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20E7_6EF5761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11D_1270C934.xml" ContentType="application/vnd.ms-powerpoint.comments+xml"/>
  <Override PartName="/ppt/tags/tag21.xml" ContentType="application/vnd.openxmlformats-officedocument.presentationml.tags+xml"/>
  <Override PartName="/ppt/notesSlides/notesSlide18.xml" ContentType="application/vnd.openxmlformats-officedocument.presentationml.notesSlide+xml"/>
  <Override PartName="/ppt/comments/modernComment_20E8_39106287.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Lst>
  <p:notesMasterIdLst>
    <p:notesMasterId r:id="rId30"/>
  </p:notesMasterIdLst>
  <p:sldIdLst>
    <p:sldId id="1164" r:id="rId5"/>
    <p:sldId id="8454" r:id="rId6"/>
    <p:sldId id="8448" r:id="rId7"/>
    <p:sldId id="8405" r:id="rId8"/>
    <p:sldId id="8484" r:id="rId9"/>
    <p:sldId id="8423" r:id="rId10"/>
    <p:sldId id="2145706151" r:id="rId11"/>
    <p:sldId id="8485" r:id="rId12"/>
    <p:sldId id="8460" r:id="rId13"/>
    <p:sldId id="8466" r:id="rId14"/>
    <p:sldId id="8411" r:id="rId15"/>
    <p:sldId id="2145706152" r:id="rId16"/>
    <p:sldId id="8463" r:id="rId17"/>
    <p:sldId id="8462" r:id="rId18"/>
    <p:sldId id="8406" r:id="rId19"/>
    <p:sldId id="8461" r:id="rId20"/>
    <p:sldId id="8472" r:id="rId21"/>
    <p:sldId id="8477" r:id="rId22"/>
    <p:sldId id="8478" r:id="rId23"/>
    <p:sldId id="8424" r:id="rId24"/>
    <p:sldId id="8471" r:id="rId25"/>
    <p:sldId id="8464" r:id="rId26"/>
    <p:sldId id="8480" r:id="rId27"/>
    <p:sldId id="8479" r:id="rId28"/>
    <p:sldId id="84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2E3A2D-C79E-6D2B-6663-9BED8E43C4B0}" name="Pieter Torrez | MnD" initials="PT" userId="Pieter Torrez | MnD" providerId="None"/>
  <p188:author id="{9B04573A-D902-6C3E-4E4C-C6CEE66947DC}" name="Fiona Demol" initials="FD" userId="Fiona Demol" providerId="None"/>
  <p188:author id="{72A5A250-21EE-E416-55C1-D6883B2A7B7F}" name="Jessie Hong" initials="JH" userId="S::jh@oncodna.com::91e6027f-e9a9-45f6-add2-4a4467547171" providerId="AD"/>
  <p188:author id="{A1C8B473-0CBF-A9A2-545A-41456F89CB0E}" name="Javier Muniz" initials="JM" userId="Javier Muniz" providerId="None"/>
  <p188:author id="{63B727A4-AC93-3BA3-592F-FB03789C2FF3}" name="Jean-François Vanbellinghen" initials="JV" userId="S::jfv@oncodna.com::2da16228-1ba5-42d5-916c-e4819d316c65" providerId="AD"/>
  <p188:author id="{5352C0B0-E48D-644F-E593-EB67855B8BE4}" name="Honrado Lopez" initials="HL" userId="S::hlopez@twistbioscience.com::0af16bdb-2a86-4b30-862b-fbed5375a210" providerId="AD"/>
  <p188:author id="{99DD1CB5-483A-1FEE-8A5D-BD4382F36E4C}" name="Wouter Laroy" initials="WL" userId="Wouter Laroy" providerId="None"/>
  <p188:author id="{12664BC7-ED6A-17CD-81AB-579B77C1E629}" name="Kim Stevens | MnD" initials="KS" userId="Kim Stevens | MnD" providerId="None"/>
  <p188:author id="{168125CF-5EB5-B7CF-655C-9455854FC0C3}" name="Pieter Torrez" initials="PT" userId="S::pieter.torrez@monkeysnotdonkeys.agency::4794369b-f7c1-4fd1-9ad8-1cc6fa8f0e77" providerId="AD"/>
  <p188:author id="{72A8FBD2-D299-2C05-36AF-BC3EB31F4AE7}" name="Koenraad Eycken" initials="KE" userId="S::ke@oncodna.com::51b74498-0300-4e30-b3e8-cf2a7b613d81" providerId="AD"/>
  <p188:author id="{B1D125DE-3EFC-3254-7911-CAFDBE1FB5EB}" name="Ana Belen Rodrigo" initials="ABR" userId="S::abr@oncodna.com::624e6645-042e-496e-9c5f-adc5b53db725" providerId="AD"/>
  <p188:author id="{B2BF7DF3-F12B-B9C8-6028-FB734EFF8C78}" name="Sandrine Rubay" initials="SR" userId="S::sr@oncodna.com::63d29091-10b4-4acb-aaf0-a3acc0f01ed8" providerId="AD"/>
  <p188:author id="{6810E3FC-075D-1963-70B2-261990E62F0D}" name="Aubray Prevot" initials="AP" userId="S::ap@oncodna.com::68d08eee-c4b5-4983-864d-ed3a1b8b0291" providerId="AD"/>
  <p188:author id="{091FFEFC-55B3-C5B8-2359-40BFC0E50785}" name="Pegah Jalili" initials="PJ" userId="S::pegah.jalili@integragen.com::c343c237-babc-4997-8f64-9f2e13412a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B6F"/>
    <a:srgbClr val="034B70"/>
    <a:srgbClr val="F38643"/>
    <a:srgbClr val="469FA3"/>
    <a:srgbClr val="EAF0F2"/>
    <a:srgbClr val="FFCBE6"/>
    <a:srgbClr val="FFAFE4"/>
    <a:srgbClr val="FF6BCE"/>
    <a:srgbClr val="FFB3F6"/>
    <a:srgbClr val="FC9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4831"/>
  </p:normalViewPr>
  <p:slideViewPr>
    <p:cSldViewPr snapToGrid="0">
      <p:cViewPr varScale="1">
        <p:scale>
          <a:sx n="105" d="100"/>
          <a:sy n="105" d="100"/>
        </p:scale>
        <p:origin x="76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varo Chueca" userId="4674685f-cc51-456a-9c67-e5bc6f0330d6" providerId="ADAL" clId="{765985BE-EC48-48A1-85D8-0FE4D4A200EE}"/>
    <pc:docChg chg="custSel addSld delSld modSld">
      <pc:chgData name="Alvaro Chueca" userId="4674685f-cc51-456a-9c67-e5bc6f0330d6" providerId="ADAL" clId="{765985BE-EC48-48A1-85D8-0FE4D4A200EE}" dt="2024-05-14T11:07:38.302" v="19" actId="2696"/>
      <pc:docMkLst>
        <pc:docMk/>
      </pc:docMkLst>
      <pc:sldChg chg="addSp mod">
        <pc:chgData name="Alvaro Chueca" userId="4674685f-cc51-456a-9c67-e5bc6f0330d6" providerId="ADAL" clId="{765985BE-EC48-48A1-85D8-0FE4D4A200EE}" dt="2024-05-14T11:03:03.551" v="0" actId="22"/>
        <pc:sldMkLst>
          <pc:docMk/>
          <pc:sldMk cId="3217265704" sldId="8461"/>
        </pc:sldMkLst>
        <pc:spChg chg="add">
          <ac:chgData name="Alvaro Chueca" userId="4674685f-cc51-456a-9c67-e5bc6f0330d6" providerId="ADAL" clId="{765985BE-EC48-48A1-85D8-0FE4D4A200EE}" dt="2024-05-14T11:03:03.551" v="0" actId="22"/>
          <ac:spMkLst>
            <pc:docMk/>
            <pc:sldMk cId="3217265704" sldId="8461"/>
            <ac:spMk id="23" creationId="{EBB17EE8-A4DA-5DB1-C166-44BB420B1520}"/>
          </ac:spMkLst>
        </pc:spChg>
      </pc:sldChg>
      <pc:sldChg chg="addSp delSp modSp add del mod">
        <pc:chgData name="Alvaro Chueca" userId="4674685f-cc51-456a-9c67-e5bc6f0330d6" providerId="ADAL" clId="{765985BE-EC48-48A1-85D8-0FE4D4A200EE}" dt="2024-05-14T11:07:38.302" v="19" actId="2696"/>
        <pc:sldMkLst>
          <pc:docMk/>
          <pc:sldMk cId="2823143381" sldId="2145706153"/>
        </pc:sldMkLst>
        <pc:spChg chg="del mod">
          <ac:chgData name="Alvaro Chueca" userId="4674685f-cc51-456a-9c67-e5bc6f0330d6" providerId="ADAL" clId="{765985BE-EC48-48A1-85D8-0FE4D4A200EE}" dt="2024-05-14T11:03:46.088" v="4" actId="478"/>
          <ac:spMkLst>
            <pc:docMk/>
            <pc:sldMk cId="2823143381" sldId="2145706153"/>
            <ac:spMk id="2" creationId="{C23ED4E6-C9EB-E26D-C8EC-4B6661D785A0}"/>
          </ac:spMkLst>
        </pc:spChg>
        <pc:spChg chg="del">
          <ac:chgData name="Alvaro Chueca" userId="4674685f-cc51-456a-9c67-e5bc6f0330d6" providerId="ADAL" clId="{765985BE-EC48-48A1-85D8-0FE4D4A200EE}" dt="2024-05-14T11:03:56.914" v="9" actId="478"/>
          <ac:spMkLst>
            <pc:docMk/>
            <pc:sldMk cId="2823143381" sldId="2145706153"/>
            <ac:spMk id="4" creationId="{0D464B28-2D1A-E844-B097-209E346C74FD}"/>
          </ac:spMkLst>
        </pc:spChg>
        <pc:spChg chg="add del mod">
          <ac:chgData name="Alvaro Chueca" userId="4674685f-cc51-456a-9c67-e5bc6f0330d6" providerId="ADAL" clId="{765985BE-EC48-48A1-85D8-0FE4D4A200EE}" dt="2024-05-14T11:03:52.754" v="6" actId="478"/>
          <ac:spMkLst>
            <pc:docMk/>
            <pc:sldMk cId="2823143381" sldId="2145706153"/>
            <ac:spMk id="7" creationId="{A37BA743-CC6D-172D-ED7F-3E8F562E11F8}"/>
          </ac:spMkLst>
        </pc:spChg>
        <pc:spChg chg="del">
          <ac:chgData name="Alvaro Chueca" userId="4674685f-cc51-456a-9c67-e5bc6f0330d6" providerId="ADAL" clId="{765985BE-EC48-48A1-85D8-0FE4D4A200EE}" dt="2024-05-14T11:03:55.486" v="8" actId="478"/>
          <ac:spMkLst>
            <pc:docMk/>
            <pc:sldMk cId="2823143381" sldId="2145706153"/>
            <ac:spMk id="59" creationId="{4FC8E815-AB8D-C67D-BCEF-905ACDE7A248}"/>
          </ac:spMkLst>
        </pc:spChg>
        <pc:spChg chg="del">
          <ac:chgData name="Alvaro Chueca" userId="4674685f-cc51-456a-9c67-e5bc6f0330d6" providerId="ADAL" clId="{765985BE-EC48-48A1-85D8-0FE4D4A200EE}" dt="2024-05-14T11:04:05.059" v="14" actId="478"/>
          <ac:spMkLst>
            <pc:docMk/>
            <pc:sldMk cId="2823143381" sldId="2145706153"/>
            <ac:spMk id="66" creationId="{604355B0-2FC1-7236-48A6-43881A634FFE}"/>
          </ac:spMkLst>
        </pc:spChg>
        <pc:spChg chg="del">
          <ac:chgData name="Alvaro Chueca" userId="4674685f-cc51-456a-9c67-e5bc6f0330d6" providerId="ADAL" clId="{765985BE-EC48-48A1-85D8-0FE4D4A200EE}" dt="2024-05-14T11:03:51.507" v="5" actId="478"/>
          <ac:spMkLst>
            <pc:docMk/>
            <pc:sldMk cId="2823143381" sldId="2145706153"/>
            <ac:spMk id="70" creationId="{39FDB514-266F-4087-A7B0-CD70131F9931}"/>
          </ac:spMkLst>
        </pc:spChg>
        <pc:spChg chg="del">
          <ac:chgData name="Alvaro Chueca" userId="4674685f-cc51-456a-9c67-e5bc6f0330d6" providerId="ADAL" clId="{765985BE-EC48-48A1-85D8-0FE4D4A200EE}" dt="2024-05-14T11:04:00.254" v="11" actId="478"/>
          <ac:spMkLst>
            <pc:docMk/>
            <pc:sldMk cId="2823143381" sldId="2145706153"/>
            <ac:spMk id="75" creationId="{5DF1FDAF-CB0E-864F-B160-F46A49BFEEC3}"/>
          </ac:spMkLst>
        </pc:spChg>
        <pc:spChg chg="del">
          <ac:chgData name="Alvaro Chueca" userId="4674685f-cc51-456a-9c67-e5bc6f0330d6" providerId="ADAL" clId="{765985BE-EC48-48A1-85D8-0FE4D4A200EE}" dt="2024-05-14T11:04:03.722" v="13" actId="478"/>
          <ac:spMkLst>
            <pc:docMk/>
            <pc:sldMk cId="2823143381" sldId="2145706153"/>
            <ac:spMk id="108" creationId="{BFA36923-E4AD-4168-903A-DD491B0FBA6A}"/>
          </ac:spMkLst>
        </pc:spChg>
        <pc:spChg chg="del">
          <ac:chgData name="Alvaro Chueca" userId="4674685f-cc51-456a-9c67-e5bc6f0330d6" providerId="ADAL" clId="{765985BE-EC48-48A1-85D8-0FE4D4A200EE}" dt="2024-05-14T11:04:02.015" v="12" actId="478"/>
          <ac:spMkLst>
            <pc:docMk/>
            <pc:sldMk cId="2823143381" sldId="2145706153"/>
            <ac:spMk id="110" creationId="{A5829323-FF6C-4FF8-B9CB-2B8C4801F157}"/>
          </ac:spMkLst>
        </pc:spChg>
        <pc:grpChg chg="del">
          <ac:chgData name="Alvaro Chueca" userId="4674685f-cc51-456a-9c67-e5bc6f0330d6" providerId="ADAL" clId="{765985BE-EC48-48A1-85D8-0FE4D4A200EE}" dt="2024-05-14T11:03:42.681" v="2" actId="478"/>
          <ac:grpSpMkLst>
            <pc:docMk/>
            <pc:sldMk cId="2823143381" sldId="2145706153"/>
            <ac:grpSpMk id="46" creationId="{0F64F8A8-0750-F541-A6A2-971542B21B3C}"/>
          </ac:grpSpMkLst>
        </pc:grpChg>
        <pc:grpChg chg="del">
          <ac:chgData name="Alvaro Chueca" userId="4674685f-cc51-456a-9c67-e5bc6f0330d6" providerId="ADAL" clId="{765985BE-EC48-48A1-85D8-0FE4D4A200EE}" dt="2024-05-14T11:04:09.469" v="17" actId="478"/>
          <ac:grpSpMkLst>
            <pc:docMk/>
            <pc:sldMk cId="2823143381" sldId="2145706153"/>
            <ac:grpSpMk id="51" creationId="{5D66906A-7D22-974C-9404-1F31C48C2C4D}"/>
          </ac:grpSpMkLst>
        </pc:grpChg>
        <pc:picChg chg="del">
          <ac:chgData name="Alvaro Chueca" userId="4674685f-cc51-456a-9c67-e5bc6f0330d6" providerId="ADAL" clId="{765985BE-EC48-48A1-85D8-0FE4D4A200EE}" dt="2024-05-14T11:03:58.281" v="10" actId="478"/>
          <ac:picMkLst>
            <pc:docMk/>
            <pc:sldMk cId="2823143381" sldId="2145706153"/>
            <ac:picMk id="6" creationId="{03E91623-981B-892D-4059-3513FA3A0A6C}"/>
          </ac:picMkLst>
        </pc:picChg>
        <pc:picChg chg="del">
          <ac:chgData name="Alvaro Chueca" userId="4674685f-cc51-456a-9c67-e5bc6f0330d6" providerId="ADAL" clId="{765985BE-EC48-48A1-85D8-0FE4D4A200EE}" dt="2024-05-14T11:04:08.801" v="16" actId="478"/>
          <ac:picMkLst>
            <pc:docMk/>
            <pc:sldMk cId="2823143381" sldId="2145706153"/>
            <ac:picMk id="68" creationId="{B2F283B9-6DCA-2C09-658B-73C99AB68B14}"/>
          </ac:picMkLst>
        </pc:picChg>
        <pc:picChg chg="del">
          <ac:chgData name="Alvaro Chueca" userId="4674685f-cc51-456a-9c67-e5bc6f0330d6" providerId="ADAL" clId="{765985BE-EC48-48A1-85D8-0FE4D4A200EE}" dt="2024-05-14T11:04:08.229" v="15" actId="478"/>
          <ac:picMkLst>
            <pc:docMk/>
            <pc:sldMk cId="2823143381" sldId="2145706153"/>
            <ac:picMk id="71" creationId="{4964217F-5727-F7E6-7334-C16967BC2F76}"/>
          </ac:picMkLst>
        </pc:picChg>
        <pc:picChg chg="del">
          <ac:chgData name="Alvaro Chueca" userId="4674685f-cc51-456a-9c67-e5bc6f0330d6" providerId="ADAL" clId="{765985BE-EC48-48A1-85D8-0FE4D4A200EE}" dt="2024-05-14T11:04:10.164" v="18" actId="478"/>
          <ac:picMkLst>
            <pc:docMk/>
            <pc:sldMk cId="2823143381" sldId="2145706153"/>
            <ac:picMk id="76" creationId="{381B6FC6-1A88-6C4C-8CC4-BF1145345FED}"/>
          </ac:picMkLst>
        </pc:picChg>
        <pc:cxnChg chg="del">
          <ac:chgData name="Alvaro Chueca" userId="4674685f-cc51-456a-9c67-e5bc6f0330d6" providerId="ADAL" clId="{765985BE-EC48-48A1-85D8-0FE4D4A200EE}" dt="2024-05-14T11:03:53.492" v="7" actId="478"/>
          <ac:cxnSpMkLst>
            <pc:docMk/>
            <pc:sldMk cId="2823143381" sldId="2145706153"/>
            <ac:cxnSpMk id="3" creationId="{61A1A78E-FBE6-84F3-3249-1E206847B98F}"/>
          </ac:cxnSpMkLst>
        </pc:cxnChg>
      </pc:sldChg>
    </pc:docChg>
  </pc:docChgLst>
  <pc:docChgLst>
    <pc:chgData name="Rocío Bayona" userId="31a66115-a4a3-484d-9da8-b930f5f3e330" providerId="ADAL" clId="{A5F91B11-DDA1-4174-9F73-1CCF372C6D1A}"/>
    <pc:docChg chg="undo custSel addSld modSld">
      <pc:chgData name="Rocío Bayona" userId="31a66115-a4a3-484d-9da8-b930f5f3e330" providerId="ADAL" clId="{A5F91B11-DDA1-4174-9F73-1CCF372C6D1A}" dt="2024-04-25T11:06:20.974" v="189" actId="1076"/>
      <pc:docMkLst>
        <pc:docMk/>
      </pc:docMkLst>
      <pc:sldChg chg="addSp delSp modSp mod">
        <pc:chgData name="Rocío Bayona" userId="31a66115-a4a3-484d-9da8-b930f5f3e330" providerId="ADAL" clId="{A5F91B11-DDA1-4174-9F73-1CCF372C6D1A}" dt="2024-04-25T11:06:20.974" v="189" actId="1076"/>
        <pc:sldMkLst>
          <pc:docMk/>
          <pc:sldMk cId="3659099194" sldId="8464"/>
        </pc:sldMkLst>
        <pc:spChg chg="add del mod">
          <ac:chgData name="Rocío Bayona" userId="31a66115-a4a3-484d-9da8-b930f5f3e330" providerId="ADAL" clId="{A5F91B11-DDA1-4174-9F73-1CCF372C6D1A}" dt="2024-04-25T11:06:05.761" v="188" actId="20577"/>
          <ac:spMkLst>
            <pc:docMk/>
            <pc:sldMk cId="3659099194" sldId="8464"/>
            <ac:spMk id="7" creationId="{F00E1CF2-1F46-4F4C-AE7E-2EC37588C267}"/>
          </ac:spMkLst>
        </pc:spChg>
        <pc:picChg chg="mod">
          <ac:chgData name="Rocío Bayona" userId="31a66115-a4a3-484d-9da8-b930f5f3e330" providerId="ADAL" clId="{A5F91B11-DDA1-4174-9F73-1CCF372C6D1A}" dt="2024-04-25T11:06:20.974" v="189" actId="1076"/>
          <ac:picMkLst>
            <pc:docMk/>
            <pc:sldMk cId="3659099194" sldId="8464"/>
            <ac:picMk id="4" creationId="{8E374057-2D97-B34F-B6D2-5789F0C00DA0}"/>
          </ac:picMkLst>
        </pc:picChg>
        <pc:picChg chg="mod">
          <ac:chgData name="Rocío Bayona" userId="31a66115-a4a3-484d-9da8-b930f5f3e330" providerId="ADAL" clId="{A5F91B11-DDA1-4174-9F73-1CCF372C6D1A}" dt="2024-04-25T11:06:20.974" v="189" actId="1076"/>
          <ac:picMkLst>
            <pc:docMk/>
            <pc:sldMk cId="3659099194" sldId="8464"/>
            <ac:picMk id="6" creationId="{F0E19700-F620-0E48-834F-578F7D3DF8BB}"/>
          </ac:picMkLst>
        </pc:picChg>
        <pc:picChg chg="mod">
          <ac:chgData name="Rocío Bayona" userId="31a66115-a4a3-484d-9da8-b930f5f3e330" providerId="ADAL" clId="{A5F91B11-DDA1-4174-9F73-1CCF372C6D1A}" dt="2024-04-25T11:06:20.974" v="189" actId="1076"/>
          <ac:picMkLst>
            <pc:docMk/>
            <pc:sldMk cId="3659099194" sldId="8464"/>
            <ac:picMk id="9" creationId="{D8D10D7C-0227-A54A-B4C0-5411D9474999}"/>
          </ac:picMkLst>
        </pc:picChg>
      </pc:sldChg>
      <pc:sldChg chg="delSp modSp add mod">
        <pc:chgData name="Rocío Bayona" userId="31a66115-a4a3-484d-9da8-b930f5f3e330" providerId="ADAL" clId="{A5F91B11-DDA1-4174-9F73-1CCF372C6D1A}" dt="2024-04-24T07:47:04.362" v="180" actId="478"/>
        <pc:sldMkLst>
          <pc:docMk/>
          <pc:sldMk cId="1360248749" sldId="2145706152"/>
        </pc:sldMkLst>
        <pc:spChg chg="mod">
          <ac:chgData name="Rocío Bayona" userId="31a66115-a4a3-484d-9da8-b930f5f3e330" providerId="ADAL" clId="{A5F91B11-DDA1-4174-9F73-1CCF372C6D1A}" dt="2024-04-24T07:46:23.462" v="178" actId="20577"/>
          <ac:spMkLst>
            <pc:docMk/>
            <pc:sldMk cId="1360248749" sldId="2145706152"/>
            <ac:spMk id="38" creationId="{E9EC2B5D-35C4-714C-9357-7D22D81B40F1}"/>
          </ac:spMkLst>
        </pc:spChg>
        <pc:spChg chg="mod">
          <ac:chgData name="Rocío Bayona" userId="31a66115-a4a3-484d-9da8-b930f5f3e330" providerId="ADAL" clId="{A5F91B11-DDA1-4174-9F73-1CCF372C6D1A}" dt="2024-04-24T07:46:16.272" v="160" actId="20577"/>
          <ac:spMkLst>
            <pc:docMk/>
            <pc:sldMk cId="1360248749" sldId="2145706152"/>
            <ac:spMk id="45" creationId="{C99F2015-722B-F3EB-E77F-15A22EA99D91}"/>
          </ac:spMkLst>
        </pc:spChg>
        <pc:spChg chg="del">
          <ac:chgData name="Rocío Bayona" userId="31a66115-a4a3-484d-9da8-b930f5f3e330" providerId="ADAL" clId="{A5F91B11-DDA1-4174-9F73-1CCF372C6D1A}" dt="2024-04-24T07:47:03.553" v="179" actId="478"/>
          <ac:spMkLst>
            <pc:docMk/>
            <pc:sldMk cId="1360248749" sldId="2145706152"/>
            <ac:spMk id="46" creationId="{60A0F0D1-EF6C-0649-9E0A-30568CE1A604}"/>
          </ac:spMkLst>
        </pc:spChg>
        <pc:spChg chg="mod">
          <ac:chgData name="Rocío Bayona" userId="31a66115-a4a3-484d-9da8-b930f5f3e330" providerId="ADAL" clId="{A5F91B11-DDA1-4174-9F73-1CCF372C6D1A}" dt="2024-04-24T07:46:03.863" v="154" actId="20577"/>
          <ac:spMkLst>
            <pc:docMk/>
            <pc:sldMk cId="1360248749" sldId="2145706152"/>
            <ac:spMk id="72" creationId="{8780D5FF-1B4C-481E-AB21-865F683048F8}"/>
          </ac:spMkLst>
        </pc:spChg>
        <pc:cxnChg chg="del">
          <ac:chgData name="Rocío Bayona" userId="31a66115-a4a3-484d-9da8-b930f5f3e330" providerId="ADAL" clId="{A5F91B11-DDA1-4174-9F73-1CCF372C6D1A}" dt="2024-04-24T07:47:04.362" v="180" actId="478"/>
          <ac:cxnSpMkLst>
            <pc:docMk/>
            <pc:sldMk cId="1360248749" sldId="2145706152"/>
            <ac:cxnSpMk id="6" creationId="{1DF288BE-DEEF-4945-54B0-B5112F1E5FFC}"/>
          </ac:cxnSpMkLst>
        </pc:cxnChg>
      </pc:sldChg>
    </pc:docChg>
  </pc:docChgLst>
  <pc:docChgLst>
    <pc:chgData name="Marc Elias" userId="5272021b-253b-4785-bf29-eaf87b1777df" providerId="ADAL" clId="{46A084BA-F60C-4A82-8D0C-D899FCA4EABA}"/>
    <pc:docChg chg="custSel delSld modSld sldOrd">
      <pc:chgData name="Marc Elias" userId="5272021b-253b-4785-bf29-eaf87b1777df" providerId="ADAL" clId="{46A084BA-F60C-4A82-8D0C-D899FCA4EABA}" dt="2024-04-11T11:49:08.799" v="31" actId="47"/>
      <pc:docMkLst>
        <pc:docMk/>
      </pc:docMkLst>
      <pc:sldChg chg="delCm">
        <pc:chgData name="Marc Elias" userId="5272021b-253b-4785-bf29-eaf87b1777df" providerId="ADAL" clId="{46A084BA-F60C-4A82-8D0C-D899FCA4EABA}" dt="2024-04-11T11:41:51.582" v="0"/>
        <pc:sldMkLst>
          <pc:docMk/>
          <pc:sldMk cId="4235462519" sldId="8405"/>
        </pc:sldMkLst>
        <pc:extLst>
          <p:ext xmlns:p="http://schemas.openxmlformats.org/presentationml/2006/main" uri="{D6D511B9-2390-475A-947B-AFAB55BFBCF1}">
            <pc226:cmChg xmlns:pc226="http://schemas.microsoft.com/office/powerpoint/2022/06/main/command" chg="del">
              <pc226:chgData name="Marc Elias" userId="5272021b-253b-4785-bf29-eaf87b1777df" providerId="ADAL" clId="{46A084BA-F60C-4A82-8D0C-D899FCA4EABA}" dt="2024-04-11T11:41:51.582" v="0"/>
              <pc2:cmMkLst xmlns:pc2="http://schemas.microsoft.com/office/powerpoint/2019/9/main/command">
                <pc:docMk/>
                <pc:sldMk cId="4235462519" sldId="8405"/>
                <pc2:cmMk id="{C7DD7AAA-3E0C-4D25-BCA6-598876B74BD8}"/>
              </pc2:cmMkLst>
            </pc226:cmChg>
          </p:ext>
        </pc:extLst>
      </pc:sldChg>
      <pc:sldChg chg="modSp mod">
        <pc:chgData name="Marc Elias" userId="5272021b-253b-4785-bf29-eaf87b1777df" providerId="ADAL" clId="{46A084BA-F60C-4A82-8D0C-D899FCA4EABA}" dt="2024-04-11T11:44:18.308" v="19" actId="20577"/>
        <pc:sldMkLst>
          <pc:docMk/>
          <pc:sldMk cId="2807950703" sldId="8407"/>
        </pc:sldMkLst>
        <pc:spChg chg="mod">
          <ac:chgData name="Marc Elias" userId="5272021b-253b-4785-bf29-eaf87b1777df" providerId="ADAL" clId="{46A084BA-F60C-4A82-8D0C-D899FCA4EABA}" dt="2024-04-11T11:44:18.308" v="19" actId="20577"/>
          <ac:spMkLst>
            <pc:docMk/>
            <pc:sldMk cId="2807950703" sldId="8407"/>
            <ac:spMk id="2" creationId="{00F1B1C8-E351-2341-9F33-FB808A837F2C}"/>
          </ac:spMkLst>
        </pc:spChg>
      </pc:sldChg>
      <pc:sldChg chg="ord">
        <pc:chgData name="Marc Elias" userId="5272021b-253b-4785-bf29-eaf87b1777df" providerId="ADAL" clId="{46A084BA-F60C-4A82-8D0C-D899FCA4EABA}" dt="2024-04-11T11:48:44.249" v="25"/>
        <pc:sldMkLst>
          <pc:docMk/>
          <pc:sldMk cId="3951467356" sldId="8460"/>
        </pc:sldMkLst>
      </pc:sldChg>
      <pc:sldChg chg="addSp modSp">
        <pc:chgData name="Marc Elias" userId="5272021b-253b-4785-bf29-eaf87b1777df" providerId="ADAL" clId="{46A084BA-F60C-4A82-8D0C-D899FCA4EABA}" dt="2024-04-11T11:43:12.368" v="1"/>
        <pc:sldMkLst>
          <pc:docMk/>
          <pc:sldMk cId="3217265704" sldId="8461"/>
        </pc:sldMkLst>
        <pc:spChg chg="add mod">
          <ac:chgData name="Marc Elias" userId="5272021b-253b-4785-bf29-eaf87b1777df" providerId="ADAL" clId="{46A084BA-F60C-4A82-8D0C-D899FCA4EABA}" dt="2024-04-11T11:43:12.368" v="1"/>
          <ac:spMkLst>
            <pc:docMk/>
            <pc:sldMk cId="3217265704" sldId="8461"/>
            <ac:spMk id="3" creationId="{181EE514-2146-6E96-E2A3-5DB9447FA582}"/>
          </ac:spMkLst>
        </pc:spChg>
        <pc:spChg chg="add mod">
          <ac:chgData name="Marc Elias" userId="5272021b-253b-4785-bf29-eaf87b1777df" providerId="ADAL" clId="{46A084BA-F60C-4A82-8D0C-D899FCA4EABA}" dt="2024-04-11T11:43:12.368" v="1"/>
          <ac:spMkLst>
            <pc:docMk/>
            <pc:sldMk cId="3217265704" sldId="8461"/>
            <ac:spMk id="7" creationId="{629D509B-CD96-6738-9E5F-B1CB2004F377}"/>
          </ac:spMkLst>
        </pc:spChg>
        <pc:spChg chg="add mod">
          <ac:chgData name="Marc Elias" userId="5272021b-253b-4785-bf29-eaf87b1777df" providerId="ADAL" clId="{46A084BA-F60C-4A82-8D0C-D899FCA4EABA}" dt="2024-04-11T11:43:12.368" v="1"/>
          <ac:spMkLst>
            <pc:docMk/>
            <pc:sldMk cId="3217265704" sldId="8461"/>
            <ac:spMk id="8" creationId="{753D9362-7311-8878-22AF-ABFDA6349807}"/>
          </ac:spMkLst>
        </pc:spChg>
        <pc:spChg chg="add mod">
          <ac:chgData name="Marc Elias" userId="5272021b-253b-4785-bf29-eaf87b1777df" providerId="ADAL" clId="{46A084BA-F60C-4A82-8D0C-D899FCA4EABA}" dt="2024-04-11T11:43:12.368" v="1"/>
          <ac:spMkLst>
            <pc:docMk/>
            <pc:sldMk cId="3217265704" sldId="8461"/>
            <ac:spMk id="9" creationId="{E8D7AAEA-F2EC-1823-F9CF-C08102D23A93}"/>
          </ac:spMkLst>
        </pc:spChg>
        <pc:spChg chg="add mod">
          <ac:chgData name="Marc Elias" userId="5272021b-253b-4785-bf29-eaf87b1777df" providerId="ADAL" clId="{46A084BA-F60C-4A82-8D0C-D899FCA4EABA}" dt="2024-04-11T11:43:12.368" v="1"/>
          <ac:spMkLst>
            <pc:docMk/>
            <pc:sldMk cId="3217265704" sldId="8461"/>
            <ac:spMk id="10" creationId="{D3D67E4E-3754-4685-88B9-F6952F3EAAEA}"/>
          </ac:spMkLst>
        </pc:spChg>
        <pc:spChg chg="add mod">
          <ac:chgData name="Marc Elias" userId="5272021b-253b-4785-bf29-eaf87b1777df" providerId="ADAL" clId="{46A084BA-F60C-4A82-8D0C-D899FCA4EABA}" dt="2024-04-11T11:43:12.368" v="1"/>
          <ac:spMkLst>
            <pc:docMk/>
            <pc:sldMk cId="3217265704" sldId="8461"/>
            <ac:spMk id="15" creationId="{F6AC6FE2-BA61-BF8D-23D8-AF9481BE223F}"/>
          </ac:spMkLst>
        </pc:spChg>
        <pc:spChg chg="add mod">
          <ac:chgData name="Marc Elias" userId="5272021b-253b-4785-bf29-eaf87b1777df" providerId="ADAL" clId="{46A084BA-F60C-4A82-8D0C-D899FCA4EABA}" dt="2024-04-11T11:43:12.368" v="1"/>
          <ac:spMkLst>
            <pc:docMk/>
            <pc:sldMk cId="3217265704" sldId="8461"/>
            <ac:spMk id="16" creationId="{520EF389-423A-2928-34CE-61D35F0CA97A}"/>
          </ac:spMkLst>
        </pc:spChg>
      </pc:sldChg>
      <pc:sldChg chg="ord">
        <pc:chgData name="Marc Elias" userId="5272021b-253b-4785-bf29-eaf87b1777df" providerId="ADAL" clId="{46A084BA-F60C-4A82-8D0C-D899FCA4EABA}" dt="2024-04-11T11:48:59.760" v="29"/>
        <pc:sldMkLst>
          <pc:docMk/>
          <pc:sldMk cId="2397498158" sldId="8463"/>
        </pc:sldMkLst>
      </pc:sldChg>
      <pc:sldChg chg="delSp mod">
        <pc:chgData name="Marc Elias" userId="5272021b-253b-4785-bf29-eaf87b1777df" providerId="ADAL" clId="{46A084BA-F60C-4A82-8D0C-D899FCA4EABA}" dt="2024-04-11T11:44:41.144" v="22" actId="478"/>
        <pc:sldMkLst>
          <pc:docMk/>
          <pc:sldMk cId="3659099194" sldId="8464"/>
        </pc:sldMkLst>
        <pc:spChg chg="del">
          <ac:chgData name="Marc Elias" userId="5272021b-253b-4785-bf29-eaf87b1777df" providerId="ADAL" clId="{46A084BA-F60C-4A82-8D0C-D899FCA4EABA}" dt="2024-04-11T11:44:39.641" v="21" actId="478"/>
          <ac:spMkLst>
            <pc:docMk/>
            <pc:sldMk cId="3659099194" sldId="8464"/>
            <ac:spMk id="17" creationId="{C43C100C-CD7F-D14C-85C0-E9CC47AD9C76}"/>
          </ac:spMkLst>
        </pc:spChg>
        <pc:spChg chg="del">
          <ac:chgData name="Marc Elias" userId="5272021b-253b-4785-bf29-eaf87b1777df" providerId="ADAL" clId="{46A084BA-F60C-4A82-8D0C-D899FCA4EABA}" dt="2024-04-11T11:44:37.986" v="20" actId="478"/>
          <ac:spMkLst>
            <pc:docMk/>
            <pc:sldMk cId="3659099194" sldId="8464"/>
            <ac:spMk id="20" creationId="{6EAE4F4B-C75C-F446-ADF5-E88B64AA1F8C}"/>
          </ac:spMkLst>
        </pc:spChg>
        <pc:spChg chg="del">
          <ac:chgData name="Marc Elias" userId="5272021b-253b-4785-bf29-eaf87b1777df" providerId="ADAL" clId="{46A084BA-F60C-4A82-8D0C-D899FCA4EABA}" dt="2024-04-11T11:44:41.144" v="22" actId="478"/>
          <ac:spMkLst>
            <pc:docMk/>
            <pc:sldMk cId="3659099194" sldId="8464"/>
            <ac:spMk id="29" creationId="{EFCF7A9C-87B8-A449-8E9C-892CAFDF2F70}"/>
          </ac:spMkLst>
        </pc:spChg>
      </pc:sldChg>
      <pc:sldChg chg="del">
        <pc:chgData name="Marc Elias" userId="5272021b-253b-4785-bf29-eaf87b1777df" providerId="ADAL" clId="{46A084BA-F60C-4A82-8D0C-D899FCA4EABA}" dt="2024-04-11T11:49:07.110" v="30" actId="47"/>
        <pc:sldMkLst>
          <pc:docMk/>
          <pc:sldMk cId="2554273893" sldId="8469"/>
        </pc:sldMkLst>
      </pc:sldChg>
      <pc:sldChg chg="del">
        <pc:chgData name="Marc Elias" userId="5272021b-253b-4785-bf29-eaf87b1777df" providerId="ADAL" clId="{46A084BA-F60C-4A82-8D0C-D899FCA4EABA}" dt="2024-04-11T11:49:08.799" v="31" actId="47"/>
        <pc:sldMkLst>
          <pc:docMk/>
          <pc:sldMk cId="2398313681" sldId="8475"/>
        </pc:sldMkLst>
      </pc:sldChg>
      <pc:sldChg chg="del">
        <pc:chgData name="Marc Elias" userId="5272021b-253b-4785-bf29-eaf87b1777df" providerId="ADAL" clId="{46A084BA-F60C-4A82-8D0C-D899FCA4EABA}" dt="2024-04-11T11:48:35.450" v="23" actId="47"/>
        <pc:sldMkLst>
          <pc:docMk/>
          <pc:sldMk cId="222783007" sldId="8483"/>
        </pc:sldMkLst>
      </pc:sldChg>
    </pc:docChg>
  </pc:docChgLst>
</pc:chgInfo>
</file>

<file path=ppt/comments/modernComment_20E7_6EF5761F.xml><?xml version="1.0" encoding="utf-8"?>
<p188:cmLst xmlns:a="http://schemas.openxmlformats.org/drawingml/2006/main" xmlns:r="http://schemas.openxmlformats.org/officeDocument/2006/relationships" xmlns:p188="http://schemas.microsoft.com/office/powerpoint/2018/8/main">
  <p188:cm id="{CCCFE589-29A5-4404-A298-BF7E9BE02323}" authorId="{6810E3FC-075D-1963-70B2-261990E62F0D}" status="resolved" created="2023-01-09T13:48:10.200" complete="100000">
    <pc:sldMkLst xmlns:pc="http://schemas.microsoft.com/office/powerpoint/2013/main/command">
      <pc:docMk/>
      <pc:sldMk cId="1861580319" sldId="8423"/>
    </pc:sldMkLst>
    <p188:replyLst>
      <p188:reply id="{8EC5E2AE-A6C4-47D1-AD92-70C1EBF5FD5D}" authorId="{B2BF7DF3-F12B-B9C8-6028-FB734EFF8C78}" created="2023-01-11T13:43:59.591">
        <p188:txBody>
          <a:bodyPr/>
          <a:lstStyle/>
          <a:p>
            <a:r>
              <a:rPr lang="fr-BE"/>
              <a:t>Which title :" OncoDNA commitment to patients" OR "All-inclusive support for cancer patients’ care"?</a:t>
            </a:r>
          </a:p>
        </p188:txBody>
      </p188:reply>
      <p188:reply id="{3F3B5352-482E-46AB-9453-ACD537A8A887}" authorId="{091FFEFC-55B3-C5B8-2359-40BFC0E50785}" created="2023-02-07T10:38:33.670">
        <p188:txBody>
          <a:bodyPr/>
          <a:lstStyle/>
          <a:p>
            <a:r>
              <a:rPr lang="fr-FR"/>
              <a:t>on intervient vraiment ans les drugs dévelopments ? j'ai un doute </a:t>
            </a:r>
          </a:p>
        </p188:txBody>
      </p188:reply>
    </p188:replyLst>
    <p188:txBody>
      <a:bodyPr/>
      <a:lstStyle/>
      <a:p>
        <a:r>
          <a:rPr lang="en-US"/>
          <a:t>I prefer slide #8 (and not the #4) with the patient at the center of our concerns </a:t>
        </a:r>
      </a:p>
    </p188:txBody>
  </p188:cm>
  <p188:cm id="{2358DA18-3A10-43E1-B4EA-3D1A0E575972}" authorId="{B2BF7DF3-F12B-B9C8-6028-FB734EFF8C78}" status="resolved" created="2023-01-11T13:44:42.323" complete="100000">
    <pc:sldMkLst xmlns:pc="http://schemas.microsoft.com/office/powerpoint/2013/main/command">
      <pc:docMk/>
      <pc:sldMk cId="1861580319" sldId="8423"/>
    </pc:sldMkLst>
    <p188:txBody>
      <a:bodyPr/>
      <a:lstStyle/>
      <a:p>
        <a:r>
          <a:rPr lang="fr-BE"/>
          <a:t>How to express our position as the company with the actionable results as key assest instead of technical solutions? </a:t>
        </a:r>
      </a:p>
    </p188:txBody>
  </p188:cm>
  <p188:cm id="{E1DFE76E-8CDF-4CBC-9FCF-3615194B5928}" authorId="{091FFEFC-55B3-C5B8-2359-40BFC0E50785}" status="resolved" created="2023-02-09T13:36:49.108" complete="100000">
    <pc:sldMkLst xmlns:pc="http://schemas.microsoft.com/office/powerpoint/2013/main/command">
      <pc:docMk/>
      <pc:sldMk cId="1861580319" sldId="8423"/>
    </pc:sldMkLst>
    <p188:txBody>
      <a:bodyPr/>
      <a:lstStyle/>
      <a:p>
        <a:r>
          <a:rPr lang="fr-FR"/>
          <a:t>in patient selection we can add "patient selection" next to drug dev</a:t>
        </a:r>
      </a:p>
    </p188:txBody>
  </p188:cm>
</p188:cmLst>
</file>

<file path=ppt/comments/modernComment_20E8_39106287.xml><?xml version="1.0" encoding="utf-8"?>
<p188:cmLst xmlns:a="http://schemas.openxmlformats.org/drawingml/2006/main" xmlns:r="http://schemas.openxmlformats.org/officeDocument/2006/relationships" xmlns:p188="http://schemas.microsoft.com/office/powerpoint/2018/8/main">
  <p188:cm id="{DAFF7BF0-E923-46EF-9D0D-A3841B49AA25}" authorId="{72A5A250-21EE-E416-55C1-D6883B2A7B7F}" status="resolved" created="2023-02-08T10:58:56.656">
    <pc:sldMkLst xmlns:pc="http://schemas.microsoft.com/office/powerpoint/2013/main/command">
      <pc:docMk/>
      <pc:sldMk cId="957375111" sldId="8424"/>
    </pc:sldMkLst>
    <p188:replyLst>
      <p188:reply id="{DC435CDB-5DC4-0645-AC32-25ECAF08A8AB}" authorId="{6810E3FC-075D-1963-70B2-261990E62F0D}" created="2023-02-08T20:33:15.839">
        <p188:txBody>
          <a:bodyPr/>
          <a:lstStyle/>
          <a:p>
            <a:r>
              <a:rPr lang="en-BE"/>
              <a:t>This is the amount of molecular profiling done no matters the test type ( I guess)
</a:t>
            </a:r>
          </a:p>
        </p188:txBody>
      </p188:reply>
      <p188:reply id="{91CC9691-566F-4EFF-BED8-EBADC86AB296}" authorId="{72A5A250-21EE-E416-55C1-D6883B2A7B7F}" created="2023-02-09T03:14:10.076">
        <p188:txBody>
          <a:bodyPr/>
          <a:lstStyle/>
          <a:p>
            <a:r>
              <a:rPr lang="en-US"/>
              <a:t>In that case, I am thinking this diagram has been created ages ago so the molecular tests # must have evolved. FYI, I tried looking for this diagram origin so i can amend... but i failed LOL</a:t>
            </a:r>
          </a:p>
        </p188:txBody>
      </p188:reply>
      <p188:reply id="{5465146C-73C2-479C-908A-DA2443891F0F}" authorId="{72A5A250-21EE-E416-55C1-D6883B2A7B7F}" created="2023-02-09T03:39:53.104">
        <p188:txBody>
          <a:bodyPr/>
          <a:lstStyle/>
          <a:p>
            <a:r>
              <a:rPr lang="en-US"/>
              <a:t>I am going to paste something on the slide (PLEASE DO DELETE)... one is found on the kit document currently seen circulating. the other is what used for the esmo launch. I think we need to be consistent.</a:t>
            </a:r>
          </a:p>
        </p188:txBody>
      </p188:reply>
    </p188:replyLst>
    <p188:txBody>
      <a:bodyPr/>
      <a:lstStyle/>
      <a:p>
        <a:r>
          <a:rPr lang="en-US"/>
          <a:t>What is 35000 molecular tests?</a:t>
        </a:r>
      </a:p>
    </p188:txBody>
  </p188:cm>
</p188:cmLst>
</file>

<file path=ppt/comments/modernComment_211D_1270C934.xml><?xml version="1.0" encoding="utf-8"?>
<p188:cmLst xmlns:a="http://schemas.openxmlformats.org/drawingml/2006/main" xmlns:r="http://schemas.openxmlformats.org/officeDocument/2006/relationships" xmlns:p188="http://schemas.microsoft.com/office/powerpoint/2018/8/main">
  <p188:cm id="{5C6C0648-D993-4A64-B63C-F2738F2C5AC0}" authorId="{72A8FBD2-D299-2C05-36AF-BC3EB31F4AE7}" status="resolved" created="2023-02-08T10:14:53.320">
    <pc:sldMkLst xmlns:pc="http://schemas.microsoft.com/office/powerpoint/2013/main/command">
      <pc:docMk/>
      <pc:sldMk cId="309381428" sldId="8477"/>
    </pc:sldMkLst>
    <p188:txBody>
      <a:bodyPr/>
      <a:lstStyle/>
      <a:p>
        <a:r>
          <a:rPr lang="en-GB"/>
          <a:t>[@Aubray Prevot]  can we make it more clear that data will be in OncoKDM first and then into Mercury? In reality both pathwasy will be possible, but for the marketing slide we might need to put OncoKDM first.  What if we make a datted line form the validation to Mercury, and a full line from KDM to Mercury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A61BF579-7F00-4E82-83A4-F130A52F8F86}" type="datetimeFigureOut">
              <a:rPr lang="en-SG" smtClean="0"/>
              <a:pPr/>
              <a:t>14/5/2024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E8AC6C72-6E50-4C55-A844-3F719F004DB5}" type="slidenum">
              <a:rPr lang="en-SG" smtClean="0"/>
              <a:pPr/>
              <a:t>‹Nº›</a:t>
            </a:fld>
            <a:endParaRPr lang="en-SG"/>
          </a:p>
        </p:txBody>
      </p:sp>
    </p:spTree>
    <p:extLst>
      <p:ext uri="{BB962C8B-B14F-4D97-AF65-F5344CB8AC3E}">
        <p14:creationId xmlns:p14="http://schemas.microsoft.com/office/powerpoint/2010/main" val="103616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AC6C72-6E50-4C55-A844-3F719F004DB5}" type="slidenum">
              <a:rPr lang="en-SG" smtClean="0"/>
              <a:pPr/>
              <a:t>1</a:t>
            </a:fld>
            <a:endParaRPr lang="en-SG"/>
          </a:p>
        </p:txBody>
      </p:sp>
    </p:spTree>
    <p:extLst>
      <p:ext uri="{BB962C8B-B14F-4D97-AF65-F5344CB8AC3E}">
        <p14:creationId xmlns:p14="http://schemas.microsoft.com/office/powerpoint/2010/main" val="3303693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C6C72-6E50-4C55-A844-3F719F004DB5}" type="slidenum">
              <a:rPr kumimoji="0" lang="en-SG"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SG"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72987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err="1"/>
              <a:t>OncoDEEP</a:t>
            </a:r>
            <a:r>
              <a:rPr lang="fr-BE"/>
              <a:t> Kit </a:t>
            </a:r>
            <a:r>
              <a:rPr lang="fr-BE" err="1"/>
              <a:t>is</a:t>
            </a:r>
            <a:r>
              <a:rPr lang="fr-BE"/>
              <a:t> an </a:t>
            </a:r>
            <a:r>
              <a:rPr lang="fr-BE" err="1"/>
              <a:t>integrated</a:t>
            </a:r>
            <a:r>
              <a:rPr lang="fr-BE"/>
              <a:t> solution </a:t>
            </a:r>
            <a:r>
              <a:rPr lang="fr-BE" err="1"/>
              <a:t>that</a:t>
            </a:r>
            <a:r>
              <a:rPr lang="fr-BE"/>
              <a:t> combines a pan-cancer NGS </a:t>
            </a:r>
            <a:r>
              <a:rPr lang="fr-BE" err="1"/>
              <a:t>assay</a:t>
            </a:r>
            <a:r>
              <a:rPr lang="fr-BE"/>
              <a:t> and data </a:t>
            </a:r>
            <a:r>
              <a:rPr lang="fr-BE" err="1"/>
              <a:t>analysis</a:t>
            </a:r>
            <a:r>
              <a:rPr lang="fr-BE"/>
              <a:t> </a:t>
            </a:r>
            <a:r>
              <a:rPr lang="fr-BE" err="1"/>
              <a:t>bioinformatics</a:t>
            </a:r>
            <a:r>
              <a:rPr lang="fr-BE"/>
              <a:t> </a:t>
            </a:r>
            <a:r>
              <a:rPr lang="fr-BE" err="1"/>
              <a:t>tools</a:t>
            </a:r>
            <a:r>
              <a:rPr lang="fr-BE"/>
              <a:t> for the in-house </a:t>
            </a:r>
            <a:r>
              <a:rPr lang="fr-BE" err="1"/>
              <a:t>comprehensive</a:t>
            </a:r>
            <a:r>
              <a:rPr lang="fr-BE"/>
              <a:t> </a:t>
            </a:r>
            <a:r>
              <a:rPr lang="fr-BE" err="1"/>
              <a:t>biomarker</a:t>
            </a:r>
            <a:r>
              <a:rPr lang="fr-BE"/>
              <a:t> </a:t>
            </a:r>
            <a:r>
              <a:rPr lang="fr-BE" err="1"/>
              <a:t>testing</a:t>
            </a:r>
            <a:r>
              <a:rPr lang="fr-BE"/>
              <a:t> of </a:t>
            </a:r>
            <a:r>
              <a:rPr lang="fr-BE" err="1"/>
              <a:t>tumor</a:t>
            </a:r>
            <a:r>
              <a:rPr lang="fr-BE"/>
              <a:t> tissues. </a:t>
            </a:r>
            <a:r>
              <a:rPr lang="fr-BE" err="1"/>
              <a:t>With</a:t>
            </a:r>
            <a:r>
              <a:rPr lang="fr-BE"/>
              <a:t> </a:t>
            </a:r>
            <a:r>
              <a:rPr lang="fr-BE" err="1"/>
              <a:t>this</a:t>
            </a:r>
            <a:r>
              <a:rPr lang="fr-BE"/>
              <a:t> </a:t>
            </a:r>
            <a:r>
              <a:rPr lang="fr-BE" err="1"/>
              <a:t>offering</a:t>
            </a:r>
            <a:r>
              <a:rPr lang="fr-BE"/>
              <a:t>, </a:t>
            </a:r>
            <a:r>
              <a:rPr lang="fr-BE" err="1"/>
              <a:t>even</a:t>
            </a:r>
            <a:r>
              <a:rPr lang="fr-BE"/>
              <a:t> </a:t>
            </a:r>
            <a:r>
              <a:rPr lang="fr-BE" err="1"/>
              <a:t>laboratories</a:t>
            </a:r>
            <a:r>
              <a:rPr lang="fr-BE"/>
              <a:t> </a:t>
            </a:r>
            <a:r>
              <a:rPr lang="fr-BE" err="1"/>
              <a:t>with</a:t>
            </a:r>
            <a:r>
              <a:rPr lang="fr-BE"/>
              <a:t> </a:t>
            </a:r>
            <a:r>
              <a:rPr lang="fr-BE" err="1"/>
              <a:t>limited</a:t>
            </a:r>
            <a:r>
              <a:rPr lang="fr-BE"/>
              <a:t> </a:t>
            </a:r>
            <a:r>
              <a:rPr lang="fr-BE" err="1"/>
              <a:t>bioinformatics</a:t>
            </a:r>
            <a:r>
              <a:rPr lang="fr-BE"/>
              <a:t> </a:t>
            </a:r>
            <a:r>
              <a:rPr lang="fr-BE" err="1"/>
              <a:t>capabilities</a:t>
            </a:r>
            <a:r>
              <a:rPr lang="fr-BE"/>
              <a:t> have the </a:t>
            </a:r>
            <a:r>
              <a:rPr lang="fr-BE" err="1"/>
              <a:t>combined</a:t>
            </a:r>
            <a:r>
              <a:rPr lang="fr-BE"/>
              <a:t> </a:t>
            </a:r>
            <a:r>
              <a:rPr lang="fr-BE" err="1"/>
              <a:t>ability</a:t>
            </a:r>
            <a:r>
              <a:rPr lang="fr-BE"/>
              <a:t> to profile a large </a:t>
            </a:r>
            <a:r>
              <a:rPr lang="fr-BE" err="1"/>
              <a:t>number</a:t>
            </a:r>
            <a:r>
              <a:rPr lang="fr-BE"/>
              <a:t> of cancer </a:t>
            </a:r>
            <a:r>
              <a:rPr lang="fr-BE" err="1"/>
              <a:t>biomarkers</a:t>
            </a:r>
            <a:r>
              <a:rPr lang="fr-BE"/>
              <a:t> and </a:t>
            </a:r>
            <a:r>
              <a:rPr lang="fr-BE" err="1"/>
              <a:t>assess</a:t>
            </a:r>
            <a:r>
              <a:rPr lang="fr-BE"/>
              <a:t> </a:t>
            </a:r>
            <a:r>
              <a:rPr lang="fr-BE" err="1"/>
              <a:t>complex</a:t>
            </a:r>
            <a:r>
              <a:rPr lang="fr-BE"/>
              <a:t> </a:t>
            </a:r>
            <a:r>
              <a:rPr lang="fr-BE" err="1"/>
              <a:t>biomarkers</a:t>
            </a:r>
            <a:r>
              <a:rPr lang="fr-BE"/>
              <a:t> in a single test. </a:t>
            </a:r>
            <a:r>
              <a:rPr lang="fr-BE" err="1"/>
              <a:t>Combined</a:t>
            </a:r>
            <a:r>
              <a:rPr lang="fr-BE"/>
              <a:t> </a:t>
            </a:r>
            <a:r>
              <a:rPr lang="fr-BE" err="1"/>
              <a:t>with</a:t>
            </a:r>
            <a:r>
              <a:rPr lang="fr-BE"/>
              <a:t> OncoDNA </a:t>
            </a:r>
            <a:r>
              <a:rPr lang="fr-BE" err="1"/>
              <a:t>bioinformatics</a:t>
            </a:r>
            <a:r>
              <a:rPr lang="fr-BE"/>
              <a:t> software </a:t>
            </a:r>
            <a:r>
              <a:rPr lang="fr-BE" err="1"/>
              <a:t>tools</a:t>
            </a:r>
            <a:r>
              <a:rPr lang="fr-BE"/>
              <a:t>, </a:t>
            </a:r>
            <a:r>
              <a:rPr lang="fr-BE" err="1"/>
              <a:t>OncoDEEP</a:t>
            </a:r>
            <a:r>
              <a:rPr lang="fr-BE"/>
              <a:t> kit </a:t>
            </a:r>
            <a:r>
              <a:rPr lang="fr-BE" err="1"/>
              <a:t>will</a:t>
            </a:r>
            <a:r>
              <a:rPr lang="fr-BE"/>
              <a:t> enable </a:t>
            </a:r>
            <a:r>
              <a:rPr lang="fr-BE" err="1"/>
              <a:t>you</a:t>
            </a:r>
            <a:r>
              <a:rPr lang="fr-BE"/>
              <a:t> to </a:t>
            </a:r>
            <a:r>
              <a:rPr lang="fr-BE" err="1"/>
              <a:t>identify</a:t>
            </a:r>
            <a:r>
              <a:rPr lang="fr-BE"/>
              <a:t> a </a:t>
            </a:r>
            <a:r>
              <a:rPr lang="fr-BE" err="1"/>
              <a:t>broader</a:t>
            </a:r>
            <a:r>
              <a:rPr lang="fr-BE"/>
              <a:t> set of </a:t>
            </a:r>
            <a:r>
              <a:rPr lang="fr-BE" err="1"/>
              <a:t>treatment</a:t>
            </a:r>
            <a:r>
              <a:rPr lang="fr-BE"/>
              <a:t> options for patients, </a:t>
            </a:r>
            <a:r>
              <a:rPr lang="fr-BE" err="1"/>
              <a:t>while</a:t>
            </a:r>
            <a:r>
              <a:rPr lang="fr-BE"/>
              <a:t> </a:t>
            </a:r>
            <a:r>
              <a:rPr lang="fr-BE" err="1"/>
              <a:t>saving</a:t>
            </a:r>
            <a:r>
              <a:rPr lang="fr-BE"/>
              <a:t> on time and </a:t>
            </a:r>
            <a:r>
              <a:rPr lang="fr-BE" err="1"/>
              <a:t>cost</a:t>
            </a:r>
            <a:r>
              <a:rPr lang="fr-BE"/>
              <a:t> of outsourcing.</a:t>
            </a:r>
          </a:p>
          <a:p>
            <a:endParaRPr lang="fr-BE"/>
          </a:p>
          <a:p>
            <a:pPr>
              <a:lnSpc>
                <a:spcPct val="107000"/>
              </a:lnSpc>
              <a:spcAft>
                <a:spcPts val="800"/>
              </a:spcAft>
            </a:pPr>
            <a:r>
              <a:rPr lang="en-US" sz="1200">
                <a:solidFill>
                  <a:schemeClr val="accent1"/>
                </a:solidFill>
                <a:latin typeface="Open Sans" panose="020B0606030504020204"/>
                <a:cs typeface="Times New Roman" panose="02020603050405020304" pitchFamily="18" charset="0"/>
              </a:rPr>
              <a:t>The </a:t>
            </a:r>
            <a:r>
              <a:rPr lang="en-US" sz="1200" err="1">
                <a:solidFill>
                  <a:schemeClr val="accent1"/>
                </a:solidFill>
                <a:latin typeface="Open Sans" panose="020B0606030504020204"/>
                <a:cs typeface="Times New Roman" panose="02020603050405020304" pitchFamily="18" charset="0"/>
              </a:rPr>
              <a:t>OncoDEEP</a:t>
            </a:r>
            <a:r>
              <a:rPr lang="en-US" sz="1200">
                <a:solidFill>
                  <a:schemeClr val="accent1"/>
                </a:solidFill>
                <a:latin typeface="Open Sans" panose="020B0606030504020204"/>
                <a:cs typeface="Times New Roman" panose="02020603050405020304" pitchFamily="18" charset="0"/>
              </a:rPr>
              <a:t> Kit integrates reagents and quality control standards to sequence over 600 cancer biomarkers. </a:t>
            </a:r>
          </a:p>
          <a:p>
            <a:pPr>
              <a:lnSpc>
                <a:spcPct val="107000"/>
              </a:lnSpc>
              <a:spcAft>
                <a:spcPts val="800"/>
              </a:spcAft>
            </a:pPr>
            <a:r>
              <a:rPr lang="en-US" sz="1200">
                <a:solidFill>
                  <a:schemeClr val="accent1"/>
                </a:solidFill>
                <a:latin typeface="Open Sans" panose="020B0606030504020204"/>
                <a:cs typeface="Times New Roman" panose="02020603050405020304" pitchFamily="18" charset="0"/>
              </a:rPr>
              <a:t>Includes </a:t>
            </a:r>
            <a:r>
              <a:rPr lang="en-US" sz="1200" err="1">
                <a:solidFill>
                  <a:schemeClr val="accent1"/>
                </a:solidFill>
                <a:latin typeface="Open Sans" panose="020B0606030504020204"/>
                <a:cs typeface="Times New Roman" panose="02020603050405020304" pitchFamily="18" charset="0"/>
              </a:rPr>
              <a:t>OncoDNA’s</a:t>
            </a:r>
            <a:r>
              <a:rPr lang="en-US" sz="1200">
                <a:solidFill>
                  <a:schemeClr val="accent1"/>
                </a:solidFill>
                <a:latin typeface="Open Sans" panose="020B0606030504020204"/>
                <a:cs typeface="Times New Roman" panose="02020603050405020304" pitchFamily="18" charset="0"/>
              </a:rPr>
              <a:t> data analysis and clinical interpretation tools for rapid analysis and reporting of a patient’s tumor molecular profile.</a:t>
            </a:r>
            <a:endParaRPr lang="en-US" sz="1100" b="1">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endParaRPr lang="fr-BE"/>
          </a:p>
        </p:txBody>
      </p:sp>
      <p:sp>
        <p:nvSpPr>
          <p:cNvPr id="4" name="Espace réservé du numéro de diapositive 3"/>
          <p:cNvSpPr>
            <a:spLocks noGrp="1"/>
          </p:cNvSpPr>
          <p:nvPr>
            <p:ph type="sldNum" sz="quarter" idx="5"/>
          </p:nvPr>
        </p:nvSpPr>
        <p:spPr/>
        <p:txBody>
          <a:bodyPr/>
          <a:lstStyle/>
          <a:p>
            <a:fld id="{FB4615C4-664D-436A-B5A1-F4E8FFB3C561}" type="slidenum">
              <a:rPr lang="fr-BE" smtClean="0"/>
              <a:t>11</a:t>
            </a:fld>
            <a:endParaRPr lang="fr-BE"/>
          </a:p>
        </p:txBody>
      </p:sp>
    </p:spTree>
    <p:extLst>
      <p:ext uri="{BB962C8B-B14F-4D97-AF65-F5344CB8AC3E}">
        <p14:creationId xmlns:p14="http://schemas.microsoft.com/office/powerpoint/2010/main" val="2744671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err="1"/>
              <a:t>OncoDEEP</a:t>
            </a:r>
            <a:r>
              <a:rPr lang="fr-BE"/>
              <a:t> Kit </a:t>
            </a:r>
            <a:r>
              <a:rPr lang="fr-BE" err="1"/>
              <a:t>is</a:t>
            </a:r>
            <a:r>
              <a:rPr lang="fr-BE"/>
              <a:t> an </a:t>
            </a:r>
            <a:r>
              <a:rPr lang="fr-BE" err="1"/>
              <a:t>integrated</a:t>
            </a:r>
            <a:r>
              <a:rPr lang="fr-BE"/>
              <a:t> solution </a:t>
            </a:r>
            <a:r>
              <a:rPr lang="fr-BE" err="1"/>
              <a:t>that</a:t>
            </a:r>
            <a:r>
              <a:rPr lang="fr-BE"/>
              <a:t> combines a pan-cancer NGS </a:t>
            </a:r>
            <a:r>
              <a:rPr lang="fr-BE" err="1"/>
              <a:t>assay</a:t>
            </a:r>
            <a:r>
              <a:rPr lang="fr-BE"/>
              <a:t> and data </a:t>
            </a:r>
            <a:r>
              <a:rPr lang="fr-BE" err="1"/>
              <a:t>analysis</a:t>
            </a:r>
            <a:r>
              <a:rPr lang="fr-BE"/>
              <a:t> </a:t>
            </a:r>
            <a:r>
              <a:rPr lang="fr-BE" err="1"/>
              <a:t>bioinformatics</a:t>
            </a:r>
            <a:r>
              <a:rPr lang="fr-BE"/>
              <a:t> </a:t>
            </a:r>
            <a:r>
              <a:rPr lang="fr-BE" err="1"/>
              <a:t>tools</a:t>
            </a:r>
            <a:r>
              <a:rPr lang="fr-BE"/>
              <a:t> for the in-house </a:t>
            </a:r>
            <a:r>
              <a:rPr lang="fr-BE" err="1"/>
              <a:t>comprehensive</a:t>
            </a:r>
            <a:r>
              <a:rPr lang="fr-BE"/>
              <a:t> </a:t>
            </a:r>
            <a:r>
              <a:rPr lang="fr-BE" err="1"/>
              <a:t>biomarker</a:t>
            </a:r>
            <a:r>
              <a:rPr lang="fr-BE"/>
              <a:t> </a:t>
            </a:r>
            <a:r>
              <a:rPr lang="fr-BE" err="1"/>
              <a:t>testing</a:t>
            </a:r>
            <a:r>
              <a:rPr lang="fr-BE"/>
              <a:t> of </a:t>
            </a:r>
            <a:r>
              <a:rPr lang="fr-BE" err="1"/>
              <a:t>tumor</a:t>
            </a:r>
            <a:r>
              <a:rPr lang="fr-BE"/>
              <a:t> tissues. </a:t>
            </a:r>
            <a:r>
              <a:rPr lang="fr-BE" err="1"/>
              <a:t>With</a:t>
            </a:r>
            <a:r>
              <a:rPr lang="fr-BE"/>
              <a:t> </a:t>
            </a:r>
            <a:r>
              <a:rPr lang="fr-BE" err="1"/>
              <a:t>this</a:t>
            </a:r>
            <a:r>
              <a:rPr lang="fr-BE"/>
              <a:t> </a:t>
            </a:r>
            <a:r>
              <a:rPr lang="fr-BE" err="1"/>
              <a:t>offering</a:t>
            </a:r>
            <a:r>
              <a:rPr lang="fr-BE"/>
              <a:t>, </a:t>
            </a:r>
            <a:r>
              <a:rPr lang="fr-BE" err="1"/>
              <a:t>even</a:t>
            </a:r>
            <a:r>
              <a:rPr lang="fr-BE"/>
              <a:t> </a:t>
            </a:r>
            <a:r>
              <a:rPr lang="fr-BE" err="1"/>
              <a:t>laboratories</a:t>
            </a:r>
            <a:r>
              <a:rPr lang="fr-BE"/>
              <a:t> </a:t>
            </a:r>
            <a:r>
              <a:rPr lang="fr-BE" err="1"/>
              <a:t>with</a:t>
            </a:r>
            <a:r>
              <a:rPr lang="fr-BE"/>
              <a:t> </a:t>
            </a:r>
            <a:r>
              <a:rPr lang="fr-BE" err="1"/>
              <a:t>limited</a:t>
            </a:r>
            <a:r>
              <a:rPr lang="fr-BE"/>
              <a:t> </a:t>
            </a:r>
            <a:r>
              <a:rPr lang="fr-BE" err="1"/>
              <a:t>bioinformatics</a:t>
            </a:r>
            <a:r>
              <a:rPr lang="fr-BE"/>
              <a:t> </a:t>
            </a:r>
            <a:r>
              <a:rPr lang="fr-BE" err="1"/>
              <a:t>capabilities</a:t>
            </a:r>
            <a:r>
              <a:rPr lang="fr-BE"/>
              <a:t> have the </a:t>
            </a:r>
            <a:r>
              <a:rPr lang="fr-BE" err="1"/>
              <a:t>combined</a:t>
            </a:r>
            <a:r>
              <a:rPr lang="fr-BE"/>
              <a:t> </a:t>
            </a:r>
            <a:r>
              <a:rPr lang="fr-BE" err="1"/>
              <a:t>ability</a:t>
            </a:r>
            <a:r>
              <a:rPr lang="fr-BE"/>
              <a:t> to profile a large </a:t>
            </a:r>
            <a:r>
              <a:rPr lang="fr-BE" err="1"/>
              <a:t>number</a:t>
            </a:r>
            <a:r>
              <a:rPr lang="fr-BE"/>
              <a:t> of cancer </a:t>
            </a:r>
            <a:r>
              <a:rPr lang="fr-BE" err="1"/>
              <a:t>biomarkers</a:t>
            </a:r>
            <a:r>
              <a:rPr lang="fr-BE"/>
              <a:t> and </a:t>
            </a:r>
            <a:r>
              <a:rPr lang="fr-BE" err="1"/>
              <a:t>assess</a:t>
            </a:r>
            <a:r>
              <a:rPr lang="fr-BE"/>
              <a:t> </a:t>
            </a:r>
            <a:r>
              <a:rPr lang="fr-BE" err="1"/>
              <a:t>complex</a:t>
            </a:r>
            <a:r>
              <a:rPr lang="fr-BE"/>
              <a:t> </a:t>
            </a:r>
            <a:r>
              <a:rPr lang="fr-BE" err="1"/>
              <a:t>biomarkers</a:t>
            </a:r>
            <a:r>
              <a:rPr lang="fr-BE"/>
              <a:t> in a single test. </a:t>
            </a:r>
            <a:r>
              <a:rPr lang="fr-BE" err="1"/>
              <a:t>Combined</a:t>
            </a:r>
            <a:r>
              <a:rPr lang="fr-BE"/>
              <a:t> </a:t>
            </a:r>
            <a:r>
              <a:rPr lang="fr-BE" err="1"/>
              <a:t>with</a:t>
            </a:r>
            <a:r>
              <a:rPr lang="fr-BE"/>
              <a:t> OncoDNA </a:t>
            </a:r>
            <a:r>
              <a:rPr lang="fr-BE" err="1"/>
              <a:t>bioinformatics</a:t>
            </a:r>
            <a:r>
              <a:rPr lang="fr-BE"/>
              <a:t> software </a:t>
            </a:r>
            <a:r>
              <a:rPr lang="fr-BE" err="1"/>
              <a:t>tools</a:t>
            </a:r>
            <a:r>
              <a:rPr lang="fr-BE"/>
              <a:t>, </a:t>
            </a:r>
            <a:r>
              <a:rPr lang="fr-BE" err="1"/>
              <a:t>OncoDEEP</a:t>
            </a:r>
            <a:r>
              <a:rPr lang="fr-BE"/>
              <a:t> kit </a:t>
            </a:r>
            <a:r>
              <a:rPr lang="fr-BE" err="1"/>
              <a:t>will</a:t>
            </a:r>
            <a:r>
              <a:rPr lang="fr-BE"/>
              <a:t> enable </a:t>
            </a:r>
            <a:r>
              <a:rPr lang="fr-BE" err="1"/>
              <a:t>you</a:t>
            </a:r>
            <a:r>
              <a:rPr lang="fr-BE"/>
              <a:t> to </a:t>
            </a:r>
            <a:r>
              <a:rPr lang="fr-BE" err="1"/>
              <a:t>identify</a:t>
            </a:r>
            <a:r>
              <a:rPr lang="fr-BE"/>
              <a:t> a </a:t>
            </a:r>
            <a:r>
              <a:rPr lang="fr-BE" err="1"/>
              <a:t>broader</a:t>
            </a:r>
            <a:r>
              <a:rPr lang="fr-BE"/>
              <a:t> set of </a:t>
            </a:r>
            <a:r>
              <a:rPr lang="fr-BE" err="1"/>
              <a:t>treatment</a:t>
            </a:r>
            <a:r>
              <a:rPr lang="fr-BE"/>
              <a:t> options for patients, </a:t>
            </a:r>
            <a:r>
              <a:rPr lang="fr-BE" err="1"/>
              <a:t>while</a:t>
            </a:r>
            <a:r>
              <a:rPr lang="fr-BE"/>
              <a:t> </a:t>
            </a:r>
            <a:r>
              <a:rPr lang="fr-BE" err="1"/>
              <a:t>saving</a:t>
            </a:r>
            <a:r>
              <a:rPr lang="fr-BE"/>
              <a:t> on time and </a:t>
            </a:r>
            <a:r>
              <a:rPr lang="fr-BE" err="1"/>
              <a:t>cost</a:t>
            </a:r>
            <a:r>
              <a:rPr lang="fr-BE"/>
              <a:t> of outsourcing.</a:t>
            </a:r>
          </a:p>
          <a:p>
            <a:endParaRPr lang="fr-BE"/>
          </a:p>
          <a:p>
            <a:pPr>
              <a:lnSpc>
                <a:spcPct val="107000"/>
              </a:lnSpc>
              <a:spcAft>
                <a:spcPts val="800"/>
              </a:spcAft>
            </a:pPr>
            <a:r>
              <a:rPr lang="en-US" sz="1200">
                <a:solidFill>
                  <a:schemeClr val="accent1"/>
                </a:solidFill>
                <a:latin typeface="Open Sans" panose="020B0606030504020204"/>
                <a:cs typeface="Times New Roman" panose="02020603050405020304" pitchFamily="18" charset="0"/>
              </a:rPr>
              <a:t>The </a:t>
            </a:r>
            <a:r>
              <a:rPr lang="en-US" sz="1200" err="1">
                <a:solidFill>
                  <a:schemeClr val="accent1"/>
                </a:solidFill>
                <a:latin typeface="Open Sans" panose="020B0606030504020204"/>
                <a:cs typeface="Times New Roman" panose="02020603050405020304" pitchFamily="18" charset="0"/>
              </a:rPr>
              <a:t>OncoDEEP</a:t>
            </a:r>
            <a:r>
              <a:rPr lang="en-US" sz="1200">
                <a:solidFill>
                  <a:schemeClr val="accent1"/>
                </a:solidFill>
                <a:latin typeface="Open Sans" panose="020B0606030504020204"/>
                <a:cs typeface="Times New Roman" panose="02020603050405020304" pitchFamily="18" charset="0"/>
              </a:rPr>
              <a:t> Kit integrates reagents and quality control standards to sequence over 600 cancer biomarkers. </a:t>
            </a:r>
          </a:p>
          <a:p>
            <a:pPr>
              <a:lnSpc>
                <a:spcPct val="107000"/>
              </a:lnSpc>
              <a:spcAft>
                <a:spcPts val="800"/>
              </a:spcAft>
            </a:pPr>
            <a:r>
              <a:rPr lang="en-US" sz="1200">
                <a:solidFill>
                  <a:schemeClr val="accent1"/>
                </a:solidFill>
                <a:latin typeface="Open Sans" panose="020B0606030504020204"/>
                <a:cs typeface="Times New Roman" panose="02020603050405020304" pitchFamily="18" charset="0"/>
              </a:rPr>
              <a:t>Includes </a:t>
            </a:r>
            <a:r>
              <a:rPr lang="en-US" sz="1200" err="1">
                <a:solidFill>
                  <a:schemeClr val="accent1"/>
                </a:solidFill>
                <a:latin typeface="Open Sans" panose="020B0606030504020204"/>
                <a:cs typeface="Times New Roman" panose="02020603050405020304" pitchFamily="18" charset="0"/>
              </a:rPr>
              <a:t>OncoDNA’s</a:t>
            </a:r>
            <a:r>
              <a:rPr lang="en-US" sz="1200">
                <a:solidFill>
                  <a:schemeClr val="accent1"/>
                </a:solidFill>
                <a:latin typeface="Open Sans" panose="020B0606030504020204"/>
                <a:cs typeface="Times New Roman" panose="02020603050405020304" pitchFamily="18" charset="0"/>
              </a:rPr>
              <a:t> data analysis and clinical interpretation tools for rapid analysis and reporting of a patient’s tumor molecular profile.</a:t>
            </a:r>
            <a:endParaRPr lang="en-US" sz="1100" b="1">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endParaRPr lang="fr-BE"/>
          </a:p>
        </p:txBody>
      </p:sp>
      <p:sp>
        <p:nvSpPr>
          <p:cNvPr id="4" name="Espace réservé du numéro de diapositive 3"/>
          <p:cNvSpPr>
            <a:spLocks noGrp="1"/>
          </p:cNvSpPr>
          <p:nvPr>
            <p:ph type="sldNum" sz="quarter" idx="5"/>
          </p:nvPr>
        </p:nvSpPr>
        <p:spPr/>
        <p:txBody>
          <a:bodyPr/>
          <a:lstStyle/>
          <a:p>
            <a:fld id="{FB4615C4-664D-436A-B5A1-F4E8FFB3C561}" type="slidenum">
              <a:rPr lang="fr-BE" smtClean="0"/>
              <a:t>12</a:t>
            </a:fld>
            <a:endParaRPr lang="fr-BE"/>
          </a:p>
        </p:txBody>
      </p:sp>
    </p:spTree>
    <p:extLst>
      <p:ext uri="{BB962C8B-B14F-4D97-AF65-F5344CB8AC3E}">
        <p14:creationId xmlns:p14="http://schemas.microsoft.com/office/powerpoint/2010/main" val="226309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a:solidFill>
                  <a:schemeClr val="bg2">
                    <a:lumMod val="25000"/>
                  </a:schemeClr>
                </a:solidFill>
                <a:latin typeface="Open Sans" panose="020B0606030504020204"/>
                <a:cs typeface="Times New Roman" panose="02020603050405020304" pitchFamily="18" charset="0"/>
              </a:rPr>
              <a:t>The solution </a:t>
            </a:r>
            <a:r>
              <a:rPr lang="fr-BE" sz="1200" err="1">
                <a:solidFill>
                  <a:schemeClr val="bg2">
                    <a:lumMod val="25000"/>
                  </a:schemeClr>
                </a:solidFill>
                <a:latin typeface="Open Sans" panose="020B0606030504020204"/>
                <a:cs typeface="Times New Roman" panose="02020603050405020304" pitchFamily="18" charset="0"/>
              </a:rPr>
              <a:t>covers</a:t>
            </a:r>
            <a:r>
              <a:rPr lang="fr-BE" sz="1200">
                <a:solidFill>
                  <a:schemeClr val="bg2">
                    <a:lumMod val="25000"/>
                  </a:schemeClr>
                </a:solidFill>
                <a:latin typeface="Open Sans" panose="020B0606030504020204"/>
                <a:cs typeface="Times New Roman" panose="02020603050405020304" pitchFamily="18" charset="0"/>
              </a:rPr>
              <a:t> a </a:t>
            </a:r>
            <a:r>
              <a:rPr lang="fr-BE" sz="1200" err="1">
                <a:solidFill>
                  <a:schemeClr val="bg2">
                    <a:lumMod val="25000"/>
                  </a:schemeClr>
                </a:solidFill>
                <a:latin typeface="Open Sans" panose="020B0606030504020204"/>
                <a:cs typeface="Times New Roman" panose="02020603050405020304" pitchFamily="18" charset="0"/>
              </a:rPr>
              <a:t>wide</a:t>
            </a:r>
            <a:r>
              <a:rPr lang="fr-BE" sz="1200">
                <a:solidFill>
                  <a:schemeClr val="bg2">
                    <a:lumMod val="25000"/>
                  </a:schemeClr>
                </a:solidFill>
                <a:latin typeface="Open Sans" panose="020B0606030504020204"/>
                <a:cs typeface="Times New Roman" panose="02020603050405020304" pitchFamily="18" charset="0"/>
              </a:rPr>
              <a:t> range of </a:t>
            </a:r>
            <a:r>
              <a:rPr lang="fr-BE" sz="1200" err="1">
                <a:solidFill>
                  <a:schemeClr val="bg2">
                    <a:lumMod val="25000"/>
                  </a:schemeClr>
                </a:solidFill>
                <a:latin typeface="Open Sans" panose="020B0606030504020204"/>
                <a:cs typeface="Times New Roman" panose="02020603050405020304" pitchFamily="18" charset="0"/>
              </a:rPr>
              <a:t>biomarkers</a:t>
            </a:r>
            <a:r>
              <a:rPr lang="fr-BE" sz="1200">
                <a:solidFill>
                  <a:schemeClr val="bg2">
                    <a:lumMod val="25000"/>
                  </a:schemeClr>
                </a:solidFill>
                <a:latin typeface="Open Sans" panose="020B0606030504020204"/>
                <a:cs typeface="Times New Roman" panose="02020603050405020304" pitchFamily="18" charset="0"/>
              </a:rPr>
              <a:t> </a:t>
            </a:r>
            <a:r>
              <a:rPr lang="fr-BE" sz="1200" err="1">
                <a:solidFill>
                  <a:schemeClr val="bg2">
                    <a:lumMod val="25000"/>
                  </a:schemeClr>
                </a:solidFill>
                <a:latin typeface="Open Sans" panose="020B0606030504020204"/>
                <a:cs typeface="Times New Roman" panose="02020603050405020304" pitchFamily="18" charset="0"/>
              </a:rPr>
              <a:t>carefully</a:t>
            </a:r>
            <a:r>
              <a:rPr lang="fr-BE" sz="1200">
                <a:solidFill>
                  <a:schemeClr val="bg2">
                    <a:lumMod val="25000"/>
                  </a:schemeClr>
                </a:solidFill>
                <a:latin typeface="Open Sans" panose="020B0606030504020204"/>
                <a:cs typeface="Times New Roman" panose="02020603050405020304" pitchFamily="18" charset="0"/>
              </a:rPr>
              <a:t> </a:t>
            </a:r>
            <a:r>
              <a:rPr lang="fr-BE" sz="1200" err="1">
                <a:solidFill>
                  <a:schemeClr val="bg2">
                    <a:lumMod val="25000"/>
                  </a:schemeClr>
                </a:solidFill>
                <a:latin typeface="Open Sans" panose="020B0606030504020204"/>
                <a:cs typeface="Times New Roman" panose="02020603050405020304" pitchFamily="18" charset="0"/>
              </a:rPr>
              <a:t>selected</a:t>
            </a:r>
            <a:r>
              <a:rPr lang="fr-BE" sz="1200">
                <a:solidFill>
                  <a:schemeClr val="bg2">
                    <a:lumMod val="25000"/>
                  </a:schemeClr>
                </a:solidFill>
                <a:latin typeface="Open Sans" panose="020B0606030504020204"/>
                <a:cs typeface="Times New Roman" panose="02020603050405020304" pitchFamily="18" charset="0"/>
              </a:rPr>
              <a:t> for </a:t>
            </a:r>
            <a:r>
              <a:rPr lang="fr-BE" sz="1200" err="1">
                <a:solidFill>
                  <a:schemeClr val="bg2">
                    <a:lumMod val="25000"/>
                  </a:schemeClr>
                </a:solidFill>
                <a:latin typeface="Open Sans" panose="020B0606030504020204"/>
                <a:cs typeface="Times New Roman" panose="02020603050405020304" pitchFamily="18" charset="0"/>
              </a:rPr>
              <a:t>their</a:t>
            </a:r>
            <a:r>
              <a:rPr lang="fr-BE" sz="1200">
                <a:solidFill>
                  <a:schemeClr val="bg2">
                    <a:lumMod val="25000"/>
                  </a:schemeClr>
                </a:solidFill>
                <a:latin typeface="Open Sans" panose="020B0606030504020204"/>
                <a:cs typeface="Times New Roman" panose="02020603050405020304" pitchFamily="18" charset="0"/>
              </a:rPr>
              <a:t> </a:t>
            </a:r>
            <a:r>
              <a:rPr lang="fr-BE" sz="1200" err="1">
                <a:solidFill>
                  <a:schemeClr val="bg2">
                    <a:lumMod val="25000"/>
                  </a:schemeClr>
                </a:solidFill>
                <a:latin typeface="Open Sans" panose="020B0606030504020204"/>
                <a:cs typeface="Times New Roman" panose="02020603050405020304" pitchFamily="18" charset="0"/>
              </a:rPr>
              <a:t>clinical</a:t>
            </a:r>
            <a:r>
              <a:rPr lang="fr-BE" sz="1200">
                <a:solidFill>
                  <a:schemeClr val="bg2">
                    <a:lumMod val="25000"/>
                  </a:schemeClr>
                </a:solidFill>
                <a:latin typeface="Open Sans" panose="020B0606030504020204"/>
                <a:cs typeface="Times New Roman" panose="02020603050405020304" pitchFamily="18" charset="0"/>
              </a:rPr>
              <a:t> relevance and </a:t>
            </a:r>
            <a:r>
              <a:rPr lang="fr-BE" sz="1200" err="1">
                <a:solidFill>
                  <a:schemeClr val="bg2">
                    <a:lumMod val="25000"/>
                  </a:schemeClr>
                </a:solidFill>
                <a:latin typeface="Open Sans" panose="020B0606030504020204"/>
                <a:cs typeface="Times New Roman" panose="02020603050405020304" pitchFamily="18" charset="0"/>
              </a:rPr>
              <a:t>offers</a:t>
            </a:r>
            <a:r>
              <a:rPr lang="fr-BE" sz="1200">
                <a:solidFill>
                  <a:schemeClr val="bg2">
                    <a:lumMod val="25000"/>
                  </a:schemeClr>
                </a:solidFill>
                <a:latin typeface="Open Sans" panose="020B0606030504020204"/>
                <a:cs typeface="Times New Roman" panose="02020603050405020304" pitchFamily="18" charset="0"/>
              </a:rPr>
              <a:t> a unique combination of analyses </a:t>
            </a:r>
            <a:r>
              <a:rPr lang="fr-BE" sz="1200" err="1">
                <a:solidFill>
                  <a:schemeClr val="bg2">
                    <a:lumMod val="25000"/>
                  </a:schemeClr>
                </a:solidFill>
                <a:latin typeface="Open Sans" panose="020B0606030504020204"/>
                <a:cs typeface="Times New Roman" panose="02020603050405020304" pitchFamily="18" charset="0"/>
              </a:rPr>
              <a:t>that</a:t>
            </a:r>
            <a:r>
              <a:rPr lang="fr-BE" sz="1200">
                <a:solidFill>
                  <a:schemeClr val="bg2">
                    <a:lumMod val="25000"/>
                  </a:schemeClr>
                </a:solidFill>
                <a:latin typeface="Open Sans" panose="020B0606030504020204"/>
                <a:cs typeface="Times New Roman" panose="02020603050405020304" pitchFamily="18" charset="0"/>
              </a:rPr>
              <a:t> </a:t>
            </a:r>
            <a:r>
              <a:rPr lang="fr-BE" sz="1200" err="1">
                <a:solidFill>
                  <a:schemeClr val="bg2">
                    <a:lumMod val="25000"/>
                  </a:schemeClr>
                </a:solidFill>
                <a:latin typeface="Open Sans" panose="020B0606030504020204"/>
                <a:cs typeface="Times New Roman" panose="02020603050405020304" pitchFamily="18" charset="0"/>
              </a:rPr>
              <a:t>proved</a:t>
            </a:r>
            <a:r>
              <a:rPr lang="fr-BE" sz="1200">
                <a:solidFill>
                  <a:schemeClr val="bg2">
                    <a:lumMod val="25000"/>
                  </a:schemeClr>
                </a:solidFill>
                <a:latin typeface="Open Sans" panose="020B0606030504020204"/>
                <a:cs typeface="Times New Roman" panose="02020603050405020304" pitchFamily="18" charset="0"/>
              </a:rPr>
              <a:t> to </a:t>
            </a:r>
            <a:r>
              <a:rPr lang="fr-BE" sz="1200" err="1">
                <a:solidFill>
                  <a:schemeClr val="bg2">
                    <a:lumMod val="25000"/>
                  </a:schemeClr>
                </a:solidFill>
                <a:latin typeface="Open Sans" panose="020B0606030504020204"/>
                <a:cs typeface="Times New Roman" panose="02020603050405020304" pitchFamily="18" charset="0"/>
              </a:rPr>
              <a:t>maximize</a:t>
            </a:r>
            <a:r>
              <a:rPr lang="fr-BE" sz="1200">
                <a:solidFill>
                  <a:schemeClr val="bg2">
                    <a:lumMod val="25000"/>
                  </a:schemeClr>
                </a:solidFill>
                <a:latin typeface="Open Sans" panose="020B0606030504020204"/>
                <a:cs typeface="Times New Roman" panose="02020603050405020304" pitchFamily="18" charset="0"/>
              </a:rPr>
              <a:t> the </a:t>
            </a:r>
            <a:r>
              <a:rPr lang="fr-BE" sz="1200" err="1">
                <a:solidFill>
                  <a:schemeClr val="bg2">
                    <a:lumMod val="25000"/>
                  </a:schemeClr>
                </a:solidFill>
                <a:latin typeface="Open Sans" panose="020B0606030504020204"/>
                <a:cs typeface="Times New Roman" panose="02020603050405020304" pitchFamily="18" charset="0"/>
              </a:rPr>
              <a:t>clinical</a:t>
            </a:r>
            <a:r>
              <a:rPr lang="fr-BE" sz="1200">
                <a:solidFill>
                  <a:schemeClr val="bg2">
                    <a:lumMod val="25000"/>
                  </a:schemeClr>
                </a:solidFill>
                <a:latin typeface="Open Sans" panose="020B0606030504020204"/>
                <a:cs typeface="Times New Roman" panose="02020603050405020304" pitchFamily="18" charset="0"/>
              </a:rPr>
              <a:t> </a:t>
            </a:r>
            <a:r>
              <a:rPr lang="fr-BE" sz="1200" err="1">
                <a:solidFill>
                  <a:schemeClr val="bg2">
                    <a:lumMod val="25000"/>
                  </a:schemeClr>
                </a:solidFill>
                <a:latin typeface="Open Sans" panose="020B0606030504020204"/>
                <a:cs typeface="Times New Roman" panose="02020603050405020304" pitchFamily="18" charset="0"/>
              </a:rPr>
              <a:t>benefits</a:t>
            </a:r>
            <a:r>
              <a:rPr lang="fr-BE" sz="1200">
                <a:solidFill>
                  <a:schemeClr val="bg2">
                    <a:lumMod val="25000"/>
                  </a:schemeClr>
                </a:solidFill>
                <a:latin typeface="Open Sans" panose="020B0606030504020204"/>
                <a:cs typeface="Times New Roman" panose="02020603050405020304" pitchFamily="18" charset="0"/>
              </a:rPr>
              <a:t> for cancer patients.</a:t>
            </a:r>
          </a:p>
          <a:p>
            <a:endParaRPr lang="fr-BE"/>
          </a:p>
          <a:p>
            <a:r>
              <a:rPr lang="fr-BE"/>
              <a:t>The </a:t>
            </a:r>
            <a:r>
              <a:rPr lang="fr-BE" err="1"/>
              <a:t>OncoDEEP</a:t>
            </a:r>
            <a:r>
              <a:rPr lang="fr-BE"/>
              <a:t> kit panel </a:t>
            </a:r>
            <a:r>
              <a:rPr lang="fr-BE" err="1"/>
              <a:t>targets</a:t>
            </a:r>
            <a:r>
              <a:rPr lang="fr-BE"/>
              <a:t> DNA and RAN </a:t>
            </a:r>
            <a:r>
              <a:rPr lang="fr-BE" err="1"/>
              <a:t>across</a:t>
            </a:r>
            <a:r>
              <a:rPr lang="fr-BE"/>
              <a:t> over 600 </a:t>
            </a:r>
            <a:r>
              <a:rPr lang="fr-BE" err="1"/>
              <a:t>genes</a:t>
            </a:r>
            <a:r>
              <a:rPr lang="fr-BE"/>
              <a:t>, </a:t>
            </a:r>
            <a:r>
              <a:rPr lang="fr-BE" err="1"/>
              <a:t>assessing</a:t>
            </a:r>
            <a:r>
              <a:rPr lang="fr-BE"/>
              <a:t> </a:t>
            </a:r>
            <a:r>
              <a:rPr lang="fr-BE" err="1"/>
              <a:t>biomarkers</a:t>
            </a:r>
            <a:r>
              <a:rPr lang="fr-BE"/>
              <a:t> </a:t>
            </a:r>
            <a:r>
              <a:rPr lang="fr-BE" err="1"/>
              <a:t>associated</a:t>
            </a:r>
            <a:r>
              <a:rPr lang="fr-BE"/>
              <a:t> </a:t>
            </a:r>
            <a:r>
              <a:rPr lang="fr-BE" err="1"/>
              <a:t>with</a:t>
            </a:r>
            <a:r>
              <a:rPr lang="fr-BE"/>
              <a:t> the </a:t>
            </a:r>
            <a:r>
              <a:rPr lang="fr-BE" err="1"/>
              <a:t>latest</a:t>
            </a:r>
            <a:r>
              <a:rPr lang="fr-BE"/>
              <a:t> cancer </a:t>
            </a:r>
            <a:r>
              <a:rPr lang="fr-BE" err="1"/>
              <a:t>drugs</a:t>
            </a:r>
            <a:r>
              <a:rPr lang="fr-BE"/>
              <a:t> and </a:t>
            </a:r>
            <a:r>
              <a:rPr lang="fr-BE" err="1"/>
              <a:t>clinical</a:t>
            </a:r>
            <a:r>
              <a:rPr lang="fr-BE"/>
              <a:t> trials </a:t>
            </a:r>
            <a:r>
              <a:rPr lang="fr-BE" err="1"/>
              <a:t>available</a:t>
            </a:r>
            <a:r>
              <a:rPr lang="fr-BE"/>
              <a:t> for </a:t>
            </a:r>
            <a:r>
              <a:rPr lang="fr-BE" err="1"/>
              <a:t>solid</a:t>
            </a:r>
            <a:r>
              <a:rPr lang="fr-BE"/>
              <a:t> </a:t>
            </a:r>
            <a:r>
              <a:rPr lang="fr-BE" err="1"/>
              <a:t>tumors</a:t>
            </a:r>
            <a:r>
              <a:rPr lang="fr-BE"/>
              <a:t>. It </a:t>
            </a:r>
            <a:r>
              <a:rPr lang="fr-BE" err="1"/>
              <a:t>also</a:t>
            </a:r>
            <a:r>
              <a:rPr lang="fr-BE"/>
              <a:t> </a:t>
            </a:r>
            <a:r>
              <a:rPr lang="fr-BE" err="1"/>
              <a:t>measures</a:t>
            </a:r>
            <a:r>
              <a:rPr lang="fr-BE"/>
              <a:t> </a:t>
            </a:r>
            <a:r>
              <a:rPr lang="fr-BE" err="1"/>
              <a:t>complex</a:t>
            </a:r>
            <a:r>
              <a:rPr lang="fr-BE"/>
              <a:t> </a:t>
            </a:r>
            <a:r>
              <a:rPr lang="fr-BE" err="1"/>
              <a:t>genomic</a:t>
            </a:r>
            <a:r>
              <a:rPr lang="fr-BE"/>
              <a:t> signatures, </a:t>
            </a:r>
            <a:r>
              <a:rPr lang="fr-BE" err="1"/>
              <a:t>such</a:t>
            </a:r>
            <a:r>
              <a:rPr lang="fr-BE"/>
              <a:t> as </a:t>
            </a:r>
            <a:r>
              <a:rPr lang="fr-BE" err="1"/>
              <a:t>homologous</a:t>
            </a:r>
            <a:r>
              <a:rPr lang="fr-BE"/>
              <a:t> </a:t>
            </a:r>
            <a:r>
              <a:rPr lang="fr-BE" err="1"/>
              <a:t>recombination</a:t>
            </a:r>
            <a:r>
              <a:rPr lang="fr-BE"/>
              <a:t> </a:t>
            </a:r>
            <a:r>
              <a:rPr lang="fr-BE" err="1"/>
              <a:t>deficiency</a:t>
            </a:r>
            <a:r>
              <a:rPr lang="fr-BE"/>
              <a:t> (HRD), microsatellite </a:t>
            </a:r>
            <a:r>
              <a:rPr lang="fr-BE" err="1"/>
              <a:t>instability</a:t>
            </a:r>
            <a:r>
              <a:rPr lang="fr-BE"/>
              <a:t> (MSI), </a:t>
            </a:r>
            <a:r>
              <a:rPr lang="fr-BE" err="1"/>
              <a:t>tumor</a:t>
            </a:r>
            <a:r>
              <a:rPr lang="fr-BE"/>
              <a:t> </a:t>
            </a:r>
            <a:r>
              <a:rPr lang="fr-BE" err="1"/>
              <a:t>mutational</a:t>
            </a:r>
            <a:r>
              <a:rPr lang="fr-BE"/>
              <a:t> </a:t>
            </a:r>
            <a:r>
              <a:rPr lang="fr-BE" err="1"/>
              <a:t>burden</a:t>
            </a:r>
            <a:r>
              <a:rPr lang="fr-BE"/>
              <a:t> (TMB), and </a:t>
            </a:r>
            <a:r>
              <a:rPr lang="fr-BE" err="1"/>
              <a:t>loss</a:t>
            </a:r>
            <a:r>
              <a:rPr lang="fr-BE"/>
              <a:t> of </a:t>
            </a:r>
            <a:r>
              <a:rPr lang="fr-BE" err="1"/>
              <a:t>heterozygozity</a:t>
            </a:r>
            <a:r>
              <a:rPr lang="fr-BE"/>
              <a:t> (LOH).</a:t>
            </a:r>
          </a:p>
          <a:p>
            <a:endParaRPr lang="fr-BE"/>
          </a:p>
          <a:p>
            <a:r>
              <a:rPr lang="fr-BE"/>
              <a:t>How do </a:t>
            </a:r>
            <a:r>
              <a:rPr lang="fr-BE" err="1"/>
              <a:t>we</a:t>
            </a:r>
            <a:r>
              <a:rPr lang="fr-BE"/>
              <a:t> </a:t>
            </a:r>
            <a:r>
              <a:rPr lang="fr-BE" err="1"/>
              <a:t>calculate</a:t>
            </a:r>
            <a:r>
              <a:rPr lang="fr-BE"/>
              <a:t> HRD Score? </a:t>
            </a:r>
          </a:p>
          <a:p>
            <a:r>
              <a:rPr lang="en-US" sz="1800" b="0" i="0">
                <a:solidFill>
                  <a:srgbClr val="000000"/>
                </a:solidFill>
                <a:effectLst/>
              </a:rPr>
              <a:t>We made a specific design to sequence sub-telomeric sequences in addition to the traditional LOH analysis for HRD. We are using HRD scare algorithm to calculate the scare value for LOH and TAI after the mapping on human genome Hg38. Then we are using a proprietary method to define the positivity of the HRD that has been validated by comparing our results in blind with those we got from Myriad Genetics.   </a:t>
            </a:r>
            <a:endParaRPr lang="fr-BE"/>
          </a:p>
        </p:txBody>
      </p:sp>
      <p:sp>
        <p:nvSpPr>
          <p:cNvPr id="4" name="Espace réservé du numéro de diapositive 3"/>
          <p:cNvSpPr>
            <a:spLocks noGrp="1"/>
          </p:cNvSpPr>
          <p:nvPr>
            <p:ph type="sldNum" sz="quarter" idx="5"/>
          </p:nvPr>
        </p:nvSpPr>
        <p:spPr/>
        <p:txBody>
          <a:bodyPr/>
          <a:lstStyle/>
          <a:p>
            <a:fld id="{FB4615C4-664D-436A-B5A1-F4E8FFB3C561}" type="slidenum">
              <a:rPr lang="fr-BE" smtClean="0"/>
              <a:t>13</a:t>
            </a:fld>
            <a:endParaRPr lang="fr-BE"/>
          </a:p>
        </p:txBody>
      </p:sp>
    </p:spTree>
    <p:extLst>
      <p:ext uri="{BB962C8B-B14F-4D97-AF65-F5344CB8AC3E}">
        <p14:creationId xmlns:p14="http://schemas.microsoft.com/office/powerpoint/2010/main" val="3520862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a:solidFill>
                  <a:schemeClr val="bg2">
                    <a:lumMod val="25000"/>
                  </a:schemeClr>
                </a:solidFill>
                <a:latin typeface="Open Sans" panose="020B0606030504020204"/>
                <a:cs typeface="Times New Roman" panose="02020603050405020304" pitchFamily="18" charset="0"/>
              </a:rPr>
              <a:t>The solution </a:t>
            </a:r>
            <a:r>
              <a:rPr lang="fr-BE" sz="1200" err="1">
                <a:solidFill>
                  <a:schemeClr val="bg2">
                    <a:lumMod val="25000"/>
                  </a:schemeClr>
                </a:solidFill>
                <a:latin typeface="Open Sans" panose="020B0606030504020204"/>
                <a:cs typeface="Times New Roman" panose="02020603050405020304" pitchFamily="18" charset="0"/>
              </a:rPr>
              <a:t>covers</a:t>
            </a:r>
            <a:r>
              <a:rPr lang="fr-BE" sz="1200">
                <a:solidFill>
                  <a:schemeClr val="bg2">
                    <a:lumMod val="25000"/>
                  </a:schemeClr>
                </a:solidFill>
                <a:latin typeface="Open Sans" panose="020B0606030504020204"/>
                <a:cs typeface="Times New Roman" panose="02020603050405020304" pitchFamily="18" charset="0"/>
              </a:rPr>
              <a:t> a </a:t>
            </a:r>
            <a:r>
              <a:rPr lang="fr-BE" sz="1200" err="1">
                <a:solidFill>
                  <a:schemeClr val="bg2">
                    <a:lumMod val="25000"/>
                  </a:schemeClr>
                </a:solidFill>
                <a:latin typeface="Open Sans" panose="020B0606030504020204"/>
                <a:cs typeface="Times New Roman" panose="02020603050405020304" pitchFamily="18" charset="0"/>
              </a:rPr>
              <a:t>wide</a:t>
            </a:r>
            <a:r>
              <a:rPr lang="fr-BE" sz="1200">
                <a:solidFill>
                  <a:schemeClr val="bg2">
                    <a:lumMod val="25000"/>
                  </a:schemeClr>
                </a:solidFill>
                <a:latin typeface="Open Sans" panose="020B0606030504020204"/>
                <a:cs typeface="Times New Roman" panose="02020603050405020304" pitchFamily="18" charset="0"/>
              </a:rPr>
              <a:t> range of </a:t>
            </a:r>
            <a:r>
              <a:rPr lang="fr-BE" sz="1200" err="1">
                <a:solidFill>
                  <a:schemeClr val="bg2">
                    <a:lumMod val="25000"/>
                  </a:schemeClr>
                </a:solidFill>
                <a:latin typeface="Open Sans" panose="020B0606030504020204"/>
                <a:cs typeface="Times New Roman" panose="02020603050405020304" pitchFamily="18" charset="0"/>
              </a:rPr>
              <a:t>biomarkers</a:t>
            </a:r>
            <a:r>
              <a:rPr lang="fr-BE" sz="1200">
                <a:solidFill>
                  <a:schemeClr val="bg2">
                    <a:lumMod val="25000"/>
                  </a:schemeClr>
                </a:solidFill>
                <a:latin typeface="Open Sans" panose="020B0606030504020204"/>
                <a:cs typeface="Times New Roman" panose="02020603050405020304" pitchFamily="18" charset="0"/>
              </a:rPr>
              <a:t> </a:t>
            </a:r>
            <a:r>
              <a:rPr lang="fr-BE" sz="1200" err="1">
                <a:solidFill>
                  <a:schemeClr val="bg2">
                    <a:lumMod val="25000"/>
                  </a:schemeClr>
                </a:solidFill>
                <a:latin typeface="Open Sans" panose="020B0606030504020204"/>
                <a:cs typeface="Times New Roman" panose="02020603050405020304" pitchFamily="18" charset="0"/>
              </a:rPr>
              <a:t>carefully</a:t>
            </a:r>
            <a:r>
              <a:rPr lang="fr-BE" sz="1200">
                <a:solidFill>
                  <a:schemeClr val="bg2">
                    <a:lumMod val="25000"/>
                  </a:schemeClr>
                </a:solidFill>
                <a:latin typeface="Open Sans" panose="020B0606030504020204"/>
                <a:cs typeface="Times New Roman" panose="02020603050405020304" pitchFamily="18" charset="0"/>
              </a:rPr>
              <a:t> </a:t>
            </a:r>
            <a:r>
              <a:rPr lang="fr-BE" sz="1200" err="1">
                <a:solidFill>
                  <a:schemeClr val="bg2">
                    <a:lumMod val="25000"/>
                  </a:schemeClr>
                </a:solidFill>
                <a:latin typeface="Open Sans" panose="020B0606030504020204"/>
                <a:cs typeface="Times New Roman" panose="02020603050405020304" pitchFamily="18" charset="0"/>
              </a:rPr>
              <a:t>selected</a:t>
            </a:r>
            <a:r>
              <a:rPr lang="fr-BE" sz="1200">
                <a:solidFill>
                  <a:schemeClr val="bg2">
                    <a:lumMod val="25000"/>
                  </a:schemeClr>
                </a:solidFill>
                <a:latin typeface="Open Sans" panose="020B0606030504020204"/>
                <a:cs typeface="Times New Roman" panose="02020603050405020304" pitchFamily="18" charset="0"/>
              </a:rPr>
              <a:t> for </a:t>
            </a:r>
            <a:r>
              <a:rPr lang="fr-BE" sz="1200" err="1">
                <a:solidFill>
                  <a:schemeClr val="bg2">
                    <a:lumMod val="25000"/>
                  </a:schemeClr>
                </a:solidFill>
                <a:latin typeface="Open Sans" panose="020B0606030504020204"/>
                <a:cs typeface="Times New Roman" panose="02020603050405020304" pitchFamily="18" charset="0"/>
              </a:rPr>
              <a:t>their</a:t>
            </a:r>
            <a:r>
              <a:rPr lang="fr-BE" sz="1200">
                <a:solidFill>
                  <a:schemeClr val="bg2">
                    <a:lumMod val="25000"/>
                  </a:schemeClr>
                </a:solidFill>
                <a:latin typeface="Open Sans" panose="020B0606030504020204"/>
                <a:cs typeface="Times New Roman" panose="02020603050405020304" pitchFamily="18" charset="0"/>
              </a:rPr>
              <a:t> </a:t>
            </a:r>
            <a:r>
              <a:rPr lang="fr-BE" sz="1200" err="1">
                <a:solidFill>
                  <a:schemeClr val="bg2">
                    <a:lumMod val="25000"/>
                  </a:schemeClr>
                </a:solidFill>
                <a:latin typeface="Open Sans" panose="020B0606030504020204"/>
                <a:cs typeface="Times New Roman" panose="02020603050405020304" pitchFamily="18" charset="0"/>
              </a:rPr>
              <a:t>clinical</a:t>
            </a:r>
            <a:r>
              <a:rPr lang="fr-BE" sz="1200">
                <a:solidFill>
                  <a:schemeClr val="bg2">
                    <a:lumMod val="25000"/>
                  </a:schemeClr>
                </a:solidFill>
                <a:latin typeface="Open Sans" panose="020B0606030504020204"/>
                <a:cs typeface="Times New Roman" panose="02020603050405020304" pitchFamily="18" charset="0"/>
              </a:rPr>
              <a:t> relevance and </a:t>
            </a:r>
            <a:r>
              <a:rPr lang="fr-BE" sz="1200" err="1">
                <a:solidFill>
                  <a:schemeClr val="bg2">
                    <a:lumMod val="25000"/>
                  </a:schemeClr>
                </a:solidFill>
                <a:latin typeface="Open Sans" panose="020B0606030504020204"/>
                <a:cs typeface="Times New Roman" panose="02020603050405020304" pitchFamily="18" charset="0"/>
              </a:rPr>
              <a:t>offers</a:t>
            </a:r>
            <a:r>
              <a:rPr lang="fr-BE" sz="1200">
                <a:solidFill>
                  <a:schemeClr val="bg2">
                    <a:lumMod val="25000"/>
                  </a:schemeClr>
                </a:solidFill>
                <a:latin typeface="Open Sans" panose="020B0606030504020204"/>
                <a:cs typeface="Times New Roman" panose="02020603050405020304" pitchFamily="18" charset="0"/>
              </a:rPr>
              <a:t> a unique combination of analyses </a:t>
            </a:r>
            <a:r>
              <a:rPr lang="fr-BE" sz="1200" err="1">
                <a:solidFill>
                  <a:schemeClr val="bg2">
                    <a:lumMod val="25000"/>
                  </a:schemeClr>
                </a:solidFill>
                <a:latin typeface="Open Sans" panose="020B0606030504020204"/>
                <a:cs typeface="Times New Roman" panose="02020603050405020304" pitchFamily="18" charset="0"/>
              </a:rPr>
              <a:t>that</a:t>
            </a:r>
            <a:r>
              <a:rPr lang="fr-BE" sz="1200">
                <a:solidFill>
                  <a:schemeClr val="bg2">
                    <a:lumMod val="25000"/>
                  </a:schemeClr>
                </a:solidFill>
                <a:latin typeface="Open Sans" panose="020B0606030504020204"/>
                <a:cs typeface="Times New Roman" panose="02020603050405020304" pitchFamily="18" charset="0"/>
              </a:rPr>
              <a:t> </a:t>
            </a:r>
            <a:r>
              <a:rPr lang="fr-BE" sz="1200" err="1">
                <a:solidFill>
                  <a:schemeClr val="bg2">
                    <a:lumMod val="25000"/>
                  </a:schemeClr>
                </a:solidFill>
                <a:latin typeface="Open Sans" panose="020B0606030504020204"/>
                <a:cs typeface="Times New Roman" panose="02020603050405020304" pitchFamily="18" charset="0"/>
              </a:rPr>
              <a:t>proved</a:t>
            </a:r>
            <a:r>
              <a:rPr lang="fr-BE" sz="1200">
                <a:solidFill>
                  <a:schemeClr val="bg2">
                    <a:lumMod val="25000"/>
                  </a:schemeClr>
                </a:solidFill>
                <a:latin typeface="Open Sans" panose="020B0606030504020204"/>
                <a:cs typeface="Times New Roman" panose="02020603050405020304" pitchFamily="18" charset="0"/>
              </a:rPr>
              <a:t> to </a:t>
            </a:r>
            <a:r>
              <a:rPr lang="fr-BE" sz="1200" err="1">
                <a:solidFill>
                  <a:schemeClr val="bg2">
                    <a:lumMod val="25000"/>
                  </a:schemeClr>
                </a:solidFill>
                <a:latin typeface="Open Sans" panose="020B0606030504020204"/>
                <a:cs typeface="Times New Roman" panose="02020603050405020304" pitchFamily="18" charset="0"/>
              </a:rPr>
              <a:t>maximize</a:t>
            </a:r>
            <a:r>
              <a:rPr lang="fr-BE" sz="1200">
                <a:solidFill>
                  <a:schemeClr val="bg2">
                    <a:lumMod val="25000"/>
                  </a:schemeClr>
                </a:solidFill>
                <a:latin typeface="Open Sans" panose="020B0606030504020204"/>
                <a:cs typeface="Times New Roman" panose="02020603050405020304" pitchFamily="18" charset="0"/>
              </a:rPr>
              <a:t> the </a:t>
            </a:r>
            <a:r>
              <a:rPr lang="fr-BE" sz="1200" err="1">
                <a:solidFill>
                  <a:schemeClr val="bg2">
                    <a:lumMod val="25000"/>
                  </a:schemeClr>
                </a:solidFill>
                <a:latin typeface="Open Sans" panose="020B0606030504020204"/>
                <a:cs typeface="Times New Roman" panose="02020603050405020304" pitchFamily="18" charset="0"/>
              </a:rPr>
              <a:t>clinical</a:t>
            </a:r>
            <a:r>
              <a:rPr lang="fr-BE" sz="1200">
                <a:solidFill>
                  <a:schemeClr val="bg2">
                    <a:lumMod val="25000"/>
                  </a:schemeClr>
                </a:solidFill>
                <a:latin typeface="Open Sans" panose="020B0606030504020204"/>
                <a:cs typeface="Times New Roman" panose="02020603050405020304" pitchFamily="18" charset="0"/>
              </a:rPr>
              <a:t> </a:t>
            </a:r>
            <a:r>
              <a:rPr lang="fr-BE" sz="1200" err="1">
                <a:solidFill>
                  <a:schemeClr val="bg2">
                    <a:lumMod val="25000"/>
                  </a:schemeClr>
                </a:solidFill>
                <a:latin typeface="Open Sans" panose="020B0606030504020204"/>
                <a:cs typeface="Times New Roman" panose="02020603050405020304" pitchFamily="18" charset="0"/>
              </a:rPr>
              <a:t>benefits</a:t>
            </a:r>
            <a:r>
              <a:rPr lang="fr-BE" sz="1200">
                <a:solidFill>
                  <a:schemeClr val="bg2">
                    <a:lumMod val="25000"/>
                  </a:schemeClr>
                </a:solidFill>
                <a:latin typeface="Open Sans" panose="020B0606030504020204"/>
                <a:cs typeface="Times New Roman" panose="02020603050405020304" pitchFamily="18" charset="0"/>
              </a:rPr>
              <a:t> for cancer patients.</a:t>
            </a:r>
          </a:p>
          <a:p>
            <a:endParaRPr lang="fr-BE"/>
          </a:p>
          <a:p>
            <a:r>
              <a:rPr lang="fr-BE"/>
              <a:t>The </a:t>
            </a:r>
            <a:r>
              <a:rPr lang="fr-BE" err="1"/>
              <a:t>OncoDEEP</a:t>
            </a:r>
            <a:r>
              <a:rPr lang="fr-BE"/>
              <a:t> kit panel </a:t>
            </a:r>
            <a:r>
              <a:rPr lang="fr-BE" err="1"/>
              <a:t>targets</a:t>
            </a:r>
            <a:r>
              <a:rPr lang="fr-BE"/>
              <a:t> DNA and RAN </a:t>
            </a:r>
            <a:r>
              <a:rPr lang="fr-BE" err="1"/>
              <a:t>across</a:t>
            </a:r>
            <a:r>
              <a:rPr lang="fr-BE"/>
              <a:t> over 600 </a:t>
            </a:r>
            <a:r>
              <a:rPr lang="fr-BE" err="1"/>
              <a:t>genes</a:t>
            </a:r>
            <a:r>
              <a:rPr lang="fr-BE"/>
              <a:t>, </a:t>
            </a:r>
            <a:r>
              <a:rPr lang="fr-BE" err="1"/>
              <a:t>assessing</a:t>
            </a:r>
            <a:r>
              <a:rPr lang="fr-BE"/>
              <a:t> </a:t>
            </a:r>
            <a:r>
              <a:rPr lang="fr-BE" err="1"/>
              <a:t>biomarkers</a:t>
            </a:r>
            <a:r>
              <a:rPr lang="fr-BE"/>
              <a:t> </a:t>
            </a:r>
            <a:r>
              <a:rPr lang="fr-BE" err="1"/>
              <a:t>associated</a:t>
            </a:r>
            <a:r>
              <a:rPr lang="fr-BE"/>
              <a:t> </a:t>
            </a:r>
            <a:r>
              <a:rPr lang="fr-BE" err="1"/>
              <a:t>with</a:t>
            </a:r>
            <a:r>
              <a:rPr lang="fr-BE"/>
              <a:t> the </a:t>
            </a:r>
            <a:r>
              <a:rPr lang="fr-BE" err="1"/>
              <a:t>latest</a:t>
            </a:r>
            <a:r>
              <a:rPr lang="fr-BE"/>
              <a:t> cancer </a:t>
            </a:r>
            <a:r>
              <a:rPr lang="fr-BE" err="1"/>
              <a:t>drugs</a:t>
            </a:r>
            <a:r>
              <a:rPr lang="fr-BE"/>
              <a:t> and </a:t>
            </a:r>
            <a:r>
              <a:rPr lang="fr-BE" err="1"/>
              <a:t>clinical</a:t>
            </a:r>
            <a:r>
              <a:rPr lang="fr-BE"/>
              <a:t> trials </a:t>
            </a:r>
            <a:r>
              <a:rPr lang="fr-BE" err="1"/>
              <a:t>available</a:t>
            </a:r>
            <a:r>
              <a:rPr lang="fr-BE"/>
              <a:t> for </a:t>
            </a:r>
            <a:r>
              <a:rPr lang="fr-BE" err="1"/>
              <a:t>solid</a:t>
            </a:r>
            <a:r>
              <a:rPr lang="fr-BE"/>
              <a:t> </a:t>
            </a:r>
            <a:r>
              <a:rPr lang="fr-BE" err="1"/>
              <a:t>tumors</a:t>
            </a:r>
            <a:r>
              <a:rPr lang="fr-BE"/>
              <a:t>. It </a:t>
            </a:r>
            <a:r>
              <a:rPr lang="fr-BE" err="1"/>
              <a:t>also</a:t>
            </a:r>
            <a:r>
              <a:rPr lang="fr-BE"/>
              <a:t> </a:t>
            </a:r>
            <a:r>
              <a:rPr lang="fr-BE" err="1"/>
              <a:t>measures</a:t>
            </a:r>
            <a:r>
              <a:rPr lang="fr-BE"/>
              <a:t> </a:t>
            </a:r>
            <a:r>
              <a:rPr lang="fr-BE" err="1"/>
              <a:t>complex</a:t>
            </a:r>
            <a:r>
              <a:rPr lang="fr-BE"/>
              <a:t> </a:t>
            </a:r>
            <a:r>
              <a:rPr lang="fr-BE" err="1"/>
              <a:t>genomic</a:t>
            </a:r>
            <a:r>
              <a:rPr lang="fr-BE"/>
              <a:t> signatures, </a:t>
            </a:r>
            <a:r>
              <a:rPr lang="fr-BE" err="1"/>
              <a:t>such</a:t>
            </a:r>
            <a:r>
              <a:rPr lang="fr-BE"/>
              <a:t> as </a:t>
            </a:r>
            <a:r>
              <a:rPr lang="fr-BE" err="1"/>
              <a:t>homologous</a:t>
            </a:r>
            <a:r>
              <a:rPr lang="fr-BE"/>
              <a:t> </a:t>
            </a:r>
            <a:r>
              <a:rPr lang="fr-BE" err="1"/>
              <a:t>recombination</a:t>
            </a:r>
            <a:r>
              <a:rPr lang="fr-BE"/>
              <a:t> </a:t>
            </a:r>
            <a:r>
              <a:rPr lang="fr-BE" err="1"/>
              <a:t>deficiency</a:t>
            </a:r>
            <a:r>
              <a:rPr lang="fr-BE"/>
              <a:t> (HRD), microsatellite </a:t>
            </a:r>
            <a:r>
              <a:rPr lang="fr-BE" err="1"/>
              <a:t>instability</a:t>
            </a:r>
            <a:r>
              <a:rPr lang="fr-BE"/>
              <a:t> (MSI), </a:t>
            </a:r>
            <a:r>
              <a:rPr lang="fr-BE" err="1"/>
              <a:t>tumor</a:t>
            </a:r>
            <a:r>
              <a:rPr lang="fr-BE"/>
              <a:t> </a:t>
            </a:r>
            <a:r>
              <a:rPr lang="fr-BE" err="1"/>
              <a:t>mutational</a:t>
            </a:r>
            <a:r>
              <a:rPr lang="fr-BE"/>
              <a:t> </a:t>
            </a:r>
            <a:r>
              <a:rPr lang="fr-BE" err="1"/>
              <a:t>burden</a:t>
            </a:r>
            <a:r>
              <a:rPr lang="fr-BE"/>
              <a:t> (TMB), and </a:t>
            </a:r>
            <a:r>
              <a:rPr lang="fr-BE" err="1"/>
              <a:t>loss</a:t>
            </a:r>
            <a:r>
              <a:rPr lang="fr-BE"/>
              <a:t> of </a:t>
            </a:r>
            <a:r>
              <a:rPr lang="fr-BE" err="1"/>
              <a:t>heterozygozity</a:t>
            </a:r>
            <a:r>
              <a:rPr lang="fr-BE"/>
              <a:t> (LOH).</a:t>
            </a:r>
          </a:p>
          <a:p>
            <a:endParaRPr lang="fr-BE"/>
          </a:p>
          <a:p>
            <a:r>
              <a:rPr lang="fr-BE"/>
              <a:t>How do </a:t>
            </a:r>
            <a:r>
              <a:rPr lang="fr-BE" err="1"/>
              <a:t>we</a:t>
            </a:r>
            <a:r>
              <a:rPr lang="fr-BE"/>
              <a:t> </a:t>
            </a:r>
            <a:r>
              <a:rPr lang="fr-BE" err="1"/>
              <a:t>calculate</a:t>
            </a:r>
            <a:r>
              <a:rPr lang="fr-BE"/>
              <a:t> HRD Score? </a:t>
            </a:r>
          </a:p>
          <a:p>
            <a:r>
              <a:rPr lang="en-US" sz="1800" b="0" i="0">
                <a:solidFill>
                  <a:srgbClr val="000000"/>
                </a:solidFill>
                <a:effectLst/>
              </a:rPr>
              <a:t>We made a specific design to sequence sub-telomeric sequences in addition to the traditional LOH analysis for HRD. We are using HRD scare algorithm to calculate the scare value for LOH and TAI after the mapping on human genome Hg38. Then we are using a proprietary method to define the positivity of the HRD that has been validated by comparing our results in blind with those we got from Myriad Genetics.   </a:t>
            </a:r>
            <a:endParaRPr lang="fr-BE"/>
          </a:p>
        </p:txBody>
      </p:sp>
      <p:sp>
        <p:nvSpPr>
          <p:cNvPr id="4" name="Espace réservé du numéro de diapositive 3"/>
          <p:cNvSpPr>
            <a:spLocks noGrp="1"/>
          </p:cNvSpPr>
          <p:nvPr>
            <p:ph type="sldNum" sz="quarter" idx="5"/>
          </p:nvPr>
        </p:nvSpPr>
        <p:spPr/>
        <p:txBody>
          <a:bodyPr/>
          <a:lstStyle/>
          <a:p>
            <a:fld id="{FB4615C4-664D-436A-B5A1-F4E8FFB3C561}" type="slidenum">
              <a:rPr lang="fr-BE" smtClean="0"/>
              <a:t>14</a:t>
            </a:fld>
            <a:endParaRPr lang="fr-BE"/>
          </a:p>
        </p:txBody>
      </p:sp>
    </p:spTree>
    <p:extLst>
      <p:ext uri="{BB962C8B-B14F-4D97-AF65-F5344CB8AC3E}">
        <p14:creationId xmlns:p14="http://schemas.microsoft.com/office/powerpoint/2010/main" val="378178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615C4-664D-436A-B5A1-F4E8FFB3C561}" type="slidenum">
              <a:rPr kumimoji="0" lang="fr-B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B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129289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8AC6C72-6E50-4C55-A844-3F719F004DB5}" type="slidenum">
              <a:rPr lang="en-SG" smtClean="0"/>
              <a:pPr/>
              <a:t>16</a:t>
            </a:fld>
            <a:endParaRPr lang="en-SG"/>
          </a:p>
        </p:txBody>
      </p:sp>
    </p:spTree>
    <p:extLst>
      <p:ext uri="{BB962C8B-B14F-4D97-AF65-F5344CB8AC3E}">
        <p14:creationId xmlns:p14="http://schemas.microsoft.com/office/powerpoint/2010/main" val="3424927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C6C72-6E50-4C55-A844-3F719F004DB5}" type="slidenum">
              <a:rPr kumimoji="0" lang="en-SG"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G"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929623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615C4-664D-436A-B5A1-F4E8FFB3C561}" type="slidenum">
              <a:rPr kumimoji="0" lang="fr-B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B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5826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C6C72-6E50-4C55-A844-3F719F004DB5}" type="slidenum">
              <a:rPr kumimoji="0" lang="en-SG"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28755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8AC6C72-6E50-4C55-A844-3F719F004DB5}" type="slidenum">
              <a:rPr lang="en-SG" smtClean="0"/>
              <a:pPr/>
              <a:t>2</a:t>
            </a:fld>
            <a:endParaRPr lang="en-SG"/>
          </a:p>
        </p:txBody>
      </p:sp>
    </p:spTree>
    <p:extLst>
      <p:ext uri="{BB962C8B-B14F-4D97-AF65-F5344CB8AC3E}">
        <p14:creationId xmlns:p14="http://schemas.microsoft.com/office/powerpoint/2010/main" val="3470435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8AC6C72-6E50-4C55-A844-3F719F004DB5}" type="slidenum">
              <a:rPr lang="en-SG" smtClean="0"/>
              <a:pPr/>
              <a:t>22</a:t>
            </a:fld>
            <a:endParaRPr lang="en-SG"/>
          </a:p>
        </p:txBody>
      </p:sp>
    </p:spTree>
    <p:extLst>
      <p:ext uri="{BB962C8B-B14F-4D97-AF65-F5344CB8AC3E}">
        <p14:creationId xmlns:p14="http://schemas.microsoft.com/office/powerpoint/2010/main" val="1983857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C6C72-6E50-4C55-A844-3F719F004DB5}" type="slidenum">
              <a:rPr kumimoji="0" lang="en-SG"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G"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717843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615C4-664D-436A-B5A1-F4E8FFB3C561}" type="slidenum">
              <a:rPr kumimoji="0" lang="fr-B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B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66234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E8AC6C72-6E50-4C55-A844-3F719F004DB5}" type="slidenum">
              <a:rPr lang="en-SG" smtClean="0"/>
              <a:pPr/>
              <a:t>25</a:t>
            </a:fld>
            <a:endParaRPr lang="en-SG"/>
          </a:p>
        </p:txBody>
      </p:sp>
    </p:spTree>
    <p:extLst>
      <p:ext uri="{BB962C8B-B14F-4D97-AF65-F5344CB8AC3E}">
        <p14:creationId xmlns:p14="http://schemas.microsoft.com/office/powerpoint/2010/main" val="42452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615C4-664D-436A-B5A1-F4E8FFB3C561}" type="slidenum">
              <a:rPr kumimoji="0" lang="fr-B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B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2947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615C4-664D-436A-B5A1-F4E8FFB3C561}" type="slidenum">
              <a:rPr kumimoji="0" lang="fr-B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B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5105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615C4-664D-436A-B5A1-F4E8FFB3C561}" type="slidenum">
              <a:rPr kumimoji="0" lang="fr-BE"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BE"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5185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a:t>Our </a:t>
            </a:r>
            <a:r>
              <a:rPr lang="fr-BE" err="1"/>
              <a:t>tumor</a:t>
            </a:r>
            <a:r>
              <a:rPr lang="fr-BE"/>
              <a:t> profiling kits are </a:t>
            </a:r>
            <a:r>
              <a:rPr lang="fr-BE" err="1"/>
              <a:t>designed</a:t>
            </a:r>
            <a:r>
              <a:rPr lang="fr-BE"/>
              <a:t> to help </a:t>
            </a:r>
            <a:r>
              <a:rPr lang="fr-BE" err="1"/>
              <a:t>laboratories</a:t>
            </a:r>
            <a:r>
              <a:rPr lang="fr-BE"/>
              <a:t> and </a:t>
            </a:r>
            <a:r>
              <a:rPr lang="fr-BE" err="1"/>
              <a:t>healthcare</a:t>
            </a:r>
            <a:r>
              <a:rPr lang="fr-BE"/>
              <a:t> centers to </a:t>
            </a:r>
            <a:r>
              <a:rPr lang="fr-BE" err="1"/>
              <a:t>adopt</a:t>
            </a:r>
            <a:r>
              <a:rPr lang="fr-BE"/>
              <a:t> </a:t>
            </a:r>
            <a:r>
              <a:rPr lang="fr-BE" err="1"/>
              <a:t>comprehensive</a:t>
            </a:r>
            <a:r>
              <a:rPr lang="fr-BE"/>
              <a:t> tissue-</a:t>
            </a:r>
            <a:r>
              <a:rPr lang="fr-BE" err="1"/>
              <a:t>based</a:t>
            </a:r>
            <a:r>
              <a:rPr lang="fr-BE"/>
              <a:t> </a:t>
            </a:r>
            <a:r>
              <a:rPr lang="fr-BE" err="1"/>
              <a:t>biomarker</a:t>
            </a:r>
            <a:r>
              <a:rPr lang="fr-BE"/>
              <a:t> </a:t>
            </a:r>
            <a:r>
              <a:rPr lang="fr-BE" err="1"/>
              <a:t>testing</a:t>
            </a:r>
            <a:r>
              <a:rPr lang="fr-BE"/>
              <a:t> in house. The kits </a:t>
            </a:r>
            <a:r>
              <a:rPr lang="fr-BE" err="1"/>
              <a:t>offer</a:t>
            </a:r>
            <a:r>
              <a:rPr lang="fr-BE"/>
              <a:t> a </a:t>
            </a:r>
            <a:r>
              <a:rPr lang="fr-BE" err="1"/>
              <a:t>complete</a:t>
            </a:r>
            <a:r>
              <a:rPr lang="fr-BE"/>
              <a:t> workflow solution to screen a </a:t>
            </a:r>
            <a:r>
              <a:rPr lang="fr-BE" err="1"/>
              <a:t>tumor</a:t>
            </a:r>
            <a:r>
              <a:rPr lang="fr-BE"/>
              <a:t> tissue for </a:t>
            </a:r>
            <a:r>
              <a:rPr lang="fr-BE" err="1"/>
              <a:t>hundreds</a:t>
            </a:r>
            <a:r>
              <a:rPr lang="fr-BE"/>
              <a:t> of </a:t>
            </a:r>
            <a:r>
              <a:rPr lang="fr-BE" err="1"/>
              <a:t>biomarkers</a:t>
            </a:r>
            <a:r>
              <a:rPr lang="fr-BE"/>
              <a:t> </a:t>
            </a:r>
            <a:r>
              <a:rPr lang="fr-BE" err="1"/>
              <a:t>associated</a:t>
            </a:r>
            <a:r>
              <a:rPr lang="fr-BE"/>
              <a:t> </a:t>
            </a:r>
            <a:r>
              <a:rPr lang="fr-BE" err="1"/>
              <a:t>with</a:t>
            </a:r>
            <a:r>
              <a:rPr lang="fr-BE"/>
              <a:t> </a:t>
            </a:r>
            <a:r>
              <a:rPr lang="fr-BE" err="1"/>
              <a:t>precision</a:t>
            </a:r>
            <a:r>
              <a:rPr lang="fr-BE"/>
              <a:t> </a:t>
            </a:r>
            <a:r>
              <a:rPr lang="fr-BE" err="1"/>
              <a:t>medicines</a:t>
            </a:r>
            <a:r>
              <a:rPr lang="fr-BE"/>
              <a:t> and to </a:t>
            </a:r>
            <a:r>
              <a:rPr lang="fr-BE" err="1"/>
              <a:t>analyze</a:t>
            </a:r>
            <a:r>
              <a:rPr lang="fr-BE"/>
              <a:t> the data in full </a:t>
            </a:r>
            <a:r>
              <a:rPr lang="fr-BE" err="1"/>
              <a:t>autonomy</a:t>
            </a:r>
            <a:r>
              <a:rPr lang="fr-BE"/>
              <a:t>. Even </a:t>
            </a:r>
            <a:r>
              <a:rPr lang="fr-BE" err="1"/>
              <a:t>laboratories</a:t>
            </a:r>
            <a:r>
              <a:rPr lang="fr-BE"/>
              <a:t> </a:t>
            </a:r>
            <a:r>
              <a:rPr lang="fr-BE" err="1"/>
              <a:t>with</a:t>
            </a:r>
            <a:r>
              <a:rPr lang="fr-BE"/>
              <a:t> </a:t>
            </a:r>
            <a:r>
              <a:rPr lang="fr-BE" err="1"/>
              <a:t>limited</a:t>
            </a:r>
            <a:r>
              <a:rPr lang="fr-BE"/>
              <a:t> </a:t>
            </a:r>
            <a:r>
              <a:rPr lang="fr-BE" err="1"/>
              <a:t>bioinformatics</a:t>
            </a:r>
            <a:r>
              <a:rPr lang="fr-BE"/>
              <a:t> </a:t>
            </a:r>
            <a:r>
              <a:rPr lang="fr-BE" err="1"/>
              <a:t>capabilities</a:t>
            </a:r>
            <a:r>
              <a:rPr lang="fr-BE"/>
              <a:t> </a:t>
            </a:r>
            <a:r>
              <a:rPr lang="fr-BE" err="1"/>
              <a:t>will</a:t>
            </a:r>
            <a:r>
              <a:rPr lang="fr-BE"/>
              <a:t> have all the </a:t>
            </a:r>
            <a:r>
              <a:rPr lang="fr-BE" err="1"/>
              <a:t>tools</a:t>
            </a:r>
            <a:r>
              <a:rPr lang="fr-BE"/>
              <a:t> </a:t>
            </a:r>
            <a:r>
              <a:rPr lang="fr-BE" err="1"/>
              <a:t>required</a:t>
            </a:r>
            <a:r>
              <a:rPr lang="fr-BE"/>
              <a:t> to </a:t>
            </a:r>
            <a:r>
              <a:rPr lang="fr-BE" err="1"/>
              <a:t>advise</a:t>
            </a:r>
            <a:r>
              <a:rPr lang="fr-BE"/>
              <a:t> </a:t>
            </a:r>
            <a:r>
              <a:rPr lang="fr-BE" err="1"/>
              <a:t>oncologists</a:t>
            </a:r>
            <a:r>
              <a:rPr lang="fr-BE"/>
              <a:t> in the </a:t>
            </a:r>
            <a:r>
              <a:rPr lang="fr-BE" err="1"/>
              <a:t>selection</a:t>
            </a:r>
            <a:r>
              <a:rPr lang="fr-BE"/>
              <a:t> of the </a:t>
            </a:r>
            <a:r>
              <a:rPr lang="fr-BE" err="1"/>
              <a:t>most</a:t>
            </a:r>
            <a:r>
              <a:rPr lang="fr-BE"/>
              <a:t> effective and </a:t>
            </a:r>
            <a:r>
              <a:rPr lang="fr-BE" err="1"/>
              <a:t>personalized</a:t>
            </a:r>
            <a:r>
              <a:rPr lang="fr-BE"/>
              <a:t> </a:t>
            </a:r>
            <a:r>
              <a:rPr lang="fr-BE" err="1"/>
              <a:t>treatments</a:t>
            </a:r>
            <a:r>
              <a:rPr lang="fr-BE"/>
              <a:t> for </a:t>
            </a:r>
            <a:r>
              <a:rPr lang="fr-BE" err="1"/>
              <a:t>their</a:t>
            </a:r>
            <a:r>
              <a:rPr lang="fr-BE"/>
              <a:t> cancer patients.</a:t>
            </a:r>
          </a:p>
        </p:txBody>
      </p:sp>
      <p:sp>
        <p:nvSpPr>
          <p:cNvPr id="4" name="Espace réservé du numéro de diapositive 3"/>
          <p:cNvSpPr>
            <a:spLocks noGrp="1"/>
          </p:cNvSpPr>
          <p:nvPr>
            <p:ph type="sldNum" sz="quarter" idx="5"/>
          </p:nvPr>
        </p:nvSpPr>
        <p:spPr/>
        <p:txBody>
          <a:bodyPr/>
          <a:lstStyle/>
          <a:p>
            <a:fld id="{FB4615C4-664D-436A-B5A1-F4E8FFB3C561}" type="slidenum">
              <a:rPr lang="fr-BE" smtClean="0"/>
              <a:t>6</a:t>
            </a:fld>
            <a:endParaRPr lang="fr-BE"/>
          </a:p>
        </p:txBody>
      </p:sp>
    </p:spTree>
    <p:extLst>
      <p:ext uri="{BB962C8B-B14F-4D97-AF65-F5344CB8AC3E}">
        <p14:creationId xmlns:p14="http://schemas.microsoft.com/office/powerpoint/2010/main" val="182141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KEY MESSAGES:</a:t>
            </a:r>
          </a:p>
          <a:p>
            <a:endParaRPr lang="en-BE" dirty="0"/>
          </a:p>
          <a:p>
            <a:r>
              <a:rPr lang="en-BE" dirty="0"/>
              <a:t>Algorithms, database initiated by experts / medical doctors </a:t>
            </a:r>
            <a:r>
              <a:rPr lang="en-GB" dirty="0"/>
              <a:t>in oncology (Key differentiator) </a:t>
            </a:r>
            <a:endParaRPr lang="en-BE" dirty="0"/>
          </a:p>
        </p:txBody>
      </p:sp>
      <p:sp>
        <p:nvSpPr>
          <p:cNvPr id="4" name="Slide Number Placeholder 3"/>
          <p:cNvSpPr>
            <a:spLocks noGrp="1"/>
          </p:cNvSpPr>
          <p:nvPr>
            <p:ph type="sldNum" sz="quarter" idx="5"/>
          </p:nvPr>
        </p:nvSpPr>
        <p:spPr/>
        <p:txBody>
          <a:bodyPr/>
          <a:lstStyle/>
          <a:p>
            <a:fld id="{E8AC6C72-6E50-4C55-A844-3F719F004DB5}" type="slidenum">
              <a:rPr lang="en-SG" smtClean="0"/>
              <a:pPr/>
              <a:t>7</a:t>
            </a:fld>
            <a:endParaRPr lang="en-SG"/>
          </a:p>
        </p:txBody>
      </p:sp>
    </p:spTree>
    <p:extLst>
      <p:ext uri="{BB962C8B-B14F-4D97-AF65-F5344CB8AC3E}">
        <p14:creationId xmlns:p14="http://schemas.microsoft.com/office/powerpoint/2010/main" val="289706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KEY MESSAGES:</a:t>
            </a:r>
          </a:p>
          <a:p>
            <a:endParaRPr lang="en-BE"/>
          </a:p>
          <a:p>
            <a:r>
              <a:rPr lang="en-BE"/>
              <a:t>Algorithms, database initiated by experts / medical doctors </a:t>
            </a:r>
            <a:r>
              <a:rPr lang="en-GB"/>
              <a:t>in oncology (Key differentiator) </a:t>
            </a:r>
            <a:endParaRPr lang="en-BE"/>
          </a:p>
        </p:txBody>
      </p:sp>
      <p:sp>
        <p:nvSpPr>
          <p:cNvPr id="4" name="Slide Number Placeholder 3"/>
          <p:cNvSpPr>
            <a:spLocks noGrp="1"/>
          </p:cNvSpPr>
          <p:nvPr>
            <p:ph type="sldNum" sz="quarter" idx="5"/>
          </p:nvPr>
        </p:nvSpPr>
        <p:spPr/>
        <p:txBody>
          <a:bodyPr/>
          <a:lstStyle/>
          <a:p>
            <a:fld id="{E8AC6C72-6E50-4C55-A844-3F719F004DB5}" type="slidenum">
              <a:rPr lang="en-SG" smtClean="0"/>
              <a:pPr/>
              <a:t>8</a:t>
            </a:fld>
            <a:endParaRPr lang="en-SG"/>
          </a:p>
        </p:txBody>
      </p:sp>
    </p:spTree>
    <p:extLst>
      <p:ext uri="{BB962C8B-B14F-4D97-AF65-F5344CB8AC3E}">
        <p14:creationId xmlns:p14="http://schemas.microsoft.com/office/powerpoint/2010/main" val="3960186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E8AC6C72-6E50-4C55-A844-3F719F004DB5}" type="slidenum">
              <a:rPr lang="en-SG" smtClean="0"/>
              <a:pPr/>
              <a:t>9</a:t>
            </a:fld>
            <a:endParaRPr lang="en-SG"/>
          </a:p>
        </p:txBody>
      </p:sp>
    </p:spTree>
    <p:extLst>
      <p:ext uri="{BB962C8B-B14F-4D97-AF65-F5344CB8AC3E}">
        <p14:creationId xmlns:p14="http://schemas.microsoft.com/office/powerpoint/2010/main" val="780166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AE8647FE-916F-4770-974E-14FD4C6F0E8E}"/>
              </a:ext>
            </a:extLst>
          </p:cNvPr>
          <p:cNvSpPr>
            <a:spLocks noGrp="1"/>
          </p:cNvSpPr>
          <p:nvPr>
            <p:ph type="subTitle" idx="1"/>
          </p:nvPr>
        </p:nvSpPr>
        <p:spPr>
          <a:xfrm>
            <a:off x="311595" y="450569"/>
            <a:ext cx="5357004" cy="1655762"/>
          </a:xfrm>
        </p:spPr>
        <p:txBody>
          <a:bodyPr>
            <a:noAutofit/>
          </a:bodyPr>
          <a:lstStyle>
            <a:lvl1pPr marL="0" indent="0" algn="ctr">
              <a:buNone/>
              <a:defRPr lang="en-GB" sz="2800" b="1" kern="1200" dirty="0">
                <a:solidFill>
                  <a:srgbClr val="034B70"/>
                </a:solidFill>
                <a:latin typeface="Raleway" panose="020B00030301010600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6" name="Espace réservé du numéro de diapositive 5">
            <a:extLst>
              <a:ext uri="{FF2B5EF4-FFF2-40B4-BE49-F238E27FC236}">
                <a16:creationId xmlns:a16="http://schemas.microsoft.com/office/drawing/2014/main" id="{AC45C774-6253-45A7-AD40-3EBDC1DFAC6A}"/>
              </a:ext>
            </a:extLst>
          </p:cNvPr>
          <p:cNvSpPr>
            <a:spLocks noGrp="1"/>
          </p:cNvSpPr>
          <p:nvPr>
            <p:ph type="sldNum" sz="quarter" idx="12"/>
          </p:nvPr>
        </p:nvSpPr>
        <p:spPr/>
        <p:txBody>
          <a:bodyPr/>
          <a:lstStyle/>
          <a:p>
            <a:fld id="{5DDD3408-C682-42EA-B452-BB0E20533C32}" type="slidenum">
              <a:rPr lang="en-GB" smtClean="0"/>
              <a:t>‹Nº›</a:t>
            </a:fld>
            <a:endParaRPr lang="en-GB"/>
          </a:p>
        </p:txBody>
      </p:sp>
      <p:sp>
        <p:nvSpPr>
          <p:cNvPr id="7" name="Rectangle 6">
            <a:extLst>
              <a:ext uri="{FF2B5EF4-FFF2-40B4-BE49-F238E27FC236}">
                <a16:creationId xmlns:a16="http://schemas.microsoft.com/office/drawing/2014/main" id="{39F551AA-252A-4369-B993-4F7D3464484D}"/>
              </a:ext>
            </a:extLst>
          </p:cNvPr>
          <p:cNvSpPr/>
          <p:nvPr/>
        </p:nvSpPr>
        <p:spPr>
          <a:xfrm>
            <a:off x="6096000" y="0"/>
            <a:ext cx="6096000" cy="6858000"/>
          </a:xfrm>
          <a:prstGeom prst="rect">
            <a:avLst/>
          </a:prstGeom>
          <a:solidFill>
            <a:srgbClr val="034B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2" name="Titre 1">
            <a:extLst>
              <a:ext uri="{FF2B5EF4-FFF2-40B4-BE49-F238E27FC236}">
                <a16:creationId xmlns:a16="http://schemas.microsoft.com/office/drawing/2014/main" id="{1AE614E9-5C54-4D3B-A836-190B2AE560C0}"/>
              </a:ext>
            </a:extLst>
          </p:cNvPr>
          <p:cNvSpPr>
            <a:spLocks noGrp="1"/>
          </p:cNvSpPr>
          <p:nvPr>
            <p:ph type="ctrTitle"/>
          </p:nvPr>
        </p:nvSpPr>
        <p:spPr>
          <a:xfrm>
            <a:off x="6711350" y="2087564"/>
            <a:ext cx="4865299" cy="1777070"/>
          </a:xfrm>
        </p:spPr>
        <p:txBody>
          <a:bodyPr anchor="b">
            <a:normAutofit/>
          </a:bodyPr>
          <a:lstStyle>
            <a:lvl1pPr algn="ctr">
              <a:defRPr sz="4400">
                <a:solidFill>
                  <a:schemeClr val="bg1"/>
                </a:solidFill>
                <a:latin typeface="Raleway" panose="020B0003030101060003" pitchFamily="34" charset="0"/>
              </a:defRPr>
            </a:lvl1pPr>
          </a:lstStyle>
          <a:p>
            <a:r>
              <a:rPr lang="fr-FR"/>
              <a:t>Modifiez le style du titre</a:t>
            </a:r>
            <a:endParaRPr lang="en-GB"/>
          </a:p>
        </p:txBody>
      </p:sp>
      <p:pic>
        <p:nvPicPr>
          <p:cNvPr id="8" name="Image 7">
            <a:extLst>
              <a:ext uri="{FF2B5EF4-FFF2-40B4-BE49-F238E27FC236}">
                <a16:creationId xmlns:a16="http://schemas.microsoft.com/office/drawing/2014/main" id="{B80D0D8A-17C5-47AF-8EDC-3DE702CE6D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189" r="50920"/>
          <a:stretch/>
        </p:blipFill>
        <p:spPr>
          <a:xfrm>
            <a:off x="6606268" y="665826"/>
            <a:ext cx="1969561" cy="684250"/>
          </a:xfrm>
          <a:prstGeom prst="rect">
            <a:avLst/>
          </a:prstGeom>
        </p:spPr>
      </p:pic>
      <p:cxnSp>
        <p:nvCxnSpPr>
          <p:cNvPr id="9" name="Connecteur droit 8">
            <a:extLst>
              <a:ext uri="{FF2B5EF4-FFF2-40B4-BE49-F238E27FC236}">
                <a16:creationId xmlns:a16="http://schemas.microsoft.com/office/drawing/2014/main" id="{7CEFBC74-4E0B-43E9-8466-CEDA4AF59720}"/>
              </a:ext>
            </a:extLst>
          </p:cNvPr>
          <p:cNvCxnSpPr/>
          <p:nvPr/>
        </p:nvCxnSpPr>
        <p:spPr>
          <a:xfrm>
            <a:off x="6666454" y="1765444"/>
            <a:ext cx="657134" cy="0"/>
          </a:xfrm>
          <a:prstGeom prst="line">
            <a:avLst/>
          </a:prstGeom>
          <a:ln w="28575"/>
          <a:effectLst/>
        </p:spPr>
        <p:style>
          <a:lnRef idx="1">
            <a:schemeClr val="accent4"/>
          </a:lnRef>
          <a:fillRef idx="0">
            <a:schemeClr val="accent4"/>
          </a:fillRef>
          <a:effectRef idx="0">
            <a:schemeClr val="accent4"/>
          </a:effectRef>
          <a:fontRef idx="minor">
            <a:schemeClr val="tx1"/>
          </a:fontRef>
        </p:style>
      </p:cxnSp>
      <p:pic>
        <p:nvPicPr>
          <p:cNvPr id="11" name="Image 10">
            <a:extLst>
              <a:ext uri="{FF2B5EF4-FFF2-40B4-BE49-F238E27FC236}">
                <a16:creationId xmlns:a16="http://schemas.microsoft.com/office/drawing/2014/main" id="{A1B84AC5-0820-49D4-B389-7E372C5CD83C}"/>
              </a:ext>
            </a:extLst>
          </p:cNvPr>
          <p:cNvPicPr>
            <a:picLocks noChangeAspect="1"/>
          </p:cNvPicPr>
          <p:nvPr/>
        </p:nvPicPr>
        <p:blipFill>
          <a:blip r:embed="rId3"/>
          <a:stretch>
            <a:fillRect/>
          </a:stretch>
        </p:blipFill>
        <p:spPr>
          <a:xfrm>
            <a:off x="0" y="6711193"/>
            <a:ext cx="12192000" cy="161488"/>
          </a:xfrm>
          <a:prstGeom prst="rect">
            <a:avLst/>
          </a:prstGeom>
        </p:spPr>
      </p:pic>
    </p:spTree>
    <p:extLst>
      <p:ext uri="{BB962C8B-B14F-4D97-AF65-F5344CB8AC3E}">
        <p14:creationId xmlns:p14="http://schemas.microsoft.com/office/powerpoint/2010/main" val="131517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4F064-A239-410A-B4B9-C6684641D6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EE7E4319-1147-475D-A785-F8AE0B8B8B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0056C42E-1011-4DBD-B904-577241E46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7302D2-13F3-42B2-85F7-5638E96BBC73}"/>
              </a:ext>
            </a:extLst>
          </p:cNvPr>
          <p:cNvSpPr>
            <a:spLocks noGrp="1"/>
          </p:cNvSpPr>
          <p:nvPr>
            <p:ph type="dt" sz="half" idx="10"/>
          </p:nvPr>
        </p:nvSpPr>
        <p:spPr/>
        <p:txBody>
          <a:bodyPr/>
          <a:lstStyle/>
          <a:p>
            <a:fld id="{1243DB73-FBFC-49B8-B0B9-A08A58985CBA}" type="datetimeFigureOut">
              <a:rPr lang="en-GB" smtClean="0"/>
              <a:t>14/05/2024</a:t>
            </a:fld>
            <a:endParaRPr lang="en-GB"/>
          </a:p>
        </p:txBody>
      </p:sp>
      <p:sp>
        <p:nvSpPr>
          <p:cNvPr id="6" name="Espace réservé du pied de page 5">
            <a:extLst>
              <a:ext uri="{FF2B5EF4-FFF2-40B4-BE49-F238E27FC236}">
                <a16:creationId xmlns:a16="http://schemas.microsoft.com/office/drawing/2014/main" id="{219D970C-FDE7-415B-B42A-716D7B3614E5}"/>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EF30FC7C-895D-4188-80F9-9AEB298A5B74}"/>
              </a:ext>
            </a:extLst>
          </p:cNvPr>
          <p:cNvSpPr>
            <a:spLocks noGrp="1"/>
          </p:cNvSpPr>
          <p:nvPr>
            <p:ph type="sldNum" sz="quarter" idx="12"/>
          </p:nvPr>
        </p:nvSpPr>
        <p:spPr/>
        <p:txBody>
          <a:bodyPr/>
          <a:lstStyle/>
          <a:p>
            <a:fld id="{5DDD3408-C682-42EA-B452-BB0E20533C32}" type="slidenum">
              <a:rPr lang="en-GB" smtClean="0"/>
              <a:t>‹Nº›</a:t>
            </a:fld>
            <a:endParaRPr lang="en-GB"/>
          </a:p>
        </p:txBody>
      </p:sp>
    </p:spTree>
    <p:extLst>
      <p:ext uri="{BB962C8B-B14F-4D97-AF65-F5344CB8AC3E}">
        <p14:creationId xmlns:p14="http://schemas.microsoft.com/office/powerpoint/2010/main" val="88724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FFA229-317E-4AD4-805F-4F69E50BAB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70A820B4-BBCE-4829-9521-243506F686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GB"/>
          </a:p>
        </p:txBody>
      </p:sp>
      <p:sp>
        <p:nvSpPr>
          <p:cNvPr id="4" name="Espace réservé du texte 3">
            <a:extLst>
              <a:ext uri="{FF2B5EF4-FFF2-40B4-BE49-F238E27FC236}">
                <a16:creationId xmlns:a16="http://schemas.microsoft.com/office/drawing/2014/main" id="{45AAE55C-4D66-416F-A8A9-0D6503468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2B8FED3-A9C2-497D-B77D-5E2C2BF21A3A}"/>
              </a:ext>
            </a:extLst>
          </p:cNvPr>
          <p:cNvSpPr>
            <a:spLocks noGrp="1"/>
          </p:cNvSpPr>
          <p:nvPr>
            <p:ph type="dt" sz="half" idx="10"/>
          </p:nvPr>
        </p:nvSpPr>
        <p:spPr/>
        <p:txBody>
          <a:bodyPr/>
          <a:lstStyle/>
          <a:p>
            <a:fld id="{1243DB73-FBFC-49B8-B0B9-A08A58985CBA}" type="datetimeFigureOut">
              <a:rPr lang="en-GB" smtClean="0"/>
              <a:t>14/05/2024</a:t>
            </a:fld>
            <a:endParaRPr lang="en-GB"/>
          </a:p>
        </p:txBody>
      </p:sp>
      <p:sp>
        <p:nvSpPr>
          <p:cNvPr id="6" name="Espace réservé du pied de page 5">
            <a:extLst>
              <a:ext uri="{FF2B5EF4-FFF2-40B4-BE49-F238E27FC236}">
                <a16:creationId xmlns:a16="http://schemas.microsoft.com/office/drawing/2014/main" id="{217A1030-588A-47AF-8170-7127BDD80C35}"/>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83BCB1BE-13A5-4518-8564-75415D3B5A98}"/>
              </a:ext>
            </a:extLst>
          </p:cNvPr>
          <p:cNvSpPr>
            <a:spLocks noGrp="1"/>
          </p:cNvSpPr>
          <p:nvPr>
            <p:ph type="sldNum" sz="quarter" idx="12"/>
          </p:nvPr>
        </p:nvSpPr>
        <p:spPr/>
        <p:txBody>
          <a:bodyPr/>
          <a:lstStyle/>
          <a:p>
            <a:fld id="{5DDD3408-C682-42EA-B452-BB0E20533C32}" type="slidenum">
              <a:rPr lang="en-GB" smtClean="0"/>
              <a:t>‹Nº›</a:t>
            </a:fld>
            <a:endParaRPr lang="en-GB"/>
          </a:p>
        </p:txBody>
      </p:sp>
    </p:spTree>
    <p:extLst>
      <p:ext uri="{BB962C8B-B14F-4D97-AF65-F5344CB8AC3E}">
        <p14:creationId xmlns:p14="http://schemas.microsoft.com/office/powerpoint/2010/main" val="121564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28DE66-17B8-4811-9222-3A6E2B563E80}"/>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1B7B83BF-5C17-408D-AA67-C051D32BE35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A5FCFE5-63A8-47F5-9E2C-DDA4756B9682}"/>
              </a:ext>
            </a:extLst>
          </p:cNvPr>
          <p:cNvSpPr>
            <a:spLocks noGrp="1"/>
          </p:cNvSpPr>
          <p:nvPr>
            <p:ph type="dt" sz="half" idx="10"/>
          </p:nvPr>
        </p:nvSpPr>
        <p:spPr/>
        <p:txBody>
          <a:bodyPr/>
          <a:lstStyle/>
          <a:p>
            <a:fld id="{1243DB73-FBFC-49B8-B0B9-A08A58985CBA}" type="datetimeFigureOut">
              <a:rPr lang="en-GB" smtClean="0"/>
              <a:t>14/05/2024</a:t>
            </a:fld>
            <a:endParaRPr lang="en-GB"/>
          </a:p>
        </p:txBody>
      </p:sp>
      <p:sp>
        <p:nvSpPr>
          <p:cNvPr id="5" name="Espace réservé du pied de page 4">
            <a:extLst>
              <a:ext uri="{FF2B5EF4-FFF2-40B4-BE49-F238E27FC236}">
                <a16:creationId xmlns:a16="http://schemas.microsoft.com/office/drawing/2014/main" id="{6FE5024C-A59A-4A85-AD99-7A91B730FC9F}"/>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0291652C-FF5D-445D-B1E3-865AAA661B9A}"/>
              </a:ext>
            </a:extLst>
          </p:cNvPr>
          <p:cNvSpPr>
            <a:spLocks noGrp="1"/>
          </p:cNvSpPr>
          <p:nvPr>
            <p:ph type="sldNum" sz="quarter" idx="12"/>
          </p:nvPr>
        </p:nvSpPr>
        <p:spPr/>
        <p:txBody>
          <a:bodyPr/>
          <a:lstStyle/>
          <a:p>
            <a:fld id="{5DDD3408-C682-42EA-B452-BB0E20533C32}" type="slidenum">
              <a:rPr lang="en-GB" smtClean="0"/>
              <a:t>‹Nº›</a:t>
            </a:fld>
            <a:endParaRPr lang="en-GB"/>
          </a:p>
        </p:txBody>
      </p:sp>
    </p:spTree>
    <p:extLst>
      <p:ext uri="{BB962C8B-B14F-4D97-AF65-F5344CB8AC3E}">
        <p14:creationId xmlns:p14="http://schemas.microsoft.com/office/powerpoint/2010/main" val="3684047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88F08DB-A9E9-4FFE-B4F4-3156843B6DE3}"/>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CBB23FB9-3FCA-4071-946C-9B58707E3C8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EF64E82D-A948-4002-8017-26D2FD60C023}"/>
              </a:ext>
            </a:extLst>
          </p:cNvPr>
          <p:cNvSpPr>
            <a:spLocks noGrp="1"/>
          </p:cNvSpPr>
          <p:nvPr>
            <p:ph type="dt" sz="half" idx="10"/>
          </p:nvPr>
        </p:nvSpPr>
        <p:spPr/>
        <p:txBody>
          <a:bodyPr/>
          <a:lstStyle/>
          <a:p>
            <a:fld id="{1243DB73-FBFC-49B8-B0B9-A08A58985CBA}" type="datetimeFigureOut">
              <a:rPr lang="en-GB" smtClean="0"/>
              <a:t>14/05/2024</a:t>
            </a:fld>
            <a:endParaRPr lang="en-GB"/>
          </a:p>
        </p:txBody>
      </p:sp>
      <p:sp>
        <p:nvSpPr>
          <p:cNvPr id="5" name="Espace réservé du pied de page 4">
            <a:extLst>
              <a:ext uri="{FF2B5EF4-FFF2-40B4-BE49-F238E27FC236}">
                <a16:creationId xmlns:a16="http://schemas.microsoft.com/office/drawing/2014/main" id="{CD878CF2-9116-48DD-8338-D4F3101B907F}"/>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E7FAD33E-758B-4CB3-9705-D7669DE390EE}"/>
              </a:ext>
            </a:extLst>
          </p:cNvPr>
          <p:cNvSpPr>
            <a:spLocks noGrp="1"/>
          </p:cNvSpPr>
          <p:nvPr>
            <p:ph type="sldNum" sz="quarter" idx="12"/>
          </p:nvPr>
        </p:nvSpPr>
        <p:spPr/>
        <p:txBody>
          <a:bodyPr/>
          <a:lstStyle/>
          <a:p>
            <a:fld id="{5DDD3408-C682-42EA-B452-BB0E20533C32}" type="slidenum">
              <a:rPr lang="en-GB" smtClean="0"/>
              <a:t>‹Nº›</a:t>
            </a:fld>
            <a:endParaRPr lang="en-GB"/>
          </a:p>
        </p:txBody>
      </p:sp>
    </p:spTree>
    <p:extLst>
      <p:ext uri="{BB962C8B-B14F-4D97-AF65-F5344CB8AC3E}">
        <p14:creationId xmlns:p14="http://schemas.microsoft.com/office/powerpoint/2010/main" val="405339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En-têt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39702" y="2571493"/>
            <a:ext cx="8514098" cy="2852737"/>
          </a:xfrm>
        </p:spPr>
        <p:txBody>
          <a:bodyPr anchor="b">
            <a:normAutofit/>
          </a:bodyPr>
          <a:lstStyle>
            <a:lvl1pPr marL="0" indent="0" algn="r" defTabSz="914400" rtl="0" eaLnBrk="1" latinLnBrk="0" hangingPunct="1">
              <a:lnSpc>
                <a:spcPct val="90000"/>
              </a:lnSpc>
              <a:spcBef>
                <a:spcPts val="1000"/>
              </a:spcBef>
              <a:buFont typeface="Arial"/>
              <a:buNone/>
              <a:defRPr lang="en-GB" sz="6600" b="1" kern="1200" dirty="0">
                <a:solidFill>
                  <a:schemeClr val="bg1"/>
                </a:solidFill>
                <a:latin typeface="Raleway SemiBold" charset="0"/>
                <a:ea typeface="Raleway SemiBold" charset="0"/>
                <a:cs typeface="Raleway SemiBold" charset="0"/>
              </a:defRPr>
            </a:lvl1pPr>
          </a:lstStyle>
          <a:p>
            <a:r>
              <a:rPr lang="fr-FR"/>
              <a:t>Modifiez le style du titre</a:t>
            </a:r>
            <a:endParaRPr lang="en-GB"/>
          </a:p>
        </p:txBody>
      </p:sp>
      <p:sp>
        <p:nvSpPr>
          <p:cNvPr id="3" name="Espace réservé du texte 2"/>
          <p:cNvSpPr>
            <a:spLocks noGrp="1"/>
          </p:cNvSpPr>
          <p:nvPr>
            <p:ph type="body" idx="1"/>
          </p:nvPr>
        </p:nvSpPr>
        <p:spPr>
          <a:xfrm>
            <a:off x="831850" y="5525037"/>
            <a:ext cx="10515600" cy="564613"/>
          </a:xfrm>
        </p:spPr>
        <p:txBody>
          <a:bodyPr>
            <a:noAutofit/>
          </a:bodyPr>
          <a:lstStyle>
            <a:lvl1pPr marL="0" indent="0">
              <a:buNone/>
              <a:defRPr lang="en-US" sz="2400" b="0" kern="1200" dirty="0">
                <a:solidFill>
                  <a:schemeClr val="bg1"/>
                </a:solidFill>
                <a:latin typeface="Raleway SemiBold" charset="0"/>
                <a:ea typeface="Raleway SemiBold" charset="0"/>
                <a:cs typeface="Raleway SemiBold"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solidFill>
                  <a:schemeClr val="bg1"/>
                </a:solidFill>
              </a:defRPr>
            </a:lvl1pPr>
          </a:lstStyle>
          <a:p>
            <a:fld id="{17BD4211-40AE-4E2F-BFB1-9A90BD703E52}" type="datetimeFigureOut">
              <a:rPr lang="en-GB" smtClean="0"/>
              <a:t>14/05/2024</a:t>
            </a:fld>
            <a:endParaRPr lang="en-GB"/>
          </a:p>
        </p:txBody>
      </p:sp>
      <p:sp>
        <p:nvSpPr>
          <p:cNvPr id="5" name="Espace réservé du pied de page 4"/>
          <p:cNvSpPr>
            <a:spLocks noGrp="1"/>
          </p:cNvSpPr>
          <p:nvPr>
            <p:ph type="ftr" sz="quarter" idx="11"/>
          </p:nvPr>
        </p:nvSpPr>
        <p:spPr/>
        <p:txBody>
          <a:bodyPr/>
          <a:lstStyle>
            <a:lvl1pPr>
              <a:defRPr>
                <a:solidFill>
                  <a:schemeClr val="bg1"/>
                </a:solidFill>
              </a:defRPr>
            </a:lvl1pPr>
          </a:lstStyle>
          <a:p>
            <a:endParaRPr lang="en-GB"/>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167AC6E8-A3D5-4950-A044-8D56FA0FC3BA}" type="slidenum">
              <a:rPr lang="en-GB" smtClean="0"/>
              <a:t>‹Nº›</a:t>
            </a:fld>
            <a:endParaRPr lang="en-GB"/>
          </a:p>
        </p:txBody>
      </p:sp>
      <p:sp>
        <p:nvSpPr>
          <p:cNvPr id="7" name="Forme libre : forme 6">
            <a:extLst>
              <a:ext uri="{FF2B5EF4-FFF2-40B4-BE49-F238E27FC236}">
                <a16:creationId xmlns:a16="http://schemas.microsoft.com/office/drawing/2014/main" id="{CE6182AF-A520-45FB-B91E-97053E6A006E}"/>
              </a:ext>
            </a:extLst>
          </p:cNvPr>
          <p:cNvSpPr/>
          <p:nvPr/>
        </p:nvSpPr>
        <p:spPr>
          <a:xfrm>
            <a:off x="0" y="0"/>
            <a:ext cx="9455085" cy="5467547"/>
          </a:xfrm>
          <a:custGeom>
            <a:avLst/>
            <a:gdLst>
              <a:gd name="connsiteX0" fmla="*/ 0 w 9455085"/>
              <a:gd name="connsiteY0" fmla="*/ 5467547 h 5467547"/>
              <a:gd name="connsiteX1" fmla="*/ 9455085 w 9455085"/>
              <a:gd name="connsiteY1" fmla="*/ 9427 h 5467547"/>
              <a:gd name="connsiteX2" fmla="*/ 8022210 w 9455085"/>
              <a:gd name="connsiteY2" fmla="*/ 0 h 5467547"/>
              <a:gd name="connsiteX3" fmla="*/ 0 w 9455085"/>
              <a:gd name="connsiteY3" fmla="*/ 5165889 h 5467547"/>
              <a:gd name="connsiteX4" fmla="*/ 0 w 9455085"/>
              <a:gd name="connsiteY4" fmla="*/ 5467547 h 5467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5085" h="5467547">
                <a:moveTo>
                  <a:pt x="0" y="5467547"/>
                </a:moveTo>
                <a:lnTo>
                  <a:pt x="9455085" y="9427"/>
                </a:lnTo>
                <a:lnTo>
                  <a:pt x="8022210" y="0"/>
                </a:lnTo>
                <a:lnTo>
                  <a:pt x="0" y="5165889"/>
                </a:lnTo>
                <a:lnTo>
                  <a:pt x="0" y="5467547"/>
                </a:lnTo>
                <a:close/>
              </a:path>
            </a:pathLst>
          </a:custGeom>
          <a:solidFill>
            <a:srgbClr val="BCE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Open Sans" panose="020B0606030504020204" pitchFamily="34" charset="0"/>
            </a:endParaRPr>
          </a:p>
        </p:txBody>
      </p:sp>
      <p:sp>
        <p:nvSpPr>
          <p:cNvPr id="8" name="Forme libre : forme 7">
            <a:extLst>
              <a:ext uri="{FF2B5EF4-FFF2-40B4-BE49-F238E27FC236}">
                <a16:creationId xmlns:a16="http://schemas.microsoft.com/office/drawing/2014/main" id="{F9F82CF1-B198-4F76-B378-FB8F5B5E6F57}"/>
              </a:ext>
            </a:extLst>
          </p:cNvPr>
          <p:cNvSpPr/>
          <p:nvPr/>
        </p:nvSpPr>
        <p:spPr>
          <a:xfrm>
            <a:off x="0" y="-18855"/>
            <a:ext cx="8078772" cy="5194169"/>
          </a:xfrm>
          <a:custGeom>
            <a:avLst/>
            <a:gdLst>
              <a:gd name="connsiteX0" fmla="*/ 9427 w 7993930"/>
              <a:gd name="connsiteY0" fmla="*/ 0 h 5184742"/>
              <a:gd name="connsiteX1" fmla="*/ 0 w 7993930"/>
              <a:gd name="connsiteY1" fmla="*/ 5184742 h 5184742"/>
              <a:gd name="connsiteX2" fmla="*/ 7993930 w 7993930"/>
              <a:gd name="connsiteY2" fmla="*/ 9427 h 5184742"/>
              <a:gd name="connsiteX3" fmla="*/ 9427 w 7993930"/>
              <a:gd name="connsiteY3" fmla="*/ 0 h 5184742"/>
              <a:gd name="connsiteX0" fmla="*/ 9427 w 8059918"/>
              <a:gd name="connsiteY0" fmla="*/ 0 h 5184742"/>
              <a:gd name="connsiteX1" fmla="*/ 0 w 8059918"/>
              <a:gd name="connsiteY1" fmla="*/ 5184742 h 5184742"/>
              <a:gd name="connsiteX2" fmla="*/ 8059918 w 8059918"/>
              <a:gd name="connsiteY2" fmla="*/ 9427 h 5184742"/>
              <a:gd name="connsiteX3" fmla="*/ 9427 w 8059918"/>
              <a:gd name="connsiteY3" fmla="*/ 0 h 5184742"/>
              <a:gd name="connsiteX0" fmla="*/ 9427 w 8078772"/>
              <a:gd name="connsiteY0" fmla="*/ 9427 h 5194169"/>
              <a:gd name="connsiteX1" fmla="*/ 0 w 8078772"/>
              <a:gd name="connsiteY1" fmla="*/ 5194169 h 5194169"/>
              <a:gd name="connsiteX2" fmla="*/ 8078772 w 8078772"/>
              <a:gd name="connsiteY2" fmla="*/ 0 h 5194169"/>
              <a:gd name="connsiteX3" fmla="*/ 9427 w 8078772"/>
              <a:gd name="connsiteY3" fmla="*/ 9427 h 5194169"/>
            </a:gdLst>
            <a:ahLst/>
            <a:cxnLst>
              <a:cxn ang="0">
                <a:pos x="connsiteX0" y="connsiteY0"/>
              </a:cxn>
              <a:cxn ang="0">
                <a:pos x="connsiteX1" y="connsiteY1"/>
              </a:cxn>
              <a:cxn ang="0">
                <a:pos x="connsiteX2" y="connsiteY2"/>
              </a:cxn>
              <a:cxn ang="0">
                <a:pos x="connsiteX3" y="connsiteY3"/>
              </a:cxn>
            </a:cxnLst>
            <a:rect l="l" t="t" r="r" b="b"/>
            <a:pathLst>
              <a:path w="8078772" h="5194169">
                <a:moveTo>
                  <a:pt x="9427" y="9427"/>
                </a:moveTo>
                <a:cubicBezTo>
                  <a:pt x="6285" y="1737674"/>
                  <a:pt x="3142" y="3465922"/>
                  <a:pt x="0" y="5194169"/>
                </a:cubicBezTo>
                <a:lnTo>
                  <a:pt x="8078772" y="0"/>
                </a:lnTo>
                <a:lnTo>
                  <a:pt x="9427" y="94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Open Sans" panose="020B0606030504020204" pitchFamily="34" charset="0"/>
            </a:endParaRPr>
          </a:p>
        </p:txBody>
      </p:sp>
    </p:spTree>
    <p:extLst>
      <p:ext uri="{BB962C8B-B14F-4D97-AF65-F5344CB8AC3E}">
        <p14:creationId xmlns:p14="http://schemas.microsoft.com/office/powerpoint/2010/main" val="18876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Diapositive de 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80D0D8A-17C5-47AF-8EDC-3DE702CE6D8F}"/>
              </a:ext>
            </a:extLst>
          </p:cNvPr>
          <p:cNvPicPr>
            <a:picLocks noChangeAspect="1"/>
          </p:cNvPicPr>
          <p:nvPr/>
        </p:nvPicPr>
        <p:blipFill>
          <a:blip r:embed="rId2">
            <a:extLst>
              <a:ext uri="{28A0092B-C50C-407E-A947-70E740481C1C}">
                <a14:useLocalDpi xmlns:a14="http://schemas.microsoft.com/office/drawing/2010/main" val="0"/>
              </a:ext>
            </a:extLst>
          </a:blip>
          <a:srcRect t="9264" b="9264"/>
          <a:stretch/>
        </p:blipFill>
        <p:spPr>
          <a:xfrm>
            <a:off x="6492018" y="669396"/>
            <a:ext cx="2099531" cy="729402"/>
          </a:xfrm>
          <a:prstGeom prst="rect">
            <a:avLst/>
          </a:prstGeom>
        </p:spPr>
      </p:pic>
      <p:sp>
        <p:nvSpPr>
          <p:cNvPr id="3" name="Sous-titre 2">
            <a:extLst>
              <a:ext uri="{FF2B5EF4-FFF2-40B4-BE49-F238E27FC236}">
                <a16:creationId xmlns:a16="http://schemas.microsoft.com/office/drawing/2014/main" id="{AE8647FE-916F-4770-974E-14FD4C6F0E8E}"/>
              </a:ext>
            </a:extLst>
          </p:cNvPr>
          <p:cNvSpPr>
            <a:spLocks noGrp="1"/>
          </p:cNvSpPr>
          <p:nvPr>
            <p:ph type="subTitle" idx="1"/>
          </p:nvPr>
        </p:nvSpPr>
        <p:spPr>
          <a:xfrm>
            <a:off x="311595" y="450569"/>
            <a:ext cx="5357004" cy="1655762"/>
          </a:xfrm>
        </p:spPr>
        <p:txBody>
          <a:bodyPr>
            <a:noAutofit/>
          </a:bodyPr>
          <a:lstStyle>
            <a:lvl1pPr marL="0" indent="0" algn="ctr">
              <a:buNone/>
              <a:defRPr lang="en-GB" sz="2800" b="1" kern="1200" dirty="0">
                <a:solidFill>
                  <a:srgbClr val="034B70"/>
                </a:solidFill>
                <a:latin typeface="Raleway" panose="020B0003030101060003"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6" name="Espace réservé du numéro de diapositive 5">
            <a:extLst>
              <a:ext uri="{FF2B5EF4-FFF2-40B4-BE49-F238E27FC236}">
                <a16:creationId xmlns:a16="http://schemas.microsoft.com/office/drawing/2014/main" id="{AC45C774-6253-45A7-AD40-3EBDC1DFAC6A}"/>
              </a:ext>
            </a:extLst>
          </p:cNvPr>
          <p:cNvSpPr>
            <a:spLocks noGrp="1"/>
          </p:cNvSpPr>
          <p:nvPr>
            <p:ph type="sldNum" sz="quarter" idx="12"/>
          </p:nvPr>
        </p:nvSpPr>
        <p:spPr/>
        <p:txBody>
          <a:bodyPr/>
          <a:lstStyle/>
          <a:p>
            <a:fld id="{5DDD3408-C682-42EA-B452-BB0E20533C32}" type="slidenum">
              <a:rPr lang="en-GB" smtClean="0"/>
              <a:t>‹Nº›</a:t>
            </a:fld>
            <a:endParaRPr lang="en-GB"/>
          </a:p>
        </p:txBody>
      </p:sp>
      <p:sp>
        <p:nvSpPr>
          <p:cNvPr id="2" name="Titre 1">
            <a:extLst>
              <a:ext uri="{FF2B5EF4-FFF2-40B4-BE49-F238E27FC236}">
                <a16:creationId xmlns:a16="http://schemas.microsoft.com/office/drawing/2014/main" id="{1AE614E9-5C54-4D3B-A836-190B2AE560C0}"/>
              </a:ext>
            </a:extLst>
          </p:cNvPr>
          <p:cNvSpPr>
            <a:spLocks noGrp="1"/>
          </p:cNvSpPr>
          <p:nvPr>
            <p:ph type="ctrTitle"/>
          </p:nvPr>
        </p:nvSpPr>
        <p:spPr>
          <a:xfrm>
            <a:off x="6711350" y="2087564"/>
            <a:ext cx="4865299" cy="1777070"/>
          </a:xfrm>
        </p:spPr>
        <p:txBody>
          <a:bodyPr anchor="b">
            <a:normAutofit/>
          </a:bodyPr>
          <a:lstStyle>
            <a:lvl1pPr algn="ctr">
              <a:defRPr sz="4400">
                <a:solidFill>
                  <a:schemeClr val="bg1"/>
                </a:solidFill>
                <a:latin typeface="Raleway" panose="020B0003030101060003" pitchFamily="34" charset="0"/>
              </a:defRPr>
            </a:lvl1pPr>
          </a:lstStyle>
          <a:p>
            <a:r>
              <a:rPr lang="fr-FR"/>
              <a:t>Modifiez le style du titre</a:t>
            </a:r>
            <a:endParaRPr lang="en-GB"/>
          </a:p>
        </p:txBody>
      </p:sp>
      <p:cxnSp>
        <p:nvCxnSpPr>
          <p:cNvPr id="9" name="Connecteur droit 8">
            <a:extLst>
              <a:ext uri="{FF2B5EF4-FFF2-40B4-BE49-F238E27FC236}">
                <a16:creationId xmlns:a16="http://schemas.microsoft.com/office/drawing/2014/main" id="{7CEFBC74-4E0B-43E9-8466-CEDA4AF59720}"/>
              </a:ext>
            </a:extLst>
          </p:cNvPr>
          <p:cNvCxnSpPr/>
          <p:nvPr/>
        </p:nvCxnSpPr>
        <p:spPr>
          <a:xfrm>
            <a:off x="6666454" y="1765444"/>
            <a:ext cx="657134" cy="0"/>
          </a:xfrm>
          <a:prstGeom prst="line">
            <a:avLst/>
          </a:prstGeom>
          <a:ln w="28575">
            <a:solidFill>
              <a:schemeClr val="accent3"/>
            </a:solidFill>
          </a:ln>
          <a:effectLst/>
        </p:spPr>
        <p:style>
          <a:lnRef idx="1">
            <a:schemeClr val="accent4"/>
          </a:lnRef>
          <a:fillRef idx="0">
            <a:schemeClr val="accent4"/>
          </a:fillRef>
          <a:effectRef idx="0">
            <a:schemeClr val="accent4"/>
          </a:effectRef>
          <a:fontRef idx="minor">
            <a:schemeClr val="tx1"/>
          </a:fontRef>
        </p:style>
      </p:cxnSp>
      <p:pic>
        <p:nvPicPr>
          <p:cNvPr id="11" name="Image 10">
            <a:extLst>
              <a:ext uri="{FF2B5EF4-FFF2-40B4-BE49-F238E27FC236}">
                <a16:creationId xmlns:a16="http://schemas.microsoft.com/office/drawing/2014/main" id="{A1B84AC5-0820-49D4-B389-7E372C5CD83C}"/>
              </a:ext>
            </a:extLst>
          </p:cNvPr>
          <p:cNvPicPr>
            <a:picLocks noChangeAspect="1"/>
          </p:cNvPicPr>
          <p:nvPr/>
        </p:nvPicPr>
        <p:blipFill>
          <a:blip r:embed="rId3"/>
          <a:stretch>
            <a:fillRect/>
          </a:stretch>
        </p:blipFill>
        <p:spPr>
          <a:xfrm>
            <a:off x="0" y="6711193"/>
            <a:ext cx="12192000" cy="161488"/>
          </a:xfrm>
          <a:prstGeom prst="rect">
            <a:avLst/>
          </a:prstGeom>
        </p:spPr>
      </p:pic>
    </p:spTree>
    <p:extLst>
      <p:ext uri="{BB962C8B-B14F-4D97-AF65-F5344CB8AC3E}">
        <p14:creationId xmlns:p14="http://schemas.microsoft.com/office/powerpoint/2010/main" val="15503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AEC6EA-98CC-4385-A01F-0F0A6D0A86ED}"/>
              </a:ext>
            </a:extLst>
          </p:cNvPr>
          <p:cNvSpPr>
            <a:spLocks noGrp="1"/>
          </p:cNvSpPr>
          <p:nvPr>
            <p:ph type="title"/>
          </p:nvPr>
        </p:nvSpPr>
        <p:spPr>
          <a:xfrm>
            <a:off x="355124" y="201223"/>
            <a:ext cx="10515600" cy="678671"/>
          </a:xfrm>
        </p:spPr>
        <p:txBody>
          <a:bodyPr>
            <a:normAutofit/>
          </a:bodyPr>
          <a:lstStyle>
            <a:lvl1pPr>
              <a:defRPr lang="en-GB" sz="3200" b="1" kern="1200" dirty="0">
                <a:solidFill>
                  <a:srgbClr val="034B70"/>
                </a:solidFill>
                <a:latin typeface="Raleway" panose="020B0003030101060003" pitchFamily="34" charset="0"/>
                <a:ea typeface="+mn-ea"/>
                <a:cs typeface="+mn-cs"/>
              </a:defRPr>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2A273290-FFAD-4197-906D-7F7EA9C015AD}"/>
              </a:ext>
            </a:extLst>
          </p:cNvPr>
          <p:cNvSpPr>
            <a:spLocks noGrp="1"/>
          </p:cNvSpPr>
          <p:nvPr>
            <p:ph idx="1"/>
          </p:nvPr>
        </p:nvSpPr>
        <p:spPr>
          <a:xfrm>
            <a:off x="838200" y="1043796"/>
            <a:ext cx="10515600" cy="5133167"/>
          </a:xfrm>
        </p:spPr>
        <p:txBody>
          <a:bodyPr>
            <a:normAutofit/>
          </a:bodyPr>
          <a:lstStyle>
            <a:lvl1pPr>
              <a:defRPr sz="2400">
                <a:latin typeface="Raleway" panose="020B0003030101060003" pitchFamily="34" charset="0"/>
              </a:defRPr>
            </a:lvl1pPr>
            <a:lvl2pPr>
              <a:defRPr sz="2000">
                <a:latin typeface="Raleway" panose="020B0003030101060003" pitchFamily="34" charset="0"/>
              </a:defRPr>
            </a:lvl2pPr>
            <a:lvl3pPr>
              <a:defRPr sz="1800">
                <a:latin typeface="Raleway" panose="020B0003030101060003" pitchFamily="34" charset="0"/>
              </a:defRPr>
            </a:lvl3pPr>
            <a:lvl4pPr>
              <a:defRPr sz="1600">
                <a:latin typeface="Raleway" panose="020B0003030101060003" pitchFamily="34" charset="0"/>
              </a:defRPr>
            </a:lvl4pPr>
            <a:lvl5pPr>
              <a:defRPr sz="1600">
                <a:latin typeface="Raleway" panose="020B0003030101060003"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F38FD1E6-6FE2-4228-A08D-F048F79C0194}"/>
              </a:ext>
            </a:extLst>
          </p:cNvPr>
          <p:cNvSpPr>
            <a:spLocks noGrp="1"/>
          </p:cNvSpPr>
          <p:nvPr>
            <p:ph type="dt" sz="half" idx="10"/>
          </p:nvPr>
        </p:nvSpPr>
        <p:spPr/>
        <p:txBody>
          <a:bodyPr/>
          <a:lstStyle/>
          <a:p>
            <a:fld id="{1243DB73-FBFC-49B8-B0B9-A08A58985CBA}" type="datetimeFigureOut">
              <a:rPr lang="en-GB" smtClean="0"/>
              <a:t>14/05/2024</a:t>
            </a:fld>
            <a:endParaRPr lang="en-GB"/>
          </a:p>
        </p:txBody>
      </p:sp>
      <p:sp>
        <p:nvSpPr>
          <p:cNvPr id="5" name="Espace réservé du pied de page 4">
            <a:extLst>
              <a:ext uri="{FF2B5EF4-FFF2-40B4-BE49-F238E27FC236}">
                <a16:creationId xmlns:a16="http://schemas.microsoft.com/office/drawing/2014/main" id="{AAEE5659-7AB9-415B-BC1D-A7A24297326D}"/>
              </a:ext>
            </a:extLst>
          </p:cNvPr>
          <p:cNvSpPr>
            <a:spLocks noGrp="1"/>
          </p:cNvSpPr>
          <p:nvPr>
            <p:ph type="ftr" sz="quarter" idx="11"/>
          </p:nvPr>
        </p:nvSpPr>
        <p:spPr/>
        <p:txBody>
          <a:bodyPr/>
          <a:lstStyle/>
          <a:p>
            <a:endParaRPr lang="en-GB"/>
          </a:p>
        </p:txBody>
      </p:sp>
      <p:pic>
        <p:nvPicPr>
          <p:cNvPr id="7" name="Image 6">
            <a:extLst>
              <a:ext uri="{FF2B5EF4-FFF2-40B4-BE49-F238E27FC236}">
                <a16:creationId xmlns:a16="http://schemas.microsoft.com/office/drawing/2014/main" id="{653CB637-D2BA-4BDD-A211-F5BEA4638101}"/>
              </a:ext>
            </a:extLst>
          </p:cNvPr>
          <p:cNvPicPr>
            <a:picLocks noChangeAspect="1"/>
          </p:cNvPicPr>
          <p:nvPr/>
        </p:nvPicPr>
        <p:blipFill>
          <a:blip r:embed="rId2"/>
          <a:stretch>
            <a:fillRect/>
          </a:stretch>
        </p:blipFill>
        <p:spPr>
          <a:xfrm>
            <a:off x="0" y="6711193"/>
            <a:ext cx="12192000" cy="161488"/>
          </a:xfrm>
          <a:prstGeom prst="rect">
            <a:avLst/>
          </a:prstGeom>
        </p:spPr>
      </p:pic>
      <p:pic>
        <p:nvPicPr>
          <p:cNvPr id="10" name="Image 9" descr="Une image contenant dessin&#10;&#10;Description générée automatiquement">
            <a:extLst>
              <a:ext uri="{FF2B5EF4-FFF2-40B4-BE49-F238E27FC236}">
                <a16:creationId xmlns:a16="http://schemas.microsoft.com/office/drawing/2014/main" id="{41E45BB4-C0F7-4384-81D4-61D736D79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592" y="6200247"/>
            <a:ext cx="1331642" cy="487662"/>
          </a:xfrm>
          <a:prstGeom prst="rect">
            <a:avLst/>
          </a:prstGeom>
        </p:spPr>
      </p:pic>
      <p:sp>
        <p:nvSpPr>
          <p:cNvPr id="6" name="Espace réservé du numéro de diapositive 5">
            <a:extLst>
              <a:ext uri="{FF2B5EF4-FFF2-40B4-BE49-F238E27FC236}">
                <a16:creationId xmlns:a16="http://schemas.microsoft.com/office/drawing/2014/main" id="{A71531E6-6A39-4674-AED1-78A4556F5232}"/>
              </a:ext>
            </a:extLst>
          </p:cNvPr>
          <p:cNvSpPr>
            <a:spLocks noGrp="1"/>
          </p:cNvSpPr>
          <p:nvPr>
            <p:ph type="sldNum" sz="quarter" idx="12"/>
          </p:nvPr>
        </p:nvSpPr>
        <p:spPr>
          <a:xfrm>
            <a:off x="8231038" y="6348235"/>
            <a:ext cx="2531554" cy="365125"/>
          </a:xfrm>
        </p:spPr>
        <p:txBody>
          <a:bodyPr/>
          <a:lstStyle/>
          <a:p>
            <a:fld id="{5DDD3408-C682-42EA-B452-BB0E20533C32}" type="slidenum">
              <a:rPr lang="en-GB" smtClean="0"/>
              <a:t>‹Nº›</a:t>
            </a:fld>
            <a:endParaRPr lang="en-GB"/>
          </a:p>
        </p:txBody>
      </p:sp>
    </p:spTree>
    <p:extLst>
      <p:ext uri="{BB962C8B-B14F-4D97-AF65-F5344CB8AC3E}">
        <p14:creationId xmlns:p14="http://schemas.microsoft.com/office/powerpoint/2010/main" val="3429356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26AFD3-EDC4-4A28-BCC7-FB2429E06C57}"/>
              </a:ext>
            </a:extLst>
          </p:cNvPr>
          <p:cNvSpPr>
            <a:spLocks noGrp="1"/>
          </p:cNvSpPr>
          <p:nvPr>
            <p:ph type="title"/>
          </p:nvPr>
        </p:nvSpPr>
        <p:spPr>
          <a:xfrm>
            <a:off x="357397" y="579677"/>
            <a:ext cx="5264150" cy="1827093"/>
          </a:xfrm>
        </p:spPr>
        <p:txBody>
          <a:bodyPr anchor="b">
            <a:noAutofit/>
          </a:bodyPr>
          <a:lstStyle>
            <a:lvl1pPr algn="ctr">
              <a:defRPr sz="4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EC01B4D5-A27C-4E63-9DE2-38FC684AA444}"/>
              </a:ext>
            </a:extLst>
          </p:cNvPr>
          <p:cNvSpPr>
            <a:spLocks noGrp="1"/>
          </p:cNvSpPr>
          <p:nvPr>
            <p:ph type="body" idx="1"/>
          </p:nvPr>
        </p:nvSpPr>
        <p:spPr>
          <a:xfrm>
            <a:off x="831850" y="2734574"/>
            <a:ext cx="4982354" cy="3355076"/>
          </a:xfrm>
        </p:spPr>
        <p:txBody>
          <a:bodyPr/>
          <a:lstStyle>
            <a:lvl1pPr marL="342900" indent="-342900">
              <a:buFont typeface="Calibri" panose="020F0502020204030204" pitchFamily="34" charset="0"/>
              <a:buChar char="–"/>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96B4FA4-FEAF-482C-8559-F3EE3D8B4140}"/>
              </a:ext>
            </a:extLst>
          </p:cNvPr>
          <p:cNvSpPr>
            <a:spLocks noGrp="1"/>
          </p:cNvSpPr>
          <p:nvPr>
            <p:ph type="dt" sz="half" idx="10"/>
          </p:nvPr>
        </p:nvSpPr>
        <p:spPr/>
        <p:txBody>
          <a:bodyPr/>
          <a:lstStyle/>
          <a:p>
            <a:fld id="{1243DB73-FBFC-49B8-B0B9-A08A58985CBA}" type="datetimeFigureOut">
              <a:rPr lang="en-GB" smtClean="0"/>
              <a:t>14/05/2024</a:t>
            </a:fld>
            <a:endParaRPr lang="en-GB"/>
          </a:p>
        </p:txBody>
      </p:sp>
      <p:sp>
        <p:nvSpPr>
          <p:cNvPr id="5" name="Espace réservé du pied de page 4">
            <a:extLst>
              <a:ext uri="{FF2B5EF4-FFF2-40B4-BE49-F238E27FC236}">
                <a16:creationId xmlns:a16="http://schemas.microsoft.com/office/drawing/2014/main" id="{8C10A35C-3171-4465-B5C2-ED135DAEF1B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EE623EEC-8C6B-45D1-BC70-DE32BA9E6B2E}"/>
              </a:ext>
            </a:extLst>
          </p:cNvPr>
          <p:cNvSpPr>
            <a:spLocks noGrp="1"/>
          </p:cNvSpPr>
          <p:nvPr>
            <p:ph type="sldNum" sz="quarter" idx="12"/>
          </p:nvPr>
        </p:nvSpPr>
        <p:spPr/>
        <p:txBody>
          <a:bodyPr/>
          <a:lstStyle/>
          <a:p>
            <a:fld id="{5DDD3408-C682-42EA-B452-BB0E20533C32}" type="slidenum">
              <a:rPr lang="en-GB" smtClean="0"/>
              <a:t>‹Nº›</a:t>
            </a:fld>
            <a:endParaRPr lang="en-GB"/>
          </a:p>
        </p:txBody>
      </p:sp>
      <p:sp>
        <p:nvSpPr>
          <p:cNvPr id="7" name="Rectangle 6">
            <a:extLst>
              <a:ext uri="{FF2B5EF4-FFF2-40B4-BE49-F238E27FC236}">
                <a16:creationId xmlns:a16="http://schemas.microsoft.com/office/drawing/2014/main" id="{EAF68C8E-292F-484B-A25F-87B8FB8ECE93}"/>
              </a:ext>
            </a:extLst>
          </p:cNvPr>
          <p:cNvSpPr/>
          <p:nvPr/>
        </p:nvSpPr>
        <p:spPr>
          <a:xfrm>
            <a:off x="6096000" y="0"/>
            <a:ext cx="6096000" cy="6721475"/>
          </a:xfrm>
          <a:prstGeom prst="rect">
            <a:avLst/>
          </a:prstGeom>
          <a:solidFill>
            <a:srgbClr val="034B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Tree>
    <p:extLst>
      <p:ext uri="{BB962C8B-B14F-4D97-AF65-F5344CB8AC3E}">
        <p14:creationId xmlns:p14="http://schemas.microsoft.com/office/powerpoint/2010/main" val="193255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0DAE4D-A6D3-4CA8-8854-240B406EE204}"/>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77608DE8-1C8E-4911-A3D0-2BE485AAC7A7}"/>
              </a:ext>
            </a:extLst>
          </p:cNvPr>
          <p:cNvSpPr>
            <a:spLocks noGrp="1"/>
          </p:cNvSpPr>
          <p:nvPr>
            <p:ph sz="half" idx="1"/>
          </p:nvPr>
        </p:nvSpPr>
        <p:spPr>
          <a:xfrm>
            <a:off x="838200" y="999452"/>
            <a:ext cx="5181600" cy="51775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892238FB-AF44-42C4-B55E-1AD0C2F2FD52}"/>
              </a:ext>
            </a:extLst>
          </p:cNvPr>
          <p:cNvSpPr>
            <a:spLocks noGrp="1"/>
          </p:cNvSpPr>
          <p:nvPr>
            <p:ph sz="half" idx="2"/>
          </p:nvPr>
        </p:nvSpPr>
        <p:spPr>
          <a:xfrm>
            <a:off x="6172200" y="999452"/>
            <a:ext cx="5181600" cy="51775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72D49719-9DA8-4EA2-B54D-26C79A7176C8}"/>
              </a:ext>
            </a:extLst>
          </p:cNvPr>
          <p:cNvSpPr>
            <a:spLocks noGrp="1"/>
          </p:cNvSpPr>
          <p:nvPr>
            <p:ph type="dt" sz="half" idx="10"/>
          </p:nvPr>
        </p:nvSpPr>
        <p:spPr/>
        <p:txBody>
          <a:bodyPr/>
          <a:lstStyle/>
          <a:p>
            <a:fld id="{1243DB73-FBFC-49B8-B0B9-A08A58985CBA}" type="datetimeFigureOut">
              <a:rPr lang="en-GB" smtClean="0"/>
              <a:t>14/05/2024</a:t>
            </a:fld>
            <a:endParaRPr lang="en-GB"/>
          </a:p>
        </p:txBody>
      </p:sp>
      <p:sp>
        <p:nvSpPr>
          <p:cNvPr id="6" name="Espace réservé du pied de page 5">
            <a:extLst>
              <a:ext uri="{FF2B5EF4-FFF2-40B4-BE49-F238E27FC236}">
                <a16:creationId xmlns:a16="http://schemas.microsoft.com/office/drawing/2014/main" id="{380DF787-8B6D-4503-B0AA-E91F38CBF22C}"/>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34BFEB37-C7D0-4CBF-A4C6-29172D083A30}"/>
              </a:ext>
            </a:extLst>
          </p:cNvPr>
          <p:cNvSpPr>
            <a:spLocks noGrp="1"/>
          </p:cNvSpPr>
          <p:nvPr>
            <p:ph type="sldNum" sz="quarter" idx="12"/>
          </p:nvPr>
        </p:nvSpPr>
        <p:spPr/>
        <p:txBody>
          <a:bodyPr/>
          <a:lstStyle/>
          <a:p>
            <a:fld id="{5DDD3408-C682-42EA-B452-BB0E20533C32}" type="slidenum">
              <a:rPr lang="en-GB" smtClean="0"/>
              <a:t>‹Nº›</a:t>
            </a:fld>
            <a:endParaRPr lang="en-GB"/>
          </a:p>
        </p:txBody>
      </p:sp>
      <p:pic>
        <p:nvPicPr>
          <p:cNvPr id="8" name="Image 7" descr="Une image contenant dessin&#10;&#10;Description générée automatiquement">
            <a:extLst>
              <a:ext uri="{FF2B5EF4-FFF2-40B4-BE49-F238E27FC236}">
                <a16:creationId xmlns:a16="http://schemas.microsoft.com/office/drawing/2014/main" id="{9336DA6E-8CF8-4512-876D-4AFD1E0BE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2592" y="6200247"/>
            <a:ext cx="1331642" cy="487662"/>
          </a:xfrm>
          <a:prstGeom prst="rect">
            <a:avLst/>
          </a:prstGeom>
        </p:spPr>
      </p:pic>
    </p:spTree>
    <p:extLst>
      <p:ext uri="{BB962C8B-B14F-4D97-AF65-F5344CB8AC3E}">
        <p14:creationId xmlns:p14="http://schemas.microsoft.com/office/powerpoint/2010/main" val="3849408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AFA16C-7D7A-48D0-9488-D280554A1ABC}"/>
              </a:ext>
            </a:extLst>
          </p:cNvPr>
          <p:cNvSpPr>
            <a:spLocks noGrp="1"/>
          </p:cNvSpPr>
          <p:nvPr>
            <p:ph type="title"/>
          </p:nvPr>
        </p:nvSpPr>
        <p:spPr>
          <a:xfrm>
            <a:off x="356708" y="104776"/>
            <a:ext cx="10515600" cy="697482"/>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6F6AB5C7-3532-4B99-B153-13E10045679C}"/>
              </a:ext>
            </a:extLst>
          </p:cNvPr>
          <p:cNvSpPr>
            <a:spLocks noGrp="1"/>
          </p:cNvSpPr>
          <p:nvPr>
            <p:ph type="body" idx="1"/>
          </p:nvPr>
        </p:nvSpPr>
        <p:spPr>
          <a:xfrm>
            <a:off x="839788" y="968945"/>
            <a:ext cx="5157787" cy="823912"/>
          </a:xfrm>
        </p:spPr>
        <p:txBody>
          <a:bodyPr anchor="b"/>
          <a:lstStyle>
            <a:lvl1pPr marL="0" indent="0">
              <a:buNone/>
              <a:defRPr sz="2400" b="1">
                <a:latin typeface="Raleway" panose="020B00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44052BD-7AEB-497F-BE8B-6326C6C51006}"/>
              </a:ext>
            </a:extLst>
          </p:cNvPr>
          <p:cNvSpPr>
            <a:spLocks noGrp="1"/>
          </p:cNvSpPr>
          <p:nvPr>
            <p:ph sz="half" idx="2"/>
          </p:nvPr>
        </p:nvSpPr>
        <p:spPr>
          <a:xfrm>
            <a:off x="839788" y="1959544"/>
            <a:ext cx="5157787" cy="4230119"/>
          </a:xfrm>
        </p:spPr>
        <p:txBody>
          <a:bodyPr>
            <a:normAutofit/>
          </a:bodyPr>
          <a:lstStyle>
            <a:lvl1pPr>
              <a:defRPr sz="2000">
                <a:latin typeface="Raleway" panose="020B0003030101060003" pitchFamily="34" charset="0"/>
              </a:defRPr>
            </a:lvl1pPr>
            <a:lvl2pPr>
              <a:defRPr sz="1800">
                <a:latin typeface="Raleway" panose="020B0003030101060003" pitchFamily="34" charset="0"/>
              </a:defRPr>
            </a:lvl2pPr>
            <a:lvl3pPr>
              <a:defRPr sz="1600">
                <a:latin typeface="Raleway" panose="020B0003030101060003" pitchFamily="34" charset="0"/>
              </a:defRPr>
            </a:lvl3pPr>
            <a:lvl4pPr>
              <a:defRPr sz="1400">
                <a:latin typeface="Raleway" panose="020B0003030101060003" pitchFamily="34" charset="0"/>
              </a:defRPr>
            </a:lvl4pPr>
            <a:lvl5pPr>
              <a:defRPr sz="1400">
                <a:latin typeface="Raleway" panose="020B0003030101060003"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E0590ADA-7A21-4A6E-972C-D4302A0BBB55}"/>
              </a:ext>
            </a:extLst>
          </p:cNvPr>
          <p:cNvSpPr>
            <a:spLocks noGrp="1"/>
          </p:cNvSpPr>
          <p:nvPr>
            <p:ph type="body" sz="quarter" idx="3"/>
          </p:nvPr>
        </p:nvSpPr>
        <p:spPr>
          <a:xfrm>
            <a:off x="6096000" y="96894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E421559-7F87-4E5E-B475-52DFFA88B934}"/>
              </a:ext>
            </a:extLst>
          </p:cNvPr>
          <p:cNvSpPr>
            <a:spLocks noGrp="1"/>
          </p:cNvSpPr>
          <p:nvPr>
            <p:ph sz="quarter" idx="4"/>
          </p:nvPr>
        </p:nvSpPr>
        <p:spPr>
          <a:xfrm>
            <a:off x="6172200" y="1959544"/>
            <a:ext cx="5183188" cy="4230119"/>
          </a:xfrm>
        </p:spPr>
        <p:txBody>
          <a:bodyPr>
            <a:normAutofit/>
          </a:bodyPr>
          <a:lstStyle>
            <a:lvl1pPr>
              <a:defRPr sz="2000">
                <a:latin typeface="Raleway" panose="020B0003030101060003" pitchFamily="34" charset="0"/>
              </a:defRPr>
            </a:lvl1pPr>
            <a:lvl2pPr>
              <a:defRPr sz="1800">
                <a:latin typeface="Raleway" panose="020B0003030101060003" pitchFamily="34" charset="0"/>
              </a:defRPr>
            </a:lvl2pPr>
            <a:lvl3pPr>
              <a:defRPr sz="1600">
                <a:latin typeface="Raleway" panose="020B0003030101060003" pitchFamily="34" charset="0"/>
              </a:defRPr>
            </a:lvl3pPr>
            <a:lvl4pPr>
              <a:defRPr sz="1400">
                <a:latin typeface="Raleway" panose="020B0003030101060003" pitchFamily="34" charset="0"/>
              </a:defRPr>
            </a:lvl4pPr>
            <a:lvl5pPr>
              <a:defRPr sz="1400">
                <a:latin typeface="Raleway" panose="020B0003030101060003"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D165F19F-83D4-49BA-B07F-AE4FE32D425A}"/>
              </a:ext>
            </a:extLst>
          </p:cNvPr>
          <p:cNvSpPr>
            <a:spLocks noGrp="1"/>
          </p:cNvSpPr>
          <p:nvPr>
            <p:ph type="dt" sz="half" idx="10"/>
          </p:nvPr>
        </p:nvSpPr>
        <p:spPr/>
        <p:txBody>
          <a:bodyPr/>
          <a:lstStyle/>
          <a:p>
            <a:fld id="{1243DB73-FBFC-49B8-B0B9-A08A58985CBA}" type="datetimeFigureOut">
              <a:rPr lang="en-GB" smtClean="0"/>
              <a:t>14/05/2024</a:t>
            </a:fld>
            <a:endParaRPr lang="en-GB"/>
          </a:p>
        </p:txBody>
      </p:sp>
      <p:sp>
        <p:nvSpPr>
          <p:cNvPr id="8" name="Espace réservé du pied de page 7">
            <a:extLst>
              <a:ext uri="{FF2B5EF4-FFF2-40B4-BE49-F238E27FC236}">
                <a16:creationId xmlns:a16="http://schemas.microsoft.com/office/drawing/2014/main" id="{84B107AC-1E29-4CA4-9F02-8BCA05C1D2D9}"/>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BC995BC7-45EB-442C-83F8-DEFF8A2258B7}"/>
              </a:ext>
            </a:extLst>
          </p:cNvPr>
          <p:cNvSpPr>
            <a:spLocks noGrp="1"/>
          </p:cNvSpPr>
          <p:nvPr>
            <p:ph type="sldNum" sz="quarter" idx="12"/>
          </p:nvPr>
        </p:nvSpPr>
        <p:spPr/>
        <p:txBody>
          <a:bodyPr/>
          <a:lstStyle/>
          <a:p>
            <a:fld id="{5DDD3408-C682-42EA-B452-BB0E20533C32}" type="slidenum">
              <a:rPr lang="en-GB" smtClean="0"/>
              <a:t>‹Nº›</a:t>
            </a:fld>
            <a:endParaRPr lang="en-GB"/>
          </a:p>
        </p:txBody>
      </p:sp>
      <p:pic>
        <p:nvPicPr>
          <p:cNvPr id="10" name="Image 9" descr="Une image contenant dessin&#10;&#10;Description générée automatiquement">
            <a:extLst>
              <a:ext uri="{FF2B5EF4-FFF2-40B4-BE49-F238E27FC236}">
                <a16:creationId xmlns:a16="http://schemas.microsoft.com/office/drawing/2014/main" id="{472F51B0-1113-48B7-85CB-61A12F209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2592" y="6200247"/>
            <a:ext cx="1331642" cy="487662"/>
          </a:xfrm>
          <a:prstGeom prst="rect">
            <a:avLst/>
          </a:prstGeom>
        </p:spPr>
      </p:pic>
    </p:spTree>
    <p:extLst>
      <p:ext uri="{BB962C8B-B14F-4D97-AF65-F5344CB8AC3E}">
        <p14:creationId xmlns:p14="http://schemas.microsoft.com/office/powerpoint/2010/main" val="249702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2E2579-F726-4B0E-B3F4-3A37AEB710A8}"/>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0618C92D-6670-4CF2-9847-53D4772CFA93}"/>
              </a:ext>
            </a:extLst>
          </p:cNvPr>
          <p:cNvSpPr>
            <a:spLocks noGrp="1"/>
          </p:cNvSpPr>
          <p:nvPr>
            <p:ph type="dt" sz="half" idx="10"/>
          </p:nvPr>
        </p:nvSpPr>
        <p:spPr/>
        <p:txBody>
          <a:bodyPr/>
          <a:lstStyle/>
          <a:p>
            <a:fld id="{1243DB73-FBFC-49B8-B0B9-A08A58985CBA}" type="datetimeFigureOut">
              <a:rPr lang="en-GB" smtClean="0"/>
              <a:t>14/05/2024</a:t>
            </a:fld>
            <a:endParaRPr lang="en-GB"/>
          </a:p>
        </p:txBody>
      </p:sp>
      <p:sp>
        <p:nvSpPr>
          <p:cNvPr id="4" name="Espace réservé du pied de page 3">
            <a:extLst>
              <a:ext uri="{FF2B5EF4-FFF2-40B4-BE49-F238E27FC236}">
                <a16:creationId xmlns:a16="http://schemas.microsoft.com/office/drawing/2014/main" id="{E690ADFC-641C-4826-81E9-5424DFA94465}"/>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F459D5AD-DBEE-4371-B01B-8B019BF75F95}"/>
              </a:ext>
            </a:extLst>
          </p:cNvPr>
          <p:cNvSpPr>
            <a:spLocks noGrp="1"/>
          </p:cNvSpPr>
          <p:nvPr>
            <p:ph type="sldNum" sz="quarter" idx="12"/>
          </p:nvPr>
        </p:nvSpPr>
        <p:spPr/>
        <p:txBody>
          <a:bodyPr/>
          <a:lstStyle/>
          <a:p>
            <a:fld id="{5DDD3408-C682-42EA-B452-BB0E20533C32}" type="slidenum">
              <a:rPr lang="en-GB" smtClean="0"/>
              <a:t>‹Nº›</a:t>
            </a:fld>
            <a:endParaRPr lang="en-GB"/>
          </a:p>
        </p:txBody>
      </p:sp>
      <p:pic>
        <p:nvPicPr>
          <p:cNvPr id="6" name="Image 5" descr="Une image contenant dessin&#10;&#10;Description générée automatiquement">
            <a:extLst>
              <a:ext uri="{FF2B5EF4-FFF2-40B4-BE49-F238E27FC236}">
                <a16:creationId xmlns:a16="http://schemas.microsoft.com/office/drawing/2014/main" id="{F21B231D-978B-4602-9102-94316350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2592" y="6200247"/>
            <a:ext cx="1331642" cy="487662"/>
          </a:xfrm>
          <a:prstGeom prst="rect">
            <a:avLst/>
          </a:prstGeom>
        </p:spPr>
      </p:pic>
    </p:spTree>
    <p:extLst>
      <p:ext uri="{BB962C8B-B14F-4D97-AF65-F5344CB8AC3E}">
        <p14:creationId xmlns:p14="http://schemas.microsoft.com/office/powerpoint/2010/main" val="3910156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EAF80F6-971D-46B2-8228-2BB98236A563}"/>
              </a:ext>
            </a:extLst>
          </p:cNvPr>
          <p:cNvSpPr>
            <a:spLocks noGrp="1"/>
          </p:cNvSpPr>
          <p:nvPr>
            <p:ph type="dt" sz="half" idx="10"/>
          </p:nvPr>
        </p:nvSpPr>
        <p:spPr/>
        <p:txBody>
          <a:bodyPr/>
          <a:lstStyle/>
          <a:p>
            <a:fld id="{1243DB73-FBFC-49B8-B0B9-A08A58985CBA}" type="datetimeFigureOut">
              <a:rPr lang="en-GB" smtClean="0"/>
              <a:t>14/05/2024</a:t>
            </a:fld>
            <a:endParaRPr lang="en-GB"/>
          </a:p>
        </p:txBody>
      </p:sp>
      <p:sp>
        <p:nvSpPr>
          <p:cNvPr id="3" name="Espace réservé du pied de page 2">
            <a:extLst>
              <a:ext uri="{FF2B5EF4-FFF2-40B4-BE49-F238E27FC236}">
                <a16:creationId xmlns:a16="http://schemas.microsoft.com/office/drawing/2014/main" id="{4E5F543F-4023-41B6-8C74-5165B7FE778E}"/>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EE04F717-E705-4869-B8D4-E72CC0BC0A98}"/>
              </a:ext>
            </a:extLst>
          </p:cNvPr>
          <p:cNvSpPr>
            <a:spLocks noGrp="1"/>
          </p:cNvSpPr>
          <p:nvPr>
            <p:ph type="sldNum" sz="quarter" idx="12"/>
          </p:nvPr>
        </p:nvSpPr>
        <p:spPr/>
        <p:txBody>
          <a:bodyPr/>
          <a:lstStyle/>
          <a:p>
            <a:fld id="{5DDD3408-C682-42EA-B452-BB0E20533C32}" type="slidenum">
              <a:rPr lang="en-GB" smtClean="0"/>
              <a:t>‹Nº›</a:t>
            </a:fld>
            <a:endParaRPr lang="en-GB"/>
          </a:p>
        </p:txBody>
      </p:sp>
      <p:pic>
        <p:nvPicPr>
          <p:cNvPr id="5" name="Image 4" descr="Une image contenant dessin&#10;&#10;Description générée automatiquement">
            <a:extLst>
              <a:ext uri="{FF2B5EF4-FFF2-40B4-BE49-F238E27FC236}">
                <a16:creationId xmlns:a16="http://schemas.microsoft.com/office/drawing/2014/main" id="{A5027A3F-2BCB-44CE-A643-850BCB420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2592" y="6200247"/>
            <a:ext cx="1331642" cy="487662"/>
          </a:xfrm>
          <a:prstGeom prst="rect">
            <a:avLst/>
          </a:prstGeom>
        </p:spPr>
      </p:pic>
    </p:spTree>
    <p:extLst>
      <p:ext uri="{BB962C8B-B14F-4D97-AF65-F5344CB8AC3E}">
        <p14:creationId xmlns:p14="http://schemas.microsoft.com/office/powerpoint/2010/main" val="389730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1B84AC5-0820-49D4-B389-7E372C5CD83C}"/>
              </a:ext>
            </a:extLst>
          </p:cNvPr>
          <p:cNvPicPr>
            <a:picLocks noChangeAspect="1"/>
          </p:cNvPicPr>
          <p:nvPr/>
        </p:nvPicPr>
        <p:blipFill>
          <a:blip r:embed="rId2"/>
          <a:stretch>
            <a:fillRect/>
          </a:stretch>
        </p:blipFill>
        <p:spPr>
          <a:xfrm>
            <a:off x="0" y="6711193"/>
            <a:ext cx="12192000" cy="161488"/>
          </a:xfrm>
          <a:prstGeom prst="rect">
            <a:avLst/>
          </a:prstGeom>
        </p:spPr>
      </p:pic>
    </p:spTree>
    <p:extLst>
      <p:ext uri="{BB962C8B-B14F-4D97-AF65-F5344CB8AC3E}">
        <p14:creationId xmlns:p14="http://schemas.microsoft.com/office/powerpoint/2010/main" val="2597080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417B45A-C70A-4B29-B50A-26C378E39B46}"/>
              </a:ext>
            </a:extLst>
          </p:cNvPr>
          <p:cNvSpPr>
            <a:spLocks noGrp="1"/>
          </p:cNvSpPr>
          <p:nvPr>
            <p:ph type="title"/>
          </p:nvPr>
        </p:nvSpPr>
        <p:spPr>
          <a:xfrm>
            <a:off x="346495" y="219032"/>
            <a:ext cx="10515600" cy="60103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96163B8A-89BE-4CF5-AEF0-9BFEC44CB0BD}"/>
              </a:ext>
            </a:extLst>
          </p:cNvPr>
          <p:cNvSpPr>
            <a:spLocks noGrp="1"/>
          </p:cNvSpPr>
          <p:nvPr>
            <p:ph type="body" idx="1"/>
          </p:nvPr>
        </p:nvSpPr>
        <p:spPr>
          <a:xfrm>
            <a:off x="838200" y="992037"/>
            <a:ext cx="10515600" cy="518492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5E2F48C2-5958-401F-BE1A-7AD4F57DF8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1243DB73-FBFC-49B8-B0B9-A08A58985CBA}" type="datetimeFigureOut">
              <a:rPr lang="en-GB" smtClean="0"/>
              <a:pPr/>
              <a:t>14/05/2024</a:t>
            </a:fld>
            <a:endParaRPr lang="en-GB"/>
          </a:p>
        </p:txBody>
      </p:sp>
      <p:sp>
        <p:nvSpPr>
          <p:cNvPr id="5" name="Espace réservé du pied de page 4">
            <a:extLst>
              <a:ext uri="{FF2B5EF4-FFF2-40B4-BE49-F238E27FC236}">
                <a16:creationId xmlns:a16="http://schemas.microsoft.com/office/drawing/2014/main" id="{2AED7B22-1364-4696-85F2-F52C3428CE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GB"/>
          </a:p>
        </p:txBody>
      </p:sp>
      <p:sp>
        <p:nvSpPr>
          <p:cNvPr id="6" name="Espace réservé du numéro de diapositive 5">
            <a:extLst>
              <a:ext uri="{FF2B5EF4-FFF2-40B4-BE49-F238E27FC236}">
                <a16:creationId xmlns:a16="http://schemas.microsoft.com/office/drawing/2014/main" id="{94A05D3D-659A-4C5C-90E6-A0EC6BC3E3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5DDD3408-C682-42EA-B452-BB0E20533C32}" type="slidenum">
              <a:rPr lang="en-GB" smtClean="0"/>
              <a:pPr/>
              <a:t>‹Nº›</a:t>
            </a:fld>
            <a:endParaRPr lang="en-GB"/>
          </a:p>
        </p:txBody>
      </p:sp>
      <p:pic>
        <p:nvPicPr>
          <p:cNvPr id="7" name="Image 6">
            <a:extLst>
              <a:ext uri="{FF2B5EF4-FFF2-40B4-BE49-F238E27FC236}">
                <a16:creationId xmlns:a16="http://schemas.microsoft.com/office/drawing/2014/main" id="{DDEA856E-8D30-4986-BA68-D0A67AD64BFA}"/>
              </a:ext>
            </a:extLst>
          </p:cNvPr>
          <p:cNvPicPr>
            <a:picLocks noChangeAspect="1"/>
          </p:cNvPicPr>
          <p:nvPr/>
        </p:nvPicPr>
        <p:blipFill>
          <a:blip r:embed="rId16"/>
          <a:stretch>
            <a:fillRect/>
          </a:stretch>
        </p:blipFill>
        <p:spPr>
          <a:xfrm>
            <a:off x="0" y="6711193"/>
            <a:ext cx="12192000" cy="161488"/>
          </a:xfrm>
          <a:prstGeom prst="rect">
            <a:avLst/>
          </a:prstGeom>
        </p:spPr>
      </p:pic>
      <p:pic>
        <p:nvPicPr>
          <p:cNvPr id="9" name="Picture 8" descr="A black background with hexagons&#10;&#10;Description automatically generated">
            <a:extLst>
              <a:ext uri="{FF2B5EF4-FFF2-40B4-BE49-F238E27FC236}">
                <a16:creationId xmlns:a16="http://schemas.microsoft.com/office/drawing/2014/main" id="{0991FE7A-3883-8343-94ED-6A96D5F7D23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905000" y="26140"/>
            <a:ext cx="10287000" cy="6858000"/>
          </a:xfrm>
          <a:prstGeom prst="rect">
            <a:avLst/>
          </a:prstGeom>
        </p:spPr>
      </p:pic>
    </p:spTree>
    <p:extLst>
      <p:ext uri="{BB962C8B-B14F-4D97-AF65-F5344CB8AC3E}">
        <p14:creationId xmlns:p14="http://schemas.microsoft.com/office/powerpoint/2010/main" val="3935294778"/>
      </p:ext>
    </p:extLst>
  </p:cSld>
  <p:clrMap bg1="lt1" tx1="dk1" bg2="lt2" tx2="dk2" accent1="accent1" accent2="accent2" accent3="accent3" accent4="accent4" accent5="accent5" accent6="accent6" hlink="hlink" folHlink="folHlink"/>
  <p:sldLayoutIdLst>
    <p:sldLayoutId id="2147483690" r:id="rId1"/>
    <p:sldLayoutId id="2147483703" r:id="rId2"/>
    <p:sldLayoutId id="2147483691" r:id="rId3"/>
    <p:sldLayoutId id="2147483692" r:id="rId4"/>
    <p:sldLayoutId id="2147483693" r:id="rId5"/>
    <p:sldLayoutId id="2147483694" r:id="rId6"/>
    <p:sldLayoutId id="2147483695" r:id="rId7"/>
    <p:sldLayoutId id="2147483696" r:id="rId8"/>
    <p:sldLayoutId id="2147483702" r:id="rId9"/>
    <p:sldLayoutId id="2147483697" r:id="rId10"/>
    <p:sldLayoutId id="2147483698" r:id="rId11"/>
    <p:sldLayoutId id="2147483699" r:id="rId12"/>
    <p:sldLayoutId id="2147483700" r:id="rId13"/>
    <p:sldLayoutId id="2147483701" r:id="rId14"/>
  </p:sldLayoutIdLst>
  <p:txStyles>
    <p:titleStyle>
      <a:lvl1pPr algn="l" defTabSz="914400" rtl="0" eaLnBrk="1" latinLnBrk="0" hangingPunct="1">
        <a:lnSpc>
          <a:spcPct val="90000"/>
        </a:lnSpc>
        <a:spcBef>
          <a:spcPct val="0"/>
        </a:spcBef>
        <a:buNone/>
        <a:defRPr lang="en-GB" sz="3200" b="1" kern="1200" dirty="0" smtClean="0">
          <a:solidFill>
            <a:srgbClr val="034B70"/>
          </a:solidFill>
          <a:latin typeface="Raleway" panose="020B0003030101060003" pitchFamily="34"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image" Target="../media/image7.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1.emf"/><Relationship Id="rId5" Type="http://schemas.openxmlformats.org/officeDocument/2006/relationships/image" Target="../media/image82.png"/><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1.emf"/><Relationship Id="rId5" Type="http://schemas.openxmlformats.org/officeDocument/2006/relationships/image" Target="../media/image82.png"/><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hyperlink" Target="https://www.oncodna.com/media/filer_public/c7/fa/c7fa0e44-8b23-4e95-b2ed-c10c06558f6f/article_-_hrd_assessment_for_clinical_management_using_the_oncodeep_kit.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4.emf"/><Relationship Id="rId5" Type="http://schemas.openxmlformats.org/officeDocument/2006/relationships/image" Target="../media/image93.svg"/><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82.png"/><Relationship Id="rId5" Type="http://schemas.openxmlformats.org/officeDocument/2006/relationships/image" Target="../media/image8.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www.oncodna.com/media/filer_public/92/35/9235c95a-ef69-4d49-a65e-24fc4d02ce6c/whitepaper_-_high_quality_data_set.pdf" TargetMode="External"/><Relationship Id="rId7"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93.sv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02.em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1.png"/><Relationship Id="rId18" Type="http://schemas.openxmlformats.org/officeDocument/2006/relationships/image" Target="../media/image114.svg"/><Relationship Id="rId3" Type="http://schemas.openxmlformats.org/officeDocument/2006/relationships/image" Target="../media/image103.png"/><Relationship Id="rId21" Type="http://schemas.openxmlformats.org/officeDocument/2006/relationships/image" Target="../media/image102.emf"/><Relationship Id="rId7" Type="http://schemas.openxmlformats.org/officeDocument/2006/relationships/image" Target="../media/image107.png"/><Relationship Id="rId12" Type="http://schemas.openxmlformats.org/officeDocument/2006/relationships/image" Target="../media/image110.png"/><Relationship Id="rId17" Type="http://schemas.openxmlformats.org/officeDocument/2006/relationships/image" Target="../media/image113.png"/><Relationship Id="rId2" Type="http://schemas.microsoft.com/office/2018/10/relationships/comments" Target="../comments/modernComment_211D_1270C934.xml"/><Relationship Id="rId16" Type="http://schemas.openxmlformats.org/officeDocument/2006/relationships/image" Target="../media/image64.png"/><Relationship Id="rId20" Type="http://schemas.openxmlformats.org/officeDocument/2006/relationships/image" Target="../media/image116.svg"/><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09.png"/><Relationship Id="rId5" Type="http://schemas.openxmlformats.org/officeDocument/2006/relationships/image" Target="../media/image105.png"/><Relationship Id="rId15" Type="http://schemas.openxmlformats.org/officeDocument/2006/relationships/image" Target="../media/image73.png"/><Relationship Id="rId10" Type="http://schemas.openxmlformats.org/officeDocument/2006/relationships/image" Target="../media/image63.png"/><Relationship Id="rId19" Type="http://schemas.openxmlformats.org/officeDocument/2006/relationships/image" Target="../media/image115.png"/><Relationship Id="rId4" Type="http://schemas.openxmlformats.org/officeDocument/2006/relationships/image" Target="../media/image104.svg"/><Relationship Id="rId9" Type="http://schemas.openxmlformats.org/officeDocument/2006/relationships/image" Target="../media/image60.png"/><Relationship Id="rId14" Type="http://schemas.openxmlformats.org/officeDocument/2006/relationships/image" Target="../media/image112.svg"/></Relationships>
</file>

<file path=ppt/slides/_rels/slide1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116.svg"/><Relationship Id="rId12" Type="http://schemas.openxmlformats.org/officeDocument/2006/relationships/image" Target="../media/image102.emf"/><Relationship Id="rId2" Type="http://schemas.openxmlformats.org/officeDocument/2006/relationships/image" Target="../media/image117.emf"/><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12.svg"/><Relationship Id="rId5" Type="http://schemas.openxmlformats.org/officeDocument/2006/relationships/image" Target="../media/image119.svg"/><Relationship Id="rId10" Type="http://schemas.openxmlformats.org/officeDocument/2006/relationships/image" Target="../media/image111.png"/><Relationship Id="rId4" Type="http://schemas.openxmlformats.org/officeDocument/2006/relationships/image" Target="../media/image118.png"/><Relationship Id="rId9" Type="http://schemas.openxmlformats.org/officeDocument/2006/relationships/image" Target="../media/image114.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5.png"/><Relationship Id="rId3" Type="http://schemas.openxmlformats.org/officeDocument/2006/relationships/notesSlide" Target="../notesSlides/notesSlide18.xml"/><Relationship Id="rId7" Type="http://schemas.openxmlformats.org/officeDocument/2006/relationships/image" Target="../media/image120.png"/><Relationship Id="rId12"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8.emf"/><Relationship Id="rId11" Type="http://schemas.openxmlformats.org/officeDocument/2006/relationships/image" Target="../media/image124.svg"/><Relationship Id="rId5" Type="http://schemas.openxmlformats.org/officeDocument/2006/relationships/oleObject" Target="../embeddings/oleObject6.bin"/><Relationship Id="rId10" Type="http://schemas.openxmlformats.org/officeDocument/2006/relationships/image" Target="../media/image123.png"/><Relationship Id="rId4" Type="http://schemas.microsoft.com/office/2018/10/relationships/comments" Target="../comments/modernComment_20E8_39106287.xml"/><Relationship Id="rId9" Type="http://schemas.openxmlformats.org/officeDocument/2006/relationships/image" Target="../media/image122.sv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28.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0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5.svg"/><Relationship Id="rId3" Type="http://schemas.openxmlformats.org/officeDocument/2006/relationships/notesSlide" Target="../notesSlides/notesSlide22.xml"/><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2.emf"/><Relationship Id="rId11" Type="http://schemas.openxmlformats.org/officeDocument/2006/relationships/image" Target="../media/image133.emf"/><Relationship Id="rId5" Type="http://schemas.openxmlformats.org/officeDocument/2006/relationships/image" Target="../media/image8.emf"/><Relationship Id="rId10" Type="http://schemas.openxmlformats.org/officeDocument/2006/relationships/image" Target="../media/image132.svg"/><Relationship Id="rId4" Type="http://schemas.openxmlformats.org/officeDocument/2006/relationships/oleObject" Target="../embeddings/oleObject7.bin"/><Relationship Id="rId9" Type="http://schemas.openxmlformats.org/officeDocument/2006/relationships/image" Target="../media/image131.png"/></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mailto:a.jansma@oncodna.com" TargetMode="External"/><Relationship Id="rId5" Type="http://schemas.openxmlformats.org/officeDocument/2006/relationships/image" Target="../media/image9.png"/><Relationship Id="rId4" Type="http://schemas.openxmlformats.org/officeDocument/2006/relationships/image" Target="../media/image13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tags" Target="../tags/tag6.xml"/><Relationship Id="rId21" Type="http://schemas.openxmlformats.org/officeDocument/2006/relationships/image" Target="../media/image24.png"/><Relationship Id="rId7" Type="http://schemas.openxmlformats.org/officeDocument/2006/relationships/tags" Target="../tags/tag10.xml"/><Relationship Id="rId12" Type="http://schemas.openxmlformats.org/officeDocument/2006/relationships/image" Target="../media/image8.emf"/><Relationship Id="rId17" Type="http://schemas.openxmlformats.org/officeDocument/2006/relationships/image" Target="../media/image20.png"/><Relationship Id="rId2" Type="http://schemas.openxmlformats.org/officeDocument/2006/relationships/tags" Target="../tags/tag5.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oleObject" Target="../embeddings/oleObject3.bin"/><Relationship Id="rId24" Type="http://schemas.openxmlformats.org/officeDocument/2006/relationships/image" Target="../media/image27.png"/><Relationship Id="rId5" Type="http://schemas.openxmlformats.org/officeDocument/2006/relationships/tags" Target="../tags/tag8.xml"/><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notesSlide" Target="../notesSlides/notesSlide4.xml"/><Relationship Id="rId19" Type="http://schemas.openxmlformats.org/officeDocument/2006/relationships/image" Target="../media/image22.png"/><Relationship Id="rId4" Type="http://schemas.openxmlformats.org/officeDocument/2006/relationships/tags" Target="../tags/tag7.xml"/><Relationship Id="rId9" Type="http://schemas.openxmlformats.org/officeDocument/2006/relationships/slideLayout" Target="../slideLayouts/slideLayout3.xml"/><Relationship Id="rId14" Type="http://schemas.openxmlformats.org/officeDocument/2006/relationships/image" Target="../media/image17.png"/><Relationship Id="rId22" Type="http://schemas.openxmlformats.org/officeDocument/2006/relationships/image" Target="../media/image25.jpeg"/></Relationships>
</file>

<file path=ppt/slides/_rels/slide5.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png"/><Relationship Id="rId21" Type="http://schemas.openxmlformats.org/officeDocument/2006/relationships/image" Target="../media/image36.png"/><Relationship Id="rId34" Type="http://schemas.openxmlformats.org/officeDocument/2006/relationships/image" Target="../media/image49.png"/><Relationship Id="rId42" Type="http://schemas.openxmlformats.org/officeDocument/2006/relationships/image" Target="../media/image57.png"/><Relationship Id="rId7" Type="http://schemas.openxmlformats.org/officeDocument/2006/relationships/tags" Target="../tags/tag18.xml"/><Relationship Id="rId2" Type="http://schemas.openxmlformats.org/officeDocument/2006/relationships/tags" Target="../tags/tag13.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41" Type="http://schemas.openxmlformats.org/officeDocument/2006/relationships/image" Target="../media/image56.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oleObject" Target="../embeddings/oleObject4.bin"/><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5" Type="http://schemas.openxmlformats.org/officeDocument/2006/relationships/tags" Target="../tags/tag16.xml"/><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notesSlide" Target="../notesSlides/notesSlide5.xml"/><Relationship Id="rId19" Type="http://schemas.openxmlformats.org/officeDocument/2006/relationships/image" Target="../media/image34.png"/><Relationship Id="rId31" Type="http://schemas.openxmlformats.org/officeDocument/2006/relationships/image" Target="../media/image46.png"/><Relationship Id="rId44" Type="http://schemas.openxmlformats.org/officeDocument/2006/relationships/image" Target="../media/image59.png"/><Relationship Id="rId4" Type="http://schemas.openxmlformats.org/officeDocument/2006/relationships/tags" Target="../tags/tag15.xml"/><Relationship Id="rId9" Type="http://schemas.openxmlformats.org/officeDocument/2006/relationships/slideLayout" Target="../slideLayouts/slideLayout3.xml"/><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png"/><Relationship Id="rId8" Type="http://schemas.openxmlformats.org/officeDocument/2006/relationships/tags" Target="../tags/tag19.xml"/><Relationship Id="rId3" Type="http://schemas.openxmlformats.org/officeDocument/2006/relationships/tags" Target="../tags/tag14.xml"/><Relationship Id="rId12" Type="http://schemas.openxmlformats.org/officeDocument/2006/relationships/image" Target="../media/image8.emf"/><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18/10/relationships/comments" Target="../comments/modernComment_20E7_6EF5761F.xml"/><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image" Target="../media/image67.png"/><Relationship Id="rId7" Type="http://schemas.openxmlformats.org/officeDocument/2006/relationships/image" Target="../media/image66.svg"/><Relationship Id="rId12"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73.png"/><Relationship Id="rId5" Type="http://schemas.openxmlformats.org/officeDocument/2006/relationships/image" Target="../media/image69.png"/><Relationship Id="rId15" Type="http://schemas.openxmlformats.org/officeDocument/2006/relationships/image" Target="../media/image76.sv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 Id="rId1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8.png"/><Relationship Id="rId3" Type="http://schemas.openxmlformats.org/officeDocument/2006/relationships/image" Target="../media/image82.png"/><Relationship Id="rId7" Type="http://schemas.openxmlformats.org/officeDocument/2006/relationships/image" Target="../media/image83.png"/><Relationship Id="rId12" Type="http://schemas.openxmlformats.org/officeDocument/2006/relationships/image" Target="../media/image68.png"/><Relationship Id="rId2" Type="http://schemas.openxmlformats.org/officeDocument/2006/relationships/notesSlide" Target="../notesSlides/notesSlide9.xml"/><Relationship Id="rId16"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87.svg"/><Relationship Id="rId5" Type="http://schemas.openxmlformats.org/officeDocument/2006/relationships/image" Target="../media/image70.png"/><Relationship Id="rId15" Type="http://schemas.openxmlformats.org/officeDocument/2006/relationships/image" Target="../media/image11.jpeg"/><Relationship Id="rId10" Type="http://schemas.openxmlformats.org/officeDocument/2006/relationships/image" Target="../media/image86.png"/><Relationship Id="rId4" Type="http://schemas.openxmlformats.org/officeDocument/2006/relationships/image" Target="../media/image69.png"/><Relationship Id="rId9" Type="http://schemas.openxmlformats.org/officeDocument/2006/relationships/image" Target="../media/image85.emf"/><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3915B4-6A84-944E-AF09-35F29846F5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077" y="-119358"/>
            <a:ext cx="12272693" cy="6901332"/>
          </a:xfrm>
          <a:prstGeom prst="rect">
            <a:avLst/>
          </a:prstGeom>
        </p:spPr>
      </p:pic>
      <p:graphicFrame>
        <p:nvGraphicFramePr>
          <p:cNvPr id="24" name="Objet 23" hidden="1">
            <a:extLst>
              <a:ext uri="{FF2B5EF4-FFF2-40B4-BE49-F238E27FC236}">
                <a16:creationId xmlns:a16="http://schemas.microsoft.com/office/drawing/2014/main" id="{5E2C16D9-1E09-457C-AACF-4FDEAF5C19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92" imgH="595" progId="TCLayout.ActiveDocument.1">
                  <p:embed/>
                </p:oleObj>
              </mc:Choice>
              <mc:Fallback>
                <p:oleObj name="Diapositive think-cell" r:id="rId5" imgW="592" imgH="595" progId="TCLayout.ActiveDocument.1">
                  <p:embed/>
                  <p:pic>
                    <p:nvPicPr>
                      <p:cNvPr id="24" name="Objet 23" hidden="1">
                        <a:extLst>
                          <a:ext uri="{FF2B5EF4-FFF2-40B4-BE49-F238E27FC236}">
                            <a16:creationId xmlns:a16="http://schemas.microsoft.com/office/drawing/2014/main" id="{5E2C16D9-1E09-457C-AACF-4FDEAF5C198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2" name="Picture 11" descr="A picture containing text, clipart&#10;&#10;Description automatically generated">
            <a:extLst>
              <a:ext uri="{FF2B5EF4-FFF2-40B4-BE49-F238E27FC236}">
                <a16:creationId xmlns:a16="http://schemas.microsoft.com/office/drawing/2014/main" id="{3BB48290-0AF4-F1F5-9F90-9E184DEE0D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508" y="701184"/>
            <a:ext cx="3039882" cy="684338"/>
          </a:xfrm>
          <a:prstGeom prst="rect">
            <a:avLst/>
          </a:prstGeom>
        </p:spPr>
      </p:pic>
      <p:sp>
        <p:nvSpPr>
          <p:cNvPr id="2" name="TextBox 1">
            <a:extLst>
              <a:ext uri="{FF2B5EF4-FFF2-40B4-BE49-F238E27FC236}">
                <a16:creationId xmlns:a16="http://schemas.microsoft.com/office/drawing/2014/main" id="{070E4615-A65E-DB42-A0F1-C4665D845D78}"/>
              </a:ext>
            </a:extLst>
          </p:cNvPr>
          <p:cNvSpPr txBox="1"/>
          <p:nvPr/>
        </p:nvSpPr>
        <p:spPr>
          <a:xfrm>
            <a:off x="10429733" y="322155"/>
            <a:ext cx="891591" cy="307777"/>
          </a:xfrm>
          <a:prstGeom prst="rect">
            <a:avLst/>
          </a:prstGeom>
          <a:noFill/>
        </p:spPr>
        <p:txBody>
          <a:bodyPr wrap="none" rtlCol="0">
            <a:spAutoFit/>
          </a:bodyPr>
          <a:lstStyle/>
          <a:p>
            <a:r>
              <a:rPr lang="en-BE" sz="1400">
                <a:solidFill>
                  <a:schemeClr val="bg1"/>
                </a:solidFill>
                <a:latin typeface="Raleway" panose="020B0503030101060003" pitchFamily="34" charset="77"/>
              </a:rPr>
              <a:t>Certified</a:t>
            </a:r>
          </a:p>
        </p:txBody>
      </p:sp>
      <p:sp>
        <p:nvSpPr>
          <p:cNvPr id="3" name="Rounded Rectangle 2">
            <a:extLst>
              <a:ext uri="{FF2B5EF4-FFF2-40B4-BE49-F238E27FC236}">
                <a16:creationId xmlns:a16="http://schemas.microsoft.com/office/drawing/2014/main" id="{6D30E857-0E31-4840-840B-6B8917DD0C41}"/>
              </a:ext>
            </a:extLst>
          </p:cNvPr>
          <p:cNvSpPr/>
          <p:nvPr/>
        </p:nvSpPr>
        <p:spPr>
          <a:xfrm>
            <a:off x="10246137" y="701184"/>
            <a:ext cx="1258784" cy="536961"/>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027" name="Picture 3" descr="Audit pour ISO13485 fournisseurs dispositifs médicaux| Cplus">
            <a:extLst>
              <a:ext uri="{FF2B5EF4-FFF2-40B4-BE49-F238E27FC236}">
                <a16:creationId xmlns:a16="http://schemas.microsoft.com/office/drawing/2014/main" id="{A7B0612F-FCAD-3E45-9935-47C3E2B481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51148" y="819277"/>
            <a:ext cx="368335" cy="3476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E IVD Labelling of Laboratory Consumables">
            <a:extLst>
              <a:ext uri="{FF2B5EF4-FFF2-40B4-BE49-F238E27FC236}">
                <a16:creationId xmlns:a16="http://schemas.microsoft.com/office/drawing/2014/main" id="{410BDEC4-465E-074E-8FEF-EFC594CD43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05743" y="753197"/>
            <a:ext cx="368335" cy="46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4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9000" r="-109000"/>
          </a:stretch>
        </a:blipFill>
        <a:effectLst/>
      </p:bgPr>
    </p:bg>
    <p:spTree>
      <p:nvGrpSpPr>
        <p:cNvPr id="1" name=""/>
        <p:cNvGrpSpPr/>
        <p:nvPr/>
      </p:nvGrpSpPr>
      <p:grpSpPr>
        <a:xfrm>
          <a:off x="0" y="0"/>
          <a:ext cx="0" cy="0"/>
          <a:chOff x="0" y="0"/>
          <a:chExt cx="0" cy="0"/>
        </a:xfrm>
      </p:grpSpPr>
      <p:pic>
        <p:nvPicPr>
          <p:cNvPr id="3" name="Image 2" descr="Une image contenant texte, clipart&#10;&#10;Description générée automatiquement">
            <a:extLst>
              <a:ext uri="{FF2B5EF4-FFF2-40B4-BE49-F238E27FC236}">
                <a16:creationId xmlns:a16="http://schemas.microsoft.com/office/drawing/2014/main" id="{7AB2A6D6-19A0-D092-016E-1D25860B4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05" y="655204"/>
            <a:ext cx="4414192" cy="1008495"/>
          </a:xfrm>
          <a:prstGeom prst="rect">
            <a:avLst/>
          </a:prstGeom>
        </p:spPr>
      </p:pic>
      <p:sp>
        <p:nvSpPr>
          <p:cNvPr id="5" name="ZoneTexte 4">
            <a:extLst>
              <a:ext uri="{FF2B5EF4-FFF2-40B4-BE49-F238E27FC236}">
                <a16:creationId xmlns:a16="http://schemas.microsoft.com/office/drawing/2014/main" id="{58F71949-60F0-7092-BE86-C7C74A4A974A}"/>
              </a:ext>
            </a:extLst>
          </p:cNvPr>
          <p:cNvSpPr txBox="1"/>
          <p:nvPr/>
        </p:nvSpPr>
        <p:spPr>
          <a:xfrm>
            <a:off x="596905" y="3089212"/>
            <a:ext cx="4870610" cy="110799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Raleway"/>
              </a:rPr>
              <a:t>OncoDEEP</a:t>
            </a:r>
            <a:r>
              <a:rPr kumimoji="0" lang="en-US" sz="4000" b="1" i="0" u="none" strike="noStrike" kern="1200" cap="none" spc="0" normalizeH="0" baseline="30000" noProof="0" dirty="0">
                <a:ln>
                  <a:noFill/>
                </a:ln>
                <a:solidFill>
                  <a:schemeClr val="bg1"/>
                </a:solidFill>
                <a:effectLst/>
                <a:uLnTx/>
                <a:uFillTx/>
                <a:latin typeface="Raleway"/>
              </a:rPr>
              <a:t>®</a:t>
            </a:r>
            <a:r>
              <a:rPr kumimoji="0" lang="en-US" sz="4000" b="1" i="0" u="none" strike="noStrike" kern="1200" cap="none" spc="0" normalizeH="0" baseline="0" noProof="0" dirty="0">
                <a:ln>
                  <a:noFill/>
                </a:ln>
                <a:solidFill>
                  <a:schemeClr val="bg1"/>
                </a:solidFill>
                <a:effectLst/>
                <a:uLnTx/>
                <a:uFillTx/>
                <a:latin typeface="Raleway"/>
              </a:rPr>
              <a:t> </a:t>
            </a:r>
            <a:r>
              <a:rPr lang="en-US" sz="4000" b="1" dirty="0">
                <a:solidFill>
                  <a:schemeClr val="bg1"/>
                </a:solidFill>
                <a:latin typeface="Raleway"/>
              </a:rPr>
              <a:t>Kit</a:t>
            </a:r>
            <a:endParaRPr lang="en-US" sz="4000" b="1" i="0" u="none" strike="noStrike" kern="1200" cap="none" spc="0" normalizeH="0" baseline="0" noProof="0" dirty="0">
              <a:ln>
                <a:noFill/>
              </a:ln>
              <a:solidFill>
                <a:schemeClr val="bg1"/>
              </a:solidFill>
              <a:effectLst/>
              <a:uLnTx/>
              <a:uFillTx/>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919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ZoneTexte 63">
            <a:extLst>
              <a:ext uri="{FF2B5EF4-FFF2-40B4-BE49-F238E27FC236}">
                <a16:creationId xmlns:a16="http://schemas.microsoft.com/office/drawing/2014/main" id="{AF498913-A8E8-4FF7-A2EE-4478D665D2BC}"/>
              </a:ext>
            </a:extLst>
          </p:cNvPr>
          <p:cNvSpPr txBox="1"/>
          <p:nvPr/>
        </p:nvSpPr>
        <p:spPr>
          <a:xfrm>
            <a:off x="325662" y="1816744"/>
            <a:ext cx="2261539" cy="400110"/>
          </a:xfrm>
          <a:prstGeom prst="rect">
            <a:avLst/>
          </a:prstGeom>
          <a:noFill/>
        </p:spPr>
        <p:txBody>
          <a:bodyPr wrap="square" lIns="91440" tIns="45720" rIns="91440" bIns="45720" rtlCol="0" anchor="t">
            <a:spAutoFit/>
          </a:bodyPr>
          <a:lstStyle>
            <a:defPPr>
              <a:defRPr lang="en-US"/>
            </a:defPPr>
            <a:lvl1pPr algn="ctr">
              <a:defRPr sz="2000" b="1"/>
            </a:lvl1pPr>
          </a:lstStyle>
          <a:p>
            <a:r>
              <a:rPr lang="en-US" dirty="0" err="1">
                <a:solidFill>
                  <a:schemeClr val="accent1"/>
                </a:solidFill>
                <a:latin typeface="Open Sans"/>
                <a:ea typeface="Open Sans"/>
                <a:cs typeface="Open Sans"/>
              </a:rPr>
              <a:t>BioIT</a:t>
            </a:r>
            <a:r>
              <a:rPr lang="en-US" dirty="0">
                <a:solidFill>
                  <a:schemeClr val="accent1"/>
                </a:solidFill>
                <a:latin typeface="Open Sans"/>
                <a:ea typeface="Open Sans"/>
                <a:cs typeface="Open Sans"/>
              </a:rPr>
              <a:t> Pipeline</a:t>
            </a:r>
            <a:endPar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object 7">
            <a:extLst>
              <a:ext uri="{FF2B5EF4-FFF2-40B4-BE49-F238E27FC236}">
                <a16:creationId xmlns:a16="http://schemas.microsoft.com/office/drawing/2014/main" id="{8780D5FF-1B4C-481E-AB21-865F683048F8}"/>
              </a:ext>
            </a:extLst>
          </p:cNvPr>
          <p:cNvSpPr txBox="1"/>
          <p:nvPr/>
        </p:nvSpPr>
        <p:spPr>
          <a:xfrm>
            <a:off x="7540387" y="4678436"/>
            <a:ext cx="2294290" cy="1520929"/>
          </a:xfrm>
          <a:prstGeom prst="rect">
            <a:avLst/>
          </a:prstGeom>
        </p:spPr>
        <p:txBody>
          <a:bodyPr vert="horz" wrap="square" lIns="0" tIns="12700" rIns="0" bIns="0" rtlCol="0">
            <a:spAutoFit/>
          </a:bodyPr>
          <a:lstStyle/>
          <a:p>
            <a:pPr marL="17145" algn="ctr">
              <a:spcBef>
                <a:spcPts val="100"/>
              </a:spcBef>
              <a:defRPr/>
            </a:pPr>
            <a:r>
              <a:rPr kumimoji="0" lang="en-US" sz="2000" b="1" i="0" u="none" strike="noStrike" kern="1200" cap="none" spc="-10" normalizeH="0" baseline="0" noProof="0" dirty="0">
                <a:ln>
                  <a:noFill/>
                </a:ln>
                <a:solidFill>
                  <a:schemeClr val="accent1"/>
                </a:solidFill>
                <a:effectLst/>
                <a:uLnTx/>
                <a:uFillTx/>
                <a:latin typeface="Open Sans"/>
                <a:ea typeface="+mn-ea"/>
                <a:cs typeface="Open Sans"/>
              </a:rPr>
              <a:t>Biological &amp; </a:t>
            </a:r>
            <a:r>
              <a:rPr lang="en-US" sz="2000" b="1" spc="-10" dirty="0">
                <a:solidFill>
                  <a:schemeClr val="accent1"/>
                </a:solidFill>
                <a:latin typeface="Open Sans"/>
                <a:cs typeface="Open Sans"/>
              </a:rPr>
              <a:t>Clinical</a:t>
            </a:r>
            <a:r>
              <a:rPr kumimoji="0" lang="en-US" sz="2000" b="1" i="0" u="none" strike="noStrike" kern="1200" cap="none" spc="-10" normalizeH="0" baseline="0" noProof="0" dirty="0">
                <a:ln>
                  <a:noFill/>
                </a:ln>
                <a:solidFill>
                  <a:schemeClr val="accent1"/>
                </a:solidFill>
                <a:effectLst/>
                <a:uLnTx/>
                <a:uFillTx/>
                <a:latin typeface="Open Sans"/>
                <a:ea typeface="+mn-ea"/>
                <a:cs typeface="Open Sans"/>
              </a:rPr>
              <a:t> interpretation </a:t>
            </a:r>
            <a:endParaRPr kumimoji="0" lang="en-US" sz="2000" b="0" i="0" u="none" strike="noStrike" kern="1200" cap="none" spc="0" normalizeH="0" baseline="0" noProof="0" dirty="0">
              <a:ln>
                <a:noFill/>
              </a:ln>
              <a:solidFill>
                <a:schemeClr val="accent1"/>
              </a:solidFill>
              <a:effectLst/>
              <a:uLnTx/>
              <a:uFillTx/>
              <a:latin typeface="Open Sans"/>
              <a:ea typeface="+mn-ea"/>
              <a:cs typeface="Open Sans"/>
            </a:endParaRPr>
          </a:p>
          <a:p>
            <a:pPr marL="12700" marR="0" lvl="0" indent="0" algn="ctr" defTabSz="914400" rtl="0" eaLnBrk="1" fontAlgn="auto" latinLnBrk="0" hangingPunct="1">
              <a:lnSpc>
                <a:spcPct val="100000"/>
              </a:lnSpc>
              <a:spcBef>
                <a:spcPts val="35"/>
              </a:spcBef>
              <a:spcAft>
                <a:spcPts val="0"/>
              </a:spcAft>
              <a:buClrTx/>
              <a:buSzTx/>
              <a:buFontTx/>
              <a:buNone/>
              <a:tabLst/>
              <a:defRPr/>
            </a:pPr>
            <a:endParaRPr lang="en-US" sz="800" dirty="0">
              <a:solidFill>
                <a:schemeClr val="accent1"/>
              </a:solidFill>
              <a:latin typeface="Open Sans"/>
              <a:cs typeface="Open Sans"/>
            </a:endParaRPr>
          </a:p>
          <a:p>
            <a:pPr marL="12700" marR="0" lvl="0" indent="0" algn="ctr" defTabSz="914400" rtl="0" eaLnBrk="1" fontAlgn="auto" latinLnBrk="0" hangingPunct="1">
              <a:lnSpc>
                <a:spcPct val="100000"/>
              </a:lnSpc>
              <a:spcBef>
                <a:spcPts val="35"/>
              </a:spcBef>
              <a:spcAft>
                <a:spcPts val="0"/>
              </a:spcAft>
              <a:buClrTx/>
              <a:buSzTx/>
              <a:buFontTx/>
              <a:buNone/>
              <a:tabLst/>
              <a:defRPr/>
            </a:pPr>
            <a:r>
              <a:rPr lang="en-US" sz="1500" dirty="0">
                <a:solidFill>
                  <a:schemeClr val="accent1"/>
                </a:solidFill>
                <a:latin typeface="Open Sans"/>
                <a:cs typeface="Open Sans"/>
              </a:rPr>
              <a:t>Tumor molecular profile &amp; therapeutic options</a:t>
            </a:r>
            <a:endParaRPr kumimoji="0" lang="en-US" sz="1500" b="0" i="0" u="none" strike="noStrike" kern="1200" cap="none" spc="0" normalizeH="0" baseline="0" noProof="0" dirty="0">
              <a:ln>
                <a:noFill/>
              </a:ln>
              <a:solidFill>
                <a:schemeClr val="accent1"/>
              </a:solidFill>
              <a:effectLst/>
              <a:uLnTx/>
              <a:uFillTx/>
              <a:latin typeface="Open Sans"/>
              <a:ea typeface="+mn-ea"/>
              <a:cs typeface="Open Sans"/>
            </a:endParaRPr>
          </a:p>
        </p:txBody>
      </p:sp>
      <p:grpSp>
        <p:nvGrpSpPr>
          <p:cNvPr id="33" name="Groupe 32">
            <a:extLst>
              <a:ext uri="{FF2B5EF4-FFF2-40B4-BE49-F238E27FC236}">
                <a16:creationId xmlns:a16="http://schemas.microsoft.com/office/drawing/2014/main" id="{94B572FA-2C58-2411-ABB2-222F8A543351}"/>
              </a:ext>
            </a:extLst>
          </p:cNvPr>
          <p:cNvGrpSpPr/>
          <p:nvPr/>
        </p:nvGrpSpPr>
        <p:grpSpPr>
          <a:xfrm>
            <a:off x="7468902" y="2218638"/>
            <a:ext cx="2204862" cy="2147570"/>
            <a:chOff x="9052745" y="2426797"/>
            <a:chExt cx="2204862" cy="2147570"/>
          </a:xfrm>
        </p:grpSpPr>
        <p:sp>
          <p:nvSpPr>
            <p:cNvPr id="43" name="object 19">
              <a:extLst>
                <a:ext uri="{FF2B5EF4-FFF2-40B4-BE49-F238E27FC236}">
                  <a16:creationId xmlns:a16="http://schemas.microsoft.com/office/drawing/2014/main" id="{248A0E4E-0D89-578E-D320-2E2ABC094DF0}"/>
                </a:ext>
              </a:extLst>
            </p:cNvPr>
            <p:cNvSpPr/>
            <p:nvPr/>
          </p:nvSpPr>
          <p:spPr>
            <a:xfrm rot="8418959">
              <a:off x="9052745" y="2442443"/>
              <a:ext cx="710565" cy="387350"/>
            </a:xfrm>
            <a:custGeom>
              <a:avLst/>
              <a:gdLst/>
              <a:ahLst/>
              <a:cxnLst/>
              <a:rect l="l" t="t" r="r" b="b"/>
              <a:pathLst>
                <a:path w="710565" h="387350">
                  <a:moveTo>
                    <a:pt x="710184" y="0"/>
                  </a:moveTo>
                  <a:lnTo>
                    <a:pt x="0" y="0"/>
                  </a:lnTo>
                  <a:lnTo>
                    <a:pt x="355092" y="387096"/>
                  </a:lnTo>
                  <a:lnTo>
                    <a:pt x="710184"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grpSp>
          <p:nvGrpSpPr>
            <p:cNvPr id="28" name="Groupe 27">
              <a:extLst>
                <a:ext uri="{FF2B5EF4-FFF2-40B4-BE49-F238E27FC236}">
                  <a16:creationId xmlns:a16="http://schemas.microsoft.com/office/drawing/2014/main" id="{48E97E58-D0CA-C3BD-8BCA-BE366A74E5DC}"/>
                </a:ext>
              </a:extLst>
            </p:cNvPr>
            <p:cNvGrpSpPr/>
            <p:nvPr/>
          </p:nvGrpSpPr>
          <p:grpSpPr>
            <a:xfrm>
              <a:off x="9111307" y="2426797"/>
              <a:ext cx="2146300" cy="2147570"/>
              <a:chOff x="9111307" y="2426797"/>
              <a:chExt cx="2146300" cy="2147570"/>
            </a:xfrm>
          </p:grpSpPr>
          <p:sp>
            <p:nvSpPr>
              <p:cNvPr id="37" name="object 16">
                <a:extLst>
                  <a:ext uri="{FF2B5EF4-FFF2-40B4-BE49-F238E27FC236}">
                    <a16:creationId xmlns:a16="http://schemas.microsoft.com/office/drawing/2014/main" id="{68F0B015-5A41-B93D-215A-74034F84056D}"/>
                  </a:ext>
                </a:extLst>
              </p:cNvPr>
              <p:cNvSpPr/>
              <p:nvPr/>
            </p:nvSpPr>
            <p:spPr>
              <a:xfrm rot="8276573">
                <a:off x="9111307" y="2426797"/>
                <a:ext cx="2146300" cy="2147570"/>
              </a:xfrm>
              <a:custGeom>
                <a:avLst/>
                <a:gdLst/>
                <a:ahLst/>
                <a:cxnLst/>
                <a:rect l="l" t="t" r="r" b="b"/>
                <a:pathLst>
                  <a:path w="2146300" h="2147570">
                    <a:moveTo>
                      <a:pt x="1072896" y="0"/>
                    </a:moveTo>
                    <a:lnTo>
                      <a:pt x="1025102" y="1046"/>
                    </a:lnTo>
                    <a:lnTo>
                      <a:pt x="977843" y="4155"/>
                    </a:lnTo>
                    <a:lnTo>
                      <a:pt x="931164" y="9284"/>
                    </a:lnTo>
                    <a:lnTo>
                      <a:pt x="885108" y="16388"/>
                    </a:lnTo>
                    <a:lnTo>
                      <a:pt x="839718" y="25425"/>
                    </a:lnTo>
                    <a:lnTo>
                      <a:pt x="795039" y="36350"/>
                    </a:lnTo>
                    <a:lnTo>
                      <a:pt x="751112" y="49121"/>
                    </a:lnTo>
                    <a:lnTo>
                      <a:pt x="707984" y="63692"/>
                    </a:lnTo>
                    <a:lnTo>
                      <a:pt x="665696" y="80021"/>
                    </a:lnTo>
                    <a:lnTo>
                      <a:pt x="624292" y="98065"/>
                    </a:lnTo>
                    <a:lnTo>
                      <a:pt x="583816" y="117778"/>
                    </a:lnTo>
                    <a:lnTo>
                      <a:pt x="544312" y="139118"/>
                    </a:lnTo>
                    <a:lnTo>
                      <a:pt x="505823" y="162042"/>
                    </a:lnTo>
                    <a:lnTo>
                      <a:pt x="468393" y="186504"/>
                    </a:lnTo>
                    <a:lnTo>
                      <a:pt x="432065" y="212463"/>
                    </a:lnTo>
                    <a:lnTo>
                      <a:pt x="396884" y="239874"/>
                    </a:lnTo>
                    <a:lnTo>
                      <a:pt x="362892" y="268693"/>
                    </a:lnTo>
                    <a:lnTo>
                      <a:pt x="330133" y="298877"/>
                    </a:lnTo>
                    <a:lnTo>
                      <a:pt x="298650" y="330382"/>
                    </a:lnTo>
                    <a:lnTo>
                      <a:pt x="268489" y="363165"/>
                    </a:lnTo>
                    <a:lnTo>
                      <a:pt x="239691" y="397182"/>
                    </a:lnTo>
                    <a:lnTo>
                      <a:pt x="212301" y="432389"/>
                    </a:lnTo>
                    <a:lnTo>
                      <a:pt x="186361" y="468743"/>
                    </a:lnTo>
                    <a:lnTo>
                      <a:pt x="161917" y="506200"/>
                    </a:lnTo>
                    <a:lnTo>
                      <a:pt x="139011" y="544716"/>
                    </a:lnTo>
                    <a:lnTo>
                      <a:pt x="117687" y="584248"/>
                    </a:lnTo>
                    <a:lnTo>
                      <a:pt x="97989" y="624752"/>
                    </a:lnTo>
                    <a:lnTo>
                      <a:pt x="79959" y="666185"/>
                    </a:lnTo>
                    <a:lnTo>
                      <a:pt x="63643" y="708502"/>
                    </a:lnTo>
                    <a:lnTo>
                      <a:pt x="49082" y="751661"/>
                    </a:lnTo>
                    <a:lnTo>
                      <a:pt x="36322" y="795617"/>
                    </a:lnTo>
                    <a:lnTo>
                      <a:pt x="25405" y="840327"/>
                    </a:lnTo>
                    <a:lnTo>
                      <a:pt x="16375" y="885747"/>
                    </a:lnTo>
                    <a:lnTo>
                      <a:pt x="9276" y="931834"/>
                    </a:lnTo>
                    <a:lnTo>
                      <a:pt x="4152" y="978544"/>
                    </a:lnTo>
                    <a:lnTo>
                      <a:pt x="1045" y="1025833"/>
                    </a:lnTo>
                    <a:lnTo>
                      <a:pt x="0" y="1073657"/>
                    </a:lnTo>
                    <a:lnTo>
                      <a:pt x="1045" y="1121482"/>
                    </a:lnTo>
                    <a:lnTo>
                      <a:pt x="4152" y="1168771"/>
                    </a:lnTo>
                    <a:lnTo>
                      <a:pt x="9276" y="1215481"/>
                    </a:lnTo>
                    <a:lnTo>
                      <a:pt x="16375" y="1261568"/>
                    </a:lnTo>
                    <a:lnTo>
                      <a:pt x="25405" y="1306988"/>
                    </a:lnTo>
                    <a:lnTo>
                      <a:pt x="36322" y="1351698"/>
                    </a:lnTo>
                    <a:lnTo>
                      <a:pt x="49082" y="1395654"/>
                    </a:lnTo>
                    <a:lnTo>
                      <a:pt x="63643" y="1438813"/>
                    </a:lnTo>
                    <a:lnTo>
                      <a:pt x="79959" y="1481130"/>
                    </a:lnTo>
                    <a:lnTo>
                      <a:pt x="97989" y="1522563"/>
                    </a:lnTo>
                    <a:lnTo>
                      <a:pt x="117687" y="1563067"/>
                    </a:lnTo>
                    <a:lnTo>
                      <a:pt x="139011" y="1602599"/>
                    </a:lnTo>
                    <a:lnTo>
                      <a:pt x="161917" y="1641115"/>
                    </a:lnTo>
                    <a:lnTo>
                      <a:pt x="186361" y="1678572"/>
                    </a:lnTo>
                    <a:lnTo>
                      <a:pt x="212301" y="1714926"/>
                    </a:lnTo>
                    <a:lnTo>
                      <a:pt x="239691" y="1750133"/>
                    </a:lnTo>
                    <a:lnTo>
                      <a:pt x="268489" y="1784150"/>
                    </a:lnTo>
                    <a:lnTo>
                      <a:pt x="298650" y="1816933"/>
                    </a:lnTo>
                    <a:lnTo>
                      <a:pt x="330133" y="1848438"/>
                    </a:lnTo>
                    <a:lnTo>
                      <a:pt x="362892" y="1878622"/>
                    </a:lnTo>
                    <a:lnTo>
                      <a:pt x="396884" y="1907441"/>
                    </a:lnTo>
                    <a:lnTo>
                      <a:pt x="432065" y="1934852"/>
                    </a:lnTo>
                    <a:lnTo>
                      <a:pt x="468393" y="1960811"/>
                    </a:lnTo>
                    <a:lnTo>
                      <a:pt x="505823" y="1985273"/>
                    </a:lnTo>
                    <a:lnTo>
                      <a:pt x="544312" y="2008197"/>
                    </a:lnTo>
                    <a:lnTo>
                      <a:pt x="583816" y="2029537"/>
                    </a:lnTo>
                    <a:lnTo>
                      <a:pt x="624292" y="2049250"/>
                    </a:lnTo>
                    <a:lnTo>
                      <a:pt x="665696" y="2067294"/>
                    </a:lnTo>
                    <a:lnTo>
                      <a:pt x="707984" y="2083623"/>
                    </a:lnTo>
                    <a:lnTo>
                      <a:pt x="751112" y="2098194"/>
                    </a:lnTo>
                    <a:lnTo>
                      <a:pt x="795039" y="2110965"/>
                    </a:lnTo>
                    <a:lnTo>
                      <a:pt x="839718" y="2121890"/>
                    </a:lnTo>
                    <a:lnTo>
                      <a:pt x="885108" y="2130927"/>
                    </a:lnTo>
                    <a:lnTo>
                      <a:pt x="931164" y="2138031"/>
                    </a:lnTo>
                    <a:lnTo>
                      <a:pt x="977843" y="2143160"/>
                    </a:lnTo>
                    <a:lnTo>
                      <a:pt x="1025102" y="2146269"/>
                    </a:lnTo>
                    <a:lnTo>
                      <a:pt x="1072896" y="2147316"/>
                    </a:lnTo>
                    <a:lnTo>
                      <a:pt x="1120689" y="2146269"/>
                    </a:lnTo>
                    <a:lnTo>
                      <a:pt x="1167948" y="2143160"/>
                    </a:lnTo>
                    <a:lnTo>
                      <a:pt x="1214627" y="2138031"/>
                    </a:lnTo>
                    <a:lnTo>
                      <a:pt x="1260683" y="2130927"/>
                    </a:lnTo>
                    <a:lnTo>
                      <a:pt x="1306073" y="2121890"/>
                    </a:lnTo>
                    <a:lnTo>
                      <a:pt x="1350752" y="2110965"/>
                    </a:lnTo>
                    <a:lnTo>
                      <a:pt x="1394679" y="2098194"/>
                    </a:lnTo>
                    <a:lnTo>
                      <a:pt x="1437807" y="2083623"/>
                    </a:lnTo>
                    <a:lnTo>
                      <a:pt x="1480095" y="2067294"/>
                    </a:lnTo>
                    <a:lnTo>
                      <a:pt x="1521499" y="2049250"/>
                    </a:lnTo>
                    <a:lnTo>
                      <a:pt x="1561975" y="2029537"/>
                    </a:lnTo>
                    <a:lnTo>
                      <a:pt x="1601479" y="2008197"/>
                    </a:lnTo>
                    <a:lnTo>
                      <a:pt x="1639968" y="1985273"/>
                    </a:lnTo>
                    <a:lnTo>
                      <a:pt x="1677398" y="1960811"/>
                    </a:lnTo>
                    <a:lnTo>
                      <a:pt x="1713726" y="1934852"/>
                    </a:lnTo>
                    <a:lnTo>
                      <a:pt x="1748907" y="1907441"/>
                    </a:lnTo>
                    <a:lnTo>
                      <a:pt x="1782899" y="1878622"/>
                    </a:lnTo>
                    <a:lnTo>
                      <a:pt x="1815658" y="1848438"/>
                    </a:lnTo>
                    <a:lnTo>
                      <a:pt x="1847141" y="1816933"/>
                    </a:lnTo>
                    <a:lnTo>
                      <a:pt x="1877302" y="1784150"/>
                    </a:lnTo>
                    <a:lnTo>
                      <a:pt x="1906100" y="1750133"/>
                    </a:lnTo>
                    <a:lnTo>
                      <a:pt x="1933490" y="1714926"/>
                    </a:lnTo>
                    <a:lnTo>
                      <a:pt x="1959430" y="1678572"/>
                    </a:lnTo>
                    <a:lnTo>
                      <a:pt x="1983874" y="1641115"/>
                    </a:lnTo>
                    <a:lnTo>
                      <a:pt x="2006780" y="1602599"/>
                    </a:lnTo>
                    <a:lnTo>
                      <a:pt x="2028104" y="1563067"/>
                    </a:lnTo>
                    <a:lnTo>
                      <a:pt x="2047802" y="1522563"/>
                    </a:lnTo>
                    <a:lnTo>
                      <a:pt x="2065832" y="1481130"/>
                    </a:lnTo>
                    <a:lnTo>
                      <a:pt x="2082148" y="1438813"/>
                    </a:lnTo>
                    <a:lnTo>
                      <a:pt x="2096709" y="1395654"/>
                    </a:lnTo>
                    <a:lnTo>
                      <a:pt x="2109469" y="1351698"/>
                    </a:lnTo>
                    <a:lnTo>
                      <a:pt x="2120386" y="1306988"/>
                    </a:lnTo>
                    <a:lnTo>
                      <a:pt x="2129416" y="1261568"/>
                    </a:lnTo>
                    <a:lnTo>
                      <a:pt x="2136515" y="1215481"/>
                    </a:lnTo>
                    <a:lnTo>
                      <a:pt x="2141639" y="1168771"/>
                    </a:lnTo>
                    <a:lnTo>
                      <a:pt x="2144746" y="1121482"/>
                    </a:lnTo>
                    <a:lnTo>
                      <a:pt x="2145792" y="1073657"/>
                    </a:lnTo>
                    <a:lnTo>
                      <a:pt x="2144746" y="1025833"/>
                    </a:lnTo>
                    <a:lnTo>
                      <a:pt x="2141639" y="978544"/>
                    </a:lnTo>
                    <a:lnTo>
                      <a:pt x="2136515" y="931834"/>
                    </a:lnTo>
                    <a:lnTo>
                      <a:pt x="2129416" y="885747"/>
                    </a:lnTo>
                    <a:lnTo>
                      <a:pt x="2120386" y="840327"/>
                    </a:lnTo>
                    <a:lnTo>
                      <a:pt x="2109469" y="795617"/>
                    </a:lnTo>
                    <a:lnTo>
                      <a:pt x="2096709" y="751661"/>
                    </a:lnTo>
                    <a:lnTo>
                      <a:pt x="2082148" y="708502"/>
                    </a:lnTo>
                    <a:lnTo>
                      <a:pt x="2065832" y="666185"/>
                    </a:lnTo>
                    <a:lnTo>
                      <a:pt x="2047802" y="624752"/>
                    </a:lnTo>
                    <a:lnTo>
                      <a:pt x="2028104" y="584248"/>
                    </a:lnTo>
                    <a:lnTo>
                      <a:pt x="2006780" y="544716"/>
                    </a:lnTo>
                    <a:lnTo>
                      <a:pt x="1983874" y="506200"/>
                    </a:lnTo>
                    <a:lnTo>
                      <a:pt x="1959430" y="468743"/>
                    </a:lnTo>
                    <a:lnTo>
                      <a:pt x="1933490" y="432389"/>
                    </a:lnTo>
                    <a:lnTo>
                      <a:pt x="1906100" y="397182"/>
                    </a:lnTo>
                    <a:lnTo>
                      <a:pt x="1877302" y="363165"/>
                    </a:lnTo>
                    <a:lnTo>
                      <a:pt x="1847141" y="330382"/>
                    </a:lnTo>
                    <a:lnTo>
                      <a:pt x="1815658" y="298877"/>
                    </a:lnTo>
                    <a:lnTo>
                      <a:pt x="1782899" y="268693"/>
                    </a:lnTo>
                    <a:lnTo>
                      <a:pt x="1748907" y="239874"/>
                    </a:lnTo>
                    <a:lnTo>
                      <a:pt x="1713726" y="212463"/>
                    </a:lnTo>
                    <a:lnTo>
                      <a:pt x="1677398" y="186504"/>
                    </a:lnTo>
                    <a:lnTo>
                      <a:pt x="1639968" y="162042"/>
                    </a:lnTo>
                    <a:lnTo>
                      <a:pt x="1601479" y="139118"/>
                    </a:lnTo>
                    <a:lnTo>
                      <a:pt x="1561975" y="117778"/>
                    </a:lnTo>
                    <a:lnTo>
                      <a:pt x="1521499" y="98065"/>
                    </a:lnTo>
                    <a:lnTo>
                      <a:pt x="1480095" y="80021"/>
                    </a:lnTo>
                    <a:lnTo>
                      <a:pt x="1437807" y="63692"/>
                    </a:lnTo>
                    <a:lnTo>
                      <a:pt x="1394679" y="49121"/>
                    </a:lnTo>
                    <a:lnTo>
                      <a:pt x="1350752" y="36350"/>
                    </a:lnTo>
                    <a:lnTo>
                      <a:pt x="1306073" y="25425"/>
                    </a:lnTo>
                    <a:lnTo>
                      <a:pt x="1260683" y="16388"/>
                    </a:lnTo>
                    <a:lnTo>
                      <a:pt x="1214627" y="9284"/>
                    </a:lnTo>
                    <a:lnTo>
                      <a:pt x="1167948" y="4155"/>
                    </a:lnTo>
                    <a:lnTo>
                      <a:pt x="1120689" y="1046"/>
                    </a:lnTo>
                    <a:lnTo>
                      <a:pt x="1072896"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40" name="object 18">
                <a:extLst>
                  <a:ext uri="{FF2B5EF4-FFF2-40B4-BE49-F238E27FC236}">
                    <a16:creationId xmlns:a16="http://schemas.microsoft.com/office/drawing/2014/main" id="{21537458-DF50-89AD-F405-534FDCD8244D}"/>
                  </a:ext>
                </a:extLst>
              </p:cNvPr>
              <p:cNvSpPr/>
              <p:nvPr/>
            </p:nvSpPr>
            <p:spPr>
              <a:xfrm rot="8276573">
                <a:off x="9352289" y="2669050"/>
                <a:ext cx="1664335" cy="1663064"/>
              </a:xfrm>
              <a:custGeom>
                <a:avLst/>
                <a:gdLst/>
                <a:ahLst/>
                <a:cxnLst/>
                <a:rect l="l" t="t" r="r" b="b"/>
                <a:pathLst>
                  <a:path w="1664334" h="1663064">
                    <a:moveTo>
                      <a:pt x="832103" y="0"/>
                    </a:moveTo>
                    <a:lnTo>
                      <a:pt x="783206" y="1411"/>
                    </a:lnTo>
                    <a:lnTo>
                      <a:pt x="735052" y="5593"/>
                    </a:lnTo>
                    <a:lnTo>
                      <a:pt x="687722" y="12468"/>
                    </a:lnTo>
                    <a:lnTo>
                      <a:pt x="641292" y="21958"/>
                    </a:lnTo>
                    <a:lnTo>
                      <a:pt x="595842" y="33984"/>
                    </a:lnTo>
                    <a:lnTo>
                      <a:pt x="551447" y="48469"/>
                    </a:lnTo>
                    <a:lnTo>
                      <a:pt x="508188" y="65335"/>
                    </a:lnTo>
                    <a:lnTo>
                      <a:pt x="466141" y="84504"/>
                    </a:lnTo>
                    <a:lnTo>
                      <a:pt x="425385" y="105897"/>
                    </a:lnTo>
                    <a:lnTo>
                      <a:pt x="385998" y="129437"/>
                    </a:lnTo>
                    <a:lnTo>
                      <a:pt x="348058" y="155046"/>
                    </a:lnTo>
                    <a:lnTo>
                      <a:pt x="311642" y="182646"/>
                    </a:lnTo>
                    <a:lnTo>
                      <a:pt x="276829" y="212159"/>
                    </a:lnTo>
                    <a:lnTo>
                      <a:pt x="243697" y="243506"/>
                    </a:lnTo>
                    <a:lnTo>
                      <a:pt x="212323" y="276610"/>
                    </a:lnTo>
                    <a:lnTo>
                      <a:pt x="182786" y="311393"/>
                    </a:lnTo>
                    <a:lnTo>
                      <a:pt x="155164" y="347777"/>
                    </a:lnTo>
                    <a:lnTo>
                      <a:pt x="129535" y="385683"/>
                    </a:lnTo>
                    <a:lnTo>
                      <a:pt x="105976" y="425035"/>
                    </a:lnTo>
                    <a:lnTo>
                      <a:pt x="84566" y="465753"/>
                    </a:lnTo>
                    <a:lnTo>
                      <a:pt x="65383" y="507759"/>
                    </a:lnTo>
                    <a:lnTo>
                      <a:pt x="48504" y="550977"/>
                    </a:lnTo>
                    <a:lnTo>
                      <a:pt x="34008" y="595327"/>
                    </a:lnTo>
                    <a:lnTo>
                      <a:pt x="21973" y="640733"/>
                    </a:lnTo>
                    <a:lnTo>
                      <a:pt x="12477" y="687115"/>
                    </a:lnTo>
                    <a:lnTo>
                      <a:pt x="5597" y="734395"/>
                    </a:lnTo>
                    <a:lnTo>
                      <a:pt x="1412" y="782497"/>
                    </a:lnTo>
                    <a:lnTo>
                      <a:pt x="0" y="831341"/>
                    </a:lnTo>
                    <a:lnTo>
                      <a:pt x="1412" y="880186"/>
                    </a:lnTo>
                    <a:lnTo>
                      <a:pt x="5597" y="928288"/>
                    </a:lnTo>
                    <a:lnTo>
                      <a:pt x="12477" y="975568"/>
                    </a:lnTo>
                    <a:lnTo>
                      <a:pt x="21973" y="1021950"/>
                    </a:lnTo>
                    <a:lnTo>
                      <a:pt x="34008" y="1067356"/>
                    </a:lnTo>
                    <a:lnTo>
                      <a:pt x="48504" y="1111706"/>
                    </a:lnTo>
                    <a:lnTo>
                      <a:pt x="65383" y="1154924"/>
                    </a:lnTo>
                    <a:lnTo>
                      <a:pt x="84566" y="1196930"/>
                    </a:lnTo>
                    <a:lnTo>
                      <a:pt x="105976" y="1237648"/>
                    </a:lnTo>
                    <a:lnTo>
                      <a:pt x="129535" y="1277000"/>
                    </a:lnTo>
                    <a:lnTo>
                      <a:pt x="155164" y="1314906"/>
                    </a:lnTo>
                    <a:lnTo>
                      <a:pt x="182786" y="1351290"/>
                    </a:lnTo>
                    <a:lnTo>
                      <a:pt x="212323" y="1386073"/>
                    </a:lnTo>
                    <a:lnTo>
                      <a:pt x="243697" y="1419177"/>
                    </a:lnTo>
                    <a:lnTo>
                      <a:pt x="276829" y="1450524"/>
                    </a:lnTo>
                    <a:lnTo>
                      <a:pt x="311642" y="1480037"/>
                    </a:lnTo>
                    <a:lnTo>
                      <a:pt x="348058" y="1507637"/>
                    </a:lnTo>
                    <a:lnTo>
                      <a:pt x="385998" y="1533246"/>
                    </a:lnTo>
                    <a:lnTo>
                      <a:pt x="425385" y="1556786"/>
                    </a:lnTo>
                    <a:lnTo>
                      <a:pt x="466141" y="1578179"/>
                    </a:lnTo>
                    <a:lnTo>
                      <a:pt x="508188" y="1597348"/>
                    </a:lnTo>
                    <a:lnTo>
                      <a:pt x="551447" y="1614214"/>
                    </a:lnTo>
                    <a:lnTo>
                      <a:pt x="595842" y="1628699"/>
                    </a:lnTo>
                    <a:lnTo>
                      <a:pt x="641292" y="1640725"/>
                    </a:lnTo>
                    <a:lnTo>
                      <a:pt x="687722" y="1650215"/>
                    </a:lnTo>
                    <a:lnTo>
                      <a:pt x="735052" y="1657090"/>
                    </a:lnTo>
                    <a:lnTo>
                      <a:pt x="783206" y="1661272"/>
                    </a:lnTo>
                    <a:lnTo>
                      <a:pt x="832103" y="1662683"/>
                    </a:lnTo>
                    <a:lnTo>
                      <a:pt x="881001" y="1661272"/>
                    </a:lnTo>
                    <a:lnTo>
                      <a:pt x="929155" y="1657090"/>
                    </a:lnTo>
                    <a:lnTo>
                      <a:pt x="976485" y="1650215"/>
                    </a:lnTo>
                    <a:lnTo>
                      <a:pt x="1022915" y="1640725"/>
                    </a:lnTo>
                    <a:lnTo>
                      <a:pt x="1068365" y="1628699"/>
                    </a:lnTo>
                    <a:lnTo>
                      <a:pt x="1112760" y="1614214"/>
                    </a:lnTo>
                    <a:lnTo>
                      <a:pt x="1156019" y="1597348"/>
                    </a:lnTo>
                    <a:lnTo>
                      <a:pt x="1198066" y="1578179"/>
                    </a:lnTo>
                    <a:lnTo>
                      <a:pt x="1238822" y="1556786"/>
                    </a:lnTo>
                    <a:lnTo>
                      <a:pt x="1278209" y="1533246"/>
                    </a:lnTo>
                    <a:lnTo>
                      <a:pt x="1316149" y="1507637"/>
                    </a:lnTo>
                    <a:lnTo>
                      <a:pt x="1352565" y="1480037"/>
                    </a:lnTo>
                    <a:lnTo>
                      <a:pt x="1387378" y="1450524"/>
                    </a:lnTo>
                    <a:lnTo>
                      <a:pt x="1420510" y="1419177"/>
                    </a:lnTo>
                    <a:lnTo>
                      <a:pt x="1451884" y="1386073"/>
                    </a:lnTo>
                    <a:lnTo>
                      <a:pt x="1481421" y="1351290"/>
                    </a:lnTo>
                    <a:lnTo>
                      <a:pt x="1509043" y="1314906"/>
                    </a:lnTo>
                    <a:lnTo>
                      <a:pt x="1534672" y="1277000"/>
                    </a:lnTo>
                    <a:lnTo>
                      <a:pt x="1558231" y="1237648"/>
                    </a:lnTo>
                    <a:lnTo>
                      <a:pt x="1579641" y="1196930"/>
                    </a:lnTo>
                    <a:lnTo>
                      <a:pt x="1598824" y="1154924"/>
                    </a:lnTo>
                    <a:lnTo>
                      <a:pt x="1615703" y="1111706"/>
                    </a:lnTo>
                    <a:lnTo>
                      <a:pt x="1630199" y="1067356"/>
                    </a:lnTo>
                    <a:lnTo>
                      <a:pt x="1642234" y="1021950"/>
                    </a:lnTo>
                    <a:lnTo>
                      <a:pt x="1651730" y="975568"/>
                    </a:lnTo>
                    <a:lnTo>
                      <a:pt x="1658610" y="928288"/>
                    </a:lnTo>
                    <a:lnTo>
                      <a:pt x="1662795" y="880186"/>
                    </a:lnTo>
                    <a:lnTo>
                      <a:pt x="1664207" y="831341"/>
                    </a:lnTo>
                    <a:lnTo>
                      <a:pt x="1662795" y="782497"/>
                    </a:lnTo>
                    <a:lnTo>
                      <a:pt x="1658610" y="734395"/>
                    </a:lnTo>
                    <a:lnTo>
                      <a:pt x="1651730" y="687115"/>
                    </a:lnTo>
                    <a:lnTo>
                      <a:pt x="1642234" y="640733"/>
                    </a:lnTo>
                    <a:lnTo>
                      <a:pt x="1630199" y="595327"/>
                    </a:lnTo>
                    <a:lnTo>
                      <a:pt x="1615703" y="550977"/>
                    </a:lnTo>
                    <a:lnTo>
                      <a:pt x="1598824" y="507759"/>
                    </a:lnTo>
                    <a:lnTo>
                      <a:pt x="1579641" y="465753"/>
                    </a:lnTo>
                    <a:lnTo>
                      <a:pt x="1558231" y="425035"/>
                    </a:lnTo>
                    <a:lnTo>
                      <a:pt x="1534672" y="385683"/>
                    </a:lnTo>
                    <a:lnTo>
                      <a:pt x="1509043" y="347777"/>
                    </a:lnTo>
                    <a:lnTo>
                      <a:pt x="1481421" y="311393"/>
                    </a:lnTo>
                    <a:lnTo>
                      <a:pt x="1451884" y="276610"/>
                    </a:lnTo>
                    <a:lnTo>
                      <a:pt x="1420510" y="243506"/>
                    </a:lnTo>
                    <a:lnTo>
                      <a:pt x="1387378" y="212159"/>
                    </a:lnTo>
                    <a:lnTo>
                      <a:pt x="1352565" y="182646"/>
                    </a:lnTo>
                    <a:lnTo>
                      <a:pt x="1316149" y="155046"/>
                    </a:lnTo>
                    <a:lnTo>
                      <a:pt x="1278209" y="129437"/>
                    </a:lnTo>
                    <a:lnTo>
                      <a:pt x="1238822" y="105897"/>
                    </a:lnTo>
                    <a:lnTo>
                      <a:pt x="1198066" y="84504"/>
                    </a:lnTo>
                    <a:lnTo>
                      <a:pt x="1156019" y="65335"/>
                    </a:lnTo>
                    <a:lnTo>
                      <a:pt x="1112760" y="48469"/>
                    </a:lnTo>
                    <a:lnTo>
                      <a:pt x="1068365" y="33984"/>
                    </a:lnTo>
                    <a:lnTo>
                      <a:pt x="1022915" y="21958"/>
                    </a:lnTo>
                    <a:lnTo>
                      <a:pt x="976485" y="12468"/>
                    </a:lnTo>
                    <a:lnTo>
                      <a:pt x="929155" y="5593"/>
                    </a:lnTo>
                    <a:lnTo>
                      <a:pt x="881001" y="1411"/>
                    </a:lnTo>
                    <a:lnTo>
                      <a:pt x="83210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pic>
            <p:nvPicPr>
              <p:cNvPr id="44" name="Image 9">
                <a:extLst>
                  <a:ext uri="{FF2B5EF4-FFF2-40B4-BE49-F238E27FC236}">
                    <a16:creationId xmlns:a16="http://schemas.microsoft.com/office/drawing/2014/main" id="{59537A6F-9766-A72D-F107-E99DC0744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8028" y="3270184"/>
                <a:ext cx="1620893" cy="460795"/>
              </a:xfrm>
              <a:prstGeom prst="rect">
                <a:avLst/>
              </a:prstGeom>
            </p:spPr>
          </p:pic>
        </p:grpSp>
      </p:grpSp>
      <p:sp>
        <p:nvSpPr>
          <p:cNvPr id="45" name="object 7">
            <a:extLst>
              <a:ext uri="{FF2B5EF4-FFF2-40B4-BE49-F238E27FC236}">
                <a16:creationId xmlns:a16="http://schemas.microsoft.com/office/drawing/2014/main" id="{C99F2015-722B-F3EB-E77F-15A22EA99D91}"/>
              </a:ext>
            </a:extLst>
          </p:cNvPr>
          <p:cNvSpPr txBox="1"/>
          <p:nvPr/>
        </p:nvSpPr>
        <p:spPr>
          <a:xfrm>
            <a:off x="1376378" y="4936322"/>
            <a:ext cx="3656922" cy="1259319"/>
          </a:xfrm>
          <a:prstGeom prst="rect">
            <a:avLst/>
          </a:prstGeom>
        </p:spPr>
        <p:txBody>
          <a:bodyPr vert="horz" wrap="square" lIns="0" tIns="12700" rIns="0" bIns="0" rtlCol="0">
            <a:spAutoFit/>
          </a:bodyPr>
          <a:lstStyle/>
          <a:p>
            <a:pPr marL="17145" marR="0" lvl="0" indent="0" algn="ctr" defTabSz="914400" rtl="0" eaLnBrk="1" fontAlgn="auto" latinLnBrk="0" hangingPunct="1">
              <a:lnSpc>
                <a:spcPct val="100000"/>
              </a:lnSpc>
              <a:spcBef>
                <a:spcPts val="100"/>
              </a:spcBef>
              <a:spcAft>
                <a:spcPts val="0"/>
              </a:spcAft>
              <a:buClrTx/>
              <a:buSzTx/>
              <a:buFontTx/>
              <a:buNone/>
              <a:tabLst/>
              <a:defRPr/>
            </a:pPr>
            <a:r>
              <a:rPr kumimoji="0" lang="en-US" b="1" i="0" u="none" strike="noStrike" kern="1200" cap="none" spc="-10" normalizeH="0" baseline="0" noProof="0" dirty="0">
                <a:ln>
                  <a:noFill/>
                </a:ln>
                <a:solidFill>
                  <a:schemeClr val="accent1"/>
                </a:solidFill>
                <a:effectLst/>
                <a:uLnTx/>
                <a:uFillTx/>
                <a:latin typeface="Open Sans"/>
                <a:ea typeface="+mn-ea"/>
                <a:cs typeface="Open Sans"/>
              </a:rPr>
              <a:t>NGS panel</a:t>
            </a:r>
            <a:endParaRPr kumimoji="0" lang="en-US" b="0" i="0" u="none" strike="noStrike" kern="1200" cap="none" spc="0" normalizeH="0" baseline="0" noProof="0" dirty="0">
              <a:ln>
                <a:noFill/>
              </a:ln>
              <a:solidFill>
                <a:schemeClr val="accent1"/>
              </a:solidFill>
              <a:effectLst/>
              <a:uLnTx/>
              <a:uFillTx/>
              <a:latin typeface="Open Sans"/>
              <a:ea typeface="+mn-ea"/>
              <a:cs typeface="Open Sans"/>
            </a:endParaRPr>
          </a:p>
          <a:p>
            <a:pPr marL="12700" marR="0" lvl="0" indent="0" algn="ctr" defTabSz="914400" rtl="0" eaLnBrk="1" fontAlgn="auto" latinLnBrk="0" hangingPunct="1">
              <a:lnSpc>
                <a:spcPct val="100000"/>
              </a:lnSpc>
              <a:spcBef>
                <a:spcPts val="35"/>
              </a:spcBef>
              <a:spcAft>
                <a:spcPts val="0"/>
              </a:spcAft>
              <a:buClrTx/>
              <a:buSzTx/>
              <a:buFontTx/>
              <a:buNone/>
              <a:tabLst/>
              <a:defRPr/>
            </a:pPr>
            <a:endParaRPr lang="en-US" dirty="0">
              <a:solidFill>
                <a:schemeClr val="accent1"/>
              </a:solidFill>
              <a:latin typeface="Open Sans"/>
              <a:cs typeface="Open Sans"/>
            </a:endParaRPr>
          </a:p>
          <a:p>
            <a:pPr marL="12700" marR="5080" lvl="0" indent="0" algn="ctr" defTabSz="914400" rtl="0" eaLnBrk="1" fontAlgn="auto" latinLnBrk="0" hangingPunct="1">
              <a:lnSpc>
                <a:spcPct val="100000"/>
              </a:lnSpc>
              <a:spcBef>
                <a:spcPts val="35"/>
              </a:spcBef>
              <a:spcAft>
                <a:spcPts val="0"/>
              </a:spcAft>
              <a:buClrTx/>
              <a:buSzTx/>
              <a:buFontTx/>
              <a:buNone/>
              <a:tabLst/>
              <a:defRPr/>
            </a:pPr>
            <a:r>
              <a:rPr lang="en-US" sz="1500" spc="-5" dirty="0">
                <a:solidFill>
                  <a:schemeClr val="accent1"/>
                </a:solidFill>
                <a:latin typeface="Open Sans"/>
                <a:cs typeface="Open Sans"/>
              </a:rPr>
              <a:t>Incorporating T</a:t>
            </a:r>
            <a:r>
              <a:rPr kumimoji="0" lang="en-US" sz="1500" b="0" i="0" u="none" strike="noStrike" kern="1200" cap="none" spc="-5" normalizeH="0" baseline="0" noProof="0" dirty="0" err="1">
                <a:ln>
                  <a:noFill/>
                </a:ln>
                <a:solidFill>
                  <a:schemeClr val="accent1"/>
                </a:solidFill>
                <a:effectLst/>
                <a:uLnTx/>
                <a:uFillTx/>
                <a:latin typeface="Open Sans"/>
                <a:ea typeface="+mn-ea"/>
                <a:cs typeface="Open Sans"/>
              </a:rPr>
              <a:t>wist</a:t>
            </a:r>
            <a:r>
              <a:rPr kumimoji="0" lang="en-US" sz="1500" b="0" i="0" u="none" strike="noStrike" kern="1200" cap="none" spc="-5" normalizeH="0" baseline="0" noProof="0" dirty="0">
                <a:ln>
                  <a:noFill/>
                </a:ln>
                <a:solidFill>
                  <a:schemeClr val="accent1"/>
                </a:solidFill>
                <a:effectLst/>
                <a:uLnTx/>
                <a:uFillTx/>
                <a:latin typeface="Open Sans"/>
                <a:ea typeface="+mn-ea"/>
                <a:cs typeface="Open Sans"/>
              </a:rPr>
              <a:t> Bioscience’s</a:t>
            </a:r>
            <a:br>
              <a:rPr kumimoji="0" lang="en-US" sz="1500" b="0" i="0" u="none" strike="noStrike" kern="1200" cap="none" spc="-5" normalizeH="0" baseline="0" noProof="0" dirty="0">
                <a:ln>
                  <a:noFill/>
                </a:ln>
                <a:solidFill>
                  <a:schemeClr val="accent1"/>
                </a:solidFill>
                <a:effectLst/>
                <a:uLnTx/>
                <a:uFillTx/>
                <a:latin typeface="Open Sans"/>
                <a:ea typeface="+mn-ea"/>
                <a:cs typeface="Open Sans"/>
              </a:rPr>
            </a:br>
            <a:r>
              <a:rPr kumimoji="0" lang="en-US" sz="1500" b="0" i="0" u="none" strike="noStrike" kern="1200" cap="none" spc="-5" normalizeH="0" baseline="0" noProof="0" dirty="0">
                <a:ln>
                  <a:noFill/>
                </a:ln>
                <a:solidFill>
                  <a:schemeClr val="accent1"/>
                </a:solidFill>
                <a:effectLst/>
                <a:uLnTx/>
                <a:uFillTx/>
                <a:latin typeface="Open Sans"/>
                <a:ea typeface="+mn-ea"/>
                <a:cs typeface="Open Sans"/>
              </a:rPr>
              <a:t> enrichment and </a:t>
            </a:r>
            <a:br>
              <a:rPr kumimoji="0" lang="en-US" sz="1500" b="0" i="0" u="none" strike="noStrike" kern="1200" cap="none" spc="-5" normalizeH="0" baseline="0" noProof="0" dirty="0">
                <a:ln>
                  <a:noFill/>
                </a:ln>
                <a:solidFill>
                  <a:schemeClr val="accent1"/>
                </a:solidFill>
                <a:effectLst/>
                <a:uLnTx/>
                <a:uFillTx/>
                <a:latin typeface="Open Sans"/>
                <a:ea typeface="+mn-ea"/>
                <a:cs typeface="Open Sans"/>
              </a:rPr>
            </a:br>
            <a:r>
              <a:rPr kumimoji="0" lang="en-US" sz="1500" b="0" i="0" u="none" strike="noStrike" kern="1200" cap="none" spc="-5" normalizeH="0" baseline="0" noProof="0" dirty="0">
                <a:ln>
                  <a:noFill/>
                </a:ln>
                <a:solidFill>
                  <a:schemeClr val="accent1"/>
                </a:solidFill>
                <a:effectLst/>
                <a:uLnTx/>
                <a:uFillTx/>
                <a:latin typeface="Open Sans"/>
                <a:ea typeface="+mn-ea"/>
                <a:cs typeface="Open Sans"/>
              </a:rPr>
              <a:t>library preparation solutions</a:t>
            </a:r>
            <a:endParaRPr kumimoji="0" lang="en-US" sz="1500" b="0" i="0" u="none" strike="noStrike" kern="1200" cap="none" spc="0" normalizeH="0" baseline="0" noProof="0" dirty="0">
              <a:ln>
                <a:noFill/>
              </a:ln>
              <a:solidFill>
                <a:schemeClr val="accent1"/>
              </a:solidFill>
              <a:effectLst/>
              <a:uLnTx/>
              <a:uFillTx/>
              <a:latin typeface="Open Sans"/>
              <a:ea typeface="+mn-ea"/>
              <a:cs typeface="Open Sans"/>
            </a:endParaRPr>
          </a:p>
        </p:txBody>
      </p:sp>
      <p:cxnSp>
        <p:nvCxnSpPr>
          <p:cNvPr id="6" name="Connecteur droit 12">
            <a:extLst>
              <a:ext uri="{FF2B5EF4-FFF2-40B4-BE49-F238E27FC236}">
                <a16:creationId xmlns:a16="http://schemas.microsoft.com/office/drawing/2014/main" id="{1DF288BE-DEEF-4945-54B0-B5112F1E5FFC}"/>
              </a:ext>
            </a:extLst>
          </p:cNvPr>
          <p:cNvCxnSpPr/>
          <p:nvPr/>
        </p:nvCxnSpPr>
        <p:spPr>
          <a:xfrm>
            <a:off x="484035" y="964369"/>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0AECD2D3-DAE2-BDD5-2B2F-F4677D8781C5}"/>
              </a:ext>
            </a:extLst>
          </p:cNvPr>
          <p:cNvGrpSpPr/>
          <p:nvPr/>
        </p:nvGrpSpPr>
        <p:grpSpPr>
          <a:xfrm>
            <a:off x="2204287" y="2196313"/>
            <a:ext cx="2146300" cy="2458649"/>
            <a:chOff x="1481932" y="2121908"/>
            <a:chExt cx="2146300" cy="2458649"/>
          </a:xfrm>
        </p:grpSpPr>
        <p:sp>
          <p:nvSpPr>
            <p:cNvPr id="11" name="object 11">
              <a:extLst>
                <a:ext uri="{FF2B5EF4-FFF2-40B4-BE49-F238E27FC236}">
                  <a16:creationId xmlns:a16="http://schemas.microsoft.com/office/drawing/2014/main" id="{94D3CB20-58B5-76DF-C405-D40A49B2CA2B}"/>
                </a:ext>
              </a:extLst>
            </p:cNvPr>
            <p:cNvSpPr/>
            <p:nvPr/>
          </p:nvSpPr>
          <p:spPr>
            <a:xfrm>
              <a:off x="2214661" y="4193207"/>
              <a:ext cx="710565" cy="387350"/>
            </a:xfrm>
            <a:custGeom>
              <a:avLst/>
              <a:gdLst/>
              <a:ahLst/>
              <a:cxnLst/>
              <a:rect l="l" t="t" r="r" b="b"/>
              <a:pathLst>
                <a:path w="710564" h="387350">
                  <a:moveTo>
                    <a:pt x="710183" y="0"/>
                  </a:moveTo>
                  <a:lnTo>
                    <a:pt x="0" y="0"/>
                  </a:lnTo>
                  <a:lnTo>
                    <a:pt x="355092" y="387096"/>
                  </a:lnTo>
                  <a:lnTo>
                    <a:pt x="710183" y="0"/>
                  </a:lnTo>
                  <a:close/>
                </a:path>
              </a:pathLst>
            </a:custGeom>
            <a:solidFill>
              <a:srgbClr val="034B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grpSp>
          <p:nvGrpSpPr>
            <p:cNvPr id="13" name="Groupe 12">
              <a:extLst>
                <a:ext uri="{FF2B5EF4-FFF2-40B4-BE49-F238E27FC236}">
                  <a16:creationId xmlns:a16="http://schemas.microsoft.com/office/drawing/2014/main" id="{6985A76D-9D40-5D5A-5A31-682978F380A8}"/>
                </a:ext>
              </a:extLst>
            </p:cNvPr>
            <p:cNvGrpSpPr/>
            <p:nvPr/>
          </p:nvGrpSpPr>
          <p:grpSpPr>
            <a:xfrm>
              <a:off x="1481932" y="2121908"/>
              <a:ext cx="2146300" cy="2146300"/>
              <a:chOff x="1508829" y="2774010"/>
              <a:chExt cx="2146300" cy="2146300"/>
            </a:xfrm>
          </p:grpSpPr>
          <p:sp>
            <p:nvSpPr>
              <p:cNvPr id="14" name="object 8">
                <a:extLst>
                  <a:ext uri="{FF2B5EF4-FFF2-40B4-BE49-F238E27FC236}">
                    <a16:creationId xmlns:a16="http://schemas.microsoft.com/office/drawing/2014/main" id="{AF6CD862-45AB-0FF4-2E0D-F15F9A260AC9}"/>
                  </a:ext>
                </a:extLst>
              </p:cNvPr>
              <p:cNvSpPr/>
              <p:nvPr/>
            </p:nvSpPr>
            <p:spPr>
              <a:xfrm>
                <a:off x="1508829" y="2774010"/>
                <a:ext cx="2146300" cy="2146300"/>
              </a:xfrm>
              <a:custGeom>
                <a:avLst/>
                <a:gdLst/>
                <a:ahLst/>
                <a:cxnLst/>
                <a:rect l="l" t="t" r="r" b="b"/>
                <a:pathLst>
                  <a:path w="2146300" h="2146300">
                    <a:moveTo>
                      <a:pt x="1072896" y="0"/>
                    </a:moveTo>
                    <a:lnTo>
                      <a:pt x="1025102" y="1045"/>
                    </a:lnTo>
                    <a:lnTo>
                      <a:pt x="977843" y="4152"/>
                    </a:lnTo>
                    <a:lnTo>
                      <a:pt x="931164" y="9276"/>
                    </a:lnTo>
                    <a:lnTo>
                      <a:pt x="885108" y="16375"/>
                    </a:lnTo>
                    <a:lnTo>
                      <a:pt x="839718" y="25405"/>
                    </a:lnTo>
                    <a:lnTo>
                      <a:pt x="795039" y="36322"/>
                    </a:lnTo>
                    <a:lnTo>
                      <a:pt x="751112" y="49082"/>
                    </a:lnTo>
                    <a:lnTo>
                      <a:pt x="707984" y="63643"/>
                    </a:lnTo>
                    <a:lnTo>
                      <a:pt x="665696" y="79959"/>
                    </a:lnTo>
                    <a:lnTo>
                      <a:pt x="624292" y="97989"/>
                    </a:lnTo>
                    <a:lnTo>
                      <a:pt x="583816" y="117687"/>
                    </a:lnTo>
                    <a:lnTo>
                      <a:pt x="544312" y="139011"/>
                    </a:lnTo>
                    <a:lnTo>
                      <a:pt x="505823" y="161917"/>
                    </a:lnTo>
                    <a:lnTo>
                      <a:pt x="468393" y="186361"/>
                    </a:lnTo>
                    <a:lnTo>
                      <a:pt x="432065" y="212301"/>
                    </a:lnTo>
                    <a:lnTo>
                      <a:pt x="396884" y="239691"/>
                    </a:lnTo>
                    <a:lnTo>
                      <a:pt x="362892" y="268489"/>
                    </a:lnTo>
                    <a:lnTo>
                      <a:pt x="330133" y="298650"/>
                    </a:lnTo>
                    <a:lnTo>
                      <a:pt x="298650" y="330133"/>
                    </a:lnTo>
                    <a:lnTo>
                      <a:pt x="268489" y="362892"/>
                    </a:lnTo>
                    <a:lnTo>
                      <a:pt x="239691" y="396884"/>
                    </a:lnTo>
                    <a:lnTo>
                      <a:pt x="212301" y="432065"/>
                    </a:lnTo>
                    <a:lnTo>
                      <a:pt x="186361" y="468393"/>
                    </a:lnTo>
                    <a:lnTo>
                      <a:pt x="161917" y="505823"/>
                    </a:lnTo>
                    <a:lnTo>
                      <a:pt x="139011" y="544312"/>
                    </a:lnTo>
                    <a:lnTo>
                      <a:pt x="117687" y="583816"/>
                    </a:lnTo>
                    <a:lnTo>
                      <a:pt x="97989" y="624292"/>
                    </a:lnTo>
                    <a:lnTo>
                      <a:pt x="79959" y="665696"/>
                    </a:lnTo>
                    <a:lnTo>
                      <a:pt x="63643" y="707984"/>
                    </a:lnTo>
                    <a:lnTo>
                      <a:pt x="49082" y="751112"/>
                    </a:lnTo>
                    <a:lnTo>
                      <a:pt x="36322" y="795039"/>
                    </a:lnTo>
                    <a:lnTo>
                      <a:pt x="25405" y="839718"/>
                    </a:lnTo>
                    <a:lnTo>
                      <a:pt x="16375" y="885108"/>
                    </a:lnTo>
                    <a:lnTo>
                      <a:pt x="9276" y="931164"/>
                    </a:lnTo>
                    <a:lnTo>
                      <a:pt x="4152" y="977843"/>
                    </a:lnTo>
                    <a:lnTo>
                      <a:pt x="1045" y="1025102"/>
                    </a:lnTo>
                    <a:lnTo>
                      <a:pt x="0" y="1072896"/>
                    </a:lnTo>
                    <a:lnTo>
                      <a:pt x="1045" y="1120689"/>
                    </a:lnTo>
                    <a:lnTo>
                      <a:pt x="4152" y="1167948"/>
                    </a:lnTo>
                    <a:lnTo>
                      <a:pt x="9276" y="1214627"/>
                    </a:lnTo>
                    <a:lnTo>
                      <a:pt x="16375" y="1260683"/>
                    </a:lnTo>
                    <a:lnTo>
                      <a:pt x="25405" y="1306073"/>
                    </a:lnTo>
                    <a:lnTo>
                      <a:pt x="36322" y="1350752"/>
                    </a:lnTo>
                    <a:lnTo>
                      <a:pt x="49082" y="1394679"/>
                    </a:lnTo>
                    <a:lnTo>
                      <a:pt x="63643" y="1437807"/>
                    </a:lnTo>
                    <a:lnTo>
                      <a:pt x="79959" y="1480095"/>
                    </a:lnTo>
                    <a:lnTo>
                      <a:pt x="97989" y="1521499"/>
                    </a:lnTo>
                    <a:lnTo>
                      <a:pt x="117687" y="1561975"/>
                    </a:lnTo>
                    <a:lnTo>
                      <a:pt x="139011" y="1601479"/>
                    </a:lnTo>
                    <a:lnTo>
                      <a:pt x="161917" y="1639968"/>
                    </a:lnTo>
                    <a:lnTo>
                      <a:pt x="186361" y="1677398"/>
                    </a:lnTo>
                    <a:lnTo>
                      <a:pt x="212301" y="1713726"/>
                    </a:lnTo>
                    <a:lnTo>
                      <a:pt x="239691" y="1748907"/>
                    </a:lnTo>
                    <a:lnTo>
                      <a:pt x="268489" y="1782899"/>
                    </a:lnTo>
                    <a:lnTo>
                      <a:pt x="298650" y="1815658"/>
                    </a:lnTo>
                    <a:lnTo>
                      <a:pt x="330133" y="1847141"/>
                    </a:lnTo>
                    <a:lnTo>
                      <a:pt x="362892" y="1877302"/>
                    </a:lnTo>
                    <a:lnTo>
                      <a:pt x="396884" y="1906100"/>
                    </a:lnTo>
                    <a:lnTo>
                      <a:pt x="432065" y="1933490"/>
                    </a:lnTo>
                    <a:lnTo>
                      <a:pt x="468393" y="1959430"/>
                    </a:lnTo>
                    <a:lnTo>
                      <a:pt x="505823" y="1983874"/>
                    </a:lnTo>
                    <a:lnTo>
                      <a:pt x="544312" y="2006780"/>
                    </a:lnTo>
                    <a:lnTo>
                      <a:pt x="583816" y="2028104"/>
                    </a:lnTo>
                    <a:lnTo>
                      <a:pt x="624292" y="2047802"/>
                    </a:lnTo>
                    <a:lnTo>
                      <a:pt x="665696" y="2065832"/>
                    </a:lnTo>
                    <a:lnTo>
                      <a:pt x="707984" y="2082148"/>
                    </a:lnTo>
                    <a:lnTo>
                      <a:pt x="751112" y="2096709"/>
                    </a:lnTo>
                    <a:lnTo>
                      <a:pt x="795039" y="2109469"/>
                    </a:lnTo>
                    <a:lnTo>
                      <a:pt x="839718" y="2120386"/>
                    </a:lnTo>
                    <a:lnTo>
                      <a:pt x="885108" y="2129416"/>
                    </a:lnTo>
                    <a:lnTo>
                      <a:pt x="931164" y="2136515"/>
                    </a:lnTo>
                    <a:lnTo>
                      <a:pt x="977843" y="2141639"/>
                    </a:lnTo>
                    <a:lnTo>
                      <a:pt x="1025102" y="2144746"/>
                    </a:lnTo>
                    <a:lnTo>
                      <a:pt x="1072896" y="2145792"/>
                    </a:lnTo>
                    <a:lnTo>
                      <a:pt x="1120689" y="2144746"/>
                    </a:lnTo>
                    <a:lnTo>
                      <a:pt x="1167948" y="2141639"/>
                    </a:lnTo>
                    <a:lnTo>
                      <a:pt x="1214627" y="2136515"/>
                    </a:lnTo>
                    <a:lnTo>
                      <a:pt x="1260683" y="2129416"/>
                    </a:lnTo>
                    <a:lnTo>
                      <a:pt x="1306073" y="2120386"/>
                    </a:lnTo>
                    <a:lnTo>
                      <a:pt x="1350752" y="2109469"/>
                    </a:lnTo>
                    <a:lnTo>
                      <a:pt x="1394679" y="2096709"/>
                    </a:lnTo>
                    <a:lnTo>
                      <a:pt x="1437807" y="2082148"/>
                    </a:lnTo>
                    <a:lnTo>
                      <a:pt x="1480095" y="2065832"/>
                    </a:lnTo>
                    <a:lnTo>
                      <a:pt x="1521499" y="2047802"/>
                    </a:lnTo>
                    <a:lnTo>
                      <a:pt x="1561975" y="2028104"/>
                    </a:lnTo>
                    <a:lnTo>
                      <a:pt x="1601479" y="2006780"/>
                    </a:lnTo>
                    <a:lnTo>
                      <a:pt x="1639968" y="1983874"/>
                    </a:lnTo>
                    <a:lnTo>
                      <a:pt x="1677398" y="1959430"/>
                    </a:lnTo>
                    <a:lnTo>
                      <a:pt x="1713726" y="1933490"/>
                    </a:lnTo>
                    <a:lnTo>
                      <a:pt x="1748907" y="1906100"/>
                    </a:lnTo>
                    <a:lnTo>
                      <a:pt x="1782899" y="1877302"/>
                    </a:lnTo>
                    <a:lnTo>
                      <a:pt x="1815658" y="1847141"/>
                    </a:lnTo>
                    <a:lnTo>
                      <a:pt x="1847141" y="1815658"/>
                    </a:lnTo>
                    <a:lnTo>
                      <a:pt x="1877302" y="1782899"/>
                    </a:lnTo>
                    <a:lnTo>
                      <a:pt x="1906100" y="1748907"/>
                    </a:lnTo>
                    <a:lnTo>
                      <a:pt x="1933490" y="1713726"/>
                    </a:lnTo>
                    <a:lnTo>
                      <a:pt x="1959430" y="1677398"/>
                    </a:lnTo>
                    <a:lnTo>
                      <a:pt x="1983874" y="1639968"/>
                    </a:lnTo>
                    <a:lnTo>
                      <a:pt x="2006780" y="1601479"/>
                    </a:lnTo>
                    <a:lnTo>
                      <a:pt x="2028104" y="1561975"/>
                    </a:lnTo>
                    <a:lnTo>
                      <a:pt x="2047802" y="1521499"/>
                    </a:lnTo>
                    <a:lnTo>
                      <a:pt x="2065832" y="1480095"/>
                    </a:lnTo>
                    <a:lnTo>
                      <a:pt x="2082148" y="1437807"/>
                    </a:lnTo>
                    <a:lnTo>
                      <a:pt x="2096709" y="1394679"/>
                    </a:lnTo>
                    <a:lnTo>
                      <a:pt x="2109469" y="1350752"/>
                    </a:lnTo>
                    <a:lnTo>
                      <a:pt x="2120386" y="1306073"/>
                    </a:lnTo>
                    <a:lnTo>
                      <a:pt x="2129416" y="1260683"/>
                    </a:lnTo>
                    <a:lnTo>
                      <a:pt x="2136515" y="1214627"/>
                    </a:lnTo>
                    <a:lnTo>
                      <a:pt x="2141639" y="1167948"/>
                    </a:lnTo>
                    <a:lnTo>
                      <a:pt x="2144746" y="1120689"/>
                    </a:lnTo>
                    <a:lnTo>
                      <a:pt x="2145791" y="1072896"/>
                    </a:lnTo>
                    <a:lnTo>
                      <a:pt x="2144746" y="1025102"/>
                    </a:lnTo>
                    <a:lnTo>
                      <a:pt x="2141639" y="977843"/>
                    </a:lnTo>
                    <a:lnTo>
                      <a:pt x="2136515" y="931164"/>
                    </a:lnTo>
                    <a:lnTo>
                      <a:pt x="2129416" y="885108"/>
                    </a:lnTo>
                    <a:lnTo>
                      <a:pt x="2120386" y="839718"/>
                    </a:lnTo>
                    <a:lnTo>
                      <a:pt x="2109469" y="795039"/>
                    </a:lnTo>
                    <a:lnTo>
                      <a:pt x="2096709" y="751112"/>
                    </a:lnTo>
                    <a:lnTo>
                      <a:pt x="2082148" y="707984"/>
                    </a:lnTo>
                    <a:lnTo>
                      <a:pt x="2065832" y="665696"/>
                    </a:lnTo>
                    <a:lnTo>
                      <a:pt x="2047802" y="624292"/>
                    </a:lnTo>
                    <a:lnTo>
                      <a:pt x="2028104" y="583816"/>
                    </a:lnTo>
                    <a:lnTo>
                      <a:pt x="2006780" y="544312"/>
                    </a:lnTo>
                    <a:lnTo>
                      <a:pt x="1983874" y="505823"/>
                    </a:lnTo>
                    <a:lnTo>
                      <a:pt x="1959430" y="468393"/>
                    </a:lnTo>
                    <a:lnTo>
                      <a:pt x="1933490" y="432065"/>
                    </a:lnTo>
                    <a:lnTo>
                      <a:pt x="1906100" y="396884"/>
                    </a:lnTo>
                    <a:lnTo>
                      <a:pt x="1877302" y="362892"/>
                    </a:lnTo>
                    <a:lnTo>
                      <a:pt x="1847141" y="330133"/>
                    </a:lnTo>
                    <a:lnTo>
                      <a:pt x="1815658" y="298650"/>
                    </a:lnTo>
                    <a:lnTo>
                      <a:pt x="1782899" y="268489"/>
                    </a:lnTo>
                    <a:lnTo>
                      <a:pt x="1748907" y="239691"/>
                    </a:lnTo>
                    <a:lnTo>
                      <a:pt x="1713726" y="212301"/>
                    </a:lnTo>
                    <a:lnTo>
                      <a:pt x="1677398" y="186361"/>
                    </a:lnTo>
                    <a:lnTo>
                      <a:pt x="1639968" y="161917"/>
                    </a:lnTo>
                    <a:lnTo>
                      <a:pt x="1601479" y="139011"/>
                    </a:lnTo>
                    <a:lnTo>
                      <a:pt x="1561975" y="117687"/>
                    </a:lnTo>
                    <a:lnTo>
                      <a:pt x="1521499" y="97989"/>
                    </a:lnTo>
                    <a:lnTo>
                      <a:pt x="1480095" y="79959"/>
                    </a:lnTo>
                    <a:lnTo>
                      <a:pt x="1437807" y="63643"/>
                    </a:lnTo>
                    <a:lnTo>
                      <a:pt x="1394679" y="49082"/>
                    </a:lnTo>
                    <a:lnTo>
                      <a:pt x="1350752" y="36322"/>
                    </a:lnTo>
                    <a:lnTo>
                      <a:pt x="1306073" y="25405"/>
                    </a:lnTo>
                    <a:lnTo>
                      <a:pt x="1260683" y="16375"/>
                    </a:lnTo>
                    <a:lnTo>
                      <a:pt x="1214627" y="9276"/>
                    </a:lnTo>
                    <a:lnTo>
                      <a:pt x="1167948" y="4152"/>
                    </a:lnTo>
                    <a:lnTo>
                      <a:pt x="1120689" y="1045"/>
                    </a:lnTo>
                    <a:lnTo>
                      <a:pt x="1072896" y="0"/>
                    </a:lnTo>
                    <a:close/>
                  </a:path>
                </a:pathLst>
              </a:custGeom>
              <a:solidFill>
                <a:srgbClr val="034B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5" name="object 9">
                <a:extLst>
                  <a:ext uri="{FF2B5EF4-FFF2-40B4-BE49-F238E27FC236}">
                    <a16:creationId xmlns:a16="http://schemas.microsoft.com/office/drawing/2014/main" id="{A198F1A6-EB05-0803-12F3-CA4D90DC846E}"/>
                  </a:ext>
                </a:extLst>
              </p:cNvPr>
              <p:cNvSpPr/>
              <p:nvPr/>
            </p:nvSpPr>
            <p:spPr>
              <a:xfrm>
                <a:off x="1661865" y="2967559"/>
                <a:ext cx="1840229" cy="1838706"/>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7" name="object 10">
                <a:extLst>
                  <a:ext uri="{FF2B5EF4-FFF2-40B4-BE49-F238E27FC236}">
                    <a16:creationId xmlns:a16="http://schemas.microsoft.com/office/drawing/2014/main" id="{97AE63C7-0FEC-31C2-18B4-1AFAD39D15C8}"/>
                  </a:ext>
                </a:extLst>
              </p:cNvPr>
              <p:cNvSpPr/>
              <p:nvPr/>
            </p:nvSpPr>
            <p:spPr>
              <a:xfrm>
                <a:off x="1749812" y="3024693"/>
                <a:ext cx="1664335" cy="1663064"/>
              </a:xfrm>
              <a:custGeom>
                <a:avLst/>
                <a:gdLst/>
                <a:ahLst/>
                <a:cxnLst/>
                <a:rect l="l" t="t" r="r" b="b"/>
                <a:pathLst>
                  <a:path w="1664335" h="1663064">
                    <a:moveTo>
                      <a:pt x="832104" y="0"/>
                    </a:moveTo>
                    <a:lnTo>
                      <a:pt x="783206" y="1411"/>
                    </a:lnTo>
                    <a:lnTo>
                      <a:pt x="735052" y="5593"/>
                    </a:lnTo>
                    <a:lnTo>
                      <a:pt x="687722" y="12468"/>
                    </a:lnTo>
                    <a:lnTo>
                      <a:pt x="641292" y="21958"/>
                    </a:lnTo>
                    <a:lnTo>
                      <a:pt x="595842" y="33984"/>
                    </a:lnTo>
                    <a:lnTo>
                      <a:pt x="551447" y="48469"/>
                    </a:lnTo>
                    <a:lnTo>
                      <a:pt x="508188" y="65335"/>
                    </a:lnTo>
                    <a:lnTo>
                      <a:pt x="466141" y="84504"/>
                    </a:lnTo>
                    <a:lnTo>
                      <a:pt x="425385" y="105897"/>
                    </a:lnTo>
                    <a:lnTo>
                      <a:pt x="385998" y="129437"/>
                    </a:lnTo>
                    <a:lnTo>
                      <a:pt x="348058" y="155046"/>
                    </a:lnTo>
                    <a:lnTo>
                      <a:pt x="311642" y="182646"/>
                    </a:lnTo>
                    <a:lnTo>
                      <a:pt x="276829" y="212159"/>
                    </a:lnTo>
                    <a:lnTo>
                      <a:pt x="243697" y="243506"/>
                    </a:lnTo>
                    <a:lnTo>
                      <a:pt x="212323" y="276610"/>
                    </a:lnTo>
                    <a:lnTo>
                      <a:pt x="182786" y="311393"/>
                    </a:lnTo>
                    <a:lnTo>
                      <a:pt x="155164" y="347777"/>
                    </a:lnTo>
                    <a:lnTo>
                      <a:pt x="129535" y="385683"/>
                    </a:lnTo>
                    <a:lnTo>
                      <a:pt x="105976" y="425035"/>
                    </a:lnTo>
                    <a:lnTo>
                      <a:pt x="84566" y="465753"/>
                    </a:lnTo>
                    <a:lnTo>
                      <a:pt x="65383" y="507759"/>
                    </a:lnTo>
                    <a:lnTo>
                      <a:pt x="48504" y="550977"/>
                    </a:lnTo>
                    <a:lnTo>
                      <a:pt x="34008" y="595327"/>
                    </a:lnTo>
                    <a:lnTo>
                      <a:pt x="21973" y="640733"/>
                    </a:lnTo>
                    <a:lnTo>
                      <a:pt x="12477" y="687115"/>
                    </a:lnTo>
                    <a:lnTo>
                      <a:pt x="5597" y="734395"/>
                    </a:lnTo>
                    <a:lnTo>
                      <a:pt x="1412" y="782497"/>
                    </a:lnTo>
                    <a:lnTo>
                      <a:pt x="0" y="831341"/>
                    </a:lnTo>
                    <a:lnTo>
                      <a:pt x="1412" y="880186"/>
                    </a:lnTo>
                    <a:lnTo>
                      <a:pt x="5597" y="928288"/>
                    </a:lnTo>
                    <a:lnTo>
                      <a:pt x="12477" y="975568"/>
                    </a:lnTo>
                    <a:lnTo>
                      <a:pt x="21973" y="1021950"/>
                    </a:lnTo>
                    <a:lnTo>
                      <a:pt x="34008" y="1067356"/>
                    </a:lnTo>
                    <a:lnTo>
                      <a:pt x="48504" y="1111706"/>
                    </a:lnTo>
                    <a:lnTo>
                      <a:pt x="65383" y="1154924"/>
                    </a:lnTo>
                    <a:lnTo>
                      <a:pt x="84566" y="1196930"/>
                    </a:lnTo>
                    <a:lnTo>
                      <a:pt x="105976" y="1237648"/>
                    </a:lnTo>
                    <a:lnTo>
                      <a:pt x="129535" y="1277000"/>
                    </a:lnTo>
                    <a:lnTo>
                      <a:pt x="155164" y="1314906"/>
                    </a:lnTo>
                    <a:lnTo>
                      <a:pt x="182786" y="1351290"/>
                    </a:lnTo>
                    <a:lnTo>
                      <a:pt x="212323" y="1386073"/>
                    </a:lnTo>
                    <a:lnTo>
                      <a:pt x="243697" y="1419177"/>
                    </a:lnTo>
                    <a:lnTo>
                      <a:pt x="276829" y="1450524"/>
                    </a:lnTo>
                    <a:lnTo>
                      <a:pt x="311642" y="1480037"/>
                    </a:lnTo>
                    <a:lnTo>
                      <a:pt x="348058" y="1507637"/>
                    </a:lnTo>
                    <a:lnTo>
                      <a:pt x="385998" y="1533246"/>
                    </a:lnTo>
                    <a:lnTo>
                      <a:pt x="425385" y="1556786"/>
                    </a:lnTo>
                    <a:lnTo>
                      <a:pt x="466141" y="1578179"/>
                    </a:lnTo>
                    <a:lnTo>
                      <a:pt x="508188" y="1597348"/>
                    </a:lnTo>
                    <a:lnTo>
                      <a:pt x="551447" y="1614214"/>
                    </a:lnTo>
                    <a:lnTo>
                      <a:pt x="595842" y="1628699"/>
                    </a:lnTo>
                    <a:lnTo>
                      <a:pt x="641292" y="1640725"/>
                    </a:lnTo>
                    <a:lnTo>
                      <a:pt x="687722" y="1650215"/>
                    </a:lnTo>
                    <a:lnTo>
                      <a:pt x="735052" y="1657090"/>
                    </a:lnTo>
                    <a:lnTo>
                      <a:pt x="783206" y="1661272"/>
                    </a:lnTo>
                    <a:lnTo>
                      <a:pt x="832104" y="1662683"/>
                    </a:lnTo>
                    <a:lnTo>
                      <a:pt x="881001" y="1661272"/>
                    </a:lnTo>
                    <a:lnTo>
                      <a:pt x="929155" y="1657090"/>
                    </a:lnTo>
                    <a:lnTo>
                      <a:pt x="976485" y="1650215"/>
                    </a:lnTo>
                    <a:lnTo>
                      <a:pt x="1022915" y="1640725"/>
                    </a:lnTo>
                    <a:lnTo>
                      <a:pt x="1068365" y="1628699"/>
                    </a:lnTo>
                    <a:lnTo>
                      <a:pt x="1112760" y="1614214"/>
                    </a:lnTo>
                    <a:lnTo>
                      <a:pt x="1156019" y="1597348"/>
                    </a:lnTo>
                    <a:lnTo>
                      <a:pt x="1198066" y="1578179"/>
                    </a:lnTo>
                    <a:lnTo>
                      <a:pt x="1238822" y="1556786"/>
                    </a:lnTo>
                    <a:lnTo>
                      <a:pt x="1278209" y="1533246"/>
                    </a:lnTo>
                    <a:lnTo>
                      <a:pt x="1316149" y="1507637"/>
                    </a:lnTo>
                    <a:lnTo>
                      <a:pt x="1352565" y="1480037"/>
                    </a:lnTo>
                    <a:lnTo>
                      <a:pt x="1387378" y="1450524"/>
                    </a:lnTo>
                    <a:lnTo>
                      <a:pt x="1420510" y="1419177"/>
                    </a:lnTo>
                    <a:lnTo>
                      <a:pt x="1451884" y="1386073"/>
                    </a:lnTo>
                    <a:lnTo>
                      <a:pt x="1481421" y="1351290"/>
                    </a:lnTo>
                    <a:lnTo>
                      <a:pt x="1509043" y="1314906"/>
                    </a:lnTo>
                    <a:lnTo>
                      <a:pt x="1534672" y="1277000"/>
                    </a:lnTo>
                    <a:lnTo>
                      <a:pt x="1558231" y="1237648"/>
                    </a:lnTo>
                    <a:lnTo>
                      <a:pt x="1579641" y="1196930"/>
                    </a:lnTo>
                    <a:lnTo>
                      <a:pt x="1598824" y="1154924"/>
                    </a:lnTo>
                    <a:lnTo>
                      <a:pt x="1615703" y="1111706"/>
                    </a:lnTo>
                    <a:lnTo>
                      <a:pt x="1630199" y="1067356"/>
                    </a:lnTo>
                    <a:lnTo>
                      <a:pt x="1642234" y="1021950"/>
                    </a:lnTo>
                    <a:lnTo>
                      <a:pt x="1651730" y="975568"/>
                    </a:lnTo>
                    <a:lnTo>
                      <a:pt x="1658610" y="928288"/>
                    </a:lnTo>
                    <a:lnTo>
                      <a:pt x="1662795" y="880186"/>
                    </a:lnTo>
                    <a:lnTo>
                      <a:pt x="1664208" y="831341"/>
                    </a:lnTo>
                    <a:lnTo>
                      <a:pt x="1662795" y="782497"/>
                    </a:lnTo>
                    <a:lnTo>
                      <a:pt x="1658610" y="734395"/>
                    </a:lnTo>
                    <a:lnTo>
                      <a:pt x="1651730" y="687115"/>
                    </a:lnTo>
                    <a:lnTo>
                      <a:pt x="1642234" y="640733"/>
                    </a:lnTo>
                    <a:lnTo>
                      <a:pt x="1630199" y="595327"/>
                    </a:lnTo>
                    <a:lnTo>
                      <a:pt x="1615703" y="550977"/>
                    </a:lnTo>
                    <a:lnTo>
                      <a:pt x="1598824" y="507759"/>
                    </a:lnTo>
                    <a:lnTo>
                      <a:pt x="1579641" y="465753"/>
                    </a:lnTo>
                    <a:lnTo>
                      <a:pt x="1558231" y="425035"/>
                    </a:lnTo>
                    <a:lnTo>
                      <a:pt x="1534672" y="385683"/>
                    </a:lnTo>
                    <a:lnTo>
                      <a:pt x="1509043" y="347777"/>
                    </a:lnTo>
                    <a:lnTo>
                      <a:pt x="1481421" y="311393"/>
                    </a:lnTo>
                    <a:lnTo>
                      <a:pt x="1451884" y="276610"/>
                    </a:lnTo>
                    <a:lnTo>
                      <a:pt x="1420510" y="243506"/>
                    </a:lnTo>
                    <a:lnTo>
                      <a:pt x="1387378" y="212159"/>
                    </a:lnTo>
                    <a:lnTo>
                      <a:pt x="1352565" y="182646"/>
                    </a:lnTo>
                    <a:lnTo>
                      <a:pt x="1316149" y="155046"/>
                    </a:lnTo>
                    <a:lnTo>
                      <a:pt x="1278209" y="129437"/>
                    </a:lnTo>
                    <a:lnTo>
                      <a:pt x="1238822" y="105897"/>
                    </a:lnTo>
                    <a:lnTo>
                      <a:pt x="1198066" y="84504"/>
                    </a:lnTo>
                    <a:lnTo>
                      <a:pt x="1156019" y="65335"/>
                    </a:lnTo>
                    <a:lnTo>
                      <a:pt x="1112760" y="48469"/>
                    </a:lnTo>
                    <a:lnTo>
                      <a:pt x="1068365" y="33984"/>
                    </a:lnTo>
                    <a:lnTo>
                      <a:pt x="1022915" y="21958"/>
                    </a:lnTo>
                    <a:lnTo>
                      <a:pt x="976485" y="12468"/>
                    </a:lnTo>
                    <a:lnTo>
                      <a:pt x="929155" y="5593"/>
                    </a:lnTo>
                    <a:lnTo>
                      <a:pt x="881001" y="1411"/>
                    </a:lnTo>
                    <a:lnTo>
                      <a:pt x="83210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9" name="ZoneTexte 18">
                <a:extLst>
                  <a:ext uri="{FF2B5EF4-FFF2-40B4-BE49-F238E27FC236}">
                    <a16:creationId xmlns:a16="http://schemas.microsoft.com/office/drawing/2014/main" id="{7B31190A-4EF6-C157-49A7-6AB6B1D6F72D}"/>
                  </a:ext>
                </a:extLst>
              </p:cNvPr>
              <p:cNvSpPr txBox="1"/>
              <p:nvPr/>
            </p:nvSpPr>
            <p:spPr>
              <a:xfrm>
                <a:off x="1946151" y="4008856"/>
                <a:ext cx="1301381" cy="369332"/>
              </a:xfrm>
              <a:prstGeom prst="rect">
                <a:avLst/>
              </a:prstGeom>
              <a:noFill/>
            </p:spPr>
            <p:txBody>
              <a:bodyPr wrap="square" rtlCol="0">
                <a:spAutoFit/>
              </a:bodyPr>
              <a:lstStyle/>
              <a:p>
                <a:pPr algn="ct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Reagents</a:t>
                </a:r>
              </a:p>
            </p:txBody>
          </p:sp>
        </p:grpSp>
      </p:grpSp>
      <p:pic>
        <p:nvPicPr>
          <p:cNvPr id="22" name="Picture 302">
            <a:extLst>
              <a:ext uri="{FF2B5EF4-FFF2-40B4-BE49-F238E27FC236}">
                <a16:creationId xmlns:a16="http://schemas.microsoft.com/office/drawing/2014/main" id="{F5E6EA32-A715-0F9E-C3E8-AF88984B3C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6241" y="2536131"/>
            <a:ext cx="933071" cy="933071"/>
          </a:xfrm>
          <a:prstGeom prst="rect">
            <a:avLst/>
          </a:prstGeom>
        </p:spPr>
      </p:pic>
      <p:sp>
        <p:nvSpPr>
          <p:cNvPr id="38" name="TextBox 37">
            <a:extLst>
              <a:ext uri="{FF2B5EF4-FFF2-40B4-BE49-F238E27FC236}">
                <a16:creationId xmlns:a16="http://schemas.microsoft.com/office/drawing/2014/main" id="{E9EC2B5D-35C4-714C-9357-7D22D81B40F1}"/>
              </a:ext>
            </a:extLst>
          </p:cNvPr>
          <p:cNvSpPr txBox="1"/>
          <p:nvPr/>
        </p:nvSpPr>
        <p:spPr>
          <a:xfrm>
            <a:off x="9495557" y="1811942"/>
            <a:ext cx="2261539" cy="400110"/>
          </a:xfrm>
          <a:prstGeom prst="rect">
            <a:avLst/>
          </a:prstGeom>
          <a:noFill/>
        </p:spPr>
        <p:txBody>
          <a:bodyPr wrap="square">
            <a:spAutoFit/>
          </a:bodyPr>
          <a:lstStyle/>
          <a:p>
            <a:r>
              <a:rPr lang="en-US" sz="2000" b="1" dirty="0">
                <a:solidFill>
                  <a:schemeClr val="accent1"/>
                </a:solidFill>
                <a:latin typeface="Open Sans"/>
                <a:ea typeface="Open Sans"/>
                <a:cs typeface="Open Sans"/>
              </a:rPr>
              <a:t>Knowledge base</a:t>
            </a:r>
            <a:endParaRPr lang="en-BE" sz="2000" b="1" dirty="0">
              <a:solidFill>
                <a:schemeClr val="accent1"/>
              </a:solidFill>
              <a:latin typeface="Open Sans"/>
              <a:ea typeface="Open Sans"/>
              <a:cs typeface="Open Sans"/>
            </a:endParaRPr>
          </a:p>
        </p:txBody>
      </p:sp>
      <p:pic>
        <p:nvPicPr>
          <p:cNvPr id="16" name="Picture 15">
            <a:extLst>
              <a:ext uri="{FF2B5EF4-FFF2-40B4-BE49-F238E27FC236}">
                <a16:creationId xmlns:a16="http://schemas.microsoft.com/office/drawing/2014/main" id="{1B292BD3-62CA-4F4A-9447-30DE00DFDE8E}"/>
              </a:ext>
            </a:extLst>
          </p:cNvPr>
          <p:cNvPicPr>
            <a:picLocks noChangeAspect="1"/>
          </p:cNvPicPr>
          <p:nvPr/>
        </p:nvPicPr>
        <p:blipFill>
          <a:blip r:embed="rId6"/>
          <a:stretch>
            <a:fillRect/>
          </a:stretch>
        </p:blipFill>
        <p:spPr>
          <a:xfrm>
            <a:off x="773278" y="1267532"/>
            <a:ext cx="1150405" cy="378520"/>
          </a:xfrm>
          <a:prstGeom prst="rect">
            <a:avLst/>
          </a:prstGeom>
        </p:spPr>
      </p:pic>
      <p:sp>
        <p:nvSpPr>
          <p:cNvPr id="42" name="Ellipse 19">
            <a:extLst>
              <a:ext uri="{FF2B5EF4-FFF2-40B4-BE49-F238E27FC236}">
                <a16:creationId xmlns:a16="http://schemas.microsoft.com/office/drawing/2014/main" id="{1BA4D255-8A8E-DC49-9535-0E6B73EBB86D}"/>
              </a:ext>
            </a:extLst>
          </p:cNvPr>
          <p:cNvSpPr/>
          <p:nvPr/>
        </p:nvSpPr>
        <p:spPr>
          <a:xfrm>
            <a:off x="5528258" y="2961808"/>
            <a:ext cx="923778" cy="923778"/>
          </a:xfrm>
          <a:prstGeom prst="ellipse">
            <a:avLst/>
          </a:prstGeom>
          <a:noFill/>
          <a:ln w="57150">
            <a:solidFill>
              <a:srgbClr val="40C8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b="1" dirty="0">
                <a:solidFill>
                  <a:srgbClr val="40C8FF"/>
                </a:solidFill>
              </a:rPr>
              <a:t>+</a:t>
            </a:r>
            <a:endParaRPr lang="en-GB" sz="4800" b="1" dirty="0">
              <a:solidFill>
                <a:srgbClr val="40C8FF"/>
              </a:solidFill>
            </a:endParaRPr>
          </a:p>
        </p:txBody>
      </p:sp>
      <p:sp>
        <p:nvSpPr>
          <p:cNvPr id="46" name="Titre 1">
            <a:extLst>
              <a:ext uri="{FF2B5EF4-FFF2-40B4-BE49-F238E27FC236}">
                <a16:creationId xmlns:a16="http://schemas.microsoft.com/office/drawing/2014/main" id="{60A0F0D1-EF6C-0649-9E0A-30568CE1A604}"/>
              </a:ext>
            </a:extLst>
          </p:cNvPr>
          <p:cNvSpPr txBox="1">
            <a:spLocks/>
          </p:cNvSpPr>
          <p:nvPr/>
        </p:nvSpPr>
        <p:spPr>
          <a:xfrm>
            <a:off x="363412" y="222428"/>
            <a:ext cx="9978323" cy="67867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lang="en-GB" sz="3200" b="1" kern="1200" dirty="0">
                <a:solidFill>
                  <a:srgbClr val="034B70"/>
                </a:solidFill>
                <a:latin typeface="Raleway" panose="020B0003030101060003" pitchFamily="34" charset="0"/>
                <a:ea typeface="+mn-ea"/>
                <a:cs typeface="+mn-cs"/>
              </a:defRPr>
            </a:lvl1pPr>
          </a:lstStyle>
          <a:p>
            <a:pPr>
              <a:spcAft>
                <a:spcPts val="2400"/>
              </a:spcAft>
              <a:buClr>
                <a:srgbClr val="FFB25B">
                  <a:lumMod val="75000"/>
                </a:srgbClr>
              </a:buClr>
              <a:defRPr/>
            </a:pPr>
            <a:r>
              <a:rPr lang="en-US" sz="2600">
                <a:latin typeface="Raleway" pitchFamily="2" charset="0"/>
                <a:ea typeface="Open Sans" panose="020B0606030504020204" pitchFamily="34" charset="0"/>
                <a:cs typeface="Open Sans" panose="020B0606030504020204" pitchFamily="34" charset="0"/>
              </a:rPr>
              <a:t>Innovative Pan-cancer NGS assay combined with </a:t>
            </a:r>
            <a:r>
              <a:rPr lang="en-US" sz="2600" err="1">
                <a:latin typeface="Raleway" pitchFamily="2" charset="0"/>
                <a:ea typeface="Open Sans" panose="020B0606030504020204" pitchFamily="34" charset="0"/>
                <a:cs typeface="Open Sans" panose="020B0606030504020204" pitchFamily="34" charset="0"/>
              </a:rPr>
              <a:t>BioIT</a:t>
            </a:r>
            <a:r>
              <a:rPr lang="en-US" sz="2600">
                <a:latin typeface="Raleway" pitchFamily="2" charset="0"/>
                <a:ea typeface="Open Sans" panose="020B0606030504020204" pitchFamily="34" charset="0"/>
                <a:cs typeface="Open Sans" panose="020B0606030504020204" pitchFamily="34" charset="0"/>
              </a:rPr>
              <a:t> solutions and oncology expertise </a:t>
            </a:r>
          </a:p>
        </p:txBody>
      </p:sp>
      <p:pic>
        <p:nvPicPr>
          <p:cNvPr id="5" name="Picture 27" descr="Icon&#10;&#10;Description automatically generated">
            <a:extLst>
              <a:ext uri="{FF2B5EF4-FFF2-40B4-BE49-F238E27FC236}">
                <a16:creationId xmlns:a16="http://schemas.microsoft.com/office/drawing/2014/main" id="{29CEC727-716C-B486-892D-B115859A17B8}"/>
              </a:ext>
            </a:extLst>
          </p:cNvPr>
          <p:cNvPicPr>
            <a:picLocks noChangeAspect="1"/>
          </p:cNvPicPr>
          <p:nvPr/>
        </p:nvPicPr>
        <p:blipFill>
          <a:blip r:embed="rId7"/>
          <a:stretch>
            <a:fillRect/>
          </a:stretch>
        </p:blipFill>
        <p:spPr>
          <a:xfrm>
            <a:off x="10341735" y="1167087"/>
            <a:ext cx="569184" cy="579410"/>
          </a:xfrm>
          <a:prstGeom prst="rect">
            <a:avLst/>
          </a:prstGeom>
        </p:spPr>
      </p:pic>
    </p:spTree>
    <p:extLst>
      <p:ext uri="{BB962C8B-B14F-4D97-AF65-F5344CB8AC3E}">
        <p14:creationId xmlns:p14="http://schemas.microsoft.com/office/powerpoint/2010/main" val="1648896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ZoneTexte 63">
            <a:extLst>
              <a:ext uri="{FF2B5EF4-FFF2-40B4-BE49-F238E27FC236}">
                <a16:creationId xmlns:a16="http://schemas.microsoft.com/office/drawing/2014/main" id="{AF498913-A8E8-4FF7-A2EE-4478D665D2BC}"/>
              </a:ext>
            </a:extLst>
          </p:cNvPr>
          <p:cNvSpPr txBox="1"/>
          <p:nvPr/>
        </p:nvSpPr>
        <p:spPr>
          <a:xfrm>
            <a:off x="325662" y="1816744"/>
            <a:ext cx="2261539" cy="400110"/>
          </a:xfrm>
          <a:prstGeom prst="rect">
            <a:avLst/>
          </a:prstGeom>
          <a:noFill/>
        </p:spPr>
        <p:txBody>
          <a:bodyPr wrap="square" lIns="91440" tIns="45720" rIns="91440" bIns="45720" rtlCol="0" anchor="t">
            <a:spAutoFit/>
          </a:bodyPr>
          <a:lstStyle>
            <a:defPPr>
              <a:defRPr lang="en-US"/>
            </a:defPPr>
            <a:lvl1pPr algn="ctr">
              <a:defRPr sz="2000" b="1"/>
            </a:lvl1pPr>
          </a:lstStyle>
          <a:p>
            <a:r>
              <a:rPr lang="en-US" dirty="0" err="1">
                <a:solidFill>
                  <a:schemeClr val="accent1"/>
                </a:solidFill>
                <a:latin typeface="Open Sans"/>
                <a:ea typeface="Open Sans"/>
                <a:cs typeface="Open Sans"/>
              </a:rPr>
              <a:t>BioIT</a:t>
            </a:r>
            <a:r>
              <a:rPr lang="en-US" dirty="0">
                <a:solidFill>
                  <a:schemeClr val="accent1"/>
                </a:solidFill>
                <a:latin typeface="Open Sans"/>
                <a:ea typeface="Open Sans"/>
                <a:cs typeface="Open Sans"/>
              </a:rPr>
              <a:t> Pipeline</a:t>
            </a:r>
            <a:endPar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object 7">
            <a:extLst>
              <a:ext uri="{FF2B5EF4-FFF2-40B4-BE49-F238E27FC236}">
                <a16:creationId xmlns:a16="http://schemas.microsoft.com/office/drawing/2014/main" id="{8780D5FF-1B4C-481E-AB21-865F683048F8}"/>
              </a:ext>
            </a:extLst>
          </p:cNvPr>
          <p:cNvSpPr txBox="1"/>
          <p:nvPr/>
        </p:nvSpPr>
        <p:spPr>
          <a:xfrm>
            <a:off x="7540387" y="4678436"/>
            <a:ext cx="2294290" cy="1764586"/>
          </a:xfrm>
          <a:prstGeom prst="rect">
            <a:avLst/>
          </a:prstGeom>
        </p:spPr>
        <p:txBody>
          <a:bodyPr vert="horz" wrap="square" lIns="0" tIns="12700" rIns="0" bIns="0" rtlCol="0">
            <a:spAutoFit/>
          </a:bodyPr>
          <a:lstStyle/>
          <a:p>
            <a:pPr marL="17145" algn="ctr">
              <a:spcBef>
                <a:spcPts val="100"/>
              </a:spcBef>
              <a:defRPr/>
            </a:pPr>
            <a:r>
              <a:rPr lang="en-US" sz="2000" b="1" spc="-10" dirty="0">
                <a:solidFill>
                  <a:schemeClr val="accent1"/>
                </a:solidFill>
                <a:latin typeface="Open Sans"/>
                <a:cs typeface="Open Sans"/>
              </a:rPr>
              <a:t>I</a:t>
            </a:r>
            <a:r>
              <a:rPr kumimoji="0" lang="en-US" sz="2000" b="1" i="0" u="none" strike="noStrike" kern="1200" cap="none" spc="-10" normalizeH="0" baseline="0" noProof="0" dirty="0" err="1">
                <a:ln>
                  <a:noFill/>
                </a:ln>
                <a:solidFill>
                  <a:schemeClr val="accent1"/>
                </a:solidFill>
                <a:effectLst/>
                <a:uLnTx/>
                <a:uFillTx/>
                <a:latin typeface="Open Sans"/>
                <a:ea typeface="+mn-ea"/>
                <a:cs typeface="Open Sans"/>
              </a:rPr>
              <a:t>nterpretaci</a:t>
            </a:r>
            <a:r>
              <a:rPr lang="en-US" sz="2000" b="1" spc="-10" dirty="0">
                <a:solidFill>
                  <a:schemeClr val="accent1"/>
                </a:solidFill>
                <a:latin typeface="Open Sans"/>
                <a:cs typeface="Open Sans"/>
              </a:rPr>
              <a:t>ó</a:t>
            </a:r>
            <a:r>
              <a:rPr kumimoji="0" lang="en-US" sz="2000" b="1" i="0" u="none" strike="noStrike" kern="1200" cap="none" spc="-10" normalizeH="0" baseline="0" noProof="0" dirty="0">
                <a:ln>
                  <a:noFill/>
                </a:ln>
                <a:solidFill>
                  <a:schemeClr val="accent1"/>
                </a:solidFill>
                <a:effectLst/>
                <a:uLnTx/>
                <a:uFillTx/>
                <a:latin typeface="Open Sans"/>
                <a:ea typeface="+mn-ea"/>
                <a:cs typeface="Open Sans"/>
              </a:rPr>
              <a:t>n</a:t>
            </a:r>
          </a:p>
          <a:p>
            <a:pPr marL="17145" algn="ctr">
              <a:spcBef>
                <a:spcPts val="100"/>
              </a:spcBef>
              <a:defRPr/>
            </a:pPr>
            <a:r>
              <a:rPr kumimoji="0" lang="en-US" sz="2000" b="1" i="0" u="none" strike="noStrike" kern="1200" cap="none" spc="-10" normalizeH="0" baseline="0" noProof="0" dirty="0" err="1">
                <a:ln>
                  <a:noFill/>
                </a:ln>
                <a:solidFill>
                  <a:schemeClr val="accent1"/>
                </a:solidFill>
                <a:effectLst/>
                <a:uLnTx/>
                <a:uFillTx/>
                <a:latin typeface="Open Sans"/>
                <a:ea typeface="+mn-ea"/>
                <a:cs typeface="Open Sans"/>
              </a:rPr>
              <a:t>Biologica</a:t>
            </a:r>
            <a:r>
              <a:rPr kumimoji="0" lang="en-US" sz="2000" b="1" i="0" u="none" strike="noStrike" kern="1200" cap="none" spc="-10" normalizeH="0" baseline="0" noProof="0" dirty="0">
                <a:ln>
                  <a:noFill/>
                </a:ln>
                <a:solidFill>
                  <a:schemeClr val="accent1"/>
                </a:solidFill>
                <a:effectLst/>
                <a:uLnTx/>
                <a:uFillTx/>
                <a:latin typeface="Open Sans"/>
                <a:ea typeface="+mn-ea"/>
                <a:cs typeface="Open Sans"/>
              </a:rPr>
              <a:t> &amp; </a:t>
            </a:r>
            <a:r>
              <a:rPr lang="en-US" sz="2000" b="1" spc="-10" dirty="0" err="1">
                <a:solidFill>
                  <a:schemeClr val="accent1"/>
                </a:solidFill>
                <a:latin typeface="Open Sans"/>
                <a:cs typeface="Open Sans"/>
              </a:rPr>
              <a:t>Clinica</a:t>
            </a:r>
            <a:endParaRPr kumimoji="0" lang="en-US" sz="2000" b="0" i="0" u="none" strike="noStrike" kern="1200" cap="none" spc="0" normalizeH="0" baseline="0" noProof="0" dirty="0">
              <a:ln>
                <a:noFill/>
              </a:ln>
              <a:solidFill>
                <a:schemeClr val="accent1"/>
              </a:solidFill>
              <a:effectLst/>
              <a:uLnTx/>
              <a:uFillTx/>
              <a:latin typeface="Open Sans"/>
              <a:ea typeface="+mn-ea"/>
              <a:cs typeface="Open Sans"/>
            </a:endParaRPr>
          </a:p>
          <a:p>
            <a:pPr marL="12700" marR="0" lvl="0" indent="0" algn="ctr" defTabSz="914400" rtl="0" eaLnBrk="1" fontAlgn="auto" latinLnBrk="0" hangingPunct="1">
              <a:lnSpc>
                <a:spcPct val="100000"/>
              </a:lnSpc>
              <a:spcBef>
                <a:spcPts val="35"/>
              </a:spcBef>
              <a:spcAft>
                <a:spcPts val="0"/>
              </a:spcAft>
              <a:buClrTx/>
              <a:buSzTx/>
              <a:buFontTx/>
              <a:buNone/>
              <a:tabLst/>
              <a:defRPr/>
            </a:pPr>
            <a:endParaRPr lang="en-US" sz="800" dirty="0">
              <a:solidFill>
                <a:schemeClr val="accent1"/>
              </a:solidFill>
              <a:latin typeface="Open Sans"/>
              <a:cs typeface="Open Sans"/>
            </a:endParaRPr>
          </a:p>
          <a:p>
            <a:pPr marL="12700" marR="0" lvl="0" indent="0" algn="ctr" defTabSz="914400" rtl="0" eaLnBrk="1" fontAlgn="auto" latinLnBrk="0" hangingPunct="1">
              <a:lnSpc>
                <a:spcPct val="100000"/>
              </a:lnSpc>
              <a:spcBef>
                <a:spcPts val="35"/>
              </a:spcBef>
              <a:spcAft>
                <a:spcPts val="0"/>
              </a:spcAft>
              <a:buClrTx/>
              <a:buSzTx/>
              <a:buFontTx/>
              <a:buNone/>
              <a:tabLst/>
              <a:defRPr/>
            </a:pPr>
            <a:r>
              <a:rPr lang="en-US" sz="1500" dirty="0" err="1">
                <a:solidFill>
                  <a:schemeClr val="accent1"/>
                </a:solidFill>
                <a:latin typeface="Open Sans"/>
                <a:cs typeface="Open Sans"/>
              </a:rPr>
              <a:t>Perfil</a:t>
            </a:r>
            <a:r>
              <a:rPr lang="en-US" sz="1500" dirty="0">
                <a:solidFill>
                  <a:schemeClr val="accent1"/>
                </a:solidFill>
                <a:latin typeface="Open Sans"/>
                <a:cs typeface="Open Sans"/>
              </a:rPr>
              <a:t> molecular del tumor &amp; the </a:t>
            </a:r>
            <a:r>
              <a:rPr lang="en-US" sz="1500" dirty="0" err="1">
                <a:solidFill>
                  <a:schemeClr val="accent1"/>
                </a:solidFill>
                <a:latin typeface="Open Sans"/>
                <a:cs typeface="Open Sans"/>
              </a:rPr>
              <a:t>optiones</a:t>
            </a:r>
            <a:r>
              <a:rPr lang="en-US" sz="1500" dirty="0">
                <a:solidFill>
                  <a:schemeClr val="accent1"/>
                </a:solidFill>
                <a:latin typeface="Open Sans"/>
                <a:cs typeface="Open Sans"/>
              </a:rPr>
              <a:t> </a:t>
            </a:r>
            <a:r>
              <a:rPr lang="en-US" sz="1500" dirty="0" err="1">
                <a:solidFill>
                  <a:schemeClr val="accent1"/>
                </a:solidFill>
                <a:latin typeface="Open Sans"/>
                <a:cs typeface="Open Sans"/>
              </a:rPr>
              <a:t>terapéuticas</a:t>
            </a:r>
            <a:endParaRPr kumimoji="0" lang="en-US" sz="1500" b="0" i="0" u="none" strike="noStrike" kern="1200" cap="none" spc="0" normalizeH="0" baseline="0" noProof="0" dirty="0">
              <a:ln>
                <a:noFill/>
              </a:ln>
              <a:solidFill>
                <a:schemeClr val="accent1"/>
              </a:solidFill>
              <a:effectLst/>
              <a:uLnTx/>
              <a:uFillTx/>
              <a:latin typeface="Open Sans"/>
              <a:ea typeface="+mn-ea"/>
              <a:cs typeface="Open Sans"/>
            </a:endParaRPr>
          </a:p>
        </p:txBody>
      </p:sp>
      <p:grpSp>
        <p:nvGrpSpPr>
          <p:cNvPr id="33" name="Groupe 32">
            <a:extLst>
              <a:ext uri="{FF2B5EF4-FFF2-40B4-BE49-F238E27FC236}">
                <a16:creationId xmlns:a16="http://schemas.microsoft.com/office/drawing/2014/main" id="{94B572FA-2C58-2411-ABB2-222F8A543351}"/>
              </a:ext>
            </a:extLst>
          </p:cNvPr>
          <p:cNvGrpSpPr/>
          <p:nvPr/>
        </p:nvGrpSpPr>
        <p:grpSpPr>
          <a:xfrm>
            <a:off x="7468902" y="2218638"/>
            <a:ext cx="2204862" cy="2147570"/>
            <a:chOff x="9052745" y="2426797"/>
            <a:chExt cx="2204862" cy="2147570"/>
          </a:xfrm>
        </p:grpSpPr>
        <p:sp>
          <p:nvSpPr>
            <p:cNvPr id="43" name="object 19">
              <a:extLst>
                <a:ext uri="{FF2B5EF4-FFF2-40B4-BE49-F238E27FC236}">
                  <a16:creationId xmlns:a16="http://schemas.microsoft.com/office/drawing/2014/main" id="{248A0E4E-0D89-578E-D320-2E2ABC094DF0}"/>
                </a:ext>
              </a:extLst>
            </p:cNvPr>
            <p:cNvSpPr/>
            <p:nvPr/>
          </p:nvSpPr>
          <p:spPr>
            <a:xfrm rot="8418959">
              <a:off x="9052745" y="2442443"/>
              <a:ext cx="710565" cy="387350"/>
            </a:xfrm>
            <a:custGeom>
              <a:avLst/>
              <a:gdLst/>
              <a:ahLst/>
              <a:cxnLst/>
              <a:rect l="l" t="t" r="r" b="b"/>
              <a:pathLst>
                <a:path w="710565" h="387350">
                  <a:moveTo>
                    <a:pt x="710184" y="0"/>
                  </a:moveTo>
                  <a:lnTo>
                    <a:pt x="0" y="0"/>
                  </a:lnTo>
                  <a:lnTo>
                    <a:pt x="355092" y="387096"/>
                  </a:lnTo>
                  <a:lnTo>
                    <a:pt x="710184"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grpSp>
          <p:nvGrpSpPr>
            <p:cNvPr id="28" name="Groupe 27">
              <a:extLst>
                <a:ext uri="{FF2B5EF4-FFF2-40B4-BE49-F238E27FC236}">
                  <a16:creationId xmlns:a16="http://schemas.microsoft.com/office/drawing/2014/main" id="{48E97E58-D0CA-C3BD-8BCA-BE366A74E5DC}"/>
                </a:ext>
              </a:extLst>
            </p:cNvPr>
            <p:cNvGrpSpPr/>
            <p:nvPr/>
          </p:nvGrpSpPr>
          <p:grpSpPr>
            <a:xfrm>
              <a:off x="9111307" y="2426797"/>
              <a:ext cx="2146300" cy="2147570"/>
              <a:chOff x="9111307" y="2426797"/>
              <a:chExt cx="2146300" cy="2147570"/>
            </a:xfrm>
          </p:grpSpPr>
          <p:sp>
            <p:nvSpPr>
              <p:cNvPr id="37" name="object 16">
                <a:extLst>
                  <a:ext uri="{FF2B5EF4-FFF2-40B4-BE49-F238E27FC236}">
                    <a16:creationId xmlns:a16="http://schemas.microsoft.com/office/drawing/2014/main" id="{68F0B015-5A41-B93D-215A-74034F84056D}"/>
                  </a:ext>
                </a:extLst>
              </p:cNvPr>
              <p:cNvSpPr/>
              <p:nvPr/>
            </p:nvSpPr>
            <p:spPr>
              <a:xfrm rot="8276573">
                <a:off x="9111307" y="2426797"/>
                <a:ext cx="2146300" cy="2147570"/>
              </a:xfrm>
              <a:custGeom>
                <a:avLst/>
                <a:gdLst/>
                <a:ahLst/>
                <a:cxnLst/>
                <a:rect l="l" t="t" r="r" b="b"/>
                <a:pathLst>
                  <a:path w="2146300" h="2147570">
                    <a:moveTo>
                      <a:pt x="1072896" y="0"/>
                    </a:moveTo>
                    <a:lnTo>
                      <a:pt x="1025102" y="1046"/>
                    </a:lnTo>
                    <a:lnTo>
                      <a:pt x="977843" y="4155"/>
                    </a:lnTo>
                    <a:lnTo>
                      <a:pt x="931164" y="9284"/>
                    </a:lnTo>
                    <a:lnTo>
                      <a:pt x="885108" y="16388"/>
                    </a:lnTo>
                    <a:lnTo>
                      <a:pt x="839718" y="25425"/>
                    </a:lnTo>
                    <a:lnTo>
                      <a:pt x="795039" y="36350"/>
                    </a:lnTo>
                    <a:lnTo>
                      <a:pt x="751112" y="49121"/>
                    </a:lnTo>
                    <a:lnTo>
                      <a:pt x="707984" y="63692"/>
                    </a:lnTo>
                    <a:lnTo>
                      <a:pt x="665696" y="80021"/>
                    </a:lnTo>
                    <a:lnTo>
                      <a:pt x="624292" y="98065"/>
                    </a:lnTo>
                    <a:lnTo>
                      <a:pt x="583816" y="117778"/>
                    </a:lnTo>
                    <a:lnTo>
                      <a:pt x="544312" y="139118"/>
                    </a:lnTo>
                    <a:lnTo>
                      <a:pt x="505823" y="162042"/>
                    </a:lnTo>
                    <a:lnTo>
                      <a:pt x="468393" y="186504"/>
                    </a:lnTo>
                    <a:lnTo>
                      <a:pt x="432065" y="212463"/>
                    </a:lnTo>
                    <a:lnTo>
                      <a:pt x="396884" y="239874"/>
                    </a:lnTo>
                    <a:lnTo>
                      <a:pt x="362892" y="268693"/>
                    </a:lnTo>
                    <a:lnTo>
                      <a:pt x="330133" y="298877"/>
                    </a:lnTo>
                    <a:lnTo>
                      <a:pt x="298650" y="330382"/>
                    </a:lnTo>
                    <a:lnTo>
                      <a:pt x="268489" y="363165"/>
                    </a:lnTo>
                    <a:lnTo>
                      <a:pt x="239691" y="397182"/>
                    </a:lnTo>
                    <a:lnTo>
                      <a:pt x="212301" y="432389"/>
                    </a:lnTo>
                    <a:lnTo>
                      <a:pt x="186361" y="468743"/>
                    </a:lnTo>
                    <a:lnTo>
                      <a:pt x="161917" y="506200"/>
                    </a:lnTo>
                    <a:lnTo>
                      <a:pt x="139011" y="544716"/>
                    </a:lnTo>
                    <a:lnTo>
                      <a:pt x="117687" y="584248"/>
                    </a:lnTo>
                    <a:lnTo>
                      <a:pt x="97989" y="624752"/>
                    </a:lnTo>
                    <a:lnTo>
                      <a:pt x="79959" y="666185"/>
                    </a:lnTo>
                    <a:lnTo>
                      <a:pt x="63643" y="708502"/>
                    </a:lnTo>
                    <a:lnTo>
                      <a:pt x="49082" y="751661"/>
                    </a:lnTo>
                    <a:lnTo>
                      <a:pt x="36322" y="795617"/>
                    </a:lnTo>
                    <a:lnTo>
                      <a:pt x="25405" y="840327"/>
                    </a:lnTo>
                    <a:lnTo>
                      <a:pt x="16375" y="885747"/>
                    </a:lnTo>
                    <a:lnTo>
                      <a:pt x="9276" y="931834"/>
                    </a:lnTo>
                    <a:lnTo>
                      <a:pt x="4152" y="978544"/>
                    </a:lnTo>
                    <a:lnTo>
                      <a:pt x="1045" y="1025833"/>
                    </a:lnTo>
                    <a:lnTo>
                      <a:pt x="0" y="1073657"/>
                    </a:lnTo>
                    <a:lnTo>
                      <a:pt x="1045" y="1121482"/>
                    </a:lnTo>
                    <a:lnTo>
                      <a:pt x="4152" y="1168771"/>
                    </a:lnTo>
                    <a:lnTo>
                      <a:pt x="9276" y="1215481"/>
                    </a:lnTo>
                    <a:lnTo>
                      <a:pt x="16375" y="1261568"/>
                    </a:lnTo>
                    <a:lnTo>
                      <a:pt x="25405" y="1306988"/>
                    </a:lnTo>
                    <a:lnTo>
                      <a:pt x="36322" y="1351698"/>
                    </a:lnTo>
                    <a:lnTo>
                      <a:pt x="49082" y="1395654"/>
                    </a:lnTo>
                    <a:lnTo>
                      <a:pt x="63643" y="1438813"/>
                    </a:lnTo>
                    <a:lnTo>
                      <a:pt x="79959" y="1481130"/>
                    </a:lnTo>
                    <a:lnTo>
                      <a:pt x="97989" y="1522563"/>
                    </a:lnTo>
                    <a:lnTo>
                      <a:pt x="117687" y="1563067"/>
                    </a:lnTo>
                    <a:lnTo>
                      <a:pt x="139011" y="1602599"/>
                    </a:lnTo>
                    <a:lnTo>
                      <a:pt x="161917" y="1641115"/>
                    </a:lnTo>
                    <a:lnTo>
                      <a:pt x="186361" y="1678572"/>
                    </a:lnTo>
                    <a:lnTo>
                      <a:pt x="212301" y="1714926"/>
                    </a:lnTo>
                    <a:lnTo>
                      <a:pt x="239691" y="1750133"/>
                    </a:lnTo>
                    <a:lnTo>
                      <a:pt x="268489" y="1784150"/>
                    </a:lnTo>
                    <a:lnTo>
                      <a:pt x="298650" y="1816933"/>
                    </a:lnTo>
                    <a:lnTo>
                      <a:pt x="330133" y="1848438"/>
                    </a:lnTo>
                    <a:lnTo>
                      <a:pt x="362892" y="1878622"/>
                    </a:lnTo>
                    <a:lnTo>
                      <a:pt x="396884" y="1907441"/>
                    </a:lnTo>
                    <a:lnTo>
                      <a:pt x="432065" y="1934852"/>
                    </a:lnTo>
                    <a:lnTo>
                      <a:pt x="468393" y="1960811"/>
                    </a:lnTo>
                    <a:lnTo>
                      <a:pt x="505823" y="1985273"/>
                    </a:lnTo>
                    <a:lnTo>
                      <a:pt x="544312" y="2008197"/>
                    </a:lnTo>
                    <a:lnTo>
                      <a:pt x="583816" y="2029537"/>
                    </a:lnTo>
                    <a:lnTo>
                      <a:pt x="624292" y="2049250"/>
                    </a:lnTo>
                    <a:lnTo>
                      <a:pt x="665696" y="2067294"/>
                    </a:lnTo>
                    <a:lnTo>
                      <a:pt x="707984" y="2083623"/>
                    </a:lnTo>
                    <a:lnTo>
                      <a:pt x="751112" y="2098194"/>
                    </a:lnTo>
                    <a:lnTo>
                      <a:pt x="795039" y="2110965"/>
                    </a:lnTo>
                    <a:lnTo>
                      <a:pt x="839718" y="2121890"/>
                    </a:lnTo>
                    <a:lnTo>
                      <a:pt x="885108" y="2130927"/>
                    </a:lnTo>
                    <a:lnTo>
                      <a:pt x="931164" y="2138031"/>
                    </a:lnTo>
                    <a:lnTo>
                      <a:pt x="977843" y="2143160"/>
                    </a:lnTo>
                    <a:lnTo>
                      <a:pt x="1025102" y="2146269"/>
                    </a:lnTo>
                    <a:lnTo>
                      <a:pt x="1072896" y="2147316"/>
                    </a:lnTo>
                    <a:lnTo>
                      <a:pt x="1120689" y="2146269"/>
                    </a:lnTo>
                    <a:lnTo>
                      <a:pt x="1167948" y="2143160"/>
                    </a:lnTo>
                    <a:lnTo>
                      <a:pt x="1214627" y="2138031"/>
                    </a:lnTo>
                    <a:lnTo>
                      <a:pt x="1260683" y="2130927"/>
                    </a:lnTo>
                    <a:lnTo>
                      <a:pt x="1306073" y="2121890"/>
                    </a:lnTo>
                    <a:lnTo>
                      <a:pt x="1350752" y="2110965"/>
                    </a:lnTo>
                    <a:lnTo>
                      <a:pt x="1394679" y="2098194"/>
                    </a:lnTo>
                    <a:lnTo>
                      <a:pt x="1437807" y="2083623"/>
                    </a:lnTo>
                    <a:lnTo>
                      <a:pt x="1480095" y="2067294"/>
                    </a:lnTo>
                    <a:lnTo>
                      <a:pt x="1521499" y="2049250"/>
                    </a:lnTo>
                    <a:lnTo>
                      <a:pt x="1561975" y="2029537"/>
                    </a:lnTo>
                    <a:lnTo>
                      <a:pt x="1601479" y="2008197"/>
                    </a:lnTo>
                    <a:lnTo>
                      <a:pt x="1639968" y="1985273"/>
                    </a:lnTo>
                    <a:lnTo>
                      <a:pt x="1677398" y="1960811"/>
                    </a:lnTo>
                    <a:lnTo>
                      <a:pt x="1713726" y="1934852"/>
                    </a:lnTo>
                    <a:lnTo>
                      <a:pt x="1748907" y="1907441"/>
                    </a:lnTo>
                    <a:lnTo>
                      <a:pt x="1782899" y="1878622"/>
                    </a:lnTo>
                    <a:lnTo>
                      <a:pt x="1815658" y="1848438"/>
                    </a:lnTo>
                    <a:lnTo>
                      <a:pt x="1847141" y="1816933"/>
                    </a:lnTo>
                    <a:lnTo>
                      <a:pt x="1877302" y="1784150"/>
                    </a:lnTo>
                    <a:lnTo>
                      <a:pt x="1906100" y="1750133"/>
                    </a:lnTo>
                    <a:lnTo>
                      <a:pt x="1933490" y="1714926"/>
                    </a:lnTo>
                    <a:lnTo>
                      <a:pt x="1959430" y="1678572"/>
                    </a:lnTo>
                    <a:lnTo>
                      <a:pt x="1983874" y="1641115"/>
                    </a:lnTo>
                    <a:lnTo>
                      <a:pt x="2006780" y="1602599"/>
                    </a:lnTo>
                    <a:lnTo>
                      <a:pt x="2028104" y="1563067"/>
                    </a:lnTo>
                    <a:lnTo>
                      <a:pt x="2047802" y="1522563"/>
                    </a:lnTo>
                    <a:lnTo>
                      <a:pt x="2065832" y="1481130"/>
                    </a:lnTo>
                    <a:lnTo>
                      <a:pt x="2082148" y="1438813"/>
                    </a:lnTo>
                    <a:lnTo>
                      <a:pt x="2096709" y="1395654"/>
                    </a:lnTo>
                    <a:lnTo>
                      <a:pt x="2109469" y="1351698"/>
                    </a:lnTo>
                    <a:lnTo>
                      <a:pt x="2120386" y="1306988"/>
                    </a:lnTo>
                    <a:lnTo>
                      <a:pt x="2129416" y="1261568"/>
                    </a:lnTo>
                    <a:lnTo>
                      <a:pt x="2136515" y="1215481"/>
                    </a:lnTo>
                    <a:lnTo>
                      <a:pt x="2141639" y="1168771"/>
                    </a:lnTo>
                    <a:lnTo>
                      <a:pt x="2144746" y="1121482"/>
                    </a:lnTo>
                    <a:lnTo>
                      <a:pt x="2145792" y="1073657"/>
                    </a:lnTo>
                    <a:lnTo>
                      <a:pt x="2144746" y="1025833"/>
                    </a:lnTo>
                    <a:lnTo>
                      <a:pt x="2141639" y="978544"/>
                    </a:lnTo>
                    <a:lnTo>
                      <a:pt x="2136515" y="931834"/>
                    </a:lnTo>
                    <a:lnTo>
                      <a:pt x="2129416" y="885747"/>
                    </a:lnTo>
                    <a:lnTo>
                      <a:pt x="2120386" y="840327"/>
                    </a:lnTo>
                    <a:lnTo>
                      <a:pt x="2109469" y="795617"/>
                    </a:lnTo>
                    <a:lnTo>
                      <a:pt x="2096709" y="751661"/>
                    </a:lnTo>
                    <a:lnTo>
                      <a:pt x="2082148" y="708502"/>
                    </a:lnTo>
                    <a:lnTo>
                      <a:pt x="2065832" y="666185"/>
                    </a:lnTo>
                    <a:lnTo>
                      <a:pt x="2047802" y="624752"/>
                    </a:lnTo>
                    <a:lnTo>
                      <a:pt x="2028104" y="584248"/>
                    </a:lnTo>
                    <a:lnTo>
                      <a:pt x="2006780" y="544716"/>
                    </a:lnTo>
                    <a:lnTo>
                      <a:pt x="1983874" y="506200"/>
                    </a:lnTo>
                    <a:lnTo>
                      <a:pt x="1959430" y="468743"/>
                    </a:lnTo>
                    <a:lnTo>
                      <a:pt x="1933490" y="432389"/>
                    </a:lnTo>
                    <a:lnTo>
                      <a:pt x="1906100" y="397182"/>
                    </a:lnTo>
                    <a:lnTo>
                      <a:pt x="1877302" y="363165"/>
                    </a:lnTo>
                    <a:lnTo>
                      <a:pt x="1847141" y="330382"/>
                    </a:lnTo>
                    <a:lnTo>
                      <a:pt x="1815658" y="298877"/>
                    </a:lnTo>
                    <a:lnTo>
                      <a:pt x="1782899" y="268693"/>
                    </a:lnTo>
                    <a:lnTo>
                      <a:pt x="1748907" y="239874"/>
                    </a:lnTo>
                    <a:lnTo>
                      <a:pt x="1713726" y="212463"/>
                    </a:lnTo>
                    <a:lnTo>
                      <a:pt x="1677398" y="186504"/>
                    </a:lnTo>
                    <a:lnTo>
                      <a:pt x="1639968" y="162042"/>
                    </a:lnTo>
                    <a:lnTo>
                      <a:pt x="1601479" y="139118"/>
                    </a:lnTo>
                    <a:lnTo>
                      <a:pt x="1561975" y="117778"/>
                    </a:lnTo>
                    <a:lnTo>
                      <a:pt x="1521499" y="98065"/>
                    </a:lnTo>
                    <a:lnTo>
                      <a:pt x="1480095" y="80021"/>
                    </a:lnTo>
                    <a:lnTo>
                      <a:pt x="1437807" y="63692"/>
                    </a:lnTo>
                    <a:lnTo>
                      <a:pt x="1394679" y="49121"/>
                    </a:lnTo>
                    <a:lnTo>
                      <a:pt x="1350752" y="36350"/>
                    </a:lnTo>
                    <a:lnTo>
                      <a:pt x="1306073" y="25425"/>
                    </a:lnTo>
                    <a:lnTo>
                      <a:pt x="1260683" y="16388"/>
                    </a:lnTo>
                    <a:lnTo>
                      <a:pt x="1214627" y="9284"/>
                    </a:lnTo>
                    <a:lnTo>
                      <a:pt x="1167948" y="4155"/>
                    </a:lnTo>
                    <a:lnTo>
                      <a:pt x="1120689" y="1046"/>
                    </a:lnTo>
                    <a:lnTo>
                      <a:pt x="1072896"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40" name="object 18">
                <a:extLst>
                  <a:ext uri="{FF2B5EF4-FFF2-40B4-BE49-F238E27FC236}">
                    <a16:creationId xmlns:a16="http://schemas.microsoft.com/office/drawing/2014/main" id="{21537458-DF50-89AD-F405-534FDCD8244D}"/>
                  </a:ext>
                </a:extLst>
              </p:cNvPr>
              <p:cNvSpPr/>
              <p:nvPr/>
            </p:nvSpPr>
            <p:spPr>
              <a:xfrm rot="8276573">
                <a:off x="9352289" y="2669050"/>
                <a:ext cx="1664335" cy="1663064"/>
              </a:xfrm>
              <a:custGeom>
                <a:avLst/>
                <a:gdLst/>
                <a:ahLst/>
                <a:cxnLst/>
                <a:rect l="l" t="t" r="r" b="b"/>
                <a:pathLst>
                  <a:path w="1664334" h="1663064">
                    <a:moveTo>
                      <a:pt x="832103" y="0"/>
                    </a:moveTo>
                    <a:lnTo>
                      <a:pt x="783206" y="1411"/>
                    </a:lnTo>
                    <a:lnTo>
                      <a:pt x="735052" y="5593"/>
                    </a:lnTo>
                    <a:lnTo>
                      <a:pt x="687722" y="12468"/>
                    </a:lnTo>
                    <a:lnTo>
                      <a:pt x="641292" y="21958"/>
                    </a:lnTo>
                    <a:lnTo>
                      <a:pt x="595842" y="33984"/>
                    </a:lnTo>
                    <a:lnTo>
                      <a:pt x="551447" y="48469"/>
                    </a:lnTo>
                    <a:lnTo>
                      <a:pt x="508188" y="65335"/>
                    </a:lnTo>
                    <a:lnTo>
                      <a:pt x="466141" y="84504"/>
                    </a:lnTo>
                    <a:lnTo>
                      <a:pt x="425385" y="105897"/>
                    </a:lnTo>
                    <a:lnTo>
                      <a:pt x="385998" y="129437"/>
                    </a:lnTo>
                    <a:lnTo>
                      <a:pt x="348058" y="155046"/>
                    </a:lnTo>
                    <a:lnTo>
                      <a:pt x="311642" y="182646"/>
                    </a:lnTo>
                    <a:lnTo>
                      <a:pt x="276829" y="212159"/>
                    </a:lnTo>
                    <a:lnTo>
                      <a:pt x="243697" y="243506"/>
                    </a:lnTo>
                    <a:lnTo>
                      <a:pt x="212323" y="276610"/>
                    </a:lnTo>
                    <a:lnTo>
                      <a:pt x="182786" y="311393"/>
                    </a:lnTo>
                    <a:lnTo>
                      <a:pt x="155164" y="347777"/>
                    </a:lnTo>
                    <a:lnTo>
                      <a:pt x="129535" y="385683"/>
                    </a:lnTo>
                    <a:lnTo>
                      <a:pt x="105976" y="425035"/>
                    </a:lnTo>
                    <a:lnTo>
                      <a:pt x="84566" y="465753"/>
                    </a:lnTo>
                    <a:lnTo>
                      <a:pt x="65383" y="507759"/>
                    </a:lnTo>
                    <a:lnTo>
                      <a:pt x="48504" y="550977"/>
                    </a:lnTo>
                    <a:lnTo>
                      <a:pt x="34008" y="595327"/>
                    </a:lnTo>
                    <a:lnTo>
                      <a:pt x="21973" y="640733"/>
                    </a:lnTo>
                    <a:lnTo>
                      <a:pt x="12477" y="687115"/>
                    </a:lnTo>
                    <a:lnTo>
                      <a:pt x="5597" y="734395"/>
                    </a:lnTo>
                    <a:lnTo>
                      <a:pt x="1412" y="782497"/>
                    </a:lnTo>
                    <a:lnTo>
                      <a:pt x="0" y="831341"/>
                    </a:lnTo>
                    <a:lnTo>
                      <a:pt x="1412" y="880186"/>
                    </a:lnTo>
                    <a:lnTo>
                      <a:pt x="5597" y="928288"/>
                    </a:lnTo>
                    <a:lnTo>
                      <a:pt x="12477" y="975568"/>
                    </a:lnTo>
                    <a:lnTo>
                      <a:pt x="21973" y="1021950"/>
                    </a:lnTo>
                    <a:lnTo>
                      <a:pt x="34008" y="1067356"/>
                    </a:lnTo>
                    <a:lnTo>
                      <a:pt x="48504" y="1111706"/>
                    </a:lnTo>
                    <a:lnTo>
                      <a:pt x="65383" y="1154924"/>
                    </a:lnTo>
                    <a:lnTo>
                      <a:pt x="84566" y="1196930"/>
                    </a:lnTo>
                    <a:lnTo>
                      <a:pt x="105976" y="1237648"/>
                    </a:lnTo>
                    <a:lnTo>
                      <a:pt x="129535" y="1277000"/>
                    </a:lnTo>
                    <a:lnTo>
                      <a:pt x="155164" y="1314906"/>
                    </a:lnTo>
                    <a:lnTo>
                      <a:pt x="182786" y="1351290"/>
                    </a:lnTo>
                    <a:lnTo>
                      <a:pt x="212323" y="1386073"/>
                    </a:lnTo>
                    <a:lnTo>
                      <a:pt x="243697" y="1419177"/>
                    </a:lnTo>
                    <a:lnTo>
                      <a:pt x="276829" y="1450524"/>
                    </a:lnTo>
                    <a:lnTo>
                      <a:pt x="311642" y="1480037"/>
                    </a:lnTo>
                    <a:lnTo>
                      <a:pt x="348058" y="1507637"/>
                    </a:lnTo>
                    <a:lnTo>
                      <a:pt x="385998" y="1533246"/>
                    </a:lnTo>
                    <a:lnTo>
                      <a:pt x="425385" y="1556786"/>
                    </a:lnTo>
                    <a:lnTo>
                      <a:pt x="466141" y="1578179"/>
                    </a:lnTo>
                    <a:lnTo>
                      <a:pt x="508188" y="1597348"/>
                    </a:lnTo>
                    <a:lnTo>
                      <a:pt x="551447" y="1614214"/>
                    </a:lnTo>
                    <a:lnTo>
                      <a:pt x="595842" y="1628699"/>
                    </a:lnTo>
                    <a:lnTo>
                      <a:pt x="641292" y="1640725"/>
                    </a:lnTo>
                    <a:lnTo>
                      <a:pt x="687722" y="1650215"/>
                    </a:lnTo>
                    <a:lnTo>
                      <a:pt x="735052" y="1657090"/>
                    </a:lnTo>
                    <a:lnTo>
                      <a:pt x="783206" y="1661272"/>
                    </a:lnTo>
                    <a:lnTo>
                      <a:pt x="832103" y="1662683"/>
                    </a:lnTo>
                    <a:lnTo>
                      <a:pt x="881001" y="1661272"/>
                    </a:lnTo>
                    <a:lnTo>
                      <a:pt x="929155" y="1657090"/>
                    </a:lnTo>
                    <a:lnTo>
                      <a:pt x="976485" y="1650215"/>
                    </a:lnTo>
                    <a:lnTo>
                      <a:pt x="1022915" y="1640725"/>
                    </a:lnTo>
                    <a:lnTo>
                      <a:pt x="1068365" y="1628699"/>
                    </a:lnTo>
                    <a:lnTo>
                      <a:pt x="1112760" y="1614214"/>
                    </a:lnTo>
                    <a:lnTo>
                      <a:pt x="1156019" y="1597348"/>
                    </a:lnTo>
                    <a:lnTo>
                      <a:pt x="1198066" y="1578179"/>
                    </a:lnTo>
                    <a:lnTo>
                      <a:pt x="1238822" y="1556786"/>
                    </a:lnTo>
                    <a:lnTo>
                      <a:pt x="1278209" y="1533246"/>
                    </a:lnTo>
                    <a:lnTo>
                      <a:pt x="1316149" y="1507637"/>
                    </a:lnTo>
                    <a:lnTo>
                      <a:pt x="1352565" y="1480037"/>
                    </a:lnTo>
                    <a:lnTo>
                      <a:pt x="1387378" y="1450524"/>
                    </a:lnTo>
                    <a:lnTo>
                      <a:pt x="1420510" y="1419177"/>
                    </a:lnTo>
                    <a:lnTo>
                      <a:pt x="1451884" y="1386073"/>
                    </a:lnTo>
                    <a:lnTo>
                      <a:pt x="1481421" y="1351290"/>
                    </a:lnTo>
                    <a:lnTo>
                      <a:pt x="1509043" y="1314906"/>
                    </a:lnTo>
                    <a:lnTo>
                      <a:pt x="1534672" y="1277000"/>
                    </a:lnTo>
                    <a:lnTo>
                      <a:pt x="1558231" y="1237648"/>
                    </a:lnTo>
                    <a:lnTo>
                      <a:pt x="1579641" y="1196930"/>
                    </a:lnTo>
                    <a:lnTo>
                      <a:pt x="1598824" y="1154924"/>
                    </a:lnTo>
                    <a:lnTo>
                      <a:pt x="1615703" y="1111706"/>
                    </a:lnTo>
                    <a:lnTo>
                      <a:pt x="1630199" y="1067356"/>
                    </a:lnTo>
                    <a:lnTo>
                      <a:pt x="1642234" y="1021950"/>
                    </a:lnTo>
                    <a:lnTo>
                      <a:pt x="1651730" y="975568"/>
                    </a:lnTo>
                    <a:lnTo>
                      <a:pt x="1658610" y="928288"/>
                    </a:lnTo>
                    <a:lnTo>
                      <a:pt x="1662795" y="880186"/>
                    </a:lnTo>
                    <a:lnTo>
                      <a:pt x="1664207" y="831341"/>
                    </a:lnTo>
                    <a:lnTo>
                      <a:pt x="1662795" y="782497"/>
                    </a:lnTo>
                    <a:lnTo>
                      <a:pt x="1658610" y="734395"/>
                    </a:lnTo>
                    <a:lnTo>
                      <a:pt x="1651730" y="687115"/>
                    </a:lnTo>
                    <a:lnTo>
                      <a:pt x="1642234" y="640733"/>
                    </a:lnTo>
                    <a:lnTo>
                      <a:pt x="1630199" y="595327"/>
                    </a:lnTo>
                    <a:lnTo>
                      <a:pt x="1615703" y="550977"/>
                    </a:lnTo>
                    <a:lnTo>
                      <a:pt x="1598824" y="507759"/>
                    </a:lnTo>
                    <a:lnTo>
                      <a:pt x="1579641" y="465753"/>
                    </a:lnTo>
                    <a:lnTo>
                      <a:pt x="1558231" y="425035"/>
                    </a:lnTo>
                    <a:lnTo>
                      <a:pt x="1534672" y="385683"/>
                    </a:lnTo>
                    <a:lnTo>
                      <a:pt x="1509043" y="347777"/>
                    </a:lnTo>
                    <a:lnTo>
                      <a:pt x="1481421" y="311393"/>
                    </a:lnTo>
                    <a:lnTo>
                      <a:pt x="1451884" y="276610"/>
                    </a:lnTo>
                    <a:lnTo>
                      <a:pt x="1420510" y="243506"/>
                    </a:lnTo>
                    <a:lnTo>
                      <a:pt x="1387378" y="212159"/>
                    </a:lnTo>
                    <a:lnTo>
                      <a:pt x="1352565" y="182646"/>
                    </a:lnTo>
                    <a:lnTo>
                      <a:pt x="1316149" y="155046"/>
                    </a:lnTo>
                    <a:lnTo>
                      <a:pt x="1278209" y="129437"/>
                    </a:lnTo>
                    <a:lnTo>
                      <a:pt x="1238822" y="105897"/>
                    </a:lnTo>
                    <a:lnTo>
                      <a:pt x="1198066" y="84504"/>
                    </a:lnTo>
                    <a:lnTo>
                      <a:pt x="1156019" y="65335"/>
                    </a:lnTo>
                    <a:lnTo>
                      <a:pt x="1112760" y="48469"/>
                    </a:lnTo>
                    <a:lnTo>
                      <a:pt x="1068365" y="33984"/>
                    </a:lnTo>
                    <a:lnTo>
                      <a:pt x="1022915" y="21958"/>
                    </a:lnTo>
                    <a:lnTo>
                      <a:pt x="976485" y="12468"/>
                    </a:lnTo>
                    <a:lnTo>
                      <a:pt x="929155" y="5593"/>
                    </a:lnTo>
                    <a:lnTo>
                      <a:pt x="881001" y="1411"/>
                    </a:lnTo>
                    <a:lnTo>
                      <a:pt x="83210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pic>
            <p:nvPicPr>
              <p:cNvPr id="44" name="Image 9">
                <a:extLst>
                  <a:ext uri="{FF2B5EF4-FFF2-40B4-BE49-F238E27FC236}">
                    <a16:creationId xmlns:a16="http://schemas.microsoft.com/office/drawing/2014/main" id="{59537A6F-9766-A72D-F107-E99DC0744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8028" y="3270184"/>
                <a:ext cx="1620893" cy="460795"/>
              </a:xfrm>
              <a:prstGeom prst="rect">
                <a:avLst/>
              </a:prstGeom>
            </p:spPr>
          </p:pic>
        </p:grpSp>
      </p:grpSp>
      <p:sp>
        <p:nvSpPr>
          <p:cNvPr id="45" name="object 7">
            <a:extLst>
              <a:ext uri="{FF2B5EF4-FFF2-40B4-BE49-F238E27FC236}">
                <a16:creationId xmlns:a16="http://schemas.microsoft.com/office/drawing/2014/main" id="{C99F2015-722B-F3EB-E77F-15A22EA99D91}"/>
              </a:ext>
            </a:extLst>
          </p:cNvPr>
          <p:cNvSpPr txBox="1"/>
          <p:nvPr/>
        </p:nvSpPr>
        <p:spPr>
          <a:xfrm>
            <a:off x="1376378" y="4936322"/>
            <a:ext cx="3656922" cy="982320"/>
          </a:xfrm>
          <a:prstGeom prst="rect">
            <a:avLst/>
          </a:prstGeom>
        </p:spPr>
        <p:txBody>
          <a:bodyPr vert="horz" wrap="square" lIns="0" tIns="12700" rIns="0" bIns="0" rtlCol="0">
            <a:spAutoFit/>
          </a:bodyPr>
          <a:lstStyle/>
          <a:p>
            <a:pPr marL="17145" algn="ctr">
              <a:spcBef>
                <a:spcPts val="100"/>
              </a:spcBef>
              <a:defRPr/>
            </a:pPr>
            <a:r>
              <a:rPr lang="en-US" b="1" spc="-10" dirty="0">
                <a:solidFill>
                  <a:schemeClr val="accent1"/>
                </a:solidFill>
                <a:latin typeface="Open Sans"/>
                <a:cs typeface="Open Sans"/>
              </a:rPr>
              <a:t>P</a:t>
            </a:r>
            <a:r>
              <a:rPr kumimoji="0" lang="en-US" b="1" i="0" u="none" strike="noStrike" kern="1200" cap="none" spc="-10" normalizeH="0" baseline="0" noProof="0" dirty="0" err="1">
                <a:ln>
                  <a:noFill/>
                </a:ln>
                <a:solidFill>
                  <a:schemeClr val="accent1"/>
                </a:solidFill>
                <a:effectLst/>
                <a:uLnTx/>
                <a:uFillTx/>
                <a:latin typeface="Open Sans"/>
                <a:ea typeface="+mn-ea"/>
                <a:cs typeface="Open Sans"/>
              </a:rPr>
              <a:t>anel</a:t>
            </a:r>
            <a:r>
              <a:rPr lang="en-US" dirty="0">
                <a:solidFill>
                  <a:schemeClr val="accent1"/>
                </a:solidFill>
                <a:latin typeface="Open Sans"/>
                <a:cs typeface="Open Sans"/>
              </a:rPr>
              <a:t> </a:t>
            </a:r>
            <a:r>
              <a:rPr kumimoji="0" lang="en-US" b="1" i="0" u="none" strike="noStrike" kern="1200" cap="none" spc="-10" normalizeH="0" baseline="0" noProof="0" dirty="0">
                <a:ln>
                  <a:noFill/>
                </a:ln>
                <a:solidFill>
                  <a:schemeClr val="accent1"/>
                </a:solidFill>
                <a:effectLst/>
                <a:uLnTx/>
                <a:uFillTx/>
                <a:latin typeface="Open Sans"/>
                <a:ea typeface="+mn-ea"/>
                <a:cs typeface="Open Sans"/>
              </a:rPr>
              <a:t>NGS</a:t>
            </a:r>
            <a:endParaRPr lang="en-US" dirty="0">
              <a:solidFill>
                <a:schemeClr val="accent1"/>
              </a:solidFill>
              <a:latin typeface="Open Sans"/>
              <a:cs typeface="Open Sans"/>
            </a:endParaRPr>
          </a:p>
          <a:p>
            <a:pPr marL="12700" marR="5080" lvl="0" indent="0" algn="ctr" defTabSz="914400" rtl="0" eaLnBrk="1" fontAlgn="auto" latinLnBrk="0" hangingPunct="1">
              <a:lnSpc>
                <a:spcPct val="100000"/>
              </a:lnSpc>
              <a:spcBef>
                <a:spcPts val="35"/>
              </a:spcBef>
              <a:spcAft>
                <a:spcPts val="0"/>
              </a:spcAft>
              <a:buClrTx/>
              <a:buSzTx/>
              <a:buFontTx/>
              <a:buNone/>
              <a:tabLst/>
              <a:defRPr/>
            </a:pPr>
            <a:r>
              <a:rPr lang="en-US" sz="1500" spc="-5" dirty="0">
                <a:solidFill>
                  <a:schemeClr val="accent1"/>
                </a:solidFill>
                <a:latin typeface="Open Sans"/>
                <a:cs typeface="Open Sans"/>
              </a:rPr>
              <a:t>Con </a:t>
            </a:r>
            <a:r>
              <a:rPr lang="en-US" sz="1500" spc="-5" dirty="0" err="1">
                <a:solidFill>
                  <a:schemeClr val="accent1"/>
                </a:solidFill>
                <a:latin typeface="Open Sans"/>
                <a:cs typeface="Open Sans"/>
              </a:rPr>
              <a:t>enriquecimiento</a:t>
            </a:r>
            <a:r>
              <a:rPr lang="en-US" sz="1500" spc="-5" dirty="0">
                <a:solidFill>
                  <a:schemeClr val="accent1"/>
                </a:solidFill>
                <a:latin typeface="Open Sans"/>
                <a:cs typeface="Open Sans"/>
              </a:rPr>
              <a:t>  de T</a:t>
            </a:r>
            <a:r>
              <a:rPr kumimoji="0" lang="en-US" sz="1500" b="0" i="0" u="none" strike="noStrike" kern="1200" cap="none" spc="-5" normalizeH="0" baseline="0" noProof="0" dirty="0" err="1">
                <a:ln>
                  <a:noFill/>
                </a:ln>
                <a:solidFill>
                  <a:schemeClr val="accent1"/>
                </a:solidFill>
                <a:effectLst/>
                <a:uLnTx/>
                <a:uFillTx/>
                <a:latin typeface="Open Sans"/>
                <a:ea typeface="+mn-ea"/>
                <a:cs typeface="Open Sans"/>
              </a:rPr>
              <a:t>wist</a:t>
            </a:r>
            <a:r>
              <a:rPr kumimoji="0" lang="en-US" sz="1500" b="0" i="0" u="none" strike="noStrike" kern="1200" cap="none" spc="-5" normalizeH="0" baseline="0" noProof="0" dirty="0">
                <a:ln>
                  <a:noFill/>
                </a:ln>
                <a:solidFill>
                  <a:schemeClr val="accent1"/>
                </a:solidFill>
                <a:effectLst/>
                <a:uLnTx/>
                <a:uFillTx/>
                <a:latin typeface="Open Sans"/>
                <a:ea typeface="+mn-ea"/>
                <a:cs typeface="Open Sans"/>
              </a:rPr>
              <a:t> Bioscience’s</a:t>
            </a:r>
            <a:br>
              <a:rPr kumimoji="0" lang="en-US" sz="1500" b="0" i="0" u="none" strike="noStrike" kern="1200" cap="none" spc="-5" normalizeH="0" baseline="0" noProof="0" dirty="0">
                <a:ln>
                  <a:noFill/>
                </a:ln>
                <a:solidFill>
                  <a:schemeClr val="accent1"/>
                </a:solidFill>
                <a:effectLst/>
                <a:uLnTx/>
                <a:uFillTx/>
                <a:latin typeface="Open Sans"/>
                <a:ea typeface="+mn-ea"/>
                <a:cs typeface="Open Sans"/>
              </a:rPr>
            </a:br>
            <a:r>
              <a:rPr kumimoji="0" lang="en-US" sz="1500" b="0" i="0" u="none" strike="noStrike" kern="1200" cap="none" spc="-5" normalizeH="0" baseline="0" noProof="0" dirty="0">
                <a:ln>
                  <a:noFill/>
                </a:ln>
                <a:solidFill>
                  <a:schemeClr val="accent1"/>
                </a:solidFill>
                <a:effectLst/>
                <a:uLnTx/>
                <a:uFillTx/>
                <a:latin typeface="Open Sans"/>
                <a:ea typeface="+mn-ea"/>
                <a:cs typeface="Open Sans"/>
              </a:rPr>
              <a:t> y </a:t>
            </a:r>
            <a:r>
              <a:rPr kumimoji="0" lang="en-US" sz="1500" b="0" i="0" u="none" strike="noStrike" kern="1200" cap="none" spc="-5" normalizeH="0" baseline="0" noProof="0" dirty="0" err="1">
                <a:ln>
                  <a:noFill/>
                </a:ln>
                <a:solidFill>
                  <a:schemeClr val="accent1"/>
                </a:solidFill>
                <a:effectLst/>
                <a:uLnTx/>
                <a:uFillTx/>
                <a:latin typeface="Open Sans"/>
                <a:ea typeface="+mn-ea"/>
                <a:cs typeface="Open Sans"/>
              </a:rPr>
              <a:t>solución</a:t>
            </a:r>
            <a:r>
              <a:rPr kumimoji="0" lang="en-US" sz="1500" b="0" i="0" u="none" strike="noStrike" kern="1200" cap="none" spc="-5" normalizeH="0" baseline="0" noProof="0" dirty="0">
                <a:ln>
                  <a:noFill/>
                </a:ln>
                <a:solidFill>
                  <a:schemeClr val="accent1"/>
                </a:solidFill>
                <a:effectLst/>
                <a:uLnTx/>
                <a:uFillTx/>
                <a:latin typeface="Open Sans"/>
                <a:ea typeface="+mn-ea"/>
                <a:cs typeface="Open Sans"/>
              </a:rPr>
              <a:t> de </a:t>
            </a:r>
            <a:r>
              <a:rPr kumimoji="0" lang="en-US" sz="1500" b="0" i="0" u="none" strike="noStrike" kern="1200" cap="none" spc="-5" normalizeH="0" baseline="0" noProof="0" dirty="0" err="1">
                <a:ln>
                  <a:noFill/>
                </a:ln>
                <a:solidFill>
                  <a:schemeClr val="accent1"/>
                </a:solidFill>
                <a:effectLst/>
                <a:uLnTx/>
                <a:uFillTx/>
                <a:latin typeface="Open Sans"/>
                <a:ea typeface="+mn-ea"/>
                <a:cs typeface="Open Sans"/>
              </a:rPr>
              <a:t>preparación</a:t>
            </a:r>
            <a:r>
              <a:rPr kumimoji="0" lang="en-US" sz="1500" b="0" i="0" u="none" strike="noStrike" kern="1200" cap="none" spc="-5" normalizeH="0" baseline="0" noProof="0" dirty="0">
                <a:ln>
                  <a:noFill/>
                </a:ln>
                <a:solidFill>
                  <a:schemeClr val="accent1"/>
                </a:solidFill>
                <a:effectLst/>
                <a:uLnTx/>
                <a:uFillTx/>
                <a:latin typeface="Open Sans"/>
                <a:ea typeface="+mn-ea"/>
                <a:cs typeface="Open Sans"/>
              </a:rPr>
              <a:t> de </a:t>
            </a:r>
            <a:r>
              <a:rPr kumimoji="0" lang="en-US" sz="1500" b="0" i="0" u="none" strike="noStrike" kern="1200" cap="none" spc="-5" normalizeH="0" baseline="0" noProof="0" dirty="0" err="1">
                <a:ln>
                  <a:noFill/>
                </a:ln>
                <a:solidFill>
                  <a:schemeClr val="accent1"/>
                </a:solidFill>
                <a:effectLst/>
                <a:uLnTx/>
                <a:uFillTx/>
                <a:latin typeface="Open Sans"/>
                <a:ea typeface="+mn-ea"/>
                <a:cs typeface="Open Sans"/>
              </a:rPr>
              <a:t>libreria</a:t>
            </a:r>
            <a:r>
              <a:rPr kumimoji="0" lang="en-US" sz="1500" b="0" i="0" u="none" strike="noStrike" kern="1200" cap="none" spc="-5" normalizeH="0" baseline="0" noProof="0" dirty="0">
                <a:ln>
                  <a:noFill/>
                </a:ln>
                <a:solidFill>
                  <a:schemeClr val="accent1"/>
                </a:solidFill>
                <a:effectLst/>
                <a:uLnTx/>
                <a:uFillTx/>
                <a:latin typeface="Open Sans"/>
                <a:ea typeface="+mn-ea"/>
                <a:cs typeface="Open Sans"/>
              </a:rPr>
              <a:t> </a:t>
            </a:r>
            <a:endParaRPr kumimoji="0" lang="en-US" sz="1500" b="0" i="0" u="none" strike="noStrike" kern="1200" cap="none" spc="0" normalizeH="0" baseline="0" noProof="0" dirty="0">
              <a:ln>
                <a:noFill/>
              </a:ln>
              <a:solidFill>
                <a:schemeClr val="accent1"/>
              </a:solidFill>
              <a:effectLst/>
              <a:uLnTx/>
              <a:uFillTx/>
              <a:latin typeface="Open Sans"/>
              <a:ea typeface="+mn-ea"/>
              <a:cs typeface="Open Sans"/>
            </a:endParaRPr>
          </a:p>
        </p:txBody>
      </p:sp>
      <p:grpSp>
        <p:nvGrpSpPr>
          <p:cNvPr id="31" name="Groupe 30">
            <a:extLst>
              <a:ext uri="{FF2B5EF4-FFF2-40B4-BE49-F238E27FC236}">
                <a16:creationId xmlns:a16="http://schemas.microsoft.com/office/drawing/2014/main" id="{0AECD2D3-DAE2-BDD5-2B2F-F4677D8781C5}"/>
              </a:ext>
            </a:extLst>
          </p:cNvPr>
          <p:cNvGrpSpPr/>
          <p:nvPr/>
        </p:nvGrpSpPr>
        <p:grpSpPr>
          <a:xfrm>
            <a:off x="2204287" y="2196313"/>
            <a:ext cx="2146300" cy="2458649"/>
            <a:chOff x="1481932" y="2121908"/>
            <a:chExt cx="2146300" cy="2458649"/>
          </a:xfrm>
        </p:grpSpPr>
        <p:sp>
          <p:nvSpPr>
            <p:cNvPr id="11" name="object 11">
              <a:extLst>
                <a:ext uri="{FF2B5EF4-FFF2-40B4-BE49-F238E27FC236}">
                  <a16:creationId xmlns:a16="http://schemas.microsoft.com/office/drawing/2014/main" id="{94D3CB20-58B5-76DF-C405-D40A49B2CA2B}"/>
                </a:ext>
              </a:extLst>
            </p:cNvPr>
            <p:cNvSpPr/>
            <p:nvPr/>
          </p:nvSpPr>
          <p:spPr>
            <a:xfrm>
              <a:off x="2214661" y="4193207"/>
              <a:ext cx="710565" cy="387350"/>
            </a:xfrm>
            <a:custGeom>
              <a:avLst/>
              <a:gdLst/>
              <a:ahLst/>
              <a:cxnLst/>
              <a:rect l="l" t="t" r="r" b="b"/>
              <a:pathLst>
                <a:path w="710564" h="387350">
                  <a:moveTo>
                    <a:pt x="710183" y="0"/>
                  </a:moveTo>
                  <a:lnTo>
                    <a:pt x="0" y="0"/>
                  </a:lnTo>
                  <a:lnTo>
                    <a:pt x="355092" y="387096"/>
                  </a:lnTo>
                  <a:lnTo>
                    <a:pt x="710183" y="0"/>
                  </a:lnTo>
                  <a:close/>
                </a:path>
              </a:pathLst>
            </a:custGeom>
            <a:solidFill>
              <a:srgbClr val="034B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grpSp>
          <p:nvGrpSpPr>
            <p:cNvPr id="13" name="Groupe 12">
              <a:extLst>
                <a:ext uri="{FF2B5EF4-FFF2-40B4-BE49-F238E27FC236}">
                  <a16:creationId xmlns:a16="http://schemas.microsoft.com/office/drawing/2014/main" id="{6985A76D-9D40-5D5A-5A31-682978F380A8}"/>
                </a:ext>
              </a:extLst>
            </p:cNvPr>
            <p:cNvGrpSpPr/>
            <p:nvPr/>
          </p:nvGrpSpPr>
          <p:grpSpPr>
            <a:xfrm>
              <a:off x="1481932" y="2121908"/>
              <a:ext cx="2146300" cy="2146300"/>
              <a:chOff x="1508829" y="2774010"/>
              <a:chExt cx="2146300" cy="2146300"/>
            </a:xfrm>
          </p:grpSpPr>
          <p:sp>
            <p:nvSpPr>
              <p:cNvPr id="14" name="object 8">
                <a:extLst>
                  <a:ext uri="{FF2B5EF4-FFF2-40B4-BE49-F238E27FC236}">
                    <a16:creationId xmlns:a16="http://schemas.microsoft.com/office/drawing/2014/main" id="{AF6CD862-45AB-0FF4-2E0D-F15F9A260AC9}"/>
                  </a:ext>
                </a:extLst>
              </p:cNvPr>
              <p:cNvSpPr/>
              <p:nvPr/>
            </p:nvSpPr>
            <p:spPr>
              <a:xfrm>
                <a:off x="1508829" y="2774010"/>
                <a:ext cx="2146300" cy="2146300"/>
              </a:xfrm>
              <a:custGeom>
                <a:avLst/>
                <a:gdLst/>
                <a:ahLst/>
                <a:cxnLst/>
                <a:rect l="l" t="t" r="r" b="b"/>
                <a:pathLst>
                  <a:path w="2146300" h="2146300">
                    <a:moveTo>
                      <a:pt x="1072896" y="0"/>
                    </a:moveTo>
                    <a:lnTo>
                      <a:pt x="1025102" y="1045"/>
                    </a:lnTo>
                    <a:lnTo>
                      <a:pt x="977843" y="4152"/>
                    </a:lnTo>
                    <a:lnTo>
                      <a:pt x="931164" y="9276"/>
                    </a:lnTo>
                    <a:lnTo>
                      <a:pt x="885108" y="16375"/>
                    </a:lnTo>
                    <a:lnTo>
                      <a:pt x="839718" y="25405"/>
                    </a:lnTo>
                    <a:lnTo>
                      <a:pt x="795039" y="36322"/>
                    </a:lnTo>
                    <a:lnTo>
                      <a:pt x="751112" y="49082"/>
                    </a:lnTo>
                    <a:lnTo>
                      <a:pt x="707984" y="63643"/>
                    </a:lnTo>
                    <a:lnTo>
                      <a:pt x="665696" y="79959"/>
                    </a:lnTo>
                    <a:lnTo>
                      <a:pt x="624292" y="97989"/>
                    </a:lnTo>
                    <a:lnTo>
                      <a:pt x="583816" y="117687"/>
                    </a:lnTo>
                    <a:lnTo>
                      <a:pt x="544312" y="139011"/>
                    </a:lnTo>
                    <a:lnTo>
                      <a:pt x="505823" y="161917"/>
                    </a:lnTo>
                    <a:lnTo>
                      <a:pt x="468393" y="186361"/>
                    </a:lnTo>
                    <a:lnTo>
                      <a:pt x="432065" y="212301"/>
                    </a:lnTo>
                    <a:lnTo>
                      <a:pt x="396884" y="239691"/>
                    </a:lnTo>
                    <a:lnTo>
                      <a:pt x="362892" y="268489"/>
                    </a:lnTo>
                    <a:lnTo>
                      <a:pt x="330133" y="298650"/>
                    </a:lnTo>
                    <a:lnTo>
                      <a:pt x="298650" y="330133"/>
                    </a:lnTo>
                    <a:lnTo>
                      <a:pt x="268489" y="362892"/>
                    </a:lnTo>
                    <a:lnTo>
                      <a:pt x="239691" y="396884"/>
                    </a:lnTo>
                    <a:lnTo>
                      <a:pt x="212301" y="432065"/>
                    </a:lnTo>
                    <a:lnTo>
                      <a:pt x="186361" y="468393"/>
                    </a:lnTo>
                    <a:lnTo>
                      <a:pt x="161917" y="505823"/>
                    </a:lnTo>
                    <a:lnTo>
                      <a:pt x="139011" y="544312"/>
                    </a:lnTo>
                    <a:lnTo>
                      <a:pt x="117687" y="583816"/>
                    </a:lnTo>
                    <a:lnTo>
                      <a:pt x="97989" y="624292"/>
                    </a:lnTo>
                    <a:lnTo>
                      <a:pt x="79959" y="665696"/>
                    </a:lnTo>
                    <a:lnTo>
                      <a:pt x="63643" y="707984"/>
                    </a:lnTo>
                    <a:lnTo>
                      <a:pt x="49082" y="751112"/>
                    </a:lnTo>
                    <a:lnTo>
                      <a:pt x="36322" y="795039"/>
                    </a:lnTo>
                    <a:lnTo>
                      <a:pt x="25405" y="839718"/>
                    </a:lnTo>
                    <a:lnTo>
                      <a:pt x="16375" y="885108"/>
                    </a:lnTo>
                    <a:lnTo>
                      <a:pt x="9276" y="931164"/>
                    </a:lnTo>
                    <a:lnTo>
                      <a:pt x="4152" y="977843"/>
                    </a:lnTo>
                    <a:lnTo>
                      <a:pt x="1045" y="1025102"/>
                    </a:lnTo>
                    <a:lnTo>
                      <a:pt x="0" y="1072896"/>
                    </a:lnTo>
                    <a:lnTo>
                      <a:pt x="1045" y="1120689"/>
                    </a:lnTo>
                    <a:lnTo>
                      <a:pt x="4152" y="1167948"/>
                    </a:lnTo>
                    <a:lnTo>
                      <a:pt x="9276" y="1214627"/>
                    </a:lnTo>
                    <a:lnTo>
                      <a:pt x="16375" y="1260683"/>
                    </a:lnTo>
                    <a:lnTo>
                      <a:pt x="25405" y="1306073"/>
                    </a:lnTo>
                    <a:lnTo>
                      <a:pt x="36322" y="1350752"/>
                    </a:lnTo>
                    <a:lnTo>
                      <a:pt x="49082" y="1394679"/>
                    </a:lnTo>
                    <a:lnTo>
                      <a:pt x="63643" y="1437807"/>
                    </a:lnTo>
                    <a:lnTo>
                      <a:pt x="79959" y="1480095"/>
                    </a:lnTo>
                    <a:lnTo>
                      <a:pt x="97989" y="1521499"/>
                    </a:lnTo>
                    <a:lnTo>
                      <a:pt x="117687" y="1561975"/>
                    </a:lnTo>
                    <a:lnTo>
                      <a:pt x="139011" y="1601479"/>
                    </a:lnTo>
                    <a:lnTo>
                      <a:pt x="161917" y="1639968"/>
                    </a:lnTo>
                    <a:lnTo>
                      <a:pt x="186361" y="1677398"/>
                    </a:lnTo>
                    <a:lnTo>
                      <a:pt x="212301" y="1713726"/>
                    </a:lnTo>
                    <a:lnTo>
                      <a:pt x="239691" y="1748907"/>
                    </a:lnTo>
                    <a:lnTo>
                      <a:pt x="268489" y="1782899"/>
                    </a:lnTo>
                    <a:lnTo>
                      <a:pt x="298650" y="1815658"/>
                    </a:lnTo>
                    <a:lnTo>
                      <a:pt x="330133" y="1847141"/>
                    </a:lnTo>
                    <a:lnTo>
                      <a:pt x="362892" y="1877302"/>
                    </a:lnTo>
                    <a:lnTo>
                      <a:pt x="396884" y="1906100"/>
                    </a:lnTo>
                    <a:lnTo>
                      <a:pt x="432065" y="1933490"/>
                    </a:lnTo>
                    <a:lnTo>
                      <a:pt x="468393" y="1959430"/>
                    </a:lnTo>
                    <a:lnTo>
                      <a:pt x="505823" y="1983874"/>
                    </a:lnTo>
                    <a:lnTo>
                      <a:pt x="544312" y="2006780"/>
                    </a:lnTo>
                    <a:lnTo>
                      <a:pt x="583816" y="2028104"/>
                    </a:lnTo>
                    <a:lnTo>
                      <a:pt x="624292" y="2047802"/>
                    </a:lnTo>
                    <a:lnTo>
                      <a:pt x="665696" y="2065832"/>
                    </a:lnTo>
                    <a:lnTo>
                      <a:pt x="707984" y="2082148"/>
                    </a:lnTo>
                    <a:lnTo>
                      <a:pt x="751112" y="2096709"/>
                    </a:lnTo>
                    <a:lnTo>
                      <a:pt x="795039" y="2109469"/>
                    </a:lnTo>
                    <a:lnTo>
                      <a:pt x="839718" y="2120386"/>
                    </a:lnTo>
                    <a:lnTo>
                      <a:pt x="885108" y="2129416"/>
                    </a:lnTo>
                    <a:lnTo>
                      <a:pt x="931164" y="2136515"/>
                    </a:lnTo>
                    <a:lnTo>
                      <a:pt x="977843" y="2141639"/>
                    </a:lnTo>
                    <a:lnTo>
                      <a:pt x="1025102" y="2144746"/>
                    </a:lnTo>
                    <a:lnTo>
                      <a:pt x="1072896" y="2145792"/>
                    </a:lnTo>
                    <a:lnTo>
                      <a:pt x="1120689" y="2144746"/>
                    </a:lnTo>
                    <a:lnTo>
                      <a:pt x="1167948" y="2141639"/>
                    </a:lnTo>
                    <a:lnTo>
                      <a:pt x="1214627" y="2136515"/>
                    </a:lnTo>
                    <a:lnTo>
                      <a:pt x="1260683" y="2129416"/>
                    </a:lnTo>
                    <a:lnTo>
                      <a:pt x="1306073" y="2120386"/>
                    </a:lnTo>
                    <a:lnTo>
                      <a:pt x="1350752" y="2109469"/>
                    </a:lnTo>
                    <a:lnTo>
                      <a:pt x="1394679" y="2096709"/>
                    </a:lnTo>
                    <a:lnTo>
                      <a:pt x="1437807" y="2082148"/>
                    </a:lnTo>
                    <a:lnTo>
                      <a:pt x="1480095" y="2065832"/>
                    </a:lnTo>
                    <a:lnTo>
                      <a:pt x="1521499" y="2047802"/>
                    </a:lnTo>
                    <a:lnTo>
                      <a:pt x="1561975" y="2028104"/>
                    </a:lnTo>
                    <a:lnTo>
                      <a:pt x="1601479" y="2006780"/>
                    </a:lnTo>
                    <a:lnTo>
                      <a:pt x="1639968" y="1983874"/>
                    </a:lnTo>
                    <a:lnTo>
                      <a:pt x="1677398" y="1959430"/>
                    </a:lnTo>
                    <a:lnTo>
                      <a:pt x="1713726" y="1933490"/>
                    </a:lnTo>
                    <a:lnTo>
                      <a:pt x="1748907" y="1906100"/>
                    </a:lnTo>
                    <a:lnTo>
                      <a:pt x="1782899" y="1877302"/>
                    </a:lnTo>
                    <a:lnTo>
                      <a:pt x="1815658" y="1847141"/>
                    </a:lnTo>
                    <a:lnTo>
                      <a:pt x="1847141" y="1815658"/>
                    </a:lnTo>
                    <a:lnTo>
                      <a:pt x="1877302" y="1782899"/>
                    </a:lnTo>
                    <a:lnTo>
                      <a:pt x="1906100" y="1748907"/>
                    </a:lnTo>
                    <a:lnTo>
                      <a:pt x="1933490" y="1713726"/>
                    </a:lnTo>
                    <a:lnTo>
                      <a:pt x="1959430" y="1677398"/>
                    </a:lnTo>
                    <a:lnTo>
                      <a:pt x="1983874" y="1639968"/>
                    </a:lnTo>
                    <a:lnTo>
                      <a:pt x="2006780" y="1601479"/>
                    </a:lnTo>
                    <a:lnTo>
                      <a:pt x="2028104" y="1561975"/>
                    </a:lnTo>
                    <a:lnTo>
                      <a:pt x="2047802" y="1521499"/>
                    </a:lnTo>
                    <a:lnTo>
                      <a:pt x="2065832" y="1480095"/>
                    </a:lnTo>
                    <a:lnTo>
                      <a:pt x="2082148" y="1437807"/>
                    </a:lnTo>
                    <a:lnTo>
                      <a:pt x="2096709" y="1394679"/>
                    </a:lnTo>
                    <a:lnTo>
                      <a:pt x="2109469" y="1350752"/>
                    </a:lnTo>
                    <a:lnTo>
                      <a:pt x="2120386" y="1306073"/>
                    </a:lnTo>
                    <a:lnTo>
                      <a:pt x="2129416" y="1260683"/>
                    </a:lnTo>
                    <a:lnTo>
                      <a:pt x="2136515" y="1214627"/>
                    </a:lnTo>
                    <a:lnTo>
                      <a:pt x="2141639" y="1167948"/>
                    </a:lnTo>
                    <a:lnTo>
                      <a:pt x="2144746" y="1120689"/>
                    </a:lnTo>
                    <a:lnTo>
                      <a:pt x="2145791" y="1072896"/>
                    </a:lnTo>
                    <a:lnTo>
                      <a:pt x="2144746" y="1025102"/>
                    </a:lnTo>
                    <a:lnTo>
                      <a:pt x="2141639" y="977843"/>
                    </a:lnTo>
                    <a:lnTo>
                      <a:pt x="2136515" y="931164"/>
                    </a:lnTo>
                    <a:lnTo>
                      <a:pt x="2129416" y="885108"/>
                    </a:lnTo>
                    <a:lnTo>
                      <a:pt x="2120386" y="839718"/>
                    </a:lnTo>
                    <a:lnTo>
                      <a:pt x="2109469" y="795039"/>
                    </a:lnTo>
                    <a:lnTo>
                      <a:pt x="2096709" y="751112"/>
                    </a:lnTo>
                    <a:lnTo>
                      <a:pt x="2082148" y="707984"/>
                    </a:lnTo>
                    <a:lnTo>
                      <a:pt x="2065832" y="665696"/>
                    </a:lnTo>
                    <a:lnTo>
                      <a:pt x="2047802" y="624292"/>
                    </a:lnTo>
                    <a:lnTo>
                      <a:pt x="2028104" y="583816"/>
                    </a:lnTo>
                    <a:lnTo>
                      <a:pt x="2006780" y="544312"/>
                    </a:lnTo>
                    <a:lnTo>
                      <a:pt x="1983874" y="505823"/>
                    </a:lnTo>
                    <a:lnTo>
                      <a:pt x="1959430" y="468393"/>
                    </a:lnTo>
                    <a:lnTo>
                      <a:pt x="1933490" y="432065"/>
                    </a:lnTo>
                    <a:lnTo>
                      <a:pt x="1906100" y="396884"/>
                    </a:lnTo>
                    <a:lnTo>
                      <a:pt x="1877302" y="362892"/>
                    </a:lnTo>
                    <a:lnTo>
                      <a:pt x="1847141" y="330133"/>
                    </a:lnTo>
                    <a:lnTo>
                      <a:pt x="1815658" y="298650"/>
                    </a:lnTo>
                    <a:lnTo>
                      <a:pt x="1782899" y="268489"/>
                    </a:lnTo>
                    <a:lnTo>
                      <a:pt x="1748907" y="239691"/>
                    </a:lnTo>
                    <a:lnTo>
                      <a:pt x="1713726" y="212301"/>
                    </a:lnTo>
                    <a:lnTo>
                      <a:pt x="1677398" y="186361"/>
                    </a:lnTo>
                    <a:lnTo>
                      <a:pt x="1639968" y="161917"/>
                    </a:lnTo>
                    <a:lnTo>
                      <a:pt x="1601479" y="139011"/>
                    </a:lnTo>
                    <a:lnTo>
                      <a:pt x="1561975" y="117687"/>
                    </a:lnTo>
                    <a:lnTo>
                      <a:pt x="1521499" y="97989"/>
                    </a:lnTo>
                    <a:lnTo>
                      <a:pt x="1480095" y="79959"/>
                    </a:lnTo>
                    <a:lnTo>
                      <a:pt x="1437807" y="63643"/>
                    </a:lnTo>
                    <a:lnTo>
                      <a:pt x="1394679" y="49082"/>
                    </a:lnTo>
                    <a:lnTo>
                      <a:pt x="1350752" y="36322"/>
                    </a:lnTo>
                    <a:lnTo>
                      <a:pt x="1306073" y="25405"/>
                    </a:lnTo>
                    <a:lnTo>
                      <a:pt x="1260683" y="16375"/>
                    </a:lnTo>
                    <a:lnTo>
                      <a:pt x="1214627" y="9276"/>
                    </a:lnTo>
                    <a:lnTo>
                      <a:pt x="1167948" y="4152"/>
                    </a:lnTo>
                    <a:lnTo>
                      <a:pt x="1120689" y="1045"/>
                    </a:lnTo>
                    <a:lnTo>
                      <a:pt x="1072896" y="0"/>
                    </a:lnTo>
                    <a:close/>
                  </a:path>
                </a:pathLst>
              </a:custGeom>
              <a:solidFill>
                <a:srgbClr val="034B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5" name="object 9">
                <a:extLst>
                  <a:ext uri="{FF2B5EF4-FFF2-40B4-BE49-F238E27FC236}">
                    <a16:creationId xmlns:a16="http://schemas.microsoft.com/office/drawing/2014/main" id="{A198F1A6-EB05-0803-12F3-CA4D90DC846E}"/>
                  </a:ext>
                </a:extLst>
              </p:cNvPr>
              <p:cNvSpPr/>
              <p:nvPr/>
            </p:nvSpPr>
            <p:spPr>
              <a:xfrm>
                <a:off x="1661865" y="2967559"/>
                <a:ext cx="1840229" cy="1838706"/>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7" name="object 10">
                <a:extLst>
                  <a:ext uri="{FF2B5EF4-FFF2-40B4-BE49-F238E27FC236}">
                    <a16:creationId xmlns:a16="http://schemas.microsoft.com/office/drawing/2014/main" id="{97AE63C7-0FEC-31C2-18B4-1AFAD39D15C8}"/>
                  </a:ext>
                </a:extLst>
              </p:cNvPr>
              <p:cNvSpPr/>
              <p:nvPr/>
            </p:nvSpPr>
            <p:spPr>
              <a:xfrm>
                <a:off x="1749812" y="3024693"/>
                <a:ext cx="1664335" cy="1663064"/>
              </a:xfrm>
              <a:custGeom>
                <a:avLst/>
                <a:gdLst/>
                <a:ahLst/>
                <a:cxnLst/>
                <a:rect l="l" t="t" r="r" b="b"/>
                <a:pathLst>
                  <a:path w="1664335" h="1663064">
                    <a:moveTo>
                      <a:pt x="832104" y="0"/>
                    </a:moveTo>
                    <a:lnTo>
                      <a:pt x="783206" y="1411"/>
                    </a:lnTo>
                    <a:lnTo>
                      <a:pt x="735052" y="5593"/>
                    </a:lnTo>
                    <a:lnTo>
                      <a:pt x="687722" y="12468"/>
                    </a:lnTo>
                    <a:lnTo>
                      <a:pt x="641292" y="21958"/>
                    </a:lnTo>
                    <a:lnTo>
                      <a:pt x="595842" y="33984"/>
                    </a:lnTo>
                    <a:lnTo>
                      <a:pt x="551447" y="48469"/>
                    </a:lnTo>
                    <a:lnTo>
                      <a:pt x="508188" y="65335"/>
                    </a:lnTo>
                    <a:lnTo>
                      <a:pt x="466141" y="84504"/>
                    </a:lnTo>
                    <a:lnTo>
                      <a:pt x="425385" y="105897"/>
                    </a:lnTo>
                    <a:lnTo>
                      <a:pt x="385998" y="129437"/>
                    </a:lnTo>
                    <a:lnTo>
                      <a:pt x="348058" y="155046"/>
                    </a:lnTo>
                    <a:lnTo>
                      <a:pt x="311642" y="182646"/>
                    </a:lnTo>
                    <a:lnTo>
                      <a:pt x="276829" y="212159"/>
                    </a:lnTo>
                    <a:lnTo>
                      <a:pt x="243697" y="243506"/>
                    </a:lnTo>
                    <a:lnTo>
                      <a:pt x="212323" y="276610"/>
                    </a:lnTo>
                    <a:lnTo>
                      <a:pt x="182786" y="311393"/>
                    </a:lnTo>
                    <a:lnTo>
                      <a:pt x="155164" y="347777"/>
                    </a:lnTo>
                    <a:lnTo>
                      <a:pt x="129535" y="385683"/>
                    </a:lnTo>
                    <a:lnTo>
                      <a:pt x="105976" y="425035"/>
                    </a:lnTo>
                    <a:lnTo>
                      <a:pt x="84566" y="465753"/>
                    </a:lnTo>
                    <a:lnTo>
                      <a:pt x="65383" y="507759"/>
                    </a:lnTo>
                    <a:lnTo>
                      <a:pt x="48504" y="550977"/>
                    </a:lnTo>
                    <a:lnTo>
                      <a:pt x="34008" y="595327"/>
                    </a:lnTo>
                    <a:lnTo>
                      <a:pt x="21973" y="640733"/>
                    </a:lnTo>
                    <a:lnTo>
                      <a:pt x="12477" y="687115"/>
                    </a:lnTo>
                    <a:lnTo>
                      <a:pt x="5597" y="734395"/>
                    </a:lnTo>
                    <a:lnTo>
                      <a:pt x="1412" y="782497"/>
                    </a:lnTo>
                    <a:lnTo>
                      <a:pt x="0" y="831341"/>
                    </a:lnTo>
                    <a:lnTo>
                      <a:pt x="1412" y="880186"/>
                    </a:lnTo>
                    <a:lnTo>
                      <a:pt x="5597" y="928288"/>
                    </a:lnTo>
                    <a:lnTo>
                      <a:pt x="12477" y="975568"/>
                    </a:lnTo>
                    <a:lnTo>
                      <a:pt x="21973" y="1021950"/>
                    </a:lnTo>
                    <a:lnTo>
                      <a:pt x="34008" y="1067356"/>
                    </a:lnTo>
                    <a:lnTo>
                      <a:pt x="48504" y="1111706"/>
                    </a:lnTo>
                    <a:lnTo>
                      <a:pt x="65383" y="1154924"/>
                    </a:lnTo>
                    <a:lnTo>
                      <a:pt x="84566" y="1196930"/>
                    </a:lnTo>
                    <a:lnTo>
                      <a:pt x="105976" y="1237648"/>
                    </a:lnTo>
                    <a:lnTo>
                      <a:pt x="129535" y="1277000"/>
                    </a:lnTo>
                    <a:lnTo>
                      <a:pt x="155164" y="1314906"/>
                    </a:lnTo>
                    <a:lnTo>
                      <a:pt x="182786" y="1351290"/>
                    </a:lnTo>
                    <a:lnTo>
                      <a:pt x="212323" y="1386073"/>
                    </a:lnTo>
                    <a:lnTo>
                      <a:pt x="243697" y="1419177"/>
                    </a:lnTo>
                    <a:lnTo>
                      <a:pt x="276829" y="1450524"/>
                    </a:lnTo>
                    <a:lnTo>
                      <a:pt x="311642" y="1480037"/>
                    </a:lnTo>
                    <a:lnTo>
                      <a:pt x="348058" y="1507637"/>
                    </a:lnTo>
                    <a:lnTo>
                      <a:pt x="385998" y="1533246"/>
                    </a:lnTo>
                    <a:lnTo>
                      <a:pt x="425385" y="1556786"/>
                    </a:lnTo>
                    <a:lnTo>
                      <a:pt x="466141" y="1578179"/>
                    </a:lnTo>
                    <a:lnTo>
                      <a:pt x="508188" y="1597348"/>
                    </a:lnTo>
                    <a:lnTo>
                      <a:pt x="551447" y="1614214"/>
                    </a:lnTo>
                    <a:lnTo>
                      <a:pt x="595842" y="1628699"/>
                    </a:lnTo>
                    <a:lnTo>
                      <a:pt x="641292" y="1640725"/>
                    </a:lnTo>
                    <a:lnTo>
                      <a:pt x="687722" y="1650215"/>
                    </a:lnTo>
                    <a:lnTo>
                      <a:pt x="735052" y="1657090"/>
                    </a:lnTo>
                    <a:lnTo>
                      <a:pt x="783206" y="1661272"/>
                    </a:lnTo>
                    <a:lnTo>
                      <a:pt x="832104" y="1662683"/>
                    </a:lnTo>
                    <a:lnTo>
                      <a:pt x="881001" y="1661272"/>
                    </a:lnTo>
                    <a:lnTo>
                      <a:pt x="929155" y="1657090"/>
                    </a:lnTo>
                    <a:lnTo>
                      <a:pt x="976485" y="1650215"/>
                    </a:lnTo>
                    <a:lnTo>
                      <a:pt x="1022915" y="1640725"/>
                    </a:lnTo>
                    <a:lnTo>
                      <a:pt x="1068365" y="1628699"/>
                    </a:lnTo>
                    <a:lnTo>
                      <a:pt x="1112760" y="1614214"/>
                    </a:lnTo>
                    <a:lnTo>
                      <a:pt x="1156019" y="1597348"/>
                    </a:lnTo>
                    <a:lnTo>
                      <a:pt x="1198066" y="1578179"/>
                    </a:lnTo>
                    <a:lnTo>
                      <a:pt x="1238822" y="1556786"/>
                    </a:lnTo>
                    <a:lnTo>
                      <a:pt x="1278209" y="1533246"/>
                    </a:lnTo>
                    <a:lnTo>
                      <a:pt x="1316149" y="1507637"/>
                    </a:lnTo>
                    <a:lnTo>
                      <a:pt x="1352565" y="1480037"/>
                    </a:lnTo>
                    <a:lnTo>
                      <a:pt x="1387378" y="1450524"/>
                    </a:lnTo>
                    <a:lnTo>
                      <a:pt x="1420510" y="1419177"/>
                    </a:lnTo>
                    <a:lnTo>
                      <a:pt x="1451884" y="1386073"/>
                    </a:lnTo>
                    <a:lnTo>
                      <a:pt x="1481421" y="1351290"/>
                    </a:lnTo>
                    <a:lnTo>
                      <a:pt x="1509043" y="1314906"/>
                    </a:lnTo>
                    <a:lnTo>
                      <a:pt x="1534672" y="1277000"/>
                    </a:lnTo>
                    <a:lnTo>
                      <a:pt x="1558231" y="1237648"/>
                    </a:lnTo>
                    <a:lnTo>
                      <a:pt x="1579641" y="1196930"/>
                    </a:lnTo>
                    <a:lnTo>
                      <a:pt x="1598824" y="1154924"/>
                    </a:lnTo>
                    <a:lnTo>
                      <a:pt x="1615703" y="1111706"/>
                    </a:lnTo>
                    <a:lnTo>
                      <a:pt x="1630199" y="1067356"/>
                    </a:lnTo>
                    <a:lnTo>
                      <a:pt x="1642234" y="1021950"/>
                    </a:lnTo>
                    <a:lnTo>
                      <a:pt x="1651730" y="975568"/>
                    </a:lnTo>
                    <a:lnTo>
                      <a:pt x="1658610" y="928288"/>
                    </a:lnTo>
                    <a:lnTo>
                      <a:pt x="1662795" y="880186"/>
                    </a:lnTo>
                    <a:lnTo>
                      <a:pt x="1664208" y="831341"/>
                    </a:lnTo>
                    <a:lnTo>
                      <a:pt x="1662795" y="782497"/>
                    </a:lnTo>
                    <a:lnTo>
                      <a:pt x="1658610" y="734395"/>
                    </a:lnTo>
                    <a:lnTo>
                      <a:pt x="1651730" y="687115"/>
                    </a:lnTo>
                    <a:lnTo>
                      <a:pt x="1642234" y="640733"/>
                    </a:lnTo>
                    <a:lnTo>
                      <a:pt x="1630199" y="595327"/>
                    </a:lnTo>
                    <a:lnTo>
                      <a:pt x="1615703" y="550977"/>
                    </a:lnTo>
                    <a:lnTo>
                      <a:pt x="1598824" y="507759"/>
                    </a:lnTo>
                    <a:lnTo>
                      <a:pt x="1579641" y="465753"/>
                    </a:lnTo>
                    <a:lnTo>
                      <a:pt x="1558231" y="425035"/>
                    </a:lnTo>
                    <a:lnTo>
                      <a:pt x="1534672" y="385683"/>
                    </a:lnTo>
                    <a:lnTo>
                      <a:pt x="1509043" y="347777"/>
                    </a:lnTo>
                    <a:lnTo>
                      <a:pt x="1481421" y="311393"/>
                    </a:lnTo>
                    <a:lnTo>
                      <a:pt x="1451884" y="276610"/>
                    </a:lnTo>
                    <a:lnTo>
                      <a:pt x="1420510" y="243506"/>
                    </a:lnTo>
                    <a:lnTo>
                      <a:pt x="1387378" y="212159"/>
                    </a:lnTo>
                    <a:lnTo>
                      <a:pt x="1352565" y="182646"/>
                    </a:lnTo>
                    <a:lnTo>
                      <a:pt x="1316149" y="155046"/>
                    </a:lnTo>
                    <a:lnTo>
                      <a:pt x="1278209" y="129437"/>
                    </a:lnTo>
                    <a:lnTo>
                      <a:pt x="1238822" y="105897"/>
                    </a:lnTo>
                    <a:lnTo>
                      <a:pt x="1198066" y="84504"/>
                    </a:lnTo>
                    <a:lnTo>
                      <a:pt x="1156019" y="65335"/>
                    </a:lnTo>
                    <a:lnTo>
                      <a:pt x="1112760" y="48469"/>
                    </a:lnTo>
                    <a:lnTo>
                      <a:pt x="1068365" y="33984"/>
                    </a:lnTo>
                    <a:lnTo>
                      <a:pt x="1022915" y="21958"/>
                    </a:lnTo>
                    <a:lnTo>
                      <a:pt x="976485" y="12468"/>
                    </a:lnTo>
                    <a:lnTo>
                      <a:pt x="929155" y="5593"/>
                    </a:lnTo>
                    <a:lnTo>
                      <a:pt x="881001" y="1411"/>
                    </a:lnTo>
                    <a:lnTo>
                      <a:pt x="83210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9" name="ZoneTexte 18">
                <a:extLst>
                  <a:ext uri="{FF2B5EF4-FFF2-40B4-BE49-F238E27FC236}">
                    <a16:creationId xmlns:a16="http://schemas.microsoft.com/office/drawing/2014/main" id="{7B31190A-4EF6-C157-49A7-6AB6B1D6F72D}"/>
                  </a:ext>
                </a:extLst>
              </p:cNvPr>
              <p:cNvSpPr txBox="1"/>
              <p:nvPr/>
            </p:nvSpPr>
            <p:spPr>
              <a:xfrm>
                <a:off x="1946151" y="4008856"/>
                <a:ext cx="1301381" cy="369332"/>
              </a:xfrm>
              <a:prstGeom prst="rect">
                <a:avLst/>
              </a:prstGeom>
              <a:noFill/>
            </p:spPr>
            <p:txBody>
              <a:bodyPr wrap="square" rtlCol="0">
                <a:spAutoFit/>
              </a:bodyPr>
              <a:lstStyle/>
              <a:p>
                <a:pPr algn="ct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Reagents</a:t>
                </a:r>
              </a:p>
            </p:txBody>
          </p:sp>
        </p:grpSp>
      </p:grpSp>
      <p:pic>
        <p:nvPicPr>
          <p:cNvPr id="22" name="Picture 302">
            <a:extLst>
              <a:ext uri="{FF2B5EF4-FFF2-40B4-BE49-F238E27FC236}">
                <a16:creationId xmlns:a16="http://schemas.microsoft.com/office/drawing/2014/main" id="{F5E6EA32-A715-0F9E-C3E8-AF88984B3C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16241" y="2536131"/>
            <a:ext cx="933071" cy="933071"/>
          </a:xfrm>
          <a:prstGeom prst="rect">
            <a:avLst/>
          </a:prstGeom>
        </p:spPr>
      </p:pic>
      <p:sp>
        <p:nvSpPr>
          <p:cNvPr id="38" name="TextBox 37">
            <a:extLst>
              <a:ext uri="{FF2B5EF4-FFF2-40B4-BE49-F238E27FC236}">
                <a16:creationId xmlns:a16="http://schemas.microsoft.com/office/drawing/2014/main" id="{E9EC2B5D-35C4-714C-9357-7D22D81B40F1}"/>
              </a:ext>
            </a:extLst>
          </p:cNvPr>
          <p:cNvSpPr txBox="1"/>
          <p:nvPr/>
        </p:nvSpPr>
        <p:spPr>
          <a:xfrm>
            <a:off x="9495557" y="1811942"/>
            <a:ext cx="2261539" cy="400110"/>
          </a:xfrm>
          <a:prstGeom prst="rect">
            <a:avLst/>
          </a:prstGeom>
          <a:noFill/>
        </p:spPr>
        <p:txBody>
          <a:bodyPr wrap="square">
            <a:spAutoFit/>
          </a:bodyPr>
          <a:lstStyle/>
          <a:p>
            <a:r>
              <a:rPr lang="en-US" sz="2000" b="1" dirty="0">
                <a:solidFill>
                  <a:schemeClr val="accent1"/>
                </a:solidFill>
                <a:latin typeface="Open Sans"/>
                <a:ea typeface="Open Sans"/>
                <a:cs typeface="Open Sans"/>
              </a:rPr>
              <a:t>Bases de </a:t>
            </a:r>
            <a:r>
              <a:rPr lang="en-US" sz="2000" b="1" dirty="0" err="1">
                <a:solidFill>
                  <a:schemeClr val="accent1"/>
                </a:solidFill>
                <a:latin typeface="Open Sans"/>
                <a:ea typeface="Open Sans"/>
                <a:cs typeface="Open Sans"/>
              </a:rPr>
              <a:t>Datos</a:t>
            </a:r>
            <a:endParaRPr lang="en-BE" sz="2000" b="1" dirty="0">
              <a:solidFill>
                <a:schemeClr val="accent1"/>
              </a:solidFill>
              <a:latin typeface="Open Sans"/>
              <a:ea typeface="Open Sans"/>
              <a:cs typeface="Open Sans"/>
            </a:endParaRPr>
          </a:p>
        </p:txBody>
      </p:sp>
      <p:pic>
        <p:nvPicPr>
          <p:cNvPr id="16" name="Picture 15">
            <a:extLst>
              <a:ext uri="{FF2B5EF4-FFF2-40B4-BE49-F238E27FC236}">
                <a16:creationId xmlns:a16="http://schemas.microsoft.com/office/drawing/2014/main" id="{1B292BD3-62CA-4F4A-9447-30DE00DFDE8E}"/>
              </a:ext>
            </a:extLst>
          </p:cNvPr>
          <p:cNvPicPr>
            <a:picLocks noChangeAspect="1"/>
          </p:cNvPicPr>
          <p:nvPr/>
        </p:nvPicPr>
        <p:blipFill>
          <a:blip r:embed="rId6"/>
          <a:stretch>
            <a:fillRect/>
          </a:stretch>
        </p:blipFill>
        <p:spPr>
          <a:xfrm>
            <a:off x="773278" y="1267532"/>
            <a:ext cx="1150405" cy="378520"/>
          </a:xfrm>
          <a:prstGeom prst="rect">
            <a:avLst/>
          </a:prstGeom>
        </p:spPr>
      </p:pic>
      <p:sp>
        <p:nvSpPr>
          <p:cNvPr id="42" name="Ellipse 19">
            <a:extLst>
              <a:ext uri="{FF2B5EF4-FFF2-40B4-BE49-F238E27FC236}">
                <a16:creationId xmlns:a16="http://schemas.microsoft.com/office/drawing/2014/main" id="{1BA4D255-8A8E-DC49-9535-0E6B73EBB86D}"/>
              </a:ext>
            </a:extLst>
          </p:cNvPr>
          <p:cNvSpPr/>
          <p:nvPr/>
        </p:nvSpPr>
        <p:spPr>
          <a:xfrm>
            <a:off x="5528258" y="2961808"/>
            <a:ext cx="923778" cy="923778"/>
          </a:xfrm>
          <a:prstGeom prst="ellipse">
            <a:avLst/>
          </a:prstGeom>
          <a:noFill/>
          <a:ln w="57150">
            <a:solidFill>
              <a:srgbClr val="40C8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800" b="1" dirty="0">
                <a:solidFill>
                  <a:srgbClr val="40C8FF"/>
                </a:solidFill>
              </a:rPr>
              <a:t>+</a:t>
            </a:r>
            <a:endParaRPr lang="en-GB" sz="4800" b="1" dirty="0">
              <a:solidFill>
                <a:srgbClr val="40C8FF"/>
              </a:solidFill>
            </a:endParaRPr>
          </a:p>
        </p:txBody>
      </p:sp>
      <p:pic>
        <p:nvPicPr>
          <p:cNvPr id="5" name="Picture 27" descr="Icon&#10;&#10;Description automatically generated">
            <a:extLst>
              <a:ext uri="{FF2B5EF4-FFF2-40B4-BE49-F238E27FC236}">
                <a16:creationId xmlns:a16="http://schemas.microsoft.com/office/drawing/2014/main" id="{29CEC727-716C-B486-892D-B115859A17B8}"/>
              </a:ext>
            </a:extLst>
          </p:cNvPr>
          <p:cNvPicPr>
            <a:picLocks noChangeAspect="1"/>
          </p:cNvPicPr>
          <p:nvPr/>
        </p:nvPicPr>
        <p:blipFill>
          <a:blip r:embed="rId7"/>
          <a:stretch>
            <a:fillRect/>
          </a:stretch>
        </p:blipFill>
        <p:spPr>
          <a:xfrm>
            <a:off x="10341735" y="1167087"/>
            <a:ext cx="569184" cy="579410"/>
          </a:xfrm>
          <a:prstGeom prst="rect">
            <a:avLst/>
          </a:prstGeom>
        </p:spPr>
      </p:pic>
    </p:spTree>
    <p:extLst>
      <p:ext uri="{BB962C8B-B14F-4D97-AF65-F5344CB8AC3E}">
        <p14:creationId xmlns:p14="http://schemas.microsoft.com/office/powerpoint/2010/main" val="1360248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2">
            <a:extLst>
              <a:ext uri="{FF2B5EF4-FFF2-40B4-BE49-F238E27FC236}">
                <a16:creationId xmlns:a16="http://schemas.microsoft.com/office/drawing/2014/main" id="{C1E141C5-D369-C810-7DAC-A56CB5537526}"/>
              </a:ext>
            </a:extLst>
          </p:cNvPr>
          <p:cNvCxnSpPr/>
          <p:nvPr/>
        </p:nvCxnSpPr>
        <p:spPr>
          <a:xfrm>
            <a:off x="471143" y="803032"/>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AA5A644D-08B3-7871-1C66-CF9F1C5B4E00}"/>
              </a:ext>
            </a:extLst>
          </p:cNvPr>
          <p:cNvSpPr txBox="1"/>
          <p:nvPr/>
        </p:nvSpPr>
        <p:spPr>
          <a:xfrm>
            <a:off x="471143" y="1056470"/>
            <a:ext cx="8047792" cy="1323439"/>
          </a:xfrm>
          <a:prstGeom prst="rect">
            <a:avLst/>
          </a:prstGeom>
          <a:noFill/>
        </p:spPr>
        <p:txBody>
          <a:bodyPr wrap="square" lIns="0" tIns="45720" rIns="91440" bIns="45720" rtlCol="0" anchor="t">
            <a:spAutoFit/>
          </a:bodyPr>
          <a:lstStyle/>
          <a:p>
            <a:r>
              <a:rPr lang="en-GB" sz="1600" dirty="0">
                <a:solidFill>
                  <a:srgbClr val="00002D"/>
                </a:solidFill>
                <a:effectLst/>
                <a:latin typeface="Raleway" panose="020B0503030101060003" pitchFamily="34" charset="77"/>
              </a:rPr>
              <a:t>Designed by oncology experts, the </a:t>
            </a:r>
            <a:r>
              <a:rPr lang="en-GB" sz="1600" dirty="0" err="1">
                <a:solidFill>
                  <a:srgbClr val="00002D"/>
                </a:solidFill>
                <a:effectLst/>
                <a:latin typeface="Raleway" panose="020B0503030101060003" pitchFamily="34" charset="77"/>
              </a:rPr>
              <a:t>OncoDEEP</a:t>
            </a:r>
            <a:r>
              <a:rPr lang="en-GB" sz="1600" baseline="30000" dirty="0">
                <a:solidFill>
                  <a:srgbClr val="00002D"/>
                </a:solidFill>
                <a:effectLst/>
                <a:latin typeface="Raleway" panose="020B0503030101060003" pitchFamily="34" charset="77"/>
              </a:rPr>
              <a:t>®</a:t>
            </a:r>
            <a:r>
              <a:rPr lang="en-GB" sz="1600" dirty="0">
                <a:solidFill>
                  <a:srgbClr val="00002D"/>
                </a:solidFill>
                <a:effectLst/>
                <a:latin typeface="Raleway" panose="020B0503030101060003" pitchFamily="34" charset="77"/>
              </a:rPr>
              <a:t> panel contains </a:t>
            </a:r>
            <a:r>
              <a:rPr lang="en-GB" sz="1600" b="1" dirty="0">
                <a:solidFill>
                  <a:srgbClr val="00002D"/>
                </a:solidFill>
                <a:effectLst/>
                <a:latin typeface="Raleway" panose="020B0503030101060003" pitchFamily="34" charset="77"/>
              </a:rPr>
              <a:t>the most relevant and complete cancer gene panel</a:t>
            </a:r>
            <a:r>
              <a:rPr lang="en-GB" sz="1600" dirty="0">
                <a:solidFill>
                  <a:srgbClr val="00002D"/>
                </a:solidFill>
                <a:effectLst/>
                <a:latin typeface="Raleway" panose="020B0503030101060003" pitchFamily="34" charset="77"/>
              </a:rPr>
              <a:t>. Over time this panel was optimized to include all clinically-relevant oncology targets. The DNA and RNA panels comprise </a:t>
            </a:r>
            <a:r>
              <a:rPr lang="en-GB" sz="1600" b="1" dirty="0">
                <a:solidFill>
                  <a:srgbClr val="00002D"/>
                </a:solidFill>
                <a:effectLst/>
                <a:latin typeface="Raleway" panose="020B0503030101060003" pitchFamily="34" charset="77"/>
              </a:rPr>
              <a:t>638 and 22 genes </a:t>
            </a:r>
            <a:r>
              <a:rPr lang="en-GB" sz="1600" dirty="0">
                <a:solidFill>
                  <a:srgbClr val="00002D"/>
                </a:solidFill>
                <a:effectLst/>
                <a:latin typeface="Raleway" panose="020B0503030101060003" pitchFamily="34" charset="77"/>
              </a:rPr>
              <a:t>reporting </a:t>
            </a:r>
            <a:r>
              <a:rPr lang="en-GB" sz="1600" b="1" dirty="0">
                <a:solidFill>
                  <a:srgbClr val="00002D"/>
                </a:solidFill>
                <a:effectLst/>
                <a:latin typeface="Raleway" panose="020B0503030101060003" pitchFamily="34" charset="77"/>
              </a:rPr>
              <a:t>genomic alterations </a:t>
            </a:r>
            <a:r>
              <a:rPr lang="en-GB" sz="1600" dirty="0">
                <a:solidFill>
                  <a:srgbClr val="00002D"/>
                </a:solidFill>
                <a:effectLst/>
                <a:latin typeface="Raleway" panose="020B0503030101060003" pitchFamily="34" charset="77"/>
              </a:rPr>
              <a:t>(SNV, insertion, deletion, CNV, fusions, unusual splicing, ...) and </a:t>
            </a:r>
            <a:r>
              <a:rPr lang="en-GB" sz="1600" b="1" dirty="0">
                <a:solidFill>
                  <a:srgbClr val="00002D"/>
                </a:solidFill>
                <a:effectLst/>
                <a:latin typeface="Raleway" panose="020B0503030101060003" pitchFamily="34" charset="77"/>
              </a:rPr>
              <a:t>complex genomic signature </a:t>
            </a:r>
            <a:r>
              <a:rPr lang="en-GB" sz="1600" dirty="0">
                <a:solidFill>
                  <a:srgbClr val="00002D"/>
                </a:solidFill>
                <a:effectLst/>
                <a:latin typeface="Raleway" panose="020B0503030101060003" pitchFamily="34" charset="77"/>
              </a:rPr>
              <a:t>(HRD, MSI and TMB).</a:t>
            </a:r>
          </a:p>
        </p:txBody>
      </p:sp>
      <p:sp>
        <p:nvSpPr>
          <p:cNvPr id="56" name="Titre 8">
            <a:extLst>
              <a:ext uri="{FF2B5EF4-FFF2-40B4-BE49-F238E27FC236}">
                <a16:creationId xmlns:a16="http://schemas.microsoft.com/office/drawing/2014/main" id="{879D2E4E-4027-7E45-8DD8-BB07A7B1435F}"/>
              </a:ext>
            </a:extLst>
          </p:cNvPr>
          <p:cNvSpPr txBox="1">
            <a:spLocks/>
          </p:cNvSpPr>
          <p:nvPr/>
        </p:nvSpPr>
        <p:spPr>
          <a:xfrm>
            <a:off x="357342" y="144640"/>
            <a:ext cx="10226958" cy="769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GB" sz="3200" b="1" kern="1200" dirty="0">
                <a:solidFill>
                  <a:srgbClr val="034B70"/>
                </a:solidFill>
                <a:latin typeface="Raleway" panose="020B0003030101060003" pitchFamily="34" charset="0"/>
                <a:ea typeface="+mn-ea"/>
                <a:cs typeface="+mn-cs"/>
              </a:defRPr>
            </a:lvl1pPr>
          </a:lstStyle>
          <a:p>
            <a:pPr>
              <a:spcAft>
                <a:spcPts val="2400"/>
              </a:spcAft>
              <a:buClr>
                <a:srgbClr val="FFB25B">
                  <a:lumMod val="75000"/>
                </a:srgbClr>
              </a:buClr>
              <a:defRPr/>
            </a:pPr>
            <a:r>
              <a:rPr lang="en-US" sz="2500">
                <a:latin typeface="Raleway" pitchFamily="2" charset="0"/>
                <a:ea typeface="Open Sans" panose="020B0606030504020204" pitchFamily="34" charset="0"/>
                <a:cs typeface="Open Sans" panose="020B0606030504020204" pitchFamily="34" charset="0"/>
              </a:rPr>
              <a:t>Most comprehensive genomic profiling panel</a:t>
            </a:r>
          </a:p>
        </p:txBody>
      </p:sp>
      <p:grpSp>
        <p:nvGrpSpPr>
          <p:cNvPr id="5" name="Group 4">
            <a:extLst>
              <a:ext uri="{FF2B5EF4-FFF2-40B4-BE49-F238E27FC236}">
                <a16:creationId xmlns:a16="http://schemas.microsoft.com/office/drawing/2014/main" id="{6E12C5E0-8681-154F-A618-07D83A88D38B}"/>
              </a:ext>
            </a:extLst>
          </p:cNvPr>
          <p:cNvGrpSpPr/>
          <p:nvPr/>
        </p:nvGrpSpPr>
        <p:grpSpPr>
          <a:xfrm>
            <a:off x="8880090" y="963789"/>
            <a:ext cx="3294116" cy="1118386"/>
            <a:chOff x="2561223" y="2576443"/>
            <a:chExt cx="3294116" cy="1118386"/>
          </a:xfrm>
        </p:grpSpPr>
        <p:grpSp>
          <p:nvGrpSpPr>
            <p:cNvPr id="4" name="Group 3">
              <a:extLst>
                <a:ext uri="{FF2B5EF4-FFF2-40B4-BE49-F238E27FC236}">
                  <a16:creationId xmlns:a16="http://schemas.microsoft.com/office/drawing/2014/main" id="{1A39560E-A5E4-A546-BD62-C6B0B6F4721A}"/>
                </a:ext>
              </a:extLst>
            </p:cNvPr>
            <p:cNvGrpSpPr/>
            <p:nvPr/>
          </p:nvGrpSpPr>
          <p:grpSpPr>
            <a:xfrm>
              <a:off x="2616224" y="2576443"/>
              <a:ext cx="3239115" cy="1118386"/>
              <a:chOff x="4983844" y="2158228"/>
              <a:chExt cx="3239115" cy="1118386"/>
            </a:xfrm>
          </p:grpSpPr>
          <p:sp>
            <p:nvSpPr>
              <p:cNvPr id="57" name="Rounded Rectangle 56">
                <a:hlinkClick r:id="rId3"/>
                <a:extLst>
                  <a:ext uri="{FF2B5EF4-FFF2-40B4-BE49-F238E27FC236}">
                    <a16:creationId xmlns:a16="http://schemas.microsoft.com/office/drawing/2014/main" id="{A690163D-C5D5-D24C-96FF-78DC1535057C}"/>
                  </a:ext>
                </a:extLst>
              </p:cNvPr>
              <p:cNvSpPr/>
              <p:nvPr/>
            </p:nvSpPr>
            <p:spPr>
              <a:xfrm>
                <a:off x="4983844" y="2158228"/>
                <a:ext cx="3100547" cy="1118386"/>
              </a:xfrm>
              <a:prstGeom prst="roundRect">
                <a:avLst>
                  <a:gd name="adj" fmla="val 6478"/>
                </a:avLst>
              </a:prstGeom>
              <a:solidFill>
                <a:srgbClr val="F3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60" name="Graphic 59" descr="Document with solid fill">
                <a:hlinkClick r:id="rId3"/>
                <a:extLst>
                  <a:ext uri="{FF2B5EF4-FFF2-40B4-BE49-F238E27FC236}">
                    <a16:creationId xmlns:a16="http://schemas.microsoft.com/office/drawing/2014/main" id="{A2E702AA-C5F2-C642-9609-734F5BDD85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01078" y="2378467"/>
                <a:ext cx="432408" cy="432408"/>
              </a:xfrm>
              <a:prstGeom prst="rect">
                <a:avLst/>
              </a:prstGeom>
            </p:spPr>
          </p:pic>
          <p:sp>
            <p:nvSpPr>
              <p:cNvPr id="64" name="TextBox 63">
                <a:extLst>
                  <a:ext uri="{FF2B5EF4-FFF2-40B4-BE49-F238E27FC236}">
                    <a16:creationId xmlns:a16="http://schemas.microsoft.com/office/drawing/2014/main" id="{03745472-5863-D04E-9CCD-29D88A0FFDFB}"/>
                  </a:ext>
                </a:extLst>
              </p:cNvPr>
              <p:cNvSpPr txBox="1"/>
              <p:nvPr/>
            </p:nvSpPr>
            <p:spPr>
              <a:xfrm>
                <a:off x="5193472" y="2371253"/>
                <a:ext cx="3029487" cy="646331"/>
              </a:xfrm>
              <a:prstGeom prst="rect">
                <a:avLst/>
              </a:prstGeom>
              <a:noFill/>
            </p:spPr>
            <p:txBody>
              <a:bodyPr wrap="square" rtlCol="0">
                <a:spAutoFit/>
              </a:bodyPr>
              <a:lstStyle/>
              <a:p>
                <a:pPr algn="ctr"/>
                <a:r>
                  <a:rPr lang="en-GB" sz="1200" dirty="0">
                    <a:solidFill>
                      <a:schemeClr val="bg1"/>
                    </a:solidFill>
                    <a:effectLst/>
                    <a:latin typeface="Raleway" panose="020B0503030101060003" pitchFamily="34" charset="77"/>
                    <a:hlinkClick r:id="rId3"/>
                  </a:rPr>
                  <a:t> </a:t>
                </a:r>
                <a:r>
                  <a:rPr lang="en-GB" sz="1200" dirty="0">
                    <a:solidFill>
                      <a:schemeClr val="bg1"/>
                    </a:solidFill>
                    <a:latin typeface="Raleway" panose="020B0503030101060003" pitchFamily="34" charset="77"/>
                    <a:hlinkClick r:id="rId3"/>
                  </a:rPr>
                  <a:t>HRD </a:t>
                </a:r>
                <a:r>
                  <a:rPr lang="en-GB" sz="1200" dirty="0">
                    <a:solidFill>
                      <a:schemeClr val="bg1"/>
                    </a:solidFill>
                    <a:effectLst/>
                    <a:latin typeface="Raleway" panose="020B0503030101060003" pitchFamily="34" charset="77"/>
                    <a:hlinkClick r:id="rId3"/>
                  </a:rPr>
                  <a:t>assessment for clinical management using</a:t>
                </a:r>
                <a:br>
                  <a:rPr lang="en-GB" sz="1200" dirty="0">
                    <a:solidFill>
                      <a:schemeClr val="bg1"/>
                    </a:solidFill>
                    <a:latin typeface="Raleway" panose="020B0503030101060003" pitchFamily="34" charset="77"/>
                    <a:hlinkClick r:id="rId3"/>
                  </a:rPr>
                </a:br>
                <a:r>
                  <a:rPr lang="en-GB" sz="1200" dirty="0">
                    <a:solidFill>
                      <a:schemeClr val="bg1"/>
                    </a:solidFill>
                    <a:effectLst/>
                    <a:latin typeface="Raleway" panose="020B0503030101060003" pitchFamily="34" charset="77"/>
                    <a:hlinkClick r:id="rId3"/>
                  </a:rPr>
                  <a:t>the </a:t>
                </a:r>
                <a:r>
                  <a:rPr lang="en-GB" sz="1200" dirty="0" err="1">
                    <a:solidFill>
                      <a:schemeClr val="bg1"/>
                    </a:solidFill>
                    <a:effectLst/>
                    <a:latin typeface="Raleway" panose="020B0503030101060003" pitchFamily="34" charset="77"/>
                    <a:hlinkClick r:id="rId3"/>
                  </a:rPr>
                  <a:t>OncoDEEP</a:t>
                </a:r>
                <a:r>
                  <a:rPr lang="en-GB" sz="1200" dirty="0">
                    <a:solidFill>
                      <a:schemeClr val="bg1"/>
                    </a:solidFill>
                    <a:effectLst/>
                    <a:latin typeface="Raleway" panose="020B0503030101060003" pitchFamily="34" charset="77"/>
                    <a:hlinkClick r:id="rId3"/>
                  </a:rPr>
                  <a:t>® Kit</a:t>
                </a:r>
                <a:endParaRPr lang="en-BE" sz="1200" dirty="0">
                  <a:solidFill>
                    <a:schemeClr val="bg1"/>
                  </a:solidFill>
                  <a:latin typeface="Raleway" panose="020B0503030101060003" pitchFamily="34" charset="77"/>
                </a:endParaRPr>
              </a:p>
            </p:txBody>
          </p:sp>
        </p:grpSp>
        <p:sp>
          <p:nvSpPr>
            <p:cNvPr id="65" name="TextBox 64">
              <a:extLst>
                <a:ext uri="{FF2B5EF4-FFF2-40B4-BE49-F238E27FC236}">
                  <a16:creationId xmlns:a16="http://schemas.microsoft.com/office/drawing/2014/main" id="{707E2BF0-61ED-6844-A5A0-6C8E0932E90F}"/>
                </a:ext>
              </a:extLst>
            </p:cNvPr>
            <p:cNvSpPr txBox="1"/>
            <p:nvPr/>
          </p:nvSpPr>
          <p:spPr>
            <a:xfrm>
              <a:off x="2561223" y="3185690"/>
              <a:ext cx="830412" cy="276999"/>
            </a:xfrm>
            <a:prstGeom prst="rect">
              <a:avLst/>
            </a:prstGeom>
            <a:noFill/>
          </p:spPr>
          <p:txBody>
            <a:bodyPr wrap="square" rtlCol="0">
              <a:spAutoFit/>
            </a:bodyPr>
            <a:lstStyle/>
            <a:p>
              <a:pPr algn="ctr"/>
              <a:r>
                <a:rPr lang="en-GB" sz="1200" b="1" dirty="0">
                  <a:solidFill>
                    <a:schemeClr val="bg1"/>
                  </a:solidFill>
                  <a:effectLst/>
                  <a:latin typeface="Raleway" panose="020B0503030101060003" pitchFamily="34" charset="77"/>
                </a:rPr>
                <a:t>Article</a:t>
              </a:r>
              <a:endParaRPr lang="en-BE" sz="1200" b="1" dirty="0">
                <a:solidFill>
                  <a:schemeClr val="bg1"/>
                </a:solidFill>
                <a:latin typeface="Raleway" panose="020B0503030101060003" pitchFamily="34" charset="77"/>
              </a:endParaRPr>
            </a:p>
          </p:txBody>
        </p:sp>
      </p:grpSp>
      <p:pic>
        <p:nvPicPr>
          <p:cNvPr id="7" name="Picture 6">
            <a:extLst>
              <a:ext uri="{FF2B5EF4-FFF2-40B4-BE49-F238E27FC236}">
                <a16:creationId xmlns:a16="http://schemas.microsoft.com/office/drawing/2014/main" id="{0575859A-B972-4244-80CE-4E7F90A4BD3A}"/>
              </a:ext>
            </a:extLst>
          </p:cNvPr>
          <p:cNvPicPr>
            <a:picLocks noChangeAspect="1"/>
          </p:cNvPicPr>
          <p:nvPr/>
        </p:nvPicPr>
        <p:blipFill>
          <a:blip r:embed="rId6"/>
          <a:stretch>
            <a:fillRect/>
          </a:stretch>
        </p:blipFill>
        <p:spPr>
          <a:xfrm>
            <a:off x="-218506" y="2776131"/>
            <a:ext cx="12192000" cy="2925295"/>
          </a:xfrm>
          <a:prstGeom prst="rect">
            <a:avLst/>
          </a:prstGeom>
        </p:spPr>
      </p:pic>
    </p:spTree>
    <p:extLst>
      <p:ext uri="{BB962C8B-B14F-4D97-AF65-F5344CB8AC3E}">
        <p14:creationId xmlns:p14="http://schemas.microsoft.com/office/powerpoint/2010/main" val="2397498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
            <a:extLst>
              <a:ext uri="{FF2B5EF4-FFF2-40B4-BE49-F238E27FC236}">
                <a16:creationId xmlns:a16="http://schemas.microsoft.com/office/drawing/2014/main" id="{672FE3B0-0901-0A2D-190F-81D776C482E5}"/>
              </a:ext>
            </a:extLst>
          </p:cNvPr>
          <p:cNvGraphicFramePr>
            <a:graphicFrameLocks noGrp="1"/>
          </p:cNvGraphicFramePr>
          <p:nvPr>
            <p:extLst>
              <p:ext uri="{D42A27DB-BD31-4B8C-83A1-F6EECF244321}">
                <p14:modId xmlns:p14="http://schemas.microsoft.com/office/powerpoint/2010/main" val="2604004300"/>
              </p:ext>
            </p:extLst>
          </p:nvPr>
        </p:nvGraphicFramePr>
        <p:xfrm>
          <a:off x="816457" y="1156520"/>
          <a:ext cx="6033901" cy="4956685"/>
        </p:xfrm>
        <a:graphic>
          <a:graphicData uri="http://schemas.openxmlformats.org/drawingml/2006/table">
            <a:tbl>
              <a:tblPr firstRow="1" bandRow="1">
                <a:tableStyleId>{5C22544A-7EE6-4342-B048-85BDC9FD1C3A}</a:tableStyleId>
              </a:tblPr>
              <a:tblGrid>
                <a:gridCol w="3730255">
                  <a:extLst>
                    <a:ext uri="{9D8B030D-6E8A-4147-A177-3AD203B41FA5}">
                      <a16:colId xmlns:a16="http://schemas.microsoft.com/office/drawing/2014/main" val="3740059171"/>
                    </a:ext>
                  </a:extLst>
                </a:gridCol>
                <a:gridCol w="2303646">
                  <a:extLst>
                    <a:ext uri="{9D8B030D-6E8A-4147-A177-3AD203B41FA5}">
                      <a16:colId xmlns:a16="http://schemas.microsoft.com/office/drawing/2014/main" val="3040567711"/>
                    </a:ext>
                  </a:extLst>
                </a:gridCol>
              </a:tblGrid>
              <a:tr h="427710">
                <a:tc gridSpan="2">
                  <a:txBody>
                    <a:bodyPr/>
                    <a:lstStyle/>
                    <a:p>
                      <a:pPr algn="l">
                        <a:lnSpc>
                          <a:spcPct val="100000"/>
                        </a:lnSpc>
                      </a:pPr>
                      <a:endParaRPr lang="en-US" sz="1900" noProof="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txBody>
                  <a:tcPr marL="98340" marR="98340" marT="49170" marB="49170" anchor="ctr">
                    <a:lnL w="12700" cmpd="sng">
                      <a:noFill/>
                    </a:lnL>
                    <a:lnR w="12700" cmpd="sng">
                      <a:noFill/>
                    </a:lnR>
                    <a:lnT w="12700" cmpd="sng">
                      <a:noFill/>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l">
                        <a:lnSpc>
                          <a:spcPct val="100000"/>
                        </a:lnSpc>
                      </a:pPr>
                      <a:endParaRPr lang="en-US" noProof="0">
                        <a:solidFill>
                          <a:srgbClr val="034B7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mpd="sng">
                      <a:noFill/>
                    </a:lnT>
                    <a:lnB w="6350" cap="flat" cmpd="sng" algn="ctr">
                      <a:solidFill>
                        <a:srgbClr val="034B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7106796"/>
                  </a:ext>
                </a:extLst>
              </a:tr>
              <a:tr h="411725">
                <a:tc>
                  <a:txBody>
                    <a:bodyPr/>
                    <a:lstStyle/>
                    <a:p>
                      <a:pPr algn="l" fontAlgn="ctr">
                        <a:lnSpc>
                          <a:spcPct val="100000"/>
                        </a:lnSpc>
                      </a:pPr>
                      <a:r>
                        <a:rPr lang="en-US" sz="1400" b="0" i="0" u="none" strike="noStrike" noProof="0" dirty="0">
                          <a:solidFill>
                            <a:srgbClr val="034B70"/>
                          </a:solidFill>
                          <a:effectLst/>
                          <a:latin typeface="Open Sans"/>
                          <a:ea typeface="Open Sans"/>
                          <a:cs typeface="Open Sans"/>
                        </a:rPr>
                        <a:t>Enrichment</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ct val="100000"/>
                        </a:lnSpc>
                      </a:pPr>
                      <a:r>
                        <a:rPr lang="en-US" sz="1400" b="0" i="0" u="none" strike="noStrike" noProof="0" dirty="0">
                          <a:solidFill>
                            <a:schemeClr val="bg2">
                              <a:lumMod val="25000"/>
                            </a:schemeClr>
                          </a:solidFill>
                          <a:effectLst/>
                          <a:latin typeface="Open Sans"/>
                          <a:ea typeface="Open Sans"/>
                          <a:cs typeface="Open Sans"/>
                        </a:rPr>
                        <a:t>Twist Bioscience</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232114"/>
                  </a:ext>
                </a:extLst>
              </a:tr>
              <a:tr h="411725">
                <a:tc>
                  <a:txBody>
                    <a:bodyPr/>
                    <a:lstStyle/>
                    <a:p>
                      <a:pPr algn="l" fontAlgn="ctr">
                        <a:lnSpc>
                          <a:spcPct val="100000"/>
                        </a:lnSpc>
                      </a:pPr>
                      <a:r>
                        <a:rPr lang="en-US" sz="1400" b="0" i="0" u="none" strike="noStrike" noProof="0" dirty="0">
                          <a:solidFill>
                            <a:srgbClr val="034B70"/>
                          </a:solidFill>
                          <a:effectLst/>
                          <a:latin typeface="Open Sans"/>
                          <a:ea typeface="Open Sans"/>
                          <a:cs typeface="Open Sans"/>
                        </a:rPr>
                        <a:t>Sequencing</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lnSpc>
                          <a:spcPct val="100000"/>
                        </a:lnSpc>
                      </a:pPr>
                      <a:r>
                        <a:rPr lang="en-US" sz="1400" b="0" i="0" u="none" strike="noStrike" kern="1200" noProof="0" dirty="0">
                          <a:solidFill>
                            <a:schemeClr val="bg2">
                              <a:lumMod val="25000"/>
                            </a:schemeClr>
                          </a:solidFill>
                          <a:effectLst/>
                          <a:latin typeface="Open Sans"/>
                          <a:ea typeface="Open Sans"/>
                          <a:cs typeface="Open Sans"/>
                        </a:rPr>
                        <a:t>Illumina</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129008"/>
                  </a:ext>
                </a:extLst>
              </a:tr>
              <a:tr h="411725">
                <a:tc>
                  <a:txBody>
                    <a:bodyPr/>
                    <a:lstStyle/>
                    <a:p>
                      <a:pPr algn="l" fontAlgn="ctr">
                        <a:lnSpc>
                          <a:spcPct val="100000"/>
                        </a:lnSpc>
                      </a:pPr>
                      <a:r>
                        <a:rPr lang="en-US" sz="1400" b="0" i="0" u="none" strike="noStrike" noProof="0" dirty="0">
                          <a:solidFill>
                            <a:srgbClr val="034B70"/>
                          </a:solidFill>
                          <a:effectLst/>
                          <a:latin typeface="Open Sans"/>
                          <a:ea typeface="Open Sans"/>
                          <a:cs typeface="Open Sans"/>
                        </a:rPr>
                        <a:t>DNA input quantity (FFPE)</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ct val="100000"/>
                        </a:lnSpc>
                      </a:pPr>
                      <a:r>
                        <a:rPr lang="en-US" sz="1400" b="0" i="0" u="none" strike="noStrike" noProof="0" dirty="0">
                          <a:solidFill>
                            <a:schemeClr val="bg2">
                              <a:lumMod val="25000"/>
                            </a:schemeClr>
                          </a:solidFill>
                          <a:effectLst/>
                          <a:latin typeface="Open Sans"/>
                          <a:ea typeface="Open Sans"/>
                          <a:cs typeface="Open Sans"/>
                        </a:rPr>
                        <a:t>30 ng</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1098505"/>
                  </a:ext>
                </a:extLst>
              </a:tr>
              <a:tr h="411725">
                <a:tc>
                  <a:txBody>
                    <a:bodyPr/>
                    <a:lstStyle/>
                    <a:p>
                      <a:pPr algn="l" fontAlgn="ctr">
                        <a:lnSpc>
                          <a:spcPct val="100000"/>
                        </a:lnSpc>
                      </a:pPr>
                      <a:r>
                        <a:rPr lang="en-US" sz="1400" b="0" i="0" u="none" strike="noStrike" noProof="0" dirty="0">
                          <a:solidFill>
                            <a:srgbClr val="034B70"/>
                          </a:solidFill>
                          <a:effectLst/>
                          <a:latin typeface="Open Sans"/>
                          <a:ea typeface="Open Sans"/>
                          <a:cs typeface="Open Sans"/>
                        </a:rPr>
                        <a:t>Quality input DNA</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noProof="0" dirty="0">
                          <a:solidFill>
                            <a:schemeClr val="bg2">
                              <a:lumMod val="25000"/>
                            </a:schemeClr>
                          </a:solidFill>
                          <a:effectLst/>
                          <a:latin typeface="Open Sans"/>
                          <a:ea typeface="Open Sans"/>
                          <a:cs typeface="Open Sans"/>
                        </a:rPr>
                        <a:t>DV900 &gt; 49.5%</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9704433"/>
                  </a:ext>
                </a:extLst>
              </a:tr>
              <a:tr h="411725">
                <a:tc>
                  <a:txBody>
                    <a:bodyPr/>
                    <a:lstStyle/>
                    <a:p>
                      <a:pPr algn="l" fontAlgn="ctr">
                        <a:lnSpc>
                          <a:spcPct val="100000"/>
                        </a:lnSpc>
                      </a:pPr>
                      <a:r>
                        <a:rPr lang="en-US" sz="1400" b="0" i="0" u="none" strike="noStrike" noProof="0" dirty="0">
                          <a:solidFill>
                            <a:srgbClr val="034B70"/>
                          </a:solidFill>
                          <a:effectLst/>
                          <a:latin typeface="Open Sans"/>
                          <a:ea typeface="Open Sans"/>
                          <a:cs typeface="Open Sans"/>
                        </a:rPr>
                        <a:t>Mean coverage</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noProof="0" dirty="0">
                          <a:solidFill>
                            <a:schemeClr val="bg2">
                              <a:lumMod val="25000"/>
                            </a:schemeClr>
                          </a:solidFill>
                          <a:effectLst/>
                          <a:latin typeface="Open Sans"/>
                          <a:ea typeface="Open Sans"/>
                          <a:cs typeface="Open Sans"/>
                        </a:rPr>
                        <a:t>350x</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8902980"/>
                  </a:ext>
                </a:extLst>
              </a:tr>
              <a:tr h="411725">
                <a:tc>
                  <a:txBody>
                    <a:bodyPr/>
                    <a:lstStyle/>
                    <a:p>
                      <a:pPr algn="l" fontAlgn="ctr">
                        <a:lnSpc>
                          <a:spcPct val="100000"/>
                        </a:lnSpc>
                      </a:pPr>
                      <a:r>
                        <a:rPr lang="en-US" sz="1400" b="0" i="0" u="none" strike="noStrike" noProof="0" dirty="0">
                          <a:solidFill>
                            <a:srgbClr val="034B70"/>
                          </a:solidFill>
                          <a:effectLst/>
                          <a:latin typeface="Open Sans"/>
                          <a:ea typeface="Open Sans"/>
                          <a:cs typeface="Open Sans"/>
                        </a:rPr>
                        <a:t>Percentage targets covered</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ct val="100000"/>
                        </a:lnSpc>
                      </a:pPr>
                      <a:r>
                        <a:rPr lang="en-US" sz="1400" b="0" i="0" u="none" strike="noStrike" noProof="0" dirty="0">
                          <a:solidFill>
                            <a:schemeClr val="bg2">
                              <a:lumMod val="25000"/>
                            </a:schemeClr>
                          </a:solidFill>
                          <a:effectLst/>
                          <a:latin typeface="Open Sans"/>
                          <a:ea typeface="Open Sans"/>
                          <a:cs typeface="Open Sans"/>
                        </a:rPr>
                        <a:t>99%</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7492324"/>
                  </a:ext>
                </a:extLst>
              </a:tr>
              <a:tr h="411725">
                <a:tc>
                  <a:txBody>
                    <a:bodyPr/>
                    <a:lstStyle/>
                    <a:p>
                      <a:pPr algn="l" fontAlgn="ctr">
                        <a:lnSpc>
                          <a:spcPct val="100000"/>
                        </a:lnSpc>
                      </a:pPr>
                      <a:r>
                        <a:rPr lang="en-US" sz="1400" b="0" i="0" u="none" strike="noStrike" noProof="0" dirty="0">
                          <a:solidFill>
                            <a:srgbClr val="034B70"/>
                          </a:solidFill>
                          <a:effectLst/>
                          <a:latin typeface="Open Sans"/>
                          <a:ea typeface="Open Sans"/>
                          <a:cs typeface="Open Sans"/>
                        </a:rPr>
                        <a:t>Uniformity</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ct val="100000"/>
                        </a:lnSpc>
                      </a:pPr>
                      <a:r>
                        <a:rPr lang="en-US" sz="1400" b="0" i="0" u="none" strike="noStrike" noProof="0" dirty="0">
                          <a:solidFill>
                            <a:schemeClr val="bg2">
                              <a:lumMod val="25000"/>
                            </a:schemeClr>
                          </a:solidFill>
                          <a:effectLst/>
                          <a:latin typeface="Open Sans"/>
                          <a:ea typeface="Open Sans"/>
                          <a:cs typeface="Open Sans"/>
                        </a:rPr>
                        <a:t>&gt; 90%</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116146"/>
                  </a:ext>
                </a:extLst>
              </a:tr>
              <a:tr h="411725">
                <a:tc>
                  <a:txBody>
                    <a:bodyPr/>
                    <a:lstStyle/>
                    <a:p>
                      <a:pPr algn="l" fontAlgn="ctr">
                        <a:lnSpc>
                          <a:spcPct val="100000"/>
                        </a:lnSpc>
                      </a:pPr>
                      <a:r>
                        <a:rPr lang="en-US" sz="1400" b="0" i="0" u="none" strike="noStrike" noProof="0" dirty="0">
                          <a:solidFill>
                            <a:srgbClr val="034B70"/>
                          </a:solidFill>
                          <a:effectLst/>
                          <a:latin typeface="Open Sans"/>
                          <a:ea typeface="Open Sans"/>
                          <a:cs typeface="Open Sans"/>
                        </a:rPr>
                        <a:t>RNA input quantity (FFPE)</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ct val="100000"/>
                        </a:lnSpc>
                      </a:pPr>
                      <a:r>
                        <a:rPr lang="en-US" sz="1400" b="0" i="0" u="none" strike="noStrike" noProof="0" dirty="0">
                          <a:solidFill>
                            <a:schemeClr val="bg2">
                              <a:lumMod val="25000"/>
                            </a:schemeClr>
                          </a:solidFill>
                          <a:effectLst/>
                          <a:latin typeface="Open Sans"/>
                          <a:ea typeface="Open Sans"/>
                          <a:cs typeface="Open Sans"/>
                        </a:rPr>
                        <a:t>200 ng</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5919477"/>
                  </a:ext>
                </a:extLst>
              </a:tr>
              <a:tr h="411725">
                <a:tc>
                  <a:txBody>
                    <a:bodyPr/>
                    <a:lstStyle/>
                    <a:p>
                      <a:pPr algn="l" fontAlgn="ctr">
                        <a:lnSpc>
                          <a:spcPct val="100000"/>
                        </a:lnSpc>
                      </a:pPr>
                      <a:r>
                        <a:rPr lang="en-US" sz="1400" b="0" i="0" u="none" strike="noStrike" noProof="0" dirty="0">
                          <a:solidFill>
                            <a:srgbClr val="034B70"/>
                          </a:solidFill>
                          <a:effectLst/>
                          <a:latin typeface="Open Sans"/>
                          <a:ea typeface="Open Sans"/>
                          <a:cs typeface="Open Sans"/>
                        </a:rPr>
                        <a:t>Quality input RNA</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noProof="0" dirty="0">
                          <a:solidFill>
                            <a:schemeClr val="bg2">
                              <a:lumMod val="25000"/>
                            </a:schemeClr>
                          </a:solidFill>
                          <a:effectLst/>
                          <a:latin typeface="Open Sans"/>
                          <a:ea typeface="Open Sans"/>
                          <a:cs typeface="Open Sans"/>
                        </a:rPr>
                        <a:t>DV200 &gt; 60%</a:t>
                      </a: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7104992"/>
                  </a:ext>
                </a:extLst>
              </a:tr>
              <a:tr h="411725">
                <a:tc>
                  <a:txBody>
                    <a:bodyPr/>
                    <a:lstStyle/>
                    <a:p>
                      <a:pPr marL="0" marR="0" indent="0" algn="l" rtl="0" eaLnBrk="1" fontAlgn="ctr" latinLnBrk="0" hangingPunct="1">
                        <a:lnSpc>
                          <a:spcPct val="100000"/>
                        </a:lnSpc>
                        <a:spcBef>
                          <a:spcPts val="0"/>
                        </a:spcBef>
                        <a:spcAft>
                          <a:spcPts val="0"/>
                        </a:spcAft>
                        <a:buClrTx/>
                        <a:buSzTx/>
                        <a:buFontTx/>
                        <a:buNone/>
                      </a:pPr>
                      <a:r>
                        <a:rPr lang="en-US" sz="1400" b="0" i="0" u="none" strike="noStrike" kern="1200" noProof="0" dirty="0">
                          <a:solidFill>
                            <a:srgbClr val="034B70"/>
                          </a:solidFill>
                          <a:effectLst/>
                          <a:latin typeface="Open Sans"/>
                          <a:ea typeface="Open Sans"/>
                          <a:cs typeface="Open Sans"/>
                        </a:rPr>
                        <a:t># reads required for DNA </a:t>
                      </a:r>
                      <a:endParaRPr lang="en-US" sz="1400" b="0" i="0" u="none" strike="noStrike" kern="1200" noProof="0">
                        <a:solidFill>
                          <a:srgbClr val="034B70"/>
                        </a:solidFill>
                        <a:effectLst/>
                        <a:latin typeface="Open Sans" panose="020B0606030504020204" pitchFamily="34" charset="0"/>
                        <a:ea typeface="Open Sans" panose="020B0606030504020204" pitchFamily="34" charset="0"/>
                        <a:cs typeface="Open Sans" panose="020B0606030504020204" pitchFamily="34" charset="0"/>
                      </a:endParaRP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ct val="100000"/>
                        </a:lnSpc>
                      </a:pPr>
                      <a:r>
                        <a:rPr lang="en-GB" sz="1400" b="0" i="0" u="none" strike="noStrike" kern="1200" dirty="0">
                          <a:solidFill>
                            <a:srgbClr val="034B70"/>
                          </a:solidFill>
                          <a:effectLst/>
                          <a:latin typeface="Open Sans"/>
                          <a:ea typeface="Open Sans"/>
                          <a:cs typeface="Open Sans"/>
                        </a:rPr>
                        <a:t>16M paired-end reads *</a:t>
                      </a:r>
                      <a:endParaRPr lang="en-US" sz="1400" b="0" i="0" u="none" strike="noStrike" kern="1200" noProof="0" dirty="0">
                        <a:solidFill>
                          <a:srgbClr val="034B70"/>
                        </a:solidFill>
                        <a:effectLst/>
                        <a:latin typeface="Open Sans"/>
                        <a:ea typeface="Open Sans"/>
                        <a:cs typeface="Open Sans"/>
                      </a:endParaRP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12700" cap="flat" cmpd="sng" algn="ctr">
                      <a:solidFill>
                        <a:srgbClr val="90ADBF"/>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0604589"/>
                  </a:ext>
                </a:extLst>
              </a:tr>
              <a:tr h="411725">
                <a:tc>
                  <a:txBody>
                    <a:bodyPr/>
                    <a:lstStyle/>
                    <a:p>
                      <a:pPr marL="0" marR="0" indent="0" algn="l" rtl="0" eaLnBrk="1" fontAlgn="ctr" latinLnBrk="0" hangingPunct="1">
                        <a:lnSpc>
                          <a:spcPct val="100000"/>
                        </a:lnSpc>
                        <a:spcBef>
                          <a:spcPts val="0"/>
                        </a:spcBef>
                        <a:spcAft>
                          <a:spcPts val="0"/>
                        </a:spcAft>
                        <a:buClrTx/>
                        <a:buSzTx/>
                        <a:buFontTx/>
                        <a:buNone/>
                      </a:pPr>
                      <a:r>
                        <a:rPr lang="en-US" sz="1400" b="0" i="0" u="none" strike="noStrike" kern="1200" noProof="0" dirty="0">
                          <a:solidFill>
                            <a:srgbClr val="034B70"/>
                          </a:solidFill>
                          <a:effectLst/>
                          <a:latin typeface="Open Sans"/>
                          <a:ea typeface="Open Sans"/>
                          <a:cs typeface="Open Sans"/>
                        </a:rPr>
                        <a:t># reads required for RNA </a:t>
                      </a:r>
                      <a:endParaRPr lang="en-US" sz="1400" b="0" i="0" u="none" strike="noStrike" kern="1200" noProof="0">
                        <a:solidFill>
                          <a:srgbClr val="034B70"/>
                        </a:solidFill>
                        <a:effectLst/>
                        <a:latin typeface="Open Sans" panose="020B0606030504020204" pitchFamily="34" charset="0"/>
                        <a:ea typeface="Open Sans" panose="020B0606030504020204" pitchFamily="34" charset="0"/>
                        <a:cs typeface="Open Sans" panose="020B0606030504020204" pitchFamily="34" charset="0"/>
                      </a:endParaRP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ct val="100000"/>
                        </a:lnSpc>
                      </a:pPr>
                      <a:r>
                        <a:rPr lang="en-GB" sz="1400" b="0" i="0" u="none" strike="noStrike" kern="1200" dirty="0">
                          <a:solidFill>
                            <a:srgbClr val="034B70"/>
                          </a:solidFill>
                          <a:effectLst/>
                          <a:latin typeface="Open Sans"/>
                          <a:ea typeface="Open Sans"/>
                          <a:cs typeface="Open Sans"/>
                        </a:rPr>
                        <a:t>1M paired-end reads *</a:t>
                      </a:r>
                      <a:endParaRPr lang="en-US" sz="1400" b="0" i="0" u="none" strike="noStrike" kern="1200" noProof="0" dirty="0">
                        <a:solidFill>
                          <a:srgbClr val="034B70"/>
                        </a:solidFill>
                        <a:effectLst/>
                        <a:latin typeface="Open Sans"/>
                        <a:ea typeface="Open Sans"/>
                        <a:cs typeface="Open Sans"/>
                      </a:endParaRPr>
                    </a:p>
                  </a:txBody>
                  <a:tcPr marL="10244" marR="10244" marT="10244" marB="0" anchor="ctr">
                    <a:lnL w="12700" cmpd="sng">
                      <a:noFill/>
                    </a:lnL>
                    <a:lnR w="12700" cmpd="sng">
                      <a:noFill/>
                    </a:lnR>
                    <a:lnT w="12700" cap="flat" cmpd="sng" algn="ctr">
                      <a:solidFill>
                        <a:srgbClr val="90ADBF"/>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9378069"/>
                  </a:ext>
                </a:extLst>
              </a:tr>
            </a:tbl>
          </a:graphicData>
        </a:graphic>
      </p:graphicFrame>
      <p:pic>
        <p:nvPicPr>
          <p:cNvPr id="22" name="Graphique 21">
            <a:extLst>
              <a:ext uri="{FF2B5EF4-FFF2-40B4-BE49-F238E27FC236}">
                <a16:creationId xmlns:a16="http://schemas.microsoft.com/office/drawing/2014/main" id="{2A2ABEF7-6FBC-B020-2B02-5674E0812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288691">
            <a:off x="8044431" y="4132714"/>
            <a:ext cx="2362174" cy="2362174"/>
          </a:xfrm>
          <a:prstGeom prst="rect">
            <a:avLst/>
          </a:prstGeom>
        </p:spPr>
      </p:pic>
      <p:sp>
        <p:nvSpPr>
          <p:cNvPr id="6" name="Titre 8">
            <a:extLst>
              <a:ext uri="{FF2B5EF4-FFF2-40B4-BE49-F238E27FC236}">
                <a16:creationId xmlns:a16="http://schemas.microsoft.com/office/drawing/2014/main" id="{2977CC70-8BC7-5E49-94A7-7F82FF1027C8}"/>
              </a:ext>
            </a:extLst>
          </p:cNvPr>
          <p:cNvSpPr txBox="1">
            <a:spLocks/>
          </p:cNvSpPr>
          <p:nvPr/>
        </p:nvSpPr>
        <p:spPr>
          <a:xfrm>
            <a:off x="357342" y="144640"/>
            <a:ext cx="10226958" cy="769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GB" sz="3200" b="1" kern="1200" dirty="0">
                <a:solidFill>
                  <a:srgbClr val="034B70"/>
                </a:solidFill>
                <a:latin typeface="Raleway" panose="020B0003030101060003" pitchFamily="34" charset="0"/>
                <a:ea typeface="+mn-ea"/>
                <a:cs typeface="+mn-cs"/>
              </a:defRPr>
            </a:lvl1pPr>
          </a:lstStyle>
          <a:p>
            <a:pPr>
              <a:spcAft>
                <a:spcPts val="2400"/>
              </a:spcAft>
              <a:buClr>
                <a:srgbClr val="FFB25B">
                  <a:lumMod val="75000"/>
                </a:srgbClr>
              </a:buClr>
              <a:defRPr/>
            </a:pPr>
            <a:r>
              <a:rPr lang="en-US" sz="2500" dirty="0" err="1">
                <a:latin typeface="Raleway" pitchFamily="2" charset="0"/>
                <a:ea typeface="Open Sans" panose="020B0606030504020204" pitchFamily="34" charset="0"/>
                <a:cs typeface="Open Sans" panose="020B0606030504020204" pitchFamily="34" charset="0"/>
              </a:rPr>
              <a:t>OncoDEEP</a:t>
            </a:r>
            <a:r>
              <a:rPr lang="en-US" sz="2500" dirty="0">
                <a:latin typeface="Raleway" pitchFamily="2" charset="0"/>
                <a:ea typeface="Open Sans" panose="020B0606030504020204" pitchFamily="34" charset="0"/>
                <a:cs typeface="Open Sans" panose="020B0606030504020204" pitchFamily="34" charset="0"/>
              </a:rPr>
              <a:t> library specifications</a:t>
            </a:r>
          </a:p>
        </p:txBody>
      </p:sp>
      <p:cxnSp>
        <p:nvCxnSpPr>
          <p:cNvPr id="7" name="Connecteur droit 12">
            <a:extLst>
              <a:ext uri="{FF2B5EF4-FFF2-40B4-BE49-F238E27FC236}">
                <a16:creationId xmlns:a16="http://schemas.microsoft.com/office/drawing/2014/main" id="{C3525195-5AD3-274E-8F5A-863C8BD556C9}"/>
              </a:ext>
            </a:extLst>
          </p:cNvPr>
          <p:cNvCxnSpPr/>
          <p:nvPr/>
        </p:nvCxnSpPr>
        <p:spPr>
          <a:xfrm>
            <a:off x="481418" y="864323"/>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pic>
        <p:nvPicPr>
          <p:cNvPr id="3" name="Picture 3" descr="Icon&#10;&#10;Description automatically generated">
            <a:extLst>
              <a:ext uri="{FF2B5EF4-FFF2-40B4-BE49-F238E27FC236}">
                <a16:creationId xmlns:a16="http://schemas.microsoft.com/office/drawing/2014/main" id="{5285E4B6-D55E-210F-6B2D-AD9C2F8CEAB8}"/>
              </a:ext>
            </a:extLst>
          </p:cNvPr>
          <p:cNvPicPr>
            <a:picLocks noChangeAspect="1"/>
          </p:cNvPicPr>
          <p:nvPr/>
        </p:nvPicPr>
        <p:blipFill>
          <a:blip r:embed="rId5"/>
          <a:stretch>
            <a:fillRect/>
          </a:stretch>
        </p:blipFill>
        <p:spPr>
          <a:xfrm rot="2160000">
            <a:off x="8173277" y="4678166"/>
            <a:ext cx="937853" cy="968771"/>
          </a:xfrm>
          <a:prstGeom prst="rect">
            <a:avLst/>
          </a:prstGeom>
        </p:spPr>
      </p:pic>
      <p:sp>
        <p:nvSpPr>
          <p:cNvPr id="8" name="TextBox 7">
            <a:extLst>
              <a:ext uri="{FF2B5EF4-FFF2-40B4-BE49-F238E27FC236}">
                <a16:creationId xmlns:a16="http://schemas.microsoft.com/office/drawing/2014/main" id="{0F399881-E024-6C43-ACC1-BA0B5057A8EA}"/>
              </a:ext>
            </a:extLst>
          </p:cNvPr>
          <p:cNvSpPr txBox="1"/>
          <p:nvPr/>
        </p:nvSpPr>
        <p:spPr>
          <a:xfrm>
            <a:off x="8136457" y="608362"/>
            <a:ext cx="2768707" cy="830997"/>
          </a:xfrm>
          <a:prstGeom prst="rect">
            <a:avLst/>
          </a:prstGeom>
          <a:noFill/>
        </p:spPr>
        <p:txBody>
          <a:bodyPr wrap="none" rtlCol="0">
            <a:spAutoFit/>
          </a:bodyPr>
          <a:lstStyle/>
          <a:p>
            <a:r>
              <a:rPr lang="en-BE" sz="2400">
                <a:solidFill>
                  <a:srgbClr val="469FA3"/>
                </a:solidFill>
                <a:latin typeface="Raleway" panose="020B0503030101060003" pitchFamily="34" charset="77"/>
              </a:rPr>
              <a:t>Sequence up to </a:t>
            </a:r>
          </a:p>
          <a:p>
            <a:r>
              <a:rPr lang="en-BE" sz="2400" b="1">
                <a:solidFill>
                  <a:srgbClr val="469FA3"/>
                </a:solidFill>
                <a:latin typeface="Raleway" panose="020B0503030101060003" pitchFamily="34" charset="77"/>
              </a:rPr>
              <a:t>32 samples </a:t>
            </a:r>
            <a:r>
              <a:rPr lang="en-BE" sz="2400">
                <a:solidFill>
                  <a:srgbClr val="469FA3"/>
                </a:solidFill>
                <a:latin typeface="Raleway" panose="020B0503030101060003" pitchFamily="34" charset="77"/>
              </a:rPr>
              <a:t>by kit </a:t>
            </a:r>
          </a:p>
        </p:txBody>
      </p:sp>
      <p:sp>
        <p:nvSpPr>
          <p:cNvPr id="2" name="TextBox 1">
            <a:extLst>
              <a:ext uri="{FF2B5EF4-FFF2-40B4-BE49-F238E27FC236}">
                <a16:creationId xmlns:a16="http://schemas.microsoft.com/office/drawing/2014/main" id="{112AEDE6-1B7E-7F47-B0BE-9280FF5619CA}"/>
              </a:ext>
            </a:extLst>
          </p:cNvPr>
          <p:cNvSpPr txBox="1"/>
          <p:nvPr/>
        </p:nvSpPr>
        <p:spPr>
          <a:xfrm>
            <a:off x="7499820" y="1902228"/>
            <a:ext cx="4585743" cy="1877437"/>
          </a:xfrm>
          <a:prstGeom prst="rect">
            <a:avLst/>
          </a:prstGeom>
          <a:noFill/>
        </p:spPr>
        <p:txBody>
          <a:bodyPr wrap="none" rtlCol="0">
            <a:spAutoFit/>
          </a:bodyPr>
          <a:lstStyle/>
          <a:p>
            <a:pPr fontAlgn="ctr"/>
            <a:r>
              <a:rPr lang="en-GB" sz="1400" b="1" dirty="0">
                <a:solidFill>
                  <a:srgbClr val="034B70"/>
                </a:solidFill>
                <a:latin typeface="Open Sans" panose="020B0606030504020204" pitchFamily="34" charset="0"/>
                <a:ea typeface="Open Sans" panose="020B0606030504020204" pitchFamily="34" charset="0"/>
                <a:cs typeface="Open Sans" panose="020B0606030504020204" pitchFamily="34" charset="0"/>
              </a:rPr>
              <a:t>Number of samples per </a:t>
            </a:r>
            <a:r>
              <a:rPr lang="en-GB" sz="1400" b="1" dirty="0" err="1">
                <a:solidFill>
                  <a:srgbClr val="034B70"/>
                </a:solidFill>
                <a:latin typeface="Open Sans" panose="020B0606030504020204" pitchFamily="34" charset="0"/>
                <a:ea typeface="Open Sans" panose="020B0606030504020204" pitchFamily="34" charset="0"/>
                <a:cs typeface="Open Sans" panose="020B0606030504020204" pitchFamily="34" charset="0"/>
              </a:rPr>
              <a:t>flowcell</a:t>
            </a:r>
            <a:r>
              <a:rPr lang="en-GB" sz="1400" b="1" dirty="0">
                <a:solidFill>
                  <a:srgbClr val="034B70"/>
                </a:solidFill>
                <a:latin typeface="Open Sans" panose="020B0606030504020204" pitchFamily="34" charset="0"/>
                <a:ea typeface="Open Sans" panose="020B0606030504020204" pitchFamily="34" charset="0"/>
                <a:cs typeface="Open Sans" panose="020B0606030504020204" pitchFamily="34" charset="0"/>
              </a:rPr>
              <a:t> : </a:t>
            </a:r>
          </a:p>
          <a:p>
            <a:pPr fontAlgn="ctr"/>
            <a:endParaRPr lang="en-GB" sz="1400" b="1">
              <a:solidFill>
                <a:srgbClr val="034B70"/>
              </a:solidFill>
              <a:latin typeface="Open Sans" panose="020B0606030504020204" pitchFamily="34" charset="0"/>
              <a:ea typeface="Open Sans" panose="020B0606030504020204" pitchFamily="34" charset="0"/>
              <a:cs typeface="Open Sans" panose="020B0606030504020204" pitchFamily="34" charset="0"/>
            </a:endParaRPr>
          </a:p>
          <a:p>
            <a:pPr fontAlgn="ctr"/>
            <a:r>
              <a:rPr lang="en-GB" sz="1400" dirty="0" err="1">
                <a:solidFill>
                  <a:srgbClr val="034B70"/>
                </a:solidFill>
                <a:latin typeface="Open Sans" panose="020B0606030504020204" pitchFamily="34" charset="0"/>
                <a:ea typeface="Open Sans" panose="020B0606030504020204" pitchFamily="34" charset="0"/>
                <a:cs typeface="Open Sans" panose="020B0606030504020204" pitchFamily="34" charset="0"/>
              </a:rPr>
              <a:t>NextSeq</a:t>
            </a:r>
            <a:r>
              <a:rPr lang="en-GB" sz="1400" dirty="0">
                <a:solidFill>
                  <a:srgbClr val="034B70"/>
                </a:solidFill>
                <a:latin typeface="Open Sans" panose="020B0606030504020204" pitchFamily="34" charset="0"/>
                <a:ea typeface="Open Sans" panose="020B0606030504020204" pitchFamily="34" charset="0"/>
                <a:cs typeface="Open Sans" panose="020B0606030504020204" pitchFamily="34" charset="0"/>
              </a:rPr>
              <a:t> 500/550 - Mid Output </a:t>
            </a:r>
            <a:r>
              <a:rPr lang="en-GB" sz="1400" dirty="0" err="1">
                <a:solidFill>
                  <a:srgbClr val="034B70"/>
                </a:solidFill>
                <a:latin typeface="Open Sans" panose="020B0606030504020204" pitchFamily="34" charset="0"/>
                <a:ea typeface="Open Sans" panose="020B0606030504020204" pitchFamily="34" charset="0"/>
                <a:cs typeface="Open Sans" panose="020B0606030504020204" pitchFamily="34" charset="0"/>
              </a:rPr>
              <a:t>Flowcell</a:t>
            </a:r>
            <a:r>
              <a:rPr lang="en-GB" sz="1400" dirty="0">
                <a:solidFill>
                  <a:srgbClr val="034B70"/>
                </a:solidFill>
                <a:latin typeface="Open Sans" panose="020B0606030504020204" pitchFamily="34" charset="0"/>
                <a:ea typeface="Open Sans" panose="020B0606030504020204" pitchFamily="34" charset="0"/>
                <a:cs typeface="Open Sans" panose="020B0606030504020204" pitchFamily="34" charset="0"/>
              </a:rPr>
              <a:t> : 8 samples</a:t>
            </a:r>
          </a:p>
          <a:p>
            <a:pPr fontAlgn="ctr"/>
            <a:endParaRPr lang="en-GB" sz="1400">
              <a:solidFill>
                <a:srgbClr val="034B70"/>
              </a:solidFill>
              <a:latin typeface="Open Sans" panose="020B0606030504020204" pitchFamily="34" charset="0"/>
              <a:ea typeface="Open Sans" panose="020B0606030504020204" pitchFamily="34" charset="0"/>
              <a:cs typeface="Open Sans" panose="020B0606030504020204" pitchFamily="34" charset="0"/>
            </a:endParaRPr>
          </a:p>
          <a:p>
            <a:pPr fontAlgn="ctr"/>
            <a:r>
              <a:rPr lang="en-GB" sz="1400" dirty="0" err="1">
                <a:solidFill>
                  <a:srgbClr val="034B70"/>
                </a:solidFill>
                <a:latin typeface="Open Sans" panose="020B0606030504020204" pitchFamily="34" charset="0"/>
                <a:ea typeface="Open Sans" panose="020B0606030504020204" pitchFamily="34" charset="0"/>
                <a:cs typeface="Open Sans" panose="020B0606030504020204" pitchFamily="34" charset="0"/>
              </a:rPr>
              <a:t>NextSeq</a:t>
            </a:r>
            <a:r>
              <a:rPr lang="en-GB" sz="1400" dirty="0">
                <a:solidFill>
                  <a:srgbClr val="034B70"/>
                </a:solidFill>
                <a:latin typeface="Open Sans" panose="020B0606030504020204" pitchFamily="34" charset="0"/>
                <a:ea typeface="Open Sans" panose="020B0606030504020204" pitchFamily="34" charset="0"/>
                <a:cs typeface="Open Sans" panose="020B0606030504020204" pitchFamily="34" charset="0"/>
              </a:rPr>
              <a:t> 500/550 - High Output </a:t>
            </a:r>
            <a:r>
              <a:rPr lang="en-GB" sz="1400" dirty="0" err="1">
                <a:solidFill>
                  <a:srgbClr val="034B70"/>
                </a:solidFill>
                <a:latin typeface="Open Sans" panose="020B0606030504020204" pitchFamily="34" charset="0"/>
                <a:ea typeface="Open Sans" panose="020B0606030504020204" pitchFamily="34" charset="0"/>
                <a:cs typeface="Open Sans" panose="020B0606030504020204" pitchFamily="34" charset="0"/>
              </a:rPr>
              <a:t>Flowcell</a:t>
            </a:r>
            <a:r>
              <a:rPr lang="en-GB" sz="1400" dirty="0">
                <a:solidFill>
                  <a:srgbClr val="034B70"/>
                </a:solidFill>
                <a:latin typeface="Open Sans" panose="020B0606030504020204" pitchFamily="34" charset="0"/>
                <a:ea typeface="Open Sans" panose="020B0606030504020204" pitchFamily="34" charset="0"/>
                <a:cs typeface="Open Sans" panose="020B0606030504020204" pitchFamily="34" charset="0"/>
              </a:rPr>
              <a:t> : 24 samples</a:t>
            </a:r>
            <a:br>
              <a:rPr lang="en-GB" sz="1400">
                <a:solidFill>
                  <a:srgbClr val="034B70"/>
                </a:solidFill>
                <a:latin typeface="Open Sans" panose="020B0606030504020204" pitchFamily="34" charset="0"/>
                <a:ea typeface="Open Sans" panose="020B0606030504020204" pitchFamily="34" charset="0"/>
                <a:cs typeface="Open Sans" panose="020B0606030504020204" pitchFamily="34" charset="0"/>
              </a:rPr>
            </a:br>
            <a:endParaRPr lang="en-GB" sz="1400">
              <a:solidFill>
                <a:srgbClr val="034B70"/>
              </a:solidFill>
              <a:latin typeface="Open Sans" panose="020B0606030504020204" pitchFamily="34" charset="0"/>
              <a:ea typeface="Open Sans" panose="020B0606030504020204" pitchFamily="34" charset="0"/>
              <a:cs typeface="Open Sans" panose="020B0606030504020204" pitchFamily="34" charset="0"/>
            </a:endParaRPr>
          </a:p>
          <a:p>
            <a:pPr fontAlgn="ctr"/>
            <a:r>
              <a:rPr lang="en-GB" sz="1400" dirty="0" err="1">
                <a:solidFill>
                  <a:srgbClr val="034B70"/>
                </a:solidFill>
                <a:latin typeface="Open Sans" panose="020B0606030504020204" pitchFamily="34" charset="0"/>
                <a:ea typeface="Open Sans" panose="020B0606030504020204" pitchFamily="34" charset="0"/>
                <a:cs typeface="Open Sans" panose="020B0606030504020204" pitchFamily="34" charset="0"/>
              </a:rPr>
              <a:t>NextSeq</a:t>
            </a:r>
            <a:r>
              <a:rPr lang="en-GB" sz="1400" dirty="0">
                <a:solidFill>
                  <a:srgbClr val="034B70"/>
                </a:solidFill>
                <a:latin typeface="Open Sans" panose="020B0606030504020204" pitchFamily="34" charset="0"/>
                <a:ea typeface="Open Sans" panose="020B0606030504020204" pitchFamily="34" charset="0"/>
                <a:cs typeface="Open Sans" panose="020B0606030504020204" pitchFamily="34" charset="0"/>
              </a:rPr>
              <a:t> 2000 - P2 </a:t>
            </a:r>
            <a:r>
              <a:rPr lang="en-GB" sz="1400" dirty="0" err="1">
                <a:solidFill>
                  <a:srgbClr val="034B70"/>
                </a:solidFill>
                <a:latin typeface="Open Sans" panose="020B0606030504020204" pitchFamily="34" charset="0"/>
                <a:ea typeface="Open Sans" panose="020B0606030504020204" pitchFamily="34" charset="0"/>
                <a:cs typeface="Open Sans" panose="020B0606030504020204" pitchFamily="34" charset="0"/>
              </a:rPr>
              <a:t>Flowcell</a:t>
            </a:r>
            <a:r>
              <a:rPr lang="en-GB" sz="1400" dirty="0">
                <a:solidFill>
                  <a:srgbClr val="034B70"/>
                </a:solidFill>
                <a:latin typeface="Open Sans" panose="020B0606030504020204" pitchFamily="34" charset="0"/>
                <a:ea typeface="Open Sans" panose="020B0606030504020204" pitchFamily="34" charset="0"/>
                <a:cs typeface="Open Sans" panose="020B0606030504020204" pitchFamily="34" charset="0"/>
              </a:rPr>
              <a:t> : </a:t>
            </a:r>
            <a:r>
              <a:rPr lang="en-GB" sz="1400" b="1" dirty="0">
                <a:solidFill>
                  <a:srgbClr val="034B70"/>
                </a:solidFill>
                <a:latin typeface="Open Sans" panose="020B0606030504020204" pitchFamily="34" charset="0"/>
                <a:ea typeface="Open Sans" panose="020B0606030504020204" pitchFamily="34" charset="0"/>
                <a:cs typeface="Open Sans" panose="020B0606030504020204" pitchFamily="34" charset="0"/>
              </a:rPr>
              <a:t>32 samples</a:t>
            </a:r>
          </a:p>
          <a:p>
            <a:endParaRPr lang="en-BE"/>
          </a:p>
        </p:txBody>
      </p:sp>
      <p:sp>
        <p:nvSpPr>
          <p:cNvPr id="10" name="TextBox 9">
            <a:extLst>
              <a:ext uri="{FF2B5EF4-FFF2-40B4-BE49-F238E27FC236}">
                <a16:creationId xmlns:a16="http://schemas.microsoft.com/office/drawing/2014/main" id="{2ADFA874-0A45-AD45-880F-9AFD77C5A71E}"/>
              </a:ext>
            </a:extLst>
          </p:cNvPr>
          <p:cNvSpPr txBox="1"/>
          <p:nvPr/>
        </p:nvSpPr>
        <p:spPr>
          <a:xfrm>
            <a:off x="4294546" y="6216754"/>
            <a:ext cx="6094428" cy="246221"/>
          </a:xfrm>
          <a:prstGeom prst="rect">
            <a:avLst/>
          </a:prstGeom>
          <a:noFill/>
        </p:spPr>
        <p:txBody>
          <a:bodyPr wrap="square">
            <a:spAutoFit/>
          </a:bodyPr>
          <a:lstStyle/>
          <a:p>
            <a:r>
              <a:rPr lang="en-GB" sz="1000" dirty="0">
                <a:solidFill>
                  <a:srgbClr val="469FA3"/>
                </a:solidFill>
                <a:latin typeface="Open Sans" panose="020B0606030504020204" pitchFamily="34" charset="0"/>
                <a:ea typeface="Open Sans" panose="020B0606030504020204" pitchFamily="34" charset="0"/>
                <a:cs typeface="Open Sans" panose="020B0606030504020204" pitchFamily="34" charset="0"/>
              </a:rPr>
              <a:t>* </a:t>
            </a:r>
            <a:r>
              <a:rPr lang="en-GB" sz="1000" dirty="0" err="1">
                <a:solidFill>
                  <a:srgbClr val="469FA3"/>
                </a:solidFill>
                <a:latin typeface="Open Sans" panose="020B0606030504020204" pitchFamily="34" charset="0"/>
                <a:ea typeface="Open Sans" panose="020B0606030504020204" pitchFamily="34" charset="0"/>
                <a:cs typeface="Open Sans" panose="020B0606030504020204" pitchFamily="34" charset="0"/>
              </a:rPr>
              <a:t>NextSeq</a:t>
            </a:r>
            <a:r>
              <a:rPr lang="en-GB" sz="1000" dirty="0">
                <a:solidFill>
                  <a:srgbClr val="469FA3"/>
                </a:solidFill>
                <a:latin typeface="Open Sans" panose="020B0606030504020204" pitchFamily="34" charset="0"/>
                <a:ea typeface="Open Sans" panose="020B0606030504020204" pitchFamily="34" charset="0"/>
                <a:cs typeface="Open Sans" panose="020B0606030504020204" pitchFamily="34" charset="0"/>
              </a:rPr>
              <a:t> 500/550 2x75bp sequencing</a:t>
            </a:r>
            <a:endParaRPr lang="en-BE" sz="1000" dirty="0">
              <a:solidFill>
                <a:srgbClr val="469FA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13071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6293A9BB-160C-472F-9A52-CC3D3CC0B84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5" progId="TCLayout.ActiveDocument.1">
                  <p:embed/>
                </p:oleObj>
              </mc:Choice>
              <mc:Fallback>
                <p:oleObj name="Diapositive think-cell" r:id="rId4" imgW="592" imgH="595" progId="TCLayout.ActiveDocument.1">
                  <p:embed/>
                  <p:pic>
                    <p:nvPicPr>
                      <p:cNvPr id="10" name="Objet 9" hidden="1">
                        <a:extLst>
                          <a:ext uri="{FF2B5EF4-FFF2-40B4-BE49-F238E27FC236}">
                            <a16:creationId xmlns:a16="http://schemas.microsoft.com/office/drawing/2014/main" id="{6293A9BB-160C-472F-9A52-CC3D3CC0B8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2" name="Espace réservé du numéro de diapositive 1">
            <a:extLst>
              <a:ext uri="{FF2B5EF4-FFF2-40B4-BE49-F238E27FC236}">
                <a16:creationId xmlns:a16="http://schemas.microsoft.com/office/drawing/2014/main" id="{1816C6C5-429A-16B9-C48D-5963AC21DF74}"/>
              </a:ext>
            </a:extLst>
          </p:cNvPr>
          <p:cNvSpPr txBox="1">
            <a:spLocks/>
          </p:cNvSpPr>
          <p:nvPr/>
        </p:nvSpPr>
        <p:spPr>
          <a:xfrm>
            <a:off x="484035" y="6330693"/>
            <a:ext cx="2531554" cy="365125"/>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DDD3408-C682-42EA-B452-BB0E20533C32}" type="slidenum">
              <a:rPr lang="en-US" smtClean="0"/>
              <a:pPr algn="l"/>
              <a:t>15</a:t>
            </a:fld>
            <a:endParaRPr lang="en-US"/>
          </a:p>
        </p:txBody>
      </p:sp>
      <p:cxnSp>
        <p:nvCxnSpPr>
          <p:cNvPr id="3" name="Connecteur droit 12">
            <a:extLst>
              <a:ext uri="{FF2B5EF4-FFF2-40B4-BE49-F238E27FC236}">
                <a16:creationId xmlns:a16="http://schemas.microsoft.com/office/drawing/2014/main" id="{DAF6EDBC-2D63-3229-572C-A70D6FD027F7}"/>
              </a:ext>
            </a:extLst>
          </p:cNvPr>
          <p:cNvCxnSpPr/>
          <p:nvPr/>
        </p:nvCxnSpPr>
        <p:spPr>
          <a:xfrm>
            <a:off x="484035" y="895499"/>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BAEE354-B050-70E1-F3F0-B4C120C71BEA}"/>
              </a:ext>
            </a:extLst>
          </p:cNvPr>
          <p:cNvSpPr txBox="1"/>
          <p:nvPr/>
        </p:nvSpPr>
        <p:spPr>
          <a:xfrm>
            <a:off x="8405742" y="6330693"/>
            <a:ext cx="2531554" cy="276999"/>
          </a:xfrm>
          <a:prstGeom prst="rect">
            <a:avLst/>
          </a:prstGeom>
          <a:noFill/>
        </p:spPr>
        <p:txBody>
          <a:bodyPr wrap="square">
            <a:spAutoFit/>
          </a:bodyPr>
          <a:lstStyle/>
          <a:p>
            <a:r>
              <a:rPr lang="en-US" sz="1200" dirty="0">
                <a:solidFill>
                  <a:schemeClr val="accent1"/>
                </a:solidFill>
                <a:latin typeface="Open Sans" panose="020B0606030504020204" pitchFamily="34" charset="0"/>
              </a:rPr>
              <a:t>* Reagents not included in kit</a:t>
            </a:r>
            <a:endParaRPr lang="en-US" sz="1200" dirty="0"/>
          </a:p>
        </p:txBody>
      </p:sp>
      <p:grpSp>
        <p:nvGrpSpPr>
          <p:cNvPr id="22" name="Groupe 21">
            <a:extLst>
              <a:ext uri="{FF2B5EF4-FFF2-40B4-BE49-F238E27FC236}">
                <a16:creationId xmlns:a16="http://schemas.microsoft.com/office/drawing/2014/main" id="{4FBC254C-7D45-7261-35BD-6719EAAFBA6A}"/>
              </a:ext>
            </a:extLst>
          </p:cNvPr>
          <p:cNvGrpSpPr/>
          <p:nvPr/>
        </p:nvGrpSpPr>
        <p:grpSpPr>
          <a:xfrm>
            <a:off x="4442513" y="1959678"/>
            <a:ext cx="1379291" cy="672144"/>
            <a:chOff x="4491994" y="1939886"/>
            <a:chExt cx="1379291" cy="672144"/>
          </a:xfrm>
        </p:grpSpPr>
        <p:pic>
          <p:nvPicPr>
            <p:cNvPr id="303" name="Picture 302">
              <a:extLst>
                <a:ext uri="{FF2B5EF4-FFF2-40B4-BE49-F238E27FC236}">
                  <a16:creationId xmlns:a16="http://schemas.microsoft.com/office/drawing/2014/main" id="{D32CF9CD-D2EA-3233-5FB0-9B7B484EFC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99141" y="1939886"/>
              <a:ext cx="672144" cy="672144"/>
            </a:xfrm>
            <a:prstGeom prst="rect">
              <a:avLst/>
            </a:prstGeom>
          </p:spPr>
        </p:pic>
        <p:sp>
          <p:nvSpPr>
            <p:cNvPr id="304" name="object 52">
              <a:extLst>
                <a:ext uri="{FF2B5EF4-FFF2-40B4-BE49-F238E27FC236}">
                  <a16:creationId xmlns:a16="http://schemas.microsoft.com/office/drawing/2014/main" id="{82E821F9-E208-B6BB-6FB7-E057B90481CF}"/>
                </a:ext>
              </a:extLst>
            </p:cNvPr>
            <p:cNvSpPr txBox="1"/>
            <p:nvPr/>
          </p:nvSpPr>
          <p:spPr>
            <a:xfrm>
              <a:off x="4491994" y="2296278"/>
              <a:ext cx="741999" cy="258404"/>
            </a:xfrm>
            <a:prstGeom prst="rect">
              <a:avLst/>
            </a:prstGeom>
          </p:spPr>
          <p:txBody>
            <a:bodyPr vert="horz" wrap="square" lIns="0" tIns="12065" rIns="0" bIns="0" rtlCol="0">
              <a:spAutoFit/>
            </a:bodyPr>
            <a:lstStyle/>
            <a:p>
              <a:pPr marL="12700" marR="5080" lvl="0" indent="635">
                <a:defRPr/>
              </a:pPr>
              <a:r>
                <a:rPr lang="en-US" sz="1600" b="1" dirty="0">
                  <a:solidFill>
                    <a:schemeClr val="accent1"/>
                  </a:solidFill>
                  <a:latin typeface="Raleway" pitchFamily="2" charset="0"/>
                  <a:ea typeface="Open Sans" panose="020B0606030504020204" pitchFamily="34" charset="0"/>
                  <a:cs typeface="Open Sans" panose="020B0606030504020204" pitchFamily="34" charset="0"/>
                </a:rPr>
                <a:t>3 hours</a:t>
              </a:r>
              <a:endParaRPr lang="en-US" sz="1400" b="1" dirty="0">
                <a:solidFill>
                  <a:schemeClr val="accent1"/>
                </a:solidFill>
                <a:latin typeface="Raleway" pitchFamily="2" charset="0"/>
                <a:ea typeface="Open Sans" panose="020B0606030504020204" pitchFamily="34" charset="0"/>
                <a:cs typeface="Open Sans" panose="020B0606030504020204" pitchFamily="34" charset="0"/>
              </a:endParaRPr>
            </a:p>
          </p:txBody>
        </p:sp>
      </p:grpSp>
      <p:grpSp>
        <p:nvGrpSpPr>
          <p:cNvPr id="23" name="Groupe 22">
            <a:extLst>
              <a:ext uri="{FF2B5EF4-FFF2-40B4-BE49-F238E27FC236}">
                <a16:creationId xmlns:a16="http://schemas.microsoft.com/office/drawing/2014/main" id="{C1079A53-97C8-BE50-E9A4-FD57FE073F5F}"/>
              </a:ext>
            </a:extLst>
          </p:cNvPr>
          <p:cNvGrpSpPr/>
          <p:nvPr/>
        </p:nvGrpSpPr>
        <p:grpSpPr>
          <a:xfrm>
            <a:off x="6260015" y="1939886"/>
            <a:ext cx="1613898" cy="672144"/>
            <a:chOff x="6230327" y="1939886"/>
            <a:chExt cx="1613898" cy="672144"/>
          </a:xfrm>
        </p:grpSpPr>
        <p:pic>
          <p:nvPicPr>
            <p:cNvPr id="302" name="Picture 301">
              <a:extLst>
                <a:ext uri="{FF2B5EF4-FFF2-40B4-BE49-F238E27FC236}">
                  <a16:creationId xmlns:a16="http://schemas.microsoft.com/office/drawing/2014/main" id="{3CFF53C3-07DB-F1C7-9F5E-EFA74BD37D3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72081" y="1939886"/>
              <a:ext cx="672144" cy="672144"/>
            </a:xfrm>
            <a:prstGeom prst="rect">
              <a:avLst/>
            </a:prstGeom>
          </p:spPr>
        </p:pic>
        <p:sp>
          <p:nvSpPr>
            <p:cNvPr id="305" name="object 52">
              <a:extLst>
                <a:ext uri="{FF2B5EF4-FFF2-40B4-BE49-F238E27FC236}">
                  <a16:creationId xmlns:a16="http://schemas.microsoft.com/office/drawing/2014/main" id="{DC772419-85B2-AE18-224A-F3688F107BC5}"/>
                </a:ext>
              </a:extLst>
            </p:cNvPr>
            <p:cNvSpPr txBox="1"/>
            <p:nvPr/>
          </p:nvSpPr>
          <p:spPr>
            <a:xfrm>
              <a:off x="6230327" y="2296278"/>
              <a:ext cx="941754" cy="258404"/>
            </a:xfrm>
            <a:prstGeom prst="rect">
              <a:avLst/>
            </a:prstGeom>
          </p:spPr>
          <p:txBody>
            <a:bodyPr vert="horz" wrap="square" lIns="0" tIns="12065" rIns="0" bIns="0" rtlCol="0">
              <a:spAutoFit/>
            </a:bodyPr>
            <a:lstStyle/>
            <a:p>
              <a:pPr marL="12700" marR="5080" indent="635">
                <a:defRPr/>
              </a:pPr>
              <a:r>
                <a:rPr lang="en-US" sz="1600" b="1" dirty="0">
                  <a:solidFill>
                    <a:schemeClr val="accent1"/>
                  </a:solidFill>
                  <a:latin typeface="Raleway" pitchFamily="2" charset="0"/>
                  <a:ea typeface="Open Sans" panose="020B0606030504020204" pitchFamily="34" charset="0"/>
                  <a:cs typeface="Open Sans" panose="020B0606030504020204" pitchFamily="34" charset="0"/>
                </a:rPr>
                <a:t>20 hours</a:t>
              </a:r>
            </a:p>
          </p:txBody>
        </p:sp>
      </p:grpSp>
      <p:sp>
        <p:nvSpPr>
          <p:cNvPr id="306" name="object 52">
            <a:extLst>
              <a:ext uri="{FF2B5EF4-FFF2-40B4-BE49-F238E27FC236}">
                <a16:creationId xmlns:a16="http://schemas.microsoft.com/office/drawing/2014/main" id="{350A7752-7A46-8EBE-2619-5F6A584BF834}"/>
              </a:ext>
            </a:extLst>
          </p:cNvPr>
          <p:cNvSpPr txBox="1"/>
          <p:nvPr/>
        </p:nvSpPr>
        <p:spPr>
          <a:xfrm>
            <a:off x="8351467" y="2292567"/>
            <a:ext cx="1215105" cy="258404"/>
          </a:xfrm>
          <a:prstGeom prst="rect">
            <a:avLst/>
          </a:prstGeom>
        </p:spPr>
        <p:txBody>
          <a:bodyPr vert="horz" wrap="square" lIns="0" tIns="12065" rIns="0" bIns="0" rtlCol="0">
            <a:spAutoFit/>
          </a:bodyPr>
          <a:lstStyle/>
          <a:p>
            <a:pPr marL="12700" marR="5080" indent="635">
              <a:defRPr/>
            </a:pPr>
            <a:r>
              <a:rPr lang="en-US" sz="1600" b="1">
                <a:solidFill>
                  <a:schemeClr val="accent1"/>
                </a:solidFill>
                <a:latin typeface="Raleway" pitchFamily="2" charset="0"/>
                <a:ea typeface="Open Sans" panose="020B0606030504020204" pitchFamily="34" charset="0"/>
                <a:cs typeface="Open Sans" panose="020B0606030504020204" pitchFamily="34" charset="0"/>
              </a:rPr>
              <a:t>20 hours</a:t>
            </a:r>
          </a:p>
        </p:txBody>
      </p:sp>
      <p:grpSp>
        <p:nvGrpSpPr>
          <p:cNvPr id="24" name="Groupe 23">
            <a:extLst>
              <a:ext uri="{FF2B5EF4-FFF2-40B4-BE49-F238E27FC236}">
                <a16:creationId xmlns:a16="http://schemas.microsoft.com/office/drawing/2014/main" id="{9F45C8E0-F38A-B4AA-61A8-079F774D867C}"/>
              </a:ext>
            </a:extLst>
          </p:cNvPr>
          <p:cNvGrpSpPr/>
          <p:nvPr/>
        </p:nvGrpSpPr>
        <p:grpSpPr>
          <a:xfrm>
            <a:off x="9799940" y="1939886"/>
            <a:ext cx="2131436" cy="672144"/>
            <a:chOff x="9750460" y="1939886"/>
            <a:chExt cx="2131436" cy="672144"/>
          </a:xfrm>
        </p:grpSpPr>
        <p:pic>
          <p:nvPicPr>
            <p:cNvPr id="273" name="Picture 272">
              <a:extLst>
                <a:ext uri="{FF2B5EF4-FFF2-40B4-BE49-F238E27FC236}">
                  <a16:creationId xmlns:a16="http://schemas.microsoft.com/office/drawing/2014/main" id="{570F3BFE-7D5E-5D7F-2C19-92F9A16E59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09752" y="1939886"/>
              <a:ext cx="672144" cy="672144"/>
            </a:xfrm>
            <a:prstGeom prst="rect">
              <a:avLst/>
            </a:prstGeom>
          </p:spPr>
        </p:pic>
        <p:sp>
          <p:nvSpPr>
            <p:cNvPr id="307" name="object 52">
              <a:extLst>
                <a:ext uri="{FF2B5EF4-FFF2-40B4-BE49-F238E27FC236}">
                  <a16:creationId xmlns:a16="http://schemas.microsoft.com/office/drawing/2014/main" id="{86D2EF08-BB15-4BFF-24C5-F1CC7BD5BC30}"/>
                </a:ext>
              </a:extLst>
            </p:cNvPr>
            <p:cNvSpPr txBox="1"/>
            <p:nvPr/>
          </p:nvSpPr>
          <p:spPr>
            <a:xfrm>
              <a:off x="9750460" y="2296278"/>
              <a:ext cx="1968283" cy="258404"/>
            </a:xfrm>
            <a:prstGeom prst="rect">
              <a:avLst/>
            </a:prstGeom>
          </p:spPr>
          <p:txBody>
            <a:bodyPr vert="horz" wrap="square" lIns="0" tIns="12065" rIns="0" bIns="0" rtlCol="0">
              <a:spAutoFit/>
            </a:bodyPr>
            <a:lstStyle/>
            <a:p>
              <a:pPr marL="12700" marR="5080" indent="635">
                <a:defRPr/>
              </a:pPr>
              <a:r>
                <a:rPr lang="en-US" sz="1600" b="1">
                  <a:solidFill>
                    <a:schemeClr val="accent1"/>
                  </a:solidFill>
                  <a:latin typeface="Raleway" pitchFamily="2" charset="0"/>
                  <a:ea typeface="Open Sans" panose="020B0606030504020204" pitchFamily="34" charset="0"/>
                  <a:cs typeface="Open Sans" panose="020B0606030504020204" pitchFamily="34" charset="0"/>
                </a:rPr>
                <a:t>Up to 48 hours</a:t>
              </a:r>
            </a:p>
          </p:txBody>
        </p:sp>
      </p:grpSp>
      <p:grpSp>
        <p:nvGrpSpPr>
          <p:cNvPr id="4" name="Groupe 3">
            <a:extLst>
              <a:ext uri="{FF2B5EF4-FFF2-40B4-BE49-F238E27FC236}">
                <a16:creationId xmlns:a16="http://schemas.microsoft.com/office/drawing/2014/main" id="{F92A61FB-B996-5C60-68E4-348B208A9E1F}"/>
              </a:ext>
            </a:extLst>
          </p:cNvPr>
          <p:cNvGrpSpPr/>
          <p:nvPr/>
        </p:nvGrpSpPr>
        <p:grpSpPr>
          <a:xfrm>
            <a:off x="378977" y="2647124"/>
            <a:ext cx="1830666" cy="1307619"/>
            <a:chOff x="656068" y="2657020"/>
            <a:chExt cx="1830666" cy="1307619"/>
          </a:xfrm>
        </p:grpSpPr>
        <p:sp>
          <p:nvSpPr>
            <p:cNvPr id="275" name="Arrow: Chevron 274">
              <a:extLst>
                <a:ext uri="{FF2B5EF4-FFF2-40B4-BE49-F238E27FC236}">
                  <a16:creationId xmlns:a16="http://schemas.microsoft.com/office/drawing/2014/main" id="{B62E7765-EDAC-B830-02C3-811B1628B88D}"/>
                </a:ext>
              </a:extLst>
            </p:cNvPr>
            <p:cNvSpPr/>
            <p:nvPr/>
          </p:nvSpPr>
          <p:spPr>
            <a:xfrm>
              <a:off x="656068" y="2657020"/>
              <a:ext cx="1830666" cy="1307619"/>
            </a:xfrm>
            <a:prstGeom prst="chevron">
              <a:avLst>
                <a:gd name="adj" fmla="val 16054"/>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BE">
                <a:solidFill>
                  <a:schemeClr val="tx1"/>
                </a:solidFill>
                <a:latin typeface="Open Sans" panose="020B0606030504020204" pitchFamily="34" charset="0"/>
              </a:endParaRPr>
            </a:p>
          </p:txBody>
        </p:sp>
        <p:sp>
          <p:nvSpPr>
            <p:cNvPr id="261" name="object 21">
              <a:extLst>
                <a:ext uri="{FF2B5EF4-FFF2-40B4-BE49-F238E27FC236}">
                  <a16:creationId xmlns:a16="http://schemas.microsoft.com/office/drawing/2014/main" id="{5B1067A8-22A6-9731-72EB-6B1EB288D113}"/>
                </a:ext>
              </a:extLst>
            </p:cNvPr>
            <p:cNvSpPr txBox="1"/>
            <p:nvPr/>
          </p:nvSpPr>
          <p:spPr>
            <a:xfrm>
              <a:off x="1001701" y="3064512"/>
              <a:ext cx="1139401" cy="526170"/>
            </a:xfrm>
            <a:prstGeom prst="rect">
              <a:avLst/>
            </a:prstGeom>
          </p:spPr>
          <p:txBody>
            <a:bodyPr vert="horz" wrap="square" lIns="0" tIns="0" rIns="0" bIns="0" rtlCol="0">
              <a:spAutoFit/>
            </a:bodyPr>
            <a:lstStyle/>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 normalizeH="0" baseline="0" noProof="0">
                  <a:ln>
                    <a:noFill/>
                  </a:ln>
                  <a:solidFill>
                    <a:schemeClr val="bg1"/>
                  </a:solidFill>
                  <a:effectLst/>
                  <a:uLnTx/>
                  <a:uFillTx/>
                  <a:latin typeface="Raleway" pitchFamily="2" charset="0"/>
                  <a:ea typeface="Open Sans" panose="020B0606030504020204" pitchFamily="34" charset="0"/>
                  <a:cs typeface="Open Sans" panose="020B0606030504020204" pitchFamily="34" charset="0"/>
                </a:rPr>
                <a:t>Sample</a:t>
              </a:r>
            </a:p>
            <a:p>
              <a:pPr marL="12700" marR="5080" lvl="0" indent="635" algn="ctr" defTabSz="914400" rtl="0" eaLnBrk="1" fontAlgn="auto" latinLnBrk="0" hangingPunct="1">
                <a:lnSpc>
                  <a:spcPts val="2400"/>
                </a:lnSpc>
                <a:spcBef>
                  <a:spcPts val="0"/>
                </a:spcBef>
                <a:spcAft>
                  <a:spcPts val="0"/>
                </a:spcAft>
                <a:buClrTx/>
                <a:buSzTx/>
                <a:buFontTx/>
                <a:buNone/>
                <a:tabLst/>
                <a:defRPr/>
              </a:pPr>
              <a:r>
                <a:rPr kumimoji="0" lang="en-US" sz="1600" b="1" i="0" u="none" strike="noStrike" kern="1200" cap="none" spc="-10" normalizeH="0" baseline="0" noProof="0">
                  <a:ln>
                    <a:noFill/>
                  </a:ln>
                  <a:solidFill>
                    <a:schemeClr val="bg1"/>
                  </a:solidFill>
                  <a:effectLst/>
                  <a:uLnTx/>
                  <a:uFillTx/>
                  <a:latin typeface="Raleway" pitchFamily="2" charset="0"/>
                  <a:ea typeface="Open Sans" panose="020B0606030504020204" pitchFamily="34" charset="0"/>
                  <a:cs typeface="Open Sans" panose="020B0606030504020204" pitchFamily="34" charset="0"/>
                </a:rPr>
                <a:t>Specimen</a:t>
              </a:r>
              <a:endParaRPr kumimoji="0" lang="en-US" sz="1600" b="1" i="0" u="none" strike="noStrike" kern="1200" cap="none" spc="0" normalizeH="0" baseline="30000" noProof="0">
                <a:ln>
                  <a:noFill/>
                </a:ln>
                <a:solidFill>
                  <a:schemeClr val="bg1"/>
                </a:solidFill>
                <a:effectLst/>
                <a:uLnTx/>
                <a:uFillTx/>
                <a:latin typeface="Raleway" pitchFamily="2" charset="0"/>
                <a:ea typeface="Open Sans" panose="020B0606030504020204" pitchFamily="34" charset="0"/>
                <a:cs typeface="Open Sans" panose="020B0606030504020204" pitchFamily="34" charset="0"/>
              </a:endParaRPr>
            </a:p>
          </p:txBody>
        </p:sp>
      </p:grpSp>
      <p:grpSp>
        <p:nvGrpSpPr>
          <p:cNvPr id="9" name="Groupe 8">
            <a:extLst>
              <a:ext uri="{FF2B5EF4-FFF2-40B4-BE49-F238E27FC236}">
                <a16:creationId xmlns:a16="http://schemas.microsoft.com/office/drawing/2014/main" id="{DE0C5421-B810-B965-A005-5FC614A45044}"/>
              </a:ext>
            </a:extLst>
          </p:cNvPr>
          <p:cNvGrpSpPr/>
          <p:nvPr/>
        </p:nvGrpSpPr>
        <p:grpSpPr>
          <a:xfrm>
            <a:off x="4213902" y="2657020"/>
            <a:ext cx="1830666" cy="1307619"/>
            <a:chOff x="4372240" y="2657020"/>
            <a:chExt cx="1830666" cy="1307619"/>
          </a:xfrm>
        </p:grpSpPr>
        <p:sp>
          <p:nvSpPr>
            <p:cNvPr id="6" name="Arrow: Chevron 274">
              <a:extLst>
                <a:ext uri="{FF2B5EF4-FFF2-40B4-BE49-F238E27FC236}">
                  <a16:creationId xmlns:a16="http://schemas.microsoft.com/office/drawing/2014/main" id="{54766CF4-1DA2-70C6-A7FE-46A262FF0E7F}"/>
                </a:ext>
              </a:extLst>
            </p:cNvPr>
            <p:cNvSpPr/>
            <p:nvPr/>
          </p:nvSpPr>
          <p:spPr>
            <a:xfrm>
              <a:off x="4372240" y="2657020"/>
              <a:ext cx="1830666" cy="1307619"/>
            </a:xfrm>
            <a:prstGeom prst="chevron">
              <a:avLst>
                <a:gd name="adj" fmla="val 16054"/>
              </a:avLst>
            </a:prstGeom>
            <a:solidFill>
              <a:srgbClr val="90ADB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BE">
                <a:solidFill>
                  <a:schemeClr val="tx1"/>
                </a:solidFill>
                <a:latin typeface="Open Sans" panose="020B0606030504020204" pitchFamily="34" charset="0"/>
              </a:endParaRPr>
            </a:p>
          </p:txBody>
        </p:sp>
        <p:sp>
          <p:nvSpPr>
            <p:cNvPr id="13" name="object 21">
              <a:extLst>
                <a:ext uri="{FF2B5EF4-FFF2-40B4-BE49-F238E27FC236}">
                  <a16:creationId xmlns:a16="http://schemas.microsoft.com/office/drawing/2014/main" id="{A906F0A0-3AAB-5F58-4053-570E6D82642D}"/>
                </a:ext>
              </a:extLst>
            </p:cNvPr>
            <p:cNvSpPr txBox="1"/>
            <p:nvPr/>
          </p:nvSpPr>
          <p:spPr>
            <a:xfrm>
              <a:off x="4642805" y="3095386"/>
              <a:ext cx="1289536" cy="492443"/>
            </a:xfrm>
            <a:prstGeom prst="rect">
              <a:avLst/>
            </a:prstGeom>
          </p:spPr>
          <p:txBody>
            <a:bodyPr vert="horz" wrap="square" lIns="0" tIns="0" rIns="0" bIns="0" rtlCol="0">
              <a:spAutoFit/>
            </a:bodyPr>
            <a:lstStyle/>
            <a:p>
              <a:pPr marL="12700" marR="5080" indent="635" algn="ctr">
                <a:defRPr/>
              </a:pPr>
              <a:r>
                <a:rPr lang="en-US" sz="1600" b="1" spc="-10">
                  <a:solidFill>
                    <a:schemeClr val="bg1"/>
                  </a:solidFill>
                  <a:latin typeface="Raleway" pitchFamily="2" charset="0"/>
                  <a:ea typeface="Open Sans" panose="020B0606030504020204" pitchFamily="34" charset="0"/>
                  <a:cs typeface="Open Sans" panose="020B0606030504020204" pitchFamily="34" charset="0"/>
                </a:rPr>
                <a:t>Library</a:t>
              </a:r>
            </a:p>
            <a:p>
              <a:pPr marL="12700" marR="5080" indent="635" algn="ctr">
                <a:defRPr/>
              </a:pPr>
              <a:r>
                <a:rPr lang="en-US" sz="1600" b="1" spc="-10">
                  <a:solidFill>
                    <a:schemeClr val="bg1"/>
                  </a:solidFill>
                  <a:latin typeface="Raleway" pitchFamily="2" charset="0"/>
                  <a:ea typeface="Open Sans" panose="020B0606030504020204" pitchFamily="34" charset="0"/>
                  <a:cs typeface="Open Sans" panose="020B0606030504020204" pitchFamily="34" charset="0"/>
                </a:rPr>
                <a:t>preparation</a:t>
              </a:r>
            </a:p>
          </p:txBody>
        </p:sp>
      </p:grpSp>
      <p:grpSp>
        <p:nvGrpSpPr>
          <p:cNvPr id="11" name="Groupe 10">
            <a:extLst>
              <a:ext uri="{FF2B5EF4-FFF2-40B4-BE49-F238E27FC236}">
                <a16:creationId xmlns:a16="http://schemas.microsoft.com/office/drawing/2014/main" id="{1ECEDE3B-63F2-9345-D30C-F7682FD729BF}"/>
              </a:ext>
            </a:extLst>
          </p:cNvPr>
          <p:cNvGrpSpPr/>
          <p:nvPr/>
        </p:nvGrpSpPr>
        <p:grpSpPr>
          <a:xfrm>
            <a:off x="6151157" y="2657020"/>
            <a:ext cx="1830666" cy="1307619"/>
            <a:chOff x="6230326" y="2657020"/>
            <a:chExt cx="1830666" cy="1307619"/>
          </a:xfrm>
        </p:grpSpPr>
        <p:sp>
          <p:nvSpPr>
            <p:cNvPr id="7" name="Arrow: Chevron 274">
              <a:extLst>
                <a:ext uri="{FF2B5EF4-FFF2-40B4-BE49-F238E27FC236}">
                  <a16:creationId xmlns:a16="http://schemas.microsoft.com/office/drawing/2014/main" id="{BA9E7DD2-FF8D-FF72-E6B6-D9FDC75422D6}"/>
                </a:ext>
              </a:extLst>
            </p:cNvPr>
            <p:cNvSpPr/>
            <p:nvPr/>
          </p:nvSpPr>
          <p:spPr>
            <a:xfrm>
              <a:off x="6230326" y="2657020"/>
              <a:ext cx="1830666" cy="1307619"/>
            </a:xfrm>
            <a:prstGeom prst="chevron">
              <a:avLst>
                <a:gd name="adj" fmla="val 16054"/>
              </a:avLst>
            </a:prstGeom>
            <a:solidFill>
              <a:srgbClr val="A6A6A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BE">
                <a:solidFill>
                  <a:schemeClr val="tx1"/>
                </a:solidFill>
                <a:latin typeface="Open Sans" panose="020B0606030504020204" pitchFamily="34" charset="0"/>
              </a:endParaRPr>
            </a:p>
          </p:txBody>
        </p:sp>
        <p:sp>
          <p:nvSpPr>
            <p:cNvPr id="14" name="object 21">
              <a:extLst>
                <a:ext uri="{FF2B5EF4-FFF2-40B4-BE49-F238E27FC236}">
                  <a16:creationId xmlns:a16="http://schemas.microsoft.com/office/drawing/2014/main" id="{443A2B82-63ED-CFCB-9EB8-A6B3E064025A}"/>
                </a:ext>
              </a:extLst>
            </p:cNvPr>
            <p:cNvSpPr txBox="1"/>
            <p:nvPr/>
          </p:nvSpPr>
          <p:spPr>
            <a:xfrm>
              <a:off x="6500143" y="3095386"/>
              <a:ext cx="1291032" cy="492443"/>
            </a:xfrm>
            <a:prstGeom prst="rect">
              <a:avLst/>
            </a:prstGeom>
          </p:spPr>
          <p:txBody>
            <a:bodyPr vert="horz" wrap="square" lIns="0" tIns="0" rIns="0" bIns="0" rtlCol="0">
              <a:spAutoFit/>
            </a:bodyPr>
            <a:lstStyle/>
            <a:p>
              <a:pPr marL="12700" marR="5080" indent="635" algn="ctr">
                <a:defRPr/>
              </a:pPr>
              <a:r>
                <a:rPr lang="en-US" sz="1600" b="1" spc="-10" dirty="0">
                  <a:solidFill>
                    <a:schemeClr val="bg1"/>
                  </a:solidFill>
                  <a:latin typeface="Raleway" pitchFamily="2" charset="0"/>
                  <a:ea typeface="Open Sans" panose="020B0606030504020204" pitchFamily="34" charset="0"/>
                  <a:cs typeface="Open Sans" panose="020B0606030504020204" pitchFamily="34" charset="0"/>
                </a:rPr>
                <a:t>Target</a:t>
              </a:r>
            </a:p>
            <a:p>
              <a:pPr marL="12700" marR="5080" indent="635" algn="ctr">
                <a:defRPr/>
              </a:pPr>
              <a:r>
                <a:rPr lang="en-US" sz="1600" b="1" spc="-10" dirty="0">
                  <a:solidFill>
                    <a:schemeClr val="bg1"/>
                  </a:solidFill>
                  <a:latin typeface="Raleway" pitchFamily="2" charset="0"/>
                  <a:ea typeface="Open Sans" panose="020B0606030504020204" pitchFamily="34" charset="0"/>
                  <a:cs typeface="Open Sans" panose="020B0606030504020204" pitchFamily="34" charset="0"/>
                </a:rPr>
                <a:t>enrichment</a:t>
              </a:r>
            </a:p>
          </p:txBody>
        </p:sp>
      </p:grpSp>
      <p:grpSp>
        <p:nvGrpSpPr>
          <p:cNvPr id="21" name="Groupe 20">
            <a:extLst>
              <a:ext uri="{FF2B5EF4-FFF2-40B4-BE49-F238E27FC236}">
                <a16:creationId xmlns:a16="http://schemas.microsoft.com/office/drawing/2014/main" id="{88D9CE3B-FCF0-87E3-FBC7-360F0F7367E4}"/>
              </a:ext>
            </a:extLst>
          </p:cNvPr>
          <p:cNvGrpSpPr/>
          <p:nvPr/>
        </p:nvGrpSpPr>
        <p:grpSpPr>
          <a:xfrm>
            <a:off x="9912638" y="2657339"/>
            <a:ext cx="1816596" cy="1306980"/>
            <a:chOff x="9932430" y="2657339"/>
            <a:chExt cx="1816596" cy="1306980"/>
          </a:xfrm>
        </p:grpSpPr>
        <p:sp>
          <p:nvSpPr>
            <p:cNvPr id="18" name="Arrow: Chevron 298">
              <a:extLst>
                <a:ext uri="{FF2B5EF4-FFF2-40B4-BE49-F238E27FC236}">
                  <a16:creationId xmlns:a16="http://schemas.microsoft.com/office/drawing/2014/main" id="{3E80DD77-285C-F07E-0C1A-959FF991FBEA}"/>
                </a:ext>
              </a:extLst>
            </p:cNvPr>
            <p:cNvSpPr/>
            <p:nvPr/>
          </p:nvSpPr>
          <p:spPr>
            <a:xfrm>
              <a:off x="9932430" y="2657339"/>
              <a:ext cx="1816596" cy="1306980"/>
            </a:xfrm>
            <a:prstGeom prst="chevron">
              <a:avLst>
                <a:gd name="adj" fmla="val 16054"/>
              </a:avLst>
            </a:prstGeom>
            <a:gradFill flip="none" rotWithShape="1">
              <a:gsLst>
                <a:gs pos="0">
                  <a:schemeClr val="accent3"/>
                </a:gs>
                <a:gs pos="100000">
                  <a:srgbClr val="FCCB88"/>
                </a:gs>
              </a:gsLst>
              <a:lin ang="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BE">
                <a:solidFill>
                  <a:schemeClr val="tx1"/>
                </a:solidFill>
                <a:latin typeface="Open Sans" panose="020B0606030504020204" pitchFamily="34" charset="0"/>
              </a:endParaRPr>
            </a:p>
          </p:txBody>
        </p:sp>
        <p:sp>
          <p:nvSpPr>
            <p:cNvPr id="16" name="object 21">
              <a:extLst>
                <a:ext uri="{FF2B5EF4-FFF2-40B4-BE49-F238E27FC236}">
                  <a16:creationId xmlns:a16="http://schemas.microsoft.com/office/drawing/2014/main" id="{89C070E5-0CE7-4432-5C33-1278820B8B90}"/>
                </a:ext>
              </a:extLst>
            </p:cNvPr>
            <p:cNvSpPr txBox="1"/>
            <p:nvPr/>
          </p:nvSpPr>
          <p:spPr>
            <a:xfrm>
              <a:off x="10091813" y="3093081"/>
              <a:ext cx="1509547" cy="492443"/>
            </a:xfrm>
            <a:prstGeom prst="rect">
              <a:avLst/>
            </a:prstGeom>
          </p:spPr>
          <p:txBody>
            <a:bodyPr vert="horz" wrap="square" lIns="0" tIns="0" rIns="0" bIns="0" rtlCol="0">
              <a:spAutoFit/>
            </a:bodyPr>
            <a:lstStyle/>
            <a:p>
              <a:pPr marL="12700" marR="5080" lvl="0" indent="635" algn="ctr">
                <a:defRPr/>
              </a:pPr>
              <a:r>
                <a:rPr lang="en-US" sz="1600" b="1" spc="-10" dirty="0">
                  <a:solidFill>
                    <a:schemeClr val="bg1"/>
                  </a:solidFill>
                  <a:latin typeface="Raleway" pitchFamily="2" charset="0"/>
                  <a:ea typeface="Open Sans" panose="020B0606030504020204" pitchFamily="34" charset="0"/>
                  <a:cs typeface="Open Sans" panose="020B0606030504020204" pitchFamily="34" charset="0"/>
                </a:rPr>
                <a:t>Analysis &amp; interpretation</a:t>
              </a:r>
            </a:p>
          </p:txBody>
        </p:sp>
      </p:grpSp>
      <p:grpSp>
        <p:nvGrpSpPr>
          <p:cNvPr id="17" name="Groupe 16">
            <a:extLst>
              <a:ext uri="{FF2B5EF4-FFF2-40B4-BE49-F238E27FC236}">
                <a16:creationId xmlns:a16="http://schemas.microsoft.com/office/drawing/2014/main" id="{554CEF8B-A472-2886-13D3-227967A0439A}"/>
              </a:ext>
            </a:extLst>
          </p:cNvPr>
          <p:cNvGrpSpPr/>
          <p:nvPr/>
        </p:nvGrpSpPr>
        <p:grpSpPr>
          <a:xfrm>
            <a:off x="8048828" y="2657339"/>
            <a:ext cx="1816596" cy="1306980"/>
            <a:chOff x="8088412" y="2657339"/>
            <a:chExt cx="1816596" cy="1306980"/>
          </a:xfrm>
        </p:grpSpPr>
        <p:sp>
          <p:nvSpPr>
            <p:cNvPr id="12" name="Arrow: Chevron 298">
              <a:extLst>
                <a:ext uri="{FF2B5EF4-FFF2-40B4-BE49-F238E27FC236}">
                  <a16:creationId xmlns:a16="http://schemas.microsoft.com/office/drawing/2014/main" id="{D9DFDC9B-E5B9-B0EF-FB96-F916D2139C08}"/>
                </a:ext>
              </a:extLst>
            </p:cNvPr>
            <p:cNvSpPr/>
            <p:nvPr/>
          </p:nvSpPr>
          <p:spPr>
            <a:xfrm>
              <a:off x="8088412" y="2657339"/>
              <a:ext cx="1816596" cy="1306980"/>
            </a:xfrm>
            <a:prstGeom prst="chevron">
              <a:avLst>
                <a:gd name="adj" fmla="val 16054"/>
              </a:avLst>
            </a:prstGeom>
            <a:solidFill>
              <a:srgbClr val="40C8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BE">
                <a:solidFill>
                  <a:schemeClr val="tx1"/>
                </a:solidFill>
                <a:latin typeface="Open Sans" panose="020B0606030504020204" pitchFamily="34" charset="0"/>
              </a:endParaRPr>
            </a:p>
          </p:txBody>
        </p:sp>
        <p:sp>
          <p:nvSpPr>
            <p:cNvPr id="19" name="object 21">
              <a:extLst>
                <a:ext uri="{FF2B5EF4-FFF2-40B4-BE49-F238E27FC236}">
                  <a16:creationId xmlns:a16="http://schemas.microsoft.com/office/drawing/2014/main" id="{C3C3A682-B401-B111-8307-58D96023981F}"/>
                </a:ext>
              </a:extLst>
            </p:cNvPr>
            <p:cNvSpPr txBox="1"/>
            <p:nvPr/>
          </p:nvSpPr>
          <p:spPr>
            <a:xfrm>
              <a:off x="8369460" y="3187718"/>
              <a:ext cx="1373771" cy="246221"/>
            </a:xfrm>
            <a:prstGeom prst="rect">
              <a:avLst/>
            </a:prstGeom>
          </p:spPr>
          <p:txBody>
            <a:bodyPr vert="horz" wrap="square" lIns="0" tIns="0" rIns="0" bIns="0" rtlCol="0">
              <a:spAutoFit/>
            </a:bodyPr>
            <a:lstStyle/>
            <a:p>
              <a:pPr marL="12700" marR="5080" indent="635" algn="ctr">
                <a:defRPr/>
              </a:pPr>
              <a:r>
                <a:rPr lang="en-US" sz="1600" b="1" spc="-10" dirty="0">
                  <a:solidFill>
                    <a:schemeClr val="bg1"/>
                  </a:solidFill>
                  <a:latin typeface="Raleway" pitchFamily="2" charset="0"/>
                  <a:ea typeface="Open Sans" panose="020B0606030504020204" pitchFamily="34" charset="0"/>
                  <a:cs typeface="Open Sans" panose="020B0606030504020204" pitchFamily="34" charset="0"/>
                </a:rPr>
                <a:t>Sequencing *</a:t>
              </a:r>
            </a:p>
          </p:txBody>
        </p:sp>
      </p:grpSp>
      <p:grpSp>
        <p:nvGrpSpPr>
          <p:cNvPr id="8" name="Groupe 7">
            <a:extLst>
              <a:ext uri="{FF2B5EF4-FFF2-40B4-BE49-F238E27FC236}">
                <a16:creationId xmlns:a16="http://schemas.microsoft.com/office/drawing/2014/main" id="{8D677A7A-5726-0164-CF3E-42550C0AD99E}"/>
              </a:ext>
            </a:extLst>
          </p:cNvPr>
          <p:cNvGrpSpPr/>
          <p:nvPr/>
        </p:nvGrpSpPr>
        <p:grpSpPr>
          <a:xfrm>
            <a:off x="2296440" y="2657020"/>
            <a:ext cx="1830666" cy="1307619"/>
            <a:chOff x="2514154" y="2657020"/>
            <a:chExt cx="1830666" cy="1307619"/>
          </a:xfrm>
        </p:grpSpPr>
        <p:sp>
          <p:nvSpPr>
            <p:cNvPr id="5" name="Arrow: Chevron 274">
              <a:extLst>
                <a:ext uri="{FF2B5EF4-FFF2-40B4-BE49-F238E27FC236}">
                  <a16:creationId xmlns:a16="http://schemas.microsoft.com/office/drawing/2014/main" id="{CB5E0957-17BF-BDCA-B665-C4240FC58FFA}"/>
                </a:ext>
              </a:extLst>
            </p:cNvPr>
            <p:cNvSpPr/>
            <p:nvPr/>
          </p:nvSpPr>
          <p:spPr>
            <a:xfrm>
              <a:off x="2514154" y="2657020"/>
              <a:ext cx="1830666" cy="1307619"/>
            </a:xfrm>
            <a:prstGeom prst="chevron">
              <a:avLst>
                <a:gd name="adj" fmla="val 16054"/>
              </a:avLst>
            </a:prstGeom>
            <a:solidFill>
              <a:srgbClr val="50748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BE">
                <a:solidFill>
                  <a:schemeClr val="tx1"/>
                </a:solidFill>
                <a:latin typeface="Open Sans" panose="020B0606030504020204" pitchFamily="34" charset="0"/>
              </a:endParaRPr>
            </a:p>
          </p:txBody>
        </p:sp>
        <p:sp>
          <p:nvSpPr>
            <p:cNvPr id="20" name="object 21">
              <a:extLst>
                <a:ext uri="{FF2B5EF4-FFF2-40B4-BE49-F238E27FC236}">
                  <a16:creationId xmlns:a16="http://schemas.microsoft.com/office/drawing/2014/main" id="{D4269E0A-BEDC-B486-6A3E-1C4A3AB5219A}"/>
                </a:ext>
              </a:extLst>
            </p:cNvPr>
            <p:cNvSpPr txBox="1"/>
            <p:nvPr/>
          </p:nvSpPr>
          <p:spPr>
            <a:xfrm>
              <a:off x="2859787" y="3203107"/>
              <a:ext cx="1139401" cy="246221"/>
            </a:xfrm>
            <a:prstGeom prst="rect">
              <a:avLst/>
            </a:prstGeom>
          </p:spPr>
          <p:txBody>
            <a:bodyPr vert="horz" wrap="square" lIns="0" tIns="0" rIns="0" bIns="0" rtlCol="0">
              <a:spAutoFit/>
            </a:bodyPr>
            <a:lstStyle/>
            <a:p>
              <a:pPr marL="12700" marR="5080" indent="635" algn="ctr">
                <a:defRPr/>
              </a:pPr>
              <a:r>
                <a:rPr lang="en-US" sz="1600" b="1" spc="-10" dirty="0">
                  <a:solidFill>
                    <a:schemeClr val="bg1"/>
                  </a:solidFill>
                  <a:latin typeface="Raleway" pitchFamily="2" charset="0"/>
                  <a:ea typeface="Open Sans" panose="020B0606030504020204" pitchFamily="34" charset="0"/>
                  <a:cs typeface="Open Sans" panose="020B0606030504020204" pitchFamily="34" charset="0"/>
                </a:rPr>
                <a:t>Extraction*</a:t>
              </a:r>
            </a:p>
          </p:txBody>
        </p:sp>
      </p:grpSp>
      <p:sp>
        <p:nvSpPr>
          <p:cNvPr id="26" name="Title 25">
            <a:extLst>
              <a:ext uri="{FF2B5EF4-FFF2-40B4-BE49-F238E27FC236}">
                <a16:creationId xmlns:a16="http://schemas.microsoft.com/office/drawing/2014/main" id="{245A14ED-ABA3-994F-A2EF-806EFD5F371B}"/>
              </a:ext>
            </a:extLst>
          </p:cNvPr>
          <p:cNvSpPr>
            <a:spLocks noGrp="1"/>
          </p:cNvSpPr>
          <p:nvPr>
            <p:ph type="title"/>
          </p:nvPr>
        </p:nvSpPr>
        <p:spPr/>
        <p:txBody>
          <a:bodyPr>
            <a:normAutofit/>
          </a:bodyPr>
          <a:lstStyle/>
          <a:p>
            <a:pPr>
              <a:lnSpc>
                <a:spcPct val="107000"/>
              </a:lnSpc>
              <a:spcAft>
                <a:spcPts val="800"/>
              </a:spcAft>
            </a:pPr>
            <a:r>
              <a:rPr lang="en-US" sz="2500" b="1" dirty="0">
                <a:solidFill>
                  <a:schemeClr val="accent1"/>
                </a:solidFill>
                <a:latin typeface="Raleway" pitchFamily="2" charset="0"/>
                <a:ea typeface="Open Sans" panose="020B0606030504020204" pitchFamily="34" charset="0"/>
                <a:cs typeface="Open Sans" panose="020B0606030504020204" pitchFamily="34" charset="0"/>
              </a:rPr>
              <a:t>Sample preparation to clinical insights in just 5 days</a:t>
            </a:r>
          </a:p>
        </p:txBody>
      </p:sp>
      <p:sp>
        <p:nvSpPr>
          <p:cNvPr id="27" name="TextBox 26">
            <a:extLst>
              <a:ext uri="{FF2B5EF4-FFF2-40B4-BE49-F238E27FC236}">
                <a16:creationId xmlns:a16="http://schemas.microsoft.com/office/drawing/2014/main" id="{866E8678-A56E-8C4F-AAFE-21AD0906D82F}"/>
              </a:ext>
            </a:extLst>
          </p:cNvPr>
          <p:cNvSpPr txBox="1"/>
          <p:nvPr/>
        </p:nvSpPr>
        <p:spPr>
          <a:xfrm>
            <a:off x="2165296" y="4688789"/>
            <a:ext cx="1834913" cy="559127"/>
          </a:xfrm>
          <a:prstGeom prst="rect">
            <a:avLst/>
          </a:prstGeom>
          <a:noFill/>
        </p:spPr>
        <p:txBody>
          <a:bodyPr wrap="square" lIns="91440" tIns="45720" rIns="91440" bIns="45720" rtlCol="0" anchor="t">
            <a:spAutoFit/>
          </a:bodyPr>
          <a:lstStyle/>
          <a:p>
            <a:pPr marL="228600" indent="-228600">
              <a:spcAft>
                <a:spcPts val="400"/>
              </a:spcAft>
              <a:buAutoNum type="arabicPeriod"/>
            </a:pPr>
            <a:r>
              <a:rPr lang="en-BE" sz="900">
                <a:solidFill>
                  <a:srgbClr val="005072"/>
                </a:solidFill>
                <a:latin typeface="Open Sans"/>
                <a:ea typeface="Open Sans"/>
                <a:cs typeface="Open Sans"/>
              </a:rPr>
              <a:t> Extracted DNA and/or</a:t>
            </a:r>
            <a:endParaRPr lang="en-US" sz="900">
              <a:solidFill>
                <a:srgbClr val="005072"/>
              </a:solidFill>
              <a:latin typeface="Open Sans"/>
              <a:ea typeface="Open Sans"/>
              <a:cs typeface="Open Sans"/>
            </a:endParaRPr>
          </a:p>
          <a:p>
            <a:pPr marL="228600" indent="-228600">
              <a:spcAft>
                <a:spcPts val="400"/>
              </a:spcAft>
              <a:buAutoNum type="arabicPeriod"/>
            </a:pPr>
            <a:r>
              <a:rPr lang="en-BE" sz="900">
                <a:solidFill>
                  <a:srgbClr val="005072"/>
                </a:solidFill>
                <a:latin typeface="Open Sans"/>
                <a:ea typeface="Open Sans"/>
                <a:cs typeface="Open Sans"/>
              </a:rPr>
              <a:t>RNA from FFFPE tumor tissue or unstainned slides</a:t>
            </a:r>
          </a:p>
        </p:txBody>
      </p:sp>
      <p:sp>
        <p:nvSpPr>
          <p:cNvPr id="28" name="TextBox 27">
            <a:extLst>
              <a:ext uri="{FF2B5EF4-FFF2-40B4-BE49-F238E27FC236}">
                <a16:creationId xmlns:a16="http://schemas.microsoft.com/office/drawing/2014/main" id="{56FEC56D-221D-5D45-87F4-AE20EAC01F04}"/>
              </a:ext>
            </a:extLst>
          </p:cNvPr>
          <p:cNvSpPr txBox="1"/>
          <p:nvPr/>
        </p:nvSpPr>
        <p:spPr>
          <a:xfrm>
            <a:off x="4143258" y="4571132"/>
            <a:ext cx="2012118" cy="1200329"/>
          </a:xfrm>
          <a:prstGeom prst="rect">
            <a:avLst/>
          </a:prstGeom>
          <a:noFill/>
        </p:spPr>
        <p:txBody>
          <a:bodyPr wrap="square" lIns="91440" tIns="45720" rIns="91440" bIns="45720" rtlCol="0" anchor="t">
            <a:spAutoFit/>
          </a:bodyPr>
          <a:lstStyle/>
          <a:p>
            <a:pPr marL="228600" indent="-228600">
              <a:spcAft>
                <a:spcPts val="400"/>
              </a:spcAft>
              <a:buAutoNum type="arabicPeriod"/>
            </a:pPr>
            <a:r>
              <a:rPr lang="en-GB" sz="900" dirty="0">
                <a:solidFill>
                  <a:srgbClr val="005072"/>
                </a:solidFill>
                <a:effectLst/>
                <a:latin typeface="Open Sans"/>
                <a:ea typeface="Open Sans"/>
                <a:cs typeface="Open Sans"/>
              </a:rPr>
              <a:t>DNA fragmentation, end repair &amp; </a:t>
            </a:r>
            <a:r>
              <a:rPr lang="en-GB" sz="900" dirty="0" err="1">
                <a:solidFill>
                  <a:srgbClr val="005072"/>
                </a:solidFill>
                <a:effectLst/>
                <a:latin typeface="Open Sans"/>
                <a:ea typeface="Open Sans"/>
                <a:cs typeface="Open Sans"/>
              </a:rPr>
              <a:t>dA</a:t>
            </a:r>
            <a:r>
              <a:rPr lang="en-GB" sz="900" dirty="0">
                <a:solidFill>
                  <a:srgbClr val="005072"/>
                </a:solidFill>
                <a:effectLst/>
                <a:latin typeface="Open Sans"/>
                <a:ea typeface="Open Sans"/>
                <a:cs typeface="Open Sans"/>
              </a:rPr>
              <a:t> </a:t>
            </a:r>
            <a:r>
              <a:rPr lang="en-GB" sz="900" dirty="0">
                <a:solidFill>
                  <a:srgbClr val="005072"/>
                </a:solidFill>
                <a:latin typeface="Open Sans"/>
                <a:ea typeface="Open Sans"/>
                <a:cs typeface="Open Sans"/>
              </a:rPr>
              <a:t>tailing</a:t>
            </a:r>
            <a:endParaRPr lang="en-GB" sz="8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Aft>
                <a:spcPts val="400"/>
              </a:spcAft>
              <a:buAutoNum type="arabicPeriod"/>
            </a:pPr>
            <a:r>
              <a:rPr lang="en-GB" sz="900" dirty="0">
                <a:solidFill>
                  <a:srgbClr val="005072"/>
                </a:solidFill>
                <a:latin typeface="Open Sans"/>
                <a:ea typeface="Open Sans"/>
                <a:cs typeface="Open Sans"/>
              </a:rPr>
              <a:t>Ligate</a:t>
            </a:r>
            <a:r>
              <a:rPr lang="en-GB" sz="900" dirty="0">
                <a:solidFill>
                  <a:srgbClr val="005072"/>
                </a:solidFill>
                <a:effectLst/>
                <a:latin typeface="Open Sans"/>
                <a:ea typeface="Open Sans"/>
                <a:cs typeface="Open Sans"/>
              </a:rPr>
              <a:t> Twist universal adapters and purify </a:t>
            </a:r>
            <a:endParaRPr lang="en-GB" sz="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228600" indent="-228600">
              <a:spcAft>
                <a:spcPts val="400"/>
              </a:spcAft>
              <a:buAutoNum type="arabicPeriod"/>
            </a:pPr>
            <a:r>
              <a:rPr lang="en-GB" sz="900" dirty="0">
                <a:solidFill>
                  <a:srgbClr val="005072"/>
                </a:solidFill>
                <a:effectLst/>
                <a:latin typeface="Open Sans"/>
                <a:ea typeface="Open Sans"/>
                <a:cs typeface="Open Sans"/>
              </a:rPr>
              <a:t>PCR amplify using Twist UDI Primers, purify and QC </a:t>
            </a:r>
          </a:p>
          <a:p>
            <a:endParaRPr lang="en-BE" sz="800"/>
          </a:p>
        </p:txBody>
      </p:sp>
      <p:sp>
        <p:nvSpPr>
          <p:cNvPr id="42" name="TextBox 41">
            <a:extLst>
              <a:ext uri="{FF2B5EF4-FFF2-40B4-BE49-F238E27FC236}">
                <a16:creationId xmlns:a16="http://schemas.microsoft.com/office/drawing/2014/main" id="{4A5AF4A2-5292-E64A-8755-54E2CACD7066}"/>
              </a:ext>
            </a:extLst>
          </p:cNvPr>
          <p:cNvSpPr txBox="1"/>
          <p:nvPr/>
        </p:nvSpPr>
        <p:spPr>
          <a:xfrm>
            <a:off x="6100504" y="4499668"/>
            <a:ext cx="2007730" cy="1164421"/>
          </a:xfrm>
          <a:prstGeom prst="rect">
            <a:avLst/>
          </a:prstGeom>
          <a:noFill/>
        </p:spPr>
        <p:txBody>
          <a:bodyPr wrap="square" lIns="91440" tIns="45720" rIns="91440" bIns="45720" anchor="t">
            <a:spAutoFit/>
          </a:bodyPr>
          <a:lstStyle>
            <a:defPPr>
              <a:defRPr lang="en-US"/>
            </a:defPPr>
            <a:lvl1pPr>
              <a:defRPr>
                <a:effectLst/>
                <a:latin typeface="Arial" panose="020B0604020202020204" pitchFamily="34" charset="0"/>
              </a:defRPr>
            </a:lvl1pPr>
          </a:lstStyle>
          <a:p>
            <a:pPr marL="228600" indent="-228600">
              <a:spcAft>
                <a:spcPts val="400"/>
              </a:spcAft>
              <a:buAutoNum type="arabicPeriod"/>
            </a:pPr>
            <a:r>
              <a:rPr lang="en-GB" sz="900" dirty="0">
                <a:solidFill>
                  <a:srgbClr val="005072"/>
                </a:solidFill>
                <a:latin typeface="Open Sans"/>
                <a:ea typeface="Open Sans"/>
                <a:cs typeface="Open Sans"/>
              </a:rPr>
              <a:t>Prepare libraries for</a:t>
            </a:r>
            <a:br>
              <a:rPr lang="en-GB" sz="900">
                <a:latin typeface="Open Sans" panose="020B0606030504020204" pitchFamily="34" charset="0"/>
              </a:rPr>
            </a:br>
            <a:r>
              <a:rPr lang="en-GB" sz="900" dirty="0">
                <a:solidFill>
                  <a:srgbClr val="005072"/>
                </a:solidFill>
                <a:latin typeface="Open Sans"/>
                <a:ea typeface="Open Sans"/>
                <a:cs typeface="Open Sans"/>
              </a:rPr>
              <a:t>hybridization</a:t>
            </a:r>
            <a:br>
              <a:rPr lang="en-GB" sz="900">
                <a:latin typeface="Open Sans" panose="020B0606030504020204" pitchFamily="34" charset="0"/>
              </a:rPr>
            </a:br>
            <a:r>
              <a:rPr lang="en-GB" sz="900" dirty="0">
                <a:solidFill>
                  <a:srgbClr val="005072"/>
                </a:solidFill>
                <a:latin typeface="Open Sans"/>
                <a:ea typeface="Open Sans"/>
                <a:cs typeface="Open Sans"/>
              </a:rPr>
              <a:t>Hybridize capture probes</a:t>
            </a:r>
            <a:endParaRPr lang="en-BE" sz="900">
              <a:solidFill>
                <a:srgbClr val="005072"/>
              </a:solidFill>
              <a:latin typeface="Open Sans"/>
              <a:ea typeface="Open Sans"/>
              <a:cs typeface="Open Sans"/>
            </a:endParaRPr>
          </a:p>
          <a:p>
            <a:pPr marL="228600" indent="-228600">
              <a:spcAft>
                <a:spcPts val="400"/>
              </a:spcAft>
              <a:buAutoNum type="arabicPeriod"/>
            </a:pPr>
            <a:r>
              <a:rPr lang="en-GB" sz="900" dirty="0">
                <a:solidFill>
                  <a:srgbClr val="005072"/>
                </a:solidFill>
                <a:latin typeface="Open Sans"/>
                <a:ea typeface="Open Sans"/>
                <a:cs typeface="Open Sans"/>
              </a:rPr>
              <a:t>Bind hybridized targets to</a:t>
            </a:r>
            <a:br>
              <a:rPr lang="en-GB" sz="900">
                <a:latin typeface="Open Sans" panose="020B0606030504020204" pitchFamily="34" charset="0"/>
              </a:rPr>
            </a:br>
            <a:r>
              <a:rPr lang="en-GB" sz="900" dirty="0">
                <a:solidFill>
                  <a:srgbClr val="005072"/>
                </a:solidFill>
                <a:latin typeface="Open Sans"/>
                <a:ea typeface="Open Sans"/>
                <a:cs typeface="Open Sans"/>
              </a:rPr>
              <a:t>streptavidin beads</a:t>
            </a:r>
            <a:endParaRPr lang="en-BE" sz="900">
              <a:solidFill>
                <a:srgbClr val="005072"/>
              </a:solidFill>
              <a:latin typeface="Open Sans"/>
              <a:ea typeface="Open Sans"/>
              <a:cs typeface="Open Sans"/>
            </a:endParaRPr>
          </a:p>
          <a:p>
            <a:pPr marL="228600" indent="-228600">
              <a:spcAft>
                <a:spcPts val="400"/>
              </a:spcAft>
              <a:buAutoNum type="arabicPeriod"/>
            </a:pPr>
            <a:r>
              <a:rPr lang="en-GB" sz="900" dirty="0">
                <a:solidFill>
                  <a:srgbClr val="005072"/>
                </a:solidFill>
                <a:latin typeface="Open Sans"/>
                <a:ea typeface="Open Sans"/>
                <a:cs typeface="Open Sans"/>
              </a:rPr>
              <a:t>Post-capture PCR</a:t>
            </a:r>
            <a:br>
              <a:rPr lang="en-GB" sz="900">
                <a:latin typeface="Open Sans" panose="020B0606030504020204" pitchFamily="34" charset="0"/>
              </a:rPr>
            </a:br>
            <a:r>
              <a:rPr lang="en-GB" sz="900" dirty="0">
                <a:solidFill>
                  <a:srgbClr val="005072"/>
                </a:solidFill>
                <a:latin typeface="Open Sans"/>
                <a:ea typeface="Open Sans"/>
                <a:cs typeface="Open Sans"/>
              </a:rPr>
              <a:t>amplification, purify and QC</a:t>
            </a:r>
            <a:endParaRPr lang="en-BE" sz="900" dirty="0">
              <a:solidFill>
                <a:srgbClr val="005072"/>
              </a:solidFill>
              <a:latin typeface="Open Sans"/>
              <a:ea typeface="Open Sans"/>
              <a:cs typeface="Open Sans"/>
            </a:endParaRPr>
          </a:p>
        </p:txBody>
      </p:sp>
      <p:sp>
        <p:nvSpPr>
          <p:cNvPr id="43" name="TextBox 42">
            <a:extLst>
              <a:ext uri="{FF2B5EF4-FFF2-40B4-BE49-F238E27FC236}">
                <a16:creationId xmlns:a16="http://schemas.microsoft.com/office/drawing/2014/main" id="{C0439051-C63B-7E42-BBDC-894E70EA495E}"/>
              </a:ext>
            </a:extLst>
          </p:cNvPr>
          <p:cNvSpPr txBox="1"/>
          <p:nvPr/>
        </p:nvSpPr>
        <p:spPr>
          <a:xfrm>
            <a:off x="8138026" y="4596528"/>
            <a:ext cx="1636067" cy="507831"/>
          </a:xfrm>
          <a:prstGeom prst="rect">
            <a:avLst/>
          </a:prstGeom>
          <a:noFill/>
        </p:spPr>
        <p:txBody>
          <a:bodyPr wrap="square" lIns="91440" tIns="45720" rIns="91440" bIns="45720" rtlCol="0" anchor="t">
            <a:spAutoFit/>
          </a:bodyPr>
          <a:lstStyle/>
          <a:p>
            <a:pPr>
              <a:spcAft>
                <a:spcPts val="500"/>
              </a:spcAft>
            </a:pPr>
            <a:r>
              <a:rPr lang="en-GB" sz="900" dirty="0">
                <a:solidFill>
                  <a:srgbClr val="005072"/>
                </a:solidFill>
                <a:latin typeface="Open Sans"/>
                <a:ea typeface="Open Sans"/>
                <a:cs typeface="Open Sans"/>
              </a:rPr>
              <a:t>Sequencing on Illumina</a:t>
            </a:r>
            <a:br>
              <a:rPr lang="en-GB" sz="900">
                <a:latin typeface="Open Sans" panose="020B0606030504020204" pitchFamily="34" charset="0"/>
              </a:rPr>
            </a:br>
            <a:r>
              <a:rPr lang="en-GB" sz="900" dirty="0" err="1">
                <a:solidFill>
                  <a:srgbClr val="005072"/>
                </a:solidFill>
                <a:latin typeface="Open Sans"/>
                <a:ea typeface="Open Sans"/>
                <a:cs typeface="Open Sans"/>
              </a:rPr>
              <a:t>NextSeq</a:t>
            </a:r>
            <a:r>
              <a:rPr lang="en-GB" sz="900" dirty="0">
                <a:solidFill>
                  <a:srgbClr val="005072"/>
                </a:solidFill>
                <a:latin typeface="Open Sans"/>
                <a:ea typeface="Open Sans"/>
                <a:cs typeface="Open Sans"/>
              </a:rPr>
              <a:t> 500/550, </a:t>
            </a:r>
            <a:r>
              <a:rPr lang="en-GB" sz="900" dirty="0" err="1">
                <a:solidFill>
                  <a:srgbClr val="005072"/>
                </a:solidFill>
                <a:latin typeface="Open Sans"/>
                <a:ea typeface="Open Sans"/>
                <a:cs typeface="Open Sans"/>
              </a:rPr>
              <a:t>NextSeq</a:t>
            </a:r>
            <a:br>
              <a:rPr lang="en-GB" sz="900">
                <a:latin typeface="Open Sans" panose="020B0606030504020204" pitchFamily="34" charset="0"/>
              </a:rPr>
            </a:br>
            <a:r>
              <a:rPr lang="en-GB" sz="900" dirty="0">
                <a:solidFill>
                  <a:srgbClr val="005072"/>
                </a:solidFill>
                <a:latin typeface="Open Sans"/>
                <a:ea typeface="Open Sans"/>
                <a:cs typeface="Open Sans"/>
              </a:rPr>
              <a:t>2000 or </a:t>
            </a:r>
            <a:r>
              <a:rPr lang="en-GB" sz="900" dirty="0" err="1">
                <a:solidFill>
                  <a:srgbClr val="005072"/>
                </a:solidFill>
                <a:latin typeface="Open Sans"/>
                <a:ea typeface="Open Sans"/>
                <a:cs typeface="Open Sans"/>
              </a:rPr>
              <a:t>NovaSeq</a:t>
            </a:r>
            <a:r>
              <a:rPr lang="en-GB" sz="900" dirty="0">
                <a:solidFill>
                  <a:srgbClr val="005072"/>
                </a:solidFill>
                <a:latin typeface="Open Sans"/>
                <a:ea typeface="Open Sans"/>
                <a:cs typeface="Open Sans"/>
              </a:rPr>
              <a:t> 6000</a:t>
            </a:r>
            <a:endParaRPr lang="en-BE" sz="900" dirty="0">
              <a:solidFill>
                <a:srgbClr val="005072"/>
              </a:solidFill>
              <a:latin typeface="Open Sans"/>
              <a:ea typeface="Open Sans"/>
              <a:cs typeface="Open Sans"/>
            </a:endParaRPr>
          </a:p>
        </p:txBody>
      </p:sp>
      <p:sp>
        <p:nvSpPr>
          <p:cNvPr id="30" name="TextBox 29">
            <a:extLst>
              <a:ext uri="{FF2B5EF4-FFF2-40B4-BE49-F238E27FC236}">
                <a16:creationId xmlns:a16="http://schemas.microsoft.com/office/drawing/2014/main" id="{E561494D-958B-3744-A02C-FD1D2AE95D59}"/>
              </a:ext>
            </a:extLst>
          </p:cNvPr>
          <p:cNvSpPr txBox="1"/>
          <p:nvPr/>
        </p:nvSpPr>
        <p:spPr>
          <a:xfrm>
            <a:off x="10066051" y="4297487"/>
            <a:ext cx="2051703" cy="1200329"/>
          </a:xfrm>
          <a:prstGeom prst="rect">
            <a:avLst/>
          </a:prstGeom>
          <a:noFill/>
        </p:spPr>
        <p:txBody>
          <a:bodyPr wrap="square" lIns="91440" tIns="45720" rIns="91440" bIns="45720" rtlCol="0" anchor="t">
            <a:spAutoFit/>
          </a:bodyPr>
          <a:lstStyle/>
          <a:p>
            <a:pPr marL="228600" indent="-228600">
              <a:spcAft>
                <a:spcPts val="400"/>
              </a:spcAft>
              <a:buAutoNum type="arabicPeriod"/>
            </a:pPr>
            <a:r>
              <a:rPr lang="en-GB" sz="900" dirty="0">
                <a:solidFill>
                  <a:srgbClr val="005072"/>
                </a:solidFill>
                <a:latin typeface="Open Sans"/>
                <a:ea typeface="Open Sans"/>
                <a:cs typeface="Open Sans"/>
              </a:rPr>
              <a:t>Upload FASTQ files </a:t>
            </a:r>
            <a:endParaRPr lang="en-GB" sz="900" dirty="0">
              <a:solidFill>
                <a:srgbClr val="005072"/>
              </a:solidFill>
              <a:latin typeface="Open Sans" panose="020B0606030504020204" pitchFamily="34" charset="0"/>
              <a:ea typeface="Open Sans"/>
              <a:cs typeface="Open Sans"/>
            </a:endParaRPr>
          </a:p>
          <a:p>
            <a:pPr marL="228600" indent="-228600">
              <a:spcAft>
                <a:spcPts val="400"/>
              </a:spcAft>
              <a:buAutoNum type="arabicPeriod"/>
            </a:pPr>
            <a:r>
              <a:rPr lang="en-GB" sz="900" dirty="0">
                <a:solidFill>
                  <a:srgbClr val="005072"/>
                </a:solidFill>
                <a:latin typeface="Open Sans"/>
                <a:ea typeface="Open Sans"/>
                <a:cs typeface="Open Sans"/>
              </a:rPr>
              <a:t>Secondary and tertiary analysis via </a:t>
            </a:r>
            <a:r>
              <a:rPr lang="en-GB" sz="900" dirty="0" err="1">
                <a:solidFill>
                  <a:srgbClr val="005072"/>
                </a:solidFill>
                <a:latin typeface="Open Sans"/>
                <a:ea typeface="Open Sans"/>
                <a:cs typeface="Open Sans"/>
              </a:rPr>
              <a:t>OncoDEEP</a:t>
            </a:r>
            <a:r>
              <a:rPr lang="en-GB" sz="900" dirty="0">
                <a:solidFill>
                  <a:srgbClr val="005072"/>
                </a:solidFill>
                <a:latin typeface="Open Sans"/>
                <a:ea typeface="Open Sans"/>
                <a:cs typeface="Open Sans"/>
              </a:rPr>
              <a:t> pipeline </a:t>
            </a:r>
          </a:p>
          <a:p>
            <a:pPr marL="228600" indent="-228600">
              <a:spcAft>
                <a:spcPts val="400"/>
              </a:spcAft>
              <a:buAutoNum type="arabicPeriod"/>
            </a:pPr>
            <a:r>
              <a:rPr lang="en-GB" sz="900" dirty="0" err="1">
                <a:solidFill>
                  <a:srgbClr val="005072"/>
                </a:solidFill>
                <a:latin typeface="Open Sans"/>
                <a:ea typeface="Open Sans"/>
                <a:cs typeface="Open Sans"/>
              </a:rPr>
              <a:t>OncoKDM</a:t>
            </a:r>
            <a:r>
              <a:rPr lang="en-GB" sz="900" dirty="0">
                <a:solidFill>
                  <a:srgbClr val="005072"/>
                </a:solidFill>
                <a:latin typeface="Open Sans"/>
                <a:ea typeface="Open Sans"/>
                <a:cs typeface="Open Sans"/>
              </a:rPr>
              <a:t>: Personalized therapeutical interpretation</a:t>
            </a:r>
          </a:p>
          <a:p>
            <a:endParaRPr lang="en-BE" sz="800" dirty="0"/>
          </a:p>
        </p:txBody>
      </p:sp>
      <p:sp>
        <p:nvSpPr>
          <p:cNvPr id="45" name="TextBox 44">
            <a:extLst>
              <a:ext uri="{FF2B5EF4-FFF2-40B4-BE49-F238E27FC236}">
                <a16:creationId xmlns:a16="http://schemas.microsoft.com/office/drawing/2014/main" id="{2ABE25BB-C321-7F41-8226-F7A6AF8EA145}"/>
              </a:ext>
            </a:extLst>
          </p:cNvPr>
          <p:cNvSpPr txBox="1"/>
          <p:nvPr/>
        </p:nvSpPr>
        <p:spPr>
          <a:xfrm>
            <a:off x="718825" y="4851483"/>
            <a:ext cx="1636991" cy="230832"/>
          </a:xfrm>
          <a:prstGeom prst="rect">
            <a:avLst/>
          </a:prstGeom>
          <a:noFill/>
        </p:spPr>
        <p:txBody>
          <a:bodyPr wrap="square" lIns="91440" tIns="45720" rIns="91440" bIns="45720" rtlCol="0" anchor="t">
            <a:spAutoFit/>
          </a:bodyPr>
          <a:lstStyle/>
          <a:p>
            <a:r>
              <a:rPr lang="en-BE" sz="900">
                <a:solidFill>
                  <a:srgbClr val="014B6F"/>
                </a:solidFill>
                <a:latin typeface="Open Sans"/>
                <a:ea typeface="Open Sans"/>
                <a:cs typeface="Open Sans"/>
              </a:rPr>
              <a:t>FFPE block</a:t>
            </a:r>
          </a:p>
        </p:txBody>
      </p:sp>
    </p:spTree>
    <p:extLst>
      <p:ext uri="{BB962C8B-B14F-4D97-AF65-F5344CB8AC3E}">
        <p14:creationId xmlns:p14="http://schemas.microsoft.com/office/powerpoint/2010/main" val="145951476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a:extLst>
              <a:ext uri="{FF2B5EF4-FFF2-40B4-BE49-F238E27FC236}">
                <a16:creationId xmlns:a16="http://schemas.microsoft.com/office/drawing/2014/main" id="{950C0531-E9EC-5C40-8021-D1461A3C1788}"/>
              </a:ext>
            </a:extLst>
          </p:cNvPr>
          <p:cNvSpPr/>
          <p:nvPr/>
        </p:nvSpPr>
        <p:spPr>
          <a:xfrm>
            <a:off x="7267655" y="3133135"/>
            <a:ext cx="2127664" cy="2555908"/>
          </a:xfrm>
          <a:prstGeom prst="roundRect">
            <a:avLst>
              <a:gd name="adj" fmla="val 57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4" name="Rounded Rectangle 63">
            <a:extLst>
              <a:ext uri="{FF2B5EF4-FFF2-40B4-BE49-F238E27FC236}">
                <a16:creationId xmlns:a16="http://schemas.microsoft.com/office/drawing/2014/main" id="{507E7BA1-E2D3-A94F-A8F8-9E6493F1CA1A}"/>
              </a:ext>
            </a:extLst>
          </p:cNvPr>
          <p:cNvSpPr/>
          <p:nvPr/>
        </p:nvSpPr>
        <p:spPr>
          <a:xfrm>
            <a:off x="4920670" y="3146401"/>
            <a:ext cx="2127664" cy="2555908"/>
          </a:xfrm>
          <a:prstGeom prst="roundRect">
            <a:avLst>
              <a:gd name="adj" fmla="val 57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3" name="Rounded Rectangle 62">
            <a:extLst>
              <a:ext uri="{FF2B5EF4-FFF2-40B4-BE49-F238E27FC236}">
                <a16:creationId xmlns:a16="http://schemas.microsoft.com/office/drawing/2014/main" id="{A08CB56E-12D3-3144-89F8-0295A56414A9}"/>
              </a:ext>
            </a:extLst>
          </p:cNvPr>
          <p:cNvSpPr/>
          <p:nvPr/>
        </p:nvSpPr>
        <p:spPr>
          <a:xfrm>
            <a:off x="2515270" y="3121242"/>
            <a:ext cx="2127664" cy="2555908"/>
          </a:xfrm>
          <a:prstGeom prst="roundRect">
            <a:avLst>
              <a:gd name="adj" fmla="val 57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ounded Rectangle 21">
            <a:hlinkClick r:id="rId3"/>
            <a:extLst>
              <a:ext uri="{FF2B5EF4-FFF2-40B4-BE49-F238E27FC236}">
                <a16:creationId xmlns:a16="http://schemas.microsoft.com/office/drawing/2014/main" id="{4AC471B7-A5E8-FB4E-9C49-4D931262CD57}"/>
              </a:ext>
            </a:extLst>
          </p:cNvPr>
          <p:cNvSpPr/>
          <p:nvPr/>
        </p:nvSpPr>
        <p:spPr>
          <a:xfrm>
            <a:off x="487544" y="3407637"/>
            <a:ext cx="1618468" cy="1983118"/>
          </a:xfrm>
          <a:prstGeom prst="roundRect">
            <a:avLst>
              <a:gd name="adj" fmla="val 6478"/>
            </a:avLst>
          </a:prstGeom>
          <a:solidFill>
            <a:srgbClr val="F3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41" name="Graphique 37">
            <a:extLst>
              <a:ext uri="{FF2B5EF4-FFF2-40B4-BE49-F238E27FC236}">
                <a16:creationId xmlns:a16="http://schemas.microsoft.com/office/drawing/2014/main" id="{A07C06B5-AE32-B546-A247-95F247B970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283720">
            <a:off x="7267888" y="-2313001"/>
            <a:ext cx="12703938" cy="3468510"/>
          </a:xfrm>
          <a:prstGeom prst="rect">
            <a:avLst/>
          </a:prstGeom>
        </p:spPr>
      </p:pic>
      <p:sp>
        <p:nvSpPr>
          <p:cNvPr id="5" name="Titre 8">
            <a:extLst>
              <a:ext uri="{FF2B5EF4-FFF2-40B4-BE49-F238E27FC236}">
                <a16:creationId xmlns:a16="http://schemas.microsoft.com/office/drawing/2014/main" id="{6B39E7B8-E504-5359-E053-39ADB4CEAFAC}"/>
              </a:ext>
            </a:extLst>
          </p:cNvPr>
          <p:cNvSpPr txBox="1">
            <a:spLocks/>
          </p:cNvSpPr>
          <p:nvPr/>
        </p:nvSpPr>
        <p:spPr>
          <a:xfrm>
            <a:off x="357342" y="144640"/>
            <a:ext cx="10226958" cy="769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GB" sz="3200" b="1" kern="1200" dirty="0">
                <a:solidFill>
                  <a:srgbClr val="034B70"/>
                </a:solidFill>
                <a:latin typeface="Raleway" panose="020B0003030101060003" pitchFamily="34" charset="0"/>
                <a:ea typeface="+mn-ea"/>
                <a:cs typeface="+mn-cs"/>
              </a:defRPr>
            </a:lvl1pPr>
          </a:lstStyle>
          <a:p>
            <a:pPr>
              <a:spcAft>
                <a:spcPts val="2400"/>
              </a:spcAft>
              <a:buClr>
                <a:srgbClr val="FFB25B">
                  <a:lumMod val="75000"/>
                </a:srgbClr>
              </a:buClr>
              <a:defRPr/>
            </a:pPr>
            <a:r>
              <a:rPr lang="en-US" sz="2500">
                <a:latin typeface="Raleway" pitchFamily="2" charset="0"/>
                <a:ea typeface="Open Sans" panose="020B0606030504020204" pitchFamily="34" charset="0"/>
                <a:cs typeface="Open Sans" panose="020B0606030504020204" pitchFamily="34" charset="0"/>
              </a:rPr>
              <a:t>State of the art technology combination for high quality data</a:t>
            </a:r>
          </a:p>
        </p:txBody>
      </p:sp>
      <p:cxnSp>
        <p:nvCxnSpPr>
          <p:cNvPr id="55" name="Connecteur droit 12">
            <a:extLst>
              <a:ext uri="{FF2B5EF4-FFF2-40B4-BE49-F238E27FC236}">
                <a16:creationId xmlns:a16="http://schemas.microsoft.com/office/drawing/2014/main" id="{854CDFF8-4873-6841-A7B0-83B36E641F32}"/>
              </a:ext>
            </a:extLst>
          </p:cNvPr>
          <p:cNvCxnSpPr/>
          <p:nvPr/>
        </p:nvCxnSpPr>
        <p:spPr>
          <a:xfrm>
            <a:off x="481418" y="864323"/>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1E30B5A-7137-6048-8656-90BA6FC75A1B}"/>
              </a:ext>
            </a:extLst>
          </p:cNvPr>
          <p:cNvSpPr txBox="1"/>
          <p:nvPr/>
        </p:nvSpPr>
        <p:spPr>
          <a:xfrm>
            <a:off x="4221628" y="2285462"/>
            <a:ext cx="3046027" cy="400110"/>
          </a:xfrm>
          <a:prstGeom prst="rect">
            <a:avLst/>
          </a:prstGeom>
          <a:noFill/>
        </p:spPr>
        <p:txBody>
          <a:bodyPr wrap="none" lIns="91440" tIns="45720" rIns="91440" bIns="45720" rtlCol="0" anchor="t">
            <a:spAutoFit/>
          </a:bodyPr>
          <a:lstStyle/>
          <a:p>
            <a:r>
              <a:rPr lang="en-BE" sz="2000" b="1">
                <a:solidFill>
                  <a:srgbClr val="469FA3"/>
                </a:solidFill>
                <a:latin typeface="Raleway"/>
              </a:rPr>
              <a:t>Coverage &amp; Uniformity </a:t>
            </a:r>
            <a:endParaRPr lang="en-US" sz="2000" b="1">
              <a:solidFill>
                <a:srgbClr val="469FA3"/>
              </a:solidFill>
              <a:latin typeface="Raleway" panose="020B0503030101060003" pitchFamily="34" charset="77"/>
            </a:endParaRPr>
          </a:p>
        </p:txBody>
      </p:sp>
      <p:sp>
        <p:nvSpPr>
          <p:cNvPr id="4" name="TextBox 3">
            <a:extLst>
              <a:ext uri="{FF2B5EF4-FFF2-40B4-BE49-F238E27FC236}">
                <a16:creationId xmlns:a16="http://schemas.microsoft.com/office/drawing/2014/main" id="{09684583-7013-A84C-B058-F7C74A36DA90}"/>
              </a:ext>
            </a:extLst>
          </p:cNvPr>
          <p:cNvSpPr txBox="1"/>
          <p:nvPr/>
        </p:nvSpPr>
        <p:spPr>
          <a:xfrm>
            <a:off x="481418" y="1275937"/>
            <a:ext cx="9756091" cy="646331"/>
          </a:xfrm>
          <a:prstGeom prst="rect">
            <a:avLst/>
          </a:prstGeom>
          <a:noFill/>
        </p:spPr>
        <p:txBody>
          <a:bodyPr wrap="square" lIns="91440" tIns="45720" rIns="91440" bIns="45720" rtlCol="0" anchor="t">
            <a:spAutoFit/>
          </a:bodyPr>
          <a:lstStyle/>
          <a:p>
            <a:pPr algn="just" rtl="0" fontAlgn="base"/>
            <a:r>
              <a:rPr lang="en-US" sz="1800" b="0" i="0">
                <a:solidFill>
                  <a:srgbClr val="034B6F"/>
                </a:solidFill>
                <a:effectLst/>
                <a:latin typeface="Open Sans"/>
                <a:ea typeface="Open Sans"/>
                <a:cs typeface="Open Sans"/>
              </a:rPr>
              <a:t>The </a:t>
            </a:r>
            <a:r>
              <a:rPr lang="en-US" sz="1800" b="0" i="0" err="1">
                <a:solidFill>
                  <a:srgbClr val="034B6F"/>
                </a:solidFill>
                <a:effectLst/>
                <a:latin typeface="Open Sans"/>
                <a:ea typeface="Open Sans"/>
                <a:cs typeface="Open Sans"/>
              </a:rPr>
              <a:t>OncoDEEP</a:t>
            </a:r>
            <a:r>
              <a:rPr lang="en-US" sz="1800" b="0" i="0" baseline="30000">
                <a:solidFill>
                  <a:srgbClr val="034B6F"/>
                </a:solidFill>
                <a:effectLst/>
                <a:latin typeface="Open Sans"/>
                <a:ea typeface="Open Sans"/>
                <a:cs typeface="Open Sans"/>
              </a:rPr>
              <a:t>®</a:t>
            </a:r>
            <a:r>
              <a:rPr lang="en-US" sz="1800" b="0" i="0">
                <a:solidFill>
                  <a:srgbClr val="034B6F"/>
                </a:solidFill>
                <a:effectLst/>
                <a:latin typeface="Open Sans"/>
                <a:ea typeface="Open Sans"/>
                <a:cs typeface="Open Sans"/>
              </a:rPr>
              <a:t> Kit is based on the library preparation of </a:t>
            </a:r>
            <a:r>
              <a:rPr lang="en-US" sz="1800" b="1" i="0">
                <a:solidFill>
                  <a:srgbClr val="034B6F"/>
                </a:solidFill>
                <a:effectLst/>
                <a:latin typeface="Open Sans"/>
                <a:ea typeface="Open Sans"/>
                <a:cs typeface="Open Sans"/>
              </a:rPr>
              <a:t>Twist</a:t>
            </a:r>
            <a:r>
              <a:rPr lang="en-US" sz="1800" b="0" i="0" baseline="30000">
                <a:solidFill>
                  <a:srgbClr val="034B6F"/>
                </a:solidFill>
                <a:effectLst/>
                <a:latin typeface="Open Sans"/>
                <a:ea typeface="Open Sans"/>
                <a:cs typeface="Open Sans"/>
              </a:rPr>
              <a:t>® </a:t>
            </a:r>
            <a:r>
              <a:rPr lang="en-US" sz="1800" b="0" i="0">
                <a:solidFill>
                  <a:srgbClr val="034B6F"/>
                </a:solidFill>
                <a:effectLst/>
                <a:latin typeface="Open Sans"/>
                <a:ea typeface="Open Sans"/>
                <a:cs typeface="Open Sans"/>
              </a:rPr>
              <a:t>technology and </a:t>
            </a:r>
            <a:r>
              <a:rPr lang="en-US" sz="1800" b="1" i="0">
                <a:solidFill>
                  <a:srgbClr val="034B6F"/>
                </a:solidFill>
                <a:effectLst/>
                <a:latin typeface="Open Sans"/>
                <a:ea typeface="Open Sans"/>
                <a:cs typeface="Open Sans"/>
              </a:rPr>
              <a:t>Illumina</a:t>
            </a:r>
            <a:r>
              <a:rPr lang="en-US" sz="1800" b="0" i="0" baseline="30000">
                <a:solidFill>
                  <a:srgbClr val="034B6F"/>
                </a:solidFill>
                <a:effectLst/>
                <a:latin typeface="Open Sans"/>
                <a:ea typeface="Open Sans"/>
                <a:cs typeface="Open Sans"/>
              </a:rPr>
              <a:t>®</a:t>
            </a:r>
            <a:r>
              <a:rPr lang="en-US" sz="1800" b="0" i="0">
                <a:solidFill>
                  <a:srgbClr val="034B6F"/>
                </a:solidFill>
                <a:effectLst/>
                <a:latin typeface="Open Sans"/>
                <a:ea typeface="Open Sans"/>
                <a:cs typeface="Open Sans"/>
              </a:rPr>
              <a:t> sequencing platform, validated to support the generation of high-quality data.</a:t>
            </a:r>
            <a:endParaRPr lang="en-US" b="0" i="0">
              <a:solidFill>
                <a:srgbClr val="034B6F"/>
              </a:solidFill>
              <a:effectLst/>
              <a:latin typeface="Open Sans"/>
              <a:ea typeface="Open Sans"/>
              <a:cs typeface="Open Sans"/>
            </a:endParaRPr>
          </a:p>
        </p:txBody>
      </p:sp>
      <p:pic>
        <p:nvPicPr>
          <p:cNvPr id="17414" name="Picture 6" descr="Order NextSeq 1000 or NextSeq 2000 Sequencing Systems">
            <a:extLst>
              <a:ext uri="{FF2B5EF4-FFF2-40B4-BE49-F238E27FC236}">
                <a16:creationId xmlns:a16="http://schemas.microsoft.com/office/drawing/2014/main" id="{DAB6F133-223B-0640-9E93-5DF7C4D1FB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439"/>
          <a:stretch/>
        </p:blipFill>
        <p:spPr bwMode="auto">
          <a:xfrm>
            <a:off x="9860436" y="4313600"/>
            <a:ext cx="2131664" cy="14808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B96AFBE-9E46-6C45-85CF-7D5A00D02484}"/>
              </a:ext>
            </a:extLst>
          </p:cNvPr>
          <p:cNvSpPr txBox="1"/>
          <p:nvPr/>
        </p:nvSpPr>
        <p:spPr>
          <a:xfrm>
            <a:off x="10302191" y="5833985"/>
            <a:ext cx="1375698" cy="307777"/>
          </a:xfrm>
          <a:prstGeom prst="rect">
            <a:avLst/>
          </a:prstGeom>
          <a:noFill/>
        </p:spPr>
        <p:txBody>
          <a:bodyPr wrap="none" lIns="91440" tIns="45720" rIns="91440" bIns="45720" rtlCol="0" anchor="t">
            <a:spAutoFit/>
          </a:bodyPr>
          <a:lstStyle/>
          <a:p>
            <a:r>
              <a:rPr lang="en-BE" sz="1400" err="1">
                <a:solidFill>
                  <a:srgbClr val="034B6F"/>
                </a:solidFill>
                <a:latin typeface="Raleway"/>
              </a:rPr>
              <a:t>NextSeq</a:t>
            </a:r>
            <a:r>
              <a:rPr lang="en-BE" sz="1400">
                <a:solidFill>
                  <a:srgbClr val="034B6F"/>
                </a:solidFill>
                <a:latin typeface="Raleway"/>
              </a:rPr>
              <a:t> 2000</a:t>
            </a:r>
          </a:p>
        </p:txBody>
      </p:sp>
      <p:pic>
        <p:nvPicPr>
          <p:cNvPr id="17416" name="Picture 8" descr="Illumina NextSeq500 | Molecular Resource Center | Institutional Cores |  Office of Research | UTHSC">
            <a:extLst>
              <a:ext uri="{FF2B5EF4-FFF2-40B4-BE49-F238E27FC236}">
                <a16:creationId xmlns:a16="http://schemas.microsoft.com/office/drawing/2014/main" id="{FA80A2A9-ACE7-9947-A6C3-0AFC0FD1B9E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29" t="30651" r="48694" b="8799"/>
          <a:stretch/>
        </p:blipFill>
        <p:spPr bwMode="auto">
          <a:xfrm>
            <a:off x="10077860" y="2284647"/>
            <a:ext cx="1883444" cy="151507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8730643-8B8F-DC44-9AD8-CA358D28C7C7}"/>
              </a:ext>
            </a:extLst>
          </p:cNvPr>
          <p:cNvSpPr txBox="1"/>
          <p:nvPr/>
        </p:nvSpPr>
        <p:spPr>
          <a:xfrm>
            <a:off x="10300685" y="3813710"/>
            <a:ext cx="1269899" cy="307777"/>
          </a:xfrm>
          <a:prstGeom prst="rect">
            <a:avLst/>
          </a:prstGeom>
          <a:noFill/>
        </p:spPr>
        <p:txBody>
          <a:bodyPr wrap="none" lIns="91440" tIns="45720" rIns="91440" bIns="45720" rtlCol="0" anchor="t">
            <a:spAutoFit/>
          </a:bodyPr>
          <a:lstStyle/>
          <a:p>
            <a:r>
              <a:rPr lang="en-BE" sz="1400">
                <a:solidFill>
                  <a:srgbClr val="034B6F"/>
                </a:solidFill>
                <a:latin typeface="Raleway"/>
              </a:rPr>
              <a:t>NextSeq 500</a:t>
            </a:r>
          </a:p>
        </p:txBody>
      </p:sp>
      <p:pic>
        <p:nvPicPr>
          <p:cNvPr id="17" name="Graphic 16" descr="Document with solid fill">
            <a:hlinkClick r:id="rId3"/>
            <a:extLst>
              <a:ext uri="{FF2B5EF4-FFF2-40B4-BE49-F238E27FC236}">
                <a16:creationId xmlns:a16="http://schemas.microsoft.com/office/drawing/2014/main" id="{4E654DFF-2CBA-594D-B843-DD8DBB2ADF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781295">
            <a:off x="789916" y="3562550"/>
            <a:ext cx="914400" cy="914400"/>
          </a:xfrm>
          <a:prstGeom prst="rect">
            <a:avLst/>
          </a:prstGeom>
        </p:spPr>
      </p:pic>
      <p:sp>
        <p:nvSpPr>
          <p:cNvPr id="21" name="TextBox 20">
            <a:hlinkClick r:id="rId3"/>
            <a:extLst>
              <a:ext uri="{FF2B5EF4-FFF2-40B4-BE49-F238E27FC236}">
                <a16:creationId xmlns:a16="http://schemas.microsoft.com/office/drawing/2014/main" id="{D47969B5-2EF4-D94B-9028-FD4555F1F864}"/>
              </a:ext>
            </a:extLst>
          </p:cNvPr>
          <p:cNvSpPr txBox="1"/>
          <p:nvPr/>
        </p:nvSpPr>
        <p:spPr>
          <a:xfrm>
            <a:off x="593380" y="4545141"/>
            <a:ext cx="1406795" cy="646331"/>
          </a:xfrm>
          <a:prstGeom prst="rect">
            <a:avLst/>
          </a:prstGeom>
          <a:noFill/>
        </p:spPr>
        <p:txBody>
          <a:bodyPr wrap="none" rtlCol="0">
            <a:spAutoFit/>
          </a:bodyPr>
          <a:lstStyle/>
          <a:p>
            <a:pPr algn="ctr"/>
            <a:r>
              <a:rPr lang="en-BE" dirty="0">
                <a:solidFill>
                  <a:schemeClr val="bg1"/>
                </a:solidFill>
              </a:rPr>
              <a:t>READ OUR </a:t>
            </a:r>
          </a:p>
          <a:p>
            <a:pPr algn="ctr"/>
            <a:r>
              <a:rPr lang="en-BE" dirty="0">
                <a:solidFill>
                  <a:schemeClr val="bg1"/>
                </a:solidFill>
              </a:rPr>
              <a:t>WHITEPAPER</a:t>
            </a:r>
          </a:p>
        </p:txBody>
      </p:sp>
      <p:cxnSp>
        <p:nvCxnSpPr>
          <p:cNvPr id="6" name="Straight Connector 5">
            <a:extLst>
              <a:ext uri="{FF2B5EF4-FFF2-40B4-BE49-F238E27FC236}">
                <a16:creationId xmlns:a16="http://schemas.microsoft.com/office/drawing/2014/main" id="{3CB3234E-8FEB-2042-B478-D41F5E105B75}"/>
              </a:ext>
            </a:extLst>
          </p:cNvPr>
          <p:cNvCxnSpPr>
            <a:cxnSpLocks/>
          </p:cNvCxnSpPr>
          <p:nvPr/>
        </p:nvCxnSpPr>
        <p:spPr>
          <a:xfrm>
            <a:off x="2992421" y="3374581"/>
            <a:ext cx="0" cy="21104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328ABE-26F0-8743-A757-1C194853CA60}"/>
              </a:ext>
            </a:extLst>
          </p:cNvPr>
          <p:cNvCxnSpPr>
            <a:cxnSpLocks/>
          </p:cNvCxnSpPr>
          <p:nvPr/>
        </p:nvCxnSpPr>
        <p:spPr>
          <a:xfrm flipH="1">
            <a:off x="2992421" y="5485067"/>
            <a:ext cx="146151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A7B5874-F14E-7D46-A11F-7200A84355BD}"/>
              </a:ext>
            </a:extLst>
          </p:cNvPr>
          <p:cNvSpPr/>
          <p:nvPr/>
        </p:nvSpPr>
        <p:spPr>
          <a:xfrm>
            <a:off x="3236088" y="3520073"/>
            <a:ext cx="273377" cy="19649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Rectangle 26">
            <a:extLst>
              <a:ext uri="{FF2B5EF4-FFF2-40B4-BE49-F238E27FC236}">
                <a16:creationId xmlns:a16="http://schemas.microsoft.com/office/drawing/2014/main" id="{65CBD9A0-C6F9-4740-8B8F-806C66166682}"/>
              </a:ext>
            </a:extLst>
          </p:cNvPr>
          <p:cNvSpPr/>
          <p:nvPr/>
        </p:nvSpPr>
        <p:spPr>
          <a:xfrm>
            <a:off x="3635799" y="3763523"/>
            <a:ext cx="273377" cy="172154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8" name="Rectangle 27">
            <a:extLst>
              <a:ext uri="{FF2B5EF4-FFF2-40B4-BE49-F238E27FC236}">
                <a16:creationId xmlns:a16="http://schemas.microsoft.com/office/drawing/2014/main" id="{07DBA8AC-8F9F-954B-9F70-72BB925F250D}"/>
              </a:ext>
            </a:extLst>
          </p:cNvPr>
          <p:cNvSpPr/>
          <p:nvPr/>
        </p:nvSpPr>
        <p:spPr>
          <a:xfrm>
            <a:off x="4058903" y="3874204"/>
            <a:ext cx="273377" cy="16108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extBox 11">
            <a:extLst>
              <a:ext uri="{FF2B5EF4-FFF2-40B4-BE49-F238E27FC236}">
                <a16:creationId xmlns:a16="http://schemas.microsoft.com/office/drawing/2014/main" id="{6BEE4BF7-334D-AE44-B5EE-C3337E58E74A}"/>
              </a:ext>
            </a:extLst>
          </p:cNvPr>
          <p:cNvSpPr txBox="1"/>
          <p:nvPr/>
        </p:nvSpPr>
        <p:spPr>
          <a:xfrm rot="16200000">
            <a:off x="2293999" y="4876981"/>
            <a:ext cx="1114408" cy="276999"/>
          </a:xfrm>
          <a:prstGeom prst="rect">
            <a:avLst/>
          </a:prstGeom>
          <a:noFill/>
        </p:spPr>
        <p:txBody>
          <a:bodyPr wrap="none" rtlCol="0">
            <a:spAutoFit/>
          </a:bodyPr>
          <a:lstStyle/>
          <a:p>
            <a:r>
              <a:rPr lang="en-BE" sz="1200" b="1">
                <a:latin typeface="Raleway" panose="020B0503030101060003" pitchFamily="34" charset="77"/>
              </a:rPr>
              <a:t>Coverage (x)</a:t>
            </a:r>
          </a:p>
        </p:txBody>
      </p:sp>
      <p:sp>
        <p:nvSpPr>
          <p:cNvPr id="13" name="TextBox 12">
            <a:extLst>
              <a:ext uri="{FF2B5EF4-FFF2-40B4-BE49-F238E27FC236}">
                <a16:creationId xmlns:a16="http://schemas.microsoft.com/office/drawing/2014/main" id="{25E299E0-215E-9A45-B77C-521EFD5C56C6}"/>
              </a:ext>
            </a:extLst>
          </p:cNvPr>
          <p:cNvSpPr txBox="1"/>
          <p:nvPr/>
        </p:nvSpPr>
        <p:spPr>
          <a:xfrm>
            <a:off x="2506393" y="3799709"/>
            <a:ext cx="450764" cy="276999"/>
          </a:xfrm>
          <a:prstGeom prst="rect">
            <a:avLst/>
          </a:prstGeom>
          <a:noFill/>
        </p:spPr>
        <p:txBody>
          <a:bodyPr wrap="none" rtlCol="0">
            <a:spAutoFit/>
          </a:bodyPr>
          <a:lstStyle/>
          <a:p>
            <a:r>
              <a:rPr lang="en-BE" sz="1200" b="1">
                <a:solidFill>
                  <a:srgbClr val="FF0000"/>
                </a:solidFill>
                <a:latin typeface="Raleway" panose="020B0503030101060003" pitchFamily="34" charset="77"/>
              </a:rPr>
              <a:t>350</a:t>
            </a:r>
          </a:p>
        </p:txBody>
      </p:sp>
      <p:cxnSp>
        <p:nvCxnSpPr>
          <p:cNvPr id="20" name="Straight Connector 19">
            <a:extLst>
              <a:ext uri="{FF2B5EF4-FFF2-40B4-BE49-F238E27FC236}">
                <a16:creationId xmlns:a16="http://schemas.microsoft.com/office/drawing/2014/main" id="{E0126779-8390-5041-9EC6-EE1C772ED9CD}"/>
              </a:ext>
            </a:extLst>
          </p:cNvPr>
          <p:cNvCxnSpPr>
            <a:cxnSpLocks/>
          </p:cNvCxnSpPr>
          <p:nvPr/>
        </p:nvCxnSpPr>
        <p:spPr>
          <a:xfrm>
            <a:off x="2897200" y="3965532"/>
            <a:ext cx="1556739"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DE0C689-FCE9-EB4B-B7AB-EC9500661ABA}"/>
              </a:ext>
            </a:extLst>
          </p:cNvPr>
          <p:cNvCxnSpPr>
            <a:cxnSpLocks/>
          </p:cNvCxnSpPr>
          <p:nvPr/>
        </p:nvCxnSpPr>
        <p:spPr>
          <a:xfrm>
            <a:off x="5410643" y="3399022"/>
            <a:ext cx="0" cy="21104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9F55114-042D-DA4E-9D7F-8EDC1BE94BD0}"/>
              </a:ext>
            </a:extLst>
          </p:cNvPr>
          <p:cNvCxnSpPr>
            <a:cxnSpLocks/>
          </p:cNvCxnSpPr>
          <p:nvPr/>
        </p:nvCxnSpPr>
        <p:spPr>
          <a:xfrm flipH="1">
            <a:off x="5410643" y="5509508"/>
            <a:ext cx="146151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372733C5-7367-F64B-802C-DCE0AB434823}"/>
              </a:ext>
            </a:extLst>
          </p:cNvPr>
          <p:cNvSpPr/>
          <p:nvPr/>
        </p:nvSpPr>
        <p:spPr>
          <a:xfrm>
            <a:off x="5654310" y="3544514"/>
            <a:ext cx="273377" cy="19649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7" name="Rectangle 46">
            <a:extLst>
              <a:ext uri="{FF2B5EF4-FFF2-40B4-BE49-F238E27FC236}">
                <a16:creationId xmlns:a16="http://schemas.microsoft.com/office/drawing/2014/main" id="{9EFCB93E-EE00-4D4F-8A11-593F2D506369}"/>
              </a:ext>
            </a:extLst>
          </p:cNvPr>
          <p:cNvSpPr/>
          <p:nvPr/>
        </p:nvSpPr>
        <p:spPr>
          <a:xfrm>
            <a:off x="6054021" y="3544514"/>
            <a:ext cx="273377" cy="19649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8" name="Rectangle 47">
            <a:extLst>
              <a:ext uri="{FF2B5EF4-FFF2-40B4-BE49-F238E27FC236}">
                <a16:creationId xmlns:a16="http://schemas.microsoft.com/office/drawing/2014/main" id="{3DE470D6-0C2D-F748-BD13-2762D41AC3C7}"/>
              </a:ext>
            </a:extLst>
          </p:cNvPr>
          <p:cNvSpPr/>
          <p:nvPr/>
        </p:nvSpPr>
        <p:spPr>
          <a:xfrm>
            <a:off x="6477125" y="3544515"/>
            <a:ext cx="273377" cy="196499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9" name="TextBox 48">
            <a:extLst>
              <a:ext uri="{FF2B5EF4-FFF2-40B4-BE49-F238E27FC236}">
                <a16:creationId xmlns:a16="http://schemas.microsoft.com/office/drawing/2014/main" id="{D76FBCF8-2AD4-4246-B29F-5165524325EB}"/>
              </a:ext>
            </a:extLst>
          </p:cNvPr>
          <p:cNvSpPr txBox="1"/>
          <p:nvPr/>
        </p:nvSpPr>
        <p:spPr>
          <a:xfrm rot="16200000">
            <a:off x="4657887" y="4876326"/>
            <a:ext cx="1220206" cy="276999"/>
          </a:xfrm>
          <a:prstGeom prst="rect">
            <a:avLst/>
          </a:prstGeom>
          <a:noFill/>
        </p:spPr>
        <p:txBody>
          <a:bodyPr wrap="none" rtlCol="0">
            <a:spAutoFit/>
          </a:bodyPr>
          <a:lstStyle/>
          <a:p>
            <a:r>
              <a:rPr lang="en-BE" sz="1200" b="1">
                <a:latin typeface="Raleway" panose="020B0503030101060003" pitchFamily="34" charset="77"/>
              </a:rPr>
              <a:t>Uniformity (%)</a:t>
            </a:r>
          </a:p>
        </p:txBody>
      </p:sp>
      <p:sp>
        <p:nvSpPr>
          <p:cNvPr id="50" name="TextBox 49">
            <a:extLst>
              <a:ext uri="{FF2B5EF4-FFF2-40B4-BE49-F238E27FC236}">
                <a16:creationId xmlns:a16="http://schemas.microsoft.com/office/drawing/2014/main" id="{8B80A07A-0CEA-9649-95C9-DF0949D11F7F}"/>
              </a:ext>
            </a:extLst>
          </p:cNvPr>
          <p:cNvSpPr txBox="1"/>
          <p:nvPr/>
        </p:nvSpPr>
        <p:spPr>
          <a:xfrm>
            <a:off x="5016991" y="3588599"/>
            <a:ext cx="362600" cy="276999"/>
          </a:xfrm>
          <a:prstGeom prst="rect">
            <a:avLst/>
          </a:prstGeom>
          <a:noFill/>
        </p:spPr>
        <p:txBody>
          <a:bodyPr wrap="none" rtlCol="0">
            <a:spAutoFit/>
          </a:bodyPr>
          <a:lstStyle/>
          <a:p>
            <a:r>
              <a:rPr lang="en-BE" sz="1200" b="1">
                <a:solidFill>
                  <a:srgbClr val="FF0000"/>
                </a:solidFill>
                <a:latin typeface="Raleway" panose="020B0503030101060003" pitchFamily="34" charset="77"/>
              </a:rPr>
              <a:t>85</a:t>
            </a:r>
          </a:p>
        </p:txBody>
      </p:sp>
      <p:cxnSp>
        <p:nvCxnSpPr>
          <p:cNvPr id="51" name="Straight Connector 50">
            <a:extLst>
              <a:ext uri="{FF2B5EF4-FFF2-40B4-BE49-F238E27FC236}">
                <a16:creationId xmlns:a16="http://schemas.microsoft.com/office/drawing/2014/main" id="{A3AAB4DB-1F39-0147-B1FF-40572A4445B8}"/>
              </a:ext>
            </a:extLst>
          </p:cNvPr>
          <p:cNvCxnSpPr>
            <a:cxnSpLocks/>
          </p:cNvCxnSpPr>
          <p:nvPr/>
        </p:nvCxnSpPr>
        <p:spPr>
          <a:xfrm>
            <a:off x="5368949" y="3727099"/>
            <a:ext cx="150321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FC426D9-1818-6947-AC7B-3FFD0FDA162D}"/>
              </a:ext>
            </a:extLst>
          </p:cNvPr>
          <p:cNvCxnSpPr>
            <a:cxnSpLocks/>
          </p:cNvCxnSpPr>
          <p:nvPr/>
        </p:nvCxnSpPr>
        <p:spPr>
          <a:xfrm>
            <a:off x="7767631" y="3380467"/>
            <a:ext cx="0" cy="211048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C8FD006-E213-C84F-B5EF-E52AC5435CC1}"/>
              </a:ext>
            </a:extLst>
          </p:cNvPr>
          <p:cNvCxnSpPr>
            <a:cxnSpLocks/>
          </p:cNvCxnSpPr>
          <p:nvPr/>
        </p:nvCxnSpPr>
        <p:spPr>
          <a:xfrm flipH="1">
            <a:off x="7767631" y="5490953"/>
            <a:ext cx="146151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BF9156D-20F0-CE41-8DB6-315AFAAF49CB}"/>
              </a:ext>
            </a:extLst>
          </p:cNvPr>
          <p:cNvSpPr/>
          <p:nvPr/>
        </p:nvSpPr>
        <p:spPr>
          <a:xfrm>
            <a:off x="8011298" y="3525959"/>
            <a:ext cx="273377" cy="19649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6" name="Rectangle 55">
            <a:extLst>
              <a:ext uri="{FF2B5EF4-FFF2-40B4-BE49-F238E27FC236}">
                <a16:creationId xmlns:a16="http://schemas.microsoft.com/office/drawing/2014/main" id="{35D7DEA8-5B56-374D-AD5F-CCAA72CA0EA5}"/>
              </a:ext>
            </a:extLst>
          </p:cNvPr>
          <p:cNvSpPr/>
          <p:nvPr/>
        </p:nvSpPr>
        <p:spPr>
          <a:xfrm>
            <a:off x="8411009" y="3891129"/>
            <a:ext cx="273377" cy="159982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7" name="Rectangle 56">
            <a:extLst>
              <a:ext uri="{FF2B5EF4-FFF2-40B4-BE49-F238E27FC236}">
                <a16:creationId xmlns:a16="http://schemas.microsoft.com/office/drawing/2014/main" id="{7AAB0107-0F53-8C4C-BC3E-ED7E368AF37D}"/>
              </a:ext>
            </a:extLst>
          </p:cNvPr>
          <p:cNvSpPr/>
          <p:nvPr/>
        </p:nvSpPr>
        <p:spPr>
          <a:xfrm>
            <a:off x="8834113" y="4166672"/>
            <a:ext cx="273377" cy="132428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8" name="TextBox 57">
            <a:extLst>
              <a:ext uri="{FF2B5EF4-FFF2-40B4-BE49-F238E27FC236}">
                <a16:creationId xmlns:a16="http://schemas.microsoft.com/office/drawing/2014/main" id="{AC7E5718-FD0F-FC4B-AC36-F68AC1765453}"/>
              </a:ext>
            </a:extLst>
          </p:cNvPr>
          <p:cNvSpPr txBox="1"/>
          <p:nvPr/>
        </p:nvSpPr>
        <p:spPr>
          <a:xfrm rot="16200000">
            <a:off x="7023111" y="4873044"/>
            <a:ext cx="1184940" cy="276999"/>
          </a:xfrm>
          <a:prstGeom prst="rect">
            <a:avLst/>
          </a:prstGeom>
          <a:noFill/>
        </p:spPr>
        <p:txBody>
          <a:bodyPr wrap="none" rtlCol="0">
            <a:spAutoFit/>
          </a:bodyPr>
          <a:lstStyle/>
          <a:p>
            <a:r>
              <a:rPr lang="en-BE" sz="1200" b="1">
                <a:latin typeface="Raleway" panose="020B0503030101060003" pitchFamily="34" charset="77"/>
              </a:rPr>
              <a:t>Read number</a:t>
            </a:r>
          </a:p>
        </p:txBody>
      </p:sp>
      <p:cxnSp>
        <p:nvCxnSpPr>
          <p:cNvPr id="60" name="Straight Connector 59">
            <a:extLst>
              <a:ext uri="{FF2B5EF4-FFF2-40B4-BE49-F238E27FC236}">
                <a16:creationId xmlns:a16="http://schemas.microsoft.com/office/drawing/2014/main" id="{CDA29B89-CBE4-624C-9BFE-0FC2B1314FD2}"/>
              </a:ext>
            </a:extLst>
          </p:cNvPr>
          <p:cNvCxnSpPr>
            <a:cxnSpLocks/>
          </p:cNvCxnSpPr>
          <p:nvPr/>
        </p:nvCxnSpPr>
        <p:spPr>
          <a:xfrm>
            <a:off x="7725937" y="4264151"/>
            <a:ext cx="150321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998DBAB-762E-434B-BFD8-BBA163828CAF}"/>
              </a:ext>
            </a:extLst>
          </p:cNvPr>
          <p:cNvSpPr txBox="1"/>
          <p:nvPr/>
        </p:nvSpPr>
        <p:spPr>
          <a:xfrm>
            <a:off x="7065584" y="4122197"/>
            <a:ext cx="702436" cy="276999"/>
          </a:xfrm>
          <a:prstGeom prst="rect">
            <a:avLst/>
          </a:prstGeom>
          <a:noFill/>
        </p:spPr>
        <p:txBody>
          <a:bodyPr wrap="none" rtlCol="0">
            <a:spAutoFit/>
          </a:bodyPr>
          <a:lstStyle/>
          <a:p>
            <a:r>
              <a:rPr lang="en-BE" sz="1200" b="1">
                <a:solidFill>
                  <a:srgbClr val="FF0000"/>
                </a:solidFill>
                <a:latin typeface="Raleway" panose="020B0503030101060003" pitchFamily="34" charset="77"/>
              </a:rPr>
              <a:t>3.2x10</a:t>
            </a:r>
            <a:r>
              <a:rPr lang="en-BE" sz="1200" b="1" baseline="30000">
                <a:solidFill>
                  <a:srgbClr val="FF0000"/>
                </a:solidFill>
                <a:latin typeface="Raleway" panose="020B0503030101060003" pitchFamily="34" charset="77"/>
              </a:rPr>
              <a:t>7</a:t>
            </a:r>
          </a:p>
        </p:txBody>
      </p:sp>
      <p:sp>
        <p:nvSpPr>
          <p:cNvPr id="3" name="Rectangle 2">
            <a:extLst>
              <a:ext uri="{FF2B5EF4-FFF2-40B4-BE49-F238E27FC236}">
                <a16:creationId xmlns:a16="http://schemas.microsoft.com/office/drawing/2014/main" id="{181EE514-2146-6E96-E2A3-5DB9447FA582}"/>
              </a:ext>
            </a:extLst>
          </p:cNvPr>
          <p:cNvSpPr/>
          <p:nvPr/>
        </p:nvSpPr>
        <p:spPr>
          <a:xfrm>
            <a:off x="540481" y="6301740"/>
            <a:ext cx="378925" cy="198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29D509B-CD96-6738-9E5F-B1CB2004F377}"/>
              </a:ext>
            </a:extLst>
          </p:cNvPr>
          <p:cNvSpPr/>
          <p:nvPr/>
        </p:nvSpPr>
        <p:spPr>
          <a:xfrm>
            <a:off x="1698176" y="6301740"/>
            <a:ext cx="378925" cy="198162"/>
          </a:xfrm>
          <a:prstGeom prst="rect">
            <a:avLst/>
          </a:prstGeom>
          <a:solidFill>
            <a:srgbClr val="65C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53D9362-7311-8878-22AF-ABFDA6349807}"/>
              </a:ext>
            </a:extLst>
          </p:cNvPr>
          <p:cNvSpPr/>
          <p:nvPr/>
        </p:nvSpPr>
        <p:spPr>
          <a:xfrm>
            <a:off x="2855871" y="6301740"/>
            <a:ext cx="378925" cy="198162"/>
          </a:xfrm>
          <a:prstGeom prst="rect">
            <a:avLst/>
          </a:prstGeom>
          <a:solidFill>
            <a:srgbClr val="18AE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8D7AAEA-F2EC-1823-F9CF-C08102D23A93}"/>
              </a:ext>
            </a:extLst>
          </p:cNvPr>
          <p:cNvSpPr txBox="1"/>
          <p:nvPr/>
        </p:nvSpPr>
        <p:spPr>
          <a:xfrm>
            <a:off x="984266" y="6277788"/>
            <a:ext cx="948509" cy="276999"/>
          </a:xfrm>
          <a:prstGeom prst="rect">
            <a:avLst/>
          </a:prstGeom>
          <a:noFill/>
        </p:spPr>
        <p:txBody>
          <a:bodyPr wrap="square" rtlCol="0">
            <a:spAutoFit/>
          </a:bodyPr>
          <a:lstStyle/>
          <a:p>
            <a:r>
              <a:rPr lang="es-ES" sz="1200" b="1" dirty="0"/>
              <a:t>100 ng</a:t>
            </a:r>
            <a:endParaRPr lang="en-GB" sz="1200" b="1" dirty="0"/>
          </a:p>
        </p:txBody>
      </p:sp>
      <p:sp>
        <p:nvSpPr>
          <p:cNvPr id="10" name="TextBox 9">
            <a:extLst>
              <a:ext uri="{FF2B5EF4-FFF2-40B4-BE49-F238E27FC236}">
                <a16:creationId xmlns:a16="http://schemas.microsoft.com/office/drawing/2014/main" id="{D3D67E4E-3754-4685-88B9-F6952F3EAAEA}"/>
              </a:ext>
            </a:extLst>
          </p:cNvPr>
          <p:cNvSpPr txBox="1"/>
          <p:nvPr/>
        </p:nvSpPr>
        <p:spPr>
          <a:xfrm>
            <a:off x="2103174" y="6288210"/>
            <a:ext cx="948509" cy="276999"/>
          </a:xfrm>
          <a:prstGeom prst="rect">
            <a:avLst/>
          </a:prstGeom>
          <a:noFill/>
        </p:spPr>
        <p:txBody>
          <a:bodyPr wrap="square" rtlCol="0">
            <a:spAutoFit/>
          </a:bodyPr>
          <a:lstStyle/>
          <a:p>
            <a:r>
              <a:rPr lang="es-ES" sz="1200" b="1" dirty="0"/>
              <a:t>30 ng</a:t>
            </a:r>
            <a:endParaRPr lang="en-GB" sz="1200" b="1" dirty="0"/>
          </a:p>
        </p:txBody>
      </p:sp>
      <p:sp>
        <p:nvSpPr>
          <p:cNvPr id="15" name="TextBox 14">
            <a:extLst>
              <a:ext uri="{FF2B5EF4-FFF2-40B4-BE49-F238E27FC236}">
                <a16:creationId xmlns:a16="http://schemas.microsoft.com/office/drawing/2014/main" id="{F6AC6FE2-BA61-BF8D-23D8-AF9481BE223F}"/>
              </a:ext>
            </a:extLst>
          </p:cNvPr>
          <p:cNvSpPr txBox="1"/>
          <p:nvPr/>
        </p:nvSpPr>
        <p:spPr>
          <a:xfrm>
            <a:off x="3265665" y="6291750"/>
            <a:ext cx="948509" cy="276999"/>
          </a:xfrm>
          <a:prstGeom prst="rect">
            <a:avLst/>
          </a:prstGeom>
          <a:noFill/>
        </p:spPr>
        <p:txBody>
          <a:bodyPr wrap="square" rtlCol="0">
            <a:spAutoFit/>
          </a:bodyPr>
          <a:lstStyle/>
          <a:p>
            <a:r>
              <a:rPr lang="es-ES" sz="1200" b="1" dirty="0"/>
              <a:t>6 ng</a:t>
            </a:r>
            <a:endParaRPr lang="en-GB" sz="1200" b="1" dirty="0"/>
          </a:p>
        </p:txBody>
      </p:sp>
      <p:sp>
        <p:nvSpPr>
          <p:cNvPr id="16" name="TextBox 15">
            <a:extLst>
              <a:ext uri="{FF2B5EF4-FFF2-40B4-BE49-F238E27FC236}">
                <a16:creationId xmlns:a16="http://schemas.microsoft.com/office/drawing/2014/main" id="{520EF389-423A-2928-34CE-61D35F0CA97A}"/>
              </a:ext>
            </a:extLst>
          </p:cNvPr>
          <p:cNvSpPr txBox="1"/>
          <p:nvPr/>
        </p:nvSpPr>
        <p:spPr>
          <a:xfrm>
            <a:off x="481418" y="5941264"/>
            <a:ext cx="3070934" cy="276999"/>
          </a:xfrm>
          <a:prstGeom prst="rect">
            <a:avLst/>
          </a:prstGeom>
          <a:noFill/>
        </p:spPr>
        <p:txBody>
          <a:bodyPr wrap="square" rtlCol="0">
            <a:spAutoFit/>
          </a:bodyPr>
          <a:lstStyle/>
          <a:p>
            <a:r>
              <a:rPr lang="es-ES" sz="1200" b="1" dirty="0"/>
              <a:t>DNA </a:t>
            </a:r>
            <a:r>
              <a:rPr lang="es-ES" sz="1200" b="1" dirty="0" err="1"/>
              <a:t>imput</a:t>
            </a:r>
            <a:r>
              <a:rPr lang="es-ES" sz="1200" b="1" dirty="0"/>
              <a:t> </a:t>
            </a:r>
            <a:r>
              <a:rPr lang="es-ES" sz="1200" b="1" dirty="0" err="1"/>
              <a:t>quantity</a:t>
            </a:r>
            <a:r>
              <a:rPr lang="es-ES" sz="1200" b="1" dirty="0"/>
              <a:t> (FFPE </a:t>
            </a:r>
            <a:r>
              <a:rPr lang="es-ES" sz="1200" b="1" dirty="0" err="1"/>
              <a:t>sample</a:t>
            </a:r>
            <a:r>
              <a:rPr lang="es-ES" sz="1200" b="1" dirty="0"/>
              <a:t>)</a:t>
            </a:r>
            <a:endParaRPr lang="en-GB" sz="1200" b="1" dirty="0"/>
          </a:p>
        </p:txBody>
      </p:sp>
      <p:sp>
        <p:nvSpPr>
          <p:cNvPr id="23" name="CuadroTexto 22">
            <a:extLst>
              <a:ext uri="{FF2B5EF4-FFF2-40B4-BE49-F238E27FC236}">
                <a16:creationId xmlns:a16="http://schemas.microsoft.com/office/drawing/2014/main" id="{EBB17EE8-A4DA-5DB1-C166-44BB420B1520}"/>
              </a:ext>
            </a:extLst>
          </p:cNvPr>
          <p:cNvSpPr txBox="1"/>
          <p:nvPr/>
        </p:nvSpPr>
        <p:spPr>
          <a:xfrm>
            <a:off x="5040984" y="974831"/>
            <a:ext cx="10081966" cy="369332"/>
          </a:xfrm>
          <a:prstGeom prst="rect">
            <a:avLst/>
          </a:prstGeom>
          <a:noFill/>
        </p:spPr>
        <p:txBody>
          <a:bodyPr wrap="square">
            <a:spAutoFit/>
          </a:bodyPr>
          <a:lstStyle/>
          <a:p>
            <a:r>
              <a:rPr lang="es-ES" dirty="0"/>
              <a:t>0c5273</a:t>
            </a:r>
          </a:p>
        </p:txBody>
      </p:sp>
    </p:spTree>
    <p:extLst>
      <p:ext uri="{BB962C8B-B14F-4D97-AF65-F5344CB8AC3E}">
        <p14:creationId xmlns:p14="http://schemas.microsoft.com/office/powerpoint/2010/main" val="3217265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9000" r="-109000"/>
          </a:stretch>
        </a:blipFill>
        <a:effectLst/>
      </p:bgPr>
    </p:bg>
    <p:spTree>
      <p:nvGrpSpPr>
        <p:cNvPr id="1" name=""/>
        <p:cNvGrpSpPr/>
        <p:nvPr/>
      </p:nvGrpSpPr>
      <p:grpSpPr>
        <a:xfrm>
          <a:off x="0" y="0"/>
          <a:ext cx="0" cy="0"/>
          <a:chOff x="0" y="0"/>
          <a:chExt cx="0" cy="0"/>
        </a:xfrm>
      </p:grpSpPr>
      <p:pic>
        <p:nvPicPr>
          <p:cNvPr id="3" name="Image 2" descr="Une image contenant texte, clipart&#10;&#10;Description générée automatiquement">
            <a:extLst>
              <a:ext uri="{FF2B5EF4-FFF2-40B4-BE49-F238E27FC236}">
                <a16:creationId xmlns:a16="http://schemas.microsoft.com/office/drawing/2014/main" id="{7AB2A6D6-19A0-D092-016E-1D25860B4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05" y="655204"/>
            <a:ext cx="4414192" cy="1008495"/>
          </a:xfrm>
          <a:prstGeom prst="rect">
            <a:avLst/>
          </a:prstGeom>
        </p:spPr>
      </p:pic>
      <p:sp>
        <p:nvSpPr>
          <p:cNvPr id="15" name="ZoneTexte 4">
            <a:extLst>
              <a:ext uri="{FF2B5EF4-FFF2-40B4-BE49-F238E27FC236}">
                <a16:creationId xmlns:a16="http://schemas.microsoft.com/office/drawing/2014/main" id="{1B9FFBF4-8A3B-7C42-AB99-1CCE50FE076A}"/>
              </a:ext>
            </a:extLst>
          </p:cNvPr>
          <p:cNvSpPr txBox="1"/>
          <p:nvPr/>
        </p:nvSpPr>
        <p:spPr>
          <a:xfrm>
            <a:off x="616678" y="2882466"/>
            <a:ext cx="4870610" cy="1323439"/>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lang="en-US" sz="4000" b="1" err="1">
                <a:solidFill>
                  <a:prstClr val="white"/>
                </a:solidFill>
                <a:latin typeface="Raleway" pitchFamily="2" charset="0"/>
              </a:rPr>
              <a:t>BioIT</a:t>
            </a:r>
            <a:r>
              <a:rPr lang="en-US" sz="4000" b="1">
                <a:solidFill>
                  <a:prstClr val="white"/>
                </a:solidFill>
                <a:latin typeface="Raleway" pitchFamily="2" charset="0"/>
              </a:rPr>
              <a:t> pipeline &amp;</a:t>
            </a:r>
          </a:p>
          <a:p>
            <a:pPr marL="0" marR="0" lvl="0" indent="0"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err="1">
                <a:ln>
                  <a:noFill/>
                </a:ln>
                <a:solidFill>
                  <a:prstClr val="white"/>
                </a:solidFill>
                <a:effectLst/>
                <a:uLnTx/>
                <a:uFillTx/>
                <a:latin typeface="Raleway" pitchFamily="2" charset="0"/>
                <a:ea typeface="+mn-ea"/>
                <a:cs typeface="+mn-cs"/>
              </a:rPr>
              <a:t>knowle</a:t>
            </a:r>
            <a:r>
              <a:rPr lang="en-US" sz="4000" b="1" err="1">
                <a:solidFill>
                  <a:prstClr val="white"/>
                </a:solidFill>
                <a:latin typeface="Raleway" pitchFamily="2" charset="0"/>
              </a:rPr>
              <a:t>dge</a:t>
            </a:r>
            <a:r>
              <a:rPr lang="en-US" sz="4000" b="1">
                <a:solidFill>
                  <a:prstClr val="white"/>
                </a:solidFill>
                <a:latin typeface="Raleway" pitchFamily="2" charset="0"/>
              </a:rPr>
              <a:t> base </a:t>
            </a:r>
            <a:endParaRPr kumimoji="0" lang="fr-BE"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BC15AA-E799-B745-9964-69103E1314B2}"/>
              </a:ext>
            </a:extLst>
          </p:cNvPr>
          <p:cNvPicPr>
            <a:picLocks noChangeAspect="1"/>
          </p:cNvPicPr>
          <p:nvPr/>
        </p:nvPicPr>
        <p:blipFill>
          <a:blip r:embed="rId5"/>
          <a:stretch>
            <a:fillRect/>
          </a:stretch>
        </p:blipFill>
        <p:spPr>
          <a:xfrm>
            <a:off x="5011097" y="4706229"/>
            <a:ext cx="3015876" cy="992320"/>
          </a:xfrm>
          <a:prstGeom prst="rect">
            <a:avLst/>
          </a:prstGeom>
        </p:spPr>
      </p:pic>
    </p:spTree>
    <p:extLst>
      <p:ext uri="{BB962C8B-B14F-4D97-AF65-F5344CB8AC3E}">
        <p14:creationId xmlns:p14="http://schemas.microsoft.com/office/powerpoint/2010/main" val="244739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Rounded Rectangle 363">
            <a:extLst>
              <a:ext uri="{FF2B5EF4-FFF2-40B4-BE49-F238E27FC236}">
                <a16:creationId xmlns:a16="http://schemas.microsoft.com/office/drawing/2014/main" id="{D02023F5-27FA-FA47-8FF6-6AB75C6647C7}"/>
              </a:ext>
            </a:extLst>
          </p:cNvPr>
          <p:cNvSpPr/>
          <p:nvPr/>
        </p:nvSpPr>
        <p:spPr>
          <a:xfrm>
            <a:off x="2532137" y="1981970"/>
            <a:ext cx="1945245" cy="2555908"/>
          </a:xfrm>
          <a:prstGeom prst="roundRect">
            <a:avLst>
              <a:gd name="adj" fmla="val 5714"/>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2" name="Rounded Rectangle 351">
            <a:extLst>
              <a:ext uri="{FF2B5EF4-FFF2-40B4-BE49-F238E27FC236}">
                <a16:creationId xmlns:a16="http://schemas.microsoft.com/office/drawing/2014/main" id="{D5D264C8-66CB-9146-9D40-72BD665091D0}"/>
              </a:ext>
            </a:extLst>
          </p:cNvPr>
          <p:cNvSpPr/>
          <p:nvPr/>
        </p:nvSpPr>
        <p:spPr>
          <a:xfrm>
            <a:off x="6780647" y="1931879"/>
            <a:ext cx="1945245" cy="2555908"/>
          </a:xfrm>
          <a:prstGeom prst="roundRect">
            <a:avLst>
              <a:gd name="adj" fmla="val 5714"/>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1" name="Rounded Rectangle 350">
            <a:extLst>
              <a:ext uri="{FF2B5EF4-FFF2-40B4-BE49-F238E27FC236}">
                <a16:creationId xmlns:a16="http://schemas.microsoft.com/office/drawing/2014/main" id="{5084F2F3-3568-804B-AF3B-BE94B23F724E}"/>
              </a:ext>
            </a:extLst>
          </p:cNvPr>
          <p:cNvSpPr/>
          <p:nvPr/>
        </p:nvSpPr>
        <p:spPr>
          <a:xfrm>
            <a:off x="4647609" y="1938445"/>
            <a:ext cx="1945245" cy="2555908"/>
          </a:xfrm>
          <a:prstGeom prst="roundRect">
            <a:avLst>
              <a:gd name="adj" fmla="val 5714"/>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95" name="Rounded Rectangle 994">
            <a:extLst>
              <a:ext uri="{FF2B5EF4-FFF2-40B4-BE49-F238E27FC236}">
                <a16:creationId xmlns:a16="http://schemas.microsoft.com/office/drawing/2014/main" id="{5C74B7DB-0B7F-6047-BE0C-AACECA7557E0}"/>
              </a:ext>
            </a:extLst>
          </p:cNvPr>
          <p:cNvSpPr/>
          <p:nvPr/>
        </p:nvSpPr>
        <p:spPr>
          <a:xfrm>
            <a:off x="399099" y="1981970"/>
            <a:ext cx="1945245" cy="2555908"/>
          </a:xfrm>
          <a:prstGeom prst="roundRect">
            <a:avLst>
              <a:gd name="adj" fmla="val 5714"/>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EAF0F2"/>
              </a:solidFill>
            </a:endParaRPr>
          </a:p>
        </p:txBody>
      </p:sp>
      <p:cxnSp>
        <p:nvCxnSpPr>
          <p:cNvPr id="8" name="Connecteur droit 12">
            <a:extLst>
              <a:ext uri="{FF2B5EF4-FFF2-40B4-BE49-F238E27FC236}">
                <a16:creationId xmlns:a16="http://schemas.microsoft.com/office/drawing/2014/main" id="{46B20EA4-C7C4-D084-B8C1-5ABFFC6EE863}"/>
              </a:ext>
            </a:extLst>
          </p:cNvPr>
          <p:cNvCxnSpPr/>
          <p:nvPr/>
        </p:nvCxnSpPr>
        <p:spPr>
          <a:xfrm>
            <a:off x="551540" y="1040637"/>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pic>
        <p:nvPicPr>
          <p:cNvPr id="319" name="Graphique 318" descr="Médical">
            <a:extLst>
              <a:ext uri="{FF2B5EF4-FFF2-40B4-BE49-F238E27FC236}">
                <a16:creationId xmlns:a16="http://schemas.microsoft.com/office/drawing/2014/main" id="{4C085E9E-BE67-6519-EAD5-CA9A279D26D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998" y="1147543"/>
            <a:ext cx="269891" cy="269891"/>
          </a:xfrm>
          <a:prstGeom prst="rect">
            <a:avLst/>
          </a:prstGeom>
        </p:spPr>
      </p:pic>
      <p:sp>
        <p:nvSpPr>
          <p:cNvPr id="6" name="TextBox 5">
            <a:extLst>
              <a:ext uri="{FF2B5EF4-FFF2-40B4-BE49-F238E27FC236}">
                <a16:creationId xmlns:a16="http://schemas.microsoft.com/office/drawing/2014/main" id="{18D4C3F5-36CA-F542-B5A1-35FA42DA6B6E}"/>
              </a:ext>
            </a:extLst>
          </p:cNvPr>
          <p:cNvSpPr txBox="1"/>
          <p:nvPr/>
        </p:nvSpPr>
        <p:spPr>
          <a:xfrm>
            <a:off x="7016204" y="2057089"/>
            <a:ext cx="1535998" cy="461665"/>
          </a:xfrm>
          <a:prstGeom prst="rect">
            <a:avLst/>
          </a:prstGeom>
          <a:noFill/>
        </p:spPr>
        <p:txBody>
          <a:bodyPr wrap="none" rtlCol="0">
            <a:spAutoFit/>
          </a:bodyPr>
          <a:lstStyle/>
          <a:p>
            <a:r>
              <a:rPr lang="en-BE" sz="1200" b="1">
                <a:solidFill>
                  <a:srgbClr val="014B6F"/>
                </a:solidFill>
                <a:latin typeface="Raleway" panose="020B0503030101060003" pitchFamily="34" charset="77"/>
              </a:rPr>
              <a:t>Clinical validation </a:t>
            </a:r>
          </a:p>
          <a:p>
            <a:r>
              <a:rPr lang="en-BE" sz="1200" b="1">
                <a:solidFill>
                  <a:srgbClr val="014B6F"/>
                </a:solidFill>
                <a:latin typeface="Raleway" panose="020B0503030101060003" pitchFamily="34" charset="77"/>
              </a:rPr>
              <a:t>by scientific team</a:t>
            </a:r>
          </a:p>
        </p:txBody>
      </p:sp>
      <p:sp>
        <p:nvSpPr>
          <p:cNvPr id="994" name="TextBox 993">
            <a:extLst>
              <a:ext uri="{FF2B5EF4-FFF2-40B4-BE49-F238E27FC236}">
                <a16:creationId xmlns:a16="http://schemas.microsoft.com/office/drawing/2014/main" id="{A32DD151-EB3A-F04A-BB90-458E86C70CA1}"/>
              </a:ext>
            </a:extLst>
          </p:cNvPr>
          <p:cNvSpPr txBox="1"/>
          <p:nvPr/>
        </p:nvSpPr>
        <p:spPr>
          <a:xfrm>
            <a:off x="2578923" y="2073653"/>
            <a:ext cx="1842172" cy="461665"/>
          </a:xfrm>
          <a:prstGeom prst="rect">
            <a:avLst/>
          </a:prstGeom>
          <a:noFill/>
        </p:spPr>
        <p:txBody>
          <a:bodyPr wrap="none" rtlCol="0">
            <a:spAutoFit/>
          </a:bodyPr>
          <a:lstStyle/>
          <a:p>
            <a:pPr algn="ctr"/>
            <a:r>
              <a:rPr lang="nl-BE" sz="1200" b="1">
                <a:solidFill>
                  <a:srgbClr val="014B6F"/>
                </a:solidFill>
                <a:latin typeface="Raleway" panose="020B0503030101060003" pitchFamily="34" charset="77"/>
              </a:rPr>
              <a:t>Variants identification </a:t>
            </a:r>
          </a:p>
          <a:p>
            <a:pPr algn="ctr"/>
            <a:r>
              <a:rPr lang="nl-BE" sz="1200" b="1">
                <a:solidFill>
                  <a:srgbClr val="014B6F"/>
                </a:solidFill>
                <a:latin typeface="Raleway" panose="020B0503030101060003" pitchFamily="34" charset="77"/>
              </a:rPr>
              <a:t>and annotation</a:t>
            </a:r>
            <a:endParaRPr lang="en-BE" sz="1200" b="1">
              <a:solidFill>
                <a:srgbClr val="014B6F"/>
              </a:solidFill>
              <a:latin typeface="Raleway" panose="020B0503030101060003" pitchFamily="34" charset="77"/>
            </a:endParaRPr>
          </a:p>
        </p:txBody>
      </p:sp>
      <p:sp>
        <p:nvSpPr>
          <p:cNvPr id="1000" name="TextBox 999">
            <a:extLst>
              <a:ext uri="{FF2B5EF4-FFF2-40B4-BE49-F238E27FC236}">
                <a16:creationId xmlns:a16="http://schemas.microsoft.com/office/drawing/2014/main" id="{C0FC5C69-2DBE-C142-87AE-BFBF0B76460D}"/>
              </a:ext>
            </a:extLst>
          </p:cNvPr>
          <p:cNvSpPr txBox="1"/>
          <p:nvPr/>
        </p:nvSpPr>
        <p:spPr>
          <a:xfrm>
            <a:off x="590133" y="2144597"/>
            <a:ext cx="1454244" cy="276999"/>
          </a:xfrm>
          <a:prstGeom prst="rect">
            <a:avLst/>
          </a:prstGeom>
          <a:noFill/>
        </p:spPr>
        <p:txBody>
          <a:bodyPr wrap="none" rtlCol="0">
            <a:spAutoFit/>
          </a:bodyPr>
          <a:lstStyle/>
          <a:p>
            <a:pPr algn="ctr"/>
            <a:r>
              <a:rPr lang="nl-BE" sz="1200" b="1">
                <a:solidFill>
                  <a:srgbClr val="014B6F"/>
                </a:solidFill>
                <a:latin typeface="Raleway" panose="020B0503030101060003" pitchFamily="34" charset="77"/>
              </a:rPr>
              <a:t>Sequencing files </a:t>
            </a:r>
          </a:p>
        </p:txBody>
      </p:sp>
      <p:pic>
        <p:nvPicPr>
          <p:cNvPr id="1001" name="Graphic 1000" descr="Paper with solid fill">
            <a:extLst>
              <a:ext uri="{FF2B5EF4-FFF2-40B4-BE49-F238E27FC236}">
                <a16:creationId xmlns:a16="http://schemas.microsoft.com/office/drawing/2014/main" id="{E26E9282-3A3C-B349-B21B-E6E4047E88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8785" y="2790941"/>
            <a:ext cx="336194" cy="336194"/>
          </a:xfrm>
          <a:prstGeom prst="rect">
            <a:avLst/>
          </a:prstGeom>
        </p:spPr>
      </p:pic>
      <p:pic>
        <p:nvPicPr>
          <p:cNvPr id="1002" name="Graphic 1001" descr="Paper with solid fill">
            <a:extLst>
              <a:ext uri="{FF2B5EF4-FFF2-40B4-BE49-F238E27FC236}">
                <a16:creationId xmlns:a16="http://schemas.microsoft.com/office/drawing/2014/main" id="{B615FB63-F580-134C-8496-CF5D6EE3B9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3304" y="3013305"/>
            <a:ext cx="265520" cy="265520"/>
          </a:xfrm>
          <a:prstGeom prst="rect">
            <a:avLst/>
          </a:prstGeom>
        </p:spPr>
      </p:pic>
      <p:pic>
        <p:nvPicPr>
          <p:cNvPr id="1007" name="Graphic 1006" descr="Paper with solid fill">
            <a:extLst>
              <a:ext uri="{FF2B5EF4-FFF2-40B4-BE49-F238E27FC236}">
                <a16:creationId xmlns:a16="http://schemas.microsoft.com/office/drawing/2014/main" id="{6A62A4C6-2A3A-6749-96CE-49135F6B3A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7938" y="2790941"/>
            <a:ext cx="336194" cy="336194"/>
          </a:xfrm>
          <a:prstGeom prst="rect">
            <a:avLst/>
          </a:prstGeom>
        </p:spPr>
      </p:pic>
      <p:pic>
        <p:nvPicPr>
          <p:cNvPr id="1008" name="Graphic 1007" descr="Paper with solid fill">
            <a:extLst>
              <a:ext uri="{FF2B5EF4-FFF2-40B4-BE49-F238E27FC236}">
                <a16:creationId xmlns:a16="http://schemas.microsoft.com/office/drawing/2014/main" id="{D3B35005-3232-6449-A1D4-D11F5F246F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6405" y="3023578"/>
            <a:ext cx="265520" cy="265520"/>
          </a:xfrm>
          <a:prstGeom prst="rect">
            <a:avLst/>
          </a:prstGeom>
        </p:spPr>
      </p:pic>
      <p:sp>
        <p:nvSpPr>
          <p:cNvPr id="21" name="TextBox 20">
            <a:extLst>
              <a:ext uri="{FF2B5EF4-FFF2-40B4-BE49-F238E27FC236}">
                <a16:creationId xmlns:a16="http://schemas.microsoft.com/office/drawing/2014/main" id="{CC9460BB-12E8-0E4E-BF26-4491D4377CB9}"/>
              </a:ext>
            </a:extLst>
          </p:cNvPr>
          <p:cNvSpPr txBox="1"/>
          <p:nvPr/>
        </p:nvSpPr>
        <p:spPr>
          <a:xfrm>
            <a:off x="983397" y="3369364"/>
            <a:ext cx="683200" cy="276999"/>
          </a:xfrm>
          <a:prstGeom prst="rect">
            <a:avLst/>
          </a:prstGeom>
          <a:noFill/>
        </p:spPr>
        <p:txBody>
          <a:bodyPr wrap="none" rtlCol="0">
            <a:spAutoFit/>
          </a:bodyPr>
          <a:lstStyle/>
          <a:p>
            <a:r>
              <a:rPr lang="en-BE" sz="1200">
                <a:latin typeface="Raleway" panose="020B0503030101060003" pitchFamily="34" charset="77"/>
              </a:rPr>
              <a:t>FASTQ</a:t>
            </a:r>
          </a:p>
        </p:txBody>
      </p:sp>
      <p:grpSp>
        <p:nvGrpSpPr>
          <p:cNvPr id="1013" name="Groupe 17">
            <a:extLst>
              <a:ext uri="{FF2B5EF4-FFF2-40B4-BE49-F238E27FC236}">
                <a16:creationId xmlns:a16="http://schemas.microsoft.com/office/drawing/2014/main" id="{10103A7B-4D1B-304D-9028-0BB338FEC3AA}"/>
              </a:ext>
            </a:extLst>
          </p:cNvPr>
          <p:cNvGrpSpPr/>
          <p:nvPr/>
        </p:nvGrpSpPr>
        <p:grpSpPr>
          <a:xfrm>
            <a:off x="10176617" y="4159087"/>
            <a:ext cx="1966409" cy="744492"/>
            <a:chOff x="7732353" y="5177739"/>
            <a:chExt cx="2542033" cy="905418"/>
          </a:xfrm>
        </p:grpSpPr>
        <p:sp>
          <p:nvSpPr>
            <p:cNvPr id="1015" name="TextBox 25">
              <a:extLst>
                <a:ext uri="{FF2B5EF4-FFF2-40B4-BE49-F238E27FC236}">
                  <a16:creationId xmlns:a16="http://schemas.microsoft.com/office/drawing/2014/main" id="{CBDE670F-4CFB-6F47-AC23-3A2BE7E28BAF}"/>
                </a:ext>
              </a:extLst>
            </p:cNvPr>
            <p:cNvSpPr txBox="1"/>
            <p:nvPr/>
          </p:nvSpPr>
          <p:spPr>
            <a:xfrm>
              <a:off x="8805915" y="5877291"/>
              <a:ext cx="1468471"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34B6F"/>
                  </a:solidFill>
                  <a:effectLst/>
                  <a:uLnTx/>
                  <a:uFillTx/>
                  <a:latin typeface="Raleway" panose="020B0503030101060003"/>
                  <a:ea typeface="+mn-ea"/>
                  <a:cs typeface="+mn-cs"/>
                </a:rPr>
                <a:t>Mol. biologist</a:t>
              </a:r>
            </a:p>
          </p:txBody>
        </p:sp>
        <p:sp>
          <p:nvSpPr>
            <p:cNvPr id="1016" name="TextBox 26">
              <a:extLst>
                <a:ext uri="{FF2B5EF4-FFF2-40B4-BE49-F238E27FC236}">
                  <a16:creationId xmlns:a16="http://schemas.microsoft.com/office/drawing/2014/main" id="{48CCF957-38DE-AF4C-98AF-F6891A6E55EE}"/>
                </a:ext>
              </a:extLst>
            </p:cNvPr>
            <p:cNvSpPr txBox="1"/>
            <p:nvPr/>
          </p:nvSpPr>
          <p:spPr>
            <a:xfrm>
              <a:off x="7732353" y="5877290"/>
              <a:ext cx="998737" cy="20586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34B6F"/>
                  </a:solidFill>
                  <a:effectLst/>
                  <a:uLnTx/>
                  <a:uFillTx/>
                  <a:latin typeface="Raleway" panose="020B0503030101060003"/>
                  <a:ea typeface="+mn-ea"/>
                  <a:cs typeface="+mn-cs"/>
                </a:rPr>
                <a:t>Pathologist</a:t>
              </a:r>
            </a:p>
          </p:txBody>
        </p:sp>
        <p:pic>
          <p:nvPicPr>
            <p:cNvPr id="1017" name="Image 730">
              <a:extLst>
                <a:ext uri="{FF2B5EF4-FFF2-40B4-BE49-F238E27FC236}">
                  <a16:creationId xmlns:a16="http://schemas.microsoft.com/office/drawing/2014/main" id="{C89D96F0-F110-854A-9427-77421F0D75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6406" y="5177739"/>
              <a:ext cx="759959" cy="699553"/>
            </a:xfrm>
            <a:prstGeom prst="rect">
              <a:avLst/>
            </a:prstGeom>
          </p:spPr>
        </p:pic>
        <p:pic>
          <p:nvPicPr>
            <p:cNvPr id="1018" name="Image 731">
              <a:extLst>
                <a:ext uri="{FF2B5EF4-FFF2-40B4-BE49-F238E27FC236}">
                  <a16:creationId xmlns:a16="http://schemas.microsoft.com/office/drawing/2014/main" id="{2DB3A587-719C-2D4A-AD09-370079D649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9180" y="5315025"/>
              <a:ext cx="405080" cy="467400"/>
            </a:xfrm>
            <a:prstGeom prst="rect">
              <a:avLst/>
            </a:prstGeom>
          </p:spPr>
        </p:pic>
      </p:grpSp>
      <p:grpSp>
        <p:nvGrpSpPr>
          <p:cNvPr id="366" name="Groupe 12">
            <a:extLst>
              <a:ext uri="{FF2B5EF4-FFF2-40B4-BE49-F238E27FC236}">
                <a16:creationId xmlns:a16="http://schemas.microsoft.com/office/drawing/2014/main" id="{24225B36-B4B0-A140-A31A-4ACB24652C80}"/>
              </a:ext>
            </a:extLst>
          </p:cNvPr>
          <p:cNvGrpSpPr/>
          <p:nvPr/>
        </p:nvGrpSpPr>
        <p:grpSpPr>
          <a:xfrm>
            <a:off x="2798444" y="2544785"/>
            <a:ext cx="1343345" cy="1100081"/>
            <a:chOff x="-441745" y="2181468"/>
            <a:chExt cx="2777637" cy="2085292"/>
          </a:xfrm>
        </p:grpSpPr>
        <p:sp>
          <p:nvSpPr>
            <p:cNvPr id="367" name="TextBox 1">
              <a:extLst>
                <a:ext uri="{FF2B5EF4-FFF2-40B4-BE49-F238E27FC236}">
                  <a16:creationId xmlns:a16="http://schemas.microsoft.com/office/drawing/2014/main" id="{D157955B-D225-A347-899D-157D252ECB8B}"/>
                </a:ext>
              </a:extLst>
            </p:cNvPr>
            <p:cNvSpPr txBox="1"/>
            <p:nvPr/>
          </p:nvSpPr>
          <p:spPr>
            <a:xfrm>
              <a:off x="-441745" y="2300510"/>
              <a:ext cx="583815" cy="277000"/>
            </a:xfrm>
            <a:prstGeom prst="rect">
              <a:avLst/>
            </a:prstGeom>
            <a:noFill/>
          </p:spPr>
          <p:txBody>
            <a:bodyPr wrap="none" rtlCol="0">
              <a:spAutoFit/>
            </a:bodyPr>
            <a:lstStyle/>
            <a:p>
              <a:r>
                <a:rPr lang="en-BE" sz="1200">
                  <a:solidFill>
                    <a:schemeClr val="bg1">
                      <a:lumMod val="50000"/>
                    </a:schemeClr>
                  </a:solidFill>
                  <a:latin typeface="Raleway" panose="020B0503030101060003" pitchFamily="34" charset="77"/>
                </a:rPr>
                <a:t>BRAF</a:t>
              </a:r>
            </a:p>
          </p:txBody>
        </p:sp>
        <p:sp>
          <p:nvSpPr>
            <p:cNvPr id="368" name="TextBox 575">
              <a:extLst>
                <a:ext uri="{FF2B5EF4-FFF2-40B4-BE49-F238E27FC236}">
                  <a16:creationId xmlns:a16="http://schemas.microsoft.com/office/drawing/2014/main" id="{3C43FE3F-0CF9-4943-BACD-360FAED2D072}"/>
                </a:ext>
              </a:extLst>
            </p:cNvPr>
            <p:cNvSpPr txBox="1"/>
            <p:nvPr/>
          </p:nvSpPr>
          <p:spPr>
            <a:xfrm rot="774685">
              <a:off x="925671" y="3929389"/>
              <a:ext cx="580608" cy="277000"/>
            </a:xfrm>
            <a:prstGeom prst="rect">
              <a:avLst/>
            </a:prstGeom>
            <a:noFill/>
          </p:spPr>
          <p:txBody>
            <a:bodyPr wrap="none" rtlCol="0">
              <a:spAutoFit/>
            </a:bodyPr>
            <a:lstStyle/>
            <a:p>
              <a:r>
                <a:rPr lang="en-BE" sz="1200">
                  <a:solidFill>
                    <a:schemeClr val="bg1">
                      <a:lumMod val="50000"/>
                    </a:schemeClr>
                  </a:solidFill>
                  <a:latin typeface="Raleway" panose="020B0503030101060003" pitchFamily="34" charset="77"/>
                </a:rPr>
                <a:t>EGFR</a:t>
              </a:r>
            </a:p>
          </p:txBody>
        </p:sp>
        <p:sp>
          <p:nvSpPr>
            <p:cNvPr id="369" name="TextBox 578">
              <a:extLst>
                <a:ext uri="{FF2B5EF4-FFF2-40B4-BE49-F238E27FC236}">
                  <a16:creationId xmlns:a16="http://schemas.microsoft.com/office/drawing/2014/main" id="{6597656A-F1C4-9B45-868C-BF2BAE46295D}"/>
                </a:ext>
              </a:extLst>
            </p:cNvPr>
            <p:cNvSpPr txBox="1"/>
            <p:nvPr/>
          </p:nvSpPr>
          <p:spPr>
            <a:xfrm rot="774685">
              <a:off x="1084653" y="2181468"/>
              <a:ext cx="710451" cy="277000"/>
            </a:xfrm>
            <a:prstGeom prst="rect">
              <a:avLst/>
            </a:prstGeom>
            <a:noFill/>
          </p:spPr>
          <p:txBody>
            <a:bodyPr wrap="none" rtlCol="0">
              <a:spAutoFit/>
            </a:bodyPr>
            <a:lstStyle/>
            <a:p>
              <a:r>
                <a:rPr lang="en-BE" sz="1200">
                  <a:solidFill>
                    <a:schemeClr val="bg1">
                      <a:lumMod val="50000"/>
                    </a:schemeClr>
                  </a:solidFill>
                  <a:latin typeface="Raleway" panose="020B0503030101060003" pitchFamily="34" charset="77"/>
                </a:rPr>
                <a:t>PIK3CA</a:t>
              </a:r>
            </a:p>
          </p:txBody>
        </p:sp>
        <p:sp>
          <p:nvSpPr>
            <p:cNvPr id="370" name="TextBox 579">
              <a:extLst>
                <a:ext uri="{FF2B5EF4-FFF2-40B4-BE49-F238E27FC236}">
                  <a16:creationId xmlns:a16="http://schemas.microsoft.com/office/drawing/2014/main" id="{0D327DC4-597E-9840-8EAF-0927DF2FBE87}"/>
                </a:ext>
              </a:extLst>
            </p:cNvPr>
            <p:cNvSpPr txBox="1"/>
            <p:nvPr/>
          </p:nvSpPr>
          <p:spPr>
            <a:xfrm rot="774685">
              <a:off x="1195695" y="2632903"/>
              <a:ext cx="540534" cy="277000"/>
            </a:xfrm>
            <a:prstGeom prst="rect">
              <a:avLst/>
            </a:prstGeom>
            <a:noFill/>
          </p:spPr>
          <p:txBody>
            <a:bodyPr wrap="none" rtlCol="0">
              <a:spAutoFit/>
            </a:bodyPr>
            <a:lstStyle/>
            <a:p>
              <a:r>
                <a:rPr lang="en-BE" sz="1200">
                  <a:solidFill>
                    <a:schemeClr val="bg1">
                      <a:lumMod val="50000"/>
                    </a:schemeClr>
                  </a:solidFill>
                  <a:latin typeface="Raleway" panose="020B0503030101060003" pitchFamily="34" charset="77"/>
                </a:rPr>
                <a:t>TP53</a:t>
              </a:r>
            </a:p>
          </p:txBody>
        </p:sp>
        <p:sp>
          <p:nvSpPr>
            <p:cNvPr id="371" name="TextBox 582">
              <a:extLst>
                <a:ext uri="{FF2B5EF4-FFF2-40B4-BE49-F238E27FC236}">
                  <a16:creationId xmlns:a16="http://schemas.microsoft.com/office/drawing/2014/main" id="{47B129E0-BE10-BE43-973E-8DD4B4D180FB}"/>
                </a:ext>
              </a:extLst>
            </p:cNvPr>
            <p:cNvSpPr txBox="1"/>
            <p:nvPr/>
          </p:nvSpPr>
          <p:spPr>
            <a:xfrm>
              <a:off x="-344598" y="3989760"/>
              <a:ext cx="635109" cy="277000"/>
            </a:xfrm>
            <a:prstGeom prst="rect">
              <a:avLst/>
            </a:prstGeom>
            <a:noFill/>
          </p:spPr>
          <p:txBody>
            <a:bodyPr wrap="none" rtlCol="0">
              <a:spAutoFit/>
            </a:bodyPr>
            <a:lstStyle/>
            <a:p>
              <a:r>
                <a:rPr lang="en-BE" sz="1200">
                  <a:solidFill>
                    <a:schemeClr val="bg1">
                      <a:lumMod val="50000"/>
                    </a:schemeClr>
                  </a:solidFill>
                  <a:latin typeface="Raleway" panose="020B0503030101060003" pitchFamily="34" charset="77"/>
                </a:rPr>
                <a:t>INDEL</a:t>
              </a:r>
            </a:p>
          </p:txBody>
        </p:sp>
        <p:sp>
          <p:nvSpPr>
            <p:cNvPr id="372" name="TextBox 556">
              <a:extLst>
                <a:ext uri="{FF2B5EF4-FFF2-40B4-BE49-F238E27FC236}">
                  <a16:creationId xmlns:a16="http://schemas.microsoft.com/office/drawing/2014/main" id="{89B64823-C9EF-E646-8BBB-5953AA5C269F}"/>
                </a:ext>
              </a:extLst>
            </p:cNvPr>
            <p:cNvSpPr txBox="1"/>
            <p:nvPr/>
          </p:nvSpPr>
          <p:spPr>
            <a:xfrm>
              <a:off x="-325888" y="2951471"/>
              <a:ext cx="678390" cy="277000"/>
            </a:xfrm>
            <a:prstGeom prst="rect">
              <a:avLst/>
            </a:prstGeom>
            <a:noFill/>
          </p:spPr>
          <p:txBody>
            <a:bodyPr wrap="none" rtlCol="0">
              <a:spAutoFit/>
            </a:bodyPr>
            <a:lstStyle/>
            <a:p>
              <a:r>
                <a:rPr lang="en-BE" sz="1200">
                  <a:solidFill>
                    <a:schemeClr val="bg1">
                      <a:lumMod val="50000"/>
                    </a:schemeClr>
                  </a:solidFill>
                  <a:latin typeface="Raleway" panose="020B0503030101060003" pitchFamily="34" charset="77"/>
                </a:rPr>
                <a:t>BRCA2</a:t>
              </a:r>
            </a:p>
          </p:txBody>
        </p:sp>
        <p:grpSp>
          <p:nvGrpSpPr>
            <p:cNvPr id="373" name="Group 787">
              <a:extLst>
                <a:ext uri="{FF2B5EF4-FFF2-40B4-BE49-F238E27FC236}">
                  <a16:creationId xmlns:a16="http://schemas.microsoft.com/office/drawing/2014/main" id="{E4E66C99-C6FB-D041-9F50-BD3E2C8BFED7}"/>
                </a:ext>
              </a:extLst>
            </p:cNvPr>
            <p:cNvGrpSpPr/>
            <p:nvPr/>
          </p:nvGrpSpPr>
          <p:grpSpPr>
            <a:xfrm rot="4967650">
              <a:off x="-86446" y="3342902"/>
              <a:ext cx="213195" cy="566799"/>
              <a:chOff x="9124747" y="3738224"/>
              <a:chExt cx="1206402" cy="3207331"/>
            </a:xfrm>
          </p:grpSpPr>
          <p:sp>
            <p:nvSpPr>
              <p:cNvPr id="943" name="Oval 788">
                <a:extLst>
                  <a:ext uri="{FF2B5EF4-FFF2-40B4-BE49-F238E27FC236}">
                    <a16:creationId xmlns:a16="http://schemas.microsoft.com/office/drawing/2014/main" id="{14E55E7E-C4F5-6F4F-98C0-0E043164854A}"/>
                  </a:ext>
                </a:extLst>
              </p:cNvPr>
              <p:cNvSpPr/>
              <p:nvPr/>
            </p:nvSpPr>
            <p:spPr>
              <a:xfrm rot="16200000">
                <a:off x="9582915" y="4506959"/>
                <a:ext cx="290061" cy="290062"/>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944" name="그룹 247">
                <a:extLst>
                  <a:ext uri="{FF2B5EF4-FFF2-40B4-BE49-F238E27FC236}">
                    <a16:creationId xmlns:a16="http://schemas.microsoft.com/office/drawing/2014/main" id="{38F8B5A6-1A10-B245-9AD8-03B0F9B31D84}"/>
                  </a:ext>
                </a:extLst>
              </p:cNvPr>
              <p:cNvGrpSpPr/>
              <p:nvPr/>
            </p:nvGrpSpPr>
            <p:grpSpPr>
              <a:xfrm rot="5400000">
                <a:off x="9067426" y="3808730"/>
                <a:ext cx="719050" cy="604408"/>
                <a:chOff x="1835978" y="6129099"/>
                <a:chExt cx="539290" cy="453308"/>
              </a:xfrm>
              <a:solidFill>
                <a:srgbClr val="ED7D31"/>
              </a:solidFill>
            </p:grpSpPr>
            <p:sp>
              <p:nvSpPr>
                <p:cNvPr id="987" name="Oval 836">
                  <a:extLst>
                    <a:ext uri="{FF2B5EF4-FFF2-40B4-BE49-F238E27FC236}">
                      <a16:creationId xmlns:a16="http://schemas.microsoft.com/office/drawing/2014/main" id="{4003B4DB-27AC-474B-82AC-418EA57F7637}"/>
                    </a:ext>
                  </a:extLst>
                </p:cNvPr>
                <p:cNvSpPr/>
                <p:nvPr/>
              </p:nvSpPr>
              <p:spPr>
                <a:xfrm rot="10800000">
                  <a:off x="2197275" y="6293467"/>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88" name="Rectangle 987">
                  <a:extLst>
                    <a:ext uri="{FF2B5EF4-FFF2-40B4-BE49-F238E27FC236}">
                      <a16:creationId xmlns:a16="http://schemas.microsoft.com/office/drawing/2014/main" id="{0FF37807-D291-CE4C-9D6D-34DD09060695}"/>
                    </a:ext>
                  </a:extLst>
                </p:cNvPr>
                <p:cNvSpPr/>
                <p:nvPr/>
              </p:nvSpPr>
              <p:spPr>
                <a:xfrm>
                  <a:off x="2256605" y="6129099"/>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89" name="Oval 838">
                  <a:extLst>
                    <a:ext uri="{FF2B5EF4-FFF2-40B4-BE49-F238E27FC236}">
                      <a16:creationId xmlns:a16="http://schemas.microsoft.com/office/drawing/2014/main" id="{809A16EF-EEFD-E54C-B730-B6DEC6D431B3}"/>
                    </a:ext>
                  </a:extLst>
                </p:cNvPr>
                <p:cNvSpPr/>
                <p:nvPr/>
              </p:nvSpPr>
              <p:spPr>
                <a:xfrm rot="10800000">
                  <a:off x="2011682" y="6417006"/>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90" name="Rectangle 989">
                  <a:extLst>
                    <a:ext uri="{FF2B5EF4-FFF2-40B4-BE49-F238E27FC236}">
                      <a16:creationId xmlns:a16="http://schemas.microsoft.com/office/drawing/2014/main" id="{0797E36A-DD62-5441-8C14-ED930F173207}"/>
                    </a:ext>
                  </a:extLst>
                </p:cNvPr>
                <p:cNvSpPr/>
                <p:nvPr/>
              </p:nvSpPr>
              <p:spPr>
                <a:xfrm>
                  <a:off x="2061124" y="6129099"/>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91" name="Oval 840">
                  <a:extLst>
                    <a:ext uri="{FF2B5EF4-FFF2-40B4-BE49-F238E27FC236}">
                      <a16:creationId xmlns:a16="http://schemas.microsoft.com/office/drawing/2014/main" id="{5C0EB860-08B0-DC47-AD46-861CDC0D95A0}"/>
                    </a:ext>
                  </a:extLst>
                </p:cNvPr>
                <p:cNvSpPr/>
                <p:nvPr/>
              </p:nvSpPr>
              <p:spPr>
                <a:xfrm rot="10800000">
                  <a:off x="1835978" y="6443968"/>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92" name="Rectangle 991">
                  <a:extLst>
                    <a:ext uri="{FF2B5EF4-FFF2-40B4-BE49-F238E27FC236}">
                      <a16:creationId xmlns:a16="http://schemas.microsoft.com/office/drawing/2014/main" id="{DC3915DD-AD05-D04F-AC5C-752BE0D2DD4E}"/>
                    </a:ext>
                  </a:extLst>
                </p:cNvPr>
                <p:cNvSpPr/>
                <p:nvPr/>
              </p:nvSpPr>
              <p:spPr>
                <a:xfrm>
                  <a:off x="1875531" y="6134265"/>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945" name="그룹 246">
                <a:extLst>
                  <a:ext uri="{FF2B5EF4-FFF2-40B4-BE49-F238E27FC236}">
                    <a16:creationId xmlns:a16="http://schemas.microsoft.com/office/drawing/2014/main" id="{59B76C69-FDD3-2D44-9C90-4842C11C5708}"/>
                  </a:ext>
                </a:extLst>
              </p:cNvPr>
              <p:cNvGrpSpPr/>
              <p:nvPr/>
            </p:nvGrpSpPr>
            <p:grpSpPr>
              <a:xfrm rot="5400000">
                <a:off x="9310601" y="4784824"/>
                <a:ext cx="1293046" cy="748039"/>
                <a:chOff x="2406665" y="5677604"/>
                <a:chExt cx="969789" cy="561030"/>
              </a:xfrm>
              <a:solidFill>
                <a:srgbClr val="ED7D31"/>
              </a:solidFill>
            </p:grpSpPr>
            <p:sp>
              <p:nvSpPr>
                <p:cNvPr id="978" name="Oval 827">
                  <a:extLst>
                    <a:ext uri="{FF2B5EF4-FFF2-40B4-BE49-F238E27FC236}">
                      <a16:creationId xmlns:a16="http://schemas.microsoft.com/office/drawing/2014/main" id="{3DE40A50-3538-3F49-B587-3B9A5954AD9B}"/>
                    </a:ext>
                  </a:extLst>
                </p:cNvPr>
                <p:cNvSpPr/>
                <p:nvPr/>
              </p:nvSpPr>
              <p:spPr>
                <a:xfrm>
                  <a:off x="2406665" y="6021086"/>
                  <a:ext cx="217548" cy="217548"/>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79" name="Oval 828">
                  <a:extLst>
                    <a:ext uri="{FF2B5EF4-FFF2-40B4-BE49-F238E27FC236}">
                      <a16:creationId xmlns:a16="http://schemas.microsoft.com/office/drawing/2014/main" id="{193A191B-CC13-0342-9B19-485AB1AD9F2B}"/>
                    </a:ext>
                  </a:extLst>
                </p:cNvPr>
                <p:cNvSpPr/>
                <p:nvPr/>
              </p:nvSpPr>
              <p:spPr>
                <a:xfrm>
                  <a:off x="2651571" y="5788551"/>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80" name="Rectangle 979">
                  <a:extLst>
                    <a:ext uri="{FF2B5EF4-FFF2-40B4-BE49-F238E27FC236}">
                      <a16:creationId xmlns:a16="http://schemas.microsoft.com/office/drawing/2014/main" id="{20848D72-A993-8448-8293-41256E0E25C9}"/>
                    </a:ext>
                  </a:extLst>
                </p:cNvPr>
                <p:cNvSpPr/>
                <p:nvPr/>
              </p:nvSpPr>
              <p:spPr>
                <a:xfrm rot="10800000">
                  <a:off x="2710903" y="5931271"/>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81" name="Oval 830">
                  <a:extLst>
                    <a:ext uri="{FF2B5EF4-FFF2-40B4-BE49-F238E27FC236}">
                      <a16:creationId xmlns:a16="http://schemas.microsoft.com/office/drawing/2014/main" id="{E4236583-28EA-9C4A-AC2F-FFBFEF43DA1B}"/>
                    </a:ext>
                  </a:extLst>
                </p:cNvPr>
                <p:cNvSpPr/>
                <p:nvPr/>
              </p:nvSpPr>
              <p:spPr>
                <a:xfrm>
                  <a:off x="2856940" y="5684789"/>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82" name="Rectangle 981">
                  <a:extLst>
                    <a:ext uri="{FF2B5EF4-FFF2-40B4-BE49-F238E27FC236}">
                      <a16:creationId xmlns:a16="http://schemas.microsoft.com/office/drawing/2014/main" id="{71434B1E-2A6C-284F-992C-56C27E4CCE50}"/>
                    </a:ext>
                  </a:extLst>
                </p:cNvPr>
                <p:cNvSpPr/>
                <p:nvPr/>
              </p:nvSpPr>
              <p:spPr>
                <a:xfrm rot="10800000">
                  <a:off x="2906384" y="5832302"/>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83" name="Oval 832">
                  <a:extLst>
                    <a:ext uri="{FF2B5EF4-FFF2-40B4-BE49-F238E27FC236}">
                      <a16:creationId xmlns:a16="http://schemas.microsoft.com/office/drawing/2014/main" id="{DED934B2-0B02-E74F-A919-7A9C8C57D1BD}"/>
                    </a:ext>
                  </a:extLst>
                </p:cNvPr>
                <p:cNvSpPr/>
                <p:nvPr/>
              </p:nvSpPr>
              <p:spPr>
                <a:xfrm>
                  <a:off x="3052422" y="5677604"/>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84" name="Rectangle 983">
                  <a:extLst>
                    <a:ext uri="{FF2B5EF4-FFF2-40B4-BE49-F238E27FC236}">
                      <a16:creationId xmlns:a16="http://schemas.microsoft.com/office/drawing/2014/main" id="{F6E9C337-035E-5640-9659-1CDB42BF8B4B}"/>
                    </a:ext>
                  </a:extLst>
                </p:cNvPr>
                <p:cNvSpPr/>
                <p:nvPr/>
              </p:nvSpPr>
              <p:spPr>
                <a:xfrm rot="10800000">
                  <a:off x="3091977" y="580931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85" name="Oval 834">
                  <a:extLst>
                    <a:ext uri="{FF2B5EF4-FFF2-40B4-BE49-F238E27FC236}">
                      <a16:creationId xmlns:a16="http://schemas.microsoft.com/office/drawing/2014/main" id="{0EE94E52-20C1-5C42-9A71-D1E567F408AE}"/>
                    </a:ext>
                  </a:extLst>
                </p:cNvPr>
                <p:cNvSpPr/>
                <p:nvPr/>
              </p:nvSpPr>
              <p:spPr>
                <a:xfrm>
                  <a:off x="3257792" y="5786456"/>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86" name="Rectangle 985">
                  <a:extLst>
                    <a:ext uri="{FF2B5EF4-FFF2-40B4-BE49-F238E27FC236}">
                      <a16:creationId xmlns:a16="http://schemas.microsoft.com/office/drawing/2014/main" id="{B19BD6FA-61B6-A341-9ABC-D3462D41C52E}"/>
                    </a:ext>
                  </a:extLst>
                </p:cNvPr>
                <p:cNvSpPr/>
                <p:nvPr/>
              </p:nvSpPr>
              <p:spPr>
                <a:xfrm rot="10800000">
                  <a:off x="3287458" y="5898389"/>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946" name="그룹 243">
                <a:extLst>
                  <a:ext uri="{FF2B5EF4-FFF2-40B4-BE49-F238E27FC236}">
                    <a16:creationId xmlns:a16="http://schemas.microsoft.com/office/drawing/2014/main" id="{3E3E8844-10B2-F642-A70E-8FC590CA9977}"/>
                  </a:ext>
                </a:extLst>
              </p:cNvPr>
              <p:cNvGrpSpPr/>
              <p:nvPr/>
            </p:nvGrpSpPr>
            <p:grpSpPr>
              <a:xfrm rot="5400000">
                <a:off x="9080612" y="6297011"/>
                <a:ext cx="692681" cy="604408"/>
                <a:chOff x="3712085" y="6129098"/>
                <a:chExt cx="519513" cy="453308"/>
              </a:xfrm>
              <a:solidFill>
                <a:srgbClr val="ED7D31"/>
              </a:solidFill>
            </p:grpSpPr>
            <p:sp>
              <p:nvSpPr>
                <p:cNvPr id="972" name="Oval 821">
                  <a:extLst>
                    <a:ext uri="{FF2B5EF4-FFF2-40B4-BE49-F238E27FC236}">
                      <a16:creationId xmlns:a16="http://schemas.microsoft.com/office/drawing/2014/main" id="{7BE3F98A-3B13-0749-9C0C-C8F5FCD96925}"/>
                    </a:ext>
                  </a:extLst>
                </p:cNvPr>
                <p:cNvSpPr/>
                <p:nvPr/>
              </p:nvSpPr>
              <p:spPr>
                <a:xfrm rot="10800000">
                  <a:off x="4073382" y="6417005"/>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73" name="Rectangle 972">
                  <a:extLst>
                    <a:ext uri="{FF2B5EF4-FFF2-40B4-BE49-F238E27FC236}">
                      <a16:creationId xmlns:a16="http://schemas.microsoft.com/office/drawing/2014/main" id="{1FA104BA-9FE8-0C40-8E78-D236E33C4451}"/>
                    </a:ext>
                  </a:extLst>
                </p:cNvPr>
                <p:cNvSpPr/>
                <p:nvPr/>
              </p:nvSpPr>
              <p:spPr>
                <a:xfrm>
                  <a:off x="4122824" y="6129098"/>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74" name="Oval 823">
                  <a:extLst>
                    <a:ext uri="{FF2B5EF4-FFF2-40B4-BE49-F238E27FC236}">
                      <a16:creationId xmlns:a16="http://schemas.microsoft.com/office/drawing/2014/main" id="{E7DE45C4-B69F-3C4D-A475-1D3183956807}"/>
                    </a:ext>
                  </a:extLst>
                </p:cNvPr>
                <p:cNvSpPr/>
                <p:nvPr/>
              </p:nvSpPr>
              <p:spPr>
                <a:xfrm rot="10800000">
                  <a:off x="3897678" y="6443967"/>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75" name="Rectangle 974">
                  <a:extLst>
                    <a:ext uri="{FF2B5EF4-FFF2-40B4-BE49-F238E27FC236}">
                      <a16:creationId xmlns:a16="http://schemas.microsoft.com/office/drawing/2014/main" id="{D852372A-5898-FF4A-8C3F-5881720405A1}"/>
                    </a:ext>
                  </a:extLst>
                </p:cNvPr>
                <p:cNvSpPr/>
                <p:nvPr/>
              </p:nvSpPr>
              <p:spPr>
                <a:xfrm>
                  <a:off x="3937231" y="613426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76" name="Oval 825">
                  <a:extLst>
                    <a:ext uri="{FF2B5EF4-FFF2-40B4-BE49-F238E27FC236}">
                      <a16:creationId xmlns:a16="http://schemas.microsoft.com/office/drawing/2014/main" id="{668373D9-C871-FE44-AC39-C7717D1B23D5}"/>
                    </a:ext>
                  </a:extLst>
                </p:cNvPr>
                <p:cNvSpPr/>
                <p:nvPr/>
              </p:nvSpPr>
              <p:spPr>
                <a:xfrm rot="10800000">
                  <a:off x="3712085" y="6354892"/>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77" name="Rectangle 976">
                  <a:extLst>
                    <a:ext uri="{FF2B5EF4-FFF2-40B4-BE49-F238E27FC236}">
                      <a16:creationId xmlns:a16="http://schemas.microsoft.com/office/drawing/2014/main" id="{F027DE60-794D-0A4E-8F8B-89067EB7C8AC}"/>
                    </a:ext>
                  </a:extLst>
                </p:cNvPr>
                <p:cNvSpPr/>
                <p:nvPr/>
              </p:nvSpPr>
              <p:spPr>
                <a:xfrm>
                  <a:off x="3741750" y="6130005"/>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947" name="그룹 259">
                <a:extLst>
                  <a:ext uri="{FF2B5EF4-FFF2-40B4-BE49-F238E27FC236}">
                    <a16:creationId xmlns:a16="http://schemas.microsoft.com/office/drawing/2014/main" id="{B75E1334-4E3A-A74C-874B-968F48821E49}"/>
                  </a:ext>
                </a:extLst>
              </p:cNvPr>
              <p:cNvGrpSpPr/>
              <p:nvPr/>
            </p:nvGrpSpPr>
            <p:grpSpPr>
              <a:xfrm rot="5400000">
                <a:off x="9680363" y="3780125"/>
                <a:ext cx="692682" cy="608880"/>
                <a:chOff x="1826089" y="5677604"/>
                <a:chExt cx="519514" cy="456661"/>
              </a:xfrm>
              <a:solidFill>
                <a:srgbClr val="5B9BD5"/>
              </a:solidFill>
            </p:grpSpPr>
            <p:sp>
              <p:nvSpPr>
                <p:cNvPr id="966" name="Rectangle 965">
                  <a:extLst>
                    <a:ext uri="{FF2B5EF4-FFF2-40B4-BE49-F238E27FC236}">
                      <a16:creationId xmlns:a16="http://schemas.microsoft.com/office/drawing/2014/main" id="{AFCF8948-ECDB-0747-A8FB-8AF574CEFF26}"/>
                    </a:ext>
                  </a:extLst>
                </p:cNvPr>
                <p:cNvSpPr/>
                <p:nvPr/>
              </p:nvSpPr>
              <p:spPr>
                <a:xfrm rot="10800000">
                  <a:off x="2256606" y="5899323"/>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67" name="Oval 814">
                  <a:extLst>
                    <a:ext uri="{FF2B5EF4-FFF2-40B4-BE49-F238E27FC236}">
                      <a16:creationId xmlns:a16="http://schemas.microsoft.com/office/drawing/2014/main" id="{9A05BD60-0625-1041-8037-20EA4ED62C1B}"/>
                    </a:ext>
                  </a:extLst>
                </p:cNvPr>
                <p:cNvSpPr/>
                <p:nvPr/>
              </p:nvSpPr>
              <p:spPr>
                <a:xfrm rot="10800000">
                  <a:off x="2226941" y="5788551"/>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68" name="Oval 815">
                  <a:extLst>
                    <a:ext uri="{FF2B5EF4-FFF2-40B4-BE49-F238E27FC236}">
                      <a16:creationId xmlns:a16="http://schemas.microsoft.com/office/drawing/2014/main" id="{192EDF48-2DBC-DD48-9868-7DC1307ABB86}"/>
                    </a:ext>
                  </a:extLst>
                </p:cNvPr>
                <p:cNvSpPr/>
                <p:nvPr/>
              </p:nvSpPr>
              <p:spPr>
                <a:xfrm rot="10800000">
                  <a:off x="2021571" y="5684790"/>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69" name="Rectangle 968">
                  <a:extLst>
                    <a:ext uri="{FF2B5EF4-FFF2-40B4-BE49-F238E27FC236}">
                      <a16:creationId xmlns:a16="http://schemas.microsoft.com/office/drawing/2014/main" id="{20F89560-D603-F549-8064-1F5D7417E653}"/>
                    </a:ext>
                  </a:extLst>
                </p:cNvPr>
                <p:cNvSpPr/>
                <p:nvPr/>
              </p:nvSpPr>
              <p:spPr>
                <a:xfrm rot="10800000">
                  <a:off x="2061125" y="5794846"/>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70" name="Oval 817">
                  <a:extLst>
                    <a:ext uri="{FF2B5EF4-FFF2-40B4-BE49-F238E27FC236}">
                      <a16:creationId xmlns:a16="http://schemas.microsoft.com/office/drawing/2014/main" id="{766912A6-AB9C-444D-83D6-31FEA855958C}"/>
                    </a:ext>
                  </a:extLst>
                </p:cNvPr>
                <p:cNvSpPr/>
                <p:nvPr/>
              </p:nvSpPr>
              <p:spPr>
                <a:xfrm rot="10800000">
                  <a:off x="1826089" y="5677604"/>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71" name="Rectangle 970">
                  <a:extLst>
                    <a:ext uri="{FF2B5EF4-FFF2-40B4-BE49-F238E27FC236}">
                      <a16:creationId xmlns:a16="http://schemas.microsoft.com/office/drawing/2014/main" id="{23940011-F3EF-6B42-B462-86906239ECFF}"/>
                    </a:ext>
                  </a:extLst>
                </p:cNvPr>
                <p:cNvSpPr/>
                <p:nvPr/>
              </p:nvSpPr>
              <p:spPr>
                <a:xfrm rot="10800000">
                  <a:off x="1875532" y="5817833"/>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948" name="그룹 245">
                <a:extLst>
                  <a:ext uri="{FF2B5EF4-FFF2-40B4-BE49-F238E27FC236}">
                    <a16:creationId xmlns:a16="http://schemas.microsoft.com/office/drawing/2014/main" id="{139C3C3A-285C-DD49-91B1-1B677CDB5E16}"/>
                  </a:ext>
                </a:extLst>
              </p:cNvPr>
              <p:cNvGrpSpPr/>
              <p:nvPr/>
            </p:nvGrpSpPr>
            <p:grpSpPr>
              <a:xfrm rot="5400000">
                <a:off x="8945935" y="5057226"/>
                <a:ext cx="966505" cy="608880"/>
                <a:chOff x="2681237" y="6125745"/>
                <a:chExt cx="724882" cy="456662"/>
              </a:xfrm>
              <a:solidFill>
                <a:srgbClr val="5B9BD5"/>
              </a:solidFill>
            </p:grpSpPr>
            <p:sp>
              <p:nvSpPr>
                <p:cNvPr id="958" name="Rectangle 957">
                  <a:extLst>
                    <a:ext uri="{FF2B5EF4-FFF2-40B4-BE49-F238E27FC236}">
                      <a16:creationId xmlns:a16="http://schemas.microsoft.com/office/drawing/2014/main" id="{AE10291A-285E-F042-93B0-C3D04A5D921E}"/>
                    </a:ext>
                  </a:extLst>
                </p:cNvPr>
                <p:cNvSpPr/>
                <p:nvPr/>
              </p:nvSpPr>
              <p:spPr>
                <a:xfrm>
                  <a:off x="2710902" y="6125746"/>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59" name="Oval 806">
                  <a:extLst>
                    <a:ext uri="{FF2B5EF4-FFF2-40B4-BE49-F238E27FC236}">
                      <a16:creationId xmlns:a16="http://schemas.microsoft.com/office/drawing/2014/main" id="{7CDE512A-EA51-B54F-AD8F-B83D55FDBF40}"/>
                    </a:ext>
                  </a:extLst>
                </p:cNvPr>
                <p:cNvSpPr/>
                <p:nvPr/>
              </p:nvSpPr>
              <p:spPr>
                <a:xfrm>
                  <a:off x="2681237" y="6352798"/>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60" name="Oval 807">
                  <a:extLst>
                    <a:ext uri="{FF2B5EF4-FFF2-40B4-BE49-F238E27FC236}">
                      <a16:creationId xmlns:a16="http://schemas.microsoft.com/office/drawing/2014/main" id="{AA2510BB-0FB9-7A4C-8C59-CB5EFFC7D1D0}"/>
                    </a:ext>
                  </a:extLst>
                </p:cNvPr>
                <p:cNvSpPr/>
                <p:nvPr/>
              </p:nvSpPr>
              <p:spPr>
                <a:xfrm>
                  <a:off x="2866829" y="6436782"/>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61" name="Rectangle 960">
                  <a:extLst>
                    <a:ext uri="{FF2B5EF4-FFF2-40B4-BE49-F238E27FC236}">
                      <a16:creationId xmlns:a16="http://schemas.microsoft.com/office/drawing/2014/main" id="{1EFD85CE-9257-B649-8B91-F9680B7CE2DE}"/>
                    </a:ext>
                  </a:extLst>
                </p:cNvPr>
                <p:cNvSpPr/>
                <p:nvPr/>
              </p:nvSpPr>
              <p:spPr>
                <a:xfrm>
                  <a:off x="2906383" y="6130912"/>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62" name="Oval 809">
                  <a:extLst>
                    <a:ext uri="{FF2B5EF4-FFF2-40B4-BE49-F238E27FC236}">
                      <a16:creationId xmlns:a16="http://schemas.microsoft.com/office/drawing/2014/main" id="{8ED96DA1-C7F2-8442-B057-7FA012ED6122}"/>
                    </a:ext>
                  </a:extLst>
                </p:cNvPr>
                <p:cNvSpPr/>
                <p:nvPr/>
              </p:nvSpPr>
              <p:spPr>
                <a:xfrm>
                  <a:off x="3042533" y="6424191"/>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63" name="Rectangle 962">
                  <a:extLst>
                    <a:ext uri="{FF2B5EF4-FFF2-40B4-BE49-F238E27FC236}">
                      <a16:creationId xmlns:a16="http://schemas.microsoft.com/office/drawing/2014/main" id="{A49BBD98-3BA8-1C4A-B202-6EE95B7790FB}"/>
                    </a:ext>
                  </a:extLst>
                </p:cNvPr>
                <p:cNvSpPr/>
                <p:nvPr/>
              </p:nvSpPr>
              <p:spPr>
                <a:xfrm>
                  <a:off x="3091976" y="6125746"/>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64" name="Oval 811">
                  <a:extLst>
                    <a:ext uri="{FF2B5EF4-FFF2-40B4-BE49-F238E27FC236}">
                      <a16:creationId xmlns:a16="http://schemas.microsoft.com/office/drawing/2014/main" id="{C4790F2C-460D-284F-9CE7-404683F93BDC}"/>
                    </a:ext>
                  </a:extLst>
                </p:cNvPr>
                <p:cNvSpPr/>
                <p:nvPr/>
              </p:nvSpPr>
              <p:spPr>
                <a:xfrm>
                  <a:off x="3228126" y="6295562"/>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65" name="Rectangle 964">
                  <a:extLst>
                    <a:ext uri="{FF2B5EF4-FFF2-40B4-BE49-F238E27FC236}">
                      <a16:creationId xmlns:a16="http://schemas.microsoft.com/office/drawing/2014/main" id="{0CF20E08-ACE6-BB4E-9F5A-28D3387603D9}"/>
                    </a:ext>
                  </a:extLst>
                </p:cNvPr>
                <p:cNvSpPr/>
                <p:nvPr/>
              </p:nvSpPr>
              <p:spPr>
                <a:xfrm>
                  <a:off x="3287457" y="6125745"/>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949" name="그룹 244">
                <a:extLst>
                  <a:ext uri="{FF2B5EF4-FFF2-40B4-BE49-F238E27FC236}">
                    <a16:creationId xmlns:a16="http://schemas.microsoft.com/office/drawing/2014/main" id="{0905DB14-66AA-EF40-8F8A-0EF95AA46BAC}"/>
                  </a:ext>
                </a:extLst>
              </p:cNvPr>
              <p:cNvGrpSpPr/>
              <p:nvPr/>
            </p:nvGrpSpPr>
            <p:grpSpPr>
              <a:xfrm rot="5400000">
                <a:off x="9431558" y="6032779"/>
                <a:ext cx="1050950" cy="748233"/>
                <a:chOff x="3433494" y="5677603"/>
                <a:chExt cx="788216" cy="561176"/>
              </a:xfrm>
              <a:solidFill>
                <a:srgbClr val="5B9BD5"/>
              </a:solidFill>
            </p:grpSpPr>
            <p:sp>
              <p:nvSpPr>
                <p:cNvPr id="950" name="Oval 795">
                  <a:extLst>
                    <a:ext uri="{FF2B5EF4-FFF2-40B4-BE49-F238E27FC236}">
                      <a16:creationId xmlns:a16="http://schemas.microsoft.com/office/drawing/2014/main" id="{EBCDF206-56A9-7242-963C-666F6A977136}"/>
                    </a:ext>
                  </a:extLst>
                </p:cNvPr>
                <p:cNvSpPr/>
                <p:nvPr/>
              </p:nvSpPr>
              <p:spPr>
                <a:xfrm>
                  <a:off x="3433494"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51" name="Oval 798">
                  <a:extLst>
                    <a:ext uri="{FF2B5EF4-FFF2-40B4-BE49-F238E27FC236}">
                      <a16:creationId xmlns:a16="http://schemas.microsoft.com/office/drawing/2014/main" id="{A2A8BF50-46B2-634F-914F-A22B3A864EB2}"/>
                    </a:ext>
                  </a:extLst>
                </p:cNvPr>
                <p:cNvSpPr/>
                <p:nvPr/>
              </p:nvSpPr>
              <p:spPr>
                <a:xfrm rot="10800000">
                  <a:off x="3437497" y="6021231"/>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52" name="Oval 799">
                  <a:extLst>
                    <a:ext uri="{FF2B5EF4-FFF2-40B4-BE49-F238E27FC236}">
                      <a16:creationId xmlns:a16="http://schemas.microsoft.com/office/drawing/2014/main" id="{1AF55334-BAA7-C140-BBA9-E887E46DEA72}"/>
                    </a:ext>
                  </a:extLst>
                </p:cNvPr>
                <p:cNvSpPr/>
                <p:nvPr/>
              </p:nvSpPr>
              <p:spPr>
                <a:xfrm rot="10800000">
                  <a:off x="4083271" y="5684789"/>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53" name="Rectangle 952">
                  <a:extLst>
                    <a:ext uri="{FF2B5EF4-FFF2-40B4-BE49-F238E27FC236}">
                      <a16:creationId xmlns:a16="http://schemas.microsoft.com/office/drawing/2014/main" id="{8B55A01B-533C-F64A-B1B9-11E73EF0220F}"/>
                    </a:ext>
                  </a:extLst>
                </p:cNvPr>
                <p:cNvSpPr/>
                <p:nvPr/>
              </p:nvSpPr>
              <p:spPr>
                <a:xfrm rot="10800000">
                  <a:off x="4122825" y="5794845"/>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54" name="Oval 801">
                  <a:extLst>
                    <a:ext uri="{FF2B5EF4-FFF2-40B4-BE49-F238E27FC236}">
                      <a16:creationId xmlns:a16="http://schemas.microsoft.com/office/drawing/2014/main" id="{71F92747-774F-BD47-87C5-D62A593A22EB}"/>
                    </a:ext>
                  </a:extLst>
                </p:cNvPr>
                <p:cNvSpPr/>
                <p:nvPr/>
              </p:nvSpPr>
              <p:spPr>
                <a:xfrm rot="10800000">
                  <a:off x="3887789" y="5677603"/>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55" name="Rectangle 954">
                  <a:extLst>
                    <a:ext uri="{FF2B5EF4-FFF2-40B4-BE49-F238E27FC236}">
                      <a16:creationId xmlns:a16="http://schemas.microsoft.com/office/drawing/2014/main" id="{3A09C864-595E-7347-826D-622DD345F09A}"/>
                    </a:ext>
                  </a:extLst>
                </p:cNvPr>
                <p:cNvSpPr/>
                <p:nvPr/>
              </p:nvSpPr>
              <p:spPr>
                <a:xfrm rot="10800000">
                  <a:off x="3937232" y="5817832"/>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56" name="Oval 803">
                  <a:extLst>
                    <a:ext uri="{FF2B5EF4-FFF2-40B4-BE49-F238E27FC236}">
                      <a16:creationId xmlns:a16="http://schemas.microsoft.com/office/drawing/2014/main" id="{7DE2C22F-DF54-EA4A-A236-67324D8B5E7E}"/>
                    </a:ext>
                  </a:extLst>
                </p:cNvPr>
                <p:cNvSpPr/>
                <p:nvPr/>
              </p:nvSpPr>
              <p:spPr>
                <a:xfrm rot="10800000">
                  <a:off x="3682420" y="5786455"/>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57" name="Rectangle 956">
                  <a:extLst>
                    <a:ext uri="{FF2B5EF4-FFF2-40B4-BE49-F238E27FC236}">
                      <a16:creationId xmlns:a16="http://schemas.microsoft.com/office/drawing/2014/main" id="{56C4663F-3785-D94D-9FB6-9A99E7659A88}"/>
                    </a:ext>
                  </a:extLst>
                </p:cNvPr>
                <p:cNvSpPr/>
                <p:nvPr/>
              </p:nvSpPr>
              <p:spPr>
                <a:xfrm rot="10800000">
                  <a:off x="3741751" y="5953061"/>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grpSp>
          <p:nvGrpSpPr>
            <p:cNvPr id="374" name="Group 787">
              <a:extLst>
                <a:ext uri="{FF2B5EF4-FFF2-40B4-BE49-F238E27FC236}">
                  <a16:creationId xmlns:a16="http://schemas.microsoft.com/office/drawing/2014/main" id="{8A0C2622-D187-524E-A209-F12F1D303E15}"/>
                </a:ext>
              </a:extLst>
            </p:cNvPr>
            <p:cNvGrpSpPr/>
            <p:nvPr/>
          </p:nvGrpSpPr>
          <p:grpSpPr>
            <a:xfrm rot="3641333">
              <a:off x="848427" y="2515609"/>
              <a:ext cx="213195" cy="566799"/>
              <a:chOff x="9124747" y="3738224"/>
              <a:chExt cx="1206402" cy="3207331"/>
            </a:xfrm>
          </p:grpSpPr>
          <p:sp>
            <p:nvSpPr>
              <p:cNvPr id="893" name="Oval 788">
                <a:extLst>
                  <a:ext uri="{FF2B5EF4-FFF2-40B4-BE49-F238E27FC236}">
                    <a16:creationId xmlns:a16="http://schemas.microsoft.com/office/drawing/2014/main" id="{E15D1463-DDEF-AA40-826B-97A7F3724BEE}"/>
                  </a:ext>
                </a:extLst>
              </p:cNvPr>
              <p:cNvSpPr/>
              <p:nvPr/>
            </p:nvSpPr>
            <p:spPr>
              <a:xfrm rot="16200000">
                <a:off x="9582915" y="4506959"/>
                <a:ext cx="290061" cy="290062"/>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894" name="그룹 247">
                <a:extLst>
                  <a:ext uri="{FF2B5EF4-FFF2-40B4-BE49-F238E27FC236}">
                    <a16:creationId xmlns:a16="http://schemas.microsoft.com/office/drawing/2014/main" id="{E1B75529-912B-8441-A3AC-FCF6BDC1BF02}"/>
                  </a:ext>
                </a:extLst>
              </p:cNvPr>
              <p:cNvGrpSpPr/>
              <p:nvPr/>
            </p:nvGrpSpPr>
            <p:grpSpPr>
              <a:xfrm rot="5400000">
                <a:off x="9067426" y="3808730"/>
                <a:ext cx="719050" cy="604408"/>
                <a:chOff x="1835978" y="6129099"/>
                <a:chExt cx="539290" cy="453308"/>
              </a:xfrm>
              <a:solidFill>
                <a:srgbClr val="ED7D31"/>
              </a:solidFill>
            </p:grpSpPr>
            <p:sp>
              <p:nvSpPr>
                <p:cNvPr id="937" name="Oval 836">
                  <a:extLst>
                    <a:ext uri="{FF2B5EF4-FFF2-40B4-BE49-F238E27FC236}">
                      <a16:creationId xmlns:a16="http://schemas.microsoft.com/office/drawing/2014/main" id="{E5CE7288-4DE5-F249-9FC4-E1C14EF1C5C9}"/>
                    </a:ext>
                  </a:extLst>
                </p:cNvPr>
                <p:cNvSpPr/>
                <p:nvPr/>
              </p:nvSpPr>
              <p:spPr>
                <a:xfrm rot="10800000">
                  <a:off x="2197275" y="6293467"/>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38" name="Rectangle 937">
                  <a:extLst>
                    <a:ext uri="{FF2B5EF4-FFF2-40B4-BE49-F238E27FC236}">
                      <a16:creationId xmlns:a16="http://schemas.microsoft.com/office/drawing/2014/main" id="{8241A985-5A76-6348-ACB4-37FDA24B574A}"/>
                    </a:ext>
                  </a:extLst>
                </p:cNvPr>
                <p:cNvSpPr/>
                <p:nvPr/>
              </p:nvSpPr>
              <p:spPr>
                <a:xfrm>
                  <a:off x="2256605" y="6129099"/>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39" name="Oval 838">
                  <a:extLst>
                    <a:ext uri="{FF2B5EF4-FFF2-40B4-BE49-F238E27FC236}">
                      <a16:creationId xmlns:a16="http://schemas.microsoft.com/office/drawing/2014/main" id="{8B6C2234-F754-A048-B5DF-A0D4265D54C0}"/>
                    </a:ext>
                  </a:extLst>
                </p:cNvPr>
                <p:cNvSpPr/>
                <p:nvPr/>
              </p:nvSpPr>
              <p:spPr>
                <a:xfrm rot="10800000">
                  <a:off x="2011682" y="6417006"/>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40" name="Rectangle 939">
                  <a:extLst>
                    <a:ext uri="{FF2B5EF4-FFF2-40B4-BE49-F238E27FC236}">
                      <a16:creationId xmlns:a16="http://schemas.microsoft.com/office/drawing/2014/main" id="{67B55DF0-2754-164F-A7FE-8366F3DD3C66}"/>
                    </a:ext>
                  </a:extLst>
                </p:cNvPr>
                <p:cNvSpPr/>
                <p:nvPr/>
              </p:nvSpPr>
              <p:spPr>
                <a:xfrm>
                  <a:off x="2061124" y="6129099"/>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41" name="Oval 840">
                  <a:extLst>
                    <a:ext uri="{FF2B5EF4-FFF2-40B4-BE49-F238E27FC236}">
                      <a16:creationId xmlns:a16="http://schemas.microsoft.com/office/drawing/2014/main" id="{32B2CE89-8860-0C43-ADB6-E692F089D3A2}"/>
                    </a:ext>
                  </a:extLst>
                </p:cNvPr>
                <p:cNvSpPr/>
                <p:nvPr/>
              </p:nvSpPr>
              <p:spPr>
                <a:xfrm rot="10800000">
                  <a:off x="1835978" y="6443968"/>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42" name="Rectangle 941">
                  <a:extLst>
                    <a:ext uri="{FF2B5EF4-FFF2-40B4-BE49-F238E27FC236}">
                      <a16:creationId xmlns:a16="http://schemas.microsoft.com/office/drawing/2014/main" id="{326F83E7-4A35-8249-972D-BB5DD4957FFE}"/>
                    </a:ext>
                  </a:extLst>
                </p:cNvPr>
                <p:cNvSpPr/>
                <p:nvPr/>
              </p:nvSpPr>
              <p:spPr>
                <a:xfrm>
                  <a:off x="1875531" y="6134265"/>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95" name="그룹 246">
                <a:extLst>
                  <a:ext uri="{FF2B5EF4-FFF2-40B4-BE49-F238E27FC236}">
                    <a16:creationId xmlns:a16="http://schemas.microsoft.com/office/drawing/2014/main" id="{A1FF6E61-753B-CB4F-A85A-2CF79E89D93A}"/>
                  </a:ext>
                </a:extLst>
              </p:cNvPr>
              <p:cNvGrpSpPr/>
              <p:nvPr/>
            </p:nvGrpSpPr>
            <p:grpSpPr>
              <a:xfrm rot="5400000">
                <a:off x="9310496" y="4784716"/>
                <a:ext cx="1293070" cy="748232"/>
                <a:chOff x="2406647" y="5677604"/>
                <a:chExt cx="969807" cy="561175"/>
              </a:xfrm>
              <a:solidFill>
                <a:srgbClr val="ED7D31"/>
              </a:solidFill>
            </p:grpSpPr>
            <p:sp>
              <p:nvSpPr>
                <p:cNvPr id="928" name="Oval 827">
                  <a:extLst>
                    <a:ext uri="{FF2B5EF4-FFF2-40B4-BE49-F238E27FC236}">
                      <a16:creationId xmlns:a16="http://schemas.microsoft.com/office/drawing/2014/main" id="{AA492923-55AD-BB46-B5F6-C6DA3E29E327}"/>
                    </a:ext>
                  </a:extLst>
                </p:cNvPr>
                <p:cNvSpPr/>
                <p:nvPr/>
              </p:nvSpPr>
              <p:spPr>
                <a:xfrm>
                  <a:off x="2406647"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29" name="Oval 828">
                  <a:extLst>
                    <a:ext uri="{FF2B5EF4-FFF2-40B4-BE49-F238E27FC236}">
                      <a16:creationId xmlns:a16="http://schemas.microsoft.com/office/drawing/2014/main" id="{4E476971-238B-CF4E-B60F-2BBF25120B50}"/>
                    </a:ext>
                  </a:extLst>
                </p:cNvPr>
                <p:cNvSpPr/>
                <p:nvPr/>
              </p:nvSpPr>
              <p:spPr>
                <a:xfrm>
                  <a:off x="2651571" y="5788551"/>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30" name="Rectangle 929">
                  <a:extLst>
                    <a:ext uri="{FF2B5EF4-FFF2-40B4-BE49-F238E27FC236}">
                      <a16:creationId xmlns:a16="http://schemas.microsoft.com/office/drawing/2014/main" id="{F9CF4664-19A9-B549-B4AD-B7EC3E4A66C1}"/>
                    </a:ext>
                  </a:extLst>
                </p:cNvPr>
                <p:cNvSpPr/>
                <p:nvPr/>
              </p:nvSpPr>
              <p:spPr>
                <a:xfrm rot="10800000">
                  <a:off x="2710903" y="5931271"/>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31" name="Oval 830">
                  <a:extLst>
                    <a:ext uri="{FF2B5EF4-FFF2-40B4-BE49-F238E27FC236}">
                      <a16:creationId xmlns:a16="http://schemas.microsoft.com/office/drawing/2014/main" id="{DCC6807F-468C-F54E-B85F-944B98C65A18}"/>
                    </a:ext>
                  </a:extLst>
                </p:cNvPr>
                <p:cNvSpPr/>
                <p:nvPr/>
              </p:nvSpPr>
              <p:spPr>
                <a:xfrm>
                  <a:off x="2856940" y="5684789"/>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32" name="Rectangle 931">
                  <a:extLst>
                    <a:ext uri="{FF2B5EF4-FFF2-40B4-BE49-F238E27FC236}">
                      <a16:creationId xmlns:a16="http://schemas.microsoft.com/office/drawing/2014/main" id="{46AB140C-5B1E-E84E-8DF7-1B57F5BE9F16}"/>
                    </a:ext>
                  </a:extLst>
                </p:cNvPr>
                <p:cNvSpPr/>
                <p:nvPr/>
              </p:nvSpPr>
              <p:spPr>
                <a:xfrm rot="10800000">
                  <a:off x="2906384" y="5832302"/>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33" name="Oval 832">
                  <a:extLst>
                    <a:ext uri="{FF2B5EF4-FFF2-40B4-BE49-F238E27FC236}">
                      <a16:creationId xmlns:a16="http://schemas.microsoft.com/office/drawing/2014/main" id="{106D1672-FE69-E64B-B615-570D8B53B11F}"/>
                    </a:ext>
                  </a:extLst>
                </p:cNvPr>
                <p:cNvSpPr/>
                <p:nvPr/>
              </p:nvSpPr>
              <p:spPr>
                <a:xfrm>
                  <a:off x="3052422" y="5677604"/>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34" name="Rectangle 933">
                  <a:extLst>
                    <a:ext uri="{FF2B5EF4-FFF2-40B4-BE49-F238E27FC236}">
                      <a16:creationId xmlns:a16="http://schemas.microsoft.com/office/drawing/2014/main" id="{A8697B70-CBBB-264A-9BA9-84E16BFC2C2E}"/>
                    </a:ext>
                  </a:extLst>
                </p:cNvPr>
                <p:cNvSpPr/>
                <p:nvPr/>
              </p:nvSpPr>
              <p:spPr>
                <a:xfrm rot="10800000">
                  <a:off x="3091977" y="580931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35" name="Oval 834">
                  <a:extLst>
                    <a:ext uri="{FF2B5EF4-FFF2-40B4-BE49-F238E27FC236}">
                      <a16:creationId xmlns:a16="http://schemas.microsoft.com/office/drawing/2014/main" id="{2E46D5E0-ADF8-B444-92A7-BFB9ED9B7467}"/>
                    </a:ext>
                  </a:extLst>
                </p:cNvPr>
                <p:cNvSpPr/>
                <p:nvPr/>
              </p:nvSpPr>
              <p:spPr>
                <a:xfrm>
                  <a:off x="3257792" y="5786456"/>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36" name="Rectangle 935">
                  <a:extLst>
                    <a:ext uri="{FF2B5EF4-FFF2-40B4-BE49-F238E27FC236}">
                      <a16:creationId xmlns:a16="http://schemas.microsoft.com/office/drawing/2014/main" id="{CD9A83E8-D77C-DB44-9CFE-EA5B3DA532AC}"/>
                    </a:ext>
                  </a:extLst>
                </p:cNvPr>
                <p:cNvSpPr/>
                <p:nvPr/>
              </p:nvSpPr>
              <p:spPr>
                <a:xfrm rot="10800000">
                  <a:off x="3287458" y="5898389"/>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96" name="그룹 243">
                <a:extLst>
                  <a:ext uri="{FF2B5EF4-FFF2-40B4-BE49-F238E27FC236}">
                    <a16:creationId xmlns:a16="http://schemas.microsoft.com/office/drawing/2014/main" id="{7764A443-15B8-6B4D-AE47-A95C90FE08AD}"/>
                  </a:ext>
                </a:extLst>
              </p:cNvPr>
              <p:cNvGrpSpPr/>
              <p:nvPr/>
            </p:nvGrpSpPr>
            <p:grpSpPr>
              <a:xfrm rot="5400000">
                <a:off x="9080612" y="6297011"/>
                <a:ext cx="692681" cy="604408"/>
                <a:chOff x="3712085" y="6129098"/>
                <a:chExt cx="519513" cy="453308"/>
              </a:xfrm>
              <a:solidFill>
                <a:srgbClr val="ED7D31"/>
              </a:solidFill>
            </p:grpSpPr>
            <p:sp>
              <p:nvSpPr>
                <p:cNvPr id="922" name="Oval 821">
                  <a:extLst>
                    <a:ext uri="{FF2B5EF4-FFF2-40B4-BE49-F238E27FC236}">
                      <a16:creationId xmlns:a16="http://schemas.microsoft.com/office/drawing/2014/main" id="{9D76733B-7A0C-6C4F-8805-2F45C482BC78}"/>
                    </a:ext>
                  </a:extLst>
                </p:cNvPr>
                <p:cNvSpPr/>
                <p:nvPr/>
              </p:nvSpPr>
              <p:spPr>
                <a:xfrm rot="10800000">
                  <a:off x="4073382" y="6417005"/>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23" name="Rectangle 922">
                  <a:extLst>
                    <a:ext uri="{FF2B5EF4-FFF2-40B4-BE49-F238E27FC236}">
                      <a16:creationId xmlns:a16="http://schemas.microsoft.com/office/drawing/2014/main" id="{2F53A773-7C04-7242-86C1-CE50C61AA106}"/>
                    </a:ext>
                  </a:extLst>
                </p:cNvPr>
                <p:cNvSpPr/>
                <p:nvPr/>
              </p:nvSpPr>
              <p:spPr>
                <a:xfrm>
                  <a:off x="4122824" y="6129098"/>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24" name="Oval 823">
                  <a:extLst>
                    <a:ext uri="{FF2B5EF4-FFF2-40B4-BE49-F238E27FC236}">
                      <a16:creationId xmlns:a16="http://schemas.microsoft.com/office/drawing/2014/main" id="{F1A34151-4BDD-D34D-9A1D-598974695241}"/>
                    </a:ext>
                  </a:extLst>
                </p:cNvPr>
                <p:cNvSpPr/>
                <p:nvPr/>
              </p:nvSpPr>
              <p:spPr>
                <a:xfrm rot="10800000">
                  <a:off x="3897678" y="6443967"/>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25" name="Rectangle 924">
                  <a:extLst>
                    <a:ext uri="{FF2B5EF4-FFF2-40B4-BE49-F238E27FC236}">
                      <a16:creationId xmlns:a16="http://schemas.microsoft.com/office/drawing/2014/main" id="{DF7B2A12-449F-1749-85D7-83F830F6DA08}"/>
                    </a:ext>
                  </a:extLst>
                </p:cNvPr>
                <p:cNvSpPr/>
                <p:nvPr/>
              </p:nvSpPr>
              <p:spPr>
                <a:xfrm>
                  <a:off x="3937231" y="613426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26" name="Oval 825">
                  <a:extLst>
                    <a:ext uri="{FF2B5EF4-FFF2-40B4-BE49-F238E27FC236}">
                      <a16:creationId xmlns:a16="http://schemas.microsoft.com/office/drawing/2014/main" id="{7270E6E0-1F48-C64F-A71F-C183513C6FAC}"/>
                    </a:ext>
                  </a:extLst>
                </p:cNvPr>
                <p:cNvSpPr/>
                <p:nvPr/>
              </p:nvSpPr>
              <p:spPr>
                <a:xfrm rot="10800000">
                  <a:off x="3712085" y="6354892"/>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27" name="Rectangle 926">
                  <a:extLst>
                    <a:ext uri="{FF2B5EF4-FFF2-40B4-BE49-F238E27FC236}">
                      <a16:creationId xmlns:a16="http://schemas.microsoft.com/office/drawing/2014/main" id="{1D06A76C-D6E5-004C-9DD7-B97C0C3B1624}"/>
                    </a:ext>
                  </a:extLst>
                </p:cNvPr>
                <p:cNvSpPr/>
                <p:nvPr/>
              </p:nvSpPr>
              <p:spPr>
                <a:xfrm>
                  <a:off x="3741750" y="6130005"/>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97" name="그룹 259">
                <a:extLst>
                  <a:ext uri="{FF2B5EF4-FFF2-40B4-BE49-F238E27FC236}">
                    <a16:creationId xmlns:a16="http://schemas.microsoft.com/office/drawing/2014/main" id="{9EDB2DD0-455B-6B4C-A131-CF7A4E63FA5E}"/>
                  </a:ext>
                </a:extLst>
              </p:cNvPr>
              <p:cNvGrpSpPr/>
              <p:nvPr/>
            </p:nvGrpSpPr>
            <p:grpSpPr>
              <a:xfrm rot="5400000">
                <a:off x="9680363" y="3780125"/>
                <a:ext cx="692682" cy="608880"/>
                <a:chOff x="1826089" y="5677604"/>
                <a:chExt cx="519514" cy="456661"/>
              </a:xfrm>
              <a:solidFill>
                <a:srgbClr val="5B9BD5"/>
              </a:solidFill>
            </p:grpSpPr>
            <p:sp>
              <p:nvSpPr>
                <p:cNvPr id="916" name="Rectangle 915">
                  <a:extLst>
                    <a:ext uri="{FF2B5EF4-FFF2-40B4-BE49-F238E27FC236}">
                      <a16:creationId xmlns:a16="http://schemas.microsoft.com/office/drawing/2014/main" id="{6ECEA32D-299E-504D-AA91-589E6D250C17}"/>
                    </a:ext>
                  </a:extLst>
                </p:cNvPr>
                <p:cNvSpPr/>
                <p:nvPr/>
              </p:nvSpPr>
              <p:spPr>
                <a:xfrm rot="10800000">
                  <a:off x="2256606" y="5899323"/>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17" name="Oval 814">
                  <a:extLst>
                    <a:ext uri="{FF2B5EF4-FFF2-40B4-BE49-F238E27FC236}">
                      <a16:creationId xmlns:a16="http://schemas.microsoft.com/office/drawing/2014/main" id="{A07131D6-3590-F546-9470-A7F32A026705}"/>
                    </a:ext>
                  </a:extLst>
                </p:cNvPr>
                <p:cNvSpPr/>
                <p:nvPr/>
              </p:nvSpPr>
              <p:spPr>
                <a:xfrm rot="10800000">
                  <a:off x="2226941" y="5788551"/>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18" name="Oval 815">
                  <a:extLst>
                    <a:ext uri="{FF2B5EF4-FFF2-40B4-BE49-F238E27FC236}">
                      <a16:creationId xmlns:a16="http://schemas.microsoft.com/office/drawing/2014/main" id="{355C21AD-0F5F-D84C-98A0-146C100A12CA}"/>
                    </a:ext>
                  </a:extLst>
                </p:cNvPr>
                <p:cNvSpPr/>
                <p:nvPr/>
              </p:nvSpPr>
              <p:spPr>
                <a:xfrm rot="10800000">
                  <a:off x="2021571" y="5684790"/>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19" name="Rectangle 918">
                  <a:extLst>
                    <a:ext uri="{FF2B5EF4-FFF2-40B4-BE49-F238E27FC236}">
                      <a16:creationId xmlns:a16="http://schemas.microsoft.com/office/drawing/2014/main" id="{87DFA7A5-F073-3E47-9E97-E9EA6046B79D}"/>
                    </a:ext>
                  </a:extLst>
                </p:cNvPr>
                <p:cNvSpPr/>
                <p:nvPr/>
              </p:nvSpPr>
              <p:spPr>
                <a:xfrm rot="10800000">
                  <a:off x="2061125" y="5794846"/>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20" name="Oval 817">
                  <a:extLst>
                    <a:ext uri="{FF2B5EF4-FFF2-40B4-BE49-F238E27FC236}">
                      <a16:creationId xmlns:a16="http://schemas.microsoft.com/office/drawing/2014/main" id="{72231D17-7A18-8640-8A95-A67A9A4F0308}"/>
                    </a:ext>
                  </a:extLst>
                </p:cNvPr>
                <p:cNvSpPr/>
                <p:nvPr/>
              </p:nvSpPr>
              <p:spPr>
                <a:xfrm rot="10800000">
                  <a:off x="1826089" y="5677604"/>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21" name="Rectangle 920">
                  <a:extLst>
                    <a:ext uri="{FF2B5EF4-FFF2-40B4-BE49-F238E27FC236}">
                      <a16:creationId xmlns:a16="http://schemas.microsoft.com/office/drawing/2014/main" id="{898229FD-7EB7-B548-A76A-DEEA45260BC1}"/>
                    </a:ext>
                  </a:extLst>
                </p:cNvPr>
                <p:cNvSpPr/>
                <p:nvPr/>
              </p:nvSpPr>
              <p:spPr>
                <a:xfrm rot="10800000">
                  <a:off x="1875532" y="5817833"/>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98" name="그룹 245">
                <a:extLst>
                  <a:ext uri="{FF2B5EF4-FFF2-40B4-BE49-F238E27FC236}">
                    <a16:creationId xmlns:a16="http://schemas.microsoft.com/office/drawing/2014/main" id="{74E6A619-4F4C-0548-BAFE-1B10F86CF478}"/>
                  </a:ext>
                </a:extLst>
              </p:cNvPr>
              <p:cNvGrpSpPr/>
              <p:nvPr/>
            </p:nvGrpSpPr>
            <p:grpSpPr>
              <a:xfrm rot="5400000">
                <a:off x="8945935" y="5057226"/>
                <a:ext cx="966505" cy="608880"/>
                <a:chOff x="2681237" y="6125745"/>
                <a:chExt cx="724882" cy="456662"/>
              </a:xfrm>
              <a:solidFill>
                <a:srgbClr val="5B9BD5"/>
              </a:solidFill>
            </p:grpSpPr>
            <p:sp>
              <p:nvSpPr>
                <p:cNvPr id="908" name="Rectangle 907">
                  <a:extLst>
                    <a:ext uri="{FF2B5EF4-FFF2-40B4-BE49-F238E27FC236}">
                      <a16:creationId xmlns:a16="http://schemas.microsoft.com/office/drawing/2014/main" id="{2184C72C-00CA-B043-9A5E-70B555126712}"/>
                    </a:ext>
                  </a:extLst>
                </p:cNvPr>
                <p:cNvSpPr/>
                <p:nvPr/>
              </p:nvSpPr>
              <p:spPr>
                <a:xfrm>
                  <a:off x="2710902" y="6125746"/>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09" name="Oval 806">
                  <a:extLst>
                    <a:ext uri="{FF2B5EF4-FFF2-40B4-BE49-F238E27FC236}">
                      <a16:creationId xmlns:a16="http://schemas.microsoft.com/office/drawing/2014/main" id="{A161DC54-63A5-DB44-B9F1-220C497EBD1E}"/>
                    </a:ext>
                  </a:extLst>
                </p:cNvPr>
                <p:cNvSpPr/>
                <p:nvPr/>
              </p:nvSpPr>
              <p:spPr>
                <a:xfrm>
                  <a:off x="2681237" y="6352798"/>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10" name="Oval 807">
                  <a:extLst>
                    <a:ext uri="{FF2B5EF4-FFF2-40B4-BE49-F238E27FC236}">
                      <a16:creationId xmlns:a16="http://schemas.microsoft.com/office/drawing/2014/main" id="{6E8C1461-540F-0340-A4AF-F081B3CC2398}"/>
                    </a:ext>
                  </a:extLst>
                </p:cNvPr>
                <p:cNvSpPr/>
                <p:nvPr/>
              </p:nvSpPr>
              <p:spPr>
                <a:xfrm>
                  <a:off x="2866829" y="6436782"/>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11" name="Rectangle 910">
                  <a:extLst>
                    <a:ext uri="{FF2B5EF4-FFF2-40B4-BE49-F238E27FC236}">
                      <a16:creationId xmlns:a16="http://schemas.microsoft.com/office/drawing/2014/main" id="{E745860D-3D54-5442-9E88-7EB541B4A02A}"/>
                    </a:ext>
                  </a:extLst>
                </p:cNvPr>
                <p:cNvSpPr/>
                <p:nvPr/>
              </p:nvSpPr>
              <p:spPr>
                <a:xfrm>
                  <a:off x="2906383" y="6130912"/>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12" name="Oval 809">
                  <a:extLst>
                    <a:ext uri="{FF2B5EF4-FFF2-40B4-BE49-F238E27FC236}">
                      <a16:creationId xmlns:a16="http://schemas.microsoft.com/office/drawing/2014/main" id="{7A679665-53BE-1B47-B3D3-67B1B4EDE534}"/>
                    </a:ext>
                  </a:extLst>
                </p:cNvPr>
                <p:cNvSpPr/>
                <p:nvPr/>
              </p:nvSpPr>
              <p:spPr>
                <a:xfrm>
                  <a:off x="3042533" y="6424191"/>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13" name="Rectangle 912">
                  <a:extLst>
                    <a:ext uri="{FF2B5EF4-FFF2-40B4-BE49-F238E27FC236}">
                      <a16:creationId xmlns:a16="http://schemas.microsoft.com/office/drawing/2014/main" id="{ACEB7839-4FA0-054E-9B76-A6700F036B46}"/>
                    </a:ext>
                  </a:extLst>
                </p:cNvPr>
                <p:cNvSpPr/>
                <p:nvPr/>
              </p:nvSpPr>
              <p:spPr>
                <a:xfrm>
                  <a:off x="3091976" y="6125746"/>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14" name="Oval 811">
                  <a:extLst>
                    <a:ext uri="{FF2B5EF4-FFF2-40B4-BE49-F238E27FC236}">
                      <a16:creationId xmlns:a16="http://schemas.microsoft.com/office/drawing/2014/main" id="{75784D09-DF8D-7344-8800-4C6DD6A46128}"/>
                    </a:ext>
                  </a:extLst>
                </p:cNvPr>
                <p:cNvSpPr/>
                <p:nvPr/>
              </p:nvSpPr>
              <p:spPr>
                <a:xfrm>
                  <a:off x="3228126" y="6295562"/>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15" name="Rectangle 914">
                  <a:extLst>
                    <a:ext uri="{FF2B5EF4-FFF2-40B4-BE49-F238E27FC236}">
                      <a16:creationId xmlns:a16="http://schemas.microsoft.com/office/drawing/2014/main" id="{E56408C2-236A-234F-89B4-173CA132C281}"/>
                    </a:ext>
                  </a:extLst>
                </p:cNvPr>
                <p:cNvSpPr/>
                <p:nvPr/>
              </p:nvSpPr>
              <p:spPr>
                <a:xfrm>
                  <a:off x="3287457" y="6125745"/>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99" name="그룹 244">
                <a:extLst>
                  <a:ext uri="{FF2B5EF4-FFF2-40B4-BE49-F238E27FC236}">
                    <a16:creationId xmlns:a16="http://schemas.microsoft.com/office/drawing/2014/main" id="{97C96483-CAF1-B841-A327-8CA2D99AA427}"/>
                  </a:ext>
                </a:extLst>
              </p:cNvPr>
              <p:cNvGrpSpPr/>
              <p:nvPr/>
            </p:nvGrpSpPr>
            <p:grpSpPr>
              <a:xfrm rot="5400000">
                <a:off x="9431558" y="6032779"/>
                <a:ext cx="1050950" cy="748233"/>
                <a:chOff x="3433494" y="5677603"/>
                <a:chExt cx="788216" cy="561176"/>
              </a:xfrm>
              <a:solidFill>
                <a:srgbClr val="5B9BD5"/>
              </a:solidFill>
            </p:grpSpPr>
            <p:sp>
              <p:nvSpPr>
                <p:cNvPr id="900" name="Oval 795">
                  <a:extLst>
                    <a:ext uri="{FF2B5EF4-FFF2-40B4-BE49-F238E27FC236}">
                      <a16:creationId xmlns:a16="http://schemas.microsoft.com/office/drawing/2014/main" id="{AF255F29-F5F5-8F43-B12F-435E351A22AA}"/>
                    </a:ext>
                  </a:extLst>
                </p:cNvPr>
                <p:cNvSpPr/>
                <p:nvPr/>
              </p:nvSpPr>
              <p:spPr>
                <a:xfrm>
                  <a:off x="3433494"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01" name="Oval 798">
                  <a:extLst>
                    <a:ext uri="{FF2B5EF4-FFF2-40B4-BE49-F238E27FC236}">
                      <a16:creationId xmlns:a16="http://schemas.microsoft.com/office/drawing/2014/main" id="{76F8E993-5161-5948-883B-B18090DBA92D}"/>
                    </a:ext>
                  </a:extLst>
                </p:cNvPr>
                <p:cNvSpPr/>
                <p:nvPr/>
              </p:nvSpPr>
              <p:spPr>
                <a:xfrm rot="10800000">
                  <a:off x="3437497" y="6021231"/>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02" name="Oval 799">
                  <a:extLst>
                    <a:ext uri="{FF2B5EF4-FFF2-40B4-BE49-F238E27FC236}">
                      <a16:creationId xmlns:a16="http://schemas.microsoft.com/office/drawing/2014/main" id="{B2AB19E6-6A41-FA47-B046-1A2E2E1C0100}"/>
                    </a:ext>
                  </a:extLst>
                </p:cNvPr>
                <p:cNvSpPr/>
                <p:nvPr/>
              </p:nvSpPr>
              <p:spPr>
                <a:xfrm rot="10800000">
                  <a:off x="4083271" y="5684789"/>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03" name="Rectangle 902">
                  <a:extLst>
                    <a:ext uri="{FF2B5EF4-FFF2-40B4-BE49-F238E27FC236}">
                      <a16:creationId xmlns:a16="http://schemas.microsoft.com/office/drawing/2014/main" id="{91A2BEA3-76F0-F646-B899-3756A06E3308}"/>
                    </a:ext>
                  </a:extLst>
                </p:cNvPr>
                <p:cNvSpPr/>
                <p:nvPr/>
              </p:nvSpPr>
              <p:spPr>
                <a:xfrm rot="10800000">
                  <a:off x="4122825" y="5794845"/>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04" name="Oval 801">
                  <a:extLst>
                    <a:ext uri="{FF2B5EF4-FFF2-40B4-BE49-F238E27FC236}">
                      <a16:creationId xmlns:a16="http://schemas.microsoft.com/office/drawing/2014/main" id="{9EEC68AA-547E-D943-B983-AFD6349372AB}"/>
                    </a:ext>
                  </a:extLst>
                </p:cNvPr>
                <p:cNvSpPr/>
                <p:nvPr/>
              </p:nvSpPr>
              <p:spPr>
                <a:xfrm rot="10800000">
                  <a:off x="3887789" y="5677603"/>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05" name="Rectangle 904">
                  <a:extLst>
                    <a:ext uri="{FF2B5EF4-FFF2-40B4-BE49-F238E27FC236}">
                      <a16:creationId xmlns:a16="http://schemas.microsoft.com/office/drawing/2014/main" id="{2A3E0063-597F-A744-A55E-137A492BA646}"/>
                    </a:ext>
                  </a:extLst>
                </p:cNvPr>
                <p:cNvSpPr/>
                <p:nvPr/>
              </p:nvSpPr>
              <p:spPr>
                <a:xfrm rot="10800000">
                  <a:off x="3937232" y="5817832"/>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06" name="Oval 803">
                  <a:extLst>
                    <a:ext uri="{FF2B5EF4-FFF2-40B4-BE49-F238E27FC236}">
                      <a16:creationId xmlns:a16="http://schemas.microsoft.com/office/drawing/2014/main" id="{F68258EE-FA0E-4843-A1F0-A6B17CB5D2AD}"/>
                    </a:ext>
                  </a:extLst>
                </p:cNvPr>
                <p:cNvSpPr/>
                <p:nvPr/>
              </p:nvSpPr>
              <p:spPr>
                <a:xfrm rot="10800000">
                  <a:off x="3682420" y="5786455"/>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07" name="Rectangle 906">
                  <a:extLst>
                    <a:ext uri="{FF2B5EF4-FFF2-40B4-BE49-F238E27FC236}">
                      <a16:creationId xmlns:a16="http://schemas.microsoft.com/office/drawing/2014/main" id="{CF6D59D1-4D87-FD4D-95BC-6F6BBB065657}"/>
                    </a:ext>
                  </a:extLst>
                </p:cNvPr>
                <p:cNvSpPr/>
                <p:nvPr/>
              </p:nvSpPr>
              <p:spPr>
                <a:xfrm rot="10800000">
                  <a:off x="3741751" y="5953061"/>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grpSp>
          <p:nvGrpSpPr>
            <p:cNvPr id="375" name="Group 787">
              <a:extLst>
                <a:ext uri="{FF2B5EF4-FFF2-40B4-BE49-F238E27FC236}">
                  <a16:creationId xmlns:a16="http://schemas.microsoft.com/office/drawing/2014/main" id="{6D1C311F-4CB2-0E45-B583-69327B83F654}"/>
                </a:ext>
              </a:extLst>
            </p:cNvPr>
            <p:cNvGrpSpPr/>
            <p:nvPr/>
          </p:nvGrpSpPr>
          <p:grpSpPr>
            <a:xfrm rot="3641333">
              <a:off x="1539417" y="3110346"/>
              <a:ext cx="145559" cy="386981"/>
              <a:chOff x="9124747" y="3738224"/>
              <a:chExt cx="1206402" cy="3207331"/>
            </a:xfrm>
          </p:grpSpPr>
          <p:sp>
            <p:nvSpPr>
              <p:cNvPr id="843" name="Oval 788">
                <a:extLst>
                  <a:ext uri="{FF2B5EF4-FFF2-40B4-BE49-F238E27FC236}">
                    <a16:creationId xmlns:a16="http://schemas.microsoft.com/office/drawing/2014/main" id="{5FDD3468-51BE-3440-BFFA-141B18E34E55}"/>
                  </a:ext>
                </a:extLst>
              </p:cNvPr>
              <p:cNvSpPr/>
              <p:nvPr/>
            </p:nvSpPr>
            <p:spPr>
              <a:xfrm rot="16200000">
                <a:off x="9582915" y="4506959"/>
                <a:ext cx="290061" cy="290062"/>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844" name="그룹 247">
                <a:extLst>
                  <a:ext uri="{FF2B5EF4-FFF2-40B4-BE49-F238E27FC236}">
                    <a16:creationId xmlns:a16="http://schemas.microsoft.com/office/drawing/2014/main" id="{A7710D0C-43C2-BB4D-B0F0-052BBBBCE2A0}"/>
                  </a:ext>
                </a:extLst>
              </p:cNvPr>
              <p:cNvGrpSpPr/>
              <p:nvPr/>
            </p:nvGrpSpPr>
            <p:grpSpPr>
              <a:xfrm rot="5400000">
                <a:off x="9067426" y="3808730"/>
                <a:ext cx="719050" cy="604408"/>
                <a:chOff x="1835978" y="6129099"/>
                <a:chExt cx="539290" cy="453308"/>
              </a:xfrm>
              <a:solidFill>
                <a:srgbClr val="ED7D31"/>
              </a:solidFill>
            </p:grpSpPr>
            <p:sp>
              <p:nvSpPr>
                <p:cNvPr id="887" name="Oval 836">
                  <a:extLst>
                    <a:ext uri="{FF2B5EF4-FFF2-40B4-BE49-F238E27FC236}">
                      <a16:creationId xmlns:a16="http://schemas.microsoft.com/office/drawing/2014/main" id="{93964137-3E5B-5C45-9ADF-99C8134C18DD}"/>
                    </a:ext>
                  </a:extLst>
                </p:cNvPr>
                <p:cNvSpPr/>
                <p:nvPr/>
              </p:nvSpPr>
              <p:spPr>
                <a:xfrm rot="10800000">
                  <a:off x="2197275" y="6293467"/>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88" name="Rectangle 887">
                  <a:extLst>
                    <a:ext uri="{FF2B5EF4-FFF2-40B4-BE49-F238E27FC236}">
                      <a16:creationId xmlns:a16="http://schemas.microsoft.com/office/drawing/2014/main" id="{17C0F615-6FC4-4E45-9D3A-7058BCAD0468}"/>
                    </a:ext>
                  </a:extLst>
                </p:cNvPr>
                <p:cNvSpPr/>
                <p:nvPr/>
              </p:nvSpPr>
              <p:spPr>
                <a:xfrm>
                  <a:off x="2256605" y="6129099"/>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89" name="Oval 838">
                  <a:extLst>
                    <a:ext uri="{FF2B5EF4-FFF2-40B4-BE49-F238E27FC236}">
                      <a16:creationId xmlns:a16="http://schemas.microsoft.com/office/drawing/2014/main" id="{3EF30128-1494-B048-A96E-D91686319F06}"/>
                    </a:ext>
                  </a:extLst>
                </p:cNvPr>
                <p:cNvSpPr/>
                <p:nvPr/>
              </p:nvSpPr>
              <p:spPr>
                <a:xfrm rot="10800000">
                  <a:off x="2011682" y="6417006"/>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90" name="Rectangle 889">
                  <a:extLst>
                    <a:ext uri="{FF2B5EF4-FFF2-40B4-BE49-F238E27FC236}">
                      <a16:creationId xmlns:a16="http://schemas.microsoft.com/office/drawing/2014/main" id="{27F02328-236A-CD44-B927-DD839100A063}"/>
                    </a:ext>
                  </a:extLst>
                </p:cNvPr>
                <p:cNvSpPr/>
                <p:nvPr/>
              </p:nvSpPr>
              <p:spPr>
                <a:xfrm>
                  <a:off x="2061124" y="6129099"/>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91" name="Oval 840">
                  <a:extLst>
                    <a:ext uri="{FF2B5EF4-FFF2-40B4-BE49-F238E27FC236}">
                      <a16:creationId xmlns:a16="http://schemas.microsoft.com/office/drawing/2014/main" id="{0B2A895C-EA6E-324D-AE47-37397B22E853}"/>
                    </a:ext>
                  </a:extLst>
                </p:cNvPr>
                <p:cNvSpPr/>
                <p:nvPr/>
              </p:nvSpPr>
              <p:spPr>
                <a:xfrm rot="10800000">
                  <a:off x="1835978" y="6443968"/>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92" name="Rectangle 891">
                  <a:extLst>
                    <a:ext uri="{FF2B5EF4-FFF2-40B4-BE49-F238E27FC236}">
                      <a16:creationId xmlns:a16="http://schemas.microsoft.com/office/drawing/2014/main" id="{609A775D-DE68-D946-9DD7-67A82E42C96C}"/>
                    </a:ext>
                  </a:extLst>
                </p:cNvPr>
                <p:cNvSpPr/>
                <p:nvPr/>
              </p:nvSpPr>
              <p:spPr>
                <a:xfrm>
                  <a:off x="1875531" y="6134265"/>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45" name="그룹 246">
                <a:extLst>
                  <a:ext uri="{FF2B5EF4-FFF2-40B4-BE49-F238E27FC236}">
                    <a16:creationId xmlns:a16="http://schemas.microsoft.com/office/drawing/2014/main" id="{567D66E3-3A3F-BD4A-89E6-480D888247F9}"/>
                  </a:ext>
                </a:extLst>
              </p:cNvPr>
              <p:cNvGrpSpPr/>
              <p:nvPr/>
            </p:nvGrpSpPr>
            <p:grpSpPr>
              <a:xfrm rot="5400000">
                <a:off x="9310496" y="4784716"/>
                <a:ext cx="1293070" cy="748232"/>
                <a:chOff x="2406647" y="5677604"/>
                <a:chExt cx="969807" cy="561175"/>
              </a:xfrm>
              <a:solidFill>
                <a:srgbClr val="ED7D31"/>
              </a:solidFill>
            </p:grpSpPr>
            <p:sp>
              <p:nvSpPr>
                <p:cNvPr id="878" name="Oval 827">
                  <a:extLst>
                    <a:ext uri="{FF2B5EF4-FFF2-40B4-BE49-F238E27FC236}">
                      <a16:creationId xmlns:a16="http://schemas.microsoft.com/office/drawing/2014/main" id="{EDB79B18-1CFE-8E4C-8AB7-AD69CD69BDF0}"/>
                    </a:ext>
                  </a:extLst>
                </p:cNvPr>
                <p:cNvSpPr/>
                <p:nvPr/>
              </p:nvSpPr>
              <p:spPr>
                <a:xfrm>
                  <a:off x="2406647"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79" name="Oval 828">
                  <a:extLst>
                    <a:ext uri="{FF2B5EF4-FFF2-40B4-BE49-F238E27FC236}">
                      <a16:creationId xmlns:a16="http://schemas.microsoft.com/office/drawing/2014/main" id="{AC78D647-9EDC-8047-82FE-70002FA313B5}"/>
                    </a:ext>
                  </a:extLst>
                </p:cNvPr>
                <p:cNvSpPr/>
                <p:nvPr/>
              </p:nvSpPr>
              <p:spPr>
                <a:xfrm>
                  <a:off x="2651571" y="5788551"/>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80" name="Rectangle 879">
                  <a:extLst>
                    <a:ext uri="{FF2B5EF4-FFF2-40B4-BE49-F238E27FC236}">
                      <a16:creationId xmlns:a16="http://schemas.microsoft.com/office/drawing/2014/main" id="{C8E1F4AB-A2FC-6D4D-902E-048C55B203B6}"/>
                    </a:ext>
                  </a:extLst>
                </p:cNvPr>
                <p:cNvSpPr/>
                <p:nvPr/>
              </p:nvSpPr>
              <p:spPr>
                <a:xfrm rot="10800000">
                  <a:off x="2710903" y="5931271"/>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81" name="Oval 830">
                  <a:extLst>
                    <a:ext uri="{FF2B5EF4-FFF2-40B4-BE49-F238E27FC236}">
                      <a16:creationId xmlns:a16="http://schemas.microsoft.com/office/drawing/2014/main" id="{0EFF9621-2767-5942-B9F3-885C5D3121FB}"/>
                    </a:ext>
                  </a:extLst>
                </p:cNvPr>
                <p:cNvSpPr/>
                <p:nvPr/>
              </p:nvSpPr>
              <p:spPr>
                <a:xfrm>
                  <a:off x="2856940" y="5684789"/>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82" name="Rectangle 881">
                  <a:extLst>
                    <a:ext uri="{FF2B5EF4-FFF2-40B4-BE49-F238E27FC236}">
                      <a16:creationId xmlns:a16="http://schemas.microsoft.com/office/drawing/2014/main" id="{E3139F29-DC82-8140-9CCD-13EF0EB89555}"/>
                    </a:ext>
                  </a:extLst>
                </p:cNvPr>
                <p:cNvSpPr/>
                <p:nvPr/>
              </p:nvSpPr>
              <p:spPr>
                <a:xfrm rot="10800000">
                  <a:off x="2906384" y="5832302"/>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83" name="Oval 832">
                  <a:extLst>
                    <a:ext uri="{FF2B5EF4-FFF2-40B4-BE49-F238E27FC236}">
                      <a16:creationId xmlns:a16="http://schemas.microsoft.com/office/drawing/2014/main" id="{44B3B131-5F64-DA41-B560-21533854E216}"/>
                    </a:ext>
                  </a:extLst>
                </p:cNvPr>
                <p:cNvSpPr/>
                <p:nvPr/>
              </p:nvSpPr>
              <p:spPr>
                <a:xfrm>
                  <a:off x="3052422" y="5677604"/>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84" name="Rectangle 883">
                  <a:extLst>
                    <a:ext uri="{FF2B5EF4-FFF2-40B4-BE49-F238E27FC236}">
                      <a16:creationId xmlns:a16="http://schemas.microsoft.com/office/drawing/2014/main" id="{EE3E5982-9E61-6448-8D0C-440DE4F7427A}"/>
                    </a:ext>
                  </a:extLst>
                </p:cNvPr>
                <p:cNvSpPr/>
                <p:nvPr/>
              </p:nvSpPr>
              <p:spPr>
                <a:xfrm rot="10800000">
                  <a:off x="3091977" y="580931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85" name="Oval 834">
                  <a:extLst>
                    <a:ext uri="{FF2B5EF4-FFF2-40B4-BE49-F238E27FC236}">
                      <a16:creationId xmlns:a16="http://schemas.microsoft.com/office/drawing/2014/main" id="{DCE88C7F-7498-2244-A893-F8C56D5BCFE8}"/>
                    </a:ext>
                  </a:extLst>
                </p:cNvPr>
                <p:cNvSpPr/>
                <p:nvPr/>
              </p:nvSpPr>
              <p:spPr>
                <a:xfrm>
                  <a:off x="3257792" y="5786456"/>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86" name="Rectangle 885">
                  <a:extLst>
                    <a:ext uri="{FF2B5EF4-FFF2-40B4-BE49-F238E27FC236}">
                      <a16:creationId xmlns:a16="http://schemas.microsoft.com/office/drawing/2014/main" id="{E1D5D128-FAB6-F740-94E3-BFBCFDAFE4C2}"/>
                    </a:ext>
                  </a:extLst>
                </p:cNvPr>
                <p:cNvSpPr/>
                <p:nvPr/>
              </p:nvSpPr>
              <p:spPr>
                <a:xfrm rot="10800000">
                  <a:off x="3287458" y="5898389"/>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46" name="그룹 243">
                <a:extLst>
                  <a:ext uri="{FF2B5EF4-FFF2-40B4-BE49-F238E27FC236}">
                    <a16:creationId xmlns:a16="http://schemas.microsoft.com/office/drawing/2014/main" id="{AD0865C3-79A0-E541-B23C-C27E27123F0F}"/>
                  </a:ext>
                </a:extLst>
              </p:cNvPr>
              <p:cNvGrpSpPr/>
              <p:nvPr/>
            </p:nvGrpSpPr>
            <p:grpSpPr>
              <a:xfrm rot="5400000">
                <a:off x="9080612" y="6297011"/>
                <a:ext cx="692681" cy="604408"/>
                <a:chOff x="3712085" y="6129098"/>
                <a:chExt cx="519513" cy="453308"/>
              </a:xfrm>
              <a:solidFill>
                <a:srgbClr val="ED7D31"/>
              </a:solidFill>
            </p:grpSpPr>
            <p:sp>
              <p:nvSpPr>
                <p:cNvPr id="872" name="Oval 821">
                  <a:extLst>
                    <a:ext uri="{FF2B5EF4-FFF2-40B4-BE49-F238E27FC236}">
                      <a16:creationId xmlns:a16="http://schemas.microsoft.com/office/drawing/2014/main" id="{219A57C0-533E-C84A-A147-63AD663ED174}"/>
                    </a:ext>
                  </a:extLst>
                </p:cNvPr>
                <p:cNvSpPr/>
                <p:nvPr/>
              </p:nvSpPr>
              <p:spPr>
                <a:xfrm rot="10800000">
                  <a:off x="4073382" y="6417005"/>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73" name="Rectangle 872">
                  <a:extLst>
                    <a:ext uri="{FF2B5EF4-FFF2-40B4-BE49-F238E27FC236}">
                      <a16:creationId xmlns:a16="http://schemas.microsoft.com/office/drawing/2014/main" id="{273A9E57-2B0F-BB4A-BF33-E8BCDCB879A5}"/>
                    </a:ext>
                  </a:extLst>
                </p:cNvPr>
                <p:cNvSpPr/>
                <p:nvPr/>
              </p:nvSpPr>
              <p:spPr>
                <a:xfrm>
                  <a:off x="4122824" y="6129098"/>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74" name="Oval 823">
                  <a:extLst>
                    <a:ext uri="{FF2B5EF4-FFF2-40B4-BE49-F238E27FC236}">
                      <a16:creationId xmlns:a16="http://schemas.microsoft.com/office/drawing/2014/main" id="{52675393-6D35-194D-BA82-BA74F33CA41E}"/>
                    </a:ext>
                  </a:extLst>
                </p:cNvPr>
                <p:cNvSpPr/>
                <p:nvPr/>
              </p:nvSpPr>
              <p:spPr>
                <a:xfrm rot="10800000">
                  <a:off x="3897678" y="6443967"/>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75" name="Rectangle 874">
                  <a:extLst>
                    <a:ext uri="{FF2B5EF4-FFF2-40B4-BE49-F238E27FC236}">
                      <a16:creationId xmlns:a16="http://schemas.microsoft.com/office/drawing/2014/main" id="{61326608-A6E3-4A42-9540-FAA18798495F}"/>
                    </a:ext>
                  </a:extLst>
                </p:cNvPr>
                <p:cNvSpPr/>
                <p:nvPr/>
              </p:nvSpPr>
              <p:spPr>
                <a:xfrm>
                  <a:off x="3937231" y="613426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76" name="Oval 825">
                  <a:extLst>
                    <a:ext uri="{FF2B5EF4-FFF2-40B4-BE49-F238E27FC236}">
                      <a16:creationId xmlns:a16="http://schemas.microsoft.com/office/drawing/2014/main" id="{48F201C6-987C-CC4D-8460-E7881A1FFD2B}"/>
                    </a:ext>
                  </a:extLst>
                </p:cNvPr>
                <p:cNvSpPr/>
                <p:nvPr/>
              </p:nvSpPr>
              <p:spPr>
                <a:xfrm rot="10800000">
                  <a:off x="3712085" y="6354892"/>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77" name="Rectangle 876">
                  <a:extLst>
                    <a:ext uri="{FF2B5EF4-FFF2-40B4-BE49-F238E27FC236}">
                      <a16:creationId xmlns:a16="http://schemas.microsoft.com/office/drawing/2014/main" id="{D0AB444B-8922-1745-96BB-CFD0738E4735}"/>
                    </a:ext>
                  </a:extLst>
                </p:cNvPr>
                <p:cNvSpPr/>
                <p:nvPr/>
              </p:nvSpPr>
              <p:spPr>
                <a:xfrm>
                  <a:off x="3741750" y="6130005"/>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47" name="그룹 259">
                <a:extLst>
                  <a:ext uri="{FF2B5EF4-FFF2-40B4-BE49-F238E27FC236}">
                    <a16:creationId xmlns:a16="http://schemas.microsoft.com/office/drawing/2014/main" id="{902D379D-158F-474B-A67B-C279DA470CD3}"/>
                  </a:ext>
                </a:extLst>
              </p:cNvPr>
              <p:cNvGrpSpPr/>
              <p:nvPr/>
            </p:nvGrpSpPr>
            <p:grpSpPr>
              <a:xfrm rot="5400000">
                <a:off x="9680363" y="3780125"/>
                <a:ext cx="692682" cy="608880"/>
                <a:chOff x="1826089" y="5677604"/>
                <a:chExt cx="519514" cy="456661"/>
              </a:xfrm>
              <a:solidFill>
                <a:srgbClr val="5B9BD5"/>
              </a:solidFill>
            </p:grpSpPr>
            <p:sp>
              <p:nvSpPr>
                <p:cNvPr id="866" name="Rectangle 865">
                  <a:extLst>
                    <a:ext uri="{FF2B5EF4-FFF2-40B4-BE49-F238E27FC236}">
                      <a16:creationId xmlns:a16="http://schemas.microsoft.com/office/drawing/2014/main" id="{C8976B90-7700-0145-A7DE-1A1D82BD60C7}"/>
                    </a:ext>
                  </a:extLst>
                </p:cNvPr>
                <p:cNvSpPr/>
                <p:nvPr/>
              </p:nvSpPr>
              <p:spPr>
                <a:xfrm rot="10800000">
                  <a:off x="2256606" y="5899323"/>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67" name="Oval 814">
                  <a:extLst>
                    <a:ext uri="{FF2B5EF4-FFF2-40B4-BE49-F238E27FC236}">
                      <a16:creationId xmlns:a16="http://schemas.microsoft.com/office/drawing/2014/main" id="{05434443-A762-EC4E-9ED5-61E7FC70C3F8}"/>
                    </a:ext>
                  </a:extLst>
                </p:cNvPr>
                <p:cNvSpPr/>
                <p:nvPr/>
              </p:nvSpPr>
              <p:spPr>
                <a:xfrm rot="10800000">
                  <a:off x="2226941" y="5788551"/>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68" name="Oval 815">
                  <a:extLst>
                    <a:ext uri="{FF2B5EF4-FFF2-40B4-BE49-F238E27FC236}">
                      <a16:creationId xmlns:a16="http://schemas.microsoft.com/office/drawing/2014/main" id="{0470BC9C-8E17-1742-8E74-D7F0ED1D832A}"/>
                    </a:ext>
                  </a:extLst>
                </p:cNvPr>
                <p:cNvSpPr/>
                <p:nvPr/>
              </p:nvSpPr>
              <p:spPr>
                <a:xfrm rot="10800000">
                  <a:off x="2021571" y="5684790"/>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69" name="Rectangle 868">
                  <a:extLst>
                    <a:ext uri="{FF2B5EF4-FFF2-40B4-BE49-F238E27FC236}">
                      <a16:creationId xmlns:a16="http://schemas.microsoft.com/office/drawing/2014/main" id="{8FD93098-CBFC-E346-9A2B-1729E5F79609}"/>
                    </a:ext>
                  </a:extLst>
                </p:cNvPr>
                <p:cNvSpPr/>
                <p:nvPr/>
              </p:nvSpPr>
              <p:spPr>
                <a:xfrm rot="10800000">
                  <a:off x="2061125" y="5794846"/>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70" name="Oval 817">
                  <a:extLst>
                    <a:ext uri="{FF2B5EF4-FFF2-40B4-BE49-F238E27FC236}">
                      <a16:creationId xmlns:a16="http://schemas.microsoft.com/office/drawing/2014/main" id="{7594A57D-98CE-5844-87F5-3EB015D9FAEE}"/>
                    </a:ext>
                  </a:extLst>
                </p:cNvPr>
                <p:cNvSpPr/>
                <p:nvPr/>
              </p:nvSpPr>
              <p:spPr>
                <a:xfrm rot="10800000">
                  <a:off x="1826089" y="5677604"/>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71" name="Rectangle 870">
                  <a:extLst>
                    <a:ext uri="{FF2B5EF4-FFF2-40B4-BE49-F238E27FC236}">
                      <a16:creationId xmlns:a16="http://schemas.microsoft.com/office/drawing/2014/main" id="{0EC64918-8B90-BA43-84A2-02BA7549A98A}"/>
                    </a:ext>
                  </a:extLst>
                </p:cNvPr>
                <p:cNvSpPr/>
                <p:nvPr/>
              </p:nvSpPr>
              <p:spPr>
                <a:xfrm rot="10800000">
                  <a:off x="1875532" y="5817833"/>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48" name="그룹 245">
                <a:extLst>
                  <a:ext uri="{FF2B5EF4-FFF2-40B4-BE49-F238E27FC236}">
                    <a16:creationId xmlns:a16="http://schemas.microsoft.com/office/drawing/2014/main" id="{935E2798-BE6F-E146-8408-82DEF1E181FF}"/>
                  </a:ext>
                </a:extLst>
              </p:cNvPr>
              <p:cNvGrpSpPr/>
              <p:nvPr/>
            </p:nvGrpSpPr>
            <p:grpSpPr>
              <a:xfrm rot="5400000">
                <a:off x="8945935" y="5057226"/>
                <a:ext cx="966505" cy="608880"/>
                <a:chOff x="2681237" y="6125745"/>
                <a:chExt cx="724882" cy="456662"/>
              </a:xfrm>
              <a:solidFill>
                <a:srgbClr val="5B9BD5"/>
              </a:solidFill>
            </p:grpSpPr>
            <p:sp>
              <p:nvSpPr>
                <p:cNvPr id="858" name="Rectangle 857">
                  <a:extLst>
                    <a:ext uri="{FF2B5EF4-FFF2-40B4-BE49-F238E27FC236}">
                      <a16:creationId xmlns:a16="http://schemas.microsoft.com/office/drawing/2014/main" id="{EF907033-25AB-BA4B-B014-AB78D6593D8D}"/>
                    </a:ext>
                  </a:extLst>
                </p:cNvPr>
                <p:cNvSpPr/>
                <p:nvPr/>
              </p:nvSpPr>
              <p:spPr>
                <a:xfrm>
                  <a:off x="2710902" y="6125746"/>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59" name="Oval 806">
                  <a:extLst>
                    <a:ext uri="{FF2B5EF4-FFF2-40B4-BE49-F238E27FC236}">
                      <a16:creationId xmlns:a16="http://schemas.microsoft.com/office/drawing/2014/main" id="{52EEBEF3-65F4-7241-81F4-4B086E370C9F}"/>
                    </a:ext>
                  </a:extLst>
                </p:cNvPr>
                <p:cNvSpPr/>
                <p:nvPr/>
              </p:nvSpPr>
              <p:spPr>
                <a:xfrm>
                  <a:off x="2681237" y="6352798"/>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60" name="Oval 807">
                  <a:extLst>
                    <a:ext uri="{FF2B5EF4-FFF2-40B4-BE49-F238E27FC236}">
                      <a16:creationId xmlns:a16="http://schemas.microsoft.com/office/drawing/2014/main" id="{3CE7E712-4E1D-C749-A394-0E3351C3732C}"/>
                    </a:ext>
                  </a:extLst>
                </p:cNvPr>
                <p:cNvSpPr/>
                <p:nvPr/>
              </p:nvSpPr>
              <p:spPr>
                <a:xfrm>
                  <a:off x="2866829" y="6436782"/>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61" name="Rectangle 860">
                  <a:extLst>
                    <a:ext uri="{FF2B5EF4-FFF2-40B4-BE49-F238E27FC236}">
                      <a16:creationId xmlns:a16="http://schemas.microsoft.com/office/drawing/2014/main" id="{261BF98B-61E7-3444-92F0-197382834F3E}"/>
                    </a:ext>
                  </a:extLst>
                </p:cNvPr>
                <p:cNvSpPr/>
                <p:nvPr/>
              </p:nvSpPr>
              <p:spPr>
                <a:xfrm>
                  <a:off x="2906383" y="6130912"/>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62" name="Oval 809">
                  <a:extLst>
                    <a:ext uri="{FF2B5EF4-FFF2-40B4-BE49-F238E27FC236}">
                      <a16:creationId xmlns:a16="http://schemas.microsoft.com/office/drawing/2014/main" id="{D7EBD0E5-00B2-EC49-8939-2B7ACDB12085}"/>
                    </a:ext>
                  </a:extLst>
                </p:cNvPr>
                <p:cNvSpPr/>
                <p:nvPr/>
              </p:nvSpPr>
              <p:spPr>
                <a:xfrm>
                  <a:off x="3042533" y="6424191"/>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63" name="Rectangle 862">
                  <a:extLst>
                    <a:ext uri="{FF2B5EF4-FFF2-40B4-BE49-F238E27FC236}">
                      <a16:creationId xmlns:a16="http://schemas.microsoft.com/office/drawing/2014/main" id="{F571CB77-CD1A-8D46-8639-8A97DD5A6BA3}"/>
                    </a:ext>
                  </a:extLst>
                </p:cNvPr>
                <p:cNvSpPr/>
                <p:nvPr/>
              </p:nvSpPr>
              <p:spPr>
                <a:xfrm>
                  <a:off x="3091976" y="6125746"/>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64" name="Oval 811">
                  <a:extLst>
                    <a:ext uri="{FF2B5EF4-FFF2-40B4-BE49-F238E27FC236}">
                      <a16:creationId xmlns:a16="http://schemas.microsoft.com/office/drawing/2014/main" id="{B491728A-AAAD-C242-9A6B-FF58711147C0}"/>
                    </a:ext>
                  </a:extLst>
                </p:cNvPr>
                <p:cNvSpPr/>
                <p:nvPr/>
              </p:nvSpPr>
              <p:spPr>
                <a:xfrm>
                  <a:off x="3228126" y="6295562"/>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65" name="Rectangle 864">
                  <a:extLst>
                    <a:ext uri="{FF2B5EF4-FFF2-40B4-BE49-F238E27FC236}">
                      <a16:creationId xmlns:a16="http://schemas.microsoft.com/office/drawing/2014/main" id="{94344F51-270D-CA45-B229-BF792213F436}"/>
                    </a:ext>
                  </a:extLst>
                </p:cNvPr>
                <p:cNvSpPr/>
                <p:nvPr/>
              </p:nvSpPr>
              <p:spPr>
                <a:xfrm>
                  <a:off x="3287457" y="6125745"/>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849" name="그룹 244">
                <a:extLst>
                  <a:ext uri="{FF2B5EF4-FFF2-40B4-BE49-F238E27FC236}">
                    <a16:creationId xmlns:a16="http://schemas.microsoft.com/office/drawing/2014/main" id="{B2A97BBA-7C23-7D41-A864-8FE334E520F6}"/>
                  </a:ext>
                </a:extLst>
              </p:cNvPr>
              <p:cNvGrpSpPr/>
              <p:nvPr/>
            </p:nvGrpSpPr>
            <p:grpSpPr>
              <a:xfrm rot="5400000">
                <a:off x="9431558" y="6032779"/>
                <a:ext cx="1050950" cy="748233"/>
                <a:chOff x="3433494" y="5677603"/>
                <a:chExt cx="788216" cy="561176"/>
              </a:xfrm>
              <a:solidFill>
                <a:srgbClr val="5B9BD5"/>
              </a:solidFill>
            </p:grpSpPr>
            <p:sp>
              <p:nvSpPr>
                <p:cNvPr id="850" name="Oval 795">
                  <a:extLst>
                    <a:ext uri="{FF2B5EF4-FFF2-40B4-BE49-F238E27FC236}">
                      <a16:creationId xmlns:a16="http://schemas.microsoft.com/office/drawing/2014/main" id="{92ECD429-5081-624A-B4A3-246446123312}"/>
                    </a:ext>
                  </a:extLst>
                </p:cNvPr>
                <p:cNvSpPr/>
                <p:nvPr/>
              </p:nvSpPr>
              <p:spPr>
                <a:xfrm>
                  <a:off x="3433494"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51" name="Oval 798">
                  <a:extLst>
                    <a:ext uri="{FF2B5EF4-FFF2-40B4-BE49-F238E27FC236}">
                      <a16:creationId xmlns:a16="http://schemas.microsoft.com/office/drawing/2014/main" id="{9BB93322-7618-5D41-8A3D-14F8ECC1E449}"/>
                    </a:ext>
                  </a:extLst>
                </p:cNvPr>
                <p:cNvSpPr/>
                <p:nvPr/>
              </p:nvSpPr>
              <p:spPr>
                <a:xfrm rot="10800000">
                  <a:off x="3437497" y="6021231"/>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52" name="Oval 799">
                  <a:extLst>
                    <a:ext uri="{FF2B5EF4-FFF2-40B4-BE49-F238E27FC236}">
                      <a16:creationId xmlns:a16="http://schemas.microsoft.com/office/drawing/2014/main" id="{8A65EA51-F4EA-5045-BBD3-2F000014D09C}"/>
                    </a:ext>
                  </a:extLst>
                </p:cNvPr>
                <p:cNvSpPr/>
                <p:nvPr/>
              </p:nvSpPr>
              <p:spPr>
                <a:xfrm rot="10800000">
                  <a:off x="4083271" y="5684789"/>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53" name="Rectangle 852">
                  <a:extLst>
                    <a:ext uri="{FF2B5EF4-FFF2-40B4-BE49-F238E27FC236}">
                      <a16:creationId xmlns:a16="http://schemas.microsoft.com/office/drawing/2014/main" id="{7DD9CC99-51EB-E643-8E39-EE694438538D}"/>
                    </a:ext>
                  </a:extLst>
                </p:cNvPr>
                <p:cNvSpPr/>
                <p:nvPr/>
              </p:nvSpPr>
              <p:spPr>
                <a:xfrm rot="10800000">
                  <a:off x="4122825" y="5794845"/>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54" name="Oval 801">
                  <a:extLst>
                    <a:ext uri="{FF2B5EF4-FFF2-40B4-BE49-F238E27FC236}">
                      <a16:creationId xmlns:a16="http://schemas.microsoft.com/office/drawing/2014/main" id="{AECBDDC5-8AD9-E341-A2FB-0BA55D8AE4D1}"/>
                    </a:ext>
                  </a:extLst>
                </p:cNvPr>
                <p:cNvSpPr/>
                <p:nvPr/>
              </p:nvSpPr>
              <p:spPr>
                <a:xfrm rot="10800000">
                  <a:off x="3887789" y="5677603"/>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55" name="Rectangle 854">
                  <a:extLst>
                    <a:ext uri="{FF2B5EF4-FFF2-40B4-BE49-F238E27FC236}">
                      <a16:creationId xmlns:a16="http://schemas.microsoft.com/office/drawing/2014/main" id="{7B902E44-071A-E048-85AD-227BF55724E1}"/>
                    </a:ext>
                  </a:extLst>
                </p:cNvPr>
                <p:cNvSpPr/>
                <p:nvPr/>
              </p:nvSpPr>
              <p:spPr>
                <a:xfrm rot="10800000">
                  <a:off x="3937232" y="5817832"/>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56" name="Oval 803">
                  <a:extLst>
                    <a:ext uri="{FF2B5EF4-FFF2-40B4-BE49-F238E27FC236}">
                      <a16:creationId xmlns:a16="http://schemas.microsoft.com/office/drawing/2014/main" id="{F3598597-8656-2D4F-9DFE-21685FCDB610}"/>
                    </a:ext>
                  </a:extLst>
                </p:cNvPr>
                <p:cNvSpPr/>
                <p:nvPr/>
              </p:nvSpPr>
              <p:spPr>
                <a:xfrm rot="10800000">
                  <a:off x="3682420" y="5786455"/>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57" name="Rectangle 856">
                  <a:extLst>
                    <a:ext uri="{FF2B5EF4-FFF2-40B4-BE49-F238E27FC236}">
                      <a16:creationId xmlns:a16="http://schemas.microsoft.com/office/drawing/2014/main" id="{C027306B-F76F-9944-9A43-BA3DA4011CE4}"/>
                    </a:ext>
                  </a:extLst>
                </p:cNvPr>
                <p:cNvSpPr/>
                <p:nvPr/>
              </p:nvSpPr>
              <p:spPr>
                <a:xfrm rot="10800000">
                  <a:off x="3741751" y="5953061"/>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grpSp>
          <p:nvGrpSpPr>
            <p:cNvPr id="376" name="Group 787">
              <a:extLst>
                <a:ext uri="{FF2B5EF4-FFF2-40B4-BE49-F238E27FC236}">
                  <a16:creationId xmlns:a16="http://schemas.microsoft.com/office/drawing/2014/main" id="{D9B74CD4-A21F-3D42-886A-63B55C6B61A4}"/>
                </a:ext>
              </a:extLst>
            </p:cNvPr>
            <p:cNvGrpSpPr/>
            <p:nvPr/>
          </p:nvGrpSpPr>
          <p:grpSpPr>
            <a:xfrm rot="8131617">
              <a:off x="747229" y="3605918"/>
              <a:ext cx="147744" cy="392791"/>
              <a:chOff x="9124747" y="3738224"/>
              <a:chExt cx="1206402" cy="3207331"/>
            </a:xfrm>
          </p:grpSpPr>
          <p:sp>
            <p:nvSpPr>
              <p:cNvPr id="793" name="Oval 788">
                <a:extLst>
                  <a:ext uri="{FF2B5EF4-FFF2-40B4-BE49-F238E27FC236}">
                    <a16:creationId xmlns:a16="http://schemas.microsoft.com/office/drawing/2014/main" id="{5A6640F8-A960-CE44-B65F-A6BA2EC1967C}"/>
                  </a:ext>
                </a:extLst>
              </p:cNvPr>
              <p:cNvSpPr/>
              <p:nvPr/>
            </p:nvSpPr>
            <p:spPr>
              <a:xfrm rot="16200000">
                <a:off x="9582915" y="4506959"/>
                <a:ext cx="290061" cy="290062"/>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794" name="그룹 247">
                <a:extLst>
                  <a:ext uri="{FF2B5EF4-FFF2-40B4-BE49-F238E27FC236}">
                    <a16:creationId xmlns:a16="http://schemas.microsoft.com/office/drawing/2014/main" id="{7BC884B4-67F2-3049-B1BC-B91A44F672DA}"/>
                  </a:ext>
                </a:extLst>
              </p:cNvPr>
              <p:cNvGrpSpPr/>
              <p:nvPr/>
            </p:nvGrpSpPr>
            <p:grpSpPr>
              <a:xfrm rot="5400000">
                <a:off x="9067426" y="3808730"/>
                <a:ext cx="719050" cy="604408"/>
                <a:chOff x="1835978" y="6129099"/>
                <a:chExt cx="539290" cy="453308"/>
              </a:xfrm>
              <a:solidFill>
                <a:srgbClr val="ED7D31"/>
              </a:solidFill>
            </p:grpSpPr>
            <p:sp>
              <p:nvSpPr>
                <p:cNvPr id="837" name="Oval 836">
                  <a:extLst>
                    <a:ext uri="{FF2B5EF4-FFF2-40B4-BE49-F238E27FC236}">
                      <a16:creationId xmlns:a16="http://schemas.microsoft.com/office/drawing/2014/main" id="{FBB77E3F-6EF4-2749-B5B9-EC6F79CC1E50}"/>
                    </a:ext>
                  </a:extLst>
                </p:cNvPr>
                <p:cNvSpPr/>
                <p:nvPr/>
              </p:nvSpPr>
              <p:spPr>
                <a:xfrm rot="10800000">
                  <a:off x="2197275" y="6293467"/>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38" name="Rectangle 837">
                  <a:extLst>
                    <a:ext uri="{FF2B5EF4-FFF2-40B4-BE49-F238E27FC236}">
                      <a16:creationId xmlns:a16="http://schemas.microsoft.com/office/drawing/2014/main" id="{73EC24C5-6C73-5E43-ABD5-3A9C525A62A2}"/>
                    </a:ext>
                  </a:extLst>
                </p:cNvPr>
                <p:cNvSpPr/>
                <p:nvPr/>
              </p:nvSpPr>
              <p:spPr>
                <a:xfrm>
                  <a:off x="2256605" y="6129099"/>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39" name="Oval 838">
                  <a:extLst>
                    <a:ext uri="{FF2B5EF4-FFF2-40B4-BE49-F238E27FC236}">
                      <a16:creationId xmlns:a16="http://schemas.microsoft.com/office/drawing/2014/main" id="{EB8369D1-97D7-FD4B-BCD0-0BE65E488BFC}"/>
                    </a:ext>
                  </a:extLst>
                </p:cNvPr>
                <p:cNvSpPr/>
                <p:nvPr/>
              </p:nvSpPr>
              <p:spPr>
                <a:xfrm rot="10800000">
                  <a:off x="2011682" y="6417006"/>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40" name="Rectangle 839">
                  <a:extLst>
                    <a:ext uri="{FF2B5EF4-FFF2-40B4-BE49-F238E27FC236}">
                      <a16:creationId xmlns:a16="http://schemas.microsoft.com/office/drawing/2014/main" id="{340D2FB1-1DD9-9343-A80D-3C47CE916335}"/>
                    </a:ext>
                  </a:extLst>
                </p:cNvPr>
                <p:cNvSpPr/>
                <p:nvPr/>
              </p:nvSpPr>
              <p:spPr>
                <a:xfrm>
                  <a:off x="2061124" y="6129099"/>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41" name="Oval 840">
                  <a:extLst>
                    <a:ext uri="{FF2B5EF4-FFF2-40B4-BE49-F238E27FC236}">
                      <a16:creationId xmlns:a16="http://schemas.microsoft.com/office/drawing/2014/main" id="{64BC8507-14E3-004A-B77B-74A6173F4CFF}"/>
                    </a:ext>
                  </a:extLst>
                </p:cNvPr>
                <p:cNvSpPr/>
                <p:nvPr/>
              </p:nvSpPr>
              <p:spPr>
                <a:xfrm rot="10800000">
                  <a:off x="1835978" y="6443968"/>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42" name="Rectangle 841">
                  <a:extLst>
                    <a:ext uri="{FF2B5EF4-FFF2-40B4-BE49-F238E27FC236}">
                      <a16:creationId xmlns:a16="http://schemas.microsoft.com/office/drawing/2014/main" id="{FECB11A7-72B8-D946-B51B-E605D263DC83}"/>
                    </a:ext>
                  </a:extLst>
                </p:cNvPr>
                <p:cNvSpPr/>
                <p:nvPr/>
              </p:nvSpPr>
              <p:spPr>
                <a:xfrm>
                  <a:off x="1875531" y="6134265"/>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795" name="그룹 246">
                <a:extLst>
                  <a:ext uri="{FF2B5EF4-FFF2-40B4-BE49-F238E27FC236}">
                    <a16:creationId xmlns:a16="http://schemas.microsoft.com/office/drawing/2014/main" id="{7E9F0809-EC94-2041-BB0D-702C6081493D}"/>
                  </a:ext>
                </a:extLst>
              </p:cNvPr>
              <p:cNvGrpSpPr/>
              <p:nvPr/>
            </p:nvGrpSpPr>
            <p:grpSpPr>
              <a:xfrm rot="5400000">
                <a:off x="9310496" y="4784716"/>
                <a:ext cx="1293070" cy="748232"/>
                <a:chOff x="2406647" y="5677604"/>
                <a:chExt cx="969807" cy="561175"/>
              </a:xfrm>
              <a:solidFill>
                <a:srgbClr val="ED7D31"/>
              </a:solidFill>
            </p:grpSpPr>
            <p:sp>
              <p:nvSpPr>
                <p:cNvPr id="828" name="Oval 827">
                  <a:extLst>
                    <a:ext uri="{FF2B5EF4-FFF2-40B4-BE49-F238E27FC236}">
                      <a16:creationId xmlns:a16="http://schemas.microsoft.com/office/drawing/2014/main" id="{C78BEEB4-F9B8-A349-9F84-80CB5E920E42}"/>
                    </a:ext>
                  </a:extLst>
                </p:cNvPr>
                <p:cNvSpPr/>
                <p:nvPr/>
              </p:nvSpPr>
              <p:spPr>
                <a:xfrm>
                  <a:off x="2406647"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29" name="Oval 828">
                  <a:extLst>
                    <a:ext uri="{FF2B5EF4-FFF2-40B4-BE49-F238E27FC236}">
                      <a16:creationId xmlns:a16="http://schemas.microsoft.com/office/drawing/2014/main" id="{5A57AD87-E8BC-C648-AB75-711F09D3FD7B}"/>
                    </a:ext>
                  </a:extLst>
                </p:cNvPr>
                <p:cNvSpPr/>
                <p:nvPr/>
              </p:nvSpPr>
              <p:spPr>
                <a:xfrm>
                  <a:off x="2651571" y="5788551"/>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30" name="Rectangle 829">
                  <a:extLst>
                    <a:ext uri="{FF2B5EF4-FFF2-40B4-BE49-F238E27FC236}">
                      <a16:creationId xmlns:a16="http://schemas.microsoft.com/office/drawing/2014/main" id="{E28ABB33-9426-8E4A-BA29-DD2F4D8D348A}"/>
                    </a:ext>
                  </a:extLst>
                </p:cNvPr>
                <p:cNvSpPr/>
                <p:nvPr/>
              </p:nvSpPr>
              <p:spPr>
                <a:xfrm rot="10800000">
                  <a:off x="2710903" y="5931271"/>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31" name="Oval 830">
                  <a:extLst>
                    <a:ext uri="{FF2B5EF4-FFF2-40B4-BE49-F238E27FC236}">
                      <a16:creationId xmlns:a16="http://schemas.microsoft.com/office/drawing/2014/main" id="{073D466D-AF56-1945-99F8-2FB36814E90B}"/>
                    </a:ext>
                  </a:extLst>
                </p:cNvPr>
                <p:cNvSpPr/>
                <p:nvPr/>
              </p:nvSpPr>
              <p:spPr>
                <a:xfrm>
                  <a:off x="2856940" y="5684789"/>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32" name="Rectangle 831">
                  <a:extLst>
                    <a:ext uri="{FF2B5EF4-FFF2-40B4-BE49-F238E27FC236}">
                      <a16:creationId xmlns:a16="http://schemas.microsoft.com/office/drawing/2014/main" id="{00298CFD-E8F3-1043-89E5-6557906F5F99}"/>
                    </a:ext>
                  </a:extLst>
                </p:cNvPr>
                <p:cNvSpPr/>
                <p:nvPr/>
              </p:nvSpPr>
              <p:spPr>
                <a:xfrm rot="10800000">
                  <a:off x="2906384" y="5832302"/>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33" name="Oval 832">
                  <a:extLst>
                    <a:ext uri="{FF2B5EF4-FFF2-40B4-BE49-F238E27FC236}">
                      <a16:creationId xmlns:a16="http://schemas.microsoft.com/office/drawing/2014/main" id="{B5B477DC-E8FC-AA45-8483-C27377300742}"/>
                    </a:ext>
                  </a:extLst>
                </p:cNvPr>
                <p:cNvSpPr/>
                <p:nvPr/>
              </p:nvSpPr>
              <p:spPr>
                <a:xfrm>
                  <a:off x="3052422" y="5677604"/>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34" name="Rectangle 833">
                  <a:extLst>
                    <a:ext uri="{FF2B5EF4-FFF2-40B4-BE49-F238E27FC236}">
                      <a16:creationId xmlns:a16="http://schemas.microsoft.com/office/drawing/2014/main" id="{1C785149-015B-8E4B-BF3B-1B93BB283255}"/>
                    </a:ext>
                  </a:extLst>
                </p:cNvPr>
                <p:cNvSpPr/>
                <p:nvPr/>
              </p:nvSpPr>
              <p:spPr>
                <a:xfrm rot="10800000">
                  <a:off x="3091977" y="580931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35" name="Oval 834">
                  <a:extLst>
                    <a:ext uri="{FF2B5EF4-FFF2-40B4-BE49-F238E27FC236}">
                      <a16:creationId xmlns:a16="http://schemas.microsoft.com/office/drawing/2014/main" id="{3EB0BF25-A6AF-1B42-BFDC-2E2C9078BECE}"/>
                    </a:ext>
                  </a:extLst>
                </p:cNvPr>
                <p:cNvSpPr/>
                <p:nvPr/>
              </p:nvSpPr>
              <p:spPr>
                <a:xfrm>
                  <a:off x="3257792" y="5786456"/>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36" name="Rectangle 835">
                  <a:extLst>
                    <a:ext uri="{FF2B5EF4-FFF2-40B4-BE49-F238E27FC236}">
                      <a16:creationId xmlns:a16="http://schemas.microsoft.com/office/drawing/2014/main" id="{52C8E93A-1853-764E-8EA8-60EF0DBC4808}"/>
                    </a:ext>
                  </a:extLst>
                </p:cNvPr>
                <p:cNvSpPr/>
                <p:nvPr/>
              </p:nvSpPr>
              <p:spPr>
                <a:xfrm rot="10800000">
                  <a:off x="3287458" y="5898389"/>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796" name="그룹 243">
                <a:extLst>
                  <a:ext uri="{FF2B5EF4-FFF2-40B4-BE49-F238E27FC236}">
                    <a16:creationId xmlns:a16="http://schemas.microsoft.com/office/drawing/2014/main" id="{895F13EF-0AC5-BF42-B334-9B7CF1ECF615}"/>
                  </a:ext>
                </a:extLst>
              </p:cNvPr>
              <p:cNvGrpSpPr/>
              <p:nvPr/>
            </p:nvGrpSpPr>
            <p:grpSpPr>
              <a:xfrm rot="5400000">
                <a:off x="9080612" y="6297011"/>
                <a:ext cx="692681" cy="604408"/>
                <a:chOff x="3712085" y="6129098"/>
                <a:chExt cx="519513" cy="453308"/>
              </a:xfrm>
              <a:solidFill>
                <a:srgbClr val="ED7D31"/>
              </a:solidFill>
            </p:grpSpPr>
            <p:sp>
              <p:nvSpPr>
                <p:cNvPr id="822" name="Oval 821">
                  <a:extLst>
                    <a:ext uri="{FF2B5EF4-FFF2-40B4-BE49-F238E27FC236}">
                      <a16:creationId xmlns:a16="http://schemas.microsoft.com/office/drawing/2014/main" id="{A7ACB4B6-6EB8-E943-9602-9E14C5D479EB}"/>
                    </a:ext>
                  </a:extLst>
                </p:cNvPr>
                <p:cNvSpPr/>
                <p:nvPr/>
              </p:nvSpPr>
              <p:spPr>
                <a:xfrm rot="10800000">
                  <a:off x="4073382" y="6417005"/>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23" name="Rectangle 822">
                  <a:extLst>
                    <a:ext uri="{FF2B5EF4-FFF2-40B4-BE49-F238E27FC236}">
                      <a16:creationId xmlns:a16="http://schemas.microsoft.com/office/drawing/2014/main" id="{599624AB-39A2-6B4B-A547-8AA2B5C0F0FA}"/>
                    </a:ext>
                  </a:extLst>
                </p:cNvPr>
                <p:cNvSpPr/>
                <p:nvPr/>
              </p:nvSpPr>
              <p:spPr>
                <a:xfrm>
                  <a:off x="4122824" y="6129098"/>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24" name="Oval 823">
                  <a:extLst>
                    <a:ext uri="{FF2B5EF4-FFF2-40B4-BE49-F238E27FC236}">
                      <a16:creationId xmlns:a16="http://schemas.microsoft.com/office/drawing/2014/main" id="{0AAA1AD6-E36A-CE40-9484-213D6D99626C}"/>
                    </a:ext>
                  </a:extLst>
                </p:cNvPr>
                <p:cNvSpPr/>
                <p:nvPr/>
              </p:nvSpPr>
              <p:spPr>
                <a:xfrm rot="10800000">
                  <a:off x="3897678" y="6443967"/>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25" name="Rectangle 824">
                  <a:extLst>
                    <a:ext uri="{FF2B5EF4-FFF2-40B4-BE49-F238E27FC236}">
                      <a16:creationId xmlns:a16="http://schemas.microsoft.com/office/drawing/2014/main" id="{F23BD3B7-203F-954F-8F69-F34F64805717}"/>
                    </a:ext>
                  </a:extLst>
                </p:cNvPr>
                <p:cNvSpPr/>
                <p:nvPr/>
              </p:nvSpPr>
              <p:spPr>
                <a:xfrm>
                  <a:off x="3937231" y="613426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26" name="Oval 825">
                  <a:extLst>
                    <a:ext uri="{FF2B5EF4-FFF2-40B4-BE49-F238E27FC236}">
                      <a16:creationId xmlns:a16="http://schemas.microsoft.com/office/drawing/2014/main" id="{F2133545-FA7C-5547-A2B6-F8D4A702D279}"/>
                    </a:ext>
                  </a:extLst>
                </p:cNvPr>
                <p:cNvSpPr/>
                <p:nvPr/>
              </p:nvSpPr>
              <p:spPr>
                <a:xfrm rot="10800000">
                  <a:off x="3712085" y="6354892"/>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27" name="Rectangle 826">
                  <a:extLst>
                    <a:ext uri="{FF2B5EF4-FFF2-40B4-BE49-F238E27FC236}">
                      <a16:creationId xmlns:a16="http://schemas.microsoft.com/office/drawing/2014/main" id="{FA8CC1A8-9CE3-7E4F-A4A7-423516D25A2A}"/>
                    </a:ext>
                  </a:extLst>
                </p:cNvPr>
                <p:cNvSpPr/>
                <p:nvPr/>
              </p:nvSpPr>
              <p:spPr>
                <a:xfrm>
                  <a:off x="3741750" y="6130005"/>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797" name="그룹 259">
                <a:extLst>
                  <a:ext uri="{FF2B5EF4-FFF2-40B4-BE49-F238E27FC236}">
                    <a16:creationId xmlns:a16="http://schemas.microsoft.com/office/drawing/2014/main" id="{45293221-A211-6448-BB2E-7E626AAB8100}"/>
                  </a:ext>
                </a:extLst>
              </p:cNvPr>
              <p:cNvGrpSpPr/>
              <p:nvPr/>
            </p:nvGrpSpPr>
            <p:grpSpPr>
              <a:xfrm rot="5400000">
                <a:off x="9680363" y="3780125"/>
                <a:ext cx="692682" cy="608880"/>
                <a:chOff x="1826089" y="5677604"/>
                <a:chExt cx="519514" cy="456661"/>
              </a:xfrm>
              <a:solidFill>
                <a:srgbClr val="5B9BD5"/>
              </a:solidFill>
            </p:grpSpPr>
            <p:sp>
              <p:nvSpPr>
                <p:cNvPr id="816" name="Rectangle 815">
                  <a:extLst>
                    <a:ext uri="{FF2B5EF4-FFF2-40B4-BE49-F238E27FC236}">
                      <a16:creationId xmlns:a16="http://schemas.microsoft.com/office/drawing/2014/main" id="{48CC63C5-E205-284A-B8C3-C71C249E2549}"/>
                    </a:ext>
                  </a:extLst>
                </p:cNvPr>
                <p:cNvSpPr/>
                <p:nvPr/>
              </p:nvSpPr>
              <p:spPr>
                <a:xfrm rot="10800000">
                  <a:off x="2256606" y="5899323"/>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17" name="Oval 814">
                  <a:extLst>
                    <a:ext uri="{FF2B5EF4-FFF2-40B4-BE49-F238E27FC236}">
                      <a16:creationId xmlns:a16="http://schemas.microsoft.com/office/drawing/2014/main" id="{95A64CC8-5707-704B-81E2-30FDAA013CDF}"/>
                    </a:ext>
                  </a:extLst>
                </p:cNvPr>
                <p:cNvSpPr/>
                <p:nvPr/>
              </p:nvSpPr>
              <p:spPr>
                <a:xfrm rot="10800000">
                  <a:off x="2226941" y="5788551"/>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18" name="Oval 815">
                  <a:extLst>
                    <a:ext uri="{FF2B5EF4-FFF2-40B4-BE49-F238E27FC236}">
                      <a16:creationId xmlns:a16="http://schemas.microsoft.com/office/drawing/2014/main" id="{17671848-96E2-364A-82E9-9D9631720821}"/>
                    </a:ext>
                  </a:extLst>
                </p:cNvPr>
                <p:cNvSpPr/>
                <p:nvPr/>
              </p:nvSpPr>
              <p:spPr>
                <a:xfrm rot="10800000">
                  <a:off x="2021571" y="5684790"/>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19" name="Rectangle 818">
                  <a:extLst>
                    <a:ext uri="{FF2B5EF4-FFF2-40B4-BE49-F238E27FC236}">
                      <a16:creationId xmlns:a16="http://schemas.microsoft.com/office/drawing/2014/main" id="{6EBDD112-6B96-4C44-A6C5-5876B0A508A5}"/>
                    </a:ext>
                  </a:extLst>
                </p:cNvPr>
                <p:cNvSpPr/>
                <p:nvPr/>
              </p:nvSpPr>
              <p:spPr>
                <a:xfrm rot="10800000">
                  <a:off x="2061125" y="5794846"/>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20" name="Oval 817">
                  <a:extLst>
                    <a:ext uri="{FF2B5EF4-FFF2-40B4-BE49-F238E27FC236}">
                      <a16:creationId xmlns:a16="http://schemas.microsoft.com/office/drawing/2014/main" id="{1746FDF4-187E-384F-A209-DFE87BD2D53A}"/>
                    </a:ext>
                  </a:extLst>
                </p:cNvPr>
                <p:cNvSpPr/>
                <p:nvPr/>
              </p:nvSpPr>
              <p:spPr>
                <a:xfrm rot="10800000">
                  <a:off x="1826089" y="5677604"/>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21" name="Rectangle 820">
                  <a:extLst>
                    <a:ext uri="{FF2B5EF4-FFF2-40B4-BE49-F238E27FC236}">
                      <a16:creationId xmlns:a16="http://schemas.microsoft.com/office/drawing/2014/main" id="{5D72AFC4-50D1-E14A-9AA9-E3E53E1EB071}"/>
                    </a:ext>
                  </a:extLst>
                </p:cNvPr>
                <p:cNvSpPr/>
                <p:nvPr/>
              </p:nvSpPr>
              <p:spPr>
                <a:xfrm rot="10800000">
                  <a:off x="1875532" y="5817833"/>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798" name="그룹 245">
                <a:extLst>
                  <a:ext uri="{FF2B5EF4-FFF2-40B4-BE49-F238E27FC236}">
                    <a16:creationId xmlns:a16="http://schemas.microsoft.com/office/drawing/2014/main" id="{2730E35A-C641-3C45-A95D-9F16D7D5399A}"/>
                  </a:ext>
                </a:extLst>
              </p:cNvPr>
              <p:cNvGrpSpPr/>
              <p:nvPr/>
            </p:nvGrpSpPr>
            <p:grpSpPr>
              <a:xfrm rot="5400000">
                <a:off x="8945935" y="5057226"/>
                <a:ext cx="966505" cy="608880"/>
                <a:chOff x="2681237" y="6125745"/>
                <a:chExt cx="724882" cy="456662"/>
              </a:xfrm>
              <a:solidFill>
                <a:srgbClr val="5B9BD5"/>
              </a:solidFill>
            </p:grpSpPr>
            <p:sp>
              <p:nvSpPr>
                <p:cNvPr id="808" name="Rectangle 807">
                  <a:extLst>
                    <a:ext uri="{FF2B5EF4-FFF2-40B4-BE49-F238E27FC236}">
                      <a16:creationId xmlns:a16="http://schemas.microsoft.com/office/drawing/2014/main" id="{E85C74B6-6DAE-984C-AACB-E7683F33E4B2}"/>
                    </a:ext>
                  </a:extLst>
                </p:cNvPr>
                <p:cNvSpPr/>
                <p:nvPr/>
              </p:nvSpPr>
              <p:spPr>
                <a:xfrm>
                  <a:off x="2710902" y="6125746"/>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09" name="Oval 806">
                  <a:extLst>
                    <a:ext uri="{FF2B5EF4-FFF2-40B4-BE49-F238E27FC236}">
                      <a16:creationId xmlns:a16="http://schemas.microsoft.com/office/drawing/2014/main" id="{A315BC4B-08BE-D94C-8523-751731A51016}"/>
                    </a:ext>
                  </a:extLst>
                </p:cNvPr>
                <p:cNvSpPr/>
                <p:nvPr/>
              </p:nvSpPr>
              <p:spPr>
                <a:xfrm>
                  <a:off x="2681237" y="6352798"/>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10" name="Oval 807">
                  <a:extLst>
                    <a:ext uri="{FF2B5EF4-FFF2-40B4-BE49-F238E27FC236}">
                      <a16:creationId xmlns:a16="http://schemas.microsoft.com/office/drawing/2014/main" id="{6A00D61E-9D89-AB45-8ED4-457E36CC0D7C}"/>
                    </a:ext>
                  </a:extLst>
                </p:cNvPr>
                <p:cNvSpPr/>
                <p:nvPr/>
              </p:nvSpPr>
              <p:spPr>
                <a:xfrm>
                  <a:off x="2866829" y="6436782"/>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11" name="Rectangle 810">
                  <a:extLst>
                    <a:ext uri="{FF2B5EF4-FFF2-40B4-BE49-F238E27FC236}">
                      <a16:creationId xmlns:a16="http://schemas.microsoft.com/office/drawing/2014/main" id="{3BA47DB1-110F-554D-8617-D920D7B9317D}"/>
                    </a:ext>
                  </a:extLst>
                </p:cNvPr>
                <p:cNvSpPr/>
                <p:nvPr/>
              </p:nvSpPr>
              <p:spPr>
                <a:xfrm>
                  <a:off x="2906383" y="6130912"/>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12" name="Oval 809">
                  <a:extLst>
                    <a:ext uri="{FF2B5EF4-FFF2-40B4-BE49-F238E27FC236}">
                      <a16:creationId xmlns:a16="http://schemas.microsoft.com/office/drawing/2014/main" id="{EB383B23-8B30-184E-A8BF-38FF142CB5CF}"/>
                    </a:ext>
                  </a:extLst>
                </p:cNvPr>
                <p:cNvSpPr/>
                <p:nvPr/>
              </p:nvSpPr>
              <p:spPr>
                <a:xfrm>
                  <a:off x="3042533" y="6424191"/>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13" name="Rectangle 812">
                  <a:extLst>
                    <a:ext uri="{FF2B5EF4-FFF2-40B4-BE49-F238E27FC236}">
                      <a16:creationId xmlns:a16="http://schemas.microsoft.com/office/drawing/2014/main" id="{DA858980-814B-BE40-83BD-12CB58F7621C}"/>
                    </a:ext>
                  </a:extLst>
                </p:cNvPr>
                <p:cNvSpPr/>
                <p:nvPr/>
              </p:nvSpPr>
              <p:spPr>
                <a:xfrm>
                  <a:off x="3091976" y="6125746"/>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14" name="Oval 811">
                  <a:extLst>
                    <a:ext uri="{FF2B5EF4-FFF2-40B4-BE49-F238E27FC236}">
                      <a16:creationId xmlns:a16="http://schemas.microsoft.com/office/drawing/2014/main" id="{1E2E4B6A-26F2-3C42-A65C-7686F9A9B488}"/>
                    </a:ext>
                  </a:extLst>
                </p:cNvPr>
                <p:cNvSpPr/>
                <p:nvPr/>
              </p:nvSpPr>
              <p:spPr>
                <a:xfrm>
                  <a:off x="3228126" y="6295562"/>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15" name="Rectangle 814">
                  <a:extLst>
                    <a:ext uri="{FF2B5EF4-FFF2-40B4-BE49-F238E27FC236}">
                      <a16:creationId xmlns:a16="http://schemas.microsoft.com/office/drawing/2014/main" id="{4F9ED7EB-BA19-2B4F-BAAC-1216EA0627D7}"/>
                    </a:ext>
                  </a:extLst>
                </p:cNvPr>
                <p:cNvSpPr/>
                <p:nvPr/>
              </p:nvSpPr>
              <p:spPr>
                <a:xfrm>
                  <a:off x="3287457" y="6125745"/>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799" name="그룹 244">
                <a:extLst>
                  <a:ext uri="{FF2B5EF4-FFF2-40B4-BE49-F238E27FC236}">
                    <a16:creationId xmlns:a16="http://schemas.microsoft.com/office/drawing/2014/main" id="{EE9797DE-9BB8-064D-860E-32DA76A9C9F3}"/>
                  </a:ext>
                </a:extLst>
              </p:cNvPr>
              <p:cNvGrpSpPr/>
              <p:nvPr/>
            </p:nvGrpSpPr>
            <p:grpSpPr>
              <a:xfrm rot="5400000">
                <a:off x="9431558" y="6032779"/>
                <a:ext cx="1050950" cy="748233"/>
                <a:chOff x="3433494" y="5677603"/>
                <a:chExt cx="788216" cy="561176"/>
              </a:xfrm>
              <a:solidFill>
                <a:srgbClr val="5B9BD5"/>
              </a:solidFill>
            </p:grpSpPr>
            <p:sp>
              <p:nvSpPr>
                <p:cNvPr id="800" name="Oval 795">
                  <a:extLst>
                    <a:ext uri="{FF2B5EF4-FFF2-40B4-BE49-F238E27FC236}">
                      <a16:creationId xmlns:a16="http://schemas.microsoft.com/office/drawing/2014/main" id="{AAF8F833-4A33-3B4F-A8B2-FE49CF4ECE2E}"/>
                    </a:ext>
                  </a:extLst>
                </p:cNvPr>
                <p:cNvSpPr/>
                <p:nvPr/>
              </p:nvSpPr>
              <p:spPr>
                <a:xfrm>
                  <a:off x="3433494"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01" name="Oval 798">
                  <a:extLst>
                    <a:ext uri="{FF2B5EF4-FFF2-40B4-BE49-F238E27FC236}">
                      <a16:creationId xmlns:a16="http://schemas.microsoft.com/office/drawing/2014/main" id="{526067F0-50F5-FA45-BA50-CB28D0B6F31C}"/>
                    </a:ext>
                  </a:extLst>
                </p:cNvPr>
                <p:cNvSpPr/>
                <p:nvPr/>
              </p:nvSpPr>
              <p:spPr>
                <a:xfrm rot="10800000">
                  <a:off x="3437497" y="6021231"/>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02" name="Oval 799">
                  <a:extLst>
                    <a:ext uri="{FF2B5EF4-FFF2-40B4-BE49-F238E27FC236}">
                      <a16:creationId xmlns:a16="http://schemas.microsoft.com/office/drawing/2014/main" id="{E60824D1-5032-BB48-B3ED-6C12CBC63F51}"/>
                    </a:ext>
                  </a:extLst>
                </p:cNvPr>
                <p:cNvSpPr/>
                <p:nvPr/>
              </p:nvSpPr>
              <p:spPr>
                <a:xfrm rot="10800000">
                  <a:off x="4083271" y="5684789"/>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03" name="Rectangle 802">
                  <a:extLst>
                    <a:ext uri="{FF2B5EF4-FFF2-40B4-BE49-F238E27FC236}">
                      <a16:creationId xmlns:a16="http://schemas.microsoft.com/office/drawing/2014/main" id="{75BEA97A-217D-624A-BB81-2CE9D914711F}"/>
                    </a:ext>
                  </a:extLst>
                </p:cNvPr>
                <p:cNvSpPr/>
                <p:nvPr/>
              </p:nvSpPr>
              <p:spPr>
                <a:xfrm rot="10800000">
                  <a:off x="4122825" y="5794845"/>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04" name="Oval 801">
                  <a:extLst>
                    <a:ext uri="{FF2B5EF4-FFF2-40B4-BE49-F238E27FC236}">
                      <a16:creationId xmlns:a16="http://schemas.microsoft.com/office/drawing/2014/main" id="{27315996-0A1E-4F43-8D49-D26961CB00AE}"/>
                    </a:ext>
                  </a:extLst>
                </p:cNvPr>
                <p:cNvSpPr/>
                <p:nvPr/>
              </p:nvSpPr>
              <p:spPr>
                <a:xfrm rot="10800000">
                  <a:off x="3887789" y="5677603"/>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05" name="Rectangle 804">
                  <a:extLst>
                    <a:ext uri="{FF2B5EF4-FFF2-40B4-BE49-F238E27FC236}">
                      <a16:creationId xmlns:a16="http://schemas.microsoft.com/office/drawing/2014/main" id="{9C57FB34-9442-2C49-B0E1-543A36CE1260}"/>
                    </a:ext>
                  </a:extLst>
                </p:cNvPr>
                <p:cNvSpPr/>
                <p:nvPr/>
              </p:nvSpPr>
              <p:spPr>
                <a:xfrm rot="10800000">
                  <a:off x="3937232" y="5817832"/>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06" name="Oval 803">
                  <a:extLst>
                    <a:ext uri="{FF2B5EF4-FFF2-40B4-BE49-F238E27FC236}">
                      <a16:creationId xmlns:a16="http://schemas.microsoft.com/office/drawing/2014/main" id="{B75815AF-260F-4A46-930A-37176B91E641}"/>
                    </a:ext>
                  </a:extLst>
                </p:cNvPr>
                <p:cNvSpPr/>
                <p:nvPr/>
              </p:nvSpPr>
              <p:spPr>
                <a:xfrm rot="10800000">
                  <a:off x="3682420" y="5786455"/>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07" name="Rectangle 806">
                  <a:extLst>
                    <a:ext uri="{FF2B5EF4-FFF2-40B4-BE49-F238E27FC236}">
                      <a16:creationId xmlns:a16="http://schemas.microsoft.com/office/drawing/2014/main" id="{08557EF6-0E70-BF48-BD7C-C23E45073174}"/>
                    </a:ext>
                  </a:extLst>
                </p:cNvPr>
                <p:cNvSpPr/>
                <p:nvPr/>
              </p:nvSpPr>
              <p:spPr>
                <a:xfrm rot="10800000">
                  <a:off x="3741751" y="5953061"/>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grpSp>
          <p:nvGrpSpPr>
            <p:cNvPr id="377" name="Group 787">
              <a:extLst>
                <a:ext uri="{FF2B5EF4-FFF2-40B4-BE49-F238E27FC236}">
                  <a16:creationId xmlns:a16="http://schemas.microsoft.com/office/drawing/2014/main" id="{7AD28974-DB5F-FA4F-A85D-92DC5F23FB4B}"/>
                </a:ext>
              </a:extLst>
            </p:cNvPr>
            <p:cNvGrpSpPr/>
            <p:nvPr/>
          </p:nvGrpSpPr>
          <p:grpSpPr>
            <a:xfrm rot="8131617">
              <a:off x="2162361" y="2670176"/>
              <a:ext cx="147744" cy="392791"/>
              <a:chOff x="9124747" y="3738224"/>
              <a:chExt cx="1206402" cy="3207331"/>
            </a:xfrm>
          </p:grpSpPr>
          <p:sp>
            <p:nvSpPr>
              <p:cNvPr id="743" name="Oval 788">
                <a:extLst>
                  <a:ext uri="{FF2B5EF4-FFF2-40B4-BE49-F238E27FC236}">
                    <a16:creationId xmlns:a16="http://schemas.microsoft.com/office/drawing/2014/main" id="{07A0639E-3199-FC42-B3F0-3066A3EA6820}"/>
                  </a:ext>
                </a:extLst>
              </p:cNvPr>
              <p:cNvSpPr/>
              <p:nvPr/>
            </p:nvSpPr>
            <p:spPr>
              <a:xfrm rot="16200000">
                <a:off x="9582915" y="4506959"/>
                <a:ext cx="290061" cy="290062"/>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744" name="그룹 247">
                <a:extLst>
                  <a:ext uri="{FF2B5EF4-FFF2-40B4-BE49-F238E27FC236}">
                    <a16:creationId xmlns:a16="http://schemas.microsoft.com/office/drawing/2014/main" id="{4097983F-D8AE-EB47-9E18-A7C1A685983D}"/>
                  </a:ext>
                </a:extLst>
              </p:cNvPr>
              <p:cNvGrpSpPr/>
              <p:nvPr/>
            </p:nvGrpSpPr>
            <p:grpSpPr>
              <a:xfrm rot="5400000">
                <a:off x="9067426" y="3808730"/>
                <a:ext cx="719050" cy="604408"/>
                <a:chOff x="1835978" y="6129099"/>
                <a:chExt cx="539290" cy="453308"/>
              </a:xfrm>
              <a:solidFill>
                <a:srgbClr val="ED7D31"/>
              </a:solidFill>
            </p:grpSpPr>
            <p:sp>
              <p:nvSpPr>
                <p:cNvPr id="787" name="Oval 836">
                  <a:extLst>
                    <a:ext uri="{FF2B5EF4-FFF2-40B4-BE49-F238E27FC236}">
                      <a16:creationId xmlns:a16="http://schemas.microsoft.com/office/drawing/2014/main" id="{F0186AB9-D0C4-1E40-8EEE-080CD7BB6CCB}"/>
                    </a:ext>
                  </a:extLst>
                </p:cNvPr>
                <p:cNvSpPr/>
                <p:nvPr/>
              </p:nvSpPr>
              <p:spPr>
                <a:xfrm rot="10800000">
                  <a:off x="2197275" y="6293467"/>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8" name="Rectangle 787">
                  <a:extLst>
                    <a:ext uri="{FF2B5EF4-FFF2-40B4-BE49-F238E27FC236}">
                      <a16:creationId xmlns:a16="http://schemas.microsoft.com/office/drawing/2014/main" id="{51F0EE9B-C8E9-2740-A3FC-6E182E642382}"/>
                    </a:ext>
                  </a:extLst>
                </p:cNvPr>
                <p:cNvSpPr/>
                <p:nvPr/>
              </p:nvSpPr>
              <p:spPr>
                <a:xfrm>
                  <a:off x="2256605" y="6129099"/>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9" name="Oval 838">
                  <a:extLst>
                    <a:ext uri="{FF2B5EF4-FFF2-40B4-BE49-F238E27FC236}">
                      <a16:creationId xmlns:a16="http://schemas.microsoft.com/office/drawing/2014/main" id="{38967355-8256-ED4C-B58D-2AD8E8383170}"/>
                    </a:ext>
                  </a:extLst>
                </p:cNvPr>
                <p:cNvSpPr/>
                <p:nvPr/>
              </p:nvSpPr>
              <p:spPr>
                <a:xfrm rot="10800000">
                  <a:off x="2011682" y="6417006"/>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90" name="Rectangle 789">
                  <a:extLst>
                    <a:ext uri="{FF2B5EF4-FFF2-40B4-BE49-F238E27FC236}">
                      <a16:creationId xmlns:a16="http://schemas.microsoft.com/office/drawing/2014/main" id="{5F392BB0-850C-694E-9C85-852EDB2AF9C4}"/>
                    </a:ext>
                  </a:extLst>
                </p:cNvPr>
                <p:cNvSpPr/>
                <p:nvPr/>
              </p:nvSpPr>
              <p:spPr>
                <a:xfrm>
                  <a:off x="2061124" y="6129099"/>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91" name="Oval 840">
                  <a:extLst>
                    <a:ext uri="{FF2B5EF4-FFF2-40B4-BE49-F238E27FC236}">
                      <a16:creationId xmlns:a16="http://schemas.microsoft.com/office/drawing/2014/main" id="{6A99A57A-98B6-8543-B33A-994EFF90A6A4}"/>
                    </a:ext>
                  </a:extLst>
                </p:cNvPr>
                <p:cNvSpPr/>
                <p:nvPr/>
              </p:nvSpPr>
              <p:spPr>
                <a:xfrm rot="10800000">
                  <a:off x="1835978" y="6443968"/>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92" name="Rectangle 791">
                  <a:extLst>
                    <a:ext uri="{FF2B5EF4-FFF2-40B4-BE49-F238E27FC236}">
                      <a16:creationId xmlns:a16="http://schemas.microsoft.com/office/drawing/2014/main" id="{CDB5589A-F412-8A48-9F35-38CD30F49926}"/>
                    </a:ext>
                  </a:extLst>
                </p:cNvPr>
                <p:cNvSpPr/>
                <p:nvPr/>
              </p:nvSpPr>
              <p:spPr>
                <a:xfrm>
                  <a:off x="1875531" y="6134265"/>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745" name="그룹 246">
                <a:extLst>
                  <a:ext uri="{FF2B5EF4-FFF2-40B4-BE49-F238E27FC236}">
                    <a16:creationId xmlns:a16="http://schemas.microsoft.com/office/drawing/2014/main" id="{60EAFD06-FA52-9746-8308-3E75E4CB76BE}"/>
                  </a:ext>
                </a:extLst>
              </p:cNvPr>
              <p:cNvGrpSpPr/>
              <p:nvPr/>
            </p:nvGrpSpPr>
            <p:grpSpPr>
              <a:xfrm rot="5400000">
                <a:off x="9310496" y="4784716"/>
                <a:ext cx="1293070" cy="748232"/>
                <a:chOff x="2406647" y="5677604"/>
                <a:chExt cx="969807" cy="561175"/>
              </a:xfrm>
              <a:solidFill>
                <a:srgbClr val="ED7D31"/>
              </a:solidFill>
            </p:grpSpPr>
            <p:sp>
              <p:nvSpPr>
                <p:cNvPr id="778" name="Oval 827">
                  <a:extLst>
                    <a:ext uri="{FF2B5EF4-FFF2-40B4-BE49-F238E27FC236}">
                      <a16:creationId xmlns:a16="http://schemas.microsoft.com/office/drawing/2014/main" id="{F4F17650-B106-E441-A2A3-1AAE3BEC58B2}"/>
                    </a:ext>
                  </a:extLst>
                </p:cNvPr>
                <p:cNvSpPr/>
                <p:nvPr/>
              </p:nvSpPr>
              <p:spPr>
                <a:xfrm>
                  <a:off x="2406647"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79" name="Oval 828">
                  <a:extLst>
                    <a:ext uri="{FF2B5EF4-FFF2-40B4-BE49-F238E27FC236}">
                      <a16:creationId xmlns:a16="http://schemas.microsoft.com/office/drawing/2014/main" id="{D8E58215-2D80-B341-86F3-8365C33D7D17}"/>
                    </a:ext>
                  </a:extLst>
                </p:cNvPr>
                <p:cNvSpPr/>
                <p:nvPr/>
              </p:nvSpPr>
              <p:spPr>
                <a:xfrm>
                  <a:off x="2651571" y="5788551"/>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0" name="Rectangle 779">
                  <a:extLst>
                    <a:ext uri="{FF2B5EF4-FFF2-40B4-BE49-F238E27FC236}">
                      <a16:creationId xmlns:a16="http://schemas.microsoft.com/office/drawing/2014/main" id="{00A69F29-4879-9845-8D5D-5307CA2241AF}"/>
                    </a:ext>
                  </a:extLst>
                </p:cNvPr>
                <p:cNvSpPr/>
                <p:nvPr/>
              </p:nvSpPr>
              <p:spPr>
                <a:xfrm rot="10800000">
                  <a:off x="2710903" y="5931271"/>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1" name="Oval 830">
                  <a:extLst>
                    <a:ext uri="{FF2B5EF4-FFF2-40B4-BE49-F238E27FC236}">
                      <a16:creationId xmlns:a16="http://schemas.microsoft.com/office/drawing/2014/main" id="{BA2349E6-3C5C-B248-A4B7-2946D21687B9}"/>
                    </a:ext>
                  </a:extLst>
                </p:cNvPr>
                <p:cNvSpPr/>
                <p:nvPr/>
              </p:nvSpPr>
              <p:spPr>
                <a:xfrm>
                  <a:off x="2856940" y="5684789"/>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2" name="Rectangle 781">
                  <a:extLst>
                    <a:ext uri="{FF2B5EF4-FFF2-40B4-BE49-F238E27FC236}">
                      <a16:creationId xmlns:a16="http://schemas.microsoft.com/office/drawing/2014/main" id="{DF5BDE61-4BD5-C84B-9401-BA89CAB39DEA}"/>
                    </a:ext>
                  </a:extLst>
                </p:cNvPr>
                <p:cNvSpPr/>
                <p:nvPr/>
              </p:nvSpPr>
              <p:spPr>
                <a:xfrm rot="10800000">
                  <a:off x="2906384" y="5832302"/>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3" name="Oval 832">
                  <a:extLst>
                    <a:ext uri="{FF2B5EF4-FFF2-40B4-BE49-F238E27FC236}">
                      <a16:creationId xmlns:a16="http://schemas.microsoft.com/office/drawing/2014/main" id="{6C9D1657-1807-5148-BC16-038EC467B4B2}"/>
                    </a:ext>
                  </a:extLst>
                </p:cNvPr>
                <p:cNvSpPr/>
                <p:nvPr/>
              </p:nvSpPr>
              <p:spPr>
                <a:xfrm>
                  <a:off x="3052422" y="5677604"/>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4" name="Rectangle 783">
                  <a:extLst>
                    <a:ext uri="{FF2B5EF4-FFF2-40B4-BE49-F238E27FC236}">
                      <a16:creationId xmlns:a16="http://schemas.microsoft.com/office/drawing/2014/main" id="{FCC348D0-DD54-0245-94AD-0DD510147F3C}"/>
                    </a:ext>
                  </a:extLst>
                </p:cNvPr>
                <p:cNvSpPr/>
                <p:nvPr/>
              </p:nvSpPr>
              <p:spPr>
                <a:xfrm rot="10800000">
                  <a:off x="3091977" y="580931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5" name="Oval 834">
                  <a:extLst>
                    <a:ext uri="{FF2B5EF4-FFF2-40B4-BE49-F238E27FC236}">
                      <a16:creationId xmlns:a16="http://schemas.microsoft.com/office/drawing/2014/main" id="{E3087DB6-F2FE-004C-AFC2-E79CEDC5A7EB}"/>
                    </a:ext>
                  </a:extLst>
                </p:cNvPr>
                <p:cNvSpPr/>
                <p:nvPr/>
              </p:nvSpPr>
              <p:spPr>
                <a:xfrm>
                  <a:off x="3257792" y="5786456"/>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6" name="Rectangle 785">
                  <a:extLst>
                    <a:ext uri="{FF2B5EF4-FFF2-40B4-BE49-F238E27FC236}">
                      <a16:creationId xmlns:a16="http://schemas.microsoft.com/office/drawing/2014/main" id="{87ACF3E4-D63F-3F4A-B68C-F70EF4A69164}"/>
                    </a:ext>
                  </a:extLst>
                </p:cNvPr>
                <p:cNvSpPr/>
                <p:nvPr/>
              </p:nvSpPr>
              <p:spPr>
                <a:xfrm rot="10800000">
                  <a:off x="3287458" y="5898389"/>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746" name="그룹 243">
                <a:extLst>
                  <a:ext uri="{FF2B5EF4-FFF2-40B4-BE49-F238E27FC236}">
                    <a16:creationId xmlns:a16="http://schemas.microsoft.com/office/drawing/2014/main" id="{C56F4AC1-DAB7-BF43-939F-0F7B053F556B}"/>
                  </a:ext>
                </a:extLst>
              </p:cNvPr>
              <p:cNvGrpSpPr/>
              <p:nvPr/>
            </p:nvGrpSpPr>
            <p:grpSpPr>
              <a:xfrm rot="5400000">
                <a:off x="9080612" y="6297011"/>
                <a:ext cx="692681" cy="604408"/>
                <a:chOff x="3712085" y="6129098"/>
                <a:chExt cx="519513" cy="453308"/>
              </a:xfrm>
              <a:solidFill>
                <a:srgbClr val="ED7D31"/>
              </a:solidFill>
            </p:grpSpPr>
            <p:sp>
              <p:nvSpPr>
                <p:cNvPr id="772" name="Oval 821">
                  <a:extLst>
                    <a:ext uri="{FF2B5EF4-FFF2-40B4-BE49-F238E27FC236}">
                      <a16:creationId xmlns:a16="http://schemas.microsoft.com/office/drawing/2014/main" id="{458F48C2-3231-7946-B51A-2CEBD228F36B}"/>
                    </a:ext>
                  </a:extLst>
                </p:cNvPr>
                <p:cNvSpPr/>
                <p:nvPr/>
              </p:nvSpPr>
              <p:spPr>
                <a:xfrm rot="10800000">
                  <a:off x="4073382" y="6417005"/>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73" name="Rectangle 772">
                  <a:extLst>
                    <a:ext uri="{FF2B5EF4-FFF2-40B4-BE49-F238E27FC236}">
                      <a16:creationId xmlns:a16="http://schemas.microsoft.com/office/drawing/2014/main" id="{49B6C4EA-E214-E745-8716-15F863EE787B}"/>
                    </a:ext>
                  </a:extLst>
                </p:cNvPr>
                <p:cNvSpPr/>
                <p:nvPr/>
              </p:nvSpPr>
              <p:spPr>
                <a:xfrm>
                  <a:off x="4122824" y="6129098"/>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74" name="Oval 823">
                  <a:extLst>
                    <a:ext uri="{FF2B5EF4-FFF2-40B4-BE49-F238E27FC236}">
                      <a16:creationId xmlns:a16="http://schemas.microsoft.com/office/drawing/2014/main" id="{5047834F-B10B-084B-9791-0533897FDB22}"/>
                    </a:ext>
                  </a:extLst>
                </p:cNvPr>
                <p:cNvSpPr/>
                <p:nvPr/>
              </p:nvSpPr>
              <p:spPr>
                <a:xfrm rot="10800000">
                  <a:off x="3897678" y="6443967"/>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75" name="Rectangle 774">
                  <a:extLst>
                    <a:ext uri="{FF2B5EF4-FFF2-40B4-BE49-F238E27FC236}">
                      <a16:creationId xmlns:a16="http://schemas.microsoft.com/office/drawing/2014/main" id="{C28DAD75-24DC-4F49-9271-5C20DC444350}"/>
                    </a:ext>
                  </a:extLst>
                </p:cNvPr>
                <p:cNvSpPr/>
                <p:nvPr/>
              </p:nvSpPr>
              <p:spPr>
                <a:xfrm>
                  <a:off x="3937231" y="613426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76" name="Oval 825">
                  <a:extLst>
                    <a:ext uri="{FF2B5EF4-FFF2-40B4-BE49-F238E27FC236}">
                      <a16:creationId xmlns:a16="http://schemas.microsoft.com/office/drawing/2014/main" id="{68F5B1A3-3A0A-FE4F-8D0C-949E985E7052}"/>
                    </a:ext>
                  </a:extLst>
                </p:cNvPr>
                <p:cNvSpPr/>
                <p:nvPr/>
              </p:nvSpPr>
              <p:spPr>
                <a:xfrm rot="10800000">
                  <a:off x="3712085" y="6354892"/>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77" name="Rectangle 776">
                  <a:extLst>
                    <a:ext uri="{FF2B5EF4-FFF2-40B4-BE49-F238E27FC236}">
                      <a16:creationId xmlns:a16="http://schemas.microsoft.com/office/drawing/2014/main" id="{F772A416-D172-7945-9A00-C69A8B8AB17D}"/>
                    </a:ext>
                  </a:extLst>
                </p:cNvPr>
                <p:cNvSpPr/>
                <p:nvPr/>
              </p:nvSpPr>
              <p:spPr>
                <a:xfrm>
                  <a:off x="3741750" y="6130005"/>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747" name="그룹 259">
                <a:extLst>
                  <a:ext uri="{FF2B5EF4-FFF2-40B4-BE49-F238E27FC236}">
                    <a16:creationId xmlns:a16="http://schemas.microsoft.com/office/drawing/2014/main" id="{3D81EF23-9BC0-BA48-BCAF-D1CE16CB8A63}"/>
                  </a:ext>
                </a:extLst>
              </p:cNvPr>
              <p:cNvGrpSpPr/>
              <p:nvPr/>
            </p:nvGrpSpPr>
            <p:grpSpPr>
              <a:xfrm rot="5400000">
                <a:off x="9680363" y="3780125"/>
                <a:ext cx="692682" cy="608880"/>
                <a:chOff x="1826089" y="5677604"/>
                <a:chExt cx="519514" cy="456661"/>
              </a:xfrm>
              <a:solidFill>
                <a:srgbClr val="5B9BD5"/>
              </a:solidFill>
            </p:grpSpPr>
            <p:sp>
              <p:nvSpPr>
                <p:cNvPr id="766" name="Rectangle 765">
                  <a:extLst>
                    <a:ext uri="{FF2B5EF4-FFF2-40B4-BE49-F238E27FC236}">
                      <a16:creationId xmlns:a16="http://schemas.microsoft.com/office/drawing/2014/main" id="{74B69512-DFC0-C24E-AD71-48F24B95A066}"/>
                    </a:ext>
                  </a:extLst>
                </p:cNvPr>
                <p:cNvSpPr/>
                <p:nvPr/>
              </p:nvSpPr>
              <p:spPr>
                <a:xfrm rot="10800000">
                  <a:off x="2256606" y="5899323"/>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67" name="Oval 814">
                  <a:extLst>
                    <a:ext uri="{FF2B5EF4-FFF2-40B4-BE49-F238E27FC236}">
                      <a16:creationId xmlns:a16="http://schemas.microsoft.com/office/drawing/2014/main" id="{05816B2A-2A85-FB4C-A0A1-861DEF632438}"/>
                    </a:ext>
                  </a:extLst>
                </p:cNvPr>
                <p:cNvSpPr/>
                <p:nvPr/>
              </p:nvSpPr>
              <p:spPr>
                <a:xfrm rot="10800000">
                  <a:off x="2226941" y="5788551"/>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68" name="Oval 815">
                  <a:extLst>
                    <a:ext uri="{FF2B5EF4-FFF2-40B4-BE49-F238E27FC236}">
                      <a16:creationId xmlns:a16="http://schemas.microsoft.com/office/drawing/2014/main" id="{0AC2C574-BD28-1844-BEC7-20F15471D209}"/>
                    </a:ext>
                  </a:extLst>
                </p:cNvPr>
                <p:cNvSpPr/>
                <p:nvPr/>
              </p:nvSpPr>
              <p:spPr>
                <a:xfrm rot="10800000">
                  <a:off x="2021571" y="5684790"/>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69" name="Rectangle 768">
                  <a:extLst>
                    <a:ext uri="{FF2B5EF4-FFF2-40B4-BE49-F238E27FC236}">
                      <a16:creationId xmlns:a16="http://schemas.microsoft.com/office/drawing/2014/main" id="{F930FBFB-4F6F-2C46-851B-D90AA23458C3}"/>
                    </a:ext>
                  </a:extLst>
                </p:cNvPr>
                <p:cNvSpPr/>
                <p:nvPr/>
              </p:nvSpPr>
              <p:spPr>
                <a:xfrm rot="10800000">
                  <a:off x="2061125" y="5794846"/>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70" name="Oval 817">
                  <a:extLst>
                    <a:ext uri="{FF2B5EF4-FFF2-40B4-BE49-F238E27FC236}">
                      <a16:creationId xmlns:a16="http://schemas.microsoft.com/office/drawing/2014/main" id="{96D7D30A-92C5-A14E-89B5-0F4011F74ED6}"/>
                    </a:ext>
                  </a:extLst>
                </p:cNvPr>
                <p:cNvSpPr/>
                <p:nvPr/>
              </p:nvSpPr>
              <p:spPr>
                <a:xfrm rot="10800000">
                  <a:off x="1826089" y="5677604"/>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71" name="Rectangle 770">
                  <a:extLst>
                    <a:ext uri="{FF2B5EF4-FFF2-40B4-BE49-F238E27FC236}">
                      <a16:creationId xmlns:a16="http://schemas.microsoft.com/office/drawing/2014/main" id="{AFCB931A-B9BE-FF42-8728-C01A3594EE7D}"/>
                    </a:ext>
                  </a:extLst>
                </p:cNvPr>
                <p:cNvSpPr/>
                <p:nvPr/>
              </p:nvSpPr>
              <p:spPr>
                <a:xfrm rot="10800000">
                  <a:off x="1875532" y="5817833"/>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748" name="그룹 245">
                <a:extLst>
                  <a:ext uri="{FF2B5EF4-FFF2-40B4-BE49-F238E27FC236}">
                    <a16:creationId xmlns:a16="http://schemas.microsoft.com/office/drawing/2014/main" id="{C6AA9C5D-90B6-E844-AC6C-A93F20F45784}"/>
                  </a:ext>
                </a:extLst>
              </p:cNvPr>
              <p:cNvGrpSpPr/>
              <p:nvPr/>
            </p:nvGrpSpPr>
            <p:grpSpPr>
              <a:xfrm rot="5400000">
                <a:off x="8945935" y="5057226"/>
                <a:ext cx="966505" cy="608880"/>
                <a:chOff x="2681237" y="6125745"/>
                <a:chExt cx="724882" cy="456662"/>
              </a:xfrm>
              <a:solidFill>
                <a:srgbClr val="5B9BD5"/>
              </a:solidFill>
            </p:grpSpPr>
            <p:sp>
              <p:nvSpPr>
                <p:cNvPr id="758" name="Rectangle 757">
                  <a:extLst>
                    <a:ext uri="{FF2B5EF4-FFF2-40B4-BE49-F238E27FC236}">
                      <a16:creationId xmlns:a16="http://schemas.microsoft.com/office/drawing/2014/main" id="{104AC5C9-7D5F-3C43-9348-8998DD3FA18F}"/>
                    </a:ext>
                  </a:extLst>
                </p:cNvPr>
                <p:cNvSpPr/>
                <p:nvPr/>
              </p:nvSpPr>
              <p:spPr>
                <a:xfrm>
                  <a:off x="2710902" y="6125746"/>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59" name="Oval 806">
                  <a:extLst>
                    <a:ext uri="{FF2B5EF4-FFF2-40B4-BE49-F238E27FC236}">
                      <a16:creationId xmlns:a16="http://schemas.microsoft.com/office/drawing/2014/main" id="{DC788A38-2CFA-4947-896E-9345149C2478}"/>
                    </a:ext>
                  </a:extLst>
                </p:cNvPr>
                <p:cNvSpPr/>
                <p:nvPr/>
              </p:nvSpPr>
              <p:spPr>
                <a:xfrm>
                  <a:off x="2681237" y="6352798"/>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60" name="Oval 807">
                  <a:extLst>
                    <a:ext uri="{FF2B5EF4-FFF2-40B4-BE49-F238E27FC236}">
                      <a16:creationId xmlns:a16="http://schemas.microsoft.com/office/drawing/2014/main" id="{3F874B98-C5DA-4249-BD42-6BF437E0DAF2}"/>
                    </a:ext>
                  </a:extLst>
                </p:cNvPr>
                <p:cNvSpPr/>
                <p:nvPr/>
              </p:nvSpPr>
              <p:spPr>
                <a:xfrm>
                  <a:off x="2866829" y="6436782"/>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61" name="Rectangle 760">
                  <a:extLst>
                    <a:ext uri="{FF2B5EF4-FFF2-40B4-BE49-F238E27FC236}">
                      <a16:creationId xmlns:a16="http://schemas.microsoft.com/office/drawing/2014/main" id="{8E164E29-E560-634E-83B3-F6C280A109E3}"/>
                    </a:ext>
                  </a:extLst>
                </p:cNvPr>
                <p:cNvSpPr/>
                <p:nvPr/>
              </p:nvSpPr>
              <p:spPr>
                <a:xfrm>
                  <a:off x="2906383" y="6130912"/>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62" name="Oval 809">
                  <a:extLst>
                    <a:ext uri="{FF2B5EF4-FFF2-40B4-BE49-F238E27FC236}">
                      <a16:creationId xmlns:a16="http://schemas.microsoft.com/office/drawing/2014/main" id="{CE6DE1AE-28AA-A747-8750-6EB539C04E02}"/>
                    </a:ext>
                  </a:extLst>
                </p:cNvPr>
                <p:cNvSpPr/>
                <p:nvPr/>
              </p:nvSpPr>
              <p:spPr>
                <a:xfrm>
                  <a:off x="3042533" y="6424191"/>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63" name="Rectangle 762">
                  <a:extLst>
                    <a:ext uri="{FF2B5EF4-FFF2-40B4-BE49-F238E27FC236}">
                      <a16:creationId xmlns:a16="http://schemas.microsoft.com/office/drawing/2014/main" id="{F67962AA-14D4-8540-B396-1D68F6C0FD50}"/>
                    </a:ext>
                  </a:extLst>
                </p:cNvPr>
                <p:cNvSpPr/>
                <p:nvPr/>
              </p:nvSpPr>
              <p:spPr>
                <a:xfrm>
                  <a:off x="3091976" y="6125746"/>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64" name="Oval 811">
                  <a:extLst>
                    <a:ext uri="{FF2B5EF4-FFF2-40B4-BE49-F238E27FC236}">
                      <a16:creationId xmlns:a16="http://schemas.microsoft.com/office/drawing/2014/main" id="{F9BF5874-FC35-4E47-A721-666CE33B0931}"/>
                    </a:ext>
                  </a:extLst>
                </p:cNvPr>
                <p:cNvSpPr/>
                <p:nvPr/>
              </p:nvSpPr>
              <p:spPr>
                <a:xfrm>
                  <a:off x="3228126" y="6295562"/>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65" name="Rectangle 764">
                  <a:extLst>
                    <a:ext uri="{FF2B5EF4-FFF2-40B4-BE49-F238E27FC236}">
                      <a16:creationId xmlns:a16="http://schemas.microsoft.com/office/drawing/2014/main" id="{D043CB5E-31BD-134B-BC2C-C486D72B12A5}"/>
                    </a:ext>
                  </a:extLst>
                </p:cNvPr>
                <p:cNvSpPr/>
                <p:nvPr/>
              </p:nvSpPr>
              <p:spPr>
                <a:xfrm>
                  <a:off x="3287457" y="6125745"/>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749" name="그룹 244">
                <a:extLst>
                  <a:ext uri="{FF2B5EF4-FFF2-40B4-BE49-F238E27FC236}">
                    <a16:creationId xmlns:a16="http://schemas.microsoft.com/office/drawing/2014/main" id="{8F977331-559A-CA43-A21D-4678E08D0837}"/>
                  </a:ext>
                </a:extLst>
              </p:cNvPr>
              <p:cNvGrpSpPr/>
              <p:nvPr/>
            </p:nvGrpSpPr>
            <p:grpSpPr>
              <a:xfrm rot="5400000">
                <a:off x="9431558" y="6032779"/>
                <a:ext cx="1050950" cy="748233"/>
                <a:chOff x="3433494" y="5677603"/>
                <a:chExt cx="788216" cy="561176"/>
              </a:xfrm>
              <a:solidFill>
                <a:srgbClr val="5B9BD5"/>
              </a:solidFill>
            </p:grpSpPr>
            <p:sp>
              <p:nvSpPr>
                <p:cNvPr id="750" name="Oval 795">
                  <a:extLst>
                    <a:ext uri="{FF2B5EF4-FFF2-40B4-BE49-F238E27FC236}">
                      <a16:creationId xmlns:a16="http://schemas.microsoft.com/office/drawing/2014/main" id="{E30DF4DC-374F-724E-B3E6-2739CD2E0D59}"/>
                    </a:ext>
                  </a:extLst>
                </p:cNvPr>
                <p:cNvSpPr/>
                <p:nvPr/>
              </p:nvSpPr>
              <p:spPr>
                <a:xfrm>
                  <a:off x="3433494"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51" name="Oval 798">
                  <a:extLst>
                    <a:ext uri="{FF2B5EF4-FFF2-40B4-BE49-F238E27FC236}">
                      <a16:creationId xmlns:a16="http://schemas.microsoft.com/office/drawing/2014/main" id="{C88F9184-367C-914B-A070-BD9B924854C2}"/>
                    </a:ext>
                  </a:extLst>
                </p:cNvPr>
                <p:cNvSpPr/>
                <p:nvPr/>
              </p:nvSpPr>
              <p:spPr>
                <a:xfrm rot="10800000">
                  <a:off x="3437497" y="6021231"/>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52" name="Oval 799">
                  <a:extLst>
                    <a:ext uri="{FF2B5EF4-FFF2-40B4-BE49-F238E27FC236}">
                      <a16:creationId xmlns:a16="http://schemas.microsoft.com/office/drawing/2014/main" id="{3091A117-89E0-F94A-A4DA-DD48894CD7DA}"/>
                    </a:ext>
                  </a:extLst>
                </p:cNvPr>
                <p:cNvSpPr/>
                <p:nvPr/>
              </p:nvSpPr>
              <p:spPr>
                <a:xfrm rot="10800000">
                  <a:off x="4083271" y="5684789"/>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53" name="Rectangle 752">
                  <a:extLst>
                    <a:ext uri="{FF2B5EF4-FFF2-40B4-BE49-F238E27FC236}">
                      <a16:creationId xmlns:a16="http://schemas.microsoft.com/office/drawing/2014/main" id="{2DA26B9F-D5A6-9449-8CE4-223A05BCF0BB}"/>
                    </a:ext>
                  </a:extLst>
                </p:cNvPr>
                <p:cNvSpPr/>
                <p:nvPr/>
              </p:nvSpPr>
              <p:spPr>
                <a:xfrm rot="10800000">
                  <a:off x="4122825" y="5794845"/>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54" name="Oval 801">
                  <a:extLst>
                    <a:ext uri="{FF2B5EF4-FFF2-40B4-BE49-F238E27FC236}">
                      <a16:creationId xmlns:a16="http://schemas.microsoft.com/office/drawing/2014/main" id="{8C3E3850-584A-CC43-B6A3-4A88AD6D152B}"/>
                    </a:ext>
                  </a:extLst>
                </p:cNvPr>
                <p:cNvSpPr/>
                <p:nvPr/>
              </p:nvSpPr>
              <p:spPr>
                <a:xfrm rot="10800000">
                  <a:off x="3887789" y="5677603"/>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55" name="Rectangle 754">
                  <a:extLst>
                    <a:ext uri="{FF2B5EF4-FFF2-40B4-BE49-F238E27FC236}">
                      <a16:creationId xmlns:a16="http://schemas.microsoft.com/office/drawing/2014/main" id="{C717E654-046B-7C42-B068-CB3A4EB30AA9}"/>
                    </a:ext>
                  </a:extLst>
                </p:cNvPr>
                <p:cNvSpPr/>
                <p:nvPr/>
              </p:nvSpPr>
              <p:spPr>
                <a:xfrm rot="10800000">
                  <a:off x="3937232" y="5817832"/>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56" name="Oval 803">
                  <a:extLst>
                    <a:ext uri="{FF2B5EF4-FFF2-40B4-BE49-F238E27FC236}">
                      <a16:creationId xmlns:a16="http://schemas.microsoft.com/office/drawing/2014/main" id="{38B62395-9206-264E-9B12-4CCD78E4137C}"/>
                    </a:ext>
                  </a:extLst>
                </p:cNvPr>
                <p:cNvSpPr/>
                <p:nvPr/>
              </p:nvSpPr>
              <p:spPr>
                <a:xfrm rot="10800000">
                  <a:off x="3682420" y="5786455"/>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57" name="Rectangle 756">
                  <a:extLst>
                    <a:ext uri="{FF2B5EF4-FFF2-40B4-BE49-F238E27FC236}">
                      <a16:creationId xmlns:a16="http://schemas.microsoft.com/office/drawing/2014/main" id="{904C3D76-CCBA-3F45-BE8F-5CBA84526CF4}"/>
                    </a:ext>
                  </a:extLst>
                </p:cNvPr>
                <p:cNvSpPr/>
                <p:nvPr/>
              </p:nvSpPr>
              <p:spPr>
                <a:xfrm rot="10800000">
                  <a:off x="3741751" y="5953061"/>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grpSp>
          <p:nvGrpSpPr>
            <p:cNvPr id="378" name="Group 787">
              <a:extLst>
                <a:ext uri="{FF2B5EF4-FFF2-40B4-BE49-F238E27FC236}">
                  <a16:creationId xmlns:a16="http://schemas.microsoft.com/office/drawing/2014/main" id="{E1664FB4-2479-4543-9E48-FA16C1C6499E}"/>
                </a:ext>
              </a:extLst>
            </p:cNvPr>
            <p:cNvGrpSpPr/>
            <p:nvPr/>
          </p:nvGrpSpPr>
          <p:grpSpPr>
            <a:xfrm rot="3641333">
              <a:off x="1950238" y="3494412"/>
              <a:ext cx="210821" cy="560486"/>
              <a:chOff x="9124747" y="3738224"/>
              <a:chExt cx="1206402" cy="3207331"/>
            </a:xfrm>
          </p:grpSpPr>
          <p:sp>
            <p:nvSpPr>
              <p:cNvPr id="379" name="Oval 788">
                <a:extLst>
                  <a:ext uri="{FF2B5EF4-FFF2-40B4-BE49-F238E27FC236}">
                    <a16:creationId xmlns:a16="http://schemas.microsoft.com/office/drawing/2014/main" id="{2FABE2A6-085D-0245-8475-51300D72DE66}"/>
                  </a:ext>
                </a:extLst>
              </p:cNvPr>
              <p:cNvSpPr/>
              <p:nvPr/>
            </p:nvSpPr>
            <p:spPr>
              <a:xfrm rot="16200000">
                <a:off x="9582915" y="4506959"/>
                <a:ext cx="290061" cy="290062"/>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380" name="그룹 247">
                <a:extLst>
                  <a:ext uri="{FF2B5EF4-FFF2-40B4-BE49-F238E27FC236}">
                    <a16:creationId xmlns:a16="http://schemas.microsoft.com/office/drawing/2014/main" id="{2CF265BF-9185-8848-8207-42F00FE81984}"/>
                  </a:ext>
                </a:extLst>
              </p:cNvPr>
              <p:cNvGrpSpPr/>
              <p:nvPr/>
            </p:nvGrpSpPr>
            <p:grpSpPr>
              <a:xfrm rot="5400000">
                <a:off x="9067426" y="3808730"/>
                <a:ext cx="719050" cy="604408"/>
                <a:chOff x="1835978" y="6129099"/>
                <a:chExt cx="539290" cy="453308"/>
              </a:xfrm>
              <a:solidFill>
                <a:srgbClr val="ED7D31"/>
              </a:solidFill>
            </p:grpSpPr>
            <p:sp>
              <p:nvSpPr>
                <p:cNvPr id="737" name="Oval 836">
                  <a:extLst>
                    <a:ext uri="{FF2B5EF4-FFF2-40B4-BE49-F238E27FC236}">
                      <a16:creationId xmlns:a16="http://schemas.microsoft.com/office/drawing/2014/main" id="{D5CF8D53-0368-9441-9268-7D2151D7E5E1}"/>
                    </a:ext>
                  </a:extLst>
                </p:cNvPr>
                <p:cNvSpPr/>
                <p:nvPr/>
              </p:nvSpPr>
              <p:spPr>
                <a:xfrm rot="10800000">
                  <a:off x="2197275" y="6293467"/>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38" name="Rectangle 737">
                  <a:extLst>
                    <a:ext uri="{FF2B5EF4-FFF2-40B4-BE49-F238E27FC236}">
                      <a16:creationId xmlns:a16="http://schemas.microsoft.com/office/drawing/2014/main" id="{3A190015-2774-8140-9ACC-5F4A51F4E897}"/>
                    </a:ext>
                  </a:extLst>
                </p:cNvPr>
                <p:cNvSpPr/>
                <p:nvPr/>
              </p:nvSpPr>
              <p:spPr>
                <a:xfrm>
                  <a:off x="2256605" y="6129099"/>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39" name="Oval 838">
                  <a:extLst>
                    <a:ext uri="{FF2B5EF4-FFF2-40B4-BE49-F238E27FC236}">
                      <a16:creationId xmlns:a16="http://schemas.microsoft.com/office/drawing/2014/main" id="{B9DF7C13-9EA6-C745-9B71-DD8B313DBC9B}"/>
                    </a:ext>
                  </a:extLst>
                </p:cNvPr>
                <p:cNvSpPr/>
                <p:nvPr/>
              </p:nvSpPr>
              <p:spPr>
                <a:xfrm rot="10800000">
                  <a:off x="2011682" y="6417006"/>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40" name="Rectangle 739">
                  <a:extLst>
                    <a:ext uri="{FF2B5EF4-FFF2-40B4-BE49-F238E27FC236}">
                      <a16:creationId xmlns:a16="http://schemas.microsoft.com/office/drawing/2014/main" id="{0DF82CD0-832C-1A4D-A383-1C8BD5BB6C80}"/>
                    </a:ext>
                  </a:extLst>
                </p:cNvPr>
                <p:cNvSpPr/>
                <p:nvPr/>
              </p:nvSpPr>
              <p:spPr>
                <a:xfrm>
                  <a:off x="2061124" y="6129099"/>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41" name="Oval 840">
                  <a:extLst>
                    <a:ext uri="{FF2B5EF4-FFF2-40B4-BE49-F238E27FC236}">
                      <a16:creationId xmlns:a16="http://schemas.microsoft.com/office/drawing/2014/main" id="{A48927E6-C09B-684F-A4FA-9A162514CF84}"/>
                    </a:ext>
                  </a:extLst>
                </p:cNvPr>
                <p:cNvSpPr/>
                <p:nvPr/>
              </p:nvSpPr>
              <p:spPr>
                <a:xfrm rot="10800000">
                  <a:off x="1835978" y="6443968"/>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42" name="Rectangle 741">
                  <a:extLst>
                    <a:ext uri="{FF2B5EF4-FFF2-40B4-BE49-F238E27FC236}">
                      <a16:creationId xmlns:a16="http://schemas.microsoft.com/office/drawing/2014/main" id="{D3AB276D-D845-C14C-B188-2AB8C1229E53}"/>
                    </a:ext>
                  </a:extLst>
                </p:cNvPr>
                <p:cNvSpPr/>
                <p:nvPr/>
              </p:nvSpPr>
              <p:spPr>
                <a:xfrm>
                  <a:off x="1875531" y="6134265"/>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381" name="그룹 246">
                <a:extLst>
                  <a:ext uri="{FF2B5EF4-FFF2-40B4-BE49-F238E27FC236}">
                    <a16:creationId xmlns:a16="http://schemas.microsoft.com/office/drawing/2014/main" id="{819E55E0-EA7F-BA4D-854D-7CCEAABA0BB6}"/>
                  </a:ext>
                </a:extLst>
              </p:cNvPr>
              <p:cNvGrpSpPr/>
              <p:nvPr/>
            </p:nvGrpSpPr>
            <p:grpSpPr>
              <a:xfrm rot="5400000">
                <a:off x="9310496" y="4784716"/>
                <a:ext cx="1293070" cy="748232"/>
                <a:chOff x="2406647" y="5677604"/>
                <a:chExt cx="969807" cy="561175"/>
              </a:xfrm>
              <a:solidFill>
                <a:srgbClr val="ED7D31"/>
              </a:solidFill>
            </p:grpSpPr>
            <p:sp>
              <p:nvSpPr>
                <p:cNvPr id="721" name="Oval 827">
                  <a:extLst>
                    <a:ext uri="{FF2B5EF4-FFF2-40B4-BE49-F238E27FC236}">
                      <a16:creationId xmlns:a16="http://schemas.microsoft.com/office/drawing/2014/main" id="{C4568785-0529-8246-AF60-9BD800B268C5}"/>
                    </a:ext>
                  </a:extLst>
                </p:cNvPr>
                <p:cNvSpPr/>
                <p:nvPr/>
              </p:nvSpPr>
              <p:spPr>
                <a:xfrm>
                  <a:off x="2406647"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23" name="Oval 828">
                  <a:extLst>
                    <a:ext uri="{FF2B5EF4-FFF2-40B4-BE49-F238E27FC236}">
                      <a16:creationId xmlns:a16="http://schemas.microsoft.com/office/drawing/2014/main" id="{0EC045B3-19D5-E647-B8C5-D1BFB9C9EECA}"/>
                    </a:ext>
                  </a:extLst>
                </p:cNvPr>
                <p:cNvSpPr/>
                <p:nvPr/>
              </p:nvSpPr>
              <p:spPr>
                <a:xfrm>
                  <a:off x="2651571" y="5788551"/>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24" name="Rectangle 723">
                  <a:extLst>
                    <a:ext uri="{FF2B5EF4-FFF2-40B4-BE49-F238E27FC236}">
                      <a16:creationId xmlns:a16="http://schemas.microsoft.com/office/drawing/2014/main" id="{EF563233-717A-FF41-BEAE-523A882504A9}"/>
                    </a:ext>
                  </a:extLst>
                </p:cNvPr>
                <p:cNvSpPr/>
                <p:nvPr/>
              </p:nvSpPr>
              <p:spPr>
                <a:xfrm rot="10800000">
                  <a:off x="2710903" y="5931271"/>
                  <a:ext cx="59331" cy="199641"/>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25" name="Oval 830">
                  <a:extLst>
                    <a:ext uri="{FF2B5EF4-FFF2-40B4-BE49-F238E27FC236}">
                      <a16:creationId xmlns:a16="http://schemas.microsoft.com/office/drawing/2014/main" id="{8C86FD72-0D34-2C48-A823-A1999BD0C76F}"/>
                    </a:ext>
                  </a:extLst>
                </p:cNvPr>
                <p:cNvSpPr/>
                <p:nvPr/>
              </p:nvSpPr>
              <p:spPr>
                <a:xfrm>
                  <a:off x="2856940" y="5684789"/>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27" name="Rectangle 726">
                  <a:extLst>
                    <a:ext uri="{FF2B5EF4-FFF2-40B4-BE49-F238E27FC236}">
                      <a16:creationId xmlns:a16="http://schemas.microsoft.com/office/drawing/2014/main" id="{5CE67800-1DC3-4449-B336-10C574F9D1AA}"/>
                    </a:ext>
                  </a:extLst>
                </p:cNvPr>
                <p:cNvSpPr/>
                <p:nvPr/>
              </p:nvSpPr>
              <p:spPr>
                <a:xfrm rot="10800000">
                  <a:off x="2906384" y="5832302"/>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33" name="Oval 832">
                  <a:extLst>
                    <a:ext uri="{FF2B5EF4-FFF2-40B4-BE49-F238E27FC236}">
                      <a16:creationId xmlns:a16="http://schemas.microsoft.com/office/drawing/2014/main" id="{B9E916ED-38E9-C743-B652-A63F569A929C}"/>
                    </a:ext>
                  </a:extLst>
                </p:cNvPr>
                <p:cNvSpPr/>
                <p:nvPr/>
              </p:nvSpPr>
              <p:spPr>
                <a:xfrm>
                  <a:off x="3052422" y="5677604"/>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34" name="Rectangle 733">
                  <a:extLst>
                    <a:ext uri="{FF2B5EF4-FFF2-40B4-BE49-F238E27FC236}">
                      <a16:creationId xmlns:a16="http://schemas.microsoft.com/office/drawing/2014/main" id="{CB4A98BD-EAA0-0242-B1B9-1EBA8EA86FD0}"/>
                    </a:ext>
                  </a:extLst>
                </p:cNvPr>
                <p:cNvSpPr/>
                <p:nvPr/>
              </p:nvSpPr>
              <p:spPr>
                <a:xfrm rot="10800000">
                  <a:off x="3091977" y="580931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35" name="Oval 834">
                  <a:extLst>
                    <a:ext uri="{FF2B5EF4-FFF2-40B4-BE49-F238E27FC236}">
                      <a16:creationId xmlns:a16="http://schemas.microsoft.com/office/drawing/2014/main" id="{08BEF0C4-6666-5A40-ABDF-E3CF8D335604}"/>
                    </a:ext>
                  </a:extLst>
                </p:cNvPr>
                <p:cNvSpPr/>
                <p:nvPr/>
              </p:nvSpPr>
              <p:spPr>
                <a:xfrm>
                  <a:off x="3257792" y="5786456"/>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36" name="Rectangle 735">
                  <a:extLst>
                    <a:ext uri="{FF2B5EF4-FFF2-40B4-BE49-F238E27FC236}">
                      <a16:creationId xmlns:a16="http://schemas.microsoft.com/office/drawing/2014/main" id="{20522B0A-F7B1-804F-B4D8-269B8402F8F5}"/>
                    </a:ext>
                  </a:extLst>
                </p:cNvPr>
                <p:cNvSpPr/>
                <p:nvPr/>
              </p:nvSpPr>
              <p:spPr>
                <a:xfrm rot="10800000">
                  <a:off x="3287458" y="5898389"/>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382" name="그룹 243">
                <a:extLst>
                  <a:ext uri="{FF2B5EF4-FFF2-40B4-BE49-F238E27FC236}">
                    <a16:creationId xmlns:a16="http://schemas.microsoft.com/office/drawing/2014/main" id="{CD1434CA-102C-5D47-B9CF-986324B4AE7E}"/>
                  </a:ext>
                </a:extLst>
              </p:cNvPr>
              <p:cNvGrpSpPr/>
              <p:nvPr/>
            </p:nvGrpSpPr>
            <p:grpSpPr>
              <a:xfrm rot="5400000">
                <a:off x="9080612" y="6297011"/>
                <a:ext cx="692681" cy="604408"/>
                <a:chOff x="3712085" y="6129098"/>
                <a:chExt cx="519513" cy="453308"/>
              </a:xfrm>
              <a:solidFill>
                <a:srgbClr val="ED7D31"/>
              </a:solidFill>
            </p:grpSpPr>
            <p:sp>
              <p:nvSpPr>
                <p:cNvPr id="408" name="Oval 821">
                  <a:extLst>
                    <a:ext uri="{FF2B5EF4-FFF2-40B4-BE49-F238E27FC236}">
                      <a16:creationId xmlns:a16="http://schemas.microsoft.com/office/drawing/2014/main" id="{C38B3A55-9505-9343-89A2-AA615B97CDB0}"/>
                    </a:ext>
                  </a:extLst>
                </p:cNvPr>
                <p:cNvSpPr/>
                <p:nvPr/>
              </p:nvSpPr>
              <p:spPr>
                <a:xfrm rot="10800000">
                  <a:off x="4073382" y="6417005"/>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409" name="Rectangle 408">
                  <a:extLst>
                    <a:ext uri="{FF2B5EF4-FFF2-40B4-BE49-F238E27FC236}">
                      <a16:creationId xmlns:a16="http://schemas.microsoft.com/office/drawing/2014/main" id="{B98B6D4B-8A8A-6142-8A4C-53B982DAEA1A}"/>
                    </a:ext>
                  </a:extLst>
                </p:cNvPr>
                <p:cNvSpPr/>
                <p:nvPr/>
              </p:nvSpPr>
              <p:spPr>
                <a:xfrm>
                  <a:off x="4122824" y="6129098"/>
                  <a:ext cx="59331" cy="29861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410" name="Oval 823">
                  <a:extLst>
                    <a:ext uri="{FF2B5EF4-FFF2-40B4-BE49-F238E27FC236}">
                      <a16:creationId xmlns:a16="http://schemas.microsoft.com/office/drawing/2014/main" id="{712C6D70-E0BA-4E4C-AFE4-F7598E67F41B}"/>
                    </a:ext>
                  </a:extLst>
                </p:cNvPr>
                <p:cNvSpPr/>
                <p:nvPr/>
              </p:nvSpPr>
              <p:spPr>
                <a:xfrm rot="10800000">
                  <a:off x="3897678" y="6443967"/>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17" name="Rectangle 716">
                  <a:extLst>
                    <a:ext uri="{FF2B5EF4-FFF2-40B4-BE49-F238E27FC236}">
                      <a16:creationId xmlns:a16="http://schemas.microsoft.com/office/drawing/2014/main" id="{FDBA38A0-22B7-B74F-AFD3-C44C44A2F23E}"/>
                    </a:ext>
                  </a:extLst>
                </p:cNvPr>
                <p:cNvSpPr/>
                <p:nvPr/>
              </p:nvSpPr>
              <p:spPr>
                <a:xfrm>
                  <a:off x="3937231" y="6134264"/>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19" name="Oval 825">
                  <a:extLst>
                    <a:ext uri="{FF2B5EF4-FFF2-40B4-BE49-F238E27FC236}">
                      <a16:creationId xmlns:a16="http://schemas.microsoft.com/office/drawing/2014/main" id="{0E74E404-45FA-2848-9D61-5B4E943452A8}"/>
                    </a:ext>
                  </a:extLst>
                </p:cNvPr>
                <p:cNvSpPr/>
                <p:nvPr/>
              </p:nvSpPr>
              <p:spPr>
                <a:xfrm rot="10800000">
                  <a:off x="3712085" y="6354892"/>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20" name="Rectangle 719">
                  <a:extLst>
                    <a:ext uri="{FF2B5EF4-FFF2-40B4-BE49-F238E27FC236}">
                      <a16:creationId xmlns:a16="http://schemas.microsoft.com/office/drawing/2014/main" id="{90DC18D3-1D42-EE48-988A-3211D7509BB4}"/>
                    </a:ext>
                  </a:extLst>
                </p:cNvPr>
                <p:cNvSpPr/>
                <p:nvPr/>
              </p:nvSpPr>
              <p:spPr>
                <a:xfrm>
                  <a:off x="3741750" y="6130005"/>
                  <a:ext cx="59331" cy="231616"/>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383" name="그룹 259">
                <a:extLst>
                  <a:ext uri="{FF2B5EF4-FFF2-40B4-BE49-F238E27FC236}">
                    <a16:creationId xmlns:a16="http://schemas.microsoft.com/office/drawing/2014/main" id="{E8586708-C40A-A849-82A0-B1DDE7DDBB8C}"/>
                  </a:ext>
                </a:extLst>
              </p:cNvPr>
              <p:cNvGrpSpPr/>
              <p:nvPr/>
            </p:nvGrpSpPr>
            <p:grpSpPr>
              <a:xfrm rot="5400000">
                <a:off x="9680363" y="3780125"/>
                <a:ext cx="692682" cy="608880"/>
                <a:chOff x="1826089" y="5677604"/>
                <a:chExt cx="519514" cy="456661"/>
              </a:xfrm>
              <a:solidFill>
                <a:srgbClr val="5B9BD5"/>
              </a:solidFill>
            </p:grpSpPr>
            <p:sp>
              <p:nvSpPr>
                <p:cNvPr id="402" name="Rectangle 401">
                  <a:extLst>
                    <a:ext uri="{FF2B5EF4-FFF2-40B4-BE49-F238E27FC236}">
                      <a16:creationId xmlns:a16="http://schemas.microsoft.com/office/drawing/2014/main" id="{FDF0F6FB-BB51-1645-A252-9D94971F627E}"/>
                    </a:ext>
                  </a:extLst>
                </p:cNvPr>
                <p:cNvSpPr/>
                <p:nvPr/>
              </p:nvSpPr>
              <p:spPr>
                <a:xfrm rot="10800000">
                  <a:off x="2256606" y="5899323"/>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403" name="Oval 814">
                  <a:extLst>
                    <a:ext uri="{FF2B5EF4-FFF2-40B4-BE49-F238E27FC236}">
                      <a16:creationId xmlns:a16="http://schemas.microsoft.com/office/drawing/2014/main" id="{2FDA9989-C04B-9D48-BC84-77227DDCB087}"/>
                    </a:ext>
                  </a:extLst>
                </p:cNvPr>
                <p:cNvSpPr/>
                <p:nvPr/>
              </p:nvSpPr>
              <p:spPr>
                <a:xfrm rot="10800000">
                  <a:off x="2226941" y="5788551"/>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404" name="Oval 815">
                  <a:extLst>
                    <a:ext uri="{FF2B5EF4-FFF2-40B4-BE49-F238E27FC236}">
                      <a16:creationId xmlns:a16="http://schemas.microsoft.com/office/drawing/2014/main" id="{1D08ED28-9D71-F644-8FF7-09C1924EA5F7}"/>
                    </a:ext>
                  </a:extLst>
                </p:cNvPr>
                <p:cNvSpPr/>
                <p:nvPr/>
              </p:nvSpPr>
              <p:spPr>
                <a:xfrm rot="10800000">
                  <a:off x="2021571" y="5684790"/>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405" name="Rectangle 404">
                  <a:extLst>
                    <a:ext uri="{FF2B5EF4-FFF2-40B4-BE49-F238E27FC236}">
                      <a16:creationId xmlns:a16="http://schemas.microsoft.com/office/drawing/2014/main" id="{0304029D-806D-5F47-881C-B08831A1920B}"/>
                    </a:ext>
                  </a:extLst>
                </p:cNvPr>
                <p:cNvSpPr/>
                <p:nvPr/>
              </p:nvSpPr>
              <p:spPr>
                <a:xfrm rot="10800000">
                  <a:off x="2061125" y="5794846"/>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406" name="Oval 817">
                  <a:extLst>
                    <a:ext uri="{FF2B5EF4-FFF2-40B4-BE49-F238E27FC236}">
                      <a16:creationId xmlns:a16="http://schemas.microsoft.com/office/drawing/2014/main" id="{27A429DC-5FDC-7B4E-A2C1-7924E1F8D015}"/>
                    </a:ext>
                  </a:extLst>
                </p:cNvPr>
                <p:cNvSpPr/>
                <p:nvPr/>
              </p:nvSpPr>
              <p:spPr>
                <a:xfrm rot="10800000">
                  <a:off x="1826089" y="5677604"/>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407" name="Rectangle 406">
                  <a:extLst>
                    <a:ext uri="{FF2B5EF4-FFF2-40B4-BE49-F238E27FC236}">
                      <a16:creationId xmlns:a16="http://schemas.microsoft.com/office/drawing/2014/main" id="{14B91318-80FD-124D-BFD1-C1EF4B599D56}"/>
                    </a:ext>
                  </a:extLst>
                </p:cNvPr>
                <p:cNvSpPr/>
                <p:nvPr/>
              </p:nvSpPr>
              <p:spPr>
                <a:xfrm rot="10800000">
                  <a:off x="1875532" y="5817833"/>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384" name="그룹 245">
                <a:extLst>
                  <a:ext uri="{FF2B5EF4-FFF2-40B4-BE49-F238E27FC236}">
                    <a16:creationId xmlns:a16="http://schemas.microsoft.com/office/drawing/2014/main" id="{9B224C5A-CEB4-F24B-9601-30EBDB042C3A}"/>
                  </a:ext>
                </a:extLst>
              </p:cNvPr>
              <p:cNvGrpSpPr/>
              <p:nvPr/>
            </p:nvGrpSpPr>
            <p:grpSpPr>
              <a:xfrm rot="5400000">
                <a:off x="8945935" y="5057226"/>
                <a:ext cx="966505" cy="608880"/>
                <a:chOff x="2681237" y="6125745"/>
                <a:chExt cx="724882" cy="456662"/>
              </a:xfrm>
              <a:solidFill>
                <a:srgbClr val="5B9BD5"/>
              </a:solidFill>
            </p:grpSpPr>
            <p:sp>
              <p:nvSpPr>
                <p:cNvPr id="394" name="Rectangle 393">
                  <a:extLst>
                    <a:ext uri="{FF2B5EF4-FFF2-40B4-BE49-F238E27FC236}">
                      <a16:creationId xmlns:a16="http://schemas.microsoft.com/office/drawing/2014/main" id="{542D5E8C-DE56-5C44-AB31-9DDF80A326A8}"/>
                    </a:ext>
                  </a:extLst>
                </p:cNvPr>
                <p:cNvSpPr/>
                <p:nvPr/>
              </p:nvSpPr>
              <p:spPr>
                <a:xfrm>
                  <a:off x="2710902" y="6125746"/>
                  <a:ext cx="59331" cy="23494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95" name="Oval 806">
                  <a:extLst>
                    <a:ext uri="{FF2B5EF4-FFF2-40B4-BE49-F238E27FC236}">
                      <a16:creationId xmlns:a16="http://schemas.microsoft.com/office/drawing/2014/main" id="{15FE2E98-ADBC-3243-A148-1AA8898A2D3D}"/>
                    </a:ext>
                  </a:extLst>
                </p:cNvPr>
                <p:cNvSpPr/>
                <p:nvPr/>
              </p:nvSpPr>
              <p:spPr>
                <a:xfrm>
                  <a:off x="2681237" y="6352798"/>
                  <a:ext cx="118662" cy="118662"/>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96" name="Oval 807">
                  <a:extLst>
                    <a:ext uri="{FF2B5EF4-FFF2-40B4-BE49-F238E27FC236}">
                      <a16:creationId xmlns:a16="http://schemas.microsoft.com/office/drawing/2014/main" id="{5486BEA6-EDC4-9846-B348-CA32C98FD232}"/>
                    </a:ext>
                  </a:extLst>
                </p:cNvPr>
                <p:cNvSpPr/>
                <p:nvPr/>
              </p:nvSpPr>
              <p:spPr>
                <a:xfrm>
                  <a:off x="2866829" y="6436782"/>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97" name="Rectangle 396">
                  <a:extLst>
                    <a:ext uri="{FF2B5EF4-FFF2-40B4-BE49-F238E27FC236}">
                      <a16:creationId xmlns:a16="http://schemas.microsoft.com/office/drawing/2014/main" id="{88BFDE1A-8F17-9144-B739-A180E7279F6B}"/>
                    </a:ext>
                  </a:extLst>
                </p:cNvPr>
                <p:cNvSpPr/>
                <p:nvPr/>
              </p:nvSpPr>
              <p:spPr>
                <a:xfrm>
                  <a:off x="2906383" y="6130912"/>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98" name="Oval 809">
                  <a:extLst>
                    <a:ext uri="{FF2B5EF4-FFF2-40B4-BE49-F238E27FC236}">
                      <a16:creationId xmlns:a16="http://schemas.microsoft.com/office/drawing/2014/main" id="{1368CCEF-E164-C849-A9C9-4646B79BAF28}"/>
                    </a:ext>
                  </a:extLst>
                </p:cNvPr>
                <p:cNvSpPr/>
                <p:nvPr/>
              </p:nvSpPr>
              <p:spPr>
                <a:xfrm>
                  <a:off x="3042533" y="6424191"/>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99" name="Rectangle 398">
                  <a:extLst>
                    <a:ext uri="{FF2B5EF4-FFF2-40B4-BE49-F238E27FC236}">
                      <a16:creationId xmlns:a16="http://schemas.microsoft.com/office/drawing/2014/main" id="{C3F274A5-9514-4842-AC6E-2EF5D6E6C42F}"/>
                    </a:ext>
                  </a:extLst>
                </p:cNvPr>
                <p:cNvSpPr/>
                <p:nvPr/>
              </p:nvSpPr>
              <p:spPr>
                <a:xfrm>
                  <a:off x="3091976" y="6125746"/>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400" name="Oval 811">
                  <a:extLst>
                    <a:ext uri="{FF2B5EF4-FFF2-40B4-BE49-F238E27FC236}">
                      <a16:creationId xmlns:a16="http://schemas.microsoft.com/office/drawing/2014/main" id="{F833EB78-6B26-AF49-A3F7-5A370D2A6677}"/>
                    </a:ext>
                  </a:extLst>
                </p:cNvPr>
                <p:cNvSpPr/>
                <p:nvPr/>
              </p:nvSpPr>
              <p:spPr>
                <a:xfrm>
                  <a:off x="3228126" y="6295562"/>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401" name="Rectangle 400">
                  <a:extLst>
                    <a:ext uri="{FF2B5EF4-FFF2-40B4-BE49-F238E27FC236}">
                      <a16:creationId xmlns:a16="http://schemas.microsoft.com/office/drawing/2014/main" id="{74C52DAE-379F-FA4C-92F6-41FE55E7430D}"/>
                    </a:ext>
                  </a:extLst>
                </p:cNvPr>
                <p:cNvSpPr/>
                <p:nvPr/>
              </p:nvSpPr>
              <p:spPr>
                <a:xfrm>
                  <a:off x="3287457" y="6125745"/>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385" name="그룹 244">
                <a:extLst>
                  <a:ext uri="{FF2B5EF4-FFF2-40B4-BE49-F238E27FC236}">
                    <a16:creationId xmlns:a16="http://schemas.microsoft.com/office/drawing/2014/main" id="{8ED7BC75-115E-5E42-B784-DD1CE44A178F}"/>
                  </a:ext>
                </a:extLst>
              </p:cNvPr>
              <p:cNvGrpSpPr/>
              <p:nvPr/>
            </p:nvGrpSpPr>
            <p:grpSpPr>
              <a:xfrm rot="5400000">
                <a:off x="9431558" y="6032779"/>
                <a:ext cx="1050950" cy="748233"/>
                <a:chOff x="3433494" y="5677603"/>
                <a:chExt cx="788216" cy="561176"/>
              </a:xfrm>
              <a:solidFill>
                <a:srgbClr val="5B9BD5"/>
              </a:solidFill>
            </p:grpSpPr>
            <p:sp>
              <p:nvSpPr>
                <p:cNvPr id="386" name="Oval 795">
                  <a:extLst>
                    <a:ext uri="{FF2B5EF4-FFF2-40B4-BE49-F238E27FC236}">
                      <a16:creationId xmlns:a16="http://schemas.microsoft.com/office/drawing/2014/main" id="{134D9D2C-7A7B-3049-AC43-135F372CCDD4}"/>
                    </a:ext>
                  </a:extLst>
                </p:cNvPr>
                <p:cNvSpPr/>
                <p:nvPr/>
              </p:nvSpPr>
              <p:spPr>
                <a:xfrm>
                  <a:off x="3433494" y="6021232"/>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87" name="Oval 798">
                  <a:extLst>
                    <a:ext uri="{FF2B5EF4-FFF2-40B4-BE49-F238E27FC236}">
                      <a16:creationId xmlns:a16="http://schemas.microsoft.com/office/drawing/2014/main" id="{6EFD6DB7-D093-B449-9166-3592881C2945}"/>
                    </a:ext>
                  </a:extLst>
                </p:cNvPr>
                <p:cNvSpPr/>
                <p:nvPr/>
              </p:nvSpPr>
              <p:spPr>
                <a:xfrm rot="10800000">
                  <a:off x="3437497" y="6021231"/>
                  <a:ext cx="217547" cy="21754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88" name="Oval 799">
                  <a:extLst>
                    <a:ext uri="{FF2B5EF4-FFF2-40B4-BE49-F238E27FC236}">
                      <a16:creationId xmlns:a16="http://schemas.microsoft.com/office/drawing/2014/main" id="{66A6D42B-DBF7-B04F-B200-7335588386B3}"/>
                    </a:ext>
                  </a:extLst>
                </p:cNvPr>
                <p:cNvSpPr/>
                <p:nvPr/>
              </p:nvSpPr>
              <p:spPr>
                <a:xfrm rot="10800000">
                  <a:off x="4083271" y="5684789"/>
                  <a:ext cx="138439" cy="138439"/>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89" name="Rectangle 388">
                  <a:extLst>
                    <a:ext uri="{FF2B5EF4-FFF2-40B4-BE49-F238E27FC236}">
                      <a16:creationId xmlns:a16="http://schemas.microsoft.com/office/drawing/2014/main" id="{EE5F28BE-8BCA-9F4C-A2DF-1E0C234F7914}"/>
                    </a:ext>
                  </a:extLst>
                </p:cNvPr>
                <p:cNvSpPr/>
                <p:nvPr/>
              </p:nvSpPr>
              <p:spPr>
                <a:xfrm rot="10800000">
                  <a:off x="4122825" y="5794845"/>
                  <a:ext cx="59331" cy="334253"/>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90" name="Oval 801">
                  <a:extLst>
                    <a:ext uri="{FF2B5EF4-FFF2-40B4-BE49-F238E27FC236}">
                      <a16:creationId xmlns:a16="http://schemas.microsoft.com/office/drawing/2014/main" id="{5A0CFB26-450F-C74D-B49E-DC1341D70C6C}"/>
                    </a:ext>
                  </a:extLst>
                </p:cNvPr>
                <p:cNvSpPr/>
                <p:nvPr/>
              </p:nvSpPr>
              <p:spPr>
                <a:xfrm rot="10800000">
                  <a:off x="3887789" y="5677603"/>
                  <a:ext cx="158216" cy="15821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91" name="Rectangle 390">
                  <a:extLst>
                    <a:ext uri="{FF2B5EF4-FFF2-40B4-BE49-F238E27FC236}">
                      <a16:creationId xmlns:a16="http://schemas.microsoft.com/office/drawing/2014/main" id="{F9246486-7FEE-D444-8276-F7D09C9C6A1F}"/>
                    </a:ext>
                  </a:extLst>
                </p:cNvPr>
                <p:cNvSpPr/>
                <p:nvPr/>
              </p:nvSpPr>
              <p:spPr>
                <a:xfrm rot="10800000">
                  <a:off x="3937232" y="5817832"/>
                  <a:ext cx="59331" cy="316432"/>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92" name="Oval 803">
                  <a:extLst>
                    <a:ext uri="{FF2B5EF4-FFF2-40B4-BE49-F238E27FC236}">
                      <a16:creationId xmlns:a16="http://schemas.microsoft.com/office/drawing/2014/main" id="{2B0B9E05-00F6-CD4D-9DE5-32076D4FFB85}"/>
                    </a:ext>
                  </a:extLst>
                </p:cNvPr>
                <p:cNvSpPr/>
                <p:nvPr/>
              </p:nvSpPr>
              <p:spPr>
                <a:xfrm rot="10800000">
                  <a:off x="3682420" y="5786455"/>
                  <a:ext cx="177993" cy="177993"/>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93" name="Rectangle 392">
                  <a:extLst>
                    <a:ext uri="{FF2B5EF4-FFF2-40B4-BE49-F238E27FC236}">
                      <a16:creationId xmlns:a16="http://schemas.microsoft.com/office/drawing/2014/main" id="{C0BA502D-A9FA-C141-A26E-101E184A4E5D}"/>
                    </a:ext>
                  </a:extLst>
                </p:cNvPr>
                <p:cNvSpPr/>
                <p:nvPr/>
              </p:nvSpPr>
              <p:spPr>
                <a:xfrm rot="10800000">
                  <a:off x="3741751" y="5953061"/>
                  <a:ext cx="59331" cy="181204"/>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grpSp>
      <p:sp>
        <p:nvSpPr>
          <p:cNvPr id="993" name="TextBox 992">
            <a:extLst>
              <a:ext uri="{FF2B5EF4-FFF2-40B4-BE49-F238E27FC236}">
                <a16:creationId xmlns:a16="http://schemas.microsoft.com/office/drawing/2014/main" id="{732E79F9-7453-ED47-AF71-9ED65CCF5ECF}"/>
              </a:ext>
            </a:extLst>
          </p:cNvPr>
          <p:cNvSpPr txBox="1"/>
          <p:nvPr/>
        </p:nvSpPr>
        <p:spPr>
          <a:xfrm>
            <a:off x="4827886" y="2643963"/>
            <a:ext cx="3011661" cy="1015663"/>
          </a:xfrm>
          <a:prstGeom prst="rect">
            <a:avLst/>
          </a:prstGeom>
          <a:noFill/>
        </p:spPr>
        <p:txBody>
          <a:bodyPr wrap="square">
            <a:spAutoFit/>
          </a:bodyPr>
          <a:lstStyle/>
          <a:p>
            <a:pPr marR="0" lvl="0" indent="-171450" fontAlgn="auto">
              <a:lnSpc>
                <a:spcPct val="100000"/>
              </a:lnSpc>
              <a:spcBef>
                <a:spcPts val="0"/>
              </a:spcBef>
              <a:spcAft>
                <a:spcPts val="0"/>
              </a:spcAft>
              <a:buClrTx/>
              <a:buSzTx/>
              <a:buFont typeface="Proxima Nova A Cond Light" panose="02000506030000020004" pitchFamily="2" charset="0"/>
              <a:buChar char="&gt;"/>
              <a:tabLst/>
              <a:defRPr/>
            </a:pPr>
            <a:r>
              <a:rPr lang="en-US" sz="1000" b="1">
                <a:solidFill>
                  <a:srgbClr val="014B6F"/>
                </a:solidFill>
                <a:latin typeface="Raleway" panose="020B0503030101060003" pitchFamily="34" charset="77"/>
              </a:rPr>
              <a:t>4 500 000 </a:t>
            </a:r>
            <a:r>
              <a:rPr lang="en-US" sz="1000">
                <a:solidFill>
                  <a:srgbClr val="002060"/>
                </a:solidFill>
                <a:latin typeface="Raleway" panose="020B0503030101060003" pitchFamily="34" charset="77"/>
              </a:rPr>
              <a:t>variants</a:t>
            </a:r>
          </a:p>
          <a:p>
            <a:pPr marR="0" lvl="0" indent="-171450" fontAlgn="auto">
              <a:lnSpc>
                <a:spcPct val="100000"/>
              </a:lnSpc>
              <a:spcBef>
                <a:spcPts val="0"/>
              </a:spcBef>
              <a:spcAft>
                <a:spcPts val="0"/>
              </a:spcAft>
              <a:buClrTx/>
              <a:buSzTx/>
              <a:buFont typeface="Proxima Nova A Cond Light" panose="02000506030000020004" pitchFamily="2" charset="0"/>
              <a:buChar char="&gt;"/>
              <a:tabLst/>
              <a:defRPr/>
            </a:pPr>
            <a:r>
              <a:rPr lang="en-US" sz="1000">
                <a:solidFill>
                  <a:srgbClr val="002060"/>
                </a:solidFill>
                <a:latin typeface="Raleway" panose="020B0503030101060003" pitchFamily="34" charset="77"/>
              </a:rPr>
              <a:t>22 000 genes</a:t>
            </a:r>
          </a:p>
          <a:p>
            <a:pPr marR="0" lvl="0" indent="-171450" fontAlgn="auto">
              <a:lnSpc>
                <a:spcPct val="100000"/>
              </a:lnSpc>
              <a:spcBef>
                <a:spcPts val="0"/>
              </a:spcBef>
              <a:spcAft>
                <a:spcPts val="0"/>
              </a:spcAft>
              <a:buClrTx/>
              <a:buSzTx/>
              <a:buFont typeface="Proxima Nova A Cond Light" panose="02000506030000020004" pitchFamily="2" charset="0"/>
              <a:buChar char="&gt;"/>
              <a:tabLst/>
              <a:defRPr/>
            </a:pPr>
            <a:r>
              <a:rPr lang="en-US" sz="1000">
                <a:solidFill>
                  <a:srgbClr val="002060"/>
                </a:solidFill>
                <a:latin typeface="Raleway" panose="020B0503030101060003" pitchFamily="34" charset="77"/>
              </a:rPr>
              <a:t>1400 drugs</a:t>
            </a:r>
          </a:p>
          <a:p>
            <a:pPr marR="0" lvl="0" indent="-171450" fontAlgn="auto">
              <a:lnSpc>
                <a:spcPct val="100000"/>
              </a:lnSpc>
              <a:spcBef>
                <a:spcPts val="0"/>
              </a:spcBef>
              <a:spcAft>
                <a:spcPts val="0"/>
              </a:spcAft>
              <a:buClrTx/>
              <a:buSzTx/>
              <a:buFont typeface="Proxima Nova A Cond Light" panose="02000506030000020004" pitchFamily="2" charset="0"/>
              <a:buChar char="&gt;"/>
              <a:tabLst/>
              <a:defRPr/>
            </a:pPr>
            <a:r>
              <a:rPr lang="en-US" sz="1000">
                <a:solidFill>
                  <a:srgbClr val="002060"/>
                </a:solidFill>
                <a:latin typeface="Raleway" panose="020B0503030101060003" pitchFamily="34" charset="77"/>
              </a:rPr>
              <a:t>9 000 clinical trials</a:t>
            </a:r>
          </a:p>
          <a:p>
            <a:pPr marR="0" lvl="0" indent="-171450" fontAlgn="auto">
              <a:lnSpc>
                <a:spcPct val="100000"/>
              </a:lnSpc>
              <a:spcBef>
                <a:spcPts val="0"/>
              </a:spcBef>
              <a:spcAft>
                <a:spcPts val="0"/>
              </a:spcAft>
              <a:buClrTx/>
              <a:buSzTx/>
              <a:buFont typeface="Proxima Nova A Cond Light" panose="02000506030000020004" pitchFamily="2" charset="0"/>
              <a:buChar char="&gt;"/>
              <a:tabLst/>
              <a:defRPr/>
            </a:pPr>
            <a:r>
              <a:rPr lang="en-US" sz="1000">
                <a:solidFill>
                  <a:srgbClr val="002060"/>
                </a:solidFill>
                <a:latin typeface="Raleway" panose="020B0503030101060003" pitchFamily="34" charset="77"/>
              </a:rPr>
              <a:t>35 000 tests performed</a:t>
            </a:r>
          </a:p>
          <a:p>
            <a:pPr marR="0" lvl="0" indent="-171450" fontAlgn="auto">
              <a:lnSpc>
                <a:spcPct val="100000"/>
              </a:lnSpc>
              <a:spcBef>
                <a:spcPts val="0"/>
              </a:spcBef>
              <a:spcAft>
                <a:spcPts val="0"/>
              </a:spcAft>
              <a:buClrTx/>
              <a:buSzTx/>
              <a:buFont typeface="Proxima Nova A Cond Light" panose="02000506030000020004" pitchFamily="2" charset="0"/>
              <a:buChar char="&gt;"/>
              <a:tabLst/>
              <a:defRPr/>
            </a:pPr>
            <a:r>
              <a:rPr lang="en-US" sz="1000">
                <a:solidFill>
                  <a:srgbClr val="002060"/>
                </a:solidFill>
                <a:latin typeface="Raleway" panose="020B0503030101060003" pitchFamily="34" charset="77"/>
              </a:rPr>
              <a:t>1 000 biomarkers</a:t>
            </a:r>
          </a:p>
        </p:txBody>
      </p:sp>
      <p:pic>
        <p:nvPicPr>
          <p:cNvPr id="1024" name="Image 4" descr="Une image contenant moniteur, intérieur, capture d’écran, écran&#10;&#10;Description générée automatiquement">
            <a:extLst>
              <a:ext uri="{FF2B5EF4-FFF2-40B4-BE49-F238E27FC236}">
                <a16:creationId xmlns:a16="http://schemas.microsoft.com/office/drawing/2014/main" id="{E9375541-2632-2848-8BA1-8506F303153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161769" y="2847129"/>
            <a:ext cx="1738499" cy="1420765"/>
          </a:xfrm>
          <a:prstGeom prst="rect">
            <a:avLst/>
          </a:prstGeom>
        </p:spPr>
      </p:pic>
      <p:sp>
        <p:nvSpPr>
          <p:cNvPr id="24" name="Rectangle 23">
            <a:extLst>
              <a:ext uri="{FF2B5EF4-FFF2-40B4-BE49-F238E27FC236}">
                <a16:creationId xmlns:a16="http://schemas.microsoft.com/office/drawing/2014/main" id="{4EF8AD0C-8DBB-D148-A68F-9B5F22D9DB11}"/>
              </a:ext>
            </a:extLst>
          </p:cNvPr>
          <p:cNvSpPr/>
          <p:nvPr/>
        </p:nvSpPr>
        <p:spPr>
          <a:xfrm>
            <a:off x="10433892" y="3073069"/>
            <a:ext cx="1253527" cy="759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28" name="TextBox 1027">
            <a:extLst>
              <a:ext uri="{FF2B5EF4-FFF2-40B4-BE49-F238E27FC236}">
                <a16:creationId xmlns:a16="http://schemas.microsoft.com/office/drawing/2014/main" id="{A168D49C-C810-AB43-891A-5CE370F8996E}"/>
              </a:ext>
            </a:extLst>
          </p:cNvPr>
          <p:cNvSpPr txBox="1"/>
          <p:nvPr/>
        </p:nvSpPr>
        <p:spPr>
          <a:xfrm>
            <a:off x="7111261" y="4069301"/>
            <a:ext cx="1189749" cy="338554"/>
          </a:xfrm>
          <a:prstGeom prst="rect">
            <a:avLst/>
          </a:prstGeom>
          <a:noFill/>
        </p:spPr>
        <p:txBody>
          <a:bodyPr wrap="none" rtlCol="0">
            <a:spAutoFit/>
          </a:bodyPr>
          <a:lstStyle/>
          <a:p>
            <a:pPr algn="ctr"/>
            <a:r>
              <a:rPr lang="nl-BE" sz="1600" b="1">
                <a:solidFill>
                  <a:srgbClr val="014B6F"/>
                </a:solidFill>
                <a:latin typeface="Raleway" panose="020B0503030101060003" pitchFamily="34" charset="77"/>
              </a:rPr>
              <a:t>Validation</a:t>
            </a:r>
            <a:endParaRPr lang="en-BE" sz="1600" b="1">
              <a:solidFill>
                <a:srgbClr val="014B6F"/>
              </a:solidFill>
              <a:latin typeface="Raleway" panose="020B0503030101060003" pitchFamily="34" charset="77"/>
            </a:endParaRPr>
          </a:p>
        </p:txBody>
      </p:sp>
      <p:pic>
        <p:nvPicPr>
          <p:cNvPr id="718" name="Image 717">
            <a:extLst>
              <a:ext uri="{FF2B5EF4-FFF2-40B4-BE49-F238E27FC236}">
                <a16:creationId xmlns:a16="http://schemas.microsoft.com/office/drawing/2014/main" id="{8705E62D-D535-F856-6334-5FF3AFE455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28157" y="4026835"/>
            <a:ext cx="1511627" cy="438425"/>
          </a:xfrm>
          <a:prstGeom prst="rect">
            <a:avLst/>
          </a:prstGeom>
        </p:spPr>
      </p:pic>
      <p:sp>
        <p:nvSpPr>
          <p:cNvPr id="25" name="TextBox 24">
            <a:extLst>
              <a:ext uri="{FF2B5EF4-FFF2-40B4-BE49-F238E27FC236}">
                <a16:creationId xmlns:a16="http://schemas.microsoft.com/office/drawing/2014/main" id="{0E1050E6-D941-C343-A6DD-FBA44D486B34}"/>
              </a:ext>
            </a:extLst>
          </p:cNvPr>
          <p:cNvSpPr txBox="1"/>
          <p:nvPr/>
        </p:nvSpPr>
        <p:spPr>
          <a:xfrm>
            <a:off x="560726" y="4086750"/>
            <a:ext cx="1656223" cy="338554"/>
          </a:xfrm>
          <a:prstGeom prst="rect">
            <a:avLst/>
          </a:prstGeom>
          <a:noFill/>
        </p:spPr>
        <p:txBody>
          <a:bodyPr wrap="none" rtlCol="0">
            <a:spAutoFit/>
          </a:bodyPr>
          <a:lstStyle/>
          <a:p>
            <a:r>
              <a:rPr lang="en-BE" sz="1600" b="1">
                <a:solidFill>
                  <a:srgbClr val="014B6F"/>
                </a:solidFill>
                <a:latin typeface="Raleway" panose="020B0503030101060003" pitchFamily="34" charset="77"/>
              </a:rPr>
              <a:t>Cloud transfer </a:t>
            </a:r>
          </a:p>
        </p:txBody>
      </p:sp>
      <p:sp>
        <p:nvSpPr>
          <p:cNvPr id="1029" name="TextBox 1028">
            <a:extLst>
              <a:ext uri="{FF2B5EF4-FFF2-40B4-BE49-F238E27FC236}">
                <a16:creationId xmlns:a16="http://schemas.microsoft.com/office/drawing/2014/main" id="{2D6BA32D-79EB-1B49-83FD-B7D0B67E494C}"/>
              </a:ext>
            </a:extLst>
          </p:cNvPr>
          <p:cNvSpPr txBox="1"/>
          <p:nvPr/>
        </p:nvSpPr>
        <p:spPr>
          <a:xfrm>
            <a:off x="2642136" y="4108759"/>
            <a:ext cx="1701107" cy="338554"/>
          </a:xfrm>
          <a:prstGeom prst="rect">
            <a:avLst/>
          </a:prstGeom>
          <a:noFill/>
        </p:spPr>
        <p:txBody>
          <a:bodyPr wrap="none" rtlCol="0">
            <a:spAutoFit/>
          </a:bodyPr>
          <a:lstStyle/>
          <a:p>
            <a:r>
              <a:rPr lang="en-BE" sz="1600" b="1">
                <a:solidFill>
                  <a:srgbClr val="014B6F"/>
                </a:solidFill>
                <a:latin typeface="Raleway" panose="020B0503030101060003" pitchFamily="34" charset="77"/>
              </a:rPr>
              <a:t>BioIT algorithm</a:t>
            </a:r>
          </a:p>
        </p:txBody>
      </p:sp>
      <p:sp>
        <p:nvSpPr>
          <p:cNvPr id="30" name="Oval 29">
            <a:extLst>
              <a:ext uri="{FF2B5EF4-FFF2-40B4-BE49-F238E27FC236}">
                <a16:creationId xmlns:a16="http://schemas.microsoft.com/office/drawing/2014/main" id="{70E912EE-A583-C74B-A0BE-91B3E42FC987}"/>
              </a:ext>
            </a:extLst>
          </p:cNvPr>
          <p:cNvSpPr/>
          <p:nvPr/>
        </p:nvSpPr>
        <p:spPr>
          <a:xfrm>
            <a:off x="7419684" y="2764958"/>
            <a:ext cx="562567" cy="562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27" name="Graphic 26" descr="Add with solid fill">
            <a:extLst>
              <a:ext uri="{FF2B5EF4-FFF2-40B4-BE49-F238E27FC236}">
                <a16:creationId xmlns:a16="http://schemas.microsoft.com/office/drawing/2014/main" id="{DBEB9F50-1CE7-B245-8E22-1BFCD5A868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52442" y="2891005"/>
            <a:ext cx="320802" cy="320802"/>
          </a:xfrm>
          <a:prstGeom prst="rect">
            <a:avLst/>
          </a:prstGeom>
        </p:spPr>
      </p:pic>
      <p:sp>
        <p:nvSpPr>
          <p:cNvPr id="1031" name="TextBox 1030">
            <a:extLst>
              <a:ext uri="{FF2B5EF4-FFF2-40B4-BE49-F238E27FC236}">
                <a16:creationId xmlns:a16="http://schemas.microsoft.com/office/drawing/2014/main" id="{D7375DF8-5F39-0D4F-BDE7-56739FF00EEB}"/>
              </a:ext>
            </a:extLst>
          </p:cNvPr>
          <p:cNvSpPr txBox="1"/>
          <p:nvPr/>
        </p:nvSpPr>
        <p:spPr>
          <a:xfrm>
            <a:off x="4665175" y="2067645"/>
            <a:ext cx="1900748" cy="461665"/>
          </a:xfrm>
          <a:prstGeom prst="rect">
            <a:avLst/>
          </a:prstGeom>
          <a:noFill/>
        </p:spPr>
        <p:txBody>
          <a:bodyPr wrap="square">
            <a:spAutoFit/>
          </a:bodyPr>
          <a:lstStyle/>
          <a:p>
            <a:pPr algn="ctr"/>
            <a:r>
              <a:rPr lang="en-BE" sz="1200" b="1">
                <a:solidFill>
                  <a:srgbClr val="014B6F"/>
                </a:solidFill>
                <a:latin typeface="Raleway" panose="020B0503030101060003" pitchFamily="34" charset="77"/>
              </a:rPr>
              <a:t>Data cross-referencing </a:t>
            </a:r>
          </a:p>
          <a:p>
            <a:pPr algn="ctr"/>
            <a:r>
              <a:rPr lang="en-GB" sz="1200" b="1">
                <a:solidFill>
                  <a:srgbClr val="014B6F"/>
                </a:solidFill>
                <a:latin typeface="Raleway" panose="020B0503030101060003" pitchFamily="34" charset="77"/>
              </a:rPr>
              <a:t>W</a:t>
            </a:r>
            <a:r>
              <a:rPr lang="en-BE" sz="1200" b="1">
                <a:solidFill>
                  <a:srgbClr val="014B6F"/>
                </a:solidFill>
                <a:latin typeface="Raleway" panose="020B0503030101060003" pitchFamily="34" charset="77"/>
              </a:rPr>
              <a:t>ith knowledge base</a:t>
            </a:r>
          </a:p>
        </p:txBody>
      </p:sp>
      <p:sp>
        <p:nvSpPr>
          <p:cNvPr id="1033" name="Title 1">
            <a:extLst>
              <a:ext uri="{FF2B5EF4-FFF2-40B4-BE49-F238E27FC236}">
                <a16:creationId xmlns:a16="http://schemas.microsoft.com/office/drawing/2014/main" id="{1C5BBEC0-B391-6C4F-8BD3-5689C0D78B44}"/>
              </a:ext>
            </a:extLst>
          </p:cNvPr>
          <p:cNvSpPr txBox="1">
            <a:spLocks/>
          </p:cNvSpPr>
          <p:nvPr/>
        </p:nvSpPr>
        <p:spPr>
          <a:xfrm>
            <a:off x="449017" y="9371"/>
            <a:ext cx="11293965" cy="1038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GB" sz="3200" b="1" kern="1200" dirty="0" smtClean="0">
                <a:solidFill>
                  <a:srgbClr val="034B70"/>
                </a:solidFill>
                <a:latin typeface="Raleway" panose="020B0003030101060003" pitchFamily="34" charset="0"/>
                <a:ea typeface="+mn-ea"/>
                <a:cs typeface="+mn-cs"/>
              </a:defRPr>
            </a:lvl1pPr>
          </a:lstStyle>
          <a:p>
            <a:r>
              <a:rPr lang="en-BE" sz="2500"/>
              <a:t>Clinical interpretation of oncogenomic data </a:t>
            </a:r>
          </a:p>
          <a:p>
            <a:r>
              <a:rPr lang="en-BE" sz="2500"/>
              <a:t>thanks to proprietary </a:t>
            </a:r>
            <a:r>
              <a:rPr lang="en-GB" sz="2500"/>
              <a:t>k</a:t>
            </a:r>
            <a:r>
              <a:rPr lang="en-BE" sz="2500"/>
              <a:t>nowledge base</a:t>
            </a:r>
          </a:p>
        </p:txBody>
      </p:sp>
      <p:pic>
        <p:nvPicPr>
          <p:cNvPr id="363" name="Image 9">
            <a:extLst>
              <a:ext uri="{FF2B5EF4-FFF2-40B4-BE49-F238E27FC236}">
                <a16:creationId xmlns:a16="http://schemas.microsoft.com/office/drawing/2014/main" id="{3CFA56F5-C769-A744-BC9F-AFF5B5E2668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20722" y="3256157"/>
            <a:ext cx="1149330" cy="326737"/>
          </a:xfrm>
          <a:prstGeom prst="rect">
            <a:avLst/>
          </a:prstGeom>
        </p:spPr>
      </p:pic>
      <p:sp>
        <p:nvSpPr>
          <p:cNvPr id="411" name="TextBox 410">
            <a:extLst>
              <a:ext uri="{FF2B5EF4-FFF2-40B4-BE49-F238E27FC236}">
                <a16:creationId xmlns:a16="http://schemas.microsoft.com/office/drawing/2014/main" id="{406BA974-C13F-664C-9096-66C4B65202DA}"/>
              </a:ext>
            </a:extLst>
          </p:cNvPr>
          <p:cNvSpPr txBox="1"/>
          <p:nvPr/>
        </p:nvSpPr>
        <p:spPr>
          <a:xfrm>
            <a:off x="10463044" y="3547290"/>
            <a:ext cx="1191352" cy="246221"/>
          </a:xfrm>
          <a:prstGeom prst="rect">
            <a:avLst/>
          </a:prstGeom>
          <a:noFill/>
        </p:spPr>
        <p:txBody>
          <a:bodyPr wrap="none" rtlCol="0">
            <a:spAutoFit/>
          </a:bodyPr>
          <a:lstStyle/>
          <a:p>
            <a:r>
              <a:rPr lang="en-BE" sz="1000">
                <a:latin typeface="Raleway" panose="020B0503030101060003" pitchFamily="34" charset="77"/>
              </a:rPr>
              <a:t>Clinical reporting</a:t>
            </a:r>
          </a:p>
        </p:txBody>
      </p:sp>
      <p:cxnSp>
        <p:nvCxnSpPr>
          <p:cNvPr id="413" name="Straight Arrow Connector 412">
            <a:extLst>
              <a:ext uri="{FF2B5EF4-FFF2-40B4-BE49-F238E27FC236}">
                <a16:creationId xmlns:a16="http://schemas.microsoft.com/office/drawing/2014/main" id="{FB07A93C-F2FB-8D4E-84EC-F95B441E4F60}"/>
              </a:ext>
            </a:extLst>
          </p:cNvPr>
          <p:cNvCxnSpPr/>
          <p:nvPr/>
        </p:nvCxnSpPr>
        <p:spPr>
          <a:xfrm>
            <a:off x="11045780" y="4316729"/>
            <a:ext cx="0" cy="626097"/>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14" name="Groupe 16">
            <a:extLst>
              <a:ext uri="{FF2B5EF4-FFF2-40B4-BE49-F238E27FC236}">
                <a16:creationId xmlns:a16="http://schemas.microsoft.com/office/drawing/2014/main" id="{4C18A2AC-DE64-454C-A934-2FCF42AE743C}"/>
              </a:ext>
            </a:extLst>
          </p:cNvPr>
          <p:cNvGrpSpPr/>
          <p:nvPr/>
        </p:nvGrpSpPr>
        <p:grpSpPr>
          <a:xfrm>
            <a:off x="10134379" y="2189613"/>
            <a:ext cx="1614311" cy="511950"/>
            <a:chOff x="10141209" y="5146579"/>
            <a:chExt cx="1917972" cy="645977"/>
          </a:xfrm>
        </p:grpSpPr>
        <p:sp>
          <p:nvSpPr>
            <p:cNvPr id="415" name="TextBox 25">
              <a:extLst>
                <a:ext uri="{FF2B5EF4-FFF2-40B4-BE49-F238E27FC236}">
                  <a16:creationId xmlns:a16="http://schemas.microsoft.com/office/drawing/2014/main" id="{8F5ADE31-0321-9741-82FE-ACBDF0F76D62}"/>
                </a:ext>
              </a:extLst>
            </p:cNvPr>
            <p:cNvSpPr txBox="1"/>
            <p:nvPr/>
          </p:nvSpPr>
          <p:spPr>
            <a:xfrm>
              <a:off x="10590710" y="5418732"/>
              <a:ext cx="1468471" cy="1692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a:ln>
                    <a:noFill/>
                  </a:ln>
                  <a:solidFill>
                    <a:srgbClr val="034B6F"/>
                  </a:solidFill>
                  <a:effectLst/>
                  <a:uLnTx/>
                  <a:uFillTx/>
                  <a:latin typeface="Raleway" panose="020B0503030101060003"/>
                  <a:ea typeface="+mn-ea"/>
                  <a:cs typeface="+mn-cs"/>
                </a:rPr>
                <a:t>Oncologists</a:t>
              </a:r>
            </a:p>
          </p:txBody>
        </p:sp>
        <p:pic>
          <p:nvPicPr>
            <p:cNvPr id="416" name="Picture 21" descr="Icon&#10;&#10;Description automatically generated">
              <a:extLst>
                <a:ext uri="{FF2B5EF4-FFF2-40B4-BE49-F238E27FC236}">
                  <a16:creationId xmlns:a16="http://schemas.microsoft.com/office/drawing/2014/main" id="{099A9D68-EEC4-BD4F-AD64-B15C75E09E0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41209" y="5146579"/>
              <a:ext cx="645977" cy="645977"/>
            </a:xfrm>
            <a:prstGeom prst="rect">
              <a:avLst/>
            </a:prstGeom>
          </p:spPr>
        </p:pic>
      </p:grpSp>
      <p:cxnSp>
        <p:nvCxnSpPr>
          <p:cNvPr id="417" name="Straight Arrow Connector 416">
            <a:extLst>
              <a:ext uri="{FF2B5EF4-FFF2-40B4-BE49-F238E27FC236}">
                <a16:creationId xmlns:a16="http://schemas.microsoft.com/office/drawing/2014/main" id="{322E82D7-7F4A-A448-88F7-CFBDB85ECC96}"/>
              </a:ext>
            </a:extLst>
          </p:cNvPr>
          <p:cNvCxnSpPr>
            <a:cxnSpLocks/>
          </p:cNvCxnSpPr>
          <p:nvPr/>
        </p:nvCxnSpPr>
        <p:spPr>
          <a:xfrm flipH="1" flipV="1">
            <a:off x="11045958" y="2728807"/>
            <a:ext cx="1" cy="2484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6BAFC056-5D2C-B94E-A109-8D9110D37DD3}"/>
              </a:ext>
            </a:extLst>
          </p:cNvPr>
          <p:cNvCxnSpPr/>
          <p:nvPr/>
        </p:nvCxnSpPr>
        <p:spPr>
          <a:xfrm>
            <a:off x="399099" y="3891272"/>
            <a:ext cx="948563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54" name="Ellipse 327">
            <a:extLst>
              <a:ext uri="{FF2B5EF4-FFF2-40B4-BE49-F238E27FC236}">
                <a16:creationId xmlns:a16="http://schemas.microsoft.com/office/drawing/2014/main" id="{E0BD5572-B3D0-4641-80FA-0B7F48432156}"/>
              </a:ext>
            </a:extLst>
          </p:cNvPr>
          <p:cNvSpPr/>
          <p:nvPr/>
        </p:nvSpPr>
        <p:spPr>
          <a:xfrm>
            <a:off x="6368648" y="3490821"/>
            <a:ext cx="680761" cy="680761"/>
          </a:xfrm>
          <a:prstGeom prst="ellipse">
            <a:avLst/>
          </a:prstGeom>
          <a:solidFill>
            <a:srgbClr val="00B0F0"/>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b="1"/>
              <a:t>+</a:t>
            </a:r>
            <a:endParaRPr lang="en-GB" sz="2400" b="1"/>
          </a:p>
        </p:txBody>
      </p:sp>
      <p:sp>
        <p:nvSpPr>
          <p:cNvPr id="357" name="Ellipse 321">
            <a:extLst>
              <a:ext uri="{FF2B5EF4-FFF2-40B4-BE49-F238E27FC236}">
                <a16:creationId xmlns:a16="http://schemas.microsoft.com/office/drawing/2014/main" id="{09B780BA-8473-2545-A60F-C54D7B0E1C06}"/>
              </a:ext>
            </a:extLst>
          </p:cNvPr>
          <p:cNvSpPr/>
          <p:nvPr/>
        </p:nvSpPr>
        <p:spPr>
          <a:xfrm>
            <a:off x="4183141" y="3531651"/>
            <a:ext cx="680761" cy="680761"/>
          </a:xfrm>
          <a:prstGeom prst="ellipse">
            <a:avLst/>
          </a:prstGeom>
          <a:solidFill>
            <a:srgbClr val="40C8FF"/>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0" name="Groupe 13">
            <a:extLst>
              <a:ext uri="{FF2B5EF4-FFF2-40B4-BE49-F238E27FC236}">
                <a16:creationId xmlns:a16="http://schemas.microsoft.com/office/drawing/2014/main" id="{FD769294-B139-544E-9B38-7F1F4C9213A0}"/>
              </a:ext>
            </a:extLst>
          </p:cNvPr>
          <p:cNvGrpSpPr/>
          <p:nvPr/>
        </p:nvGrpSpPr>
        <p:grpSpPr>
          <a:xfrm>
            <a:off x="8240078" y="3490820"/>
            <a:ext cx="680761" cy="680761"/>
            <a:chOff x="7792476" y="2481564"/>
            <a:chExt cx="680761" cy="680761"/>
          </a:xfrm>
        </p:grpSpPr>
        <p:sp>
          <p:nvSpPr>
            <p:cNvPr id="361" name="Ellipse 339">
              <a:extLst>
                <a:ext uri="{FF2B5EF4-FFF2-40B4-BE49-F238E27FC236}">
                  <a16:creationId xmlns:a16="http://schemas.microsoft.com/office/drawing/2014/main" id="{A75C91E8-1DA9-394B-B02A-6B5AFA683955}"/>
                </a:ext>
              </a:extLst>
            </p:cNvPr>
            <p:cNvSpPr/>
            <p:nvPr/>
          </p:nvSpPr>
          <p:spPr>
            <a:xfrm>
              <a:off x="7792476" y="2481564"/>
              <a:ext cx="680761" cy="680761"/>
            </a:xfrm>
            <a:prstGeom prst="ellipse">
              <a:avLst/>
            </a:prstGeom>
            <a:solidFill>
              <a:srgbClr val="00B0F0"/>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2" name="Graphique 341" descr="Utilisateur">
              <a:extLst>
                <a:ext uri="{FF2B5EF4-FFF2-40B4-BE49-F238E27FC236}">
                  <a16:creationId xmlns:a16="http://schemas.microsoft.com/office/drawing/2014/main" id="{69DE8F74-9B86-5646-9F32-2F7AFF3910C0}"/>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897353" y="2538034"/>
              <a:ext cx="515882" cy="515882"/>
            </a:xfrm>
            <a:prstGeom prst="rect">
              <a:avLst/>
            </a:prstGeom>
          </p:spPr>
        </p:pic>
      </p:grpSp>
      <p:sp>
        <p:nvSpPr>
          <p:cNvPr id="998" name="Ellipse 321">
            <a:extLst>
              <a:ext uri="{FF2B5EF4-FFF2-40B4-BE49-F238E27FC236}">
                <a16:creationId xmlns:a16="http://schemas.microsoft.com/office/drawing/2014/main" id="{1C994383-5B55-0848-BF5E-903069163E1A}"/>
              </a:ext>
            </a:extLst>
          </p:cNvPr>
          <p:cNvSpPr/>
          <p:nvPr/>
        </p:nvSpPr>
        <p:spPr>
          <a:xfrm>
            <a:off x="2046134" y="3525249"/>
            <a:ext cx="680761" cy="680761"/>
          </a:xfrm>
          <a:prstGeom prst="ellipse">
            <a:avLst/>
          </a:prstGeom>
          <a:solidFill>
            <a:srgbClr val="40C8FF"/>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Syncing cloud with solid fill">
            <a:extLst>
              <a:ext uri="{FF2B5EF4-FFF2-40B4-BE49-F238E27FC236}">
                <a16:creationId xmlns:a16="http://schemas.microsoft.com/office/drawing/2014/main" id="{406663FF-AE40-D342-A932-BFB186DF299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134895" y="3602047"/>
            <a:ext cx="505270" cy="505270"/>
          </a:xfrm>
          <a:prstGeom prst="rect">
            <a:avLst/>
          </a:prstGeom>
        </p:spPr>
      </p:pic>
      <p:pic>
        <p:nvPicPr>
          <p:cNvPr id="1032" name="Picture 1031">
            <a:extLst>
              <a:ext uri="{FF2B5EF4-FFF2-40B4-BE49-F238E27FC236}">
                <a16:creationId xmlns:a16="http://schemas.microsoft.com/office/drawing/2014/main" id="{E1ECCCB4-344B-B944-A521-9DF050115744}"/>
              </a:ext>
            </a:extLst>
          </p:cNvPr>
          <p:cNvPicPr>
            <a:picLocks noChangeAspect="1"/>
          </p:cNvPicPr>
          <p:nvPr/>
        </p:nvPicPr>
        <p:blipFill>
          <a:blip r:embed="rId21"/>
          <a:stretch>
            <a:fillRect/>
          </a:stretch>
        </p:blipFill>
        <p:spPr>
          <a:xfrm>
            <a:off x="4266094" y="3793356"/>
            <a:ext cx="514853" cy="169403"/>
          </a:xfrm>
          <a:prstGeom prst="rect">
            <a:avLst/>
          </a:prstGeom>
        </p:spPr>
      </p:pic>
    </p:spTree>
    <p:extLst>
      <p:ext uri="{BB962C8B-B14F-4D97-AF65-F5344CB8AC3E}">
        <p14:creationId xmlns:p14="http://schemas.microsoft.com/office/powerpoint/2010/main" val="309381428"/>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ounded Rectangle 57">
            <a:extLst>
              <a:ext uri="{FF2B5EF4-FFF2-40B4-BE49-F238E27FC236}">
                <a16:creationId xmlns:a16="http://schemas.microsoft.com/office/drawing/2014/main" id="{90CD9262-9031-CB47-9B4A-D51970A13A47}"/>
              </a:ext>
            </a:extLst>
          </p:cNvPr>
          <p:cNvSpPr/>
          <p:nvPr/>
        </p:nvSpPr>
        <p:spPr>
          <a:xfrm>
            <a:off x="8988450" y="1725101"/>
            <a:ext cx="1733588" cy="2642437"/>
          </a:xfrm>
          <a:prstGeom prst="roundRect">
            <a:avLst>
              <a:gd name="adj" fmla="val 6282"/>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0" name="Rounded Rectangle 39">
            <a:extLst>
              <a:ext uri="{FF2B5EF4-FFF2-40B4-BE49-F238E27FC236}">
                <a16:creationId xmlns:a16="http://schemas.microsoft.com/office/drawing/2014/main" id="{5EDFEE67-A742-094D-B70A-854076327003}"/>
              </a:ext>
            </a:extLst>
          </p:cNvPr>
          <p:cNvSpPr/>
          <p:nvPr/>
        </p:nvSpPr>
        <p:spPr>
          <a:xfrm>
            <a:off x="410598" y="1729960"/>
            <a:ext cx="1945245" cy="2555908"/>
          </a:xfrm>
          <a:prstGeom prst="roundRect">
            <a:avLst>
              <a:gd name="adj" fmla="val 5714"/>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Rounded Rectangle 32">
            <a:extLst>
              <a:ext uri="{FF2B5EF4-FFF2-40B4-BE49-F238E27FC236}">
                <a16:creationId xmlns:a16="http://schemas.microsoft.com/office/drawing/2014/main" id="{D709C4AA-A496-8E4F-8AED-AF849091044D}"/>
              </a:ext>
            </a:extLst>
          </p:cNvPr>
          <p:cNvSpPr/>
          <p:nvPr/>
        </p:nvSpPr>
        <p:spPr>
          <a:xfrm>
            <a:off x="2594547" y="1251087"/>
            <a:ext cx="6157671" cy="3097168"/>
          </a:xfrm>
          <a:prstGeom prst="roundRect">
            <a:avLst>
              <a:gd name="adj" fmla="val 4812"/>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CE78D49B-2293-A246-91EF-9D8BB02CE42B}"/>
              </a:ext>
            </a:extLst>
          </p:cNvPr>
          <p:cNvSpPr>
            <a:spLocks noGrp="1"/>
          </p:cNvSpPr>
          <p:nvPr>
            <p:ph type="title"/>
          </p:nvPr>
        </p:nvSpPr>
        <p:spPr/>
        <p:txBody>
          <a:bodyPr>
            <a:normAutofit/>
          </a:bodyPr>
          <a:lstStyle/>
          <a:p>
            <a:r>
              <a:rPr lang="en-BE" sz="2500"/>
              <a:t>OncoDEEP BioIT pipeline process at a glance </a:t>
            </a:r>
          </a:p>
        </p:txBody>
      </p:sp>
      <p:pic>
        <p:nvPicPr>
          <p:cNvPr id="5" name="Picture 4">
            <a:extLst>
              <a:ext uri="{FF2B5EF4-FFF2-40B4-BE49-F238E27FC236}">
                <a16:creationId xmlns:a16="http://schemas.microsoft.com/office/drawing/2014/main" id="{7AC8A8A0-694F-D942-8B43-55824F5F6927}"/>
              </a:ext>
            </a:extLst>
          </p:cNvPr>
          <p:cNvPicPr>
            <a:picLocks noChangeAspect="1"/>
          </p:cNvPicPr>
          <p:nvPr/>
        </p:nvPicPr>
        <p:blipFill>
          <a:blip r:embed="rId2"/>
          <a:stretch>
            <a:fillRect/>
          </a:stretch>
        </p:blipFill>
        <p:spPr>
          <a:xfrm>
            <a:off x="0" y="3836750"/>
            <a:ext cx="12038132" cy="268599"/>
          </a:xfrm>
          <a:prstGeom prst="rect">
            <a:avLst/>
          </a:prstGeom>
        </p:spPr>
      </p:pic>
      <p:sp>
        <p:nvSpPr>
          <p:cNvPr id="7" name="Oval 6">
            <a:extLst>
              <a:ext uri="{FF2B5EF4-FFF2-40B4-BE49-F238E27FC236}">
                <a16:creationId xmlns:a16="http://schemas.microsoft.com/office/drawing/2014/main" id="{7EDDDC10-6825-3844-88CA-6375965A3B9E}"/>
              </a:ext>
            </a:extLst>
          </p:cNvPr>
          <p:cNvSpPr/>
          <p:nvPr/>
        </p:nvSpPr>
        <p:spPr>
          <a:xfrm>
            <a:off x="2844281" y="3844596"/>
            <a:ext cx="239843" cy="239843"/>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Oval 7">
            <a:extLst>
              <a:ext uri="{FF2B5EF4-FFF2-40B4-BE49-F238E27FC236}">
                <a16:creationId xmlns:a16="http://schemas.microsoft.com/office/drawing/2014/main" id="{F2080785-DFFE-324F-A85B-1CF70FE0498A}"/>
              </a:ext>
            </a:extLst>
          </p:cNvPr>
          <p:cNvSpPr/>
          <p:nvPr/>
        </p:nvSpPr>
        <p:spPr>
          <a:xfrm>
            <a:off x="3728023" y="3826529"/>
            <a:ext cx="239843" cy="239843"/>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Oval 8">
            <a:extLst>
              <a:ext uri="{FF2B5EF4-FFF2-40B4-BE49-F238E27FC236}">
                <a16:creationId xmlns:a16="http://schemas.microsoft.com/office/drawing/2014/main" id="{AE06A335-D05C-8145-A846-12EE20E61BAF}"/>
              </a:ext>
            </a:extLst>
          </p:cNvPr>
          <p:cNvSpPr/>
          <p:nvPr/>
        </p:nvSpPr>
        <p:spPr>
          <a:xfrm>
            <a:off x="5425671" y="3841068"/>
            <a:ext cx="239843" cy="239843"/>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89B45F5C-1C2B-6843-96F2-96170A1215D4}"/>
              </a:ext>
            </a:extLst>
          </p:cNvPr>
          <p:cNvSpPr/>
          <p:nvPr/>
        </p:nvSpPr>
        <p:spPr>
          <a:xfrm>
            <a:off x="4561912" y="3841068"/>
            <a:ext cx="239843" cy="239843"/>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29CE6FFB-8B70-164C-841D-E79A1E495747}"/>
              </a:ext>
            </a:extLst>
          </p:cNvPr>
          <p:cNvSpPr txBox="1"/>
          <p:nvPr/>
        </p:nvSpPr>
        <p:spPr>
          <a:xfrm rot="18115853">
            <a:off x="3435560" y="3003897"/>
            <a:ext cx="1090363" cy="307777"/>
          </a:xfrm>
          <a:prstGeom prst="rect">
            <a:avLst/>
          </a:prstGeom>
          <a:noFill/>
        </p:spPr>
        <p:txBody>
          <a:bodyPr wrap="none" lIns="91440" tIns="45720" rIns="91440" bIns="45720" rtlCol="0" anchor="t">
            <a:spAutoFit/>
          </a:bodyPr>
          <a:lstStyle/>
          <a:p>
            <a:r>
              <a:rPr lang="en-BE" sz="1400">
                <a:solidFill>
                  <a:srgbClr val="034B6F"/>
                </a:solidFill>
                <a:latin typeface="Open Sans"/>
                <a:ea typeface="Open Sans"/>
                <a:cs typeface="Open Sans"/>
              </a:rPr>
              <a:t>Alignment </a:t>
            </a:r>
            <a:endParaRPr lang="en-US" sz="1400">
              <a:solidFill>
                <a:srgbClr val="034B6F"/>
              </a:solidFill>
              <a:latin typeface="Open Sans"/>
              <a:ea typeface="Open Sans"/>
              <a:cs typeface="Open Sans"/>
            </a:endParaRPr>
          </a:p>
        </p:txBody>
      </p:sp>
      <p:sp>
        <p:nvSpPr>
          <p:cNvPr id="14" name="TextBox 13">
            <a:extLst>
              <a:ext uri="{FF2B5EF4-FFF2-40B4-BE49-F238E27FC236}">
                <a16:creationId xmlns:a16="http://schemas.microsoft.com/office/drawing/2014/main" id="{F3D5B20E-9CFC-DF46-87B5-104EF7E105F9}"/>
              </a:ext>
            </a:extLst>
          </p:cNvPr>
          <p:cNvSpPr txBox="1"/>
          <p:nvPr/>
        </p:nvSpPr>
        <p:spPr>
          <a:xfrm rot="18070511">
            <a:off x="4187454" y="2873148"/>
            <a:ext cx="1447832" cy="307777"/>
          </a:xfrm>
          <a:prstGeom prst="rect">
            <a:avLst/>
          </a:prstGeom>
          <a:noFill/>
        </p:spPr>
        <p:txBody>
          <a:bodyPr wrap="none" lIns="91440" tIns="45720" rIns="91440" bIns="45720" rtlCol="0" anchor="t">
            <a:spAutoFit/>
          </a:bodyPr>
          <a:lstStyle/>
          <a:p>
            <a:r>
              <a:rPr lang="en-BE" sz="1400">
                <a:solidFill>
                  <a:srgbClr val="034B6F"/>
                </a:solidFill>
                <a:latin typeface="Open Sans"/>
                <a:ea typeface="Open Sans"/>
                <a:cs typeface="Open Sans"/>
              </a:rPr>
              <a:t>Variants calling</a:t>
            </a:r>
            <a:endParaRPr lang="en-US" sz="1400">
              <a:solidFill>
                <a:srgbClr val="034B6F"/>
              </a:solidFill>
              <a:latin typeface="Open Sans"/>
              <a:ea typeface="Open Sans"/>
              <a:cs typeface="Open Sans"/>
            </a:endParaRPr>
          </a:p>
        </p:txBody>
      </p:sp>
      <p:sp>
        <p:nvSpPr>
          <p:cNvPr id="15" name="TextBox 14">
            <a:extLst>
              <a:ext uri="{FF2B5EF4-FFF2-40B4-BE49-F238E27FC236}">
                <a16:creationId xmlns:a16="http://schemas.microsoft.com/office/drawing/2014/main" id="{4806902D-5D24-1F40-8A2F-E86FABF9D295}"/>
              </a:ext>
            </a:extLst>
          </p:cNvPr>
          <p:cNvSpPr txBox="1"/>
          <p:nvPr/>
        </p:nvSpPr>
        <p:spPr>
          <a:xfrm rot="18093635">
            <a:off x="2692581" y="3060311"/>
            <a:ext cx="989373" cy="307777"/>
          </a:xfrm>
          <a:prstGeom prst="rect">
            <a:avLst/>
          </a:prstGeom>
          <a:noFill/>
        </p:spPr>
        <p:txBody>
          <a:bodyPr wrap="none" lIns="91440" tIns="45720" rIns="91440" bIns="45720" rtlCol="0" anchor="t">
            <a:spAutoFit/>
          </a:bodyPr>
          <a:lstStyle/>
          <a:p>
            <a:r>
              <a:rPr lang="en-BE" sz="1400">
                <a:solidFill>
                  <a:srgbClr val="034B6F"/>
                </a:solidFill>
                <a:latin typeface="Open Sans"/>
                <a:ea typeface="Open Sans"/>
                <a:cs typeface="Open Sans"/>
              </a:rPr>
              <a:t>QC check</a:t>
            </a:r>
          </a:p>
        </p:txBody>
      </p:sp>
      <p:sp>
        <p:nvSpPr>
          <p:cNvPr id="16" name="TextBox 15">
            <a:extLst>
              <a:ext uri="{FF2B5EF4-FFF2-40B4-BE49-F238E27FC236}">
                <a16:creationId xmlns:a16="http://schemas.microsoft.com/office/drawing/2014/main" id="{4A638654-057C-074A-B745-B3381C72E58C}"/>
              </a:ext>
            </a:extLst>
          </p:cNvPr>
          <p:cNvSpPr txBox="1"/>
          <p:nvPr/>
        </p:nvSpPr>
        <p:spPr>
          <a:xfrm rot="18027551">
            <a:off x="4830416" y="2502194"/>
            <a:ext cx="2571538" cy="307777"/>
          </a:xfrm>
          <a:prstGeom prst="rect">
            <a:avLst/>
          </a:prstGeom>
          <a:noFill/>
        </p:spPr>
        <p:txBody>
          <a:bodyPr wrap="none" lIns="91440" tIns="45720" rIns="91440" bIns="45720" rtlCol="0" anchor="t">
            <a:spAutoFit/>
          </a:bodyPr>
          <a:lstStyle/>
          <a:p>
            <a:r>
              <a:rPr lang="en-BE" sz="1400" b="1">
                <a:solidFill>
                  <a:srgbClr val="034B6F"/>
                </a:solidFill>
                <a:latin typeface="Open Sans"/>
                <a:ea typeface="Open Sans"/>
                <a:cs typeface="Open Sans"/>
              </a:rPr>
              <a:t>Annotation / Classification</a:t>
            </a:r>
            <a:endParaRPr lang="en-US" sz="1400" b="1">
              <a:solidFill>
                <a:srgbClr val="034B6F"/>
              </a:solidFill>
              <a:latin typeface="Open Sans"/>
              <a:ea typeface="Open Sans"/>
              <a:cs typeface="Open Sans"/>
            </a:endParaRPr>
          </a:p>
        </p:txBody>
      </p:sp>
      <p:sp>
        <p:nvSpPr>
          <p:cNvPr id="17" name="Oval 16">
            <a:extLst>
              <a:ext uri="{FF2B5EF4-FFF2-40B4-BE49-F238E27FC236}">
                <a16:creationId xmlns:a16="http://schemas.microsoft.com/office/drawing/2014/main" id="{C12C99B2-10E8-AF41-8215-8B8F51E1D843}"/>
              </a:ext>
            </a:extLst>
          </p:cNvPr>
          <p:cNvSpPr/>
          <p:nvPr/>
        </p:nvSpPr>
        <p:spPr>
          <a:xfrm>
            <a:off x="6340742" y="3841068"/>
            <a:ext cx="239843" cy="239843"/>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TextBox 17">
            <a:extLst>
              <a:ext uri="{FF2B5EF4-FFF2-40B4-BE49-F238E27FC236}">
                <a16:creationId xmlns:a16="http://schemas.microsoft.com/office/drawing/2014/main" id="{7F9D73A7-C406-3649-82F6-1CDF1DDD5B7A}"/>
              </a:ext>
            </a:extLst>
          </p:cNvPr>
          <p:cNvSpPr txBox="1"/>
          <p:nvPr/>
        </p:nvSpPr>
        <p:spPr>
          <a:xfrm rot="18031079">
            <a:off x="6117201" y="2899729"/>
            <a:ext cx="1359668" cy="307777"/>
          </a:xfrm>
          <a:prstGeom prst="rect">
            <a:avLst/>
          </a:prstGeom>
          <a:noFill/>
        </p:spPr>
        <p:txBody>
          <a:bodyPr wrap="none" lIns="91440" tIns="45720" rIns="91440" bIns="45720" rtlCol="0" anchor="t">
            <a:spAutoFit/>
          </a:bodyPr>
          <a:lstStyle/>
          <a:p>
            <a:r>
              <a:rPr lang="en-BE" sz="1400" b="1">
                <a:solidFill>
                  <a:srgbClr val="034B6F"/>
                </a:solidFill>
                <a:latin typeface="Open Sans"/>
                <a:ea typeface="Open Sans"/>
                <a:cs typeface="Open Sans"/>
              </a:rPr>
              <a:t>Bias cleaning</a:t>
            </a:r>
            <a:endParaRPr lang="en-US" sz="1400" b="1">
              <a:solidFill>
                <a:srgbClr val="034B6F"/>
              </a:solidFill>
              <a:latin typeface="Open Sans"/>
              <a:ea typeface="Open Sans"/>
              <a:cs typeface="Open Sans"/>
            </a:endParaRPr>
          </a:p>
        </p:txBody>
      </p:sp>
      <p:sp>
        <p:nvSpPr>
          <p:cNvPr id="19" name="TextBox 18">
            <a:extLst>
              <a:ext uri="{FF2B5EF4-FFF2-40B4-BE49-F238E27FC236}">
                <a16:creationId xmlns:a16="http://schemas.microsoft.com/office/drawing/2014/main" id="{4F0CAE66-87F7-7844-9D17-0829F5948633}"/>
              </a:ext>
            </a:extLst>
          </p:cNvPr>
          <p:cNvSpPr txBox="1"/>
          <p:nvPr/>
        </p:nvSpPr>
        <p:spPr>
          <a:xfrm>
            <a:off x="5545592" y="4392199"/>
            <a:ext cx="2206053" cy="2246769"/>
          </a:xfrm>
          <a:prstGeom prst="rect">
            <a:avLst/>
          </a:prstGeom>
          <a:noFill/>
          <a:ln>
            <a:noFill/>
          </a:ln>
        </p:spPr>
        <p:txBody>
          <a:bodyPr wrap="none" lIns="91440" tIns="45720" rIns="91440" bIns="45720" rtlCol="0" anchor="t">
            <a:spAutoFit/>
          </a:bodyPr>
          <a:lstStyle/>
          <a:p>
            <a:pPr>
              <a:lnSpc>
                <a:spcPct val="150000"/>
              </a:lnSpc>
            </a:pPr>
            <a:r>
              <a:rPr lang="en-BE" sz="1400">
                <a:solidFill>
                  <a:srgbClr val="F38643"/>
                </a:solidFill>
                <a:latin typeface="Open Sans"/>
                <a:ea typeface="Open Sans"/>
                <a:cs typeface="Open Sans"/>
              </a:rPr>
              <a:t>HRD</a:t>
            </a:r>
            <a:endParaRPr lang="en-US" sz="1400">
              <a:solidFill>
                <a:srgbClr val="F38643"/>
              </a:solidFill>
              <a:latin typeface="Open Sans"/>
              <a:ea typeface="Open Sans"/>
              <a:cs typeface="Open Sans"/>
            </a:endParaRPr>
          </a:p>
          <a:p>
            <a:pPr>
              <a:lnSpc>
                <a:spcPct val="150000"/>
              </a:lnSpc>
            </a:pPr>
            <a:r>
              <a:rPr lang="en-BE" sz="1400">
                <a:solidFill>
                  <a:srgbClr val="F38643"/>
                </a:solidFill>
                <a:latin typeface="Open Sans"/>
                <a:ea typeface="Open Sans"/>
                <a:cs typeface="Open Sans"/>
              </a:rPr>
              <a:t>MSI</a:t>
            </a:r>
          </a:p>
          <a:p>
            <a:pPr>
              <a:lnSpc>
                <a:spcPct val="150000"/>
              </a:lnSpc>
            </a:pPr>
            <a:r>
              <a:rPr lang="en-BE" sz="1400">
                <a:solidFill>
                  <a:srgbClr val="F38643"/>
                </a:solidFill>
                <a:latin typeface="Open Sans"/>
                <a:ea typeface="Open Sans"/>
                <a:cs typeface="Open Sans"/>
              </a:rPr>
              <a:t>TMB</a:t>
            </a:r>
          </a:p>
          <a:p>
            <a:pPr>
              <a:lnSpc>
                <a:spcPct val="150000"/>
              </a:lnSpc>
            </a:pPr>
            <a:r>
              <a:rPr lang="en-BE" sz="1400">
                <a:solidFill>
                  <a:srgbClr val="F38643"/>
                </a:solidFill>
                <a:latin typeface="Open Sans"/>
                <a:ea typeface="Open Sans"/>
                <a:cs typeface="Open Sans"/>
              </a:rPr>
              <a:t>CNV</a:t>
            </a:r>
          </a:p>
          <a:p>
            <a:pPr>
              <a:lnSpc>
                <a:spcPct val="150000"/>
              </a:lnSpc>
            </a:pPr>
            <a:r>
              <a:rPr lang="en-BE" sz="1400">
                <a:solidFill>
                  <a:srgbClr val="F38643"/>
                </a:solidFill>
                <a:latin typeface="Open Sans"/>
                <a:ea typeface="Open Sans"/>
                <a:cs typeface="Open Sans"/>
              </a:rPr>
              <a:t>LOH</a:t>
            </a:r>
          </a:p>
          <a:p>
            <a:pPr>
              <a:lnSpc>
                <a:spcPct val="150000"/>
              </a:lnSpc>
            </a:pPr>
            <a:r>
              <a:rPr lang="en-BE" sz="1400">
                <a:solidFill>
                  <a:srgbClr val="F38643"/>
                </a:solidFill>
                <a:latin typeface="Open Sans"/>
                <a:ea typeface="Open Sans"/>
                <a:cs typeface="Open Sans"/>
              </a:rPr>
              <a:t>Alpha-list (Hot spots list)</a:t>
            </a:r>
          </a:p>
          <a:p>
            <a:endParaRPr lang="en-BE" sz="1400">
              <a:solidFill>
                <a:srgbClr val="002060"/>
              </a:solidFill>
              <a:latin typeface="Raleway" panose="020B0503030101060003" pitchFamily="34" charset="77"/>
            </a:endParaRPr>
          </a:p>
        </p:txBody>
      </p:sp>
      <p:cxnSp>
        <p:nvCxnSpPr>
          <p:cNvPr id="21" name="Straight Connector 20">
            <a:extLst>
              <a:ext uri="{FF2B5EF4-FFF2-40B4-BE49-F238E27FC236}">
                <a16:creationId xmlns:a16="http://schemas.microsoft.com/office/drawing/2014/main" id="{82BCDD77-CD10-544D-80D6-5EDAF3342AFE}"/>
              </a:ext>
            </a:extLst>
          </p:cNvPr>
          <p:cNvCxnSpPr>
            <a:cxnSpLocks/>
          </p:cNvCxnSpPr>
          <p:nvPr/>
        </p:nvCxnSpPr>
        <p:spPr>
          <a:xfrm>
            <a:off x="5545592" y="4113100"/>
            <a:ext cx="0" cy="2172936"/>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49A4CF7-C0FB-CD4F-A2DD-F644679474ED}"/>
              </a:ext>
            </a:extLst>
          </p:cNvPr>
          <p:cNvSpPr/>
          <p:nvPr/>
        </p:nvSpPr>
        <p:spPr>
          <a:xfrm>
            <a:off x="7284153" y="3850309"/>
            <a:ext cx="239843" cy="239843"/>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TextBox 26">
            <a:extLst>
              <a:ext uri="{FF2B5EF4-FFF2-40B4-BE49-F238E27FC236}">
                <a16:creationId xmlns:a16="http://schemas.microsoft.com/office/drawing/2014/main" id="{1F55A408-045D-8F46-A822-EB3A7FE58FB1}"/>
              </a:ext>
            </a:extLst>
          </p:cNvPr>
          <p:cNvSpPr txBox="1"/>
          <p:nvPr/>
        </p:nvSpPr>
        <p:spPr>
          <a:xfrm rot="18005661">
            <a:off x="6771426" y="2377517"/>
            <a:ext cx="2409634" cy="738664"/>
          </a:xfrm>
          <a:prstGeom prst="rect">
            <a:avLst/>
          </a:prstGeom>
          <a:noFill/>
        </p:spPr>
        <p:txBody>
          <a:bodyPr wrap="none" lIns="91440" tIns="45720" rIns="91440" bIns="45720" rtlCol="0" anchor="t">
            <a:spAutoFit/>
          </a:bodyPr>
          <a:lstStyle/>
          <a:p>
            <a:r>
              <a:rPr lang="en-BE" sz="1400">
                <a:solidFill>
                  <a:srgbClr val="034B6F"/>
                </a:solidFill>
                <a:latin typeface="Open Sans"/>
                <a:ea typeface="Open Sans"/>
                <a:cs typeface="Open Sans"/>
              </a:rPr>
              <a:t>Data </a:t>
            </a:r>
            <a:r>
              <a:rPr lang="en-BE" sz="1400" b="1">
                <a:solidFill>
                  <a:srgbClr val="034B6F"/>
                </a:solidFill>
                <a:latin typeface="Open Sans"/>
                <a:ea typeface="Open Sans"/>
                <a:cs typeface="Open Sans"/>
              </a:rPr>
              <a:t>cross-referencing</a:t>
            </a:r>
            <a:r>
              <a:rPr lang="en-BE" sz="1400">
                <a:solidFill>
                  <a:srgbClr val="034B6F"/>
                </a:solidFill>
                <a:latin typeface="Open Sans"/>
                <a:ea typeface="Open Sans"/>
                <a:cs typeface="Open Sans"/>
              </a:rPr>
              <a:t> </a:t>
            </a:r>
            <a:endParaRPr lang="en-US" sz="1400">
              <a:solidFill>
                <a:srgbClr val="034B6F"/>
              </a:solidFill>
              <a:latin typeface="Open Sans"/>
              <a:ea typeface="Open Sans"/>
              <a:cs typeface="Open Sans"/>
            </a:endParaRPr>
          </a:p>
          <a:p>
            <a:r>
              <a:rPr lang="en-GB" sz="1400">
                <a:solidFill>
                  <a:srgbClr val="034B6F"/>
                </a:solidFill>
                <a:latin typeface="Open Sans"/>
                <a:ea typeface="Open Sans"/>
                <a:cs typeface="Open Sans"/>
              </a:rPr>
              <a:t>w</a:t>
            </a:r>
            <a:r>
              <a:rPr lang="en-BE" sz="1400" err="1">
                <a:solidFill>
                  <a:srgbClr val="034B6F"/>
                </a:solidFill>
                <a:latin typeface="Open Sans"/>
                <a:ea typeface="Open Sans"/>
                <a:cs typeface="Open Sans"/>
              </a:rPr>
              <a:t>ith</a:t>
            </a:r>
            <a:r>
              <a:rPr lang="en-BE" sz="1400">
                <a:solidFill>
                  <a:srgbClr val="034B6F"/>
                </a:solidFill>
                <a:latin typeface="Open Sans"/>
                <a:ea typeface="Open Sans"/>
                <a:cs typeface="Open Sans"/>
              </a:rPr>
              <a:t> </a:t>
            </a:r>
            <a:r>
              <a:rPr lang="en-BE" sz="1400" err="1">
                <a:solidFill>
                  <a:srgbClr val="034B6F"/>
                </a:solidFill>
                <a:latin typeface="Open Sans"/>
                <a:ea typeface="Open Sans"/>
                <a:cs typeface="Open Sans"/>
              </a:rPr>
              <a:t>OncoKDO</a:t>
            </a:r>
            <a:r>
              <a:rPr lang="en-BE" sz="1400">
                <a:solidFill>
                  <a:srgbClr val="034B6F"/>
                </a:solidFill>
                <a:latin typeface="Open Sans"/>
                <a:ea typeface="Open Sans"/>
                <a:cs typeface="Open Sans"/>
              </a:rPr>
              <a:t> proprietary</a:t>
            </a:r>
          </a:p>
          <a:p>
            <a:r>
              <a:rPr lang="en-BE" sz="1400">
                <a:solidFill>
                  <a:srgbClr val="034B6F"/>
                </a:solidFill>
                <a:latin typeface="Open Sans"/>
                <a:ea typeface="Open Sans"/>
                <a:cs typeface="Open Sans"/>
              </a:rPr>
              <a:t> knowledge base</a:t>
            </a:r>
          </a:p>
        </p:txBody>
      </p:sp>
      <p:cxnSp>
        <p:nvCxnSpPr>
          <p:cNvPr id="29" name="Connecteur droit 12">
            <a:extLst>
              <a:ext uri="{FF2B5EF4-FFF2-40B4-BE49-F238E27FC236}">
                <a16:creationId xmlns:a16="http://schemas.microsoft.com/office/drawing/2014/main" id="{006D4FD9-2521-F642-94F3-342C212FAEBB}"/>
              </a:ext>
            </a:extLst>
          </p:cNvPr>
          <p:cNvCxnSpPr/>
          <p:nvPr/>
        </p:nvCxnSpPr>
        <p:spPr>
          <a:xfrm>
            <a:off x="481418" y="864323"/>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pic>
        <p:nvPicPr>
          <p:cNvPr id="30" name="Image 717">
            <a:extLst>
              <a:ext uri="{FF2B5EF4-FFF2-40B4-BE49-F238E27FC236}">
                <a16:creationId xmlns:a16="http://schemas.microsoft.com/office/drawing/2014/main" id="{EE77B29C-F234-884E-8BB6-8D9A50F0C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62344" y="4909444"/>
            <a:ext cx="1511627" cy="438425"/>
          </a:xfrm>
          <a:prstGeom prst="rect">
            <a:avLst/>
          </a:prstGeom>
        </p:spPr>
      </p:pic>
      <p:cxnSp>
        <p:nvCxnSpPr>
          <p:cNvPr id="31" name="Straight Connector 30">
            <a:extLst>
              <a:ext uri="{FF2B5EF4-FFF2-40B4-BE49-F238E27FC236}">
                <a16:creationId xmlns:a16="http://schemas.microsoft.com/office/drawing/2014/main" id="{0924BEAA-4076-9A42-860A-2B7F7A17E348}"/>
              </a:ext>
            </a:extLst>
          </p:cNvPr>
          <p:cNvCxnSpPr>
            <a:cxnSpLocks/>
          </p:cNvCxnSpPr>
          <p:nvPr/>
        </p:nvCxnSpPr>
        <p:spPr>
          <a:xfrm>
            <a:off x="7404074" y="4122340"/>
            <a:ext cx="0" cy="334896"/>
          </a:xfrm>
          <a:prstGeom prst="line">
            <a:avLst/>
          </a:prstGeom>
        </p:spPr>
        <p:style>
          <a:lnRef idx="1">
            <a:schemeClr val="accent1"/>
          </a:lnRef>
          <a:fillRef idx="0">
            <a:schemeClr val="accent1"/>
          </a:fillRef>
          <a:effectRef idx="0">
            <a:schemeClr val="accent1"/>
          </a:effectRef>
          <a:fontRef idx="minor">
            <a:schemeClr val="tx1"/>
          </a:fontRef>
        </p:style>
      </p:cxnSp>
      <p:sp>
        <p:nvSpPr>
          <p:cNvPr id="35" name="Ellipse 321">
            <a:extLst>
              <a:ext uri="{FF2B5EF4-FFF2-40B4-BE49-F238E27FC236}">
                <a16:creationId xmlns:a16="http://schemas.microsoft.com/office/drawing/2014/main" id="{A5A8DCD0-6478-2D42-B660-BB5FE43BB788}"/>
              </a:ext>
            </a:extLst>
          </p:cNvPr>
          <p:cNvSpPr/>
          <p:nvPr/>
        </p:nvSpPr>
        <p:spPr>
          <a:xfrm>
            <a:off x="5343326" y="993202"/>
            <a:ext cx="680761" cy="680761"/>
          </a:xfrm>
          <a:prstGeom prst="ellipse">
            <a:avLst/>
          </a:prstGeom>
          <a:solidFill>
            <a:srgbClr val="40C8FF"/>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3F13F8A4-341C-8A47-9006-894DC9B272FC}"/>
              </a:ext>
            </a:extLst>
          </p:cNvPr>
          <p:cNvSpPr txBox="1"/>
          <p:nvPr/>
        </p:nvSpPr>
        <p:spPr>
          <a:xfrm>
            <a:off x="579230" y="1952479"/>
            <a:ext cx="1454245" cy="461665"/>
          </a:xfrm>
          <a:prstGeom prst="rect">
            <a:avLst/>
          </a:prstGeom>
          <a:noFill/>
        </p:spPr>
        <p:txBody>
          <a:bodyPr wrap="none" lIns="91440" tIns="45720" rIns="91440" bIns="45720" rtlCol="0" anchor="t">
            <a:spAutoFit/>
          </a:bodyPr>
          <a:lstStyle/>
          <a:p>
            <a:pPr algn="ctr"/>
            <a:r>
              <a:rPr lang="nl-BE" sz="1200" b="1" err="1">
                <a:solidFill>
                  <a:srgbClr val="469FA3"/>
                </a:solidFill>
                <a:latin typeface="Raleway"/>
              </a:rPr>
              <a:t>Sequencing</a:t>
            </a:r>
            <a:r>
              <a:rPr lang="nl-BE" sz="1200" b="1">
                <a:solidFill>
                  <a:srgbClr val="469FA3"/>
                </a:solidFill>
                <a:latin typeface="Raleway"/>
              </a:rPr>
              <a:t> files </a:t>
            </a:r>
            <a:endParaRPr lang="nl-BE" sz="1200" b="1">
              <a:solidFill>
                <a:srgbClr val="469FA3"/>
              </a:solidFill>
              <a:latin typeface="Raleway" panose="020B0503030101060003" pitchFamily="34" charset="77"/>
            </a:endParaRPr>
          </a:p>
          <a:p>
            <a:pPr algn="ctr"/>
            <a:r>
              <a:rPr lang="nl-BE" sz="1200" b="1">
                <a:solidFill>
                  <a:srgbClr val="469FA3"/>
                </a:solidFill>
                <a:latin typeface="Raleway"/>
              </a:rPr>
              <a:t>Transfer</a:t>
            </a:r>
            <a:endParaRPr lang="en-BE" sz="1200" b="1">
              <a:solidFill>
                <a:srgbClr val="469FA3"/>
              </a:solidFill>
              <a:latin typeface="Raleway"/>
            </a:endParaRPr>
          </a:p>
        </p:txBody>
      </p:sp>
      <p:pic>
        <p:nvPicPr>
          <p:cNvPr id="42" name="Graphic 41" descr="Paper with solid fill">
            <a:extLst>
              <a:ext uri="{FF2B5EF4-FFF2-40B4-BE49-F238E27FC236}">
                <a16:creationId xmlns:a16="http://schemas.microsoft.com/office/drawing/2014/main" id="{57CD7F6D-9C37-4945-904E-0A42A80927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0284" y="2538931"/>
            <a:ext cx="336194" cy="336194"/>
          </a:xfrm>
          <a:prstGeom prst="rect">
            <a:avLst/>
          </a:prstGeom>
        </p:spPr>
      </p:pic>
      <p:pic>
        <p:nvPicPr>
          <p:cNvPr id="43" name="Graphic 42" descr="Paper with solid fill">
            <a:extLst>
              <a:ext uri="{FF2B5EF4-FFF2-40B4-BE49-F238E27FC236}">
                <a16:creationId xmlns:a16="http://schemas.microsoft.com/office/drawing/2014/main" id="{C9B6CC24-CB98-5544-BE71-5930FEE1A0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803" y="2761295"/>
            <a:ext cx="265520" cy="265520"/>
          </a:xfrm>
          <a:prstGeom prst="rect">
            <a:avLst/>
          </a:prstGeom>
        </p:spPr>
      </p:pic>
      <p:pic>
        <p:nvPicPr>
          <p:cNvPr id="44" name="Graphic 43" descr="Paper with solid fill">
            <a:extLst>
              <a:ext uri="{FF2B5EF4-FFF2-40B4-BE49-F238E27FC236}">
                <a16:creationId xmlns:a16="http://schemas.microsoft.com/office/drawing/2014/main" id="{271B9E31-3950-8C45-B368-3B00CD4612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9437" y="2538931"/>
            <a:ext cx="336194" cy="336194"/>
          </a:xfrm>
          <a:prstGeom prst="rect">
            <a:avLst/>
          </a:prstGeom>
        </p:spPr>
      </p:pic>
      <p:pic>
        <p:nvPicPr>
          <p:cNvPr id="45" name="Graphic 44" descr="Paper with solid fill">
            <a:extLst>
              <a:ext uri="{FF2B5EF4-FFF2-40B4-BE49-F238E27FC236}">
                <a16:creationId xmlns:a16="http://schemas.microsoft.com/office/drawing/2014/main" id="{C5AA87E2-3CB4-AE48-8240-CEC3C3A756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7904" y="2771568"/>
            <a:ext cx="265520" cy="265520"/>
          </a:xfrm>
          <a:prstGeom prst="rect">
            <a:avLst/>
          </a:prstGeom>
        </p:spPr>
      </p:pic>
      <p:sp>
        <p:nvSpPr>
          <p:cNvPr id="46" name="TextBox 45">
            <a:extLst>
              <a:ext uri="{FF2B5EF4-FFF2-40B4-BE49-F238E27FC236}">
                <a16:creationId xmlns:a16="http://schemas.microsoft.com/office/drawing/2014/main" id="{8141A647-2C0A-E54A-8751-4FB796540D8C}"/>
              </a:ext>
            </a:extLst>
          </p:cNvPr>
          <p:cNvSpPr txBox="1"/>
          <p:nvPr/>
        </p:nvSpPr>
        <p:spPr>
          <a:xfrm>
            <a:off x="994896" y="3117354"/>
            <a:ext cx="671979" cy="276999"/>
          </a:xfrm>
          <a:prstGeom prst="rect">
            <a:avLst/>
          </a:prstGeom>
          <a:noFill/>
        </p:spPr>
        <p:txBody>
          <a:bodyPr wrap="none" lIns="91440" tIns="45720" rIns="91440" bIns="45720" rtlCol="0" anchor="t">
            <a:spAutoFit/>
          </a:bodyPr>
          <a:lstStyle/>
          <a:p>
            <a:r>
              <a:rPr lang="en-BE" sz="1200" b="1">
                <a:solidFill>
                  <a:srgbClr val="40C8FF"/>
                </a:solidFill>
                <a:latin typeface="Open Sans"/>
                <a:ea typeface="Open Sans"/>
                <a:cs typeface="Open Sans"/>
              </a:rPr>
              <a:t>FASTQ</a:t>
            </a:r>
            <a:endParaRPr lang="en-US" sz="1200" b="1">
              <a:solidFill>
                <a:srgbClr val="40C8FF"/>
              </a:solidFill>
              <a:latin typeface="Open Sans"/>
              <a:ea typeface="Open Sans"/>
              <a:cs typeface="Open Sans"/>
            </a:endParaRPr>
          </a:p>
        </p:txBody>
      </p:sp>
      <p:sp>
        <p:nvSpPr>
          <p:cNvPr id="49" name="Ellipse 321">
            <a:extLst>
              <a:ext uri="{FF2B5EF4-FFF2-40B4-BE49-F238E27FC236}">
                <a16:creationId xmlns:a16="http://schemas.microsoft.com/office/drawing/2014/main" id="{F32F6103-9334-3248-BFD0-9500A83C4CA9}"/>
              </a:ext>
            </a:extLst>
          </p:cNvPr>
          <p:cNvSpPr/>
          <p:nvPr/>
        </p:nvSpPr>
        <p:spPr>
          <a:xfrm>
            <a:off x="1023017" y="3515163"/>
            <a:ext cx="680761" cy="680761"/>
          </a:xfrm>
          <a:prstGeom prst="ellipse">
            <a:avLst/>
          </a:prstGeom>
          <a:solidFill>
            <a:srgbClr val="40C8FF"/>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Graphic 49" descr="Syncing cloud with solid fill">
            <a:extLst>
              <a:ext uri="{FF2B5EF4-FFF2-40B4-BE49-F238E27FC236}">
                <a16:creationId xmlns:a16="http://schemas.microsoft.com/office/drawing/2014/main" id="{B0AB3DDB-9137-9540-8957-25224E8376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1778" y="3591961"/>
            <a:ext cx="505270" cy="505270"/>
          </a:xfrm>
          <a:prstGeom prst="rect">
            <a:avLst/>
          </a:prstGeom>
        </p:spPr>
      </p:pic>
      <p:sp>
        <p:nvSpPr>
          <p:cNvPr id="51" name="TextBox 50">
            <a:extLst>
              <a:ext uri="{FF2B5EF4-FFF2-40B4-BE49-F238E27FC236}">
                <a16:creationId xmlns:a16="http://schemas.microsoft.com/office/drawing/2014/main" id="{D7645F61-5F4E-684C-B1B6-B4196B559EB7}"/>
              </a:ext>
            </a:extLst>
          </p:cNvPr>
          <p:cNvSpPr txBox="1"/>
          <p:nvPr/>
        </p:nvSpPr>
        <p:spPr>
          <a:xfrm>
            <a:off x="9037167" y="1950469"/>
            <a:ext cx="1595309" cy="461665"/>
          </a:xfrm>
          <a:prstGeom prst="rect">
            <a:avLst/>
          </a:prstGeom>
          <a:noFill/>
        </p:spPr>
        <p:txBody>
          <a:bodyPr wrap="none" lIns="91440" tIns="45720" rIns="91440" bIns="45720" rtlCol="0" anchor="t">
            <a:spAutoFit/>
          </a:bodyPr>
          <a:lstStyle/>
          <a:p>
            <a:pPr algn="ctr"/>
            <a:r>
              <a:rPr lang="en-BE" sz="1200" b="1">
                <a:solidFill>
                  <a:srgbClr val="469FA3"/>
                </a:solidFill>
                <a:latin typeface="Open Sans"/>
                <a:ea typeface="Open Sans"/>
                <a:cs typeface="Open Sans"/>
              </a:rPr>
              <a:t>Clinical validation </a:t>
            </a:r>
            <a:endParaRPr lang="en-US" sz="1200" b="1">
              <a:solidFill>
                <a:srgbClr val="469FA3"/>
              </a:solidFill>
              <a:latin typeface="Open Sans"/>
              <a:ea typeface="Open Sans"/>
              <a:cs typeface="Open Sans"/>
            </a:endParaRPr>
          </a:p>
          <a:p>
            <a:pPr algn="ctr"/>
            <a:r>
              <a:rPr lang="en-BE" sz="1200" b="1">
                <a:solidFill>
                  <a:srgbClr val="469FA3"/>
                </a:solidFill>
                <a:latin typeface="Open Sans"/>
                <a:ea typeface="Open Sans"/>
                <a:cs typeface="Open Sans"/>
              </a:rPr>
              <a:t>by scientific team</a:t>
            </a:r>
          </a:p>
        </p:txBody>
      </p:sp>
      <p:grpSp>
        <p:nvGrpSpPr>
          <p:cNvPr id="52" name="Groupe 13">
            <a:extLst>
              <a:ext uri="{FF2B5EF4-FFF2-40B4-BE49-F238E27FC236}">
                <a16:creationId xmlns:a16="http://schemas.microsoft.com/office/drawing/2014/main" id="{26899617-E82B-C946-90E9-00664D4C804C}"/>
              </a:ext>
            </a:extLst>
          </p:cNvPr>
          <p:cNvGrpSpPr/>
          <p:nvPr/>
        </p:nvGrpSpPr>
        <p:grpSpPr>
          <a:xfrm>
            <a:off x="9502191" y="3547128"/>
            <a:ext cx="680761" cy="680761"/>
            <a:chOff x="7792476" y="2481564"/>
            <a:chExt cx="680761" cy="680761"/>
          </a:xfrm>
        </p:grpSpPr>
        <p:sp>
          <p:nvSpPr>
            <p:cNvPr id="53" name="Ellipse 339">
              <a:extLst>
                <a:ext uri="{FF2B5EF4-FFF2-40B4-BE49-F238E27FC236}">
                  <a16:creationId xmlns:a16="http://schemas.microsoft.com/office/drawing/2014/main" id="{5D346D79-3D7C-894E-81B8-9426BB0E91D3}"/>
                </a:ext>
              </a:extLst>
            </p:cNvPr>
            <p:cNvSpPr/>
            <p:nvPr/>
          </p:nvSpPr>
          <p:spPr>
            <a:xfrm>
              <a:off x="7792476" y="2481564"/>
              <a:ext cx="680761" cy="680761"/>
            </a:xfrm>
            <a:prstGeom prst="ellipse">
              <a:avLst/>
            </a:prstGeom>
            <a:solidFill>
              <a:srgbClr val="00B0F0"/>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Graphique 341" descr="Utilisateur">
              <a:extLst>
                <a:ext uri="{FF2B5EF4-FFF2-40B4-BE49-F238E27FC236}">
                  <a16:creationId xmlns:a16="http://schemas.microsoft.com/office/drawing/2014/main" id="{42E78DD0-C17E-F64D-B9BD-26D6B4336D9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885478" y="2538034"/>
              <a:ext cx="515882" cy="515882"/>
            </a:xfrm>
            <a:prstGeom prst="rect">
              <a:avLst/>
            </a:prstGeom>
          </p:spPr>
        </p:pic>
      </p:grpSp>
      <p:sp>
        <p:nvSpPr>
          <p:cNvPr id="56" name="Oval 55">
            <a:extLst>
              <a:ext uri="{FF2B5EF4-FFF2-40B4-BE49-F238E27FC236}">
                <a16:creationId xmlns:a16="http://schemas.microsoft.com/office/drawing/2014/main" id="{61A47A52-A641-724E-930A-34D05DAC7E81}"/>
              </a:ext>
            </a:extLst>
          </p:cNvPr>
          <p:cNvSpPr/>
          <p:nvPr/>
        </p:nvSpPr>
        <p:spPr>
          <a:xfrm>
            <a:off x="9552752" y="2738733"/>
            <a:ext cx="562567" cy="562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57" name="Graphic 56" descr="Add with solid fill">
            <a:extLst>
              <a:ext uri="{FF2B5EF4-FFF2-40B4-BE49-F238E27FC236}">
                <a16:creationId xmlns:a16="http://schemas.microsoft.com/office/drawing/2014/main" id="{C662CD2F-B7D3-0543-9BC2-6C17B82342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85510" y="2864780"/>
            <a:ext cx="320802" cy="320802"/>
          </a:xfrm>
          <a:prstGeom prst="rect">
            <a:avLst/>
          </a:prstGeom>
        </p:spPr>
      </p:pic>
      <p:pic>
        <p:nvPicPr>
          <p:cNvPr id="61" name="Picture 60">
            <a:extLst>
              <a:ext uri="{FF2B5EF4-FFF2-40B4-BE49-F238E27FC236}">
                <a16:creationId xmlns:a16="http://schemas.microsoft.com/office/drawing/2014/main" id="{2246ED98-60C3-2D4F-B1C5-CFB7C8A38371}"/>
              </a:ext>
            </a:extLst>
          </p:cNvPr>
          <p:cNvPicPr>
            <a:picLocks noChangeAspect="1"/>
          </p:cNvPicPr>
          <p:nvPr/>
        </p:nvPicPr>
        <p:blipFill>
          <a:blip r:embed="rId12"/>
          <a:stretch>
            <a:fillRect/>
          </a:stretch>
        </p:blipFill>
        <p:spPr>
          <a:xfrm>
            <a:off x="5428340" y="1248162"/>
            <a:ext cx="514853" cy="169403"/>
          </a:xfrm>
          <a:prstGeom prst="rect">
            <a:avLst/>
          </a:prstGeom>
        </p:spPr>
      </p:pic>
      <p:sp>
        <p:nvSpPr>
          <p:cNvPr id="11" name="TextBox 42">
            <a:extLst>
              <a:ext uri="{FF2B5EF4-FFF2-40B4-BE49-F238E27FC236}">
                <a16:creationId xmlns:a16="http://schemas.microsoft.com/office/drawing/2014/main" id="{E5BD1E92-DC11-52D3-506E-8EB91DE7C501}"/>
              </a:ext>
            </a:extLst>
          </p:cNvPr>
          <p:cNvSpPr txBox="1"/>
          <p:nvPr/>
        </p:nvSpPr>
        <p:spPr>
          <a:xfrm>
            <a:off x="7780314" y="4717306"/>
            <a:ext cx="2464483" cy="1084912"/>
          </a:xfrm>
          <a:prstGeom prst="rect">
            <a:avLst/>
          </a:prstGeom>
          <a:noFill/>
        </p:spPr>
        <p:txBody>
          <a:bodyPr wrap="square" lIns="0" tIns="0" rIns="0" b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Proxima Nova A Cond Light" panose="02000506030000020004" pitchFamily="2" charset="0"/>
              <a:buChar char="&gt;"/>
              <a:tabLst/>
              <a:defRPr/>
            </a:pPr>
            <a:r>
              <a:rPr lang="en-US" sz="1200" b="1" dirty="0">
                <a:solidFill>
                  <a:srgbClr val="F38643"/>
                </a:solidFill>
                <a:latin typeface="Open Sans"/>
                <a:ea typeface="Open Sans"/>
                <a:cs typeface="Open Sans"/>
              </a:rPr>
              <a:t>4,500,000</a:t>
            </a:r>
            <a:r>
              <a:rPr kumimoji="0" lang="en-US" sz="1200" b="1" i="0" u="none" strike="noStrike" kern="1200" cap="none" spc="0" normalizeH="0" baseline="0" noProof="0" dirty="0">
                <a:ln>
                  <a:noFill/>
                </a:ln>
                <a:solidFill>
                  <a:srgbClr val="F38643"/>
                </a:solidFill>
                <a:effectLst/>
                <a:uLnTx/>
                <a:uFillTx/>
                <a:latin typeface="Open Sans"/>
                <a:ea typeface="Open Sans"/>
                <a:cs typeface="Open Sans"/>
              </a:rPr>
              <a:t> variants</a:t>
            </a:r>
            <a:endParaRPr lang="en-US" sz="1200" b="1" i="0" u="none" strike="noStrike" kern="1200" cap="none" spc="0" normalizeH="0" baseline="0" noProof="0" dirty="0">
              <a:ln>
                <a:noFill/>
              </a:ln>
              <a:solidFill>
                <a:srgbClr val="F38643"/>
              </a:solidFill>
              <a:effectLst/>
              <a:uLnTx/>
              <a:uFillTx/>
              <a:latin typeface="Open Sans"/>
              <a:ea typeface="Open Sans"/>
              <a:cs typeface="Open Sans"/>
            </a:endParaRPr>
          </a:p>
          <a:p>
            <a:pPr marL="171450" indent="-171450">
              <a:buFont typeface="Proxima Nova A Cond Light" panose="02000506030000020004" pitchFamily="2" charset="0"/>
              <a:buChar char="&gt;"/>
              <a:defRPr/>
            </a:pPr>
            <a:r>
              <a:rPr lang="en-US" sz="1200" dirty="0">
                <a:solidFill>
                  <a:srgbClr val="F38643"/>
                </a:solidFill>
                <a:latin typeface="Open Sans"/>
                <a:ea typeface="Open Sans"/>
                <a:cs typeface="Open Sans"/>
              </a:rPr>
              <a:t>22,000 genes</a:t>
            </a:r>
          </a:p>
          <a:p>
            <a:pPr marL="171450" marR="0" lvl="0" indent="-171450" algn="l" defTabSz="914400" rtl="0" eaLnBrk="1" fontAlgn="auto" latinLnBrk="0" hangingPunct="1">
              <a:lnSpc>
                <a:spcPct val="100000"/>
              </a:lnSpc>
              <a:spcBef>
                <a:spcPts val="0"/>
              </a:spcBef>
              <a:spcAft>
                <a:spcPts val="0"/>
              </a:spcAft>
              <a:buClrTx/>
              <a:buSzTx/>
              <a:buFont typeface="Proxima Nova A Cond Light" panose="02000506030000020004" pitchFamily="2" charset="0"/>
              <a:buChar char="&gt;"/>
              <a:tabLst/>
              <a:defRPr/>
            </a:pPr>
            <a:r>
              <a:rPr lang="en-US" sz="1200" dirty="0">
                <a:solidFill>
                  <a:srgbClr val="F38643"/>
                </a:solidFill>
                <a:latin typeface="Open Sans"/>
                <a:ea typeface="Open Sans"/>
                <a:cs typeface="Open Sans"/>
              </a:rPr>
              <a:t>1,400</a:t>
            </a:r>
            <a:r>
              <a:rPr kumimoji="0" lang="en-US" sz="1200" i="0" u="none" strike="noStrike" kern="1200" cap="none" spc="0" normalizeH="0" baseline="0" noProof="0" dirty="0">
                <a:ln>
                  <a:noFill/>
                </a:ln>
                <a:solidFill>
                  <a:srgbClr val="F38643"/>
                </a:solidFill>
                <a:effectLst/>
                <a:uLnTx/>
                <a:uFillTx/>
                <a:latin typeface="Open Sans"/>
                <a:ea typeface="Open Sans"/>
                <a:cs typeface="Open Sans"/>
              </a:rPr>
              <a:t> drugs</a:t>
            </a:r>
            <a:endParaRPr lang="en-US" sz="1200" i="0" u="none" strike="noStrike" kern="1200" cap="none" spc="0" normalizeH="0" baseline="0" noProof="0" dirty="0">
              <a:ln>
                <a:noFill/>
              </a:ln>
              <a:solidFill>
                <a:srgbClr val="F38643"/>
              </a:solidFill>
              <a:effectLst/>
              <a:uLnTx/>
              <a:uFillTx/>
              <a:latin typeface="Open Sans"/>
              <a:ea typeface="Open Sans"/>
              <a:cs typeface="Open Sans"/>
            </a:endParaRPr>
          </a:p>
          <a:p>
            <a:pPr marL="171450" indent="-171450">
              <a:buFont typeface="Proxima Nova A Cond Light" panose="02000506030000020004" pitchFamily="2" charset="0"/>
              <a:buChar char="&gt;"/>
              <a:defRPr/>
            </a:pPr>
            <a:r>
              <a:rPr lang="en-US" sz="1200">
                <a:solidFill>
                  <a:srgbClr val="F38643"/>
                </a:solidFill>
                <a:latin typeface="Open Sans"/>
                <a:ea typeface="Open Sans"/>
                <a:cs typeface="Open Sans"/>
              </a:rPr>
              <a:t>9,000</a:t>
            </a:r>
            <a:r>
              <a:rPr kumimoji="0" lang="en-US" sz="1200" i="0" u="none" strike="noStrike" kern="1200" cap="none" spc="0" normalizeH="0" baseline="0" noProof="0">
                <a:ln>
                  <a:noFill/>
                </a:ln>
                <a:solidFill>
                  <a:srgbClr val="F38643"/>
                </a:solidFill>
                <a:effectLst/>
                <a:uLnTx/>
                <a:uFillTx/>
                <a:latin typeface="Open Sans"/>
                <a:ea typeface="Open Sans"/>
                <a:cs typeface="Open Sans"/>
              </a:rPr>
              <a:t> clinical trials</a:t>
            </a:r>
            <a:endParaRPr lang="en-US" sz="1200" i="0" u="none" strike="noStrike" kern="1200" cap="none" spc="0" normalizeH="0" baseline="0" noProof="0">
              <a:ln>
                <a:noFill/>
              </a:ln>
              <a:solidFill>
                <a:srgbClr val="F38643"/>
              </a:solidFill>
              <a:effectLst/>
              <a:uLnTx/>
              <a:uFillTx/>
              <a:latin typeface="Open Sans"/>
              <a:ea typeface="Open Sans"/>
              <a:cs typeface="Open Sans"/>
            </a:endParaRPr>
          </a:p>
          <a:p>
            <a:pPr marL="171450" marR="0" lvl="0" indent="-171450" algn="l" defTabSz="914400" rtl="0" eaLnBrk="1" fontAlgn="auto" latinLnBrk="0" hangingPunct="1">
              <a:lnSpc>
                <a:spcPct val="100000"/>
              </a:lnSpc>
              <a:spcBef>
                <a:spcPts val="0"/>
              </a:spcBef>
              <a:spcAft>
                <a:spcPts val="0"/>
              </a:spcAft>
              <a:buClrTx/>
              <a:buSzTx/>
              <a:buFont typeface="Proxima Nova A Cond Light" panose="02000506030000020004" pitchFamily="2" charset="0"/>
              <a:buChar char="&gt;"/>
              <a:tabLst/>
              <a:defRPr/>
            </a:pPr>
            <a:r>
              <a:rPr lang="en-US" sz="1200">
                <a:solidFill>
                  <a:srgbClr val="F38643"/>
                </a:solidFill>
                <a:latin typeface="Open Sans"/>
                <a:ea typeface="Open Sans"/>
                <a:cs typeface="Open Sans"/>
              </a:rPr>
              <a:t>35,000</a:t>
            </a:r>
            <a:r>
              <a:rPr kumimoji="0" lang="en-US" sz="1200" i="0" u="none" strike="noStrike" kern="1200" cap="none" spc="0" normalizeH="0" baseline="0" noProof="0">
                <a:ln>
                  <a:noFill/>
                </a:ln>
                <a:solidFill>
                  <a:srgbClr val="F38643"/>
                </a:solidFill>
                <a:effectLst/>
                <a:uLnTx/>
                <a:uFillTx/>
                <a:latin typeface="Open Sans"/>
                <a:ea typeface="Open Sans"/>
                <a:cs typeface="Open Sans"/>
              </a:rPr>
              <a:t> tests performed</a:t>
            </a:r>
            <a:endParaRPr lang="en-US" sz="1200" i="0" u="none" strike="noStrike" kern="1200" cap="none" spc="0" normalizeH="0" baseline="0" noProof="0">
              <a:ln>
                <a:noFill/>
              </a:ln>
              <a:solidFill>
                <a:srgbClr val="F38643"/>
              </a:solidFill>
              <a:effectLst/>
              <a:uLnTx/>
              <a:uFillTx/>
              <a:latin typeface="Open Sans"/>
              <a:ea typeface="Open Sans"/>
              <a:cs typeface="Open Sans"/>
            </a:endParaRPr>
          </a:p>
          <a:p>
            <a:pPr marR="0" lvl="0" algn="l" defTabSz="914400" rtl="0" eaLnBrk="1" fontAlgn="auto" latinLnBrk="0" hangingPunct="1">
              <a:lnSpc>
                <a:spcPct val="100000"/>
              </a:lnSpc>
              <a:spcBef>
                <a:spcPts val="0"/>
              </a:spcBef>
              <a:spcAft>
                <a:spcPts val="0"/>
              </a:spcAft>
              <a:buClrTx/>
              <a:buSzTx/>
              <a:tabLst/>
              <a:defRPr/>
            </a:pPr>
            <a:endParaRPr lang="en-US" sz="1050" b="0" i="0" u="none" strike="noStrike" kern="1200" cap="none" spc="0" normalizeH="0" baseline="0" noProof="0">
              <a:ln>
                <a:noFill/>
              </a:ln>
              <a:solidFill>
                <a:srgbClr val="44546A"/>
              </a:solidFill>
              <a:effectLst/>
              <a:uLnTx/>
              <a:uFillTx/>
              <a:latin typeface="Raleway"/>
              <a:ea typeface="Open Sans"/>
              <a:cs typeface="Open Sans"/>
            </a:endParaRPr>
          </a:p>
        </p:txBody>
      </p:sp>
    </p:spTree>
    <p:extLst>
      <p:ext uri="{BB962C8B-B14F-4D97-AF65-F5344CB8AC3E}">
        <p14:creationId xmlns:p14="http://schemas.microsoft.com/office/powerpoint/2010/main" val="373890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9000" r="-109000"/>
          </a:stretch>
        </a:blipFill>
        <a:effectLst/>
      </p:bgPr>
    </p:bg>
    <p:spTree>
      <p:nvGrpSpPr>
        <p:cNvPr id="1" name=""/>
        <p:cNvGrpSpPr/>
        <p:nvPr/>
      </p:nvGrpSpPr>
      <p:grpSpPr>
        <a:xfrm>
          <a:off x="0" y="0"/>
          <a:ext cx="0" cy="0"/>
          <a:chOff x="0" y="0"/>
          <a:chExt cx="0" cy="0"/>
        </a:xfrm>
      </p:grpSpPr>
      <p:pic>
        <p:nvPicPr>
          <p:cNvPr id="3" name="Image 2" descr="Une image contenant texte, clipart&#10;&#10;Description générée automatiquement">
            <a:extLst>
              <a:ext uri="{FF2B5EF4-FFF2-40B4-BE49-F238E27FC236}">
                <a16:creationId xmlns:a16="http://schemas.microsoft.com/office/drawing/2014/main" id="{7AB2A6D6-19A0-D092-016E-1D25860B4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05" y="655204"/>
            <a:ext cx="4414192" cy="1008495"/>
          </a:xfrm>
          <a:prstGeom prst="rect">
            <a:avLst/>
          </a:prstGeom>
        </p:spPr>
      </p:pic>
      <p:sp>
        <p:nvSpPr>
          <p:cNvPr id="5" name="ZoneTexte 4">
            <a:extLst>
              <a:ext uri="{FF2B5EF4-FFF2-40B4-BE49-F238E27FC236}">
                <a16:creationId xmlns:a16="http://schemas.microsoft.com/office/drawing/2014/main" id="{58F71949-60F0-7092-BE86-C7C74A4A974A}"/>
              </a:ext>
            </a:extLst>
          </p:cNvPr>
          <p:cNvSpPr txBox="1"/>
          <p:nvPr/>
        </p:nvSpPr>
        <p:spPr>
          <a:xfrm>
            <a:off x="633944" y="2535214"/>
            <a:ext cx="6019800" cy="2954655"/>
          </a:xfrm>
          <a:prstGeom prst="rect">
            <a:avLst/>
          </a:prstGeom>
          <a:noFill/>
        </p:spPr>
        <p:txBody>
          <a:bodyPr wrap="square" rtlCol="0">
            <a:spAutoFit/>
          </a:bodyPr>
          <a:lstStyle/>
          <a:p>
            <a:pPr algn="ctr">
              <a:lnSpc>
                <a:spcPct val="120000"/>
              </a:lnSpc>
            </a:pPr>
            <a:r>
              <a:rPr lang="en-US" sz="2800" dirty="0">
                <a:solidFill>
                  <a:schemeClr val="bg1"/>
                </a:solidFill>
                <a:effectLst/>
                <a:latin typeface="Raleway" pitchFamily="2" charset="0"/>
              </a:rPr>
              <a:t>The most </a:t>
            </a:r>
            <a:r>
              <a:rPr lang="en-US" sz="2800" b="1" dirty="0">
                <a:solidFill>
                  <a:schemeClr val="bg1"/>
                </a:solidFill>
                <a:effectLst/>
                <a:latin typeface="Raleway" pitchFamily="2" charset="0"/>
              </a:rPr>
              <a:t>innovative</a:t>
            </a:r>
            <a:r>
              <a:rPr lang="en-US" sz="2800" dirty="0">
                <a:solidFill>
                  <a:schemeClr val="bg1"/>
                </a:solidFill>
                <a:effectLst/>
                <a:latin typeface="Raleway" pitchFamily="2" charset="0"/>
              </a:rPr>
              <a:t> oncology kit including a comprehensive NGS panel combined with </a:t>
            </a:r>
            <a:r>
              <a:rPr lang="en-US" sz="2800" b="1" dirty="0">
                <a:solidFill>
                  <a:schemeClr val="bg1"/>
                </a:solidFill>
                <a:effectLst/>
                <a:latin typeface="Raleway" pitchFamily="2" charset="0"/>
              </a:rPr>
              <a:t>advanced bioinformatics tools </a:t>
            </a:r>
            <a:r>
              <a:rPr lang="en-US" sz="2800" dirty="0">
                <a:solidFill>
                  <a:schemeClr val="bg1"/>
                </a:solidFill>
                <a:effectLst/>
                <a:latin typeface="Raleway" pitchFamily="2" charset="0"/>
              </a:rPr>
              <a:t>for the </a:t>
            </a:r>
            <a:r>
              <a:rPr lang="en-US" sz="2800" b="1" dirty="0">
                <a:solidFill>
                  <a:schemeClr val="bg1"/>
                </a:solidFill>
                <a:effectLst/>
                <a:latin typeface="Raleway" pitchFamily="2" charset="0"/>
              </a:rPr>
              <a:t>latest clinical insights</a:t>
            </a:r>
            <a:r>
              <a:rPr lang="en-US" sz="2800" dirty="0">
                <a:solidFill>
                  <a:schemeClr val="bg1"/>
                </a:solidFill>
                <a:effectLst/>
                <a:latin typeface="Raleway" pitchFamily="2" charset="0"/>
              </a:rPr>
              <a:t>.</a:t>
            </a:r>
          </a:p>
          <a:p>
            <a:endParaRPr lang="fr-BE" dirty="0"/>
          </a:p>
        </p:txBody>
      </p:sp>
      <p:pic>
        <p:nvPicPr>
          <p:cNvPr id="12" name="Picture 11" descr="Graphical user interface&#10;&#10;Description automatically generated">
            <a:extLst>
              <a:ext uri="{FF2B5EF4-FFF2-40B4-BE49-F238E27FC236}">
                <a16:creationId xmlns:a16="http://schemas.microsoft.com/office/drawing/2014/main" id="{62B56822-C8A5-C849-BA5B-79A6B84D4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8169" y="3524435"/>
            <a:ext cx="4474504" cy="3682325"/>
          </a:xfrm>
          <a:prstGeom prst="rect">
            <a:avLst/>
          </a:prstGeom>
        </p:spPr>
      </p:pic>
    </p:spTree>
    <p:extLst>
      <p:ext uri="{BB962C8B-B14F-4D97-AF65-F5344CB8AC3E}">
        <p14:creationId xmlns:p14="http://schemas.microsoft.com/office/powerpoint/2010/main" val="3104366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6293A9BB-160C-472F-9A52-CC3D3CC0B84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92" imgH="595" progId="TCLayout.ActiveDocument.1">
                  <p:embed/>
                </p:oleObj>
              </mc:Choice>
              <mc:Fallback>
                <p:oleObj name="Diapositive think-cell" r:id="rId5" imgW="592" imgH="595" progId="TCLayout.ActiveDocument.1">
                  <p:embed/>
                  <p:pic>
                    <p:nvPicPr>
                      <p:cNvPr id="10" name="Objet 9" hidden="1">
                        <a:extLst>
                          <a:ext uri="{FF2B5EF4-FFF2-40B4-BE49-F238E27FC236}">
                            <a16:creationId xmlns:a16="http://schemas.microsoft.com/office/drawing/2014/main" id="{6293A9BB-160C-472F-9A52-CC3D3CC0B8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0" name="Titre 1">
            <a:extLst>
              <a:ext uri="{FF2B5EF4-FFF2-40B4-BE49-F238E27FC236}">
                <a16:creationId xmlns:a16="http://schemas.microsoft.com/office/drawing/2014/main" id="{39FDB514-266F-4087-A7B0-CD70131F9931}"/>
              </a:ext>
            </a:extLst>
          </p:cNvPr>
          <p:cNvSpPr>
            <a:spLocks noGrp="1"/>
          </p:cNvSpPr>
          <p:nvPr>
            <p:ph type="title"/>
          </p:nvPr>
        </p:nvSpPr>
        <p:spPr>
          <a:xfrm>
            <a:off x="352800" y="158401"/>
            <a:ext cx="6566474" cy="624068"/>
          </a:xfrm>
        </p:spPr>
        <p:txBody>
          <a:bodyPr vert="horz">
            <a:normAutofit fontScale="90000"/>
          </a:bodyPr>
          <a:lstStyle/>
          <a:p>
            <a:r>
              <a:rPr lang="en-US" sz="2600" dirty="0" err="1">
                <a:latin typeface="Raleway" pitchFamily="2" charset="0"/>
                <a:ea typeface="Open Sans" panose="020B0606030504020204" pitchFamily="34" charset="0"/>
                <a:cs typeface="Open Sans" panose="020B0606030504020204" pitchFamily="34" charset="0"/>
              </a:rPr>
              <a:t>OncoKDO</a:t>
            </a:r>
            <a:r>
              <a:rPr lang="en-US" sz="2600" dirty="0">
                <a:latin typeface="Raleway" pitchFamily="2" charset="0"/>
                <a:ea typeface="Open Sans" panose="020B0606030504020204" pitchFamily="34" charset="0"/>
                <a:cs typeface="Open Sans" panose="020B0606030504020204" pitchFamily="34" charset="0"/>
              </a:rPr>
              <a:t>, advanced oncogenomic database</a:t>
            </a:r>
            <a:endParaRPr lang="en-US" sz="2600" b="0" dirty="0">
              <a:latin typeface="Raleway" pitchFamily="2" charset="0"/>
              <a:ea typeface="Open Sans" panose="020B0606030504020204" pitchFamily="34" charset="0"/>
              <a:cs typeface="Open Sans" panose="020B0606030504020204" pitchFamily="34" charset="0"/>
            </a:endParaRPr>
          </a:p>
        </p:txBody>
      </p:sp>
      <p:sp>
        <p:nvSpPr>
          <p:cNvPr id="110" name="Rectangle 109">
            <a:extLst>
              <a:ext uri="{FF2B5EF4-FFF2-40B4-BE49-F238E27FC236}">
                <a16:creationId xmlns:a16="http://schemas.microsoft.com/office/drawing/2014/main" id="{A5829323-FF6C-4FF8-B9CB-2B8C4801F157}"/>
              </a:ext>
            </a:extLst>
          </p:cNvPr>
          <p:cNvSpPr/>
          <p:nvPr/>
        </p:nvSpPr>
        <p:spPr>
          <a:xfrm>
            <a:off x="8204828" y="2699141"/>
            <a:ext cx="2358328" cy="1098541"/>
          </a:xfrm>
          <a:prstGeom prst="rect">
            <a:avLst/>
          </a:prstGeom>
          <a:noFill/>
          <a:ln w="12700" cap="flat" cmpd="sng" algn="ctr">
            <a:noFill/>
            <a:prstDash val="dash"/>
            <a:miter lim="800000"/>
          </a:ln>
          <a:effectLst>
            <a:outerShdw blurRad="50800" dist="38100" dir="2700000" algn="tl" rotWithShape="0">
              <a:prstClr val="black">
                <a:alpha val="0"/>
              </a:prstClr>
            </a:outerShdw>
          </a:effectLst>
        </p:spPr>
        <p:txBody>
          <a:bodyPr lIns="27432" tIns="27432" rIns="27432"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srgbClr val="469FA3"/>
                </a:solidFill>
                <a:effectLst/>
                <a:uLnTx/>
                <a:uFillTx/>
                <a:latin typeface="Raleway"/>
              </a:rPr>
              <a:t>External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a:ln>
                <a:noFill/>
              </a:ln>
              <a:solidFill>
                <a:srgbClr val="44546A"/>
              </a:solidFill>
              <a:effectLst/>
              <a:uLnTx/>
              <a:uFillTx/>
              <a:latin typeface="Raleway" panose="020B0503030101060003" pitchFamily="34" charset="77"/>
            </a:endParaRPr>
          </a:p>
          <a:p>
            <a:pPr marL="172720" marR="0" lvl="0" indent="-172720" algn="l" defTabSz="914400" rtl="0" eaLnBrk="1" fontAlgn="auto" latinLnBrk="0" hangingPunct="1">
              <a:lnSpc>
                <a:spcPct val="120000"/>
              </a:lnSpc>
              <a:spcAft>
                <a:spcPts val="0"/>
              </a:spcAft>
              <a:buClrTx/>
              <a:buSzTx/>
              <a:buFont typeface="Arial" panose="020B0604020202020204" pitchFamily="34" charset="0"/>
              <a:buChar char="•"/>
              <a:tabLst/>
              <a:defRPr/>
            </a:pPr>
            <a:r>
              <a:rPr kumimoji="0" lang="en-US" sz="1600" b="0" i="0" u="none" strike="noStrike" kern="1200" cap="none" spc="0" normalizeH="0" baseline="0" dirty="0">
                <a:ln>
                  <a:noFill/>
                </a:ln>
                <a:solidFill>
                  <a:schemeClr val="accent1"/>
                </a:solidFill>
                <a:effectLst/>
                <a:uLnTx/>
                <a:uFillTx/>
                <a:latin typeface="Raleway"/>
              </a:rPr>
              <a:t>&gt; 15 public databases</a:t>
            </a:r>
            <a:endParaRPr lang="en-US" sz="1600" b="0" i="0" u="none" strike="noStrike" kern="1200" cap="none" spc="0" normalizeH="0" baseline="0" dirty="0">
              <a:ln>
                <a:noFill/>
              </a:ln>
              <a:solidFill>
                <a:schemeClr val="accent1"/>
              </a:solidFill>
              <a:effectLst/>
              <a:uLnTx/>
              <a:uFillTx/>
              <a:latin typeface="Raleway"/>
            </a:endParaRPr>
          </a:p>
          <a:p>
            <a:pPr marL="172720" marR="0" lvl="0" indent="-172720" algn="l" defTabSz="914400" rtl="0" eaLnBrk="1" fontAlgn="auto" latinLnBrk="0" hangingPunct="1">
              <a:lnSpc>
                <a:spcPct val="120000"/>
              </a:lnSpc>
              <a:spcAft>
                <a:spcPts val="0"/>
              </a:spcAft>
              <a:buClrTx/>
              <a:buSzTx/>
              <a:buFont typeface="Arial" panose="020B0604020202020204" pitchFamily="34" charset="0"/>
              <a:buChar char="•"/>
              <a:tabLst/>
              <a:defRPr/>
            </a:pPr>
            <a:r>
              <a:rPr kumimoji="0" lang="en-US" sz="1600" b="0" i="0" u="none" strike="noStrike" kern="1200" cap="none" spc="0" normalizeH="0" baseline="0">
                <a:ln>
                  <a:noFill/>
                </a:ln>
                <a:solidFill>
                  <a:schemeClr val="accent1"/>
                </a:solidFill>
                <a:effectLst/>
                <a:uLnTx/>
                <a:uFillTx/>
                <a:latin typeface="Raleway"/>
              </a:rPr>
              <a:t>Clinical literature</a:t>
            </a:r>
            <a:endParaRPr lang="en-US" sz="1600" b="0" i="0" u="none" strike="noStrike" kern="1200" cap="none" spc="0" normalizeH="0" baseline="0">
              <a:ln>
                <a:noFill/>
              </a:ln>
              <a:solidFill>
                <a:schemeClr val="accent1"/>
              </a:solidFill>
              <a:effectLst/>
              <a:uLnTx/>
              <a:uFillTx/>
              <a:latin typeface="Raleway"/>
            </a:endParaRPr>
          </a:p>
        </p:txBody>
      </p:sp>
      <p:sp>
        <p:nvSpPr>
          <p:cNvPr id="107" name="Rectangle 106">
            <a:extLst>
              <a:ext uri="{FF2B5EF4-FFF2-40B4-BE49-F238E27FC236}">
                <a16:creationId xmlns:a16="http://schemas.microsoft.com/office/drawing/2014/main" id="{0F31B308-EDB8-4933-80EC-8383C2E3C2F3}"/>
              </a:ext>
            </a:extLst>
          </p:cNvPr>
          <p:cNvSpPr/>
          <p:nvPr/>
        </p:nvSpPr>
        <p:spPr>
          <a:xfrm>
            <a:off x="9394629" y="3357242"/>
            <a:ext cx="2001658" cy="711646"/>
          </a:xfrm>
          <a:prstGeom prst="rect">
            <a:avLst/>
          </a:prstGeom>
          <a:noFill/>
          <a:ln w="12700" cap="flat" cmpd="sng" algn="ctr">
            <a:noFill/>
            <a:prstDash val="dash"/>
            <a:miter lim="800000"/>
          </a:ln>
          <a:effectLst>
            <a:outerShdw blurRad="50800" dist="38100" dir="2700000" algn="tl" rotWithShape="0">
              <a:prstClr val="black">
                <a:alpha val="40000"/>
              </a:prstClr>
            </a:outerShdw>
          </a:effectLst>
        </p:spPr>
        <p:txBody>
          <a:bodyPr lIns="27432" tIns="27432" rIns="27432" bIns="27432" rtlCol="0" anchor="ctr"/>
          <a:lstStyle/>
          <a:p>
            <a:pPr marL="0" marR="0" lvl="0" indent="0" algn="ctr" defTabSz="457062"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a:ln>
                <a:noFill/>
              </a:ln>
              <a:solidFill>
                <a:srgbClr val="FFFFFF"/>
              </a:solidFill>
              <a:effectLst/>
              <a:uLnTx/>
              <a:uFillTx/>
              <a:latin typeface="Open Sans" panose="020B0606030504020204"/>
              <a:ea typeface="Open Sans" panose="020B0606030504020204" pitchFamily="34" charset="0"/>
              <a:cs typeface="Open Sans" panose="020B0606030504020204" pitchFamily="34" charset="0"/>
            </a:endParaRPr>
          </a:p>
        </p:txBody>
      </p:sp>
      <p:sp>
        <p:nvSpPr>
          <p:cNvPr id="108" name="TextBox 14">
            <a:extLst>
              <a:ext uri="{FF2B5EF4-FFF2-40B4-BE49-F238E27FC236}">
                <a16:creationId xmlns:a16="http://schemas.microsoft.com/office/drawing/2014/main" id="{BFA36923-E4AD-4168-903A-DD491B0FBA6A}"/>
              </a:ext>
            </a:extLst>
          </p:cNvPr>
          <p:cNvSpPr txBox="1"/>
          <p:nvPr/>
        </p:nvSpPr>
        <p:spPr>
          <a:xfrm>
            <a:off x="8175663" y="3911098"/>
            <a:ext cx="2416659" cy="957891"/>
          </a:xfrm>
          <a:prstGeom prst="rect">
            <a:avLst/>
          </a:prstGeom>
          <a:noFill/>
          <a:ln>
            <a:noFill/>
          </a:ln>
        </p:spPr>
        <p:txBody>
          <a:bodyPr wrap="square" rtlCol="0" anchor="ctr">
            <a:spAutoFit/>
          </a:bodyPr>
          <a:lstStyle/>
          <a:p>
            <a:pPr marL="0" marR="0" lvl="0" indent="0" algn="ctr" defTabSz="1219170" rtl="0" eaLnBrk="1" fontAlgn="auto" latinLnBrk="0" hangingPunct="1">
              <a:lnSpc>
                <a:spcPct val="120000"/>
              </a:lnSpc>
              <a:spcBef>
                <a:spcPts val="0"/>
              </a:spcBef>
              <a:spcAft>
                <a:spcPts val="0"/>
              </a:spcAft>
              <a:buClrTx/>
              <a:buSzTx/>
              <a:buFontTx/>
              <a:buNone/>
              <a:tabLst/>
              <a:defRPr/>
            </a:pPr>
            <a:r>
              <a:rPr lang="en-US" sz="1600">
                <a:solidFill>
                  <a:schemeClr val="accent1"/>
                </a:solidFill>
                <a:latin typeface="Raleway" panose="020B0503030101060003" pitchFamily="34" charset="77"/>
              </a:rPr>
              <a:t>Manual, daily </a:t>
            </a:r>
            <a:br>
              <a:rPr lang="en-US" sz="1600">
                <a:solidFill>
                  <a:schemeClr val="accent1"/>
                </a:solidFill>
                <a:latin typeface="Raleway" panose="020B0503030101060003" pitchFamily="34" charset="77"/>
              </a:rPr>
            </a:br>
            <a:r>
              <a:rPr lang="en-US" sz="1600">
                <a:solidFill>
                  <a:schemeClr val="accent1"/>
                </a:solidFill>
                <a:latin typeface="Raleway" panose="020B0503030101060003" pitchFamily="34" charset="77"/>
              </a:rPr>
              <a:t>data curation</a:t>
            </a:r>
          </a:p>
          <a:p>
            <a:pPr marL="0" marR="0" lvl="0" indent="0" algn="ctr" defTabSz="1219170" rtl="0" eaLnBrk="1" fontAlgn="auto" latinLnBrk="0" hangingPunct="1">
              <a:lnSpc>
                <a:spcPct val="120000"/>
              </a:lnSpc>
              <a:spcBef>
                <a:spcPts val="0"/>
              </a:spcBef>
              <a:spcAft>
                <a:spcPts val="0"/>
              </a:spcAft>
              <a:buClrTx/>
              <a:buSzTx/>
              <a:buFontTx/>
              <a:buNone/>
              <a:tabLst/>
              <a:defRPr/>
            </a:pPr>
            <a:r>
              <a:rPr lang="en-US" sz="1600">
                <a:solidFill>
                  <a:schemeClr val="accent1"/>
                </a:solidFill>
                <a:latin typeface="Raleway" panose="020B0503030101060003" pitchFamily="34" charset="77"/>
              </a:rPr>
              <a:t>by our scientists</a:t>
            </a:r>
          </a:p>
        </p:txBody>
      </p:sp>
      <p:sp>
        <p:nvSpPr>
          <p:cNvPr id="59" name="Rectangle 58">
            <a:extLst>
              <a:ext uri="{FF2B5EF4-FFF2-40B4-BE49-F238E27FC236}">
                <a16:creationId xmlns:a16="http://schemas.microsoft.com/office/drawing/2014/main" id="{4FC8E815-AB8D-C67D-BCEF-905ACDE7A248}"/>
              </a:ext>
            </a:extLst>
          </p:cNvPr>
          <p:cNvSpPr/>
          <p:nvPr/>
        </p:nvSpPr>
        <p:spPr>
          <a:xfrm>
            <a:off x="5842805" y="2920198"/>
            <a:ext cx="2099048" cy="652534"/>
          </a:xfrm>
          <a:prstGeom prst="rect">
            <a:avLst/>
          </a:prstGeom>
          <a:noFill/>
          <a:ln w="12700" cap="flat" cmpd="sng" algn="ctr">
            <a:noFill/>
            <a:prstDash val="dash"/>
            <a:miter lim="800000"/>
          </a:ln>
          <a:effectLst>
            <a:outerShdw blurRad="50800" dist="38100" dir="2700000" algn="tl" rotWithShape="0">
              <a:prstClr val="black">
                <a:alpha val="0"/>
              </a:prstClr>
            </a:outerShdw>
          </a:effectLst>
        </p:spPr>
        <p:txBody>
          <a:bodyPr lIns="27432" tIns="27432" rIns="27432"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a:ln>
                  <a:noFill/>
                </a:ln>
                <a:solidFill>
                  <a:srgbClr val="FF8542"/>
                </a:solidFill>
                <a:effectLst/>
                <a:uLnTx/>
                <a:uFillTx/>
                <a:latin typeface="Raleway"/>
              </a:rPr>
              <a:t>Since 2013</a:t>
            </a:r>
            <a:endParaRPr kumimoji="0" lang="en-US" sz="2200" b="0" i="0" u="none" strike="noStrike" kern="1200" cap="none" spc="0" normalizeH="0" baseline="0">
              <a:ln>
                <a:noFill/>
              </a:ln>
              <a:solidFill>
                <a:srgbClr val="FF8542"/>
              </a:solidFill>
              <a:effectLst/>
              <a:uLnTx/>
              <a:uFillTx/>
              <a:latin typeface="Raleway"/>
            </a:endParaRPr>
          </a:p>
        </p:txBody>
      </p:sp>
      <p:cxnSp>
        <p:nvCxnSpPr>
          <p:cNvPr id="3" name="Connecteur droit 12">
            <a:extLst>
              <a:ext uri="{FF2B5EF4-FFF2-40B4-BE49-F238E27FC236}">
                <a16:creationId xmlns:a16="http://schemas.microsoft.com/office/drawing/2014/main" id="{61A1A78E-FBE6-84F3-3249-1E206847B98F}"/>
              </a:ext>
            </a:extLst>
          </p:cNvPr>
          <p:cNvCxnSpPr/>
          <p:nvPr/>
        </p:nvCxnSpPr>
        <p:spPr>
          <a:xfrm>
            <a:off x="484035" y="865333"/>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grpSp>
        <p:nvGrpSpPr>
          <p:cNvPr id="51" name="Groupe 50">
            <a:extLst>
              <a:ext uri="{FF2B5EF4-FFF2-40B4-BE49-F238E27FC236}">
                <a16:creationId xmlns:a16="http://schemas.microsoft.com/office/drawing/2014/main" id="{5D66906A-7D22-974C-9404-1F31C48C2C4D}"/>
              </a:ext>
            </a:extLst>
          </p:cNvPr>
          <p:cNvGrpSpPr/>
          <p:nvPr/>
        </p:nvGrpSpPr>
        <p:grpSpPr>
          <a:xfrm>
            <a:off x="10691660" y="2712285"/>
            <a:ext cx="1063308" cy="672894"/>
            <a:chOff x="10515616" y="1420769"/>
            <a:chExt cx="1096221" cy="648426"/>
          </a:xfrm>
        </p:grpSpPr>
        <p:pic>
          <p:nvPicPr>
            <p:cNvPr id="45" name="Image 44">
              <a:extLst>
                <a:ext uri="{FF2B5EF4-FFF2-40B4-BE49-F238E27FC236}">
                  <a16:creationId xmlns:a16="http://schemas.microsoft.com/office/drawing/2014/main" id="{A15978B7-29D8-C000-20CF-F3894CB3E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4506">
              <a:off x="10515616" y="1423472"/>
              <a:ext cx="519386" cy="645723"/>
            </a:xfrm>
            <a:prstGeom prst="rect">
              <a:avLst/>
            </a:prstGeom>
          </p:spPr>
        </p:pic>
        <p:pic>
          <p:nvPicPr>
            <p:cNvPr id="64" name="Image 63">
              <a:extLst>
                <a:ext uri="{FF2B5EF4-FFF2-40B4-BE49-F238E27FC236}">
                  <a16:creationId xmlns:a16="http://schemas.microsoft.com/office/drawing/2014/main" id="{1808C35A-B276-CB57-41D4-EDFD6F0A3E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46373">
              <a:off x="11092451" y="1420769"/>
              <a:ext cx="519386" cy="645723"/>
            </a:xfrm>
            <a:prstGeom prst="rect">
              <a:avLst/>
            </a:prstGeom>
          </p:spPr>
        </p:pic>
      </p:grpSp>
      <p:sp>
        <p:nvSpPr>
          <p:cNvPr id="66" name="TextBox 14">
            <a:extLst>
              <a:ext uri="{FF2B5EF4-FFF2-40B4-BE49-F238E27FC236}">
                <a16:creationId xmlns:a16="http://schemas.microsoft.com/office/drawing/2014/main" id="{604355B0-2FC1-7236-48A6-43881A634FFE}"/>
              </a:ext>
            </a:extLst>
          </p:cNvPr>
          <p:cNvSpPr txBox="1"/>
          <p:nvPr/>
        </p:nvSpPr>
        <p:spPr>
          <a:xfrm>
            <a:off x="8083117" y="5214457"/>
            <a:ext cx="2416659" cy="830997"/>
          </a:xfrm>
          <a:prstGeom prst="rect">
            <a:avLst/>
          </a:prstGeom>
          <a:noFill/>
          <a:ln>
            <a:noFill/>
          </a:ln>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1">
                <a:solidFill>
                  <a:srgbClr val="FF8542"/>
                </a:solidFill>
                <a:latin typeface="Raleway" panose="020B0503030101060003" pitchFamily="34" charset="77"/>
              </a:rPr>
              <a:t>Accurate Data</a:t>
            </a:r>
            <a:br>
              <a:rPr lang="en-US" sz="1600" b="1">
                <a:solidFill>
                  <a:srgbClr val="FF8542"/>
                </a:solidFill>
                <a:latin typeface="Raleway" panose="020B0503030101060003" pitchFamily="34" charset="77"/>
              </a:rPr>
            </a:br>
            <a:r>
              <a:rPr lang="en-US" sz="1600" b="1">
                <a:solidFill>
                  <a:srgbClr val="FF8542"/>
                </a:solidFill>
                <a:latin typeface="Raleway" panose="020B0503030101060003" pitchFamily="34" charset="77"/>
              </a:rPr>
              <a:t>Dynamic</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1">
                <a:solidFill>
                  <a:srgbClr val="FF8542"/>
                </a:solidFill>
                <a:latin typeface="Raleway" panose="020B0503030101060003" pitchFamily="34" charset="77"/>
              </a:rPr>
              <a:t>Constantly growing</a:t>
            </a:r>
          </a:p>
        </p:txBody>
      </p:sp>
      <p:pic>
        <p:nvPicPr>
          <p:cNvPr id="68" name="Graphique 67">
            <a:extLst>
              <a:ext uri="{FF2B5EF4-FFF2-40B4-BE49-F238E27FC236}">
                <a16:creationId xmlns:a16="http://schemas.microsoft.com/office/drawing/2014/main" id="{B2F283B9-6DCA-2C09-658B-73C99AB68B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35394" y="3878049"/>
            <a:ext cx="867886" cy="867886"/>
          </a:xfrm>
          <a:prstGeom prst="rect">
            <a:avLst/>
          </a:prstGeom>
        </p:spPr>
      </p:pic>
      <p:pic>
        <p:nvPicPr>
          <p:cNvPr id="71" name="Graphique 70">
            <a:extLst>
              <a:ext uri="{FF2B5EF4-FFF2-40B4-BE49-F238E27FC236}">
                <a16:creationId xmlns:a16="http://schemas.microsoft.com/office/drawing/2014/main" id="{4964217F-5727-F7E6-7334-C16967BC2F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35394" y="5129707"/>
            <a:ext cx="773012" cy="829574"/>
          </a:xfrm>
          <a:prstGeom prst="rect">
            <a:avLst/>
          </a:prstGeom>
        </p:spPr>
      </p:pic>
      <p:grpSp>
        <p:nvGrpSpPr>
          <p:cNvPr id="46" name="Groupe 1">
            <a:extLst>
              <a:ext uri="{FF2B5EF4-FFF2-40B4-BE49-F238E27FC236}">
                <a16:creationId xmlns:a16="http://schemas.microsoft.com/office/drawing/2014/main" id="{0F64F8A8-0750-F541-A6A2-971542B21B3C}"/>
              </a:ext>
            </a:extLst>
          </p:cNvPr>
          <p:cNvGrpSpPr/>
          <p:nvPr/>
        </p:nvGrpSpPr>
        <p:grpSpPr>
          <a:xfrm>
            <a:off x="708839" y="1103088"/>
            <a:ext cx="5250459" cy="5143583"/>
            <a:chOff x="965984" y="1970777"/>
            <a:chExt cx="4597693" cy="4597693"/>
          </a:xfrm>
        </p:grpSpPr>
        <p:pic>
          <p:nvPicPr>
            <p:cNvPr id="47" name="Picture 17">
              <a:extLst>
                <a:ext uri="{FF2B5EF4-FFF2-40B4-BE49-F238E27FC236}">
                  <a16:creationId xmlns:a16="http://schemas.microsoft.com/office/drawing/2014/main" id="{1C18FC36-8BAE-234B-94AE-2F0A43B521E0}"/>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5984" y="1970777"/>
              <a:ext cx="4597693" cy="4597693"/>
            </a:xfrm>
            <a:prstGeom prst="rect">
              <a:avLst/>
            </a:prstGeom>
          </p:spPr>
        </p:pic>
        <p:sp>
          <p:nvSpPr>
            <p:cNvPr id="48" name="ZoneTexte 100">
              <a:extLst>
                <a:ext uri="{FF2B5EF4-FFF2-40B4-BE49-F238E27FC236}">
                  <a16:creationId xmlns:a16="http://schemas.microsoft.com/office/drawing/2014/main" id="{D797F66E-4119-3B42-A362-BEAA25DDC142}"/>
                </a:ext>
              </a:extLst>
            </p:cNvPr>
            <p:cNvSpPr txBox="1"/>
            <p:nvPr/>
          </p:nvSpPr>
          <p:spPr>
            <a:xfrm rot="352666">
              <a:off x="2829173" y="2329330"/>
              <a:ext cx="1181091" cy="338554"/>
            </a:xfrm>
            <a:prstGeom prst="rect">
              <a:avLst/>
            </a:prstGeom>
            <a:noFill/>
            <a:scene3d>
              <a:camera prst="orthographicFront">
                <a:rot lat="0" lon="0" rev="0"/>
              </a:camera>
              <a:lightRig rig="threePt" dir="t"/>
            </a:scene3d>
          </p:spPr>
          <p:txBody>
            <a:bodyPr spcFirstLastPara="1" wrap="square" lIns="91440" tIns="45720" rIns="91440" bIns="45720" numCol="1" rtlCol="0" anchor="t">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a:ln>
                    <a:noFill/>
                  </a:ln>
                  <a:solidFill>
                    <a:srgbClr val="FF8542"/>
                  </a:solidFill>
                  <a:effectLst/>
                  <a:uLnTx/>
                  <a:uFillTx/>
                  <a:latin typeface="Open Sans"/>
                  <a:ea typeface="Open Sans"/>
                  <a:cs typeface="Open Sans"/>
                </a:rPr>
                <a:t>4,500,000</a:t>
              </a:r>
              <a:endParaRPr kumimoji="0" lang="en-GB" sz="1400" b="1" i="0" u="none" strike="noStrike" kern="1200" cap="none" spc="0" normalizeH="0" baseline="0" noProof="0">
                <a:ln>
                  <a:noFill/>
                </a:ln>
                <a:solidFill>
                  <a:srgbClr val="FF8542"/>
                </a:solidFill>
                <a:effectLst/>
                <a:uLnTx/>
                <a:uFillTx/>
                <a:latin typeface="Open Sans"/>
                <a:ea typeface="Open Sans"/>
                <a:cs typeface="Open Sans"/>
              </a:endParaRPr>
            </a:p>
          </p:txBody>
        </p:sp>
        <p:sp>
          <p:nvSpPr>
            <p:cNvPr id="49" name="ZoneTexte 101">
              <a:extLst>
                <a:ext uri="{FF2B5EF4-FFF2-40B4-BE49-F238E27FC236}">
                  <a16:creationId xmlns:a16="http://schemas.microsoft.com/office/drawing/2014/main" id="{F63A37D7-4A77-684B-8DC5-3BF6A906B896}"/>
                </a:ext>
              </a:extLst>
            </p:cNvPr>
            <p:cNvSpPr txBox="1"/>
            <p:nvPr/>
          </p:nvSpPr>
          <p:spPr>
            <a:xfrm rot="3682799">
              <a:off x="4557622" y="3178955"/>
              <a:ext cx="899711" cy="269512"/>
            </a:xfrm>
            <a:prstGeom prst="rect">
              <a:avLst/>
            </a:prstGeom>
            <a:noFill/>
            <a:scene3d>
              <a:camera prst="orthographicFront">
                <a:rot lat="0" lon="0" rev="0"/>
              </a:camera>
              <a:lightRig rig="threePt" dir="t"/>
            </a:scene3d>
          </p:spPr>
          <p:txBody>
            <a:bodyPr wrap="square" lIns="91440" tIns="45720" rIns="91440" bIns="45720" rtlCol="0" anchor="t">
              <a:spAutoFit/>
            </a:bodyPr>
            <a:lstStyle/>
            <a:p>
              <a:pPr>
                <a:defRPr/>
              </a:pPr>
              <a:r>
                <a:rPr lang="fr-BE" sz="1400" b="1">
                  <a:solidFill>
                    <a:srgbClr val="FF8542"/>
                  </a:solidFill>
                  <a:latin typeface="Open Sans" panose="020B0606030504020204"/>
                </a:rPr>
                <a:t>1,400</a:t>
              </a:r>
              <a:r>
                <a:rPr lang="fr-BE" sz="1400">
                  <a:solidFill>
                    <a:srgbClr val="FF8542"/>
                  </a:solidFill>
                  <a:latin typeface="Open Sans" panose="020B0606030504020204"/>
                </a:rPr>
                <a:t> </a:t>
              </a:r>
              <a:endParaRPr kumimoji="0" lang="en-GB" sz="1400" b="0" i="0" u="none" strike="noStrike" kern="1200" cap="none" spc="0" normalizeH="0" baseline="0" noProof="0">
                <a:ln>
                  <a:noFill/>
                </a:ln>
                <a:solidFill>
                  <a:srgbClr val="FF8542"/>
                </a:solidFill>
                <a:effectLst/>
                <a:uLnTx/>
                <a:uFillTx/>
                <a:latin typeface="Open Sans" panose="020B0606030504020204"/>
                <a:ea typeface="+mn-ea"/>
                <a:cs typeface="+mn-cs"/>
              </a:endParaRPr>
            </a:p>
          </p:txBody>
        </p:sp>
        <p:sp>
          <p:nvSpPr>
            <p:cNvPr id="52" name="ZoneTexte 102">
              <a:extLst>
                <a:ext uri="{FF2B5EF4-FFF2-40B4-BE49-F238E27FC236}">
                  <a16:creationId xmlns:a16="http://schemas.microsoft.com/office/drawing/2014/main" id="{76C5F233-7573-6B48-965A-B4A292E58838}"/>
                </a:ext>
              </a:extLst>
            </p:cNvPr>
            <p:cNvSpPr txBox="1"/>
            <p:nvPr/>
          </p:nvSpPr>
          <p:spPr>
            <a:xfrm rot="7087903">
              <a:off x="4198957" y="5296923"/>
              <a:ext cx="1348456" cy="269512"/>
            </a:xfrm>
            <a:prstGeom prst="rect">
              <a:avLst/>
            </a:prstGeom>
            <a:noFill/>
            <a:scene3d>
              <a:camera prst="orthographicFront">
                <a:rot lat="0" lon="0" rev="0"/>
              </a:camera>
              <a:lightRig rig="threePt" dir="t"/>
            </a:scene3d>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a:solidFill>
                    <a:srgbClr val="FF8542"/>
                  </a:solidFill>
                  <a:latin typeface="Open Sans" panose="020B0606030504020204"/>
                </a:rPr>
                <a:t>22,000</a:t>
              </a:r>
              <a:endParaRPr kumimoji="0" lang="en-GB" sz="1400" b="1" i="0" u="none" strike="noStrike" kern="1200" cap="none" spc="0" normalizeH="0" baseline="0" noProof="0">
                <a:ln>
                  <a:noFill/>
                </a:ln>
                <a:solidFill>
                  <a:srgbClr val="FF8542"/>
                </a:solidFill>
                <a:effectLst/>
                <a:uLnTx/>
                <a:uFillTx/>
                <a:latin typeface="Open Sans" panose="020B0606030504020204"/>
                <a:ea typeface="+mn-ea"/>
                <a:cs typeface="+mn-cs"/>
              </a:endParaRPr>
            </a:p>
          </p:txBody>
        </p:sp>
        <p:sp>
          <p:nvSpPr>
            <p:cNvPr id="53" name="ZoneTexte 104">
              <a:extLst>
                <a:ext uri="{FF2B5EF4-FFF2-40B4-BE49-F238E27FC236}">
                  <a16:creationId xmlns:a16="http://schemas.microsoft.com/office/drawing/2014/main" id="{0F3A0EA2-F289-7A41-A7A7-808E9D2C2FA5}"/>
                </a:ext>
              </a:extLst>
            </p:cNvPr>
            <p:cNvSpPr txBox="1"/>
            <p:nvPr/>
          </p:nvSpPr>
          <p:spPr>
            <a:xfrm rot="13598247">
              <a:off x="1220736" y="5296922"/>
              <a:ext cx="899711" cy="269512"/>
            </a:xfrm>
            <a:prstGeom prst="rect">
              <a:avLst/>
            </a:prstGeom>
            <a:noFill/>
            <a:scene3d>
              <a:camera prst="orthographicFront">
                <a:rot lat="0" lon="0" rev="0"/>
              </a:camera>
              <a:lightRig rig="threePt" dir="t"/>
            </a:scene3d>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a:solidFill>
                    <a:srgbClr val="FF8542"/>
                  </a:solidFill>
                  <a:latin typeface="Open Sans" panose="020B0606030504020204"/>
                </a:rPr>
                <a:t>9,000</a:t>
              </a:r>
              <a:endParaRPr kumimoji="0" lang="en-GB" sz="1400" b="1" i="0" u="none" strike="noStrike" kern="1200" cap="none" spc="0" normalizeH="0" baseline="0" noProof="0">
                <a:ln>
                  <a:noFill/>
                </a:ln>
                <a:solidFill>
                  <a:srgbClr val="FF8542"/>
                </a:solidFill>
                <a:effectLst/>
                <a:uLnTx/>
                <a:uFillTx/>
                <a:latin typeface="Open Sans" panose="020B0606030504020204"/>
                <a:ea typeface="+mn-ea"/>
                <a:cs typeface="+mn-cs"/>
              </a:endParaRPr>
            </a:p>
          </p:txBody>
        </p:sp>
      </p:grpSp>
      <p:sp>
        <p:nvSpPr>
          <p:cNvPr id="75" name="TextBox 74">
            <a:extLst>
              <a:ext uri="{FF2B5EF4-FFF2-40B4-BE49-F238E27FC236}">
                <a16:creationId xmlns:a16="http://schemas.microsoft.com/office/drawing/2014/main" id="{5DF1FDAF-CB0E-864F-B160-F46A49BFEEC3}"/>
              </a:ext>
            </a:extLst>
          </p:cNvPr>
          <p:cNvSpPr txBox="1"/>
          <p:nvPr/>
        </p:nvSpPr>
        <p:spPr>
          <a:xfrm>
            <a:off x="8431313" y="1410562"/>
            <a:ext cx="2099048" cy="1077218"/>
          </a:xfrm>
          <a:prstGeom prst="rect">
            <a:avLst/>
          </a:prstGeom>
          <a:noFill/>
        </p:spPr>
        <p:txBody>
          <a:bodyPr wrap="square" lIns="91440" tIns="45720" rIns="91440" bIns="45720" anchor="t">
            <a:spAutoFit/>
          </a:bodyPr>
          <a:lstStyle/>
          <a:p>
            <a:r>
              <a:rPr kumimoji="0" lang="en-US" sz="1600" b="1" i="0" u="none" strike="noStrike" kern="1200" cap="none" spc="0" normalizeH="0" baseline="0" noProof="0">
                <a:ln>
                  <a:noFill/>
                </a:ln>
                <a:solidFill>
                  <a:srgbClr val="469FA3"/>
                </a:solidFill>
                <a:effectLst/>
                <a:uLnTx/>
                <a:uFillTx/>
                <a:latin typeface="Raleway"/>
              </a:rPr>
              <a:t>Proprietary input</a:t>
            </a:r>
          </a:p>
          <a:p>
            <a:endParaRPr kumimoji="0" lang="en-US" sz="1600" b="0" i="0" u="none" strike="noStrike" kern="1200" cap="none" spc="0" normalizeH="0" baseline="0" noProof="0">
              <a:ln>
                <a:noFill/>
              </a:ln>
              <a:solidFill>
                <a:srgbClr val="034B6F"/>
              </a:solidFill>
              <a:effectLst/>
              <a:uLnTx/>
              <a:uFillTx/>
              <a:latin typeface="Raleway" panose="020B0503030101060003" pitchFamily="34" charset="77"/>
            </a:endParaRPr>
          </a:p>
          <a:p>
            <a:r>
              <a:rPr kumimoji="0" lang="en-US" sz="1600" b="0" i="0" u="none" strike="noStrike" kern="1200" cap="none" spc="0" normalizeH="0" baseline="0" noProof="0">
                <a:ln>
                  <a:noFill/>
                </a:ln>
                <a:solidFill>
                  <a:srgbClr val="034B6F"/>
                </a:solidFill>
                <a:effectLst/>
                <a:uLnTx/>
                <a:uFillTx/>
                <a:latin typeface="Raleway"/>
              </a:rPr>
              <a:t>Clinical data from </a:t>
            </a:r>
            <a:br>
              <a:rPr lang="en-US" sz="1600" b="0" i="0" u="none" strike="noStrike" kern="1200" cap="none" spc="0" normalizeH="0" baseline="0" noProof="0">
                <a:ln>
                  <a:noFill/>
                </a:ln>
                <a:effectLst/>
                <a:uLnTx/>
                <a:uFillTx/>
                <a:latin typeface="Raleway" panose="020B0503030101060003" pitchFamily="34" charset="77"/>
              </a:rPr>
            </a:br>
            <a:r>
              <a:rPr kumimoji="0" lang="en-US" sz="1600" b="1" i="0" u="none" strike="noStrike" kern="1200" cap="none" spc="0" normalizeH="0" baseline="0" noProof="0">
                <a:ln>
                  <a:noFill/>
                </a:ln>
                <a:solidFill>
                  <a:srgbClr val="F38543"/>
                </a:solidFill>
                <a:effectLst/>
                <a:uLnTx/>
                <a:uFillTx/>
                <a:latin typeface="Raleway"/>
              </a:rPr>
              <a:t>25,000</a:t>
            </a:r>
            <a:r>
              <a:rPr kumimoji="0" lang="en-US" sz="1600" b="0" i="0" u="none" strike="noStrike" kern="1200" cap="none" spc="0" normalizeH="0" baseline="0" noProof="0">
                <a:ln>
                  <a:noFill/>
                </a:ln>
                <a:solidFill>
                  <a:srgbClr val="034B6F"/>
                </a:solidFill>
                <a:effectLst/>
                <a:uLnTx/>
                <a:uFillTx/>
                <a:latin typeface="Raleway"/>
              </a:rPr>
              <a:t> patients</a:t>
            </a:r>
            <a:endParaRPr lang="en-BE" sz="1600">
              <a:latin typeface="Raleway"/>
            </a:endParaRPr>
          </a:p>
        </p:txBody>
      </p:sp>
      <p:pic>
        <p:nvPicPr>
          <p:cNvPr id="76" name="Picture 15" descr="Icon&#10;&#10;Description automatically generated">
            <a:extLst>
              <a:ext uri="{FF2B5EF4-FFF2-40B4-BE49-F238E27FC236}">
                <a16:creationId xmlns:a16="http://schemas.microsoft.com/office/drawing/2014/main" id="{381B6FC6-1A88-6C4C-8CC4-BF1145345F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13715" y="1329650"/>
            <a:ext cx="989565" cy="989563"/>
          </a:xfrm>
          <a:prstGeom prst="rect">
            <a:avLst/>
          </a:prstGeom>
        </p:spPr>
      </p:pic>
      <p:sp>
        <p:nvSpPr>
          <p:cNvPr id="4" name="Double Bracket 3">
            <a:extLst>
              <a:ext uri="{FF2B5EF4-FFF2-40B4-BE49-F238E27FC236}">
                <a16:creationId xmlns:a16="http://schemas.microsoft.com/office/drawing/2014/main" id="{0D464B28-2D1A-E844-B097-209E346C74FD}"/>
              </a:ext>
            </a:extLst>
          </p:cNvPr>
          <p:cNvSpPr/>
          <p:nvPr/>
        </p:nvSpPr>
        <p:spPr>
          <a:xfrm>
            <a:off x="8076324" y="1173367"/>
            <a:ext cx="2430247" cy="3798488"/>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 name="TextBox 1">
            <a:extLst>
              <a:ext uri="{FF2B5EF4-FFF2-40B4-BE49-F238E27FC236}">
                <a16:creationId xmlns:a16="http://schemas.microsoft.com/office/drawing/2014/main" id="{C23ED4E6-C9EB-E26D-C8EC-4B6661D785A0}"/>
              </a:ext>
            </a:extLst>
          </p:cNvPr>
          <p:cNvSpPr txBox="1"/>
          <p:nvPr/>
        </p:nvSpPr>
        <p:spPr>
          <a:xfrm rot="9660000">
            <a:off x="3474940" y="5648434"/>
            <a:ext cx="9323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BE" sz="1400" b="1">
                <a:solidFill>
                  <a:srgbClr val="FF8542"/>
                </a:solidFill>
                <a:latin typeface="Open Sans"/>
              </a:rPr>
              <a:t>35,000</a:t>
            </a:r>
            <a:endParaRPr lang="en-GB" sz="1400">
              <a:cs typeface="Calibri"/>
            </a:endParaRPr>
          </a:p>
        </p:txBody>
      </p:sp>
      <p:pic>
        <p:nvPicPr>
          <p:cNvPr id="6" name="Picture 27" descr="Icon&#10;&#10;Description automatically generated">
            <a:extLst>
              <a:ext uri="{FF2B5EF4-FFF2-40B4-BE49-F238E27FC236}">
                <a16:creationId xmlns:a16="http://schemas.microsoft.com/office/drawing/2014/main" id="{03E91623-981B-892D-4059-3513FA3A0A6C}"/>
              </a:ext>
            </a:extLst>
          </p:cNvPr>
          <p:cNvPicPr>
            <a:picLocks noChangeAspect="1"/>
          </p:cNvPicPr>
          <p:nvPr/>
        </p:nvPicPr>
        <p:blipFill>
          <a:blip r:embed="rId14"/>
          <a:stretch>
            <a:fillRect/>
          </a:stretch>
        </p:blipFill>
        <p:spPr>
          <a:xfrm>
            <a:off x="8891937" y="491071"/>
            <a:ext cx="809620" cy="844299"/>
          </a:xfrm>
          <a:prstGeom prst="rect">
            <a:avLst/>
          </a:prstGeom>
        </p:spPr>
      </p:pic>
    </p:spTree>
    <p:extLst>
      <p:ext uri="{BB962C8B-B14F-4D97-AF65-F5344CB8AC3E}">
        <p14:creationId xmlns:p14="http://schemas.microsoft.com/office/powerpoint/2010/main" val="957375111"/>
      </p:ext>
    </p:extLst>
  </p:cSld>
  <p:clrMapOvr>
    <a:masterClrMapping/>
  </p:clrMapOvr>
  <p:extLst>
    <p:ext uri="{6950BFC3-D8DA-4A85-94F7-54DA5524770B}">
      <p188:commentRel xmlns:p188="http://schemas.microsoft.com/office/powerpoint/2018/8/main" r:id="rId4"/>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9000" r="-109000"/>
          </a:stretch>
        </a:blipFill>
        <a:effectLst/>
      </p:bgPr>
    </p:bg>
    <p:spTree>
      <p:nvGrpSpPr>
        <p:cNvPr id="1" name=""/>
        <p:cNvGrpSpPr/>
        <p:nvPr/>
      </p:nvGrpSpPr>
      <p:grpSpPr>
        <a:xfrm>
          <a:off x="0" y="0"/>
          <a:ext cx="0" cy="0"/>
          <a:chOff x="0" y="0"/>
          <a:chExt cx="0" cy="0"/>
        </a:xfrm>
      </p:grpSpPr>
      <p:pic>
        <p:nvPicPr>
          <p:cNvPr id="3" name="Image 2" descr="Une image contenant texte, clipart&#10;&#10;Description générée automatiquement">
            <a:extLst>
              <a:ext uri="{FF2B5EF4-FFF2-40B4-BE49-F238E27FC236}">
                <a16:creationId xmlns:a16="http://schemas.microsoft.com/office/drawing/2014/main" id="{7AB2A6D6-19A0-D092-016E-1D25860B4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05" y="655204"/>
            <a:ext cx="4414192" cy="1008495"/>
          </a:xfrm>
          <a:prstGeom prst="rect">
            <a:avLst/>
          </a:prstGeom>
        </p:spPr>
      </p:pic>
      <p:sp>
        <p:nvSpPr>
          <p:cNvPr id="15" name="ZoneTexte 4">
            <a:extLst>
              <a:ext uri="{FF2B5EF4-FFF2-40B4-BE49-F238E27FC236}">
                <a16:creationId xmlns:a16="http://schemas.microsoft.com/office/drawing/2014/main" id="{1B9FFBF4-8A3B-7C42-AB99-1CCE50FE076A}"/>
              </a:ext>
            </a:extLst>
          </p:cNvPr>
          <p:cNvSpPr txBox="1"/>
          <p:nvPr/>
        </p:nvSpPr>
        <p:spPr>
          <a:xfrm>
            <a:off x="616678" y="2710343"/>
            <a:ext cx="4870610" cy="1323439"/>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Raleway" pitchFamily="2" charset="0"/>
                <a:ea typeface="+mn-ea"/>
                <a:cs typeface="+mn-cs"/>
              </a:rPr>
              <a:t>Clinical interpretation </a:t>
            </a:r>
            <a:endParaRPr kumimoji="0" lang="fr-B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bject 19">
            <a:extLst>
              <a:ext uri="{FF2B5EF4-FFF2-40B4-BE49-F238E27FC236}">
                <a16:creationId xmlns:a16="http://schemas.microsoft.com/office/drawing/2014/main" id="{724FEFF7-22E8-DA4D-B387-06A98D5FB98E}"/>
              </a:ext>
            </a:extLst>
          </p:cNvPr>
          <p:cNvSpPr/>
          <p:nvPr/>
        </p:nvSpPr>
        <p:spPr>
          <a:xfrm rot="8418959">
            <a:off x="4548214" y="4192857"/>
            <a:ext cx="710565" cy="387350"/>
          </a:xfrm>
          <a:custGeom>
            <a:avLst/>
            <a:gdLst/>
            <a:ahLst/>
            <a:cxnLst/>
            <a:rect l="l" t="t" r="r" b="b"/>
            <a:pathLst>
              <a:path w="710565" h="387350">
                <a:moveTo>
                  <a:pt x="710184" y="0"/>
                </a:moveTo>
                <a:lnTo>
                  <a:pt x="0" y="0"/>
                </a:lnTo>
                <a:lnTo>
                  <a:pt x="355092" y="387096"/>
                </a:lnTo>
                <a:lnTo>
                  <a:pt x="710184"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6" name="object 16">
            <a:extLst>
              <a:ext uri="{FF2B5EF4-FFF2-40B4-BE49-F238E27FC236}">
                <a16:creationId xmlns:a16="http://schemas.microsoft.com/office/drawing/2014/main" id="{5B34F0F4-2841-A246-8F73-2322A66AA250}"/>
              </a:ext>
            </a:extLst>
          </p:cNvPr>
          <p:cNvSpPr/>
          <p:nvPr/>
        </p:nvSpPr>
        <p:spPr>
          <a:xfrm rot="8276573">
            <a:off x="4606776" y="4177211"/>
            <a:ext cx="2146300" cy="2147570"/>
          </a:xfrm>
          <a:custGeom>
            <a:avLst/>
            <a:gdLst/>
            <a:ahLst/>
            <a:cxnLst/>
            <a:rect l="l" t="t" r="r" b="b"/>
            <a:pathLst>
              <a:path w="2146300" h="2147570">
                <a:moveTo>
                  <a:pt x="1072896" y="0"/>
                </a:moveTo>
                <a:lnTo>
                  <a:pt x="1025102" y="1046"/>
                </a:lnTo>
                <a:lnTo>
                  <a:pt x="977843" y="4155"/>
                </a:lnTo>
                <a:lnTo>
                  <a:pt x="931164" y="9284"/>
                </a:lnTo>
                <a:lnTo>
                  <a:pt x="885108" y="16388"/>
                </a:lnTo>
                <a:lnTo>
                  <a:pt x="839718" y="25425"/>
                </a:lnTo>
                <a:lnTo>
                  <a:pt x="795039" y="36350"/>
                </a:lnTo>
                <a:lnTo>
                  <a:pt x="751112" y="49121"/>
                </a:lnTo>
                <a:lnTo>
                  <a:pt x="707984" y="63692"/>
                </a:lnTo>
                <a:lnTo>
                  <a:pt x="665696" y="80021"/>
                </a:lnTo>
                <a:lnTo>
                  <a:pt x="624292" y="98065"/>
                </a:lnTo>
                <a:lnTo>
                  <a:pt x="583816" y="117778"/>
                </a:lnTo>
                <a:lnTo>
                  <a:pt x="544312" y="139118"/>
                </a:lnTo>
                <a:lnTo>
                  <a:pt x="505823" y="162042"/>
                </a:lnTo>
                <a:lnTo>
                  <a:pt x="468393" y="186504"/>
                </a:lnTo>
                <a:lnTo>
                  <a:pt x="432065" y="212463"/>
                </a:lnTo>
                <a:lnTo>
                  <a:pt x="396884" y="239874"/>
                </a:lnTo>
                <a:lnTo>
                  <a:pt x="362892" y="268693"/>
                </a:lnTo>
                <a:lnTo>
                  <a:pt x="330133" y="298877"/>
                </a:lnTo>
                <a:lnTo>
                  <a:pt x="298650" y="330382"/>
                </a:lnTo>
                <a:lnTo>
                  <a:pt x="268489" y="363165"/>
                </a:lnTo>
                <a:lnTo>
                  <a:pt x="239691" y="397182"/>
                </a:lnTo>
                <a:lnTo>
                  <a:pt x="212301" y="432389"/>
                </a:lnTo>
                <a:lnTo>
                  <a:pt x="186361" y="468743"/>
                </a:lnTo>
                <a:lnTo>
                  <a:pt x="161917" y="506200"/>
                </a:lnTo>
                <a:lnTo>
                  <a:pt x="139011" y="544716"/>
                </a:lnTo>
                <a:lnTo>
                  <a:pt x="117687" y="584248"/>
                </a:lnTo>
                <a:lnTo>
                  <a:pt x="97989" y="624752"/>
                </a:lnTo>
                <a:lnTo>
                  <a:pt x="79959" y="666185"/>
                </a:lnTo>
                <a:lnTo>
                  <a:pt x="63643" y="708502"/>
                </a:lnTo>
                <a:lnTo>
                  <a:pt x="49082" y="751661"/>
                </a:lnTo>
                <a:lnTo>
                  <a:pt x="36322" y="795617"/>
                </a:lnTo>
                <a:lnTo>
                  <a:pt x="25405" y="840327"/>
                </a:lnTo>
                <a:lnTo>
                  <a:pt x="16375" y="885747"/>
                </a:lnTo>
                <a:lnTo>
                  <a:pt x="9276" y="931834"/>
                </a:lnTo>
                <a:lnTo>
                  <a:pt x="4152" y="978544"/>
                </a:lnTo>
                <a:lnTo>
                  <a:pt x="1045" y="1025833"/>
                </a:lnTo>
                <a:lnTo>
                  <a:pt x="0" y="1073657"/>
                </a:lnTo>
                <a:lnTo>
                  <a:pt x="1045" y="1121482"/>
                </a:lnTo>
                <a:lnTo>
                  <a:pt x="4152" y="1168771"/>
                </a:lnTo>
                <a:lnTo>
                  <a:pt x="9276" y="1215481"/>
                </a:lnTo>
                <a:lnTo>
                  <a:pt x="16375" y="1261568"/>
                </a:lnTo>
                <a:lnTo>
                  <a:pt x="25405" y="1306988"/>
                </a:lnTo>
                <a:lnTo>
                  <a:pt x="36322" y="1351698"/>
                </a:lnTo>
                <a:lnTo>
                  <a:pt x="49082" y="1395654"/>
                </a:lnTo>
                <a:lnTo>
                  <a:pt x="63643" y="1438813"/>
                </a:lnTo>
                <a:lnTo>
                  <a:pt x="79959" y="1481130"/>
                </a:lnTo>
                <a:lnTo>
                  <a:pt x="97989" y="1522563"/>
                </a:lnTo>
                <a:lnTo>
                  <a:pt x="117687" y="1563067"/>
                </a:lnTo>
                <a:lnTo>
                  <a:pt x="139011" y="1602599"/>
                </a:lnTo>
                <a:lnTo>
                  <a:pt x="161917" y="1641115"/>
                </a:lnTo>
                <a:lnTo>
                  <a:pt x="186361" y="1678572"/>
                </a:lnTo>
                <a:lnTo>
                  <a:pt x="212301" y="1714926"/>
                </a:lnTo>
                <a:lnTo>
                  <a:pt x="239691" y="1750133"/>
                </a:lnTo>
                <a:lnTo>
                  <a:pt x="268489" y="1784150"/>
                </a:lnTo>
                <a:lnTo>
                  <a:pt x="298650" y="1816933"/>
                </a:lnTo>
                <a:lnTo>
                  <a:pt x="330133" y="1848438"/>
                </a:lnTo>
                <a:lnTo>
                  <a:pt x="362892" y="1878622"/>
                </a:lnTo>
                <a:lnTo>
                  <a:pt x="396884" y="1907441"/>
                </a:lnTo>
                <a:lnTo>
                  <a:pt x="432065" y="1934852"/>
                </a:lnTo>
                <a:lnTo>
                  <a:pt x="468393" y="1960811"/>
                </a:lnTo>
                <a:lnTo>
                  <a:pt x="505823" y="1985273"/>
                </a:lnTo>
                <a:lnTo>
                  <a:pt x="544312" y="2008197"/>
                </a:lnTo>
                <a:lnTo>
                  <a:pt x="583816" y="2029537"/>
                </a:lnTo>
                <a:lnTo>
                  <a:pt x="624292" y="2049250"/>
                </a:lnTo>
                <a:lnTo>
                  <a:pt x="665696" y="2067294"/>
                </a:lnTo>
                <a:lnTo>
                  <a:pt x="707984" y="2083623"/>
                </a:lnTo>
                <a:lnTo>
                  <a:pt x="751112" y="2098194"/>
                </a:lnTo>
                <a:lnTo>
                  <a:pt x="795039" y="2110965"/>
                </a:lnTo>
                <a:lnTo>
                  <a:pt x="839718" y="2121890"/>
                </a:lnTo>
                <a:lnTo>
                  <a:pt x="885108" y="2130927"/>
                </a:lnTo>
                <a:lnTo>
                  <a:pt x="931164" y="2138031"/>
                </a:lnTo>
                <a:lnTo>
                  <a:pt x="977843" y="2143160"/>
                </a:lnTo>
                <a:lnTo>
                  <a:pt x="1025102" y="2146269"/>
                </a:lnTo>
                <a:lnTo>
                  <a:pt x="1072896" y="2147316"/>
                </a:lnTo>
                <a:lnTo>
                  <a:pt x="1120689" y="2146269"/>
                </a:lnTo>
                <a:lnTo>
                  <a:pt x="1167948" y="2143160"/>
                </a:lnTo>
                <a:lnTo>
                  <a:pt x="1214627" y="2138031"/>
                </a:lnTo>
                <a:lnTo>
                  <a:pt x="1260683" y="2130927"/>
                </a:lnTo>
                <a:lnTo>
                  <a:pt x="1306073" y="2121890"/>
                </a:lnTo>
                <a:lnTo>
                  <a:pt x="1350752" y="2110965"/>
                </a:lnTo>
                <a:lnTo>
                  <a:pt x="1394679" y="2098194"/>
                </a:lnTo>
                <a:lnTo>
                  <a:pt x="1437807" y="2083623"/>
                </a:lnTo>
                <a:lnTo>
                  <a:pt x="1480095" y="2067294"/>
                </a:lnTo>
                <a:lnTo>
                  <a:pt x="1521499" y="2049250"/>
                </a:lnTo>
                <a:lnTo>
                  <a:pt x="1561975" y="2029537"/>
                </a:lnTo>
                <a:lnTo>
                  <a:pt x="1601479" y="2008197"/>
                </a:lnTo>
                <a:lnTo>
                  <a:pt x="1639968" y="1985273"/>
                </a:lnTo>
                <a:lnTo>
                  <a:pt x="1677398" y="1960811"/>
                </a:lnTo>
                <a:lnTo>
                  <a:pt x="1713726" y="1934852"/>
                </a:lnTo>
                <a:lnTo>
                  <a:pt x="1748907" y="1907441"/>
                </a:lnTo>
                <a:lnTo>
                  <a:pt x="1782899" y="1878622"/>
                </a:lnTo>
                <a:lnTo>
                  <a:pt x="1815658" y="1848438"/>
                </a:lnTo>
                <a:lnTo>
                  <a:pt x="1847141" y="1816933"/>
                </a:lnTo>
                <a:lnTo>
                  <a:pt x="1877302" y="1784150"/>
                </a:lnTo>
                <a:lnTo>
                  <a:pt x="1906100" y="1750133"/>
                </a:lnTo>
                <a:lnTo>
                  <a:pt x="1933490" y="1714926"/>
                </a:lnTo>
                <a:lnTo>
                  <a:pt x="1959430" y="1678572"/>
                </a:lnTo>
                <a:lnTo>
                  <a:pt x="1983874" y="1641115"/>
                </a:lnTo>
                <a:lnTo>
                  <a:pt x="2006780" y="1602599"/>
                </a:lnTo>
                <a:lnTo>
                  <a:pt x="2028104" y="1563067"/>
                </a:lnTo>
                <a:lnTo>
                  <a:pt x="2047802" y="1522563"/>
                </a:lnTo>
                <a:lnTo>
                  <a:pt x="2065832" y="1481130"/>
                </a:lnTo>
                <a:lnTo>
                  <a:pt x="2082148" y="1438813"/>
                </a:lnTo>
                <a:lnTo>
                  <a:pt x="2096709" y="1395654"/>
                </a:lnTo>
                <a:lnTo>
                  <a:pt x="2109469" y="1351698"/>
                </a:lnTo>
                <a:lnTo>
                  <a:pt x="2120386" y="1306988"/>
                </a:lnTo>
                <a:lnTo>
                  <a:pt x="2129416" y="1261568"/>
                </a:lnTo>
                <a:lnTo>
                  <a:pt x="2136515" y="1215481"/>
                </a:lnTo>
                <a:lnTo>
                  <a:pt x="2141639" y="1168771"/>
                </a:lnTo>
                <a:lnTo>
                  <a:pt x="2144746" y="1121482"/>
                </a:lnTo>
                <a:lnTo>
                  <a:pt x="2145792" y="1073657"/>
                </a:lnTo>
                <a:lnTo>
                  <a:pt x="2144746" y="1025833"/>
                </a:lnTo>
                <a:lnTo>
                  <a:pt x="2141639" y="978544"/>
                </a:lnTo>
                <a:lnTo>
                  <a:pt x="2136515" y="931834"/>
                </a:lnTo>
                <a:lnTo>
                  <a:pt x="2129416" y="885747"/>
                </a:lnTo>
                <a:lnTo>
                  <a:pt x="2120386" y="840327"/>
                </a:lnTo>
                <a:lnTo>
                  <a:pt x="2109469" y="795617"/>
                </a:lnTo>
                <a:lnTo>
                  <a:pt x="2096709" y="751661"/>
                </a:lnTo>
                <a:lnTo>
                  <a:pt x="2082148" y="708502"/>
                </a:lnTo>
                <a:lnTo>
                  <a:pt x="2065832" y="666185"/>
                </a:lnTo>
                <a:lnTo>
                  <a:pt x="2047802" y="624752"/>
                </a:lnTo>
                <a:lnTo>
                  <a:pt x="2028104" y="584248"/>
                </a:lnTo>
                <a:lnTo>
                  <a:pt x="2006780" y="544716"/>
                </a:lnTo>
                <a:lnTo>
                  <a:pt x="1983874" y="506200"/>
                </a:lnTo>
                <a:lnTo>
                  <a:pt x="1959430" y="468743"/>
                </a:lnTo>
                <a:lnTo>
                  <a:pt x="1933490" y="432389"/>
                </a:lnTo>
                <a:lnTo>
                  <a:pt x="1906100" y="397182"/>
                </a:lnTo>
                <a:lnTo>
                  <a:pt x="1877302" y="363165"/>
                </a:lnTo>
                <a:lnTo>
                  <a:pt x="1847141" y="330382"/>
                </a:lnTo>
                <a:lnTo>
                  <a:pt x="1815658" y="298877"/>
                </a:lnTo>
                <a:lnTo>
                  <a:pt x="1782899" y="268693"/>
                </a:lnTo>
                <a:lnTo>
                  <a:pt x="1748907" y="239874"/>
                </a:lnTo>
                <a:lnTo>
                  <a:pt x="1713726" y="212463"/>
                </a:lnTo>
                <a:lnTo>
                  <a:pt x="1677398" y="186504"/>
                </a:lnTo>
                <a:lnTo>
                  <a:pt x="1639968" y="162042"/>
                </a:lnTo>
                <a:lnTo>
                  <a:pt x="1601479" y="139118"/>
                </a:lnTo>
                <a:lnTo>
                  <a:pt x="1561975" y="117778"/>
                </a:lnTo>
                <a:lnTo>
                  <a:pt x="1521499" y="98065"/>
                </a:lnTo>
                <a:lnTo>
                  <a:pt x="1480095" y="80021"/>
                </a:lnTo>
                <a:lnTo>
                  <a:pt x="1437807" y="63692"/>
                </a:lnTo>
                <a:lnTo>
                  <a:pt x="1394679" y="49121"/>
                </a:lnTo>
                <a:lnTo>
                  <a:pt x="1350752" y="36350"/>
                </a:lnTo>
                <a:lnTo>
                  <a:pt x="1306073" y="25425"/>
                </a:lnTo>
                <a:lnTo>
                  <a:pt x="1260683" y="16388"/>
                </a:lnTo>
                <a:lnTo>
                  <a:pt x="1214627" y="9284"/>
                </a:lnTo>
                <a:lnTo>
                  <a:pt x="1167948" y="4155"/>
                </a:lnTo>
                <a:lnTo>
                  <a:pt x="1120689" y="1046"/>
                </a:lnTo>
                <a:lnTo>
                  <a:pt x="1072896"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17" name="object 18">
            <a:extLst>
              <a:ext uri="{FF2B5EF4-FFF2-40B4-BE49-F238E27FC236}">
                <a16:creationId xmlns:a16="http://schemas.microsoft.com/office/drawing/2014/main" id="{1720D1E2-D843-474E-9D48-FE6261E5842A}"/>
              </a:ext>
            </a:extLst>
          </p:cNvPr>
          <p:cNvSpPr/>
          <p:nvPr/>
        </p:nvSpPr>
        <p:spPr>
          <a:xfrm rot="8276573">
            <a:off x="4847758" y="4419464"/>
            <a:ext cx="1664335" cy="1663064"/>
          </a:xfrm>
          <a:custGeom>
            <a:avLst/>
            <a:gdLst/>
            <a:ahLst/>
            <a:cxnLst/>
            <a:rect l="l" t="t" r="r" b="b"/>
            <a:pathLst>
              <a:path w="1664334" h="1663064">
                <a:moveTo>
                  <a:pt x="832103" y="0"/>
                </a:moveTo>
                <a:lnTo>
                  <a:pt x="783206" y="1411"/>
                </a:lnTo>
                <a:lnTo>
                  <a:pt x="735052" y="5593"/>
                </a:lnTo>
                <a:lnTo>
                  <a:pt x="687722" y="12468"/>
                </a:lnTo>
                <a:lnTo>
                  <a:pt x="641292" y="21958"/>
                </a:lnTo>
                <a:lnTo>
                  <a:pt x="595842" y="33984"/>
                </a:lnTo>
                <a:lnTo>
                  <a:pt x="551447" y="48469"/>
                </a:lnTo>
                <a:lnTo>
                  <a:pt x="508188" y="65335"/>
                </a:lnTo>
                <a:lnTo>
                  <a:pt x="466141" y="84504"/>
                </a:lnTo>
                <a:lnTo>
                  <a:pt x="425385" y="105897"/>
                </a:lnTo>
                <a:lnTo>
                  <a:pt x="385998" y="129437"/>
                </a:lnTo>
                <a:lnTo>
                  <a:pt x="348058" y="155046"/>
                </a:lnTo>
                <a:lnTo>
                  <a:pt x="311642" y="182646"/>
                </a:lnTo>
                <a:lnTo>
                  <a:pt x="276829" y="212159"/>
                </a:lnTo>
                <a:lnTo>
                  <a:pt x="243697" y="243506"/>
                </a:lnTo>
                <a:lnTo>
                  <a:pt x="212323" y="276610"/>
                </a:lnTo>
                <a:lnTo>
                  <a:pt x="182786" y="311393"/>
                </a:lnTo>
                <a:lnTo>
                  <a:pt x="155164" y="347777"/>
                </a:lnTo>
                <a:lnTo>
                  <a:pt x="129535" y="385683"/>
                </a:lnTo>
                <a:lnTo>
                  <a:pt x="105976" y="425035"/>
                </a:lnTo>
                <a:lnTo>
                  <a:pt x="84566" y="465753"/>
                </a:lnTo>
                <a:lnTo>
                  <a:pt x="65383" y="507759"/>
                </a:lnTo>
                <a:lnTo>
                  <a:pt x="48504" y="550977"/>
                </a:lnTo>
                <a:lnTo>
                  <a:pt x="34008" y="595327"/>
                </a:lnTo>
                <a:lnTo>
                  <a:pt x="21973" y="640733"/>
                </a:lnTo>
                <a:lnTo>
                  <a:pt x="12477" y="687115"/>
                </a:lnTo>
                <a:lnTo>
                  <a:pt x="5597" y="734395"/>
                </a:lnTo>
                <a:lnTo>
                  <a:pt x="1412" y="782497"/>
                </a:lnTo>
                <a:lnTo>
                  <a:pt x="0" y="831341"/>
                </a:lnTo>
                <a:lnTo>
                  <a:pt x="1412" y="880186"/>
                </a:lnTo>
                <a:lnTo>
                  <a:pt x="5597" y="928288"/>
                </a:lnTo>
                <a:lnTo>
                  <a:pt x="12477" y="975568"/>
                </a:lnTo>
                <a:lnTo>
                  <a:pt x="21973" y="1021950"/>
                </a:lnTo>
                <a:lnTo>
                  <a:pt x="34008" y="1067356"/>
                </a:lnTo>
                <a:lnTo>
                  <a:pt x="48504" y="1111706"/>
                </a:lnTo>
                <a:lnTo>
                  <a:pt x="65383" y="1154924"/>
                </a:lnTo>
                <a:lnTo>
                  <a:pt x="84566" y="1196930"/>
                </a:lnTo>
                <a:lnTo>
                  <a:pt x="105976" y="1237648"/>
                </a:lnTo>
                <a:lnTo>
                  <a:pt x="129535" y="1277000"/>
                </a:lnTo>
                <a:lnTo>
                  <a:pt x="155164" y="1314906"/>
                </a:lnTo>
                <a:lnTo>
                  <a:pt x="182786" y="1351290"/>
                </a:lnTo>
                <a:lnTo>
                  <a:pt x="212323" y="1386073"/>
                </a:lnTo>
                <a:lnTo>
                  <a:pt x="243697" y="1419177"/>
                </a:lnTo>
                <a:lnTo>
                  <a:pt x="276829" y="1450524"/>
                </a:lnTo>
                <a:lnTo>
                  <a:pt x="311642" y="1480037"/>
                </a:lnTo>
                <a:lnTo>
                  <a:pt x="348058" y="1507637"/>
                </a:lnTo>
                <a:lnTo>
                  <a:pt x="385998" y="1533246"/>
                </a:lnTo>
                <a:lnTo>
                  <a:pt x="425385" y="1556786"/>
                </a:lnTo>
                <a:lnTo>
                  <a:pt x="466141" y="1578179"/>
                </a:lnTo>
                <a:lnTo>
                  <a:pt x="508188" y="1597348"/>
                </a:lnTo>
                <a:lnTo>
                  <a:pt x="551447" y="1614214"/>
                </a:lnTo>
                <a:lnTo>
                  <a:pt x="595842" y="1628699"/>
                </a:lnTo>
                <a:lnTo>
                  <a:pt x="641292" y="1640725"/>
                </a:lnTo>
                <a:lnTo>
                  <a:pt x="687722" y="1650215"/>
                </a:lnTo>
                <a:lnTo>
                  <a:pt x="735052" y="1657090"/>
                </a:lnTo>
                <a:lnTo>
                  <a:pt x="783206" y="1661272"/>
                </a:lnTo>
                <a:lnTo>
                  <a:pt x="832103" y="1662683"/>
                </a:lnTo>
                <a:lnTo>
                  <a:pt x="881001" y="1661272"/>
                </a:lnTo>
                <a:lnTo>
                  <a:pt x="929155" y="1657090"/>
                </a:lnTo>
                <a:lnTo>
                  <a:pt x="976485" y="1650215"/>
                </a:lnTo>
                <a:lnTo>
                  <a:pt x="1022915" y="1640725"/>
                </a:lnTo>
                <a:lnTo>
                  <a:pt x="1068365" y="1628699"/>
                </a:lnTo>
                <a:lnTo>
                  <a:pt x="1112760" y="1614214"/>
                </a:lnTo>
                <a:lnTo>
                  <a:pt x="1156019" y="1597348"/>
                </a:lnTo>
                <a:lnTo>
                  <a:pt x="1198066" y="1578179"/>
                </a:lnTo>
                <a:lnTo>
                  <a:pt x="1238822" y="1556786"/>
                </a:lnTo>
                <a:lnTo>
                  <a:pt x="1278209" y="1533246"/>
                </a:lnTo>
                <a:lnTo>
                  <a:pt x="1316149" y="1507637"/>
                </a:lnTo>
                <a:lnTo>
                  <a:pt x="1352565" y="1480037"/>
                </a:lnTo>
                <a:lnTo>
                  <a:pt x="1387378" y="1450524"/>
                </a:lnTo>
                <a:lnTo>
                  <a:pt x="1420510" y="1419177"/>
                </a:lnTo>
                <a:lnTo>
                  <a:pt x="1451884" y="1386073"/>
                </a:lnTo>
                <a:lnTo>
                  <a:pt x="1481421" y="1351290"/>
                </a:lnTo>
                <a:lnTo>
                  <a:pt x="1509043" y="1314906"/>
                </a:lnTo>
                <a:lnTo>
                  <a:pt x="1534672" y="1277000"/>
                </a:lnTo>
                <a:lnTo>
                  <a:pt x="1558231" y="1237648"/>
                </a:lnTo>
                <a:lnTo>
                  <a:pt x="1579641" y="1196930"/>
                </a:lnTo>
                <a:lnTo>
                  <a:pt x="1598824" y="1154924"/>
                </a:lnTo>
                <a:lnTo>
                  <a:pt x="1615703" y="1111706"/>
                </a:lnTo>
                <a:lnTo>
                  <a:pt x="1630199" y="1067356"/>
                </a:lnTo>
                <a:lnTo>
                  <a:pt x="1642234" y="1021950"/>
                </a:lnTo>
                <a:lnTo>
                  <a:pt x="1651730" y="975568"/>
                </a:lnTo>
                <a:lnTo>
                  <a:pt x="1658610" y="928288"/>
                </a:lnTo>
                <a:lnTo>
                  <a:pt x="1662795" y="880186"/>
                </a:lnTo>
                <a:lnTo>
                  <a:pt x="1664207" y="831341"/>
                </a:lnTo>
                <a:lnTo>
                  <a:pt x="1662795" y="782497"/>
                </a:lnTo>
                <a:lnTo>
                  <a:pt x="1658610" y="734395"/>
                </a:lnTo>
                <a:lnTo>
                  <a:pt x="1651730" y="687115"/>
                </a:lnTo>
                <a:lnTo>
                  <a:pt x="1642234" y="640733"/>
                </a:lnTo>
                <a:lnTo>
                  <a:pt x="1630199" y="595327"/>
                </a:lnTo>
                <a:lnTo>
                  <a:pt x="1615703" y="550977"/>
                </a:lnTo>
                <a:lnTo>
                  <a:pt x="1598824" y="507759"/>
                </a:lnTo>
                <a:lnTo>
                  <a:pt x="1579641" y="465753"/>
                </a:lnTo>
                <a:lnTo>
                  <a:pt x="1558231" y="425035"/>
                </a:lnTo>
                <a:lnTo>
                  <a:pt x="1534672" y="385683"/>
                </a:lnTo>
                <a:lnTo>
                  <a:pt x="1509043" y="347777"/>
                </a:lnTo>
                <a:lnTo>
                  <a:pt x="1481421" y="311393"/>
                </a:lnTo>
                <a:lnTo>
                  <a:pt x="1451884" y="276610"/>
                </a:lnTo>
                <a:lnTo>
                  <a:pt x="1420510" y="243506"/>
                </a:lnTo>
                <a:lnTo>
                  <a:pt x="1387378" y="212159"/>
                </a:lnTo>
                <a:lnTo>
                  <a:pt x="1352565" y="182646"/>
                </a:lnTo>
                <a:lnTo>
                  <a:pt x="1316149" y="155046"/>
                </a:lnTo>
                <a:lnTo>
                  <a:pt x="1278209" y="129437"/>
                </a:lnTo>
                <a:lnTo>
                  <a:pt x="1238822" y="105897"/>
                </a:lnTo>
                <a:lnTo>
                  <a:pt x="1198066" y="84504"/>
                </a:lnTo>
                <a:lnTo>
                  <a:pt x="1156019" y="65335"/>
                </a:lnTo>
                <a:lnTo>
                  <a:pt x="1112760" y="48469"/>
                </a:lnTo>
                <a:lnTo>
                  <a:pt x="1068365" y="33984"/>
                </a:lnTo>
                <a:lnTo>
                  <a:pt x="1022915" y="21958"/>
                </a:lnTo>
                <a:lnTo>
                  <a:pt x="976485" y="12468"/>
                </a:lnTo>
                <a:lnTo>
                  <a:pt x="929155" y="5593"/>
                </a:lnTo>
                <a:lnTo>
                  <a:pt x="881001" y="1411"/>
                </a:lnTo>
                <a:lnTo>
                  <a:pt x="83210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pic>
        <p:nvPicPr>
          <p:cNvPr id="18" name="Image 9">
            <a:extLst>
              <a:ext uri="{FF2B5EF4-FFF2-40B4-BE49-F238E27FC236}">
                <a16:creationId xmlns:a16="http://schemas.microsoft.com/office/drawing/2014/main" id="{1D18A752-59A2-5146-9976-958DF76D5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497" y="5020598"/>
            <a:ext cx="1620893" cy="460795"/>
          </a:xfrm>
          <a:prstGeom prst="rect">
            <a:avLst/>
          </a:prstGeom>
        </p:spPr>
      </p:pic>
    </p:spTree>
    <p:extLst>
      <p:ext uri="{BB962C8B-B14F-4D97-AF65-F5344CB8AC3E}">
        <p14:creationId xmlns:p14="http://schemas.microsoft.com/office/powerpoint/2010/main" val="3328976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8">
            <a:extLst>
              <a:ext uri="{FF2B5EF4-FFF2-40B4-BE49-F238E27FC236}">
                <a16:creationId xmlns:a16="http://schemas.microsoft.com/office/drawing/2014/main" id="{6B39E7B8-E504-5359-E053-39ADB4CEAFAC}"/>
              </a:ext>
            </a:extLst>
          </p:cNvPr>
          <p:cNvSpPr txBox="1">
            <a:spLocks/>
          </p:cNvSpPr>
          <p:nvPr/>
        </p:nvSpPr>
        <p:spPr>
          <a:xfrm>
            <a:off x="324046" y="146730"/>
            <a:ext cx="8190368" cy="769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GB" sz="3200" b="1" kern="1200" dirty="0">
                <a:solidFill>
                  <a:srgbClr val="034B70"/>
                </a:solidFill>
                <a:latin typeface="Raleway" panose="020B0003030101060003" pitchFamily="34" charset="0"/>
                <a:ea typeface="+mn-ea"/>
                <a:cs typeface="+mn-cs"/>
              </a:defRPr>
            </a:lvl1pPr>
          </a:lstStyle>
          <a:p>
            <a:pPr>
              <a:spcAft>
                <a:spcPts val="2400"/>
              </a:spcAft>
              <a:buClr>
                <a:srgbClr val="FFB25B">
                  <a:lumMod val="75000"/>
                </a:srgbClr>
              </a:buClr>
              <a:defRPr/>
            </a:pPr>
            <a:r>
              <a:rPr lang="en-US" sz="2500" dirty="0">
                <a:latin typeface="Raleway" pitchFamily="2" charset="0"/>
                <a:ea typeface="Open Sans" panose="020B0606030504020204" pitchFamily="34" charset="0"/>
                <a:cs typeface="Open Sans" panose="020B0606030504020204" pitchFamily="34" charset="0"/>
              </a:rPr>
              <a:t>Tumor molecular profiling and treatment decision</a:t>
            </a:r>
          </a:p>
        </p:txBody>
      </p:sp>
      <p:cxnSp>
        <p:nvCxnSpPr>
          <p:cNvPr id="55" name="Connecteur droit 12">
            <a:extLst>
              <a:ext uri="{FF2B5EF4-FFF2-40B4-BE49-F238E27FC236}">
                <a16:creationId xmlns:a16="http://schemas.microsoft.com/office/drawing/2014/main" id="{854CDFF8-4873-6841-A7B0-83B36E641F32}"/>
              </a:ext>
            </a:extLst>
          </p:cNvPr>
          <p:cNvCxnSpPr/>
          <p:nvPr/>
        </p:nvCxnSpPr>
        <p:spPr>
          <a:xfrm>
            <a:off x="481418" y="864323"/>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pic>
        <p:nvPicPr>
          <p:cNvPr id="24" name="Image 9">
            <a:extLst>
              <a:ext uri="{FF2B5EF4-FFF2-40B4-BE49-F238E27FC236}">
                <a16:creationId xmlns:a16="http://schemas.microsoft.com/office/drawing/2014/main" id="{A9316698-5E9A-DC42-BC3F-8E01DA6ED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5955" y="163648"/>
            <a:ext cx="3594414" cy="1021837"/>
          </a:xfrm>
          <a:prstGeom prst="rect">
            <a:avLst/>
          </a:prstGeom>
        </p:spPr>
      </p:pic>
      <p:sp>
        <p:nvSpPr>
          <p:cNvPr id="16" name="TextBox 15">
            <a:extLst>
              <a:ext uri="{FF2B5EF4-FFF2-40B4-BE49-F238E27FC236}">
                <a16:creationId xmlns:a16="http://schemas.microsoft.com/office/drawing/2014/main" id="{EB691730-6E54-5149-B972-F8EB080497B0}"/>
              </a:ext>
            </a:extLst>
          </p:cNvPr>
          <p:cNvSpPr txBox="1"/>
          <p:nvPr/>
        </p:nvSpPr>
        <p:spPr>
          <a:xfrm>
            <a:off x="5909569" y="1270796"/>
            <a:ext cx="3663182" cy="400110"/>
          </a:xfrm>
          <a:prstGeom prst="rect">
            <a:avLst/>
          </a:prstGeom>
          <a:noFill/>
        </p:spPr>
        <p:txBody>
          <a:bodyPr wrap="none" lIns="91440" tIns="45720" rIns="91440" bIns="45720" rtlCol="0" anchor="t">
            <a:spAutoFit/>
          </a:bodyPr>
          <a:lstStyle/>
          <a:p>
            <a:r>
              <a:rPr lang="en-BE" sz="2000" b="1">
                <a:solidFill>
                  <a:srgbClr val="469FA3"/>
                </a:solidFill>
                <a:latin typeface="Raleway"/>
              </a:rPr>
              <a:t>CLINICAL INTERPRETATION</a:t>
            </a:r>
            <a:r>
              <a:rPr lang="en-BE" sz="2000" b="1">
                <a:solidFill>
                  <a:srgbClr val="002060"/>
                </a:solidFill>
                <a:latin typeface="Raleway"/>
              </a:rPr>
              <a:t> </a:t>
            </a:r>
            <a:endParaRPr lang="en-BE" sz="2000" b="1">
              <a:solidFill>
                <a:srgbClr val="002060"/>
              </a:solidFill>
              <a:latin typeface="Raleway" panose="020B0503030101060003" pitchFamily="34" charset="77"/>
            </a:endParaRPr>
          </a:p>
        </p:txBody>
      </p:sp>
      <p:sp>
        <p:nvSpPr>
          <p:cNvPr id="18" name="TextBox 17">
            <a:extLst>
              <a:ext uri="{FF2B5EF4-FFF2-40B4-BE49-F238E27FC236}">
                <a16:creationId xmlns:a16="http://schemas.microsoft.com/office/drawing/2014/main" id="{688C05DF-8514-EE47-BF58-29ED76246332}"/>
              </a:ext>
            </a:extLst>
          </p:cNvPr>
          <p:cNvSpPr txBox="1"/>
          <p:nvPr/>
        </p:nvSpPr>
        <p:spPr>
          <a:xfrm>
            <a:off x="5909569" y="1866053"/>
            <a:ext cx="5816208" cy="4801314"/>
          </a:xfrm>
          <a:prstGeom prst="rect">
            <a:avLst/>
          </a:prstGeom>
          <a:noFill/>
        </p:spPr>
        <p:txBody>
          <a:bodyPr wrap="none" lIns="91440" tIns="45720" rIns="91440" bIns="45720" rtlCol="0" anchor="t">
            <a:spAutoFit/>
          </a:bodyPr>
          <a:lstStyle/>
          <a:p>
            <a:pPr marL="285750" indent="-285750">
              <a:buFont typeface="Arial"/>
              <a:buChar char="•"/>
            </a:pPr>
            <a:r>
              <a:rPr lang="en-BE" dirty="0">
                <a:solidFill>
                  <a:srgbClr val="034B6F"/>
                </a:solidFill>
                <a:latin typeface="Open Sans"/>
                <a:ea typeface="Open Sans"/>
                <a:cs typeface="Open Sans"/>
              </a:rPr>
              <a:t>Clinical information</a:t>
            </a:r>
            <a:endParaRPr lang="en-BE" b="1" dirty="0">
              <a:solidFill>
                <a:srgbClr val="002060"/>
              </a:solidFill>
              <a:latin typeface="Raleway" panose="020B0503030101060003" pitchFamily="34" charset="77"/>
              <a:ea typeface="Open Sans"/>
              <a:cs typeface="Open Sans"/>
            </a:endParaRPr>
          </a:p>
          <a:p>
            <a:endParaRPr lang="en-BE" dirty="0">
              <a:solidFill>
                <a:srgbClr val="034B6F"/>
              </a:solidFill>
              <a:latin typeface="Open Sans"/>
              <a:ea typeface="Open Sans"/>
              <a:cs typeface="Open Sans"/>
            </a:endParaRPr>
          </a:p>
          <a:p>
            <a:pPr marL="285750" indent="-285750">
              <a:buFont typeface="Arial"/>
              <a:buChar char="•"/>
            </a:pPr>
            <a:r>
              <a:rPr lang="en-BE" dirty="0">
                <a:solidFill>
                  <a:srgbClr val="034B6F"/>
                </a:solidFill>
                <a:latin typeface="Open Sans"/>
                <a:ea typeface="Open Sans"/>
                <a:cs typeface="Open Sans"/>
              </a:rPr>
              <a:t>Detected variants classified based on ACMG/AMP </a:t>
            </a:r>
            <a:endParaRPr lang="en-BE" b="1" dirty="0">
              <a:solidFill>
                <a:srgbClr val="002060"/>
              </a:solidFill>
              <a:latin typeface="Raleway"/>
              <a:ea typeface="Open Sans"/>
              <a:cs typeface="Open Sans"/>
            </a:endParaRPr>
          </a:p>
          <a:p>
            <a:r>
              <a:rPr lang="en-BE" dirty="0">
                <a:solidFill>
                  <a:srgbClr val="034B6F"/>
                </a:solidFill>
                <a:latin typeface="Open Sans"/>
                <a:ea typeface="Open Sans"/>
                <a:cs typeface="Open Sans"/>
              </a:rPr>
              <a:t>     guidelines / Hotspots / Incidental findings</a:t>
            </a:r>
          </a:p>
          <a:p>
            <a:endParaRPr lang="en-BE" dirty="0">
              <a:solidFill>
                <a:srgbClr val="034B6F"/>
              </a:solidFill>
              <a:latin typeface="Open Sans"/>
              <a:ea typeface="Open Sans"/>
              <a:cs typeface="Open Sans"/>
            </a:endParaRPr>
          </a:p>
          <a:p>
            <a:pPr marL="285750" indent="-285750">
              <a:buFont typeface="Arial"/>
              <a:buChar char="•"/>
            </a:pPr>
            <a:r>
              <a:rPr lang="en-BE" dirty="0">
                <a:solidFill>
                  <a:srgbClr val="034B6F"/>
                </a:solidFill>
                <a:latin typeface="Open Sans"/>
                <a:ea typeface="Open Sans"/>
                <a:cs typeface="Open Sans"/>
              </a:rPr>
              <a:t>Genomics signatures (TMB, HRD, MSI) </a:t>
            </a:r>
            <a:endParaRPr lang="en-BE" dirty="0">
              <a:cs typeface="Calibri" panose="020F0502020204030204"/>
            </a:endParaRPr>
          </a:p>
          <a:p>
            <a:r>
              <a:rPr lang="en-BE" dirty="0">
                <a:solidFill>
                  <a:srgbClr val="034B6F"/>
                </a:solidFill>
                <a:latin typeface="Open Sans"/>
                <a:ea typeface="Open Sans"/>
                <a:cs typeface="Open Sans"/>
              </a:rPr>
              <a:t>     and related clinical impact </a:t>
            </a:r>
          </a:p>
          <a:p>
            <a:pPr marL="285750" indent="-285750">
              <a:buFont typeface="Arial"/>
              <a:buChar char="•"/>
            </a:pPr>
            <a:endParaRPr lang="en-BE" dirty="0">
              <a:solidFill>
                <a:srgbClr val="034B6F"/>
              </a:solidFill>
              <a:latin typeface="Open Sans"/>
              <a:ea typeface="Open Sans"/>
              <a:cs typeface="Open Sans"/>
            </a:endParaRPr>
          </a:p>
          <a:p>
            <a:pPr marL="285750" indent="-285750">
              <a:buFont typeface="Arial"/>
              <a:buChar char="•"/>
            </a:pPr>
            <a:r>
              <a:rPr lang="en-BE" dirty="0">
                <a:solidFill>
                  <a:srgbClr val="034B6F"/>
                </a:solidFill>
                <a:latin typeface="Open Sans"/>
                <a:ea typeface="Open Sans"/>
                <a:cs typeface="Open Sans"/>
              </a:rPr>
              <a:t>Treatments recommendation</a:t>
            </a:r>
            <a:endParaRPr lang="en-BE" dirty="0">
              <a:cs typeface="Calibri" panose="020F0502020204030204"/>
            </a:endParaRPr>
          </a:p>
          <a:p>
            <a:pPr marL="285750" indent="-285750">
              <a:buFontTx/>
              <a:buChar char="-"/>
            </a:pPr>
            <a:endParaRPr lang="en-BE" dirty="0">
              <a:solidFill>
                <a:srgbClr val="034B6F"/>
              </a:solidFill>
              <a:latin typeface="Open Sans"/>
              <a:ea typeface="Open Sans"/>
              <a:cs typeface="Open Sans"/>
            </a:endParaRPr>
          </a:p>
          <a:p>
            <a:pPr marL="285750" indent="-285750">
              <a:buFont typeface="Arial"/>
              <a:buChar char="•"/>
            </a:pPr>
            <a:r>
              <a:rPr lang="en-BE" dirty="0">
                <a:solidFill>
                  <a:srgbClr val="034B6F"/>
                </a:solidFill>
                <a:latin typeface="Open Sans"/>
                <a:ea typeface="Open Sans"/>
                <a:cs typeface="Open Sans"/>
              </a:rPr>
              <a:t>Clinical Trials selection</a:t>
            </a:r>
          </a:p>
          <a:p>
            <a:pPr marL="285750" indent="-285750">
              <a:buFontTx/>
              <a:buChar char="-"/>
            </a:pPr>
            <a:endParaRPr lang="en-BE" dirty="0">
              <a:solidFill>
                <a:srgbClr val="034B6F"/>
              </a:solidFill>
              <a:latin typeface="Open Sans"/>
              <a:ea typeface="Open Sans"/>
              <a:cs typeface="Open Sans"/>
            </a:endParaRPr>
          </a:p>
          <a:p>
            <a:pPr marL="285750" indent="-285750">
              <a:buFont typeface="Arial"/>
              <a:buChar char="•"/>
            </a:pPr>
            <a:r>
              <a:rPr lang="en-BE" dirty="0">
                <a:solidFill>
                  <a:srgbClr val="034B6F"/>
                </a:solidFill>
                <a:latin typeface="Open Sans"/>
                <a:ea typeface="Open Sans"/>
                <a:cs typeface="Open Sans"/>
              </a:rPr>
              <a:t>Bibliography</a:t>
            </a:r>
          </a:p>
          <a:p>
            <a:pPr marL="285750" indent="-285750">
              <a:buFontTx/>
              <a:buChar char="-"/>
            </a:pPr>
            <a:endParaRPr lang="en-BE" dirty="0">
              <a:solidFill>
                <a:srgbClr val="034B6F"/>
              </a:solidFill>
              <a:latin typeface="Open Sans"/>
              <a:ea typeface="Open Sans"/>
              <a:cs typeface="Open Sans"/>
            </a:endParaRPr>
          </a:p>
          <a:p>
            <a:pPr marL="285750" indent="-285750">
              <a:buFont typeface="Arial"/>
              <a:buChar char="•"/>
            </a:pPr>
            <a:r>
              <a:rPr lang="en-BE" dirty="0">
                <a:solidFill>
                  <a:srgbClr val="034B6F"/>
                </a:solidFill>
                <a:latin typeface="Open Sans"/>
                <a:ea typeface="Open Sans"/>
                <a:cs typeface="Open Sans"/>
              </a:rPr>
              <a:t>Clear comprehensive summary</a:t>
            </a:r>
          </a:p>
          <a:p>
            <a:pPr marL="285750" indent="-285750">
              <a:buFontTx/>
              <a:buChar char="-"/>
            </a:pPr>
            <a:endParaRPr lang="en-BE" b="1" dirty="0">
              <a:solidFill>
                <a:srgbClr val="002060"/>
              </a:solidFill>
              <a:latin typeface="Raleway" panose="020B0503030101060003" pitchFamily="34" charset="77"/>
            </a:endParaRPr>
          </a:p>
          <a:p>
            <a:pPr marL="285750" indent="-285750">
              <a:buFontTx/>
              <a:buChar char="-"/>
            </a:pPr>
            <a:endParaRPr lang="en-BE" b="1" dirty="0">
              <a:solidFill>
                <a:srgbClr val="002060"/>
              </a:solidFill>
              <a:latin typeface="Raleway" panose="020B0503030101060003" pitchFamily="34" charset="77"/>
            </a:endParaRPr>
          </a:p>
        </p:txBody>
      </p:sp>
      <p:pic>
        <p:nvPicPr>
          <p:cNvPr id="6" name="Image 4" descr="Une image contenant moniteur, intérieur, capture d’écran, écran&#10;&#10;Description générée automatiquement">
            <a:extLst>
              <a:ext uri="{FF2B5EF4-FFF2-40B4-BE49-F238E27FC236}">
                <a16:creationId xmlns:a16="http://schemas.microsoft.com/office/drawing/2014/main" id="{F0E19700-F620-0E48-834F-578F7D3DF8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8214" y="1458641"/>
            <a:ext cx="5549235" cy="4535036"/>
          </a:xfrm>
          <a:prstGeom prst="rect">
            <a:avLst/>
          </a:prstGeom>
        </p:spPr>
      </p:pic>
      <p:pic>
        <p:nvPicPr>
          <p:cNvPr id="4" name="Picture 3">
            <a:extLst>
              <a:ext uri="{FF2B5EF4-FFF2-40B4-BE49-F238E27FC236}">
                <a16:creationId xmlns:a16="http://schemas.microsoft.com/office/drawing/2014/main" id="{8E374057-2D97-B34F-B6D2-5789F0C00DA0}"/>
              </a:ext>
            </a:extLst>
          </p:cNvPr>
          <p:cNvPicPr>
            <a:picLocks noChangeAspect="1"/>
          </p:cNvPicPr>
          <p:nvPr/>
        </p:nvPicPr>
        <p:blipFill>
          <a:blip r:embed="rId5"/>
          <a:stretch>
            <a:fillRect/>
          </a:stretch>
        </p:blipFill>
        <p:spPr>
          <a:xfrm>
            <a:off x="678091" y="2206916"/>
            <a:ext cx="4006720" cy="2372883"/>
          </a:xfrm>
          <a:prstGeom prst="rect">
            <a:avLst/>
          </a:prstGeom>
        </p:spPr>
      </p:pic>
      <p:sp>
        <p:nvSpPr>
          <p:cNvPr id="7" name="Oval 6">
            <a:extLst>
              <a:ext uri="{FF2B5EF4-FFF2-40B4-BE49-F238E27FC236}">
                <a16:creationId xmlns:a16="http://schemas.microsoft.com/office/drawing/2014/main" id="{F00E1CF2-1F46-4F4C-AE7E-2EC37588C267}"/>
              </a:ext>
            </a:extLst>
          </p:cNvPr>
          <p:cNvSpPr/>
          <p:nvPr/>
        </p:nvSpPr>
        <p:spPr>
          <a:xfrm>
            <a:off x="375045" y="4173579"/>
            <a:ext cx="1362984" cy="1362984"/>
          </a:xfrm>
          <a:prstGeom prst="ellipse">
            <a:avLst/>
          </a:prstGeom>
          <a:solidFill>
            <a:srgbClr val="F3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b="1" dirty="0">
                <a:latin typeface="Raleway" panose="020B0503030101060003" pitchFamily="34" charset="77"/>
              </a:rPr>
              <a:t>EDIT AND SHARE YOR REPORT</a:t>
            </a:r>
          </a:p>
        </p:txBody>
      </p:sp>
      <p:pic>
        <p:nvPicPr>
          <p:cNvPr id="9" name="Graphic 8" descr="Calligraphy Pen with solid fill">
            <a:extLst>
              <a:ext uri="{FF2B5EF4-FFF2-40B4-BE49-F238E27FC236}">
                <a16:creationId xmlns:a16="http://schemas.microsoft.com/office/drawing/2014/main" id="{D8D10D7C-0227-A54A-B4C0-5411D94749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99203" y="3109004"/>
            <a:ext cx="914400" cy="914400"/>
          </a:xfrm>
          <a:prstGeom prst="rect">
            <a:avLst/>
          </a:prstGeom>
        </p:spPr>
      </p:pic>
    </p:spTree>
    <p:extLst>
      <p:ext uri="{BB962C8B-B14F-4D97-AF65-F5344CB8AC3E}">
        <p14:creationId xmlns:p14="http://schemas.microsoft.com/office/powerpoint/2010/main" val="3659099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9000" r="-109000"/>
          </a:stretch>
        </a:blipFill>
        <a:effectLst/>
      </p:bgPr>
    </p:bg>
    <p:spTree>
      <p:nvGrpSpPr>
        <p:cNvPr id="1" name=""/>
        <p:cNvGrpSpPr/>
        <p:nvPr/>
      </p:nvGrpSpPr>
      <p:grpSpPr>
        <a:xfrm>
          <a:off x="0" y="0"/>
          <a:ext cx="0" cy="0"/>
          <a:chOff x="0" y="0"/>
          <a:chExt cx="0" cy="0"/>
        </a:xfrm>
      </p:grpSpPr>
      <p:pic>
        <p:nvPicPr>
          <p:cNvPr id="3" name="Image 2" descr="Une image contenant texte, clipart&#10;&#10;Description générée automatiquement">
            <a:extLst>
              <a:ext uri="{FF2B5EF4-FFF2-40B4-BE49-F238E27FC236}">
                <a16:creationId xmlns:a16="http://schemas.microsoft.com/office/drawing/2014/main" id="{7AB2A6D6-19A0-D092-016E-1D25860B4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05" y="655204"/>
            <a:ext cx="4414192" cy="1008495"/>
          </a:xfrm>
          <a:prstGeom prst="rect">
            <a:avLst/>
          </a:prstGeom>
        </p:spPr>
      </p:pic>
      <p:sp>
        <p:nvSpPr>
          <p:cNvPr id="15" name="ZoneTexte 4">
            <a:extLst>
              <a:ext uri="{FF2B5EF4-FFF2-40B4-BE49-F238E27FC236}">
                <a16:creationId xmlns:a16="http://schemas.microsoft.com/office/drawing/2014/main" id="{1B9FFBF4-8A3B-7C42-AB99-1CCE50FE076A}"/>
              </a:ext>
            </a:extLst>
          </p:cNvPr>
          <p:cNvSpPr txBox="1"/>
          <p:nvPr/>
        </p:nvSpPr>
        <p:spPr>
          <a:xfrm>
            <a:off x="1228257" y="3072033"/>
            <a:ext cx="4870610" cy="707886"/>
          </a:xfrm>
          <a:prstGeom prst="rect">
            <a:avLst/>
          </a:prstGeom>
          <a:noFill/>
        </p:spPr>
        <p:txBody>
          <a:bodyPr wrap="square" lIns="91440" tIns="45720" rIns="91440" bIns="45720" rtlCol="0" anchor="t">
            <a:spAutoFit/>
          </a:bodyPr>
          <a:lstStyle/>
          <a:p>
            <a:pPr>
              <a:defRPr/>
            </a:pPr>
            <a:r>
              <a:rPr lang="en-US" sz="4000" b="1">
                <a:solidFill>
                  <a:schemeClr val="bg1"/>
                </a:solidFill>
                <a:latin typeface="Raleway"/>
              </a:rPr>
              <a:t>Dedicated Support</a:t>
            </a:r>
            <a:endParaRPr lang="fr-BE" sz="1800" b="1" i="0" u="none" strike="noStrike" kern="1200" cap="none" spc="0" normalizeH="0" baseline="0" noProof="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1581179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F83142D4-7AC7-AF46-9881-55DA97AD5087}"/>
              </a:ext>
            </a:extLst>
          </p:cNvPr>
          <p:cNvCxnSpPr>
            <a:cxnSpLocks/>
          </p:cNvCxnSpPr>
          <p:nvPr/>
        </p:nvCxnSpPr>
        <p:spPr>
          <a:xfrm flipH="1">
            <a:off x="11341216" y="1049064"/>
            <a:ext cx="417" cy="4847214"/>
          </a:xfrm>
          <a:prstGeom prst="line">
            <a:avLst/>
          </a:prstGeom>
          <a:ln w="34925"/>
        </p:spPr>
        <p:style>
          <a:lnRef idx="1">
            <a:schemeClr val="accent1"/>
          </a:lnRef>
          <a:fillRef idx="0">
            <a:schemeClr val="accent1"/>
          </a:fillRef>
          <a:effectRef idx="0">
            <a:schemeClr val="accent1"/>
          </a:effectRef>
          <a:fontRef idx="minor">
            <a:schemeClr val="tx1"/>
          </a:fontRef>
        </p:style>
      </p:cxnSp>
      <p:graphicFrame>
        <p:nvGraphicFramePr>
          <p:cNvPr id="10" name="Objet 9" hidden="1">
            <a:extLst>
              <a:ext uri="{FF2B5EF4-FFF2-40B4-BE49-F238E27FC236}">
                <a16:creationId xmlns:a16="http://schemas.microsoft.com/office/drawing/2014/main" id="{6293A9BB-160C-472F-9A52-CC3D3CC0B84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5" progId="TCLayout.ActiveDocument.1">
                  <p:embed/>
                </p:oleObj>
              </mc:Choice>
              <mc:Fallback>
                <p:oleObj name="Diapositive think-cell" r:id="rId4" imgW="592" imgH="595" progId="TCLayout.ActiveDocument.1">
                  <p:embed/>
                  <p:pic>
                    <p:nvPicPr>
                      <p:cNvPr id="10" name="Objet 9" hidden="1">
                        <a:extLst>
                          <a:ext uri="{FF2B5EF4-FFF2-40B4-BE49-F238E27FC236}">
                            <a16:creationId xmlns:a16="http://schemas.microsoft.com/office/drawing/2014/main" id="{6293A9BB-160C-472F-9A52-CC3D3CC0B8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0" name="Titre 1">
            <a:extLst>
              <a:ext uri="{FF2B5EF4-FFF2-40B4-BE49-F238E27FC236}">
                <a16:creationId xmlns:a16="http://schemas.microsoft.com/office/drawing/2014/main" id="{39FDB514-266F-4087-A7B0-CD70131F9931}"/>
              </a:ext>
            </a:extLst>
          </p:cNvPr>
          <p:cNvSpPr>
            <a:spLocks noGrp="1"/>
          </p:cNvSpPr>
          <p:nvPr>
            <p:ph type="title"/>
          </p:nvPr>
        </p:nvSpPr>
        <p:spPr>
          <a:xfrm>
            <a:off x="352800" y="158401"/>
            <a:ext cx="6328319" cy="624068"/>
          </a:xfrm>
        </p:spPr>
        <p:txBody>
          <a:bodyPr vert="horz">
            <a:normAutofit fontScale="90000"/>
          </a:bodyPr>
          <a:lstStyle/>
          <a:p>
            <a:r>
              <a:rPr lang="en-US" sz="2600">
                <a:latin typeface="Raleway" pitchFamily="2" charset="0"/>
                <a:ea typeface="Open Sans" panose="020B0606030504020204" pitchFamily="34" charset="0"/>
                <a:cs typeface="Open Sans" panose="020B0606030504020204" pitchFamily="34" charset="0"/>
              </a:rPr>
              <a:t>We support labs all along their projects</a:t>
            </a:r>
            <a:endParaRPr lang="en-US" sz="2600" b="0">
              <a:latin typeface="Raleway" pitchFamily="2" charset="0"/>
              <a:ea typeface="Open Sans" panose="020B0606030504020204" pitchFamily="34" charset="0"/>
              <a:cs typeface="Open Sans" panose="020B0606030504020204" pitchFamily="34" charset="0"/>
            </a:endParaRPr>
          </a:p>
        </p:txBody>
      </p:sp>
      <p:cxnSp>
        <p:nvCxnSpPr>
          <p:cNvPr id="3" name="Connecteur droit 12">
            <a:extLst>
              <a:ext uri="{FF2B5EF4-FFF2-40B4-BE49-F238E27FC236}">
                <a16:creationId xmlns:a16="http://schemas.microsoft.com/office/drawing/2014/main" id="{61A1A78E-FBE6-84F3-3249-1E206847B98F}"/>
              </a:ext>
            </a:extLst>
          </p:cNvPr>
          <p:cNvCxnSpPr/>
          <p:nvPr/>
        </p:nvCxnSpPr>
        <p:spPr>
          <a:xfrm>
            <a:off x="484035" y="865333"/>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6693515F-4253-E443-84EF-ECCF5624DC16}"/>
              </a:ext>
            </a:extLst>
          </p:cNvPr>
          <p:cNvSpPr/>
          <p:nvPr/>
        </p:nvSpPr>
        <p:spPr>
          <a:xfrm>
            <a:off x="726184" y="1837371"/>
            <a:ext cx="3598224" cy="35982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 name="Arc 4">
            <a:extLst>
              <a:ext uri="{FF2B5EF4-FFF2-40B4-BE49-F238E27FC236}">
                <a16:creationId xmlns:a16="http://schemas.microsoft.com/office/drawing/2014/main" id="{AD8A9418-3320-7347-8C36-BCFD4B525AEC}"/>
              </a:ext>
            </a:extLst>
          </p:cNvPr>
          <p:cNvSpPr/>
          <p:nvPr/>
        </p:nvSpPr>
        <p:spPr>
          <a:xfrm>
            <a:off x="676894" y="1491295"/>
            <a:ext cx="4049486" cy="4244485"/>
          </a:xfrm>
          <a:prstGeom prst="arc">
            <a:avLst>
              <a:gd name="adj1" fmla="val 16200000"/>
              <a:gd name="adj2" fmla="val 517115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6" name="Oval 5">
            <a:extLst>
              <a:ext uri="{FF2B5EF4-FFF2-40B4-BE49-F238E27FC236}">
                <a16:creationId xmlns:a16="http://schemas.microsoft.com/office/drawing/2014/main" id="{87B15A93-EAC2-E74F-92B5-003C77E39BAD}"/>
              </a:ext>
            </a:extLst>
          </p:cNvPr>
          <p:cNvSpPr/>
          <p:nvPr/>
        </p:nvSpPr>
        <p:spPr>
          <a:xfrm>
            <a:off x="2694760" y="1352853"/>
            <a:ext cx="267982" cy="267982"/>
          </a:xfrm>
          <a:prstGeom prst="ellipse">
            <a:avLst/>
          </a:pr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Oval 30">
            <a:extLst>
              <a:ext uri="{FF2B5EF4-FFF2-40B4-BE49-F238E27FC236}">
                <a16:creationId xmlns:a16="http://schemas.microsoft.com/office/drawing/2014/main" id="{F8DAE05B-5CAA-AF46-B16A-B3205BD4DDC2}"/>
              </a:ext>
            </a:extLst>
          </p:cNvPr>
          <p:cNvSpPr/>
          <p:nvPr/>
        </p:nvSpPr>
        <p:spPr>
          <a:xfrm>
            <a:off x="4374068" y="2509560"/>
            <a:ext cx="267982" cy="267982"/>
          </a:xfrm>
          <a:prstGeom prst="ellipse">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Oval 31">
            <a:extLst>
              <a:ext uri="{FF2B5EF4-FFF2-40B4-BE49-F238E27FC236}">
                <a16:creationId xmlns:a16="http://schemas.microsoft.com/office/drawing/2014/main" id="{9DC8C884-7E67-A241-9795-0F0E88017A34}"/>
              </a:ext>
            </a:extLst>
          </p:cNvPr>
          <p:cNvSpPr/>
          <p:nvPr/>
        </p:nvSpPr>
        <p:spPr>
          <a:xfrm>
            <a:off x="4438298" y="4308550"/>
            <a:ext cx="267982" cy="267982"/>
          </a:xfrm>
          <a:prstGeom prst="ellipse">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Oval 32">
            <a:extLst>
              <a:ext uri="{FF2B5EF4-FFF2-40B4-BE49-F238E27FC236}">
                <a16:creationId xmlns:a16="http://schemas.microsoft.com/office/drawing/2014/main" id="{1B2F6C9B-76C7-7842-81CF-1CC15CA7195B}"/>
              </a:ext>
            </a:extLst>
          </p:cNvPr>
          <p:cNvSpPr/>
          <p:nvPr/>
        </p:nvSpPr>
        <p:spPr>
          <a:xfrm>
            <a:off x="2803970" y="5630103"/>
            <a:ext cx="267982" cy="267982"/>
          </a:xfrm>
          <a:prstGeom prst="ellipse">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5" name="Rounded Rectangle 34">
            <a:extLst>
              <a:ext uri="{FF2B5EF4-FFF2-40B4-BE49-F238E27FC236}">
                <a16:creationId xmlns:a16="http://schemas.microsoft.com/office/drawing/2014/main" id="{6519B5AE-8D95-D14E-A9B8-49219143811B}"/>
              </a:ext>
            </a:extLst>
          </p:cNvPr>
          <p:cNvSpPr/>
          <p:nvPr/>
        </p:nvSpPr>
        <p:spPr>
          <a:xfrm>
            <a:off x="5023433" y="2300250"/>
            <a:ext cx="2783135" cy="623751"/>
          </a:xfrm>
          <a:prstGeom prst="roundRect">
            <a:avLst>
              <a:gd name="adj" fmla="val 50000"/>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Rounded Rectangle 36">
            <a:extLst>
              <a:ext uri="{FF2B5EF4-FFF2-40B4-BE49-F238E27FC236}">
                <a16:creationId xmlns:a16="http://schemas.microsoft.com/office/drawing/2014/main" id="{5D91B356-8D24-8D43-ABDD-FF8BAEB1CC2B}"/>
              </a:ext>
            </a:extLst>
          </p:cNvPr>
          <p:cNvSpPr/>
          <p:nvPr/>
        </p:nvSpPr>
        <p:spPr>
          <a:xfrm>
            <a:off x="3278346" y="5671371"/>
            <a:ext cx="2994649" cy="623751"/>
          </a:xfrm>
          <a:prstGeom prst="roundRect">
            <a:avLst>
              <a:gd name="adj" fmla="val 50000"/>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extBox 6">
            <a:extLst>
              <a:ext uri="{FF2B5EF4-FFF2-40B4-BE49-F238E27FC236}">
                <a16:creationId xmlns:a16="http://schemas.microsoft.com/office/drawing/2014/main" id="{F3C8F82D-658E-EB4D-B6BA-9C3170610B42}"/>
              </a:ext>
            </a:extLst>
          </p:cNvPr>
          <p:cNvSpPr txBox="1"/>
          <p:nvPr/>
        </p:nvSpPr>
        <p:spPr>
          <a:xfrm>
            <a:off x="5639158" y="2476938"/>
            <a:ext cx="1302088" cy="338554"/>
          </a:xfrm>
          <a:prstGeom prst="rect">
            <a:avLst/>
          </a:prstGeom>
          <a:noFill/>
        </p:spPr>
        <p:txBody>
          <a:bodyPr wrap="none" lIns="91440" tIns="45720" rIns="91440" bIns="45720" rtlCol="0" anchor="t">
            <a:spAutoFit/>
          </a:bodyPr>
          <a:lstStyle/>
          <a:p>
            <a:r>
              <a:rPr lang="en-BE" sz="1600" b="1" err="1">
                <a:solidFill>
                  <a:srgbClr val="034B6F"/>
                </a:solidFill>
                <a:latin typeface="Open Sans"/>
                <a:ea typeface="Open Sans"/>
                <a:cs typeface="Open Sans"/>
              </a:rPr>
              <a:t>BioIT</a:t>
            </a:r>
            <a:r>
              <a:rPr lang="en-BE" sz="1600" b="1">
                <a:solidFill>
                  <a:srgbClr val="034B6F"/>
                </a:solidFill>
                <a:latin typeface="Open Sans"/>
                <a:ea typeface="Open Sans"/>
                <a:cs typeface="Open Sans"/>
              </a:rPr>
              <a:t> Team</a:t>
            </a:r>
          </a:p>
        </p:txBody>
      </p:sp>
      <p:sp>
        <p:nvSpPr>
          <p:cNvPr id="8" name="Oval 7">
            <a:extLst>
              <a:ext uri="{FF2B5EF4-FFF2-40B4-BE49-F238E27FC236}">
                <a16:creationId xmlns:a16="http://schemas.microsoft.com/office/drawing/2014/main" id="{7DCC1260-2C72-574E-8236-3B04A29396E1}"/>
              </a:ext>
            </a:extLst>
          </p:cNvPr>
          <p:cNvSpPr/>
          <p:nvPr/>
        </p:nvSpPr>
        <p:spPr>
          <a:xfrm>
            <a:off x="7182817" y="2300259"/>
            <a:ext cx="623751" cy="6237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9" name="Picture 38">
            <a:extLst>
              <a:ext uri="{FF2B5EF4-FFF2-40B4-BE49-F238E27FC236}">
                <a16:creationId xmlns:a16="http://schemas.microsoft.com/office/drawing/2014/main" id="{455B930A-0E7A-7141-A4C7-905255EC6904}"/>
              </a:ext>
            </a:extLst>
          </p:cNvPr>
          <p:cNvPicPr>
            <a:picLocks noChangeAspect="1"/>
          </p:cNvPicPr>
          <p:nvPr/>
        </p:nvPicPr>
        <p:blipFill>
          <a:blip r:embed="rId6"/>
          <a:stretch>
            <a:fillRect/>
          </a:stretch>
        </p:blipFill>
        <p:spPr>
          <a:xfrm>
            <a:off x="7236421" y="2527423"/>
            <a:ext cx="514853" cy="169403"/>
          </a:xfrm>
          <a:prstGeom prst="rect">
            <a:avLst/>
          </a:prstGeom>
        </p:spPr>
      </p:pic>
      <p:sp>
        <p:nvSpPr>
          <p:cNvPr id="44" name="Rounded Rectangle 43">
            <a:extLst>
              <a:ext uri="{FF2B5EF4-FFF2-40B4-BE49-F238E27FC236}">
                <a16:creationId xmlns:a16="http://schemas.microsoft.com/office/drawing/2014/main" id="{C3D0E65D-D202-F34F-9B41-C2CB8D08F0CB}"/>
              </a:ext>
            </a:extLst>
          </p:cNvPr>
          <p:cNvSpPr/>
          <p:nvPr/>
        </p:nvSpPr>
        <p:spPr>
          <a:xfrm>
            <a:off x="5013596" y="4080459"/>
            <a:ext cx="3335045" cy="623751"/>
          </a:xfrm>
          <a:prstGeom prst="roundRect">
            <a:avLst>
              <a:gd name="adj" fmla="val 50000"/>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0" name="TextBox 49">
            <a:extLst>
              <a:ext uri="{FF2B5EF4-FFF2-40B4-BE49-F238E27FC236}">
                <a16:creationId xmlns:a16="http://schemas.microsoft.com/office/drawing/2014/main" id="{556F5F35-77A0-5346-9296-3749D8892AB2}"/>
              </a:ext>
            </a:extLst>
          </p:cNvPr>
          <p:cNvSpPr txBox="1"/>
          <p:nvPr/>
        </p:nvSpPr>
        <p:spPr>
          <a:xfrm>
            <a:off x="5678801" y="4257148"/>
            <a:ext cx="1713931" cy="338554"/>
          </a:xfrm>
          <a:prstGeom prst="rect">
            <a:avLst/>
          </a:prstGeom>
          <a:noFill/>
        </p:spPr>
        <p:txBody>
          <a:bodyPr wrap="none" lIns="91440" tIns="45720" rIns="91440" bIns="45720" rtlCol="0" anchor="t">
            <a:spAutoFit/>
          </a:bodyPr>
          <a:lstStyle/>
          <a:p>
            <a:r>
              <a:rPr lang="en-BE" sz="1600" b="1">
                <a:solidFill>
                  <a:srgbClr val="034B6F"/>
                </a:solidFill>
                <a:latin typeface="Open Sans"/>
                <a:ea typeface="Open Sans"/>
                <a:cs typeface="Open Sans"/>
              </a:rPr>
              <a:t>Scientific team</a:t>
            </a:r>
            <a:endParaRPr lang="en-US" sz="1600" b="1">
              <a:solidFill>
                <a:srgbClr val="034B6F"/>
              </a:solidFill>
              <a:latin typeface="Open Sans"/>
              <a:ea typeface="Open Sans"/>
              <a:cs typeface="Open Sans"/>
            </a:endParaRPr>
          </a:p>
        </p:txBody>
      </p:sp>
      <p:sp>
        <p:nvSpPr>
          <p:cNvPr id="54" name="Oval 53">
            <a:extLst>
              <a:ext uri="{FF2B5EF4-FFF2-40B4-BE49-F238E27FC236}">
                <a16:creationId xmlns:a16="http://schemas.microsoft.com/office/drawing/2014/main" id="{022E5620-BD09-E949-B8A1-E839512077B5}"/>
              </a:ext>
            </a:extLst>
          </p:cNvPr>
          <p:cNvSpPr/>
          <p:nvPr/>
        </p:nvSpPr>
        <p:spPr>
          <a:xfrm>
            <a:off x="7707552" y="4079974"/>
            <a:ext cx="623751" cy="6237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5" name="Rounded Rectangle 54">
            <a:extLst>
              <a:ext uri="{FF2B5EF4-FFF2-40B4-BE49-F238E27FC236}">
                <a16:creationId xmlns:a16="http://schemas.microsoft.com/office/drawing/2014/main" id="{A58CC2CD-98AE-314F-BFA6-B554E13116B3}"/>
              </a:ext>
            </a:extLst>
          </p:cNvPr>
          <p:cNvSpPr/>
          <p:nvPr/>
        </p:nvSpPr>
        <p:spPr>
          <a:xfrm>
            <a:off x="3195540" y="916417"/>
            <a:ext cx="4048303" cy="623751"/>
          </a:xfrm>
          <a:prstGeom prst="roundRect">
            <a:avLst>
              <a:gd name="adj" fmla="val 50000"/>
            </a:avLst>
          </a:prstGeom>
          <a:solidFill>
            <a:srgbClr val="EAF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6" name="TextBox 55">
            <a:extLst>
              <a:ext uri="{FF2B5EF4-FFF2-40B4-BE49-F238E27FC236}">
                <a16:creationId xmlns:a16="http://schemas.microsoft.com/office/drawing/2014/main" id="{D66C1D55-D4F0-E24F-AFE1-196282B6DDDD}"/>
              </a:ext>
            </a:extLst>
          </p:cNvPr>
          <p:cNvSpPr txBox="1"/>
          <p:nvPr/>
        </p:nvSpPr>
        <p:spPr>
          <a:xfrm>
            <a:off x="3981044" y="1043625"/>
            <a:ext cx="2467342" cy="338554"/>
          </a:xfrm>
          <a:prstGeom prst="rect">
            <a:avLst/>
          </a:prstGeom>
          <a:noFill/>
        </p:spPr>
        <p:txBody>
          <a:bodyPr wrap="none" lIns="91440" tIns="45720" rIns="91440" bIns="45720" rtlCol="0" anchor="t">
            <a:spAutoFit/>
          </a:bodyPr>
          <a:lstStyle/>
          <a:p>
            <a:r>
              <a:rPr lang="en-BE" sz="1600" b="1">
                <a:solidFill>
                  <a:srgbClr val="034B6F"/>
                </a:solidFill>
                <a:latin typeface="Open Sans"/>
                <a:ea typeface="Open Sans"/>
                <a:cs typeface="Open Sans"/>
              </a:rPr>
              <a:t>Field application team</a:t>
            </a:r>
          </a:p>
        </p:txBody>
      </p:sp>
      <p:sp>
        <p:nvSpPr>
          <p:cNvPr id="57" name="Oval 56">
            <a:extLst>
              <a:ext uri="{FF2B5EF4-FFF2-40B4-BE49-F238E27FC236}">
                <a16:creationId xmlns:a16="http://schemas.microsoft.com/office/drawing/2014/main" id="{CAA59888-775C-174A-944F-0AEFFEECFE99}"/>
              </a:ext>
            </a:extLst>
          </p:cNvPr>
          <p:cNvSpPr/>
          <p:nvPr/>
        </p:nvSpPr>
        <p:spPr>
          <a:xfrm>
            <a:off x="6620093" y="916417"/>
            <a:ext cx="623751" cy="6237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58" name="TextBox 57">
            <a:extLst>
              <a:ext uri="{FF2B5EF4-FFF2-40B4-BE49-F238E27FC236}">
                <a16:creationId xmlns:a16="http://schemas.microsoft.com/office/drawing/2014/main" id="{F5FE35C6-D1EE-EF4F-817F-DA7432C001EE}"/>
              </a:ext>
            </a:extLst>
          </p:cNvPr>
          <p:cNvSpPr txBox="1"/>
          <p:nvPr/>
        </p:nvSpPr>
        <p:spPr>
          <a:xfrm>
            <a:off x="3868921" y="5836671"/>
            <a:ext cx="1627369" cy="338554"/>
          </a:xfrm>
          <a:prstGeom prst="rect">
            <a:avLst/>
          </a:prstGeom>
          <a:noFill/>
        </p:spPr>
        <p:txBody>
          <a:bodyPr wrap="none" lIns="91440" tIns="45720" rIns="91440" bIns="45720" rtlCol="0" anchor="t">
            <a:spAutoFit/>
          </a:bodyPr>
          <a:lstStyle/>
          <a:p>
            <a:r>
              <a:rPr lang="en-BE" sz="1600" b="1">
                <a:solidFill>
                  <a:srgbClr val="034B6F"/>
                </a:solidFill>
                <a:latin typeface="Open Sans"/>
                <a:ea typeface="Open Sans"/>
                <a:cs typeface="Open Sans"/>
              </a:rPr>
              <a:t>Medical team</a:t>
            </a:r>
            <a:r>
              <a:rPr lang="en-BE" sz="1600" b="1">
                <a:solidFill>
                  <a:srgbClr val="002060"/>
                </a:solidFill>
                <a:latin typeface="Open Sans"/>
                <a:ea typeface="Open Sans"/>
                <a:cs typeface="Open Sans"/>
              </a:rPr>
              <a:t> </a:t>
            </a:r>
            <a:endParaRPr lang="en-US" sz="1600" b="1">
              <a:solidFill>
                <a:srgbClr val="002060"/>
              </a:solidFill>
              <a:latin typeface="Open Sans"/>
              <a:ea typeface="Open Sans"/>
              <a:cs typeface="Open Sans"/>
            </a:endParaRPr>
          </a:p>
        </p:txBody>
      </p:sp>
      <p:sp>
        <p:nvSpPr>
          <p:cNvPr id="60" name="Oval 59">
            <a:extLst>
              <a:ext uri="{FF2B5EF4-FFF2-40B4-BE49-F238E27FC236}">
                <a16:creationId xmlns:a16="http://schemas.microsoft.com/office/drawing/2014/main" id="{8A643491-77CD-024B-88A5-826B920A603D}"/>
              </a:ext>
            </a:extLst>
          </p:cNvPr>
          <p:cNvSpPr/>
          <p:nvPr/>
        </p:nvSpPr>
        <p:spPr>
          <a:xfrm>
            <a:off x="5661257" y="5659979"/>
            <a:ext cx="623751" cy="6237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1" name="Graphic 60" descr="Doctor female outline">
            <a:extLst>
              <a:ext uri="{FF2B5EF4-FFF2-40B4-BE49-F238E27FC236}">
                <a16:creationId xmlns:a16="http://schemas.microsoft.com/office/drawing/2014/main" id="{9E86EF9E-A7AF-6648-A317-E90E36237E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3209" y="5695767"/>
            <a:ext cx="552177" cy="552177"/>
          </a:xfrm>
          <a:prstGeom prst="rect">
            <a:avLst/>
          </a:prstGeom>
        </p:spPr>
      </p:pic>
      <p:pic>
        <p:nvPicPr>
          <p:cNvPr id="13" name="Graphic 12" descr="DNA outline">
            <a:extLst>
              <a:ext uri="{FF2B5EF4-FFF2-40B4-BE49-F238E27FC236}">
                <a16:creationId xmlns:a16="http://schemas.microsoft.com/office/drawing/2014/main" id="{66DBD9BA-CF64-1941-B4FF-5D974F5222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730107">
            <a:off x="7779700" y="4168472"/>
            <a:ext cx="467797" cy="467797"/>
          </a:xfrm>
          <a:prstGeom prst="rect">
            <a:avLst/>
          </a:prstGeom>
        </p:spPr>
      </p:pic>
      <p:sp>
        <p:nvSpPr>
          <p:cNvPr id="16" name="TextBox 15">
            <a:extLst>
              <a:ext uri="{FF2B5EF4-FFF2-40B4-BE49-F238E27FC236}">
                <a16:creationId xmlns:a16="http://schemas.microsoft.com/office/drawing/2014/main" id="{8E6CC953-5DE2-8442-A7FC-9344DE875123}"/>
              </a:ext>
            </a:extLst>
          </p:cNvPr>
          <p:cNvSpPr txBox="1"/>
          <p:nvPr/>
        </p:nvSpPr>
        <p:spPr>
          <a:xfrm>
            <a:off x="1811493" y="2925575"/>
            <a:ext cx="1426994" cy="461665"/>
          </a:xfrm>
          <a:prstGeom prst="rect">
            <a:avLst/>
          </a:prstGeom>
          <a:noFill/>
        </p:spPr>
        <p:txBody>
          <a:bodyPr wrap="none" rtlCol="0">
            <a:spAutoFit/>
          </a:bodyPr>
          <a:lstStyle/>
          <a:p>
            <a:pPr algn="ctr"/>
            <a:r>
              <a:rPr lang="en-BE" sz="2400" b="1">
                <a:solidFill>
                  <a:schemeClr val="bg1"/>
                </a:solidFill>
                <a:latin typeface="Raleway" panose="020B0503030101060003" pitchFamily="34" charset="77"/>
              </a:rPr>
              <a:t>Your lab</a:t>
            </a:r>
          </a:p>
        </p:txBody>
      </p:sp>
      <p:pic>
        <p:nvPicPr>
          <p:cNvPr id="4" name="Picture 3">
            <a:extLst>
              <a:ext uri="{FF2B5EF4-FFF2-40B4-BE49-F238E27FC236}">
                <a16:creationId xmlns:a16="http://schemas.microsoft.com/office/drawing/2014/main" id="{7CB35639-D465-3244-8AC7-E443B375B5E4}"/>
              </a:ext>
            </a:extLst>
          </p:cNvPr>
          <p:cNvPicPr>
            <a:picLocks noChangeAspect="1"/>
          </p:cNvPicPr>
          <p:nvPr/>
        </p:nvPicPr>
        <p:blipFill>
          <a:blip r:embed="rId11"/>
          <a:stretch>
            <a:fillRect/>
          </a:stretch>
        </p:blipFill>
        <p:spPr>
          <a:xfrm>
            <a:off x="6694088" y="1115958"/>
            <a:ext cx="488729" cy="236895"/>
          </a:xfrm>
          <a:prstGeom prst="rect">
            <a:avLst/>
          </a:prstGeom>
        </p:spPr>
      </p:pic>
      <p:sp>
        <p:nvSpPr>
          <p:cNvPr id="12" name="Oval 11">
            <a:extLst>
              <a:ext uri="{FF2B5EF4-FFF2-40B4-BE49-F238E27FC236}">
                <a16:creationId xmlns:a16="http://schemas.microsoft.com/office/drawing/2014/main" id="{D93C7CB8-987E-894C-9EE4-CD46549D17D0}"/>
              </a:ext>
            </a:extLst>
          </p:cNvPr>
          <p:cNvSpPr/>
          <p:nvPr/>
        </p:nvSpPr>
        <p:spPr>
          <a:xfrm>
            <a:off x="11259328" y="1135713"/>
            <a:ext cx="143379" cy="143379"/>
          </a:xfrm>
          <a:prstGeom prst="ellipse">
            <a:avLst/>
          </a:prstGeom>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extBox 13">
            <a:extLst>
              <a:ext uri="{FF2B5EF4-FFF2-40B4-BE49-F238E27FC236}">
                <a16:creationId xmlns:a16="http://schemas.microsoft.com/office/drawing/2014/main" id="{4DDD4757-78AF-5945-8211-1494C4D5D43E}"/>
              </a:ext>
            </a:extLst>
          </p:cNvPr>
          <p:cNvSpPr txBox="1"/>
          <p:nvPr/>
        </p:nvSpPr>
        <p:spPr>
          <a:xfrm>
            <a:off x="8788938" y="1038753"/>
            <a:ext cx="2440092" cy="338554"/>
          </a:xfrm>
          <a:prstGeom prst="rect">
            <a:avLst/>
          </a:prstGeom>
          <a:noFill/>
        </p:spPr>
        <p:txBody>
          <a:bodyPr wrap="none" lIns="91440" tIns="45720" rIns="91440" bIns="45720" rtlCol="0" anchor="t">
            <a:spAutoFit/>
          </a:bodyPr>
          <a:lstStyle/>
          <a:p>
            <a:r>
              <a:rPr lang="en-BE" sz="1600" err="1">
                <a:solidFill>
                  <a:srgbClr val="469FA3"/>
                </a:solidFill>
                <a:latin typeface="Open Sans"/>
                <a:ea typeface="Open Sans"/>
                <a:cs typeface="Open Sans"/>
              </a:rPr>
              <a:t>Wetlab</a:t>
            </a:r>
            <a:r>
              <a:rPr lang="en-BE" sz="1600">
                <a:solidFill>
                  <a:srgbClr val="469FA3"/>
                </a:solidFill>
                <a:latin typeface="Open Sans"/>
                <a:ea typeface="Open Sans"/>
                <a:cs typeface="Open Sans"/>
              </a:rPr>
              <a:t> implementation</a:t>
            </a:r>
            <a:endParaRPr lang="en-US" sz="1600">
              <a:solidFill>
                <a:srgbClr val="469FA3"/>
              </a:solidFill>
              <a:latin typeface="Open Sans"/>
              <a:ea typeface="Open Sans"/>
              <a:cs typeface="Open Sans"/>
            </a:endParaRPr>
          </a:p>
        </p:txBody>
      </p:sp>
      <p:sp>
        <p:nvSpPr>
          <p:cNvPr id="36" name="Oval 35">
            <a:extLst>
              <a:ext uri="{FF2B5EF4-FFF2-40B4-BE49-F238E27FC236}">
                <a16:creationId xmlns:a16="http://schemas.microsoft.com/office/drawing/2014/main" id="{7CCD6533-34DF-384B-AAA0-CAB64B2F6D4B}"/>
              </a:ext>
            </a:extLst>
          </p:cNvPr>
          <p:cNvSpPr/>
          <p:nvPr/>
        </p:nvSpPr>
        <p:spPr>
          <a:xfrm>
            <a:off x="11258911" y="2473472"/>
            <a:ext cx="143379" cy="143379"/>
          </a:xfrm>
          <a:prstGeom prst="ellipse">
            <a:avLst/>
          </a:prstGeom>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8" name="TextBox 37">
            <a:extLst>
              <a:ext uri="{FF2B5EF4-FFF2-40B4-BE49-F238E27FC236}">
                <a16:creationId xmlns:a16="http://schemas.microsoft.com/office/drawing/2014/main" id="{6D64E4BB-D4BB-8F4A-BECA-B67CE6D9D94D}"/>
              </a:ext>
            </a:extLst>
          </p:cNvPr>
          <p:cNvSpPr txBox="1"/>
          <p:nvPr/>
        </p:nvSpPr>
        <p:spPr>
          <a:xfrm>
            <a:off x="9060555" y="2394533"/>
            <a:ext cx="2194832" cy="338554"/>
          </a:xfrm>
          <a:prstGeom prst="rect">
            <a:avLst/>
          </a:prstGeom>
          <a:noFill/>
        </p:spPr>
        <p:txBody>
          <a:bodyPr wrap="none" lIns="91440" tIns="45720" rIns="91440" bIns="45720" rtlCol="0" anchor="t">
            <a:spAutoFit/>
          </a:bodyPr>
          <a:lstStyle/>
          <a:p>
            <a:r>
              <a:rPr lang="en-BE" sz="1600">
                <a:solidFill>
                  <a:srgbClr val="469FA3"/>
                </a:solidFill>
                <a:latin typeface="Open Sans"/>
                <a:ea typeface="Open Sans"/>
                <a:cs typeface="Open Sans"/>
              </a:rPr>
              <a:t>Pipeline optimization</a:t>
            </a:r>
            <a:endParaRPr lang="en-US" sz="1600">
              <a:solidFill>
                <a:srgbClr val="469FA3"/>
              </a:solidFill>
              <a:latin typeface="Open Sans"/>
              <a:ea typeface="Open Sans"/>
              <a:cs typeface="Open Sans"/>
            </a:endParaRPr>
          </a:p>
        </p:txBody>
      </p:sp>
      <p:sp>
        <p:nvSpPr>
          <p:cNvPr id="40" name="Oval 39">
            <a:extLst>
              <a:ext uri="{FF2B5EF4-FFF2-40B4-BE49-F238E27FC236}">
                <a16:creationId xmlns:a16="http://schemas.microsoft.com/office/drawing/2014/main" id="{97F5E164-6F66-6344-B291-D0708BDA989D}"/>
              </a:ext>
            </a:extLst>
          </p:cNvPr>
          <p:cNvSpPr/>
          <p:nvPr/>
        </p:nvSpPr>
        <p:spPr>
          <a:xfrm>
            <a:off x="11258911" y="4312838"/>
            <a:ext cx="143379" cy="143379"/>
          </a:xfrm>
          <a:prstGeom prst="ellipse">
            <a:avLst/>
          </a:prstGeom>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1" name="TextBox 40">
            <a:extLst>
              <a:ext uri="{FF2B5EF4-FFF2-40B4-BE49-F238E27FC236}">
                <a16:creationId xmlns:a16="http://schemas.microsoft.com/office/drawing/2014/main" id="{ECF3567B-AB30-0247-9650-BFB0A550BA5A}"/>
              </a:ext>
            </a:extLst>
          </p:cNvPr>
          <p:cNvSpPr txBox="1"/>
          <p:nvPr/>
        </p:nvSpPr>
        <p:spPr>
          <a:xfrm>
            <a:off x="8747396" y="4215250"/>
            <a:ext cx="2563522" cy="338554"/>
          </a:xfrm>
          <a:prstGeom prst="rect">
            <a:avLst/>
          </a:prstGeom>
          <a:noFill/>
        </p:spPr>
        <p:txBody>
          <a:bodyPr wrap="none" lIns="91440" tIns="45720" rIns="91440" bIns="45720" rtlCol="0" anchor="t">
            <a:spAutoFit/>
          </a:bodyPr>
          <a:lstStyle/>
          <a:p>
            <a:r>
              <a:rPr lang="en-BE" sz="1600">
                <a:solidFill>
                  <a:srgbClr val="469FA3"/>
                </a:solidFill>
                <a:latin typeface="Open Sans"/>
                <a:ea typeface="Open Sans"/>
                <a:cs typeface="Open Sans"/>
              </a:rPr>
              <a:t>Scientific Data validation </a:t>
            </a:r>
            <a:endParaRPr lang="en-US" sz="1600">
              <a:solidFill>
                <a:srgbClr val="469FA3"/>
              </a:solidFill>
              <a:latin typeface="Open Sans"/>
              <a:ea typeface="Open Sans"/>
              <a:cs typeface="Open Sans"/>
            </a:endParaRPr>
          </a:p>
        </p:txBody>
      </p:sp>
      <p:sp>
        <p:nvSpPr>
          <p:cNvPr id="42" name="Oval 41">
            <a:extLst>
              <a:ext uri="{FF2B5EF4-FFF2-40B4-BE49-F238E27FC236}">
                <a16:creationId xmlns:a16="http://schemas.microsoft.com/office/drawing/2014/main" id="{9D68FAC8-7BC6-B44B-A803-9EA94262188A}"/>
              </a:ext>
            </a:extLst>
          </p:cNvPr>
          <p:cNvSpPr/>
          <p:nvPr/>
        </p:nvSpPr>
        <p:spPr>
          <a:xfrm>
            <a:off x="11258911" y="5982927"/>
            <a:ext cx="143379" cy="143379"/>
          </a:xfrm>
          <a:prstGeom prst="ellipse">
            <a:avLst/>
          </a:prstGeom>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3" name="TextBox 42">
            <a:extLst>
              <a:ext uri="{FF2B5EF4-FFF2-40B4-BE49-F238E27FC236}">
                <a16:creationId xmlns:a16="http://schemas.microsoft.com/office/drawing/2014/main" id="{5902F83F-5698-6F49-9D42-280D06DBC56E}"/>
              </a:ext>
            </a:extLst>
          </p:cNvPr>
          <p:cNvSpPr txBox="1"/>
          <p:nvPr/>
        </p:nvSpPr>
        <p:spPr>
          <a:xfrm>
            <a:off x="9100847" y="5885339"/>
            <a:ext cx="2238818" cy="338554"/>
          </a:xfrm>
          <a:prstGeom prst="rect">
            <a:avLst/>
          </a:prstGeom>
          <a:noFill/>
        </p:spPr>
        <p:txBody>
          <a:bodyPr wrap="none" lIns="91440" tIns="45720" rIns="91440" bIns="45720" rtlCol="0" anchor="t">
            <a:spAutoFit/>
          </a:bodyPr>
          <a:lstStyle/>
          <a:p>
            <a:r>
              <a:rPr lang="en-BE" sz="1600">
                <a:solidFill>
                  <a:srgbClr val="469FA3"/>
                </a:solidFill>
                <a:latin typeface="Open Sans"/>
                <a:ea typeface="Open Sans"/>
                <a:cs typeface="Open Sans"/>
              </a:rPr>
              <a:t>Clinical interpretation</a:t>
            </a:r>
            <a:endParaRPr lang="en-US" sz="1600">
              <a:solidFill>
                <a:srgbClr val="469FA3"/>
              </a:solidFill>
              <a:latin typeface="Open Sans"/>
              <a:ea typeface="Open Sans"/>
              <a:cs typeface="Open Sans"/>
            </a:endParaRPr>
          </a:p>
        </p:txBody>
      </p:sp>
      <p:pic>
        <p:nvPicPr>
          <p:cNvPr id="11" name="Graphic 10" descr="Hospital outline">
            <a:extLst>
              <a:ext uri="{FF2B5EF4-FFF2-40B4-BE49-F238E27FC236}">
                <a16:creationId xmlns:a16="http://schemas.microsoft.com/office/drawing/2014/main" id="{CCF8DD89-4F05-9A42-DAE8-E59B448EED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98256" y="3275855"/>
            <a:ext cx="1252018" cy="1222330"/>
          </a:xfrm>
          <a:prstGeom prst="rect">
            <a:avLst/>
          </a:prstGeom>
        </p:spPr>
      </p:pic>
    </p:spTree>
    <p:extLst>
      <p:ext uri="{BB962C8B-B14F-4D97-AF65-F5344CB8AC3E}">
        <p14:creationId xmlns:p14="http://schemas.microsoft.com/office/powerpoint/2010/main" val="1935794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Background pattern&#10;&#10;Description automatically generated">
            <a:extLst>
              <a:ext uri="{FF2B5EF4-FFF2-40B4-BE49-F238E27FC236}">
                <a16:creationId xmlns:a16="http://schemas.microsoft.com/office/drawing/2014/main" id="{930CBA28-2F01-7CB7-BCA9-044A696CB0CA}"/>
              </a:ext>
            </a:extLst>
          </p:cNvPr>
          <p:cNvPicPr>
            <a:picLocks noChangeAspect="1"/>
          </p:cNvPicPr>
          <p:nvPr/>
        </p:nvPicPr>
        <p:blipFill rotWithShape="1">
          <a:blip r:embed="rId3">
            <a:extLst>
              <a:ext uri="{28A0092B-C50C-407E-A947-70E740481C1C}">
                <a14:useLocalDpi xmlns:a14="http://schemas.microsoft.com/office/drawing/2010/main" val="0"/>
              </a:ext>
            </a:extLst>
          </a:blip>
          <a:srcRect b="1990"/>
          <a:stretch/>
        </p:blipFill>
        <p:spPr>
          <a:xfrm>
            <a:off x="0" y="0"/>
            <a:ext cx="12191999" cy="672147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D88A821-B992-61A4-5922-FF9D631E4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411" y="1105604"/>
            <a:ext cx="5599609" cy="3148960"/>
          </a:xfrm>
          <a:prstGeom prst="rect">
            <a:avLst/>
          </a:prstGeom>
        </p:spPr>
      </p:pic>
      <p:sp>
        <p:nvSpPr>
          <p:cNvPr id="14" name="ZoneTexte 7">
            <a:extLst>
              <a:ext uri="{FF2B5EF4-FFF2-40B4-BE49-F238E27FC236}">
                <a16:creationId xmlns:a16="http://schemas.microsoft.com/office/drawing/2014/main" id="{34F94C99-68F6-3254-13FC-7941276F60E9}"/>
              </a:ext>
            </a:extLst>
          </p:cNvPr>
          <p:cNvSpPr txBox="1"/>
          <p:nvPr/>
        </p:nvSpPr>
        <p:spPr>
          <a:xfrm>
            <a:off x="4716581" y="5360168"/>
            <a:ext cx="3278603" cy="734881"/>
          </a:xfrm>
          <a:prstGeom prst="rect">
            <a:avLst/>
          </a:prstGeom>
          <a:noFill/>
        </p:spPr>
        <p:txBody>
          <a:bodyPr wrap="square">
            <a:spAutoFit/>
          </a:bodyPr>
          <a:lstStyle/>
          <a:p>
            <a:pPr algn="ctr">
              <a:lnSpc>
                <a:spcPct val="107000"/>
              </a:lnSpc>
              <a:spcAft>
                <a:spcPts val="800"/>
              </a:spcAft>
            </a:pPr>
            <a:r>
              <a:rPr lang="en-US" sz="2000" b="1" spc="300">
                <a:solidFill>
                  <a:schemeClr val="bg1"/>
                </a:solidFill>
                <a:latin typeface="Open Sans" panose="020B0606030504020204"/>
                <a:cs typeface="Times New Roman" panose="02020603050405020304" pitchFamily="18" charset="0"/>
              </a:rPr>
              <a:t>Visit our website  </a:t>
            </a:r>
            <a:r>
              <a:rPr lang="en-US" sz="2000" b="1" spc="300" err="1">
                <a:solidFill>
                  <a:schemeClr val="bg1"/>
                </a:solidFill>
                <a:latin typeface="Open Sans" panose="020B0606030504020204"/>
                <a:cs typeface="Times New Roman" panose="02020603050405020304" pitchFamily="18" charset="0"/>
              </a:rPr>
              <a:t>www.oncodna.com</a:t>
            </a:r>
            <a:endParaRPr lang="en-US" sz="2000" b="1" spc="300">
              <a:solidFill>
                <a:schemeClr val="bg1"/>
              </a:solidFill>
              <a:latin typeface="Open Sans" panose="020B0606030504020204"/>
              <a:cs typeface="Times New Roman" panose="02020603050405020304" pitchFamily="18" charset="0"/>
            </a:endParaRPr>
          </a:p>
        </p:txBody>
      </p:sp>
      <p:pic>
        <p:nvPicPr>
          <p:cNvPr id="3" name="Picture 2" descr="A picture containing text, clipart&#10;&#10;Description automatically generated">
            <a:extLst>
              <a:ext uri="{FF2B5EF4-FFF2-40B4-BE49-F238E27FC236}">
                <a16:creationId xmlns:a16="http://schemas.microsoft.com/office/drawing/2014/main" id="{0253ED72-E438-D09F-1038-72A8BB25D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508" y="701184"/>
            <a:ext cx="3039882" cy="684338"/>
          </a:xfrm>
          <a:prstGeom prst="rect">
            <a:avLst/>
          </a:prstGeom>
        </p:spPr>
      </p:pic>
      <p:sp>
        <p:nvSpPr>
          <p:cNvPr id="2" name="TextBox 1">
            <a:extLst>
              <a:ext uri="{FF2B5EF4-FFF2-40B4-BE49-F238E27FC236}">
                <a16:creationId xmlns:a16="http://schemas.microsoft.com/office/drawing/2014/main" id="{00F1B1C8-E351-2341-9F33-FB808A837F2C}"/>
              </a:ext>
            </a:extLst>
          </p:cNvPr>
          <p:cNvSpPr txBox="1"/>
          <p:nvPr/>
        </p:nvSpPr>
        <p:spPr>
          <a:xfrm>
            <a:off x="867508" y="2086706"/>
            <a:ext cx="3906839" cy="2246769"/>
          </a:xfrm>
          <a:prstGeom prst="rect">
            <a:avLst/>
          </a:prstGeom>
          <a:noFill/>
        </p:spPr>
        <p:txBody>
          <a:bodyPr wrap="none" rtlCol="0">
            <a:spAutoFit/>
          </a:bodyPr>
          <a:lstStyle/>
          <a:p>
            <a:r>
              <a:rPr lang="en-BE" sz="2800" b="1" dirty="0">
                <a:solidFill>
                  <a:schemeClr val="bg1"/>
                </a:solidFill>
                <a:latin typeface="Raleway" panose="020B0503030101060003" pitchFamily="34" charset="77"/>
              </a:rPr>
              <a:t>Your Sales contact:</a:t>
            </a:r>
          </a:p>
          <a:p>
            <a:endParaRPr lang="en-BE" sz="2800" b="1" dirty="0">
              <a:solidFill>
                <a:schemeClr val="bg1"/>
              </a:solidFill>
              <a:latin typeface="Raleway" panose="020B0503030101060003" pitchFamily="34" charset="77"/>
            </a:endParaRPr>
          </a:p>
          <a:p>
            <a:r>
              <a:rPr lang="es-ES" sz="2800" dirty="0">
                <a:solidFill>
                  <a:schemeClr val="bg1"/>
                </a:solidFill>
                <a:latin typeface="Raleway" panose="020B0503030101060003" pitchFamily="34" charset="77"/>
              </a:rPr>
              <a:t>Marc Elias</a:t>
            </a:r>
            <a:endParaRPr lang="en-BE" sz="2800" dirty="0">
              <a:solidFill>
                <a:schemeClr val="bg1"/>
              </a:solidFill>
              <a:latin typeface="Raleway" panose="020B0503030101060003" pitchFamily="34" charset="77"/>
            </a:endParaRPr>
          </a:p>
          <a:p>
            <a:endParaRPr lang="en-BE" sz="2800" dirty="0">
              <a:solidFill>
                <a:schemeClr val="bg1"/>
              </a:solidFill>
              <a:latin typeface="Raleway" panose="020B0503030101060003" pitchFamily="34" charset="77"/>
            </a:endParaRPr>
          </a:p>
          <a:p>
            <a:r>
              <a:rPr lang="en-GB" sz="2800" dirty="0">
                <a:solidFill>
                  <a:schemeClr val="bg1"/>
                </a:solidFill>
                <a:latin typeface="Raleway" panose="020B0503030101060003" pitchFamily="34" charset="77"/>
                <a:hlinkClick r:id="rId6"/>
              </a:rPr>
              <a:t>m.elias@oncodna.com</a:t>
            </a:r>
            <a:endParaRPr lang="en-BE" sz="2800" b="1" dirty="0">
              <a:solidFill>
                <a:schemeClr val="bg1"/>
              </a:solidFill>
              <a:latin typeface="Raleway" panose="020B0503030101060003" pitchFamily="34" charset="77"/>
            </a:endParaRPr>
          </a:p>
        </p:txBody>
      </p:sp>
    </p:spTree>
    <p:extLst>
      <p:ext uri="{BB962C8B-B14F-4D97-AF65-F5344CB8AC3E}">
        <p14:creationId xmlns:p14="http://schemas.microsoft.com/office/powerpoint/2010/main" val="2807950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Rectangle : coins arrondis 928">
            <a:extLst>
              <a:ext uri="{FF2B5EF4-FFF2-40B4-BE49-F238E27FC236}">
                <a16:creationId xmlns:a16="http://schemas.microsoft.com/office/drawing/2014/main" id="{DF3A90C9-013E-6046-9F99-4CC36AC15335}"/>
              </a:ext>
            </a:extLst>
          </p:cNvPr>
          <p:cNvSpPr/>
          <p:nvPr/>
        </p:nvSpPr>
        <p:spPr>
          <a:xfrm>
            <a:off x="-198649" y="4603739"/>
            <a:ext cx="2904193" cy="1607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Picture 5" descr="Map&#10;&#10;Description automatically generated">
            <a:extLst>
              <a:ext uri="{FF2B5EF4-FFF2-40B4-BE49-F238E27FC236}">
                <a16:creationId xmlns:a16="http://schemas.microsoft.com/office/drawing/2014/main" id="{BEE605BE-5FC9-8A93-B4EB-0A0228645F97}"/>
              </a:ext>
            </a:extLst>
          </p:cNvPr>
          <p:cNvPicPr>
            <a:picLocks noChangeAspect="1"/>
          </p:cNvPicPr>
          <p:nvPr/>
        </p:nvPicPr>
        <p:blipFill rotWithShape="1">
          <a:blip r:embed="rId5">
            <a:extLst>
              <a:ext uri="{28A0092B-C50C-407E-A947-70E740481C1C}">
                <a14:useLocalDpi xmlns:a14="http://schemas.microsoft.com/office/drawing/2010/main" val="0"/>
              </a:ext>
            </a:extLst>
          </a:blip>
          <a:srcRect l="43224"/>
          <a:stretch/>
        </p:blipFill>
        <p:spPr>
          <a:xfrm>
            <a:off x="5954035" y="403328"/>
            <a:ext cx="5668848" cy="5616352"/>
          </a:xfrm>
          <a:prstGeom prst="rect">
            <a:avLst/>
          </a:prstGeom>
        </p:spPr>
      </p:pic>
      <p:graphicFrame>
        <p:nvGraphicFramePr>
          <p:cNvPr id="10" name="Objet 9" hidden="1">
            <a:extLst>
              <a:ext uri="{FF2B5EF4-FFF2-40B4-BE49-F238E27FC236}">
                <a16:creationId xmlns:a16="http://schemas.microsoft.com/office/drawing/2014/main" id="{6293A9BB-160C-472F-9A52-CC3D3CC0B84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6" imgW="592" imgH="595" progId="TCLayout.ActiveDocument.1">
                  <p:embed/>
                </p:oleObj>
              </mc:Choice>
              <mc:Fallback>
                <p:oleObj name="Diapositive think-cell" r:id="rId6" imgW="592" imgH="595" progId="TCLayout.ActiveDocument.1">
                  <p:embed/>
                  <p:pic>
                    <p:nvPicPr>
                      <p:cNvPr id="10" name="Objet 9" hidden="1">
                        <a:extLst>
                          <a:ext uri="{FF2B5EF4-FFF2-40B4-BE49-F238E27FC236}">
                            <a16:creationId xmlns:a16="http://schemas.microsoft.com/office/drawing/2014/main" id="{6293A9BB-160C-472F-9A52-CC3D3CC0B84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F2266D5D-D123-4E03-8EC7-F3BBA7BDEECE}"/>
              </a:ext>
            </a:extLst>
          </p:cNvPr>
          <p:cNvSpPr>
            <a:spLocks noGrp="1"/>
          </p:cNvSpPr>
          <p:nvPr>
            <p:ph type="title"/>
          </p:nvPr>
        </p:nvSpPr>
        <p:spPr>
          <a:xfrm>
            <a:off x="485512" y="217696"/>
            <a:ext cx="9937073" cy="678671"/>
          </a:xfrm>
        </p:spPr>
        <p:txBody>
          <a:bodyPr vert="horz">
            <a:normAutofit/>
          </a:bodyPr>
          <a:lstStyle/>
          <a:p>
            <a:pPr>
              <a:spcAft>
                <a:spcPts val="2400"/>
              </a:spcAft>
              <a:buClr>
                <a:srgbClr val="FFB25B">
                  <a:lumMod val="75000"/>
                </a:srgbClr>
              </a:buClr>
              <a:defRPr/>
            </a:pPr>
            <a:r>
              <a:rPr lang="en-US" sz="2600" err="1">
                <a:latin typeface="Raleway"/>
                <a:ea typeface="Open Sans"/>
                <a:cs typeface="Open Sans"/>
              </a:rPr>
              <a:t>OncoDNA</a:t>
            </a:r>
            <a:r>
              <a:rPr lang="en-US" sz="2600">
                <a:latin typeface="Raleway"/>
                <a:ea typeface="Open Sans"/>
                <a:cs typeface="Open Sans"/>
              </a:rPr>
              <a:t> at a glance</a:t>
            </a:r>
          </a:p>
        </p:txBody>
      </p:sp>
      <p:sp>
        <p:nvSpPr>
          <p:cNvPr id="9" name="Text Placeholder 76">
            <a:extLst>
              <a:ext uri="{FF2B5EF4-FFF2-40B4-BE49-F238E27FC236}">
                <a16:creationId xmlns:a16="http://schemas.microsoft.com/office/drawing/2014/main" id="{0E3EC7DA-EB39-4E73-B935-B615BBC2A813}"/>
              </a:ext>
            </a:extLst>
          </p:cNvPr>
          <p:cNvSpPr txBox="1">
            <a:spLocks/>
          </p:cNvSpPr>
          <p:nvPr/>
        </p:nvSpPr>
        <p:spPr>
          <a:xfrm>
            <a:off x="573100" y="1396014"/>
            <a:ext cx="11227345" cy="47548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12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algn="l" defTabSz="914400" rtl="0" eaLnBrk="1" fontAlgn="auto" latinLnBrk="0" hangingPunct="1">
              <a:lnSpc>
                <a:spcPct val="100000"/>
              </a:lnSpc>
              <a:spcBef>
                <a:spcPts val="1000"/>
              </a:spcBef>
              <a:spcAft>
                <a:spcPts val="0"/>
              </a:spcAft>
              <a:buClr>
                <a:schemeClr val="accent1"/>
              </a:buClr>
              <a:buSzPct val="75000"/>
              <a:buFont typeface="Arial" panose="020B0604020202020204" pitchFamily="34" charset="0"/>
              <a:buChar char="•"/>
              <a:tabLst/>
              <a:defRPr/>
            </a:pPr>
            <a:r>
              <a:rPr kumimoji="0" lang="en-US" sz="1500" b="0" i="0" u="none" strike="noStrike" kern="1200" cap="none" spc="-30" normalizeH="0" baseline="0" noProof="0">
                <a:ln>
                  <a:noFill/>
                </a:ln>
                <a:solidFill>
                  <a:schemeClr val="accent1"/>
                </a:solidFill>
                <a:effectLst/>
                <a:uLnTx/>
                <a:uFillTx/>
                <a:latin typeface="Open Sans" panose="020B0606030504020204"/>
              </a:rPr>
              <a:t>Grown exponentially since foundation in 2012</a:t>
            </a:r>
          </a:p>
          <a:p>
            <a:pPr marL="180000" marR="0" lvl="0" indent="-180000" algn="l" defTabSz="914400" rtl="0" eaLnBrk="1" fontAlgn="auto" latinLnBrk="0" hangingPunct="1">
              <a:lnSpc>
                <a:spcPct val="100000"/>
              </a:lnSpc>
              <a:spcBef>
                <a:spcPts val="1000"/>
              </a:spcBef>
              <a:spcAft>
                <a:spcPts val="0"/>
              </a:spcAft>
              <a:buClr>
                <a:schemeClr val="accent1"/>
              </a:buClr>
              <a:buSzPct val="75000"/>
              <a:buFont typeface="Arial" panose="020B0604020202020204" pitchFamily="34" charset="0"/>
              <a:buChar char="•"/>
              <a:tabLst/>
              <a:defRPr/>
            </a:pPr>
            <a:r>
              <a:rPr kumimoji="0" lang="en-US" sz="1500" b="0" i="0" u="none" strike="noStrike" kern="1200" cap="none" spc="-30" normalizeH="0" baseline="0" noProof="0">
                <a:ln>
                  <a:noFill/>
                </a:ln>
                <a:solidFill>
                  <a:schemeClr val="accent1"/>
                </a:solidFill>
                <a:effectLst/>
                <a:uLnTx/>
                <a:uFillTx/>
                <a:latin typeface="Open Sans" panose="020B0606030504020204"/>
              </a:rPr>
              <a:t>Milestone partnerships with leading oncology organizations</a:t>
            </a:r>
          </a:p>
          <a:p>
            <a:pPr marL="180000" marR="0" lvl="0" indent="-180000" algn="l" defTabSz="914400" rtl="0" eaLnBrk="1" fontAlgn="auto" latinLnBrk="0" hangingPunct="1">
              <a:lnSpc>
                <a:spcPct val="100000"/>
              </a:lnSpc>
              <a:spcBef>
                <a:spcPts val="1000"/>
              </a:spcBef>
              <a:spcAft>
                <a:spcPts val="0"/>
              </a:spcAft>
              <a:buClr>
                <a:schemeClr val="accent1"/>
              </a:buClr>
              <a:buSzPct val="75000"/>
              <a:buFont typeface="Arial" panose="020B0604020202020204" pitchFamily="34" charset="0"/>
              <a:buChar char="•"/>
              <a:tabLst/>
              <a:defRPr/>
            </a:pPr>
            <a:r>
              <a:rPr lang="en-US" sz="1500">
                <a:solidFill>
                  <a:schemeClr val="accent1"/>
                </a:solidFill>
                <a:latin typeface="Open Sans" panose="020B0606030504020204"/>
              </a:rPr>
              <a:t>Expanded footprint worldwide</a:t>
            </a:r>
            <a:endParaRPr kumimoji="0" lang="en-US" sz="1500" b="0" i="0" u="none" strike="noStrike" kern="1200" cap="none" spc="-30" normalizeH="0" baseline="0" noProof="0">
              <a:ln>
                <a:noFill/>
              </a:ln>
              <a:solidFill>
                <a:schemeClr val="accent1"/>
              </a:solidFill>
              <a:effectLst/>
              <a:uLnTx/>
              <a:uFillTx/>
              <a:latin typeface="Open Sans" panose="020B0606030504020204"/>
            </a:endParaRPr>
          </a:p>
        </p:txBody>
      </p:sp>
      <p:cxnSp>
        <p:nvCxnSpPr>
          <p:cNvPr id="13" name="Connecteur droit 12">
            <a:extLst>
              <a:ext uri="{FF2B5EF4-FFF2-40B4-BE49-F238E27FC236}">
                <a16:creationId xmlns:a16="http://schemas.microsoft.com/office/drawing/2014/main" id="{66CA1A0B-B3BA-491C-9AC8-5999A88C0CA6}"/>
              </a:ext>
            </a:extLst>
          </p:cNvPr>
          <p:cNvCxnSpPr/>
          <p:nvPr/>
        </p:nvCxnSpPr>
        <p:spPr>
          <a:xfrm>
            <a:off x="569117" y="896367"/>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sp>
        <p:nvSpPr>
          <p:cNvPr id="934" name="Freeform 367">
            <a:extLst>
              <a:ext uri="{FF2B5EF4-FFF2-40B4-BE49-F238E27FC236}">
                <a16:creationId xmlns:a16="http://schemas.microsoft.com/office/drawing/2014/main" id="{AE611A99-137D-8D49-C8B9-3AFC4C745AA3}"/>
              </a:ext>
            </a:extLst>
          </p:cNvPr>
          <p:cNvSpPr>
            <a:spLocks/>
          </p:cNvSpPr>
          <p:nvPr>
            <p:custDataLst>
              <p:tags r:id="rId2"/>
            </p:custDataLst>
          </p:nvPr>
        </p:nvSpPr>
        <p:spPr bwMode="gray">
          <a:xfrm>
            <a:off x="2452166" y="4512443"/>
            <a:ext cx="9264" cy="5252"/>
          </a:xfrm>
          <a:custGeom>
            <a:avLst/>
            <a:gdLst/>
            <a:ahLst/>
            <a:cxnLst>
              <a:cxn ang="0">
                <a:pos x="3" y="2"/>
              </a:cxn>
              <a:cxn ang="0">
                <a:pos x="0" y="0"/>
              </a:cxn>
              <a:cxn ang="0">
                <a:pos x="3" y="0"/>
              </a:cxn>
              <a:cxn ang="0">
                <a:pos x="3" y="2"/>
              </a:cxn>
            </a:cxnLst>
            <a:rect l="0" t="0" r="r" b="b"/>
            <a:pathLst>
              <a:path w="3" h="2">
                <a:moveTo>
                  <a:pt x="3" y="2"/>
                </a:moveTo>
                <a:lnTo>
                  <a:pt x="0" y="0"/>
                </a:lnTo>
                <a:lnTo>
                  <a:pt x="3" y="0"/>
                </a:lnTo>
                <a:lnTo>
                  <a:pt x="3" y="2"/>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6" name="object 52">
            <a:extLst>
              <a:ext uri="{FF2B5EF4-FFF2-40B4-BE49-F238E27FC236}">
                <a16:creationId xmlns:a16="http://schemas.microsoft.com/office/drawing/2014/main" id="{1192E99E-6E74-BACE-D42D-3FA21CB4EA9A}"/>
              </a:ext>
            </a:extLst>
          </p:cNvPr>
          <p:cNvSpPr txBox="1"/>
          <p:nvPr/>
        </p:nvSpPr>
        <p:spPr>
          <a:xfrm>
            <a:off x="6551767" y="1302743"/>
            <a:ext cx="2513215" cy="654666"/>
          </a:xfrm>
          <a:prstGeom prst="rect">
            <a:avLst/>
          </a:prstGeom>
        </p:spPr>
        <p:txBody>
          <a:bodyPr vert="horz" wrap="square" lIns="0" tIns="12065" rIns="0" bIns="0" rtlCol="0">
            <a:spAutoFit/>
          </a:bodyPr>
          <a:lstStyle/>
          <a:p>
            <a:pPr marL="12700" marR="5080" lvl="0" indent="0" algn="ctr"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1200" cap="none" spc="-5"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OncoDNA Group</a:t>
            </a:r>
          </a:p>
          <a:p>
            <a:pPr marL="12700" marR="5080" lvl="0" indent="0" algn="ctr" defTabSz="914400" rtl="0" eaLnBrk="1" fontAlgn="auto" latinLnBrk="0" hangingPunct="1">
              <a:lnSpc>
                <a:spcPct val="100000"/>
              </a:lnSpc>
              <a:spcBef>
                <a:spcPts val="95"/>
              </a:spcBef>
              <a:spcAft>
                <a:spcPts val="0"/>
              </a:spcAft>
              <a:buClrTx/>
              <a:buSzTx/>
              <a:buFontTx/>
              <a:buNone/>
              <a:tabLst/>
              <a:defRPr/>
            </a:pPr>
            <a:r>
              <a:rPr lang="en-US" sz="1200" b="1" spc="-5">
                <a:solidFill>
                  <a:schemeClr val="accent1"/>
                </a:solidFill>
                <a:latin typeface="Open Sans" panose="020B0606030504020204" pitchFamily="34" charset="0"/>
                <a:ea typeface="Open Sans" panose="020B0606030504020204" pitchFamily="34" charset="0"/>
                <a:cs typeface="Open Sans" panose="020B0606030504020204" pitchFamily="34" charset="0"/>
              </a:rPr>
              <a:t>Headquarters</a:t>
            </a:r>
          </a:p>
          <a:p>
            <a:pPr marL="12700" marR="5080" lvl="0" indent="0" algn="ctr" defTabSz="914400" rtl="0" eaLnBrk="1" fontAlgn="auto" latinLnBrk="0" hangingPunct="1">
              <a:lnSpc>
                <a:spcPct val="150000"/>
              </a:lnSpc>
              <a:spcBef>
                <a:spcPts val="95"/>
              </a:spcBef>
              <a:spcAft>
                <a:spcPts val="0"/>
              </a:spcAft>
              <a:buClrTx/>
              <a:buSzTx/>
              <a:buFontTx/>
              <a:buNone/>
              <a:tabLst/>
              <a:defRPr/>
            </a:pPr>
            <a:r>
              <a:rPr kumimoji="0" lang="en-US" sz="1200" i="0" u="none" strike="noStrike" kern="1200" cap="none" spc="-5" normalizeH="0" baseline="0" noProof="0" err="1">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Gosselies</a:t>
            </a:r>
            <a:r>
              <a:rPr kumimoji="0" lang="en-US" sz="1200" i="0" u="none" strike="noStrike" kern="1200" cap="none" spc="-5"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 Belgium</a:t>
            </a:r>
          </a:p>
        </p:txBody>
      </p:sp>
      <p:sp>
        <p:nvSpPr>
          <p:cNvPr id="27" name="object 52">
            <a:extLst>
              <a:ext uri="{FF2B5EF4-FFF2-40B4-BE49-F238E27FC236}">
                <a16:creationId xmlns:a16="http://schemas.microsoft.com/office/drawing/2014/main" id="{F4F68F58-A34B-F75D-60C7-89B98D0D4EDC}"/>
              </a:ext>
            </a:extLst>
          </p:cNvPr>
          <p:cNvSpPr txBox="1"/>
          <p:nvPr/>
        </p:nvSpPr>
        <p:spPr>
          <a:xfrm>
            <a:off x="6630570" y="5375833"/>
            <a:ext cx="2513215" cy="693138"/>
          </a:xfrm>
          <a:prstGeom prst="rect">
            <a:avLst/>
          </a:prstGeom>
        </p:spPr>
        <p:txBody>
          <a:bodyPr vert="horz" wrap="square" lIns="0" tIns="12065" rIns="0" bIns="0" rtlCol="0">
            <a:spAutoFit/>
          </a:bodyPr>
          <a:lstStyle/>
          <a:p>
            <a:pPr marL="12700" marR="5080" lvl="0" indent="0" algn="ctr"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1200" cap="none" spc="-5" normalizeH="0" baseline="0" noProof="0" err="1">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BioSequence</a:t>
            </a:r>
            <a:endParaRPr lang="en-US" sz="1200" b="1" spc="-5">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12700" marR="5080" lvl="0" indent="0" algn="ctr" defTabSz="914400" rtl="0" eaLnBrk="1" fontAlgn="auto" latinLnBrk="0" hangingPunct="1">
              <a:lnSpc>
                <a:spcPct val="150000"/>
              </a:lnSpc>
              <a:spcBef>
                <a:spcPts val="95"/>
              </a:spcBef>
              <a:spcAft>
                <a:spcPts val="0"/>
              </a:spcAft>
              <a:buClrTx/>
              <a:buSzTx/>
              <a:buFontTx/>
              <a:buNone/>
              <a:tabLst/>
              <a:defRPr/>
            </a:pPr>
            <a:r>
              <a:rPr kumimoji="0" lang="en-US" sz="1200" i="0" u="none" strike="noStrike" kern="1200" cap="none" spc="-5" normalizeH="0" baseline="0" noProof="0" err="1">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OncoDNA</a:t>
            </a:r>
            <a:r>
              <a:rPr kumimoji="0" lang="en-US" sz="1200" i="0" u="none" strike="noStrike" kern="1200" cap="none" spc="-5"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 Entity</a:t>
            </a:r>
          </a:p>
          <a:p>
            <a:pPr marL="12700" marR="5080" lvl="0" indent="0" algn="ctr" defTabSz="914400" rtl="0" eaLnBrk="1" fontAlgn="auto" latinLnBrk="0" hangingPunct="1">
              <a:lnSpc>
                <a:spcPts val="1600"/>
              </a:lnSpc>
              <a:spcBef>
                <a:spcPts val="95"/>
              </a:spcBef>
              <a:spcAft>
                <a:spcPts val="0"/>
              </a:spcAft>
              <a:buClrTx/>
              <a:buSzTx/>
              <a:buFontTx/>
              <a:buNone/>
              <a:tabLst/>
              <a:defRPr/>
            </a:pPr>
            <a:r>
              <a:rPr lang="en-US" sz="1200" spc="-5">
                <a:solidFill>
                  <a:schemeClr val="accent1"/>
                </a:solidFill>
                <a:latin typeface="Open Sans" panose="020B0606030504020204" pitchFamily="34" charset="0"/>
                <a:ea typeface="Open Sans" panose="020B0606030504020204" pitchFamily="34" charset="0"/>
                <a:cs typeface="Open Sans" panose="020B0606030504020204" pitchFamily="34" charset="0"/>
              </a:rPr>
              <a:t>Valencia, Spain</a:t>
            </a:r>
            <a:endParaRPr kumimoji="0" lang="en-US" sz="1200" i="0" u="none" strike="noStrike" kern="1200" cap="none" spc="-5"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object 52">
            <a:extLst>
              <a:ext uri="{FF2B5EF4-FFF2-40B4-BE49-F238E27FC236}">
                <a16:creationId xmlns:a16="http://schemas.microsoft.com/office/drawing/2014/main" id="{B0CFBC30-3261-F7E3-D825-3D51A6B67691}"/>
              </a:ext>
            </a:extLst>
          </p:cNvPr>
          <p:cNvSpPr txBox="1"/>
          <p:nvPr/>
        </p:nvSpPr>
        <p:spPr>
          <a:xfrm>
            <a:off x="5505865" y="2384392"/>
            <a:ext cx="2513215" cy="693138"/>
          </a:xfrm>
          <a:prstGeom prst="rect">
            <a:avLst/>
          </a:prstGeom>
        </p:spPr>
        <p:txBody>
          <a:bodyPr vert="horz" wrap="square" lIns="0" tIns="12065" rIns="0" bIns="0" rtlCol="0">
            <a:spAutoFit/>
          </a:bodyPr>
          <a:lstStyle/>
          <a:p>
            <a:pPr marL="12700" marR="5080" lvl="0" indent="0" algn="ctr" defTabSz="914400" rtl="0" eaLnBrk="1" fontAlgn="auto" latinLnBrk="0" hangingPunct="1">
              <a:lnSpc>
                <a:spcPct val="100000"/>
              </a:lnSpc>
              <a:spcBef>
                <a:spcPts val="95"/>
              </a:spcBef>
              <a:spcAft>
                <a:spcPts val="0"/>
              </a:spcAft>
              <a:buClrTx/>
              <a:buSzTx/>
              <a:buFontTx/>
              <a:buNone/>
              <a:tabLst/>
              <a:defRPr/>
            </a:pPr>
            <a:r>
              <a:rPr kumimoji="0" lang="en-US" sz="1200" b="1" i="0" u="none" strike="noStrike" kern="1200" cap="none" spc="-5" normalizeH="0" baseline="0" noProof="0" err="1">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IntegraGen</a:t>
            </a:r>
            <a:endParaRPr lang="en-US" sz="1200" b="1" spc="-5">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12700" marR="5080" lvl="0" indent="0" algn="ctr" defTabSz="914400" rtl="0" eaLnBrk="1" fontAlgn="auto" latinLnBrk="0" hangingPunct="1">
              <a:lnSpc>
                <a:spcPct val="150000"/>
              </a:lnSpc>
              <a:spcBef>
                <a:spcPts val="95"/>
              </a:spcBef>
              <a:spcAft>
                <a:spcPts val="0"/>
              </a:spcAft>
              <a:buClrTx/>
              <a:buSzTx/>
              <a:buFontTx/>
              <a:buNone/>
              <a:tabLst/>
              <a:defRPr/>
            </a:pPr>
            <a:r>
              <a:rPr kumimoji="0" lang="en-US" sz="1200" i="0" u="none" strike="noStrike" kern="1200" cap="none" spc="-5"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OncoDNA Entity</a:t>
            </a:r>
          </a:p>
          <a:p>
            <a:pPr marL="12700" marR="5080" lvl="0" indent="0" algn="ctr" defTabSz="914400" rtl="0" eaLnBrk="1" fontAlgn="auto" latinLnBrk="0" hangingPunct="1">
              <a:lnSpc>
                <a:spcPts val="1600"/>
              </a:lnSpc>
              <a:spcBef>
                <a:spcPts val="95"/>
              </a:spcBef>
              <a:spcAft>
                <a:spcPts val="0"/>
              </a:spcAft>
              <a:buClrTx/>
              <a:buSzTx/>
              <a:buFontTx/>
              <a:buNone/>
              <a:tabLst/>
              <a:defRPr/>
            </a:pPr>
            <a:r>
              <a:rPr lang="en-US" sz="1200" spc="-5" err="1">
                <a:solidFill>
                  <a:schemeClr val="accent1"/>
                </a:solidFill>
                <a:latin typeface="Open Sans" panose="020B0606030504020204" pitchFamily="34" charset="0"/>
                <a:ea typeface="Open Sans" panose="020B0606030504020204" pitchFamily="34" charset="0"/>
                <a:cs typeface="Open Sans" panose="020B0606030504020204" pitchFamily="34" charset="0"/>
              </a:rPr>
              <a:t>Evry</a:t>
            </a:r>
            <a:r>
              <a:rPr lang="en-US" sz="1200" spc="-5">
                <a:solidFill>
                  <a:schemeClr val="accent1"/>
                </a:solidFill>
                <a:latin typeface="Open Sans" panose="020B0606030504020204" pitchFamily="34" charset="0"/>
                <a:ea typeface="Open Sans" panose="020B0606030504020204" pitchFamily="34" charset="0"/>
                <a:cs typeface="Open Sans" panose="020B0606030504020204" pitchFamily="34" charset="0"/>
              </a:rPr>
              <a:t>, France</a:t>
            </a:r>
            <a:endParaRPr kumimoji="0" lang="en-US" sz="1200" i="0" u="none" strike="noStrike" kern="1200" cap="none" spc="-5"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1" name="Straight Connector 10">
            <a:extLst>
              <a:ext uri="{FF2B5EF4-FFF2-40B4-BE49-F238E27FC236}">
                <a16:creationId xmlns:a16="http://schemas.microsoft.com/office/drawing/2014/main" id="{9677B8DF-AA2E-701F-EB73-DA731B3C9B39}"/>
              </a:ext>
            </a:extLst>
          </p:cNvPr>
          <p:cNvCxnSpPr/>
          <p:nvPr/>
        </p:nvCxnSpPr>
        <p:spPr>
          <a:xfrm>
            <a:off x="8464401" y="2029899"/>
            <a:ext cx="203358" cy="207269"/>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32" name="Straight Connector 31">
            <a:extLst>
              <a:ext uri="{FF2B5EF4-FFF2-40B4-BE49-F238E27FC236}">
                <a16:creationId xmlns:a16="http://schemas.microsoft.com/office/drawing/2014/main" id="{A0A1DC08-4073-63BA-F53D-8B485462BA72}"/>
              </a:ext>
            </a:extLst>
          </p:cNvPr>
          <p:cNvCxnSpPr>
            <a:cxnSpLocks/>
          </p:cNvCxnSpPr>
          <p:nvPr/>
        </p:nvCxnSpPr>
        <p:spPr>
          <a:xfrm>
            <a:off x="7543578" y="2641443"/>
            <a:ext cx="925687" cy="162507"/>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34" name="Straight Connector 33">
            <a:extLst>
              <a:ext uri="{FF2B5EF4-FFF2-40B4-BE49-F238E27FC236}">
                <a16:creationId xmlns:a16="http://schemas.microsoft.com/office/drawing/2014/main" id="{08497052-3B59-ED40-8BF6-51D130062D5B}"/>
              </a:ext>
            </a:extLst>
          </p:cNvPr>
          <p:cNvCxnSpPr>
            <a:cxnSpLocks/>
          </p:cNvCxnSpPr>
          <p:nvPr/>
        </p:nvCxnSpPr>
        <p:spPr>
          <a:xfrm flipV="1">
            <a:off x="7933662" y="4384077"/>
            <a:ext cx="170836" cy="869743"/>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3AB73C12-6249-06BD-4010-9D7B1602E0D0}"/>
              </a:ext>
            </a:extLst>
          </p:cNvPr>
          <p:cNvSpPr txBox="1"/>
          <p:nvPr/>
        </p:nvSpPr>
        <p:spPr>
          <a:xfrm>
            <a:off x="6367820" y="5431763"/>
            <a:ext cx="184731" cy="369332"/>
          </a:xfrm>
          <a:prstGeom prst="rect">
            <a:avLst/>
          </a:prstGeom>
          <a:noFill/>
        </p:spPr>
        <p:txBody>
          <a:bodyPr wrap="none" rtlCol="0">
            <a:spAutoFit/>
          </a:bodyPr>
          <a:lstStyle/>
          <a:p>
            <a:endParaRPr lang="en-US"/>
          </a:p>
        </p:txBody>
      </p:sp>
      <p:sp>
        <p:nvSpPr>
          <p:cNvPr id="943" name="TextBox 94">
            <a:extLst>
              <a:ext uri="{FF2B5EF4-FFF2-40B4-BE49-F238E27FC236}">
                <a16:creationId xmlns:a16="http://schemas.microsoft.com/office/drawing/2014/main" id="{DEA9C386-94FD-4A5E-6C64-D4F3FE0CA458}"/>
              </a:ext>
            </a:extLst>
          </p:cNvPr>
          <p:cNvSpPr txBox="1"/>
          <p:nvPr/>
        </p:nvSpPr>
        <p:spPr>
          <a:xfrm>
            <a:off x="3391565" y="3211504"/>
            <a:ext cx="821115" cy="21544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400" b="0" i="0" u="none" strike="noStrike" kern="1200" cap="none" spc="0" normalizeH="0" baseline="0" noProof="0">
                <a:ln>
                  <a:noFill/>
                </a:ln>
                <a:solidFill>
                  <a:srgbClr val="FFFFFF"/>
                </a:solidFill>
                <a:effectLst/>
                <a:uLnTx/>
                <a:uFillTx/>
                <a:latin typeface="Open Sans"/>
                <a:ea typeface="Open Sans"/>
                <a:cs typeface="Open Sans"/>
              </a:rPr>
              <a:t>In </a:t>
            </a:r>
            <a:r>
              <a:rPr lang="en-US" sz="1400">
                <a:solidFill>
                  <a:srgbClr val="FFFFFF"/>
                </a:solidFill>
                <a:latin typeface="Open Sans"/>
                <a:ea typeface="Open Sans"/>
                <a:cs typeface="Open Sans"/>
              </a:rPr>
              <a:t>2022</a:t>
            </a:r>
            <a:endParaRPr kumimoji="0" lang="en-US" sz="1400" b="0" i="0" u="none" strike="noStrike" kern="1200" cap="none" spc="0" normalizeH="0" baseline="0" noProof="0">
              <a:ln>
                <a:noFill/>
              </a:ln>
              <a:solidFill>
                <a:srgbClr val="FFFFFF"/>
              </a:solidFill>
              <a:effectLst/>
              <a:uLnTx/>
              <a:uFillTx/>
              <a:latin typeface="Open Sans" panose="020B0606030504020204"/>
              <a:ea typeface="Open Sans" panose="020B0606030504020204" pitchFamily="34" charset="0"/>
              <a:cs typeface="Open Sans" panose="020B0606030504020204" pitchFamily="34" charset="0"/>
            </a:endParaRPr>
          </a:p>
        </p:txBody>
      </p:sp>
      <p:sp>
        <p:nvSpPr>
          <p:cNvPr id="942" name="Rectangle 264">
            <a:extLst>
              <a:ext uri="{FF2B5EF4-FFF2-40B4-BE49-F238E27FC236}">
                <a16:creationId xmlns:a16="http://schemas.microsoft.com/office/drawing/2014/main" id="{9764A29D-F09E-A8C2-9BC4-3DFA943ACAAF}"/>
              </a:ext>
            </a:extLst>
          </p:cNvPr>
          <p:cNvSpPr>
            <a:spLocks noChangeArrowheads="1"/>
          </p:cNvSpPr>
          <p:nvPr/>
        </p:nvSpPr>
        <p:spPr bwMode="auto">
          <a:xfrm>
            <a:off x="943795" y="4923645"/>
            <a:ext cx="224593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spcBef>
                <a:spcPts val="600"/>
              </a:spcBef>
              <a:buSzPct val="100000"/>
              <a:defRPr/>
            </a:pPr>
            <a:r>
              <a:rPr lang="en-US" sz="4400" b="1">
                <a:solidFill>
                  <a:schemeClr val="accent2"/>
                </a:solidFill>
                <a:latin typeface="Open Sans"/>
                <a:ea typeface="Open Sans"/>
                <a:cs typeface="Open Sans"/>
              </a:rPr>
              <a:t>€17M</a:t>
            </a:r>
            <a:endParaRPr lang="en-US" sz="4400" b="1" i="0" u="none" strike="noStrike" kern="1200" cap="none" spc="0" normalizeH="0" baseline="0" noProof="0">
              <a:ln>
                <a:noFill/>
              </a:ln>
              <a:solidFill>
                <a:schemeClr val="accent2"/>
              </a:solidFill>
              <a:effectLst/>
              <a:uLnTx/>
              <a:uFillTx/>
              <a:latin typeface="Open Sans" panose="020B0606030504020204"/>
              <a:ea typeface="Open Sans" panose="020B0606030504020204" pitchFamily="34" charset="0"/>
              <a:cs typeface="Open Sans" panose="020B0606030504020204" pitchFamily="34" charset="0"/>
            </a:endParaRPr>
          </a:p>
        </p:txBody>
      </p:sp>
      <p:sp>
        <p:nvSpPr>
          <p:cNvPr id="52" name="Rectangle 264">
            <a:extLst>
              <a:ext uri="{FF2B5EF4-FFF2-40B4-BE49-F238E27FC236}">
                <a16:creationId xmlns:a16="http://schemas.microsoft.com/office/drawing/2014/main" id="{8F30F61D-BB00-A941-8C68-C343D54591ED}"/>
              </a:ext>
            </a:extLst>
          </p:cNvPr>
          <p:cNvSpPr>
            <a:spLocks noChangeArrowheads="1"/>
          </p:cNvSpPr>
          <p:nvPr/>
        </p:nvSpPr>
        <p:spPr bwMode="auto">
          <a:xfrm>
            <a:off x="1056071" y="5647206"/>
            <a:ext cx="16005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spcBef>
                <a:spcPts val="600"/>
              </a:spcBef>
              <a:buSzPct val="100000"/>
              <a:defRPr/>
            </a:pPr>
            <a:r>
              <a:rPr kumimoji="0" lang="en-US" sz="2000" i="0" u="none" strike="noStrike" kern="1200" cap="none" spc="0" normalizeH="0" baseline="0" noProof="0">
                <a:ln>
                  <a:noFill/>
                </a:ln>
                <a:solidFill>
                  <a:schemeClr val="bg1"/>
                </a:solidFill>
                <a:effectLst/>
                <a:uLnTx/>
                <a:uFillTx/>
                <a:latin typeface="Open Sans"/>
                <a:ea typeface="Open Sans"/>
                <a:cs typeface="Open Sans"/>
              </a:rPr>
              <a:t>in 2022</a:t>
            </a:r>
            <a:endParaRPr kumimoji="0" lang="en-US" sz="2000" i="0" u="none" strike="noStrike" kern="1200" cap="none" spc="0" normalizeH="0" baseline="0" noProof="0">
              <a:ln>
                <a:noFill/>
              </a:ln>
              <a:solidFill>
                <a:schemeClr val="bg1"/>
              </a:solidFill>
              <a:effectLst/>
              <a:uLnTx/>
              <a:uFillTx/>
              <a:latin typeface="Open Sans" panose="020B0606030504020204"/>
              <a:ea typeface="Open Sans" panose="020B0606030504020204" pitchFamily="34" charset="0"/>
              <a:cs typeface="Open Sans" panose="020B0606030504020204" pitchFamily="34" charset="0"/>
            </a:endParaRPr>
          </a:p>
        </p:txBody>
      </p:sp>
      <p:grpSp>
        <p:nvGrpSpPr>
          <p:cNvPr id="60" name="Google Shape;4525;p143">
            <a:extLst>
              <a:ext uri="{FF2B5EF4-FFF2-40B4-BE49-F238E27FC236}">
                <a16:creationId xmlns:a16="http://schemas.microsoft.com/office/drawing/2014/main" id="{05B17BA0-BA74-0897-909F-BA58B13B5B5D}"/>
              </a:ext>
            </a:extLst>
          </p:cNvPr>
          <p:cNvGrpSpPr/>
          <p:nvPr/>
        </p:nvGrpSpPr>
        <p:grpSpPr>
          <a:xfrm>
            <a:off x="8023782" y="3912190"/>
            <a:ext cx="225997" cy="386674"/>
            <a:chOff x="7601242" y="3729267"/>
            <a:chExt cx="222566" cy="380803"/>
          </a:xfrm>
        </p:grpSpPr>
        <p:sp>
          <p:nvSpPr>
            <p:cNvPr id="61" name="Google Shape;4526;p143">
              <a:extLst>
                <a:ext uri="{FF2B5EF4-FFF2-40B4-BE49-F238E27FC236}">
                  <a16:creationId xmlns:a16="http://schemas.microsoft.com/office/drawing/2014/main" id="{44914518-7A82-6E7F-8664-A4913945FD6C}"/>
                </a:ext>
              </a:extLst>
            </p:cNvPr>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FF8542"/>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62" name="Google Shape;4527;p143">
              <a:extLst>
                <a:ext uri="{FF2B5EF4-FFF2-40B4-BE49-F238E27FC236}">
                  <a16:creationId xmlns:a16="http://schemas.microsoft.com/office/drawing/2014/main" id="{AC60B539-AA56-9F3F-1A55-86DCF9F3F9B8}"/>
                </a:ext>
              </a:extLst>
            </p:cNvPr>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63" name="Google Shape;4525;p143">
            <a:extLst>
              <a:ext uri="{FF2B5EF4-FFF2-40B4-BE49-F238E27FC236}">
                <a16:creationId xmlns:a16="http://schemas.microsoft.com/office/drawing/2014/main" id="{0A05BF8B-9CDD-F5C7-F1AA-9C2E6733A338}"/>
              </a:ext>
            </a:extLst>
          </p:cNvPr>
          <p:cNvGrpSpPr/>
          <p:nvPr/>
        </p:nvGrpSpPr>
        <p:grpSpPr>
          <a:xfrm>
            <a:off x="8472515" y="2455923"/>
            <a:ext cx="225997" cy="386674"/>
            <a:chOff x="7601242" y="3729267"/>
            <a:chExt cx="222566" cy="380803"/>
          </a:xfrm>
        </p:grpSpPr>
        <p:sp>
          <p:nvSpPr>
            <p:cNvPr id="896" name="Google Shape;4526;p143">
              <a:extLst>
                <a:ext uri="{FF2B5EF4-FFF2-40B4-BE49-F238E27FC236}">
                  <a16:creationId xmlns:a16="http://schemas.microsoft.com/office/drawing/2014/main" id="{A76AA23E-5D8E-1AF1-1FF5-5EB13042D7EC}"/>
                </a:ext>
              </a:extLst>
            </p:cNvPr>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FF8542"/>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97" name="Google Shape;4527;p143">
              <a:extLst>
                <a:ext uri="{FF2B5EF4-FFF2-40B4-BE49-F238E27FC236}">
                  <a16:creationId xmlns:a16="http://schemas.microsoft.com/office/drawing/2014/main" id="{1D898705-64B7-3E41-CC71-9BD0620B1FE6}"/>
                </a:ext>
              </a:extLst>
            </p:cNvPr>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898" name="Google Shape;4525;p143">
            <a:extLst>
              <a:ext uri="{FF2B5EF4-FFF2-40B4-BE49-F238E27FC236}">
                <a16:creationId xmlns:a16="http://schemas.microsoft.com/office/drawing/2014/main" id="{11365D32-7009-9A91-66D6-19B8E149256E}"/>
              </a:ext>
            </a:extLst>
          </p:cNvPr>
          <p:cNvGrpSpPr/>
          <p:nvPr/>
        </p:nvGrpSpPr>
        <p:grpSpPr>
          <a:xfrm>
            <a:off x="8684181" y="2041056"/>
            <a:ext cx="225997" cy="386674"/>
            <a:chOff x="7601242" y="3729267"/>
            <a:chExt cx="222566" cy="380803"/>
          </a:xfrm>
        </p:grpSpPr>
        <p:sp>
          <p:nvSpPr>
            <p:cNvPr id="899" name="Google Shape;4526;p143">
              <a:extLst>
                <a:ext uri="{FF2B5EF4-FFF2-40B4-BE49-F238E27FC236}">
                  <a16:creationId xmlns:a16="http://schemas.microsoft.com/office/drawing/2014/main" id="{C1DC2057-79F7-C158-D46E-B2ADF38B1AEA}"/>
                </a:ext>
              </a:extLst>
            </p:cNvPr>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FF8542"/>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00" name="Google Shape;4527;p143">
              <a:extLst>
                <a:ext uri="{FF2B5EF4-FFF2-40B4-BE49-F238E27FC236}">
                  <a16:creationId xmlns:a16="http://schemas.microsoft.com/office/drawing/2014/main" id="{8D632457-47BE-5FEA-0600-E34A611E8CF0}"/>
                </a:ext>
              </a:extLst>
            </p:cNvPr>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2621235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 coins arrondis 48">
            <a:extLst>
              <a:ext uri="{FF2B5EF4-FFF2-40B4-BE49-F238E27FC236}">
                <a16:creationId xmlns:a16="http://schemas.microsoft.com/office/drawing/2014/main" id="{F32CD7E1-9225-AAB5-E0DF-0F8355914A64}"/>
              </a:ext>
            </a:extLst>
          </p:cNvPr>
          <p:cNvSpPr/>
          <p:nvPr/>
        </p:nvSpPr>
        <p:spPr>
          <a:xfrm>
            <a:off x="-382545" y="4793171"/>
            <a:ext cx="7271286" cy="1607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46" name="Google Shape;4525;p143">
            <a:extLst>
              <a:ext uri="{FF2B5EF4-FFF2-40B4-BE49-F238E27FC236}">
                <a16:creationId xmlns:a16="http://schemas.microsoft.com/office/drawing/2014/main" id="{B5B89307-2141-8547-8ACC-238AA947B03E}"/>
              </a:ext>
            </a:extLst>
          </p:cNvPr>
          <p:cNvGrpSpPr/>
          <p:nvPr/>
        </p:nvGrpSpPr>
        <p:grpSpPr>
          <a:xfrm>
            <a:off x="6126141" y="1620507"/>
            <a:ext cx="160320" cy="274303"/>
            <a:chOff x="7601242" y="3729267"/>
            <a:chExt cx="222566" cy="380803"/>
          </a:xfrm>
        </p:grpSpPr>
        <p:sp>
          <p:nvSpPr>
            <p:cNvPr id="47" name="Google Shape;4526;p143">
              <a:extLst>
                <a:ext uri="{FF2B5EF4-FFF2-40B4-BE49-F238E27FC236}">
                  <a16:creationId xmlns:a16="http://schemas.microsoft.com/office/drawing/2014/main" id="{9BFC4C62-DB40-8233-DC32-E2E5625DADD1}"/>
                </a:ext>
              </a:extLst>
            </p:cNvPr>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FF8542"/>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 name="Google Shape;4527;p143">
              <a:extLst>
                <a:ext uri="{FF2B5EF4-FFF2-40B4-BE49-F238E27FC236}">
                  <a16:creationId xmlns:a16="http://schemas.microsoft.com/office/drawing/2014/main" id="{A71FF9CB-F391-0028-EFC1-618FBAB2891A}"/>
                </a:ext>
              </a:extLst>
            </p:cNvPr>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aphicFrame>
        <p:nvGraphicFramePr>
          <p:cNvPr id="10" name="Objet 9" hidden="1">
            <a:extLst>
              <a:ext uri="{FF2B5EF4-FFF2-40B4-BE49-F238E27FC236}">
                <a16:creationId xmlns:a16="http://schemas.microsoft.com/office/drawing/2014/main" id="{6293A9BB-160C-472F-9A52-CC3D3CC0B84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11" imgW="592" imgH="595" progId="TCLayout.ActiveDocument.1">
                  <p:embed/>
                </p:oleObj>
              </mc:Choice>
              <mc:Fallback>
                <p:oleObj name="Diapositive think-cell" r:id="rId11" imgW="592" imgH="595" progId="TCLayout.ActiveDocument.1">
                  <p:embed/>
                  <p:pic>
                    <p:nvPicPr>
                      <p:cNvPr id="10" name="Objet 9" hidden="1">
                        <a:extLst>
                          <a:ext uri="{FF2B5EF4-FFF2-40B4-BE49-F238E27FC236}">
                            <a16:creationId xmlns:a16="http://schemas.microsoft.com/office/drawing/2014/main" id="{6293A9BB-160C-472F-9A52-CC3D3CC0B840}"/>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5D0C04B0-F043-D33E-485F-D08D70F9E831}"/>
              </a:ext>
            </a:extLst>
          </p:cNvPr>
          <p:cNvGrpSpPr/>
          <p:nvPr/>
        </p:nvGrpSpPr>
        <p:grpSpPr>
          <a:xfrm>
            <a:off x="1633467" y="862148"/>
            <a:ext cx="9261537" cy="3724008"/>
            <a:chOff x="77773" y="865835"/>
            <a:chExt cx="12831417" cy="5159433"/>
          </a:xfrm>
        </p:grpSpPr>
        <p:grpSp>
          <p:nvGrpSpPr>
            <p:cNvPr id="243" name="Group 596">
              <a:extLst>
                <a:ext uri="{FF2B5EF4-FFF2-40B4-BE49-F238E27FC236}">
                  <a16:creationId xmlns:a16="http://schemas.microsoft.com/office/drawing/2014/main" id="{A51FBD7F-A647-4EA5-9612-A2067DF64B1E}"/>
                </a:ext>
              </a:extLst>
            </p:cNvPr>
            <p:cNvGrpSpPr/>
            <p:nvPr/>
          </p:nvGrpSpPr>
          <p:grpSpPr>
            <a:xfrm>
              <a:off x="1555557" y="865835"/>
              <a:ext cx="9770563" cy="4902571"/>
              <a:chOff x="1395260" y="1196427"/>
              <a:chExt cx="10141206" cy="5449129"/>
            </a:xfrm>
          </p:grpSpPr>
          <p:sp>
            <p:nvSpPr>
              <p:cNvPr id="244" name="Freeform 13">
                <a:extLst>
                  <a:ext uri="{FF2B5EF4-FFF2-40B4-BE49-F238E27FC236}">
                    <a16:creationId xmlns:a16="http://schemas.microsoft.com/office/drawing/2014/main" id="{2968F18B-0FEA-48EA-9E1B-995AC83098CF}"/>
                  </a:ext>
                </a:extLst>
              </p:cNvPr>
              <p:cNvSpPr>
                <a:spLocks noEditPoints="1"/>
              </p:cNvSpPr>
              <p:nvPr/>
            </p:nvSpPr>
            <p:spPr bwMode="auto">
              <a:xfrm>
                <a:off x="6835271" y="1302656"/>
                <a:ext cx="4701195" cy="1884572"/>
              </a:xfrm>
              <a:custGeom>
                <a:avLst/>
                <a:gdLst>
                  <a:gd name="T0" fmla="*/ 946 w 2418"/>
                  <a:gd name="T1" fmla="*/ 206 h 958"/>
                  <a:gd name="T2" fmla="*/ 1986 w 2418"/>
                  <a:gd name="T3" fmla="*/ 336 h 958"/>
                  <a:gd name="T4" fmla="*/ 1570 w 2418"/>
                  <a:gd name="T5" fmla="*/ 302 h 958"/>
                  <a:gd name="T6" fmla="*/ 1320 w 2418"/>
                  <a:gd name="T7" fmla="*/ 174 h 958"/>
                  <a:gd name="T8" fmla="*/ 860 w 2418"/>
                  <a:gd name="T9" fmla="*/ 248 h 958"/>
                  <a:gd name="T10" fmla="*/ 822 w 2418"/>
                  <a:gd name="T11" fmla="*/ 350 h 958"/>
                  <a:gd name="T12" fmla="*/ 692 w 2418"/>
                  <a:gd name="T13" fmla="*/ 356 h 958"/>
                  <a:gd name="T14" fmla="*/ 344 w 2418"/>
                  <a:gd name="T15" fmla="*/ 422 h 958"/>
                  <a:gd name="T16" fmla="*/ 204 w 2418"/>
                  <a:gd name="T17" fmla="*/ 342 h 958"/>
                  <a:gd name="T18" fmla="*/ 114 w 2418"/>
                  <a:gd name="T19" fmla="*/ 632 h 958"/>
                  <a:gd name="T20" fmla="*/ 302 w 2418"/>
                  <a:gd name="T21" fmla="*/ 920 h 958"/>
                  <a:gd name="T22" fmla="*/ 536 w 2418"/>
                  <a:gd name="T23" fmla="*/ 764 h 958"/>
                  <a:gd name="T24" fmla="*/ 886 w 2418"/>
                  <a:gd name="T25" fmla="*/ 770 h 958"/>
                  <a:gd name="T26" fmla="*/ 1412 w 2418"/>
                  <a:gd name="T27" fmla="*/ 764 h 958"/>
                  <a:gd name="T28" fmla="*/ 1672 w 2418"/>
                  <a:gd name="T29" fmla="*/ 856 h 958"/>
                  <a:gd name="T30" fmla="*/ 1814 w 2418"/>
                  <a:gd name="T31" fmla="*/ 584 h 958"/>
                  <a:gd name="T32" fmla="*/ 1982 w 2418"/>
                  <a:gd name="T33" fmla="*/ 584 h 958"/>
                  <a:gd name="T34" fmla="*/ 2052 w 2418"/>
                  <a:gd name="T35" fmla="*/ 574 h 958"/>
                  <a:gd name="T36" fmla="*/ 2326 w 2418"/>
                  <a:gd name="T37" fmla="*/ 456 h 958"/>
                  <a:gd name="T38" fmla="*/ 2284 w 2418"/>
                  <a:gd name="T39" fmla="*/ 296 h 958"/>
                  <a:gd name="T40" fmla="*/ 1466 w 2418"/>
                  <a:gd name="T41" fmla="*/ 248 h 958"/>
                  <a:gd name="T42" fmla="*/ 1530 w 2418"/>
                  <a:gd name="T43" fmla="*/ 260 h 958"/>
                  <a:gd name="T44" fmla="*/ 4 w 2418"/>
                  <a:gd name="T45" fmla="*/ 682 h 958"/>
                  <a:gd name="T46" fmla="*/ 536 w 2418"/>
                  <a:gd name="T47" fmla="*/ 16 h 958"/>
                  <a:gd name="T48" fmla="*/ 536 w 2418"/>
                  <a:gd name="T49" fmla="*/ 26 h 958"/>
                  <a:gd name="T50" fmla="*/ 524 w 2418"/>
                  <a:gd name="T51" fmla="*/ 32 h 958"/>
                  <a:gd name="T52" fmla="*/ 512 w 2418"/>
                  <a:gd name="T53" fmla="*/ 42 h 958"/>
                  <a:gd name="T54" fmla="*/ 442 w 2418"/>
                  <a:gd name="T55" fmla="*/ 54 h 958"/>
                  <a:gd name="T56" fmla="*/ 1710 w 2418"/>
                  <a:gd name="T57" fmla="*/ 174 h 958"/>
                  <a:gd name="T58" fmla="*/ 800 w 2418"/>
                  <a:gd name="T59" fmla="*/ 242 h 958"/>
                  <a:gd name="T60" fmla="*/ 1516 w 2418"/>
                  <a:gd name="T61" fmla="*/ 270 h 958"/>
                  <a:gd name="T62" fmla="*/ 710 w 2418"/>
                  <a:gd name="T63" fmla="*/ 406 h 958"/>
                  <a:gd name="T64" fmla="*/ 546 w 2418"/>
                  <a:gd name="T65" fmla="*/ 12 h 958"/>
                  <a:gd name="T66" fmla="*/ 1034 w 2418"/>
                  <a:gd name="T67" fmla="*/ 38 h 958"/>
                  <a:gd name="T68" fmla="*/ 604 w 2418"/>
                  <a:gd name="T69" fmla="*/ 26 h 958"/>
                  <a:gd name="T70" fmla="*/ 454 w 2418"/>
                  <a:gd name="T71" fmla="*/ 32 h 958"/>
                  <a:gd name="T72" fmla="*/ 362 w 2418"/>
                  <a:gd name="T73" fmla="*/ 38 h 958"/>
                  <a:gd name="T74" fmla="*/ 512 w 2418"/>
                  <a:gd name="T75" fmla="*/ 48 h 958"/>
                  <a:gd name="T76" fmla="*/ 1104 w 2418"/>
                  <a:gd name="T77" fmla="*/ 86 h 958"/>
                  <a:gd name="T78" fmla="*/ 806 w 2418"/>
                  <a:gd name="T79" fmla="*/ 70 h 958"/>
                  <a:gd name="T80" fmla="*/ 1174 w 2418"/>
                  <a:gd name="T81" fmla="*/ 86 h 958"/>
                  <a:gd name="T82" fmla="*/ 1240 w 2418"/>
                  <a:gd name="T83" fmla="*/ 128 h 958"/>
                  <a:gd name="T84" fmla="*/ 664 w 2418"/>
                  <a:gd name="T85" fmla="*/ 140 h 958"/>
                  <a:gd name="T86" fmla="*/ 546 w 2418"/>
                  <a:gd name="T87" fmla="*/ 216 h 958"/>
                  <a:gd name="T88" fmla="*/ 508 w 2418"/>
                  <a:gd name="T89" fmla="*/ 216 h 958"/>
                  <a:gd name="T90" fmla="*/ 1104 w 2418"/>
                  <a:gd name="T91" fmla="*/ 146 h 958"/>
                  <a:gd name="T92" fmla="*/ 1078 w 2418"/>
                  <a:gd name="T93" fmla="*/ 162 h 958"/>
                  <a:gd name="T94" fmla="*/ 1672 w 2418"/>
                  <a:gd name="T95" fmla="*/ 168 h 958"/>
                  <a:gd name="T96" fmla="*/ 1748 w 2418"/>
                  <a:gd name="T97" fmla="*/ 194 h 958"/>
                  <a:gd name="T98" fmla="*/ 1808 w 2418"/>
                  <a:gd name="T99" fmla="*/ 180 h 958"/>
                  <a:gd name="T100" fmla="*/ 952 w 2418"/>
                  <a:gd name="T101" fmla="*/ 194 h 958"/>
                  <a:gd name="T102" fmla="*/ 1716 w 2418"/>
                  <a:gd name="T103" fmla="*/ 216 h 958"/>
                  <a:gd name="T104" fmla="*/ 1728 w 2418"/>
                  <a:gd name="T105" fmla="*/ 238 h 958"/>
                  <a:gd name="T106" fmla="*/ 464 w 2418"/>
                  <a:gd name="T107" fmla="*/ 288 h 958"/>
                  <a:gd name="T108" fmla="*/ 502 w 2418"/>
                  <a:gd name="T109" fmla="*/ 276 h 958"/>
                  <a:gd name="T110" fmla="*/ 838 w 2418"/>
                  <a:gd name="T111" fmla="*/ 248 h 958"/>
                  <a:gd name="T112" fmla="*/ 2008 w 2418"/>
                  <a:gd name="T113" fmla="*/ 308 h 958"/>
                  <a:gd name="T114" fmla="*/ 2004 w 2418"/>
                  <a:gd name="T115" fmla="*/ 342 h 958"/>
                  <a:gd name="T116" fmla="*/ 324 w 2418"/>
                  <a:gd name="T117" fmla="*/ 406 h 958"/>
                  <a:gd name="T118" fmla="*/ 1662 w 2418"/>
                  <a:gd name="T119" fmla="*/ 682 h 958"/>
                  <a:gd name="T120" fmla="*/ 1736 w 2418"/>
                  <a:gd name="T121" fmla="*/ 704 h 958"/>
                  <a:gd name="T122" fmla="*/ 1754 w 2418"/>
                  <a:gd name="T123" fmla="*/ 850 h 958"/>
                  <a:gd name="T124" fmla="*/ 1842 w 2418"/>
                  <a:gd name="T125" fmla="*/ 866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8" h="958">
                    <a:moveTo>
                      <a:pt x="758" y="710"/>
                    </a:moveTo>
                    <a:lnTo>
                      <a:pt x="764" y="710"/>
                    </a:lnTo>
                    <a:lnTo>
                      <a:pt x="766" y="704"/>
                    </a:lnTo>
                    <a:lnTo>
                      <a:pt x="758" y="704"/>
                    </a:lnTo>
                    <a:lnTo>
                      <a:pt x="758" y="710"/>
                    </a:lnTo>
                    <a:lnTo>
                      <a:pt x="758" y="710"/>
                    </a:lnTo>
                    <a:lnTo>
                      <a:pt x="758" y="710"/>
                    </a:lnTo>
                    <a:close/>
                    <a:moveTo>
                      <a:pt x="1682" y="698"/>
                    </a:moveTo>
                    <a:lnTo>
                      <a:pt x="1678" y="704"/>
                    </a:lnTo>
                    <a:lnTo>
                      <a:pt x="1682" y="704"/>
                    </a:lnTo>
                    <a:lnTo>
                      <a:pt x="1682" y="698"/>
                    </a:lnTo>
                    <a:lnTo>
                      <a:pt x="1682" y="698"/>
                    </a:lnTo>
                    <a:lnTo>
                      <a:pt x="1682" y="698"/>
                    </a:lnTo>
                    <a:close/>
                    <a:moveTo>
                      <a:pt x="242" y="878"/>
                    </a:moveTo>
                    <a:lnTo>
                      <a:pt x="242" y="884"/>
                    </a:lnTo>
                    <a:lnTo>
                      <a:pt x="248" y="884"/>
                    </a:lnTo>
                    <a:lnTo>
                      <a:pt x="248" y="878"/>
                    </a:lnTo>
                    <a:lnTo>
                      <a:pt x="242" y="878"/>
                    </a:lnTo>
                    <a:lnTo>
                      <a:pt x="242" y="878"/>
                    </a:lnTo>
                    <a:lnTo>
                      <a:pt x="242" y="878"/>
                    </a:lnTo>
                    <a:close/>
                    <a:moveTo>
                      <a:pt x="122" y="548"/>
                    </a:moveTo>
                    <a:lnTo>
                      <a:pt x="118" y="548"/>
                    </a:lnTo>
                    <a:lnTo>
                      <a:pt x="118" y="552"/>
                    </a:lnTo>
                    <a:lnTo>
                      <a:pt x="122" y="552"/>
                    </a:lnTo>
                    <a:lnTo>
                      <a:pt x="122" y="548"/>
                    </a:lnTo>
                    <a:lnTo>
                      <a:pt x="122" y="548"/>
                    </a:lnTo>
                    <a:lnTo>
                      <a:pt x="122" y="548"/>
                    </a:lnTo>
                    <a:close/>
                    <a:moveTo>
                      <a:pt x="492" y="774"/>
                    </a:moveTo>
                    <a:lnTo>
                      <a:pt x="496" y="770"/>
                    </a:lnTo>
                    <a:lnTo>
                      <a:pt x="492" y="770"/>
                    </a:lnTo>
                    <a:lnTo>
                      <a:pt x="492" y="774"/>
                    </a:lnTo>
                    <a:lnTo>
                      <a:pt x="492" y="774"/>
                    </a:lnTo>
                    <a:lnTo>
                      <a:pt x="492" y="774"/>
                    </a:lnTo>
                    <a:close/>
                    <a:moveTo>
                      <a:pt x="1554" y="276"/>
                    </a:moveTo>
                    <a:lnTo>
                      <a:pt x="1548" y="276"/>
                    </a:lnTo>
                    <a:lnTo>
                      <a:pt x="1548" y="282"/>
                    </a:lnTo>
                    <a:lnTo>
                      <a:pt x="1554" y="282"/>
                    </a:lnTo>
                    <a:lnTo>
                      <a:pt x="1554" y="276"/>
                    </a:lnTo>
                    <a:lnTo>
                      <a:pt x="1554" y="276"/>
                    </a:lnTo>
                    <a:lnTo>
                      <a:pt x="1554" y="276"/>
                    </a:lnTo>
                    <a:close/>
                    <a:moveTo>
                      <a:pt x="176" y="324"/>
                    </a:moveTo>
                    <a:lnTo>
                      <a:pt x="172" y="324"/>
                    </a:lnTo>
                    <a:lnTo>
                      <a:pt x="172" y="330"/>
                    </a:lnTo>
                    <a:lnTo>
                      <a:pt x="176" y="330"/>
                    </a:lnTo>
                    <a:lnTo>
                      <a:pt x="176" y="324"/>
                    </a:lnTo>
                    <a:lnTo>
                      <a:pt x="176" y="324"/>
                    </a:lnTo>
                    <a:lnTo>
                      <a:pt x="176" y="324"/>
                    </a:lnTo>
                    <a:close/>
                    <a:moveTo>
                      <a:pt x="1982" y="542"/>
                    </a:moveTo>
                    <a:lnTo>
                      <a:pt x="1982" y="548"/>
                    </a:lnTo>
                    <a:lnTo>
                      <a:pt x="1986" y="548"/>
                    </a:lnTo>
                    <a:lnTo>
                      <a:pt x="1986" y="542"/>
                    </a:lnTo>
                    <a:lnTo>
                      <a:pt x="1982" y="542"/>
                    </a:lnTo>
                    <a:lnTo>
                      <a:pt x="1982" y="542"/>
                    </a:lnTo>
                    <a:lnTo>
                      <a:pt x="1982" y="542"/>
                    </a:lnTo>
                    <a:close/>
                    <a:moveTo>
                      <a:pt x="1672" y="698"/>
                    </a:moveTo>
                    <a:lnTo>
                      <a:pt x="1662" y="698"/>
                    </a:lnTo>
                    <a:lnTo>
                      <a:pt x="1662" y="704"/>
                    </a:lnTo>
                    <a:lnTo>
                      <a:pt x="1672" y="704"/>
                    </a:lnTo>
                    <a:lnTo>
                      <a:pt x="1672" y="698"/>
                    </a:lnTo>
                    <a:lnTo>
                      <a:pt x="1672" y="698"/>
                    </a:lnTo>
                    <a:lnTo>
                      <a:pt x="1672" y="698"/>
                    </a:lnTo>
                    <a:close/>
                    <a:moveTo>
                      <a:pt x="596" y="710"/>
                    </a:moveTo>
                    <a:lnTo>
                      <a:pt x="596" y="704"/>
                    </a:lnTo>
                    <a:lnTo>
                      <a:pt x="590" y="704"/>
                    </a:lnTo>
                    <a:lnTo>
                      <a:pt x="590" y="710"/>
                    </a:lnTo>
                    <a:lnTo>
                      <a:pt x="596" y="710"/>
                    </a:lnTo>
                    <a:lnTo>
                      <a:pt x="596" y="710"/>
                    </a:lnTo>
                    <a:lnTo>
                      <a:pt x="596" y="710"/>
                    </a:lnTo>
                    <a:close/>
                    <a:moveTo>
                      <a:pt x="936" y="216"/>
                    </a:moveTo>
                    <a:lnTo>
                      <a:pt x="940" y="216"/>
                    </a:lnTo>
                    <a:lnTo>
                      <a:pt x="940" y="210"/>
                    </a:lnTo>
                    <a:lnTo>
                      <a:pt x="936" y="210"/>
                    </a:lnTo>
                    <a:lnTo>
                      <a:pt x="936" y="216"/>
                    </a:lnTo>
                    <a:lnTo>
                      <a:pt x="936" y="216"/>
                    </a:lnTo>
                    <a:lnTo>
                      <a:pt x="936" y="216"/>
                    </a:lnTo>
                    <a:close/>
                    <a:moveTo>
                      <a:pt x="336" y="356"/>
                    </a:moveTo>
                    <a:lnTo>
                      <a:pt x="336" y="362"/>
                    </a:lnTo>
                    <a:lnTo>
                      <a:pt x="340" y="362"/>
                    </a:lnTo>
                    <a:lnTo>
                      <a:pt x="340" y="356"/>
                    </a:lnTo>
                    <a:lnTo>
                      <a:pt x="336" y="356"/>
                    </a:lnTo>
                    <a:lnTo>
                      <a:pt x="336" y="356"/>
                    </a:lnTo>
                    <a:lnTo>
                      <a:pt x="336" y="356"/>
                    </a:lnTo>
                    <a:close/>
                    <a:moveTo>
                      <a:pt x="940" y="200"/>
                    </a:moveTo>
                    <a:lnTo>
                      <a:pt x="940" y="206"/>
                    </a:lnTo>
                    <a:lnTo>
                      <a:pt x="946" y="206"/>
                    </a:lnTo>
                    <a:lnTo>
                      <a:pt x="946" y="200"/>
                    </a:lnTo>
                    <a:lnTo>
                      <a:pt x="940" y="200"/>
                    </a:lnTo>
                    <a:lnTo>
                      <a:pt x="940" y="200"/>
                    </a:lnTo>
                    <a:lnTo>
                      <a:pt x="940" y="200"/>
                    </a:lnTo>
                    <a:close/>
                    <a:moveTo>
                      <a:pt x="2338" y="390"/>
                    </a:moveTo>
                    <a:lnTo>
                      <a:pt x="2338" y="396"/>
                    </a:lnTo>
                    <a:lnTo>
                      <a:pt x="2344" y="396"/>
                    </a:lnTo>
                    <a:lnTo>
                      <a:pt x="2338" y="390"/>
                    </a:lnTo>
                    <a:lnTo>
                      <a:pt x="2338" y="390"/>
                    </a:lnTo>
                    <a:lnTo>
                      <a:pt x="2338" y="390"/>
                    </a:lnTo>
                    <a:close/>
                    <a:moveTo>
                      <a:pt x="2398" y="410"/>
                    </a:moveTo>
                    <a:lnTo>
                      <a:pt x="2392" y="410"/>
                    </a:lnTo>
                    <a:lnTo>
                      <a:pt x="2392" y="406"/>
                    </a:lnTo>
                    <a:lnTo>
                      <a:pt x="2380" y="406"/>
                    </a:lnTo>
                    <a:lnTo>
                      <a:pt x="2380" y="402"/>
                    </a:lnTo>
                    <a:lnTo>
                      <a:pt x="2378" y="402"/>
                    </a:lnTo>
                    <a:lnTo>
                      <a:pt x="2372" y="406"/>
                    </a:lnTo>
                    <a:lnTo>
                      <a:pt x="2360" y="406"/>
                    </a:lnTo>
                    <a:lnTo>
                      <a:pt x="2360" y="396"/>
                    </a:lnTo>
                    <a:lnTo>
                      <a:pt x="2344" y="396"/>
                    </a:lnTo>
                    <a:lnTo>
                      <a:pt x="2344" y="402"/>
                    </a:lnTo>
                    <a:lnTo>
                      <a:pt x="2350" y="402"/>
                    </a:lnTo>
                    <a:lnTo>
                      <a:pt x="2354" y="406"/>
                    </a:lnTo>
                    <a:lnTo>
                      <a:pt x="2350" y="406"/>
                    </a:lnTo>
                    <a:lnTo>
                      <a:pt x="2350" y="416"/>
                    </a:lnTo>
                    <a:lnTo>
                      <a:pt x="2344" y="416"/>
                    </a:lnTo>
                    <a:lnTo>
                      <a:pt x="2344" y="410"/>
                    </a:lnTo>
                    <a:lnTo>
                      <a:pt x="2338" y="410"/>
                    </a:lnTo>
                    <a:lnTo>
                      <a:pt x="2338" y="406"/>
                    </a:lnTo>
                    <a:lnTo>
                      <a:pt x="2344" y="406"/>
                    </a:lnTo>
                    <a:lnTo>
                      <a:pt x="2344" y="402"/>
                    </a:lnTo>
                    <a:lnTo>
                      <a:pt x="2338" y="402"/>
                    </a:lnTo>
                    <a:lnTo>
                      <a:pt x="2338" y="396"/>
                    </a:lnTo>
                    <a:lnTo>
                      <a:pt x="2332" y="396"/>
                    </a:lnTo>
                    <a:lnTo>
                      <a:pt x="2332" y="384"/>
                    </a:lnTo>
                    <a:lnTo>
                      <a:pt x="2324" y="378"/>
                    </a:lnTo>
                    <a:lnTo>
                      <a:pt x="2318" y="378"/>
                    </a:lnTo>
                    <a:lnTo>
                      <a:pt x="2318" y="374"/>
                    </a:lnTo>
                    <a:lnTo>
                      <a:pt x="2306" y="374"/>
                    </a:lnTo>
                    <a:lnTo>
                      <a:pt x="2306" y="368"/>
                    </a:lnTo>
                    <a:lnTo>
                      <a:pt x="2296" y="368"/>
                    </a:lnTo>
                    <a:lnTo>
                      <a:pt x="2296" y="362"/>
                    </a:lnTo>
                    <a:lnTo>
                      <a:pt x="2284" y="362"/>
                    </a:lnTo>
                    <a:lnTo>
                      <a:pt x="2284" y="356"/>
                    </a:lnTo>
                    <a:lnTo>
                      <a:pt x="2272" y="356"/>
                    </a:lnTo>
                    <a:lnTo>
                      <a:pt x="2272" y="350"/>
                    </a:lnTo>
                    <a:lnTo>
                      <a:pt x="2268" y="350"/>
                    </a:lnTo>
                    <a:lnTo>
                      <a:pt x="2264" y="348"/>
                    </a:lnTo>
                    <a:lnTo>
                      <a:pt x="2258" y="348"/>
                    </a:lnTo>
                    <a:lnTo>
                      <a:pt x="2252" y="342"/>
                    </a:lnTo>
                    <a:lnTo>
                      <a:pt x="2252" y="348"/>
                    </a:lnTo>
                    <a:lnTo>
                      <a:pt x="2246" y="348"/>
                    </a:lnTo>
                    <a:lnTo>
                      <a:pt x="2246" y="342"/>
                    </a:lnTo>
                    <a:lnTo>
                      <a:pt x="2240" y="342"/>
                    </a:lnTo>
                    <a:lnTo>
                      <a:pt x="2236" y="336"/>
                    </a:lnTo>
                    <a:lnTo>
                      <a:pt x="2214" y="336"/>
                    </a:lnTo>
                    <a:lnTo>
                      <a:pt x="2214" y="330"/>
                    </a:lnTo>
                    <a:lnTo>
                      <a:pt x="2176" y="330"/>
                    </a:lnTo>
                    <a:lnTo>
                      <a:pt x="2176" y="324"/>
                    </a:lnTo>
                    <a:lnTo>
                      <a:pt x="2170" y="324"/>
                    </a:lnTo>
                    <a:lnTo>
                      <a:pt x="2170" y="330"/>
                    </a:lnTo>
                    <a:lnTo>
                      <a:pt x="2164" y="330"/>
                    </a:lnTo>
                    <a:lnTo>
                      <a:pt x="2164" y="324"/>
                    </a:lnTo>
                    <a:lnTo>
                      <a:pt x="2144" y="324"/>
                    </a:lnTo>
                    <a:lnTo>
                      <a:pt x="2144" y="320"/>
                    </a:lnTo>
                    <a:lnTo>
                      <a:pt x="2132" y="320"/>
                    </a:lnTo>
                    <a:lnTo>
                      <a:pt x="2132" y="336"/>
                    </a:lnTo>
                    <a:lnTo>
                      <a:pt x="2138" y="336"/>
                    </a:lnTo>
                    <a:lnTo>
                      <a:pt x="2138" y="350"/>
                    </a:lnTo>
                    <a:lnTo>
                      <a:pt x="2132" y="350"/>
                    </a:lnTo>
                    <a:lnTo>
                      <a:pt x="2132" y="356"/>
                    </a:lnTo>
                    <a:lnTo>
                      <a:pt x="2116" y="356"/>
                    </a:lnTo>
                    <a:lnTo>
                      <a:pt x="2116" y="348"/>
                    </a:lnTo>
                    <a:lnTo>
                      <a:pt x="2100" y="348"/>
                    </a:lnTo>
                    <a:lnTo>
                      <a:pt x="2100" y="336"/>
                    </a:lnTo>
                    <a:lnTo>
                      <a:pt x="2008" y="336"/>
                    </a:lnTo>
                    <a:lnTo>
                      <a:pt x="2008" y="356"/>
                    </a:lnTo>
                    <a:lnTo>
                      <a:pt x="2004" y="356"/>
                    </a:lnTo>
                    <a:lnTo>
                      <a:pt x="2004" y="362"/>
                    </a:lnTo>
                    <a:lnTo>
                      <a:pt x="1998" y="362"/>
                    </a:lnTo>
                    <a:lnTo>
                      <a:pt x="2004" y="356"/>
                    </a:lnTo>
                    <a:lnTo>
                      <a:pt x="2004" y="348"/>
                    </a:lnTo>
                    <a:lnTo>
                      <a:pt x="1998" y="348"/>
                    </a:lnTo>
                    <a:lnTo>
                      <a:pt x="1998" y="336"/>
                    </a:lnTo>
                    <a:lnTo>
                      <a:pt x="1986" y="336"/>
                    </a:lnTo>
                    <a:lnTo>
                      <a:pt x="1982" y="330"/>
                    </a:lnTo>
                    <a:lnTo>
                      <a:pt x="1982" y="324"/>
                    </a:lnTo>
                    <a:lnTo>
                      <a:pt x="1986" y="320"/>
                    </a:lnTo>
                    <a:lnTo>
                      <a:pt x="1986" y="308"/>
                    </a:lnTo>
                    <a:lnTo>
                      <a:pt x="1976" y="308"/>
                    </a:lnTo>
                    <a:lnTo>
                      <a:pt x="1970" y="302"/>
                    </a:lnTo>
                    <a:lnTo>
                      <a:pt x="1964" y="302"/>
                    </a:lnTo>
                    <a:lnTo>
                      <a:pt x="1958" y="296"/>
                    </a:lnTo>
                    <a:lnTo>
                      <a:pt x="1898" y="296"/>
                    </a:lnTo>
                    <a:lnTo>
                      <a:pt x="1898" y="302"/>
                    </a:lnTo>
                    <a:lnTo>
                      <a:pt x="1872" y="302"/>
                    </a:lnTo>
                    <a:lnTo>
                      <a:pt x="1872" y="296"/>
                    </a:lnTo>
                    <a:lnTo>
                      <a:pt x="1868" y="296"/>
                    </a:lnTo>
                    <a:lnTo>
                      <a:pt x="1868" y="292"/>
                    </a:lnTo>
                    <a:lnTo>
                      <a:pt x="1862" y="292"/>
                    </a:lnTo>
                    <a:lnTo>
                      <a:pt x="1856" y="288"/>
                    </a:lnTo>
                    <a:lnTo>
                      <a:pt x="1850" y="292"/>
                    </a:lnTo>
                    <a:lnTo>
                      <a:pt x="1850" y="288"/>
                    </a:lnTo>
                    <a:lnTo>
                      <a:pt x="1836" y="288"/>
                    </a:lnTo>
                    <a:lnTo>
                      <a:pt x="1836" y="282"/>
                    </a:lnTo>
                    <a:lnTo>
                      <a:pt x="1830" y="282"/>
                    </a:lnTo>
                    <a:lnTo>
                      <a:pt x="1830" y="276"/>
                    </a:lnTo>
                    <a:lnTo>
                      <a:pt x="1836" y="276"/>
                    </a:lnTo>
                    <a:lnTo>
                      <a:pt x="1842" y="282"/>
                    </a:lnTo>
                    <a:lnTo>
                      <a:pt x="1842" y="270"/>
                    </a:lnTo>
                    <a:lnTo>
                      <a:pt x="1830" y="270"/>
                    </a:lnTo>
                    <a:lnTo>
                      <a:pt x="1830" y="266"/>
                    </a:lnTo>
                    <a:lnTo>
                      <a:pt x="1802" y="266"/>
                    </a:lnTo>
                    <a:lnTo>
                      <a:pt x="1796" y="270"/>
                    </a:lnTo>
                    <a:lnTo>
                      <a:pt x="1786" y="282"/>
                    </a:lnTo>
                    <a:lnTo>
                      <a:pt x="1782" y="282"/>
                    </a:lnTo>
                    <a:lnTo>
                      <a:pt x="1776" y="288"/>
                    </a:lnTo>
                    <a:lnTo>
                      <a:pt x="1776" y="282"/>
                    </a:lnTo>
                    <a:lnTo>
                      <a:pt x="1770" y="282"/>
                    </a:lnTo>
                    <a:lnTo>
                      <a:pt x="1776" y="276"/>
                    </a:lnTo>
                    <a:lnTo>
                      <a:pt x="1782" y="276"/>
                    </a:lnTo>
                    <a:lnTo>
                      <a:pt x="1782" y="270"/>
                    </a:lnTo>
                    <a:lnTo>
                      <a:pt x="1796" y="270"/>
                    </a:lnTo>
                    <a:lnTo>
                      <a:pt x="1796" y="266"/>
                    </a:lnTo>
                    <a:lnTo>
                      <a:pt x="1790" y="260"/>
                    </a:lnTo>
                    <a:lnTo>
                      <a:pt x="1776" y="260"/>
                    </a:lnTo>
                    <a:lnTo>
                      <a:pt x="1776" y="266"/>
                    </a:lnTo>
                    <a:lnTo>
                      <a:pt x="1770" y="266"/>
                    </a:lnTo>
                    <a:lnTo>
                      <a:pt x="1770" y="270"/>
                    </a:lnTo>
                    <a:lnTo>
                      <a:pt x="1764" y="270"/>
                    </a:lnTo>
                    <a:lnTo>
                      <a:pt x="1758" y="270"/>
                    </a:lnTo>
                    <a:lnTo>
                      <a:pt x="1758" y="266"/>
                    </a:lnTo>
                    <a:lnTo>
                      <a:pt x="1764" y="266"/>
                    </a:lnTo>
                    <a:lnTo>
                      <a:pt x="1764" y="270"/>
                    </a:lnTo>
                    <a:lnTo>
                      <a:pt x="1770" y="266"/>
                    </a:lnTo>
                    <a:lnTo>
                      <a:pt x="1770" y="260"/>
                    </a:lnTo>
                    <a:lnTo>
                      <a:pt x="1758" y="260"/>
                    </a:lnTo>
                    <a:lnTo>
                      <a:pt x="1754" y="254"/>
                    </a:lnTo>
                    <a:lnTo>
                      <a:pt x="1722" y="254"/>
                    </a:lnTo>
                    <a:lnTo>
                      <a:pt x="1722" y="248"/>
                    </a:lnTo>
                    <a:lnTo>
                      <a:pt x="1710" y="248"/>
                    </a:lnTo>
                    <a:lnTo>
                      <a:pt x="1710" y="254"/>
                    </a:lnTo>
                    <a:lnTo>
                      <a:pt x="1716" y="254"/>
                    </a:lnTo>
                    <a:lnTo>
                      <a:pt x="1716" y="260"/>
                    </a:lnTo>
                    <a:lnTo>
                      <a:pt x="1694" y="260"/>
                    </a:lnTo>
                    <a:lnTo>
                      <a:pt x="1688" y="266"/>
                    </a:lnTo>
                    <a:lnTo>
                      <a:pt x="1688" y="270"/>
                    </a:lnTo>
                    <a:lnTo>
                      <a:pt x="1694" y="270"/>
                    </a:lnTo>
                    <a:lnTo>
                      <a:pt x="1700" y="266"/>
                    </a:lnTo>
                    <a:lnTo>
                      <a:pt x="1704" y="270"/>
                    </a:lnTo>
                    <a:lnTo>
                      <a:pt x="1700" y="270"/>
                    </a:lnTo>
                    <a:lnTo>
                      <a:pt x="1700" y="288"/>
                    </a:lnTo>
                    <a:lnTo>
                      <a:pt x="1672" y="288"/>
                    </a:lnTo>
                    <a:lnTo>
                      <a:pt x="1672" y="296"/>
                    </a:lnTo>
                    <a:lnTo>
                      <a:pt x="1668" y="292"/>
                    </a:lnTo>
                    <a:lnTo>
                      <a:pt x="1662" y="288"/>
                    </a:lnTo>
                    <a:lnTo>
                      <a:pt x="1624" y="288"/>
                    </a:lnTo>
                    <a:lnTo>
                      <a:pt x="1624" y="292"/>
                    </a:lnTo>
                    <a:lnTo>
                      <a:pt x="1618" y="288"/>
                    </a:lnTo>
                    <a:lnTo>
                      <a:pt x="1602" y="288"/>
                    </a:lnTo>
                    <a:lnTo>
                      <a:pt x="1602" y="276"/>
                    </a:lnTo>
                    <a:lnTo>
                      <a:pt x="1596" y="276"/>
                    </a:lnTo>
                    <a:lnTo>
                      <a:pt x="1590" y="282"/>
                    </a:lnTo>
                    <a:lnTo>
                      <a:pt x="1590" y="296"/>
                    </a:lnTo>
                    <a:lnTo>
                      <a:pt x="1586" y="296"/>
                    </a:lnTo>
                    <a:lnTo>
                      <a:pt x="1580" y="302"/>
                    </a:lnTo>
                    <a:lnTo>
                      <a:pt x="1574" y="308"/>
                    </a:lnTo>
                    <a:lnTo>
                      <a:pt x="1574" y="302"/>
                    </a:lnTo>
                    <a:lnTo>
                      <a:pt x="1570" y="296"/>
                    </a:lnTo>
                    <a:lnTo>
                      <a:pt x="1570" y="302"/>
                    </a:lnTo>
                    <a:lnTo>
                      <a:pt x="1564" y="302"/>
                    </a:lnTo>
                    <a:lnTo>
                      <a:pt x="1564" y="296"/>
                    </a:lnTo>
                    <a:lnTo>
                      <a:pt x="1554" y="296"/>
                    </a:lnTo>
                    <a:lnTo>
                      <a:pt x="1554" y="288"/>
                    </a:lnTo>
                    <a:lnTo>
                      <a:pt x="1542" y="288"/>
                    </a:lnTo>
                    <a:lnTo>
                      <a:pt x="1542" y="276"/>
                    </a:lnTo>
                    <a:lnTo>
                      <a:pt x="1536" y="276"/>
                    </a:lnTo>
                    <a:lnTo>
                      <a:pt x="1536" y="270"/>
                    </a:lnTo>
                    <a:lnTo>
                      <a:pt x="1530" y="270"/>
                    </a:lnTo>
                    <a:lnTo>
                      <a:pt x="1530" y="266"/>
                    </a:lnTo>
                    <a:lnTo>
                      <a:pt x="1520" y="266"/>
                    </a:lnTo>
                    <a:lnTo>
                      <a:pt x="1520" y="260"/>
                    </a:lnTo>
                    <a:lnTo>
                      <a:pt x="1516" y="260"/>
                    </a:lnTo>
                    <a:lnTo>
                      <a:pt x="1516" y="270"/>
                    </a:lnTo>
                    <a:lnTo>
                      <a:pt x="1510" y="266"/>
                    </a:lnTo>
                    <a:lnTo>
                      <a:pt x="1494" y="266"/>
                    </a:lnTo>
                    <a:lnTo>
                      <a:pt x="1494" y="260"/>
                    </a:lnTo>
                    <a:lnTo>
                      <a:pt x="1482" y="260"/>
                    </a:lnTo>
                    <a:lnTo>
                      <a:pt x="1476" y="254"/>
                    </a:lnTo>
                    <a:lnTo>
                      <a:pt x="1456" y="254"/>
                    </a:lnTo>
                    <a:lnTo>
                      <a:pt x="1456" y="248"/>
                    </a:lnTo>
                    <a:lnTo>
                      <a:pt x="1412" y="248"/>
                    </a:lnTo>
                    <a:lnTo>
                      <a:pt x="1408" y="242"/>
                    </a:lnTo>
                    <a:lnTo>
                      <a:pt x="1402" y="242"/>
                    </a:lnTo>
                    <a:lnTo>
                      <a:pt x="1396" y="238"/>
                    </a:lnTo>
                    <a:lnTo>
                      <a:pt x="1408" y="238"/>
                    </a:lnTo>
                    <a:lnTo>
                      <a:pt x="1402" y="234"/>
                    </a:lnTo>
                    <a:lnTo>
                      <a:pt x="1374" y="234"/>
                    </a:lnTo>
                    <a:lnTo>
                      <a:pt x="1374" y="228"/>
                    </a:lnTo>
                    <a:lnTo>
                      <a:pt x="1348" y="228"/>
                    </a:lnTo>
                    <a:lnTo>
                      <a:pt x="1348" y="234"/>
                    </a:lnTo>
                    <a:lnTo>
                      <a:pt x="1326" y="234"/>
                    </a:lnTo>
                    <a:lnTo>
                      <a:pt x="1326" y="238"/>
                    </a:lnTo>
                    <a:lnTo>
                      <a:pt x="1320" y="238"/>
                    </a:lnTo>
                    <a:lnTo>
                      <a:pt x="1326" y="234"/>
                    </a:lnTo>
                    <a:lnTo>
                      <a:pt x="1326" y="228"/>
                    </a:lnTo>
                    <a:lnTo>
                      <a:pt x="1294" y="228"/>
                    </a:lnTo>
                    <a:lnTo>
                      <a:pt x="1288" y="222"/>
                    </a:lnTo>
                    <a:lnTo>
                      <a:pt x="1276" y="222"/>
                    </a:lnTo>
                    <a:lnTo>
                      <a:pt x="1276" y="228"/>
                    </a:lnTo>
                    <a:lnTo>
                      <a:pt x="1282" y="228"/>
                    </a:lnTo>
                    <a:lnTo>
                      <a:pt x="1282" y="234"/>
                    </a:lnTo>
                    <a:lnTo>
                      <a:pt x="1276" y="234"/>
                    </a:lnTo>
                    <a:lnTo>
                      <a:pt x="1276" y="238"/>
                    </a:lnTo>
                    <a:lnTo>
                      <a:pt x="1250" y="238"/>
                    </a:lnTo>
                    <a:lnTo>
                      <a:pt x="1250" y="242"/>
                    </a:lnTo>
                    <a:lnTo>
                      <a:pt x="1222" y="242"/>
                    </a:lnTo>
                    <a:lnTo>
                      <a:pt x="1222" y="248"/>
                    </a:lnTo>
                    <a:lnTo>
                      <a:pt x="1218" y="248"/>
                    </a:lnTo>
                    <a:lnTo>
                      <a:pt x="1212" y="254"/>
                    </a:lnTo>
                    <a:lnTo>
                      <a:pt x="1206" y="254"/>
                    </a:lnTo>
                    <a:lnTo>
                      <a:pt x="1212" y="248"/>
                    </a:lnTo>
                    <a:lnTo>
                      <a:pt x="1218" y="248"/>
                    </a:lnTo>
                    <a:lnTo>
                      <a:pt x="1218" y="238"/>
                    </a:lnTo>
                    <a:lnTo>
                      <a:pt x="1234" y="238"/>
                    </a:lnTo>
                    <a:lnTo>
                      <a:pt x="1240" y="234"/>
                    </a:lnTo>
                    <a:lnTo>
                      <a:pt x="1246" y="234"/>
                    </a:lnTo>
                    <a:lnTo>
                      <a:pt x="1250" y="228"/>
                    </a:lnTo>
                    <a:lnTo>
                      <a:pt x="1260" y="228"/>
                    </a:lnTo>
                    <a:lnTo>
                      <a:pt x="1260" y="222"/>
                    </a:lnTo>
                    <a:lnTo>
                      <a:pt x="1266" y="222"/>
                    </a:lnTo>
                    <a:lnTo>
                      <a:pt x="1266" y="216"/>
                    </a:lnTo>
                    <a:lnTo>
                      <a:pt x="1276" y="216"/>
                    </a:lnTo>
                    <a:lnTo>
                      <a:pt x="1276" y="210"/>
                    </a:lnTo>
                    <a:lnTo>
                      <a:pt x="1288" y="210"/>
                    </a:lnTo>
                    <a:lnTo>
                      <a:pt x="1288" y="206"/>
                    </a:lnTo>
                    <a:lnTo>
                      <a:pt x="1294" y="206"/>
                    </a:lnTo>
                    <a:lnTo>
                      <a:pt x="1294" y="200"/>
                    </a:lnTo>
                    <a:lnTo>
                      <a:pt x="1308" y="200"/>
                    </a:lnTo>
                    <a:lnTo>
                      <a:pt x="1308" y="194"/>
                    </a:lnTo>
                    <a:lnTo>
                      <a:pt x="1314" y="194"/>
                    </a:lnTo>
                    <a:lnTo>
                      <a:pt x="1320" y="188"/>
                    </a:lnTo>
                    <a:lnTo>
                      <a:pt x="1326" y="188"/>
                    </a:lnTo>
                    <a:lnTo>
                      <a:pt x="1326" y="182"/>
                    </a:lnTo>
                    <a:lnTo>
                      <a:pt x="1332" y="182"/>
                    </a:lnTo>
                    <a:lnTo>
                      <a:pt x="1326" y="180"/>
                    </a:lnTo>
                    <a:lnTo>
                      <a:pt x="1332" y="180"/>
                    </a:lnTo>
                    <a:lnTo>
                      <a:pt x="1332" y="168"/>
                    </a:lnTo>
                    <a:lnTo>
                      <a:pt x="1326" y="168"/>
                    </a:lnTo>
                    <a:lnTo>
                      <a:pt x="1326" y="156"/>
                    </a:lnTo>
                    <a:lnTo>
                      <a:pt x="1320" y="162"/>
                    </a:lnTo>
                    <a:lnTo>
                      <a:pt x="1320" y="168"/>
                    </a:lnTo>
                    <a:lnTo>
                      <a:pt x="1314" y="168"/>
                    </a:lnTo>
                    <a:lnTo>
                      <a:pt x="1314" y="174"/>
                    </a:lnTo>
                    <a:lnTo>
                      <a:pt x="1320" y="174"/>
                    </a:lnTo>
                    <a:lnTo>
                      <a:pt x="1320" y="180"/>
                    </a:lnTo>
                    <a:lnTo>
                      <a:pt x="1314" y="180"/>
                    </a:lnTo>
                    <a:lnTo>
                      <a:pt x="1314" y="174"/>
                    </a:lnTo>
                    <a:lnTo>
                      <a:pt x="1308" y="174"/>
                    </a:lnTo>
                    <a:lnTo>
                      <a:pt x="1308" y="168"/>
                    </a:lnTo>
                    <a:lnTo>
                      <a:pt x="1314" y="168"/>
                    </a:lnTo>
                    <a:lnTo>
                      <a:pt x="1314" y="156"/>
                    </a:lnTo>
                    <a:lnTo>
                      <a:pt x="1308" y="152"/>
                    </a:lnTo>
                    <a:lnTo>
                      <a:pt x="1300" y="152"/>
                    </a:lnTo>
                    <a:lnTo>
                      <a:pt x="1300" y="146"/>
                    </a:lnTo>
                    <a:lnTo>
                      <a:pt x="1250" y="146"/>
                    </a:lnTo>
                    <a:lnTo>
                      <a:pt x="1250" y="152"/>
                    </a:lnTo>
                    <a:lnTo>
                      <a:pt x="1234" y="152"/>
                    </a:lnTo>
                    <a:lnTo>
                      <a:pt x="1234" y="140"/>
                    </a:lnTo>
                    <a:lnTo>
                      <a:pt x="1218" y="140"/>
                    </a:lnTo>
                    <a:lnTo>
                      <a:pt x="1218" y="134"/>
                    </a:lnTo>
                    <a:lnTo>
                      <a:pt x="1206" y="134"/>
                    </a:lnTo>
                    <a:lnTo>
                      <a:pt x="1206" y="128"/>
                    </a:lnTo>
                    <a:lnTo>
                      <a:pt x="1218" y="128"/>
                    </a:lnTo>
                    <a:lnTo>
                      <a:pt x="1218" y="124"/>
                    </a:lnTo>
                    <a:lnTo>
                      <a:pt x="1206" y="124"/>
                    </a:lnTo>
                    <a:lnTo>
                      <a:pt x="1206" y="120"/>
                    </a:lnTo>
                    <a:lnTo>
                      <a:pt x="1180" y="120"/>
                    </a:lnTo>
                    <a:lnTo>
                      <a:pt x="1180" y="124"/>
                    </a:lnTo>
                    <a:lnTo>
                      <a:pt x="1168" y="124"/>
                    </a:lnTo>
                    <a:lnTo>
                      <a:pt x="1168" y="128"/>
                    </a:lnTo>
                    <a:lnTo>
                      <a:pt x="1162" y="128"/>
                    </a:lnTo>
                    <a:lnTo>
                      <a:pt x="1158" y="134"/>
                    </a:lnTo>
                    <a:lnTo>
                      <a:pt x="1152" y="134"/>
                    </a:lnTo>
                    <a:lnTo>
                      <a:pt x="1152" y="140"/>
                    </a:lnTo>
                    <a:lnTo>
                      <a:pt x="1146" y="140"/>
                    </a:lnTo>
                    <a:lnTo>
                      <a:pt x="1146" y="146"/>
                    </a:lnTo>
                    <a:lnTo>
                      <a:pt x="1152" y="146"/>
                    </a:lnTo>
                    <a:lnTo>
                      <a:pt x="1152" y="152"/>
                    </a:lnTo>
                    <a:lnTo>
                      <a:pt x="1120" y="152"/>
                    </a:lnTo>
                    <a:lnTo>
                      <a:pt x="1120" y="156"/>
                    </a:lnTo>
                    <a:lnTo>
                      <a:pt x="1132" y="156"/>
                    </a:lnTo>
                    <a:lnTo>
                      <a:pt x="1132" y="162"/>
                    </a:lnTo>
                    <a:lnTo>
                      <a:pt x="1136" y="162"/>
                    </a:lnTo>
                    <a:lnTo>
                      <a:pt x="1136" y="168"/>
                    </a:lnTo>
                    <a:lnTo>
                      <a:pt x="1132" y="174"/>
                    </a:lnTo>
                    <a:lnTo>
                      <a:pt x="1132" y="162"/>
                    </a:lnTo>
                    <a:lnTo>
                      <a:pt x="1120" y="162"/>
                    </a:lnTo>
                    <a:lnTo>
                      <a:pt x="1120" y="156"/>
                    </a:lnTo>
                    <a:lnTo>
                      <a:pt x="1114" y="162"/>
                    </a:lnTo>
                    <a:lnTo>
                      <a:pt x="1108" y="162"/>
                    </a:lnTo>
                    <a:lnTo>
                      <a:pt x="1108" y="168"/>
                    </a:lnTo>
                    <a:lnTo>
                      <a:pt x="1082" y="168"/>
                    </a:lnTo>
                    <a:lnTo>
                      <a:pt x="1078" y="162"/>
                    </a:lnTo>
                    <a:lnTo>
                      <a:pt x="1060" y="162"/>
                    </a:lnTo>
                    <a:lnTo>
                      <a:pt x="1066" y="168"/>
                    </a:lnTo>
                    <a:lnTo>
                      <a:pt x="1054" y="168"/>
                    </a:lnTo>
                    <a:lnTo>
                      <a:pt x="1050" y="162"/>
                    </a:lnTo>
                    <a:lnTo>
                      <a:pt x="1044" y="162"/>
                    </a:lnTo>
                    <a:lnTo>
                      <a:pt x="1044" y="174"/>
                    </a:lnTo>
                    <a:lnTo>
                      <a:pt x="1018" y="174"/>
                    </a:lnTo>
                    <a:lnTo>
                      <a:pt x="1018" y="180"/>
                    </a:lnTo>
                    <a:lnTo>
                      <a:pt x="990" y="180"/>
                    </a:lnTo>
                    <a:lnTo>
                      <a:pt x="984" y="182"/>
                    </a:lnTo>
                    <a:lnTo>
                      <a:pt x="984" y="180"/>
                    </a:lnTo>
                    <a:lnTo>
                      <a:pt x="980" y="180"/>
                    </a:lnTo>
                    <a:lnTo>
                      <a:pt x="980" y="182"/>
                    </a:lnTo>
                    <a:lnTo>
                      <a:pt x="974" y="182"/>
                    </a:lnTo>
                    <a:lnTo>
                      <a:pt x="968" y="188"/>
                    </a:lnTo>
                    <a:lnTo>
                      <a:pt x="964" y="188"/>
                    </a:lnTo>
                    <a:lnTo>
                      <a:pt x="964" y="194"/>
                    </a:lnTo>
                    <a:lnTo>
                      <a:pt x="958" y="194"/>
                    </a:lnTo>
                    <a:lnTo>
                      <a:pt x="958" y="200"/>
                    </a:lnTo>
                    <a:lnTo>
                      <a:pt x="952" y="200"/>
                    </a:lnTo>
                    <a:lnTo>
                      <a:pt x="952" y="206"/>
                    </a:lnTo>
                    <a:lnTo>
                      <a:pt x="946" y="206"/>
                    </a:lnTo>
                    <a:lnTo>
                      <a:pt x="946" y="210"/>
                    </a:lnTo>
                    <a:lnTo>
                      <a:pt x="940" y="210"/>
                    </a:lnTo>
                    <a:lnTo>
                      <a:pt x="946" y="216"/>
                    </a:lnTo>
                    <a:lnTo>
                      <a:pt x="952" y="210"/>
                    </a:lnTo>
                    <a:lnTo>
                      <a:pt x="958" y="210"/>
                    </a:lnTo>
                    <a:lnTo>
                      <a:pt x="952" y="216"/>
                    </a:lnTo>
                    <a:lnTo>
                      <a:pt x="958" y="216"/>
                    </a:lnTo>
                    <a:lnTo>
                      <a:pt x="958" y="234"/>
                    </a:lnTo>
                    <a:lnTo>
                      <a:pt x="946" y="234"/>
                    </a:lnTo>
                    <a:lnTo>
                      <a:pt x="946" y="228"/>
                    </a:lnTo>
                    <a:lnTo>
                      <a:pt x="876" y="228"/>
                    </a:lnTo>
                    <a:lnTo>
                      <a:pt x="872" y="234"/>
                    </a:lnTo>
                    <a:lnTo>
                      <a:pt x="860" y="234"/>
                    </a:lnTo>
                    <a:lnTo>
                      <a:pt x="860" y="248"/>
                    </a:lnTo>
                    <a:lnTo>
                      <a:pt x="866" y="248"/>
                    </a:lnTo>
                    <a:lnTo>
                      <a:pt x="860" y="254"/>
                    </a:lnTo>
                    <a:lnTo>
                      <a:pt x="860" y="260"/>
                    </a:lnTo>
                    <a:lnTo>
                      <a:pt x="872" y="260"/>
                    </a:lnTo>
                    <a:lnTo>
                      <a:pt x="872" y="266"/>
                    </a:lnTo>
                    <a:lnTo>
                      <a:pt x="880" y="266"/>
                    </a:lnTo>
                    <a:lnTo>
                      <a:pt x="880" y="276"/>
                    </a:lnTo>
                    <a:lnTo>
                      <a:pt x="904" y="276"/>
                    </a:lnTo>
                    <a:lnTo>
                      <a:pt x="904" y="288"/>
                    </a:lnTo>
                    <a:lnTo>
                      <a:pt x="898" y="288"/>
                    </a:lnTo>
                    <a:lnTo>
                      <a:pt x="898" y="296"/>
                    </a:lnTo>
                    <a:lnTo>
                      <a:pt x="904" y="302"/>
                    </a:lnTo>
                    <a:lnTo>
                      <a:pt x="904" y="308"/>
                    </a:lnTo>
                    <a:lnTo>
                      <a:pt x="908" y="308"/>
                    </a:lnTo>
                    <a:lnTo>
                      <a:pt x="908" y="314"/>
                    </a:lnTo>
                    <a:lnTo>
                      <a:pt x="904" y="314"/>
                    </a:lnTo>
                    <a:lnTo>
                      <a:pt x="904" y="320"/>
                    </a:lnTo>
                    <a:lnTo>
                      <a:pt x="892" y="320"/>
                    </a:lnTo>
                    <a:lnTo>
                      <a:pt x="898" y="314"/>
                    </a:lnTo>
                    <a:lnTo>
                      <a:pt x="898" y="296"/>
                    </a:lnTo>
                    <a:lnTo>
                      <a:pt x="892" y="296"/>
                    </a:lnTo>
                    <a:lnTo>
                      <a:pt x="886" y="302"/>
                    </a:lnTo>
                    <a:lnTo>
                      <a:pt x="886" y="308"/>
                    </a:lnTo>
                    <a:lnTo>
                      <a:pt x="880" y="302"/>
                    </a:lnTo>
                    <a:lnTo>
                      <a:pt x="880" y="292"/>
                    </a:lnTo>
                    <a:lnTo>
                      <a:pt x="892" y="292"/>
                    </a:lnTo>
                    <a:lnTo>
                      <a:pt x="892" y="288"/>
                    </a:lnTo>
                    <a:lnTo>
                      <a:pt x="898" y="288"/>
                    </a:lnTo>
                    <a:lnTo>
                      <a:pt x="898" y="282"/>
                    </a:lnTo>
                    <a:lnTo>
                      <a:pt x="872" y="282"/>
                    </a:lnTo>
                    <a:lnTo>
                      <a:pt x="872" y="276"/>
                    </a:lnTo>
                    <a:lnTo>
                      <a:pt x="866" y="276"/>
                    </a:lnTo>
                    <a:lnTo>
                      <a:pt x="866" y="270"/>
                    </a:lnTo>
                    <a:lnTo>
                      <a:pt x="854" y="270"/>
                    </a:lnTo>
                    <a:lnTo>
                      <a:pt x="850" y="266"/>
                    </a:lnTo>
                    <a:lnTo>
                      <a:pt x="844" y="260"/>
                    </a:lnTo>
                    <a:lnTo>
                      <a:pt x="826" y="260"/>
                    </a:lnTo>
                    <a:lnTo>
                      <a:pt x="826" y="266"/>
                    </a:lnTo>
                    <a:lnTo>
                      <a:pt x="822" y="266"/>
                    </a:lnTo>
                    <a:lnTo>
                      <a:pt x="822" y="270"/>
                    </a:lnTo>
                    <a:lnTo>
                      <a:pt x="818" y="270"/>
                    </a:lnTo>
                    <a:lnTo>
                      <a:pt x="818" y="276"/>
                    </a:lnTo>
                    <a:lnTo>
                      <a:pt x="800" y="276"/>
                    </a:lnTo>
                    <a:lnTo>
                      <a:pt x="800" y="288"/>
                    </a:lnTo>
                    <a:lnTo>
                      <a:pt x="812" y="288"/>
                    </a:lnTo>
                    <a:lnTo>
                      <a:pt x="812" y="292"/>
                    </a:lnTo>
                    <a:lnTo>
                      <a:pt x="826" y="292"/>
                    </a:lnTo>
                    <a:lnTo>
                      <a:pt x="826" y="296"/>
                    </a:lnTo>
                    <a:lnTo>
                      <a:pt x="832" y="296"/>
                    </a:lnTo>
                    <a:lnTo>
                      <a:pt x="838" y="302"/>
                    </a:lnTo>
                    <a:lnTo>
                      <a:pt x="826" y="302"/>
                    </a:lnTo>
                    <a:lnTo>
                      <a:pt x="822" y="296"/>
                    </a:lnTo>
                    <a:lnTo>
                      <a:pt x="800" y="296"/>
                    </a:lnTo>
                    <a:lnTo>
                      <a:pt x="794" y="292"/>
                    </a:lnTo>
                    <a:lnTo>
                      <a:pt x="790" y="292"/>
                    </a:lnTo>
                    <a:lnTo>
                      <a:pt x="790" y="282"/>
                    </a:lnTo>
                    <a:lnTo>
                      <a:pt x="784" y="282"/>
                    </a:lnTo>
                    <a:lnTo>
                      <a:pt x="784" y="276"/>
                    </a:lnTo>
                    <a:lnTo>
                      <a:pt x="790" y="276"/>
                    </a:lnTo>
                    <a:lnTo>
                      <a:pt x="790" y="248"/>
                    </a:lnTo>
                    <a:lnTo>
                      <a:pt x="778" y="248"/>
                    </a:lnTo>
                    <a:lnTo>
                      <a:pt x="778" y="254"/>
                    </a:lnTo>
                    <a:lnTo>
                      <a:pt x="784" y="254"/>
                    </a:lnTo>
                    <a:lnTo>
                      <a:pt x="784" y="270"/>
                    </a:lnTo>
                    <a:lnTo>
                      <a:pt x="778" y="270"/>
                    </a:lnTo>
                    <a:lnTo>
                      <a:pt x="778" y="276"/>
                    </a:lnTo>
                    <a:lnTo>
                      <a:pt x="764" y="276"/>
                    </a:lnTo>
                    <a:lnTo>
                      <a:pt x="764" y="288"/>
                    </a:lnTo>
                    <a:lnTo>
                      <a:pt x="758" y="288"/>
                    </a:lnTo>
                    <a:lnTo>
                      <a:pt x="758" y="292"/>
                    </a:lnTo>
                    <a:lnTo>
                      <a:pt x="764" y="292"/>
                    </a:lnTo>
                    <a:lnTo>
                      <a:pt x="764" y="296"/>
                    </a:lnTo>
                    <a:lnTo>
                      <a:pt x="766" y="296"/>
                    </a:lnTo>
                    <a:lnTo>
                      <a:pt x="766" y="308"/>
                    </a:lnTo>
                    <a:lnTo>
                      <a:pt x="772" y="308"/>
                    </a:lnTo>
                    <a:lnTo>
                      <a:pt x="772" y="314"/>
                    </a:lnTo>
                    <a:lnTo>
                      <a:pt x="766" y="314"/>
                    </a:lnTo>
                    <a:lnTo>
                      <a:pt x="766" y="320"/>
                    </a:lnTo>
                    <a:lnTo>
                      <a:pt x="764" y="330"/>
                    </a:lnTo>
                    <a:lnTo>
                      <a:pt x="764" y="336"/>
                    </a:lnTo>
                    <a:lnTo>
                      <a:pt x="766" y="336"/>
                    </a:lnTo>
                    <a:lnTo>
                      <a:pt x="766" y="348"/>
                    </a:lnTo>
                    <a:lnTo>
                      <a:pt x="812" y="348"/>
                    </a:lnTo>
                    <a:lnTo>
                      <a:pt x="812" y="350"/>
                    </a:lnTo>
                    <a:lnTo>
                      <a:pt x="822" y="350"/>
                    </a:lnTo>
                    <a:lnTo>
                      <a:pt x="822" y="368"/>
                    </a:lnTo>
                    <a:lnTo>
                      <a:pt x="818" y="368"/>
                    </a:lnTo>
                    <a:lnTo>
                      <a:pt x="818" y="384"/>
                    </a:lnTo>
                    <a:lnTo>
                      <a:pt x="812" y="384"/>
                    </a:lnTo>
                    <a:lnTo>
                      <a:pt x="812" y="356"/>
                    </a:lnTo>
                    <a:lnTo>
                      <a:pt x="806" y="356"/>
                    </a:lnTo>
                    <a:lnTo>
                      <a:pt x="806" y="350"/>
                    </a:lnTo>
                    <a:lnTo>
                      <a:pt x="790" y="350"/>
                    </a:lnTo>
                    <a:lnTo>
                      <a:pt x="784" y="356"/>
                    </a:lnTo>
                    <a:lnTo>
                      <a:pt x="772" y="356"/>
                    </a:lnTo>
                    <a:lnTo>
                      <a:pt x="772" y="368"/>
                    </a:lnTo>
                    <a:lnTo>
                      <a:pt x="778" y="368"/>
                    </a:lnTo>
                    <a:lnTo>
                      <a:pt x="778" y="384"/>
                    </a:lnTo>
                    <a:lnTo>
                      <a:pt x="772" y="384"/>
                    </a:lnTo>
                    <a:lnTo>
                      <a:pt x="772" y="390"/>
                    </a:lnTo>
                    <a:lnTo>
                      <a:pt x="766" y="390"/>
                    </a:lnTo>
                    <a:lnTo>
                      <a:pt x="766" y="402"/>
                    </a:lnTo>
                    <a:lnTo>
                      <a:pt x="764" y="406"/>
                    </a:lnTo>
                    <a:lnTo>
                      <a:pt x="752" y="406"/>
                    </a:lnTo>
                    <a:lnTo>
                      <a:pt x="752" y="410"/>
                    </a:lnTo>
                    <a:lnTo>
                      <a:pt x="746" y="410"/>
                    </a:lnTo>
                    <a:lnTo>
                      <a:pt x="746" y="416"/>
                    </a:lnTo>
                    <a:lnTo>
                      <a:pt x="710" y="416"/>
                    </a:lnTo>
                    <a:lnTo>
                      <a:pt x="710" y="410"/>
                    </a:lnTo>
                    <a:lnTo>
                      <a:pt x="698" y="410"/>
                    </a:lnTo>
                    <a:lnTo>
                      <a:pt x="698" y="406"/>
                    </a:lnTo>
                    <a:lnTo>
                      <a:pt x="718" y="406"/>
                    </a:lnTo>
                    <a:lnTo>
                      <a:pt x="718" y="410"/>
                    </a:lnTo>
                    <a:lnTo>
                      <a:pt x="730" y="410"/>
                    </a:lnTo>
                    <a:lnTo>
                      <a:pt x="730" y="402"/>
                    </a:lnTo>
                    <a:lnTo>
                      <a:pt x="736" y="406"/>
                    </a:lnTo>
                    <a:lnTo>
                      <a:pt x="736" y="402"/>
                    </a:lnTo>
                    <a:lnTo>
                      <a:pt x="740" y="402"/>
                    </a:lnTo>
                    <a:lnTo>
                      <a:pt x="740" y="396"/>
                    </a:lnTo>
                    <a:lnTo>
                      <a:pt x="746" y="396"/>
                    </a:lnTo>
                    <a:lnTo>
                      <a:pt x="746" y="384"/>
                    </a:lnTo>
                    <a:lnTo>
                      <a:pt x="758" y="384"/>
                    </a:lnTo>
                    <a:lnTo>
                      <a:pt x="758" y="368"/>
                    </a:lnTo>
                    <a:lnTo>
                      <a:pt x="764" y="368"/>
                    </a:lnTo>
                    <a:lnTo>
                      <a:pt x="764" y="356"/>
                    </a:lnTo>
                    <a:lnTo>
                      <a:pt x="752" y="356"/>
                    </a:lnTo>
                    <a:lnTo>
                      <a:pt x="752" y="350"/>
                    </a:lnTo>
                    <a:lnTo>
                      <a:pt x="746" y="350"/>
                    </a:lnTo>
                    <a:lnTo>
                      <a:pt x="746" y="348"/>
                    </a:lnTo>
                    <a:lnTo>
                      <a:pt x="752" y="342"/>
                    </a:lnTo>
                    <a:lnTo>
                      <a:pt x="752" y="330"/>
                    </a:lnTo>
                    <a:lnTo>
                      <a:pt x="746" y="324"/>
                    </a:lnTo>
                    <a:lnTo>
                      <a:pt x="746" y="314"/>
                    </a:lnTo>
                    <a:lnTo>
                      <a:pt x="752" y="314"/>
                    </a:lnTo>
                    <a:lnTo>
                      <a:pt x="752" y="296"/>
                    </a:lnTo>
                    <a:lnTo>
                      <a:pt x="746" y="296"/>
                    </a:lnTo>
                    <a:lnTo>
                      <a:pt x="740" y="292"/>
                    </a:lnTo>
                    <a:lnTo>
                      <a:pt x="740" y="288"/>
                    </a:lnTo>
                    <a:lnTo>
                      <a:pt x="746" y="282"/>
                    </a:lnTo>
                    <a:lnTo>
                      <a:pt x="740" y="282"/>
                    </a:lnTo>
                    <a:lnTo>
                      <a:pt x="740" y="276"/>
                    </a:lnTo>
                    <a:lnTo>
                      <a:pt x="746" y="276"/>
                    </a:lnTo>
                    <a:lnTo>
                      <a:pt x="752" y="270"/>
                    </a:lnTo>
                    <a:lnTo>
                      <a:pt x="752" y="254"/>
                    </a:lnTo>
                    <a:lnTo>
                      <a:pt x="746" y="254"/>
                    </a:lnTo>
                    <a:lnTo>
                      <a:pt x="740" y="248"/>
                    </a:lnTo>
                    <a:lnTo>
                      <a:pt x="704" y="248"/>
                    </a:lnTo>
                    <a:lnTo>
                      <a:pt x="704" y="254"/>
                    </a:lnTo>
                    <a:lnTo>
                      <a:pt x="698" y="254"/>
                    </a:lnTo>
                    <a:lnTo>
                      <a:pt x="698" y="260"/>
                    </a:lnTo>
                    <a:lnTo>
                      <a:pt x="692" y="266"/>
                    </a:lnTo>
                    <a:lnTo>
                      <a:pt x="692" y="276"/>
                    </a:lnTo>
                    <a:lnTo>
                      <a:pt x="686" y="282"/>
                    </a:lnTo>
                    <a:lnTo>
                      <a:pt x="686" y="288"/>
                    </a:lnTo>
                    <a:lnTo>
                      <a:pt x="676" y="288"/>
                    </a:lnTo>
                    <a:lnTo>
                      <a:pt x="676" y="292"/>
                    </a:lnTo>
                    <a:lnTo>
                      <a:pt x="670" y="292"/>
                    </a:lnTo>
                    <a:lnTo>
                      <a:pt x="670" y="296"/>
                    </a:lnTo>
                    <a:lnTo>
                      <a:pt x="664" y="296"/>
                    </a:lnTo>
                    <a:lnTo>
                      <a:pt x="664" y="308"/>
                    </a:lnTo>
                    <a:lnTo>
                      <a:pt x="670" y="302"/>
                    </a:lnTo>
                    <a:lnTo>
                      <a:pt x="670" y="324"/>
                    </a:lnTo>
                    <a:lnTo>
                      <a:pt x="664" y="336"/>
                    </a:lnTo>
                    <a:lnTo>
                      <a:pt x="680" y="336"/>
                    </a:lnTo>
                    <a:lnTo>
                      <a:pt x="680" y="348"/>
                    </a:lnTo>
                    <a:lnTo>
                      <a:pt x="692" y="348"/>
                    </a:lnTo>
                    <a:lnTo>
                      <a:pt x="692" y="350"/>
                    </a:lnTo>
                    <a:lnTo>
                      <a:pt x="698" y="350"/>
                    </a:lnTo>
                    <a:lnTo>
                      <a:pt x="698" y="356"/>
                    </a:lnTo>
                    <a:lnTo>
                      <a:pt x="692" y="356"/>
                    </a:lnTo>
                    <a:lnTo>
                      <a:pt x="692" y="368"/>
                    </a:lnTo>
                    <a:lnTo>
                      <a:pt x="680" y="368"/>
                    </a:lnTo>
                    <a:lnTo>
                      <a:pt x="680" y="362"/>
                    </a:lnTo>
                    <a:lnTo>
                      <a:pt x="676" y="356"/>
                    </a:lnTo>
                    <a:lnTo>
                      <a:pt x="670" y="356"/>
                    </a:lnTo>
                    <a:lnTo>
                      <a:pt x="670" y="350"/>
                    </a:lnTo>
                    <a:lnTo>
                      <a:pt x="658" y="350"/>
                    </a:lnTo>
                    <a:lnTo>
                      <a:pt x="658" y="348"/>
                    </a:lnTo>
                    <a:lnTo>
                      <a:pt x="644" y="348"/>
                    </a:lnTo>
                    <a:lnTo>
                      <a:pt x="638" y="342"/>
                    </a:lnTo>
                    <a:lnTo>
                      <a:pt x="632" y="342"/>
                    </a:lnTo>
                    <a:lnTo>
                      <a:pt x="632" y="336"/>
                    </a:lnTo>
                    <a:lnTo>
                      <a:pt x="596" y="336"/>
                    </a:lnTo>
                    <a:lnTo>
                      <a:pt x="596" y="330"/>
                    </a:lnTo>
                    <a:lnTo>
                      <a:pt x="578" y="330"/>
                    </a:lnTo>
                    <a:lnTo>
                      <a:pt x="578" y="336"/>
                    </a:lnTo>
                    <a:lnTo>
                      <a:pt x="572" y="336"/>
                    </a:lnTo>
                    <a:lnTo>
                      <a:pt x="572" y="342"/>
                    </a:lnTo>
                    <a:lnTo>
                      <a:pt x="578" y="348"/>
                    </a:lnTo>
                    <a:lnTo>
                      <a:pt x="584" y="348"/>
                    </a:lnTo>
                    <a:lnTo>
                      <a:pt x="584" y="356"/>
                    </a:lnTo>
                    <a:lnTo>
                      <a:pt x="568" y="356"/>
                    </a:lnTo>
                    <a:lnTo>
                      <a:pt x="568" y="362"/>
                    </a:lnTo>
                    <a:lnTo>
                      <a:pt x="572" y="362"/>
                    </a:lnTo>
                    <a:lnTo>
                      <a:pt x="568" y="368"/>
                    </a:lnTo>
                    <a:lnTo>
                      <a:pt x="556" y="368"/>
                    </a:lnTo>
                    <a:lnTo>
                      <a:pt x="556" y="356"/>
                    </a:lnTo>
                    <a:lnTo>
                      <a:pt x="562" y="356"/>
                    </a:lnTo>
                    <a:lnTo>
                      <a:pt x="556" y="350"/>
                    </a:lnTo>
                    <a:lnTo>
                      <a:pt x="546" y="350"/>
                    </a:lnTo>
                    <a:lnTo>
                      <a:pt x="546" y="356"/>
                    </a:lnTo>
                    <a:lnTo>
                      <a:pt x="536" y="356"/>
                    </a:lnTo>
                    <a:lnTo>
                      <a:pt x="536" y="362"/>
                    </a:lnTo>
                    <a:lnTo>
                      <a:pt x="524" y="362"/>
                    </a:lnTo>
                    <a:lnTo>
                      <a:pt x="524" y="356"/>
                    </a:lnTo>
                    <a:lnTo>
                      <a:pt x="512" y="356"/>
                    </a:lnTo>
                    <a:lnTo>
                      <a:pt x="508" y="362"/>
                    </a:lnTo>
                    <a:lnTo>
                      <a:pt x="502" y="362"/>
                    </a:lnTo>
                    <a:lnTo>
                      <a:pt x="502" y="368"/>
                    </a:lnTo>
                    <a:lnTo>
                      <a:pt x="486" y="368"/>
                    </a:lnTo>
                    <a:lnTo>
                      <a:pt x="486" y="362"/>
                    </a:lnTo>
                    <a:lnTo>
                      <a:pt x="482" y="362"/>
                    </a:lnTo>
                    <a:lnTo>
                      <a:pt x="482" y="356"/>
                    </a:lnTo>
                    <a:lnTo>
                      <a:pt x="458" y="356"/>
                    </a:lnTo>
                    <a:lnTo>
                      <a:pt x="464" y="362"/>
                    </a:lnTo>
                    <a:lnTo>
                      <a:pt x="464" y="368"/>
                    </a:lnTo>
                    <a:lnTo>
                      <a:pt x="458" y="368"/>
                    </a:lnTo>
                    <a:lnTo>
                      <a:pt x="464" y="362"/>
                    </a:lnTo>
                    <a:lnTo>
                      <a:pt x="454" y="362"/>
                    </a:lnTo>
                    <a:lnTo>
                      <a:pt x="454" y="368"/>
                    </a:lnTo>
                    <a:lnTo>
                      <a:pt x="432" y="368"/>
                    </a:lnTo>
                    <a:lnTo>
                      <a:pt x="432" y="374"/>
                    </a:lnTo>
                    <a:lnTo>
                      <a:pt x="426" y="374"/>
                    </a:lnTo>
                    <a:lnTo>
                      <a:pt x="422" y="378"/>
                    </a:lnTo>
                    <a:lnTo>
                      <a:pt x="410" y="378"/>
                    </a:lnTo>
                    <a:lnTo>
                      <a:pt x="410" y="384"/>
                    </a:lnTo>
                    <a:lnTo>
                      <a:pt x="394" y="384"/>
                    </a:lnTo>
                    <a:lnTo>
                      <a:pt x="398" y="390"/>
                    </a:lnTo>
                    <a:lnTo>
                      <a:pt x="398" y="396"/>
                    </a:lnTo>
                    <a:lnTo>
                      <a:pt x="394" y="396"/>
                    </a:lnTo>
                    <a:lnTo>
                      <a:pt x="394" y="406"/>
                    </a:lnTo>
                    <a:lnTo>
                      <a:pt x="372" y="406"/>
                    </a:lnTo>
                    <a:lnTo>
                      <a:pt x="368" y="402"/>
                    </a:lnTo>
                    <a:lnTo>
                      <a:pt x="368" y="396"/>
                    </a:lnTo>
                    <a:lnTo>
                      <a:pt x="356" y="396"/>
                    </a:lnTo>
                    <a:lnTo>
                      <a:pt x="356" y="390"/>
                    </a:lnTo>
                    <a:lnTo>
                      <a:pt x="362" y="390"/>
                    </a:lnTo>
                    <a:lnTo>
                      <a:pt x="362" y="384"/>
                    </a:lnTo>
                    <a:lnTo>
                      <a:pt x="384" y="384"/>
                    </a:lnTo>
                    <a:lnTo>
                      <a:pt x="384" y="374"/>
                    </a:lnTo>
                    <a:lnTo>
                      <a:pt x="378" y="368"/>
                    </a:lnTo>
                    <a:lnTo>
                      <a:pt x="372" y="368"/>
                    </a:lnTo>
                    <a:lnTo>
                      <a:pt x="372" y="362"/>
                    </a:lnTo>
                    <a:lnTo>
                      <a:pt x="340" y="362"/>
                    </a:lnTo>
                    <a:lnTo>
                      <a:pt x="340" y="368"/>
                    </a:lnTo>
                    <a:lnTo>
                      <a:pt x="344" y="368"/>
                    </a:lnTo>
                    <a:lnTo>
                      <a:pt x="344" y="384"/>
                    </a:lnTo>
                    <a:lnTo>
                      <a:pt x="340" y="390"/>
                    </a:lnTo>
                    <a:lnTo>
                      <a:pt x="340" y="396"/>
                    </a:lnTo>
                    <a:lnTo>
                      <a:pt x="344" y="396"/>
                    </a:lnTo>
                    <a:lnTo>
                      <a:pt x="344" y="402"/>
                    </a:lnTo>
                    <a:lnTo>
                      <a:pt x="350" y="402"/>
                    </a:lnTo>
                    <a:lnTo>
                      <a:pt x="350" y="406"/>
                    </a:lnTo>
                    <a:lnTo>
                      <a:pt x="344" y="410"/>
                    </a:lnTo>
                    <a:lnTo>
                      <a:pt x="344" y="422"/>
                    </a:lnTo>
                    <a:lnTo>
                      <a:pt x="340" y="416"/>
                    </a:lnTo>
                    <a:lnTo>
                      <a:pt x="336" y="422"/>
                    </a:lnTo>
                    <a:lnTo>
                      <a:pt x="336" y="416"/>
                    </a:lnTo>
                    <a:lnTo>
                      <a:pt x="324" y="416"/>
                    </a:lnTo>
                    <a:lnTo>
                      <a:pt x="324" y="410"/>
                    </a:lnTo>
                    <a:lnTo>
                      <a:pt x="318" y="410"/>
                    </a:lnTo>
                    <a:lnTo>
                      <a:pt x="318" y="416"/>
                    </a:lnTo>
                    <a:lnTo>
                      <a:pt x="312" y="416"/>
                    </a:lnTo>
                    <a:lnTo>
                      <a:pt x="308" y="422"/>
                    </a:lnTo>
                    <a:lnTo>
                      <a:pt x="302" y="422"/>
                    </a:lnTo>
                    <a:lnTo>
                      <a:pt x="302" y="428"/>
                    </a:lnTo>
                    <a:lnTo>
                      <a:pt x="296" y="428"/>
                    </a:lnTo>
                    <a:lnTo>
                      <a:pt x="296" y="434"/>
                    </a:lnTo>
                    <a:lnTo>
                      <a:pt x="284" y="434"/>
                    </a:lnTo>
                    <a:lnTo>
                      <a:pt x="284" y="450"/>
                    </a:lnTo>
                    <a:lnTo>
                      <a:pt x="290" y="450"/>
                    </a:lnTo>
                    <a:lnTo>
                      <a:pt x="290" y="456"/>
                    </a:lnTo>
                    <a:lnTo>
                      <a:pt x="296" y="456"/>
                    </a:lnTo>
                    <a:lnTo>
                      <a:pt x="296" y="460"/>
                    </a:lnTo>
                    <a:lnTo>
                      <a:pt x="276" y="460"/>
                    </a:lnTo>
                    <a:lnTo>
                      <a:pt x="276" y="456"/>
                    </a:lnTo>
                    <a:lnTo>
                      <a:pt x="258" y="456"/>
                    </a:lnTo>
                    <a:lnTo>
                      <a:pt x="254" y="450"/>
                    </a:lnTo>
                    <a:lnTo>
                      <a:pt x="254" y="444"/>
                    </a:lnTo>
                    <a:lnTo>
                      <a:pt x="242" y="444"/>
                    </a:lnTo>
                    <a:lnTo>
                      <a:pt x="242" y="450"/>
                    </a:lnTo>
                    <a:lnTo>
                      <a:pt x="236" y="456"/>
                    </a:lnTo>
                    <a:lnTo>
                      <a:pt x="242" y="460"/>
                    </a:lnTo>
                    <a:lnTo>
                      <a:pt x="248" y="464"/>
                    </a:lnTo>
                    <a:lnTo>
                      <a:pt x="258" y="464"/>
                    </a:lnTo>
                    <a:lnTo>
                      <a:pt x="258" y="476"/>
                    </a:lnTo>
                    <a:lnTo>
                      <a:pt x="236" y="476"/>
                    </a:lnTo>
                    <a:lnTo>
                      <a:pt x="236" y="470"/>
                    </a:lnTo>
                    <a:lnTo>
                      <a:pt x="230" y="464"/>
                    </a:lnTo>
                    <a:lnTo>
                      <a:pt x="216" y="464"/>
                    </a:lnTo>
                    <a:lnTo>
                      <a:pt x="216" y="444"/>
                    </a:lnTo>
                    <a:lnTo>
                      <a:pt x="204" y="444"/>
                    </a:lnTo>
                    <a:lnTo>
                      <a:pt x="210" y="438"/>
                    </a:lnTo>
                    <a:lnTo>
                      <a:pt x="216" y="438"/>
                    </a:lnTo>
                    <a:lnTo>
                      <a:pt x="216" y="428"/>
                    </a:lnTo>
                    <a:lnTo>
                      <a:pt x="210" y="422"/>
                    </a:lnTo>
                    <a:lnTo>
                      <a:pt x="204" y="422"/>
                    </a:lnTo>
                    <a:lnTo>
                      <a:pt x="204" y="416"/>
                    </a:lnTo>
                    <a:lnTo>
                      <a:pt x="200" y="416"/>
                    </a:lnTo>
                    <a:lnTo>
                      <a:pt x="200" y="410"/>
                    </a:lnTo>
                    <a:lnTo>
                      <a:pt x="194" y="410"/>
                    </a:lnTo>
                    <a:lnTo>
                      <a:pt x="194" y="416"/>
                    </a:lnTo>
                    <a:lnTo>
                      <a:pt x="188" y="410"/>
                    </a:lnTo>
                    <a:lnTo>
                      <a:pt x="188" y="406"/>
                    </a:lnTo>
                    <a:lnTo>
                      <a:pt x="176" y="406"/>
                    </a:lnTo>
                    <a:lnTo>
                      <a:pt x="176" y="396"/>
                    </a:lnTo>
                    <a:lnTo>
                      <a:pt x="182" y="396"/>
                    </a:lnTo>
                    <a:lnTo>
                      <a:pt x="182" y="402"/>
                    </a:lnTo>
                    <a:lnTo>
                      <a:pt x="188" y="402"/>
                    </a:lnTo>
                    <a:lnTo>
                      <a:pt x="188" y="406"/>
                    </a:lnTo>
                    <a:lnTo>
                      <a:pt x="204" y="406"/>
                    </a:lnTo>
                    <a:lnTo>
                      <a:pt x="204" y="410"/>
                    </a:lnTo>
                    <a:lnTo>
                      <a:pt x="216" y="410"/>
                    </a:lnTo>
                    <a:lnTo>
                      <a:pt x="222" y="416"/>
                    </a:lnTo>
                    <a:lnTo>
                      <a:pt x="254" y="416"/>
                    </a:lnTo>
                    <a:lnTo>
                      <a:pt x="254" y="422"/>
                    </a:lnTo>
                    <a:lnTo>
                      <a:pt x="276" y="422"/>
                    </a:lnTo>
                    <a:lnTo>
                      <a:pt x="282" y="416"/>
                    </a:lnTo>
                    <a:lnTo>
                      <a:pt x="296" y="416"/>
                    </a:lnTo>
                    <a:lnTo>
                      <a:pt x="302" y="410"/>
                    </a:lnTo>
                    <a:lnTo>
                      <a:pt x="302" y="406"/>
                    </a:lnTo>
                    <a:lnTo>
                      <a:pt x="308" y="406"/>
                    </a:lnTo>
                    <a:lnTo>
                      <a:pt x="308" y="396"/>
                    </a:lnTo>
                    <a:lnTo>
                      <a:pt x="302" y="396"/>
                    </a:lnTo>
                    <a:lnTo>
                      <a:pt x="302" y="384"/>
                    </a:lnTo>
                    <a:lnTo>
                      <a:pt x="290" y="384"/>
                    </a:lnTo>
                    <a:lnTo>
                      <a:pt x="290" y="378"/>
                    </a:lnTo>
                    <a:lnTo>
                      <a:pt x="284" y="378"/>
                    </a:lnTo>
                    <a:lnTo>
                      <a:pt x="284" y="374"/>
                    </a:lnTo>
                    <a:lnTo>
                      <a:pt x="282" y="374"/>
                    </a:lnTo>
                    <a:lnTo>
                      <a:pt x="276" y="368"/>
                    </a:lnTo>
                    <a:lnTo>
                      <a:pt x="264" y="368"/>
                    </a:lnTo>
                    <a:lnTo>
                      <a:pt x="258" y="362"/>
                    </a:lnTo>
                    <a:lnTo>
                      <a:pt x="258" y="356"/>
                    </a:lnTo>
                    <a:lnTo>
                      <a:pt x="248" y="356"/>
                    </a:lnTo>
                    <a:lnTo>
                      <a:pt x="242" y="350"/>
                    </a:lnTo>
                    <a:lnTo>
                      <a:pt x="236" y="350"/>
                    </a:lnTo>
                    <a:lnTo>
                      <a:pt x="236" y="348"/>
                    </a:lnTo>
                    <a:lnTo>
                      <a:pt x="204" y="348"/>
                    </a:lnTo>
                    <a:lnTo>
                      <a:pt x="204" y="342"/>
                    </a:lnTo>
                    <a:lnTo>
                      <a:pt x="200" y="342"/>
                    </a:lnTo>
                    <a:lnTo>
                      <a:pt x="200" y="348"/>
                    </a:lnTo>
                    <a:lnTo>
                      <a:pt x="194" y="348"/>
                    </a:lnTo>
                    <a:lnTo>
                      <a:pt x="194" y="342"/>
                    </a:lnTo>
                    <a:lnTo>
                      <a:pt x="188" y="342"/>
                    </a:lnTo>
                    <a:lnTo>
                      <a:pt x="188" y="348"/>
                    </a:lnTo>
                    <a:lnTo>
                      <a:pt x="182" y="348"/>
                    </a:lnTo>
                    <a:lnTo>
                      <a:pt x="188" y="342"/>
                    </a:lnTo>
                    <a:lnTo>
                      <a:pt x="188" y="330"/>
                    </a:lnTo>
                    <a:lnTo>
                      <a:pt x="176" y="330"/>
                    </a:lnTo>
                    <a:lnTo>
                      <a:pt x="176" y="336"/>
                    </a:lnTo>
                    <a:lnTo>
                      <a:pt x="172" y="330"/>
                    </a:lnTo>
                    <a:lnTo>
                      <a:pt x="168" y="330"/>
                    </a:lnTo>
                    <a:lnTo>
                      <a:pt x="168" y="336"/>
                    </a:lnTo>
                    <a:lnTo>
                      <a:pt x="156" y="330"/>
                    </a:lnTo>
                    <a:lnTo>
                      <a:pt x="156" y="336"/>
                    </a:lnTo>
                    <a:lnTo>
                      <a:pt x="144" y="336"/>
                    </a:lnTo>
                    <a:lnTo>
                      <a:pt x="144" y="342"/>
                    </a:lnTo>
                    <a:lnTo>
                      <a:pt x="140" y="342"/>
                    </a:lnTo>
                    <a:lnTo>
                      <a:pt x="134" y="348"/>
                    </a:lnTo>
                    <a:lnTo>
                      <a:pt x="128" y="348"/>
                    </a:lnTo>
                    <a:lnTo>
                      <a:pt x="128" y="350"/>
                    </a:lnTo>
                    <a:lnTo>
                      <a:pt x="122" y="350"/>
                    </a:lnTo>
                    <a:lnTo>
                      <a:pt x="122" y="356"/>
                    </a:lnTo>
                    <a:lnTo>
                      <a:pt x="128" y="356"/>
                    </a:lnTo>
                    <a:lnTo>
                      <a:pt x="122" y="362"/>
                    </a:lnTo>
                    <a:lnTo>
                      <a:pt x="122" y="368"/>
                    </a:lnTo>
                    <a:lnTo>
                      <a:pt x="128" y="368"/>
                    </a:lnTo>
                    <a:lnTo>
                      <a:pt x="134" y="374"/>
                    </a:lnTo>
                    <a:lnTo>
                      <a:pt x="140" y="374"/>
                    </a:lnTo>
                    <a:lnTo>
                      <a:pt x="140" y="378"/>
                    </a:lnTo>
                    <a:lnTo>
                      <a:pt x="144" y="384"/>
                    </a:lnTo>
                    <a:lnTo>
                      <a:pt x="144" y="390"/>
                    </a:lnTo>
                    <a:lnTo>
                      <a:pt x="140" y="396"/>
                    </a:lnTo>
                    <a:lnTo>
                      <a:pt x="134" y="402"/>
                    </a:lnTo>
                    <a:lnTo>
                      <a:pt x="128" y="402"/>
                    </a:lnTo>
                    <a:lnTo>
                      <a:pt x="128" y="406"/>
                    </a:lnTo>
                    <a:lnTo>
                      <a:pt x="134" y="406"/>
                    </a:lnTo>
                    <a:lnTo>
                      <a:pt x="140" y="410"/>
                    </a:lnTo>
                    <a:lnTo>
                      <a:pt x="140" y="416"/>
                    </a:lnTo>
                    <a:lnTo>
                      <a:pt x="144" y="416"/>
                    </a:lnTo>
                    <a:lnTo>
                      <a:pt x="144" y="450"/>
                    </a:lnTo>
                    <a:lnTo>
                      <a:pt x="140" y="450"/>
                    </a:lnTo>
                    <a:lnTo>
                      <a:pt x="140" y="456"/>
                    </a:lnTo>
                    <a:lnTo>
                      <a:pt x="150" y="456"/>
                    </a:lnTo>
                    <a:lnTo>
                      <a:pt x="144" y="460"/>
                    </a:lnTo>
                    <a:lnTo>
                      <a:pt x="144" y="464"/>
                    </a:lnTo>
                    <a:lnTo>
                      <a:pt x="156" y="464"/>
                    </a:lnTo>
                    <a:lnTo>
                      <a:pt x="156" y="476"/>
                    </a:lnTo>
                    <a:lnTo>
                      <a:pt x="144" y="476"/>
                    </a:lnTo>
                    <a:lnTo>
                      <a:pt x="156" y="488"/>
                    </a:lnTo>
                    <a:lnTo>
                      <a:pt x="156" y="492"/>
                    </a:lnTo>
                    <a:lnTo>
                      <a:pt x="168" y="492"/>
                    </a:lnTo>
                    <a:lnTo>
                      <a:pt x="168" y="510"/>
                    </a:lnTo>
                    <a:lnTo>
                      <a:pt x="162" y="514"/>
                    </a:lnTo>
                    <a:lnTo>
                      <a:pt x="156" y="514"/>
                    </a:lnTo>
                    <a:lnTo>
                      <a:pt x="150" y="520"/>
                    </a:lnTo>
                    <a:lnTo>
                      <a:pt x="150" y="524"/>
                    </a:lnTo>
                    <a:lnTo>
                      <a:pt x="144" y="524"/>
                    </a:lnTo>
                    <a:lnTo>
                      <a:pt x="144" y="530"/>
                    </a:lnTo>
                    <a:lnTo>
                      <a:pt x="140" y="536"/>
                    </a:lnTo>
                    <a:lnTo>
                      <a:pt x="128" y="536"/>
                    </a:lnTo>
                    <a:lnTo>
                      <a:pt x="128" y="558"/>
                    </a:lnTo>
                    <a:lnTo>
                      <a:pt x="144" y="558"/>
                    </a:lnTo>
                    <a:lnTo>
                      <a:pt x="144" y="564"/>
                    </a:lnTo>
                    <a:lnTo>
                      <a:pt x="150" y="568"/>
                    </a:lnTo>
                    <a:lnTo>
                      <a:pt x="140" y="568"/>
                    </a:lnTo>
                    <a:lnTo>
                      <a:pt x="134" y="564"/>
                    </a:lnTo>
                    <a:lnTo>
                      <a:pt x="128" y="568"/>
                    </a:lnTo>
                    <a:lnTo>
                      <a:pt x="128" y="574"/>
                    </a:lnTo>
                    <a:lnTo>
                      <a:pt x="122" y="568"/>
                    </a:lnTo>
                    <a:lnTo>
                      <a:pt x="122" y="574"/>
                    </a:lnTo>
                    <a:lnTo>
                      <a:pt x="118" y="574"/>
                    </a:lnTo>
                    <a:lnTo>
                      <a:pt x="118" y="584"/>
                    </a:lnTo>
                    <a:lnTo>
                      <a:pt x="114" y="584"/>
                    </a:lnTo>
                    <a:lnTo>
                      <a:pt x="114" y="590"/>
                    </a:lnTo>
                    <a:lnTo>
                      <a:pt x="108" y="590"/>
                    </a:lnTo>
                    <a:lnTo>
                      <a:pt x="108" y="606"/>
                    </a:lnTo>
                    <a:lnTo>
                      <a:pt x="114" y="606"/>
                    </a:lnTo>
                    <a:lnTo>
                      <a:pt x="114" y="618"/>
                    </a:lnTo>
                    <a:lnTo>
                      <a:pt x="108" y="618"/>
                    </a:lnTo>
                    <a:lnTo>
                      <a:pt x="108" y="622"/>
                    </a:lnTo>
                    <a:lnTo>
                      <a:pt x="114" y="622"/>
                    </a:lnTo>
                    <a:lnTo>
                      <a:pt x="118" y="628"/>
                    </a:lnTo>
                    <a:lnTo>
                      <a:pt x="114" y="632"/>
                    </a:lnTo>
                    <a:lnTo>
                      <a:pt x="118" y="632"/>
                    </a:lnTo>
                    <a:lnTo>
                      <a:pt x="118" y="656"/>
                    </a:lnTo>
                    <a:lnTo>
                      <a:pt x="140" y="656"/>
                    </a:lnTo>
                    <a:lnTo>
                      <a:pt x="134" y="660"/>
                    </a:lnTo>
                    <a:lnTo>
                      <a:pt x="144" y="660"/>
                    </a:lnTo>
                    <a:lnTo>
                      <a:pt x="144" y="656"/>
                    </a:lnTo>
                    <a:lnTo>
                      <a:pt x="150" y="656"/>
                    </a:lnTo>
                    <a:lnTo>
                      <a:pt x="156" y="660"/>
                    </a:lnTo>
                    <a:lnTo>
                      <a:pt x="156" y="672"/>
                    </a:lnTo>
                    <a:lnTo>
                      <a:pt x="162" y="672"/>
                    </a:lnTo>
                    <a:lnTo>
                      <a:pt x="162" y="676"/>
                    </a:lnTo>
                    <a:lnTo>
                      <a:pt x="156" y="676"/>
                    </a:lnTo>
                    <a:lnTo>
                      <a:pt x="156" y="682"/>
                    </a:lnTo>
                    <a:lnTo>
                      <a:pt x="162" y="682"/>
                    </a:lnTo>
                    <a:lnTo>
                      <a:pt x="162" y="688"/>
                    </a:lnTo>
                    <a:lnTo>
                      <a:pt x="168" y="688"/>
                    </a:lnTo>
                    <a:lnTo>
                      <a:pt x="168" y="692"/>
                    </a:lnTo>
                    <a:lnTo>
                      <a:pt x="172" y="692"/>
                    </a:lnTo>
                    <a:lnTo>
                      <a:pt x="172" y="704"/>
                    </a:lnTo>
                    <a:lnTo>
                      <a:pt x="176" y="704"/>
                    </a:lnTo>
                    <a:lnTo>
                      <a:pt x="176" y="710"/>
                    </a:lnTo>
                    <a:lnTo>
                      <a:pt x="182" y="710"/>
                    </a:lnTo>
                    <a:lnTo>
                      <a:pt x="182" y="716"/>
                    </a:lnTo>
                    <a:lnTo>
                      <a:pt x="168" y="716"/>
                    </a:lnTo>
                    <a:lnTo>
                      <a:pt x="168" y="736"/>
                    </a:lnTo>
                    <a:lnTo>
                      <a:pt x="172" y="736"/>
                    </a:lnTo>
                    <a:lnTo>
                      <a:pt x="172" y="742"/>
                    </a:lnTo>
                    <a:lnTo>
                      <a:pt x="176" y="742"/>
                    </a:lnTo>
                    <a:lnTo>
                      <a:pt x="176" y="736"/>
                    </a:lnTo>
                    <a:lnTo>
                      <a:pt x="188" y="736"/>
                    </a:lnTo>
                    <a:lnTo>
                      <a:pt x="188" y="730"/>
                    </a:lnTo>
                    <a:lnTo>
                      <a:pt x="194" y="730"/>
                    </a:lnTo>
                    <a:lnTo>
                      <a:pt x="194" y="736"/>
                    </a:lnTo>
                    <a:lnTo>
                      <a:pt x="200" y="736"/>
                    </a:lnTo>
                    <a:lnTo>
                      <a:pt x="200" y="730"/>
                    </a:lnTo>
                    <a:lnTo>
                      <a:pt x="204" y="736"/>
                    </a:lnTo>
                    <a:lnTo>
                      <a:pt x="204" y="742"/>
                    </a:lnTo>
                    <a:lnTo>
                      <a:pt x="210" y="746"/>
                    </a:lnTo>
                    <a:lnTo>
                      <a:pt x="204" y="746"/>
                    </a:lnTo>
                    <a:lnTo>
                      <a:pt x="204" y="758"/>
                    </a:lnTo>
                    <a:lnTo>
                      <a:pt x="216" y="758"/>
                    </a:lnTo>
                    <a:lnTo>
                      <a:pt x="216" y="764"/>
                    </a:lnTo>
                    <a:lnTo>
                      <a:pt x="228" y="764"/>
                    </a:lnTo>
                    <a:lnTo>
                      <a:pt x="228" y="770"/>
                    </a:lnTo>
                    <a:lnTo>
                      <a:pt x="222" y="770"/>
                    </a:lnTo>
                    <a:lnTo>
                      <a:pt x="222" y="774"/>
                    </a:lnTo>
                    <a:lnTo>
                      <a:pt x="254" y="774"/>
                    </a:lnTo>
                    <a:lnTo>
                      <a:pt x="254" y="780"/>
                    </a:lnTo>
                    <a:lnTo>
                      <a:pt x="258" y="780"/>
                    </a:lnTo>
                    <a:lnTo>
                      <a:pt x="258" y="784"/>
                    </a:lnTo>
                    <a:lnTo>
                      <a:pt x="276" y="784"/>
                    </a:lnTo>
                    <a:lnTo>
                      <a:pt x="276" y="790"/>
                    </a:lnTo>
                    <a:lnTo>
                      <a:pt x="284" y="790"/>
                    </a:lnTo>
                    <a:lnTo>
                      <a:pt x="284" y="830"/>
                    </a:lnTo>
                    <a:lnTo>
                      <a:pt x="270" y="830"/>
                    </a:lnTo>
                    <a:lnTo>
                      <a:pt x="270" y="834"/>
                    </a:lnTo>
                    <a:lnTo>
                      <a:pt x="264" y="834"/>
                    </a:lnTo>
                    <a:lnTo>
                      <a:pt x="264" y="844"/>
                    </a:lnTo>
                    <a:lnTo>
                      <a:pt x="270" y="844"/>
                    </a:lnTo>
                    <a:lnTo>
                      <a:pt x="270" y="838"/>
                    </a:lnTo>
                    <a:lnTo>
                      <a:pt x="276" y="838"/>
                    </a:lnTo>
                    <a:lnTo>
                      <a:pt x="276" y="850"/>
                    </a:lnTo>
                    <a:lnTo>
                      <a:pt x="254" y="850"/>
                    </a:lnTo>
                    <a:lnTo>
                      <a:pt x="258" y="856"/>
                    </a:lnTo>
                    <a:lnTo>
                      <a:pt x="258" y="866"/>
                    </a:lnTo>
                    <a:lnTo>
                      <a:pt x="264" y="860"/>
                    </a:lnTo>
                    <a:lnTo>
                      <a:pt x="264" y="866"/>
                    </a:lnTo>
                    <a:lnTo>
                      <a:pt x="258" y="866"/>
                    </a:lnTo>
                    <a:lnTo>
                      <a:pt x="258" y="872"/>
                    </a:lnTo>
                    <a:lnTo>
                      <a:pt x="254" y="872"/>
                    </a:lnTo>
                    <a:lnTo>
                      <a:pt x="254" y="878"/>
                    </a:lnTo>
                    <a:lnTo>
                      <a:pt x="248" y="878"/>
                    </a:lnTo>
                    <a:lnTo>
                      <a:pt x="254" y="884"/>
                    </a:lnTo>
                    <a:lnTo>
                      <a:pt x="248" y="884"/>
                    </a:lnTo>
                    <a:lnTo>
                      <a:pt x="254" y="888"/>
                    </a:lnTo>
                    <a:lnTo>
                      <a:pt x="254" y="892"/>
                    </a:lnTo>
                    <a:lnTo>
                      <a:pt x="258" y="892"/>
                    </a:lnTo>
                    <a:lnTo>
                      <a:pt x="264" y="898"/>
                    </a:lnTo>
                    <a:lnTo>
                      <a:pt x="270" y="898"/>
                    </a:lnTo>
                    <a:lnTo>
                      <a:pt x="276" y="904"/>
                    </a:lnTo>
                    <a:lnTo>
                      <a:pt x="276" y="910"/>
                    </a:lnTo>
                    <a:lnTo>
                      <a:pt x="282" y="910"/>
                    </a:lnTo>
                    <a:lnTo>
                      <a:pt x="284" y="914"/>
                    </a:lnTo>
                    <a:lnTo>
                      <a:pt x="302" y="914"/>
                    </a:lnTo>
                    <a:lnTo>
                      <a:pt x="302" y="920"/>
                    </a:lnTo>
                    <a:lnTo>
                      <a:pt x="330" y="920"/>
                    </a:lnTo>
                    <a:lnTo>
                      <a:pt x="336" y="926"/>
                    </a:lnTo>
                    <a:lnTo>
                      <a:pt x="336" y="932"/>
                    </a:lnTo>
                    <a:lnTo>
                      <a:pt x="372" y="932"/>
                    </a:lnTo>
                    <a:lnTo>
                      <a:pt x="372" y="938"/>
                    </a:lnTo>
                    <a:lnTo>
                      <a:pt x="368" y="938"/>
                    </a:lnTo>
                    <a:lnTo>
                      <a:pt x="368" y="942"/>
                    </a:lnTo>
                    <a:lnTo>
                      <a:pt x="378" y="942"/>
                    </a:lnTo>
                    <a:lnTo>
                      <a:pt x="378" y="946"/>
                    </a:lnTo>
                    <a:lnTo>
                      <a:pt x="384" y="946"/>
                    </a:lnTo>
                    <a:lnTo>
                      <a:pt x="384" y="952"/>
                    </a:lnTo>
                    <a:lnTo>
                      <a:pt x="390" y="952"/>
                    </a:lnTo>
                    <a:lnTo>
                      <a:pt x="390" y="958"/>
                    </a:lnTo>
                    <a:lnTo>
                      <a:pt x="398" y="958"/>
                    </a:lnTo>
                    <a:lnTo>
                      <a:pt x="398" y="952"/>
                    </a:lnTo>
                    <a:lnTo>
                      <a:pt x="410" y="952"/>
                    </a:lnTo>
                    <a:lnTo>
                      <a:pt x="410" y="942"/>
                    </a:lnTo>
                    <a:lnTo>
                      <a:pt x="416" y="942"/>
                    </a:lnTo>
                    <a:lnTo>
                      <a:pt x="422" y="938"/>
                    </a:lnTo>
                    <a:lnTo>
                      <a:pt x="426" y="932"/>
                    </a:lnTo>
                    <a:lnTo>
                      <a:pt x="422" y="926"/>
                    </a:lnTo>
                    <a:lnTo>
                      <a:pt x="422" y="914"/>
                    </a:lnTo>
                    <a:lnTo>
                      <a:pt x="416" y="910"/>
                    </a:lnTo>
                    <a:lnTo>
                      <a:pt x="416" y="898"/>
                    </a:lnTo>
                    <a:lnTo>
                      <a:pt x="410" y="892"/>
                    </a:lnTo>
                    <a:lnTo>
                      <a:pt x="410" y="884"/>
                    </a:lnTo>
                    <a:lnTo>
                      <a:pt x="416" y="884"/>
                    </a:lnTo>
                    <a:lnTo>
                      <a:pt x="422" y="878"/>
                    </a:lnTo>
                    <a:lnTo>
                      <a:pt x="422" y="872"/>
                    </a:lnTo>
                    <a:lnTo>
                      <a:pt x="432" y="872"/>
                    </a:lnTo>
                    <a:lnTo>
                      <a:pt x="432" y="866"/>
                    </a:lnTo>
                    <a:lnTo>
                      <a:pt x="426" y="866"/>
                    </a:lnTo>
                    <a:lnTo>
                      <a:pt x="416" y="856"/>
                    </a:lnTo>
                    <a:lnTo>
                      <a:pt x="410" y="856"/>
                    </a:lnTo>
                    <a:lnTo>
                      <a:pt x="410" y="850"/>
                    </a:lnTo>
                    <a:lnTo>
                      <a:pt x="416" y="850"/>
                    </a:lnTo>
                    <a:lnTo>
                      <a:pt x="410" y="844"/>
                    </a:lnTo>
                    <a:lnTo>
                      <a:pt x="410" y="838"/>
                    </a:lnTo>
                    <a:lnTo>
                      <a:pt x="404" y="834"/>
                    </a:lnTo>
                    <a:lnTo>
                      <a:pt x="404" y="830"/>
                    </a:lnTo>
                    <a:lnTo>
                      <a:pt x="390" y="830"/>
                    </a:lnTo>
                    <a:lnTo>
                      <a:pt x="390" y="818"/>
                    </a:lnTo>
                    <a:lnTo>
                      <a:pt x="384" y="818"/>
                    </a:lnTo>
                    <a:lnTo>
                      <a:pt x="378" y="812"/>
                    </a:lnTo>
                    <a:lnTo>
                      <a:pt x="384" y="812"/>
                    </a:lnTo>
                    <a:lnTo>
                      <a:pt x="384" y="784"/>
                    </a:lnTo>
                    <a:lnTo>
                      <a:pt x="394" y="784"/>
                    </a:lnTo>
                    <a:lnTo>
                      <a:pt x="394" y="780"/>
                    </a:lnTo>
                    <a:lnTo>
                      <a:pt x="390" y="780"/>
                    </a:lnTo>
                    <a:lnTo>
                      <a:pt x="394" y="774"/>
                    </a:lnTo>
                    <a:lnTo>
                      <a:pt x="398" y="774"/>
                    </a:lnTo>
                    <a:lnTo>
                      <a:pt x="398" y="780"/>
                    </a:lnTo>
                    <a:lnTo>
                      <a:pt x="404" y="780"/>
                    </a:lnTo>
                    <a:lnTo>
                      <a:pt x="404" y="784"/>
                    </a:lnTo>
                    <a:lnTo>
                      <a:pt x="410" y="790"/>
                    </a:lnTo>
                    <a:lnTo>
                      <a:pt x="410" y="784"/>
                    </a:lnTo>
                    <a:lnTo>
                      <a:pt x="416" y="784"/>
                    </a:lnTo>
                    <a:lnTo>
                      <a:pt x="416" y="780"/>
                    </a:lnTo>
                    <a:lnTo>
                      <a:pt x="410" y="780"/>
                    </a:lnTo>
                    <a:lnTo>
                      <a:pt x="410" y="770"/>
                    </a:lnTo>
                    <a:lnTo>
                      <a:pt x="416" y="770"/>
                    </a:lnTo>
                    <a:lnTo>
                      <a:pt x="416" y="764"/>
                    </a:lnTo>
                    <a:lnTo>
                      <a:pt x="422" y="764"/>
                    </a:lnTo>
                    <a:lnTo>
                      <a:pt x="426" y="758"/>
                    </a:lnTo>
                    <a:lnTo>
                      <a:pt x="432" y="758"/>
                    </a:lnTo>
                    <a:lnTo>
                      <a:pt x="432" y="752"/>
                    </a:lnTo>
                    <a:lnTo>
                      <a:pt x="442" y="752"/>
                    </a:lnTo>
                    <a:lnTo>
                      <a:pt x="442" y="746"/>
                    </a:lnTo>
                    <a:lnTo>
                      <a:pt x="448" y="746"/>
                    </a:lnTo>
                    <a:lnTo>
                      <a:pt x="448" y="752"/>
                    </a:lnTo>
                    <a:lnTo>
                      <a:pt x="454" y="752"/>
                    </a:lnTo>
                    <a:lnTo>
                      <a:pt x="454" y="746"/>
                    </a:lnTo>
                    <a:lnTo>
                      <a:pt x="464" y="746"/>
                    </a:lnTo>
                    <a:lnTo>
                      <a:pt x="464" y="752"/>
                    </a:lnTo>
                    <a:lnTo>
                      <a:pt x="476" y="752"/>
                    </a:lnTo>
                    <a:lnTo>
                      <a:pt x="482" y="758"/>
                    </a:lnTo>
                    <a:lnTo>
                      <a:pt x="486" y="758"/>
                    </a:lnTo>
                    <a:lnTo>
                      <a:pt x="486" y="764"/>
                    </a:lnTo>
                    <a:lnTo>
                      <a:pt x="502" y="764"/>
                    </a:lnTo>
                    <a:lnTo>
                      <a:pt x="502" y="770"/>
                    </a:lnTo>
                    <a:lnTo>
                      <a:pt x="508" y="770"/>
                    </a:lnTo>
                    <a:lnTo>
                      <a:pt x="508" y="774"/>
                    </a:lnTo>
                    <a:lnTo>
                      <a:pt x="512" y="770"/>
                    </a:lnTo>
                    <a:lnTo>
                      <a:pt x="512" y="764"/>
                    </a:lnTo>
                    <a:lnTo>
                      <a:pt x="536" y="764"/>
                    </a:lnTo>
                    <a:lnTo>
                      <a:pt x="536" y="758"/>
                    </a:lnTo>
                    <a:lnTo>
                      <a:pt x="540" y="764"/>
                    </a:lnTo>
                    <a:lnTo>
                      <a:pt x="546" y="764"/>
                    </a:lnTo>
                    <a:lnTo>
                      <a:pt x="546" y="758"/>
                    </a:lnTo>
                    <a:lnTo>
                      <a:pt x="550" y="758"/>
                    </a:lnTo>
                    <a:lnTo>
                      <a:pt x="550" y="764"/>
                    </a:lnTo>
                    <a:lnTo>
                      <a:pt x="556" y="770"/>
                    </a:lnTo>
                    <a:lnTo>
                      <a:pt x="562" y="770"/>
                    </a:lnTo>
                    <a:lnTo>
                      <a:pt x="562" y="774"/>
                    </a:lnTo>
                    <a:lnTo>
                      <a:pt x="568" y="774"/>
                    </a:lnTo>
                    <a:lnTo>
                      <a:pt x="568" y="764"/>
                    </a:lnTo>
                    <a:lnTo>
                      <a:pt x="572" y="764"/>
                    </a:lnTo>
                    <a:lnTo>
                      <a:pt x="572" y="770"/>
                    </a:lnTo>
                    <a:lnTo>
                      <a:pt x="584" y="770"/>
                    </a:lnTo>
                    <a:lnTo>
                      <a:pt x="590" y="764"/>
                    </a:lnTo>
                    <a:lnTo>
                      <a:pt x="596" y="758"/>
                    </a:lnTo>
                    <a:lnTo>
                      <a:pt x="596" y="752"/>
                    </a:lnTo>
                    <a:lnTo>
                      <a:pt x="578" y="752"/>
                    </a:lnTo>
                    <a:lnTo>
                      <a:pt x="572" y="746"/>
                    </a:lnTo>
                    <a:lnTo>
                      <a:pt x="572" y="742"/>
                    </a:lnTo>
                    <a:lnTo>
                      <a:pt x="578" y="742"/>
                    </a:lnTo>
                    <a:lnTo>
                      <a:pt x="584" y="736"/>
                    </a:lnTo>
                    <a:lnTo>
                      <a:pt x="584" y="720"/>
                    </a:lnTo>
                    <a:lnTo>
                      <a:pt x="600" y="720"/>
                    </a:lnTo>
                    <a:lnTo>
                      <a:pt x="600" y="716"/>
                    </a:lnTo>
                    <a:lnTo>
                      <a:pt x="584" y="716"/>
                    </a:lnTo>
                    <a:lnTo>
                      <a:pt x="584" y="698"/>
                    </a:lnTo>
                    <a:lnTo>
                      <a:pt x="610" y="698"/>
                    </a:lnTo>
                    <a:lnTo>
                      <a:pt x="610" y="692"/>
                    </a:lnTo>
                    <a:lnTo>
                      <a:pt x="644" y="692"/>
                    </a:lnTo>
                    <a:lnTo>
                      <a:pt x="644" y="682"/>
                    </a:lnTo>
                    <a:lnTo>
                      <a:pt x="650" y="682"/>
                    </a:lnTo>
                    <a:lnTo>
                      <a:pt x="650" y="688"/>
                    </a:lnTo>
                    <a:lnTo>
                      <a:pt x="654" y="688"/>
                    </a:lnTo>
                    <a:lnTo>
                      <a:pt x="654" y="682"/>
                    </a:lnTo>
                    <a:lnTo>
                      <a:pt x="680" y="682"/>
                    </a:lnTo>
                    <a:lnTo>
                      <a:pt x="686" y="676"/>
                    </a:lnTo>
                    <a:lnTo>
                      <a:pt x="686" y="672"/>
                    </a:lnTo>
                    <a:lnTo>
                      <a:pt x="692" y="672"/>
                    </a:lnTo>
                    <a:lnTo>
                      <a:pt x="692" y="666"/>
                    </a:lnTo>
                    <a:lnTo>
                      <a:pt x="698" y="672"/>
                    </a:lnTo>
                    <a:lnTo>
                      <a:pt x="698" y="666"/>
                    </a:lnTo>
                    <a:lnTo>
                      <a:pt x="710" y="666"/>
                    </a:lnTo>
                    <a:lnTo>
                      <a:pt x="710" y="672"/>
                    </a:lnTo>
                    <a:lnTo>
                      <a:pt x="718" y="672"/>
                    </a:lnTo>
                    <a:lnTo>
                      <a:pt x="718" y="666"/>
                    </a:lnTo>
                    <a:lnTo>
                      <a:pt x="724" y="666"/>
                    </a:lnTo>
                    <a:lnTo>
                      <a:pt x="724" y="682"/>
                    </a:lnTo>
                    <a:lnTo>
                      <a:pt x="730" y="682"/>
                    </a:lnTo>
                    <a:lnTo>
                      <a:pt x="730" y="692"/>
                    </a:lnTo>
                    <a:lnTo>
                      <a:pt x="758" y="692"/>
                    </a:lnTo>
                    <a:lnTo>
                      <a:pt x="758" y="698"/>
                    </a:lnTo>
                    <a:lnTo>
                      <a:pt x="766" y="698"/>
                    </a:lnTo>
                    <a:lnTo>
                      <a:pt x="766" y="704"/>
                    </a:lnTo>
                    <a:lnTo>
                      <a:pt x="772" y="704"/>
                    </a:lnTo>
                    <a:lnTo>
                      <a:pt x="772" y="710"/>
                    </a:lnTo>
                    <a:lnTo>
                      <a:pt x="778" y="704"/>
                    </a:lnTo>
                    <a:lnTo>
                      <a:pt x="784" y="704"/>
                    </a:lnTo>
                    <a:lnTo>
                      <a:pt x="790" y="698"/>
                    </a:lnTo>
                    <a:lnTo>
                      <a:pt x="790" y="692"/>
                    </a:lnTo>
                    <a:lnTo>
                      <a:pt x="800" y="692"/>
                    </a:lnTo>
                    <a:lnTo>
                      <a:pt x="800" y="698"/>
                    </a:lnTo>
                    <a:lnTo>
                      <a:pt x="806" y="704"/>
                    </a:lnTo>
                    <a:lnTo>
                      <a:pt x="812" y="704"/>
                    </a:lnTo>
                    <a:lnTo>
                      <a:pt x="818" y="710"/>
                    </a:lnTo>
                    <a:lnTo>
                      <a:pt x="822" y="716"/>
                    </a:lnTo>
                    <a:lnTo>
                      <a:pt x="826" y="726"/>
                    </a:lnTo>
                    <a:lnTo>
                      <a:pt x="832" y="726"/>
                    </a:lnTo>
                    <a:lnTo>
                      <a:pt x="832" y="730"/>
                    </a:lnTo>
                    <a:lnTo>
                      <a:pt x="838" y="730"/>
                    </a:lnTo>
                    <a:lnTo>
                      <a:pt x="838" y="736"/>
                    </a:lnTo>
                    <a:lnTo>
                      <a:pt x="844" y="746"/>
                    </a:lnTo>
                    <a:lnTo>
                      <a:pt x="850" y="752"/>
                    </a:lnTo>
                    <a:lnTo>
                      <a:pt x="850" y="764"/>
                    </a:lnTo>
                    <a:lnTo>
                      <a:pt x="860" y="764"/>
                    </a:lnTo>
                    <a:lnTo>
                      <a:pt x="860" y="752"/>
                    </a:lnTo>
                    <a:lnTo>
                      <a:pt x="866" y="758"/>
                    </a:lnTo>
                    <a:lnTo>
                      <a:pt x="872" y="758"/>
                    </a:lnTo>
                    <a:lnTo>
                      <a:pt x="872" y="770"/>
                    </a:lnTo>
                    <a:lnTo>
                      <a:pt x="876" y="770"/>
                    </a:lnTo>
                    <a:lnTo>
                      <a:pt x="876" y="764"/>
                    </a:lnTo>
                    <a:lnTo>
                      <a:pt x="880" y="764"/>
                    </a:lnTo>
                    <a:lnTo>
                      <a:pt x="880" y="770"/>
                    </a:lnTo>
                    <a:lnTo>
                      <a:pt x="886" y="764"/>
                    </a:lnTo>
                    <a:lnTo>
                      <a:pt x="886" y="770"/>
                    </a:lnTo>
                    <a:lnTo>
                      <a:pt x="892" y="764"/>
                    </a:lnTo>
                    <a:lnTo>
                      <a:pt x="908" y="764"/>
                    </a:lnTo>
                    <a:lnTo>
                      <a:pt x="908" y="770"/>
                    </a:lnTo>
                    <a:lnTo>
                      <a:pt x="914" y="774"/>
                    </a:lnTo>
                    <a:lnTo>
                      <a:pt x="914" y="780"/>
                    </a:lnTo>
                    <a:lnTo>
                      <a:pt x="926" y="780"/>
                    </a:lnTo>
                    <a:lnTo>
                      <a:pt x="926" y="790"/>
                    </a:lnTo>
                    <a:lnTo>
                      <a:pt x="936" y="790"/>
                    </a:lnTo>
                    <a:lnTo>
                      <a:pt x="940" y="796"/>
                    </a:lnTo>
                    <a:lnTo>
                      <a:pt x="940" y="790"/>
                    </a:lnTo>
                    <a:lnTo>
                      <a:pt x="952" y="790"/>
                    </a:lnTo>
                    <a:lnTo>
                      <a:pt x="952" y="802"/>
                    </a:lnTo>
                    <a:lnTo>
                      <a:pt x="968" y="802"/>
                    </a:lnTo>
                    <a:lnTo>
                      <a:pt x="968" y="796"/>
                    </a:lnTo>
                    <a:lnTo>
                      <a:pt x="980" y="796"/>
                    </a:lnTo>
                    <a:lnTo>
                      <a:pt x="980" y="790"/>
                    </a:lnTo>
                    <a:lnTo>
                      <a:pt x="990" y="790"/>
                    </a:lnTo>
                    <a:lnTo>
                      <a:pt x="990" y="784"/>
                    </a:lnTo>
                    <a:lnTo>
                      <a:pt x="994" y="784"/>
                    </a:lnTo>
                    <a:lnTo>
                      <a:pt x="994" y="780"/>
                    </a:lnTo>
                    <a:lnTo>
                      <a:pt x="1000" y="780"/>
                    </a:lnTo>
                    <a:lnTo>
                      <a:pt x="1000" y="774"/>
                    </a:lnTo>
                    <a:lnTo>
                      <a:pt x="1018" y="774"/>
                    </a:lnTo>
                    <a:lnTo>
                      <a:pt x="1018" y="770"/>
                    </a:lnTo>
                    <a:lnTo>
                      <a:pt x="1028" y="770"/>
                    </a:lnTo>
                    <a:lnTo>
                      <a:pt x="1028" y="764"/>
                    </a:lnTo>
                    <a:lnTo>
                      <a:pt x="1034" y="770"/>
                    </a:lnTo>
                    <a:lnTo>
                      <a:pt x="1034" y="764"/>
                    </a:lnTo>
                    <a:lnTo>
                      <a:pt x="1038" y="764"/>
                    </a:lnTo>
                    <a:lnTo>
                      <a:pt x="1038" y="770"/>
                    </a:lnTo>
                    <a:lnTo>
                      <a:pt x="1054" y="770"/>
                    </a:lnTo>
                    <a:lnTo>
                      <a:pt x="1054" y="780"/>
                    </a:lnTo>
                    <a:lnTo>
                      <a:pt x="1060" y="780"/>
                    </a:lnTo>
                    <a:lnTo>
                      <a:pt x="1060" y="784"/>
                    </a:lnTo>
                    <a:lnTo>
                      <a:pt x="1066" y="780"/>
                    </a:lnTo>
                    <a:lnTo>
                      <a:pt x="1066" y="784"/>
                    </a:lnTo>
                    <a:lnTo>
                      <a:pt x="1092" y="784"/>
                    </a:lnTo>
                    <a:lnTo>
                      <a:pt x="1098" y="790"/>
                    </a:lnTo>
                    <a:lnTo>
                      <a:pt x="1104" y="790"/>
                    </a:lnTo>
                    <a:lnTo>
                      <a:pt x="1104" y="784"/>
                    </a:lnTo>
                    <a:lnTo>
                      <a:pt x="1108" y="784"/>
                    </a:lnTo>
                    <a:lnTo>
                      <a:pt x="1108" y="764"/>
                    </a:lnTo>
                    <a:lnTo>
                      <a:pt x="1104" y="764"/>
                    </a:lnTo>
                    <a:lnTo>
                      <a:pt x="1108" y="758"/>
                    </a:lnTo>
                    <a:lnTo>
                      <a:pt x="1108" y="746"/>
                    </a:lnTo>
                    <a:lnTo>
                      <a:pt x="1120" y="746"/>
                    </a:lnTo>
                    <a:lnTo>
                      <a:pt x="1120" y="742"/>
                    </a:lnTo>
                    <a:lnTo>
                      <a:pt x="1136" y="742"/>
                    </a:lnTo>
                    <a:lnTo>
                      <a:pt x="1136" y="746"/>
                    </a:lnTo>
                    <a:lnTo>
                      <a:pt x="1146" y="746"/>
                    </a:lnTo>
                    <a:lnTo>
                      <a:pt x="1146" y="752"/>
                    </a:lnTo>
                    <a:lnTo>
                      <a:pt x="1168" y="752"/>
                    </a:lnTo>
                    <a:lnTo>
                      <a:pt x="1168" y="774"/>
                    </a:lnTo>
                    <a:lnTo>
                      <a:pt x="1186" y="774"/>
                    </a:lnTo>
                    <a:lnTo>
                      <a:pt x="1186" y="780"/>
                    </a:lnTo>
                    <a:lnTo>
                      <a:pt x="1196" y="780"/>
                    </a:lnTo>
                    <a:lnTo>
                      <a:pt x="1196" y="774"/>
                    </a:lnTo>
                    <a:lnTo>
                      <a:pt x="1234" y="774"/>
                    </a:lnTo>
                    <a:lnTo>
                      <a:pt x="1234" y="780"/>
                    </a:lnTo>
                    <a:lnTo>
                      <a:pt x="1240" y="784"/>
                    </a:lnTo>
                    <a:lnTo>
                      <a:pt x="1250" y="784"/>
                    </a:lnTo>
                    <a:lnTo>
                      <a:pt x="1250" y="790"/>
                    </a:lnTo>
                    <a:lnTo>
                      <a:pt x="1254" y="796"/>
                    </a:lnTo>
                    <a:lnTo>
                      <a:pt x="1266" y="796"/>
                    </a:lnTo>
                    <a:lnTo>
                      <a:pt x="1272" y="802"/>
                    </a:lnTo>
                    <a:lnTo>
                      <a:pt x="1294" y="802"/>
                    </a:lnTo>
                    <a:lnTo>
                      <a:pt x="1294" y="796"/>
                    </a:lnTo>
                    <a:lnTo>
                      <a:pt x="1308" y="796"/>
                    </a:lnTo>
                    <a:lnTo>
                      <a:pt x="1314" y="790"/>
                    </a:lnTo>
                    <a:lnTo>
                      <a:pt x="1326" y="790"/>
                    </a:lnTo>
                    <a:lnTo>
                      <a:pt x="1326" y="784"/>
                    </a:lnTo>
                    <a:lnTo>
                      <a:pt x="1332" y="780"/>
                    </a:lnTo>
                    <a:lnTo>
                      <a:pt x="1336" y="780"/>
                    </a:lnTo>
                    <a:lnTo>
                      <a:pt x="1336" y="774"/>
                    </a:lnTo>
                    <a:lnTo>
                      <a:pt x="1348" y="774"/>
                    </a:lnTo>
                    <a:lnTo>
                      <a:pt x="1348" y="780"/>
                    </a:lnTo>
                    <a:lnTo>
                      <a:pt x="1354" y="780"/>
                    </a:lnTo>
                    <a:lnTo>
                      <a:pt x="1354" y="784"/>
                    </a:lnTo>
                    <a:lnTo>
                      <a:pt x="1374" y="784"/>
                    </a:lnTo>
                    <a:lnTo>
                      <a:pt x="1374" y="790"/>
                    </a:lnTo>
                    <a:lnTo>
                      <a:pt x="1402" y="790"/>
                    </a:lnTo>
                    <a:lnTo>
                      <a:pt x="1402" y="784"/>
                    </a:lnTo>
                    <a:lnTo>
                      <a:pt x="1408" y="784"/>
                    </a:lnTo>
                    <a:lnTo>
                      <a:pt x="1412" y="780"/>
                    </a:lnTo>
                    <a:lnTo>
                      <a:pt x="1412" y="764"/>
                    </a:lnTo>
                    <a:lnTo>
                      <a:pt x="1418" y="758"/>
                    </a:lnTo>
                    <a:lnTo>
                      <a:pt x="1418" y="752"/>
                    </a:lnTo>
                    <a:lnTo>
                      <a:pt x="1422" y="752"/>
                    </a:lnTo>
                    <a:lnTo>
                      <a:pt x="1422" y="742"/>
                    </a:lnTo>
                    <a:lnTo>
                      <a:pt x="1428" y="742"/>
                    </a:lnTo>
                    <a:lnTo>
                      <a:pt x="1428" y="726"/>
                    </a:lnTo>
                    <a:lnTo>
                      <a:pt x="1422" y="726"/>
                    </a:lnTo>
                    <a:lnTo>
                      <a:pt x="1422" y="720"/>
                    </a:lnTo>
                    <a:lnTo>
                      <a:pt x="1428" y="716"/>
                    </a:lnTo>
                    <a:lnTo>
                      <a:pt x="1446" y="716"/>
                    </a:lnTo>
                    <a:lnTo>
                      <a:pt x="1446" y="710"/>
                    </a:lnTo>
                    <a:lnTo>
                      <a:pt x="1476" y="710"/>
                    </a:lnTo>
                    <a:lnTo>
                      <a:pt x="1476" y="716"/>
                    </a:lnTo>
                    <a:lnTo>
                      <a:pt x="1500" y="716"/>
                    </a:lnTo>
                    <a:lnTo>
                      <a:pt x="1500" y="720"/>
                    </a:lnTo>
                    <a:lnTo>
                      <a:pt x="1504" y="726"/>
                    </a:lnTo>
                    <a:lnTo>
                      <a:pt x="1504" y="736"/>
                    </a:lnTo>
                    <a:lnTo>
                      <a:pt x="1510" y="736"/>
                    </a:lnTo>
                    <a:lnTo>
                      <a:pt x="1510" y="746"/>
                    </a:lnTo>
                    <a:lnTo>
                      <a:pt x="1516" y="746"/>
                    </a:lnTo>
                    <a:lnTo>
                      <a:pt x="1516" y="764"/>
                    </a:lnTo>
                    <a:lnTo>
                      <a:pt x="1520" y="764"/>
                    </a:lnTo>
                    <a:lnTo>
                      <a:pt x="1520" y="774"/>
                    </a:lnTo>
                    <a:lnTo>
                      <a:pt x="1526" y="774"/>
                    </a:lnTo>
                    <a:lnTo>
                      <a:pt x="1526" y="790"/>
                    </a:lnTo>
                    <a:lnTo>
                      <a:pt x="1542" y="790"/>
                    </a:lnTo>
                    <a:lnTo>
                      <a:pt x="1542" y="796"/>
                    </a:lnTo>
                    <a:lnTo>
                      <a:pt x="1554" y="796"/>
                    </a:lnTo>
                    <a:lnTo>
                      <a:pt x="1554" y="802"/>
                    </a:lnTo>
                    <a:lnTo>
                      <a:pt x="1560" y="802"/>
                    </a:lnTo>
                    <a:lnTo>
                      <a:pt x="1564" y="806"/>
                    </a:lnTo>
                    <a:lnTo>
                      <a:pt x="1570" y="806"/>
                    </a:lnTo>
                    <a:lnTo>
                      <a:pt x="1570" y="824"/>
                    </a:lnTo>
                    <a:lnTo>
                      <a:pt x="1574" y="824"/>
                    </a:lnTo>
                    <a:lnTo>
                      <a:pt x="1574" y="830"/>
                    </a:lnTo>
                    <a:lnTo>
                      <a:pt x="1580" y="830"/>
                    </a:lnTo>
                    <a:lnTo>
                      <a:pt x="1580" y="834"/>
                    </a:lnTo>
                    <a:lnTo>
                      <a:pt x="1590" y="834"/>
                    </a:lnTo>
                    <a:lnTo>
                      <a:pt x="1590" y="830"/>
                    </a:lnTo>
                    <a:lnTo>
                      <a:pt x="1596" y="830"/>
                    </a:lnTo>
                    <a:lnTo>
                      <a:pt x="1596" y="824"/>
                    </a:lnTo>
                    <a:lnTo>
                      <a:pt x="1614" y="824"/>
                    </a:lnTo>
                    <a:lnTo>
                      <a:pt x="1614" y="818"/>
                    </a:lnTo>
                    <a:lnTo>
                      <a:pt x="1624" y="818"/>
                    </a:lnTo>
                    <a:lnTo>
                      <a:pt x="1624" y="838"/>
                    </a:lnTo>
                    <a:lnTo>
                      <a:pt x="1618" y="838"/>
                    </a:lnTo>
                    <a:lnTo>
                      <a:pt x="1618" y="850"/>
                    </a:lnTo>
                    <a:lnTo>
                      <a:pt x="1614" y="850"/>
                    </a:lnTo>
                    <a:lnTo>
                      <a:pt x="1614" y="872"/>
                    </a:lnTo>
                    <a:lnTo>
                      <a:pt x="1602" y="872"/>
                    </a:lnTo>
                    <a:lnTo>
                      <a:pt x="1602" y="884"/>
                    </a:lnTo>
                    <a:lnTo>
                      <a:pt x="1590" y="884"/>
                    </a:lnTo>
                    <a:lnTo>
                      <a:pt x="1590" y="878"/>
                    </a:lnTo>
                    <a:lnTo>
                      <a:pt x="1586" y="878"/>
                    </a:lnTo>
                    <a:lnTo>
                      <a:pt x="1586" y="884"/>
                    </a:lnTo>
                    <a:lnTo>
                      <a:pt x="1574" y="884"/>
                    </a:lnTo>
                    <a:lnTo>
                      <a:pt x="1574" y="926"/>
                    </a:lnTo>
                    <a:lnTo>
                      <a:pt x="1570" y="926"/>
                    </a:lnTo>
                    <a:lnTo>
                      <a:pt x="1570" y="938"/>
                    </a:lnTo>
                    <a:lnTo>
                      <a:pt x="1574" y="932"/>
                    </a:lnTo>
                    <a:lnTo>
                      <a:pt x="1580" y="926"/>
                    </a:lnTo>
                    <a:lnTo>
                      <a:pt x="1580" y="920"/>
                    </a:lnTo>
                    <a:lnTo>
                      <a:pt x="1590" y="920"/>
                    </a:lnTo>
                    <a:lnTo>
                      <a:pt x="1590" y="926"/>
                    </a:lnTo>
                    <a:lnTo>
                      <a:pt x="1596" y="926"/>
                    </a:lnTo>
                    <a:lnTo>
                      <a:pt x="1596" y="932"/>
                    </a:lnTo>
                    <a:lnTo>
                      <a:pt x="1602" y="926"/>
                    </a:lnTo>
                    <a:lnTo>
                      <a:pt x="1602" y="932"/>
                    </a:lnTo>
                    <a:lnTo>
                      <a:pt x="1614" y="932"/>
                    </a:lnTo>
                    <a:lnTo>
                      <a:pt x="1614" y="926"/>
                    </a:lnTo>
                    <a:lnTo>
                      <a:pt x="1618" y="926"/>
                    </a:lnTo>
                    <a:lnTo>
                      <a:pt x="1618" y="920"/>
                    </a:lnTo>
                    <a:lnTo>
                      <a:pt x="1628" y="920"/>
                    </a:lnTo>
                    <a:lnTo>
                      <a:pt x="1628" y="914"/>
                    </a:lnTo>
                    <a:lnTo>
                      <a:pt x="1634" y="914"/>
                    </a:lnTo>
                    <a:lnTo>
                      <a:pt x="1634" y="910"/>
                    </a:lnTo>
                    <a:lnTo>
                      <a:pt x="1640" y="910"/>
                    </a:lnTo>
                    <a:lnTo>
                      <a:pt x="1640" y="898"/>
                    </a:lnTo>
                    <a:lnTo>
                      <a:pt x="1650" y="898"/>
                    </a:lnTo>
                    <a:lnTo>
                      <a:pt x="1650" y="884"/>
                    </a:lnTo>
                    <a:lnTo>
                      <a:pt x="1656" y="884"/>
                    </a:lnTo>
                    <a:lnTo>
                      <a:pt x="1662" y="878"/>
                    </a:lnTo>
                    <a:lnTo>
                      <a:pt x="1662" y="872"/>
                    </a:lnTo>
                    <a:lnTo>
                      <a:pt x="1672" y="872"/>
                    </a:lnTo>
                    <a:lnTo>
                      <a:pt x="1672" y="856"/>
                    </a:lnTo>
                    <a:lnTo>
                      <a:pt x="1678" y="856"/>
                    </a:lnTo>
                    <a:lnTo>
                      <a:pt x="1678" y="850"/>
                    </a:lnTo>
                    <a:lnTo>
                      <a:pt x="1682" y="844"/>
                    </a:lnTo>
                    <a:lnTo>
                      <a:pt x="1682" y="838"/>
                    </a:lnTo>
                    <a:lnTo>
                      <a:pt x="1688" y="838"/>
                    </a:lnTo>
                    <a:lnTo>
                      <a:pt x="1688" y="830"/>
                    </a:lnTo>
                    <a:lnTo>
                      <a:pt x="1694" y="830"/>
                    </a:lnTo>
                    <a:lnTo>
                      <a:pt x="1694" y="824"/>
                    </a:lnTo>
                    <a:lnTo>
                      <a:pt x="1700" y="824"/>
                    </a:lnTo>
                    <a:lnTo>
                      <a:pt x="1700" y="818"/>
                    </a:lnTo>
                    <a:lnTo>
                      <a:pt x="1704" y="812"/>
                    </a:lnTo>
                    <a:lnTo>
                      <a:pt x="1704" y="806"/>
                    </a:lnTo>
                    <a:lnTo>
                      <a:pt x="1710" y="806"/>
                    </a:lnTo>
                    <a:lnTo>
                      <a:pt x="1710" y="752"/>
                    </a:lnTo>
                    <a:lnTo>
                      <a:pt x="1716" y="752"/>
                    </a:lnTo>
                    <a:lnTo>
                      <a:pt x="1716" y="746"/>
                    </a:lnTo>
                    <a:lnTo>
                      <a:pt x="1722" y="746"/>
                    </a:lnTo>
                    <a:lnTo>
                      <a:pt x="1722" y="726"/>
                    </a:lnTo>
                    <a:lnTo>
                      <a:pt x="1716" y="720"/>
                    </a:lnTo>
                    <a:lnTo>
                      <a:pt x="1710" y="716"/>
                    </a:lnTo>
                    <a:lnTo>
                      <a:pt x="1716" y="716"/>
                    </a:lnTo>
                    <a:lnTo>
                      <a:pt x="1722" y="720"/>
                    </a:lnTo>
                    <a:lnTo>
                      <a:pt x="1722" y="716"/>
                    </a:lnTo>
                    <a:lnTo>
                      <a:pt x="1716" y="710"/>
                    </a:lnTo>
                    <a:lnTo>
                      <a:pt x="1710" y="710"/>
                    </a:lnTo>
                    <a:lnTo>
                      <a:pt x="1710" y="704"/>
                    </a:lnTo>
                    <a:lnTo>
                      <a:pt x="1704" y="704"/>
                    </a:lnTo>
                    <a:lnTo>
                      <a:pt x="1704" y="692"/>
                    </a:lnTo>
                    <a:lnTo>
                      <a:pt x="1688" y="692"/>
                    </a:lnTo>
                    <a:lnTo>
                      <a:pt x="1688" y="698"/>
                    </a:lnTo>
                    <a:lnTo>
                      <a:pt x="1682" y="704"/>
                    </a:lnTo>
                    <a:lnTo>
                      <a:pt x="1682" y="710"/>
                    </a:lnTo>
                    <a:lnTo>
                      <a:pt x="1678" y="710"/>
                    </a:lnTo>
                    <a:lnTo>
                      <a:pt x="1678" y="704"/>
                    </a:lnTo>
                    <a:lnTo>
                      <a:pt x="1672" y="704"/>
                    </a:lnTo>
                    <a:lnTo>
                      <a:pt x="1672" y="710"/>
                    </a:lnTo>
                    <a:lnTo>
                      <a:pt x="1662" y="710"/>
                    </a:lnTo>
                    <a:lnTo>
                      <a:pt x="1662" y="704"/>
                    </a:lnTo>
                    <a:lnTo>
                      <a:pt x="1656" y="704"/>
                    </a:lnTo>
                    <a:lnTo>
                      <a:pt x="1656" y="682"/>
                    </a:lnTo>
                    <a:lnTo>
                      <a:pt x="1650" y="688"/>
                    </a:lnTo>
                    <a:lnTo>
                      <a:pt x="1650" y="682"/>
                    </a:lnTo>
                    <a:lnTo>
                      <a:pt x="1644" y="688"/>
                    </a:lnTo>
                    <a:lnTo>
                      <a:pt x="1640" y="688"/>
                    </a:lnTo>
                    <a:lnTo>
                      <a:pt x="1640" y="682"/>
                    </a:lnTo>
                    <a:lnTo>
                      <a:pt x="1634" y="682"/>
                    </a:lnTo>
                    <a:lnTo>
                      <a:pt x="1634" y="676"/>
                    </a:lnTo>
                    <a:lnTo>
                      <a:pt x="1640" y="676"/>
                    </a:lnTo>
                    <a:lnTo>
                      <a:pt x="1640" y="672"/>
                    </a:lnTo>
                    <a:lnTo>
                      <a:pt x="1644" y="672"/>
                    </a:lnTo>
                    <a:lnTo>
                      <a:pt x="1644" y="666"/>
                    </a:lnTo>
                    <a:lnTo>
                      <a:pt x="1650" y="666"/>
                    </a:lnTo>
                    <a:lnTo>
                      <a:pt x="1656" y="660"/>
                    </a:lnTo>
                    <a:lnTo>
                      <a:pt x="1662" y="660"/>
                    </a:lnTo>
                    <a:lnTo>
                      <a:pt x="1662" y="656"/>
                    </a:lnTo>
                    <a:lnTo>
                      <a:pt x="1668" y="656"/>
                    </a:lnTo>
                    <a:lnTo>
                      <a:pt x="1672" y="650"/>
                    </a:lnTo>
                    <a:lnTo>
                      <a:pt x="1672" y="644"/>
                    </a:lnTo>
                    <a:lnTo>
                      <a:pt x="1678" y="644"/>
                    </a:lnTo>
                    <a:lnTo>
                      <a:pt x="1678" y="638"/>
                    </a:lnTo>
                    <a:lnTo>
                      <a:pt x="1682" y="632"/>
                    </a:lnTo>
                    <a:lnTo>
                      <a:pt x="1688" y="632"/>
                    </a:lnTo>
                    <a:lnTo>
                      <a:pt x="1688" y="628"/>
                    </a:lnTo>
                    <a:lnTo>
                      <a:pt x="1694" y="628"/>
                    </a:lnTo>
                    <a:lnTo>
                      <a:pt x="1694" y="622"/>
                    </a:lnTo>
                    <a:lnTo>
                      <a:pt x="1700" y="622"/>
                    </a:lnTo>
                    <a:lnTo>
                      <a:pt x="1700" y="618"/>
                    </a:lnTo>
                    <a:lnTo>
                      <a:pt x="1710" y="618"/>
                    </a:lnTo>
                    <a:lnTo>
                      <a:pt x="1710" y="606"/>
                    </a:lnTo>
                    <a:lnTo>
                      <a:pt x="1716" y="602"/>
                    </a:lnTo>
                    <a:lnTo>
                      <a:pt x="1722" y="602"/>
                    </a:lnTo>
                    <a:lnTo>
                      <a:pt x="1722" y="596"/>
                    </a:lnTo>
                    <a:lnTo>
                      <a:pt x="1728" y="596"/>
                    </a:lnTo>
                    <a:lnTo>
                      <a:pt x="1728" y="590"/>
                    </a:lnTo>
                    <a:lnTo>
                      <a:pt x="1732" y="590"/>
                    </a:lnTo>
                    <a:lnTo>
                      <a:pt x="1732" y="584"/>
                    </a:lnTo>
                    <a:lnTo>
                      <a:pt x="1748" y="584"/>
                    </a:lnTo>
                    <a:lnTo>
                      <a:pt x="1748" y="578"/>
                    </a:lnTo>
                    <a:lnTo>
                      <a:pt x="1786" y="578"/>
                    </a:lnTo>
                    <a:lnTo>
                      <a:pt x="1782" y="584"/>
                    </a:lnTo>
                    <a:lnTo>
                      <a:pt x="1790" y="584"/>
                    </a:lnTo>
                    <a:lnTo>
                      <a:pt x="1790" y="578"/>
                    </a:lnTo>
                    <a:lnTo>
                      <a:pt x="1802" y="578"/>
                    </a:lnTo>
                    <a:lnTo>
                      <a:pt x="1802" y="584"/>
                    </a:lnTo>
                    <a:lnTo>
                      <a:pt x="1814" y="584"/>
                    </a:lnTo>
                    <a:lnTo>
                      <a:pt x="1814" y="578"/>
                    </a:lnTo>
                    <a:lnTo>
                      <a:pt x="1818" y="578"/>
                    </a:lnTo>
                    <a:lnTo>
                      <a:pt x="1818" y="584"/>
                    </a:lnTo>
                    <a:lnTo>
                      <a:pt x="1830" y="584"/>
                    </a:lnTo>
                    <a:lnTo>
                      <a:pt x="1830" y="578"/>
                    </a:lnTo>
                    <a:lnTo>
                      <a:pt x="1824" y="578"/>
                    </a:lnTo>
                    <a:lnTo>
                      <a:pt x="1830" y="574"/>
                    </a:lnTo>
                    <a:lnTo>
                      <a:pt x="1850" y="574"/>
                    </a:lnTo>
                    <a:lnTo>
                      <a:pt x="1850" y="578"/>
                    </a:lnTo>
                    <a:lnTo>
                      <a:pt x="1856" y="578"/>
                    </a:lnTo>
                    <a:lnTo>
                      <a:pt x="1856" y="574"/>
                    </a:lnTo>
                    <a:lnTo>
                      <a:pt x="1862" y="574"/>
                    </a:lnTo>
                    <a:lnTo>
                      <a:pt x="1862" y="578"/>
                    </a:lnTo>
                    <a:lnTo>
                      <a:pt x="1868" y="578"/>
                    </a:lnTo>
                    <a:lnTo>
                      <a:pt x="1868" y="584"/>
                    </a:lnTo>
                    <a:lnTo>
                      <a:pt x="1862" y="584"/>
                    </a:lnTo>
                    <a:lnTo>
                      <a:pt x="1862" y="590"/>
                    </a:lnTo>
                    <a:lnTo>
                      <a:pt x="1872" y="590"/>
                    </a:lnTo>
                    <a:lnTo>
                      <a:pt x="1878" y="584"/>
                    </a:lnTo>
                    <a:lnTo>
                      <a:pt x="1878" y="590"/>
                    </a:lnTo>
                    <a:lnTo>
                      <a:pt x="1884" y="590"/>
                    </a:lnTo>
                    <a:lnTo>
                      <a:pt x="1890" y="584"/>
                    </a:lnTo>
                    <a:lnTo>
                      <a:pt x="1916" y="584"/>
                    </a:lnTo>
                    <a:lnTo>
                      <a:pt x="1916" y="578"/>
                    </a:lnTo>
                    <a:lnTo>
                      <a:pt x="1910" y="578"/>
                    </a:lnTo>
                    <a:lnTo>
                      <a:pt x="1910" y="574"/>
                    </a:lnTo>
                    <a:lnTo>
                      <a:pt x="1904" y="574"/>
                    </a:lnTo>
                    <a:lnTo>
                      <a:pt x="1904" y="578"/>
                    </a:lnTo>
                    <a:lnTo>
                      <a:pt x="1898" y="578"/>
                    </a:lnTo>
                    <a:lnTo>
                      <a:pt x="1898" y="568"/>
                    </a:lnTo>
                    <a:lnTo>
                      <a:pt x="1904" y="568"/>
                    </a:lnTo>
                    <a:lnTo>
                      <a:pt x="1904" y="564"/>
                    </a:lnTo>
                    <a:lnTo>
                      <a:pt x="1910" y="564"/>
                    </a:lnTo>
                    <a:lnTo>
                      <a:pt x="1910" y="558"/>
                    </a:lnTo>
                    <a:lnTo>
                      <a:pt x="1916" y="558"/>
                    </a:lnTo>
                    <a:lnTo>
                      <a:pt x="1922" y="552"/>
                    </a:lnTo>
                    <a:lnTo>
                      <a:pt x="1922" y="548"/>
                    </a:lnTo>
                    <a:lnTo>
                      <a:pt x="1928" y="548"/>
                    </a:lnTo>
                    <a:lnTo>
                      <a:pt x="1928" y="542"/>
                    </a:lnTo>
                    <a:lnTo>
                      <a:pt x="1932" y="536"/>
                    </a:lnTo>
                    <a:lnTo>
                      <a:pt x="1938" y="536"/>
                    </a:lnTo>
                    <a:lnTo>
                      <a:pt x="1938" y="530"/>
                    </a:lnTo>
                    <a:lnTo>
                      <a:pt x="1944" y="530"/>
                    </a:lnTo>
                    <a:lnTo>
                      <a:pt x="1944" y="524"/>
                    </a:lnTo>
                    <a:lnTo>
                      <a:pt x="1986" y="524"/>
                    </a:lnTo>
                    <a:lnTo>
                      <a:pt x="1986" y="520"/>
                    </a:lnTo>
                    <a:lnTo>
                      <a:pt x="1992" y="520"/>
                    </a:lnTo>
                    <a:lnTo>
                      <a:pt x="1992" y="524"/>
                    </a:lnTo>
                    <a:lnTo>
                      <a:pt x="1986" y="530"/>
                    </a:lnTo>
                    <a:lnTo>
                      <a:pt x="1986" y="542"/>
                    </a:lnTo>
                    <a:lnTo>
                      <a:pt x="1992" y="542"/>
                    </a:lnTo>
                    <a:lnTo>
                      <a:pt x="1986" y="548"/>
                    </a:lnTo>
                    <a:lnTo>
                      <a:pt x="1998" y="548"/>
                    </a:lnTo>
                    <a:lnTo>
                      <a:pt x="1998" y="542"/>
                    </a:lnTo>
                    <a:lnTo>
                      <a:pt x="2004" y="542"/>
                    </a:lnTo>
                    <a:lnTo>
                      <a:pt x="2008" y="536"/>
                    </a:lnTo>
                    <a:lnTo>
                      <a:pt x="2012" y="536"/>
                    </a:lnTo>
                    <a:lnTo>
                      <a:pt x="2018" y="530"/>
                    </a:lnTo>
                    <a:lnTo>
                      <a:pt x="2030" y="530"/>
                    </a:lnTo>
                    <a:lnTo>
                      <a:pt x="2030" y="524"/>
                    </a:lnTo>
                    <a:lnTo>
                      <a:pt x="2024" y="524"/>
                    </a:lnTo>
                    <a:lnTo>
                      <a:pt x="2030" y="520"/>
                    </a:lnTo>
                    <a:lnTo>
                      <a:pt x="2030" y="510"/>
                    </a:lnTo>
                    <a:lnTo>
                      <a:pt x="2036" y="510"/>
                    </a:lnTo>
                    <a:lnTo>
                      <a:pt x="2036" y="504"/>
                    </a:lnTo>
                    <a:lnTo>
                      <a:pt x="2052" y="504"/>
                    </a:lnTo>
                    <a:lnTo>
                      <a:pt x="2052" y="510"/>
                    </a:lnTo>
                    <a:lnTo>
                      <a:pt x="2046" y="510"/>
                    </a:lnTo>
                    <a:lnTo>
                      <a:pt x="2046" y="524"/>
                    </a:lnTo>
                    <a:lnTo>
                      <a:pt x="2040" y="524"/>
                    </a:lnTo>
                    <a:lnTo>
                      <a:pt x="2036" y="536"/>
                    </a:lnTo>
                    <a:lnTo>
                      <a:pt x="2036" y="548"/>
                    </a:lnTo>
                    <a:lnTo>
                      <a:pt x="2024" y="548"/>
                    </a:lnTo>
                    <a:lnTo>
                      <a:pt x="2018" y="552"/>
                    </a:lnTo>
                    <a:lnTo>
                      <a:pt x="2012" y="552"/>
                    </a:lnTo>
                    <a:lnTo>
                      <a:pt x="2012" y="558"/>
                    </a:lnTo>
                    <a:lnTo>
                      <a:pt x="2008" y="558"/>
                    </a:lnTo>
                    <a:lnTo>
                      <a:pt x="2008" y="564"/>
                    </a:lnTo>
                    <a:lnTo>
                      <a:pt x="2004" y="568"/>
                    </a:lnTo>
                    <a:lnTo>
                      <a:pt x="1998" y="574"/>
                    </a:lnTo>
                    <a:lnTo>
                      <a:pt x="1992" y="574"/>
                    </a:lnTo>
                    <a:lnTo>
                      <a:pt x="1992" y="578"/>
                    </a:lnTo>
                    <a:lnTo>
                      <a:pt x="1986" y="578"/>
                    </a:lnTo>
                    <a:lnTo>
                      <a:pt x="1986" y="584"/>
                    </a:lnTo>
                    <a:lnTo>
                      <a:pt x="1982" y="584"/>
                    </a:lnTo>
                    <a:lnTo>
                      <a:pt x="1982" y="590"/>
                    </a:lnTo>
                    <a:lnTo>
                      <a:pt x="1976" y="596"/>
                    </a:lnTo>
                    <a:lnTo>
                      <a:pt x="1970" y="596"/>
                    </a:lnTo>
                    <a:lnTo>
                      <a:pt x="1970" y="602"/>
                    </a:lnTo>
                    <a:lnTo>
                      <a:pt x="1964" y="606"/>
                    </a:lnTo>
                    <a:lnTo>
                      <a:pt x="1958" y="606"/>
                    </a:lnTo>
                    <a:lnTo>
                      <a:pt x="1958" y="612"/>
                    </a:lnTo>
                    <a:lnTo>
                      <a:pt x="1950" y="612"/>
                    </a:lnTo>
                    <a:lnTo>
                      <a:pt x="1950" y="618"/>
                    </a:lnTo>
                    <a:lnTo>
                      <a:pt x="1944" y="618"/>
                    </a:lnTo>
                    <a:lnTo>
                      <a:pt x="1944" y="612"/>
                    </a:lnTo>
                    <a:lnTo>
                      <a:pt x="1938" y="618"/>
                    </a:lnTo>
                    <a:lnTo>
                      <a:pt x="1938" y="622"/>
                    </a:lnTo>
                    <a:lnTo>
                      <a:pt x="1944" y="622"/>
                    </a:lnTo>
                    <a:lnTo>
                      <a:pt x="1938" y="628"/>
                    </a:lnTo>
                    <a:lnTo>
                      <a:pt x="1938" y="632"/>
                    </a:lnTo>
                    <a:lnTo>
                      <a:pt x="1932" y="632"/>
                    </a:lnTo>
                    <a:lnTo>
                      <a:pt x="1932" y="638"/>
                    </a:lnTo>
                    <a:lnTo>
                      <a:pt x="1928" y="638"/>
                    </a:lnTo>
                    <a:lnTo>
                      <a:pt x="1928" y="644"/>
                    </a:lnTo>
                    <a:lnTo>
                      <a:pt x="1922" y="644"/>
                    </a:lnTo>
                    <a:lnTo>
                      <a:pt x="1922" y="698"/>
                    </a:lnTo>
                    <a:lnTo>
                      <a:pt x="1928" y="698"/>
                    </a:lnTo>
                    <a:lnTo>
                      <a:pt x="1928" y="726"/>
                    </a:lnTo>
                    <a:lnTo>
                      <a:pt x="1932" y="726"/>
                    </a:lnTo>
                    <a:lnTo>
                      <a:pt x="1932" y="730"/>
                    </a:lnTo>
                    <a:lnTo>
                      <a:pt x="1938" y="726"/>
                    </a:lnTo>
                    <a:lnTo>
                      <a:pt x="1938" y="730"/>
                    </a:lnTo>
                    <a:lnTo>
                      <a:pt x="1932" y="730"/>
                    </a:lnTo>
                    <a:lnTo>
                      <a:pt x="1938" y="736"/>
                    </a:lnTo>
                    <a:lnTo>
                      <a:pt x="1938" y="764"/>
                    </a:lnTo>
                    <a:lnTo>
                      <a:pt x="1944" y="758"/>
                    </a:lnTo>
                    <a:lnTo>
                      <a:pt x="1950" y="758"/>
                    </a:lnTo>
                    <a:lnTo>
                      <a:pt x="1950" y="752"/>
                    </a:lnTo>
                    <a:lnTo>
                      <a:pt x="1954" y="752"/>
                    </a:lnTo>
                    <a:lnTo>
                      <a:pt x="1954" y="746"/>
                    </a:lnTo>
                    <a:lnTo>
                      <a:pt x="1958" y="742"/>
                    </a:lnTo>
                    <a:lnTo>
                      <a:pt x="1958" y="736"/>
                    </a:lnTo>
                    <a:lnTo>
                      <a:pt x="1964" y="736"/>
                    </a:lnTo>
                    <a:lnTo>
                      <a:pt x="1964" y="720"/>
                    </a:lnTo>
                    <a:lnTo>
                      <a:pt x="1958" y="720"/>
                    </a:lnTo>
                    <a:lnTo>
                      <a:pt x="1964" y="716"/>
                    </a:lnTo>
                    <a:lnTo>
                      <a:pt x="1964" y="720"/>
                    </a:lnTo>
                    <a:lnTo>
                      <a:pt x="1970" y="720"/>
                    </a:lnTo>
                    <a:lnTo>
                      <a:pt x="1970" y="716"/>
                    </a:lnTo>
                    <a:lnTo>
                      <a:pt x="1986" y="716"/>
                    </a:lnTo>
                    <a:lnTo>
                      <a:pt x="1986" y="692"/>
                    </a:lnTo>
                    <a:lnTo>
                      <a:pt x="1992" y="692"/>
                    </a:lnTo>
                    <a:lnTo>
                      <a:pt x="1992" y="688"/>
                    </a:lnTo>
                    <a:lnTo>
                      <a:pt x="2008" y="688"/>
                    </a:lnTo>
                    <a:lnTo>
                      <a:pt x="2008" y="682"/>
                    </a:lnTo>
                    <a:lnTo>
                      <a:pt x="2012" y="682"/>
                    </a:lnTo>
                    <a:lnTo>
                      <a:pt x="2012" y="676"/>
                    </a:lnTo>
                    <a:lnTo>
                      <a:pt x="2008" y="676"/>
                    </a:lnTo>
                    <a:lnTo>
                      <a:pt x="2008" y="656"/>
                    </a:lnTo>
                    <a:lnTo>
                      <a:pt x="2012" y="656"/>
                    </a:lnTo>
                    <a:lnTo>
                      <a:pt x="2018" y="650"/>
                    </a:lnTo>
                    <a:lnTo>
                      <a:pt x="2024" y="656"/>
                    </a:lnTo>
                    <a:lnTo>
                      <a:pt x="2030" y="656"/>
                    </a:lnTo>
                    <a:lnTo>
                      <a:pt x="2036" y="650"/>
                    </a:lnTo>
                    <a:lnTo>
                      <a:pt x="2036" y="644"/>
                    </a:lnTo>
                    <a:lnTo>
                      <a:pt x="2030" y="644"/>
                    </a:lnTo>
                    <a:lnTo>
                      <a:pt x="2036" y="638"/>
                    </a:lnTo>
                    <a:lnTo>
                      <a:pt x="2024" y="638"/>
                    </a:lnTo>
                    <a:lnTo>
                      <a:pt x="2024" y="622"/>
                    </a:lnTo>
                    <a:lnTo>
                      <a:pt x="2030" y="622"/>
                    </a:lnTo>
                    <a:lnTo>
                      <a:pt x="2036" y="618"/>
                    </a:lnTo>
                    <a:lnTo>
                      <a:pt x="2030" y="612"/>
                    </a:lnTo>
                    <a:lnTo>
                      <a:pt x="2018" y="612"/>
                    </a:lnTo>
                    <a:lnTo>
                      <a:pt x="2018" y="618"/>
                    </a:lnTo>
                    <a:lnTo>
                      <a:pt x="2012" y="612"/>
                    </a:lnTo>
                    <a:lnTo>
                      <a:pt x="2012" y="602"/>
                    </a:lnTo>
                    <a:lnTo>
                      <a:pt x="2018" y="596"/>
                    </a:lnTo>
                    <a:lnTo>
                      <a:pt x="2024" y="596"/>
                    </a:lnTo>
                    <a:lnTo>
                      <a:pt x="2024" y="590"/>
                    </a:lnTo>
                    <a:lnTo>
                      <a:pt x="2030" y="590"/>
                    </a:lnTo>
                    <a:lnTo>
                      <a:pt x="2030" y="584"/>
                    </a:lnTo>
                    <a:lnTo>
                      <a:pt x="2036" y="584"/>
                    </a:lnTo>
                    <a:lnTo>
                      <a:pt x="2036" y="578"/>
                    </a:lnTo>
                    <a:lnTo>
                      <a:pt x="2030" y="578"/>
                    </a:lnTo>
                    <a:lnTo>
                      <a:pt x="2030" y="574"/>
                    </a:lnTo>
                    <a:lnTo>
                      <a:pt x="2036" y="574"/>
                    </a:lnTo>
                    <a:lnTo>
                      <a:pt x="2036" y="564"/>
                    </a:lnTo>
                    <a:lnTo>
                      <a:pt x="2052" y="564"/>
                    </a:lnTo>
                    <a:lnTo>
                      <a:pt x="2052" y="574"/>
                    </a:lnTo>
                    <a:lnTo>
                      <a:pt x="2058" y="568"/>
                    </a:lnTo>
                    <a:lnTo>
                      <a:pt x="2058" y="564"/>
                    </a:lnTo>
                    <a:lnTo>
                      <a:pt x="2062" y="558"/>
                    </a:lnTo>
                    <a:lnTo>
                      <a:pt x="2068" y="558"/>
                    </a:lnTo>
                    <a:lnTo>
                      <a:pt x="2072" y="552"/>
                    </a:lnTo>
                    <a:lnTo>
                      <a:pt x="2072" y="564"/>
                    </a:lnTo>
                    <a:lnTo>
                      <a:pt x="2068" y="564"/>
                    </a:lnTo>
                    <a:lnTo>
                      <a:pt x="2068" y="574"/>
                    </a:lnTo>
                    <a:lnTo>
                      <a:pt x="2072" y="574"/>
                    </a:lnTo>
                    <a:lnTo>
                      <a:pt x="2072" y="568"/>
                    </a:lnTo>
                    <a:lnTo>
                      <a:pt x="2078" y="568"/>
                    </a:lnTo>
                    <a:lnTo>
                      <a:pt x="2078" y="558"/>
                    </a:lnTo>
                    <a:lnTo>
                      <a:pt x="2096" y="558"/>
                    </a:lnTo>
                    <a:lnTo>
                      <a:pt x="2096" y="552"/>
                    </a:lnTo>
                    <a:lnTo>
                      <a:pt x="2116" y="552"/>
                    </a:lnTo>
                    <a:lnTo>
                      <a:pt x="2116" y="558"/>
                    </a:lnTo>
                    <a:lnTo>
                      <a:pt x="2122" y="558"/>
                    </a:lnTo>
                    <a:lnTo>
                      <a:pt x="2126" y="564"/>
                    </a:lnTo>
                    <a:lnTo>
                      <a:pt x="2126" y="568"/>
                    </a:lnTo>
                    <a:lnTo>
                      <a:pt x="2132" y="568"/>
                    </a:lnTo>
                    <a:lnTo>
                      <a:pt x="2132" y="558"/>
                    </a:lnTo>
                    <a:lnTo>
                      <a:pt x="2138" y="558"/>
                    </a:lnTo>
                    <a:lnTo>
                      <a:pt x="2138" y="552"/>
                    </a:lnTo>
                    <a:lnTo>
                      <a:pt x="2144" y="552"/>
                    </a:lnTo>
                    <a:lnTo>
                      <a:pt x="2144" y="548"/>
                    </a:lnTo>
                    <a:lnTo>
                      <a:pt x="2154" y="548"/>
                    </a:lnTo>
                    <a:lnTo>
                      <a:pt x="2154" y="542"/>
                    </a:lnTo>
                    <a:lnTo>
                      <a:pt x="2160" y="542"/>
                    </a:lnTo>
                    <a:lnTo>
                      <a:pt x="2160" y="536"/>
                    </a:lnTo>
                    <a:lnTo>
                      <a:pt x="2164" y="530"/>
                    </a:lnTo>
                    <a:lnTo>
                      <a:pt x="2164" y="536"/>
                    </a:lnTo>
                    <a:lnTo>
                      <a:pt x="2170" y="536"/>
                    </a:lnTo>
                    <a:lnTo>
                      <a:pt x="2176" y="530"/>
                    </a:lnTo>
                    <a:lnTo>
                      <a:pt x="2176" y="524"/>
                    </a:lnTo>
                    <a:lnTo>
                      <a:pt x="2192" y="524"/>
                    </a:lnTo>
                    <a:lnTo>
                      <a:pt x="2192" y="520"/>
                    </a:lnTo>
                    <a:lnTo>
                      <a:pt x="2198" y="520"/>
                    </a:lnTo>
                    <a:lnTo>
                      <a:pt x="2198" y="514"/>
                    </a:lnTo>
                    <a:lnTo>
                      <a:pt x="2214" y="514"/>
                    </a:lnTo>
                    <a:lnTo>
                      <a:pt x="2218" y="510"/>
                    </a:lnTo>
                    <a:lnTo>
                      <a:pt x="2246" y="510"/>
                    </a:lnTo>
                    <a:lnTo>
                      <a:pt x="2246" y="514"/>
                    </a:lnTo>
                    <a:lnTo>
                      <a:pt x="2258" y="514"/>
                    </a:lnTo>
                    <a:lnTo>
                      <a:pt x="2258" y="492"/>
                    </a:lnTo>
                    <a:lnTo>
                      <a:pt x="2252" y="492"/>
                    </a:lnTo>
                    <a:lnTo>
                      <a:pt x="2252" y="488"/>
                    </a:lnTo>
                    <a:lnTo>
                      <a:pt x="2246" y="482"/>
                    </a:lnTo>
                    <a:lnTo>
                      <a:pt x="2246" y="488"/>
                    </a:lnTo>
                    <a:lnTo>
                      <a:pt x="2240" y="482"/>
                    </a:lnTo>
                    <a:lnTo>
                      <a:pt x="2246" y="482"/>
                    </a:lnTo>
                    <a:lnTo>
                      <a:pt x="2246" y="464"/>
                    </a:lnTo>
                    <a:lnTo>
                      <a:pt x="2230" y="464"/>
                    </a:lnTo>
                    <a:lnTo>
                      <a:pt x="2230" y="456"/>
                    </a:lnTo>
                    <a:lnTo>
                      <a:pt x="2224" y="450"/>
                    </a:lnTo>
                    <a:lnTo>
                      <a:pt x="2230" y="450"/>
                    </a:lnTo>
                    <a:lnTo>
                      <a:pt x="2230" y="456"/>
                    </a:lnTo>
                    <a:lnTo>
                      <a:pt x="2246" y="456"/>
                    </a:lnTo>
                    <a:lnTo>
                      <a:pt x="2246" y="460"/>
                    </a:lnTo>
                    <a:lnTo>
                      <a:pt x="2252" y="456"/>
                    </a:lnTo>
                    <a:lnTo>
                      <a:pt x="2264" y="456"/>
                    </a:lnTo>
                    <a:lnTo>
                      <a:pt x="2264" y="450"/>
                    </a:lnTo>
                    <a:lnTo>
                      <a:pt x="2268" y="450"/>
                    </a:lnTo>
                    <a:lnTo>
                      <a:pt x="2268" y="444"/>
                    </a:lnTo>
                    <a:lnTo>
                      <a:pt x="2272" y="444"/>
                    </a:lnTo>
                    <a:lnTo>
                      <a:pt x="2272" y="438"/>
                    </a:lnTo>
                    <a:lnTo>
                      <a:pt x="2278" y="438"/>
                    </a:lnTo>
                    <a:lnTo>
                      <a:pt x="2272" y="434"/>
                    </a:lnTo>
                    <a:lnTo>
                      <a:pt x="2268" y="434"/>
                    </a:lnTo>
                    <a:lnTo>
                      <a:pt x="2268" y="416"/>
                    </a:lnTo>
                    <a:lnTo>
                      <a:pt x="2272" y="422"/>
                    </a:lnTo>
                    <a:lnTo>
                      <a:pt x="2278" y="422"/>
                    </a:lnTo>
                    <a:lnTo>
                      <a:pt x="2278" y="416"/>
                    </a:lnTo>
                    <a:lnTo>
                      <a:pt x="2290" y="416"/>
                    </a:lnTo>
                    <a:lnTo>
                      <a:pt x="2284" y="422"/>
                    </a:lnTo>
                    <a:lnTo>
                      <a:pt x="2284" y="434"/>
                    </a:lnTo>
                    <a:lnTo>
                      <a:pt x="2290" y="434"/>
                    </a:lnTo>
                    <a:lnTo>
                      <a:pt x="2284" y="438"/>
                    </a:lnTo>
                    <a:lnTo>
                      <a:pt x="2306" y="438"/>
                    </a:lnTo>
                    <a:lnTo>
                      <a:pt x="2306" y="434"/>
                    </a:lnTo>
                    <a:lnTo>
                      <a:pt x="2318" y="434"/>
                    </a:lnTo>
                    <a:lnTo>
                      <a:pt x="2318" y="438"/>
                    </a:lnTo>
                    <a:lnTo>
                      <a:pt x="2324" y="438"/>
                    </a:lnTo>
                    <a:lnTo>
                      <a:pt x="2324" y="444"/>
                    </a:lnTo>
                    <a:lnTo>
                      <a:pt x="2326" y="444"/>
                    </a:lnTo>
                    <a:lnTo>
                      <a:pt x="2326" y="456"/>
                    </a:lnTo>
                    <a:lnTo>
                      <a:pt x="2344" y="456"/>
                    </a:lnTo>
                    <a:lnTo>
                      <a:pt x="2350" y="460"/>
                    </a:lnTo>
                    <a:lnTo>
                      <a:pt x="2350" y="464"/>
                    </a:lnTo>
                    <a:lnTo>
                      <a:pt x="2378" y="464"/>
                    </a:lnTo>
                    <a:lnTo>
                      <a:pt x="2378" y="460"/>
                    </a:lnTo>
                    <a:lnTo>
                      <a:pt x="2366" y="460"/>
                    </a:lnTo>
                    <a:lnTo>
                      <a:pt x="2366" y="456"/>
                    </a:lnTo>
                    <a:lnTo>
                      <a:pt x="2378" y="456"/>
                    </a:lnTo>
                    <a:lnTo>
                      <a:pt x="2378" y="438"/>
                    </a:lnTo>
                    <a:lnTo>
                      <a:pt x="2392" y="438"/>
                    </a:lnTo>
                    <a:lnTo>
                      <a:pt x="2392" y="434"/>
                    </a:lnTo>
                    <a:lnTo>
                      <a:pt x="2404" y="434"/>
                    </a:lnTo>
                    <a:lnTo>
                      <a:pt x="2404" y="416"/>
                    </a:lnTo>
                    <a:lnTo>
                      <a:pt x="2398" y="416"/>
                    </a:lnTo>
                    <a:lnTo>
                      <a:pt x="2398" y="410"/>
                    </a:lnTo>
                    <a:lnTo>
                      <a:pt x="2398" y="410"/>
                    </a:lnTo>
                    <a:lnTo>
                      <a:pt x="2398" y="410"/>
                    </a:lnTo>
                    <a:close/>
                    <a:moveTo>
                      <a:pt x="806" y="692"/>
                    </a:moveTo>
                    <a:lnTo>
                      <a:pt x="806" y="688"/>
                    </a:lnTo>
                    <a:lnTo>
                      <a:pt x="812" y="692"/>
                    </a:lnTo>
                    <a:lnTo>
                      <a:pt x="806" y="692"/>
                    </a:lnTo>
                    <a:lnTo>
                      <a:pt x="806" y="692"/>
                    </a:lnTo>
                    <a:lnTo>
                      <a:pt x="806" y="692"/>
                    </a:lnTo>
                    <a:close/>
                    <a:moveTo>
                      <a:pt x="936" y="238"/>
                    </a:moveTo>
                    <a:lnTo>
                      <a:pt x="936" y="234"/>
                    </a:lnTo>
                    <a:lnTo>
                      <a:pt x="940" y="234"/>
                    </a:lnTo>
                    <a:lnTo>
                      <a:pt x="936" y="238"/>
                    </a:lnTo>
                    <a:lnTo>
                      <a:pt x="936" y="238"/>
                    </a:lnTo>
                    <a:lnTo>
                      <a:pt x="936" y="238"/>
                    </a:lnTo>
                    <a:close/>
                    <a:moveTo>
                      <a:pt x="946" y="242"/>
                    </a:moveTo>
                    <a:lnTo>
                      <a:pt x="940" y="242"/>
                    </a:lnTo>
                    <a:lnTo>
                      <a:pt x="940" y="238"/>
                    </a:lnTo>
                    <a:lnTo>
                      <a:pt x="946" y="238"/>
                    </a:lnTo>
                    <a:lnTo>
                      <a:pt x="946" y="242"/>
                    </a:lnTo>
                    <a:lnTo>
                      <a:pt x="946" y="242"/>
                    </a:lnTo>
                    <a:lnTo>
                      <a:pt x="946" y="242"/>
                    </a:lnTo>
                    <a:close/>
                    <a:moveTo>
                      <a:pt x="1126" y="180"/>
                    </a:moveTo>
                    <a:lnTo>
                      <a:pt x="1120" y="180"/>
                    </a:lnTo>
                    <a:lnTo>
                      <a:pt x="1126" y="174"/>
                    </a:lnTo>
                    <a:lnTo>
                      <a:pt x="1126" y="180"/>
                    </a:lnTo>
                    <a:lnTo>
                      <a:pt x="1126" y="180"/>
                    </a:lnTo>
                    <a:lnTo>
                      <a:pt x="1126" y="180"/>
                    </a:lnTo>
                    <a:close/>
                    <a:moveTo>
                      <a:pt x="1136" y="182"/>
                    </a:moveTo>
                    <a:lnTo>
                      <a:pt x="1132" y="182"/>
                    </a:lnTo>
                    <a:lnTo>
                      <a:pt x="1132" y="180"/>
                    </a:lnTo>
                    <a:lnTo>
                      <a:pt x="1136" y="180"/>
                    </a:lnTo>
                    <a:lnTo>
                      <a:pt x="1136" y="182"/>
                    </a:lnTo>
                    <a:lnTo>
                      <a:pt x="1136" y="182"/>
                    </a:lnTo>
                    <a:lnTo>
                      <a:pt x="1136" y="182"/>
                    </a:lnTo>
                    <a:close/>
                    <a:moveTo>
                      <a:pt x="1168" y="156"/>
                    </a:moveTo>
                    <a:lnTo>
                      <a:pt x="1162" y="152"/>
                    </a:lnTo>
                    <a:lnTo>
                      <a:pt x="1168" y="152"/>
                    </a:lnTo>
                    <a:lnTo>
                      <a:pt x="1168" y="156"/>
                    </a:lnTo>
                    <a:lnTo>
                      <a:pt x="1168" y="156"/>
                    </a:lnTo>
                    <a:lnTo>
                      <a:pt x="1168" y="156"/>
                    </a:lnTo>
                    <a:close/>
                    <a:moveTo>
                      <a:pt x="1520" y="288"/>
                    </a:moveTo>
                    <a:lnTo>
                      <a:pt x="1516" y="282"/>
                    </a:lnTo>
                    <a:lnTo>
                      <a:pt x="1516" y="276"/>
                    </a:lnTo>
                    <a:lnTo>
                      <a:pt x="1520" y="276"/>
                    </a:lnTo>
                    <a:lnTo>
                      <a:pt x="1520" y="288"/>
                    </a:lnTo>
                    <a:lnTo>
                      <a:pt x="1520" y="288"/>
                    </a:lnTo>
                    <a:lnTo>
                      <a:pt x="1520" y="288"/>
                    </a:lnTo>
                    <a:close/>
                    <a:moveTo>
                      <a:pt x="1844" y="296"/>
                    </a:moveTo>
                    <a:lnTo>
                      <a:pt x="1842" y="296"/>
                    </a:lnTo>
                    <a:lnTo>
                      <a:pt x="1844" y="292"/>
                    </a:lnTo>
                    <a:lnTo>
                      <a:pt x="1844" y="296"/>
                    </a:lnTo>
                    <a:lnTo>
                      <a:pt x="1844" y="296"/>
                    </a:lnTo>
                    <a:lnTo>
                      <a:pt x="1844" y="296"/>
                    </a:lnTo>
                    <a:close/>
                    <a:moveTo>
                      <a:pt x="2214" y="460"/>
                    </a:moveTo>
                    <a:lnTo>
                      <a:pt x="2210" y="460"/>
                    </a:lnTo>
                    <a:lnTo>
                      <a:pt x="2210" y="450"/>
                    </a:lnTo>
                    <a:lnTo>
                      <a:pt x="2214" y="456"/>
                    </a:lnTo>
                    <a:lnTo>
                      <a:pt x="2214" y="460"/>
                    </a:lnTo>
                    <a:lnTo>
                      <a:pt x="2214" y="460"/>
                    </a:lnTo>
                    <a:lnTo>
                      <a:pt x="2214" y="460"/>
                    </a:lnTo>
                    <a:close/>
                    <a:moveTo>
                      <a:pt x="2408" y="416"/>
                    </a:moveTo>
                    <a:lnTo>
                      <a:pt x="2408" y="428"/>
                    </a:lnTo>
                    <a:lnTo>
                      <a:pt x="2414" y="428"/>
                    </a:lnTo>
                    <a:lnTo>
                      <a:pt x="2414" y="422"/>
                    </a:lnTo>
                    <a:lnTo>
                      <a:pt x="2408" y="416"/>
                    </a:lnTo>
                    <a:lnTo>
                      <a:pt x="2408" y="416"/>
                    </a:lnTo>
                    <a:lnTo>
                      <a:pt x="2408" y="416"/>
                    </a:lnTo>
                    <a:close/>
                    <a:moveTo>
                      <a:pt x="2306" y="292"/>
                    </a:moveTo>
                    <a:lnTo>
                      <a:pt x="2300" y="296"/>
                    </a:lnTo>
                    <a:lnTo>
                      <a:pt x="2284" y="296"/>
                    </a:lnTo>
                    <a:lnTo>
                      <a:pt x="2278" y="302"/>
                    </a:lnTo>
                    <a:lnTo>
                      <a:pt x="2272" y="302"/>
                    </a:lnTo>
                    <a:lnTo>
                      <a:pt x="2268" y="296"/>
                    </a:lnTo>
                    <a:lnTo>
                      <a:pt x="2264" y="296"/>
                    </a:lnTo>
                    <a:lnTo>
                      <a:pt x="2264" y="302"/>
                    </a:lnTo>
                    <a:lnTo>
                      <a:pt x="2246" y="302"/>
                    </a:lnTo>
                    <a:lnTo>
                      <a:pt x="2246" y="296"/>
                    </a:lnTo>
                    <a:lnTo>
                      <a:pt x="2252" y="296"/>
                    </a:lnTo>
                    <a:lnTo>
                      <a:pt x="2252" y="292"/>
                    </a:lnTo>
                    <a:lnTo>
                      <a:pt x="2258" y="292"/>
                    </a:lnTo>
                    <a:lnTo>
                      <a:pt x="2258" y="288"/>
                    </a:lnTo>
                    <a:lnTo>
                      <a:pt x="2296" y="288"/>
                    </a:lnTo>
                    <a:lnTo>
                      <a:pt x="2296" y="292"/>
                    </a:lnTo>
                    <a:lnTo>
                      <a:pt x="2306" y="292"/>
                    </a:lnTo>
                    <a:lnTo>
                      <a:pt x="2306" y="292"/>
                    </a:lnTo>
                    <a:lnTo>
                      <a:pt x="2306" y="292"/>
                    </a:lnTo>
                    <a:close/>
                    <a:moveTo>
                      <a:pt x="1314" y="152"/>
                    </a:moveTo>
                    <a:lnTo>
                      <a:pt x="1308" y="152"/>
                    </a:lnTo>
                    <a:lnTo>
                      <a:pt x="1308" y="152"/>
                    </a:lnTo>
                    <a:lnTo>
                      <a:pt x="1304" y="152"/>
                    </a:lnTo>
                    <a:lnTo>
                      <a:pt x="1308" y="152"/>
                    </a:lnTo>
                    <a:lnTo>
                      <a:pt x="1314" y="152"/>
                    </a:lnTo>
                    <a:lnTo>
                      <a:pt x="1314" y="152"/>
                    </a:lnTo>
                    <a:lnTo>
                      <a:pt x="1314" y="152"/>
                    </a:lnTo>
                    <a:lnTo>
                      <a:pt x="1314" y="152"/>
                    </a:lnTo>
                    <a:lnTo>
                      <a:pt x="1314" y="152"/>
                    </a:lnTo>
                    <a:lnTo>
                      <a:pt x="1314" y="152"/>
                    </a:lnTo>
                    <a:lnTo>
                      <a:pt x="1314" y="152"/>
                    </a:lnTo>
                    <a:close/>
                    <a:moveTo>
                      <a:pt x="1466" y="242"/>
                    </a:moveTo>
                    <a:lnTo>
                      <a:pt x="1466" y="238"/>
                    </a:lnTo>
                    <a:lnTo>
                      <a:pt x="1466" y="238"/>
                    </a:lnTo>
                    <a:lnTo>
                      <a:pt x="1466" y="234"/>
                    </a:lnTo>
                    <a:lnTo>
                      <a:pt x="1466" y="228"/>
                    </a:lnTo>
                    <a:lnTo>
                      <a:pt x="1466" y="228"/>
                    </a:lnTo>
                    <a:lnTo>
                      <a:pt x="1466" y="234"/>
                    </a:lnTo>
                    <a:lnTo>
                      <a:pt x="1472" y="234"/>
                    </a:lnTo>
                    <a:lnTo>
                      <a:pt x="1476" y="234"/>
                    </a:lnTo>
                    <a:lnTo>
                      <a:pt x="1472" y="228"/>
                    </a:lnTo>
                    <a:lnTo>
                      <a:pt x="1476" y="228"/>
                    </a:lnTo>
                    <a:lnTo>
                      <a:pt x="1482" y="228"/>
                    </a:lnTo>
                    <a:lnTo>
                      <a:pt x="1482" y="228"/>
                    </a:lnTo>
                    <a:lnTo>
                      <a:pt x="1482" y="228"/>
                    </a:lnTo>
                    <a:lnTo>
                      <a:pt x="1488" y="228"/>
                    </a:lnTo>
                    <a:lnTo>
                      <a:pt x="1488" y="234"/>
                    </a:lnTo>
                    <a:lnTo>
                      <a:pt x="1494" y="228"/>
                    </a:lnTo>
                    <a:lnTo>
                      <a:pt x="1494" y="234"/>
                    </a:lnTo>
                    <a:lnTo>
                      <a:pt x="1494" y="234"/>
                    </a:lnTo>
                    <a:lnTo>
                      <a:pt x="1500" y="234"/>
                    </a:lnTo>
                    <a:lnTo>
                      <a:pt x="1500" y="238"/>
                    </a:lnTo>
                    <a:lnTo>
                      <a:pt x="1494" y="238"/>
                    </a:lnTo>
                    <a:lnTo>
                      <a:pt x="1500" y="238"/>
                    </a:lnTo>
                    <a:lnTo>
                      <a:pt x="1504" y="238"/>
                    </a:lnTo>
                    <a:lnTo>
                      <a:pt x="1504" y="234"/>
                    </a:lnTo>
                    <a:lnTo>
                      <a:pt x="1504" y="234"/>
                    </a:lnTo>
                    <a:lnTo>
                      <a:pt x="1510" y="234"/>
                    </a:lnTo>
                    <a:lnTo>
                      <a:pt x="1504" y="238"/>
                    </a:lnTo>
                    <a:lnTo>
                      <a:pt x="1510" y="238"/>
                    </a:lnTo>
                    <a:lnTo>
                      <a:pt x="1510" y="238"/>
                    </a:lnTo>
                    <a:lnTo>
                      <a:pt x="1510" y="242"/>
                    </a:lnTo>
                    <a:lnTo>
                      <a:pt x="1516" y="242"/>
                    </a:lnTo>
                    <a:lnTo>
                      <a:pt x="1516" y="248"/>
                    </a:lnTo>
                    <a:lnTo>
                      <a:pt x="1510" y="248"/>
                    </a:lnTo>
                    <a:lnTo>
                      <a:pt x="1510" y="248"/>
                    </a:lnTo>
                    <a:lnTo>
                      <a:pt x="1504" y="248"/>
                    </a:lnTo>
                    <a:lnTo>
                      <a:pt x="1510" y="248"/>
                    </a:lnTo>
                    <a:lnTo>
                      <a:pt x="1510" y="254"/>
                    </a:lnTo>
                    <a:lnTo>
                      <a:pt x="1504" y="254"/>
                    </a:lnTo>
                    <a:lnTo>
                      <a:pt x="1504" y="260"/>
                    </a:lnTo>
                    <a:lnTo>
                      <a:pt x="1504" y="260"/>
                    </a:lnTo>
                    <a:lnTo>
                      <a:pt x="1504" y="266"/>
                    </a:lnTo>
                    <a:lnTo>
                      <a:pt x="1504" y="266"/>
                    </a:lnTo>
                    <a:lnTo>
                      <a:pt x="1500" y="266"/>
                    </a:lnTo>
                    <a:lnTo>
                      <a:pt x="1500" y="260"/>
                    </a:lnTo>
                    <a:lnTo>
                      <a:pt x="1494" y="260"/>
                    </a:lnTo>
                    <a:lnTo>
                      <a:pt x="1494" y="260"/>
                    </a:lnTo>
                    <a:lnTo>
                      <a:pt x="1494" y="260"/>
                    </a:lnTo>
                    <a:lnTo>
                      <a:pt x="1488" y="260"/>
                    </a:lnTo>
                    <a:lnTo>
                      <a:pt x="1488" y="254"/>
                    </a:lnTo>
                    <a:lnTo>
                      <a:pt x="1482" y="254"/>
                    </a:lnTo>
                    <a:lnTo>
                      <a:pt x="1482" y="254"/>
                    </a:lnTo>
                    <a:lnTo>
                      <a:pt x="1476" y="254"/>
                    </a:lnTo>
                    <a:lnTo>
                      <a:pt x="1472" y="254"/>
                    </a:lnTo>
                    <a:lnTo>
                      <a:pt x="1466" y="254"/>
                    </a:lnTo>
                    <a:lnTo>
                      <a:pt x="1466" y="248"/>
                    </a:lnTo>
                    <a:lnTo>
                      <a:pt x="1466" y="248"/>
                    </a:lnTo>
                    <a:lnTo>
                      <a:pt x="1462" y="248"/>
                    </a:lnTo>
                    <a:lnTo>
                      <a:pt x="1456" y="248"/>
                    </a:lnTo>
                    <a:lnTo>
                      <a:pt x="1456" y="248"/>
                    </a:lnTo>
                    <a:lnTo>
                      <a:pt x="1456" y="248"/>
                    </a:lnTo>
                    <a:lnTo>
                      <a:pt x="1456" y="248"/>
                    </a:lnTo>
                    <a:lnTo>
                      <a:pt x="1462" y="248"/>
                    </a:lnTo>
                    <a:lnTo>
                      <a:pt x="1466" y="248"/>
                    </a:lnTo>
                    <a:lnTo>
                      <a:pt x="1466" y="248"/>
                    </a:lnTo>
                    <a:lnTo>
                      <a:pt x="1466" y="242"/>
                    </a:lnTo>
                    <a:lnTo>
                      <a:pt x="1466" y="242"/>
                    </a:lnTo>
                    <a:lnTo>
                      <a:pt x="1466" y="242"/>
                    </a:lnTo>
                    <a:lnTo>
                      <a:pt x="1466" y="242"/>
                    </a:lnTo>
                    <a:lnTo>
                      <a:pt x="1466" y="242"/>
                    </a:lnTo>
                    <a:close/>
                    <a:moveTo>
                      <a:pt x="1516" y="248"/>
                    </a:moveTo>
                    <a:lnTo>
                      <a:pt x="1516" y="242"/>
                    </a:lnTo>
                    <a:lnTo>
                      <a:pt x="1510" y="238"/>
                    </a:lnTo>
                    <a:lnTo>
                      <a:pt x="1516" y="238"/>
                    </a:lnTo>
                    <a:lnTo>
                      <a:pt x="1516" y="238"/>
                    </a:lnTo>
                    <a:lnTo>
                      <a:pt x="1516" y="234"/>
                    </a:lnTo>
                    <a:lnTo>
                      <a:pt x="1516" y="234"/>
                    </a:lnTo>
                    <a:lnTo>
                      <a:pt x="1516" y="234"/>
                    </a:lnTo>
                    <a:lnTo>
                      <a:pt x="1520" y="234"/>
                    </a:lnTo>
                    <a:lnTo>
                      <a:pt x="1526" y="238"/>
                    </a:lnTo>
                    <a:lnTo>
                      <a:pt x="1530" y="238"/>
                    </a:lnTo>
                    <a:lnTo>
                      <a:pt x="1530" y="238"/>
                    </a:lnTo>
                    <a:lnTo>
                      <a:pt x="1530" y="238"/>
                    </a:lnTo>
                    <a:lnTo>
                      <a:pt x="1536" y="238"/>
                    </a:lnTo>
                    <a:lnTo>
                      <a:pt x="1542" y="238"/>
                    </a:lnTo>
                    <a:lnTo>
                      <a:pt x="1542" y="238"/>
                    </a:lnTo>
                    <a:lnTo>
                      <a:pt x="1542" y="242"/>
                    </a:lnTo>
                    <a:lnTo>
                      <a:pt x="1542" y="248"/>
                    </a:lnTo>
                    <a:lnTo>
                      <a:pt x="1542" y="242"/>
                    </a:lnTo>
                    <a:lnTo>
                      <a:pt x="1548" y="242"/>
                    </a:lnTo>
                    <a:lnTo>
                      <a:pt x="1548" y="248"/>
                    </a:lnTo>
                    <a:lnTo>
                      <a:pt x="1542" y="248"/>
                    </a:lnTo>
                    <a:lnTo>
                      <a:pt x="1542" y="248"/>
                    </a:lnTo>
                    <a:lnTo>
                      <a:pt x="1536" y="248"/>
                    </a:lnTo>
                    <a:lnTo>
                      <a:pt x="1530" y="248"/>
                    </a:lnTo>
                    <a:lnTo>
                      <a:pt x="1530" y="254"/>
                    </a:lnTo>
                    <a:lnTo>
                      <a:pt x="1530" y="254"/>
                    </a:lnTo>
                    <a:lnTo>
                      <a:pt x="1526" y="254"/>
                    </a:lnTo>
                    <a:lnTo>
                      <a:pt x="1520" y="254"/>
                    </a:lnTo>
                    <a:lnTo>
                      <a:pt x="1516" y="260"/>
                    </a:lnTo>
                    <a:lnTo>
                      <a:pt x="1516" y="260"/>
                    </a:lnTo>
                    <a:lnTo>
                      <a:pt x="1510" y="260"/>
                    </a:lnTo>
                    <a:lnTo>
                      <a:pt x="1510" y="260"/>
                    </a:lnTo>
                    <a:lnTo>
                      <a:pt x="1504" y="260"/>
                    </a:lnTo>
                    <a:lnTo>
                      <a:pt x="1504" y="254"/>
                    </a:lnTo>
                    <a:lnTo>
                      <a:pt x="1510" y="254"/>
                    </a:lnTo>
                    <a:lnTo>
                      <a:pt x="1510" y="248"/>
                    </a:lnTo>
                    <a:lnTo>
                      <a:pt x="1504" y="248"/>
                    </a:lnTo>
                    <a:lnTo>
                      <a:pt x="1510" y="248"/>
                    </a:lnTo>
                    <a:lnTo>
                      <a:pt x="1510" y="248"/>
                    </a:lnTo>
                    <a:lnTo>
                      <a:pt x="1516" y="248"/>
                    </a:lnTo>
                    <a:lnTo>
                      <a:pt x="1516" y="248"/>
                    </a:lnTo>
                    <a:lnTo>
                      <a:pt x="1516" y="248"/>
                    </a:lnTo>
                    <a:lnTo>
                      <a:pt x="1516" y="248"/>
                    </a:lnTo>
                    <a:close/>
                    <a:moveTo>
                      <a:pt x="1520" y="260"/>
                    </a:moveTo>
                    <a:lnTo>
                      <a:pt x="1520" y="254"/>
                    </a:lnTo>
                    <a:lnTo>
                      <a:pt x="1526" y="254"/>
                    </a:lnTo>
                    <a:lnTo>
                      <a:pt x="1530" y="254"/>
                    </a:lnTo>
                    <a:lnTo>
                      <a:pt x="1530" y="254"/>
                    </a:lnTo>
                    <a:lnTo>
                      <a:pt x="1536" y="254"/>
                    </a:lnTo>
                    <a:lnTo>
                      <a:pt x="1542" y="254"/>
                    </a:lnTo>
                    <a:lnTo>
                      <a:pt x="1542" y="254"/>
                    </a:lnTo>
                    <a:lnTo>
                      <a:pt x="1548" y="254"/>
                    </a:lnTo>
                    <a:lnTo>
                      <a:pt x="1554" y="254"/>
                    </a:lnTo>
                    <a:lnTo>
                      <a:pt x="1548" y="260"/>
                    </a:lnTo>
                    <a:lnTo>
                      <a:pt x="1542" y="254"/>
                    </a:lnTo>
                    <a:lnTo>
                      <a:pt x="1542" y="254"/>
                    </a:lnTo>
                    <a:lnTo>
                      <a:pt x="1536" y="254"/>
                    </a:lnTo>
                    <a:lnTo>
                      <a:pt x="1530" y="260"/>
                    </a:lnTo>
                    <a:lnTo>
                      <a:pt x="1530" y="254"/>
                    </a:lnTo>
                    <a:lnTo>
                      <a:pt x="1526" y="260"/>
                    </a:lnTo>
                    <a:lnTo>
                      <a:pt x="1520" y="260"/>
                    </a:lnTo>
                    <a:lnTo>
                      <a:pt x="1520" y="260"/>
                    </a:lnTo>
                    <a:lnTo>
                      <a:pt x="1520" y="260"/>
                    </a:lnTo>
                    <a:lnTo>
                      <a:pt x="1520" y="260"/>
                    </a:lnTo>
                    <a:close/>
                    <a:moveTo>
                      <a:pt x="1516" y="260"/>
                    </a:moveTo>
                    <a:lnTo>
                      <a:pt x="1516" y="260"/>
                    </a:lnTo>
                    <a:lnTo>
                      <a:pt x="1516" y="260"/>
                    </a:lnTo>
                    <a:lnTo>
                      <a:pt x="1520" y="260"/>
                    </a:lnTo>
                    <a:lnTo>
                      <a:pt x="1526" y="260"/>
                    </a:lnTo>
                    <a:lnTo>
                      <a:pt x="1530" y="260"/>
                    </a:lnTo>
                    <a:lnTo>
                      <a:pt x="1530" y="260"/>
                    </a:lnTo>
                    <a:lnTo>
                      <a:pt x="1542" y="260"/>
                    </a:lnTo>
                    <a:lnTo>
                      <a:pt x="1542" y="260"/>
                    </a:lnTo>
                    <a:lnTo>
                      <a:pt x="1548" y="260"/>
                    </a:lnTo>
                    <a:lnTo>
                      <a:pt x="1554" y="260"/>
                    </a:lnTo>
                    <a:lnTo>
                      <a:pt x="1554" y="266"/>
                    </a:lnTo>
                    <a:lnTo>
                      <a:pt x="1554" y="266"/>
                    </a:lnTo>
                    <a:lnTo>
                      <a:pt x="1554" y="270"/>
                    </a:lnTo>
                    <a:lnTo>
                      <a:pt x="1554" y="270"/>
                    </a:lnTo>
                    <a:lnTo>
                      <a:pt x="1548" y="270"/>
                    </a:lnTo>
                    <a:lnTo>
                      <a:pt x="1554" y="270"/>
                    </a:lnTo>
                    <a:lnTo>
                      <a:pt x="1548" y="276"/>
                    </a:lnTo>
                    <a:lnTo>
                      <a:pt x="1542" y="276"/>
                    </a:lnTo>
                    <a:lnTo>
                      <a:pt x="1542" y="276"/>
                    </a:lnTo>
                    <a:lnTo>
                      <a:pt x="1542" y="270"/>
                    </a:lnTo>
                    <a:lnTo>
                      <a:pt x="1536" y="270"/>
                    </a:lnTo>
                    <a:lnTo>
                      <a:pt x="1536" y="266"/>
                    </a:lnTo>
                    <a:lnTo>
                      <a:pt x="1530" y="266"/>
                    </a:lnTo>
                    <a:lnTo>
                      <a:pt x="1530" y="266"/>
                    </a:lnTo>
                    <a:lnTo>
                      <a:pt x="1530" y="260"/>
                    </a:lnTo>
                    <a:lnTo>
                      <a:pt x="1526" y="260"/>
                    </a:lnTo>
                    <a:lnTo>
                      <a:pt x="1520" y="260"/>
                    </a:lnTo>
                    <a:lnTo>
                      <a:pt x="1516" y="260"/>
                    </a:lnTo>
                    <a:lnTo>
                      <a:pt x="1516" y="260"/>
                    </a:lnTo>
                    <a:lnTo>
                      <a:pt x="1516" y="260"/>
                    </a:lnTo>
                    <a:lnTo>
                      <a:pt x="1516" y="260"/>
                    </a:lnTo>
                    <a:lnTo>
                      <a:pt x="1516" y="260"/>
                    </a:lnTo>
                    <a:close/>
                    <a:moveTo>
                      <a:pt x="1998" y="302"/>
                    </a:moveTo>
                    <a:lnTo>
                      <a:pt x="1992" y="302"/>
                    </a:lnTo>
                    <a:lnTo>
                      <a:pt x="1998" y="302"/>
                    </a:lnTo>
                    <a:lnTo>
                      <a:pt x="1998" y="302"/>
                    </a:lnTo>
                    <a:lnTo>
                      <a:pt x="1998" y="302"/>
                    </a:lnTo>
                    <a:lnTo>
                      <a:pt x="1998" y="302"/>
                    </a:lnTo>
                    <a:close/>
                    <a:moveTo>
                      <a:pt x="562" y="348"/>
                    </a:moveTo>
                    <a:lnTo>
                      <a:pt x="556" y="348"/>
                    </a:lnTo>
                    <a:lnTo>
                      <a:pt x="550" y="348"/>
                    </a:lnTo>
                    <a:lnTo>
                      <a:pt x="550" y="342"/>
                    </a:lnTo>
                    <a:lnTo>
                      <a:pt x="550" y="348"/>
                    </a:lnTo>
                    <a:lnTo>
                      <a:pt x="556" y="348"/>
                    </a:lnTo>
                    <a:lnTo>
                      <a:pt x="562" y="348"/>
                    </a:lnTo>
                    <a:lnTo>
                      <a:pt x="562" y="348"/>
                    </a:lnTo>
                    <a:lnTo>
                      <a:pt x="562" y="348"/>
                    </a:lnTo>
                    <a:lnTo>
                      <a:pt x="562" y="348"/>
                    </a:lnTo>
                    <a:lnTo>
                      <a:pt x="562" y="348"/>
                    </a:lnTo>
                    <a:close/>
                    <a:moveTo>
                      <a:pt x="14" y="672"/>
                    </a:moveTo>
                    <a:lnTo>
                      <a:pt x="20" y="672"/>
                    </a:lnTo>
                    <a:lnTo>
                      <a:pt x="14" y="672"/>
                    </a:lnTo>
                    <a:lnTo>
                      <a:pt x="14" y="676"/>
                    </a:lnTo>
                    <a:lnTo>
                      <a:pt x="14" y="676"/>
                    </a:lnTo>
                    <a:lnTo>
                      <a:pt x="14" y="682"/>
                    </a:lnTo>
                    <a:lnTo>
                      <a:pt x="14" y="682"/>
                    </a:lnTo>
                    <a:lnTo>
                      <a:pt x="20" y="682"/>
                    </a:lnTo>
                    <a:lnTo>
                      <a:pt x="26" y="682"/>
                    </a:lnTo>
                    <a:lnTo>
                      <a:pt x="26" y="676"/>
                    </a:lnTo>
                    <a:lnTo>
                      <a:pt x="20" y="672"/>
                    </a:lnTo>
                    <a:lnTo>
                      <a:pt x="26" y="672"/>
                    </a:lnTo>
                    <a:lnTo>
                      <a:pt x="26" y="672"/>
                    </a:lnTo>
                    <a:lnTo>
                      <a:pt x="36" y="676"/>
                    </a:lnTo>
                    <a:lnTo>
                      <a:pt x="36" y="676"/>
                    </a:lnTo>
                    <a:lnTo>
                      <a:pt x="42" y="676"/>
                    </a:lnTo>
                    <a:lnTo>
                      <a:pt x="48" y="682"/>
                    </a:lnTo>
                    <a:lnTo>
                      <a:pt x="48" y="682"/>
                    </a:lnTo>
                    <a:lnTo>
                      <a:pt x="42" y="682"/>
                    </a:lnTo>
                    <a:lnTo>
                      <a:pt x="42" y="688"/>
                    </a:lnTo>
                    <a:lnTo>
                      <a:pt x="42" y="692"/>
                    </a:lnTo>
                    <a:lnTo>
                      <a:pt x="36" y="692"/>
                    </a:lnTo>
                    <a:lnTo>
                      <a:pt x="36" y="692"/>
                    </a:lnTo>
                    <a:lnTo>
                      <a:pt x="30" y="692"/>
                    </a:lnTo>
                    <a:lnTo>
                      <a:pt x="26" y="692"/>
                    </a:lnTo>
                    <a:lnTo>
                      <a:pt x="26" y="692"/>
                    </a:lnTo>
                    <a:lnTo>
                      <a:pt x="20" y="692"/>
                    </a:lnTo>
                    <a:lnTo>
                      <a:pt x="14" y="692"/>
                    </a:lnTo>
                    <a:lnTo>
                      <a:pt x="14" y="692"/>
                    </a:lnTo>
                    <a:lnTo>
                      <a:pt x="10" y="692"/>
                    </a:lnTo>
                    <a:lnTo>
                      <a:pt x="4" y="692"/>
                    </a:lnTo>
                    <a:lnTo>
                      <a:pt x="0" y="692"/>
                    </a:lnTo>
                    <a:lnTo>
                      <a:pt x="0" y="688"/>
                    </a:lnTo>
                    <a:lnTo>
                      <a:pt x="4" y="688"/>
                    </a:lnTo>
                    <a:lnTo>
                      <a:pt x="10" y="688"/>
                    </a:lnTo>
                    <a:lnTo>
                      <a:pt x="10" y="682"/>
                    </a:lnTo>
                    <a:lnTo>
                      <a:pt x="4" y="682"/>
                    </a:lnTo>
                    <a:lnTo>
                      <a:pt x="0" y="682"/>
                    </a:lnTo>
                    <a:lnTo>
                      <a:pt x="4" y="682"/>
                    </a:lnTo>
                    <a:lnTo>
                      <a:pt x="4" y="682"/>
                    </a:lnTo>
                    <a:lnTo>
                      <a:pt x="4" y="676"/>
                    </a:lnTo>
                    <a:lnTo>
                      <a:pt x="4" y="682"/>
                    </a:lnTo>
                    <a:lnTo>
                      <a:pt x="10" y="682"/>
                    </a:lnTo>
                    <a:lnTo>
                      <a:pt x="14" y="682"/>
                    </a:lnTo>
                    <a:lnTo>
                      <a:pt x="14" y="676"/>
                    </a:lnTo>
                    <a:lnTo>
                      <a:pt x="14" y="676"/>
                    </a:lnTo>
                    <a:lnTo>
                      <a:pt x="14" y="672"/>
                    </a:lnTo>
                    <a:lnTo>
                      <a:pt x="14" y="672"/>
                    </a:lnTo>
                    <a:lnTo>
                      <a:pt x="14" y="672"/>
                    </a:lnTo>
                    <a:lnTo>
                      <a:pt x="14" y="672"/>
                    </a:lnTo>
                    <a:close/>
                    <a:moveTo>
                      <a:pt x="0" y="688"/>
                    </a:moveTo>
                    <a:lnTo>
                      <a:pt x="0" y="688"/>
                    </a:lnTo>
                    <a:lnTo>
                      <a:pt x="0" y="688"/>
                    </a:lnTo>
                    <a:lnTo>
                      <a:pt x="0" y="688"/>
                    </a:lnTo>
                    <a:lnTo>
                      <a:pt x="0" y="688"/>
                    </a:lnTo>
                    <a:lnTo>
                      <a:pt x="0" y="688"/>
                    </a:lnTo>
                    <a:close/>
                    <a:moveTo>
                      <a:pt x="600" y="6"/>
                    </a:moveTo>
                    <a:lnTo>
                      <a:pt x="604" y="6"/>
                    </a:lnTo>
                    <a:lnTo>
                      <a:pt x="610" y="0"/>
                    </a:lnTo>
                    <a:lnTo>
                      <a:pt x="610" y="6"/>
                    </a:lnTo>
                    <a:lnTo>
                      <a:pt x="610" y="6"/>
                    </a:lnTo>
                    <a:lnTo>
                      <a:pt x="610" y="0"/>
                    </a:lnTo>
                    <a:lnTo>
                      <a:pt x="616" y="0"/>
                    </a:lnTo>
                    <a:lnTo>
                      <a:pt x="622" y="0"/>
                    </a:lnTo>
                    <a:lnTo>
                      <a:pt x="622" y="6"/>
                    </a:lnTo>
                    <a:lnTo>
                      <a:pt x="622" y="6"/>
                    </a:lnTo>
                    <a:lnTo>
                      <a:pt x="622" y="12"/>
                    </a:lnTo>
                    <a:lnTo>
                      <a:pt x="616" y="6"/>
                    </a:lnTo>
                    <a:lnTo>
                      <a:pt x="610" y="6"/>
                    </a:lnTo>
                    <a:lnTo>
                      <a:pt x="610" y="6"/>
                    </a:lnTo>
                    <a:lnTo>
                      <a:pt x="604" y="6"/>
                    </a:lnTo>
                    <a:lnTo>
                      <a:pt x="600" y="6"/>
                    </a:lnTo>
                    <a:lnTo>
                      <a:pt x="600" y="6"/>
                    </a:lnTo>
                    <a:lnTo>
                      <a:pt x="600" y="6"/>
                    </a:lnTo>
                    <a:lnTo>
                      <a:pt x="600" y="6"/>
                    </a:lnTo>
                    <a:close/>
                    <a:moveTo>
                      <a:pt x="546" y="6"/>
                    </a:moveTo>
                    <a:lnTo>
                      <a:pt x="550" y="6"/>
                    </a:lnTo>
                    <a:lnTo>
                      <a:pt x="550" y="6"/>
                    </a:lnTo>
                    <a:lnTo>
                      <a:pt x="550" y="12"/>
                    </a:lnTo>
                    <a:lnTo>
                      <a:pt x="550" y="12"/>
                    </a:lnTo>
                    <a:lnTo>
                      <a:pt x="546" y="12"/>
                    </a:lnTo>
                    <a:lnTo>
                      <a:pt x="546" y="6"/>
                    </a:lnTo>
                    <a:lnTo>
                      <a:pt x="546" y="6"/>
                    </a:lnTo>
                    <a:lnTo>
                      <a:pt x="546" y="6"/>
                    </a:lnTo>
                    <a:lnTo>
                      <a:pt x="546" y="6"/>
                    </a:lnTo>
                    <a:close/>
                    <a:moveTo>
                      <a:pt x="596" y="6"/>
                    </a:moveTo>
                    <a:lnTo>
                      <a:pt x="600" y="6"/>
                    </a:lnTo>
                    <a:lnTo>
                      <a:pt x="600" y="12"/>
                    </a:lnTo>
                    <a:lnTo>
                      <a:pt x="600" y="12"/>
                    </a:lnTo>
                    <a:lnTo>
                      <a:pt x="596" y="6"/>
                    </a:lnTo>
                    <a:lnTo>
                      <a:pt x="596" y="6"/>
                    </a:lnTo>
                    <a:lnTo>
                      <a:pt x="596" y="6"/>
                    </a:lnTo>
                    <a:lnTo>
                      <a:pt x="596" y="6"/>
                    </a:lnTo>
                    <a:close/>
                    <a:moveTo>
                      <a:pt x="550" y="12"/>
                    </a:moveTo>
                    <a:lnTo>
                      <a:pt x="550" y="12"/>
                    </a:lnTo>
                    <a:lnTo>
                      <a:pt x="556" y="12"/>
                    </a:lnTo>
                    <a:lnTo>
                      <a:pt x="562" y="12"/>
                    </a:lnTo>
                    <a:lnTo>
                      <a:pt x="562" y="16"/>
                    </a:lnTo>
                    <a:lnTo>
                      <a:pt x="556" y="16"/>
                    </a:lnTo>
                    <a:lnTo>
                      <a:pt x="550" y="16"/>
                    </a:lnTo>
                    <a:lnTo>
                      <a:pt x="550" y="16"/>
                    </a:lnTo>
                    <a:lnTo>
                      <a:pt x="550" y="12"/>
                    </a:lnTo>
                    <a:lnTo>
                      <a:pt x="550" y="12"/>
                    </a:lnTo>
                    <a:lnTo>
                      <a:pt x="550" y="12"/>
                    </a:lnTo>
                    <a:lnTo>
                      <a:pt x="550" y="12"/>
                    </a:lnTo>
                    <a:close/>
                    <a:moveTo>
                      <a:pt x="492" y="16"/>
                    </a:moveTo>
                    <a:lnTo>
                      <a:pt x="486" y="12"/>
                    </a:lnTo>
                    <a:lnTo>
                      <a:pt x="492" y="12"/>
                    </a:lnTo>
                    <a:lnTo>
                      <a:pt x="492" y="16"/>
                    </a:lnTo>
                    <a:lnTo>
                      <a:pt x="492" y="16"/>
                    </a:lnTo>
                    <a:lnTo>
                      <a:pt x="492" y="16"/>
                    </a:lnTo>
                    <a:lnTo>
                      <a:pt x="492" y="16"/>
                    </a:lnTo>
                    <a:lnTo>
                      <a:pt x="492" y="16"/>
                    </a:lnTo>
                    <a:lnTo>
                      <a:pt x="492" y="16"/>
                    </a:lnTo>
                    <a:close/>
                    <a:moveTo>
                      <a:pt x="568" y="16"/>
                    </a:moveTo>
                    <a:lnTo>
                      <a:pt x="572" y="16"/>
                    </a:lnTo>
                    <a:lnTo>
                      <a:pt x="572" y="16"/>
                    </a:lnTo>
                    <a:lnTo>
                      <a:pt x="578" y="16"/>
                    </a:lnTo>
                    <a:lnTo>
                      <a:pt x="572" y="16"/>
                    </a:lnTo>
                    <a:lnTo>
                      <a:pt x="572" y="16"/>
                    </a:lnTo>
                    <a:lnTo>
                      <a:pt x="568" y="16"/>
                    </a:lnTo>
                    <a:lnTo>
                      <a:pt x="568" y="16"/>
                    </a:lnTo>
                    <a:lnTo>
                      <a:pt x="568" y="16"/>
                    </a:lnTo>
                    <a:lnTo>
                      <a:pt x="568" y="16"/>
                    </a:lnTo>
                    <a:close/>
                    <a:moveTo>
                      <a:pt x="530" y="20"/>
                    </a:moveTo>
                    <a:lnTo>
                      <a:pt x="536" y="16"/>
                    </a:lnTo>
                    <a:lnTo>
                      <a:pt x="536" y="16"/>
                    </a:lnTo>
                    <a:lnTo>
                      <a:pt x="540" y="16"/>
                    </a:lnTo>
                    <a:lnTo>
                      <a:pt x="540" y="20"/>
                    </a:lnTo>
                    <a:lnTo>
                      <a:pt x="536" y="20"/>
                    </a:lnTo>
                    <a:lnTo>
                      <a:pt x="536" y="20"/>
                    </a:lnTo>
                    <a:lnTo>
                      <a:pt x="530" y="20"/>
                    </a:lnTo>
                    <a:lnTo>
                      <a:pt x="524" y="20"/>
                    </a:lnTo>
                    <a:lnTo>
                      <a:pt x="530" y="20"/>
                    </a:lnTo>
                    <a:lnTo>
                      <a:pt x="530" y="20"/>
                    </a:lnTo>
                    <a:lnTo>
                      <a:pt x="530" y="20"/>
                    </a:lnTo>
                    <a:lnTo>
                      <a:pt x="530" y="20"/>
                    </a:lnTo>
                    <a:close/>
                    <a:moveTo>
                      <a:pt x="1006" y="26"/>
                    </a:moveTo>
                    <a:lnTo>
                      <a:pt x="1006" y="26"/>
                    </a:lnTo>
                    <a:lnTo>
                      <a:pt x="994" y="20"/>
                    </a:lnTo>
                    <a:lnTo>
                      <a:pt x="990" y="20"/>
                    </a:lnTo>
                    <a:lnTo>
                      <a:pt x="994" y="20"/>
                    </a:lnTo>
                    <a:lnTo>
                      <a:pt x="994" y="16"/>
                    </a:lnTo>
                    <a:lnTo>
                      <a:pt x="1000" y="16"/>
                    </a:lnTo>
                    <a:lnTo>
                      <a:pt x="1006" y="16"/>
                    </a:lnTo>
                    <a:lnTo>
                      <a:pt x="1006" y="16"/>
                    </a:lnTo>
                    <a:lnTo>
                      <a:pt x="1012" y="16"/>
                    </a:lnTo>
                    <a:lnTo>
                      <a:pt x="1018" y="20"/>
                    </a:lnTo>
                    <a:lnTo>
                      <a:pt x="1018" y="20"/>
                    </a:lnTo>
                    <a:lnTo>
                      <a:pt x="1018" y="20"/>
                    </a:lnTo>
                    <a:lnTo>
                      <a:pt x="1018" y="26"/>
                    </a:lnTo>
                    <a:lnTo>
                      <a:pt x="1012" y="26"/>
                    </a:lnTo>
                    <a:lnTo>
                      <a:pt x="1006" y="26"/>
                    </a:lnTo>
                    <a:lnTo>
                      <a:pt x="1006" y="26"/>
                    </a:lnTo>
                    <a:lnTo>
                      <a:pt x="1006" y="26"/>
                    </a:lnTo>
                    <a:lnTo>
                      <a:pt x="1006" y="26"/>
                    </a:lnTo>
                    <a:close/>
                    <a:moveTo>
                      <a:pt x="556" y="16"/>
                    </a:moveTo>
                    <a:lnTo>
                      <a:pt x="562" y="16"/>
                    </a:lnTo>
                    <a:lnTo>
                      <a:pt x="562" y="16"/>
                    </a:lnTo>
                    <a:lnTo>
                      <a:pt x="562" y="20"/>
                    </a:lnTo>
                    <a:lnTo>
                      <a:pt x="568" y="20"/>
                    </a:lnTo>
                    <a:lnTo>
                      <a:pt x="562" y="20"/>
                    </a:lnTo>
                    <a:lnTo>
                      <a:pt x="556" y="20"/>
                    </a:lnTo>
                    <a:lnTo>
                      <a:pt x="556" y="16"/>
                    </a:lnTo>
                    <a:lnTo>
                      <a:pt x="556" y="16"/>
                    </a:lnTo>
                    <a:lnTo>
                      <a:pt x="556" y="16"/>
                    </a:lnTo>
                    <a:lnTo>
                      <a:pt x="556" y="16"/>
                    </a:lnTo>
                    <a:close/>
                    <a:moveTo>
                      <a:pt x="432" y="26"/>
                    </a:moveTo>
                    <a:lnTo>
                      <a:pt x="438" y="26"/>
                    </a:lnTo>
                    <a:lnTo>
                      <a:pt x="432" y="26"/>
                    </a:lnTo>
                    <a:lnTo>
                      <a:pt x="432" y="20"/>
                    </a:lnTo>
                    <a:lnTo>
                      <a:pt x="438" y="20"/>
                    </a:lnTo>
                    <a:lnTo>
                      <a:pt x="442" y="20"/>
                    </a:lnTo>
                    <a:lnTo>
                      <a:pt x="442" y="26"/>
                    </a:lnTo>
                    <a:lnTo>
                      <a:pt x="438" y="26"/>
                    </a:lnTo>
                    <a:lnTo>
                      <a:pt x="432" y="26"/>
                    </a:lnTo>
                    <a:lnTo>
                      <a:pt x="432" y="26"/>
                    </a:lnTo>
                    <a:lnTo>
                      <a:pt x="432" y="26"/>
                    </a:lnTo>
                    <a:lnTo>
                      <a:pt x="432" y="26"/>
                    </a:lnTo>
                    <a:close/>
                    <a:moveTo>
                      <a:pt x="546" y="20"/>
                    </a:moveTo>
                    <a:lnTo>
                      <a:pt x="550" y="20"/>
                    </a:lnTo>
                    <a:lnTo>
                      <a:pt x="550" y="20"/>
                    </a:lnTo>
                    <a:lnTo>
                      <a:pt x="550" y="20"/>
                    </a:lnTo>
                    <a:lnTo>
                      <a:pt x="546" y="20"/>
                    </a:lnTo>
                    <a:lnTo>
                      <a:pt x="546" y="20"/>
                    </a:lnTo>
                    <a:lnTo>
                      <a:pt x="546" y="20"/>
                    </a:lnTo>
                    <a:lnTo>
                      <a:pt x="546" y="20"/>
                    </a:lnTo>
                    <a:close/>
                    <a:moveTo>
                      <a:pt x="572" y="26"/>
                    </a:moveTo>
                    <a:lnTo>
                      <a:pt x="572" y="26"/>
                    </a:lnTo>
                    <a:lnTo>
                      <a:pt x="578" y="20"/>
                    </a:lnTo>
                    <a:lnTo>
                      <a:pt x="584" y="20"/>
                    </a:lnTo>
                    <a:lnTo>
                      <a:pt x="584" y="20"/>
                    </a:lnTo>
                    <a:lnTo>
                      <a:pt x="590" y="20"/>
                    </a:lnTo>
                    <a:lnTo>
                      <a:pt x="596" y="20"/>
                    </a:lnTo>
                    <a:lnTo>
                      <a:pt x="596" y="26"/>
                    </a:lnTo>
                    <a:lnTo>
                      <a:pt x="590" y="26"/>
                    </a:lnTo>
                    <a:lnTo>
                      <a:pt x="584" y="26"/>
                    </a:lnTo>
                    <a:lnTo>
                      <a:pt x="584" y="26"/>
                    </a:lnTo>
                    <a:lnTo>
                      <a:pt x="578" y="26"/>
                    </a:lnTo>
                    <a:lnTo>
                      <a:pt x="572" y="26"/>
                    </a:lnTo>
                    <a:lnTo>
                      <a:pt x="572" y="26"/>
                    </a:lnTo>
                    <a:lnTo>
                      <a:pt x="572" y="26"/>
                    </a:lnTo>
                    <a:lnTo>
                      <a:pt x="572" y="26"/>
                    </a:lnTo>
                    <a:lnTo>
                      <a:pt x="572" y="26"/>
                    </a:lnTo>
                    <a:close/>
                    <a:moveTo>
                      <a:pt x="512" y="20"/>
                    </a:moveTo>
                    <a:lnTo>
                      <a:pt x="518" y="20"/>
                    </a:lnTo>
                    <a:lnTo>
                      <a:pt x="524" y="20"/>
                    </a:lnTo>
                    <a:lnTo>
                      <a:pt x="524" y="20"/>
                    </a:lnTo>
                    <a:lnTo>
                      <a:pt x="524" y="26"/>
                    </a:lnTo>
                    <a:lnTo>
                      <a:pt x="530" y="26"/>
                    </a:lnTo>
                    <a:lnTo>
                      <a:pt x="536" y="26"/>
                    </a:lnTo>
                    <a:lnTo>
                      <a:pt x="536" y="26"/>
                    </a:lnTo>
                    <a:lnTo>
                      <a:pt x="540" y="26"/>
                    </a:lnTo>
                    <a:lnTo>
                      <a:pt x="546" y="26"/>
                    </a:lnTo>
                    <a:lnTo>
                      <a:pt x="540" y="26"/>
                    </a:lnTo>
                    <a:lnTo>
                      <a:pt x="536" y="26"/>
                    </a:lnTo>
                    <a:lnTo>
                      <a:pt x="536" y="26"/>
                    </a:lnTo>
                    <a:lnTo>
                      <a:pt x="530" y="26"/>
                    </a:lnTo>
                    <a:lnTo>
                      <a:pt x="524" y="26"/>
                    </a:lnTo>
                    <a:lnTo>
                      <a:pt x="524" y="26"/>
                    </a:lnTo>
                    <a:lnTo>
                      <a:pt x="518" y="26"/>
                    </a:lnTo>
                    <a:lnTo>
                      <a:pt x="512" y="26"/>
                    </a:lnTo>
                    <a:lnTo>
                      <a:pt x="512" y="20"/>
                    </a:lnTo>
                    <a:lnTo>
                      <a:pt x="512" y="20"/>
                    </a:lnTo>
                    <a:lnTo>
                      <a:pt x="512" y="20"/>
                    </a:lnTo>
                    <a:lnTo>
                      <a:pt x="512" y="20"/>
                    </a:lnTo>
                    <a:close/>
                    <a:moveTo>
                      <a:pt x="540" y="26"/>
                    </a:moveTo>
                    <a:lnTo>
                      <a:pt x="536" y="26"/>
                    </a:lnTo>
                    <a:lnTo>
                      <a:pt x="540" y="20"/>
                    </a:lnTo>
                    <a:lnTo>
                      <a:pt x="546" y="20"/>
                    </a:lnTo>
                    <a:lnTo>
                      <a:pt x="550" y="20"/>
                    </a:lnTo>
                    <a:lnTo>
                      <a:pt x="550" y="26"/>
                    </a:lnTo>
                    <a:lnTo>
                      <a:pt x="550" y="26"/>
                    </a:lnTo>
                    <a:lnTo>
                      <a:pt x="550" y="26"/>
                    </a:lnTo>
                    <a:lnTo>
                      <a:pt x="546" y="26"/>
                    </a:lnTo>
                    <a:lnTo>
                      <a:pt x="546" y="26"/>
                    </a:lnTo>
                    <a:lnTo>
                      <a:pt x="540" y="26"/>
                    </a:lnTo>
                    <a:lnTo>
                      <a:pt x="540" y="26"/>
                    </a:lnTo>
                    <a:lnTo>
                      <a:pt x="540" y="26"/>
                    </a:lnTo>
                    <a:lnTo>
                      <a:pt x="540" y="26"/>
                    </a:lnTo>
                    <a:close/>
                    <a:moveTo>
                      <a:pt x="844" y="26"/>
                    </a:moveTo>
                    <a:lnTo>
                      <a:pt x="850" y="26"/>
                    </a:lnTo>
                    <a:lnTo>
                      <a:pt x="850" y="26"/>
                    </a:lnTo>
                    <a:lnTo>
                      <a:pt x="850" y="26"/>
                    </a:lnTo>
                    <a:lnTo>
                      <a:pt x="850" y="26"/>
                    </a:lnTo>
                    <a:lnTo>
                      <a:pt x="854" y="26"/>
                    </a:lnTo>
                    <a:lnTo>
                      <a:pt x="860" y="26"/>
                    </a:lnTo>
                    <a:lnTo>
                      <a:pt x="854" y="32"/>
                    </a:lnTo>
                    <a:lnTo>
                      <a:pt x="850" y="32"/>
                    </a:lnTo>
                    <a:lnTo>
                      <a:pt x="844" y="32"/>
                    </a:lnTo>
                    <a:lnTo>
                      <a:pt x="838" y="32"/>
                    </a:lnTo>
                    <a:lnTo>
                      <a:pt x="838" y="26"/>
                    </a:lnTo>
                    <a:lnTo>
                      <a:pt x="844" y="26"/>
                    </a:lnTo>
                    <a:lnTo>
                      <a:pt x="844" y="26"/>
                    </a:lnTo>
                    <a:lnTo>
                      <a:pt x="844" y="26"/>
                    </a:lnTo>
                    <a:lnTo>
                      <a:pt x="844" y="26"/>
                    </a:lnTo>
                    <a:close/>
                    <a:moveTo>
                      <a:pt x="540" y="32"/>
                    </a:moveTo>
                    <a:lnTo>
                      <a:pt x="540" y="26"/>
                    </a:lnTo>
                    <a:lnTo>
                      <a:pt x="546" y="26"/>
                    </a:lnTo>
                    <a:lnTo>
                      <a:pt x="550" y="26"/>
                    </a:lnTo>
                    <a:lnTo>
                      <a:pt x="550" y="26"/>
                    </a:lnTo>
                    <a:lnTo>
                      <a:pt x="556" y="26"/>
                    </a:lnTo>
                    <a:lnTo>
                      <a:pt x="556" y="32"/>
                    </a:lnTo>
                    <a:lnTo>
                      <a:pt x="550" y="32"/>
                    </a:lnTo>
                    <a:lnTo>
                      <a:pt x="550" y="32"/>
                    </a:lnTo>
                    <a:lnTo>
                      <a:pt x="546" y="32"/>
                    </a:lnTo>
                    <a:lnTo>
                      <a:pt x="540" y="32"/>
                    </a:lnTo>
                    <a:lnTo>
                      <a:pt x="536" y="32"/>
                    </a:lnTo>
                    <a:lnTo>
                      <a:pt x="540" y="32"/>
                    </a:lnTo>
                    <a:lnTo>
                      <a:pt x="540" y="32"/>
                    </a:lnTo>
                    <a:lnTo>
                      <a:pt x="540" y="32"/>
                    </a:lnTo>
                    <a:lnTo>
                      <a:pt x="540" y="32"/>
                    </a:lnTo>
                    <a:close/>
                    <a:moveTo>
                      <a:pt x="486" y="32"/>
                    </a:moveTo>
                    <a:lnTo>
                      <a:pt x="486" y="26"/>
                    </a:lnTo>
                    <a:lnTo>
                      <a:pt x="492" y="26"/>
                    </a:lnTo>
                    <a:lnTo>
                      <a:pt x="492" y="26"/>
                    </a:lnTo>
                    <a:lnTo>
                      <a:pt x="496" y="26"/>
                    </a:lnTo>
                    <a:lnTo>
                      <a:pt x="502" y="26"/>
                    </a:lnTo>
                    <a:lnTo>
                      <a:pt x="502" y="26"/>
                    </a:lnTo>
                    <a:lnTo>
                      <a:pt x="508" y="32"/>
                    </a:lnTo>
                    <a:lnTo>
                      <a:pt x="512" y="32"/>
                    </a:lnTo>
                    <a:lnTo>
                      <a:pt x="508" y="32"/>
                    </a:lnTo>
                    <a:lnTo>
                      <a:pt x="502" y="32"/>
                    </a:lnTo>
                    <a:lnTo>
                      <a:pt x="502" y="32"/>
                    </a:lnTo>
                    <a:lnTo>
                      <a:pt x="496" y="32"/>
                    </a:lnTo>
                    <a:lnTo>
                      <a:pt x="492" y="32"/>
                    </a:lnTo>
                    <a:lnTo>
                      <a:pt x="496" y="32"/>
                    </a:lnTo>
                    <a:lnTo>
                      <a:pt x="492" y="32"/>
                    </a:lnTo>
                    <a:lnTo>
                      <a:pt x="492" y="32"/>
                    </a:lnTo>
                    <a:lnTo>
                      <a:pt x="486" y="32"/>
                    </a:lnTo>
                    <a:lnTo>
                      <a:pt x="486" y="32"/>
                    </a:lnTo>
                    <a:lnTo>
                      <a:pt x="486" y="32"/>
                    </a:lnTo>
                    <a:lnTo>
                      <a:pt x="486" y="32"/>
                    </a:lnTo>
                    <a:close/>
                    <a:moveTo>
                      <a:pt x="508" y="32"/>
                    </a:moveTo>
                    <a:lnTo>
                      <a:pt x="512" y="32"/>
                    </a:lnTo>
                    <a:lnTo>
                      <a:pt x="518" y="32"/>
                    </a:lnTo>
                    <a:lnTo>
                      <a:pt x="524" y="32"/>
                    </a:lnTo>
                    <a:lnTo>
                      <a:pt x="524" y="38"/>
                    </a:lnTo>
                    <a:lnTo>
                      <a:pt x="524" y="38"/>
                    </a:lnTo>
                    <a:lnTo>
                      <a:pt x="518" y="38"/>
                    </a:lnTo>
                    <a:lnTo>
                      <a:pt x="512" y="38"/>
                    </a:lnTo>
                    <a:lnTo>
                      <a:pt x="512" y="38"/>
                    </a:lnTo>
                    <a:lnTo>
                      <a:pt x="508" y="38"/>
                    </a:lnTo>
                    <a:lnTo>
                      <a:pt x="502" y="38"/>
                    </a:lnTo>
                    <a:lnTo>
                      <a:pt x="502" y="32"/>
                    </a:lnTo>
                    <a:lnTo>
                      <a:pt x="508" y="32"/>
                    </a:lnTo>
                    <a:lnTo>
                      <a:pt x="508" y="32"/>
                    </a:lnTo>
                    <a:lnTo>
                      <a:pt x="508" y="32"/>
                    </a:lnTo>
                    <a:lnTo>
                      <a:pt x="508" y="32"/>
                    </a:lnTo>
                    <a:close/>
                    <a:moveTo>
                      <a:pt x="476" y="38"/>
                    </a:moveTo>
                    <a:lnTo>
                      <a:pt x="476" y="38"/>
                    </a:lnTo>
                    <a:lnTo>
                      <a:pt x="476" y="38"/>
                    </a:lnTo>
                    <a:lnTo>
                      <a:pt x="476" y="38"/>
                    </a:lnTo>
                    <a:lnTo>
                      <a:pt x="476" y="38"/>
                    </a:lnTo>
                    <a:lnTo>
                      <a:pt x="476" y="38"/>
                    </a:lnTo>
                    <a:lnTo>
                      <a:pt x="476" y="38"/>
                    </a:lnTo>
                    <a:lnTo>
                      <a:pt x="476" y="38"/>
                    </a:lnTo>
                    <a:close/>
                    <a:moveTo>
                      <a:pt x="550" y="38"/>
                    </a:moveTo>
                    <a:lnTo>
                      <a:pt x="550" y="38"/>
                    </a:lnTo>
                    <a:lnTo>
                      <a:pt x="550" y="38"/>
                    </a:lnTo>
                    <a:lnTo>
                      <a:pt x="550" y="38"/>
                    </a:lnTo>
                    <a:lnTo>
                      <a:pt x="550" y="38"/>
                    </a:lnTo>
                    <a:lnTo>
                      <a:pt x="550" y="38"/>
                    </a:lnTo>
                    <a:close/>
                    <a:moveTo>
                      <a:pt x="530" y="38"/>
                    </a:moveTo>
                    <a:lnTo>
                      <a:pt x="536" y="38"/>
                    </a:lnTo>
                    <a:lnTo>
                      <a:pt x="536" y="38"/>
                    </a:lnTo>
                    <a:lnTo>
                      <a:pt x="540" y="38"/>
                    </a:lnTo>
                    <a:lnTo>
                      <a:pt x="540" y="38"/>
                    </a:lnTo>
                    <a:lnTo>
                      <a:pt x="536" y="38"/>
                    </a:lnTo>
                    <a:lnTo>
                      <a:pt x="536" y="38"/>
                    </a:lnTo>
                    <a:lnTo>
                      <a:pt x="530" y="38"/>
                    </a:lnTo>
                    <a:lnTo>
                      <a:pt x="530" y="38"/>
                    </a:lnTo>
                    <a:lnTo>
                      <a:pt x="530" y="38"/>
                    </a:lnTo>
                    <a:lnTo>
                      <a:pt x="530" y="38"/>
                    </a:lnTo>
                    <a:close/>
                    <a:moveTo>
                      <a:pt x="482" y="38"/>
                    </a:moveTo>
                    <a:lnTo>
                      <a:pt x="486" y="38"/>
                    </a:lnTo>
                    <a:lnTo>
                      <a:pt x="482" y="38"/>
                    </a:lnTo>
                    <a:lnTo>
                      <a:pt x="482" y="38"/>
                    </a:lnTo>
                    <a:lnTo>
                      <a:pt x="486" y="38"/>
                    </a:lnTo>
                    <a:lnTo>
                      <a:pt x="492" y="38"/>
                    </a:lnTo>
                    <a:lnTo>
                      <a:pt x="492" y="38"/>
                    </a:lnTo>
                    <a:lnTo>
                      <a:pt x="486" y="38"/>
                    </a:lnTo>
                    <a:lnTo>
                      <a:pt x="492" y="38"/>
                    </a:lnTo>
                    <a:lnTo>
                      <a:pt x="492" y="38"/>
                    </a:lnTo>
                    <a:lnTo>
                      <a:pt x="492" y="42"/>
                    </a:lnTo>
                    <a:lnTo>
                      <a:pt x="486" y="42"/>
                    </a:lnTo>
                    <a:lnTo>
                      <a:pt x="486" y="38"/>
                    </a:lnTo>
                    <a:lnTo>
                      <a:pt x="482" y="38"/>
                    </a:lnTo>
                    <a:lnTo>
                      <a:pt x="482" y="38"/>
                    </a:lnTo>
                    <a:lnTo>
                      <a:pt x="482" y="38"/>
                    </a:lnTo>
                    <a:lnTo>
                      <a:pt x="482" y="38"/>
                    </a:lnTo>
                    <a:close/>
                    <a:moveTo>
                      <a:pt x="492" y="38"/>
                    </a:moveTo>
                    <a:lnTo>
                      <a:pt x="496" y="38"/>
                    </a:lnTo>
                    <a:lnTo>
                      <a:pt x="502" y="38"/>
                    </a:lnTo>
                    <a:lnTo>
                      <a:pt x="496" y="38"/>
                    </a:lnTo>
                    <a:lnTo>
                      <a:pt x="492" y="38"/>
                    </a:lnTo>
                    <a:lnTo>
                      <a:pt x="492" y="38"/>
                    </a:lnTo>
                    <a:lnTo>
                      <a:pt x="492" y="38"/>
                    </a:lnTo>
                    <a:lnTo>
                      <a:pt x="492" y="38"/>
                    </a:lnTo>
                    <a:close/>
                    <a:moveTo>
                      <a:pt x="492" y="42"/>
                    </a:moveTo>
                    <a:lnTo>
                      <a:pt x="492" y="38"/>
                    </a:lnTo>
                    <a:lnTo>
                      <a:pt x="496" y="38"/>
                    </a:lnTo>
                    <a:lnTo>
                      <a:pt x="496" y="42"/>
                    </a:lnTo>
                    <a:lnTo>
                      <a:pt x="492" y="42"/>
                    </a:lnTo>
                    <a:lnTo>
                      <a:pt x="492" y="42"/>
                    </a:lnTo>
                    <a:lnTo>
                      <a:pt x="492" y="42"/>
                    </a:lnTo>
                    <a:lnTo>
                      <a:pt x="492" y="42"/>
                    </a:lnTo>
                    <a:lnTo>
                      <a:pt x="492" y="42"/>
                    </a:lnTo>
                    <a:lnTo>
                      <a:pt x="492" y="42"/>
                    </a:lnTo>
                    <a:close/>
                    <a:moveTo>
                      <a:pt x="502" y="42"/>
                    </a:moveTo>
                    <a:lnTo>
                      <a:pt x="502" y="42"/>
                    </a:lnTo>
                    <a:lnTo>
                      <a:pt x="502" y="42"/>
                    </a:lnTo>
                    <a:lnTo>
                      <a:pt x="502" y="42"/>
                    </a:lnTo>
                    <a:lnTo>
                      <a:pt x="502" y="42"/>
                    </a:lnTo>
                    <a:lnTo>
                      <a:pt x="502" y="42"/>
                    </a:lnTo>
                    <a:close/>
                    <a:moveTo>
                      <a:pt x="512" y="42"/>
                    </a:moveTo>
                    <a:lnTo>
                      <a:pt x="512" y="42"/>
                    </a:lnTo>
                    <a:lnTo>
                      <a:pt x="518" y="42"/>
                    </a:lnTo>
                    <a:lnTo>
                      <a:pt x="512" y="42"/>
                    </a:lnTo>
                    <a:lnTo>
                      <a:pt x="512" y="42"/>
                    </a:lnTo>
                    <a:lnTo>
                      <a:pt x="512" y="42"/>
                    </a:lnTo>
                    <a:lnTo>
                      <a:pt x="512" y="42"/>
                    </a:lnTo>
                    <a:lnTo>
                      <a:pt x="512" y="42"/>
                    </a:lnTo>
                    <a:close/>
                    <a:moveTo>
                      <a:pt x="464" y="48"/>
                    </a:moveTo>
                    <a:lnTo>
                      <a:pt x="458" y="48"/>
                    </a:lnTo>
                    <a:lnTo>
                      <a:pt x="464" y="48"/>
                    </a:lnTo>
                    <a:lnTo>
                      <a:pt x="464" y="48"/>
                    </a:lnTo>
                    <a:lnTo>
                      <a:pt x="464" y="42"/>
                    </a:lnTo>
                    <a:lnTo>
                      <a:pt x="470" y="42"/>
                    </a:lnTo>
                    <a:lnTo>
                      <a:pt x="476" y="42"/>
                    </a:lnTo>
                    <a:lnTo>
                      <a:pt x="476" y="42"/>
                    </a:lnTo>
                    <a:lnTo>
                      <a:pt x="476" y="48"/>
                    </a:lnTo>
                    <a:lnTo>
                      <a:pt x="482" y="48"/>
                    </a:lnTo>
                    <a:lnTo>
                      <a:pt x="476" y="48"/>
                    </a:lnTo>
                    <a:lnTo>
                      <a:pt x="476" y="48"/>
                    </a:lnTo>
                    <a:lnTo>
                      <a:pt x="476" y="48"/>
                    </a:lnTo>
                    <a:lnTo>
                      <a:pt x="470" y="48"/>
                    </a:lnTo>
                    <a:lnTo>
                      <a:pt x="464" y="48"/>
                    </a:lnTo>
                    <a:lnTo>
                      <a:pt x="464" y="48"/>
                    </a:lnTo>
                    <a:lnTo>
                      <a:pt x="464" y="48"/>
                    </a:lnTo>
                    <a:lnTo>
                      <a:pt x="464" y="48"/>
                    </a:lnTo>
                    <a:lnTo>
                      <a:pt x="464" y="48"/>
                    </a:lnTo>
                    <a:lnTo>
                      <a:pt x="464" y="48"/>
                    </a:lnTo>
                    <a:lnTo>
                      <a:pt x="464" y="48"/>
                    </a:lnTo>
                    <a:close/>
                    <a:moveTo>
                      <a:pt x="496" y="48"/>
                    </a:moveTo>
                    <a:lnTo>
                      <a:pt x="502" y="48"/>
                    </a:lnTo>
                    <a:lnTo>
                      <a:pt x="502" y="42"/>
                    </a:lnTo>
                    <a:lnTo>
                      <a:pt x="508" y="48"/>
                    </a:lnTo>
                    <a:lnTo>
                      <a:pt x="502" y="48"/>
                    </a:lnTo>
                    <a:lnTo>
                      <a:pt x="502" y="48"/>
                    </a:lnTo>
                    <a:lnTo>
                      <a:pt x="496" y="48"/>
                    </a:lnTo>
                    <a:lnTo>
                      <a:pt x="496" y="48"/>
                    </a:lnTo>
                    <a:lnTo>
                      <a:pt x="496" y="48"/>
                    </a:lnTo>
                    <a:lnTo>
                      <a:pt x="496" y="48"/>
                    </a:lnTo>
                    <a:close/>
                    <a:moveTo>
                      <a:pt x="492" y="48"/>
                    </a:moveTo>
                    <a:lnTo>
                      <a:pt x="486" y="48"/>
                    </a:lnTo>
                    <a:lnTo>
                      <a:pt x="492" y="48"/>
                    </a:lnTo>
                    <a:lnTo>
                      <a:pt x="492" y="42"/>
                    </a:lnTo>
                    <a:lnTo>
                      <a:pt x="492" y="48"/>
                    </a:lnTo>
                    <a:lnTo>
                      <a:pt x="492" y="48"/>
                    </a:lnTo>
                    <a:lnTo>
                      <a:pt x="492" y="48"/>
                    </a:lnTo>
                    <a:lnTo>
                      <a:pt x="492" y="48"/>
                    </a:lnTo>
                    <a:lnTo>
                      <a:pt x="492" y="48"/>
                    </a:lnTo>
                    <a:lnTo>
                      <a:pt x="492" y="48"/>
                    </a:lnTo>
                    <a:close/>
                    <a:moveTo>
                      <a:pt x="426" y="54"/>
                    </a:moveTo>
                    <a:lnTo>
                      <a:pt x="426" y="48"/>
                    </a:lnTo>
                    <a:lnTo>
                      <a:pt x="422" y="48"/>
                    </a:lnTo>
                    <a:lnTo>
                      <a:pt x="426" y="48"/>
                    </a:lnTo>
                    <a:lnTo>
                      <a:pt x="432" y="48"/>
                    </a:lnTo>
                    <a:lnTo>
                      <a:pt x="432" y="48"/>
                    </a:lnTo>
                    <a:lnTo>
                      <a:pt x="432" y="48"/>
                    </a:lnTo>
                    <a:lnTo>
                      <a:pt x="432" y="48"/>
                    </a:lnTo>
                    <a:lnTo>
                      <a:pt x="432" y="54"/>
                    </a:lnTo>
                    <a:lnTo>
                      <a:pt x="426" y="54"/>
                    </a:lnTo>
                    <a:lnTo>
                      <a:pt x="426" y="54"/>
                    </a:lnTo>
                    <a:lnTo>
                      <a:pt x="426" y="54"/>
                    </a:lnTo>
                    <a:lnTo>
                      <a:pt x="426" y="54"/>
                    </a:lnTo>
                    <a:close/>
                    <a:moveTo>
                      <a:pt x="568" y="48"/>
                    </a:moveTo>
                    <a:lnTo>
                      <a:pt x="568" y="48"/>
                    </a:lnTo>
                    <a:lnTo>
                      <a:pt x="572" y="48"/>
                    </a:lnTo>
                    <a:lnTo>
                      <a:pt x="572" y="48"/>
                    </a:lnTo>
                    <a:lnTo>
                      <a:pt x="572" y="48"/>
                    </a:lnTo>
                    <a:lnTo>
                      <a:pt x="572" y="48"/>
                    </a:lnTo>
                    <a:lnTo>
                      <a:pt x="568" y="48"/>
                    </a:lnTo>
                    <a:lnTo>
                      <a:pt x="568" y="48"/>
                    </a:lnTo>
                    <a:lnTo>
                      <a:pt x="568" y="48"/>
                    </a:lnTo>
                    <a:lnTo>
                      <a:pt x="568" y="48"/>
                    </a:lnTo>
                    <a:close/>
                    <a:moveTo>
                      <a:pt x="550" y="54"/>
                    </a:moveTo>
                    <a:lnTo>
                      <a:pt x="556" y="54"/>
                    </a:lnTo>
                    <a:lnTo>
                      <a:pt x="556" y="48"/>
                    </a:lnTo>
                    <a:lnTo>
                      <a:pt x="562" y="48"/>
                    </a:lnTo>
                    <a:lnTo>
                      <a:pt x="562" y="48"/>
                    </a:lnTo>
                    <a:lnTo>
                      <a:pt x="568" y="48"/>
                    </a:lnTo>
                    <a:lnTo>
                      <a:pt x="568" y="54"/>
                    </a:lnTo>
                    <a:lnTo>
                      <a:pt x="562" y="54"/>
                    </a:lnTo>
                    <a:lnTo>
                      <a:pt x="562" y="60"/>
                    </a:lnTo>
                    <a:lnTo>
                      <a:pt x="562" y="60"/>
                    </a:lnTo>
                    <a:lnTo>
                      <a:pt x="562" y="54"/>
                    </a:lnTo>
                    <a:lnTo>
                      <a:pt x="556" y="54"/>
                    </a:lnTo>
                    <a:lnTo>
                      <a:pt x="550" y="54"/>
                    </a:lnTo>
                    <a:lnTo>
                      <a:pt x="550" y="54"/>
                    </a:lnTo>
                    <a:lnTo>
                      <a:pt x="550" y="54"/>
                    </a:lnTo>
                    <a:lnTo>
                      <a:pt x="550" y="54"/>
                    </a:lnTo>
                    <a:close/>
                    <a:moveTo>
                      <a:pt x="432" y="54"/>
                    </a:moveTo>
                    <a:lnTo>
                      <a:pt x="432" y="54"/>
                    </a:lnTo>
                    <a:lnTo>
                      <a:pt x="438" y="54"/>
                    </a:lnTo>
                    <a:lnTo>
                      <a:pt x="442" y="54"/>
                    </a:lnTo>
                    <a:lnTo>
                      <a:pt x="442" y="48"/>
                    </a:lnTo>
                    <a:lnTo>
                      <a:pt x="442" y="48"/>
                    </a:lnTo>
                    <a:lnTo>
                      <a:pt x="442" y="54"/>
                    </a:lnTo>
                    <a:lnTo>
                      <a:pt x="448" y="54"/>
                    </a:lnTo>
                    <a:lnTo>
                      <a:pt x="448" y="60"/>
                    </a:lnTo>
                    <a:lnTo>
                      <a:pt x="442" y="60"/>
                    </a:lnTo>
                    <a:lnTo>
                      <a:pt x="442" y="60"/>
                    </a:lnTo>
                    <a:lnTo>
                      <a:pt x="442" y="54"/>
                    </a:lnTo>
                    <a:lnTo>
                      <a:pt x="438" y="54"/>
                    </a:lnTo>
                    <a:lnTo>
                      <a:pt x="438" y="60"/>
                    </a:lnTo>
                    <a:lnTo>
                      <a:pt x="432" y="54"/>
                    </a:lnTo>
                    <a:lnTo>
                      <a:pt x="432" y="54"/>
                    </a:lnTo>
                    <a:lnTo>
                      <a:pt x="432" y="54"/>
                    </a:lnTo>
                    <a:lnTo>
                      <a:pt x="432" y="54"/>
                    </a:lnTo>
                    <a:lnTo>
                      <a:pt x="432" y="54"/>
                    </a:lnTo>
                    <a:close/>
                    <a:moveTo>
                      <a:pt x="422" y="54"/>
                    </a:moveTo>
                    <a:lnTo>
                      <a:pt x="422" y="48"/>
                    </a:lnTo>
                    <a:lnTo>
                      <a:pt x="426" y="54"/>
                    </a:lnTo>
                    <a:lnTo>
                      <a:pt x="422" y="54"/>
                    </a:lnTo>
                    <a:lnTo>
                      <a:pt x="422" y="54"/>
                    </a:lnTo>
                    <a:lnTo>
                      <a:pt x="422" y="54"/>
                    </a:lnTo>
                    <a:lnTo>
                      <a:pt x="422" y="54"/>
                    </a:lnTo>
                    <a:lnTo>
                      <a:pt x="422" y="54"/>
                    </a:lnTo>
                    <a:close/>
                    <a:moveTo>
                      <a:pt x="1054" y="54"/>
                    </a:moveTo>
                    <a:lnTo>
                      <a:pt x="1054" y="54"/>
                    </a:lnTo>
                    <a:lnTo>
                      <a:pt x="1054" y="54"/>
                    </a:lnTo>
                    <a:lnTo>
                      <a:pt x="1050" y="54"/>
                    </a:lnTo>
                    <a:lnTo>
                      <a:pt x="1054" y="54"/>
                    </a:lnTo>
                    <a:lnTo>
                      <a:pt x="1054" y="54"/>
                    </a:lnTo>
                    <a:lnTo>
                      <a:pt x="1054" y="54"/>
                    </a:lnTo>
                    <a:lnTo>
                      <a:pt x="1054" y="54"/>
                    </a:lnTo>
                    <a:close/>
                    <a:moveTo>
                      <a:pt x="546" y="60"/>
                    </a:moveTo>
                    <a:lnTo>
                      <a:pt x="550" y="60"/>
                    </a:lnTo>
                    <a:lnTo>
                      <a:pt x="550" y="54"/>
                    </a:lnTo>
                    <a:lnTo>
                      <a:pt x="550" y="54"/>
                    </a:lnTo>
                    <a:lnTo>
                      <a:pt x="550" y="60"/>
                    </a:lnTo>
                    <a:lnTo>
                      <a:pt x="556" y="60"/>
                    </a:lnTo>
                    <a:lnTo>
                      <a:pt x="550" y="60"/>
                    </a:lnTo>
                    <a:lnTo>
                      <a:pt x="550" y="60"/>
                    </a:lnTo>
                    <a:lnTo>
                      <a:pt x="546" y="60"/>
                    </a:lnTo>
                    <a:lnTo>
                      <a:pt x="546" y="60"/>
                    </a:lnTo>
                    <a:lnTo>
                      <a:pt x="546" y="60"/>
                    </a:lnTo>
                    <a:lnTo>
                      <a:pt x="546" y="60"/>
                    </a:lnTo>
                    <a:close/>
                    <a:moveTo>
                      <a:pt x="1018" y="66"/>
                    </a:moveTo>
                    <a:lnTo>
                      <a:pt x="1018" y="66"/>
                    </a:lnTo>
                    <a:lnTo>
                      <a:pt x="1012" y="60"/>
                    </a:lnTo>
                    <a:lnTo>
                      <a:pt x="1018" y="60"/>
                    </a:lnTo>
                    <a:lnTo>
                      <a:pt x="1018" y="60"/>
                    </a:lnTo>
                    <a:lnTo>
                      <a:pt x="1022" y="66"/>
                    </a:lnTo>
                    <a:lnTo>
                      <a:pt x="1018" y="66"/>
                    </a:lnTo>
                    <a:lnTo>
                      <a:pt x="1018" y="66"/>
                    </a:lnTo>
                    <a:lnTo>
                      <a:pt x="1018" y="66"/>
                    </a:lnTo>
                    <a:lnTo>
                      <a:pt x="1018" y="66"/>
                    </a:lnTo>
                    <a:close/>
                    <a:moveTo>
                      <a:pt x="1078" y="146"/>
                    </a:moveTo>
                    <a:lnTo>
                      <a:pt x="1078" y="146"/>
                    </a:lnTo>
                    <a:lnTo>
                      <a:pt x="1078" y="152"/>
                    </a:lnTo>
                    <a:lnTo>
                      <a:pt x="1072" y="152"/>
                    </a:lnTo>
                    <a:lnTo>
                      <a:pt x="1072" y="146"/>
                    </a:lnTo>
                    <a:lnTo>
                      <a:pt x="1078" y="146"/>
                    </a:lnTo>
                    <a:lnTo>
                      <a:pt x="1078" y="146"/>
                    </a:lnTo>
                    <a:lnTo>
                      <a:pt x="1078" y="146"/>
                    </a:lnTo>
                    <a:lnTo>
                      <a:pt x="1078" y="146"/>
                    </a:lnTo>
                    <a:close/>
                    <a:moveTo>
                      <a:pt x="568" y="162"/>
                    </a:moveTo>
                    <a:lnTo>
                      <a:pt x="572" y="162"/>
                    </a:lnTo>
                    <a:lnTo>
                      <a:pt x="572" y="162"/>
                    </a:lnTo>
                    <a:lnTo>
                      <a:pt x="578" y="162"/>
                    </a:lnTo>
                    <a:lnTo>
                      <a:pt x="572" y="162"/>
                    </a:lnTo>
                    <a:lnTo>
                      <a:pt x="572" y="168"/>
                    </a:lnTo>
                    <a:lnTo>
                      <a:pt x="572" y="168"/>
                    </a:lnTo>
                    <a:lnTo>
                      <a:pt x="568" y="168"/>
                    </a:lnTo>
                    <a:lnTo>
                      <a:pt x="568" y="162"/>
                    </a:lnTo>
                    <a:lnTo>
                      <a:pt x="568" y="162"/>
                    </a:lnTo>
                    <a:lnTo>
                      <a:pt x="568" y="162"/>
                    </a:lnTo>
                    <a:lnTo>
                      <a:pt x="568" y="162"/>
                    </a:lnTo>
                    <a:close/>
                    <a:moveTo>
                      <a:pt x="550" y="168"/>
                    </a:moveTo>
                    <a:lnTo>
                      <a:pt x="562" y="168"/>
                    </a:lnTo>
                    <a:lnTo>
                      <a:pt x="562" y="168"/>
                    </a:lnTo>
                    <a:lnTo>
                      <a:pt x="562" y="168"/>
                    </a:lnTo>
                    <a:lnTo>
                      <a:pt x="550" y="168"/>
                    </a:lnTo>
                    <a:lnTo>
                      <a:pt x="550" y="168"/>
                    </a:lnTo>
                    <a:lnTo>
                      <a:pt x="550" y="168"/>
                    </a:lnTo>
                    <a:lnTo>
                      <a:pt x="550" y="168"/>
                    </a:lnTo>
                    <a:close/>
                    <a:moveTo>
                      <a:pt x="1710" y="180"/>
                    </a:moveTo>
                    <a:lnTo>
                      <a:pt x="1710" y="180"/>
                    </a:lnTo>
                    <a:lnTo>
                      <a:pt x="1710" y="174"/>
                    </a:lnTo>
                    <a:lnTo>
                      <a:pt x="1710" y="180"/>
                    </a:lnTo>
                    <a:lnTo>
                      <a:pt x="1710" y="180"/>
                    </a:lnTo>
                    <a:lnTo>
                      <a:pt x="1710" y="180"/>
                    </a:lnTo>
                    <a:lnTo>
                      <a:pt x="1710" y="180"/>
                    </a:lnTo>
                    <a:lnTo>
                      <a:pt x="1710" y="180"/>
                    </a:lnTo>
                    <a:close/>
                    <a:moveTo>
                      <a:pt x="946" y="200"/>
                    </a:moveTo>
                    <a:lnTo>
                      <a:pt x="946" y="200"/>
                    </a:lnTo>
                    <a:lnTo>
                      <a:pt x="946" y="200"/>
                    </a:lnTo>
                    <a:lnTo>
                      <a:pt x="946" y="200"/>
                    </a:lnTo>
                    <a:lnTo>
                      <a:pt x="946" y="200"/>
                    </a:lnTo>
                    <a:lnTo>
                      <a:pt x="946" y="200"/>
                    </a:lnTo>
                    <a:lnTo>
                      <a:pt x="946" y="200"/>
                    </a:lnTo>
                    <a:close/>
                    <a:moveTo>
                      <a:pt x="936" y="210"/>
                    </a:moveTo>
                    <a:lnTo>
                      <a:pt x="930" y="210"/>
                    </a:lnTo>
                    <a:lnTo>
                      <a:pt x="930" y="206"/>
                    </a:lnTo>
                    <a:lnTo>
                      <a:pt x="936" y="206"/>
                    </a:lnTo>
                    <a:lnTo>
                      <a:pt x="940" y="206"/>
                    </a:lnTo>
                    <a:lnTo>
                      <a:pt x="936" y="206"/>
                    </a:lnTo>
                    <a:lnTo>
                      <a:pt x="936" y="210"/>
                    </a:lnTo>
                    <a:lnTo>
                      <a:pt x="936" y="210"/>
                    </a:lnTo>
                    <a:lnTo>
                      <a:pt x="936" y="210"/>
                    </a:lnTo>
                    <a:lnTo>
                      <a:pt x="936" y="210"/>
                    </a:lnTo>
                    <a:close/>
                    <a:moveTo>
                      <a:pt x="926" y="210"/>
                    </a:moveTo>
                    <a:lnTo>
                      <a:pt x="930" y="210"/>
                    </a:lnTo>
                    <a:lnTo>
                      <a:pt x="930" y="210"/>
                    </a:lnTo>
                    <a:lnTo>
                      <a:pt x="930" y="210"/>
                    </a:lnTo>
                    <a:lnTo>
                      <a:pt x="926" y="210"/>
                    </a:lnTo>
                    <a:lnTo>
                      <a:pt x="926" y="210"/>
                    </a:lnTo>
                    <a:lnTo>
                      <a:pt x="926" y="210"/>
                    </a:lnTo>
                    <a:lnTo>
                      <a:pt x="926" y="210"/>
                    </a:lnTo>
                    <a:close/>
                    <a:moveTo>
                      <a:pt x="952" y="234"/>
                    </a:moveTo>
                    <a:lnTo>
                      <a:pt x="952" y="228"/>
                    </a:lnTo>
                    <a:lnTo>
                      <a:pt x="958" y="228"/>
                    </a:lnTo>
                    <a:lnTo>
                      <a:pt x="958" y="228"/>
                    </a:lnTo>
                    <a:lnTo>
                      <a:pt x="958" y="228"/>
                    </a:lnTo>
                    <a:lnTo>
                      <a:pt x="952" y="228"/>
                    </a:lnTo>
                    <a:lnTo>
                      <a:pt x="952" y="234"/>
                    </a:lnTo>
                    <a:lnTo>
                      <a:pt x="952" y="234"/>
                    </a:lnTo>
                    <a:lnTo>
                      <a:pt x="952" y="234"/>
                    </a:lnTo>
                    <a:lnTo>
                      <a:pt x="952" y="234"/>
                    </a:lnTo>
                    <a:close/>
                    <a:moveTo>
                      <a:pt x="952" y="228"/>
                    </a:moveTo>
                    <a:lnTo>
                      <a:pt x="946" y="234"/>
                    </a:lnTo>
                    <a:lnTo>
                      <a:pt x="946" y="234"/>
                    </a:lnTo>
                    <a:lnTo>
                      <a:pt x="946" y="228"/>
                    </a:lnTo>
                    <a:lnTo>
                      <a:pt x="946" y="228"/>
                    </a:lnTo>
                    <a:lnTo>
                      <a:pt x="952" y="228"/>
                    </a:lnTo>
                    <a:lnTo>
                      <a:pt x="952" y="228"/>
                    </a:lnTo>
                    <a:lnTo>
                      <a:pt x="952" y="228"/>
                    </a:lnTo>
                    <a:lnTo>
                      <a:pt x="952" y="228"/>
                    </a:lnTo>
                    <a:close/>
                    <a:moveTo>
                      <a:pt x="790" y="238"/>
                    </a:moveTo>
                    <a:lnTo>
                      <a:pt x="790" y="234"/>
                    </a:lnTo>
                    <a:lnTo>
                      <a:pt x="794" y="234"/>
                    </a:lnTo>
                    <a:lnTo>
                      <a:pt x="800" y="234"/>
                    </a:lnTo>
                    <a:lnTo>
                      <a:pt x="794" y="238"/>
                    </a:lnTo>
                    <a:lnTo>
                      <a:pt x="790" y="238"/>
                    </a:lnTo>
                    <a:lnTo>
                      <a:pt x="790" y="238"/>
                    </a:lnTo>
                    <a:lnTo>
                      <a:pt x="790" y="238"/>
                    </a:lnTo>
                    <a:lnTo>
                      <a:pt x="790" y="238"/>
                    </a:lnTo>
                    <a:lnTo>
                      <a:pt x="790" y="238"/>
                    </a:lnTo>
                    <a:close/>
                    <a:moveTo>
                      <a:pt x="800" y="234"/>
                    </a:moveTo>
                    <a:lnTo>
                      <a:pt x="800" y="234"/>
                    </a:lnTo>
                    <a:lnTo>
                      <a:pt x="800" y="238"/>
                    </a:lnTo>
                    <a:lnTo>
                      <a:pt x="806" y="238"/>
                    </a:lnTo>
                    <a:lnTo>
                      <a:pt x="800" y="238"/>
                    </a:lnTo>
                    <a:lnTo>
                      <a:pt x="800" y="234"/>
                    </a:lnTo>
                    <a:lnTo>
                      <a:pt x="800" y="234"/>
                    </a:lnTo>
                    <a:lnTo>
                      <a:pt x="800" y="234"/>
                    </a:lnTo>
                    <a:lnTo>
                      <a:pt x="800" y="234"/>
                    </a:lnTo>
                    <a:lnTo>
                      <a:pt x="800" y="234"/>
                    </a:lnTo>
                    <a:close/>
                    <a:moveTo>
                      <a:pt x="1510" y="238"/>
                    </a:moveTo>
                    <a:lnTo>
                      <a:pt x="1516" y="238"/>
                    </a:lnTo>
                    <a:lnTo>
                      <a:pt x="1510" y="238"/>
                    </a:lnTo>
                    <a:lnTo>
                      <a:pt x="1510" y="238"/>
                    </a:lnTo>
                    <a:lnTo>
                      <a:pt x="1510" y="238"/>
                    </a:lnTo>
                    <a:lnTo>
                      <a:pt x="1510" y="238"/>
                    </a:lnTo>
                    <a:close/>
                    <a:moveTo>
                      <a:pt x="730" y="238"/>
                    </a:moveTo>
                    <a:lnTo>
                      <a:pt x="730" y="238"/>
                    </a:lnTo>
                    <a:lnTo>
                      <a:pt x="730" y="238"/>
                    </a:lnTo>
                    <a:lnTo>
                      <a:pt x="730" y="238"/>
                    </a:lnTo>
                    <a:lnTo>
                      <a:pt x="730" y="238"/>
                    </a:lnTo>
                    <a:lnTo>
                      <a:pt x="730" y="238"/>
                    </a:lnTo>
                    <a:lnTo>
                      <a:pt x="730" y="238"/>
                    </a:lnTo>
                    <a:lnTo>
                      <a:pt x="730" y="238"/>
                    </a:lnTo>
                    <a:close/>
                    <a:moveTo>
                      <a:pt x="800" y="242"/>
                    </a:moveTo>
                    <a:lnTo>
                      <a:pt x="800" y="242"/>
                    </a:lnTo>
                    <a:lnTo>
                      <a:pt x="806" y="242"/>
                    </a:lnTo>
                    <a:lnTo>
                      <a:pt x="800" y="242"/>
                    </a:lnTo>
                    <a:lnTo>
                      <a:pt x="800" y="242"/>
                    </a:lnTo>
                    <a:lnTo>
                      <a:pt x="800" y="242"/>
                    </a:lnTo>
                    <a:lnTo>
                      <a:pt x="800" y="242"/>
                    </a:lnTo>
                    <a:lnTo>
                      <a:pt x="800" y="242"/>
                    </a:lnTo>
                    <a:close/>
                    <a:moveTo>
                      <a:pt x="766" y="248"/>
                    </a:moveTo>
                    <a:lnTo>
                      <a:pt x="766" y="242"/>
                    </a:lnTo>
                    <a:lnTo>
                      <a:pt x="772" y="242"/>
                    </a:lnTo>
                    <a:lnTo>
                      <a:pt x="778" y="242"/>
                    </a:lnTo>
                    <a:lnTo>
                      <a:pt x="778" y="242"/>
                    </a:lnTo>
                    <a:lnTo>
                      <a:pt x="778" y="248"/>
                    </a:lnTo>
                    <a:lnTo>
                      <a:pt x="778" y="242"/>
                    </a:lnTo>
                    <a:lnTo>
                      <a:pt x="778" y="248"/>
                    </a:lnTo>
                    <a:lnTo>
                      <a:pt x="778" y="248"/>
                    </a:lnTo>
                    <a:lnTo>
                      <a:pt x="778" y="248"/>
                    </a:lnTo>
                    <a:lnTo>
                      <a:pt x="778" y="248"/>
                    </a:lnTo>
                    <a:lnTo>
                      <a:pt x="778" y="248"/>
                    </a:lnTo>
                    <a:lnTo>
                      <a:pt x="772" y="248"/>
                    </a:lnTo>
                    <a:lnTo>
                      <a:pt x="772" y="248"/>
                    </a:lnTo>
                    <a:lnTo>
                      <a:pt x="766" y="248"/>
                    </a:lnTo>
                    <a:lnTo>
                      <a:pt x="766" y="248"/>
                    </a:lnTo>
                    <a:lnTo>
                      <a:pt x="766" y="248"/>
                    </a:lnTo>
                    <a:lnTo>
                      <a:pt x="766" y="248"/>
                    </a:lnTo>
                    <a:close/>
                    <a:moveTo>
                      <a:pt x="1446" y="248"/>
                    </a:moveTo>
                    <a:lnTo>
                      <a:pt x="1446" y="248"/>
                    </a:lnTo>
                    <a:lnTo>
                      <a:pt x="1450" y="248"/>
                    </a:lnTo>
                    <a:lnTo>
                      <a:pt x="1450" y="248"/>
                    </a:lnTo>
                    <a:lnTo>
                      <a:pt x="1446" y="248"/>
                    </a:lnTo>
                    <a:lnTo>
                      <a:pt x="1446" y="248"/>
                    </a:lnTo>
                    <a:lnTo>
                      <a:pt x="1446" y="248"/>
                    </a:lnTo>
                    <a:lnTo>
                      <a:pt x="1446" y="248"/>
                    </a:lnTo>
                    <a:close/>
                    <a:moveTo>
                      <a:pt x="1542" y="248"/>
                    </a:moveTo>
                    <a:lnTo>
                      <a:pt x="1542" y="248"/>
                    </a:lnTo>
                    <a:lnTo>
                      <a:pt x="1548" y="248"/>
                    </a:lnTo>
                    <a:lnTo>
                      <a:pt x="1548" y="248"/>
                    </a:lnTo>
                    <a:lnTo>
                      <a:pt x="1542" y="248"/>
                    </a:lnTo>
                    <a:lnTo>
                      <a:pt x="1542" y="248"/>
                    </a:lnTo>
                    <a:lnTo>
                      <a:pt x="1542" y="248"/>
                    </a:lnTo>
                    <a:lnTo>
                      <a:pt x="1542" y="248"/>
                    </a:lnTo>
                    <a:close/>
                    <a:moveTo>
                      <a:pt x="1450" y="248"/>
                    </a:moveTo>
                    <a:lnTo>
                      <a:pt x="1456" y="248"/>
                    </a:lnTo>
                    <a:lnTo>
                      <a:pt x="1456" y="248"/>
                    </a:lnTo>
                    <a:lnTo>
                      <a:pt x="1462" y="248"/>
                    </a:lnTo>
                    <a:lnTo>
                      <a:pt x="1466" y="248"/>
                    </a:lnTo>
                    <a:lnTo>
                      <a:pt x="1466" y="254"/>
                    </a:lnTo>
                    <a:lnTo>
                      <a:pt x="1466" y="254"/>
                    </a:lnTo>
                    <a:lnTo>
                      <a:pt x="1462" y="248"/>
                    </a:lnTo>
                    <a:lnTo>
                      <a:pt x="1456" y="248"/>
                    </a:lnTo>
                    <a:lnTo>
                      <a:pt x="1450" y="248"/>
                    </a:lnTo>
                    <a:lnTo>
                      <a:pt x="1450" y="248"/>
                    </a:lnTo>
                    <a:lnTo>
                      <a:pt x="1450" y="248"/>
                    </a:lnTo>
                    <a:lnTo>
                      <a:pt x="1450" y="248"/>
                    </a:lnTo>
                    <a:lnTo>
                      <a:pt x="1450" y="248"/>
                    </a:lnTo>
                    <a:close/>
                    <a:moveTo>
                      <a:pt x="1548" y="254"/>
                    </a:moveTo>
                    <a:lnTo>
                      <a:pt x="1542" y="254"/>
                    </a:lnTo>
                    <a:lnTo>
                      <a:pt x="1542" y="248"/>
                    </a:lnTo>
                    <a:lnTo>
                      <a:pt x="1536" y="248"/>
                    </a:lnTo>
                    <a:lnTo>
                      <a:pt x="1542" y="248"/>
                    </a:lnTo>
                    <a:lnTo>
                      <a:pt x="1542" y="248"/>
                    </a:lnTo>
                    <a:lnTo>
                      <a:pt x="1548" y="248"/>
                    </a:lnTo>
                    <a:lnTo>
                      <a:pt x="1554" y="248"/>
                    </a:lnTo>
                    <a:lnTo>
                      <a:pt x="1548" y="254"/>
                    </a:lnTo>
                    <a:lnTo>
                      <a:pt x="1548" y="254"/>
                    </a:lnTo>
                    <a:lnTo>
                      <a:pt x="1548" y="254"/>
                    </a:lnTo>
                    <a:lnTo>
                      <a:pt x="1548" y="254"/>
                    </a:lnTo>
                    <a:close/>
                    <a:moveTo>
                      <a:pt x="1530" y="260"/>
                    </a:moveTo>
                    <a:lnTo>
                      <a:pt x="1536" y="260"/>
                    </a:lnTo>
                    <a:lnTo>
                      <a:pt x="1536" y="254"/>
                    </a:lnTo>
                    <a:lnTo>
                      <a:pt x="1542" y="254"/>
                    </a:lnTo>
                    <a:lnTo>
                      <a:pt x="1542" y="254"/>
                    </a:lnTo>
                    <a:lnTo>
                      <a:pt x="1542" y="260"/>
                    </a:lnTo>
                    <a:lnTo>
                      <a:pt x="1542" y="260"/>
                    </a:lnTo>
                    <a:lnTo>
                      <a:pt x="1536" y="260"/>
                    </a:lnTo>
                    <a:lnTo>
                      <a:pt x="1530" y="260"/>
                    </a:lnTo>
                    <a:lnTo>
                      <a:pt x="1530" y="260"/>
                    </a:lnTo>
                    <a:lnTo>
                      <a:pt x="1530" y="260"/>
                    </a:lnTo>
                    <a:lnTo>
                      <a:pt x="1530" y="260"/>
                    </a:lnTo>
                    <a:close/>
                    <a:moveTo>
                      <a:pt x="1516" y="270"/>
                    </a:moveTo>
                    <a:lnTo>
                      <a:pt x="1516" y="266"/>
                    </a:lnTo>
                    <a:lnTo>
                      <a:pt x="1510" y="266"/>
                    </a:lnTo>
                    <a:lnTo>
                      <a:pt x="1516" y="266"/>
                    </a:lnTo>
                    <a:lnTo>
                      <a:pt x="1516" y="270"/>
                    </a:lnTo>
                    <a:lnTo>
                      <a:pt x="1516" y="270"/>
                    </a:lnTo>
                    <a:lnTo>
                      <a:pt x="1516" y="270"/>
                    </a:lnTo>
                    <a:lnTo>
                      <a:pt x="1516" y="270"/>
                    </a:lnTo>
                    <a:close/>
                    <a:moveTo>
                      <a:pt x="1516" y="276"/>
                    </a:moveTo>
                    <a:lnTo>
                      <a:pt x="1520" y="276"/>
                    </a:lnTo>
                    <a:lnTo>
                      <a:pt x="1520" y="276"/>
                    </a:lnTo>
                    <a:lnTo>
                      <a:pt x="1516" y="276"/>
                    </a:lnTo>
                    <a:lnTo>
                      <a:pt x="1516" y="276"/>
                    </a:lnTo>
                    <a:lnTo>
                      <a:pt x="1516" y="276"/>
                    </a:lnTo>
                    <a:lnTo>
                      <a:pt x="1516" y="276"/>
                    </a:lnTo>
                    <a:lnTo>
                      <a:pt x="1516" y="276"/>
                    </a:lnTo>
                    <a:close/>
                    <a:moveTo>
                      <a:pt x="886" y="302"/>
                    </a:moveTo>
                    <a:lnTo>
                      <a:pt x="880" y="302"/>
                    </a:lnTo>
                    <a:lnTo>
                      <a:pt x="880" y="296"/>
                    </a:lnTo>
                    <a:lnTo>
                      <a:pt x="886" y="296"/>
                    </a:lnTo>
                    <a:lnTo>
                      <a:pt x="886" y="302"/>
                    </a:lnTo>
                    <a:lnTo>
                      <a:pt x="886" y="302"/>
                    </a:lnTo>
                    <a:lnTo>
                      <a:pt x="886" y="302"/>
                    </a:lnTo>
                    <a:lnTo>
                      <a:pt x="886" y="302"/>
                    </a:lnTo>
                    <a:close/>
                    <a:moveTo>
                      <a:pt x="898" y="302"/>
                    </a:moveTo>
                    <a:lnTo>
                      <a:pt x="898" y="302"/>
                    </a:lnTo>
                    <a:lnTo>
                      <a:pt x="898" y="296"/>
                    </a:lnTo>
                    <a:lnTo>
                      <a:pt x="898" y="296"/>
                    </a:lnTo>
                    <a:lnTo>
                      <a:pt x="898" y="302"/>
                    </a:lnTo>
                    <a:lnTo>
                      <a:pt x="898" y="302"/>
                    </a:lnTo>
                    <a:lnTo>
                      <a:pt x="898" y="302"/>
                    </a:lnTo>
                    <a:lnTo>
                      <a:pt x="898" y="302"/>
                    </a:lnTo>
                    <a:close/>
                    <a:moveTo>
                      <a:pt x="898" y="314"/>
                    </a:moveTo>
                    <a:lnTo>
                      <a:pt x="898" y="308"/>
                    </a:lnTo>
                    <a:lnTo>
                      <a:pt x="898" y="308"/>
                    </a:lnTo>
                    <a:lnTo>
                      <a:pt x="898" y="308"/>
                    </a:lnTo>
                    <a:lnTo>
                      <a:pt x="898" y="302"/>
                    </a:lnTo>
                    <a:lnTo>
                      <a:pt x="904" y="308"/>
                    </a:lnTo>
                    <a:lnTo>
                      <a:pt x="898" y="308"/>
                    </a:lnTo>
                    <a:lnTo>
                      <a:pt x="898" y="308"/>
                    </a:lnTo>
                    <a:lnTo>
                      <a:pt x="898" y="314"/>
                    </a:lnTo>
                    <a:lnTo>
                      <a:pt x="898" y="314"/>
                    </a:lnTo>
                    <a:lnTo>
                      <a:pt x="898" y="314"/>
                    </a:lnTo>
                    <a:lnTo>
                      <a:pt x="898" y="314"/>
                    </a:lnTo>
                    <a:lnTo>
                      <a:pt x="898" y="314"/>
                    </a:lnTo>
                    <a:close/>
                    <a:moveTo>
                      <a:pt x="530" y="314"/>
                    </a:moveTo>
                    <a:lnTo>
                      <a:pt x="524" y="308"/>
                    </a:lnTo>
                    <a:lnTo>
                      <a:pt x="530" y="308"/>
                    </a:lnTo>
                    <a:lnTo>
                      <a:pt x="530" y="314"/>
                    </a:lnTo>
                    <a:lnTo>
                      <a:pt x="530" y="314"/>
                    </a:lnTo>
                    <a:lnTo>
                      <a:pt x="530" y="314"/>
                    </a:lnTo>
                    <a:lnTo>
                      <a:pt x="530" y="314"/>
                    </a:lnTo>
                    <a:close/>
                    <a:moveTo>
                      <a:pt x="904" y="308"/>
                    </a:moveTo>
                    <a:lnTo>
                      <a:pt x="898" y="308"/>
                    </a:lnTo>
                    <a:lnTo>
                      <a:pt x="904" y="308"/>
                    </a:lnTo>
                    <a:lnTo>
                      <a:pt x="904" y="314"/>
                    </a:lnTo>
                    <a:lnTo>
                      <a:pt x="904" y="308"/>
                    </a:lnTo>
                    <a:lnTo>
                      <a:pt x="904" y="308"/>
                    </a:lnTo>
                    <a:lnTo>
                      <a:pt x="904" y="308"/>
                    </a:lnTo>
                    <a:lnTo>
                      <a:pt x="904" y="308"/>
                    </a:lnTo>
                    <a:close/>
                    <a:moveTo>
                      <a:pt x="904" y="314"/>
                    </a:moveTo>
                    <a:lnTo>
                      <a:pt x="898" y="314"/>
                    </a:lnTo>
                    <a:lnTo>
                      <a:pt x="904" y="314"/>
                    </a:lnTo>
                    <a:lnTo>
                      <a:pt x="904" y="308"/>
                    </a:lnTo>
                    <a:lnTo>
                      <a:pt x="904" y="314"/>
                    </a:lnTo>
                    <a:lnTo>
                      <a:pt x="904" y="314"/>
                    </a:lnTo>
                    <a:lnTo>
                      <a:pt x="904" y="314"/>
                    </a:lnTo>
                    <a:lnTo>
                      <a:pt x="904" y="314"/>
                    </a:lnTo>
                    <a:close/>
                    <a:moveTo>
                      <a:pt x="892" y="320"/>
                    </a:moveTo>
                    <a:lnTo>
                      <a:pt x="892" y="320"/>
                    </a:lnTo>
                    <a:lnTo>
                      <a:pt x="898" y="320"/>
                    </a:lnTo>
                    <a:lnTo>
                      <a:pt x="898" y="320"/>
                    </a:lnTo>
                    <a:lnTo>
                      <a:pt x="892" y="320"/>
                    </a:lnTo>
                    <a:lnTo>
                      <a:pt x="892" y="320"/>
                    </a:lnTo>
                    <a:lnTo>
                      <a:pt x="892" y="320"/>
                    </a:lnTo>
                    <a:lnTo>
                      <a:pt x="892" y="320"/>
                    </a:lnTo>
                    <a:close/>
                    <a:moveTo>
                      <a:pt x="670" y="342"/>
                    </a:moveTo>
                    <a:lnTo>
                      <a:pt x="670" y="342"/>
                    </a:lnTo>
                    <a:lnTo>
                      <a:pt x="670" y="342"/>
                    </a:lnTo>
                    <a:lnTo>
                      <a:pt x="670" y="342"/>
                    </a:lnTo>
                    <a:lnTo>
                      <a:pt x="670" y="342"/>
                    </a:lnTo>
                    <a:lnTo>
                      <a:pt x="670" y="342"/>
                    </a:lnTo>
                    <a:close/>
                    <a:moveTo>
                      <a:pt x="710" y="410"/>
                    </a:moveTo>
                    <a:lnTo>
                      <a:pt x="710" y="410"/>
                    </a:lnTo>
                    <a:lnTo>
                      <a:pt x="710" y="406"/>
                    </a:lnTo>
                    <a:lnTo>
                      <a:pt x="704" y="406"/>
                    </a:lnTo>
                    <a:lnTo>
                      <a:pt x="698" y="406"/>
                    </a:lnTo>
                    <a:lnTo>
                      <a:pt x="698" y="406"/>
                    </a:lnTo>
                    <a:lnTo>
                      <a:pt x="704" y="406"/>
                    </a:lnTo>
                    <a:lnTo>
                      <a:pt x="710" y="406"/>
                    </a:lnTo>
                    <a:lnTo>
                      <a:pt x="710" y="406"/>
                    </a:lnTo>
                    <a:lnTo>
                      <a:pt x="710" y="406"/>
                    </a:lnTo>
                    <a:lnTo>
                      <a:pt x="712" y="406"/>
                    </a:lnTo>
                    <a:lnTo>
                      <a:pt x="712" y="410"/>
                    </a:lnTo>
                    <a:lnTo>
                      <a:pt x="710" y="416"/>
                    </a:lnTo>
                    <a:lnTo>
                      <a:pt x="710" y="410"/>
                    </a:lnTo>
                    <a:lnTo>
                      <a:pt x="710" y="410"/>
                    </a:lnTo>
                    <a:lnTo>
                      <a:pt x="710" y="410"/>
                    </a:lnTo>
                    <a:lnTo>
                      <a:pt x="710" y="410"/>
                    </a:lnTo>
                    <a:close/>
                    <a:moveTo>
                      <a:pt x="290" y="456"/>
                    </a:moveTo>
                    <a:lnTo>
                      <a:pt x="296" y="460"/>
                    </a:lnTo>
                    <a:lnTo>
                      <a:pt x="290" y="460"/>
                    </a:lnTo>
                    <a:lnTo>
                      <a:pt x="284" y="460"/>
                    </a:lnTo>
                    <a:lnTo>
                      <a:pt x="284" y="456"/>
                    </a:lnTo>
                    <a:lnTo>
                      <a:pt x="290" y="456"/>
                    </a:lnTo>
                    <a:lnTo>
                      <a:pt x="284" y="456"/>
                    </a:lnTo>
                    <a:lnTo>
                      <a:pt x="290" y="456"/>
                    </a:lnTo>
                    <a:lnTo>
                      <a:pt x="290" y="456"/>
                    </a:lnTo>
                    <a:lnTo>
                      <a:pt x="290" y="456"/>
                    </a:lnTo>
                    <a:lnTo>
                      <a:pt x="290" y="456"/>
                    </a:lnTo>
                    <a:close/>
                    <a:moveTo>
                      <a:pt x="1850" y="584"/>
                    </a:moveTo>
                    <a:lnTo>
                      <a:pt x="1850" y="584"/>
                    </a:lnTo>
                    <a:lnTo>
                      <a:pt x="1850" y="584"/>
                    </a:lnTo>
                    <a:lnTo>
                      <a:pt x="1850" y="590"/>
                    </a:lnTo>
                    <a:lnTo>
                      <a:pt x="1850" y="584"/>
                    </a:lnTo>
                    <a:lnTo>
                      <a:pt x="1850" y="584"/>
                    </a:lnTo>
                    <a:lnTo>
                      <a:pt x="1850" y="584"/>
                    </a:lnTo>
                    <a:lnTo>
                      <a:pt x="1850" y="584"/>
                    </a:lnTo>
                    <a:close/>
                    <a:moveTo>
                      <a:pt x="1656" y="682"/>
                    </a:moveTo>
                    <a:lnTo>
                      <a:pt x="1656" y="676"/>
                    </a:lnTo>
                    <a:lnTo>
                      <a:pt x="1662" y="676"/>
                    </a:lnTo>
                    <a:lnTo>
                      <a:pt x="1662" y="676"/>
                    </a:lnTo>
                    <a:lnTo>
                      <a:pt x="1662" y="682"/>
                    </a:lnTo>
                    <a:lnTo>
                      <a:pt x="1662" y="676"/>
                    </a:lnTo>
                    <a:lnTo>
                      <a:pt x="1656" y="676"/>
                    </a:lnTo>
                    <a:lnTo>
                      <a:pt x="1656" y="682"/>
                    </a:lnTo>
                    <a:lnTo>
                      <a:pt x="1656" y="682"/>
                    </a:lnTo>
                    <a:lnTo>
                      <a:pt x="1656" y="682"/>
                    </a:lnTo>
                    <a:lnTo>
                      <a:pt x="1656" y="682"/>
                    </a:lnTo>
                    <a:close/>
                    <a:moveTo>
                      <a:pt x="1668" y="692"/>
                    </a:moveTo>
                    <a:lnTo>
                      <a:pt x="1668" y="688"/>
                    </a:lnTo>
                    <a:lnTo>
                      <a:pt x="1668" y="692"/>
                    </a:lnTo>
                    <a:lnTo>
                      <a:pt x="1668" y="692"/>
                    </a:lnTo>
                    <a:lnTo>
                      <a:pt x="1668" y="692"/>
                    </a:lnTo>
                    <a:lnTo>
                      <a:pt x="1668" y="692"/>
                    </a:lnTo>
                    <a:close/>
                    <a:moveTo>
                      <a:pt x="1672" y="692"/>
                    </a:moveTo>
                    <a:lnTo>
                      <a:pt x="1672" y="688"/>
                    </a:lnTo>
                    <a:lnTo>
                      <a:pt x="1672" y="692"/>
                    </a:lnTo>
                    <a:lnTo>
                      <a:pt x="1672" y="692"/>
                    </a:lnTo>
                    <a:lnTo>
                      <a:pt x="1672" y="692"/>
                    </a:lnTo>
                    <a:lnTo>
                      <a:pt x="1672" y="692"/>
                    </a:lnTo>
                    <a:close/>
                    <a:moveTo>
                      <a:pt x="1590" y="926"/>
                    </a:moveTo>
                    <a:lnTo>
                      <a:pt x="1586" y="926"/>
                    </a:lnTo>
                    <a:lnTo>
                      <a:pt x="1586" y="920"/>
                    </a:lnTo>
                    <a:lnTo>
                      <a:pt x="1590" y="926"/>
                    </a:lnTo>
                    <a:lnTo>
                      <a:pt x="1590" y="926"/>
                    </a:lnTo>
                    <a:lnTo>
                      <a:pt x="1590" y="926"/>
                    </a:lnTo>
                    <a:lnTo>
                      <a:pt x="1590" y="926"/>
                    </a:lnTo>
                    <a:close/>
                    <a:moveTo>
                      <a:pt x="540" y="6"/>
                    </a:moveTo>
                    <a:lnTo>
                      <a:pt x="540" y="0"/>
                    </a:lnTo>
                    <a:lnTo>
                      <a:pt x="546" y="0"/>
                    </a:lnTo>
                    <a:lnTo>
                      <a:pt x="550" y="0"/>
                    </a:lnTo>
                    <a:lnTo>
                      <a:pt x="550" y="0"/>
                    </a:lnTo>
                    <a:lnTo>
                      <a:pt x="556" y="0"/>
                    </a:lnTo>
                    <a:lnTo>
                      <a:pt x="562" y="0"/>
                    </a:lnTo>
                    <a:lnTo>
                      <a:pt x="562" y="0"/>
                    </a:lnTo>
                    <a:lnTo>
                      <a:pt x="562" y="0"/>
                    </a:lnTo>
                    <a:lnTo>
                      <a:pt x="556" y="0"/>
                    </a:lnTo>
                    <a:lnTo>
                      <a:pt x="550" y="0"/>
                    </a:lnTo>
                    <a:lnTo>
                      <a:pt x="550" y="0"/>
                    </a:lnTo>
                    <a:lnTo>
                      <a:pt x="546" y="6"/>
                    </a:lnTo>
                    <a:lnTo>
                      <a:pt x="540" y="6"/>
                    </a:lnTo>
                    <a:lnTo>
                      <a:pt x="540" y="6"/>
                    </a:lnTo>
                    <a:lnTo>
                      <a:pt x="540" y="6"/>
                    </a:lnTo>
                    <a:lnTo>
                      <a:pt x="540" y="6"/>
                    </a:lnTo>
                    <a:close/>
                    <a:moveTo>
                      <a:pt x="540" y="12"/>
                    </a:moveTo>
                    <a:lnTo>
                      <a:pt x="536" y="12"/>
                    </a:lnTo>
                    <a:lnTo>
                      <a:pt x="536" y="12"/>
                    </a:lnTo>
                    <a:lnTo>
                      <a:pt x="530" y="12"/>
                    </a:lnTo>
                    <a:lnTo>
                      <a:pt x="524" y="12"/>
                    </a:lnTo>
                    <a:lnTo>
                      <a:pt x="524" y="12"/>
                    </a:lnTo>
                    <a:lnTo>
                      <a:pt x="524" y="12"/>
                    </a:lnTo>
                    <a:lnTo>
                      <a:pt x="530" y="12"/>
                    </a:lnTo>
                    <a:lnTo>
                      <a:pt x="536" y="12"/>
                    </a:lnTo>
                    <a:lnTo>
                      <a:pt x="536" y="12"/>
                    </a:lnTo>
                    <a:lnTo>
                      <a:pt x="540" y="12"/>
                    </a:lnTo>
                    <a:lnTo>
                      <a:pt x="546" y="12"/>
                    </a:lnTo>
                    <a:lnTo>
                      <a:pt x="550" y="12"/>
                    </a:lnTo>
                    <a:lnTo>
                      <a:pt x="550" y="12"/>
                    </a:lnTo>
                    <a:lnTo>
                      <a:pt x="546" y="12"/>
                    </a:lnTo>
                    <a:lnTo>
                      <a:pt x="540" y="12"/>
                    </a:lnTo>
                    <a:lnTo>
                      <a:pt x="540" y="12"/>
                    </a:lnTo>
                    <a:lnTo>
                      <a:pt x="540" y="12"/>
                    </a:lnTo>
                    <a:lnTo>
                      <a:pt x="540" y="12"/>
                    </a:lnTo>
                    <a:close/>
                    <a:moveTo>
                      <a:pt x="508" y="16"/>
                    </a:moveTo>
                    <a:lnTo>
                      <a:pt x="502" y="16"/>
                    </a:lnTo>
                    <a:lnTo>
                      <a:pt x="508" y="16"/>
                    </a:lnTo>
                    <a:lnTo>
                      <a:pt x="512" y="16"/>
                    </a:lnTo>
                    <a:lnTo>
                      <a:pt x="512" y="16"/>
                    </a:lnTo>
                    <a:lnTo>
                      <a:pt x="518" y="16"/>
                    </a:lnTo>
                    <a:lnTo>
                      <a:pt x="524" y="16"/>
                    </a:lnTo>
                    <a:lnTo>
                      <a:pt x="518" y="16"/>
                    </a:lnTo>
                    <a:lnTo>
                      <a:pt x="518" y="12"/>
                    </a:lnTo>
                    <a:lnTo>
                      <a:pt x="524" y="12"/>
                    </a:lnTo>
                    <a:lnTo>
                      <a:pt x="524" y="12"/>
                    </a:lnTo>
                    <a:lnTo>
                      <a:pt x="530" y="12"/>
                    </a:lnTo>
                    <a:lnTo>
                      <a:pt x="536" y="16"/>
                    </a:lnTo>
                    <a:lnTo>
                      <a:pt x="536" y="16"/>
                    </a:lnTo>
                    <a:lnTo>
                      <a:pt x="540" y="16"/>
                    </a:lnTo>
                    <a:lnTo>
                      <a:pt x="536" y="16"/>
                    </a:lnTo>
                    <a:lnTo>
                      <a:pt x="536" y="16"/>
                    </a:lnTo>
                    <a:lnTo>
                      <a:pt x="530" y="16"/>
                    </a:lnTo>
                    <a:lnTo>
                      <a:pt x="524" y="16"/>
                    </a:lnTo>
                    <a:lnTo>
                      <a:pt x="524" y="20"/>
                    </a:lnTo>
                    <a:lnTo>
                      <a:pt x="518" y="20"/>
                    </a:lnTo>
                    <a:lnTo>
                      <a:pt x="518" y="16"/>
                    </a:lnTo>
                    <a:lnTo>
                      <a:pt x="512" y="16"/>
                    </a:lnTo>
                    <a:lnTo>
                      <a:pt x="512" y="20"/>
                    </a:lnTo>
                    <a:lnTo>
                      <a:pt x="512" y="20"/>
                    </a:lnTo>
                    <a:lnTo>
                      <a:pt x="508" y="20"/>
                    </a:lnTo>
                    <a:lnTo>
                      <a:pt x="508" y="16"/>
                    </a:lnTo>
                    <a:lnTo>
                      <a:pt x="508" y="16"/>
                    </a:lnTo>
                    <a:lnTo>
                      <a:pt x="508" y="16"/>
                    </a:lnTo>
                    <a:lnTo>
                      <a:pt x="508" y="16"/>
                    </a:lnTo>
                    <a:close/>
                    <a:moveTo>
                      <a:pt x="1088" y="48"/>
                    </a:moveTo>
                    <a:lnTo>
                      <a:pt x="1088" y="48"/>
                    </a:lnTo>
                    <a:lnTo>
                      <a:pt x="1082" y="48"/>
                    </a:lnTo>
                    <a:lnTo>
                      <a:pt x="1078" y="48"/>
                    </a:lnTo>
                    <a:lnTo>
                      <a:pt x="1078" y="48"/>
                    </a:lnTo>
                    <a:lnTo>
                      <a:pt x="1072" y="48"/>
                    </a:lnTo>
                    <a:lnTo>
                      <a:pt x="1066" y="48"/>
                    </a:lnTo>
                    <a:lnTo>
                      <a:pt x="1066" y="48"/>
                    </a:lnTo>
                    <a:lnTo>
                      <a:pt x="1060" y="48"/>
                    </a:lnTo>
                    <a:lnTo>
                      <a:pt x="1054" y="48"/>
                    </a:lnTo>
                    <a:lnTo>
                      <a:pt x="1054" y="54"/>
                    </a:lnTo>
                    <a:lnTo>
                      <a:pt x="1054" y="54"/>
                    </a:lnTo>
                    <a:lnTo>
                      <a:pt x="1050" y="54"/>
                    </a:lnTo>
                    <a:lnTo>
                      <a:pt x="1044" y="54"/>
                    </a:lnTo>
                    <a:lnTo>
                      <a:pt x="1038" y="54"/>
                    </a:lnTo>
                    <a:lnTo>
                      <a:pt x="1038" y="54"/>
                    </a:lnTo>
                    <a:lnTo>
                      <a:pt x="1038" y="48"/>
                    </a:lnTo>
                    <a:lnTo>
                      <a:pt x="1034" y="48"/>
                    </a:lnTo>
                    <a:lnTo>
                      <a:pt x="1028" y="48"/>
                    </a:lnTo>
                    <a:lnTo>
                      <a:pt x="1028" y="48"/>
                    </a:lnTo>
                    <a:lnTo>
                      <a:pt x="1022" y="48"/>
                    </a:lnTo>
                    <a:lnTo>
                      <a:pt x="1028" y="48"/>
                    </a:lnTo>
                    <a:lnTo>
                      <a:pt x="1028" y="48"/>
                    </a:lnTo>
                    <a:lnTo>
                      <a:pt x="1034" y="48"/>
                    </a:lnTo>
                    <a:lnTo>
                      <a:pt x="1028" y="48"/>
                    </a:lnTo>
                    <a:lnTo>
                      <a:pt x="1028" y="48"/>
                    </a:lnTo>
                    <a:lnTo>
                      <a:pt x="1028" y="48"/>
                    </a:lnTo>
                    <a:lnTo>
                      <a:pt x="1034" y="48"/>
                    </a:lnTo>
                    <a:lnTo>
                      <a:pt x="1038" y="48"/>
                    </a:lnTo>
                    <a:lnTo>
                      <a:pt x="1038" y="48"/>
                    </a:lnTo>
                    <a:lnTo>
                      <a:pt x="1038" y="48"/>
                    </a:lnTo>
                    <a:lnTo>
                      <a:pt x="1034" y="48"/>
                    </a:lnTo>
                    <a:lnTo>
                      <a:pt x="1028" y="48"/>
                    </a:lnTo>
                    <a:lnTo>
                      <a:pt x="1028" y="48"/>
                    </a:lnTo>
                    <a:lnTo>
                      <a:pt x="1022" y="48"/>
                    </a:lnTo>
                    <a:lnTo>
                      <a:pt x="1018" y="48"/>
                    </a:lnTo>
                    <a:lnTo>
                      <a:pt x="1018" y="48"/>
                    </a:lnTo>
                    <a:lnTo>
                      <a:pt x="1018" y="42"/>
                    </a:lnTo>
                    <a:lnTo>
                      <a:pt x="1018" y="42"/>
                    </a:lnTo>
                    <a:lnTo>
                      <a:pt x="1022" y="42"/>
                    </a:lnTo>
                    <a:lnTo>
                      <a:pt x="1028" y="42"/>
                    </a:lnTo>
                    <a:lnTo>
                      <a:pt x="1028" y="42"/>
                    </a:lnTo>
                    <a:lnTo>
                      <a:pt x="1028" y="42"/>
                    </a:lnTo>
                    <a:lnTo>
                      <a:pt x="1022" y="42"/>
                    </a:lnTo>
                    <a:lnTo>
                      <a:pt x="1022" y="38"/>
                    </a:lnTo>
                    <a:lnTo>
                      <a:pt x="1028" y="38"/>
                    </a:lnTo>
                    <a:lnTo>
                      <a:pt x="1028" y="38"/>
                    </a:lnTo>
                    <a:lnTo>
                      <a:pt x="1034" y="38"/>
                    </a:lnTo>
                    <a:lnTo>
                      <a:pt x="1034" y="38"/>
                    </a:lnTo>
                    <a:lnTo>
                      <a:pt x="1038" y="38"/>
                    </a:lnTo>
                    <a:lnTo>
                      <a:pt x="1038" y="32"/>
                    </a:lnTo>
                    <a:lnTo>
                      <a:pt x="1038" y="32"/>
                    </a:lnTo>
                    <a:lnTo>
                      <a:pt x="1038" y="32"/>
                    </a:lnTo>
                    <a:lnTo>
                      <a:pt x="1034" y="32"/>
                    </a:lnTo>
                    <a:lnTo>
                      <a:pt x="1028" y="32"/>
                    </a:lnTo>
                    <a:lnTo>
                      <a:pt x="1034" y="32"/>
                    </a:lnTo>
                    <a:lnTo>
                      <a:pt x="1034" y="26"/>
                    </a:lnTo>
                    <a:lnTo>
                      <a:pt x="1038" y="26"/>
                    </a:lnTo>
                    <a:lnTo>
                      <a:pt x="1038" y="26"/>
                    </a:lnTo>
                    <a:lnTo>
                      <a:pt x="1038" y="26"/>
                    </a:lnTo>
                    <a:lnTo>
                      <a:pt x="1038" y="26"/>
                    </a:lnTo>
                    <a:lnTo>
                      <a:pt x="1044" y="26"/>
                    </a:lnTo>
                    <a:lnTo>
                      <a:pt x="1050" y="26"/>
                    </a:lnTo>
                    <a:lnTo>
                      <a:pt x="1054" y="26"/>
                    </a:lnTo>
                    <a:lnTo>
                      <a:pt x="1054" y="20"/>
                    </a:lnTo>
                    <a:lnTo>
                      <a:pt x="1054" y="20"/>
                    </a:lnTo>
                    <a:lnTo>
                      <a:pt x="1060" y="20"/>
                    </a:lnTo>
                    <a:lnTo>
                      <a:pt x="1066" y="20"/>
                    </a:lnTo>
                    <a:lnTo>
                      <a:pt x="1066" y="20"/>
                    </a:lnTo>
                    <a:lnTo>
                      <a:pt x="1066" y="16"/>
                    </a:lnTo>
                    <a:lnTo>
                      <a:pt x="1072" y="16"/>
                    </a:lnTo>
                    <a:lnTo>
                      <a:pt x="1078" y="16"/>
                    </a:lnTo>
                    <a:lnTo>
                      <a:pt x="1072" y="16"/>
                    </a:lnTo>
                    <a:lnTo>
                      <a:pt x="1066" y="16"/>
                    </a:lnTo>
                    <a:lnTo>
                      <a:pt x="1072" y="16"/>
                    </a:lnTo>
                    <a:lnTo>
                      <a:pt x="1078" y="16"/>
                    </a:lnTo>
                    <a:lnTo>
                      <a:pt x="1078" y="16"/>
                    </a:lnTo>
                    <a:lnTo>
                      <a:pt x="1082" y="20"/>
                    </a:lnTo>
                    <a:lnTo>
                      <a:pt x="1088" y="26"/>
                    </a:lnTo>
                    <a:lnTo>
                      <a:pt x="1088" y="26"/>
                    </a:lnTo>
                    <a:lnTo>
                      <a:pt x="1088" y="26"/>
                    </a:lnTo>
                    <a:lnTo>
                      <a:pt x="1092" y="26"/>
                    </a:lnTo>
                    <a:lnTo>
                      <a:pt x="1104" y="26"/>
                    </a:lnTo>
                    <a:lnTo>
                      <a:pt x="1104" y="32"/>
                    </a:lnTo>
                    <a:lnTo>
                      <a:pt x="1108" y="32"/>
                    </a:lnTo>
                    <a:lnTo>
                      <a:pt x="1104" y="38"/>
                    </a:lnTo>
                    <a:lnTo>
                      <a:pt x="1104" y="38"/>
                    </a:lnTo>
                    <a:lnTo>
                      <a:pt x="1098" y="38"/>
                    </a:lnTo>
                    <a:lnTo>
                      <a:pt x="1092" y="38"/>
                    </a:lnTo>
                    <a:lnTo>
                      <a:pt x="1092" y="38"/>
                    </a:lnTo>
                    <a:lnTo>
                      <a:pt x="1098" y="38"/>
                    </a:lnTo>
                    <a:lnTo>
                      <a:pt x="1098" y="42"/>
                    </a:lnTo>
                    <a:lnTo>
                      <a:pt x="1104" y="48"/>
                    </a:lnTo>
                    <a:lnTo>
                      <a:pt x="1098" y="48"/>
                    </a:lnTo>
                    <a:lnTo>
                      <a:pt x="1092" y="48"/>
                    </a:lnTo>
                    <a:lnTo>
                      <a:pt x="1088" y="48"/>
                    </a:lnTo>
                    <a:lnTo>
                      <a:pt x="1088" y="48"/>
                    </a:lnTo>
                    <a:lnTo>
                      <a:pt x="1088" y="48"/>
                    </a:lnTo>
                    <a:lnTo>
                      <a:pt x="1088" y="48"/>
                    </a:lnTo>
                    <a:close/>
                    <a:moveTo>
                      <a:pt x="604" y="26"/>
                    </a:moveTo>
                    <a:lnTo>
                      <a:pt x="610" y="26"/>
                    </a:lnTo>
                    <a:lnTo>
                      <a:pt x="610" y="26"/>
                    </a:lnTo>
                    <a:lnTo>
                      <a:pt x="616" y="26"/>
                    </a:lnTo>
                    <a:lnTo>
                      <a:pt x="622" y="26"/>
                    </a:lnTo>
                    <a:lnTo>
                      <a:pt x="622" y="26"/>
                    </a:lnTo>
                    <a:lnTo>
                      <a:pt x="626" y="26"/>
                    </a:lnTo>
                    <a:lnTo>
                      <a:pt x="632" y="26"/>
                    </a:lnTo>
                    <a:lnTo>
                      <a:pt x="626" y="26"/>
                    </a:lnTo>
                    <a:lnTo>
                      <a:pt x="626" y="20"/>
                    </a:lnTo>
                    <a:lnTo>
                      <a:pt x="632" y="20"/>
                    </a:lnTo>
                    <a:lnTo>
                      <a:pt x="632" y="20"/>
                    </a:lnTo>
                    <a:lnTo>
                      <a:pt x="638" y="20"/>
                    </a:lnTo>
                    <a:lnTo>
                      <a:pt x="644" y="20"/>
                    </a:lnTo>
                    <a:lnTo>
                      <a:pt x="644" y="20"/>
                    </a:lnTo>
                    <a:lnTo>
                      <a:pt x="644" y="26"/>
                    </a:lnTo>
                    <a:lnTo>
                      <a:pt x="644" y="26"/>
                    </a:lnTo>
                    <a:lnTo>
                      <a:pt x="644" y="32"/>
                    </a:lnTo>
                    <a:lnTo>
                      <a:pt x="638" y="32"/>
                    </a:lnTo>
                    <a:lnTo>
                      <a:pt x="632" y="32"/>
                    </a:lnTo>
                    <a:lnTo>
                      <a:pt x="632" y="32"/>
                    </a:lnTo>
                    <a:lnTo>
                      <a:pt x="626" y="32"/>
                    </a:lnTo>
                    <a:lnTo>
                      <a:pt x="622" y="32"/>
                    </a:lnTo>
                    <a:lnTo>
                      <a:pt x="622" y="32"/>
                    </a:lnTo>
                    <a:lnTo>
                      <a:pt x="622" y="38"/>
                    </a:lnTo>
                    <a:lnTo>
                      <a:pt x="616" y="38"/>
                    </a:lnTo>
                    <a:lnTo>
                      <a:pt x="610" y="38"/>
                    </a:lnTo>
                    <a:lnTo>
                      <a:pt x="610" y="32"/>
                    </a:lnTo>
                    <a:lnTo>
                      <a:pt x="610" y="32"/>
                    </a:lnTo>
                    <a:lnTo>
                      <a:pt x="604" y="32"/>
                    </a:lnTo>
                    <a:lnTo>
                      <a:pt x="604" y="26"/>
                    </a:lnTo>
                    <a:lnTo>
                      <a:pt x="604" y="26"/>
                    </a:lnTo>
                    <a:lnTo>
                      <a:pt x="604" y="26"/>
                    </a:lnTo>
                    <a:lnTo>
                      <a:pt x="604" y="26"/>
                    </a:lnTo>
                    <a:close/>
                    <a:moveTo>
                      <a:pt x="492" y="26"/>
                    </a:moveTo>
                    <a:lnTo>
                      <a:pt x="492" y="20"/>
                    </a:lnTo>
                    <a:lnTo>
                      <a:pt x="496" y="20"/>
                    </a:lnTo>
                    <a:lnTo>
                      <a:pt x="496" y="26"/>
                    </a:lnTo>
                    <a:lnTo>
                      <a:pt x="502" y="26"/>
                    </a:lnTo>
                    <a:lnTo>
                      <a:pt x="502" y="26"/>
                    </a:lnTo>
                    <a:lnTo>
                      <a:pt x="508" y="26"/>
                    </a:lnTo>
                    <a:lnTo>
                      <a:pt x="512" y="26"/>
                    </a:lnTo>
                    <a:lnTo>
                      <a:pt x="512" y="26"/>
                    </a:lnTo>
                    <a:lnTo>
                      <a:pt x="518" y="26"/>
                    </a:lnTo>
                    <a:lnTo>
                      <a:pt x="524" y="26"/>
                    </a:lnTo>
                    <a:lnTo>
                      <a:pt x="524" y="26"/>
                    </a:lnTo>
                    <a:lnTo>
                      <a:pt x="524" y="26"/>
                    </a:lnTo>
                    <a:lnTo>
                      <a:pt x="530" y="26"/>
                    </a:lnTo>
                    <a:lnTo>
                      <a:pt x="536" y="26"/>
                    </a:lnTo>
                    <a:lnTo>
                      <a:pt x="536" y="32"/>
                    </a:lnTo>
                    <a:lnTo>
                      <a:pt x="536" y="32"/>
                    </a:lnTo>
                    <a:lnTo>
                      <a:pt x="530" y="38"/>
                    </a:lnTo>
                    <a:lnTo>
                      <a:pt x="524" y="38"/>
                    </a:lnTo>
                    <a:lnTo>
                      <a:pt x="524" y="32"/>
                    </a:lnTo>
                    <a:lnTo>
                      <a:pt x="524" y="32"/>
                    </a:lnTo>
                    <a:lnTo>
                      <a:pt x="518" y="32"/>
                    </a:lnTo>
                    <a:lnTo>
                      <a:pt x="512" y="32"/>
                    </a:lnTo>
                    <a:lnTo>
                      <a:pt x="512" y="26"/>
                    </a:lnTo>
                    <a:lnTo>
                      <a:pt x="512" y="26"/>
                    </a:lnTo>
                    <a:lnTo>
                      <a:pt x="508" y="26"/>
                    </a:lnTo>
                    <a:lnTo>
                      <a:pt x="502" y="26"/>
                    </a:lnTo>
                    <a:lnTo>
                      <a:pt x="502" y="26"/>
                    </a:lnTo>
                    <a:lnTo>
                      <a:pt x="502" y="26"/>
                    </a:lnTo>
                    <a:lnTo>
                      <a:pt x="502" y="26"/>
                    </a:lnTo>
                    <a:lnTo>
                      <a:pt x="496" y="26"/>
                    </a:lnTo>
                    <a:lnTo>
                      <a:pt x="492" y="26"/>
                    </a:lnTo>
                    <a:lnTo>
                      <a:pt x="492" y="26"/>
                    </a:lnTo>
                    <a:lnTo>
                      <a:pt x="492" y="26"/>
                    </a:lnTo>
                    <a:lnTo>
                      <a:pt x="492" y="26"/>
                    </a:lnTo>
                    <a:close/>
                    <a:moveTo>
                      <a:pt x="384" y="48"/>
                    </a:moveTo>
                    <a:lnTo>
                      <a:pt x="384" y="42"/>
                    </a:lnTo>
                    <a:lnTo>
                      <a:pt x="390" y="42"/>
                    </a:lnTo>
                    <a:lnTo>
                      <a:pt x="394" y="48"/>
                    </a:lnTo>
                    <a:lnTo>
                      <a:pt x="394" y="48"/>
                    </a:lnTo>
                    <a:lnTo>
                      <a:pt x="398" y="48"/>
                    </a:lnTo>
                    <a:lnTo>
                      <a:pt x="404" y="42"/>
                    </a:lnTo>
                    <a:lnTo>
                      <a:pt x="398" y="42"/>
                    </a:lnTo>
                    <a:lnTo>
                      <a:pt x="394" y="42"/>
                    </a:lnTo>
                    <a:lnTo>
                      <a:pt x="398" y="42"/>
                    </a:lnTo>
                    <a:lnTo>
                      <a:pt x="404" y="42"/>
                    </a:lnTo>
                    <a:lnTo>
                      <a:pt x="404" y="38"/>
                    </a:lnTo>
                    <a:lnTo>
                      <a:pt x="398" y="38"/>
                    </a:lnTo>
                    <a:lnTo>
                      <a:pt x="394" y="38"/>
                    </a:lnTo>
                    <a:lnTo>
                      <a:pt x="394" y="42"/>
                    </a:lnTo>
                    <a:lnTo>
                      <a:pt x="394" y="38"/>
                    </a:lnTo>
                    <a:lnTo>
                      <a:pt x="394" y="38"/>
                    </a:lnTo>
                    <a:lnTo>
                      <a:pt x="398" y="38"/>
                    </a:lnTo>
                    <a:lnTo>
                      <a:pt x="404" y="38"/>
                    </a:lnTo>
                    <a:lnTo>
                      <a:pt x="410" y="38"/>
                    </a:lnTo>
                    <a:lnTo>
                      <a:pt x="410" y="38"/>
                    </a:lnTo>
                    <a:lnTo>
                      <a:pt x="416" y="38"/>
                    </a:lnTo>
                    <a:lnTo>
                      <a:pt x="422" y="38"/>
                    </a:lnTo>
                    <a:lnTo>
                      <a:pt x="422" y="38"/>
                    </a:lnTo>
                    <a:lnTo>
                      <a:pt x="422" y="38"/>
                    </a:lnTo>
                    <a:lnTo>
                      <a:pt x="422" y="38"/>
                    </a:lnTo>
                    <a:lnTo>
                      <a:pt x="422" y="38"/>
                    </a:lnTo>
                    <a:lnTo>
                      <a:pt x="426" y="32"/>
                    </a:lnTo>
                    <a:lnTo>
                      <a:pt x="422" y="32"/>
                    </a:lnTo>
                    <a:lnTo>
                      <a:pt x="422" y="38"/>
                    </a:lnTo>
                    <a:lnTo>
                      <a:pt x="422" y="38"/>
                    </a:lnTo>
                    <a:lnTo>
                      <a:pt x="422" y="32"/>
                    </a:lnTo>
                    <a:lnTo>
                      <a:pt x="416" y="32"/>
                    </a:lnTo>
                    <a:lnTo>
                      <a:pt x="422" y="32"/>
                    </a:lnTo>
                    <a:lnTo>
                      <a:pt x="422" y="32"/>
                    </a:lnTo>
                    <a:lnTo>
                      <a:pt x="422" y="26"/>
                    </a:lnTo>
                    <a:lnTo>
                      <a:pt x="426" y="26"/>
                    </a:lnTo>
                    <a:lnTo>
                      <a:pt x="432" y="26"/>
                    </a:lnTo>
                    <a:lnTo>
                      <a:pt x="432" y="26"/>
                    </a:lnTo>
                    <a:lnTo>
                      <a:pt x="432" y="26"/>
                    </a:lnTo>
                    <a:lnTo>
                      <a:pt x="438" y="26"/>
                    </a:lnTo>
                    <a:lnTo>
                      <a:pt x="442" y="26"/>
                    </a:lnTo>
                    <a:lnTo>
                      <a:pt x="442" y="26"/>
                    </a:lnTo>
                    <a:lnTo>
                      <a:pt x="438" y="32"/>
                    </a:lnTo>
                    <a:lnTo>
                      <a:pt x="432" y="32"/>
                    </a:lnTo>
                    <a:lnTo>
                      <a:pt x="438" y="32"/>
                    </a:lnTo>
                    <a:lnTo>
                      <a:pt x="442" y="32"/>
                    </a:lnTo>
                    <a:lnTo>
                      <a:pt x="442" y="32"/>
                    </a:lnTo>
                    <a:lnTo>
                      <a:pt x="448" y="32"/>
                    </a:lnTo>
                    <a:lnTo>
                      <a:pt x="454" y="32"/>
                    </a:lnTo>
                    <a:lnTo>
                      <a:pt x="454" y="38"/>
                    </a:lnTo>
                    <a:lnTo>
                      <a:pt x="448" y="38"/>
                    </a:lnTo>
                    <a:lnTo>
                      <a:pt x="442" y="38"/>
                    </a:lnTo>
                    <a:lnTo>
                      <a:pt x="442" y="38"/>
                    </a:lnTo>
                    <a:lnTo>
                      <a:pt x="442" y="38"/>
                    </a:lnTo>
                    <a:lnTo>
                      <a:pt x="438" y="38"/>
                    </a:lnTo>
                    <a:lnTo>
                      <a:pt x="432" y="38"/>
                    </a:lnTo>
                    <a:lnTo>
                      <a:pt x="432" y="38"/>
                    </a:lnTo>
                    <a:lnTo>
                      <a:pt x="426" y="38"/>
                    </a:lnTo>
                    <a:lnTo>
                      <a:pt x="426" y="42"/>
                    </a:lnTo>
                    <a:lnTo>
                      <a:pt x="422" y="42"/>
                    </a:lnTo>
                    <a:lnTo>
                      <a:pt x="422" y="42"/>
                    </a:lnTo>
                    <a:lnTo>
                      <a:pt x="416" y="42"/>
                    </a:lnTo>
                    <a:lnTo>
                      <a:pt x="410" y="42"/>
                    </a:lnTo>
                    <a:lnTo>
                      <a:pt x="410" y="48"/>
                    </a:lnTo>
                    <a:lnTo>
                      <a:pt x="416" y="48"/>
                    </a:lnTo>
                    <a:lnTo>
                      <a:pt x="416" y="48"/>
                    </a:lnTo>
                    <a:lnTo>
                      <a:pt x="410" y="48"/>
                    </a:lnTo>
                    <a:lnTo>
                      <a:pt x="410" y="48"/>
                    </a:lnTo>
                    <a:lnTo>
                      <a:pt x="410" y="48"/>
                    </a:lnTo>
                    <a:lnTo>
                      <a:pt x="410" y="48"/>
                    </a:lnTo>
                    <a:lnTo>
                      <a:pt x="404" y="48"/>
                    </a:lnTo>
                    <a:lnTo>
                      <a:pt x="398" y="48"/>
                    </a:lnTo>
                    <a:lnTo>
                      <a:pt x="394" y="48"/>
                    </a:lnTo>
                    <a:lnTo>
                      <a:pt x="394" y="54"/>
                    </a:lnTo>
                    <a:lnTo>
                      <a:pt x="394" y="48"/>
                    </a:lnTo>
                    <a:lnTo>
                      <a:pt x="398" y="48"/>
                    </a:lnTo>
                    <a:lnTo>
                      <a:pt x="398" y="48"/>
                    </a:lnTo>
                    <a:lnTo>
                      <a:pt x="394" y="48"/>
                    </a:lnTo>
                    <a:lnTo>
                      <a:pt x="394" y="48"/>
                    </a:lnTo>
                    <a:lnTo>
                      <a:pt x="390" y="48"/>
                    </a:lnTo>
                    <a:lnTo>
                      <a:pt x="384" y="48"/>
                    </a:lnTo>
                    <a:lnTo>
                      <a:pt x="384" y="48"/>
                    </a:lnTo>
                    <a:lnTo>
                      <a:pt x="384" y="48"/>
                    </a:lnTo>
                    <a:lnTo>
                      <a:pt x="384" y="48"/>
                    </a:lnTo>
                    <a:lnTo>
                      <a:pt x="384" y="48"/>
                    </a:lnTo>
                    <a:lnTo>
                      <a:pt x="384" y="48"/>
                    </a:lnTo>
                    <a:close/>
                    <a:moveTo>
                      <a:pt x="562" y="38"/>
                    </a:moveTo>
                    <a:lnTo>
                      <a:pt x="562" y="38"/>
                    </a:lnTo>
                    <a:lnTo>
                      <a:pt x="562" y="32"/>
                    </a:lnTo>
                    <a:lnTo>
                      <a:pt x="562" y="32"/>
                    </a:lnTo>
                    <a:lnTo>
                      <a:pt x="568" y="32"/>
                    </a:lnTo>
                    <a:lnTo>
                      <a:pt x="568" y="26"/>
                    </a:lnTo>
                    <a:lnTo>
                      <a:pt x="572" y="26"/>
                    </a:lnTo>
                    <a:lnTo>
                      <a:pt x="572" y="26"/>
                    </a:lnTo>
                    <a:lnTo>
                      <a:pt x="572" y="32"/>
                    </a:lnTo>
                    <a:lnTo>
                      <a:pt x="572" y="32"/>
                    </a:lnTo>
                    <a:lnTo>
                      <a:pt x="572" y="32"/>
                    </a:lnTo>
                    <a:lnTo>
                      <a:pt x="578" y="32"/>
                    </a:lnTo>
                    <a:lnTo>
                      <a:pt x="584" y="32"/>
                    </a:lnTo>
                    <a:lnTo>
                      <a:pt x="584" y="26"/>
                    </a:lnTo>
                    <a:lnTo>
                      <a:pt x="590" y="26"/>
                    </a:lnTo>
                    <a:lnTo>
                      <a:pt x="596" y="26"/>
                    </a:lnTo>
                    <a:lnTo>
                      <a:pt x="600" y="26"/>
                    </a:lnTo>
                    <a:lnTo>
                      <a:pt x="600" y="26"/>
                    </a:lnTo>
                    <a:lnTo>
                      <a:pt x="600" y="32"/>
                    </a:lnTo>
                    <a:lnTo>
                      <a:pt x="600" y="38"/>
                    </a:lnTo>
                    <a:lnTo>
                      <a:pt x="600" y="38"/>
                    </a:lnTo>
                    <a:lnTo>
                      <a:pt x="600" y="38"/>
                    </a:lnTo>
                    <a:lnTo>
                      <a:pt x="600" y="38"/>
                    </a:lnTo>
                    <a:lnTo>
                      <a:pt x="596" y="38"/>
                    </a:lnTo>
                    <a:lnTo>
                      <a:pt x="596" y="38"/>
                    </a:lnTo>
                    <a:lnTo>
                      <a:pt x="590" y="38"/>
                    </a:lnTo>
                    <a:lnTo>
                      <a:pt x="584" y="42"/>
                    </a:lnTo>
                    <a:lnTo>
                      <a:pt x="584" y="42"/>
                    </a:lnTo>
                    <a:lnTo>
                      <a:pt x="578" y="42"/>
                    </a:lnTo>
                    <a:lnTo>
                      <a:pt x="578" y="38"/>
                    </a:lnTo>
                    <a:lnTo>
                      <a:pt x="572" y="38"/>
                    </a:lnTo>
                    <a:lnTo>
                      <a:pt x="572" y="38"/>
                    </a:lnTo>
                    <a:lnTo>
                      <a:pt x="568" y="42"/>
                    </a:lnTo>
                    <a:lnTo>
                      <a:pt x="562" y="42"/>
                    </a:lnTo>
                    <a:lnTo>
                      <a:pt x="562" y="38"/>
                    </a:lnTo>
                    <a:lnTo>
                      <a:pt x="562" y="38"/>
                    </a:lnTo>
                    <a:lnTo>
                      <a:pt x="562" y="38"/>
                    </a:lnTo>
                    <a:lnTo>
                      <a:pt x="562" y="38"/>
                    </a:lnTo>
                    <a:lnTo>
                      <a:pt x="562" y="38"/>
                    </a:lnTo>
                    <a:close/>
                    <a:moveTo>
                      <a:pt x="372" y="42"/>
                    </a:moveTo>
                    <a:lnTo>
                      <a:pt x="372" y="38"/>
                    </a:lnTo>
                    <a:lnTo>
                      <a:pt x="372" y="38"/>
                    </a:lnTo>
                    <a:lnTo>
                      <a:pt x="368" y="38"/>
                    </a:lnTo>
                    <a:lnTo>
                      <a:pt x="362" y="38"/>
                    </a:lnTo>
                    <a:lnTo>
                      <a:pt x="362" y="38"/>
                    </a:lnTo>
                    <a:lnTo>
                      <a:pt x="362" y="38"/>
                    </a:lnTo>
                    <a:lnTo>
                      <a:pt x="356" y="38"/>
                    </a:lnTo>
                    <a:lnTo>
                      <a:pt x="362" y="38"/>
                    </a:lnTo>
                    <a:lnTo>
                      <a:pt x="362" y="38"/>
                    </a:lnTo>
                    <a:lnTo>
                      <a:pt x="368" y="38"/>
                    </a:lnTo>
                    <a:lnTo>
                      <a:pt x="372" y="38"/>
                    </a:lnTo>
                    <a:lnTo>
                      <a:pt x="372" y="38"/>
                    </a:lnTo>
                    <a:lnTo>
                      <a:pt x="378" y="38"/>
                    </a:lnTo>
                    <a:lnTo>
                      <a:pt x="384" y="32"/>
                    </a:lnTo>
                    <a:lnTo>
                      <a:pt x="378" y="32"/>
                    </a:lnTo>
                    <a:lnTo>
                      <a:pt x="384" y="32"/>
                    </a:lnTo>
                    <a:lnTo>
                      <a:pt x="384" y="32"/>
                    </a:lnTo>
                    <a:lnTo>
                      <a:pt x="390" y="32"/>
                    </a:lnTo>
                    <a:lnTo>
                      <a:pt x="390" y="26"/>
                    </a:lnTo>
                    <a:lnTo>
                      <a:pt x="394" y="26"/>
                    </a:lnTo>
                    <a:lnTo>
                      <a:pt x="394" y="26"/>
                    </a:lnTo>
                    <a:lnTo>
                      <a:pt x="394" y="32"/>
                    </a:lnTo>
                    <a:lnTo>
                      <a:pt x="398" y="32"/>
                    </a:lnTo>
                    <a:lnTo>
                      <a:pt x="404" y="32"/>
                    </a:lnTo>
                    <a:lnTo>
                      <a:pt x="410" y="32"/>
                    </a:lnTo>
                    <a:lnTo>
                      <a:pt x="410" y="32"/>
                    </a:lnTo>
                    <a:lnTo>
                      <a:pt x="410" y="32"/>
                    </a:lnTo>
                    <a:lnTo>
                      <a:pt x="410" y="38"/>
                    </a:lnTo>
                    <a:lnTo>
                      <a:pt x="410" y="38"/>
                    </a:lnTo>
                    <a:lnTo>
                      <a:pt x="404" y="38"/>
                    </a:lnTo>
                    <a:lnTo>
                      <a:pt x="398" y="38"/>
                    </a:lnTo>
                    <a:lnTo>
                      <a:pt x="398" y="32"/>
                    </a:lnTo>
                    <a:lnTo>
                      <a:pt x="394" y="32"/>
                    </a:lnTo>
                    <a:lnTo>
                      <a:pt x="394" y="32"/>
                    </a:lnTo>
                    <a:lnTo>
                      <a:pt x="394" y="38"/>
                    </a:lnTo>
                    <a:lnTo>
                      <a:pt x="390" y="38"/>
                    </a:lnTo>
                    <a:lnTo>
                      <a:pt x="384" y="38"/>
                    </a:lnTo>
                    <a:lnTo>
                      <a:pt x="384" y="38"/>
                    </a:lnTo>
                    <a:lnTo>
                      <a:pt x="378" y="38"/>
                    </a:lnTo>
                    <a:lnTo>
                      <a:pt x="384" y="38"/>
                    </a:lnTo>
                    <a:lnTo>
                      <a:pt x="378" y="38"/>
                    </a:lnTo>
                    <a:lnTo>
                      <a:pt x="372" y="42"/>
                    </a:lnTo>
                    <a:lnTo>
                      <a:pt x="372" y="42"/>
                    </a:lnTo>
                    <a:lnTo>
                      <a:pt x="372" y="42"/>
                    </a:lnTo>
                    <a:lnTo>
                      <a:pt x="372" y="42"/>
                    </a:lnTo>
                    <a:close/>
                    <a:moveTo>
                      <a:pt x="536" y="48"/>
                    </a:moveTo>
                    <a:lnTo>
                      <a:pt x="536" y="48"/>
                    </a:lnTo>
                    <a:lnTo>
                      <a:pt x="530" y="48"/>
                    </a:lnTo>
                    <a:lnTo>
                      <a:pt x="530" y="42"/>
                    </a:lnTo>
                    <a:lnTo>
                      <a:pt x="530" y="38"/>
                    </a:lnTo>
                    <a:lnTo>
                      <a:pt x="524" y="38"/>
                    </a:lnTo>
                    <a:lnTo>
                      <a:pt x="530" y="38"/>
                    </a:lnTo>
                    <a:lnTo>
                      <a:pt x="536" y="38"/>
                    </a:lnTo>
                    <a:lnTo>
                      <a:pt x="536" y="38"/>
                    </a:lnTo>
                    <a:lnTo>
                      <a:pt x="540" y="38"/>
                    </a:lnTo>
                    <a:lnTo>
                      <a:pt x="550" y="38"/>
                    </a:lnTo>
                    <a:lnTo>
                      <a:pt x="550" y="42"/>
                    </a:lnTo>
                    <a:lnTo>
                      <a:pt x="556" y="42"/>
                    </a:lnTo>
                    <a:lnTo>
                      <a:pt x="562" y="42"/>
                    </a:lnTo>
                    <a:lnTo>
                      <a:pt x="562" y="48"/>
                    </a:lnTo>
                    <a:lnTo>
                      <a:pt x="550" y="42"/>
                    </a:lnTo>
                    <a:lnTo>
                      <a:pt x="550" y="42"/>
                    </a:lnTo>
                    <a:lnTo>
                      <a:pt x="550" y="48"/>
                    </a:lnTo>
                    <a:lnTo>
                      <a:pt x="546" y="48"/>
                    </a:lnTo>
                    <a:lnTo>
                      <a:pt x="540" y="48"/>
                    </a:lnTo>
                    <a:lnTo>
                      <a:pt x="546" y="48"/>
                    </a:lnTo>
                    <a:lnTo>
                      <a:pt x="550" y="48"/>
                    </a:lnTo>
                    <a:lnTo>
                      <a:pt x="550" y="48"/>
                    </a:lnTo>
                    <a:lnTo>
                      <a:pt x="546" y="48"/>
                    </a:lnTo>
                    <a:lnTo>
                      <a:pt x="540" y="48"/>
                    </a:lnTo>
                    <a:lnTo>
                      <a:pt x="540" y="48"/>
                    </a:lnTo>
                    <a:lnTo>
                      <a:pt x="540" y="48"/>
                    </a:lnTo>
                    <a:lnTo>
                      <a:pt x="536" y="48"/>
                    </a:lnTo>
                    <a:lnTo>
                      <a:pt x="536" y="48"/>
                    </a:lnTo>
                    <a:lnTo>
                      <a:pt x="536" y="48"/>
                    </a:lnTo>
                    <a:lnTo>
                      <a:pt x="536" y="48"/>
                    </a:lnTo>
                    <a:close/>
                    <a:moveTo>
                      <a:pt x="512" y="48"/>
                    </a:moveTo>
                    <a:lnTo>
                      <a:pt x="512" y="48"/>
                    </a:lnTo>
                    <a:lnTo>
                      <a:pt x="512" y="48"/>
                    </a:lnTo>
                    <a:lnTo>
                      <a:pt x="512" y="42"/>
                    </a:lnTo>
                    <a:lnTo>
                      <a:pt x="512" y="42"/>
                    </a:lnTo>
                    <a:lnTo>
                      <a:pt x="518" y="42"/>
                    </a:lnTo>
                    <a:lnTo>
                      <a:pt x="524" y="42"/>
                    </a:lnTo>
                    <a:lnTo>
                      <a:pt x="524" y="42"/>
                    </a:lnTo>
                    <a:lnTo>
                      <a:pt x="530" y="42"/>
                    </a:lnTo>
                    <a:lnTo>
                      <a:pt x="530" y="48"/>
                    </a:lnTo>
                    <a:lnTo>
                      <a:pt x="530" y="48"/>
                    </a:lnTo>
                    <a:lnTo>
                      <a:pt x="524" y="48"/>
                    </a:lnTo>
                    <a:lnTo>
                      <a:pt x="524" y="54"/>
                    </a:lnTo>
                    <a:lnTo>
                      <a:pt x="524" y="54"/>
                    </a:lnTo>
                    <a:lnTo>
                      <a:pt x="524" y="48"/>
                    </a:lnTo>
                    <a:lnTo>
                      <a:pt x="518" y="48"/>
                    </a:lnTo>
                    <a:lnTo>
                      <a:pt x="512" y="48"/>
                    </a:lnTo>
                    <a:lnTo>
                      <a:pt x="512" y="48"/>
                    </a:lnTo>
                    <a:lnTo>
                      <a:pt x="508" y="48"/>
                    </a:lnTo>
                    <a:lnTo>
                      <a:pt x="512" y="48"/>
                    </a:lnTo>
                    <a:lnTo>
                      <a:pt x="512" y="48"/>
                    </a:lnTo>
                    <a:lnTo>
                      <a:pt x="512" y="48"/>
                    </a:lnTo>
                    <a:lnTo>
                      <a:pt x="512" y="48"/>
                    </a:lnTo>
                    <a:close/>
                    <a:moveTo>
                      <a:pt x="1038" y="70"/>
                    </a:moveTo>
                    <a:lnTo>
                      <a:pt x="1038" y="70"/>
                    </a:lnTo>
                    <a:lnTo>
                      <a:pt x="1038" y="70"/>
                    </a:lnTo>
                    <a:lnTo>
                      <a:pt x="1038" y="70"/>
                    </a:lnTo>
                    <a:lnTo>
                      <a:pt x="1034" y="66"/>
                    </a:lnTo>
                    <a:lnTo>
                      <a:pt x="1038" y="66"/>
                    </a:lnTo>
                    <a:lnTo>
                      <a:pt x="1038" y="70"/>
                    </a:lnTo>
                    <a:lnTo>
                      <a:pt x="1038" y="70"/>
                    </a:lnTo>
                    <a:lnTo>
                      <a:pt x="1044" y="66"/>
                    </a:lnTo>
                    <a:lnTo>
                      <a:pt x="1050" y="66"/>
                    </a:lnTo>
                    <a:lnTo>
                      <a:pt x="1050" y="60"/>
                    </a:lnTo>
                    <a:lnTo>
                      <a:pt x="1054" y="60"/>
                    </a:lnTo>
                    <a:lnTo>
                      <a:pt x="1054" y="60"/>
                    </a:lnTo>
                    <a:lnTo>
                      <a:pt x="1060" y="60"/>
                    </a:lnTo>
                    <a:lnTo>
                      <a:pt x="1060" y="60"/>
                    </a:lnTo>
                    <a:lnTo>
                      <a:pt x="1054" y="60"/>
                    </a:lnTo>
                    <a:lnTo>
                      <a:pt x="1054" y="54"/>
                    </a:lnTo>
                    <a:lnTo>
                      <a:pt x="1060" y="54"/>
                    </a:lnTo>
                    <a:lnTo>
                      <a:pt x="1066" y="54"/>
                    </a:lnTo>
                    <a:lnTo>
                      <a:pt x="1066" y="48"/>
                    </a:lnTo>
                    <a:lnTo>
                      <a:pt x="1066" y="48"/>
                    </a:lnTo>
                    <a:lnTo>
                      <a:pt x="1066" y="54"/>
                    </a:lnTo>
                    <a:lnTo>
                      <a:pt x="1072" y="54"/>
                    </a:lnTo>
                    <a:lnTo>
                      <a:pt x="1072" y="48"/>
                    </a:lnTo>
                    <a:lnTo>
                      <a:pt x="1078" y="48"/>
                    </a:lnTo>
                    <a:lnTo>
                      <a:pt x="1078" y="48"/>
                    </a:lnTo>
                    <a:lnTo>
                      <a:pt x="1082" y="48"/>
                    </a:lnTo>
                    <a:lnTo>
                      <a:pt x="1088" y="48"/>
                    </a:lnTo>
                    <a:lnTo>
                      <a:pt x="1088" y="48"/>
                    </a:lnTo>
                    <a:lnTo>
                      <a:pt x="1092" y="48"/>
                    </a:lnTo>
                    <a:lnTo>
                      <a:pt x="1098" y="48"/>
                    </a:lnTo>
                    <a:lnTo>
                      <a:pt x="1104" y="48"/>
                    </a:lnTo>
                    <a:lnTo>
                      <a:pt x="1104" y="48"/>
                    </a:lnTo>
                    <a:lnTo>
                      <a:pt x="1108" y="54"/>
                    </a:lnTo>
                    <a:lnTo>
                      <a:pt x="1104" y="60"/>
                    </a:lnTo>
                    <a:lnTo>
                      <a:pt x="1104" y="60"/>
                    </a:lnTo>
                    <a:lnTo>
                      <a:pt x="1098" y="60"/>
                    </a:lnTo>
                    <a:lnTo>
                      <a:pt x="1104" y="60"/>
                    </a:lnTo>
                    <a:lnTo>
                      <a:pt x="1104" y="60"/>
                    </a:lnTo>
                    <a:lnTo>
                      <a:pt x="1104" y="60"/>
                    </a:lnTo>
                    <a:lnTo>
                      <a:pt x="1108" y="60"/>
                    </a:lnTo>
                    <a:lnTo>
                      <a:pt x="1108" y="60"/>
                    </a:lnTo>
                    <a:lnTo>
                      <a:pt x="1114" y="60"/>
                    </a:lnTo>
                    <a:lnTo>
                      <a:pt x="1114" y="54"/>
                    </a:lnTo>
                    <a:lnTo>
                      <a:pt x="1120" y="54"/>
                    </a:lnTo>
                    <a:lnTo>
                      <a:pt x="1120" y="54"/>
                    </a:lnTo>
                    <a:lnTo>
                      <a:pt x="1126" y="54"/>
                    </a:lnTo>
                    <a:lnTo>
                      <a:pt x="1132" y="54"/>
                    </a:lnTo>
                    <a:lnTo>
                      <a:pt x="1132" y="60"/>
                    </a:lnTo>
                    <a:lnTo>
                      <a:pt x="1136" y="60"/>
                    </a:lnTo>
                    <a:lnTo>
                      <a:pt x="1136" y="60"/>
                    </a:lnTo>
                    <a:lnTo>
                      <a:pt x="1136" y="60"/>
                    </a:lnTo>
                    <a:lnTo>
                      <a:pt x="1136" y="60"/>
                    </a:lnTo>
                    <a:lnTo>
                      <a:pt x="1136" y="66"/>
                    </a:lnTo>
                    <a:lnTo>
                      <a:pt x="1132" y="66"/>
                    </a:lnTo>
                    <a:lnTo>
                      <a:pt x="1132" y="70"/>
                    </a:lnTo>
                    <a:lnTo>
                      <a:pt x="1132" y="70"/>
                    </a:lnTo>
                    <a:lnTo>
                      <a:pt x="1136" y="70"/>
                    </a:lnTo>
                    <a:lnTo>
                      <a:pt x="1132" y="70"/>
                    </a:lnTo>
                    <a:lnTo>
                      <a:pt x="1132" y="74"/>
                    </a:lnTo>
                    <a:lnTo>
                      <a:pt x="1126" y="74"/>
                    </a:lnTo>
                    <a:lnTo>
                      <a:pt x="1126" y="70"/>
                    </a:lnTo>
                    <a:lnTo>
                      <a:pt x="1120" y="70"/>
                    </a:lnTo>
                    <a:lnTo>
                      <a:pt x="1120" y="74"/>
                    </a:lnTo>
                    <a:lnTo>
                      <a:pt x="1126" y="74"/>
                    </a:lnTo>
                    <a:lnTo>
                      <a:pt x="1132" y="74"/>
                    </a:lnTo>
                    <a:lnTo>
                      <a:pt x="1132" y="80"/>
                    </a:lnTo>
                    <a:lnTo>
                      <a:pt x="1136" y="80"/>
                    </a:lnTo>
                    <a:lnTo>
                      <a:pt x="1136" y="86"/>
                    </a:lnTo>
                    <a:lnTo>
                      <a:pt x="1132" y="86"/>
                    </a:lnTo>
                    <a:lnTo>
                      <a:pt x="1126" y="86"/>
                    </a:lnTo>
                    <a:lnTo>
                      <a:pt x="1120" y="86"/>
                    </a:lnTo>
                    <a:lnTo>
                      <a:pt x="1120" y="86"/>
                    </a:lnTo>
                    <a:lnTo>
                      <a:pt x="1114" y="86"/>
                    </a:lnTo>
                    <a:lnTo>
                      <a:pt x="1114" y="92"/>
                    </a:lnTo>
                    <a:lnTo>
                      <a:pt x="1108" y="86"/>
                    </a:lnTo>
                    <a:lnTo>
                      <a:pt x="1108" y="86"/>
                    </a:lnTo>
                    <a:lnTo>
                      <a:pt x="1104" y="86"/>
                    </a:lnTo>
                    <a:lnTo>
                      <a:pt x="1104" y="86"/>
                    </a:lnTo>
                    <a:lnTo>
                      <a:pt x="1098" y="86"/>
                    </a:lnTo>
                    <a:lnTo>
                      <a:pt x="1092" y="86"/>
                    </a:lnTo>
                    <a:lnTo>
                      <a:pt x="1092" y="86"/>
                    </a:lnTo>
                    <a:lnTo>
                      <a:pt x="1088" y="86"/>
                    </a:lnTo>
                    <a:lnTo>
                      <a:pt x="1088" y="86"/>
                    </a:lnTo>
                    <a:lnTo>
                      <a:pt x="1082" y="86"/>
                    </a:lnTo>
                    <a:lnTo>
                      <a:pt x="1088" y="86"/>
                    </a:lnTo>
                    <a:lnTo>
                      <a:pt x="1082" y="86"/>
                    </a:lnTo>
                    <a:lnTo>
                      <a:pt x="1078" y="86"/>
                    </a:lnTo>
                    <a:lnTo>
                      <a:pt x="1078" y="86"/>
                    </a:lnTo>
                    <a:lnTo>
                      <a:pt x="1078" y="80"/>
                    </a:lnTo>
                    <a:lnTo>
                      <a:pt x="1072" y="80"/>
                    </a:lnTo>
                    <a:lnTo>
                      <a:pt x="1066" y="80"/>
                    </a:lnTo>
                    <a:lnTo>
                      <a:pt x="1066" y="80"/>
                    </a:lnTo>
                    <a:lnTo>
                      <a:pt x="1060" y="80"/>
                    </a:lnTo>
                    <a:lnTo>
                      <a:pt x="1060" y="74"/>
                    </a:lnTo>
                    <a:lnTo>
                      <a:pt x="1054" y="74"/>
                    </a:lnTo>
                    <a:lnTo>
                      <a:pt x="1054" y="70"/>
                    </a:lnTo>
                    <a:lnTo>
                      <a:pt x="1054" y="70"/>
                    </a:lnTo>
                    <a:lnTo>
                      <a:pt x="1054" y="70"/>
                    </a:lnTo>
                    <a:lnTo>
                      <a:pt x="1050" y="70"/>
                    </a:lnTo>
                    <a:lnTo>
                      <a:pt x="1054" y="70"/>
                    </a:lnTo>
                    <a:lnTo>
                      <a:pt x="1050" y="70"/>
                    </a:lnTo>
                    <a:lnTo>
                      <a:pt x="1050" y="66"/>
                    </a:lnTo>
                    <a:lnTo>
                      <a:pt x="1044" y="70"/>
                    </a:lnTo>
                    <a:lnTo>
                      <a:pt x="1038" y="70"/>
                    </a:lnTo>
                    <a:lnTo>
                      <a:pt x="1038" y="70"/>
                    </a:lnTo>
                    <a:lnTo>
                      <a:pt x="1038" y="70"/>
                    </a:lnTo>
                    <a:lnTo>
                      <a:pt x="1038" y="70"/>
                    </a:lnTo>
                    <a:close/>
                    <a:moveTo>
                      <a:pt x="1012" y="54"/>
                    </a:moveTo>
                    <a:lnTo>
                      <a:pt x="1006" y="54"/>
                    </a:lnTo>
                    <a:lnTo>
                      <a:pt x="1012" y="54"/>
                    </a:lnTo>
                    <a:lnTo>
                      <a:pt x="1018" y="54"/>
                    </a:lnTo>
                    <a:lnTo>
                      <a:pt x="1018" y="54"/>
                    </a:lnTo>
                    <a:lnTo>
                      <a:pt x="1022" y="54"/>
                    </a:lnTo>
                    <a:lnTo>
                      <a:pt x="1028" y="54"/>
                    </a:lnTo>
                    <a:lnTo>
                      <a:pt x="1028" y="54"/>
                    </a:lnTo>
                    <a:lnTo>
                      <a:pt x="1034" y="54"/>
                    </a:lnTo>
                    <a:lnTo>
                      <a:pt x="1038" y="54"/>
                    </a:lnTo>
                    <a:lnTo>
                      <a:pt x="1038" y="54"/>
                    </a:lnTo>
                    <a:lnTo>
                      <a:pt x="1044" y="54"/>
                    </a:lnTo>
                    <a:lnTo>
                      <a:pt x="1050" y="60"/>
                    </a:lnTo>
                    <a:lnTo>
                      <a:pt x="1044" y="60"/>
                    </a:lnTo>
                    <a:lnTo>
                      <a:pt x="1044" y="60"/>
                    </a:lnTo>
                    <a:lnTo>
                      <a:pt x="1038" y="60"/>
                    </a:lnTo>
                    <a:lnTo>
                      <a:pt x="1038" y="60"/>
                    </a:lnTo>
                    <a:lnTo>
                      <a:pt x="1034" y="60"/>
                    </a:lnTo>
                    <a:lnTo>
                      <a:pt x="1034" y="66"/>
                    </a:lnTo>
                    <a:lnTo>
                      <a:pt x="1028" y="66"/>
                    </a:lnTo>
                    <a:lnTo>
                      <a:pt x="1028" y="66"/>
                    </a:lnTo>
                    <a:lnTo>
                      <a:pt x="1022" y="66"/>
                    </a:lnTo>
                    <a:lnTo>
                      <a:pt x="1022" y="60"/>
                    </a:lnTo>
                    <a:lnTo>
                      <a:pt x="1028" y="60"/>
                    </a:lnTo>
                    <a:lnTo>
                      <a:pt x="1022" y="60"/>
                    </a:lnTo>
                    <a:lnTo>
                      <a:pt x="1018" y="60"/>
                    </a:lnTo>
                    <a:lnTo>
                      <a:pt x="1012" y="60"/>
                    </a:lnTo>
                    <a:lnTo>
                      <a:pt x="1012" y="54"/>
                    </a:lnTo>
                    <a:lnTo>
                      <a:pt x="1012" y="54"/>
                    </a:lnTo>
                    <a:lnTo>
                      <a:pt x="1012" y="54"/>
                    </a:lnTo>
                    <a:lnTo>
                      <a:pt x="1012" y="54"/>
                    </a:lnTo>
                    <a:close/>
                    <a:moveTo>
                      <a:pt x="1136" y="66"/>
                    </a:moveTo>
                    <a:lnTo>
                      <a:pt x="1136" y="60"/>
                    </a:lnTo>
                    <a:lnTo>
                      <a:pt x="1136" y="60"/>
                    </a:lnTo>
                    <a:lnTo>
                      <a:pt x="1142" y="66"/>
                    </a:lnTo>
                    <a:lnTo>
                      <a:pt x="1136" y="66"/>
                    </a:lnTo>
                    <a:lnTo>
                      <a:pt x="1136" y="66"/>
                    </a:lnTo>
                    <a:lnTo>
                      <a:pt x="1136" y="66"/>
                    </a:lnTo>
                    <a:lnTo>
                      <a:pt x="1136" y="66"/>
                    </a:lnTo>
                    <a:lnTo>
                      <a:pt x="1136" y="66"/>
                    </a:lnTo>
                    <a:close/>
                    <a:moveTo>
                      <a:pt x="806" y="70"/>
                    </a:moveTo>
                    <a:lnTo>
                      <a:pt x="800" y="70"/>
                    </a:lnTo>
                    <a:lnTo>
                      <a:pt x="800" y="66"/>
                    </a:lnTo>
                    <a:lnTo>
                      <a:pt x="800" y="66"/>
                    </a:lnTo>
                    <a:lnTo>
                      <a:pt x="806" y="66"/>
                    </a:lnTo>
                    <a:lnTo>
                      <a:pt x="812" y="66"/>
                    </a:lnTo>
                    <a:lnTo>
                      <a:pt x="812" y="66"/>
                    </a:lnTo>
                    <a:lnTo>
                      <a:pt x="812" y="70"/>
                    </a:lnTo>
                    <a:lnTo>
                      <a:pt x="818" y="70"/>
                    </a:lnTo>
                    <a:lnTo>
                      <a:pt x="822" y="70"/>
                    </a:lnTo>
                    <a:lnTo>
                      <a:pt x="818" y="70"/>
                    </a:lnTo>
                    <a:lnTo>
                      <a:pt x="812" y="70"/>
                    </a:lnTo>
                    <a:lnTo>
                      <a:pt x="812" y="70"/>
                    </a:lnTo>
                    <a:lnTo>
                      <a:pt x="806" y="70"/>
                    </a:lnTo>
                    <a:lnTo>
                      <a:pt x="806" y="70"/>
                    </a:lnTo>
                    <a:lnTo>
                      <a:pt x="806" y="70"/>
                    </a:lnTo>
                    <a:lnTo>
                      <a:pt x="806" y="70"/>
                    </a:lnTo>
                    <a:close/>
                    <a:moveTo>
                      <a:pt x="1018" y="70"/>
                    </a:moveTo>
                    <a:lnTo>
                      <a:pt x="1022" y="70"/>
                    </a:lnTo>
                    <a:lnTo>
                      <a:pt x="1028" y="70"/>
                    </a:lnTo>
                    <a:lnTo>
                      <a:pt x="1028" y="70"/>
                    </a:lnTo>
                    <a:lnTo>
                      <a:pt x="1028" y="70"/>
                    </a:lnTo>
                    <a:lnTo>
                      <a:pt x="1028" y="70"/>
                    </a:lnTo>
                    <a:lnTo>
                      <a:pt x="1022" y="70"/>
                    </a:lnTo>
                    <a:lnTo>
                      <a:pt x="1018" y="70"/>
                    </a:lnTo>
                    <a:lnTo>
                      <a:pt x="1018" y="70"/>
                    </a:lnTo>
                    <a:lnTo>
                      <a:pt x="1018" y="70"/>
                    </a:lnTo>
                    <a:lnTo>
                      <a:pt x="1018" y="70"/>
                    </a:lnTo>
                    <a:close/>
                    <a:moveTo>
                      <a:pt x="1028" y="70"/>
                    </a:moveTo>
                    <a:lnTo>
                      <a:pt x="1034" y="70"/>
                    </a:lnTo>
                    <a:lnTo>
                      <a:pt x="1038" y="70"/>
                    </a:lnTo>
                    <a:lnTo>
                      <a:pt x="1038" y="70"/>
                    </a:lnTo>
                    <a:lnTo>
                      <a:pt x="1034" y="70"/>
                    </a:lnTo>
                    <a:lnTo>
                      <a:pt x="1028" y="70"/>
                    </a:lnTo>
                    <a:lnTo>
                      <a:pt x="1028" y="70"/>
                    </a:lnTo>
                    <a:lnTo>
                      <a:pt x="1028" y="70"/>
                    </a:lnTo>
                    <a:lnTo>
                      <a:pt x="1028" y="70"/>
                    </a:lnTo>
                    <a:close/>
                    <a:moveTo>
                      <a:pt x="1206" y="96"/>
                    </a:moveTo>
                    <a:lnTo>
                      <a:pt x="1206" y="96"/>
                    </a:lnTo>
                    <a:lnTo>
                      <a:pt x="1206" y="102"/>
                    </a:lnTo>
                    <a:lnTo>
                      <a:pt x="1200" y="102"/>
                    </a:lnTo>
                    <a:lnTo>
                      <a:pt x="1196" y="102"/>
                    </a:lnTo>
                    <a:lnTo>
                      <a:pt x="1196" y="102"/>
                    </a:lnTo>
                    <a:lnTo>
                      <a:pt x="1190" y="102"/>
                    </a:lnTo>
                    <a:lnTo>
                      <a:pt x="1186" y="102"/>
                    </a:lnTo>
                    <a:lnTo>
                      <a:pt x="1186" y="108"/>
                    </a:lnTo>
                    <a:lnTo>
                      <a:pt x="1180" y="108"/>
                    </a:lnTo>
                    <a:lnTo>
                      <a:pt x="1174" y="108"/>
                    </a:lnTo>
                    <a:lnTo>
                      <a:pt x="1168" y="108"/>
                    </a:lnTo>
                    <a:lnTo>
                      <a:pt x="1168" y="108"/>
                    </a:lnTo>
                    <a:lnTo>
                      <a:pt x="1162" y="108"/>
                    </a:lnTo>
                    <a:lnTo>
                      <a:pt x="1158" y="108"/>
                    </a:lnTo>
                    <a:lnTo>
                      <a:pt x="1158" y="108"/>
                    </a:lnTo>
                    <a:lnTo>
                      <a:pt x="1152" y="108"/>
                    </a:lnTo>
                    <a:lnTo>
                      <a:pt x="1146" y="108"/>
                    </a:lnTo>
                    <a:lnTo>
                      <a:pt x="1146" y="108"/>
                    </a:lnTo>
                    <a:lnTo>
                      <a:pt x="1146" y="108"/>
                    </a:lnTo>
                    <a:lnTo>
                      <a:pt x="1142" y="108"/>
                    </a:lnTo>
                    <a:lnTo>
                      <a:pt x="1136" y="114"/>
                    </a:lnTo>
                    <a:lnTo>
                      <a:pt x="1136" y="114"/>
                    </a:lnTo>
                    <a:lnTo>
                      <a:pt x="1132" y="114"/>
                    </a:lnTo>
                    <a:lnTo>
                      <a:pt x="1126" y="114"/>
                    </a:lnTo>
                    <a:lnTo>
                      <a:pt x="1126" y="108"/>
                    </a:lnTo>
                    <a:lnTo>
                      <a:pt x="1132" y="108"/>
                    </a:lnTo>
                    <a:lnTo>
                      <a:pt x="1136" y="102"/>
                    </a:lnTo>
                    <a:lnTo>
                      <a:pt x="1136" y="102"/>
                    </a:lnTo>
                    <a:lnTo>
                      <a:pt x="1136" y="96"/>
                    </a:lnTo>
                    <a:lnTo>
                      <a:pt x="1136" y="92"/>
                    </a:lnTo>
                    <a:lnTo>
                      <a:pt x="1142" y="92"/>
                    </a:lnTo>
                    <a:lnTo>
                      <a:pt x="1146" y="86"/>
                    </a:lnTo>
                    <a:lnTo>
                      <a:pt x="1146" y="92"/>
                    </a:lnTo>
                    <a:lnTo>
                      <a:pt x="1152" y="92"/>
                    </a:lnTo>
                    <a:lnTo>
                      <a:pt x="1146" y="86"/>
                    </a:lnTo>
                    <a:lnTo>
                      <a:pt x="1146" y="86"/>
                    </a:lnTo>
                    <a:lnTo>
                      <a:pt x="1146" y="86"/>
                    </a:lnTo>
                    <a:lnTo>
                      <a:pt x="1152" y="86"/>
                    </a:lnTo>
                    <a:lnTo>
                      <a:pt x="1158" y="86"/>
                    </a:lnTo>
                    <a:lnTo>
                      <a:pt x="1158" y="86"/>
                    </a:lnTo>
                    <a:lnTo>
                      <a:pt x="1158" y="86"/>
                    </a:lnTo>
                    <a:lnTo>
                      <a:pt x="1152" y="86"/>
                    </a:lnTo>
                    <a:lnTo>
                      <a:pt x="1152" y="80"/>
                    </a:lnTo>
                    <a:lnTo>
                      <a:pt x="1146" y="80"/>
                    </a:lnTo>
                    <a:lnTo>
                      <a:pt x="1152" y="74"/>
                    </a:lnTo>
                    <a:lnTo>
                      <a:pt x="1158" y="74"/>
                    </a:lnTo>
                    <a:lnTo>
                      <a:pt x="1158" y="70"/>
                    </a:lnTo>
                    <a:lnTo>
                      <a:pt x="1158" y="70"/>
                    </a:lnTo>
                    <a:lnTo>
                      <a:pt x="1162" y="70"/>
                    </a:lnTo>
                    <a:lnTo>
                      <a:pt x="1162" y="74"/>
                    </a:lnTo>
                    <a:lnTo>
                      <a:pt x="1168" y="74"/>
                    </a:lnTo>
                    <a:lnTo>
                      <a:pt x="1168" y="70"/>
                    </a:lnTo>
                    <a:lnTo>
                      <a:pt x="1168" y="70"/>
                    </a:lnTo>
                    <a:lnTo>
                      <a:pt x="1168" y="70"/>
                    </a:lnTo>
                    <a:lnTo>
                      <a:pt x="1168" y="70"/>
                    </a:lnTo>
                    <a:lnTo>
                      <a:pt x="1174" y="70"/>
                    </a:lnTo>
                    <a:lnTo>
                      <a:pt x="1180" y="70"/>
                    </a:lnTo>
                    <a:lnTo>
                      <a:pt x="1180" y="74"/>
                    </a:lnTo>
                    <a:lnTo>
                      <a:pt x="1174" y="74"/>
                    </a:lnTo>
                    <a:lnTo>
                      <a:pt x="1174" y="80"/>
                    </a:lnTo>
                    <a:lnTo>
                      <a:pt x="1168" y="86"/>
                    </a:lnTo>
                    <a:lnTo>
                      <a:pt x="1168" y="86"/>
                    </a:lnTo>
                    <a:lnTo>
                      <a:pt x="1174" y="86"/>
                    </a:lnTo>
                    <a:lnTo>
                      <a:pt x="1174" y="86"/>
                    </a:lnTo>
                    <a:lnTo>
                      <a:pt x="1180" y="80"/>
                    </a:lnTo>
                    <a:lnTo>
                      <a:pt x="1186" y="80"/>
                    </a:lnTo>
                    <a:lnTo>
                      <a:pt x="1186" y="80"/>
                    </a:lnTo>
                    <a:lnTo>
                      <a:pt x="1190" y="80"/>
                    </a:lnTo>
                    <a:lnTo>
                      <a:pt x="1196" y="80"/>
                    </a:lnTo>
                    <a:lnTo>
                      <a:pt x="1196" y="86"/>
                    </a:lnTo>
                    <a:lnTo>
                      <a:pt x="1196" y="86"/>
                    </a:lnTo>
                    <a:lnTo>
                      <a:pt x="1200" y="86"/>
                    </a:lnTo>
                    <a:lnTo>
                      <a:pt x="1200" y="86"/>
                    </a:lnTo>
                    <a:lnTo>
                      <a:pt x="1200" y="92"/>
                    </a:lnTo>
                    <a:lnTo>
                      <a:pt x="1200" y="86"/>
                    </a:lnTo>
                    <a:lnTo>
                      <a:pt x="1206" y="86"/>
                    </a:lnTo>
                    <a:lnTo>
                      <a:pt x="1200" y="86"/>
                    </a:lnTo>
                    <a:lnTo>
                      <a:pt x="1206" y="86"/>
                    </a:lnTo>
                    <a:lnTo>
                      <a:pt x="1206" y="86"/>
                    </a:lnTo>
                    <a:lnTo>
                      <a:pt x="1206" y="92"/>
                    </a:lnTo>
                    <a:lnTo>
                      <a:pt x="1212" y="96"/>
                    </a:lnTo>
                    <a:lnTo>
                      <a:pt x="1212" y="96"/>
                    </a:lnTo>
                    <a:lnTo>
                      <a:pt x="1206" y="96"/>
                    </a:lnTo>
                    <a:lnTo>
                      <a:pt x="1206" y="96"/>
                    </a:lnTo>
                    <a:lnTo>
                      <a:pt x="1206" y="96"/>
                    </a:lnTo>
                    <a:lnTo>
                      <a:pt x="1206" y="96"/>
                    </a:lnTo>
                    <a:close/>
                    <a:moveTo>
                      <a:pt x="1222" y="108"/>
                    </a:moveTo>
                    <a:lnTo>
                      <a:pt x="1218" y="108"/>
                    </a:lnTo>
                    <a:lnTo>
                      <a:pt x="1218" y="102"/>
                    </a:lnTo>
                    <a:lnTo>
                      <a:pt x="1222" y="102"/>
                    </a:lnTo>
                    <a:lnTo>
                      <a:pt x="1228" y="102"/>
                    </a:lnTo>
                    <a:lnTo>
                      <a:pt x="1234" y="102"/>
                    </a:lnTo>
                    <a:lnTo>
                      <a:pt x="1228" y="102"/>
                    </a:lnTo>
                    <a:lnTo>
                      <a:pt x="1228" y="108"/>
                    </a:lnTo>
                    <a:lnTo>
                      <a:pt x="1222" y="108"/>
                    </a:lnTo>
                    <a:lnTo>
                      <a:pt x="1222" y="108"/>
                    </a:lnTo>
                    <a:lnTo>
                      <a:pt x="1222" y="108"/>
                    </a:lnTo>
                    <a:lnTo>
                      <a:pt x="1222" y="108"/>
                    </a:lnTo>
                    <a:close/>
                    <a:moveTo>
                      <a:pt x="1050" y="108"/>
                    </a:moveTo>
                    <a:lnTo>
                      <a:pt x="1044" y="108"/>
                    </a:lnTo>
                    <a:lnTo>
                      <a:pt x="1050" y="108"/>
                    </a:lnTo>
                    <a:lnTo>
                      <a:pt x="1050" y="108"/>
                    </a:lnTo>
                    <a:lnTo>
                      <a:pt x="1050" y="108"/>
                    </a:lnTo>
                    <a:lnTo>
                      <a:pt x="1050" y="108"/>
                    </a:lnTo>
                    <a:close/>
                    <a:moveTo>
                      <a:pt x="1246" y="108"/>
                    </a:moveTo>
                    <a:lnTo>
                      <a:pt x="1240" y="108"/>
                    </a:lnTo>
                    <a:lnTo>
                      <a:pt x="1234" y="108"/>
                    </a:lnTo>
                    <a:lnTo>
                      <a:pt x="1234" y="108"/>
                    </a:lnTo>
                    <a:lnTo>
                      <a:pt x="1228" y="108"/>
                    </a:lnTo>
                    <a:lnTo>
                      <a:pt x="1228" y="108"/>
                    </a:lnTo>
                    <a:lnTo>
                      <a:pt x="1234" y="108"/>
                    </a:lnTo>
                    <a:lnTo>
                      <a:pt x="1234" y="108"/>
                    </a:lnTo>
                    <a:lnTo>
                      <a:pt x="1240" y="108"/>
                    </a:lnTo>
                    <a:lnTo>
                      <a:pt x="1246" y="108"/>
                    </a:lnTo>
                    <a:lnTo>
                      <a:pt x="1246" y="108"/>
                    </a:lnTo>
                    <a:lnTo>
                      <a:pt x="1246" y="108"/>
                    </a:lnTo>
                    <a:lnTo>
                      <a:pt x="1246" y="108"/>
                    </a:lnTo>
                    <a:lnTo>
                      <a:pt x="1246" y="108"/>
                    </a:lnTo>
                    <a:lnTo>
                      <a:pt x="1246" y="108"/>
                    </a:lnTo>
                    <a:lnTo>
                      <a:pt x="1246" y="108"/>
                    </a:lnTo>
                    <a:close/>
                    <a:moveTo>
                      <a:pt x="1022" y="120"/>
                    </a:moveTo>
                    <a:lnTo>
                      <a:pt x="1018" y="120"/>
                    </a:lnTo>
                    <a:lnTo>
                      <a:pt x="1022" y="120"/>
                    </a:lnTo>
                    <a:lnTo>
                      <a:pt x="1022" y="120"/>
                    </a:lnTo>
                    <a:lnTo>
                      <a:pt x="1022" y="120"/>
                    </a:lnTo>
                    <a:lnTo>
                      <a:pt x="1022" y="120"/>
                    </a:lnTo>
                    <a:close/>
                    <a:moveTo>
                      <a:pt x="880" y="124"/>
                    </a:moveTo>
                    <a:lnTo>
                      <a:pt x="886" y="124"/>
                    </a:lnTo>
                    <a:lnTo>
                      <a:pt x="886" y="128"/>
                    </a:lnTo>
                    <a:lnTo>
                      <a:pt x="880" y="124"/>
                    </a:lnTo>
                    <a:lnTo>
                      <a:pt x="880" y="124"/>
                    </a:lnTo>
                    <a:lnTo>
                      <a:pt x="880" y="124"/>
                    </a:lnTo>
                    <a:lnTo>
                      <a:pt x="880" y="124"/>
                    </a:lnTo>
                    <a:close/>
                    <a:moveTo>
                      <a:pt x="1228" y="128"/>
                    </a:moveTo>
                    <a:lnTo>
                      <a:pt x="1234" y="124"/>
                    </a:lnTo>
                    <a:lnTo>
                      <a:pt x="1234" y="128"/>
                    </a:lnTo>
                    <a:lnTo>
                      <a:pt x="1234" y="128"/>
                    </a:lnTo>
                    <a:lnTo>
                      <a:pt x="1228" y="128"/>
                    </a:lnTo>
                    <a:lnTo>
                      <a:pt x="1228" y="128"/>
                    </a:lnTo>
                    <a:lnTo>
                      <a:pt x="1228" y="128"/>
                    </a:lnTo>
                    <a:lnTo>
                      <a:pt x="1228" y="128"/>
                    </a:lnTo>
                    <a:close/>
                    <a:moveTo>
                      <a:pt x="1240" y="128"/>
                    </a:moveTo>
                    <a:lnTo>
                      <a:pt x="1240" y="128"/>
                    </a:lnTo>
                    <a:lnTo>
                      <a:pt x="1246" y="128"/>
                    </a:lnTo>
                    <a:lnTo>
                      <a:pt x="1246" y="128"/>
                    </a:lnTo>
                    <a:lnTo>
                      <a:pt x="1246" y="128"/>
                    </a:lnTo>
                    <a:lnTo>
                      <a:pt x="1246" y="128"/>
                    </a:lnTo>
                    <a:lnTo>
                      <a:pt x="1240" y="128"/>
                    </a:lnTo>
                    <a:lnTo>
                      <a:pt x="1240" y="128"/>
                    </a:lnTo>
                    <a:lnTo>
                      <a:pt x="1240" y="128"/>
                    </a:lnTo>
                    <a:lnTo>
                      <a:pt x="1240" y="128"/>
                    </a:lnTo>
                    <a:close/>
                    <a:moveTo>
                      <a:pt x="980" y="134"/>
                    </a:moveTo>
                    <a:lnTo>
                      <a:pt x="980" y="128"/>
                    </a:lnTo>
                    <a:lnTo>
                      <a:pt x="984" y="128"/>
                    </a:lnTo>
                    <a:lnTo>
                      <a:pt x="990" y="128"/>
                    </a:lnTo>
                    <a:lnTo>
                      <a:pt x="990" y="134"/>
                    </a:lnTo>
                    <a:lnTo>
                      <a:pt x="984" y="134"/>
                    </a:lnTo>
                    <a:lnTo>
                      <a:pt x="980" y="128"/>
                    </a:lnTo>
                    <a:lnTo>
                      <a:pt x="980" y="134"/>
                    </a:lnTo>
                    <a:lnTo>
                      <a:pt x="980" y="134"/>
                    </a:lnTo>
                    <a:lnTo>
                      <a:pt x="980" y="134"/>
                    </a:lnTo>
                    <a:lnTo>
                      <a:pt x="980" y="134"/>
                    </a:lnTo>
                    <a:close/>
                    <a:moveTo>
                      <a:pt x="1088" y="128"/>
                    </a:moveTo>
                    <a:lnTo>
                      <a:pt x="1088" y="134"/>
                    </a:lnTo>
                    <a:lnTo>
                      <a:pt x="1088" y="134"/>
                    </a:lnTo>
                    <a:lnTo>
                      <a:pt x="1088" y="134"/>
                    </a:lnTo>
                    <a:lnTo>
                      <a:pt x="1082" y="140"/>
                    </a:lnTo>
                    <a:lnTo>
                      <a:pt x="1078" y="140"/>
                    </a:lnTo>
                    <a:lnTo>
                      <a:pt x="1078" y="140"/>
                    </a:lnTo>
                    <a:lnTo>
                      <a:pt x="1078" y="140"/>
                    </a:lnTo>
                    <a:lnTo>
                      <a:pt x="1078" y="140"/>
                    </a:lnTo>
                    <a:lnTo>
                      <a:pt x="1072" y="140"/>
                    </a:lnTo>
                    <a:lnTo>
                      <a:pt x="1066" y="140"/>
                    </a:lnTo>
                    <a:lnTo>
                      <a:pt x="1072" y="140"/>
                    </a:lnTo>
                    <a:lnTo>
                      <a:pt x="1078" y="134"/>
                    </a:lnTo>
                    <a:lnTo>
                      <a:pt x="1082" y="134"/>
                    </a:lnTo>
                    <a:lnTo>
                      <a:pt x="1088" y="134"/>
                    </a:lnTo>
                    <a:lnTo>
                      <a:pt x="1088" y="128"/>
                    </a:lnTo>
                    <a:lnTo>
                      <a:pt x="1088" y="128"/>
                    </a:lnTo>
                    <a:lnTo>
                      <a:pt x="1088" y="128"/>
                    </a:lnTo>
                    <a:lnTo>
                      <a:pt x="1088" y="128"/>
                    </a:lnTo>
                    <a:close/>
                    <a:moveTo>
                      <a:pt x="980" y="134"/>
                    </a:moveTo>
                    <a:lnTo>
                      <a:pt x="980" y="134"/>
                    </a:lnTo>
                    <a:lnTo>
                      <a:pt x="980" y="134"/>
                    </a:lnTo>
                    <a:lnTo>
                      <a:pt x="974" y="134"/>
                    </a:lnTo>
                    <a:lnTo>
                      <a:pt x="980" y="134"/>
                    </a:lnTo>
                    <a:lnTo>
                      <a:pt x="980" y="140"/>
                    </a:lnTo>
                    <a:lnTo>
                      <a:pt x="974" y="140"/>
                    </a:lnTo>
                    <a:lnTo>
                      <a:pt x="974" y="134"/>
                    </a:lnTo>
                    <a:lnTo>
                      <a:pt x="980" y="134"/>
                    </a:lnTo>
                    <a:lnTo>
                      <a:pt x="980" y="134"/>
                    </a:lnTo>
                    <a:lnTo>
                      <a:pt x="980" y="134"/>
                    </a:lnTo>
                    <a:lnTo>
                      <a:pt x="980" y="134"/>
                    </a:lnTo>
                    <a:close/>
                    <a:moveTo>
                      <a:pt x="1938" y="134"/>
                    </a:moveTo>
                    <a:lnTo>
                      <a:pt x="1938" y="134"/>
                    </a:lnTo>
                    <a:lnTo>
                      <a:pt x="1938" y="134"/>
                    </a:lnTo>
                    <a:lnTo>
                      <a:pt x="1938" y="134"/>
                    </a:lnTo>
                    <a:lnTo>
                      <a:pt x="1938" y="134"/>
                    </a:lnTo>
                    <a:lnTo>
                      <a:pt x="1938" y="134"/>
                    </a:lnTo>
                    <a:close/>
                    <a:moveTo>
                      <a:pt x="584" y="168"/>
                    </a:moveTo>
                    <a:lnTo>
                      <a:pt x="584" y="168"/>
                    </a:lnTo>
                    <a:lnTo>
                      <a:pt x="584" y="162"/>
                    </a:lnTo>
                    <a:lnTo>
                      <a:pt x="584" y="162"/>
                    </a:lnTo>
                    <a:lnTo>
                      <a:pt x="584" y="156"/>
                    </a:lnTo>
                    <a:lnTo>
                      <a:pt x="590" y="156"/>
                    </a:lnTo>
                    <a:lnTo>
                      <a:pt x="596" y="156"/>
                    </a:lnTo>
                    <a:lnTo>
                      <a:pt x="600" y="156"/>
                    </a:lnTo>
                    <a:lnTo>
                      <a:pt x="600" y="162"/>
                    </a:lnTo>
                    <a:lnTo>
                      <a:pt x="600" y="162"/>
                    </a:lnTo>
                    <a:lnTo>
                      <a:pt x="600" y="156"/>
                    </a:lnTo>
                    <a:lnTo>
                      <a:pt x="604" y="162"/>
                    </a:lnTo>
                    <a:lnTo>
                      <a:pt x="610" y="162"/>
                    </a:lnTo>
                    <a:lnTo>
                      <a:pt x="610" y="156"/>
                    </a:lnTo>
                    <a:lnTo>
                      <a:pt x="610" y="162"/>
                    </a:lnTo>
                    <a:lnTo>
                      <a:pt x="616" y="162"/>
                    </a:lnTo>
                    <a:lnTo>
                      <a:pt x="616" y="156"/>
                    </a:lnTo>
                    <a:lnTo>
                      <a:pt x="622" y="156"/>
                    </a:lnTo>
                    <a:lnTo>
                      <a:pt x="622" y="156"/>
                    </a:lnTo>
                    <a:lnTo>
                      <a:pt x="626" y="156"/>
                    </a:lnTo>
                    <a:lnTo>
                      <a:pt x="632" y="156"/>
                    </a:lnTo>
                    <a:lnTo>
                      <a:pt x="632" y="152"/>
                    </a:lnTo>
                    <a:lnTo>
                      <a:pt x="638" y="152"/>
                    </a:lnTo>
                    <a:lnTo>
                      <a:pt x="644" y="152"/>
                    </a:lnTo>
                    <a:lnTo>
                      <a:pt x="644" y="152"/>
                    </a:lnTo>
                    <a:lnTo>
                      <a:pt x="644" y="152"/>
                    </a:lnTo>
                    <a:lnTo>
                      <a:pt x="650" y="152"/>
                    </a:lnTo>
                    <a:lnTo>
                      <a:pt x="654" y="152"/>
                    </a:lnTo>
                    <a:lnTo>
                      <a:pt x="658" y="152"/>
                    </a:lnTo>
                    <a:lnTo>
                      <a:pt x="654" y="152"/>
                    </a:lnTo>
                    <a:lnTo>
                      <a:pt x="654" y="146"/>
                    </a:lnTo>
                    <a:lnTo>
                      <a:pt x="658" y="146"/>
                    </a:lnTo>
                    <a:lnTo>
                      <a:pt x="658" y="140"/>
                    </a:lnTo>
                    <a:lnTo>
                      <a:pt x="664" y="140"/>
                    </a:lnTo>
                    <a:lnTo>
                      <a:pt x="670" y="140"/>
                    </a:lnTo>
                    <a:lnTo>
                      <a:pt x="670" y="140"/>
                    </a:lnTo>
                    <a:lnTo>
                      <a:pt x="676" y="140"/>
                    </a:lnTo>
                    <a:lnTo>
                      <a:pt x="680" y="140"/>
                    </a:lnTo>
                    <a:lnTo>
                      <a:pt x="680" y="140"/>
                    </a:lnTo>
                    <a:lnTo>
                      <a:pt x="686" y="140"/>
                    </a:lnTo>
                    <a:lnTo>
                      <a:pt x="692" y="140"/>
                    </a:lnTo>
                    <a:lnTo>
                      <a:pt x="692" y="140"/>
                    </a:lnTo>
                    <a:lnTo>
                      <a:pt x="698" y="146"/>
                    </a:lnTo>
                    <a:lnTo>
                      <a:pt x="692" y="146"/>
                    </a:lnTo>
                    <a:lnTo>
                      <a:pt x="692" y="152"/>
                    </a:lnTo>
                    <a:lnTo>
                      <a:pt x="692" y="156"/>
                    </a:lnTo>
                    <a:lnTo>
                      <a:pt x="686" y="156"/>
                    </a:lnTo>
                    <a:lnTo>
                      <a:pt x="680" y="156"/>
                    </a:lnTo>
                    <a:lnTo>
                      <a:pt x="680" y="162"/>
                    </a:lnTo>
                    <a:lnTo>
                      <a:pt x="676" y="162"/>
                    </a:lnTo>
                    <a:lnTo>
                      <a:pt x="670" y="162"/>
                    </a:lnTo>
                    <a:lnTo>
                      <a:pt x="670" y="168"/>
                    </a:lnTo>
                    <a:lnTo>
                      <a:pt x="670" y="168"/>
                    </a:lnTo>
                    <a:lnTo>
                      <a:pt x="664" y="168"/>
                    </a:lnTo>
                    <a:lnTo>
                      <a:pt x="658" y="168"/>
                    </a:lnTo>
                    <a:lnTo>
                      <a:pt x="658" y="168"/>
                    </a:lnTo>
                    <a:lnTo>
                      <a:pt x="654" y="168"/>
                    </a:lnTo>
                    <a:lnTo>
                      <a:pt x="650" y="168"/>
                    </a:lnTo>
                    <a:lnTo>
                      <a:pt x="644" y="168"/>
                    </a:lnTo>
                    <a:lnTo>
                      <a:pt x="644" y="174"/>
                    </a:lnTo>
                    <a:lnTo>
                      <a:pt x="638" y="174"/>
                    </a:lnTo>
                    <a:lnTo>
                      <a:pt x="632" y="174"/>
                    </a:lnTo>
                    <a:lnTo>
                      <a:pt x="632" y="174"/>
                    </a:lnTo>
                    <a:lnTo>
                      <a:pt x="626" y="174"/>
                    </a:lnTo>
                    <a:lnTo>
                      <a:pt x="622" y="180"/>
                    </a:lnTo>
                    <a:lnTo>
                      <a:pt x="622" y="180"/>
                    </a:lnTo>
                    <a:lnTo>
                      <a:pt x="616" y="180"/>
                    </a:lnTo>
                    <a:lnTo>
                      <a:pt x="610" y="180"/>
                    </a:lnTo>
                    <a:lnTo>
                      <a:pt x="610" y="180"/>
                    </a:lnTo>
                    <a:lnTo>
                      <a:pt x="610" y="180"/>
                    </a:lnTo>
                    <a:lnTo>
                      <a:pt x="604" y="180"/>
                    </a:lnTo>
                    <a:lnTo>
                      <a:pt x="600" y="180"/>
                    </a:lnTo>
                    <a:lnTo>
                      <a:pt x="600" y="182"/>
                    </a:lnTo>
                    <a:lnTo>
                      <a:pt x="600" y="180"/>
                    </a:lnTo>
                    <a:lnTo>
                      <a:pt x="600" y="180"/>
                    </a:lnTo>
                    <a:lnTo>
                      <a:pt x="600" y="182"/>
                    </a:lnTo>
                    <a:lnTo>
                      <a:pt x="596" y="182"/>
                    </a:lnTo>
                    <a:lnTo>
                      <a:pt x="596" y="188"/>
                    </a:lnTo>
                    <a:lnTo>
                      <a:pt x="590" y="188"/>
                    </a:lnTo>
                    <a:lnTo>
                      <a:pt x="590" y="182"/>
                    </a:lnTo>
                    <a:lnTo>
                      <a:pt x="590" y="188"/>
                    </a:lnTo>
                    <a:lnTo>
                      <a:pt x="584" y="188"/>
                    </a:lnTo>
                    <a:lnTo>
                      <a:pt x="584" y="188"/>
                    </a:lnTo>
                    <a:lnTo>
                      <a:pt x="584" y="188"/>
                    </a:lnTo>
                    <a:lnTo>
                      <a:pt x="578" y="194"/>
                    </a:lnTo>
                    <a:lnTo>
                      <a:pt x="578" y="188"/>
                    </a:lnTo>
                    <a:lnTo>
                      <a:pt x="572" y="188"/>
                    </a:lnTo>
                    <a:lnTo>
                      <a:pt x="572" y="194"/>
                    </a:lnTo>
                    <a:lnTo>
                      <a:pt x="572" y="194"/>
                    </a:lnTo>
                    <a:lnTo>
                      <a:pt x="568" y="194"/>
                    </a:lnTo>
                    <a:lnTo>
                      <a:pt x="572" y="194"/>
                    </a:lnTo>
                    <a:lnTo>
                      <a:pt x="572" y="194"/>
                    </a:lnTo>
                    <a:lnTo>
                      <a:pt x="578" y="194"/>
                    </a:lnTo>
                    <a:lnTo>
                      <a:pt x="578" y="200"/>
                    </a:lnTo>
                    <a:lnTo>
                      <a:pt x="572" y="200"/>
                    </a:lnTo>
                    <a:lnTo>
                      <a:pt x="572" y="200"/>
                    </a:lnTo>
                    <a:lnTo>
                      <a:pt x="572" y="200"/>
                    </a:lnTo>
                    <a:lnTo>
                      <a:pt x="572" y="200"/>
                    </a:lnTo>
                    <a:lnTo>
                      <a:pt x="572" y="200"/>
                    </a:lnTo>
                    <a:lnTo>
                      <a:pt x="568" y="200"/>
                    </a:lnTo>
                    <a:lnTo>
                      <a:pt x="562" y="200"/>
                    </a:lnTo>
                    <a:lnTo>
                      <a:pt x="562" y="200"/>
                    </a:lnTo>
                    <a:lnTo>
                      <a:pt x="568" y="200"/>
                    </a:lnTo>
                    <a:lnTo>
                      <a:pt x="568" y="206"/>
                    </a:lnTo>
                    <a:lnTo>
                      <a:pt x="562" y="206"/>
                    </a:lnTo>
                    <a:lnTo>
                      <a:pt x="562" y="200"/>
                    </a:lnTo>
                    <a:lnTo>
                      <a:pt x="562" y="200"/>
                    </a:lnTo>
                    <a:lnTo>
                      <a:pt x="562" y="206"/>
                    </a:lnTo>
                    <a:lnTo>
                      <a:pt x="556" y="206"/>
                    </a:lnTo>
                    <a:lnTo>
                      <a:pt x="556" y="210"/>
                    </a:lnTo>
                    <a:lnTo>
                      <a:pt x="550" y="210"/>
                    </a:lnTo>
                    <a:lnTo>
                      <a:pt x="550" y="206"/>
                    </a:lnTo>
                    <a:lnTo>
                      <a:pt x="550" y="206"/>
                    </a:lnTo>
                    <a:lnTo>
                      <a:pt x="546" y="206"/>
                    </a:lnTo>
                    <a:lnTo>
                      <a:pt x="550" y="206"/>
                    </a:lnTo>
                    <a:lnTo>
                      <a:pt x="550" y="210"/>
                    </a:lnTo>
                    <a:lnTo>
                      <a:pt x="550" y="216"/>
                    </a:lnTo>
                    <a:lnTo>
                      <a:pt x="550" y="216"/>
                    </a:lnTo>
                    <a:lnTo>
                      <a:pt x="546" y="216"/>
                    </a:lnTo>
                    <a:lnTo>
                      <a:pt x="546" y="216"/>
                    </a:lnTo>
                    <a:lnTo>
                      <a:pt x="550" y="216"/>
                    </a:lnTo>
                    <a:lnTo>
                      <a:pt x="546" y="216"/>
                    </a:lnTo>
                    <a:lnTo>
                      <a:pt x="546" y="222"/>
                    </a:lnTo>
                    <a:lnTo>
                      <a:pt x="540" y="222"/>
                    </a:lnTo>
                    <a:lnTo>
                      <a:pt x="536" y="222"/>
                    </a:lnTo>
                    <a:lnTo>
                      <a:pt x="536" y="216"/>
                    </a:lnTo>
                    <a:lnTo>
                      <a:pt x="536" y="216"/>
                    </a:lnTo>
                    <a:lnTo>
                      <a:pt x="530" y="216"/>
                    </a:lnTo>
                    <a:lnTo>
                      <a:pt x="536" y="216"/>
                    </a:lnTo>
                    <a:lnTo>
                      <a:pt x="536" y="222"/>
                    </a:lnTo>
                    <a:lnTo>
                      <a:pt x="536" y="222"/>
                    </a:lnTo>
                    <a:lnTo>
                      <a:pt x="540" y="222"/>
                    </a:lnTo>
                    <a:lnTo>
                      <a:pt x="540" y="228"/>
                    </a:lnTo>
                    <a:lnTo>
                      <a:pt x="536" y="228"/>
                    </a:lnTo>
                    <a:lnTo>
                      <a:pt x="536" y="228"/>
                    </a:lnTo>
                    <a:lnTo>
                      <a:pt x="530" y="228"/>
                    </a:lnTo>
                    <a:lnTo>
                      <a:pt x="524" y="228"/>
                    </a:lnTo>
                    <a:lnTo>
                      <a:pt x="524" y="228"/>
                    </a:lnTo>
                    <a:lnTo>
                      <a:pt x="524" y="228"/>
                    </a:lnTo>
                    <a:lnTo>
                      <a:pt x="530" y="228"/>
                    </a:lnTo>
                    <a:lnTo>
                      <a:pt x="536" y="228"/>
                    </a:lnTo>
                    <a:lnTo>
                      <a:pt x="536" y="228"/>
                    </a:lnTo>
                    <a:lnTo>
                      <a:pt x="536" y="228"/>
                    </a:lnTo>
                    <a:lnTo>
                      <a:pt x="536" y="234"/>
                    </a:lnTo>
                    <a:lnTo>
                      <a:pt x="536" y="234"/>
                    </a:lnTo>
                    <a:lnTo>
                      <a:pt x="530" y="234"/>
                    </a:lnTo>
                    <a:lnTo>
                      <a:pt x="524" y="234"/>
                    </a:lnTo>
                    <a:lnTo>
                      <a:pt x="524" y="228"/>
                    </a:lnTo>
                    <a:lnTo>
                      <a:pt x="524" y="228"/>
                    </a:lnTo>
                    <a:lnTo>
                      <a:pt x="524" y="234"/>
                    </a:lnTo>
                    <a:lnTo>
                      <a:pt x="524" y="234"/>
                    </a:lnTo>
                    <a:lnTo>
                      <a:pt x="530" y="234"/>
                    </a:lnTo>
                    <a:lnTo>
                      <a:pt x="530" y="238"/>
                    </a:lnTo>
                    <a:lnTo>
                      <a:pt x="524" y="238"/>
                    </a:lnTo>
                    <a:lnTo>
                      <a:pt x="524" y="238"/>
                    </a:lnTo>
                    <a:lnTo>
                      <a:pt x="524" y="238"/>
                    </a:lnTo>
                    <a:lnTo>
                      <a:pt x="524" y="238"/>
                    </a:lnTo>
                    <a:lnTo>
                      <a:pt x="518" y="238"/>
                    </a:lnTo>
                    <a:lnTo>
                      <a:pt x="512" y="238"/>
                    </a:lnTo>
                    <a:lnTo>
                      <a:pt x="512" y="238"/>
                    </a:lnTo>
                    <a:lnTo>
                      <a:pt x="512" y="238"/>
                    </a:lnTo>
                    <a:lnTo>
                      <a:pt x="512" y="238"/>
                    </a:lnTo>
                    <a:lnTo>
                      <a:pt x="508" y="238"/>
                    </a:lnTo>
                    <a:lnTo>
                      <a:pt x="502" y="238"/>
                    </a:lnTo>
                    <a:lnTo>
                      <a:pt x="502" y="238"/>
                    </a:lnTo>
                    <a:lnTo>
                      <a:pt x="502" y="238"/>
                    </a:lnTo>
                    <a:lnTo>
                      <a:pt x="496" y="238"/>
                    </a:lnTo>
                    <a:lnTo>
                      <a:pt x="492" y="238"/>
                    </a:lnTo>
                    <a:lnTo>
                      <a:pt x="492" y="238"/>
                    </a:lnTo>
                    <a:lnTo>
                      <a:pt x="486" y="238"/>
                    </a:lnTo>
                    <a:lnTo>
                      <a:pt x="492" y="238"/>
                    </a:lnTo>
                    <a:lnTo>
                      <a:pt x="492" y="234"/>
                    </a:lnTo>
                    <a:lnTo>
                      <a:pt x="492" y="234"/>
                    </a:lnTo>
                    <a:lnTo>
                      <a:pt x="496" y="234"/>
                    </a:lnTo>
                    <a:lnTo>
                      <a:pt x="496" y="228"/>
                    </a:lnTo>
                    <a:lnTo>
                      <a:pt x="502" y="228"/>
                    </a:lnTo>
                    <a:lnTo>
                      <a:pt x="496" y="228"/>
                    </a:lnTo>
                    <a:lnTo>
                      <a:pt x="492" y="228"/>
                    </a:lnTo>
                    <a:lnTo>
                      <a:pt x="492" y="234"/>
                    </a:lnTo>
                    <a:lnTo>
                      <a:pt x="486" y="234"/>
                    </a:lnTo>
                    <a:lnTo>
                      <a:pt x="486" y="228"/>
                    </a:lnTo>
                    <a:lnTo>
                      <a:pt x="482" y="228"/>
                    </a:lnTo>
                    <a:lnTo>
                      <a:pt x="482" y="228"/>
                    </a:lnTo>
                    <a:lnTo>
                      <a:pt x="482" y="228"/>
                    </a:lnTo>
                    <a:lnTo>
                      <a:pt x="486" y="228"/>
                    </a:lnTo>
                    <a:lnTo>
                      <a:pt x="486" y="228"/>
                    </a:lnTo>
                    <a:lnTo>
                      <a:pt x="492" y="228"/>
                    </a:lnTo>
                    <a:lnTo>
                      <a:pt x="492" y="222"/>
                    </a:lnTo>
                    <a:lnTo>
                      <a:pt x="492" y="222"/>
                    </a:lnTo>
                    <a:lnTo>
                      <a:pt x="496" y="222"/>
                    </a:lnTo>
                    <a:lnTo>
                      <a:pt x="492" y="222"/>
                    </a:lnTo>
                    <a:lnTo>
                      <a:pt x="496" y="216"/>
                    </a:lnTo>
                    <a:lnTo>
                      <a:pt x="502" y="216"/>
                    </a:lnTo>
                    <a:lnTo>
                      <a:pt x="502" y="216"/>
                    </a:lnTo>
                    <a:lnTo>
                      <a:pt x="508" y="216"/>
                    </a:lnTo>
                    <a:lnTo>
                      <a:pt x="512" y="216"/>
                    </a:lnTo>
                    <a:lnTo>
                      <a:pt x="508" y="216"/>
                    </a:lnTo>
                    <a:lnTo>
                      <a:pt x="508" y="216"/>
                    </a:lnTo>
                    <a:lnTo>
                      <a:pt x="502" y="216"/>
                    </a:lnTo>
                    <a:lnTo>
                      <a:pt x="502" y="216"/>
                    </a:lnTo>
                    <a:lnTo>
                      <a:pt x="502" y="216"/>
                    </a:lnTo>
                    <a:lnTo>
                      <a:pt x="508" y="216"/>
                    </a:lnTo>
                    <a:lnTo>
                      <a:pt x="512" y="216"/>
                    </a:lnTo>
                    <a:lnTo>
                      <a:pt x="508" y="216"/>
                    </a:lnTo>
                    <a:lnTo>
                      <a:pt x="502" y="210"/>
                    </a:lnTo>
                    <a:lnTo>
                      <a:pt x="512" y="210"/>
                    </a:lnTo>
                    <a:lnTo>
                      <a:pt x="512" y="210"/>
                    </a:lnTo>
                    <a:lnTo>
                      <a:pt x="518" y="206"/>
                    </a:lnTo>
                    <a:lnTo>
                      <a:pt x="512" y="206"/>
                    </a:lnTo>
                    <a:lnTo>
                      <a:pt x="512" y="206"/>
                    </a:lnTo>
                    <a:lnTo>
                      <a:pt x="508" y="206"/>
                    </a:lnTo>
                    <a:lnTo>
                      <a:pt x="508" y="200"/>
                    </a:lnTo>
                    <a:lnTo>
                      <a:pt x="512" y="200"/>
                    </a:lnTo>
                    <a:lnTo>
                      <a:pt x="512" y="200"/>
                    </a:lnTo>
                    <a:lnTo>
                      <a:pt x="518" y="200"/>
                    </a:lnTo>
                    <a:lnTo>
                      <a:pt x="524" y="200"/>
                    </a:lnTo>
                    <a:lnTo>
                      <a:pt x="524" y="200"/>
                    </a:lnTo>
                    <a:lnTo>
                      <a:pt x="524" y="200"/>
                    </a:lnTo>
                    <a:lnTo>
                      <a:pt x="518" y="200"/>
                    </a:lnTo>
                    <a:lnTo>
                      <a:pt x="512" y="200"/>
                    </a:lnTo>
                    <a:lnTo>
                      <a:pt x="512" y="200"/>
                    </a:lnTo>
                    <a:lnTo>
                      <a:pt x="518" y="194"/>
                    </a:lnTo>
                    <a:lnTo>
                      <a:pt x="524" y="194"/>
                    </a:lnTo>
                    <a:lnTo>
                      <a:pt x="518" y="194"/>
                    </a:lnTo>
                    <a:lnTo>
                      <a:pt x="518" y="188"/>
                    </a:lnTo>
                    <a:lnTo>
                      <a:pt x="512" y="194"/>
                    </a:lnTo>
                    <a:lnTo>
                      <a:pt x="512" y="194"/>
                    </a:lnTo>
                    <a:lnTo>
                      <a:pt x="512" y="188"/>
                    </a:lnTo>
                    <a:lnTo>
                      <a:pt x="508" y="188"/>
                    </a:lnTo>
                    <a:lnTo>
                      <a:pt x="512" y="188"/>
                    </a:lnTo>
                    <a:lnTo>
                      <a:pt x="512" y="188"/>
                    </a:lnTo>
                    <a:lnTo>
                      <a:pt x="512" y="188"/>
                    </a:lnTo>
                    <a:lnTo>
                      <a:pt x="512" y="188"/>
                    </a:lnTo>
                    <a:lnTo>
                      <a:pt x="518" y="188"/>
                    </a:lnTo>
                    <a:lnTo>
                      <a:pt x="518" y="188"/>
                    </a:lnTo>
                    <a:lnTo>
                      <a:pt x="524" y="188"/>
                    </a:lnTo>
                    <a:lnTo>
                      <a:pt x="524" y="188"/>
                    </a:lnTo>
                    <a:lnTo>
                      <a:pt x="524" y="188"/>
                    </a:lnTo>
                    <a:lnTo>
                      <a:pt x="524" y="188"/>
                    </a:lnTo>
                    <a:lnTo>
                      <a:pt x="524" y="182"/>
                    </a:lnTo>
                    <a:lnTo>
                      <a:pt x="524" y="182"/>
                    </a:lnTo>
                    <a:lnTo>
                      <a:pt x="530" y="182"/>
                    </a:lnTo>
                    <a:lnTo>
                      <a:pt x="536" y="182"/>
                    </a:lnTo>
                    <a:lnTo>
                      <a:pt x="536" y="182"/>
                    </a:lnTo>
                    <a:lnTo>
                      <a:pt x="536" y="180"/>
                    </a:lnTo>
                    <a:lnTo>
                      <a:pt x="536" y="180"/>
                    </a:lnTo>
                    <a:lnTo>
                      <a:pt x="536" y="180"/>
                    </a:lnTo>
                    <a:lnTo>
                      <a:pt x="540" y="180"/>
                    </a:lnTo>
                    <a:lnTo>
                      <a:pt x="546" y="180"/>
                    </a:lnTo>
                    <a:lnTo>
                      <a:pt x="546" y="180"/>
                    </a:lnTo>
                    <a:lnTo>
                      <a:pt x="540" y="180"/>
                    </a:lnTo>
                    <a:lnTo>
                      <a:pt x="546" y="180"/>
                    </a:lnTo>
                    <a:lnTo>
                      <a:pt x="550" y="174"/>
                    </a:lnTo>
                    <a:lnTo>
                      <a:pt x="550" y="174"/>
                    </a:lnTo>
                    <a:lnTo>
                      <a:pt x="550" y="168"/>
                    </a:lnTo>
                    <a:lnTo>
                      <a:pt x="556" y="168"/>
                    </a:lnTo>
                    <a:lnTo>
                      <a:pt x="562" y="168"/>
                    </a:lnTo>
                    <a:lnTo>
                      <a:pt x="562" y="168"/>
                    </a:lnTo>
                    <a:lnTo>
                      <a:pt x="568" y="168"/>
                    </a:lnTo>
                    <a:lnTo>
                      <a:pt x="572" y="168"/>
                    </a:lnTo>
                    <a:lnTo>
                      <a:pt x="572" y="168"/>
                    </a:lnTo>
                    <a:lnTo>
                      <a:pt x="572" y="168"/>
                    </a:lnTo>
                    <a:lnTo>
                      <a:pt x="572" y="168"/>
                    </a:lnTo>
                    <a:lnTo>
                      <a:pt x="572" y="168"/>
                    </a:lnTo>
                    <a:lnTo>
                      <a:pt x="572" y="162"/>
                    </a:lnTo>
                    <a:lnTo>
                      <a:pt x="578" y="162"/>
                    </a:lnTo>
                    <a:lnTo>
                      <a:pt x="584" y="162"/>
                    </a:lnTo>
                    <a:lnTo>
                      <a:pt x="584" y="168"/>
                    </a:lnTo>
                    <a:lnTo>
                      <a:pt x="578" y="168"/>
                    </a:lnTo>
                    <a:lnTo>
                      <a:pt x="572" y="168"/>
                    </a:lnTo>
                    <a:lnTo>
                      <a:pt x="578" y="168"/>
                    </a:lnTo>
                    <a:lnTo>
                      <a:pt x="584" y="168"/>
                    </a:lnTo>
                    <a:lnTo>
                      <a:pt x="584" y="168"/>
                    </a:lnTo>
                    <a:lnTo>
                      <a:pt x="584" y="168"/>
                    </a:lnTo>
                    <a:lnTo>
                      <a:pt x="584" y="168"/>
                    </a:lnTo>
                    <a:close/>
                    <a:moveTo>
                      <a:pt x="1088" y="140"/>
                    </a:moveTo>
                    <a:lnTo>
                      <a:pt x="1082" y="140"/>
                    </a:lnTo>
                    <a:lnTo>
                      <a:pt x="1078" y="140"/>
                    </a:lnTo>
                    <a:lnTo>
                      <a:pt x="1078" y="140"/>
                    </a:lnTo>
                    <a:lnTo>
                      <a:pt x="1082" y="140"/>
                    </a:lnTo>
                    <a:lnTo>
                      <a:pt x="1088" y="140"/>
                    </a:lnTo>
                    <a:lnTo>
                      <a:pt x="1088" y="140"/>
                    </a:lnTo>
                    <a:lnTo>
                      <a:pt x="1088" y="140"/>
                    </a:lnTo>
                    <a:lnTo>
                      <a:pt x="1088" y="140"/>
                    </a:lnTo>
                    <a:close/>
                    <a:moveTo>
                      <a:pt x="1104" y="146"/>
                    </a:moveTo>
                    <a:lnTo>
                      <a:pt x="1104" y="140"/>
                    </a:lnTo>
                    <a:lnTo>
                      <a:pt x="1108" y="140"/>
                    </a:lnTo>
                    <a:lnTo>
                      <a:pt x="1108" y="146"/>
                    </a:lnTo>
                    <a:lnTo>
                      <a:pt x="1104" y="146"/>
                    </a:lnTo>
                    <a:lnTo>
                      <a:pt x="1104" y="146"/>
                    </a:lnTo>
                    <a:lnTo>
                      <a:pt x="1104" y="146"/>
                    </a:lnTo>
                    <a:lnTo>
                      <a:pt x="1104" y="146"/>
                    </a:lnTo>
                    <a:close/>
                    <a:moveTo>
                      <a:pt x="1104" y="146"/>
                    </a:moveTo>
                    <a:lnTo>
                      <a:pt x="1098" y="146"/>
                    </a:lnTo>
                    <a:lnTo>
                      <a:pt x="1104" y="146"/>
                    </a:lnTo>
                    <a:lnTo>
                      <a:pt x="1104" y="146"/>
                    </a:lnTo>
                    <a:lnTo>
                      <a:pt x="1104" y="146"/>
                    </a:lnTo>
                    <a:lnTo>
                      <a:pt x="1104" y="146"/>
                    </a:lnTo>
                    <a:close/>
                    <a:moveTo>
                      <a:pt x="1818" y="152"/>
                    </a:moveTo>
                    <a:lnTo>
                      <a:pt x="1818" y="146"/>
                    </a:lnTo>
                    <a:lnTo>
                      <a:pt x="1824" y="146"/>
                    </a:lnTo>
                    <a:lnTo>
                      <a:pt x="1830" y="146"/>
                    </a:lnTo>
                    <a:lnTo>
                      <a:pt x="1830" y="146"/>
                    </a:lnTo>
                    <a:lnTo>
                      <a:pt x="1836" y="146"/>
                    </a:lnTo>
                    <a:lnTo>
                      <a:pt x="1830" y="146"/>
                    </a:lnTo>
                    <a:lnTo>
                      <a:pt x="1830" y="152"/>
                    </a:lnTo>
                    <a:lnTo>
                      <a:pt x="1830" y="146"/>
                    </a:lnTo>
                    <a:lnTo>
                      <a:pt x="1830" y="146"/>
                    </a:lnTo>
                    <a:lnTo>
                      <a:pt x="1824" y="146"/>
                    </a:lnTo>
                    <a:lnTo>
                      <a:pt x="1824" y="152"/>
                    </a:lnTo>
                    <a:lnTo>
                      <a:pt x="1818" y="152"/>
                    </a:lnTo>
                    <a:lnTo>
                      <a:pt x="1818" y="152"/>
                    </a:lnTo>
                    <a:lnTo>
                      <a:pt x="1818" y="152"/>
                    </a:lnTo>
                    <a:lnTo>
                      <a:pt x="1818" y="152"/>
                    </a:lnTo>
                    <a:close/>
                    <a:moveTo>
                      <a:pt x="1104" y="152"/>
                    </a:moveTo>
                    <a:lnTo>
                      <a:pt x="1098" y="152"/>
                    </a:lnTo>
                    <a:lnTo>
                      <a:pt x="1098" y="146"/>
                    </a:lnTo>
                    <a:lnTo>
                      <a:pt x="1104" y="146"/>
                    </a:lnTo>
                    <a:lnTo>
                      <a:pt x="1104" y="152"/>
                    </a:lnTo>
                    <a:lnTo>
                      <a:pt x="1104" y="152"/>
                    </a:lnTo>
                    <a:lnTo>
                      <a:pt x="1104" y="152"/>
                    </a:lnTo>
                    <a:lnTo>
                      <a:pt x="1104" y="152"/>
                    </a:lnTo>
                    <a:close/>
                    <a:moveTo>
                      <a:pt x="1066" y="146"/>
                    </a:moveTo>
                    <a:lnTo>
                      <a:pt x="1072" y="152"/>
                    </a:lnTo>
                    <a:lnTo>
                      <a:pt x="1066" y="152"/>
                    </a:lnTo>
                    <a:lnTo>
                      <a:pt x="1066" y="152"/>
                    </a:lnTo>
                    <a:lnTo>
                      <a:pt x="1066" y="146"/>
                    </a:lnTo>
                    <a:lnTo>
                      <a:pt x="1066" y="146"/>
                    </a:lnTo>
                    <a:lnTo>
                      <a:pt x="1066" y="146"/>
                    </a:lnTo>
                    <a:lnTo>
                      <a:pt x="1066" y="146"/>
                    </a:lnTo>
                    <a:lnTo>
                      <a:pt x="1066" y="146"/>
                    </a:lnTo>
                    <a:close/>
                    <a:moveTo>
                      <a:pt x="1088" y="146"/>
                    </a:moveTo>
                    <a:lnTo>
                      <a:pt x="1088" y="152"/>
                    </a:lnTo>
                    <a:lnTo>
                      <a:pt x="1082" y="152"/>
                    </a:lnTo>
                    <a:lnTo>
                      <a:pt x="1078" y="152"/>
                    </a:lnTo>
                    <a:lnTo>
                      <a:pt x="1078" y="146"/>
                    </a:lnTo>
                    <a:lnTo>
                      <a:pt x="1082" y="146"/>
                    </a:lnTo>
                    <a:lnTo>
                      <a:pt x="1088" y="146"/>
                    </a:lnTo>
                    <a:lnTo>
                      <a:pt x="1088" y="146"/>
                    </a:lnTo>
                    <a:lnTo>
                      <a:pt x="1088" y="146"/>
                    </a:lnTo>
                    <a:lnTo>
                      <a:pt x="1088" y="146"/>
                    </a:lnTo>
                    <a:close/>
                    <a:moveTo>
                      <a:pt x="1054" y="152"/>
                    </a:moveTo>
                    <a:lnTo>
                      <a:pt x="1054" y="152"/>
                    </a:lnTo>
                    <a:lnTo>
                      <a:pt x="1054" y="152"/>
                    </a:lnTo>
                    <a:lnTo>
                      <a:pt x="1050" y="152"/>
                    </a:lnTo>
                    <a:lnTo>
                      <a:pt x="1054" y="152"/>
                    </a:lnTo>
                    <a:lnTo>
                      <a:pt x="1054" y="152"/>
                    </a:lnTo>
                    <a:lnTo>
                      <a:pt x="1054" y="152"/>
                    </a:lnTo>
                    <a:lnTo>
                      <a:pt x="1054" y="152"/>
                    </a:lnTo>
                    <a:close/>
                    <a:moveTo>
                      <a:pt x="1320" y="156"/>
                    </a:moveTo>
                    <a:lnTo>
                      <a:pt x="1320" y="152"/>
                    </a:lnTo>
                    <a:lnTo>
                      <a:pt x="1326" y="152"/>
                    </a:lnTo>
                    <a:lnTo>
                      <a:pt x="1326" y="156"/>
                    </a:lnTo>
                    <a:lnTo>
                      <a:pt x="1326" y="156"/>
                    </a:lnTo>
                    <a:lnTo>
                      <a:pt x="1326" y="156"/>
                    </a:lnTo>
                    <a:lnTo>
                      <a:pt x="1320" y="156"/>
                    </a:lnTo>
                    <a:lnTo>
                      <a:pt x="1320" y="156"/>
                    </a:lnTo>
                    <a:lnTo>
                      <a:pt x="1320" y="156"/>
                    </a:lnTo>
                    <a:lnTo>
                      <a:pt x="1320" y="156"/>
                    </a:lnTo>
                    <a:close/>
                    <a:moveTo>
                      <a:pt x="1088" y="162"/>
                    </a:moveTo>
                    <a:lnTo>
                      <a:pt x="1088" y="156"/>
                    </a:lnTo>
                    <a:lnTo>
                      <a:pt x="1092" y="156"/>
                    </a:lnTo>
                    <a:lnTo>
                      <a:pt x="1088" y="156"/>
                    </a:lnTo>
                    <a:lnTo>
                      <a:pt x="1088" y="162"/>
                    </a:lnTo>
                    <a:lnTo>
                      <a:pt x="1092" y="162"/>
                    </a:lnTo>
                    <a:lnTo>
                      <a:pt x="1092" y="156"/>
                    </a:lnTo>
                    <a:lnTo>
                      <a:pt x="1092" y="162"/>
                    </a:lnTo>
                    <a:lnTo>
                      <a:pt x="1088" y="162"/>
                    </a:lnTo>
                    <a:lnTo>
                      <a:pt x="1088" y="162"/>
                    </a:lnTo>
                    <a:lnTo>
                      <a:pt x="1088" y="162"/>
                    </a:lnTo>
                    <a:lnTo>
                      <a:pt x="1088" y="162"/>
                    </a:lnTo>
                    <a:close/>
                    <a:moveTo>
                      <a:pt x="1088" y="168"/>
                    </a:moveTo>
                    <a:lnTo>
                      <a:pt x="1082" y="162"/>
                    </a:lnTo>
                    <a:lnTo>
                      <a:pt x="1078" y="162"/>
                    </a:lnTo>
                    <a:lnTo>
                      <a:pt x="1078" y="162"/>
                    </a:lnTo>
                    <a:lnTo>
                      <a:pt x="1072" y="162"/>
                    </a:lnTo>
                    <a:lnTo>
                      <a:pt x="1072" y="156"/>
                    </a:lnTo>
                    <a:lnTo>
                      <a:pt x="1078" y="162"/>
                    </a:lnTo>
                    <a:lnTo>
                      <a:pt x="1078" y="156"/>
                    </a:lnTo>
                    <a:lnTo>
                      <a:pt x="1078" y="156"/>
                    </a:lnTo>
                    <a:lnTo>
                      <a:pt x="1082" y="156"/>
                    </a:lnTo>
                    <a:lnTo>
                      <a:pt x="1088" y="156"/>
                    </a:lnTo>
                    <a:lnTo>
                      <a:pt x="1088" y="156"/>
                    </a:lnTo>
                    <a:lnTo>
                      <a:pt x="1088" y="162"/>
                    </a:lnTo>
                    <a:lnTo>
                      <a:pt x="1088" y="162"/>
                    </a:lnTo>
                    <a:lnTo>
                      <a:pt x="1088" y="156"/>
                    </a:lnTo>
                    <a:lnTo>
                      <a:pt x="1082" y="162"/>
                    </a:lnTo>
                    <a:lnTo>
                      <a:pt x="1088" y="162"/>
                    </a:lnTo>
                    <a:lnTo>
                      <a:pt x="1088" y="168"/>
                    </a:lnTo>
                    <a:lnTo>
                      <a:pt x="1088" y="168"/>
                    </a:lnTo>
                    <a:lnTo>
                      <a:pt x="1088" y="168"/>
                    </a:lnTo>
                    <a:lnTo>
                      <a:pt x="1088" y="168"/>
                    </a:lnTo>
                    <a:close/>
                    <a:moveTo>
                      <a:pt x="1066" y="162"/>
                    </a:moveTo>
                    <a:lnTo>
                      <a:pt x="1066" y="156"/>
                    </a:lnTo>
                    <a:lnTo>
                      <a:pt x="1066" y="156"/>
                    </a:lnTo>
                    <a:lnTo>
                      <a:pt x="1066" y="162"/>
                    </a:lnTo>
                    <a:lnTo>
                      <a:pt x="1060" y="162"/>
                    </a:lnTo>
                    <a:lnTo>
                      <a:pt x="1054" y="162"/>
                    </a:lnTo>
                    <a:lnTo>
                      <a:pt x="1060" y="162"/>
                    </a:lnTo>
                    <a:lnTo>
                      <a:pt x="1066" y="162"/>
                    </a:lnTo>
                    <a:lnTo>
                      <a:pt x="1066" y="162"/>
                    </a:lnTo>
                    <a:lnTo>
                      <a:pt x="1066" y="162"/>
                    </a:lnTo>
                    <a:lnTo>
                      <a:pt x="1066" y="162"/>
                    </a:lnTo>
                    <a:close/>
                    <a:moveTo>
                      <a:pt x="1736" y="200"/>
                    </a:moveTo>
                    <a:lnTo>
                      <a:pt x="1732" y="200"/>
                    </a:lnTo>
                    <a:lnTo>
                      <a:pt x="1732" y="200"/>
                    </a:lnTo>
                    <a:lnTo>
                      <a:pt x="1732" y="194"/>
                    </a:lnTo>
                    <a:lnTo>
                      <a:pt x="1732" y="194"/>
                    </a:lnTo>
                    <a:lnTo>
                      <a:pt x="1732" y="194"/>
                    </a:lnTo>
                    <a:lnTo>
                      <a:pt x="1728" y="194"/>
                    </a:lnTo>
                    <a:lnTo>
                      <a:pt x="1722" y="194"/>
                    </a:lnTo>
                    <a:lnTo>
                      <a:pt x="1722" y="194"/>
                    </a:lnTo>
                    <a:lnTo>
                      <a:pt x="1716" y="194"/>
                    </a:lnTo>
                    <a:lnTo>
                      <a:pt x="1710" y="200"/>
                    </a:lnTo>
                    <a:lnTo>
                      <a:pt x="1710" y="200"/>
                    </a:lnTo>
                    <a:lnTo>
                      <a:pt x="1704" y="200"/>
                    </a:lnTo>
                    <a:lnTo>
                      <a:pt x="1700" y="194"/>
                    </a:lnTo>
                    <a:lnTo>
                      <a:pt x="1700" y="194"/>
                    </a:lnTo>
                    <a:lnTo>
                      <a:pt x="1694" y="194"/>
                    </a:lnTo>
                    <a:lnTo>
                      <a:pt x="1694" y="200"/>
                    </a:lnTo>
                    <a:lnTo>
                      <a:pt x="1700" y="200"/>
                    </a:lnTo>
                    <a:lnTo>
                      <a:pt x="1694" y="200"/>
                    </a:lnTo>
                    <a:lnTo>
                      <a:pt x="1694" y="200"/>
                    </a:lnTo>
                    <a:lnTo>
                      <a:pt x="1688" y="200"/>
                    </a:lnTo>
                    <a:lnTo>
                      <a:pt x="1688" y="200"/>
                    </a:lnTo>
                    <a:lnTo>
                      <a:pt x="1682" y="200"/>
                    </a:lnTo>
                    <a:lnTo>
                      <a:pt x="1678" y="200"/>
                    </a:lnTo>
                    <a:lnTo>
                      <a:pt x="1678" y="200"/>
                    </a:lnTo>
                    <a:lnTo>
                      <a:pt x="1672" y="200"/>
                    </a:lnTo>
                    <a:lnTo>
                      <a:pt x="1672" y="200"/>
                    </a:lnTo>
                    <a:lnTo>
                      <a:pt x="1672" y="194"/>
                    </a:lnTo>
                    <a:lnTo>
                      <a:pt x="1668" y="194"/>
                    </a:lnTo>
                    <a:lnTo>
                      <a:pt x="1668" y="188"/>
                    </a:lnTo>
                    <a:lnTo>
                      <a:pt x="1662" y="188"/>
                    </a:lnTo>
                    <a:lnTo>
                      <a:pt x="1662" y="188"/>
                    </a:lnTo>
                    <a:lnTo>
                      <a:pt x="1662" y="188"/>
                    </a:lnTo>
                    <a:lnTo>
                      <a:pt x="1656" y="182"/>
                    </a:lnTo>
                    <a:lnTo>
                      <a:pt x="1662" y="182"/>
                    </a:lnTo>
                    <a:lnTo>
                      <a:pt x="1662" y="182"/>
                    </a:lnTo>
                    <a:lnTo>
                      <a:pt x="1668" y="182"/>
                    </a:lnTo>
                    <a:lnTo>
                      <a:pt x="1662" y="182"/>
                    </a:lnTo>
                    <a:lnTo>
                      <a:pt x="1662" y="182"/>
                    </a:lnTo>
                    <a:lnTo>
                      <a:pt x="1662" y="180"/>
                    </a:lnTo>
                    <a:lnTo>
                      <a:pt x="1662" y="180"/>
                    </a:lnTo>
                    <a:lnTo>
                      <a:pt x="1662" y="180"/>
                    </a:lnTo>
                    <a:lnTo>
                      <a:pt x="1662" y="180"/>
                    </a:lnTo>
                    <a:lnTo>
                      <a:pt x="1662" y="180"/>
                    </a:lnTo>
                    <a:lnTo>
                      <a:pt x="1662" y="180"/>
                    </a:lnTo>
                    <a:lnTo>
                      <a:pt x="1662" y="180"/>
                    </a:lnTo>
                    <a:lnTo>
                      <a:pt x="1662" y="180"/>
                    </a:lnTo>
                    <a:lnTo>
                      <a:pt x="1662" y="174"/>
                    </a:lnTo>
                    <a:lnTo>
                      <a:pt x="1662" y="174"/>
                    </a:lnTo>
                    <a:lnTo>
                      <a:pt x="1668" y="174"/>
                    </a:lnTo>
                    <a:lnTo>
                      <a:pt x="1672" y="174"/>
                    </a:lnTo>
                    <a:lnTo>
                      <a:pt x="1668" y="174"/>
                    </a:lnTo>
                    <a:lnTo>
                      <a:pt x="1668" y="168"/>
                    </a:lnTo>
                    <a:lnTo>
                      <a:pt x="1662" y="168"/>
                    </a:lnTo>
                    <a:lnTo>
                      <a:pt x="1668" y="168"/>
                    </a:lnTo>
                    <a:lnTo>
                      <a:pt x="1672" y="168"/>
                    </a:lnTo>
                    <a:lnTo>
                      <a:pt x="1672" y="168"/>
                    </a:lnTo>
                    <a:lnTo>
                      <a:pt x="1672" y="162"/>
                    </a:lnTo>
                    <a:lnTo>
                      <a:pt x="1678" y="162"/>
                    </a:lnTo>
                    <a:lnTo>
                      <a:pt x="1678" y="168"/>
                    </a:lnTo>
                    <a:lnTo>
                      <a:pt x="1678" y="162"/>
                    </a:lnTo>
                    <a:lnTo>
                      <a:pt x="1682" y="162"/>
                    </a:lnTo>
                    <a:lnTo>
                      <a:pt x="1688" y="162"/>
                    </a:lnTo>
                    <a:lnTo>
                      <a:pt x="1688" y="162"/>
                    </a:lnTo>
                    <a:lnTo>
                      <a:pt x="1688" y="168"/>
                    </a:lnTo>
                    <a:lnTo>
                      <a:pt x="1694" y="168"/>
                    </a:lnTo>
                    <a:lnTo>
                      <a:pt x="1700" y="168"/>
                    </a:lnTo>
                    <a:lnTo>
                      <a:pt x="1700" y="168"/>
                    </a:lnTo>
                    <a:lnTo>
                      <a:pt x="1700" y="168"/>
                    </a:lnTo>
                    <a:lnTo>
                      <a:pt x="1700" y="174"/>
                    </a:lnTo>
                    <a:lnTo>
                      <a:pt x="1704" y="174"/>
                    </a:lnTo>
                    <a:lnTo>
                      <a:pt x="1710" y="174"/>
                    </a:lnTo>
                    <a:lnTo>
                      <a:pt x="1710" y="180"/>
                    </a:lnTo>
                    <a:lnTo>
                      <a:pt x="1710" y="180"/>
                    </a:lnTo>
                    <a:lnTo>
                      <a:pt x="1716" y="180"/>
                    </a:lnTo>
                    <a:lnTo>
                      <a:pt x="1716" y="174"/>
                    </a:lnTo>
                    <a:lnTo>
                      <a:pt x="1716" y="168"/>
                    </a:lnTo>
                    <a:lnTo>
                      <a:pt x="1716" y="168"/>
                    </a:lnTo>
                    <a:lnTo>
                      <a:pt x="1722" y="168"/>
                    </a:lnTo>
                    <a:lnTo>
                      <a:pt x="1722" y="168"/>
                    </a:lnTo>
                    <a:lnTo>
                      <a:pt x="1722" y="162"/>
                    </a:lnTo>
                    <a:lnTo>
                      <a:pt x="1722" y="162"/>
                    </a:lnTo>
                    <a:lnTo>
                      <a:pt x="1722" y="162"/>
                    </a:lnTo>
                    <a:lnTo>
                      <a:pt x="1728" y="168"/>
                    </a:lnTo>
                    <a:lnTo>
                      <a:pt x="1732" y="168"/>
                    </a:lnTo>
                    <a:lnTo>
                      <a:pt x="1732" y="168"/>
                    </a:lnTo>
                    <a:lnTo>
                      <a:pt x="1736" y="168"/>
                    </a:lnTo>
                    <a:lnTo>
                      <a:pt x="1736" y="174"/>
                    </a:lnTo>
                    <a:lnTo>
                      <a:pt x="1742" y="174"/>
                    </a:lnTo>
                    <a:lnTo>
                      <a:pt x="1748" y="174"/>
                    </a:lnTo>
                    <a:lnTo>
                      <a:pt x="1748" y="174"/>
                    </a:lnTo>
                    <a:lnTo>
                      <a:pt x="1754" y="168"/>
                    </a:lnTo>
                    <a:lnTo>
                      <a:pt x="1758" y="174"/>
                    </a:lnTo>
                    <a:lnTo>
                      <a:pt x="1758" y="174"/>
                    </a:lnTo>
                    <a:lnTo>
                      <a:pt x="1764" y="180"/>
                    </a:lnTo>
                    <a:lnTo>
                      <a:pt x="1770" y="180"/>
                    </a:lnTo>
                    <a:lnTo>
                      <a:pt x="1770" y="180"/>
                    </a:lnTo>
                    <a:lnTo>
                      <a:pt x="1776" y="180"/>
                    </a:lnTo>
                    <a:lnTo>
                      <a:pt x="1776" y="180"/>
                    </a:lnTo>
                    <a:lnTo>
                      <a:pt x="1782" y="180"/>
                    </a:lnTo>
                    <a:lnTo>
                      <a:pt x="1776" y="180"/>
                    </a:lnTo>
                    <a:lnTo>
                      <a:pt x="1770" y="180"/>
                    </a:lnTo>
                    <a:lnTo>
                      <a:pt x="1770" y="180"/>
                    </a:lnTo>
                    <a:lnTo>
                      <a:pt x="1770" y="182"/>
                    </a:lnTo>
                    <a:lnTo>
                      <a:pt x="1770" y="188"/>
                    </a:lnTo>
                    <a:lnTo>
                      <a:pt x="1770" y="188"/>
                    </a:lnTo>
                    <a:lnTo>
                      <a:pt x="1770" y="188"/>
                    </a:lnTo>
                    <a:lnTo>
                      <a:pt x="1770" y="188"/>
                    </a:lnTo>
                    <a:lnTo>
                      <a:pt x="1764" y="188"/>
                    </a:lnTo>
                    <a:lnTo>
                      <a:pt x="1758" y="188"/>
                    </a:lnTo>
                    <a:lnTo>
                      <a:pt x="1758" y="194"/>
                    </a:lnTo>
                    <a:lnTo>
                      <a:pt x="1758" y="194"/>
                    </a:lnTo>
                    <a:lnTo>
                      <a:pt x="1758" y="188"/>
                    </a:lnTo>
                    <a:lnTo>
                      <a:pt x="1754" y="188"/>
                    </a:lnTo>
                    <a:lnTo>
                      <a:pt x="1748" y="188"/>
                    </a:lnTo>
                    <a:lnTo>
                      <a:pt x="1748" y="188"/>
                    </a:lnTo>
                    <a:lnTo>
                      <a:pt x="1742" y="188"/>
                    </a:lnTo>
                    <a:lnTo>
                      <a:pt x="1742" y="188"/>
                    </a:lnTo>
                    <a:lnTo>
                      <a:pt x="1736" y="188"/>
                    </a:lnTo>
                    <a:lnTo>
                      <a:pt x="1736" y="182"/>
                    </a:lnTo>
                    <a:lnTo>
                      <a:pt x="1736" y="180"/>
                    </a:lnTo>
                    <a:lnTo>
                      <a:pt x="1742" y="180"/>
                    </a:lnTo>
                    <a:lnTo>
                      <a:pt x="1748" y="180"/>
                    </a:lnTo>
                    <a:lnTo>
                      <a:pt x="1742" y="180"/>
                    </a:lnTo>
                    <a:lnTo>
                      <a:pt x="1742" y="174"/>
                    </a:lnTo>
                    <a:lnTo>
                      <a:pt x="1736" y="174"/>
                    </a:lnTo>
                    <a:lnTo>
                      <a:pt x="1736" y="180"/>
                    </a:lnTo>
                    <a:lnTo>
                      <a:pt x="1732" y="180"/>
                    </a:lnTo>
                    <a:lnTo>
                      <a:pt x="1732" y="180"/>
                    </a:lnTo>
                    <a:lnTo>
                      <a:pt x="1732" y="180"/>
                    </a:lnTo>
                    <a:lnTo>
                      <a:pt x="1732" y="182"/>
                    </a:lnTo>
                    <a:lnTo>
                      <a:pt x="1732" y="182"/>
                    </a:lnTo>
                    <a:lnTo>
                      <a:pt x="1732" y="188"/>
                    </a:lnTo>
                    <a:lnTo>
                      <a:pt x="1736" y="188"/>
                    </a:lnTo>
                    <a:lnTo>
                      <a:pt x="1742" y="188"/>
                    </a:lnTo>
                    <a:lnTo>
                      <a:pt x="1748" y="188"/>
                    </a:lnTo>
                    <a:lnTo>
                      <a:pt x="1748" y="194"/>
                    </a:lnTo>
                    <a:lnTo>
                      <a:pt x="1754" y="194"/>
                    </a:lnTo>
                    <a:lnTo>
                      <a:pt x="1748" y="200"/>
                    </a:lnTo>
                    <a:lnTo>
                      <a:pt x="1748" y="194"/>
                    </a:lnTo>
                    <a:lnTo>
                      <a:pt x="1748" y="194"/>
                    </a:lnTo>
                    <a:lnTo>
                      <a:pt x="1748" y="200"/>
                    </a:lnTo>
                    <a:lnTo>
                      <a:pt x="1742" y="200"/>
                    </a:lnTo>
                    <a:lnTo>
                      <a:pt x="1742" y="194"/>
                    </a:lnTo>
                    <a:lnTo>
                      <a:pt x="1736" y="194"/>
                    </a:lnTo>
                    <a:lnTo>
                      <a:pt x="1736" y="200"/>
                    </a:lnTo>
                    <a:lnTo>
                      <a:pt x="1742" y="200"/>
                    </a:lnTo>
                    <a:lnTo>
                      <a:pt x="1736" y="200"/>
                    </a:lnTo>
                    <a:lnTo>
                      <a:pt x="1736" y="200"/>
                    </a:lnTo>
                    <a:lnTo>
                      <a:pt x="1736" y="200"/>
                    </a:lnTo>
                    <a:lnTo>
                      <a:pt x="1736" y="200"/>
                    </a:lnTo>
                    <a:close/>
                    <a:moveTo>
                      <a:pt x="1878" y="168"/>
                    </a:moveTo>
                    <a:lnTo>
                      <a:pt x="1878" y="162"/>
                    </a:lnTo>
                    <a:lnTo>
                      <a:pt x="1884" y="162"/>
                    </a:lnTo>
                    <a:lnTo>
                      <a:pt x="1884" y="168"/>
                    </a:lnTo>
                    <a:lnTo>
                      <a:pt x="1878" y="168"/>
                    </a:lnTo>
                    <a:lnTo>
                      <a:pt x="1878" y="168"/>
                    </a:lnTo>
                    <a:lnTo>
                      <a:pt x="1878" y="168"/>
                    </a:lnTo>
                    <a:lnTo>
                      <a:pt x="1878" y="168"/>
                    </a:lnTo>
                    <a:close/>
                    <a:moveTo>
                      <a:pt x="1716" y="168"/>
                    </a:moveTo>
                    <a:lnTo>
                      <a:pt x="1716" y="162"/>
                    </a:lnTo>
                    <a:lnTo>
                      <a:pt x="1716" y="168"/>
                    </a:lnTo>
                    <a:lnTo>
                      <a:pt x="1716" y="168"/>
                    </a:lnTo>
                    <a:lnTo>
                      <a:pt x="1716" y="168"/>
                    </a:lnTo>
                    <a:lnTo>
                      <a:pt x="1716" y="168"/>
                    </a:lnTo>
                    <a:close/>
                    <a:moveTo>
                      <a:pt x="1098" y="168"/>
                    </a:moveTo>
                    <a:lnTo>
                      <a:pt x="1092" y="168"/>
                    </a:lnTo>
                    <a:lnTo>
                      <a:pt x="1092" y="168"/>
                    </a:lnTo>
                    <a:lnTo>
                      <a:pt x="1088" y="168"/>
                    </a:lnTo>
                    <a:lnTo>
                      <a:pt x="1088" y="168"/>
                    </a:lnTo>
                    <a:lnTo>
                      <a:pt x="1098" y="168"/>
                    </a:lnTo>
                    <a:lnTo>
                      <a:pt x="1098" y="168"/>
                    </a:lnTo>
                    <a:lnTo>
                      <a:pt x="1098" y="168"/>
                    </a:lnTo>
                    <a:lnTo>
                      <a:pt x="1098" y="168"/>
                    </a:lnTo>
                    <a:close/>
                    <a:moveTo>
                      <a:pt x="898" y="168"/>
                    </a:moveTo>
                    <a:lnTo>
                      <a:pt x="892" y="168"/>
                    </a:lnTo>
                    <a:lnTo>
                      <a:pt x="886" y="168"/>
                    </a:lnTo>
                    <a:lnTo>
                      <a:pt x="880" y="168"/>
                    </a:lnTo>
                    <a:lnTo>
                      <a:pt x="886" y="168"/>
                    </a:lnTo>
                    <a:lnTo>
                      <a:pt x="886" y="168"/>
                    </a:lnTo>
                    <a:lnTo>
                      <a:pt x="892" y="168"/>
                    </a:lnTo>
                    <a:lnTo>
                      <a:pt x="892" y="168"/>
                    </a:lnTo>
                    <a:lnTo>
                      <a:pt x="898" y="168"/>
                    </a:lnTo>
                    <a:lnTo>
                      <a:pt x="898" y="168"/>
                    </a:lnTo>
                    <a:lnTo>
                      <a:pt x="898" y="168"/>
                    </a:lnTo>
                    <a:lnTo>
                      <a:pt x="898" y="168"/>
                    </a:lnTo>
                    <a:lnTo>
                      <a:pt x="898" y="168"/>
                    </a:lnTo>
                    <a:lnTo>
                      <a:pt x="898" y="168"/>
                    </a:lnTo>
                    <a:close/>
                    <a:moveTo>
                      <a:pt x="876" y="168"/>
                    </a:moveTo>
                    <a:lnTo>
                      <a:pt x="880" y="168"/>
                    </a:lnTo>
                    <a:lnTo>
                      <a:pt x="880" y="168"/>
                    </a:lnTo>
                    <a:lnTo>
                      <a:pt x="880" y="168"/>
                    </a:lnTo>
                    <a:lnTo>
                      <a:pt x="876" y="168"/>
                    </a:lnTo>
                    <a:lnTo>
                      <a:pt x="872" y="168"/>
                    </a:lnTo>
                    <a:lnTo>
                      <a:pt x="876" y="168"/>
                    </a:lnTo>
                    <a:lnTo>
                      <a:pt x="876" y="168"/>
                    </a:lnTo>
                    <a:lnTo>
                      <a:pt x="876" y="168"/>
                    </a:lnTo>
                    <a:lnTo>
                      <a:pt x="876" y="168"/>
                    </a:lnTo>
                    <a:close/>
                    <a:moveTo>
                      <a:pt x="1640" y="182"/>
                    </a:moveTo>
                    <a:lnTo>
                      <a:pt x="1640" y="180"/>
                    </a:lnTo>
                    <a:lnTo>
                      <a:pt x="1640" y="180"/>
                    </a:lnTo>
                    <a:lnTo>
                      <a:pt x="1640" y="180"/>
                    </a:lnTo>
                    <a:lnTo>
                      <a:pt x="1640" y="180"/>
                    </a:lnTo>
                    <a:lnTo>
                      <a:pt x="1640" y="174"/>
                    </a:lnTo>
                    <a:lnTo>
                      <a:pt x="1640" y="168"/>
                    </a:lnTo>
                    <a:lnTo>
                      <a:pt x="1640" y="174"/>
                    </a:lnTo>
                    <a:lnTo>
                      <a:pt x="1644" y="180"/>
                    </a:lnTo>
                    <a:lnTo>
                      <a:pt x="1650" y="180"/>
                    </a:lnTo>
                    <a:lnTo>
                      <a:pt x="1644" y="180"/>
                    </a:lnTo>
                    <a:lnTo>
                      <a:pt x="1644" y="182"/>
                    </a:lnTo>
                    <a:lnTo>
                      <a:pt x="1640" y="182"/>
                    </a:lnTo>
                    <a:lnTo>
                      <a:pt x="1640" y="182"/>
                    </a:lnTo>
                    <a:lnTo>
                      <a:pt x="1640" y="182"/>
                    </a:lnTo>
                    <a:lnTo>
                      <a:pt x="1640" y="182"/>
                    </a:lnTo>
                    <a:lnTo>
                      <a:pt x="1640" y="182"/>
                    </a:lnTo>
                    <a:close/>
                    <a:moveTo>
                      <a:pt x="1790" y="180"/>
                    </a:moveTo>
                    <a:lnTo>
                      <a:pt x="1790" y="180"/>
                    </a:lnTo>
                    <a:lnTo>
                      <a:pt x="1796" y="180"/>
                    </a:lnTo>
                    <a:lnTo>
                      <a:pt x="1790" y="182"/>
                    </a:lnTo>
                    <a:lnTo>
                      <a:pt x="1796" y="182"/>
                    </a:lnTo>
                    <a:lnTo>
                      <a:pt x="1802" y="182"/>
                    </a:lnTo>
                    <a:lnTo>
                      <a:pt x="1802" y="182"/>
                    </a:lnTo>
                    <a:lnTo>
                      <a:pt x="1802" y="182"/>
                    </a:lnTo>
                    <a:lnTo>
                      <a:pt x="1802" y="182"/>
                    </a:lnTo>
                    <a:lnTo>
                      <a:pt x="1808" y="182"/>
                    </a:lnTo>
                    <a:lnTo>
                      <a:pt x="1808" y="180"/>
                    </a:lnTo>
                    <a:lnTo>
                      <a:pt x="1808" y="182"/>
                    </a:lnTo>
                    <a:lnTo>
                      <a:pt x="1814" y="182"/>
                    </a:lnTo>
                    <a:lnTo>
                      <a:pt x="1814" y="182"/>
                    </a:lnTo>
                    <a:lnTo>
                      <a:pt x="1818" y="182"/>
                    </a:lnTo>
                    <a:lnTo>
                      <a:pt x="1824" y="182"/>
                    </a:lnTo>
                    <a:lnTo>
                      <a:pt x="1818" y="182"/>
                    </a:lnTo>
                    <a:lnTo>
                      <a:pt x="1818" y="188"/>
                    </a:lnTo>
                    <a:lnTo>
                      <a:pt x="1824" y="188"/>
                    </a:lnTo>
                    <a:lnTo>
                      <a:pt x="1830" y="188"/>
                    </a:lnTo>
                    <a:lnTo>
                      <a:pt x="1830" y="188"/>
                    </a:lnTo>
                    <a:lnTo>
                      <a:pt x="1836" y="188"/>
                    </a:lnTo>
                    <a:lnTo>
                      <a:pt x="1842" y="188"/>
                    </a:lnTo>
                    <a:lnTo>
                      <a:pt x="1842" y="188"/>
                    </a:lnTo>
                    <a:lnTo>
                      <a:pt x="1844" y="188"/>
                    </a:lnTo>
                    <a:lnTo>
                      <a:pt x="1850" y="188"/>
                    </a:lnTo>
                    <a:lnTo>
                      <a:pt x="1850" y="188"/>
                    </a:lnTo>
                    <a:lnTo>
                      <a:pt x="1856" y="188"/>
                    </a:lnTo>
                    <a:lnTo>
                      <a:pt x="1850" y="188"/>
                    </a:lnTo>
                    <a:lnTo>
                      <a:pt x="1850" y="194"/>
                    </a:lnTo>
                    <a:lnTo>
                      <a:pt x="1850" y="200"/>
                    </a:lnTo>
                    <a:lnTo>
                      <a:pt x="1850" y="200"/>
                    </a:lnTo>
                    <a:lnTo>
                      <a:pt x="1844" y="200"/>
                    </a:lnTo>
                    <a:lnTo>
                      <a:pt x="1842" y="200"/>
                    </a:lnTo>
                    <a:lnTo>
                      <a:pt x="1842" y="200"/>
                    </a:lnTo>
                    <a:lnTo>
                      <a:pt x="1836" y="200"/>
                    </a:lnTo>
                    <a:lnTo>
                      <a:pt x="1830" y="200"/>
                    </a:lnTo>
                    <a:lnTo>
                      <a:pt x="1830" y="200"/>
                    </a:lnTo>
                    <a:lnTo>
                      <a:pt x="1824" y="200"/>
                    </a:lnTo>
                    <a:lnTo>
                      <a:pt x="1818" y="200"/>
                    </a:lnTo>
                    <a:lnTo>
                      <a:pt x="1814" y="200"/>
                    </a:lnTo>
                    <a:lnTo>
                      <a:pt x="1814" y="200"/>
                    </a:lnTo>
                    <a:lnTo>
                      <a:pt x="1814" y="194"/>
                    </a:lnTo>
                    <a:lnTo>
                      <a:pt x="1808" y="194"/>
                    </a:lnTo>
                    <a:lnTo>
                      <a:pt x="1802" y="194"/>
                    </a:lnTo>
                    <a:lnTo>
                      <a:pt x="1802" y="194"/>
                    </a:lnTo>
                    <a:lnTo>
                      <a:pt x="1802" y="188"/>
                    </a:lnTo>
                    <a:lnTo>
                      <a:pt x="1796" y="188"/>
                    </a:lnTo>
                    <a:lnTo>
                      <a:pt x="1790" y="188"/>
                    </a:lnTo>
                    <a:lnTo>
                      <a:pt x="1790" y="188"/>
                    </a:lnTo>
                    <a:lnTo>
                      <a:pt x="1790" y="188"/>
                    </a:lnTo>
                    <a:lnTo>
                      <a:pt x="1786" y="188"/>
                    </a:lnTo>
                    <a:lnTo>
                      <a:pt x="1790" y="188"/>
                    </a:lnTo>
                    <a:lnTo>
                      <a:pt x="1790" y="182"/>
                    </a:lnTo>
                    <a:lnTo>
                      <a:pt x="1790" y="180"/>
                    </a:lnTo>
                    <a:lnTo>
                      <a:pt x="1790" y="180"/>
                    </a:lnTo>
                    <a:lnTo>
                      <a:pt x="1790" y="180"/>
                    </a:lnTo>
                    <a:lnTo>
                      <a:pt x="1790" y="180"/>
                    </a:lnTo>
                    <a:lnTo>
                      <a:pt x="1790" y="180"/>
                    </a:lnTo>
                    <a:close/>
                    <a:moveTo>
                      <a:pt x="880" y="180"/>
                    </a:moveTo>
                    <a:lnTo>
                      <a:pt x="880" y="180"/>
                    </a:lnTo>
                    <a:lnTo>
                      <a:pt x="880" y="182"/>
                    </a:lnTo>
                    <a:lnTo>
                      <a:pt x="880" y="182"/>
                    </a:lnTo>
                    <a:lnTo>
                      <a:pt x="880" y="182"/>
                    </a:lnTo>
                    <a:lnTo>
                      <a:pt x="880" y="188"/>
                    </a:lnTo>
                    <a:lnTo>
                      <a:pt x="880" y="182"/>
                    </a:lnTo>
                    <a:lnTo>
                      <a:pt x="876" y="182"/>
                    </a:lnTo>
                    <a:lnTo>
                      <a:pt x="876" y="188"/>
                    </a:lnTo>
                    <a:lnTo>
                      <a:pt x="872" y="182"/>
                    </a:lnTo>
                    <a:lnTo>
                      <a:pt x="876" y="182"/>
                    </a:lnTo>
                    <a:lnTo>
                      <a:pt x="876" y="180"/>
                    </a:lnTo>
                    <a:lnTo>
                      <a:pt x="876" y="182"/>
                    </a:lnTo>
                    <a:lnTo>
                      <a:pt x="880" y="182"/>
                    </a:lnTo>
                    <a:lnTo>
                      <a:pt x="880" y="180"/>
                    </a:lnTo>
                    <a:lnTo>
                      <a:pt x="880" y="180"/>
                    </a:lnTo>
                    <a:lnTo>
                      <a:pt x="880" y="180"/>
                    </a:lnTo>
                    <a:lnTo>
                      <a:pt x="880" y="180"/>
                    </a:lnTo>
                    <a:lnTo>
                      <a:pt x="880" y="180"/>
                    </a:lnTo>
                    <a:close/>
                    <a:moveTo>
                      <a:pt x="952" y="194"/>
                    </a:moveTo>
                    <a:lnTo>
                      <a:pt x="958" y="194"/>
                    </a:lnTo>
                    <a:lnTo>
                      <a:pt x="952" y="194"/>
                    </a:lnTo>
                    <a:lnTo>
                      <a:pt x="952" y="200"/>
                    </a:lnTo>
                    <a:lnTo>
                      <a:pt x="952" y="194"/>
                    </a:lnTo>
                    <a:lnTo>
                      <a:pt x="946" y="194"/>
                    </a:lnTo>
                    <a:lnTo>
                      <a:pt x="946" y="200"/>
                    </a:lnTo>
                    <a:lnTo>
                      <a:pt x="952" y="200"/>
                    </a:lnTo>
                    <a:lnTo>
                      <a:pt x="946" y="200"/>
                    </a:lnTo>
                    <a:lnTo>
                      <a:pt x="946" y="200"/>
                    </a:lnTo>
                    <a:lnTo>
                      <a:pt x="940" y="200"/>
                    </a:lnTo>
                    <a:lnTo>
                      <a:pt x="940" y="194"/>
                    </a:lnTo>
                    <a:lnTo>
                      <a:pt x="946" y="194"/>
                    </a:lnTo>
                    <a:lnTo>
                      <a:pt x="946" y="200"/>
                    </a:lnTo>
                    <a:lnTo>
                      <a:pt x="946" y="194"/>
                    </a:lnTo>
                    <a:lnTo>
                      <a:pt x="946" y="194"/>
                    </a:lnTo>
                    <a:lnTo>
                      <a:pt x="946" y="194"/>
                    </a:lnTo>
                    <a:lnTo>
                      <a:pt x="952" y="194"/>
                    </a:lnTo>
                    <a:lnTo>
                      <a:pt x="952" y="194"/>
                    </a:lnTo>
                    <a:lnTo>
                      <a:pt x="952" y="194"/>
                    </a:lnTo>
                    <a:lnTo>
                      <a:pt x="952" y="194"/>
                    </a:lnTo>
                    <a:close/>
                    <a:moveTo>
                      <a:pt x="930" y="200"/>
                    </a:moveTo>
                    <a:lnTo>
                      <a:pt x="930" y="200"/>
                    </a:lnTo>
                    <a:lnTo>
                      <a:pt x="930" y="200"/>
                    </a:lnTo>
                    <a:lnTo>
                      <a:pt x="930" y="200"/>
                    </a:lnTo>
                    <a:lnTo>
                      <a:pt x="926" y="200"/>
                    </a:lnTo>
                    <a:lnTo>
                      <a:pt x="926" y="200"/>
                    </a:lnTo>
                    <a:lnTo>
                      <a:pt x="930" y="200"/>
                    </a:lnTo>
                    <a:lnTo>
                      <a:pt x="930" y="200"/>
                    </a:lnTo>
                    <a:lnTo>
                      <a:pt x="930" y="200"/>
                    </a:lnTo>
                    <a:lnTo>
                      <a:pt x="930" y="200"/>
                    </a:lnTo>
                    <a:close/>
                    <a:moveTo>
                      <a:pt x="838" y="206"/>
                    </a:moveTo>
                    <a:lnTo>
                      <a:pt x="844" y="206"/>
                    </a:lnTo>
                    <a:lnTo>
                      <a:pt x="844" y="200"/>
                    </a:lnTo>
                    <a:lnTo>
                      <a:pt x="844" y="206"/>
                    </a:lnTo>
                    <a:lnTo>
                      <a:pt x="850" y="206"/>
                    </a:lnTo>
                    <a:lnTo>
                      <a:pt x="844" y="206"/>
                    </a:lnTo>
                    <a:lnTo>
                      <a:pt x="838" y="206"/>
                    </a:lnTo>
                    <a:lnTo>
                      <a:pt x="838" y="206"/>
                    </a:lnTo>
                    <a:lnTo>
                      <a:pt x="838" y="206"/>
                    </a:lnTo>
                    <a:lnTo>
                      <a:pt x="838" y="206"/>
                    </a:lnTo>
                    <a:close/>
                    <a:moveTo>
                      <a:pt x="930" y="206"/>
                    </a:moveTo>
                    <a:lnTo>
                      <a:pt x="930" y="210"/>
                    </a:lnTo>
                    <a:lnTo>
                      <a:pt x="926" y="210"/>
                    </a:lnTo>
                    <a:lnTo>
                      <a:pt x="926" y="206"/>
                    </a:lnTo>
                    <a:lnTo>
                      <a:pt x="930" y="206"/>
                    </a:lnTo>
                    <a:lnTo>
                      <a:pt x="930" y="206"/>
                    </a:lnTo>
                    <a:lnTo>
                      <a:pt x="930" y="206"/>
                    </a:lnTo>
                    <a:lnTo>
                      <a:pt x="930" y="206"/>
                    </a:lnTo>
                    <a:lnTo>
                      <a:pt x="930" y="206"/>
                    </a:lnTo>
                    <a:close/>
                    <a:moveTo>
                      <a:pt x="1314" y="216"/>
                    </a:moveTo>
                    <a:lnTo>
                      <a:pt x="1314" y="216"/>
                    </a:lnTo>
                    <a:lnTo>
                      <a:pt x="1308" y="216"/>
                    </a:lnTo>
                    <a:lnTo>
                      <a:pt x="1304" y="216"/>
                    </a:lnTo>
                    <a:lnTo>
                      <a:pt x="1304" y="216"/>
                    </a:lnTo>
                    <a:lnTo>
                      <a:pt x="1304" y="216"/>
                    </a:lnTo>
                    <a:lnTo>
                      <a:pt x="1300" y="216"/>
                    </a:lnTo>
                    <a:lnTo>
                      <a:pt x="1300" y="210"/>
                    </a:lnTo>
                    <a:lnTo>
                      <a:pt x="1304" y="210"/>
                    </a:lnTo>
                    <a:lnTo>
                      <a:pt x="1304" y="210"/>
                    </a:lnTo>
                    <a:lnTo>
                      <a:pt x="1304" y="206"/>
                    </a:lnTo>
                    <a:lnTo>
                      <a:pt x="1308" y="206"/>
                    </a:lnTo>
                    <a:lnTo>
                      <a:pt x="1314" y="206"/>
                    </a:lnTo>
                    <a:lnTo>
                      <a:pt x="1320" y="206"/>
                    </a:lnTo>
                    <a:lnTo>
                      <a:pt x="1326" y="206"/>
                    </a:lnTo>
                    <a:lnTo>
                      <a:pt x="1326" y="210"/>
                    </a:lnTo>
                    <a:lnTo>
                      <a:pt x="1326" y="216"/>
                    </a:lnTo>
                    <a:lnTo>
                      <a:pt x="1320" y="216"/>
                    </a:lnTo>
                    <a:lnTo>
                      <a:pt x="1320" y="216"/>
                    </a:lnTo>
                    <a:lnTo>
                      <a:pt x="1314" y="216"/>
                    </a:lnTo>
                    <a:lnTo>
                      <a:pt x="1314" y="216"/>
                    </a:lnTo>
                    <a:lnTo>
                      <a:pt x="1314" y="216"/>
                    </a:lnTo>
                    <a:lnTo>
                      <a:pt x="1314" y="216"/>
                    </a:lnTo>
                    <a:close/>
                    <a:moveTo>
                      <a:pt x="920" y="206"/>
                    </a:moveTo>
                    <a:lnTo>
                      <a:pt x="920" y="206"/>
                    </a:lnTo>
                    <a:lnTo>
                      <a:pt x="920" y="210"/>
                    </a:lnTo>
                    <a:lnTo>
                      <a:pt x="920" y="210"/>
                    </a:lnTo>
                    <a:lnTo>
                      <a:pt x="920" y="210"/>
                    </a:lnTo>
                    <a:lnTo>
                      <a:pt x="920" y="210"/>
                    </a:lnTo>
                    <a:lnTo>
                      <a:pt x="914" y="210"/>
                    </a:lnTo>
                    <a:lnTo>
                      <a:pt x="920" y="210"/>
                    </a:lnTo>
                    <a:lnTo>
                      <a:pt x="920" y="206"/>
                    </a:lnTo>
                    <a:lnTo>
                      <a:pt x="920" y="206"/>
                    </a:lnTo>
                    <a:lnTo>
                      <a:pt x="920" y="206"/>
                    </a:lnTo>
                    <a:lnTo>
                      <a:pt x="920" y="206"/>
                    </a:lnTo>
                    <a:close/>
                    <a:moveTo>
                      <a:pt x="1362" y="216"/>
                    </a:moveTo>
                    <a:lnTo>
                      <a:pt x="1362" y="210"/>
                    </a:lnTo>
                    <a:lnTo>
                      <a:pt x="1362" y="210"/>
                    </a:lnTo>
                    <a:lnTo>
                      <a:pt x="1362" y="216"/>
                    </a:lnTo>
                    <a:lnTo>
                      <a:pt x="1362" y="216"/>
                    </a:lnTo>
                    <a:lnTo>
                      <a:pt x="1362" y="216"/>
                    </a:lnTo>
                    <a:lnTo>
                      <a:pt x="1362" y="216"/>
                    </a:lnTo>
                    <a:lnTo>
                      <a:pt x="1362" y="216"/>
                    </a:lnTo>
                    <a:close/>
                    <a:moveTo>
                      <a:pt x="1710" y="228"/>
                    </a:moveTo>
                    <a:lnTo>
                      <a:pt x="1710" y="222"/>
                    </a:lnTo>
                    <a:lnTo>
                      <a:pt x="1704" y="222"/>
                    </a:lnTo>
                    <a:lnTo>
                      <a:pt x="1704" y="216"/>
                    </a:lnTo>
                    <a:lnTo>
                      <a:pt x="1704" y="216"/>
                    </a:lnTo>
                    <a:lnTo>
                      <a:pt x="1710" y="216"/>
                    </a:lnTo>
                    <a:lnTo>
                      <a:pt x="1710" y="216"/>
                    </a:lnTo>
                    <a:lnTo>
                      <a:pt x="1716" y="216"/>
                    </a:lnTo>
                    <a:lnTo>
                      <a:pt x="1722" y="216"/>
                    </a:lnTo>
                    <a:lnTo>
                      <a:pt x="1716" y="216"/>
                    </a:lnTo>
                    <a:lnTo>
                      <a:pt x="1716" y="222"/>
                    </a:lnTo>
                    <a:lnTo>
                      <a:pt x="1710" y="222"/>
                    </a:lnTo>
                    <a:lnTo>
                      <a:pt x="1710" y="222"/>
                    </a:lnTo>
                    <a:lnTo>
                      <a:pt x="1710" y="228"/>
                    </a:lnTo>
                    <a:lnTo>
                      <a:pt x="1710" y="228"/>
                    </a:lnTo>
                    <a:lnTo>
                      <a:pt x="1710" y="228"/>
                    </a:lnTo>
                    <a:lnTo>
                      <a:pt x="1710" y="228"/>
                    </a:lnTo>
                    <a:close/>
                    <a:moveTo>
                      <a:pt x="1640" y="216"/>
                    </a:moveTo>
                    <a:lnTo>
                      <a:pt x="1640" y="216"/>
                    </a:lnTo>
                    <a:lnTo>
                      <a:pt x="1644" y="216"/>
                    </a:lnTo>
                    <a:lnTo>
                      <a:pt x="1650" y="222"/>
                    </a:lnTo>
                    <a:lnTo>
                      <a:pt x="1650" y="228"/>
                    </a:lnTo>
                    <a:lnTo>
                      <a:pt x="1644" y="228"/>
                    </a:lnTo>
                    <a:lnTo>
                      <a:pt x="1644" y="222"/>
                    </a:lnTo>
                    <a:lnTo>
                      <a:pt x="1640" y="222"/>
                    </a:lnTo>
                    <a:lnTo>
                      <a:pt x="1640" y="216"/>
                    </a:lnTo>
                    <a:lnTo>
                      <a:pt x="1640" y="216"/>
                    </a:lnTo>
                    <a:lnTo>
                      <a:pt x="1640" y="216"/>
                    </a:lnTo>
                    <a:lnTo>
                      <a:pt x="1640" y="216"/>
                    </a:lnTo>
                    <a:lnTo>
                      <a:pt x="1640" y="216"/>
                    </a:lnTo>
                    <a:lnTo>
                      <a:pt x="1640" y="216"/>
                    </a:lnTo>
                    <a:close/>
                    <a:moveTo>
                      <a:pt x="886" y="216"/>
                    </a:moveTo>
                    <a:lnTo>
                      <a:pt x="892" y="216"/>
                    </a:lnTo>
                    <a:lnTo>
                      <a:pt x="892" y="222"/>
                    </a:lnTo>
                    <a:lnTo>
                      <a:pt x="886" y="222"/>
                    </a:lnTo>
                    <a:lnTo>
                      <a:pt x="886" y="216"/>
                    </a:lnTo>
                    <a:lnTo>
                      <a:pt x="880" y="216"/>
                    </a:lnTo>
                    <a:lnTo>
                      <a:pt x="886" y="216"/>
                    </a:lnTo>
                    <a:lnTo>
                      <a:pt x="886" y="216"/>
                    </a:lnTo>
                    <a:lnTo>
                      <a:pt x="886" y="216"/>
                    </a:lnTo>
                    <a:lnTo>
                      <a:pt x="886" y="216"/>
                    </a:lnTo>
                    <a:close/>
                    <a:moveTo>
                      <a:pt x="892" y="216"/>
                    </a:moveTo>
                    <a:lnTo>
                      <a:pt x="898" y="216"/>
                    </a:lnTo>
                    <a:lnTo>
                      <a:pt x="898" y="216"/>
                    </a:lnTo>
                    <a:lnTo>
                      <a:pt x="904" y="216"/>
                    </a:lnTo>
                    <a:lnTo>
                      <a:pt x="898" y="216"/>
                    </a:lnTo>
                    <a:lnTo>
                      <a:pt x="898" y="222"/>
                    </a:lnTo>
                    <a:lnTo>
                      <a:pt x="904" y="222"/>
                    </a:lnTo>
                    <a:lnTo>
                      <a:pt x="898" y="222"/>
                    </a:lnTo>
                    <a:lnTo>
                      <a:pt x="898" y="216"/>
                    </a:lnTo>
                    <a:lnTo>
                      <a:pt x="898" y="216"/>
                    </a:lnTo>
                    <a:lnTo>
                      <a:pt x="892" y="216"/>
                    </a:lnTo>
                    <a:lnTo>
                      <a:pt x="892" y="216"/>
                    </a:lnTo>
                    <a:lnTo>
                      <a:pt x="892" y="216"/>
                    </a:lnTo>
                    <a:lnTo>
                      <a:pt x="892" y="216"/>
                    </a:lnTo>
                    <a:close/>
                    <a:moveTo>
                      <a:pt x="908" y="222"/>
                    </a:moveTo>
                    <a:lnTo>
                      <a:pt x="914" y="222"/>
                    </a:lnTo>
                    <a:lnTo>
                      <a:pt x="908" y="222"/>
                    </a:lnTo>
                    <a:lnTo>
                      <a:pt x="908" y="222"/>
                    </a:lnTo>
                    <a:lnTo>
                      <a:pt x="908" y="222"/>
                    </a:lnTo>
                    <a:lnTo>
                      <a:pt x="908" y="222"/>
                    </a:lnTo>
                    <a:lnTo>
                      <a:pt x="908" y="222"/>
                    </a:lnTo>
                    <a:lnTo>
                      <a:pt x="908" y="222"/>
                    </a:lnTo>
                    <a:close/>
                    <a:moveTo>
                      <a:pt x="1482" y="228"/>
                    </a:moveTo>
                    <a:lnTo>
                      <a:pt x="1482" y="222"/>
                    </a:lnTo>
                    <a:lnTo>
                      <a:pt x="1482" y="222"/>
                    </a:lnTo>
                    <a:lnTo>
                      <a:pt x="1482" y="222"/>
                    </a:lnTo>
                    <a:lnTo>
                      <a:pt x="1482" y="228"/>
                    </a:lnTo>
                    <a:lnTo>
                      <a:pt x="1482" y="228"/>
                    </a:lnTo>
                    <a:lnTo>
                      <a:pt x="1482" y="228"/>
                    </a:lnTo>
                    <a:lnTo>
                      <a:pt x="1482" y="228"/>
                    </a:lnTo>
                    <a:lnTo>
                      <a:pt x="1482" y="228"/>
                    </a:lnTo>
                    <a:lnTo>
                      <a:pt x="1482" y="228"/>
                    </a:lnTo>
                    <a:close/>
                    <a:moveTo>
                      <a:pt x="1722" y="228"/>
                    </a:moveTo>
                    <a:lnTo>
                      <a:pt x="1722" y="228"/>
                    </a:lnTo>
                    <a:lnTo>
                      <a:pt x="1728" y="228"/>
                    </a:lnTo>
                    <a:lnTo>
                      <a:pt x="1732" y="228"/>
                    </a:lnTo>
                    <a:lnTo>
                      <a:pt x="1732" y="228"/>
                    </a:lnTo>
                    <a:lnTo>
                      <a:pt x="1736" y="228"/>
                    </a:lnTo>
                    <a:lnTo>
                      <a:pt x="1742" y="228"/>
                    </a:lnTo>
                    <a:lnTo>
                      <a:pt x="1748" y="228"/>
                    </a:lnTo>
                    <a:lnTo>
                      <a:pt x="1748" y="234"/>
                    </a:lnTo>
                    <a:lnTo>
                      <a:pt x="1748" y="234"/>
                    </a:lnTo>
                    <a:lnTo>
                      <a:pt x="1748" y="238"/>
                    </a:lnTo>
                    <a:lnTo>
                      <a:pt x="1754" y="238"/>
                    </a:lnTo>
                    <a:lnTo>
                      <a:pt x="1748" y="238"/>
                    </a:lnTo>
                    <a:lnTo>
                      <a:pt x="1748" y="238"/>
                    </a:lnTo>
                    <a:lnTo>
                      <a:pt x="1754" y="238"/>
                    </a:lnTo>
                    <a:lnTo>
                      <a:pt x="1748" y="242"/>
                    </a:lnTo>
                    <a:lnTo>
                      <a:pt x="1748" y="242"/>
                    </a:lnTo>
                    <a:lnTo>
                      <a:pt x="1742" y="238"/>
                    </a:lnTo>
                    <a:lnTo>
                      <a:pt x="1736" y="238"/>
                    </a:lnTo>
                    <a:lnTo>
                      <a:pt x="1732" y="238"/>
                    </a:lnTo>
                    <a:lnTo>
                      <a:pt x="1732" y="238"/>
                    </a:lnTo>
                    <a:lnTo>
                      <a:pt x="1728" y="238"/>
                    </a:lnTo>
                    <a:lnTo>
                      <a:pt x="1722" y="238"/>
                    </a:lnTo>
                    <a:lnTo>
                      <a:pt x="1722" y="238"/>
                    </a:lnTo>
                    <a:lnTo>
                      <a:pt x="1716" y="238"/>
                    </a:lnTo>
                    <a:lnTo>
                      <a:pt x="1710" y="238"/>
                    </a:lnTo>
                    <a:lnTo>
                      <a:pt x="1710" y="238"/>
                    </a:lnTo>
                    <a:lnTo>
                      <a:pt x="1704" y="238"/>
                    </a:lnTo>
                    <a:lnTo>
                      <a:pt x="1700" y="238"/>
                    </a:lnTo>
                    <a:lnTo>
                      <a:pt x="1700" y="238"/>
                    </a:lnTo>
                    <a:lnTo>
                      <a:pt x="1700" y="238"/>
                    </a:lnTo>
                    <a:lnTo>
                      <a:pt x="1704" y="238"/>
                    </a:lnTo>
                    <a:lnTo>
                      <a:pt x="1710" y="238"/>
                    </a:lnTo>
                    <a:lnTo>
                      <a:pt x="1710" y="234"/>
                    </a:lnTo>
                    <a:lnTo>
                      <a:pt x="1710" y="234"/>
                    </a:lnTo>
                    <a:lnTo>
                      <a:pt x="1710" y="228"/>
                    </a:lnTo>
                    <a:lnTo>
                      <a:pt x="1716" y="228"/>
                    </a:lnTo>
                    <a:lnTo>
                      <a:pt x="1722" y="228"/>
                    </a:lnTo>
                    <a:lnTo>
                      <a:pt x="1722" y="228"/>
                    </a:lnTo>
                    <a:lnTo>
                      <a:pt x="1722" y="228"/>
                    </a:lnTo>
                    <a:lnTo>
                      <a:pt x="1722" y="228"/>
                    </a:lnTo>
                    <a:close/>
                    <a:moveTo>
                      <a:pt x="1500" y="234"/>
                    </a:moveTo>
                    <a:lnTo>
                      <a:pt x="1504" y="234"/>
                    </a:lnTo>
                    <a:lnTo>
                      <a:pt x="1500" y="234"/>
                    </a:lnTo>
                    <a:lnTo>
                      <a:pt x="1500" y="234"/>
                    </a:lnTo>
                    <a:lnTo>
                      <a:pt x="1500" y="234"/>
                    </a:lnTo>
                    <a:lnTo>
                      <a:pt x="1500" y="234"/>
                    </a:lnTo>
                    <a:close/>
                    <a:moveTo>
                      <a:pt x="860" y="238"/>
                    </a:moveTo>
                    <a:lnTo>
                      <a:pt x="854" y="234"/>
                    </a:lnTo>
                    <a:lnTo>
                      <a:pt x="860" y="234"/>
                    </a:lnTo>
                    <a:lnTo>
                      <a:pt x="860" y="238"/>
                    </a:lnTo>
                    <a:lnTo>
                      <a:pt x="860" y="238"/>
                    </a:lnTo>
                    <a:lnTo>
                      <a:pt x="860" y="238"/>
                    </a:lnTo>
                    <a:lnTo>
                      <a:pt x="860" y="238"/>
                    </a:lnTo>
                    <a:close/>
                    <a:moveTo>
                      <a:pt x="1520" y="234"/>
                    </a:moveTo>
                    <a:lnTo>
                      <a:pt x="1526" y="234"/>
                    </a:lnTo>
                    <a:lnTo>
                      <a:pt x="1530" y="234"/>
                    </a:lnTo>
                    <a:lnTo>
                      <a:pt x="1530" y="238"/>
                    </a:lnTo>
                    <a:lnTo>
                      <a:pt x="1530" y="238"/>
                    </a:lnTo>
                    <a:lnTo>
                      <a:pt x="1526" y="234"/>
                    </a:lnTo>
                    <a:lnTo>
                      <a:pt x="1520" y="234"/>
                    </a:lnTo>
                    <a:lnTo>
                      <a:pt x="1520" y="234"/>
                    </a:lnTo>
                    <a:lnTo>
                      <a:pt x="1520" y="234"/>
                    </a:lnTo>
                    <a:lnTo>
                      <a:pt x="1520" y="234"/>
                    </a:lnTo>
                    <a:close/>
                    <a:moveTo>
                      <a:pt x="710" y="248"/>
                    </a:moveTo>
                    <a:lnTo>
                      <a:pt x="710" y="242"/>
                    </a:lnTo>
                    <a:lnTo>
                      <a:pt x="712" y="242"/>
                    </a:lnTo>
                    <a:lnTo>
                      <a:pt x="712" y="238"/>
                    </a:lnTo>
                    <a:lnTo>
                      <a:pt x="712" y="238"/>
                    </a:lnTo>
                    <a:lnTo>
                      <a:pt x="710" y="238"/>
                    </a:lnTo>
                    <a:lnTo>
                      <a:pt x="712" y="238"/>
                    </a:lnTo>
                    <a:lnTo>
                      <a:pt x="718" y="238"/>
                    </a:lnTo>
                    <a:lnTo>
                      <a:pt x="718" y="238"/>
                    </a:lnTo>
                    <a:lnTo>
                      <a:pt x="724" y="234"/>
                    </a:lnTo>
                    <a:lnTo>
                      <a:pt x="730" y="238"/>
                    </a:lnTo>
                    <a:lnTo>
                      <a:pt x="724" y="238"/>
                    </a:lnTo>
                    <a:lnTo>
                      <a:pt x="730" y="238"/>
                    </a:lnTo>
                    <a:lnTo>
                      <a:pt x="730" y="238"/>
                    </a:lnTo>
                    <a:lnTo>
                      <a:pt x="736" y="238"/>
                    </a:lnTo>
                    <a:lnTo>
                      <a:pt x="736" y="242"/>
                    </a:lnTo>
                    <a:lnTo>
                      <a:pt x="730" y="242"/>
                    </a:lnTo>
                    <a:lnTo>
                      <a:pt x="730" y="242"/>
                    </a:lnTo>
                    <a:lnTo>
                      <a:pt x="724" y="242"/>
                    </a:lnTo>
                    <a:lnTo>
                      <a:pt x="718" y="242"/>
                    </a:lnTo>
                    <a:lnTo>
                      <a:pt x="718" y="248"/>
                    </a:lnTo>
                    <a:lnTo>
                      <a:pt x="718" y="248"/>
                    </a:lnTo>
                    <a:lnTo>
                      <a:pt x="712" y="248"/>
                    </a:lnTo>
                    <a:lnTo>
                      <a:pt x="712" y="242"/>
                    </a:lnTo>
                    <a:lnTo>
                      <a:pt x="712" y="248"/>
                    </a:lnTo>
                    <a:lnTo>
                      <a:pt x="710" y="248"/>
                    </a:lnTo>
                    <a:lnTo>
                      <a:pt x="710" y="248"/>
                    </a:lnTo>
                    <a:lnTo>
                      <a:pt x="710" y="248"/>
                    </a:lnTo>
                    <a:lnTo>
                      <a:pt x="710" y="248"/>
                    </a:lnTo>
                    <a:close/>
                    <a:moveTo>
                      <a:pt x="476" y="292"/>
                    </a:moveTo>
                    <a:lnTo>
                      <a:pt x="482" y="288"/>
                    </a:lnTo>
                    <a:lnTo>
                      <a:pt x="486" y="288"/>
                    </a:lnTo>
                    <a:lnTo>
                      <a:pt x="482" y="288"/>
                    </a:lnTo>
                    <a:lnTo>
                      <a:pt x="476" y="288"/>
                    </a:lnTo>
                    <a:lnTo>
                      <a:pt x="476" y="292"/>
                    </a:lnTo>
                    <a:lnTo>
                      <a:pt x="476" y="288"/>
                    </a:lnTo>
                    <a:lnTo>
                      <a:pt x="476" y="288"/>
                    </a:lnTo>
                    <a:lnTo>
                      <a:pt x="476" y="288"/>
                    </a:lnTo>
                    <a:lnTo>
                      <a:pt x="476" y="288"/>
                    </a:lnTo>
                    <a:lnTo>
                      <a:pt x="470" y="288"/>
                    </a:lnTo>
                    <a:lnTo>
                      <a:pt x="464" y="288"/>
                    </a:lnTo>
                    <a:lnTo>
                      <a:pt x="464" y="288"/>
                    </a:lnTo>
                    <a:lnTo>
                      <a:pt x="464" y="288"/>
                    </a:lnTo>
                    <a:lnTo>
                      <a:pt x="464" y="288"/>
                    </a:lnTo>
                    <a:lnTo>
                      <a:pt x="458" y="288"/>
                    </a:lnTo>
                    <a:lnTo>
                      <a:pt x="458" y="288"/>
                    </a:lnTo>
                    <a:lnTo>
                      <a:pt x="458" y="288"/>
                    </a:lnTo>
                    <a:lnTo>
                      <a:pt x="454" y="288"/>
                    </a:lnTo>
                    <a:lnTo>
                      <a:pt x="454" y="288"/>
                    </a:lnTo>
                    <a:lnTo>
                      <a:pt x="448" y="282"/>
                    </a:lnTo>
                    <a:lnTo>
                      <a:pt x="448" y="276"/>
                    </a:lnTo>
                    <a:lnTo>
                      <a:pt x="448" y="276"/>
                    </a:lnTo>
                    <a:lnTo>
                      <a:pt x="454" y="276"/>
                    </a:lnTo>
                    <a:lnTo>
                      <a:pt x="454" y="270"/>
                    </a:lnTo>
                    <a:lnTo>
                      <a:pt x="454" y="270"/>
                    </a:lnTo>
                    <a:lnTo>
                      <a:pt x="458" y="270"/>
                    </a:lnTo>
                    <a:lnTo>
                      <a:pt x="458" y="276"/>
                    </a:lnTo>
                    <a:lnTo>
                      <a:pt x="464" y="276"/>
                    </a:lnTo>
                    <a:lnTo>
                      <a:pt x="464" y="270"/>
                    </a:lnTo>
                    <a:lnTo>
                      <a:pt x="464" y="266"/>
                    </a:lnTo>
                    <a:lnTo>
                      <a:pt x="464" y="266"/>
                    </a:lnTo>
                    <a:lnTo>
                      <a:pt x="464" y="260"/>
                    </a:lnTo>
                    <a:lnTo>
                      <a:pt x="470" y="260"/>
                    </a:lnTo>
                    <a:lnTo>
                      <a:pt x="470" y="260"/>
                    </a:lnTo>
                    <a:lnTo>
                      <a:pt x="464" y="260"/>
                    </a:lnTo>
                    <a:lnTo>
                      <a:pt x="470" y="254"/>
                    </a:lnTo>
                    <a:lnTo>
                      <a:pt x="470" y="260"/>
                    </a:lnTo>
                    <a:lnTo>
                      <a:pt x="476" y="260"/>
                    </a:lnTo>
                    <a:lnTo>
                      <a:pt x="470" y="254"/>
                    </a:lnTo>
                    <a:lnTo>
                      <a:pt x="464" y="254"/>
                    </a:lnTo>
                    <a:lnTo>
                      <a:pt x="464" y="254"/>
                    </a:lnTo>
                    <a:lnTo>
                      <a:pt x="464" y="248"/>
                    </a:lnTo>
                    <a:lnTo>
                      <a:pt x="470" y="248"/>
                    </a:lnTo>
                    <a:lnTo>
                      <a:pt x="476" y="248"/>
                    </a:lnTo>
                    <a:lnTo>
                      <a:pt x="476" y="248"/>
                    </a:lnTo>
                    <a:lnTo>
                      <a:pt x="476" y="248"/>
                    </a:lnTo>
                    <a:lnTo>
                      <a:pt x="476" y="248"/>
                    </a:lnTo>
                    <a:lnTo>
                      <a:pt x="476" y="248"/>
                    </a:lnTo>
                    <a:lnTo>
                      <a:pt x="476" y="248"/>
                    </a:lnTo>
                    <a:lnTo>
                      <a:pt x="476" y="242"/>
                    </a:lnTo>
                    <a:lnTo>
                      <a:pt x="476" y="238"/>
                    </a:lnTo>
                    <a:lnTo>
                      <a:pt x="482" y="238"/>
                    </a:lnTo>
                    <a:lnTo>
                      <a:pt x="486" y="238"/>
                    </a:lnTo>
                    <a:lnTo>
                      <a:pt x="492" y="238"/>
                    </a:lnTo>
                    <a:lnTo>
                      <a:pt x="492" y="238"/>
                    </a:lnTo>
                    <a:lnTo>
                      <a:pt x="492" y="238"/>
                    </a:lnTo>
                    <a:lnTo>
                      <a:pt x="496" y="238"/>
                    </a:lnTo>
                    <a:lnTo>
                      <a:pt x="502" y="238"/>
                    </a:lnTo>
                    <a:lnTo>
                      <a:pt x="502" y="238"/>
                    </a:lnTo>
                    <a:lnTo>
                      <a:pt x="508" y="238"/>
                    </a:lnTo>
                    <a:lnTo>
                      <a:pt x="512" y="238"/>
                    </a:lnTo>
                    <a:lnTo>
                      <a:pt x="512" y="238"/>
                    </a:lnTo>
                    <a:lnTo>
                      <a:pt x="518" y="238"/>
                    </a:lnTo>
                    <a:lnTo>
                      <a:pt x="518" y="242"/>
                    </a:lnTo>
                    <a:lnTo>
                      <a:pt x="524" y="242"/>
                    </a:lnTo>
                    <a:lnTo>
                      <a:pt x="518" y="242"/>
                    </a:lnTo>
                    <a:lnTo>
                      <a:pt x="512" y="242"/>
                    </a:lnTo>
                    <a:lnTo>
                      <a:pt x="512" y="248"/>
                    </a:lnTo>
                    <a:lnTo>
                      <a:pt x="512" y="248"/>
                    </a:lnTo>
                    <a:lnTo>
                      <a:pt x="518" y="248"/>
                    </a:lnTo>
                    <a:lnTo>
                      <a:pt x="512" y="248"/>
                    </a:lnTo>
                    <a:lnTo>
                      <a:pt x="512" y="248"/>
                    </a:lnTo>
                    <a:lnTo>
                      <a:pt x="508" y="248"/>
                    </a:lnTo>
                    <a:lnTo>
                      <a:pt x="512" y="248"/>
                    </a:lnTo>
                    <a:lnTo>
                      <a:pt x="512" y="248"/>
                    </a:lnTo>
                    <a:lnTo>
                      <a:pt x="512" y="248"/>
                    </a:lnTo>
                    <a:lnTo>
                      <a:pt x="512" y="254"/>
                    </a:lnTo>
                    <a:lnTo>
                      <a:pt x="512" y="254"/>
                    </a:lnTo>
                    <a:lnTo>
                      <a:pt x="512" y="248"/>
                    </a:lnTo>
                    <a:lnTo>
                      <a:pt x="512" y="254"/>
                    </a:lnTo>
                    <a:lnTo>
                      <a:pt x="508" y="254"/>
                    </a:lnTo>
                    <a:lnTo>
                      <a:pt x="508" y="248"/>
                    </a:lnTo>
                    <a:lnTo>
                      <a:pt x="502" y="254"/>
                    </a:lnTo>
                    <a:lnTo>
                      <a:pt x="508" y="254"/>
                    </a:lnTo>
                    <a:lnTo>
                      <a:pt x="512" y="254"/>
                    </a:lnTo>
                    <a:lnTo>
                      <a:pt x="508" y="260"/>
                    </a:lnTo>
                    <a:lnTo>
                      <a:pt x="502" y="260"/>
                    </a:lnTo>
                    <a:lnTo>
                      <a:pt x="508" y="260"/>
                    </a:lnTo>
                    <a:lnTo>
                      <a:pt x="508" y="260"/>
                    </a:lnTo>
                    <a:lnTo>
                      <a:pt x="502" y="260"/>
                    </a:lnTo>
                    <a:lnTo>
                      <a:pt x="502" y="260"/>
                    </a:lnTo>
                    <a:lnTo>
                      <a:pt x="502" y="260"/>
                    </a:lnTo>
                    <a:lnTo>
                      <a:pt x="508" y="260"/>
                    </a:lnTo>
                    <a:lnTo>
                      <a:pt x="502" y="266"/>
                    </a:lnTo>
                    <a:lnTo>
                      <a:pt x="508" y="266"/>
                    </a:lnTo>
                    <a:lnTo>
                      <a:pt x="508" y="270"/>
                    </a:lnTo>
                    <a:lnTo>
                      <a:pt x="502" y="270"/>
                    </a:lnTo>
                    <a:lnTo>
                      <a:pt x="502" y="276"/>
                    </a:lnTo>
                    <a:lnTo>
                      <a:pt x="502" y="276"/>
                    </a:lnTo>
                    <a:lnTo>
                      <a:pt x="508" y="276"/>
                    </a:lnTo>
                    <a:lnTo>
                      <a:pt x="508" y="282"/>
                    </a:lnTo>
                    <a:lnTo>
                      <a:pt x="508" y="288"/>
                    </a:lnTo>
                    <a:lnTo>
                      <a:pt x="512" y="288"/>
                    </a:lnTo>
                    <a:lnTo>
                      <a:pt x="512" y="288"/>
                    </a:lnTo>
                    <a:lnTo>
                      <a:pt x="512" y="292"/>
                    </a:lnTo>
                    <a:lnTo>
                      <a:pt x="512" y="296"/>
                    </a:lnTo>
                    <a:lnTo>
                      <a:pt x="518" y="296"/>
                    </a:lnTo>
                    <a:lnTo>
                      <a:pt x="524" y="296"/>
                    </a:lnTo>
                    <a:lnTo>
                      <a:pt x="524" y="302"/>
                    </a:lnTo>
                    <a:lnTo>
                      <a:pt x="530" y="302"/>
                    </a:lnTo>
                    <a:lnTo>
                      <a:pt x="536" y="302"/>
                    </a:lnTo>
                    <a:lnTo>
                      <a:pt x="536" y="308"/>
                    </a:lnTo>
                    <a:lnTo>
                      <a:pt x="536" y="308"/>
                    </a:lnTo>
                    <a:lnTo>
                      <a:pt x="536" y="308"/>
                    </a:lnTo>
                    <a:lnTo>
                      <a:pt x="530" y="308"/>
                    </a:lnTo>
                    <a:lnTo>
                      <a:pt x="530" y="308"/>
                    </a:lnTo>
                    <a:lnTo>
                      <a:pt x="524" y="308"/>
                    </a:lnTo>
                    <a:lnTo>
                      <a:pt x="524" y="308"/>
                    </a:lnTo>
                    <a:lnTo>
                      <a:pt x="524" y="308"/>
                    </a:lnTo>
                    <a:lnTo>
                      <a:pt x="530" y="308"/>
                    </a:lnTo>
                    <a:lnTo>
                      <a:pt x="536" y="308"/>
                    </a:lnTo>
                    <a:lnTo>
                      <a:pt x="530" y="308"/>
                    </a:lnTo>
                    <a:lnTo>
                      <a:pt x="524" y="308"/>
                    </a:lnTo>
                    <a:lnTo>
                      <a:pt x="524" y="308"/>
                    </a:lnTo>
                    <a:lnTo>
                      <a:pt x="518" y="308"/>
                    </a:lnTo>
                    <a:lnTo>
                      <a:pt x="524" y="308"/>
                    </a:lnTo>
                    <a:lnTo>
                      <a:pt x="518" y="308"/>
                    </a:lnTo>
                    <a:lnTo>
                      <a:pt x="512" y="308"/>
                    </a:lnTo>
                    <a:lnTo>
                      <a:pt x="518" y="308"/>
                    </a:lnTo>
                    <a:lnTo>
                      <a:pt x="518" y="308"/>
                    </a:lnTo>
                    <a:lnTo>
                      <a:pt x="524" y="308"/>
                    </a:lnTo>
                    <a:lnTo>
                      <a:pt x="518" y="308"/>
                    </a:lnTo>
                    <a:lnTo>
                      <a:pt x="524" y="308"/>
                    </a:lnTo>
                    <a:lnTo>
                      <a:pt x="518" y="308"/>
                    </a:lnTo>
                    <a:lnTo>
                      <a:pt x="512" y="308"/>
                    </a:lnTo>
                    <a:lnTo>
                      <a:pt x="512" y="308"/>
                    </a:lnTo>
                    <a:lnTo>
                      <a:pt x="512" y="308"/>
                    </a:lnTo>
                    <a:lnTo>
                      <a:pt x="512" y="308"/>
                    </a:lnTo>
                    <a:lnTo>
                      <a:pt x="512" y="308"/>
                    </a:lnTo>
                    <a:lnTo>
                      <a:pt x="512" y="308"/>
                    </a:lnTo>
                    <a:lnTo>
                      <a:pt x="512" y="308"/>
                    </a:lnTo>
                    <a:lnTo>
                      <a:pt x="508" y="308"/>
                    </a:lnTo>
                    <a:lnTo>
                      <a:pt x="512" y="308"/>
                    </a:lnTo>
                    <a:lnTo>
                      <a:pt x="512" y="308"/>
                    </a:lnTo>
                    <a:lnTo>
                      <a:pt x="508" y="308"/>
                    </a:lnTo>
                    <a:lnTo>
                      <a:pt x="502" y="308"/>
                    </a:lnTo>
                    <a:lnTo>
                      <a:pt x="502" y="308"/>
                    </a:lnTo>
                    <a:lnTo>
                      <a:pt x="502" y="308"/>
                    </a:lnTo>
                    <a:lnTo>
                      <a:pt x="496" y="308"/>
                    </a:lnTo>
                    <a:lnTo>
                      <a:pt x="492" y="308"/>
                    </a:lnTo>
                    <a:lnTo>
                      <a:pt x="496" y="308"/>
                    </a:lnTo>
                    <a:lnTo>
                      <a:pt x="492" y="308"/>
                    </a:lnTo>
                    <a:lnTo>
                      <a:pt x="492" y="308"/>
                    </a:lnTo>
                    <a:lnTo>
                      <a:pt x="486" y="308"/>
                    </a:lnTo>
                    <a:lnTo>
                      <a:pt x="482" y="302"/>
                    </a:lnTo>
                    <a:lnTo>
                      <a:pt x="482" y="308"/>
                    </a:lnTo>
                    <a:lnTo>
                      <a:pt x="482" y="302"/>
                    </a:lnTo>
                    <a:lnTo>
                      <a:pt x="476" y="302"/>
                    </a:lnTo>
                    <a:lnTo>
                      <a:pt x="482" y="302"/>
                    </a:lnTo>
                    <a:lnTo>
                      <a:pt x="482" y="296"/>
                    </a:lnTo>
                    <a:lnTo>
                      <a:pt x="476" y="296"/>
                    </a:lnTo>
                    <a:lnTo>
                      <a:pt x="476" y="296"/>
                    </a:lnTo>
                    <a:lnTo>
                      <a:pt x="482" y="296"/>
                    </a:lnTo>
                    <a:lnTo>
                      <a:pt x="486" y="296"/>
                    </a:lnTo>
                    <a:lnTo>
                      <a:pt x="492" y="296"/>
                    </a:lnTo>
                    <a:lnTo>
                      <a:pt x="486" y="296"/>
                    </a:lnTo>
                    <a:lnTo>
                      <a:pt x="482" y="296"/>
                    </a:lnTo>
                    <a:lnTo>
                      <a:pt x="476" y="296"/>
                    </a:lnTo>
                    <a:lnTo>
                      <a:pt x="476" y="292"/>
                    </a:lnTo>
                    <a:lnTo>
                      <a:pt x="476" y="292"/>
                    </a:lnTo>
                    <a:lnTo>
                      <a:pt x="476" y="292"/>
                    </a:lnTo>
                    <a:lnTo>
                      <a:pt x="476" y="292"/>
                    </a:lnTo>
                    <a:close/>
                    <a:moveTo>
                      <a:pt x="1418" y="248"/>
                    </a:moveTo>
                    <a:lnTo>
                      <a:pt x="1412" y="242"/>
                    </a:lnTo>
                    <a:lnTo>
                      <a:pt x="1418" y="242"/>
                    </a:lnTo>
                    <a:lnTo>
                      <a:pt x="1422" y="242"/>
                    </a:lnTo>
                    <a:lnTo>
                      <a:pt x="1422" y="248"/>
                    </a:lnTo>
                    <a:lnTo>
                      <a:pt x="1418" y="248"/>
                    </a:lnTo>
                    <a:lnTo>
                      <a:pt x="1418" y="248"/>
                    </a:lnTo>
                    <a:lnTo>
                      <a:pt x="1418" y="248"/>
                    </a:lnTo>
                    <a:lnTo>
                      <a:pt x="1418" y="248"/>
                    </a:lnTo>
                    <a:close/>
                    <a:moveTo>
                      <a:pt x="838" y="248"/>
                    </a:moveTo>
                    <a:lnTo>
                      <a:pt x="838" y="248"/>
                    </a:lnTo>
                    <a:lnTo>
                      <a:pt x="838" y="248"/>
                    </a:lnTo>
                    <a:lnTo>
                      <a:pt x="838" y="242"/>
                    </a:lnTo>
                    <a:lnTo>
                      <a:pt x="844" y="242"/>
                    </a:lnTo>
                    <a:lnTo>
                      <a:pt x="844" y="248"/>
                    </a:lnTo>
                    <a:lnTo>
                      <a:pt x="850" y="248"/>
                    </a:lnTo>
                    <a:lnTo>
                      <a:pt x="850" y="254"/>
                    </a:lnTo>
                    <a:lnTo>
                      <a:pt x="844" y="254"/>
                    </a:lnTo>
                    <a:lnTo>
                      <a:pt x="838" y="254"/>
                    </a:lnTo>
                    <a:lnTo>
                      <a:pt x="838" y="254"/>
                    </a:lnTo>
                    <a:lnTo>
                      <a:pt x="832" y="248"/>
                    </a:lnTo>
                    <a:lnTo>
                      <a:pt x="838" y="248"/>
                    </a:lnTo>
                    <a:lnTo>
                      <a:pt x="838" y="248"/>
                    </a:lnTo>
                    <a:lnTo>
                      <a:pt x="838" y="248"/>
                    </a:lnTo>
                    <a:lnTo>
                      <a:pt x="838" y="248"/>
                    </a:lnTo>
                    <a:close/>
                    <a:moveTo>
                      <a:pt x="812" y="266"/>
                    </a:moveTo>
                    <a:lnTo>
                      <a:pt x="812" y="260"/>
                    </a:lnTo>
                    <a:lnTo>
                      <a:pt x="812" y="260"/>
                    </a:lnTo>
                    <a:lnTo>
                      <a:pt x="812" y="260"/>
                    </a:lnTo>
                    <a:lnTo>
                      <a:pt x="818" y="260"/>
                    </a:lnTo>
                    <a:lnTo>
                      <a:pt x="822" y="260"/>
                    </a:lnTo>
                    <a:lnTo>
                      <a:pt x="822" y="260"/>
                    </a:lnTo>
                    <a:lnTo>
                      <a:pt x="826" y="260"/>
                    </a:lnTo>
                    <a:lnTo>
                      <a:pt x="826" y="260"/>
                    </a:lnTo>
                    <a:lnTo>
                      <a:pt x="822" y="260"/>
                    </a:lnTo>
                    <a:lnTo>
                      <a:pt x="822" y="266"/>
                    </a:lnTo>
                    <a:lnTo>
                      <a:pt x="822" y="266"/>
                    </a:lnTo>
                    <a:lnTo>
                      <a:pt x="818" y="266"/>
                    </a:lnTo>
                    <a:lnTo>
                      <a:pt x="812" y="266"/>
                    </a:lnTo>
                    <a:lnTo>
                      <a:pt x="812" y="266"/>
                    </a:lnTo>
                    <a:lnTo>
                      <a:pt x="812" y="266"/>
                    </a:lnTo>
                    <a:lnTo>
                      <a:pt x="812" y="266"/>
                    </a:lnTo>
                    <a:lnTo>
                      <a:pt x="812" y="266"/>
                    </a:lnTo>
                    <a:close/>
                    <a:moveTo>
                      <a:pt x="1678" y="288"/>
                    </a:moveTo>
                    <a:lnTo>
                      <a:pt x="1678" y="282"/>
                    </a:lnTo>
                    <a:lnTo>
                      <a:pt x="1682" y="282"/>
                    </a:lnTo>
                    <a:lnTo>
                      <a:pt x="1682" y="288"/>
                    </a:lnTo>
                    <a:lnTo>
                      <a:pt x="1678" y="288"/>
                    </a:lnTo>
                    <a:lnTo>
                      <a:pt x="1678" y="288"/>
                    </a:lnTo>
                    <a:lnTo>
                      <a:pt x="1678" y="288"/>
                    </a:lnTo>
                    <a:lnTo>
                      <a:pt x="1678" y="288"/>
                    </a:lnTo>
                    <a:close/>
                    <a:moveTo>
                      <a:pt x="1672" y="288"/>
                    </a:moveTo>
                    <a:lnTo>
                      <a:pt x="1672" y="288"/>
                    </a:lnTo>
                    <a:lnTo>
                      <a:pt x="1668" y="288"/>
                    </a:lnTo>
                    <a:lnTo>
                      <a:pt x="1662" y="288"/>
                    </a:lnTo>
                    <a:lnTo>
                      <a:pt x="1662" y="288"/>
                    </a:lnTo>
                    <a:lnTo>
                      <a:pt x="1662" y="288"/>
                    </a:lnTo>
                    <a:lnTo>
                      <a:pt x="1662" y="288"/>
                    </a:lnTo>
                    <a:lnTo>
                      <a:pt x="1668" y="288"/>
                    </a:lnTo>
                    <a:lnTo>
                      <a:pt x="1672" y="288"/>
                    </a:lnTo>
                    <a:lnTo>
                      <a:pt x="1672" y="288"/>
                    </a:lnTo>
                    <a:lnTo>
                      <a:pt x="1672" y="288"/>
                    </a:lnTo>
                    <a:lnTo>
                      <a:pt x="1672" y="288"/>
                    </a:lnTo>
                    <a:lnTo>
                      <a:pt x="1672" y="288"/>
                    </a:lnTo>
                    <a:close/>
                    <a:moveTo>
                      <a:pt x="470" y="296"/>
                    </a:moveTo>
                    <a:lnTo>
                      <a:pt x="464" y="296"/>
                    </a:lnTo>
                    <a:lnTo>
                      <a:pt x="464" y="292"/>
                    </a:lnTo>
                    <a:lnTo>
                      <a:pt x="464" y="292"/>
                    </a:lnTo>
                    <a:lnTo>
                      <a:pt x="458" y="292"/>
                    </a:lnTo>
                    <a:lnTo>
                      <a:pt x="464" y="292"/>
                    </a:lnTo>
                    <a:lnTo>
                      <a:pt x="464" y="288"/>
                    </a:lnTo>
                    <a:lnTo>
                      <a:pt x="464" y="288"/>
                    </a:lnTo>
                    <a:lnTo>
                      <a:pt x="470" y="288"/>
                    </a:lnTo>
                    <a:lnTo>
                      <a:pt x="470" y="292"/>
                    </a:lnTo>
                    <a:lnTo>
                      <a:pt x="464" y="292"/>
                    </a:lnTo>
                    <a:lnTo>
                      <a:pt x="464" y="288"/>
                    </a:lnTo>
                    <a:lnTo>
                      <a:pt x="464" y="292"/>
                    </a:lnTo>
                    <a:lnTo>
                      <a:pt x="470" y="292"/>
                    </a:lnTo>
                    <a:lnTo>
                      <a:pt x="476" y="292"/>
                    </a:lnTo>
                    <a:lnTo>
                      <a:pt x="470" y="292"/>
                    </a:lnTo>
                    <a:lnTo>
                      <a:pt x="476" y="292"/>
                    </a:lnTo>
                    <a:lnTo>
                      <a:pt x="476" y="296"/>
                    </a:lnTo>
                    <a:lnTo>
                      <a:pt x="476" y="296"/>
                    </a:lnTo>
                    <a:lnTo>
                      <a:pt x="470" y="296"/>
                    </a:lnTo>
                    <a:lnTo>
                      <a:pt x="470" y="296"/>
                    </a:lnTo>
                    <a:lnTo>
                      <a:pt x="476" y="296"/>
                    </a:lnTo>
                    <a:lnTo>
                      <a:pt x="470" y="296"/>
                    </a:lnTo>
                    <a:lnTo>
                      <a:pt x="470" y="296"/>
                    </a:lnTo>
                    <a:lnTo>
                      <a:pt x="470" y="296"/>
                    </a:lnTo>
                    <a:lnTo>
                      <a:pt x="470" y="296"/>
                    </a:lnTo>
                    <a:close/>
                    <a:moveTo>
                      <a:pt x="2008" y="308"/>
                    </a:moveTo>
                    <a:lnTo>
                      <a:pt x="2008" y="308"/>
                    </a:lnTo>
                    <a:lnTo>
                      <a:pt x="2008" y="302"/>
                    </a:lnTo>
                    <a:lnTo>
                      <a:pt x="2008" y="302"/>
                    </a:lnTo>
                    <a:lnTo>
                      <a:pt x="2008" y="308"/>
                    </a:lnTo>
                    <a:lnTo>
                      <a:pt x="2008" y="308"/>
                    </a:lnTo>
                    <a:lnTo>
                      <a:pt x="2008" y="308"/>
                    </a:lnTo>
                    <a:lnTo>
                      <a:pt x="2008" y="308"/>
                    </a:lnTo>
                    <a:close/>
                    <a:moveTo>
                      <a:pt x="568" y="336"/>
                    </a:moveTo>
                    <a:lnTo>
                      <a:pt x="562" y="336"/>
                    </a:lnTo>
                    <a:lnTo>
                      <a:pt x="562" y="330"/>
                    </a:lnTo>
                    <a:lnTo>
                      <a:pt x="562" y="330"/>
                    </a:lnTo>
                    <a:lnTo>
                      <a:pt x="556" y="330"/>
                    </a:lnTo>
                    <a:lnTo>
                      <a:pt x="556" y="324"/>
                    </a:lnTo>
                    <a:lnTo>
                      <a:pt x="556" y="330"/>
                    </a:lnTo>
                    <a:lnTo>
                      <a:pt x="550" y="324"/>
                    </a:lnTo>
                    <a:lnTo>
                      <a:pt x="550" y="324"/>
                    </a:lnTo>
                    <a:lnTo>
                      <a:pt x="550" y="320"/>
                    </a:lnTo>
                    <a:lnTo>
                      <a:pt x="550" y="320"/>
                    </a:lnTo>
                    <a:lnTo>
                      <a:pt x="550" y="320"/>
                    </a:lnTo>
                    <a:lnTo>
                      <a:pt x="550" y="314"/>
                    </a:lnTo>
                    <a:lnTo>
                      <a:pt x="556" y="314"/>
                    </a:lnTo>
                    <a:lnTo>
                      <a:pt x="562" y="314"/>
                    </a:lnTo>
                    <a:lnTo>
                      <a:pt x="562" y="320"/>
                    </a:lnTo>
                    <a:lnTo>
                      <a:pt x="562" y="320"/>
                    </a:lnTo>
                    <a:lnTo>
                      <a:pt x="562" y="320"/>
                    </a:lnTo>
                    <a:lnTo>
                      <a:pt x="568" y="320"/>
                    </a:lnTo>
                    <a:lnTo>
                      <a:pt x="572" y="324"/>
                    </a:lnTo>
                    <a:lnTo>
                      <a:pt x="572" y="324"/>
                    </a:lnTo>
                    <a:lnTo>
                      <a:pt x="578" y="330"/>
                    </a:lnTo>
                    <a:lnTo>
                      <a:pt x="572" y="336"/>
                    </a:lnTo>
                    <a:lnTo>
                      <a:pt x="572" y="336"/>
                    </a:lnTo>
                    <a:lnTo>
                      <a:pt x="568" y="336"/>
                    </a:lnTo>
                    <a:lnTo>
                      <a:pt x="568" y="336"/>
                    </a:lnTo>
                    <a:lnTo>
                      <a:pt x="568" y="336"/>
                    </a:lnTo>
                    <a:lnTo>
                      <a:pt x="568" y="336"/>
                    </a:lnTo>
                    <a:close/>
                    <a:moveTo>
                      <a:pt x="2116" y="336"/>
                    </a:moveTo>
                    <a:lnTo>
                      <a:pt x="2116" y="336"/>
                    </a:lnTo>
                    <a:lnTo>
                      <a:pt x="2116" y="336"/>
                    </a:lnTo>
                    <a:lnTo>
                      <a:pt x="2112" y="336"/>
                    </a:lnTo>
                    <a:lnTo>
                      <a:pt x="2106" y="336"/>
                    </a:lnTo>
                    <a:lnTo>
                      <a:pt x="2100" y="336"/>
                    </a:lnTo>
                    <a:lnTo>
                      <a:pt x="2100" y="336"/>
                    </a:lnTo>
                    <a:lnTo>
                      <a:pt x="2096" y="330"/>
                    </a:lnTo>
                    <a:lnTo>
                      <a:pt x="2096" y="324"/>
                    </a:lnTo>
                    <a:lnTo>
                      <a:pt x="2100" y="324"/>
                    </a:lnTo>
                    <a:lnTo>
                      <a:pt x="2100" y="324"/>
                    </a:lnTo>
                    <a:lnTo>
                      <a:pt x="2106" y="324"/>
                    </a:lnTo>
                    <a:lnTo>
                      <a:pt x="2112" y="324"/>
                    </a:lnTo>
                    <a:lnTo>
                      <a:pt x="2112" y="330"/>
                    </a:lnTo>
                    <a:lnTo>
                      <a:pt x="2116" y="330"/>
                    </a:lnTo>
                    <a:lnTo>
                      <a:pt x="2116" y="330"/>
                    </a:lnTo>
                    <a:lnTo>
                      <a:pt x="2116" y="336"/>
                    </a:lnTo>
                    <a:lnTo>
                      <a:pt x="2116" y="336"/>
                    </a:lnTo>
                    <a:lnTo>
                      <a:pt x="2116" y="336"/>
                    </a:lnTo>
                    <a:lnTo>
                      <a:pt x="2116" y="336"/>
                    </a:lnTo>
                    <a:close/>
                    <a:moveTo>
                      <a:pt x="2008" y="336"/>
                    </a:moveTo>
                    <a:lnTo>
                      <a:pt x="2008" y="336"/>
                    </a:lnTo>
                    <a:lnTo>
                      <a:pt x="2008" y="336"/>
                    </a:lnTo>
                    <a:lnTo>
                      <a:pt x="2008" y="336"/>
                    </a:lnTo>
                    <a:lnTo>
                      <a:pt x="2008" y="336"/>
                    </a:lnTo>
                    <a:lnTo>
                      <a:pt x="2008" y="336"/>
                    </a:lnTo>
                    <a:lnTo>
                      <a:pt x="2008" y="336"/>
                    </a:lnTo>
                    <a:lnTo>
                      <a:pt x="2008" y="336"/>
                    </a:lnTo>
                    <a:close/>
                    <a:moveTo>
                      <a:pt x="2004" y="342"/>
                    </a:moveTo>
                    <a:lnTo>
                      <a:pt x="2008" y="342"/>
                    </a:lnTo>
                    <a:lnTo>
                      <a:pt x="2008" y="336"/>
                    </a:lnTo>
                    <a:lnTo>
                      <a:pt x="2004" y="336"/>
                    </a:lnTo>
                    <a:lnTo>
                      <a:pt x="2008" y="336"/>
                    </a:lnTo>
                    <a:lnTo>
                      <a:pt x="2008" y="336"/>
                    </a:lnTo>
                    <a:lnTo>
                      <a:pt x="2008" y="342"/>
                    </a:lnTo>
                    <a:lnTo>
                      <a:pt x="2004" y="342"/>
                    </a:lnTo>
                    <a:lnTo>
                      <a:pt x="2004" y="342"/>
                    </a:lnTo>
                    <a:lnTo>
                      <a:pt x="2004" y="342"/>
                    </a:lnTo>
                    <a:lnTo>
                      <a:pt x="2004" y="342"/>
                    </a:lnTo>
                    <a:close/>
                    <a:moveTo>
                      <a:pt x="670" y="336"/>
                    </a:moveTo>
                    <a:lnTo>
                      <a:pt x="670" y="336"/>
                    </a:lnTo>
                    <a:lnTo>
                      <a:pt x="676" y="336"/>
                    </a:lnTo>
                    <a:lnTo>
                      <a:pt x="670" y="342"/>
                    </a:lnTo>
                    <a:lnTo>
                      <a:pt x="670" y="342"/>
                    </a:lnTo>
                    <a:lnTo>
                      <a:pt x="670" y="336"/>
                    </a:lnTo>
                    <a:lnTo>
                      <a:pt x="670" y="336"/>
                    </a:lnTo>
                    <a:lnTo>
                      <a:pt x="670" y="336"/>
                    </a:lnTo>
                    <a:lnTo>
                      <a:pt x="670" y="336"/>
                    </a:lnTo>
                    <a:close/>
                    <a:moveTo>
                      <a:pt x="2008" y="350"/>
                    </a:moveTo>
                    <a:lnTo>
                      <a:pt x="2004" y="350"/>
                    </a:lnTo>
                    <a:lnTo>
                      <a:pt x="2004" y="348"/>
                    </a:lnTo>
                    <a:lnTo>
                      <a:pt x="1998" y="348"/>
                    </a:lnTo>
                    <a:lnTo>
                      <a:pt x="1998" y="348"/>
                    </a:lnTo>
                    <a:lnTo>
                      <a:pt x="2004" y="348"/>
                    </a:lnTo>
                    <a:lnTo>
                      <a:pt x="2004" y="342"/>
                    </a:lnTo>
                    <a:lnTo>
                      <a:pt x="1998" y="342"/>
                    </a:lnTo>
                    <a:lnTo>
                      <a:pt x="2004" y="336"/>
                    </a:lnTo>
                    <a:lnTo>
                      <a:pt x="2004" y="342"/>
                    </a:lnTo>
                    <a:lnTo>
                      <a:pt x="2004" y="348"/>
                    </a:lnTo>
                    <a:lnTo>
                      <a:pt x="2004" y="348"/>
                    </a:lnTo>
                    <a:lnTo>
                      <a:pt x="2008" y="348"/>
                    </a:lnTo>
                    <a:lnTo>
                      <a:pt x="2008" y="350"/>
                    </a:lnTo>
                    <a:lnTo>
                      <a:pt x="2008" y="350"/>
                    </a:lnTo>
                    <a:lnTo>
                      <a:pt x="2008" y="350"/>
                    </a:lnTo>
                    <a:lnTo>
                      <a:pt x="2008" y="350"/>
                    </a:lnTo>
                    <a:close/>
                    <a:moveTo>
                      <a:pt x="404" y="348"/>
                    </a:moveTo>
                    <a:lnTo>
                      <a:pt x="404" y="348"/>
                    </a:lnTo>
                    <a:lnTo>
                      <a:pt x="410" y="348"/>
                    </a:lnTo>
                    <a:lnTo>
                      <a:pt x="410" y="342"/>
                    </a:lnTo>
                    <a:lnTo>
                      <a:pt x="410" y="342"/>
                    </a:lnTo>
                    <a:lnTo>
                      <a:pt x="410" y="336"/>
                    </a:lnTo>
                    <a:lnTo>
                      <a:pt x="416" y="336"/>
                    </a:lnTo>
                    <a:lnTo>
                      <a:pt x="422" y="336"/>
                    </a:lnTo>
                    <a:lnTo>
                      <a:pt x="422" y="342"/>
                    </a:lnTo>
                    <a:lnTo>
                      <a:pt x="426" y="342"/>
                    </a:lnTo>
                    <a:lnTo>
                      <a:pt x="432" y="348"/>
                    </a:lnTo>
                    <a:lnTo>
                      <a:pt x="432" y="348"/>
                    </a:lnTo>
                    <a:lnTo>
                      <a:pt x="432" y="350"/>
                    </a:lnTo>
                    <a:lnTo>
                      <a:pt x="432" y="348"/>
                    </a:lnTo>
                    <a:lnTo>
                      <a:pt x="432" y="348"/>
                    </a:lnTo>
                    <a:lnTo>
                      <a:pt x="432" y="348"/>
                    </a:lnTo>
                    <a:lnTo>
                      <a:pt x="426" y="350"/>
                    </a:lnTo>
                    <a:lnTo>
                      <a:pt x="426" y="356"/>
                    </a:lnTo>
                    <a:lnTo>
                      <a:pt x="422" y="356"/>
                    </a:lnTo>
                    <a:lnTo>
                      <a:pt x="422" y="356"/>
                    </a:lnTo>
                    <a:lnTo>
                      <a:pt x="416" y="356"/>
                    </a:lnTo>
                    <a:lnTo>
                      <a:pt x="410" y="356"/>
                    </a:lnTo>
                    <a:lnTo>
                      <a:pt x="410" y="356"/>
                    </a:lnTo>
                    <a:lnTo>
                      <a:pt x="404" y="350"/>
                    </a:lnTo>
                    <a:lnTo>
                      <a:pt x="404" y="348"/>
                    </a:lnTo>
                    <a:lnTo>
                      <a:pt x="404" y="348"/>
                    </a:lnTo>
                    <a:lnTo>
                      <a:pt x="404" y="348"/>
                    </a:lnTo>
                    <a:lnTo>
                      <a:pt x="404" y="348"/>
                    </a:lnTo>
                    <a:close/>
                    <a:moveTo>
                      <a:pt x="204" y="342"/>
                    </a:moveTo>
                    <a:lnTo>
                      <a:pt x="210" y="342"/>
                    </a:lnTo>
                    <a:lnTo>
                      <a:pt x="204" y="342"/>
                    </a:lnTo>
                    <a:lnTo>
                      <a:pt x="204" y="342"/>
                    </a:lnTo>
                    <a:lnTo>
                      <a:pt x="204" y="342"/>
                    </a:lnTo>
                    <a:lnTo>
                      <a:pt x="204" y="342"/>
                    </a:lnTo>
                    <a:lnTo>
                      <a:pt x="204" y="342"/>
                    </a:lnTo>
                    <a:lnTo>
                      <a:pt x="204" y="342"/>
                    </a:lnTo>
                    <a:close/>
                    <a:moveTo>
                      <a:pt x="654" y="348"/>
                    </a:moveTo>
                    <a:lnTo>
                      <a:pt x="658" y="348"/>
                    </a:lnTo>
                    <a:lnTo>
                      <a:pt x="658" y="348"/>
                    </a:lnTo>
                    <a:lnTo>
                      <a:pt x="658" y="350"/>
                    </a:lnTo>
                    <a:lnTo>
                      <a:pt x="664" y="350"/>
                    </a:lnTo>
                    <a:lnTo>
                      <a:pt x="658" y="350"/>
                    </a:lnTo>
                    <a:lnTo>
                      <a:pt x="658" y="348"/>
                    </a:lnTo>
                    <a:lnTo>
                      <a:pt x="654" y="348"/>
                    </a:lnTo>
                    <a:lnTo>
                      <a:pt x="654" y="348"/>
                    </a:lnTo>
                    <a:lnTo>
                      <a:pt x="654" y="348"/>
                    </a:lnTo>
                    <a:lnTo>
                      <a:pt x="654" y="348"/>
                    </a:lnTo>
                    <a:close/>
                    <a:moveTo>
                      <a:pt x="530" y="356"/>
                    </a:moveTo>
                    <a:lnTo>
                      <a:pt x="536" y="356"/>
                    </a:lnTo>
                    <a:lnTo>
                      <a:pt x="536" y="356"/>
                    </a:lnTo>
                    <a:lnTo>
                      <a:pt x="540" y="356"/>
                    </a:lnTo>
                    <a:lnTo>
                      <a:pt x="536" y="356"/>
                    </a:lnTo>
                    <a:lnTo>
                      <a:pt x="536" y="356"/>
                    </a:lnTo>
                    <a:lnTo>
                      <a:pt x="536" y="356"/>
                    </a:lnTo>
                    <a:lnTo>
                      <a:pt x="530" y="356"/>
                    </a:lnTo>
                    <a:lnTo>
                      <a:pt x="530" y="356"/>
                    </a:lnTo>
                    <a:lnTo>
                      <a:pt x="530" y="356"/>
                    </a:lnTo>
                    <a:lnTo>
                      <a:pt x="530" y="356"/>
                    </a:lnTo>
                    <a:lnTo>
                      <a:pt x="530" y="356"/>
                    </a:lnTo>
                    <a:close/>
                    <a:moveTo>
                      <a:pt x="442" y="368"/>
                    </a:moveTo>
                    <a:lnTo>
                      <a:pt x="442" y="362"/>
                    </a:lnTo>
                    <a:lnTo>
                      <a:pt x="442" y="362"/>
                    </a:lnTo>
                    <a:lnTo>
                      <a:pt x="448" y="362"/>
                    </a:lnTo>
                    <a:lnTo>
                      <a:pt x="442" y="362"/>
                    </a:lnTo>
                    <a:lnTo>
                      <a:pt x="442" y="368"/>
                    </a:lnTo>
                    <a:lnTo>
                      <a:pt x="442" y="368"/>
                    </a:lnTo>
                    <a:lnTo>
                      <a:pt x="442" y="368"/>
                    </a:lnTo>
                    <a:lnTo>
                      <a:pt x="442" y="368"/>
                    </a:lnTo>
                    <a:lnTo>
                      <a:pt x="442" y="368"/>
                    </a:lnTo>
                    <a:close/>
                    <a:moveTo>
                      <a:pt x="324" y="406"/>
                    </a:moveTo>
                    <a:lnTo>
                      <a:pt x="324" y="406"/>
                    </a:lnTo>
                    <a:lnTo>
                      <a:pt x="324" y="406"/>
                    </a:lnTo>
                    <a:lnTo>
                      <a:pt x="324" y="406"/>
                    </a:lnTo>
                    <a:lnTo>
                      <a:pt x="324" y="406"/>
                    </a:lnTo>
                    <a:lnTo>
                      <a:pt x="324" y="406"/>
                    </a:lnTo>
                    <a:lnTo>
                      <a:pt x="324" y="406"/>
                    </a:lnTo>
                    <a:lnTo>
                      <a:pt x="324" y="406"/>
                    </a:lnTo>
                    <a:close/>
                    <a:moveTo>
                      <a:pt x="228" y="444"/>
                    </a:moveTo>
                    <a:lnTo>
                      <a:pt x="228" y="450"/>
                    </a:lnTo>
                    <a:lnTo>
                      <a:pt x="228" y="450"/>
                    </a:lnTo>
                    <a:lnTo>
                      <a:pt x="228" y="444"/>
                    </a:lnTo>
                    <a:lnTo>
                      <a:pt x="228" y="444"/>
                    </a:lnTo>
                    <a:lnTo>
                      <a:pt x="228" y="444"/>
                    </a:lnTo>
                    <a:lnTo>
                      <a:pt x="228" y="444"/>
                    </a:lnTo>
                    <a:lnTo>
                      <a:pt x="228" y="444"/>
                    </a:lnTo>
                    <a:close/>
                    <a:moveTo>
                      <a:pt x="2412" y="456"/>
                    </a:moveTo>
                    <a:lnTo>
                      <a:pt x="2412" y="456"/>
                    </a:lnTo>
                    <a:lnTo>
                      <a:pt x="2418" y="456"/>
                    </a:lnTo>
                    <a:lnTo>
                      <a:pt x="2418" y="456"/>
                    </a:lnTo>
                    <a:lnTo>
                      <a:pt x="2418" y="456"/>
                    </a:lnTo>
                    <a:lnTo>
                      <a:pt x="2418" y="456"/>
                    </a:lnTo>
                    <a:lnTo>
                      <a:pt x="2412" y="456"/>
                    </a:lnTo>
                    <a:lnTo>
                      <a:pt x="2412" y="456"/>
                    </a:lnTo>
                    <a:lnTo>
                      <a:pt x="2412" y="456"/>
                    </a:lnTo>
                    <a:lnTo>
                      <a:pt x="2412" y="456"/>
                    </a:lnTo>
                    <a:close/>
                    <a:moveTo>
                      <a:pt x="2408" y="456"/>
                    </a:moveTo>
                    <a:lnTo>
                      <a:pt x="2412" y="456"/>
                    </a:lnTo>
                    <a:lnTo>
                      <a:pt x="2412" y="460"/>
                    </a:lnTo>
                    <a:lnTo>
                      <a:pt x="2412" y="456"/>
                    </a:lnTo>
                    <a:lnTo>
                      <a:pt x="2408" y="456"/>
                    </a:lnTo>
                    <a:lnTo>
                      <a:pt x="2408" y="456"/>
                    </a:lnTo>
                    <a:lnTo>
                      <a:pt x="2408" y="456"/>
                    </a:lnTo>
                    <a:lnTo>
                      <a:pt x="2408" y="456"/>
                    </a:lnTo>
                    <a:close/>
                    <a:moveTo>
                      <a:pt x="2036" y="596"/>
                    </a:moveTo>
                    <a:lnTo>
                      <a:pt x="2036" y="596"/>
                    </a:lnTo>
                    <a:lnTo>
                      <a:pt x="2036" y="596"/>
                    </a:lnTo>
                    <a:lnTo>
                      <a:pt x="2036" y="590"/>
                    </a:lnTo>
                    <a:lnTo>
                      <a:pt x="2040" y="590"/>
                    </a:lnTo>
                    <a:lnTo>
                      <a:pt x="2040" y="584"/>
                    </a:lnTo>
                    <a:lnTo>
                      <a:pt x="2036" y="584"/>
                    </a:lnTo>
                    <a:lnTo>
                      <a:pt x="2036" y="590"/>
                    </a:lnTo>
                    <a:lnTo>
                      <a:pt x="2036" y="584"/>
                    </a:lnTo>
                    <a:lnTo>
                      <a:pt x="2040" y="584"/>
                    </a:lnTo>
                    <a:lnTo>
                      <a:pt x="2046" y="584"/>
                    </a:lnTo>
                    <a:lnTo>
                      <a:pt x="2046" y="584"/>
                    </a:lnTo>
                    <a:lnTo>
                      <a:pt x="2046" y="584"/>
                    </a:lnTo>
                    <a:lnTo>
                      <a:pt x="2052" y="584"/>
                    </a:lnTo>
                    <a:lnTo>
                      <a:pt x="2052" y="584"/>
                    </a:lnTo>
                    <a:lnTo>
                      <a:pt x="2052" y="590"/>
                    </a:lnTo>
                    <a:lnTo>
                      <a:pt x="2046" y="590"/>
                    </a:lnTo>
                    <a:lnTo>
                      <a:pt x="2046" y="590"/>
                    </a:lnTo>
                    <a:lnTo>
                      <a:pt x="2046" y="596"/>
                    </a:lnTo>
                    <a:lnTo>
                      <a:pt x="2040" y="596"/>
                    </a:lnTo>
                    <a:lnTo>
                      <a:pt x="2036" y="596"/>
                    </a:lnTo>
                    <a:lnTo>
                      <a:pt x="2036" y="602"/>
                    </a:lnTo>
                    <a:lnTo>
                      <a:pt x="2036" y="596"/>
                    </a:lnTo>
                    <a:lnTo>
                      <a:pt x="2036" y="596"/>
                    </a:lnTo>
                    <a:lnTo>
                      <a:pt x="2036" y="596"/>
                    </a:lnTo>
                    <a:lnTo>
                      <a:pt x="2036" y="596"/>
                    </a:lnTo>
                    <a:close/>
                    <a:moveTo>
                      <a:pt x="2072" y="666"/>
                    </a:moveTo>
                    <a:lnTo>
                      <a:pt x="2072" y="672"/>
                    </a:lnTo>
                    <a:lnTo>
                      <a:pt x="2072" y="676"/>
                    </a:lnTo>
                    <a:lnTo>
                      <a:pt x="2078" y="682"/>
                    </a:lnTo>
                    <a:lnTo>
                      <a:pt x="2078" y="682"/>
                    </a:lnTo>
                    <a:lnTo>
                      <a:pt x="2078" y="682"/>
                    </a:lnTo>
                    <a:lnTo>
                      <a:pt x="2072" y="682"/>
                    </a:lnTo>
                    <a:lnTo>
                      <a:pt x="2072" y="676"/>
                    </a:lnTo>
                    <a:lnTo>
                      <a:pt x="2068" y="676"/>
                    </a:lnTo>
                    <a:lnTo>
                      <a:pt x="2068" y="672"/>
                    </a:lnTo>
                    <a:lnTo>
                      <a:pt x="2068" y="672"/>
                    </a:lnTo>
                    <a:lnTo>
                      <a:pt x="2068" y="666"/>
                    </a:lnTo>
                    <a:lnTo>
                      <a:pt x="2068" y="666"/>
                    </a:lnTo>
                    <a:lnTo>
                      <a:pt x="2072" y="666"/>
                    </a:lnTo>
                    <a:lnTo>
                      <a:pt x="2072" y="666"/>
                    </a:lnTo>
                    <a:lnTo>
                      <a:pt x="2072" y="666"/>
                    </a:lnTo>
                    <a:lnTo>
                      <a:pt x="2072" y="666"/>
                    </a:lnTo>
                    <a:close/>
                    <a:moveTo>
                      <a:pt x="1662" y="682"/>
                    </a:moveTo>
                    <a:lnTo>
                      <a:pt x="1662" y="682"/>
                    </a:lnTo>
                    <a:lnTo>
                      <a:pt x="1662" y="676"/>
                    </a:lnTo>
                    <a:lnTo>
                      <a:pt x="1668" y="676"/>
                    </a:lnTo>
                    <a:lnTo>
                      <a:pt x="1668" y="672"/>
                    </a:lnTo>
                    <a:lnTo>
                      <a:pt x="1672" y="672"/>
                    </a:lnTo>
                    <a:lnTo>
                      <a:pt x="1672" y="676"/>
                    </a:lnTo>
                    <a:lnTo>
                      <a:pt x="1672" y="676"/>
                    </a:lnTo>
                    <a:lnTo>
                      <a:pt x="1672" y="682"/>
                    </a:lnTo>
                    <a:lnTo>
                      <a:pt x="1672" y="682"/>
                    </a:lnTo>
                    <a:lnTo>
                      <a:pt x="1668" y="682"/>
                    </a:lnTo>
                    <a:lnTo>
                      <a:pt x="1668" y="682"/>
                    </a:lnTo>
                    <a:lnTo>
                      <a:pt x="1662" y="682"/>
                    </a:lnTo>
                    <a:lnTo>
                      <a:pt x="1662" y="682"/>
                    </a:lnTo>
                    <a:lnTo>
                      <a:pt x="1662" y="682"/>
                    </a:lnTo>
                    <a:lnTo>
                      <a:pt x="1662" y="682"/>
                    </a:lnTo>
                    <a:lnTo>
                      <a:pt x="1662" y="682"/>
                    </a:lnTo>
                    <a:close/>
                    <a:moveTo>
                      <a:pt x="2090" y="682"/>
                    </a:moveTo>
                    <a:lnTo>
                      <a:pt x="2096" y="682"/>
                    </a:lnTo>
                    <a:lnTo>
                      <a:pt x="2096" y="682"/>
                    </a:lnTo>
                    <a:lnTo>
                      <a:pt x="2100" y="688"/>
                    </a:lnTo>
                    <a:lnTo>
                      <a:pt x="2096" y="688"/>
                    </a:lnTo>
                    <a:lnTo>
                      <a:pt x="2096" y="682"/>
                    </a:lnTo>
                    <a:lnTo>
                      <a:pt x="2096" y="682"/>
                    </a:lnTo>
                    <a:lnTo>
                      <a:pt x="2090" y="682"/>
                    </a:lnTo>
                    <a:lnTo>
                      <a:pt x="2090" y="682"/>
                    </a:lnTo>
                    <a:lnTo>
                      <a:pt x="2090" y="682"/>
                    </a:lnTo>
                    <a:lnTo>
                      <a:pt x="2090" y="682"/>
                    </a:lnTo>
                    <a:close/>
                    <a:moveTo>
                      <a:pt x="1748" y="866"/>
                    </a:moveTo>
                    <a:lnTo>
                      <a:pt x="1748" y="860"/>
                    </a:lnTo>
                    <a:lnTo>
                      <a:pt x="1748" y="860"/>
                    </a:lnTo>
                    <a:lnTo>
                      <a:pt x="1748" y="856"/>
                    </a:lnTo>
                    <a:lnTo>
                      <a:pt x="1748" y="850"/>
                    </a:lnTo>
                    <a:lnTo>
                      <a:pt x="1748" y="856"/>
                    </a:lnTo>
                    <a:lnTo>
                      <a:pt x="1748" y="850"/>
                    </a:lnTo>
                    <a:lnTo>
                      <a:pt x="1742" y="850"/>
                    </a:lnTo>
                    <a:lnTo>
                      <a:pt x="1736" y="850"/>
                    </a:lnTo>
                    <a:lnTo>
                      <a:pt x="1732" y="856"/>
                    </a:lnTo>
                    <a:lnTo>
                      <a:pt x="1732" y="860"/>
                    </a:lnTo>
                    <a:lnTo>
                      <a:pt x="1732" y="860"/>
                    </a:lnTo>
                    <a:lnTo>
                      <a:pt x="1732" y="866"/>
                    </a:lnTo>
                    <a:lnTo>
                      <a:pt x="1732" y="866"/>
                    </a:lnTo>
                    <a:lnTo>
                      <a:pt x="1732" y="860"/>
                    </a:lnTo>
                    <a:lnTo>
                      <a:pt x="1728" y="860"/>
                    </a:lnTo>
                    <a:lnTo>
                      <a:pt x="1728" y="856"/>
                    </a:lnTo>
                    <a:lnTo>
                      <a:pt x="1728" y="850"/>
                    </a:lnTo>
                    <a:lnTo>
                      <a:pt x="1732" y="850"/>
                    </a:lnTo>
                    <a:lnTo>
                      <a:pt x="1732" y="844"/>
                    </a:lnTo>
                    <a:lnTo>
                      <a:pt x="1732" y="838"/>
                    </a:lnTo>
                    <a:lnTo>
                      <a:pt x="1732" y="838"/>
                    </a:lnTo>
                    <a:lnTo>
                      <a:pt x="1732" y="834"/>
                    </a:lnTo>
                    <a:lnTo>
                      <a:pt x="1732" y="830"/>
                    </a:lnTo>
                    <a:lnTo>
                      <a:pt x="1732" y="824"/>
                    </a:lnTo>
                    <a:lnTo>
                      <a:pt x="1732" y="824"/>
                    </a:lnTo>
                    <a:lnTo>
                      <a:pt x="1732" y="824"/>
                    </a:lnTo>
                    <a:lnTo>
                      <a:pt x="1732" y="824"/>
                    </a:lnTo>
                    <a:lnTo>
                      <a:pt x="1732" y="818"/>
                    </a:lnTo>
                    <a:lnTo>
                      <a:pt x="1732" y="812"/>
                    </a:lnTo>
                    <a:lnTo>
                      <a:pt x="1732" y="812"/>
                    </a:lnTo>
                    <a:lnTo>
                      <a:pt x="1728" y="812"/>
                    </a:lnTo>
                    <a:lnTo>
                      <a:pt x="1728" y="806"/>
                    </a:lnTo>
                    <a:lnTo>
                      <a:pt x="1732" y="806"/>
                    </a:lnTo>
                    <a:lnTo>
                      <a:pt x="1732" y="802"/>
                    </a:lnTo>
                    <a:lnTo>
                      <a:pt x="1732" y="802"/>
                    </a:lnTo>
                    <a:lnTo>
                      <a:pt x="1732" y="796"/>
                    </a:lnTo>
                    <a:lnTo>
                      <a:pt x="1732" y="790"/>
                    </a:lnTo>
                    <a:lnTo>
                      <a:pt x="1732" y="790"/>
                    </a:lnTo>
                    <a:lnTo>
                      <a:pt x="1732" y="784"/>
                    </a:lnTo>
                    <a:lnTo>
                      <a:pt x="1732" y="780"/>
                    </a:lnTo>
                    <a:lnTo>
                      <a:pt x="1732" y="774"/>
                    </a:lnTo>
                    <a:lnTo>
                      <a:pt x="1732" y="774"/>
                    </a:lnTo>
                    <a:lnTo>
                      <a:pt x="1732" y="770"/>
                    </a:lnTo>
                    <a:lnTo>
                      <a:pt x="1732" y="764"/>
                    </a:lnTo>
                    <a:lnTo>
                      <a:pt x="1732" y="764"/>
                    </a:lnTo>
                    <a:lnTo>
                      <a:pt x="1732" y="764"/>
                    </a:lnTo>
                    <a:lnTo>
                      <a:pt x="1732" y="758"/>
                    </a:lnTo>
                    <a:lnTo>
                      <a:pt x="1732" y="752"/>
                    </a:lnTo>
                    <a:lnTo>
                      <a:pt x="1732" y="752"/>
                    </a:lnTo>
                    <a:lnTo>
                      <a:pt x="1728" y="746"/>
                    </a:lnTo>
                    <a:lnTo>
                      <a:pt x="1728" y="742"/>
                    </a:lnTo>
                    <a:lnTo>
                      <a:pt x="1728" y="742"/>
                    </a:lnTo>
                    <a:lnTo>
                      <a:pt x="1728" y="736"/>
                    </a:lnTo>
                    <a:lnTo>
                      <a:pt x="1728" y="730"/>
                    </a:lnTo>
                    <a:lnTo>
                      <a:pt x="1728" y="726"/>
                    </a:lnTo>
                    <a:lnTo>
                      <a:pt x="1728" y="726"/>
                    </a:lnTo>
                    <a:lnTo>
                      <a:pt x="1728" y="720"/>
                    </a:lnTo>
                    <a:lnTo>
                      <a:pt x="1732" y="720"/>
                    </a:lnTo>
                    <a:lnTo>
                      <a:pt x="1732" y="716"/>
                    </a:lnTo>
                    <a:lnTo>
                      <a:pt x="1728" y="716"/>
                    </a:lnTo>
                    <a:lnTo>
                      <a:pt x="1728" y="716"/>
                    </a:lnTo>
                    <a:lnTo>
                      <a:pt x="1732" y="710"/>
                    </a:lnTo>
                    <a:lnTo>
                      <a:pt x="1732" y="710"/>
                    </a:lnTo>
                    <a:lnTo>
                      <a:pt x="1732" y="716"/>
                    </a:lnTo>
                    <a:lnTo>
                      <a:pt x="1736" y="716"/>
                    </a:lnTo>
                    <a:lnTo>
                      <a:pt x="1736" y="710"/>
                    </a:lnTo>
                    <a:lnTo>
                      <a:pt x="1736" y="704"/>
                    </a:lnTo>
                    <a:lnTo>
                      <a:pt x="1742" y="704"/>
                    </a:lnTo>
                    <a:lnTo>
                      <a:pt x="1742" y="704"/>
                    </a:lnTo>
                    <a:lnTo>
                      <a:pt x="1736" y="704"/>
                    </a:lnTo>
                    <a:lnTo>
                      <a:pt x="1736" y="704"/>
                    </a:lnTo>
                    <a:lnTo>
                      <a:pt x="1742" y="704"/>
                    </a:lnTo>
                    <a:lnTo>
                      <a:pt x="1742" y="698"/>
                    </a:lnTo>
                    <a:lnTo>
                      <a:pt x="1736" y="698"/>
                    </a:lnTo>
                    <a:lnTo>
                      <a:pt x="1736" y="692"/>
                    </a:lnTo>
                    <a:lnTo>
                      <a:pt x="1732" y="692"/>
                    </a:lnTo>
                    <a:lnTo>
                      <a:pt x="1736" y="692"/>
                    </a:lnTo>
                    <a:lnTo>
                      <a:pt x="1736" y="692"/>
                    </a:lnTo>
                    <a:lnTo>
                      <a:pt x="1736" y="692"/>
                    </a:lnTo>
                    <a:lnTo>
                      <a:pt x="1742" y="692"/>
                    </a:lnTo>
                    <a:lnTo>
                      <a:pt x="1742" y="692"/>
                    </a:lnTo>
                    <a:lnTo>
                      <a:pt x="1748" y="692"/>
                    </a:lnTo>
                    <a:lnTo>
                      <a:pt x="1748" y="698"/>
                    </a:lnTo>
                    <a:lnTo>
                      <a:pt x="1742" y="698"/>
                    </a:lnTo>
                    <a:lnTo>
                      <a:pt x="1742" y="704"/>
                    </a:lnTo>
                    <a:lnTo>
                      <a:pt x="1742" y="704"/>
                    </a:lnTo>
                    <a:lnTo>
                      <a:pt x="1748" y="704"/>
                    </a:lnTo>
                    <a:lnTo>
                      <a:pt x="1748" y="710"/>
                    </a:lnTo>
                    <a:lnTo>
                      <a:pt x="1748" y="716"/>
                    </a:lnTo>
                    <a:lnTo>
                      <a:pt x="1748" y="710"/>
                    </a:lnTo>
                    <a:lnTo>
                      <a:pt x="1748" y="716"/>
                    </a:lnTo>
                    <a:lnTo>
                      <a:pt x="1748" y="716"/>
                    </a:lnTo>
                    <a:lnTo>
                      <a:pt x="1748" y="716"/>
                    </a:lnTo>
                    <a:lnTo>
                      <a:pt x="1748" y="720"/>
                    </a:lnTo>
                    <a:lnTo>
                      <a:pt x="1748" y="726"/>
                    </a:lnTo>
                    <a:lnTo>
                      <a:pt x="1748" y="726"/>
                    </a:lnTo>
                    <a:lnTo>
                      <a:pt x="1748" y="730"/>
                    </a:lnTo>
                    <a:lnTo>
                      <a:pt x="1748" y="736"/>
                    </a:lnTo>
                    <a:lnTo>
                      <a:pt x="1748" y="730"/>
                    </a:lnTo>
                    <a:lnTo>
                      <a:pt x="1748" y="730"/>
                    </a:lnTo>
                    <a:lnTo>
                      <a:pt x="1748" y="726"/>
                    </a:lnTo>
                    <a:lnTo>
                      <a:pt x="1748" y="730"/>
                    </a:lnTo>
                    <a:lnTo>
                      <a:pt x="1748" y="736"/>
                    </a:lnTo>
                    <a:lnTo>
                      <a:pt x="1748" y="742"/>
                    </a:lnTo>
                    <a:lnTo>
                      <a:pt x="1748" y="742"/>
                    </a:lnTo>
                    <a:lnTo>
                      <a:pt x="1748" y="742"/>
                    </a:lnTo>
                    <a:lnTo>
                      <a:pt x="1748" y="746"/>
                    </a:lnTo>
                    <a:lnTo>
                      <a:pt x="1748" y="752"/>
                    </a:lnTo>
                    <a:lnTo>
                      <a:pt x="1748" y="752"/>
                    </a:lnTo>
                    <a:lnTo>
                      <a:pt x="1748" y="758"/>
                    </a:lnTo>
                    <a:lnTo>
                      <a:pt x="1754" y="752"/>
                    </a:lnTo>
                    <a:lnTo>
                      <a:pt x="1754" y="758"/>
                    </a:lnTo>
                    <a:lnTo>
                      <a:pt x="1754" y="764"/>
                    </a:lnTo>
                    <a:lnTo>
                      <a:pt x="1754" y="764"/>
                    </a:lnTo>
                    <a:lnTo>
                      <a:pt x="1754" y="770"/>
                    </a:lnTo>
                    <a:lnTo>
                      <a:pt x="1754" y="774"/>
                    </a:lnTo>
                    <a:lnTo>
                      <a:pt x="1758" y="774"/>
                    </a:lnTo>
                    <a:lnTo>
                      <a:pt x="1758" y="780"/>
                    </a:lnTo>
                    <a:lnTo>
                      <a:pt x="1758" y="784"/>
                    </a:lnTo>
                    <a:lnTo>
                      <a:pt x="1758" y="790"/>
                    </a:lnTo>
                    <a:lnTo>
                      <a:pt x="1758" y="796"/>
                    </a:lnTo>
                    <a:lnTo>
                      <a:pt x="1764" y="802"/>
                    </a:lnTo>
                    <a:lnTo>
                      <a:pt x="1764" y="802"/>
                    </a:lnTo>
                    <a:lnTo>
                      <a:pt x="1770" y="806"/>
                    </a:lnTo>
                    <a:lnTo>
                      <a:pt x="1770" y="812"/>
                    </a:lnTo>
                    <a:lnTo>
                      <a:pt x="1770" y="806"/>
                    </a:lnTo>
                    <a:lnTo>
                      <a:pt x="1764" y="802"/>
                    </a:lnTo>
                    <a:lnTo>
                      <a:pt x="1758" y="802"/>
                    </a:lnTo>
                    <a:lnTo>
                      <a:pt x="1758" y="802"/>
                    </a:lnTo>
                    <a:lnTo>
                      <a:pt x="1758" y="802"/>
                    </a:lnTo>
                    <a:lnTo>
                      <a:pt x="1754" y="802"/>
                    </a:lnTo>
                    <a:lnTo>
                      <a:pt x="1748" y="796"/>
                    </a:lnTo>
                    <a:lnTo>
                      <a:pt x="1748" y="802"/>
                    </a:lnTo>
                    <a:lnTo>
                      <a:pt x="1754" y="796"/>
                    </a:lnTo>
                    <a:lnTo>
                      <a:pt x="1754" y="802"/>
                    </a:lnTo>
                    <a:lnTo>
                      <a:pt x="1748" y="802"/>
                    </a:lnTo>
                    <a:lnTo>
                      <a:pt x="1748" y="802"/>
                    </a:lnTo>
                    <a:lnTo>
                      <a:pt x="1748" y="802"/>
                    </a:lnTo>
                    <a:lnTo>
                      <a:pt x="1748" y="806"/>
                    </a:lnTo>
                    <a:lnTo>
                      <a:pt x="1742" y="806"/>
                    </a:lnTo>
                    <a:lnTo>
                      <a:pt x="1742" y="812"/>
                    </a:lnTo>
                    <a:lnTo>
                      <a:pt x="1742" y="812"/>
                    </a:lnTo>
                    <a:lnTo>
                      <a:pt x="1736" y="818"/>
                    </a:lnTo>
                    <a:lnTo>
                      <a:pt x="1736" y="824"/>
                    </a:lnTo>
                    <a:lnTo>
                      <a:pt x="1736" y="824"/>
                    </a:lnTo>
                    <a:lnTo>
                      <a:pt x="1736" y="830"/>
                    </a:lnTo>
                    <a:lnTo>
                      <a:pt x="1736" y="834"/>
                    </a:lnTo>
                    <a:lnTo>
                      <a:pt x="1742" y="838"/>
                    </a:lnTo>
                    <a:lnTo>
                      <a:pt x="1748" y="838"/>
                    </a:lnTo>
                    <a:lnTo>
                      <a:pt x="1748" y="850"/>
                    </a:lnTo>
                    <a:lnTo>
                      <a:pt x="1748" y="850"/>
                    </a:lnTo>
                    <a:lnTo>
                      <a:pt x="1748" y="850"/>
                    </a:lnTo>
                    <a:lnTo>
                      <a:pt x="1748" y="850"/>
                    </a:lnTo>
                    <a:lnTo>
                      <a:pt x="1754" y="850"/>
                    </a:lnTo>
                    <a:lnTo>
                      <a:pt x="1754" y="850"/>
                    </a:lnTo>
                    <a:lnTo>
                      <a:pt x="1754" y="856"/>
                    </a:lnTo>
                    <a:lnTo>
                      <a:pt x="1754" y="860"/>
                    </a:lnTo>
                    <a:lnTo>
                      <a:pt x="1754" y="860"/>
                    </a:lnTo>
                    <a:lnTo>
                      <a:pt x="1748" y="860"/>
                    </a:lnTo>
                    <a:lnTo>
                      <a:pt x="1748" y="866"/>
                    </a:lnTo>
                    <a:lnTo>
                      <a:pt x="1748" y="866"/>
                    </a:lnTo>
                    <a:lnTo>
                      <a:pt x="1748" y="866"/>
                    </a:lnTo>
                    <a:lnTo>
                      <a:pt x="1748" y="866"/>
                    </a:lnTo>
                    <a:close/>
                    <a:moveTo>
                      <a:pt x="1922" y="764"/>
                    </a:moveTo>
                    <a:lnTo>
                      <a:pt x="1922" y="764"/>
                    </a:lnTo>
                    <a:lnTo>
                      <a:pt x="1922" y="764"/>
                    </a:lnTo>
                    <a:lnTo>
                      <a:pt x="1922" y="764"/>
                    </a:lnTo>
                    <a:lnTo>
                      <a:pt x="1922" y="764"/>
                    </a:lnTo>
                    <a:lnTo>
                      <a:pt x="1922" y="764"/>
                    </a:lnTo>
                    <a:lnTo>
                      <a:pt x="1922" y="764"/>
                    </a:lnTo>
                    <a:lnTo>
                      <a:pt x="1922" y="764"/>
                    </a:lnTo>
                    <a:close/>
                    <a:moveTo>
                      <a:pt x="1938" y="770"/>
                    </a:moveTo>
                    <a:lnTo>
                      <a:pt x="1932" y="770"/>
                    </a:lnTo>
                    <a:lnTo>
                      <a:pt x="1932" y="764"/>
                    </a:lnTo>
                    <a:lnTo>
                      <a:pt x="1938" y="764"/>
                    </a:lnTo>
                    <a:lnTo>
                      <a:pt x="1938" y="770"/>
                    </a:lnTo>
                    <a:lnTo>
                      <a:pt x="1938" y="770"/>
                    </a:lnTo>
                    <a:lnTo>
                      <a:pt x="1938" y="770"/>
                    </a:lnTo>
                    <a:lnTo>
                      <a:pt x="1938" y="770"/>
                    </a:lnTo>
                    <a:close/>
                    <a:moveTo>
                      <a:pt x="1916" y="780"/>
                    </a:moveTo>
                    <a:lnTo>
                      <a:pt x="1916" y="774"/>
                    </a:lnTo>
                    <a:lnTo>
                      <a:pt x="1922" y="774"/>
                    </a:lnTo>
                    <a:lnTo>
                      <a:pt x="1922" y="774"/>
                    </a:lnTo>
                    <a:lnTo>
                      <a:pt x="1922" y="774"/>
                    </a:lnTo>
                    <a:lnTo>
                      <a:pt x="1922" y="770"/>
                    </a:lnTo>
                    <a:lnTo>
                      <a:pt x="1928" y="770"/>
                    </a:lnTo>
                    <a:lnTo>
                      <a:pt x="1928" y="764"/>
                    </a:lnTo>
                    <a:lnTo>
                      <a:pt x="1928" y="770"/>
                    </a:lnTo>
                    <a:lnTo>
                      <a:pt x="1932" y="774"/>
                    </a:lnTo>
                    <a:lnTo>
                      <a:pt x="1928" y="774"/>
                    </a:lnTo>
                    <a:lnTo>
                      <a:pt x="1922" y="780"/>
                    </a:lnTo>
                    <a:lnTo>
                      <a:pt x="1922" y="780"/>
                    </a:lnTo>
                    <a:lnTo>
                      <a:pt x="1916" y="780"/>
                    </a:lnTo>
                    <a:lnTo>
                      <a:pt x="1916" y="780"/>
                    </a:lnTo>
                    <a:lnTo>
                      <a:pt x="1916" y="780"/>
                    </a:lnTo>
                    <a:lnTo>
                      <a:pt x="1916" y="780"/>
                    </a:lnTo>
                    <a:close/>
                    <a:moveTo>
                      <a:pt x="1910" y="802"/>
                    </a:moveTo>
                    <a:lnTo>
                      <a:pt x="1910" y="796"/>
                    </a:lnTo>
                    <a:lnTo>
                      <a:pt x="1910" y="790"/>
                    </a:lnTo>
                    <a:lnTo>
                      <a:pt x="1910" y="790"/>
                    </a:lnTo>
                    <a:lnTo>
                      <a:pt x="1910" y="796"/>
                    </a:lnTo>
                    <a:lnTo>
                      <a:pt x="1910" y="796"/>
                    </a:lnTo>
                    <a:lnTo>
                      <a:pt x="1910" y="802"/>
                    </a:lnTo>
                    <a:lnTo>
                      <a:pt x="1910" y="802"/>
                    </a:lnTo>
                    <a:lnTo>
                      <a:pt x="1910" y="802"/>
                    </a:lnTo>
                    <a:lnTo>
                      <a:pt x="1910" y="802"/>
                    </a:lnTo>
                    <a:lnTo>
                      <a:pt x="1910" y="802"/>
                    </a:lnTo>
                    <a:close/>
                    <a:moveTo>
                      <a:pt x="1904" y="802"/>
                    </a:moveTo>
                    <a:lnTo>
                      <a:pt x="1910" y="802"/>
                    </a:lnTo>
                    <a:lnTo>
                      <a:pt x="1910" y="802"/>
                    </a:lnTo>
                    <a:lnTo>
                      <a:pt x="1904" y="802"/>
                    </a:lnTo>
                    <a:lnTo>
                      <a:pt x="1904" y="802"/>
                    </a:lnTo>
                    <a:lnTo>
                      <a:pt x="1904" y="802"/>
                    </a:lnTo>
                    <a:lnTo>
                      <a:pt x="1904" y="802"/>
                    </a:lnTo>
                    <a:lnTo>
                      <a:pt x="1904" y="802"/>
                    </a:lnTo>
                    <a:close/>
                    <a:moveTo>
                      <a:pt x="1898" y="812"/>
                    </a:moveTo>
                    <a:lnTo>
                      <a:pt x="1898" y="806"/>
                    </a:lnTo>
                    <a:lnTo>
                      <a:pt x="1898" y="806"/>
                    </a:lnTo>
                    <a:lnTo>
                      <a:pt x="1898" y="812"/>
                    </a:lnTo>
                    <a:lnTo>
                      <a:pt x="1898" y="812"/>
                    </a:lnTo>
                    <a:lnTo>
                      <a:pt x="1898" y="812"/>
                    </a:lnTo>
                    <a:lnTo>
                      <a:pt x="1898" y="812"/>
                    </a:lnTo>
                    <a:lnTo>
                      <a:pt x="1898" y="812"/>
                    </a:lnTo>
                    <a:close/>
                    <a:moveTo>
                      <a:pt x="1878" y="844"/>
                    </a:moveTo>
                    <a:lnTo>
                      <a:pt x="1878" y="838"/>
                    </a:lnTo>
                    <a:lnTo>
                      <a:pt x="1878" y="844"/>
                    </a:lnTo>
                    <a:lnTo>
                      <a:pt x="1872" y="844"/>
                    </a:lnTo>
                    <a:lnTo>
                      <a:pt x="1872" y="850"/>
                    </a:lnTo>
                    <a:lnTo>
                      <a:pt x="1868" y="850"/>
                    </a:lnTo>
                    <a:lnTo>
                      <a:pt x="1868" y="850"/>
                    </a:lnTo>
                    <a:lnTo>
                      <a:pt x="1868" y="850"/>
                    </a:lnTo>
                    <a:lnTo>
                      <a:pt x="1872" y="844"/>
                    </a:lnTo>
                    <a:lnTo>
                      <a:pt x="1878" y="838"/>
                    </a:lnTo>
                    <a:lnTo>
                      <a:pt x="1878" y="844"/>
                    </a:lnTo>
                    <a:lnTo>
                      <a:pt x="1878" y="844"/>
                    </a:lnTo>
                    <a:lnTo>
                      <a:pt x="1878" y="844"/>
                    </a:lnTo>
                    <a:lnTo>
                      <a:pt x="1878" y="844"/>
                    </a:lnTo>
                    <a:close/>
                    <a:moveTo>
                      <a:pt x="1836" y="872"/>
                    </a:moveTo>
                    <a:lnTo>
                      <a:pt x="1842" y="872"/>
                    </a:lnTo>
                    <a:lnTo>
                      <a:pt x="1842" y="866"/>
                    </a:lnTo>
                    <a:lnTo>
                      <a:pt x="1842" y="866"/>
                    </a:lnTo>
                    <a:lnTo>
                      <a:pt x="1842" y="860"/>
                    </a:lnTo>
                    <a:lnTo>
                      <a:pt x="1844" y="860"/>
                    </a:lnTo>
                    <a:lnTo>
                      <a:pt x="1850" y="860"/>
                    </a:lnTo>
                    <a:lnTo>
                      <a:pt x="1844" y="860"/>
                    </a:lnTo>
                    <a:lnTo>
                      <a:pt x="1844" y="866"/>
                    </a:lnTo>
                    <a:lnTo>
                      <a:pt x="1842" y="872"/>
                    </a:lnTo>
                    <a:lnTo>
                      <a:pt x="1842" y="872"/>
                    </a:lnTo>
                    <a:lnTo>
                      <a:pt x="1842" y="872"/>
                    </a:lnTo>
                    <a:lnTo>
                      <a:pt x="1836" y="872"/>
                    </a:lnTo>
                    <a:lnTo>
                      <a:pt x="1836" y="872"/>
                    </a:lnTo>
                    <a:lnTo>
                      <a:pt x="1836" y="872"/>
                    </a:lnTo>
                    <a:lnTo>
                      <a:pt x="1836" y="872"/>
                    </a:lnTo>
                    <a:close/>
                    <a:moveTo>
                      <a:pt x="1796" y="898"/>
                    </a:moveTo>
                    <a:lnTo>
                      <a:pt x="1802" y="892"/>
                    </a:lnTo>
                    <a:lnTo>
                      <a:pt x="1802" y="888"/>
                    </a:lnTo>
                    <a:lnTo>
                      <a:pt x="1802" y="888"/>
                    </a:lnTo>
                    <a:lnTo>
                      <a:pt x="1802" y="884"/>
                    </a:lnTo>
                    <a:lnTo>
                      <a:pt x="1808" y="884"/>
                    </a:lnTo>
                    <a:lnTo>
                      <a:pt x="1808" y="884"/>
                    </a:lnTo>
                    <a:lnTo>
                      <a:pt x="1814" y="884"/>
                    </a:lnTo>
                    <a:lnTo>
                      <a:pt x="1814" y="878"/>
                    </a:lnTo>
                    <a:lnTo>
                      <a:pt x="1814" y="878"/>
                    </a:lnTo>
                    <a:lnTo>
                      <a:pt x="1814" y="884"/>
                    </a:lnTo>
                    <a:lnTo>
                      <a:pt x="1818" y="884"/>
                    </a:lnTo>
                    <a:lnTo>
                      <a:pt x="1818" y="878"/>
                    </a:lnTo>
                    <a:lnTo>
                      <a:pt x="1824" y="878"/>
                    </a:lnTo>
                    <a:lnTo>
                      <a:pt x="1824" y="872"/>
                    </a:lnTo>
                    <a:lnTo>
                      <a:pt x="1830" y="872"/>
                    </a:lnTo>
                    <a:lnTo>
                      <a:pt x="1830" y="878"/>
                    </a:lnTo>
                    <a:lnTo>
                      <a:pt x="1824" y="878"/>
                    </a:lnTo>
                    <a:lnTo>
                      <a:pt x="1824" y="884"/>
                    </a:lnTo>
                    <a:lnTo>
                      <a:pt x="1818" y="884"/>
                    </a:lnTo>
                    <a:lnTo>
                      <a:pt x="1814" y="884"/>
                    </a:lnTo>
                    <a:lnTo>
                      <a:pt x="1814" y="884"/>
                    </a:lnTo>
                    <a:lnTo>
                      <a:pt x="1814" y="884"/>
                    </a:lnTo>
                    <a:lnTo>
                      <a:pt x="1808" y="884"/>
                    </a:lnTo>
                    <a:lnTo>
                      <a:pt x="1808" y="888"/>
                    </a:lnTo>
                    <a:lnTo>
                      <a:pt x="1802" y="892"/>
                    </a:lnTo>
                    <a:lnTo>
                      <a:pt x="1802" y="898"/>
                    </a:lnTo>
                    <a:lnTo>
                      <a:pt x="1802" y="898"/>
                    </a:lnTo>
                    <a:lnTo>
                      <a:pt x="1796" y="898"/>
                    </a:lnTo>
                    <a:lnTo>
                      <a:pt x="1796" y="898"/>
                    </a:lnTo>
                    <a:lnTo>
                      <a:pt x="1796" y="898"/>
                    </a:lnTo>
                    <a:lnTo>
                      <a:pt x="1796" y="898"/>
                    </a:lnTo>
                    <a:close/>
                    <a:moveTo>
                      <a:pt x="1790" y="898"/>
                    </a:moveTo>
                    <a:lnTo>
                      <a:pt x="1790" y="898"/>
                    </a:lnTo>
                    <a:lnTo>
                      <a:pt x="1790" y="898"/>
                    </a:lnTo>
                    <a:lnTo>
                      <a:pt x="1790" y="898"/>
                    </a:lnTo>
                    <a:lnTo>
                      <a:pt x="1786" y="898"/>
                    </a:lnTo>
                    <a:lnTo>
                      <a:pt x="1786" y="904"/>
                    </a:lnTo>
                    <a:lnTo>
                      <a:pt x="1782" y="904"/>
                    </a:lnTo>
                    <a:lnTo>
                      <a:pt x="1782" y="910"/>
                    </a:lnTo>
                    <a:lnTo>
                      <a:pt x="1782" y="910"/>
                    </a:lnTo>
                    <a:lnTo>
                      <a:pt x="1782" y="910"/>
                    </a:lnTo>
                    <a:lnTo>
                      <a:pt x="1782" y="910"/>
                    </a:lnTo>
                    <a:lnTo>
                      <a:pt x="1782" y="910"/>
                    </a:lnTo>
                    <a:lnTo>
                      <a:pt x="1782" y="904"/>
                    </a:lnTo>
                    <a:lnTo>
                      <a:pt x="1786" y="898"/>
                    </a:lnTo>
                    <a:lnTo>
                      <a:pt x="1786" y="898"/>
                    </a:lnTo>
                    <a:lnTo>
                      <a:pt x="1790" y="898"/>
                    </a:lnTo>
                    <a:lnTo>
                      <a:pt x="1790" y="898"/>
                    </a:lnTo>
                    <a:lnTo>
                      <a:pt x="1790" y="898"/>
                    </a:lnTo>
                    <a:lnTo>
                      <a:pt x="1790" y="898"/>
                    </a:lnTo>
                    <a:close/>
                    <a:moveTo>
                      <a:pt x="1796" y="910"/>
                    </a:moveTo>
                    <a:lnTo>
                      <a:pt x="1796" y="910"/>
                    </a:lnTo>
                    <a:lnTo>
                      <a:pt x="1790" y="910"/>
                    </a:lnTo>
                    <a:lnTo>
                      <a:pt x="1790" y="910"/>
                    </a:lnTo>
                    <a:lnTo>
                      <a:pt x="1796" y="910"/>
                    </a:lnTo>
                    <a:lnTo>
                      <a:pt x="1796" y="910"/>
                    </a:lnTo>
                    <a:lnTo>
                      <a:pt x="1796" y="910"/>
                    </a:lnTo>
                    <a:lnTo>
                      <a:pt x="1796" y="91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45" name="Freeform 14">
                <a:extLst>
                  <a:ext uri="{FF2B5EF4-FFF2-40B4-BE49-F238E27FC236}">
                    <a16:creationId xmlns:a16="http://schemas.microsoft.com/office/drawing/2014/main" id="{2B68EEBE-179F-4571-9AB0-19276673CABC}"/>
                  </a:ext>
                </a:extLst>
              </p:cNvPr>
              <p:cNvSpPr>
                <a:spLocks/>
              </p:cNvSpPr>
              <p:nvPr/>
            </p:nvSpPr>
            <p:spPr bwMode="auto">
              <a:xfrm>
                <a:off x="6940260" y="4245577"/>
                <a:ext cx="349965" cy="291145"/>
              </a:xfrm>
              <a:custGeom>
                <a:avLst/>
                <a:gdLst>
                  <a:gd name="T0" fmla="*/ 126 w 180"/>
                  <a:gd name="T1" fmla="*/ 30 h 148"/>
                  <a:gd name="T2" fmla="*/ 112 w 180"/>
                  <a:gd name="T3" fmla="*/ 44 h 148"/>
                  <a:gd name="T4" fmla="*/ 106 w 180"/>
                  <a:gd name="T5" fmla="*/ 38 h 148"/>
                  <a:gd name="T6" fmla="*/ 100 w 180"/>
                  <a:gd name="T7" fmla="*/ 36 h 148"/>
                  <a:gd name="T8" fmla="*/ 96 w 180"/>
                  <a:gd name="T9" fmla="*/ 34 h 148"/>
                  <a:gd name="T10" fmla="*/ 80 w 180"/>
                  <a:gd name="T11" fmla="*/ 52 h 148"/>
                  <a:gd name="T12" fmla="*/ 74 w 180"/>
                  <a:gd name="T13" fmla="*/ 50 h 148"/>
                  <a:gd name="T14" fmla="*/ 56 w 180"/>
                  <a:gd name="T15" fmla="*/ 46 h 148"/>
                  <a:gd name="T16" fmla="*/ 40 w 180"/>
                  <a:gd name="T17" fmla="*/ 40 h 148"/>
                  <a:gd name="T18" fmla="*/ 34 w 180"/>
                  <a:gd name="T19" fmla="*/ 28 h 148"/>
                  <a:gd name="T20" fmla="*/ 34 w 180"/>
                  <a:gd name="T21" fmla="*/ 30 h 148"/>
                  <a:gd name="T22" fmla="*/ 28 w 180"/>
                  <a:gd name="T23" fmla="*/ 30 h 148"/>
                  <a:gd name="T24" fmla="*/ 26 w 180"/>
                  <a:gd name="T25" fmla="*/ 32 h 148"/>
                  <a:gd name="T26" fmla="*/ 16 w 180"/>
                  <a:gd name="T27" fmla="*/ 42 h 148"/>
                  <a:gd name="T28" fmla="*/ 10 w 180"/>
                  <a:gd name="T29" fmla="*/ 42 h 148"/>
                  <a:gd name="T30" fmla="*/ 8 w 180"/>
                  <a:gd name="T31" fmla="*/ 48 h 148"/>
                  <a:gd name="T32" fmla="*/ 2 w 180"/>
                  <a:gd name="T33" fmla="*/ 38 h 148"/>
                  <a:gd name="T34" fmla="*/ 0 w 180"/>
                  <a:gd name="T35" fmla="*/ 54 h 148"/>
                  <a:gd name="T36" fmla="*/ 10 w 180"/>
                  <a:gd name="T37" fmla="*/ 58 h 148"/>
                  <a:gd name="T38" fmla="*/ 12 w 180"/>
                  <a:gd name="T39" fmla="*/ 62 h 148"/>
                  <a:gd name="T40" fmla="*/ 24 w 180"/>
                  <a:gd name="T41" fmla="*/ 68 h 148"/>
                  <a:gd name="T42" fmla="*/ 26 w 180"/>
                  <a:gd name="T43" fmla="*/ 76 h 148"/>
                  <a:gd name="T44" fmla="*/ 42 w 180"/>
                  <a:gd name="T45" fmla="*/ 90 h 148"/>
                  <a:gd name="T46" fmla="*/ 56 w 180"/>
                  <a:gd name="T47" fmla="*/ 110 h 148"/>
                  <a:gd name="T48" fmla="*/ 68 w 180"/>
                  <a:gd name="T49" fmla="*/ 130 h 148"/>
                  <a:gd name="T50" fmla="*/ 76 w 180"/>
                  <a:gd name="T51" fmla="*/ 130 h 148"/>
                  <a:gd name="T52" fmla="*/ 90 w 180"/>
                  <a:gd name="T53" fmla="*/ 130 h 148"/>
                  <a:gd name="T54" fmla="*/ 108 w 180"/>
                  <a:gd name="T55" fmla="*/ 146 h 148"/>
                  <a:gd name="T56" fmla="*/ 110 w 180"/>
                  <a:gd name="T57" fmla="*/ 144 h 148"/>
                  <a:gd name="T58" fmla="*/ 122 w 180"/>
                  <a:gd name="T59" fmla="*/ 144 h 148"/>
                  <a:gd name="T60" fmla="*/ 136 w 180"/>
                  <a:gd name="T61" fmla="*/ 142 h 148"/>
                  <a:gd name="T62" fmla="*/ 152 w 180"/>
                  <a:gd name="T63" fmla="*/ 138 h 148"/>
                  <a:gd name="T64" fmla="*/ 180 w 180"/>
                  <a:gd name="T65" fmla="*/ 130 h 148"/>
                  <a:gd name="T66" fmla="*/ 168 w 180"/>
                  <a:gd name="T67" fmla="*/ 112 h 148"/>
                  <a:gd name="T68" fmla="*/ 162 w 180"/>
                  <a:gd name="T69" fmla="*/ 94 h 148"/>
                  <a:gd name="T70" fmla="*/ 150 w 180"/>
                  <a:gd name="T71" fmla="*/ 78 h 148"/>
                  <a:gd name="T72" fmla="*/ 138 w 180"/>
                  <a:gd name="T73" fmla="*/ 70 h 148"/>
                  <a:gd name="T74" fmla="*/ 140 w 180"/>
                  <a:gd name="T75" fmla="*/ 62 h 148"/>
                  <a:gd name="T76" fmla="*/ 154 w 180"/>
                  <a:gd name="T77" fmla="*/ 58 h 148"/>
                  <a:gd name="T78" fmla="*/ 156 w 180"/>
                  <a:gd name="T79" fmla="*/ 26 h 148"/>
                  <a:gd name="T80" fmla="*/ 156 w 180"/>
                  <a:gd name="T81" fmla="*/ 26 h 148"/>
                  <a:gd name="T82" fmla="*/ 154 w 180"/>
                  <a:gd name="T83" fmla="*/ 28 h 148"/>
                  <a:gd name="T84" fmla="*/ 152 w 180"/>
                  <a:gd name="T85" fmla="*/ 28 h 148"/>
                  <a:gd name="T86" fmla="*/ 152 w 180"/>
                  <a:gd name="T87" fmla="*/ 32 h 148"/>
                  <a:gd name="T88" fmla="*/ 148 w 180"/>
                  <a:gd name="T89" fmla="*/ 28 h 148"/>
                  <a:gd name="T90" fmla="*/ 142 w 180"/>
                  <a:gd name="T91" fmla="*/ 24 h 148"/>
                  <a:gd name="T92" fmla="*/ 142 w 180"/>
                  <a:gd name="T93" fmla="*/ 0 h 148"/>
                  <a:gd name="T94" fmla="*/ 136 w 180"/>
                  <a:gd name="T95" fmla="*/ 6 h 148"/>
                  <a:gd name="T96" fmla="*/ 134 w 180"/>
                  <a:gd name="T97" fmla="*/ 14 h 148"/>
                  <a:gd name="T98" fmla="*/ 132 w 180"/>
                  <a:gd name="T99" fmla="*/ 20 h 148"/>
                  <a:gd name="T100" fmla="*/ 130 w 180"/>
                  <a:gd name="T101" fmla="*/ 22 h 148"/>
                  <a:gd name="T102" fmla="*/ 126 w 180"/>
                  <a:gd name="T103" fmla="*/ 3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0" h="148">
                    <a:moveTo>
                      <a:pt x="126" y="30"/>
                    </a:moveTo>
                    <a:lnTo>
                      <a:pt x="126" y="30"/>
                    </a:lnTo>
                    <a:lnTo>
                      <a:pt x="120" y="38"/>
                    </a:lnTo>
                    <a:lnTo>
                      <a:pt x="112" y="44"/>
                    </a:lnTo>
                    <a:lnTo>
                      <a:pt x="106" y="38"/>
                    </a:lnTo>
                    <a:lnTo>
                      <a:pt x="106" y="38"/>
                    </a:lnTo>
                    <a:lnTo>
                      <a:pt x="104" y="38"/>
                    </a:lnTo>
                    <a:lnTo>
                      <a:pt x="100" y="36"/>
                    </a:lnTo>
                    <a:lnTo>
                      <a:pt x="98" y="34"/>
                    </a:lnTo>
                    <a:lnTo>
                      <a:pt x="96" y="34"/>
                    </a:lnTo>
                    <a:lnTo>
                      <a:pt x="92" y="44"/>
                    </a:lnTo>
                    <a:lnTo>
                      <a:pt x="80" y="52"/>
                    </a:lnTo>
                    <a:lnTo>
                      <a:pt x="80" y="52"/>
                    </a:lnTo>
                    <a:lnTo>
                      <a:pt x="74" y="50"/>
                    </a:lnTo>
                    <a:lnTo>
                      <a:pt x="70" y="50"/>
                    </a:lnTo>
                    <a:lnTo>
                      <a:pt x="56" y="46"/>
                    </a:lnTo>
                    <a:lnTo>
                      <a:pt x="50" y="48"/>
                    </a:lnTo>
                    <a:lnTo>
                      <a:pt x="40" y="40"/>
                    </a:lnTo>
                    <a:lnTo>
                      <a:pt x="40" y="40"/>
                    </a:lnTo>
                    <a:lnTo>
                      <a:pt x="34" y="28"/>
                    </a:lnTo>
                    <a:lnTo>
                      <a:pt x="34" y="28"/>
                    </a:lnTo>
                    <a:lnTo>
                      <a:pt x="34" y="30"/>
                    </a:lnTo>
                    <a:lnTo>
                      <a:pt x="30" y="30"/>
                    </a:lnTo>
                    <a:lnTo>
                      <a:pt x="28" y="30"/>
                    </a:lnTo>
                    <a:lnTo>
                      <a:pt x="26" y="32"/>
                    </a:lnTo>
                    <a:lnTo>
                      <a:pt x="26" y="32"/>
                    </a:lnTo>
                    <a:lnTo>
                      <a:pt x="24" y="40"/>
                    </a:lnTo>
                    <a:lnTo>
                      <a:pt x="16" y="42"/>
                    </a:lnTo>
                    <a:lnTo>
                      <a:pt x="10" y="42"/>
                    </a:lnTo>
                    <a:lnTo>
                      <a:pt x="10" y="42"/>
                    </a:lnTo>
                    <a:lnTo>
                      <a:pt x="8" y="48"/>
                    </a:lnTo>
                    <a:lnTo>
                      <a:pt x="8" y="48"/>
                    </a:lnTo>
                    <a:lnTo>
                      <a:pt x="2" y="38"/>
                    </a:lnTo>
                    <a:lnTo>
                      <a:pt x="2" y="38"/>
                    </a:lnTo>
                    <a:lnTo>
                      <a:pt x="0" y="54"/>
                    </a:lnTo>
                    <a:lnTo>
                      <a:pt x="0" y="54"/>
                    </a:lnTo>
                    <a:lnTo>
                      <a:pt x="2" y="56"/>
                    </a:lnTo>
                    <a:lnTo>
                      <a:pt x="10" y="58"/>
                    </a:lnTo>
                    <a:lnTo>
                      <a:pt x="10" y="58"/>
                    </a:lnTo>
                    <a:lnTo>
                      <a:pt x="12" y="62"/>
                    </a:lnTo>
                    <a:lnTo>
                      <a:pt x="20" y="64"/>
                    </a:lnTo>
                    <a:lnTo>
                      <a:pt x="24" y="68"/>
                    </a:lnTo>
                    <a:lnTo>
                      <a:pt x="24" y="68"/>
                    </a:lnTo>
                    <a:lnTo>
                      <a:pt x="26" y="76"/>
                    </a:lnTo>
                    <a:lnTo>
                      <a:pt x="42" y="90"/>
                    </a:lnTo>
                    <a:lnTo>
                      <a:pt x="42" y="90"/>
                    </a:lnTo>
                    <a:lnTo>
                      <a:pt x="46" y="104"/>
                    </a:lnTo>
                    <a:lnTo>
                      <a:pt x="56" y="110"/>
                    </a:lnTo>
                    <a:lnTo>
                      <a:pt x="60" y="118"/>
                    </a:lnTo>
                    <a:lnTo>
                      <a:pt x="68" y="130"/>
                    </a:lnTo>
                    <a:lnTo>
                      <a:pt x="72" y="134"/>
                    </a:lnTo>
                    <a:lnTo>
                      <a:pt x="76" y="130"/>
                    </a:lnTo>
                    <a:lnTo>
                      <a:pt x="86" y="132"/>
                    </a:lnTo>
                    <a:lnTo>
                      <a:pt x="90" y="130"/>
                    </a:lnTo>
                    <a:lnTo>
                      <a:pt x="108" y="146"/>
                    </a:lnTo>
                    <a:lnTo>
                      <a:pt x="108" y="146"/>
                    </a:lnTo>
                    <a:lnTo>
                      <a:pt x="108" y="146"/>
                    </a:lnTo>
                    <a:lnTo>
                      <a:pt x="110" y="144"/>
                    </a:lnTo>
                    <a:lnTo>
                      <a:pt x="122" y="144"/>
                    </a:lnTo>
                    <a:lnTo>
                      <a:pt x="122" y="144"/>
                    </a:lnTo>
                    <a:lnTo>
                      <a:pt x="124" y="148"/>
                    </a:lnTo>
                    <a:lnTo>
                      <a:pt x="136" y="142"/>
                    </a:lnTo>
                    <a:lnTo>
                      <a:pt x="144" y="142"/>
                    </a:lnTo>
                    <a:lnTo>
                      <a:pt x="152" y="138"/>
                    </a:lnTo>
                    <a:lnTo>
                      <a:pt x="160" y="130"/>
                    </a:lnTo>
                    <a:lnTo>
                      <a:pt x="180" y="130"/>
                    </a:lnTo>
                    <a:lnTo>
                      <a:pt x="180" y="116"/>
                    </a:lnTo>
                    <a:lnTo>
                      <a:pt x="168" y="112"/>
                    </a:lnTo>
                    <a:lnTo>
                      <a:pt x="168" y="112"/>
                    </a:lnTo>
                    <a:lnTo>
                      <a:pt x="162" y="94"/>
                    </a:lnTo>
                    <a:lnTo>
                      <a:pt x="156" y="86"/>
                    </a:lnTo>
                    <a:lnTo>
                      <a:pt x="150" y="78"/>
                    </a:lnTo>
                    <a:lnTo>
                      <a:pt x="138" y="70"/>
                    </a:lnTo>
                    <a:lnTo>
                      <a:pt x="138" y="70"/>
                    </a:lnTo>
                    <a:lnTo>
                      <a:pt x="140" y="68"/>
                    </a:lnTo>
                    <a:lnTo>
                      <a:pt x="140" y="62"/>
                    </a:lnTo>
                    <a:lnTo>
                      <a:pt x="150" y="62"/>
                    </a:lnTo>
                    <a:lnTo>
                      <a:pt x="154" y="58"/>
                    </a:lnTo>
                    <a:lnTo>
                      <a:pt x="154" y="58"/>
                    </a:lnTo>
                    <a:lnTo>
                      <a:pt x="156" y="26"/>
                    </a:lnTo>
                    <a:lnTo>
                      <a:pt x="156" y="26"/>
                    </a:lnTo>
                    <a:lnTo>
                      <a:pt x="156" y="26"/>
                    </a:lnTo>
                    <a:lnTo>
                      <a:pt x="156" y="26"/>
                    </a:lnTo>
                    <a:lnTo>
                      <a:pt x="154" y="28"/>
                    </a:lnTo>
                    <a:lnTo>
                      <a:pt x="152" y="28"/>
                    </a:lnTo>
                    <a:lnTo>
                      <a:pt x="152" y="28"/>
                    </a:lnTo>
                    <a:lnTo>
                      <a:pt x="152" y="32"/>
                    </a:lnTo>
                    <a:lnTo>
                      <a:pt x="152" y="32"/>
                    </a:lnTo>
                    <a:lnTo>
                      <a:pt x="150" y="30"/>
                    </a:lnTo>
                    <a:lnTo>
                      <a:pt x="148" y="28"/>
                    </a:lnTo>
                    <a:lnTo>
                      <a:pt x="144" y="26"/>
                    </a:lnTo>
                    <a:lnTo>
                      <a:pt x="142" y="24"/>
                    </a:lnTo>
                    <a:lnTo>
                      <a:pt x="142" y="24"/>
                    </a:lnTo>
                    <a:lnTo>
                      <a:pt x="142" y="0"/>
                    </a:lnTo>
                    <a:lnTo>
                      <a:pt x="136" y="6"/>
                    </a:lnTo>
                    <a:lnTo>
                      <a:pt x="136" y="6"/>
                    </a:lnTo>
                    <a:lnTo>
                      <a:pt x="134" y="10"/>
                    </a:lnTo>
                    <a:lnTo>
                      <a:pt x="134" y="14"/>
                    </a:lnTo>
                    <a:lnTo>
                      <a:pt x="134" y="14"/>
                    </a:lnTo>
                    <a:lnTo>
                      <a:pt x="132" y="20"/>
                    </a:lnTo>
                    <a:lnTo>
                      <a:pt x="132" y="20"/>
                    </a:lnTo>
                    <a:lnTo>
                      <a:pt x="130" y="22"/>
                    </a:lnTo>
                    <a:lnTo>
                      <a:pt x="126" y="30"/>
                    </a:lnTo>
                    <a:lnTo>
                      <a:pt x="126" y="30"/>
                    </a:lnTo>
                    <a:lnTo>
                      <a:pt x="126"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46" name="Freeform 15">
                <a:extLst>
                  <a:ext uri="{FF2B5EF4-FFF2-40B4-BE49-F238E27FC236}">
                    <a16:creationId xmlns:a16="http://schemas.microsoft.com/office/drawing/2014/main" id="{C31C84BB-F7DE-434E-A148-81BDF09355D7}"/>
                  </a:ext>
                </a:extLst>
              </p:cNvPr>
              <p:cNvSpPr>
                <a:spLocks/>
              </p:cNvSpPr>
              <p:nvPr/>
            </p:nvSpPr>
            <p:spPr bwMode="auto">
              <a:xfrm>
                <a:off x="6897488" y="3844270"/>
                <a:ext cx="462731" cy="503602"/>
              </a:xfrm>
              <a:custGeom>
                <a:avLst/>
                <a:gdLst>
                  <a:gd name="T0" fmla="*/ 30 w 238"/>
                  <a:gd name="T1" fmla="*/ 102 h 256"/>
                  <a:gd name="T2" fmla="*/ 16 w 238"/>
                  <a:gd name="T3" fmla="*/ 138 h 256"/>
                  <a:gd name="T4" fmla="*/ 6 w 238"/>
                  <a:gd name="T5" fmla="*/ 158 h 256"/>
                  <a:gd name="T6" fmla="*/ 2 w 238"/>
                  <a:gd name="T7" fmla="*/ 178 h 256"/>
                  <a:gd name="T8" fmla="*/ 6 w 238"/>
                  <a:gd name="T9" fmla="*/ 188 h 256"/>
                  <a:gd name="T10" fmla="*/ 14 w 238"/>
                  <a:gd name="T11" fmla="*/ 218 h 256"/>
                  <a:gd name="T12" fmla="*/ 22 w 238"/>
                  <a:gd name="T13" fmla="*/ 238 h 256"/>
                  <a:gd name="T14" fmla="*/ 24 w 238"/>
                  <a:gd name="T15" fmla="*/ 244 h 256"/>
                  <a:gd name="T16" fmla="*/ 28 w 238"/>
                  <a:gd name="T17" fmla="*/ 250 h 256"/>
                  <a:gd name="T18" fmla="*/ 30 w 238"/>
                  <a:gd name="T19" fmla="*/ 250 h 256"/>
                  <a:gd name="T20" fmla="*/ 36 w 238"/>
                  <a:gd name="T21" fmla="*/ 246 h 256"/>
                  <a:gd name="T22" fmla="*/ 46 w 238"/>
                  <a:gd name="T23" fmla="*/ 244 h 256"/>
                  <a:gd name="T24" fmla="*/ 48 w 238"/>
                  <a:gd name="T25" fmla="*/ 238 h 256"/>
                  <a:gd name="T26" fmla="*/ 58 w 238"/>
                  <a:gd name="T27" fmla="*/ 238 h 256"/>
                  <a:gd name="T28" fmla="*/ 62 w 238"/>
                  <a:gd name="T29" fmla="*/ 246 h 256"/>
                  <a:gd name="T30" fmla="*/ 74 w 238"/>
                  <a:gd name="T31" fmla="*/ 250 h 256"/>
                  <a:gd name="T32" fmla="*/ 90 w 238"/>
                  <a:gd name="T33" fmla="*/ 254 h 256"/>
                  <a:gd name="T34" fmla="*/ 100 w 238"/>
                  <a:gd name="T35" fmla="*/ 256 h 256"/>
                  <a:gd name="T36" fmla="*/ 112 w 238"/>
                  <a:gd name="T37" fmla="*/ 250 h 256"/>
                  <a:gd name="T38" fmla="*/ 118 w 238"/>
                  <a:gd name="T39" fmla="*/ 238 h 256"/>
                  <a:gd name="T40" fmla="*/ 128 w 238"/>
                  <a:gd name="T41" fmla="*/ 244 h 256"/>
                  <a:gd name="T42" fmla="*/ 130 w 238"/>
                  <a:gd name="T43" fmla="*/ 246 h 256"/>
                  <a:gd name="T44" fmla="*/ 142 w 238"/>
                  <a:gd name="T45" fmla="*/ 244 h 256"/>
                  <a:gd name="T46" fmla="*/ 150 w 238"/>
                  <a:gd name="T47" fmla="*/ 230 h 256"/>
                  <a:gd name="T48" fmla="*/ 156 w 238"/>
                  <a:gd name="T49" fmla="*/ 224 h 256"/>
                  <a:gd name="T50" fmla="*/ 156 w 238"/>
                  <a:gd name="T51" fmla="*/ 218 h 256"/>
                  <a:gd name="T52" fmla="*/ 158 w 238"/>
                  <a:gd name="T53" fmla="*/ 210 h 256"/>
                  <a:gd name="T54" fmla="*/ 164 w 238"/>
                  <a:gd name="T55" fmla="*/ 216 h 256"/>
                  <a:gd name="T56" fmla="*/ 166 w 238"/>
                  <a:gd name="T57" fmla="*/ 232 h 256"/>
                  <a:gd name="T58" fmla="*/ 174 w 238"/>
                  <a:gd name="T59" fmla="*/ 236 h 256"/>
                  <a:gd name="T60" fmla="*/ 176 w 238"/>
                  <a:gd name="T61" fmla="*/ 234 h 256"/>
                  <a:gd name="T62" fmla="*/ 178 w 238"/>
                  <a:gd name="T63" fmla="*/ 230 h 256"/>
                  <a:gd name="T64" fmla="*/ 186 w 238"/>
                  <a:gd name="T65" fmla="*/ 220 h 256"/>
                  <a:gd name="T66" fmla="*/ 206 w 238"/>
                  <a:gd name="T67" fmla="*/ 186 h 256"/>
                  <a:gd name="T68" fmla="*/ 210 w 238"/>
                  <a:gd name="T69" fmla="*/ 162 h 256"/>
                  <a:gd name="T70" fmla="*/ 222 w 238"/>
                  <a:gd name="T71" fmla="*/ 110 h 256"/>
                  <a:gd name="T72" fmla="*/ 236 w 238"/>
                  <a:gd name="T73" fmla="*/ 102 h 256"/>
                  <a:gd name="T74" fmla="*/ 238 w 238"/>
                  <a:gd name="T75" fmla="*/ 92 h 256"/>
                  <a:gd name="T76" fmla="*/ 232 w 238"/>
                  <a:gd name="T77" fmla="*/ 84 h 256"/>
                  <a:gd name="T78" fmla="*/ 222 w 238"/>
                  <a:gd name="T79" fmla="*/ 78 h 256"/>
                  <a:gd name="T80" fmla="*/ 220 w 238"/>
                  <a:gd name="T81" fmla="*/ 38 h 256"/>
                  <a:gd name="T82" fmla="*/ 214 w 238"/>
                  <a:gd name="T83" fmla="*/ 22 h 256"/>
                  <a:gd name="T84" fmla="*/ 196 w 238"/>
                  <a:gd name="T85" fmla="*/ 0 h 256"/>
                  <a:gd name="T86" fmla="*/ 184 w 238"/>
                  <a:gd name="T87" fmla="*/ 14 h 256"/>
                  <a:gd name="T88" fmla="*/ 174 w 238"/>
                  <a:gd name="T89" fmla="*/ 24 h 256"/>
                  <a:gd name="T90" fmla="*/ 150 w 238"/>
                  <a:gd name="T91" fmla="*/ 22 h 256"/>
                  <a:gd name="T92" fmla="*/ 138 w 238"/>
                  <a:gd name="T93" fmla="*/ 16 h 256"/>
                  <a:gd name="T94" fmla="*/ 136 w 238"/>
                  <a:gd name="T95" fmla="*/ 22 h 256"/>
                  <a:gd name="T96" fmla="*/ 100 w 238"/>
                  <a:gd name="T97" fmla="*/ 22 h 256"/>
                  <a:gd name="T98" fmla="*/ 66 w 238"/>
                  <a:gd name="T99" fmla="*/ 22 h 256"/>
                  <a:gd name="T100" fmla="*/ 44 w 238"/>
                  <a:gd name="T101" fmla="*/ 38 h 256"/>
                  <a:gd name="T102" fmla="*/ 30 w 238"/>
                  <a:gd name="T103" fmla="*/ 6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56">
                    <a:moveTo>
                      <a:pt x="30" y="66"/>
                    </a:moveTo>
                    <a:lnTo>
                      <a:pt x="30" y="84"/>
                    </a:lnTo>
                    <a:lnTo>
                      <a:pt x="30" y="102"/>
                    </a:lnTo>
                    <a:lnTo>
                      <a:pt x="30" y="118"/>
                    </a:lnTo>
                    <a:lnTo>
                      <a:pt x="30" y="134"/>
                    </a:lnTo>
                    <a:lnTo>
                      <a:pt x="16" y="138"/>
                    </a:lnTo>
                    <a:lnTo>
                      <a:pt x="16" y="138"/>
                    </a:lnTo>
                    <a:lnTo>
                      <a:pt x="12" y="146"/>
                    </a:lnTo>
                    <a:lnTo>
                      <a:pt x="6" y="158"/>
                    </a:lnTo>
                    <a:lnTo>
                      <a:pt x="6" y="168"/>
                    </a:lnTo>
                    <a:lnTo>
                      <a:pt x="2" y="170"/>
                    </a:lnTo>
                    <a:lnTo>
                      <a:pt x="2" y="178"/>
                    </a:lnTo>
                    <a:lnTo>
                      <a:pt x="0" y="184"/>
                    </a:lnTo>
                    <a:lnTo>
                      <a:pt x="0" y="190"/>
                    </a:lnTo>
                    <a:lnTo>
                      <a:pt x="6" y="188"/>
                    </a:lnTo>
                    <a:lnTo>
                      <a:pt x="6" y="188"/>
                    </a:lnTo>
                    <a:lnTo>
                      <a:pt x="6" y="198"/>
                    </a:lnTo>
                    <a:lnTo>
                      <a:pt x="14" y="218"/>
                    </a:lnTo>
                    <a:lnTo>
                      <a:pt x="14" y="218"/>
                    </a:lnTo>
                    <a:lnTo>
                      <a:pt x="12" y="220"/>
                    </a:lnTo>
                    <a:lnTo>
                      <a:pt x="22" y="238"/>
                    </a:lnTo>
                    <a:lnTo>
                      <a:pt x="22" y="238"/>
                    </a:lnTo>
                    <a:lnTo>
                      <a:pt x="24" y="244"/>
                    </a:lnTo>
                    <a:lnTo>
                      <a:pt x="24" y="244"/>
                    </a:lnTo>
                    <a:lnTo>
                      <a:pt x="24" y="246"/>
                    </a:lnTo>
                    <a:lnTo>
                      <a:pt x="26" y="248"/>
                    </a:lnTo>
                    <a:lnTo>
                      <a:pt x="28" y="250"/>
                    </a:lnTo>
                    <a:lnTo>
                      <a:pt x="28" y="252"/>
                    </a:lnTo>
                    <a:lnTo>
                      <a:pt x="28" y="252"/>
                    </a:lnTo>
                    <a:lnTo>
                      <a:pt x="30" y="250"/>
                    </a:lnTo>
                    <a:lnTo>
                      <a:pt x="32" y="248"/>
                    </a:lnTo>
                    <a:lnTo>
                      <a:pt x="32" y="248"/>
                    </a:lnTo>
                    <a:lnTo>
                      <a:pt x="36" y="246"/>
                    </a:lnTo>
                    <a:lnTo>
                      <a:pt x="38" y="246"/>
                    </a:lnTo>
                    <a:lnTo>
                      <a:pt x="40" y="246"/>
                    </a:lnTo>
                    <a:lnTo>
                      <a:pt x="46" y="244"/>
                    </a:lnTo>
                    <a:lnTo>
                      <a:pt x="46" y="244"/>
                    </a:lnTo>
                    <a:lnTo>
                      <a:pt x="48" y="240"/>
                    </a:lnTo>
                    <a:lnTo>
                      <a:pt x="48" y="238"/>
                    </a:lnTo>
                    <a:lnTo>
                      <a:pt x="56" y="234"/>
                    </a:lnTo>
                    <a:lnTo>
                      <a:pt x="56" y="234"/>
                    </a:lnTo>
                    <a:lnTo>
                      <a:pt x="58" y="238"/>
                    </a:lnTo>
                    <a:lnTo>
                      <a:pt x="60" y="240"/>
                    </a:lnTo>
                    <a:lnTo>
                      <a:pt x="62" y="246"/>
                    </a:lnTo>
                    <a:lnTo>
                      <a:pt x="62" y="246"/>
                    </a:lnTo>
                    <a:lnTo>
                      <a:pt x="70" y="250"/>
                    </a:lnTo>
                    <a:lnTo>
                      <a:pt x="70" y="250"/>
                    </a:lnTo>
                    <a:lnTo>
                      <a:pt x="74" y="250"/>
                    </a:lnTo>
                    <a:lnTo>
                      <a:pt x="76" y="250"/>
                    </a:lnTo>
                    <a:lnTo>
                      <a:pt x="90" y="254"/>
                    </a:lnTo>
                    <a:lnTo>
                      <a:pt x="90" y="254"/>
                    </a:lnTo>
                    <a:lnTo>
                      <a:pt x="94" y="256"/>
                    </a:lnTo>
                    <a:lnTo>
                      <a:pt x="100" y="256"/>
                    </a:lnTo>
                    <a:lnTo>
                      <a:pt x="100" y="256"/>
                    </a:lnTo>
                    <a:lnTo>
                      <a:pt x="106" y="254"/>
                    </a:lnTo>
                    <a:lnTo>
                      <a:pt x="112" y="250"/>
                    </a:lnTo>
                    <a:lnTo>
                      <a:pt x="112" y="250"/>
                    </a:lnTo>
                    <a:lnTo>
                      <a:pt x="116" y="244"/>
                    </a:lnTo>
                    <a:lnTo>
                      <a:pt x="118" y="238"/>
                    </a:lnTo>
                    <a:lnTo>
                      <a:pt x="118" y="238"/>
                    </a:lnTo>
                    <a:lnTo>
                      <a:pt x="122" y="240"/>
                    </a:lnTo>
                    <a:lnTo>
                      <a:pt x="124" y="240"/>
                    </a:lnTo>
                    <a:lnTo>
                      <a:pt x="128" y="244"/>
                    </a:lnTo>
                    <a:lnTo>
                      <a:pt x="128" y="244"/>
                    </a:lnTo>
                    <a:lnTo>
                      <a:pt x="128" y="244"/>
                    </a:lnTo>
                    <a:lnTo>
                      <a:pt x="130" y="246"/>
                    </a:lnTo>
                    <a:lnTo>
                      <a:pt x="132" y="250"/>
                    </a:lnTo>
                    <a:lnTo>
                      <a:pt x="138" y="246"/>
                    </a:lnTo>
                    <a:lnTo>
                      <a:pt x="142" y="244"/>
                    </a:lnTo>
                    <a:lnTo>
                      <a:pt x="146" y="238"/>
                    </a:lnTo>
                    <a:lnTo>
                      <a:pt x="150" y="230"/>
                    </a:lnTo>
                    <a:lnTo>
                      <a:pt x="150" y="230"/>
                    </a:lnTo>
                    <a:lnTo>
                      <a:pt x="152" y="226"/>
                    </a:lnTo>
                    <a:lnTo>
                      <a:pt x="156" y="224"/>
                    </a:lnTo>
                    <a:lnTo>
                      <a:pt x="156" y="224"/>
                    </a:lnTo>
                    <a:lnTo>
                      <a:pt x="156" y="220"/>
                    </a:lnTo>
                    <a:lnTo>
                      <a:pt x="156" y="220"/>
                    </a:lnTo>
                    <a:lnTo>
                      <a:pt x="156" y="218"/>
                    </a:lnTo>
                    <a:lnTo>
                      <a:pt x="156" y="214"/>
                    </a:lnTo>
                    <a:lnTo>
                      <a:pt x="156" y="214"/>
                    </a:lnTo>
                    <a:lnTo>
                      <a:pt x="158" y="210"/>
                    </a:lnTo>
                    <a:lnTo>
                      <a:pt x="164" y="204"/>
                    </a:lnTo>
                    <a:lnTo>
                      <a:pt x="164" y="204"/>
                    </a:lnTo>
                    <a:lnTo>
                      <a:pt x="164" y="216"/>
                    </a:lnTo>
                    <a:lnTo>
                      <a:pt x="164" y="228"/>
                    </a:lnTo>
                    <a:lnTo>
                      <a:pt x="164" y="228"/>
                    </a:lnTo>
                    <a:lnTo>
                      <a:pt x="166" y="232"/>
                    </a:lnTo>
                    <a:lnTo>
                      <a:pt x="170" y="234"/>
                    </a:lnTo>
                    <a:lnTo>
                      <a:pt x="174" y="236"/>
                    </a:lnTo>
                    <a:lnTo>
                      <a:pt x="174" y="236"/>
                    </a:lnTo>
                    <a:lnTo>
                      <a:pt x="176" y="232"/>
                    </a:lnTo>
                    <a:lnTo>
                      <a:pt x="176" y="234"/>
                    </a:lnTo>
                    <a:lnTo>
                      <a:pt x="176" y="234"/>
                    </a:lnTo>
                    <a:lnTo>
                      <a:pt x="178" y="230"/>
                    </a:lnTo>
                    <a:lnTo>
                      <a:pt x="178" y="230"/>
                    </a:lnTo>
                    <a:lnTo>
                      <a:pt x="178" y="230"/>
                    </a:lnTo>
                    <a:lnTo>
                      <a:pt x="182" y="224"/>
                    </a:lnTo>
                    <a:lnTo>
                      <a:pt x="186" y="220"/>
                    </a:lnTo>
                    <a:lnTo>
                      <a:pt x="186" y="220"/>
                    </a:lnTo>
                    <a:lnTo>
                      <a:pt x="190" y="208"/>
                    </a:lnTo>
                    <a:lnTo>
                      <a:pt x="198" y="194"/>
                    </a:lnTo>
                    <a:lnTo>
                      <a:pt x="206" y="186"/>
                    </a:lnTo>
                    <a:lnTo>
                      <a:pt x="210" y="168"/>
                    </a:lnTo>
                    <a:lnTo>
                      <a:pt x="210" y="162"/>
                    </a:lnTo>
                    <a:lnTo>
                      <a:pt x="210" y="162"/>
                    </a:lnTo>
                    <a:lnTo>
                      <a:pt x="210" y="152"/>
                    </a:lnTo>
                    <a:lnTo>
                      <a:pt x="218" y="110"/>
                    </a:lnTo>
                    <a:lnTo>
                      <a:pt x="222" y="110"/>
                    </a:lnTo>
                    <a:lnTo>
                      <a:pt x="222" y="110"/>
                    </a:lnTo>
                    <a:lnTo>
                      <a:pt x="226" y="108"/>
                    </a:lnTo>
                    <a:lnTo>
                      <a:pt x="236" y="102"/>
                    </a:lnTo>
                    <a:lnTo>
                      <a:pt x="236" y="102"/>
                    </a:lnTo>
                    <a:lnTo>
                      <a:pt x="238" y="92"/>
                    </a:lnTo>
                    <a:lnTo>
                      <a:pt x="238" y="92"/>
                    </a:lnTo>
                    <a:lnTo>
                      <a:pt x="238" y="90"/>
                    </a:lnTo>
                    <a:lnTo>
                      <a:pt x="234" y="90"/>
                    </a:lnTo>
                    <a:lnTo>
                      <a:pt x="232" y="84"/>
                    </a:lnTo>
                    <a:lnTo>
                      <a:pt x="226" y="82"/>
                    </a:lnTo>
                    <a:lnTo>
                      <a:pt x="226" y="82"/>
                    </a:lnTo>
                    <a:lnTo>
                      <a:pt x="222" y="78"/>
                    </a:lnTo>
                    <a:lnTo>
                      <a:pt x="222" y="78"/>
                    </a:lnTo>
                    <a:lnTo>
                      <a:pt x="220" y="62"/>
                    </a:lnTo>
                    <a:lnTo>
                      <a:pt x="220" y="38"/>
                    </a:lnTo>
                    <a:lnTo>
                      <a:pt x="216" y="30"/>
                    </a:lnTo>
                    <a:lnTo>
                      <a:pt x="216" y="30"/>
                    </a:lnTo>
                    <a:lnTo>
                      <a:pt x="214" y="22"/>
                    </a:lnTo>
                    <a:lnTo>
                      <a:pt x="208" y="10"/>
                    </a:lnTo>
                    <a:lnTo>
                      <a:pt x="200" y="6"/>
                    </a:lnTo>
                    <a:lnTo>
                      <a:pt x="196" y="0"/>
                    </a:lnTo>
                    <a:lnTo>
                      <a:pt x="190" y="6"/>
                    </a:lnTo>
                    <a:lnTo>
                      <a:pt x="186" y="4"/>
                    </a:lnTo>
                    <a:lnTo>
                      <a:pt x="184" y="14"/>
                    </a:lnTo>
                    <a:lnTo>
                      <a:pt x="176" y="16"/>
                    </a:lnTo>
                    <a:lnTo>
                      <a:pt x="176" y="16"/>
                    </a:lnTo>
                    <a:lnTo>
                      <a:pt x="174" y="24"/>
                    </a:lnTo>
                    <a:lnTo>
                      <a:pt x="168" y="24"/>
                    </a:lnTo>
                    <a:lnTo>
                      <a:pt x="162" y="22"/>
                    </a:lnTo>
                    <a:lnTo>
                      <a:pt x="150" y="22"/>
                    </a:lnTo>
                    <a:lnTo>
                      <a:pt x="138" y="22"/>
                    </a:lnTo>
                    <a:lnTo>
                      <a:pt x="138" y="22"/>
                    </a:lnTo>
                    <a:lnTo>
                      <a:pt x="138" y="16"/>
                    </a:lnTo>
                    <a:lnTo>
                      <a:pt x="136" y="16"/>
                    </a:lnTo>
                    <a:lnTo>
                      <a:pt x="136" y="16"/>
                    </a:lnTo>
                    <a:lnTo>
                      <a:pt x="136" y="22"/>
                    </a:lnTo>
                    <a:lnTo>
                      <a:pt x="124" y="22"/>
                    </a:lnTo>
                    <a:lnTo>
                      <a:pt x="112" y="22"/>
                    </a:lnTo>
                    <a:lnTo>
                      <a:pt x="100" y="22"/>
                    </a:lnTo>
                    <a:lnTo>
                      <a:pt x="90" y="22"/>
                    </a:lnTo>
                    <a:lnTo>
                      <a:pt x="78" y="22"/>
                    </a:lnTo>
                    <a:lnTo>
                      <a:pt x="66" y="22"/>
                    </a:lnTo>
                    <a:lnTo>
                      <a:pt x="56" y="22"/>
                    </a:lnTo>
                    <a:lnTo>
                      <a:pt x="44" y="22"/>
                    </a:lnTo>
                    <a:lnTo>
                      <a:pt x="44" y="38"/>
                    </a:lnTo>
                    <a:lnTo>
                      <a:pt x="44" y="58"/>
                    </a:lnTo>
                    <a:lnTo>
                      <a:pt x="30" y="58"/>
                    </a:lnTo>
                    <a:lnTo>
                      <a:pt x="30" y="66"/>
                    </a:lnTo>
                    <a:lnTo>
                      <a:pt x="30" y="66"/>
                    </a:lnTo>
                    <a:lnTo>
                      <a:pt x="30" y="6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47" name="Freeform 16">
                <a:extLst>
                  <a:ext uri="{FF2B5EF4-FFF2-40B4-BE49-F238E27FC236}">
                    <a16:creationId xmlns:a16="http://schemas.microsoft.com/office/drawing/2014/main" id="{C0C803B3-6E08-40CF-B662-E55B46B085A9}"/>
                  </a:ext>
                </a:extLst>
              </p:cNvPr>
              <p:cNvSpPr>
                <a:spLocks/>
              </p:cNvSpPr>
              <p:nvPr/>
            </p:nvSpPr>
            <p:spPr bwMode="auto">
              <a:xfrm>
                <a:off x="7959048" y="3293455"/>
                <a:ext cx="392738" cy="338358"/>
              </a:xfrm>
              <a:custGeom>
                <a:avLst/>
                <a:gdLst>
                  <a:gd name="T0" fmla="*/ 20 w 202"/>
                  <a:gd name="T1" fmla="*/ 60 h 172"/>
                  <a:gd name="T2" fmla="*/ 30 w 202"/>
                  <a:gd name="T3" fmla="*/ 64 h 172"/>
                  <a:gd name="T4" fmla="*/ 34 w 202"/>
                  <a:gd name="T5" fmla="*/ 56 h 172"/>
                  <a:gd name="T6" fmla="*/ 38 w 202"/>
                  <a:gd name="T7" fmla="*/ 52 h 172"/>
                  <a:gd name="T8" fmla="*/ 50 w 202"/>
                  <a:gd name="T9" fmla="*/ 44 h 172"/>
                  <a:gd name="T10" fmla="*/ 56 w 202"/>
                  <a:gd name="T11" fmla="*/ 38 h 172"/>
                  <a:gd name="T12" fmla="*/ 60 w 202"/>
                  <a:gd name="T13" fmla="*/ 26 h 172"/>
                  <a:gd name="T14" fmla="*/ 72 w 202"/>
                  <a:gd name="T15" fmla="*/ 22 h 172"/>
                  <a:gd name="T16" fmla="*/ 80 w 202"/>
                  <a:gd name="T17" fmla="*/ 22 h 172"/>
                  <a:gd name="T18" fmla="*/ 94 w 202"/>
                  <a:gd name="T19" fmla="*/ 22 h 172"/>
                  <a:gd name="T20" fmla="*/ 102 w 202"/>
                  <a:gd name="T21" fmla="*/ 26 h 172"/>
                  <a:gd name="T22" fmla="*/ 112 w 202"/>
                  <a:gd name="T23" fmla="*/ 26 h 172"/>
                  <a:gd name="T24" fmla="*/ 124 w 202"/>
                  <a:gd name="T25" fmla="*/ 26 h 172"/>
                  <a:gd name="T26" fmla="*/ 136 w 202"/>
                  <a:gd name="T27" fmla="*/ 18 h 172"/>
                  <a:gd name="T28" fmla="*/ 136 w 202"/>
                  <a:gd name="T29" fmla="*/ 10 h 172"/>
                  <a:gd name="T30" fmla="*/ 146 w 202"/>
                  <a:gd name="T31" fmla="*/ 0 h 172"/>
                  <a:gd name="T32" fmla="*/ 150 w 202"/>
                  <a:gd name="T33" fmla="*/ 10 h 172"/>
                  <a:gd name="T34" fmla="*/ 154 w 202"/>
                  <a:gd name="T35" fmla="*/ 14 h 172"/>
                  <a:gd name="T36" fmla="*/ 154 w 202"/>
                  <a:gd name="T37" fmla="*/ 30 h 172"/>
                  <a:gd name="T38" fmla="*/ 166 w 202"/>
                  <a:gd name="T39" fmla="*/ 30 h 172"/>
                  <a:gd name="T40" fmla="*/ 176 w 202"/>
                  <a:gd name="T41" fmla="*/ 26 h 172"/>
                  <a:gd name="T42" fmla="*/ 184 w 202"/>
                  <a:gd name="T43" fmla="*/ 22 h 172"/>
                  <a:gd name="T44" fmla="*/ 188 w 202"/>
                  <a:gd name="T45" fmla="*/ 26 h 172"/>
                  <a:gd name="T46" fmla="*/ 202 w 202"/>
                  <a:gd name="T47" fmla="*/ 22 h 172"/>
                  <a:gd name="T48" fmla="*/ 196 w 202"/>
                  <a:gd name="T49" fmla="*/ 26 h 172"/>
                  <a:gd name="T50" fmla="*/ 188 w 202"/>
                  <a:gd name="T51" fmla="*/ 30 h 172"/>
                  <a:gd name="T52" fmla="*/ 172 w 202"/>
                  <a:gd name="T53" fmla="*/ 34 h 172"/>
                  <a:gd name="T54" fmla="*/ 162 w 202"/>
                  <a:gd name="T55" fmla="*/ 38 h 172"/>
                  <a:gd name="T56" fmla="*/ 150 w 202"/>
                  <a:gd name="T57" fmla="*/ 48 h 172"/>
                  <a:gd name="T58" fmla="*/ 154 w 202"/>
                  <a:gd name="T59" fmla="*/ 56 h 172"/>
                  <a:gd name="T60" fmla="*/ 154 w 202"/>
                  <a:gd name="T61" fmla="*/ 66 h 172"/>
                  <a:gd name="T62" fmla="*/ 146 w 202"/>
                  <a:gd name="T63" fmla="*/ 74 h 172"/>
                  <a:gd name="T64" fmla="*/ 150 w 202"/>
                  <a:gd name="T65" fmla="*/ 86 h 172"/>
                  <a:gd name="T66" fmla="*/ 136 w 202"/>
                  <a:gd name="T67" fmla="*/ 86 h 172"/>
                  <a:gd name="T68" fmla="*/ 136 w 202"/>
                  <a:gd name="T69" fmla="*/ 94 h 172"/>
                  <a:gd name="T70" fmla="*/ 136 w 202"/>
                  <a:gd name="T71" fmla="*/ 100 h 172"/>
                  <a:gd name="T72" fmla="*/ 124 w 202"/>
                  <a:gd name="T73" fmla="*/ 108 h 172"/>
                  <a:gd name="T74" fmla="*/ 124 w 202"/>
                  <a:gd name="T75" fmla="*/ 116 h 172"/>
                  <a:gd name="T76" fmla="*/ 120 w 202"/>
                  <a:gd name="T77" fmla="*/ 126 h 172"/>
                  <a:gd name="T78" fmla="*/ 112 w 202"/>
                  <a:gd name="T79" fmla="*/ 126 h 172"/>
                  <a:gd name="T80" fmla="*/ 98 w 202"/>
                  <a:gd name="T81" fmla="*/ 130 h 172"/>
                  <a:gd name="T82" fmla="*/ 94 w 202"/>
                  <a:gd name="T83" fmla="*/ 138 h 172"/>
                  <a:gd name="T84" fmla="*/ 86 w 202"/>
                  <a:gd name="T85" fmla="*/ 138 h 172"/>
                  <a:gd name="T86" fmla="*/ 84 w 202"/>
                  <a:gd name="T87" fmla="*/ 152 h 172"/>
                  <a:gd name="T88" fmla="*/ 84 w 202"/>
                  <a:gd name="T89" fmla="*/ 160 h 172"/>
                  <a:gd name="T90" fmla="*/ 68 w 202"/>
                  <a:gd name="T91" fmla="*/ 168 h 172"/>
                  <a:gd name="T92" fmla="*/ 54 w 202"/>
                  <a:gd name="T93" fmla="*/ 168 h 172"/>
                  <a:gd name="T94" fmla="*/ 38 w 202"/>
                  <a:gd name="T95" fmla="*/ 168 h 172"/>
                  <a:gd name="T96" fmla="*/ 16 w 202"/>
                  <a:gd name="T97" fmla="*/ 168 h 172"/>
                  <a:gd name="T98" fmla="*/ 8 w 202"/>
                  <a:gd name="T99" fmla="*/ 160 h 172"/>
                  <a:gd name="T100" fmla="*/ 20 w 202"/>
                  <a:gd name="T101" fmla="*/ 142 h 172"/>
                  <a:gd name="T102" fmla="*/ 12 w 202"/>
                  <a:gd name="T103" fmla="*/ 134 h 172"/>
                  <a:gd name="T104" fmla="*/ 4 w 202"/>
                  <a:gd name="T105" fmla="*/ 122 h 172"/>
                  <a:gd name="T106" fmla="*/ 0 w 202"/>
                  <a:gd name="T107" fmla="*/ 108 h 172"/>
                  <a:gd name="T108" fmla="*/ 4 w 202"/>
                  <a:gd name="T109" fmla="*/ 96 h 172"/>
                  <a:gd name="T110" fmla="*/ 0 w 202"/>
                  <a:gd name="T111" fmla="*/ 86 h 172"/>
                  <a:gd name="T112" fmla="*/ 0 w 202"/>
                  <a:gd name="T113" fmla="*/ 74 h 172"/>
                  <a:gd name="T114" fmla="*/ 8 w 202"/>
                  <a:gd name="T115" fmla="*/ 64 h 172"/>
                  <a:gd name="T116" fmla="*/ 12 w 202"/>
                  <a:gd name="T117" fmla="*/ 5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2" h="172">
                    <a:moveTo>
                      <a:pt x="12" y="56"/>
                    </a:moveTo>
                    <a:lnTo>
                      <a:pt x="12" y="60"/>
                    </a:lnTo>
                    <a:lnTo>
                      <a:pt x="16" y="60"/>
                    </a:lnTo>
                    <a:lnTo>
                      <a:pt x="20" y="60"/>
                    </a:lnTo>
                    <a:lnTo>
                      <a:pt x="24" y="60"/>
                    </a:lnTo>
                    <a:lnTo>
                      <a:pt x="24" y="64"/>
                    </a:lnTo>
                    <a:lnTo>
                      <a:pt x="28" y="64"/>
                    </a:lnTo>
                    <a:lnTo>
                      <a:pt x="30" y="64"/>
                    </a:lnTo>
                    <a:lnTo>
                      <a:pt x="30" y="60"/>
                    </a:lnTo>
                    <a:lnTo>
                      <a:pt x="34" y="60"/>
                    </a:lnTo>
                    <a:lnTo>
                      <a:pt x="38" y="56"/>
                    </a:lnTo>
                    <a:lnTo>
                      <a:pt x="34" y="56"/>
                    </a:lnTo>
                    <a:lnTo>
                      <a:pt x="38" y="56"/>
                    </a:lnTo>
                    <a:lnTo>
                      <a:pt x="38" y="52"/>
                    </a:lnTo>
                    <a:lnTo>
                      <a:pt x="34" y="52"/>
                    </a:lnTo>
                    <a:lnTo>
                      <a:pt x="38" y="52"/>
                    </a:lnTo>
                    <a:lnTo>
                      <a:pt x="42" y="48"/>
                    </a:lnTo>
                    <a:lnTo>
                      <a:pt x="46" y="48"/>
                    </a:lnTo>
                    <a:lnTo>
                      <a:pt x="50" y="48"/>
                    </a:lnTo>
                    <a:lnTo>
                      <a:pt x="50" y="44"/>
                    </a:lnTo>
                    <a:lnTo>
                      <a:pt x="54" y="44"/>
                    </a:lnTo>
                    <a:lnTo>
                      <a:pt x="56" y="44"/>
                    </a:lnTo>
                    <a:lnTo>
                      <a:pt x="56" y="40"/>
                    </a:lnTo>
                    <a:lnTo>
                      <a:pt x="56" y="38"/>
                    </a:lnTo>
                    <a:lnTo>
                      <a:pt x="56" y="34"/>
                    </a:lnTo>
                    <a:lnTo>
                      <a:pt x="60" y="34"/>
                    </a:lnTo>
                    <a:lnTo>
                      <a:pt x="60" y="30"/>
                    </a:lnTo>
                    <a:lnTo>
                      <a:pt x="60" y="26"/>
                    </a:lnTo>
                    <a:lnTo>
                      <a:pt x="64" y="26"/>
                    </a:lnTo>
                    <a:lnTo>
                      <a:pt x="68" y="26"/>
                    </a:lnTo>
                    <a:lnTo>
                      <a:pt x="72" y="26"/>
                    </a:lnTo>
                    <a:lnTo>
                      <a:pt x="72" y="22"/>
                    </a:lnTo>
                    <a:lnTo>
                      <a:pt x="72" y="18"/>
                    </a:lnTo>
                    <a:lnTo>
                      <a:pt x="76" y="18"/>
                    </a:lnTo>
                    <a:lnTo>
                      <a:pt x="76" y="22"/>
                    </a:lnTo>
                    <a:lnTo>
                      <a:pt x="80" y="22"/>
                    </a:lnTo>
                    <a:lnTo>
                      <a:pt x="84" y="22"/>
                    </a:lnTo>
                    <a:lnTo>
                      <a:pt x="86" y="22"/>
                    </a:lnTo>
                    <a:lnTo>
                      <a:pt x="90" y="22"/>
                    </a:lnTo>
                    <a:lnTo>
                      <a:pt x="94" y="22"/>
                    </a:lnTo>
                    <a:lnTo>
                      <a:pt x="94" y="26"/>
                    </a:lnTo>
                    <a:lnTo>
                      <a:pt x="98" y="26"/>
                    </a:lnTo>
                    <a:lnTo>
                      <a:pt x="98" y="22"/>
                    </a:lnTo>
                    <a:lnTo>
                      <a:pt x="102" y="26"/>
                    </a:lnTo>
                    <a:lnTo>
                      <a:pt x="106" y="30"/>
                    </a:lnTo>
                    <a:lnTo>
                      <a:pt x="110" y="30"/>
                    </a:lnTo>
                    <a:lnTo>
                      <a:pt x="110" y="26"/>
                    </a:lnTo>
                    <a:lnTo>
                      <a:pt x="112" y="26"/>
                    </a:lnTo>
                    <a:lnTo>
                      <a:pt x="116" y="22"/>
                    </a:lnTo>
                    <a:lnTo>
                      <a:pt x="120" y="22"/>
                    </a:lnTo>
                    <a:lnTo>
                      <a:pt x="120" y="26"/>
                    </a:lnTo>
                    <a:lnTo>
                      <a:pt x="124" y="26"/>
                    </a:lnTo>
                    <a:lnTo>
                      <a:pt x="124" y="22"/>
                    </a:lnTo>
                    <a:lnTo>
                      <a:pt x="128" y="18"/>
                    </a:lnTo>
                    <a:lnTo>
                      <a:pt x="132" y="18"/>
                    </a:lnTo>
                    <a:lnTo>
                      <a:pt x="136" y="18"/>
                    </a:lnTo>
                    <a:lnTo>
                      <a:pt x="140" y="18"/>
                    </a:lnTo>
                    <a:lnTo>
                      <a:pt x="140" y="14"/>
                    </a:lnTo>
                    <a:lnTo>
                      <a:pt x="136" y="14"/>
                    </a:lnTo>
                    <a:lnTo>
                      <a:pt x="136" y="10"/>
                    </a:lnTo>
                    <a:lnTo>
                      <a:pt x="140" y="10"/>
                    </a:lnTo>
                    <a:lnTo>
                      <a:pt x="142" y="8"/>
                    </a:lnTo>
                    <a:lnTo>
                      <a:pt x="142" y="4"/>
                    </a:lnTo>
                    <a:lnTo>
                      <a:pt x="146" y="0"/>
                    </a:lnTo>
                    <a:lnTo>
                      <a:pt x="150" y="4"/>
                    </a:lnTo>
                    <a:lnTo>
                      <a:pt x="154" y="4"/>
                    </a:lnTo>
                    <a:lnTo>
                      <a:pt x="154" y="8"/>
                    </a:lnTo>
                    <a:lnTo>
                      <a:pt x="150" y="10"/>
                    </a:lnTo>
                    <a:lnTo>
                      <a:pt x="154" y="10"/>
                    </a:lnTo>
                    <a:lnTo>
                      <a:pt x="158" y="10"/>
                    </a:lnTo>
                    <a:lnTo>
                      <a:pt x="158" y="14"/>
                    </a:lnTo>
                    <a:lnTo>
                      <a:pt x="154" y="14"/>
                    </a:lnTo>
                    <a:lnTo>
                      <a:pt x="154" y="18"/>
                    </a:lnTo>
                    <a:lnTo>
                      <a:pt x="154" y="22"/>
                    </a:lnTo>
                    <a:lnTo>
                      <a:pt x="154" y="26"/>
                    </a:lnTo>
                    <a:lnTo>
                      <a:pt x="154" y="30"/>
                    </a:lnTo>
                    <a:lnTo>
                      <a:pt x="158" y="34"/>
                    </a:lnTo>
                    <a:lnTo>
                      <a:pt x="158" y="38"/>
                    </a:lnTo>
                    <a:lnTo>
                      <a:pt x="162" y="34"/>
                    </a:lnTo>
                    <a:lnTo>
                      <a:pt x="166" y="30"/>
                    </a:lnTo>
                    <a:lnTo>
                      <a:pt x="168" y="30"/>
                    </a:lnTo>
                    <a:lnTo>
                      <a:pt x="172" y="30"/>
                    </a:lnTo>
                    <a:lnTo>
                      <a:pt x="172" y="26"/>
                    </a:lnTo>
                    <a:lnTo>
                      <a:pt x="176" y="26"/>
                    </a:lnTo>
                    <a:lnTo>
                      <a:pt x="176" y="22"/>
                    </a:lnTo>
                    <a:lnTo>
                      <a:pt x="180" y="22"/>
                    </a:lnTo>
                    <a:lnTo>
                      <a:pt x="184" y="18"/>
                    </a:lnTo>
                    <a:lnTo>
                      <a:pt x="184" y="22"/>
                    </a:lnTo>
                    <a:lnTo>
                      <a:pt x="188" y="22"/>
                    </a:lnTo>
                    <a:lnTo>
                      <a:pt x="184" y="22"/>
                    </a:lnTo>
                    <a:lnTo>
                      <a:pt x="184" y="26"/>
                    </a:lnTo>
                    <a:lnTo>
                      <a:pt x="188" y="26"/>
                    </a:lnTo>
                    <a:lnTo>
                      <a:pt x="192" y="22"/>
                    </a:lnTo>
                    <a:lnTo>
                      <a:pt x="196" y="22"/>
                    </a:lnTo>
                    <a:lnTo>
                      <a:pt x="198" y="22"/>
                    </a:lnTo>
                    <a:lnTo>
                      <a:pt x="202" y="22"/>
                    </a:lnTo>
                    <a:lnTo>
                      <a:pt x="202" y="26"/>
                    </a:lnTo>
                    <a:lnTo>
                      <a:pt x="202" y="22"/>
                    </a:lnTo>
                    <a:lnTo>
                      <a:pt x="198" y="26"/>
                    </a:lnTo>
                    <a:lnTo>
                      <a:pt x="196" y="26"/>
                    </a:lnTo>
                    <a:lnTo>
                      <a:pt x="198" y="30"/>
                    </a:lnTo>
                    <a:lnTo>
                      <a:pt x="196" y="30"/>
                    </a:lnTo>
                    <a:lnTo>
                      <a:pt x="192" y="34"/>
                    </a:lnTo>
                    <a:lnTo>
                      <a:pt x="188" y="30"/>
                    </a:lnTo>
                    <a:lnTo>
                      <a:pt x="184" y="30"/>
                    </a:lnTo>
                    <a:lnTo>
                      <a:pt x="180" y="30"/>
                    </a:lnTo>
                    <a:lnTo>
                      <a:pt x="176" y="34"/>
                    </a:lnTo>
                    <a:lnTo>
                      <a:pt x="172" y="34"/>
                    </a:lnTo>
                    <a:lnTo>
                      <a:pt x="168" y="34"/>
                    </a:lnTo>
                    <a:lnTo>
                      <a:pt x="166" y="34"/>
                    </a:lnTo>
                    <a:lnTo>
                      <a:pt x="166" y="38"/>
                    </a:lnTo>
                    <a:lnTo>
                      <a:pt x="162" y="38"/>
                    </a:lnTo>
                    <a:lnTo>
                      <a:pt x="158" y="40"/>
                    </a:lnTo>
                    <a:lnTo>
                      <a:pt x="154" y="44"/>
                    </a:lnTo>
                    <a:lnTo>
                      <a:pt x="150" y="44"/>
                    </a:lnTo>
                    <a:lnTo>
                      <a:pt x="150" y="48"/>
                    </a:lnTo>
                    <a:lnTo>
                      <a:pt x="154" y="48"/>
                    </a:lnTo>
                    <a:lnTo>
                      <a:pt x="154" y="52"/>
                    </a:lnTo>
                    <a:lnTo>
                      <a:pt x="158" y="52"/>
                    </a:lnTo>
                    <a:lnTo>
                      <a:pt x="154" y="56"/>
                    </a:lnTo>
                    <a:lnTo>
                      <a:pt x="158" y="56"/>
                    </a:lnTo>
                    <a:lnTo>
                      <a:pt x="158" y="60"/>
                    </a:lnTo>
                    <a:lnTo>
                      <a:pt x="158" y="64"/>
                    </a:lnTo>
                    <a:lnTo>
                      <a:pt x="154" y="66"/>
                    </a:lnTo>
                    <a:lnTo>
                      <a:pt x="154" y="70"/>
                    </a:lnTo>
                    <a:lnTo>
                      <a:pt x="150" y="70"/>
                    </a:lnTo>
                    <a:lnTo>
                      <a:pt x="150" y="74"/>
                    </a:lnTo>
                    <a:lnTo>
                      <a:pt x="146" y="74"/>
                    </a:lnTo>
                    <a:lnTo>
                      <a:pt x="146" y="78"/>
                    </a:lnTo>
                    <a:lnTo>
                      <a:pt x="150" y="78"/>
                    </a:lnTo>
                    <a:lnTo>
                      <a:pt x="150" y="82"/>
                    </a:lnTo>
                    <a:lnTo>
                      <a:pt x="150" y="86"/>
                    </a:lnTo>
                    <a:lnTo>
                      <a:pt x="146" y="86"/>
                    </a:lnTo>
                    <a:lnTo>
                      <a:pt x="142" y="86"/>
                    </a:lnTo>
                    <a:lnTo>
                      <a:pt x="140" y="86"/>
                    </a:lnTo>
                    <a:lnTo>
                      <a:pt x="136" y="86"/>
                    </a:lnTo>
                    <a:lnTo>
                      <a:pt x="132" y="86"/>
                    </a:lnTo>
                    <a:lnTo>
                      <a:pt x="132" y="90"/>
                    </a:lnTo>
                    <a:lnTo>
                      <a:pt x="136" y="90"/>
                    </a:lnTo>
                    <a:lnTo>
                      <a:pt x="136" y="94"/>
                    </a:lnTo>
                    <a:lnTo>
                      <a:pt x="136" y="96"/>
                    </a:lnTo>
                    <a:lnTo>
                      <a:pt x="140" y="96"/>
                    </a:lnTo>
                    <a:lnTo>
                      <a:pt x="140" y="100"/>
                    </a:lnTo>
                    <a:lnTo>
                      <a:pt x="136" y="100"/>
                    </a:lnTo>
                    <a:lnTo>
                      <a:pt x="132" y="104"/>
                    </a:lnTo>
                    <a:lnTo>
                      <a:pt x="128" y="104"/>
                    </a:lnTo>
                    <a:lnTo>
                      <a:pt x="128" y="108"/>
                    </a:lnTo>
                    <a:lnTo>
                      <a:pt x="124" y="108"/>
                    </a:lnTo>
                    <a:lnTo>
                      <a:pt x="128" y="108"/>
                    </a:lnTo>
                    <a:lnTo>
                      <a:pt x="128" y="112"/>
                    </a:lnTo>
                    <a:lnTo>
                      <a:pt x="124" y="112"/>
                    </a:lnTo>
                    <a:lnTo>
                      <a:pt x="124" y="116"/>
                    </a:lnTo>
                    <a:lnTo>
                      <a:pt x="124" y="120"/>
                    </a:lnTo>
                    <a:lnTo>
                      <a:pt x="124" y="122"/>
                    </a:lnTo>
                    <a:lnTo>
                      <a:pt x="124" y="126"/>
                    </a:lnTo>
                    <a:lnTo>
                      <a:pt x="120" y="126"/>
                    </a:lnTo>
                    <a:lnTo>
                      <a:pt x="120" y="130"/>
                    </a:lnTo>
                    <a:lnTo>
                      <a:pt x="116" y="130"/>
                    </a:lnTo>
                    <a:lnTo>
                      <a:pt x="116" y="126"/>
                    </a:lnTo>
                    <a:lnTo>
                      <a:pt x="112" y="126"/>
                    </a:lnTo>
                    <a:lnTo>
                      <a:pt x="110" y="126"/>
                    </a:lnTo>
                    <a:lnTo>
                      <a:pt x="106" y="130"/>
                    </a:lnTo>
                    <a:lnTo>
                      <a:pt x="102" y="130"/>
                    </a:lnTo>
                    <a:lnTo>
                      <a:pt x="98" y="130"/>
                    </a:lnTo>
                    <a:lnTo>
                      <a:pt x="102" y="134"/>
                    </a:lnTo>
                    <a:lnTo>
                      <a:pt x="102" y="138"/>
                    </a:lnTo>
                    <a:lnTo>
                      <a:pt x="98" y="138"/>
                    </a:lnTo>
                    <a:lnTo>
                      <a:pt x="94" y="138"/>
                    </a:lnTo>
                    <a:lnTo>
                      <a:pt x="90" y="138"/>
                    </a:lnTo>
                    <a:lnTo>
                      <a:pt x="90" y="134"/>
                    </a:lnTo>
                    <a:lnTo>
                      <a:pt x="90" y="138"/>
                    </a:lnTo>
                    <a:lnTo>
                      <a:pt x="86" y="138"/>
                    </a:lnTo>
                    <a:lnTo>
                      <a:pt x="86" y="142"/>
                    </a:lnTo>
                    <a:lnTo>
                      <a:pt x="84" y="142"/>
                    </a:lnTo>
                    <a:lnTo>
                      <a:pt x="84" y="150"/>
                    </a:lnTo>
                    <a:lnTo>
                      <a:pt x="84" y="152"/>
                    </a:lnTo>
                    <a:lnTo>
                      <a:pt x="84" y="156"/>
                    </a:lnTo>
                    <a:lnTo>
                      <a:pt x="80" y="156"/>
                    </a:lnTo>
                    <a:lnTo>
                      <a:pt x="80" y="160"/>
                    </a:lnTo>
                    <a:lnTo>
                      <a:pt x="84" y="160"/>
                    </a:lnTo>
                    <a:lnTo>
                      <a:pt x="80" y="164"/>
                    </a:lnTo>
                    <a:lnTo>
                      <a:pt x="76" y="164"/>
                    </a:lnTo>
                    <a:lnTo>
                      <a:pt x="72" y="164"/>
                    </a:lnTo>
                    <a:lnTo>
                      <a:pt x="68" y="168"/>
                    </a:lnTo>
                    <a:lnTo>
                      <a:pt x="64" y="168"/>
                    </a:lnTo>
                    <a:lnTo>
                      <a:pt x="60" y="168"/>
                    </a:lnTo>
                    <a:lnTo>
                      <a:pt x="56" y="168"/>
                    </a:lnTo>
                    <a:lnTo>
                      <a:pt x="54" y="168"/>
                    </a:lnTo>
                    <a:lnTo>
                      <a:pt x="50" y="172"/>
                    </a:lnTo>
                    <a:lnTo>
                      <a:pt x="46" y="168"/>
                    </a:lnTo>
                    <a:lnTo>
                      <a:pt x="42" y="168"/>
                    </a:lnTo>
                    <a:lnTo>
                      <a:pt x="38" y="168"/>
                    </a:lnTo>
                    <a:lnTo>
                      <a:pt x="28" y="172"/>
                    </a:lnTo>
                    <a:lnTo>
                      <a:pt x="24" y="168"/>
                    </a:lnTo>
                    <a:lnTo>
                      <a:pt x="20" y="168"/>
                    </a:lnTo>
                    <a:lnTo>
                      <a:pt x="16" y="168"/>
                    </a:lnTo>
                    <a:lnTo>
                      <a:pt x="8" y="164"/>
                    </a:lnTo>
                    <a:lnTo>
                      <a:pt x="4" y="164"/>
                    </a:lnTo>
                    <a:lnTo>
                      <a:pt x="4" y="160"/>
                    </a:lnTo>
                    <a:lnTo>
                      <a:pt x="8" y="160"/>
                    </a:lnTo>
                    <a:lnTo>
                      <a:pt x="8" y="156"/>
                    </a:lnTo>
                    <a:lnTo>
                      <a:pt x="12" y="152"/>
                    </a:lnTo>
                    <a:lnTo>
                      <a:pt x="16" y="146"/>
                    </a:lnTo>
                    <a:lnTo>
                      <a:pt x="20" y="142"/>
                    </a:lnTo>
                    <a:lnTo>
                      <a:pt x="20" y="138"/>
                    </a:lnTo>
                    <a:lnTo>
                      <a:pt x="16" y="138"/>
                    </a:lnTo>
                    <a:lnTo>
                      <a:pt x="16" y="134"/>
                    </a:lnTo>
                    <a:lnTo>
                      <a:pt x="12" y="134"/>
                    </a:lnTo>
                    <a:lnTo>
                      <a:pt x="8" y="134"/>
                    </a:lnTo>
                    <a:lnTo>
                      <a:pt x="4" y="130"/>
                    </a:lnTo>
                    <a:lnTo>
                      <a:pt x="4" y="126"/>
                    </a:lnTo>
                    <a:lnTo>
                      <a:pt x="4" y="122"/>
                    </a:lnTo>
                    <a:lnTo>
                      <a:pt x="4" y="120"/>
                    </a:lnTo>
                    <a:lnTo>
                      <a:pt x="4" y="116"/>
                    </a:lnTo>
                    <a:lnTo>
                      <a:pt x="0" y="112"/>
                    </a:lnTo>
                    <a:lnTo>
                      <a:pt x="0" y="108"/>
                    </a:lnTo>
                    <a:lnTo>
                      <a:pt x="0" y="104"/>
                    </a:lnTo>
                    <a:lnTo>
                      <a:pt x="0" y="100"/>
                    </a:lnTo>
                    <a:lnTo>
                      <a:pt x="0" y="96"/>
                    </a:lnTo>
                    <a:lnTo>
                      <a:pt x="4" y="96"/>
                    </a:lnTo>
                    <a:lnTo>
                      <a:pt x="4" y="94"/>
                    </a:lnTo>
                    <a:lnTo>
                      <a:pt x="0" y="94"/>
                    </a:lnTo>
                    <a:lnTo>
                      <a:pt x="0" y="90"/>
                    </a:lnTo>
                    <a:lnTo>
                      <a:pt x="0" y="86"/>
                    </a:lnTo>
                    <a:lnTo>
                      <a:pt x="0" y="82"/>
                    </a:lnTo>
                    <a:lnTo>
                      <a:pt x="0" y="78"/>
                    </a:lnTo>
                    <a:lnTo>
                      <a:pt x="4" y="78"/>
                    </a:lnTo>
                    <a:lnTo>
                      <a:pt x="0" y="74"/>
                    </a:lnTo>
                    <a:lnTo>
                      <a:pt x="4" y="74"/>
                    </a:lnTo>
                    <a:lnTo>
                      <a:pt x="8" y="70"/>
                    </a:lnTo>
                    <a:lnTo>
                      <a:pt x="8" y="66"/>
                    </a:lnTo>
                    <a:lnTo>
                      <a:pt x="8" y="64"/>
                    </a:lnTo>
                    <a:lnTo>
                      <a:pt x="8" y="60"/>
                    </a:lnTo>
                    <a:lnTo>
                      <a:pt x="12" y="56"/>
                    </a:lnTo>
                    <a:lnTo>
                      <a:pt x="12" y="56"/>
                    </a:lnTo>
                    <a:lnTo>
                      <a:pt x="12" y="5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48" name="Freeform 17">
                <a:extLst>
                  <a:ext uri="{FF2B5EF4-FFF2-40B4-BE49-F238E27FC236}">
                    <a16:creationId xmlns:a16="http://schemas.microsoft.com/office/drawing/2014/main" id="{1880B24E-2CD1-42C0-A59B-96B84C05DE41}"/>
                  </a:ext>
                </a:extLst>
              </p:cNvPr>
              <p:cNvSpPr>
                <a:spLocks noEditPoints="1"/>
              </p:cNvSpPr>
              <p:nvPr/>
            </p:nvSpPr>
            <p:spPr bwMode="auto">
              <a:xfrm>
                <a:off x="7492427" y="3191161"/>
                <a:ext cx="85547" cy="86557"/>
              </a:xfrm>
              <a:custGeom>
                <a:avLst/>
                <a:gdLst>
                  <a:gd name="T0" fmla="*/ 40 w 44"/>
                  <a:gd name="T1" fmla="*/ 44 h 44"/>
                  <a:gd name="T2" fmla="*/ 36 w 44"/>
                  <a:gd name="T3" fmla="*/ 44 h 44"/>
                  <a:gd name="T4" fmla="*/ 36 w 44"/>
                  <a:gd name="T5" fmla="*/ 44 h 44"/>
                  <a:gd name="T6" fmla="*/ 36 w 44"/>
                  <a:gd name="T7" fmla="*/ 36 h 44"/>
                  <a:gd name="T8" fmla="*/ 32 w 44"/>
                  <a:gd name="T9" fmla="*/ 32 h 44"/>
                  <a:gd name="T10" fmla="*/ 28 w 44"/>
                  <a:gd name="T11" fmla="*/ 32 h 44"/>
                  <a:gd name="T12" fmla="*/ 28 w 44"/>
                  <a:gd name="T13" fmla="*/ 32 h 44"/>
                  <a:gd name="T14" fmla="*/ 22 w 44"/>
                  <a:gd name="T15" fmla="*/ 30 h 44"/>
                  <a:gd name="T16" fmla="*/ 18 w 44"/>
                  <a:gd name="T17" fmla="*/ 30 h 44"/>
                  <a:gd name="T18" fmla="*/ 18 w 44"/>
                  <a:gd name="T19" fmla="*/ 30 h 44"/>
                  <a:gd name="T20" fmla="*/ 14 w 44"/>
                  <a:gd name="T21" fmla="*/ 26 h 44"/>
                  <a:gd name="T22" fmla="*/ 10 w 44"/>
                  <a:gd name="T23" fmla="*/ 22 h 44"/>
                  <a:gd name="T24" fmla="*/ 6 w 44"/>
                  <a:gd name="T25" fmla="*/ 22 h 44"/>
                  <a:gd name="T26" fmla="*/ 2 w 44"/>
                  <a:gd name="T27" fmla="*/ 22 h 44"/>
                  <a:gd name="T28" fmla="*/ 0 w 44"/>
                  <a:gd name="T29" fmla="*/ 14 h 44"/>
                  <a:gd name="T30" fmla="*/ 2 w 44"/>
                  <a:gd name="T31" fmla="*/ 10 h 44"/>
                  <a:gd name="T32" fmla="*/ 0 w 44"/>
                  <a:gd name="T33" fmla="*/ 4 h 44"/>
                  <a:gd name="T34" fmla="*/ 0 w 44"/>
                  <a:gd name="T35" fmla="*/ 4 h 44"/>
                  <a:gd name="T36" fmla="*/ 2 w 44"/>
                  <a:gd name="T37" fmla="*/ 4 h 44"/>
                  <a:gd name="T38" fmla="*/ 2 w 44"/>
                  <a:gd name="T39" fmla="*/ 0 h 44"/>
                  <a:gd name="T40" fmla="*/ 6 w 44"/>
                  <a:gd name="T41" fmla="*/ 0 h 44"/>
                  <a:gd name="T42" fmla="*/ 10 w 44"/>
                  <a:gd name="T43" fmla="*/ 0 h 44"/>
                  <a:gd name="T44" fmla="*/ 18 w 44"/>
                  <a:gd name="T45" fmla="*/ 0 h 44"/>
                  <a:gd name="T46" fmla="*/ 22 w 44"/>
                  <a:gd name="T47" fmla="*/ 0 h 44"/>
                  <a:gd name="T48" fmla="*/ 24 w 44"/>
                  <a:gd name="T49" fmla="*/ 0 h 44"/>
                  <a:gd name="T50" fmla="*/ 22 w 44"/>
                  <a:gd name="T51" fmla="*/ 4 h 44"/>
                  <a:gd name="T52" fmla="*/ 22 w 44"/>
                  <a:gd name="T53" fmla="*/ 4 h 44"/>
                  <a:gd name="T54" fmla="*/ 28 w 44"/>
                  <a:gd name="T55" fmla="*/ 8 h 44"/>
                  <a:gd name="T56" fmla="*/ 24 w 44"/>
                  <a:gd name="T57" fmla="*/ 10 h 44"/>
                  <a:gd name="T58" fmla="*/ 28 w 44"/>
                  <a:gd name="T59" fmla="*/ 14 h 44"/>
                  <a:gd name="T60" fmla="*/ 32 w 44"/>
                  <a:gd name="T61" fmla="*/ 18 h 44"/>
                  <a:gd name="T62" fmla="*/ 32 w 44"/>
                  <a:gd name="T63" fmla="*/ 22 h 44"/>
                  <a:gd name="T64" fmla="*/ 32 w 44"/>
                  <a:gd name="T65" fmla="*/ 22 h 44"/>
                  <a:gd name="T66" fmla="*/ 28 w 44"/>
                  <a:gd name="T67" fmla="*/ 22 h 44"/>
                  <a:gd name="T68" fmla="*/ 32 w 44"/>
                  <a:gd name="T69" fmla="*/ 26 h 44"/>
                  <a:gd name="T70" fmla="*/ 32 w 44"/>
                  <a:gd name="T71" fmla="*/ 26 h 44"/>
                  <a:gd name="T72" fmla="*/ 32 w 44"/>
                  <a:gd name="T73" fmla="*/ 30 h 44"/>
                  <a:gd name="T74" fmla="*/ 36 w 44"/>
                  <a:gd name="T75" fmla="*/ 30 h 44"/>
                  <a:gd name="T76" fmla="*/ 36 w 44"/>
                  <a:gd name="T77" fmla="*/ 32 h 44"/>
                  <a:gd name="T78" fmla="*/ 40 w 44"/>
                  <a:gd name="T79" fmla="*/ 30 h 44"/>
                  <a:gd name="T80" fmla="*/ 40 w 44"/>
                  <a:gd name="T81" fmla="*/ 32 h 44"/>
                  <a:gd name="T82" fmla="*/ 40 w 44"/>
                  <a:gd name="T83" fmla="*/ 36 h 44"/>
                  <a:gd name="T84" fmla="*/ 44 w 44"/>
                  <a:gd name="T85" fmla="*/ 36 h 44"/>
                  <a:gd name="T86" fmla="*/ 40 w 44"/>
                  <a:gd name="T87" fmla="*/ 40 h 44"/>
                  <a:gd name="T88" fmla="*/ 40 w 44"/>
                  <a:gd name="T89" fmla="*/ 40 h 44"/>
                  <a:gd name="T90" fmla="*/ 40 w 44"/>
                  <a:gd name="T91" fmla="*/ 44 h 44"/>
                  <a:gd name="T92" fmla="*/ 44 w 44"/>
                  <a:gd name="T93" fmla="*/ 44 h 44"/>
                  <a:gd name="T94" fmla="*/ 22 w 44"/>
                  <a:gd name="T95" fmla="*/ 4 h 44"/>
                  <a:gd name="T96" fmla="*/ 22 w 44"/>
                  <a:gd name="T97" fmla="*/ 4 h 44"/>
                  <a:gd name="T98" fmla="*/ 24 w 44"/>
                  <a:gd name="T99" fmla="*/ 4 h 44"/>
                  <a:gd name="T100" fmla="*/ 24 w 44"/>
                  <a:gd name="T101" fmla="*/ 4 h 44"/>
                  <a:gd name="T102" fmla="*/ 28 w 44"/>
                  <a:gd name="T103" fmla="*/ 10 h 44"/>
                  <a:gd name="T104" fmla="*/ 28 w 44"/>
                  <a:gd name="T105"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44">
                    <a:moveTo>
                      <a:pt x="44" y="44"/>
                    </a:moveTo>
                    <a:lnTo>
                      <a:pt x="44" y="44"/>
                    </a:lnTo>
                    <a:lnTo>
                      <a:pt x="40" y="44"/>
                    </a:lnTo>
                    <a:lnTo>
                      <a:pt x="40" y="44"/>
                    </a:lnTo>
                    <a:lnTo>
                      <a:pt x="40" y="44"/>
                    </a:lnTo>
                    <a:lnTo>
                      <a:pt x="40" y="44"/>
                    </a:lnTo>
                    <a:lnTo>
                      <a:pt x="40" y="44"/>
                    </a:lnTo>
                    <a:lnTo>
                      <a:pt x="36" y="44"/>
                    </a:lnTo>
                    <a:lnTo>
                      <a:pt x="36" y="44"/>
                    </a:lnTo>
                    <a:lnTo>
                      <a:pt x="36" y="44"/>
                    </a:lnTo>
                    <a:lnTo>
                      <a:pt x="36" y="44"/>
                    </a:lnTo>
                    <a:lnTo>
                      <a:pt x="36" y="44"/>
                    </a:lnTo>
                    <a:lnTo>
                      <a:pt x="32" y="40"/>
                    </a:lnTo>
                    <a:lnTo>
                      <a:pt x="32" y="40"/>
                    </a:lnTo>
                    <a:lnTo>
                      <a:pt x="36" y="36"/>
                    </a:lnTo>
                    <a:lnTo>
                      <a:pt x="36" y="36"/>
                    </a:lnTo>
                    <a:lnTo>
                      <a:pt x="36" y="36"/>
                    </a:lnTo>
                    <a:lnTo>
                      <a:pt x="32" y="36"/>
                    </a:lnTo>
                    <a:lnTo>
                      <a:pt x="32" y="32"/>
                    </a:lnTo>
                    <a:lnTo>
                      <a:pt x="32" y="32"/>
                    </a:lnTo>
                    <a:lnTo>
                      <a:pt x="32" y="32"/>
                    </a:lnTo>
                    <a:lnTo>
                      <a:pt x="32" y="32"/>
                    </a:lnTo>
                    <a:lnTo>
                      <a:pt x="28" y="32"/>
                    </a:lnTo>
                    <a:lnTo>
                      <a:pt x="28" y="32"/>
                    </a:lnTo>
                    <a:lnTo>
                      <a:pt x="28" y="32"/>
                    </a:lnTo>
                    <a:lnTo>
                      <a:pt x="28" y="32"/>
                    </a:lnTo>
                    <a:lnTo>
                      <a:pt x="28" y="32"/>
                    </a:lnTo>
                    <a:lnTo>
                      <a:pt x="28" y="32"/>
                    </a:lnTo>
                    <a:lnTo>
                      <a:pt x="24" y="32"/>
                    </a:lnTo>
                    <a:lnTo>
                      <a:pt x="24" y="30"/>
                    </a:lnTo>
                    <a:lnTo>
                      <a:pt x="22" y="30"/>
                    </a:lnTo>
                    <a:lnTo>
                      <a:pt x="22" y="30"/>
                    </a:lnTo>
                    <a:lnTo>
                      <a:pt x="22" y="30"/>
                    </a:lnTo>
                    <a:lnTo>
                      <a:pt x="22" y="30"/>
                    </a:lnTo>
                    <a:lnTo>
                      <a:pt x="22" y="30"/>
                    </a:lnTo>
                    <a:lnTo>
                      <a:pt x="18" y="30"/>
                    </a:lnTo>
                    <a:lnTo>
                      <a:pt x="18" y="30"/>
                    </a:lnTo>
                    <a:lnTo>
                      <a:pt x="18" y="30"/>
                    </a:lnTo>
                    <a:lnTo>
                      <a:pt x="18" y="30"/>
                    </a:lnTo>
                    <a:lnTo>
                      <a:pt x="18" y="30"/>
                    </a:lnTo>
                    <a:lnTo>
                      <a:pt x="18" y="30"/>
                    </a:lnTo>
                    <a:lnTo>
                      <a:pt x="14" y="26"/>
                    </a:lnTo>
                    <a:lnTo>
                      <a:pt x="14" y="26"/>
                    </a:lnTo>
                    <a:lnTo>
                      <a:pt x="14" y="26"/>
                    </a:lnTo>
                    <a:lnTo>
                      <a:pt x="14" y="26"/>
                    </a:lnTo>
                    <a:lnTo>
                      <a:pt x="14" y="26"/>
                    </a:lnTo>
                    <a:lnTo>
                      <a:pt x="10" y="22"/>
                    </a:lnTo>
                    <a:lnTo>
                      <a:pt x="10" y="22"/>
                    </a:lnTo>
                    <a:lnTo>
                      <a:pt x="10" y="22"/>
                    </a:lnTo>
                    <a:lnTo>
                      <a:pt x="6" y="22"/>
                    </a:lnTo>
                    <a:lnTo>
                      <a:pt x="6" y="22"/>
                    </a:lnTo>
                    <a:lnTo>
                      <a:pt x="6" y="22"/>
                    </a:lnTo>
                    <a:lnTo>
                      <a:pt x="6" y="22"/>
                    </a:lnTo>
                    <a:lnTo>
                      <a:pt x="2" y="22"/>
                    </a:lnTo>
                    <a:lnTo>
                      <a:pt x="2" y="22"/>
                    </a:lnTo>
                    <a:lnTo>
                      <a:pt x="2" y="22"/>
                    </a:lnTo>
                    <a:lnTo>
                      <a:pt x="2" y="22"/>
                    </a:lnTo>
                    <a:lnTo>
                      <a:pt x="2" y="18"/>
                    </a:lnTo>
                    <a:lnTo>
                      <a:pt x="0" y="18"/>
                    </a:lnTo>
                    <a:lnTo>
                      <a:pt x="0" y="14"/>
                    </a:lnTo>
                    <a:lnTo>
                      <a:pt x="0" y="14"/>
                    </a:lnTo>
                    <a:lnTo>
                      <a:pt x="2" y="14"/>
                    </a:lnTo>
                    <a:lnTo>
                      <a:pt x="2" y="10"/>
                    </a:lnTo>
                    <a:lnTo>
                      <a:pt x="2" y="10"/>
                    </a:lnTo>
                    <a:lnTo>
                      <a:pt x="2" y="10"/>
                    </a:lnTo>
                    <a:lnTo>
                      <a:pt x="2" y="8"/>
                    </a:lnTo>
                    <a:lnTo>
                      <a:pt x="2" y="8"/>
                    </a:lnTo>
                    <a:lnTo>
                      <a:pt x="0" y="4"/>
                    </a:lnTo>
                    <a:lnTo>
                      <a:pt x="0" y="4"/>
                    </a:lnTo>
                    <a:lnTo>
                      <a:pt x="0" y="4"/>
                    </a:lnTo>
                    <a:lnTo>
                      <a:pt x="0" y="4"/>
                    </a:lnTo>
                    <a:lnTo>
                      <a:pt x="0" y="4"/>
                    </a:lnTo>
                    <a:lnTo>
                      <a:pt x="0" y="4"/>
                    </a:lnTo>
                    <a:lnTo>
                      <a:pt x="0" y="4"/>
                    </a:lnTo>
                    <a:lnTo>
                      <a:pt x="0" y="4"/>
                    </a:lnTo>
                    <a:lnTo>
                      <a:pt x="2" y="4"/>
                    </a:lnTo>
                    <a:lnTo>
                      <a:pt x="2" y="4"/>
                    </a:lnTo>
                    <a:lnTo>
                      <a:pt x="2" y="4"/>
                    </a:lnTo>
                    <a:lnTo>
                      <a:pt x="2" y="4"/>
                    </a:lnTo>
                    <a:lnTo>
                      <a:pt x="2" y="0"/>
                    </a:lnTo>
                    <a:lnTo>
                      <a:pt x="2" y="0"/>
                    </a:lnTo>
                    <a:lnTo>
                      <a:pt x="6" y="0"/>
                    </a:lnTo>
                    <a:lnTo>
                      <a:pt x="6" y="0"/>
                    </a:lnTo>
                    <a:lnTo>
                      <a:pt x="6" y="0"/>
                    </a:lnTo>
                    <a:lnTo>
                      <a:pt x="10" y="0"/>
                    </a:lnTo>
                    <a:lnTo>
                      <a:pt x="10" y="0"/>
                    </a:lnTo>
                    <a:lnTo>
                      <a:pt x="10" y="0"/>
                    </a:lnTo>
                    <a:lnTo>
                      <a:pt x="10" y="0"/>
                    </a:lnTo>
                    <a:lnTo>
                      <a:pt x="14" y="0"/>
                    </a:lnTo>
                    <a:lnTo>
                      <a:pt x="14" y="0"/>
                    </a:lnTo>
                    <a:lnTo>
                      <a:pt x="14" y="0"/>
                    </a:lnTo>
                    <a:lnTo>
                      <a:pt x="18" y="0"/>
                    </a:lnTo>
                    <a:lnTo>
                      <a:pt x="18" y="0"/>
                    </a:lnTo>
                    <a:lnTo>
                      <a:pt x="18" y="0"/>
                    </a:lnTo>
                    <a:lnTo>
                      <a:pt x="18" y="0"/>
                    </a:lnTo>
                    <a:lnTo>
                      <a:pt x="22" y="0"/>
                    </a:lnTo>
                    <a:lnTo>
                      <a:pt x="22" y="0"/>
                    </a:lnTo>
                    <a:lnTo>
                      <a:pt x="22" y="0"/>
                    </a:lnTo>
                    <a:lnTo>
                      <a:pt x="22" y="0"/>
                    </a:lnTo>
                    <a:lnTo>
                      <a:pt x="24" y="0"/>
                    </a:lnTo>
                    <a:lnTo>
                      <a:pt x="24" y="0"/>
                    </a:lnTo>
                    <a:lnTo>
                      <a:pt x="24" y="4"/>
                    </a:lnTo>
                    <a:lnTo>
                      <a:pt x="24" y="4"/>
                    </a:lnTo>
                    <a:lnTo>
                      <a:pt x="22" y="4"/>
                    </a:lnTo>
                    <a:lnTo>
                      <a:pt x="22" y="4"/>
                    </a:lnTo>
                    <a:lnTo>
                      <a:pt x="22" y="4"/>
                    </a:lnTo>
                    <a:lnTo>
                      <a:pt x="22" y="4"/>
                    </a:lnTo>
                    <a:lnTo>
                      <a:pt x="22" y="4"/>
                    </a:lnTo>
                    <a:lnTo>
                      <a:pt x="24" y="4"/>
                    </a:lnTo>
                    <a:lnTo>
                      <a:pt x="28" y="8"/>
                    </a:lnTo>
                    <a:lnTo>
                      <a:pt x="28" y="8"/>
                    </a:lnTo>
                    <a:lnTo>
                      <a:pt x="28" y="8"/>
                    </a:lnTo>
                    <a:lnTo>
                      <a:pt x="28" y="8"/>
                    </a:lnTo>
                    <a:lnTo>
                      <a:pt x="28" y="8"/>
                    </a:lnTo>
                    <a:lnTo>
                      <a:pt x="28" y="10"/>
                    </a:lnTo>
                    <a:lnTo>
                      <a:pt x="24" y="10"/>
                    </a:lnTo>
                    <a:lnTo>
                      <a:pt x="24" y="10"/>
                    </a:lnTo>
                    <a:lnTo>
                      <a:pt x="24" y="10"/>
                    </a:lnTo>
                    <a:lnTo>
                      <a:pt x="24" y="10"/>
                    </a:lnTo>
                    <a:lnTo>
                      <a:pt x="28" y="14"/>
                    </a:lnTo>
                    <a:lnTo>
                      <a:pt x="28" y="14"/>
                    </a:lnTo>
                    <a:lnTo>
                      <a:pt x="28" y="14"/>
                    </a:lnTo>
                    <a:lnTo>
                      <a:pt x="32" y="18"/>
                    </a:lnTo>
                    <a:lnTo>
                      <a:pt x="32" y="18"/>
                    </a:lnTo>
                    <a:lnTo>
                      <a:pt x="32" y="18"/>
                    </a:lnTo>
                    <a:lnTo>
                      <a:pt x="36" y="18"/>
                    </a:lnTo>
                    <a:lnTo>
                      <a:pt x="32" y="22"/>
                    </a:lnTo>
                    <a:lnTo>
                      <a:pt x="32" y="22"/>
                    </a:lnTo>
                    <a:lnTo>
                      <a:pt x="32" y="22"/>
                    </a:lnTo>
                    <a:lnTo>
                      <a:pt x="32" y="22"/>
                    </a:lnTo>
                    <a:lnTo>
                      <a:pt x="32" y="22"/>
                    </a:lnTo>
                    <a:lnTo>
                      <a:pt x="32" y="22"/>
                    </a:lnTo>
                    <a:lnTo>
                      <a:pt x="28" y="22"/>
                    </a:lnTo>
                    <a:lnTo>
                      <a:pt x="28" y="22"/>
                    </a:lnTo>
                    <a:lnTo>
                      <a:pt x="28" y="22"/>
                    </a:lnTo>
                    <a:lnTo>
                      <a:pt x="28" y="22"/>
                    </a:lnTo>
                    <a:lnTo>
                      <a:pt x="28" y="22"/>
                    </a:lnTo>
                    <a:lnTo>
                      <a:pt x="28" y="26"/>
                    </a:lnTo>
                    <a:lnTo>
                      <a:pt x="28" y="26"/>
                    </a:lnTo>
                    <a:lnTo>
                      <a:pt x="32" y="26"/>
                    </a:lnTo>
                    <a:lnTo>
                      <a:pt x="32" y="26"/>
                    </a:lnTo>
                    <a:lnTo>
                      <a:pt x="32" y="26"/>
                    </a:lnTo>
                    <a:lnTo>
                      <a:pt x="32" y="26"/>
                    </a:lnTo>
                    <a:lnTo>
                      <a:pt x="32" y="26"/>
                    </a:lnTo>
                    <a:lnTo>
                      <a:pt x="32" y="26"/>
                    </a:lnTo>
                    <a:lnTo>
                      <a:pt x="32" y="26"/>
                    </a:lnTo>
                    <a:lnTo>
                      <a:pt x="32" y="26"/>
                    </a:lnTo>
                    <a:lnTo>
                      <a:pt x="32" y="30"/>
                    </a:lnTo>
                    <a:lnTo>
                      <a:pt x="32" y="30"/>
                    </a:lnTo>
                    <a:lnTo>
                      <a:pt x="36" y="30"/>
                    </a:lnTo>
                    <a:lnTo>
                      <a:pt x="36" y="30"/>
                    </a:lnTo>
                    <a:lnTo>
                      <a:pt x="36" y="30"/>
                    </a:lnTo>
                    <a:lnTo>
                      <a:pt x="36" y="30"/>
                    </a:lnTo>
                    <a:lnTo>
                      <a:pt x="36" y="30"/>
                    </a:lnTo>
                    <a:lnTo>
                      <a:pt x="36" y="30"/>
                    </a:lnTo>
                    <a:lnTo>
                      <a:pt x="36" y="32"/>
                    </a:lnTo>
                    <a:lnTo>
                      <a:pt x="36" y="32"/>
                    </a:lnTo>
                    <a:lnTo>
                      <a:pt x="40" y="30"/>
                    </a:lnTo>
                    <a:lnTo>
                      <a:pt x="40" y="30"/>
                    </a:lnTo>
                    <a:lnTo>
                      <a:pt x="40" y="30"/>
                    </a:lnTo>
                    <a:lnTo>
                      <a:pt x="44" y="32"/>
                    </a:lnTo>
                    <a:lnTo>
                      <a:pt x="44" y="32"/>
                    </a:lnTo>
                    <a:lnTo>
                      <a:pt x="44" y="32"/>
                    </a:lnTo>
                    <a:lnTo>
                      <a:pt x="40" y="32"/>
                    </a:lnTo>
                    <a:lnTo>
                      <a:pt x="40" y="32"/>
                    </a:lnTo>
                    <a:lnTo>
                      <a:pt x="40" y="32"/>
                    </a:lnTo>
                    <a:lnTo>
                      <a:pt x="40" y="36"/>
                    </a:lnTo>
                    <a:lnTo>
                      <a:pt x="40" y="36"/>
                    </a:lnTo>
                    <a:lnTo>
                      <a:pt x="44" y="36"/>
                    </a:lnTo>
                    <a:lnTo>
                      <a:pt x="44" y="36"/>
                    </a:lnTo>
                    <a:lnTo>
                      <a:pt x="44" y="36"/>
                    </a:lnTo>
                    <a:lnTo>
                      <a:pt x="44" y="36"/>
                    </a:lnTo>
                    <a:lnTo>
                      <a:pt x="44" y="40"/>
                    </a:lnTo>
                    <a:lnTo>
                      <a:pt x="40" y="40"/>
                    </a:lnTo>
                    <a:lnTo>
                      <a:pt x="40" y="36"/>
                    </a:lnTo>
                    <a:lnTo>
                      <a:pt x="40" y="40"/>
                    </a:lnTo>
                    <a:lnTo>
                      <a:pt x="40" y="40"/>
                    </a:lnTo>
                    <a:lnTo>
                      <a:pt x="40" y="40"/>
                    </a:lnTo>
                    <a:lnTo>
                      <a:pt x="40" y="40"/>
                    </a:lnTo>
                    <a:lnTo>
                      <a:pt x="40" y="40"/>
                    </a:lnTo>
                    <a:lnTo>
                      <a:pt x="44" y="40"/>
                    </a:lnTo>
                    <a:lnTo>
                      <a:pt x="44" y="40"/>
                    </a:lnTo>
                    <a:lnTo>
                      <a:pt x="44" y="40"/>
                    </a:lnTo>
                    <a:lnTo>
                      <a:pt x="40" y="44"/>
                    </a:lnTo>
                    <a:lnTo>
                      <a:pt x="40" y="44"/>
                    </a:lnTo>
                    <a:lnTo>
                      <a:pt x="44" y="44"/>
                    </a:lnTo>
                    <a:lnTo>
                      <a:pt x="44" y="44"/>
                    </a:lnTo>
                    <a:lnTo>
                      <a:pt x="44" y="44"/>
                    </a:lnTo>
                    <a:close/>
                    <a:moveTo>
                      <a:pt x="22" y="4"/>
                    </a:moveTo>
                    <a:lnTo>
                      <a:pt x="22" y="4"/>
                    </a:lnTo>
                    <a:lnTo>
                      <a:pt x="22" y="4"/>
                    </a:lnTo>
                    <a:lnTo>
                      <a:pt x="22" y="4"/>
                    </a:lnTo>
                    <a:lnTo>
                      <a:pt x="22" y="4"/>
                    </a:lnTo>
                    <a:lnTo>
                      <a:pt x="22" y="4"/>
                    </a:lnTo>
                    <a:lnTo>
                      <a:pt x="22" y="4"/>
                    </a:lnTo>
                    <a:lnTo>
                      <a:pt x="22" y="4"/>
                    </a:lnTo>
                    <a:lnTo>
                      <a:pt x="22" y="4"/>
                    </a:lnTo>
                    <a:lnTo>
                      <a:pt x="22" y="4"/>
                    </a:lnTo>
                    <a:close/>
                    <a:moveTo>
                      <a:pt x="24" y="4"/>
                    </a:moveTo>
                    <a:lnTo>
                      <a:pt x="24" y="4"/>
                    </a:lnTo>
                    <a:lnTo>
                      <a:pt x="24" y="4"/>
                    </a:lnTo>
                    <a:lnTo>
                      <a:pt x="24" y="4"/>
                    </a:lnTo>
                    <a:lnTo>
                      <a:pt x="24" y="4"/>
                    </a:lnTo>
                    <a:lnTo>
                      <a:pt x="24" y="4"/>
                    </a:lnTo>
                    <a:lnTo>
                      <a:pt x="24" y="4"/>
                    </a:lnTo>
                    <a:close/>
                    <a:moveTo>
                      <a:pt x="28" y="10"/>
                    </a:moveTo>
                    <a:lnTo>
                      <a:pt x="28" y="10"/>
                    </a:lnTo>
                    <a:lnTo>
                      <a:pt x="28" y="10"/>
                    </a:lnTo>
                    <a:lnTo>
                      <a:pt x="28" y="10"/>
                    </a:lnTo>
                    <a:lnTo>
                      <a:pt x="28" y="10"/>
                    </a:lnTo>
                    <a:lnTo>
                      <a:pt x="28" y="10"/>
                    </a:lnTo>
                    <a:lnTo>
                      <a:pt x="28" y="10"/>
                    </a:lnTo>
                    <a:lnTo>
                      <a:pt x="28" y="10"/>
                    </a:lnTo>
                    <a:lnTo>
                      <a:pt x="28" y="10"/>
                    </a:lnTo>
                    <a:lnTo>
                      <a:pt x="28"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49" name="Freeform 18">
                <a:extLst>
                  <a:ext uri="{FF2B5EF4-FFF2-40B4-BE49-F238E27FC236}">
                    <a16:creationId xmlns:a16="http://schemas.microsoft.com/office/drawing/2014/main" id="{20D69B11-0800-4BB4-9B77-AFE3D95A5D44}"/>
                  </a:ext>
                </a:extLst>
              </p:cNvPr>
              <p:cNvSpPr>
                <a:spLocks noEditPoints="1"/>
              </p:cNvSpPr>
              <p:nvPr/>
            </p:nvSpPr>
            <p:spPr bwMode="auto">
              <a:xfrm>
                <a:off x="7527423" y="3132146"/>
                <a:ext cx="186647" cy="169178"/>
              </a:xfrm>
              <a:custGeom>
                <a:avLst/>
                <a:gdLst>
                  <a:gd name="T0" fmla="*/ 78 w 96"/>
                  <a:gd name="T1" fmla="*/ 86 h 86"/>
                  <a:gd name="T2" fmla="*/ 56 w 96"/>
                  <a:gd name="T3" fmla="*/ 86 h 86"/>
                  <a:gd name="T4" fmla="*/ 48 w 96"/>
                  <a:gd name="T5" fmla="*/ 82 h 86"/>
                  <a:gd name="T6" fmla="*/ 44 w 96"/>
                  <a:gd name="T7" fmla="*/ 74 h 86"/>
                  <a:gd name="T8" fmla="*/ 48 w 96"/>
                  <a:gd name="T9" fmla="*/ 74 h 86"/>
                  <a:gd name="T10" fmla="*/ 48 w 96"/>
                  <a:gd name="T11" fmla="*/ 70 h 86"/>
                  <a:gd name="T12" fmla="*/ 48 w 96"/>
                  <a:gd name="T13" fmla="*/ 66 h 86"/>
                  <a:gd name="T14" fmla="*/ 48 w 96"/>
                  <a:gd name="T15" fmla="*/ 62 h 86"/>
                  <a:gd name="T16" fmla="*/ 40 w 96"/>
                  <a:gd name="T17" fmla="*/ 60 h 86"/>
                  <a:gd name="T18" fmla="*/ 32 w 96"/>
                  <a:gd name="T19" fmla="*/ 66 h 86"/>
                  <a:gd name="T20" fmla="*/ 30 w 96"/>
                  <a:gd name="T21" fmla="*/ 70 h 86"/>
                  <a:gd name="T22" fmla="*/ 26 w 96"/>
                  <a:gd name="T23" fmla="*/ 74 h 86"/>
                  <a:gd name="T24" fmla="*/ 22 w 96"/>
                  <a:gd name="T25" fmla="*/ 70 h 86"/>
                  <a:gd name="T26" fmla="*/ 26 w 96"/>
                  <a:gd name="T27" fmla="*/ 66 h 86"/>
                  <a:gd name="T28" fmla="*/ 22 w 96"/>
                  <a:gd name="T29" fmla="*/ 62 h 86"/>
                  <a:gd name="T30" fmla="*/ 22 w 96"/>
                  <a:gd name="T31" fmla="*/ 60 h 86"/>
                  <a:gd name="T32" fmla="*/ 18 w 96"/>
                  <a:gd name="T33" fmla="*/ 60 h 86"/>
                  <a:gd name="T34" fmla="*/ 14 w 96"/>
                  <a:gd name="T35" fmla="*/ 56 h 86"/>
                  <a:gd name="T36" fmla="*/ 10 w 96"/>
                  <a:gd name="T37" fmla="*/ 52 h 86"/>
                  <a:gd name="T38" fmla="*/ 14 w 96"/>
                  <a:gd name="T39" fmla="*/ 52 h 86"/>
                  <a:gd name="T40" fmla="*/ 14 w 96"/>
                  <a:gd name="T41" fmla="*/ 48 h 86"/>
                  <a:gd name="T42" fmla="*/ 6 w 96"/>
                  <a:gd name="T43" fmla="*/ 40 h 86"/>
                  <a:gd name="T44" fmla="*/ 6 w 96"/>
                  <a:gd name="T45" fmla="*/ 32 h 86"/>
                  <a:gd name="T46" fmla="*/ 6 w 96"/>
                  <a:gd name="T47" fmla="*/ 32 h 86"/>
                  <a:gd name="T48" fmla="*/ 4 w 96"/>
                  <a:gd name="T49" fmla="*/ 26 h 86"/>
                  <a:gd name="T50" fmla="*/ 10 w 96"/>
                  <a:gd name="T51" fmla="*/ 26 h 86"/>
                  <a:gd name="T52" fmla="*/ 14 w 96"/>
                  <a:gd name="T53" fmla="*/ 30 h 86"/>
                  <a:gd name="T54" fmla="*/ 18 w 96"/>
                  <a:gd name="T55" fmla="*/ 30 h 86"/>
                  <a:gd name="T56" fmla="*/ 22 w 96"/>
                  <a:gd name="T57" fmla="*/ 32 h 86"/>
                  <a:gd name="T58" fmla="*/ 26 w 96"/>
                  <a:gd name="T59" fmla="*/ 26 h 86"/>
                  <a:gd name="T60" fmla="*/ 18 w 96"/>
                  <a:gd name="T61" fmla="*/ 22 h 86"/>
                  <a:gd name="T62" fmla="*/ 22 w 96"/>
                  <a:gd name="T63" fmla="*/ 18 h 86"/>
                  <a:gd name="T64" fmla="*/ 26 w 96"/>
                  <a:gd name="T65" fmla="*/ 18 h 86"/>
                  <a:gd name="T66" fmla="*/ 30 w 96"/>
                  <a:gd name="T67" fmla="*/ 22 h 86"/>
                  <a:gd name="T68" fmla="*/ 36 w 96"/>
                  <a:gd name="T69" fmla="*/ 30 h 86"/>
                  <a:gd name="T70" fmla="*/ 40 w 96"/>
                  <a:gd name="T71" fmla="*/ 30 h 86"/>
                  <a:gd name="T72" fmla="*/ 48 w 96"/>
                  <a:gd name="T73" fmla="*/ 26 h 86"/>
                  <a:gd name="T74" fmla="*/ 52 w 96"/>
                  <a:gd name="T75" fmla="*/ 22 h 86"/>
                  <a:gd name="T76" fmla="*/ 70 w 96"/>
                  <a:gd name="T77" fmla="*/ 0 h 86"/>
                  <a:gd name="T78" fmla="*/ 88 w 96"/>
                  <a:gd name="T79" fmla="*/ 30 h 86"/>
                  <a:gd name="T80" fmla="*/ 96 w 96"/>
                  <a:gd name="T81" fmla="*/ 56 h 86"/>
                  <a:gd name="T82" fmla="*/ 92 w 96"/>
                  <a:gd name="T83" fmla="*/ 74 h 86"/>
                  <a:gd name="T84" fmla="*/ 10 w 96"/>
                  <a:gd name="T85" fmla="*/ 40 h 86"/>
                  <a:gd name="T86" fmla="*/ 4 w 96"/>
                  <a:gd name="T87" fmla="*/ 32 h 86"/>
                  <a:gd name="T88" fmla="*/ 4 w 96"/>
                  <a:gd name="T89" fmla="*/ 32 h 86"/>
                  <a:gd name="T90" fmla="*/ 6 w 96"/>
                  <a:gd name="T91" fmla="*/ 32 h 86"/>
                  <a:gd name="T92" fmla="*/ 0 w 96"/>
                  <a:gd name="T93" fmla="*/ 60 h 86"/>
                  <a:gd name="T94" fmla="*/ 4 w 96"/>
                  <a:gd name="T95" fmla="*/ 60 h 86"/>
                  <a:gd name="T96" fmla="*/ 10 w 96"/>
                  <a:gd name="T97" fmla="*/ 62 h 86"/>
                  <a:gd name="T98" fmla="*/ 14 w 96"/>
                  <a:gd name="T99" fmla="*/ 66 h 86"/>
                  <a:gd name="T100" fmla="*/ 18 w 96"/>
                  <a:gd name="T101" fmla="*/ 74 h 86"/>
                  <a:gd name="T102" fmla="*/ 10 w 96"/>
                  <a:gd name="T103" fmla="*/ 74 h 86"/>
                  <a:gd name="T104" fmla="*/ 6 w 96"/>
                  <a:gd name="T105" fmla="*/ 70 h 86"/>
                  <a:gd name="T106" fmla="*/ 4 w 96"/>
                  <a:gd name="T107" fmla="*/ 62 h 86"/>
                  <a:gd name="T108" fmla="*/ 0 w 96"/>
                  <a:gd name="T109" fmla="*/ 6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86">
                    <a:moveTo>
                      <a:pt x="92" y="78"/>
                    </a:moveTo>
                    <a:lnTo>
                      <a:pt x="88" y="82"/>
                    </a:lnTo>
                    <a:lnTo>
                      <a:pt x="86" y="82"/>
                    </a:lnTo>
                    <a:lnTo>
                      <a:pt x="82" y="82"/>
                    </a:lnTo>
                    <a:lnTo>
                      <a:pt x="82" y="82"/>
                    </a:lnTo>
                    <a:lnTo>
                      <a:pt x="78" y="86"/>
                    </a:lnTo>
                    <a:lnTo>
                      <a:pt x="78" y="86"/>
                    </a:lnTo>
                    <a:lnTo>
                      <a:pt x="74" y="86"/>
                    </a:lnTo>
                    <a:lnTo>
                      <a:pt x="70" y="86"/>
                    </a:lnTo>
                    <a:lnTo>
                      <a:pt x="58" y="82"/>
                    </a:lnTo>
                    <a:lnTo>
                      <a:pt x="56" y="82"/>
                    </a:lnTo>
                    <a:lnTo>
                      <a:pt x="56" y="82"/>
                    </a:lnTo>
                    <a:lnTo>
                      <a:pt x="56" y="86"/>
                    </a:lnTo>
                    <a:lnTo>
                      <a:pt x="56" y="86"/>
                    </a:lnTo>
                    <a:lnTo>
                      <a:pt x="56" y="86"/>
                    </a:lnTo>
                    <a:lnTo>
                      <a:pt x="52" y="86"/>
                    </a:lnTo>
                    <a:lnTo>
                      <a:pt x="52" y="82"/>
                    </a:lnTo>
                    <a:lnTo>
                      <a:pt x="52" y="82"/>
                    </a:lnTo>
                    <a:lnTo>
                      <a:pt x="52" y="82"/>
                    </a:lnTo>
                    <a:lnTo>
                      <a:pt x="52" y="82"/>
                    </a:lnTo>
                    <a:lnTo>
                      <a:pt x="48" y="82"/>
                    </a:lnTo>
                    <a:lnTo>
                      <a:pt x="48" y="78"/>
                    </a:lnTo>
                    <a:lnTo>
                      <a:pt x="48" y="78"/>
                    </a:lnTo>
                    <a:lnTo>
                      <a:pt x="48" y="78"/>
                    </a:lnTo>
                    <a:lnTo>
                      <a:pt x="48" y="78"/>
                    </a:lnTo>
                    <a:lnTo>
                      <a:pt x="48" y="78"/>
                    </a:lnTo>
                    <a:lnTo>
                      <a:pt x="48" y="78"/>
                    </a:lnTo>
                    <a:lnTo>
                      <a:pt x="44" y="74"/>
                    </a:lnTo>
                    <a:lnTo>
                      <a:pt x="44" y="74"/>
                    </a:lnTo>
                    <a:lnTo>
                      <a:pt x="44" y="74"/>
                    </a:lnTo>
                    <a:lnTo>
                      <a:pt x="44" y="74"/>
                    </a:lnTo>
                    <a:lnTo>
                      <a:pt x="48" y="74"/>
                    </a:lnTo>
                    <a:lnTo>
                      <a:pt x="48" y="74"/>
                    </a:lnTo>
                    <a:lnTo>
                      <a:pt x="48" y="74"/>
                    </a:lnTo>
                    <a:lnTo>
                      <a:pt x="48" y="74"/>
                    </a:lnTo>
                    <a:lnTo>
                      <a:pt x="48" y="74"/>
                    </a:lnTo>
                    <a:lnTo>
                      <a:pt x="48" y="74"/>
                    </a:lnTo>
                    <a:lnTo>
                      <a:pt x="48" y="70"/>
                    </a:lnTo>
                    <a:lnTo>
                      <a:pt x="48" y="70"/>
                    </a:lnTo>
                    <a:lnTo>
                      <a:pt x="48" y="70"/>
                    </a:lnTo>
                    <a:lnTo>
                      <a:pt x="48" y="70"/>
                    </a:lnTo>
                    <a:lnTo>
                      <a:pt x="48" y="70"/>
                    </a:lnTo>
                    <a:lnTo>
                      <a:pt x="48" y="70"/>
                    </a:lnTo>
                    <a:lnTo>
                      <a:pt x="48" y="66"/>
                    </a:lnTo>
                    <a:lnTo>
                      <a:pt x="48" y="66"/>
                    </a:lnTo>
                    <a:lnTo>
                      <a:pt x="48" y="66"/>
                    </a:lnTo>
                    <a:lnTo>
                      <a:pt x="48" y="66"/>
                    </a:lnTo>
                    <a:lnTo>
                      <a:pt x="48" y="66"/>
                    </a:lnTo>
                    <a:lnTo>
                      <a:pt x="48" y="66"/>
                    </a:lnTo>
                    <a:lnTo>
                      <a:pt x="52" y="66"/>
                    </a:lnTo>
                    <a:lnTo>
                      <a:pt x="48" y="62"/>
                    </a:lnTo>
                    <a:lnTo>
                      <a:pt x="48" y="62"/>
                    </a:lnTo>
                    <a:lnTo>
                      <a:pt x="48" y="62"/>
                    </a:lnTo>
                    <a:lnTo>
                      <a:pt x="48" y="62"/>
                    </a:lnTo>
                    <a:lnTo>
                      <a:pt x="48" y="62"/>
                    </a:lnTo>
                    <a:lnTo>
                      <a:pt x="48" y="62"/>
                    </a:lnTo>
                    <a:lnTo>
                      <a:pt x="44" y="60"/>
                    </a:lnTo>
                    <a:lnTo>
                      <a:pt x="44" y="60"/>
                    </a:lnTo>
                    <a:lnTo>
                      <a:pt x="44" y="60"/>
                    </a:lnTo>
                    <a:lnTo>
                      <a:pt x="44" y="60"/>
                    </a:lnTo>
                    <a:lnTo>
                      <a:pt x="44" y="60"/>
                    </a:lnTo>
                    <a:lnTo>
                      <a:pt x="40" y="60"/>
                    </a:lnTo>
                    <a:lnTo>
                      <a:pt x="40" y="60"/>
                    </a:lnTo>
                    <a:lnTo>
                      <a:pt x="40" y="60"/>
                    </a:lnTo>
                    <a:lnTo>
                      <a:pt x="36" y="62"/>
                    </a:lnTo>
                    <a:lnTo>
                      <a:pt x="36" y="62"/>
                    </a:lnTo>
                    <a:lnTo>
                      <a:pt x="36" y="62"/>
                    </a:lnTo>
                    <a:lnTo>
                      <a:pt x="36" y="62"/>
                    </a:lnTo>
                    <a:lnTo>
                      <a:pt x="36" y="66"/>
                    </a:lnTo>
                    <a:lnTo>
                      <a:pt x="32" y="66"/>
                    </a:lnTo>
                    <a:lnTo>
                      <a:pt x="32" y="66"/>
                    </a:lnTo>
                    <a:lnTo>
                      <a:pt x="32" y="66"/>
                    </a:lnTo>
                    <a:lnTo>
                      <a:pt x="32" y="66"/>
                    </a:lnTo>
                    <a:lnTo>
                      <a:pt x="32" y="66"/>
                    </a:lnTo>
                    <a:lnTo>
                      <a:pt x="30" y="70"/>
                    </a:lnTo>
                    <a:lnTo>
                      <a:pt x="30" y="70"/>
                    </a:lnTo>
                    <a:lnTo>
                      <a:pt x="30" y="70"/>
                    </a:lnTo>
                    <a:lnTo>
                      <a:pt x="30" y="70"/>
                    </a:lnTo>
                    <a:lnTo>
                      <a:pt x="30" y="70"/>
                    </a:lnTo>
                    <a:lnTo>
                      <a:pt x="26" y="70"/>
                    </a:lnTo>
                    <a:lnTo>
                      <a:pt x="26" y="70"/>
                    </a:lnTo>
                    <a:lnTo>
                      <a:pt x="26" y="74"/>
                    </a:lnTo>
                    <a:lnTo>
                      <a:pt x="26" y="74"/>
                    </a:lnTo>
                    <a:lnTo>
                      <a:pt x="26" y="74"/>
                    </a:lnTo>
                    <a:lnTo>
                      <a:pt x="22" y="74"/>
                    </a:lnTo>
                    <a:lnTo>
                      <a:pt x="22" y="74"/>
                    </a:lnTo>
                    <a:lnTo>
                      <a:pt x="26" y="70"/>
                    </a:lnTo>
                    <a:lnTo>
                      <a:pt x="26" y="70"/>
                    </a:lnTo>
                    <a:lnTo>
                      <a:pt x="26" y="70"/>
                    </a:lnTo>
                    <a:lnTo>
                      <a:pt x="22" y="70"/>
                    </a:lnTo>
                    <a:lnTo>
                      <a:pt x="22" y="70"/>
                    </a:lnTo>
                    <a:lnTo>
                      <a:pt x="22" y="70"/>
                    </a:lnTo>
                    <a:lnTo>
                      <a:pt x="22" y="70"/>
                    </a:lnTo>
                    <a:lnTo>
                      <a:pt x="22" y="70"/>
                    </a:lnTo>
                    <a:lnTo>
                      <a:pt x="22" y="66"/>
                    </a:lnTo>
                    <a:lnTo>
                      <a:pt x="22" y="70"/>
                    </a:lnTo>
                    <a:lnTo>
                      <a:pt x="26" y="70"/>
                    </a:lnTo>
                    <a:lnTo>
                      <a:pt x="26" y="66"/>
                    </a:lnTo>
                    <a:lnTo>
                      <a:pt x="26" y="66"/>
                    </a:lnTo>
                    <a:lnTo>
                      <a:pt x="26" y="66"/>
                    </a:lnTo>
                    <a:lnTo>
                      <a:pt x="26" y="66"/>
                    </a:lnTo>
                    <a:lnTo>
                      <a:pt x="22" y="66"/>
                    </a:lnTo>
                    <a:lnTo>
                      <a:pt x="22" y="66"/>
                    </a:lnTo>
                    <a:lnTo>
                      <a:pt x="22" y="62"/>
                    </a:lnTo>
                    <a:lnTo>
                      <a:pt x="22" y="62"/>
                    </a:lnTo>
                    <a:lnTo>
                      <a:pt x="22" y="62"/>
                    </a:lnTo>
                    <a:lnTo>
                      <a:pt x="26" y="62"/>
                    </a:lnTo>
                    <a:lnTo>
                      <a:pt x="26" y="62"/>
                    </a:lnTo>
                    <a:lnTo>
                      <a:pt x="26" y="62"/>
                    </a:lnTo>
                    <a:lnTo>
                      <a:pt x="22" y="60"/>
                    </a:lnTo>
                    <a:lnTo>
                      <a:pt x="22" y="60"/>
                    </a:lnTo>
                    <a:lnTo>
                      <a:pt x="22" y="60"/>
                    </a:lnTo>
                    <a:lnTo>
                      <a:pt x="18" y="62"/>
                    </a:lnTo>
                    <a:lnTo>
                      <a:pt x="18" y="62"/>
                    </a:lnTo>
                    <a:lnTo>
                      <a:pt x="18" y="60"/>
                    </a:lnTo>
                    <a:lnTo>
                      <a:pt x="18" y="60"/>
                    </a:lnTo>
                    <a:lnTo>
                      <a:pt x="18" y="60"/>
                    </a:lnTo>
                    <a:lnTo>
                      <a:pt x="18" y="60"/>
                    </a:lnTo>
                    <a:lnTo>
                      <a:pt x="18" y="60"/>
                    </a:lnTo>
                    <a:lnTo>
                      <a:pt x="18" y="60"/>
                    </a:lnTo>
                    <a:lnTo>
                      <a:pt x="14" y="60"/>
                    </a:lnTo>
                    <a:lnTo>
                      <a:pt x="14" y="60"/>
                    </a:lnTo>
                    <a:lnTo>
                      <a:pt x="14" y="56"/>
                    </a:lnTo>
                    <a:lnTo>
                      <a:pt x="14" y="56"/>
                    </a:lnTo>
                    <a:lnTo>
                      <a:pt x="14" y="56"/>
                    </a:lnTo>
                    <a:lnTo>
                      <a:pt x="14" y="56"/>
                    </a:lnTo>
                    <a:lnTo>
                      <a:pt x="14" y="56"/>
                    </a:lnTo>
                    <a:lnTo>
                      <a:pt x="14" y="56"/>
                    </a:lnTo>
                    <a:lnTo>
                      <a:pt x="14" y="56"/>
                    </a:lnTo>
                    <a:lnTo>
                      <a:pt x="14" y="56"/>
                    </a:lnTo>
                    <a:lnTo>
                      <a:pt x="10" y="56"/>
                    </a:lnTo>
                    <a:lnTo>
                      <a:pt x="10" y="56"/>
                    </a:lnTo>
                    <a:lnTo>
                      <a:pt x="10" y="52"/>
                    </a:lnTo>
                    <a:lnTo>
                      <a:pt x="10" y="52"/>
                    </a:lnTo>
                    <a:lnTo>
                      <a:pt x="10" y="52"/>
                    </a:lnTo>
                    <a:lnTo>
                      <a:pt x="10" y="52"/>
                    </a:lnTo>
                    <a:lnTo>
                      <a:pt x="10" y="52"/>
                    </a:lnTo>
                    <a:lnTo>
                      <a:pt x="14" y="52"/>
                    </a:lnTo>
                    <a:lnTo>
                      <a:pt x="14" y="52"/>
                    </a:lnTo>
                    <a:lnTo>
                      <a:pt x="14" y="52"/>
                    </a:lnTo>
                    <a:lnTo>
                      <a:pt x="14" y="52"/>
                    </a:lnTo>
                    <a:lnTo>
                      <a:pt x="14" y="52"/>
                    </a:lnTo>
                    <a:lnTo>
                      <a:pt x="14" y="52"/>
                    </a:lnTo>
                    <a:lnTo>
                      <a:pt x="18" y="48"/>
                    </a:lnTo>
                    <a:lnTo>
                      <a:pt x="14" y="48"/>
                    </a:lnTo>
                    <a:lnTo>
                      <a:pt x="14" y="48"/>
                    </a:lnTo>
                    <a:lnTo>
                      <a:pt x="14" y="48"/>
                    </a:lnTo>
                    <a:lnTo>
                      <a:pt x="10" y="44"/>
                    </a:lnTo>
                    <a:lnTo>
                      <a:pt x="10" y="44"/>
                    </a:lnTo>
                    <a:lnTo>
                      <a:pt x="10" y="44"/>
                    </a:lnTo>
                    <a:lnTo>
                      <a:pt x="6" y="40"/>
                    </a:lnTo>
                    <a:lnTo>
                      <a:pt x="6" y="40"/>
                    </a:lnTo>
                    <a:lnTo>
                      <a:pt x="6" y="40"/>
                    </a:lnTo>
                    <a:lnTo>
                      <a:pt x="6" y="40"/>
                    </a:lnTo>
                    <a:lnTo>
                      <a:pt x="10" y="40"/>
                    </a:lnTo>
                    <a:lnTo>
                      <a:pt x="10" y="36"/>
                    </a:lnTo>
                    <a:lnTo>
                      <a:pt x="10" y="36"/>
                    </a:lnTo>
                    <a:lnTo>
                      <a:pt x="10" y="36"/>
                    </a:lnTo>
                    <a:lnTo>
                      <a:pt x="10" y="36"/>
                    </a:lnTo>
                    <a:lnTo>
                      <a:pt x="10" y="36"/>
                    </a:lnTo>
                    <a:lnTo>
                      <a:pt x="6" y="32"/>
                    </a:lnTo>
                    <a:lnTo>
                      <a:pt x="4" y="32"/>
                    </a:lnTo>
                    <a:lnTo>
                      <a:pt x="4" y="32"/>
                    </a:lnTo>
                    <a:lnTo>
                      <a:pt x="4" y="32"/>
                    </a:lnTo>
                    <a:lnTo>
                      <a:pt x="4" y="32"/>
                    </a:lnTo>
                    <a:lnTo>
                      <a:pt x="4" y="32"/>
                    </a:lnTo>
                    <a:lnTo>
                      <a:pt x="6" y="32"/>
                    </a:lnTo>
                    <a:lnTo>
                      <a:pt x="6" y="32"/>
                    </a:lnTo>
                    <a:lnTo>
                      <a:pt x="6" y="30"/>
                    </a:lnTo>
                    <a:lnTo>
                      <a:pt x="6" y="30"/>
                    </a:lnTo>
                    <a:lnTo>
                      <a:pt x="4" y="30"/>
                    </a:lnTo>
                    <a:lnTo>
                      <a:pt x="4" y="30"/>
                    </a:lnTo>
                    <a:lnTo>
                      <a:pt x="4" y="30"/>
                    </a:lnTo>
                    <a:lnTo>
                      <a:pt x="4" y="30"/>
                    </a:lnTo>
                    <a:lnTo>
                      <a:pt x="4" y="26"/>
                    </a:lnTo>
                    <a:lnTo>
                      <a:pt x="4" y="26"/>
                    </a:lnTo>
                    <a:lnTo>
                      <a:pt x="6" y="26"/>
                    </a:lnTo>
                    <a:lnTo>
                      <a:pt x="6" y="26"/>
                    </a:lnTo>
                    <a:lnTo>
                      <a:pt x="6" y="26"/>
                    </a:lnTo>
                    <a:lnTo>
                      <a:pt x="6" y="26"/>
                    </a:lnTo>
                    <a:lnTo>
                      <a:pt x="10" y="26"/>
                    </a:lnTo>
                    <a:lnTo>
                      <a:pt x="10" y="26"/>
                    </a:lnTo>
                    <a:lnTo>
                      <a:pt x="10" y="30"/>
                    </a:lnTo>
                    <a:lnTo>
                      <a:pt x="10" y="30"/>
                    </a:lnTo>
                    <a:lnTo>
                      <a:pt x="14" y="30"/>
                    </a:lnTo>
                    <a:lnTo>
                      <a:pt x="14" y="30"/>
                    </a:lnTo>
                    <a:lnTo>
                      <a:pt x="14" y="30"/>
                    </a:lnTo>
                    <a:lnTo>
                      <a:pt x="14" y="30"/>
                    </a:lnTo>
                    <a:lnTo>
                      <a:pt x="14" y="30"/>
                    </a:lnTo>
                    <a:lnTo>
                      <a:pt x="14" y="30"/>
                    </a:lnTo>
                    <a:lnTo>
                      <a:pt x="14" y="30"/>
                    </a:lnTo>
                    <a:lnTo>
                      <a:pt x="18" y="30"/>
                    </a:lnTo>
                    <a:lnTo>
                      <a:pt x="18" y="30"/>
                    </a:lnTo>
                    <a:lnTo>
                      <a:pt x="18" y="30"/>
                    </a:lnTo>
                    <a:lnTo>
                      <a:pt x="18" y="30"/>
                    </a:lnTo>
                    <a:lnTo>
                      <a:pt x="18" y="30"/>
                    </a:lnTo>
                    <a:lnTo>
                      <a:pt x="18" y="30"/>
                    </a:lnTo>
                    <a:lnTo>
                      <a:pt x="22" y="30"/>
                    </a:lnTo>
                    <a:lnTo>
                      <a:pt x="22" y="30"/>
                    </a:lnTo>
                    <a:lnTo>
                      <a:pt x="22" y="32"/>
                    </a:lnTo>
                    <a:lnTo>
                      <a:pt x="22" y="32"/>
                    </a:lnTo>
                    <a:lnTo>
                      <a:pt x="22" y="32"/>
                    </a:lnTo>
                    <a:lnTo>
                      <a:pt x="22" y="32"/>
                    </a:lnTo>
                    <a:lnTo>
                      <a:pt x="26" y="32"/>
                    </a:lnTo>
                    <a:lnTo>
                      <a:pt x="26" y="32"/>
                    </a:lnTo>
                    <a:lnTo>
                      <a:pt x="26" y="30"/>
                    </a:lnTo>
                    <a:lnTo>
                      <a:pt x="26" y="30"/>
                    </a:lnTo>
                    <a:lnTo>
                      <a:pt x="26" y="30"/>
                    </a:lnTo>
                    <a:lnTo>
                      <a:pt x="26" y="30"/>
                    </a:lnTo>
                    <a:lnTo>
                      <a:pt x="26" y="26"/>
                    </a:lnTo>
                    <a:lnTo>
                      <a:pt x="26" y="26"/>
                    </a:lnTo>
                    <a:lnTo>
                      <a:pt x="26" y="26"/>
                    </a:lnTo>
                    <a:lnTo>
                      <a:pt x="22" y="26"/>
                    </a:lnTo>
                    <a:lnTo>
                      <a:pt x="22" y="26"/>
                    </a:lnTo>
                    <a:lnTo>
                      <a:pt x="18" y="22"/>
                    </a:lnTo>
                    <a:lnTo>
                      <a:pt x="18" y="22"/>
                    </a:lnTo>
                    <a:lnTo>
                      <a:pt x="18" y="22"/>
                    </a:lnTo>
                    <a:lnTo>
                      <a:pt x="18" y="22"/>
                    </a:lnTo>
                    <a:lnTo>
                      <a:pt x="18" y="18"/>
                    </a:lnTo>
                    <a:lnTo>
                      <a:pt x="18" y="18"/>
                    </a:lnTo>
                    <a:lnTo>
                      <a:pt x="18" y="18"/>
                    </a:lnTo>
                    <a:lnTo>
                      <a:pt x="22" y="18"/>
                    </a:lnTo>
                    <a:lnTo>
                      <a:pt x="22" y="18"/>
                    </a:lnTo>
                    <a:lnTo>
                      <a:pt x="22" y="18"/>
                    </a:lnTo>
                    <a:lnTo>
                      <a:pt x="22" y="18"/>
                    </a:lnTo>
                    <a:lnTo>
                      <a:pt x="22" y="18"/>
                    </a:lnTo>
                    <a:lnTo>
                      <a:pt x="22" y="18"/>
                    </a:lnTo>
                    <a:lnTo>
                      <a:pt x="22" y="18"/>
                    </a:lnTo>
                    <a:lnTo>
                      <a:pt x="22" y="18"/>
                    </a:lnTo>
                    <a:lnTo>
                      <a:pt x="26" y="18"/>
                    </a:lnTo>
                    <a:lnTo>
                      <a:pt x="26" y="18"/>
                    </a:lnTo>
                    <a:lnTo>
                      <a:pt x="26" y="18"/>
                    </a:lnTo>
                    <a:lnTo>
                      <a:pt x="26" y="18"/>
                    </a:lnTo>
                    <a:lnTo>
                      <a:pt x="30" y="18"/>
                    </a:lnTo>
                    <a:lnTo>
                      <a:pt x="30" y="18"/>
                    </a:lnTo>
                    <a:lnTo>
                      <a:pt x="30" y="18"/>
                    </a:lnTo>
                    <a:lnTo>
                      <a:pt x="30" y="22"/>
                    </a:lnTo>
                    <a:lnTo>
                      <a:pt x="30" y="22"/>
                    </a:lnTo>
                    <a:lnTo>
                      <a:pt x="32" y="22"/>
                    </a:lnTo>
                    <a:lnTo>
                      <a:pt x="32" y="22"/>
                    </a:lnTo>
                    <a:lnTo>
                      <a:pt x="32" y="22"/>
                    </a:lnTo>
                    <a:lnTo>
                      <a:pt x="32" y="26"/>
                    </a:lnTo>
                    <a:lnTo>
                      <a:pt x="32" y="26"/>
                    </a:lnTo>
                    <a:lnTo>
                      <a:pt x="32" y="30"/>
                    </a:lnTo>
                    <a:lnTo>
                      <a:pt x="36" y="30"/>
                    </a:lnTo>
                    <a:lnTo>
                      <a:pt x="40" y="30"/>
                    </a:lnTo>
                    <a:lnTo>
                      <a:pt x="40" y="30"/>
                    </a:lnTo>
                    <a:lnTo>
                      <a:pt x="40" y="30"/>
                    </a:lnTo>
                    <a:lnTo>
                      <a:pt x="40" y="30"/>
                    </a:lnTo>
                    <a:lnTo>
                      <a:pt x="40" y="30"/>
                    </a:lnTo>
                    <a:lnTo>
                      <a:pt x="40" y="30"/>
                    </a:lnTo>
                    <a:lnTo>
                      <a:pt x="40" y="30"/>
                    </a:lnTo>
                    <a:lnTo>
                      <a:pt x="44" y="30"/>
                    </a:lnTo>
                    <a:lnTo>
                      <a:pt x="44" y="30"/>
                    </a:lnTo>
                    <a:lnTo>
                      <a:pt x="44" y="30"/>
                    </a:lnTo>
                    <a:lnTo>
                      <a:pt x="44" y="30"/>
                    </a:lnTo>
                    <a:lnTo>
                      <a:pt x="44" y="26"/>
                    </a:lnTo>
                    <a:lnTo>
                      <a:pt x="44" y="26"/>
                    </a:lnTo>
                    <a:lnTo>
                      <a:pt x="48" y="26"/>
                    </a:lnTo>
                    <a:lnTo>
                      <a:pt x="48" y="26"/>
                    </a:lnTo>
                    <a:lnTo>
                      <a:pt x="48" y="26"/>
                    </a:lnTo>
                    <a:lnTo>
                      <a:pt x="48" y="26"/>
                    </a:lnTo>
                    <a:lnTo>
                      <a:pt x="48" y="26"/>
                    </a:lnTo>
                    <a:lnTo>
                      <a:pt x="52" y="22"/>
                    </a:lnTo>
                    <a:lnTo>
                      <a:pt x="52" y="22"/>
                    </a:lnTo>
                    <a:lnTo>
                      <a:pt x="52" y="22"/>
                    </a:lnTo>
                    <a:lnTo>
                      <a:pt x="52" y="22"/>
                    </a:lnTo>
                    <a:lnTo>
                      <a:pt x="52" y="18"/>
                    </a:lnTo>
                    <a:lnTo>
                      <a:pt x="52" y="18"/>
                    </a:lnTo>
                    <a:lnTo>
                      <a:pt x="56" y="14"/>
                    </a:lnTo>
                    <a:lnTo>
                      <a:pt x="58" y="10"/>
                    </a:lnTo>
                    <a:lnTo>
                      <a:pt x="62" y="6"/>
                    </a:lnTo>
                    <a:lnTo>
                      <a:pt x="70" y="0"/>
                    </a:lnTo>
                    <a:lnTo>
                      <a:pt x="74" y="6"/>
                    </a:lnTo>
                    <a:lnTo>
                      <a:pt x="78" y="10"/>
                    </a:lnTo>
                    <a:lnTo>
                      <a:pt x="82" y="14"/>
                    </a:lnTo>
                    <a:lnTo>
                      <a:pt x="82" y="18"/>
                    </a:lnTo>
                    <a:lnTo>
                      <a:pt x="86" y="22"/>
                    </a:lnTo>
                    <a:lnTo>
                      <a:pt x="88" y="26"/>
                    </a:lnTo>
                    <a:lnTo>
                      <a:pt x="88" y="30"/>
                    </a:lnTo>
                    <a:lnTo>
                      <a:pt x="92" y="32"/>
                    </a:lnTo>
                    <a:lnTo>
                      <a:pt x="96" y="36"/>
                    </a:lnTo>
                    <a:lnTo>
                      <a:pt x="96" y="36"/>
                    </a:lnTo>
                    <a:lnTo>
                      <a:pt x="96" y="40"/>
                    </a:lnTo>
                    <a:lnTo>
                      <a:pt x="96" y="44"/>
                    </a:lnTo>
                    <a:lnTo>
                      <a:pt x="96" y="48"/>
                    </a:lnTo>
                    <a:lnTo>
                      <a:pt x="96" y="56"/>
                    </a:lnTo>
                    <a:lnTo>
                      <a:pt x="96" y="60"/>
                    </a:lnTo>
                    <a:lnTo>
                      <a:pt x="96" y="62"/>
                    </a:lnTo>
                    <a:lnTo>
                      <a:pt x="96" y="62"/>
                    </a:lnTo>
                    <a:lnTo>
                      <a:pt x="96" y="62"/>
                    </a:lnTo>
                    <a:lnTo>
                      <a:pt x="96" y="66"/>
                    </a:lnTo>
                    <a:lnTo>
                      <a:pt x="92" y="70"/>
                    </a:lnTo>
                    <a:lnTo>
                      <a:pt x="92" y="74"/>
                    </a:lnTo>
                    <a:lnTo>
                      <a:pt x="92" y="78"/>
                    </a:lnTo>
                    <a:lnTo>
                      <a:pt x="92" y="78"/>
                    </a:lnTo>
                    <a:lnTo>
                      <a:pt x="92" y="78"/>
                    </a:lnTo>
                    <a:close/>
                    <a:moveTo>
                      <a:pt x="10" y="40"/>
                    </a:moveTo>
                    <a:lnTo>
                      <a:pt x="10" y="40"/>
                    </a:lnTo>
                    <a:lnTo>
                      <a:pt x="10" y="40"/>
                    </a:lnTo>
                    <a:lnTo>
                      <a:pt x="10" y="40"/>
                    </a:lnTo>
                    <a:lnTo>
                      <a:pt x="10" y="40"/>
                    </a:lnTo>
                    <a:lnTo>
                      <a:pt x="10" y="40"/>
                    </a:lnTo>
                    <a:lnTo>
                      <a:pt x="10" y="40"/>
                    </a:lnTo>
                    <a:lnTo>
                      <a:pt x="10" y="40"/>
                    </a:lnTo>
                    <a:lnTo>
                      <a:pt x="10" y="40"/>
                    </a:lnTo>
                    <a:lnTo>
                      <a:pt x="10" y="40"/>
                    </a:lnTo>
                    <a:close/>
                    <a:moveTo>
                      <a:pt x="4" y="32"/>
                    </a:moveTo>
                    <a:lnTo>
                      <a:pt x="4" y="32"/>
                    </a:lnTo>
                    <a:lnTo>
                      <a:pt x="4" y="32"/>
                    </a:lnTo>
                    <a:lnTo>
                      <a:pt x="4" y="32"/>
                    </a:lnTo>
                    <a:lnTo>
                      <a:pt x="4" y="32"/>
                    </a:lnTo>
                    <a:lnTo>
                      <a:pt x="4" y="32"/>
                    </a:lnTo>
                    <a:lnTo>
                      <a:pt x="4" y="32"/>
                    </a:lnTo>
                    <a:lnTo>
                      <a:pt x="4" y="32"/>
                    </a:lnTo>
                    <a:lnTo>
                      <a:pt x="4" y="32"/>
                    </a:lnTo>
                    <a:lnTo>
                      <a:pt x="4" y="32"/>
                    </a:lnTo>
                    <a:close/>
                    <a:moveTo>
                      <a:pt x="6" y="32"/>
                    </a:moveTo>
                    <a:lnTo>
                      <a:pt x="6" y="32"/>
                    </a:lnTo>
                    <a:lnTo>
                      <a:pt x="6" y="32"/>
                    </a:lnTo>
                    <a:lnTo>
                      <a:pt x="6" y="32"/>
                    </a:lnTo>
                    <a:lnTo>
                      <a:pt x="6" y="32"/>
                    </a:lnTo>
                    <a:lnTo>
                      <a:pt x="6" y="32"/>
                    </a:lnTo>
                    <a:lnTo>
                      <a:pt x="6" y="32"/>
                    </a:lnTo>
                    <a:close/>
                    <a:moveTo>
                      <a:pt x="0" y="60"/>
                    </a:moveTo>
                    <a:lnTo>
                      <a:pt x="0" y="60"/>
                    </a:lnTo>
                    <a:lnTo>
                      <a:pt x="0" y="60"/>
                    </a:lnTo>
                    <a:lnTo>
                      <a:pt x="0" y="60"/>
                    </a:lnTo>
                    <a:lnTo>
                      <a:pt x="0" y="60"/>
                    </a:lnTo>
                    <a:lnTo>
                      <a:pt x="0" y="60"/>
                    </a:lnTo>
                    <a:lnTo>
                      <a:pt x="0" y="60"/>
                    </a:lnTo>
                    <a:lnTo>
                      <a:pt x="0" y="60"/>
                    </a:lnTo>
                    <a:lnTo>
                      <a:pt x="4" y="60"/>
                    </a:lnTo>
                    <a:lnTo>
                      <a:pt x="4" y="60"/>
                    </a:lnTo>
                    <a:lnTo>
                      <a:pt x="4" y="60"/>
                    </a:lnTo>
                    <a:lnTo>
                      <a:pt x="4" y="60"/>
                    </a:lnTo>
                    <a:lnTo>
                      <a:pt x="4" y="60"/>
                    </a:lnTo>
                    <a:lnTo>
                      <a:pt x="6" y="60"/>
                    </a:lnTo>
                    <a:lnTo>
                      <a:pt x="6" y="62"/>
                    </a:lnTo>
                    <a:lnTo>
                      <a:pt x="10" y="62"/>
                    </a:lnTo>
                    <a:lnTo>
                      <a:pt x="10" y="62"/>
                    </a:lnTo>
                    <a:lnTo>
                      <a:pt x="10" y="62"/>
                    </a:lnTo>
                    <a:lnTo>
                      <a:pt x="10" y="62"/>
                    </a:lnTo>
                    <a:lnTo>
                      <a:pt x="10" y="62"/>
                    </a:lnTo>
                    <a:lnTo>
                      <a:pt x="10" y="62"/>
                    </a:lnTo>
                    <a:lnTo>
                      <a:pt x="14" y="62"/>
                    </a:lnTo>
                    <a:lnTo>
                      <a:pt x="14" y="62"/>
                    </a:lnTo>
                    <a:lnTo>
                      <a:pt x="14" y="62"/>
                    </a:lnTo>
                    <a:lnTo>
                      <a:pt x="14" y="62"/>
                    </a:lnTo>
                    <a:lnTo>
                      <a:pt x="14" y="66"/>
                    </a:lnTo>
                    <a:lnTo>
                      <a:pt x="18" y="66"/>
                    </a:lnTo>
                    <a:lnTo>
                      <a:pt x="18" y="66"/>
                    </a:lnTo>
                    <a:lnTo>
                      <a:pt x="18" y="66"/>
                    </a:lnTo>
                    <a:lnTo>
                      <a:pt x="14" y="70"/>
                    </a:lnTo>
                    <a:lnTo>
                      <a:pt x="14" y="70"/>
                    </a:lnTo>
                    <a:lnTo>
                      <a:pt x="18" y="74"/>
                    </a:lnTo>
                    <a:lnTo>
                      <a:pt x="18" y="74"/>
                    </a:lnTo>
                    <a:lnTo>
                      <a:pt x="18" y="74"/>
                    </a:lnTo>
                    <a:lnTo>
                      <a:pt x="18" y="74"/>
                    </a:lnTo>
                    <a:lnTo>
                      <a:pt x="14" y="74"/>
                    </a:lnTo>
                    <a:lnTo>
                      <a:pt x="14" y="74"/>
                    </a:lnTo>
                    <a:lnTo>
                      <a:pt x="10" y="74"/>
                    </a:lnTo>
                    <a:lnTo>
                      <a:pt x="10" y="74"/>
                    </a:lnTo>
                    <a:lnTo>
                      <a:pt x="10" y="74"/>
                    </a:lnTo>
                    <a:lnTo>
                      <a:pt x="10" y="74"/>
                    </a:lnTo>
                    <a:lnTo>
                      <a:pt x="6" y="74"/>
                    </a:lnTo>
                    <a:lnTo>
                      <a:pt x="6" y="70"/>
                    </a:lnTo>
                    <a:lnTo>
                      <a:pt x="6" y="70"/>
                    </a:lnTo>
                    <a:lnTo>
                      <a:pt x="6" y="70"/>
                    </a:lnTo>
                    <a:lnTo>
                      <a:pt x="6" y="70"/>
                    </a:lnTo>
                    <a:lnTo>
                      <a:pt x="6" y="70"/>
                    </a:lnTo>
                    <a:lnTo>
                      <a:pt x="6" y="70"/>
                    </a:lnTo>
                    <a:lnTo>
                      <a:pt x="4" y="66"/>
                    </a:lnTo>
                    <a:lnTo>
                      <a:pt x="4" y="66"/>
                    </a:lnTo>
                    <a:lnTo>
                      <a:pt x="4" y="66"/>
                    </a:lnTo>
                    <a:lnTo>
                      <a:pt x="4" y="66"/>
                    </a:lnTo>
                    <a:lnTo>
                      <a:pt x="4" y="66"/>
                    </a:lnTo>
                    <a:lnTo>
                      <a:pt x="4" y="62"/>
                    </a:lnTo>
                    <a:lnTo>
                      <a:pt x="4" y="62"/>
                    </a:lnTo>
                    <a:lnTo>
                      <a:pt x="4" y="62"/>
                    </a:lnTo>
                    <a:lnTo>
                      <a:pt x="0" y="62"/>
                    </a:lnTo>
                    <a:lnTo>
                      <a:pt x="0" y="62"/>
                    </a:lnTo>
                    <a:lnTo>
                      <a:pt x="0" y="62"/>
                    </a:lnTo>
                    <a:lnTo>
                      <a:pt x="0" y="60"/>
                    </a:lnTo>
                    <a:lnTo>
                      <a:pt x="0" y="60"/>
                    </a:lnTo>
                    <a:lnTo>
                      <a:pt x="0" y="60"/>
                    </a:lnTo>
                    <a:lnTo>
                      <a:pt x="0" y="60"/>
                    </a:lnTo>
                    <a:lnTo>
                      <a:pt x="0" y="6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0" name="Freeform 19">
                <a:extLst>
                  <a:ext uri="{FF2B5EF4-FFF2-40B4-BE49-F238E27FC236}">
                    <a16:creationId xmlns:a16="http://schemas.microsoft.com/office/drawing/2014/main" id="{647F2B4F-1980-448A-A0EF-4F950360EBE7}"/>
                  </a:ext>
                </a:extLst>
              </p:cNvPr>
              <p:cNvSpPr>
                <a:spLocks noEditPoints="1"/>
              </p:cNvSpPr>
              <p:nvPr/>
            </p:nvSpPr>
            <p:spPr bwMode="auto">
              <a:xfrm>
                <a:off x="7679074" y="3741977"/>
                <a:ext cx="15554" cy="19672"/>
              </a:xfrm>
              <a:custGeom>
                <a:avLst/>
                <a:gdLst>
                  <a:gd name="T0" fmla="*/ 4 w 8"/>
                  <a:gd name="T1" fmla="*/ 0 h 10"/>
                  <a:gd name="T2" fmla="*/ 4 w 8"/>
                  <a:gd name="T3" fmla="*/ 0 h 10"/>
                  <a:gd name="T4" fmla="*/ 4 w 8"/>
                  <a:gd name="T5" fmla="*/ 0 h 10"/>
                  <a:gd name="T6" fmla="*/ 4 w 8"/>
                  <a:gd name="T7" fmla="*/ 0 h 10"/>
                  <a:gd name="T8" fmla="*/ 4 w 8"/>
                  <a:gd name="T9" fmla="*/ 0 h 10"/>
                  <a:gd name="T10" fmla="*/ 4 w 8"/>
                  <a:gd name="T11" fmla="*/ 4 h 10"/>
                  <a:gd name="T12" fmla="*/ 4 w 8"/>
                  <a:gd name="T13" fmla="*/ 4 h 10"/>
                  <a:gd name="T14" fmla="*/ 4 w 8"/>
                  <a:gd name="T15" fmla="*/ 4 h 10"/>
                  <a:gd name="T16" fmla="*/ 4 w 8"/>
                  <a:gd name="T17" fmla="*/ 4 h 10"/>
                  <a:gd name="T18" fmla="*/ 4 w 8"/>
                  <a:gd name="T19" fmla="*/ 4 h 10"/>
                  <a:gd name="T20" fmla="*/ 4 w 8"/>
                  <a:gd name="T21" fmla="*/ 8 h 10"/>
                  <a:gd name="T22" fmla="*/ 4 w 8"/>
                  <a:gd name="T23" fmla="*/ 8 h 10"/>
                  <a:gd name="T24" fmla="*/ 4 w 8"/>
                  <a:gd name="T25" fmla="*/ 8 h 10"/>
                  <a:gd name="T26" fmla="*/ 4 w 8"/>
                  <a:gd name="T27" fmla="*/ 8 h 10"/>
                  <a:gd name="T28" fmla="*/ 4 w 8"/>
                  <a:gd name="T29" fmla="*/ 4 h 10"/>
                  <a:gd name="T30" fmla="*/ 4 w 8"/>
                  <a:gd name="T31" fmla="*/ 4 h 10"/>
                  <a:gd name="T32" fmla="*/ 4 w 8"/>
                  <a:gd name="T33" fmla="*/ 4 h 10"/>
                  <a:gd name="T34" fmla="*/ 4 w 8"/>
                  <a:gd name="T35" fmla="*/ 4 h 10"/>
                  <a:gd name="T36" fmla="*/ 4 w 8"/>
                  <a:gd name="T37" fmla="*/ 4 h 10"/>
                  <a:gd name="T38" fmla="*/ 0 w 8"/>
                  <a:gd name="T39" fmla="*/ 0 h 10"/>
                  <a:gd name="T40" fmla="*/ 4 w 8"/>
                  <a:gd name="T41" fmla="*/ 0 h 10"/>
                  <a:gd name="T42" fmla="*/ 4 w 8"/>
                  <a:gd name="T43" fmla="*/ 0 h 10"/>
                  <a:gd name="T44" fmla="*/ 4 w 8"/>
                  <a:gd name="T45" fmla="*/ 0 h 10"/>
                  <a:gd name="T46" fmla="*/ 4 w 8"/>
                  <a:gd name="T47" fmla="*/ 0 h 10"/>
                  <a:gd name="T48" fmla="*/ 4 w 8"/>
                  <a:gd name="T49" fmla="*/ 0 h 10"/>
                  <a:gd name="T50" fmla="*/ 4 w 8"/>
                  <a:gd name="T51" fmla="*/ 0 h 10"/>
                  <a:gd name="T52" fmla="*/ 4 w 8"/>
                  <a:gd name="T53" fmla="*/ 4 h 10"/>
                  <a:gd name="T54" fmla="*/ 4 w 8"/>
                  <a:gd name="T55" fmla="*/ 4 h 10"/>
                  <a:gd name="T56" fmla="*/ 8 w 8"/>
                  <a:gd name="T57" fmla="*/ 10 h 10"/>
                  <a:gd name="T58" fmla="*/ 8 w 8"/>
                  <a:gd name="T59" fmla="*/ 10 h 10"/>
                  <a:gd name="T60" fmla="*/ 8 w 8"/>
                  <a:gd name="T61" fmla="*/ 10 h 10"/>
                  <a:gd name="T62" fmla="*/ 8 w 8"/>
                  <a:gd name="T63" fmla="*/ 10 h 10"/>
                  <a:gd name="T64" fmla="*/ 8 w 8"/>
                  <a:gd name="T65" fmla="*/ 10 h 10"/>
                  <a:gd name="T66" fmla="*/ 8 w 8"/>
                  <a:gd name="T67" fmla="*/ 10 h 10"/>
                  <a:gd name="T68" fmla="*/ 8 w 8"/>
                  <a:gd name="T69" fmla="*/ 10 h 10"/>
                  <a:gd name="T70" fmla="*/ 8 w 8"/>
                  <a:gd name="T71" fmla="*/ 10 h 10"/>
                  <a:gd name="T72" fmla="*/ 8 w 8"/>
                  <a:gd name="T7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10">
                    <a:moveTo>
                      <a:pt x="4" y="0"/>
                    </a:moveTo>
                    <a:lnTo>
                      <a:pt x="4" y="0"/>
                    </a:lnTo>
                    <a:lnTo>
                      <a:pt x="4" y="0"/>
                    </a:lnTo>
                    <a:lnTo>
                      <a:pt x="4" y="0"/>
                    </a:lnTo>
                    <a:lnTo>
                      <a:pt x="4" y="0"/>
                    </a:lnTo>
                    <a:lnTo>
                      <a:pt x="4" y="0"/>
                    </a:lnTo>
                    <a:lnTo>
                      <a:pt x="4" y="0"/>
                    </a:lnTo>
                    <a:lnTo>
                      <a:pt x="4" y="0"/>
                    </a:lnTo>
                    <a:lnTo>
                      <a:pt x="4" y="0"/>
                    </a:lnTo>
                    <a:lnTo>
                      <a:pt x="4" y="0"/>
                    </a:lnTo>
                    <a:lnTo>
                      <a:pt x="4" y="0"/>
                    </a:lnTo>
                    <a:close/>
                    <a:moveTo>
                      <a:pt x="4" y="4"/>
                    </a:moveTo>
                    <a:lnTo>
                      <a:pt x="4" y="4"/>
                    </a:lnTo>
                    <a:lnTo>
                      <a:pt x="4" y="4"/>
                    </a:lnTo>
                    <a:lnTo>
                      <a:pt x="4" y="4"/>
                    </a:lnTo>
                    <a:lnTo>
                      <a:pt x="4" y="4"/>
                    </a:lnTo>
                    <a:lnTo>
                      <a:pt x="4" y="4"/>
                    </a:lnTo>
                    <a:lnTo>
                      <a:pt x="4" y="4"/>
                    </a:lnTo>
                    <a:lnTo>
                      <a:pt x="4" y="4"/>
                    </a:lnTo>
                    <a:lnTo>
                      <a:pt x="4" y="4"/>
                    </a:lnTo>
                    <a:lnTo>
                      <a:pt x="4" y="8"/>
                    </a:lnTo>
                    <a:lnTo>
                      <a:pt x="4" y="8"/>
                    </a:lnTo>
                    <a:lnTo>
                      <a:pt x="4" y="8"/>
                    </a:lnTo>
                    <a:lnTo>
                      <a:pt x="4" y="8"/>
                    </a:lnTo>
                    <a:lnTo>
                      <a:pt x="4" y="8"/>
                    </a:lnTo>
                    <a:lnTo>
                      <a:pt x="4" y="8"/>
                    </a:lnTo>
                    <a:lnTo>
                      <a:pt x="4" y="8"/>
                    </a:lnTo>
                    <a:lnTo>
                      <a:pt x="4" y="8"/>
                    </a:lnTo>
                    <a:lnTo>
                      <a:pt x="0" y="4"/>
                    </a:lnTo>
                    <a:lnTo>
                      <a:pt x="4" y="4"/>
                    </a:lnTo>
                    <a:lnTo>
                      <a:pt x="4" y="4"/>
                    </a:lnTo>
                    <a:lnTo>
                      <a:pt x="4" y="4"/>
                    </a:lnTo>
                    <a:lnTo>
                      <a:pt x="4" y="4"/>
                    </a:lnTo>
                    <a:lnTo>
                      <a:pt x="4" y="4"/>
                    </a:lnTo>
                    <a:lnTo>
                      <a:pt x="4" y="4"/>
                    </a:lnTo>
                    <a:lnTo>
                      <a:pt x="4" y="4"/>
                    </a:lnTo>
                    <a:lnTo>
                      <a:pt x="4" y="4"/>
                    </a:lnTo>
                    <a:lnTo>
                      <a:pt x="4" y="4"/>
                    </a:lnTo>
                    <a:lnTo>
                      <a:pt x="0" y="0"/>
                    </a:lnTo>
                    <a:lnTo>
                      <a:pt x="0" y="0"/>
                    </a:lnTo>
                    <a:lnTo>
                      <a:pt x="0"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4"/>
                    </a:lnTo>
                    <a:lnTo>
                      <a:pt x="4" y="4"/>
                    </a:lnTo>
                    <a:lnTo>
                      <a:pt x="4" y="4"/>
                    </a:lnTo>
                    <a:close/>
                    <a:moveTo>
                      <a:pt x="8" y="10"/>
                    </a:move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1" name="Freeform 20">
                <a:extLst>
                  <a:ext uri="{FF2B5EF4-FFF2-40B4-BE49-F238E27FC236}">
                    <a16:creationId xmlns:a16="http://schemas.microsoft.com/office/drawing/2014/main" id="{B0E557D2-0230-462E-8879-6BAE2488133C}"/>
                  </a:ext>
                </a:extLst>
              </p:cNvPr>
              <p:cNvSpPr>
                <a:spLocks noEditPoints="1"/>
              </p:cNvSpPr>
              <p:nvPr/>
            </p:nvSpPr>
            <p:spPr bwMode="auto">
              <a:xfrm>
                <a:off x="8713415" y="3726240"/>
                <a:ext cx="132209" cy="208523"/>
              </a:xfrm>
              <a:custGeom>
                <a:avLst/>
                <a:gdLst>
                  <a:gd name="T0" fmla="*/ 38 w 68"/>
                  <a:gd name="T1" fmla="*/ 76 h 106"/>
                  <a:gd name="T2" fmla="*/ 34 w 68"/>
                  <a:gd name="T3" fmla="*/ 78 h 106"/>
                  <a:gd name="T4" fmla="*/ 30 w 68"/>
                  <a:gd name="T5" fmla="*/ 82 h 106"/>
                  <a:gd name="T6" fmla="*/ 26 w 68"/>
                  <a:gd name="T7" fmla="*/ 86 h 106"/>
                  <a:gd name="T8" fmla="*/ 30 w 68"/>
                  <a:gd name="T9" fmla="*/ 76 h 106"/>
                  <a:gd name="T10" fmla="*/ 26 w 68"/>
                  <a:gd name="T11" fmla="*/ 86 h 106"/>
                  <a:gd name="T12" fmla="*/ 22 w 68"/>
                  <a:gd name="T13" fmla="*/ 82 h 106"/>
                  <a:gd name="T14" fmla="*/ 22 w 68"/>
                  <a:gd name="T15" fmla="*/ 82 h 106"/>
                  <a:gd name="T16" fmla="*/ 22 w 68"/>
                  <a:gd name="T17" fmla="*/ 86 h 106"/>
                  <a:gd name="T18" fmla="*/ 18 w 68"/>
                  <a:gd name="T19" fmla="*/ 90 h 106"/>
                  <a:gd name="T20" fmla="*/ 12 w 68"/>
                  <a:gd name="T21" fmla="*/ 68 h 106"/>
                  <a:gd name="T22" fmla="*/ 12 w 68"/>
                  <a:gd name="T23" fmla="*/ 60 h 106"/>
                  <a:gd name="T24" fmla="*/ 12 w 68"/>
                  <a:gd name="T25" fmla="*/ 50 h 106"/>
                  <a:gd name="T26" fmla="*/ 8 w 68"/>
                  <a:gd name="T27" fmla="*/ 46 h 106"/>
                  <a:gd name="T28" fmla="*/ 0 w 68"/>
                  <a:gd name="T29" fmla="*/ 34 h 106"/>
                  <a:gd name="T30" fmla="*/ 4 w 68"/>
                  <a:gd name="T31" fmla="*/ 34 h 106"/>
                  <a:gd name="T32" fmla="*/ 12 w 68"/>
                  <a:gd name="T33" fmla="*/ 26 h 106"/>
                  <a:gd name="T34" fmla="*/ 8 w 68"/>
                  <a:gd name="T35" fmla="*/ 22 h 106"/>
                  <a:gd name="T36" fmla="*/ 4 w 68"/>
                  <a:gd name="T37" fmla="*/ 12 h 106"/>
                  <a:gd name="T38" fmla="*/ 4 w 68"/>
                  <a:gd name="T39" fmla="*/ 4 h 106"/>
                  <a:gd name="T40" fmla="*/ 12 w 68"/>
                  <a:gd name="T41" fmla="*/ 8 h 106"/>
                  <a:gd name="T42" fmla="*/ 14 w 68"/>
                  <a:gd name="T43" fmla="*/ 4 h 106"/>
                  <a:gd name="T44" fmla="*/ 22 w 68"/>
                  <a:gd name="T45" fmla="*/ 12 h 106"/>
                  <a:gd name="T46" fmla="*/ 26 w 68"/>
                  <a:gd name="T47" fmla="*/ 16 h 106"/>
                  <a:gd name="T48" fmla="*/ 30 w 68"/>
                  <a:gd name="T49" fmla="*/ 26 h 106"/>
                  <a:gd name="T50" fmla="*/ 44 w 68"/>
                  <a:gd name="T51" fmla="*/ 26 h 106"/>
                  <a:gd name="T52" fmla="*/ 60 w 68"/>
                  <a:gd name="T53" fmla="*/ 26 h 106"/>
                  <a:gd name="T54" fmla="*/ 60 w 68"/>
                  <a:gd name="T55" fmla="*/ 34 h 106"/>
                  <a:gd name="T56" fmla="*/ 56 w 68"/>
                  <a:gd name="T57" fmla="*/ 46 h 106"/>
                  <a:gd name="T58" fmla="*/ 48 w 68"/>
                  <a:gd name="T59" fmla="*/ 46 h 106"/>
                  <a:gd name="T60" fmla="*/ 44 w 68"/>
                  <a:gd name="T61" fmla="*/ 60 h 106"/>
                  <a:gd name="T62" fmla="*/ 48 w 68"/>
                  <a:gd name="T63" fmla="*/ 68 h 106"/>
                  <a:gd name="T64" fmla="*/ 56 w 68"/>
                  <a:gd name="T65" fmla="*/ 60 h 106"/>
                  <a:gd name="T66" fmla="*/ 60 w 68"/>
                  <a:gd name="T67" fmla="*/ 52 h 106"/>
                  <a:gd name="T68" fmla="*/ 64 w 68"/>
                  <a:gd name="T69" fmla="*/ 64 h 106"/>
                  <a:gd name="T70" fmla="*/ 64 w 68"/>
                  <a:gd name="T71" fmla="*/ 76 h 106"/>
                  <a:gd name="T72" fmla="*/ 64 w 68"/>
                  <a:gd name="T73" fmla="*/ 90 h 106"/>
                  <a:gd name="T74" fmla="*/ 64 w 68"/>
                  <a:gd name="T75" fmla="*/ 98 h 106"/>
                  <a:gd name="T76" fmla="*/ 60 w 68"/>
                  <a:gd name="T77" fmla="*/ 102 h 106"/>
                  <a:gd name="T78" fmla="*/ 56 w 68"/>
                  <a:gd name="T79" fmla="*/ 98 h 106"/>
                  <a:gd name="T80" fmla="*/ 56 w 68"/>
                  <a:gd name="T81" fmla="*/ 90 h 106"/>
                  <a:gd name="T82" fmla="*/ 52 w 68"/>
                  <a:gd name="T83" fmla="*/ 78 h 106"/>
                  <a:gd name="T84" fmla="*/ 44 w 68"/>
                  <a:gd name="T85" fmla="*/ 76 h 106"/>
                  <a:gd name="T86" fmla="*/ 38 w 68"/>
                  <a:gd name="T87" fmla="*/ 68 h 106"/>
                  <a:gd name="T88" fmla="*/ 34 w 68"/>
                  <a:gd name="T89" fmla="*/ 56 h 106"/>
                  <a:gd name="T90" fmla="*/ 38 w 68"/>
                  <a:gd name="T91" fmla="*/ 60 h 106"/>
                  <a:gd name="T92" fmla="*/ 34 w 68"/>
                  <a:gd name="T93" fmla="*/ 64 h 106"/>
                  <a:gd name="T94" fmla="*/ 38 w 68"/>
                  <a:gd name="T95" fmla="*/ 68 h 106"/>
                  <a:gd name="T96" fmla="*/ 38 w 68"/>
                  <a:gd name="T97" fmla="*/ 86 h 106"/>
                  <a:gd name="T98" fmla="*/ 38 w 68"/>
                  <a:gd name="T99" fmla="*/ 86 h 106"/>
                  <a:gd name="T100" fmla="*/ 38 w 68"/>
                  <a:gd name="T101" fmla="*/ 82 h 106"/>
                  <a:gd name="T102" fmla="*/ 40 w 68"/>
                  <a:gd name="T103" fmla="*/ 76 h 106"/>
                  <a:gd name="T104" fmla="*/ 38 w 68"/>
                  <a:gd name="T105" fmla="*/ 86 h 106"/>
                  <a:gd name="T106" fmla="*/ 48 w 68"/>
                  <a:gd name="T107" fmla="*/ 76 h 106"/>
                  <a:gd name="T108" fmla="*/ 40 w 68"/>
                  <a:gd name="T109" fmla="*/ 82 h 106"/>
                  <a:gd name="T110" fmla="*/ 44 w 68"/>
                  <a:gd name="T111" fmla="*/ 78 h 106"/>
                  <a:gd name="T112" fmla="*/ 40 w 68"/>
                  <a:gd name="T113" fmla="*/ 82 h 106"/>
                  <a:gd name="T114" fmla="*/ 56 w 68"/>
                  <a:gd name="T115" fmla="*/ 9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 h="106">
                    <a:moveTo>
                      <a:pt x="34" y="64"/>
                    </a:moveTo>
                    <a:lnTo>
                      <a:pt x="34" y="68"/>
                    </a:lnTo>
                    <a:lnTo>
                      <a:pt x="34" y="72"/>
                    </a:lnTo>
                    <a:lnTo>
                      <a:pt x="38" y="76"/>
                    </a:lnTo>
                    <a:lnTo>
                      <a:pt x="38" y="78"/>
                    </a:lnTo>
                    <a:lnTo>
                      <a:pt x="38" y="82"/>
                    </a:lnTo>
                    <a:lnTo>
                      <a:pt x="34" y="82"/>
                    </a:lnTo>
                    <a:lnTo>
                      <a:pt x="34" y="78"/>
                    </a:lnTo>
                    <a:lnTo>
                      <a:pt x="34" y="82"/>
                    </a:lnTo>
                    <a:lnTo>
                      <a:pt x="34" y="86"/>
                    </a:lnTo>
                    <a:lnTo>
                      <a:pt x="30" y="86"/>
                    </a:lnTo>
                    <a:lnTo>
                      <a:pt x="30" y="82"/>
                    </a:lnTo>
                    <a:lnTo>
                      <a:pt x="30" y="86"/>
                    </a:lnTo>
                    <a:lnTo>
                      <a:pt x="30" y="82"/>
                    </a:lnTo>
                    <a:lnTo>
                      <a:pt x="26" y="82"/>
                    </a:lnTo>
                    <a:lnTo>
                      <a:pt x="26" y="86"/>
                    </a:lnTo>
                    <a:lnTo>
                      <a:pt x="26" y="82"/>
                    </a:lnTo>
                    <a:lnTo>
                      <a:pt x="26" y="78"/>
                    </a:lnTo>
                    <a:lnTo>
                      <a:pt x="26" y="76"/>
                    </a:lnTo>
                    <a:lnTo>
                      <a:pt x="30" y="76"/>
                    </a:lnTo>
                    <a:lnTo>
                      <a:pt x="26" y="76"/>
                    </a:lnTo>
                    <a:lnTo>
                      <a:pt x="26" y="78"/>
                    </a:lnTo>
                    <a:lnTo>
                      <a:pt x="26" y="82"/>
                    </a:lnTo>
                    <a:lnTo>
                      <a:pt x="26" y="86"/>
                    </a:lnTo>
                    <a:lnTo>
                      <a:pt x="22" y="86"/>
                    </a:lnTo>
                    <a:lnTo>
                      <a:pt x="22" y="90"/>
                    </a:lnTo>
                    <a:lnTo>
                      <a:pt x="22" y="86"/>
                    </a:lnTo>
                    <a:lnTo>
                      <a:pt x="22" y="82"/>
                    </a:lnTo>
                    <a:lnTo>
                      <a:pt x="22" y="78"/>
                    </a:lnTo>
                    <a:lnTo>
                      <a:pt x="22" y="82"/>
                    </a:lnTo>
                    <a:lnTo>
                      <a:pt x="22" y="86"/>
                    </a:lnTo>
                    <a:lnTo>
                      <a:pt x="22" y="82"/>
                    </a:lnTo>
                    <a:lnTo>
                      <a:pt x="22" y="78"/>
                    </a:lnTo>
                    <a:lnTo>
                      <a:pt x="18" y="78"/>
                    </a:lnTo>
                    <a:lnTo>
                      <a:pt x="22" y="82"/>
                    </a:lnTo>
                    <a:lnTo>
                      <a:pt x="22" y="86"/>
                    </a:lnTo>
                    <a:lnTo>
                      <a:pt x="22" y="90"/>
                    </a:lnTo>
                    <a:lnTo>
                      <a:pt x="18" y="90"/>
                    </a:lnTo>
                    <a:lnTo>
                      <a:pt x="18" y="86"/>
                    </a:lnTo>
                    <a:lnTo>
                      <a:pt x="18" y="90"/>
                    </a:lnTo>
                    <a:lnTo>
                      <a:pt x="14" y="86"/>
                    </a:lnTo>
                    <a:lnTo>
                      <a:pt x="14" y="82"/>
                    </a:lnTo>
                    <a:lnTo>
                      <a:pt x="14" y="78"/>
                    </a:lnTo>
                    <a:lnTo>
                      <a:pt x="12" y="68"/>
                    </a:lnTo>
                    <a:lnTo>
                      <a:pt x="12" y="64"/>
                    </a:lnTo>
                    <a:lnTo>
                      <a:pt x="14" y="64"/>
                    </a:lnTo>
                    <a:lnTo>
                      <a:pt x="12" y="64"/>
                    </a:lnTo>
                    <a:lnTo>
                      <a:pt x="12" y="60"/>
                    </a:lnTo>
                    <a:lnTo>
                      <a:pt x="12" y="56"/>
                    </a:lnTo>
                    <a:lnTo>
                      <a:pt x="8" y="56"/>
                    </a:lnTo>
                    <a:lnTo>
                      <a:pt x="8" y="52"/>
                    </a:lnTo>
                    <a:lnTo>
                      <a:pt x="12" y="50"/>
                    </a:lnTo>
                    <a:lnTo>
                      <a:pt x="12" y="46"/>
                    </a:lnTo>
                    <a:lnTo>
                      <a:pt x="12" y="42"/>
                    </a:lnTo>
                    <a:lnTo>
                      <a:pt x="8" y="42"/>
                    </a:lnTo>
                    <a:lnTo>
                      <a:pt x="8" y="46"/>
                    </a:lnTo>
                    <a:lnTo>
                      <a:pt x="8" y="42"/>
                    </a:lnTo>
                    <a:lnTo>
                      <a:pt x="4" y="42"/>
                    </a:lnTo>
                    <a:lnTo>
                      <a:pt x="0" y="38"/>
                    </a:lnTo>
                    <a:lnTo>
                      <a:pt x="0" y="34"/>
                    </a:lnTo>
                    <a:lnTo>
                      <a:pt x="4" y="34"/>
                    </a:lnTo>
                    <a:lnTo>
                      <a:pt x="0" y="34"/>
                    </a:lnTo>
                    <a:lnTo>
                      <a:pt x="4" y="30"/>
                    </a:lnTo>
                    <a:lnTo>
                      <a:pt x="4" y="34"/>
                    </a:lnTo>
                    <a:lnTo>
                      <a:pt x="4" y="30"/>
                    </a:lnTo>
                    <a:lnTo>
                      <a:pt x="8" y="30"/>
                    </a:lnTo>
                    <a:lnTo>
                      <a:pt x="8" y="26"/>
                    </a:lnTo>
                    <a:lnTo>
                      <a:pt x="12" y="26"/>
                    </a:lnTo>
                    <a:lnTo>
                      <a:pt x="14" y="26"/>
                    </a:lnTo>
                    <a:lnTo>
                      <a:pt x="12" y="26"/>
                    </a:lnTo>
                    <a:lnTo>
                      <a:pt x="12" y="22"/>
                    </a:lnTo>
                    <a:lnTo>
                      <a:pt x="8" y="22"/>
                    </a:lnTo>
                    <a:lnTo>
                      <a:pt x="8" y="20"/>
                    </a:lnTo>
                    <a:lnTo>
                      <a:pt x="4" y="16"/>
                    </a:lnTo>
                    <a:lnTo>
                      <a:pt x="0" y="16"/>
                    </a:lnTo>
                    <a:lnTo>
                      <a:pt x="4" y="12"/>
                    </a:lnTo>
                    <a:lnTo>
                      <a:pt x="4" y="8"/>
                    </a:lnTo>
                    <a:lnTo>
                      <a:pt x="8" y="8"/>
                    </a:lnTo>
                    <a:lnTo>
                      <a:pt x="8" y="4"/>
                    </a:lnTo>
                    <a:lnTo>
                      <a:pt x="4" y="4"/>
                    </a:lnTo>
                    <a:lnTo>
                      <a:pt x="8" y="0"/>
                    </a:lnTo>
                    <a:lnTo>
                      <a:pt x="8" y="4"/>
                    </a:lnTo>
                    <a:lnTo>
                      <a:pt x="12" y="4"/>
                    </a:lnTo>
                    <a:lnTo>
                      <a:pt x="12" y="8"/>
                    </a:lnTo>
                    <a:lnTo>
                      <a:pt x="14" y="8"/>
                    </a:lnTo>
                    <a:lnTo>
                      <a:pt x="12" y="8"/>
                    </a:lnTo>
                    <a:lnTo>
                      <a:pt x="12" y="4"/>
                    </a:lnTo>
                    <a:lnTo>
                      <a:pt x="14" y="4"/>
                    </a:lnTo>
                    <a:lnTo>
                      <a:pt x="14" y="8"/>
                    </a:lnTo>
                    <a:lnTo>
                      <a:pt x="14" y="12"/>
                    </a:lnTo>
                    <a:lnTo>
                      <a:pt x="18" y="12"/>
                    </a:lnTo>
                    <a:lnTo>
                      <a:pt x="22" y="12"/>
                    </a:lnTo>
                    <a:lnTo>
                      <a:pt x="22" y="8"/>
                    </a:lnTo>
                    <a:lnTo>
                      <a:pt x="22" y="12"/>
                    </a:lnTo>
                    <a:lnTo>
                      <a:pt x="26" y="12"/>
                    </a:lnTo>
                    <a:lnTo>
                      <a:pt x="26" y="16"/>
                    </a:lnTo>
                    <a:lnTo>
                      <a:pt x="26" y="20"/>
                    </a:lnTo>
                    <a:lnTo>
                      <a:pt x="26" y="22"/>
                    </a:lnTo>
                    <a:lnTo>
                      <a:pt x="26" y="26"/>
                    </a:lnTo>
                    <a:lnTo>
                      <a:pt x="30" y="26"/>
                    </a:lnTo>
                    <a:lnTo>
                      <a:pt x="34" y="26"/>
                    </a:lnTo>
                    <a:lnTo>
                      <a:pt x="38" y="26"/>
                    </a:lnTo>
                    <a:lnTo>
                      <a:pt x="40" y="26"/>
                    </a:lnTo>
                    <a:lnTo>
                      <a:pt x="44" y="26"/>
                    </a:lnTo>
                    <a:lnTo>
                      <a:pt x="48" y="26"/>
                    </a:lnTo>
                    <a:lnTo>
                      <a:pt x="52" y="26"/>
                    </a:lnTo>
                    <a:lnTo>
                      <a:pt x="56" y="26"/>
                    </a:lnTo>
                    <a:lnTo>
                      <a:pt x="60" y="26"/>
                    </a:lnTo>
                    <a:lnTo>
                      <a:pt x="60" y="30"/>
                    </a:lnTo>
                    <a:lnTo>
                      <a:pt x="64" y="30"/>
                    </a:lnTo>
                    <a:lnTo>
                      <a:pt x="64" y="34"/>
                    </a:lnTo>
                    <a:lnTo>
                      <a:pt x="60" y="34"/>
                    </a:lnTo>
                    <a:lnTo>
                      <a:pt x="60" y="38"/>
                    </a:lnTo>
                    <a:lnTo>
                      <a:pt x="60" y="42"/>
                    </a:lnTo>
                    <a:lnTo>
                      <a:pt x="56" y="42"/>
                    </a:lnTo>
                    <a:lnTo>
                      <a:pt x="56" y="46"/>
                    </a:lnTo>
                    <a:lnTo>
                      <a:pt x="52" y="46"/>
                    </a:lnTo>
                    <a:lnTo>
                      <a:pt x="48" y="46"/>
                    </a:lnTo>
                    <a:lnTo>
                      <a:pt x="48" y="50"/>
                    </a:lnTo>
                    <a:lnTo>
                      <a:pt x="48" y="46"/>
                    </a:lnTo>
                    <a:lnTo>
                      <a:pt x="44" y="50"/>
                    </a:lnTo>
                    <a:lnTo>
                      <a:pt x="44" y="52"/>
                    </a:lnTo>
                    <a:lnTo>
                      <a:pt x="44" y="56"/>
                    </a:lnTo>
                    <a:lnTo>
                      <a:pt x="44" y="60"/>
                    </a:lnTo>
                    <a:lnTo>
                      <a:pt x="48" y="64"/>
                    </a:lnTo>
                    <a:lnTo>
                      <a:pt x="48" y="60"/>
                    </a:lnTo>
                    <a:lnTo>
                      <a:pt x="48" y="64"/>
                    </a:lnTo>
                    <a:lnTo>
                      <a:pt x="48" y="68"/>
                    </a:lnTo>
                    <a:lnTo>
                      <a:pt x="52" y="68"/>
                    </a:lnTo>
                    <a:lnTo>
                      <a:pt x="52" y="64"/>
                    </a:lnTo>
                    <a:lnTo>
                      <a:pt x="52" y="60"/>
                    </a:lnTo>
                    <a:lnTo>
                      <a:pt x="56" y="60"/>
                    </a:lnTo>
                    <a:lnTo>
                      <a:pt x="56" y="56"/>
                    </a:lnTo>
                    <a:lnTo>
                      <a:pt x="56" y="52"/>
                    </a:lnTo>
                    <a:lnTo>
                      <a:pt x="56" y="56"/>
                    </a:lnTo>
                    <a:lnTo>
                      <a:pt x="60" y="52"/>
                    </a:lnTo>
                    <a:lnTo>
                      <a:pt x="60" y="56"/>
                    </a:lnTo>
                    <a:lnTo>
                      <a:pt x="60" y="60"/>
                    </a:lnTo>
                    <a:lnTo>
                      <a:pt x="64" y="60"/>
                    </a:lnTo>
                    <a:lnTo>
                      <a:pt x="64" y="64"/>
                    </a:lnTo>
                    <a:lnTo>
                      <a:pt x="60" y="64"/>
                    </a:lnTo>
                    <a:lnTo>
                      <a:pt x="64" y="68"/>
                    </a:lnTo>
                    <a:lnTo>
                      <a:pt x="64" y="72"/>
                    </a:lnTo>
                    <a:lnTo>
                      <a:pt x="64" y="76"/>
                    </a:lnTo>
                    <a:lnTo>
                      <a:pt x="64" y="78"/>
                    </a:lnTo>
                    <a:lnTo>
                      <a:pt x="64" y="82"/>
                    </a:lnTo>
                    <a:lnTo>
                      <a:pt x="64" y="86"/>
                    </a:lnTo>
                    <a:lnTo>
                      <a:pt x="64" y="90"/>
                    </a:lnTo>
                    <a:lnTo>
                      <a:pt x="64" y="94"/>
                    </a:lnTo>
                    <a:lnTo>
                      <a:pt x="68" y="94"/>
                    </a:lnTo>
                    <a:lnTo>
                      <a:pt x="68" y="98"/>
                    </a:lnTo>
                    <a:lnTo>
                      <a:pt x="64" y="98"/>
                    </a:lnTo>
                    <a:lnTo>
                      <a:pt x="64" y="94"/>
                    </a:lnTo>
                    <a:lnTo>
                      <a:pt x="60" y="94"/>
                    </a:lnTo>
                    <a:lnTo>
                      <a:pt x="60" y="98"/>
                    </a:lnTo>
                    <a:lnTo>
                      <a:pt x="60" y="102"/>
                    </a:lnTo>
                    <a:lnTo>
                      <a:pt x="60" y="106"/>
                    </a:lnTo>
                    <a:lnTo>
                      <a:pt x="60" y="102"/>
                    </a:lnTo>
                    <a:lnTo>
                      <a:pt x="56" y="102"/>
                    </a:lnTo>
                    <a:lnTo>
                      <a:pt x="56" y="98"/>
                    </a:lnTo>
                    <a:lnTo>
                      <a:pt x="56" y="94"/>
                    </a:lnTo>
                    <a:lnTo>
                      <a:pt x="56" y="90"/>
                    </a:lnTo>
                    <a:lnTo>
                      <a:pt x="56" y="86"/>
                    </a:lnTo>
                    <a:lnTo>
                      <a:pt x="56" y="90"/>
                    </a:lnTo>
                    <a:lnTo>
                      <a:pt x="56" y="86"/>
                    </a:lnTo>
                    <a:lnTo>
                      <a:pt x="56" y="82"/>
                    </a:lnTo>
                    <a:lnTo>
                      <a:pt x="52" y="82"/>
                    </a:lnTo>
                    <a:lnTo>
                      <a:pt x="52" y="78"/>
                    </a:lnTo>
                    <a:lnTo>
                      <a:pt x="52" y="76"/>
                    </a:lnTo>
                    <a:lnTo>
                      <a:pt x="48" y="72"/>
                    </a:lnTo>
                    <a:lnTo>
                      <a:pt x="44" y="72"/>
                    </a:lnTo>
                    <a:lnTo>
                      <a:pt x="44" y="76"/>
                    </a:lnTo>
                    <a:lnTo>
                      <a:pt x="40" y="76"/>
                    </a:lnTo>
                    <a:lnTo>
                      <a:pt x="40" y="72"/>
                    </a:lnTo>
                    <a:lnTo>
                      <a:pt x="38" y="72"/>
                    </a:lnTo>
                    <a:lnTo>
                      <a:pt x="38" y="68"/>
                    </a:lnTo>
                    <a:lnTo>
                      <a:pt x="38" y="64"/>
                    </a:lnTo>
                    <a:lnTo>
                      <a:pt x="38" y="60"/>
                    </a:lnTo>
                    <a:lnTo>
                      <a:pt x="38" y="56"/>
                    </a:lnTo>
                    <a:lnTo>
                      <a:pt x="34" y="56"/>
                    </a:lnTo>
                    <a:lnTo>
                      <a:pt x="38" y="56"/>
                    </a:lnTo>
                    <a:lnTo>
                      <a:pt x="38" y="60"/>
                    </a:lnTo>
                    <a:lnTo>
                      <a:pt x="34" y="60"/>
                    </a:lnTo>
                    <a:lnTo>
                      <a:pt x="38" y="60"/>
                    </a:lnTo>
                    <a:lnTo>
                      <a:pt x="38" y="64"/>
                    </a:lnTo>
                    <a:lnTo>
                      <a:pt x="34" y="64"/>
                    </a:lnTo>
                    <a:lnTo>
                      <a:pt x="34" y="64"/>
                    </a:lnTo>
                    <a:lnTo>
                      <a:pt x="34" y="64"/>
                    </a:lnTo>
                    <a:close/>
                    <a:moveTo>
                      <a:pt x="38" y="72"/>
                    </a:moveTo>
                    <a:lnTo>
                      <a:pt x="34" y="72"/>
                    </a:lnTo>
                    <a:lnTo>
                      <a:pt x="34" y="68"/>
                    </a:lnTo>
                    <a:lnTo>
                      <a:pt x="38" y="68"/>
                    </a:lnTo>
                    <a:lnTo>
                      <a:pt x="38" y="72"/>
                    </a:lnTo>
                    <a:lnTo>
                      <a:pt x="38" y="72"/>
                    </a:lnTo>
                    <a:lnTo>
                      <a:pt x="38" y="72"/>
                    </a:lnTo>
                    <a:close/>
                    <a:moveTo>
                      <a:pt x="38" y="86"/>
                    </a:moveTo>
                    <a:lnTo>
                      <a:pt x="34" y="86"/>
                    </a:lnTo>
                    <a:lnTo>
                      <a:pt x="34" y="82"/>
                    </a:lnTo>
                    <a:lnTo>
                      <a:pt x="38" y="82"/>
                    </a:lnTo>
                    <a:lnTo>
                      <a:pt x="38" y="86"/>
                    </a:lnTo>
                    <a:lnTo>
                      <a:pt x="38" y="86"/>
                    </a:lnTo>
                    <a:lnTo>
                      <a:pt x="38" y="86"/>
                    </a:lnTo>
                    <a:close/>
                    <a:moveTo>
                      <a:pt x="38" y="86"/>
                    </a:moveTo>
                    <a:lnTo>
                      <a:pt x="38" y="82"/>
                    </a:lnTo>
                    <a:lnTo>
                      <a:pt x="38" y="78"/>
                    </a:lnTo>
                    <a:lnTo>
                      <a:pt x="38" y="76"/>
                    </a:lnTo>
                    <a:lnTo>
                      <a:pt x="38" y="72"/>
                    </a:lnTo>
                    <a:lnTo>
                      <a:pt x="40" y="76"/>
                    </a:lnTo>
                    <a:lnTo>
                      <a:pt x="40" y="78"/>
                    </a:lnTo>
                    <a:lnTo>
                      <a:pt x="40" y="82"/>
                    </a:lnTo>
                    <a:lnTo>
                      <a:pt x="38" y="82"/>
                    </a:lnTo>
                    <a:lnTo>
                      <a:pt x="38" y="86"/>
                    </a:lnTo>
                    <a:lnTo>
                      <a:pt x="38" y="86"/>
                    </a:lnTo>
                    <a:lnTo>
                      <a:pt x="38" y="86"/>
                    </a:lnTo>
                    <a:close/>
                    <a:moveTo>
                      <a:pt x="48" y="78"/>
                    </a:moveTo>
                    <a:lnTo>
                      <a:pt x="48" y="76"/>
                    </a:lnTo>
                    <a:lnTo>
                      <a:pt x="48" y="78"/>
                    </a:lnTo>
                    <a:lnTo>
                      <a:pt x="48" y="78"/>
                    </a:lnTo>
                    <a:lnTo>
                      <a:pt x="48" y="78"/>
                    </a:lnTo>
                    <a:close/>
                    <a:moveTo>
                      <a:pt x="40" y="82"/>
                    </a:moveTo>
                    <a:lnTo>
                      <a:pt x="44" y="82"/>
                    </a:lnTo>
                    <a:lnTo>
                      <a:pt x="44" y="78"/>
                    </a:lnTo>
                    <a:lnTo>
                      <a:pt x="44" y="76"/>
                    </a:lnTo>
                    <a:lnTo>
                      <a:pt x="44" y="78"/>
                    </a:lnTo>
                    <a:lnTo>
                      <a:pt x="44" y="82"/>
                    </a:lnTo>
                    <a:lnTo>
                      <a:pt x="40" y="82"/>
                    </a:lnTo>
                    <a:lnTo>
                      <a:pt x="40" y="82"/>
                    </a:lnTo>
                    <a:lnTo>
                      <a:pt x="40" y="82"/>
                    </a:lnTo>
                    <a:close/>
                    <a:moveTo>
                      <a:pt x="56" y="94"/>
                    </a:moveTo>
                    <a:lnTo>
                      <a:pt x="56" y="90"/>
                    </a:lnTo>
                    <a:lnTo>
                      <a:pt x="56" y="94"/>
                    </a:lnTo>
                    <a:lnTo>
                      <a:pt x="56" y="94"/>
                    </a:lnTo>
                    <a:lnTo>
                      <a:pt x="56" y="9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2" name="Freeform 21">
                <a:extLst>
                  <a:ext uri="{FF2B5EF4-FFF2-40B4-BE49-F238E27FC236}">
                    <a16:creationId xmlns:a16="http://schemas.microsoft.com/office/drawing/2014/main" id="{BCB9686E-8A7C-43FC-BF5C-6CB8267248EF}"/>
                  </a:ext>
                </a:extLst>
              </p:cNvPr>
              <p:cNvSpPr>
                <a:spLocks/>
              </p:cNvSpPr>
              <p:nvPr/>
            </p:nvSpPr>
            <p:spPr bwMode="auto">
              <a:xfrm>
                <a:off x="8736746" y="3667224"/>
                <a:ext cx="93324" cy="59016"/>
              </a:xfrm>
              <a:custGeom>
                <a:avLst/>
                <a:gdLst>
                  <a:gd name="T0" fmla="*/ 44 w 48"/>
                  <a:gd name="T1" fmla="*/ 26 h 30"/>
                  <a:gd name="T2" fmla="*/ 38 w 48"/>
                  <a:gd name="T3" fmla="*/ 26 h 30"/>
                  <a:gd name="T4" fmla="*/ 38 w 48"/>
                  <a:gd name="T5" fmla="*/ 26 h 30"/>
                  <a:gd name="T6" fmla="*/ 38 w 48"/>
                  <a:gd name="T7" fmla="*/ 30 h 30"/>
                  <a:gd name="T8" fmla="*/ 34 w 48"/>
                  <a:gd name="T9" fmla="*/ 26 h 30"/>
                  <a:gd name="T10" fmla="*/ 30 w 48"/>
                  <a:gd name="T11" fmla="*/ 30 h 30"/>
                  <a:gd name="T12" fmla="*/ 26 w 48"/>
                  <a:gd name="T13" fmla="*/ 30 h 30"/>
                  <a:gd name="T14" fmla="*/ 22 w 48"/>
                  <a:gd name="T15" fmla="*/ 26 h 30"/>
                  <a:gd name="T16" fmla="*/ 18 w 48"/>
                  <a:gd name="T17" fmla="*/ 26 h 30"/>
                  <a:gd name="T18" fmla="*/ 18 w 48"/>
                  <a:gd name="T19" fmla="*/ 30 h 30"/>
                  <a:gd name="T20" fmla="*/ 14 w 48"/>
                  <a:gd name="T21" fmla="*/ 30 h 30"/>
                  <a:gd name="T22" fmla="*/ 10 w 48"/>
                  <a:gd name="T23" fmla="*/ 30 h 30"/>
                  <a:gd name="T24" fmla="*/ 10 w 48"/>
                  <a:gd name="T25" fmla="*/ 26 h 30"/>
                  <a:gd name="T26" fmla="*/ 6 w 48"/>
                  <a:gd name="T27" fmla="*/ 26 h 30"/>
                  <a:gd name="T28" fmla="*/ 6 w 48"/>
                  <a:gd name="T29" fmla="*/ 26 h 30"/>
                  <a:gd name="T30" fmla="*/ 4 w 48"/>
                  <a:gd name="T31" fmla="*/ 26 h 30"/>
                  <a:gd name="T32" fmla="*/ 0 w 48"/>
                  <a:gd name="T33" fmla="*/ 26 h 30"/>
                  <a:gd name="T34" fmla="*/ 0 w 48"/>
                  <a:gd name="T35" fmla="*/ 24 h 30"/>
                  <a:gd name="T36" fmla="*/ 0 w 48"/>
                  <a:gd name="T37" fmla="*/ 20 h 30"/>
                  <a:gd name="T38" fmla="*/ 0 w 48"/>
                  <a:gd name="T39" fmla="*/ 20 h 30"/>
                  <a:gd name="T40" fmla="*/ 4 w 48"/>
                  <a:gd name="T41" fmla="*/ 20 h 30"/>
                  <a:gd name="T42" fmla="*/ 4 w 48"/>
                  <a:gd name="T43" fmla="*/ 16 h 30"/>
                  <a:gd name="T44" fmla="*/ 4 w 48"/>
                  <a:gd name="T45" fmla="*/ 16 h 30"/>
                  <a:gd name="T46" fmla="*/ 6 w 48"/>
                  <a:gd name="T47" fmla="*/ 12 h 30"/>
                  <a:gd name="T48" fmla="*/ 6 w 48"/>
                  <a:gd name="T49" fmla="*/ 8 h 30"/>
                  <a:gd name="T50" fmla="*/ 6 w 48"/>
                  <a:gd name="T51" fmla="*/ 8 h 30"/>
                  <a:gd name="T52" fmla="*/ 10 w 48"/>
                  <a:gd name="T53" fmla="*/ 4 h 30"/>
                  <a:gd name="T54" fmla="*/ 14 w 48"/>
                  <a:gd name="T55" fmla="*/ 4 h 30"/>
                  <a:gd name="T56" fmla="*/ 18 w 48"/>
                  <a:gd name="T57" fmla="*/ 0 h 30"/>
                  <a:gd name="T58" fmla="*/ 18 w 48"/>
                  <a:gd name="T59" fmla="*/ 0 h 30"/>
                  <a:gd name="T60" fmla="*/ 22 w 48"/>
                  <a:gd name="T61" fmla="*/ 0 h 30"/>
                  <a:gd name="T62" fmla="*/ 22 w 48"/>
                  <a:gd name="T63" fmla="*/ 4 h 30"/>
                  <a:gd name="T64" fmla="*/ 22 w 48"/>
                  <a:gd name="T65" fmla="*/ 4 h 30"/>
                  <a:gd name="T66" fmla="*/ 26 w 48"/>
                  <a:gd name="T67" fmla="*/ 4 h 30"/>
                  <a:gd name="T68" fmla="*/ 30 w 48"/>
                  <a:gd name="T69" fmla="*/ 4 h 30"/>
                  <a:gd name="T70" fmla="*/ 30 w 48"/>
                  <a:gd name="T71" fmla="*/ 8 h 30"/>
                  <a:gd name="T72" fmla="*/ 34 w 48"/>
                  <a:gd name="T73" fmla="*/ 8 h 30"/>
                  <a:gd name="T74" fmla="*/ 38 w 48"/>
                  <a:gd name="T75" fmla="*/ 4 h 30"/>
                  <a:gd name="T76" fmla="*/ 38 w 48"/>
                  <a:gd name="T77" fmla="*/ 8 h 30"/>
                  <a:gd name="T78" fmla="*/ 40 w 48"/>
                  <a:gd name="T79" fmla="*/ 8 h 30"/>
                  <a:gd name="T80" fmla="*/ 40 w 48"/>
                  <a:gd name="T81" fmla="*/ 8 h 30"/>
                  <a:gd name="T82" fmla="*/ 40 w 48"/>
                  <a:gd name="T83" fmla="*/ 12 h 30"/>
                  <a:gd name="T84" fmla="*/ 40 w 48"/>
                  <a:gd name="T85" fmla="*/ 12 h 30"/>
                  <a:gd name="T86" fmla="*/ 40 w 48"/>
                  <a:gd name="T87" fmla="*/ 16 h 30"/>
                  <a:gd name="T88" fmla="*/ 44 w 48"/>
                  <a:gd name="T89" fmla="*/ 16 h 30"/>
                  <a:gd name="T90" fmla="*/ 48 w 48"/>
                  <a:gd name="T91" fmla="*/ 20 h 30"/>
                  <a:gd name="T92" fmla="*/ 44 w 48"/>
                  <a:gd name="T93" fmla="*/ 24 h 30"/>
                  <a:gd name="T94" fmla="*/ 48 w 48"/>
                  <a:gd name="T95" fmla="*/ 26 h 30"/>
                  <a:gd name="T96" fmla="*/ 44 w 48"/>
                  <a:gd name="T9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30">
                    <a:moveTo>
                      <a:pt x="44" y="26"/>
                    </a:moveTo>
                    <a:lnTo>
                      <a:pt x="44" y="26"/>
                    </a:lnTo>
                    <a:lnTo>
                      <a:pt x="44" y="26"/>
                    </a:lnTo>
                    <a:lnTo>
                      <a:pt x="44" y="26"/>
                    </a:lnTo>
                    <a:lnTo>
                      <a:pt x="44" y="26"/>
                    </a:lnTo>
                    <a:lnTo>
                      <a:pt x="40" y="26"/>
                    </a:lnTo>
                    <a:lnTo>
                      <a:pt x="40" y="26"/>
                    </a:lnTo>
                    <a:lnTo>
                      <a:pt x="38" y="26"/>
                    </a:lnTo>
                    <a:lnTo>
                      <a:pt x="38" y="26"/>
                    </a:lnTo>
                    <a:lnTo>
                      <a:pt x="38" y="26"/>
                    </a:lnTo>
                    <a:lnTo>
                      <a:pt x="38" y="26"/>
                    </a:lnTo>
                    <a:lnTo>
                      <a:pt x="38" y="26"/>
                    </a:lnTo>
                    <a:lnTo>
                      <a:pt x="38" y="26"/>
                    </a:lnTo>
                    <a:lnTo>
                      <a:pt x="38" y="26"/>
                    </a:lnTo>
                    <a:lnTo>
                      <a:pt x="38" y="30"/>
                    </a:lnTo>
                    <a:lnTo>
                      <a:pt x="38" y="30"/>
                    </a:lnTo>
                    <a:lnTo>
                      <a:pt x="34" y="30"/>
                    </a:lnTo>
                    <a:lnTo>
                      <a:pt x="34" y="26"/>
                    </a:lnTo>
                    <a:lnTo>
                      <a:pt x="34" y="26"/>
                    </a:lnTo>
                    <a:lnTo>
                      <a:pt x="34" y="26"/>
                    </a:lnTo>
                    <a:lnTo>
                      <a:pt x="34" y="26"/>
                    </a:lnTo>
                    <a:lnTo>
                      <a:pt x="30" y="30"/>
                    </a:lnTo>
                    <a:lnTo>
                      <a:pt x="30" y="30"/>
                    </a:lnTo>
                    <a:lnTo>
                      <a:pt x="30" y="30"/>
                    </a:lnTo>
                    <a:lnTo>
                      <a:pt x="30" y="30"/>
                    </a:lnTo>
                    <a:lnTo>
                      <a:pt x="26" y="30"/>
                    </a:lnTo>
                    <a:lnTo>
                      <a:pt x="26" y="30"/>
                    </a:lnTo>
                    <a:lnTo>
                      <a:pt x="26" y="30"/>
                    </a:lnTo>
                    <a:lnTo>
                      <a:pt x="26" y="30"/>
                    </a:lnTo>
                    <a:lnTo>
                      <a:pt x="26" y="26"/>
                    </a:lnTo>
                    <a:lnTo>
                      <a:pt x="26" y="26"/>
                    </a:lnTo>
                    <a:lnTo>
                      <a:pt x="22" y="26"/>
                    </a:lnTo>
                    <a:lnTo>
                      <a:pt x="22" y="26"/>
                    </a:lnTo>
                    <a:lnTo>
                      <a:pt x="22" y="26"/>
                    </a:lnTo>
                    <a:lnTo>
                      <a:pt x="22" y="26"/>
                    </a:lnTo>
                    <a:lnTo>
                      <a:pt x="18" y="26"/>
                    </a:lnTo>
                    <a:lnTo>
                      <a:pt x="18" y="26"/>
                    </a:lnTo>
                    <a:lnTo>
                      <a:pt x="18" y="26"/>
                    </a:lnTo>
                    <a:lnTo>
                      <a:pt x="18" y="30"/>
                    </a:lnTo>
                    <a:lnTo>
                      <a:pt x="18" y="30"/>
                    </a:lnTo>
                    <a:lnTo>
                      <a:pt x="18" y="30"/>
                    </a:lnTo>
                    <a:lnTo>
                      <a:pt x="18" y="30"/>
                    </a:lnTo>
                    <a:lnTo>
                      <a:pt x="14" y="30"/>
                    </a:lnTo>
                    <a:lnTo>
                      <a:pt x="14" y="30"/>
                    </a:lnTo>
                    <a:lnTo>
                      <a:pt x="14" y="30"/>
                    </a:lnTo>
                    <a:lnTo>
                      <a:pt x="14" y="30"/>
                    </a:lnTo>
                    <a:lnTo>
                      <a:pt x="10" y="30"/>
                    </a:lnTo>
                    <a:lnTo>
                      <a:pt x="10" y="30"/>
                    </a:lnTo>
                    <a:lnTo>
                      <a:pt x="10" y="30"/>
                    </a:lnTo>
                    <a:lnTo>
                      <a:pt x="10" y="30"/>
                    </a:lnTo>
                    <a:lnTo>
                      <a:pt x="10" y="26"/>
                    </a:lnTo>
                    <a:lnTo>
                      <a:pt x="10" y="26"/>
                    </a:lnTo>
                    <a:lnTo>
                      <a:pt x="10" y="26"/>
                    </a:lnTo>
                    <a:lnTo>
                      <a:pt x="10" y="26"/>
                    </a:lnTo>
                    <a:lnTo>
                      <a:pt x="6" y="26"/>
                    </a:lnTo>
                    <a:lnTo>
                      <a:pt x="6" y="26"/>
                    </a:lnTo>
                    <a:lnTo>
                      <a:pt x="6" y="26"/>
                    </a:lnTo>
                    <a:lnTo>
                      <a:pt x="6" y="26"/>
                    </a:lnTo>
                    <a:lnTo>
                      <a:pt x="6" y="26"/>
                    </a:lnTo>
                    <a:lnTo>
                      <a:pt x="6" y="26"/>
                    </a:lnTo>
                    <a:lnTo>
                      <a:pt x="4" y="26"/>
                    </a:lnTo>
                    <a:lnTo>
                      <a:pt x="4" y="26"/>
                    </a:lnTo>
                    <a:lnTo>
                      <a:pt x="4" y="26"/>
                    </a:lnTo>
                    <a:lnTo>
                      <a:pt x="4" y="26"/>
                    </a:lnTo>
                    <a:lnTo>
                      <a:pt x="4" y="26"/>
                    </a:lnTo>
                    <a:lnTo>
                      <a:pt x="4" y="26"/>
                    </a:lnTo>
                    <a:lnTo>
                      <a:pt x="4" y="26"/>
                    </a:lnTo>
                    <a:lnTo>
                      <a:pt x="0" y="26"/>
                    </a:lnTo>
                    <a:lnTo>
                      <a:pt x="0" y="24"/>
                    </a:lnTo>
                    <a:lnTo>
                      <a:pt x="0" y="24"/>
                    </a:lnTo>
                    <a:lnTo>
                      <a:pt x="0" y="24"/>
                    </a:lnTo>
                    <a:lnTo>
                      <a:pt x="0" y="24"/>
                    </a:lnTo>
                    <a:lnTo>
                      <a:pt x="0" y="24"/>
                    </a:lnTo>
                    <a:lnTo>
                      <a:pt x="0" y="24"/>
                    </a:lnTo>
                    <a:lnTo>
                      <a:pt x="0" y="24"/>
                    </a:lnTo>
                    <a:lnTo>
                      <a:pt x="0" y="20"/>
                    </a:lnTo>
                    <a:lnTo>
                      <a:pt x="0" y="20"/>
                    </a:lnTo>
                    <a:lnTo>
                      <a:pt x="0" y="20"/>
                    </a:lnTo>
                    <a:lnTo>
                      <a:pt x="0" y="20"/>
                    </a:lnTo>
                    <a:lnTo>
                      <a:pt x="0" y="20"/>
                    </a:lnTo>
                    <a:lnTo>
                      <a:pt x="0" y="20"/>
                    </a:lnTo>
                    <a:lnTo>
                      <a:pt x="0" y="20"/>
                    </a:lnTo>
                    <a:lnTo>
                      <a:pt x="4" y="20"/>
                    </a:lnTo>
                    <a:lnTo>
                      <a:pt x="4" y="20"/>
                    </a:lnTo>
                    <a:lnTo>
                      <a:pt x="4" y="16"/>
                    </a:lnTo>
                    <a:lnTo>
                      <a:pt x="4" y="16"/>
                    </a:lnTo>
                    <a:lnTo>
                      <a:pt x="4" y="16"/>
                    </a:lnTo>
                    <a:lnTo>
                      <a:pt x="4" y="16"/>
                    </a:lnTo>
                    <a:lnTo>
                      <a:pt x="4" y="16"/>
                    </a:lnTo>
                    <a:lnTo>
                      <a:pt x="4" y="16"/>
                    </a:lnTo>
                    <a:lnTo>
                      <a:pt x="4" y="16"/>
                    </a:lnTo>
                    <a:lnTo>
                      <a:pt x="4" y="16"/>
                    </a:lnTo>
                    <a:lnTo>
                      <a:pt x="4" y="12"/>
                    </a:lnTo>
                    <a:lnTo>
                      <a:pt x="4" y="12"/>
                    </a:lnTo>
                    <a:lnTo>
                      <a:pt x="4" y="12"/>
                    </a:lnTo>
                    <a:lnTo>
                      <a:pt x="6" y="12"/>
                    </a:lnTo>
                    <a:lnTo>
                      <a:pt x="6" y="12"/>
                    </a:lnTo>
                    <a:lnTo>
                      <a:pt x="6" y="12"/>
                    </a:lnTo>
                    <a:lnTo>
                      <a:pt x="6" y="8"/>
                    </a:lnTo>
                    <a:lnTo>
                      <a:pt x="6" y="8"/>
                    </a:lnTo>
                    <a:lnTo>
                      <a:pt x="6" y="8"/>
                    </a:lnTo>
                    <a:lnTo>
                      <a:pt x="6" y="8"/>
                    </a:lnTo>
                    <a:lnTo>
                      <a:pt x="6" y="8"/>
                    </a:lnTo>
                    <a:lnTo>
                      <a:pt x="6" y="8"/>
                    </a:lnTo>
                    <a:lnTo>
                      <a:pt x="6" y="8"/>
                    </a:lnTo>
                    <a:lnTo>
                      <a:pt x="10" y="4"/>
                    </a:lnTo>
                    <a:lnTo>
                      <a:pt x="10" y="4"/>
                    </a:lnTo>
                    <a:lnTo>
                      <a:pt x="10" y="4"/>
                    </a:lnTo>
                    <a:lnTo>
                      <a:pt x="10" y="4"/>
                    </a:lnTo>
                    <a:lnTo>
                      <a:pt x="10" y="4"/>
                    </a:lnTo>
                    <a:lnTo>
                      <a:pt x="10" y="4"/>
                    </a:lnTo>
                    <a:lnTo>
                      <a:pt x="14" y="4"/>
                    </a:lnTo>
                    <a:lnTo>
                      <a:pt x="14" y="4"/>
                    </a:lnTo>
                    <a:lnTo>
                      <a:pt x="14" y="0"/>
                    </a:lnTo>
                    <a:lnTo>
                      <a:pt x="14" y="0"/>
                    </a:lnTo>
                    <a:lnTo>
                      <a:pt x="18" y="0"/>
                    </a:lnTo>
                    <a:lnTo>
                      <a:pt x="18" y="0"/>
                    </a:lnTo>
                    <a:lnTo>
                      <a:pt x="18" y="0"/>
                    </a:lnTo>
                    <a:lnTo>
                      <a:pt x="18" y="0"/>
                    </a:lnTo>
                    <a:lnTo>
                      <a:pt x="18" y="0"/>
                    </a:lnTo>
                    <a:lnTo>
                      <a:pt x="22" y="0"/>
                    </a:lnTo>
                    <a:lnTo>
                      <a:pt x="22" y="0"/>
                    </a:lnTo>
                    <a:lnTo>
                      <a:pt x="22" y="0"/>
                    </a:lnTo>
                    <a:lnTo>
                      <a:pt x="22" y="0"/>
                    </a:lnTo>
                    <a:lnTo>
                      <a:pt x="22" y="4"/>
                    </a:lnTo>
                    <a:lnTo>
                      <a:pt x="22" y="4"/>
                    </a:lnTo>
                    <a:lnTo>
                      <a:pt x="22" y="4"/>
                    </a:lnTo>
                    <a:lnTo>
                      <a:pt x="22" y="4"/>
                    </a:lnTo>
                    <a:lnTo>
                      <a:pt x="22" y="4"/>
                    </a:lnTo>
                    <a:lnTo>
                      <a:pt x="22" y="4"/>
                    </a:lnTo>
                    <a:lnTo>
                      <a:pt x="22" y="4"/>
                    </a:lnTo>
                    <a:lnTo>
                      <a:pt x="22" y="4"/>
                    </a:lnTo>
                    <a:lnTo>
                      <a:pt x="26" y="4"/>
                    </a:lnTo>
                    <a:lnTo>
                      <a:pt x="26" y="4"/>
                    </a:lnTo>
                    <a:lnTo>
                      <a:pt x="26" y="4"/>
                    </a:lnTo>
                    <a:lnTo>
                      <a:pt x="26" y="4"/>
                    </a:lnTo>
                    <a:lnTo>
                      <a:pt x="26" y="4"/>
                    </a:lnTo>
                    <a:lnTo>
                      <a:pt x="30" y="4"/>
                    </a:lnTo>
                    <a:lnTo>
                      <a:pt x="30" y="4"/>
                    </a:lnTo>
                    <a:lnTo>
                      <a:pt x="30" y="4"/>
                    </a:lnTo>
                    <a:lnTo>
                      <a:pt x="30" y="4"/>
                    </a:lnTo>
                    <a:lnTo>
                      <a:pt x="30" y="8"/>
                    </a:lnTo>
                    <a:lnTo>
                      <a:pt x="30" y="8"/>
                    </a:lnTo>
                    <a:lnTo>
                      <a:pt x="30" y="8"/>
                    </a:lnTo>
                    <a:lnTo>
                      <a:pt x="34" y="8"/>
                    </a:lnTo>
                    <a:lnTo>
                      <a:pt x="34" y="8"/>
                    </a:lnTo>
                    <a:lnTo>
                      <a:pt x="34" y="8"/>
                    </a:lnTo>
                    <a:lnTo>
                      <a:pt x="34" y="8"/>
                    </a:lnTo>
                    <a:lnTo>
                      <a:pt x="34" y="4"/>
                    </a:lnTo>
                    <a:lnTo>
                      <a:pt x="34" y="4"/>
                    </a:lnTo>
                    <a:lnTo>
                      <a:pt x="34" y="4"/>
                    </a:lnTo>
                    <a:lnTo>
                      <a:pt x="38" y="4"/>
                    </a:lnTo>
                    <a:lnTo>
                      <a:pt x="38" y="4"/>
                    </a:lnTo>
                    <a:lnTo>
                      <a:pt x="38" y="8"/>
                    </a:lnTo>
                    <a:lnTo>
                      <a:pt x="38" y="8"/>
                    </a:lnTo>
                    <a:lnTo>
                      <a:pt x="38" y="8"/>
                    </a:lnTo>
                    <a:lnTo>
                      <a:pt x="38" y="8"/>
                    </a:lnTo>
                    <a:lnTo>
                      <a:pt x="38" y="8"/>
                    </a:lnTo>
                    <a:lnTo>
                      <a:pt x="40" y="8"/>
                    </a:lnTo>
                    <a:lnTo>
                      <a:pt x="40" y="8"/>
                    </a:lnTo>
                    <a:lnTo>
                      <a:pt x="40" y="8"/>
                    </a:lnTo>
                    <a:lnTo>
                      <a:pt x="40" y="8"/>
                    </a:lnTo>
                    <a:lnTo>
                      <a:pt x="40" y="8"/>
                    </a:lnTo>
                    <a:lnTo>
                      <a:pt x="40" y="8"/>
                    </a:lnTo>
                    <a:lnTo>
                      <a:pt x="40" y="8"/>
                    </a:lnTo>
                    <a:lnTo>
                      <a:pt x="40" y="12"/>
                    </a:lnTo>
                    <a:lnTo>
                      <a:pt x="40" y="12"/>
                    </a:lnTo>
                    <a:lnTo>
                      <a:pt x="40" y="12"/>
                    </a:lnTo>
                    <a:lnTo>
                      <a:pt x="40" y="12"/>
                    </a:lnTo>
                    <a:lnTo>
                      <a:pt x="40" y="12"/>
                    </a:lnTo>
                    <a:lnTo>
                      <a:pt x="40" y="12"/>
                    </a:lnTo>
                    <a:lnTo>
                      <a:pt x="40" y="12"/>
                    </a:lnTo>
                    <a:lnTo>
                      <a:pt x="40" y="12"/>
                    </a:lnTo>
                    <a:lnTo>
                      <a:pt x="40" y="12"/>
                    </a:lnTo>
                    <a:lnTo>
                      <a:pt x="40" y="16"/>
                    </a:lnTo>
                    <a:lnTo>
                      <a:pt x="40" y="16"/>
                    </a:lnTo>
                    <a:lnTo>
                      <a:pt x="40" y="16"/>
                    </a:lnTo>
                    <a:lnTo>
                      <a:pt x="40" y="16"/>
                    </a:lnTo>
                    <a:lnTo>
                      <a:pt x="44" y="16"/>
                    </a:lnTo>
                    <a:lnTo>
                      <a:pt x="44" y="16"/>
                    </a:lnTo>
                    <a:lnTo>
                      <a:pt x="44" y="16"/>
                    </a:lnTo>
                    <a:lnTo>
                      <a:pt x="44" y="20"/>
                    </a:lnTo>
                    <a:lnTo>
                      <a:pt x="44" y="20"/>
                    </a:lnTo>
                    <a:lnTo>
                      <a:pt x="48" y="20"/>
                    </a:lnTo>
                    <a:lnTo>
                      <a:pt x="44" y="24"/>
                    </a:lnTo>
                    <a:lnTo>
                      <a:pt x="44" y="24"/>
                    </a:lnTo>
                    <a:lnTo>
                      <a:pt x="44" y="24"/>
                    </a:lnTo>
                    <a:lnTo>
                      <a:pt x="44" y="24"/>
                    </a:lnTo>
                    <a:lnTo>
                      <a:pt x="44" y="24"/>
                    </a:lnTo>
                    <a:lnTo>
                      <a:pt x="44" y="24"/>
                    </a:lnTo>
                    <a:lnTo>
                      <a:pt x="44" y="24"/>
                    </a:lnTo>
                    <a:lnTo>
                      <a:pt x="48" y="26"/>
                    </a:lnTo>
                    <a:lnTo>
                      <a:pt x="48" y="26"/>
                    </a:lnTo>
                    <a:lnTo>
                      <a:pt x="48" y="26"/>
                    </a:lnTo>
                    <a:lnTo>
                      <a:pt x="44" y="26"/>
                    </a:lnTo>
                    <a:lnTo>
                      <a:pt x="44" y="26"/>
                    </a:lnTo>
                    <a:lnTo>
                      <a:pt x="44" y="26"/>
                    </a:lnTo>
                    <a:lnTo>
                      <a:pt x="44" y="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3" name="Freeform 22">
                <a:extLst>
                  <a:ext uri="{FF2B5EF4-FFF2-40B4-BE49-F238E27FC236}">
                    <a16:creationId xmlns:a16="http://schemas.microsoft.com/office/drawing/2014/main" id="{DE15DAB7-59B7-448E-A3F7-B3BE84697BFA}"/>
                  </a:ext>
                </a:extLst>
              </p:cNvPr>
              <p:cNvSpPr>
                <a:spLocks noEditPoints="1"/>
              </p:cNvSpPr>
              <p:nvPr/>
            </p:nvSpPr>
            <p:spPr bwMode="auto">
              <a:xfrm>
                <a:off x="9432789" y="4465904"/>
                <a:ext cx="34997" cy="39344"/>
              </a:xfrm>
              <a:custGeom>
                <a:avLst/>
                <a:gdLst>
                  <a:gd name="T0" fmla="*/ 10 w 18"/>
                  <a:gd name="T1" fmla="*/ 4 h 20"/>
                  <a:gd name="T2" fmla="*/ 10 w 18"/>
                  <a:gd name="T3" fmla="*/ 4 h 20"/>
                  <a:gd name="T4" fmla="*/ 10 w 18"/>
                  <a:gd name="T5" fmla="*/ 4 h 20"/>
                  <a:gd name="T6" fmla="*/ 10 w 18"/>
                  <a:gd name="T7" fmla="*/ 4 h 20"/>
                  <a:gd name="T8" fmla="*/ 10 w 18"/>
                  <a:gd name="T9" fmla="*/ 4 h 20"/>
                  <a:gd name="T10" fmla="*/ 10 w 18"/>
                  <a:gd name="T11" fmla="*/ 8 h 20"/>
                  <a:gd name="T12" fmla="*/ 10 w 18"/>
                  <a:gd name="T13" fmla="*/ 8 h 20"/>
                  <a:gd name="T14" fmla="*/ 10 w 18"/>
                  <a:gd name="T15" fmla="*/ 12 h 20"/>
                  <a:gd name="T16" fmla="*/ 10 w 18"/>
                  <a:gd name="T17" fmla="*/ 12 h 20"/>
                  <a:gd name="T18" fmla="*/ 10 w 18"/>
                  <a:gd name="T19" fmla="*/ 12 h 20"/>
                  <a:gd name="T20" fmla="*/ 10 w 18"/>
                  <a:gd name="T21" fmla="*/ 16 h 20"/>
                  <a:gd name="T22" fmla="*/ 10 w 18"/>
                  <a:gd name="T23" fmla="*/ 20 h 20"/>
                  <a:gd name="T24" fmla="*/ 6 w 18"/>
                  <a:gd name="T25" fmla="*/ 20 h 20"/>
                  <a:gd name="T26" fmla="*/ 6 w 18"/>
                  <a:gd name="T27" fmla="*/ 20 h 20"/>
                  <a:gd name="T28" fmla="*/ 6 w 18"/>
                  <a:gd name="T29" fmla="*/ 20 h 20"/>
                  <a:gd name="T30" fmla="*/ 4 w 18"/>
                  <a:gd name="T31" fmla="*/ 16 h 20"/>
                  <a:gd name="T32" fmla="*/ 4 w 18"/>
                  <a:gd name="T33" fmla="*/ 16 h 20"/>
                  <a:gd name="T34" fmla="*/ 4 w 18"/>
                  <a:gd name="T35" fmla="*/ 12 h 20"/>
                  <a:gd name="T36" fmla="*/ 4 w 18"/>
                  <a:gd name="T37" fmla="*/ 12 h 20"/>
                  <a:gd name="T38" fmla="*/ 0 w 18"/>
                  <a:gd name="T39" fmla="*/ 12 h 20"/>
                  <a:gd name="T40" fmla="*/ 0 w 18"/>
                  <a:gd name="T41" fmla="*/ 12 h 20"/>
                  <a:gd name="T42" fmla="*/ 0 w 18"/>
                  <a:gd name="T43" fmla="*/ 8 h 20"/>
                  <a:gd name="T44" fmla="*/ 0 w 18"/>
                  <a:gd name="T45" fmla="*/ 8 h 20"/>
                  <a:gd name="T46" fmla="*/ 0 w 18"/>
                  <a:gd name="T47" fmla="*/ 8 h 20"/>
                  <a:gd name="T48" fmla="*/ 0 w 18"/>
                  <a:gd name="T49" fmla="*/ 12 h 20"/>
                  <a:gd name="T50" fmla="*/ 4 w 18"/>
                  <a:gd name="T51" fmla="*/ 8 h 20"/>
                  <a:gd name="T52" fmla="*/ 6 w 18"/>
                  <a:gd name="T53" fmla="*/ 8 h 20"/>
                  <a:gd name="T54" fmla="*/ 6 w 18"/>
                  <a:gd name="T55" fmla="*/ 8 h 20"/>
                  <a:gd name="T56" fmla="*/ 6 w 18"/>
                  <a:gd name="T57" fmla="*/ 8 h 20"/>
                  <a:gd name="T58" fmla="*/ 6 w 18"/>
                  <a:gd name="T59" fmla="*/ 4 h 20"/>
                  <a:gd name="T60" fmla="*/ 6 w 18"/>
                  <a:gd name="T61" fmla="*/ 4 h 20"/>
                  <a:gd name="T62" fmla="*/ 6 w 18"/>
                  <a:gd name="T63" fmla="*/ 4 h 20"/>
                  <a:gd name="T64" fmla="*/ 10 w 18"/>
                  <a:gd name="T65" fmla="*/ 4 h 20"/>
                  <a:gd name="T66" fmla="*/ 10 w 18"/>
                  <a:gd name="T67" fmla="*/ 4 h 20"/>
                  <a:gd name="T68" fmla="*/ 10 w 18"/>
                  <a:gd name="T69" fmla="*/ 0 h 20"/>
                  <a:gd name="T70" fmla="*/ 14 w 18"/>
                  <a:gd name="T71" fmla="*/ 0 h 20"/>
                  <a:gd name="T72" fmla="*/ 14 w 18"/>
                  <a:gd name="T73" fmla="*/ 0 h 20"/>
                  <a:gd name="T74" fmla="*/ 14 w 18"/>
                  <a:gd name="T75" fmla="*/ 0 h 20"/>
                  <a:gd name="T76" fmla="*/ 10 w 18"/>
                  <a:gd name="T77" fmla="*/ 4 h 20"/>
                  <a:gd name="T78" fmla="*/ 10 w 18"/>
                  <a:gd name="T79" fmla="*/ 4 h 20"/>
                  <a:gd name="T80" fmla="*/ 10 w 18"/>
                  <a:gd name="T81" fmla="*/ 4 h 20"/>
                  <a:gd name="T82" fmla="*/ 14 w 18"/>
                  <a:gd name="T83" fmla="*/ 4 h 20"/>
                  <a:gd name="T84" fmla="*/ 14 w 18"/>
                  <a:gd name="T85" fmla="*/ 4 h 20"/>
                  <a:gd name="T86" fmla="*/ 14 w 18"/>
                  <a:gd name="T87" fmla="*/ 4 h 20"/>
                  <a:gd name="T88" fmla="*/ 14 w 18"/>
                  <a:gd name="T89" fmla="*/ 4 h 20"/>
                  <a:gd name="T90" fmla="*/ 14 w 18"/>
                  <a:gd name="T91" fmla="*/ 8 h 20"/>
                  <a:gd name="T92" fmla="*/ 14 w 18"/>
                  <a:gd name="T93" fmla="*/ 8 h 20"/>
                  <a:gd name="T94" fmla="*/ 14 w 18"/>
                  <a:gd name="T95" fmla="*/ 12 h 20"/>
                  <a:gd name="T96" fmla="*/ 14 w 18"/>
                  <a:gd name="T97" fmla="*/ 12 h 20"/>
                  <a:gd name="T98" fmla="*/ 14 w 18"/>
                  <a:gd name="T99" fmla="*/ 12 h 20"/>
                  <a:gd name="T100" fmla="*/ 18 w 18"/>
                  <a:gd name="T101" fmla="*/ 12 h 20"/>
                  <a:gd name="T102" fmla="*/ 18 w 18"/>
                  <a:gd name="T103" fmla="*/ 12 h 20"/>
                  <a:gd name="T104" fmla="*/ 18 w 18"/>
                  <a:gd name="T105" fmla="*/ 16 h 20"/>
                  <a:gd name="T106" fmla="*/ 18 w 18"/>
                  <a:gd name="T107" fmla="*/ 16 h 20"/>
                  <a:gd name="T108" fmla="*/ 18 w 18"/>
                  <a:gd name="T109" fmla="*/ 16 h 20"/>
                  <a:gd name="T110" fmla="*/ 14 w 18"/>
                  <a:gd name="T111" fmla="*/ 12 h 20"/>
                  <a:gd name="T112" fmla="*/ 14 w 18"/>
                  <a:gd name="T113" fmla="*/ 12 h 20"/>
                  <a:gd name="T114" fmla="*/ 14 w 18"/>
                  <a:gd name="T115" fmla="*/ 8 h 20"/>
                  <a:gd name="T116" fmla="*/ 10 w 18"/>
                  <a:gd name="T117" fmla="*/ 8 h 20"/>
                  <a:gd name="T118" fmla="*/ 14 w 18"/>
                  <a:gd name="T1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0">
                    <a:moveTo>
                      <a:pt x="10" y="4"/>
                    </a:moveTo>
                    <a:lnTo>
                      <a:pt x="10" y="4"/>
                    </a:lnTo>
                    <a:lnTo>
                      <a:pt x="10" y="4"/>
                    </a:lnTo>
                    <a:lnTo>
                      <a:pt x="10" y="4"/>
                    </a:lnTo>
                    <a:lnTo>
                      <a:pt x="10" y="4"/>
                    </a:lnTo>
                    <a:lnTo>
                      <a:pt x="10" y="4"/>
                    </a:lnTo>
                    <a:lnTo>
                      <a:pt x="10" y="4"/>
                    </a:lnTo>
                    <a:lnTo>
                      <a:pt x="10" y="4"/>
                    </a:lnTo>
                    <a:lnTo>
                      <a:pt x="10" y="4"/>
                    </a:lnTo>
                    <a:lnTo>
                      <a:pt x="10" y="4"/>
                    </a:lnTo>
                    <a:lnTo>
                      <a:pt x="10" y="8"/>
                    </a:lnTo>
                    <a:lnTo>
                      <a:pt x="10" y="8"/>
                    </a:lnTo>
                    <a:lnTo>
                      <a:pt x="10" y="8"/>
                    </a:lnTo>
                    <a:lnTo>
                      <a:pt x="10" y="8"/>
                    </a:lnTo>
                    <a:lnTo>
                      <a:pt x="10" y="8"/>
                    </a:lnTo>
                    <a:lnTo>
                      <a:pt x="10" y="12"/>
                    </a:lnTo>
                    <a:lnTo>
                      <a:pt x="10" y="12"/>
                    </a:lnTo>
                    <a:lnTo>
                      <a:pt x="10" y="12"/>
                    </a:lnTo>
                    <a:lnTo>
                      <a:pt x="10" y="12"/>
                    </a:lnTo>
                    <a:lnTo>
                      <a:pt x="10" y="12"/>
                    </a:lnTo>
                    <a:lnTo>
                      <a:pt x="10" y="12"/>
                    </a:lnTo>
                    <a:lnTo>
                      <a:pt x="10" y="16"/>
                    </a:lnTo>
                    <a:lnTo>
                      <a:pt x="10" y="20"/>
                    </a:lnTo>
                    <a:lnTo>
                      <a:pt x="10" y="20"/>
                    </a:lnTo>
                    <a:lnTo>
                      <a:pt x="6" y="20"/>
                    </a:lnTo>
                    <a:lnTo>
                      <a:pt x="6" y="20"/>
                    </a:lnTo>
                    <a:lnTo>
                      <a:pt x="6" y="20"/>
                    </a:lnTo>
                    <a:lnTo>
                      <a:pt x="6" y="20"/>
                    </a:lnTo>
                    <a:lnTo>
                      <a:pt x="6" y="20"/>
                    </a:lnTo>
                    <a:lnTo>
                      <a:pt x="6" y="20"/>
                    </a:lnTo>
                    <a:lnTo>
                      <a:pt x="6" y="20"/>
                    </a:lnTo>
                    <a:lnTo>
                      <a:pt x="4" y="16"/>
                    </a:lnTo>
                    <a:lnTo>
                      <a:pt x="4" y="16"/>
                    </a:lnTo>
                    <a:lnTo>
                      <a:pt x="4" y="16"/>
                    </a:lnTo>
                    <a:lnTo>
                      <a:pt x="4" y="16"/>
                    </a:lnTo>
                    <a:lnTo>
                      <a:pt x="4" y="12"/>
                    </a:lnTo>
                    <a:lnTo>
                      <a:pt x="4" y="12"/>
                    </a:lnTo>
                    <a:lnTo>
                      <a:pt x="4" y="12"/>
                    </a:lnTo>
                    <a:lnTo>
                      <a:pt x="4" y="12"/>
                    </a:lnTo>
                    <a:lnTo>
                      <a:pt x="0" y="12"/>
                    </a:lnTo>
                    <a:lnTo>
                      <a:pt x="0" y="12"/>
                    </a:lnTo>
                    <a:lnTo>
                      <a:pt x="0" y="12"/>
                    </a:lnTo>
                    <a:lnTo>
                      <a:pt x="0" y="12"/>
                    </a:lnTo>
                    <a:lnTo>
                      <a:pt x="0" y="8"/>
                    </a:lnTo>
                    <a:lnTo>
                      <a:pt x="0" y="8"/>
                    </a:lnTo>
                    <a:lnTo>
                      <a:pt x="0" y="8"/>
                    </a:lnTo>
                    <a:lnTo>
                      <a:pt x="0" y="8"/>
                    </a:lnTo>
                    <a:lnTo>
                      <a:pt x="0" y="8"/>
                    </a:lnTo>
                    <a:lnTo>
                      <a:pt x="0" y="8"/>
                    </a:lnTo>
                    <a:lnTo>
                      <a:pt x="0" y="12"/>
                    </a:lnTo>
                    <a:lnTo>
                      <a:pt x="4" y="8"/>
                    </a:lnTo>
                    <a:lnTo>
                      <a:pt x="4" y="8"/>
                    </a:lnTo>
                    <a:lnTo>
                      <a:pt x="6" y="8"/>
                    </a:lnTo>
                    <a:lnTo>
                      <a:pt x="6" y="8"/>
                    </a:lnTo>
                    <a:lnTo>
                      <a:pt x="6" y="8"/>
                    </a:lnTo>
                    <a:lnTo>
                      <a:pt x="6" y="8"/>
                    </a:lnTo>
                    <a:lnTo>
                      <a:pt x="6" y="8"/>
                    </a:lnTo>
                    <a:lnTo>
                      <a:pt x="6" y="8"/>
                    </a:lnTo>
                    <a:lnTo>
                      <a:pt x="6" y="8"/>
                    </a:lnTo>
                    <a:lnTo>
                      <a:pt x="6" y="4"/>
                    </a:lnTo>
                    <a:lnTo>
                      <a:pt x="6" y="4"/>
                    </a:lnTo>
                    <a:lnTo>
                      <a:pt x="6" y="4"/>
                    </a:lnTo>
                    <a:lnTo>
                      <a:pt x="6" y="4"/>
                    </a:lnTo>
                    <a:lnTo>
                      <a:pt x="6" y="4"/>
                    </a:lnTo>
                    <a:lnTo>
                      <a:pt x="6" y="4"/>
                    </a:lnTo>
                    <a:lnTo>
                      <a:pt x="10" y="4"/>
                    </a:lnTo>
                    <a:lnTo>
                      <a:pt x="10" y="4"/>
                    </a:lnTo>
                    <a:lnTo>
                      <a:pt x="10" y="4"/>
                    </a:lnTo>
                    <a:lnTo>
                      <a:pt x="10" y="0"/>
                    </a:lnTo>
                    <a:lnTo>
                      <a:pt x="10" y="0"/>
                    </a:lnTo>
                    <a:lnTo>
                      <a:pt x="14" y="0"/>
                    </a:lnTo>
                    <a:lnTo>
                      <a:pt x="14" y="0"/>
                    </a:lnTo>
                    <a:lnTo>
                      <a:pt x="14" y="0"/>
                    </a:lnTo>
                    <a:lnTo>
                      <a:pt x="14" y="0"/>
                    </a:lnTo>
                    <a:lnTo>
                      <a:pt x="14" y="0"/>
                    </a:lnTo>
                    <a:lnTo>
                      <a:pt x="14" y="0"/>
                    </a:lnTo>
                    <a:lnTo>
                      <a:pt x="14" y="4"/>
                    </a:lnTo>
                    <a:lnTo>
                      <a:pt x="10" y="4"/>
                    </a:lnTo>
                    <a:lnTo>
                      <a:pt x="10" y="4"/>
                    </a:lnTo>
                    <a:lnTo>
                      <a:pt x="10" y="4"/>
                    </a:lnTo>
                    <a:lnTo>
                      <a:pt x="10" y="4"/>
                    </a:lnTo>
                    <a:lnTo>
                      <a:pt x="10" y="4"/>
                    </a:lnTo>
                    <a:close/>
                    <a:moveTo>
                      <a:pt x="14" y="4"/>
                    </a:moveTo>
                    <a:lnTo>
                      <a:pt x="14" y="4"/>
                    </a:lnTo>
                    <a:lnTo>
                      <a:pt x="14" y="8"/>
                    </a:lnTo>
                    <a:lnTo>
                      <a:pt x="14" y="4"/>
                    </a:lnTo>
                    <a:lnTo>
                      <a:pt x="14" y="4"/>
                    </a:lnTo>
                    <a:lnTo>
                      <a:pt x="14" y="4"/>
                    </a:lnTo>
                    <a:lnTo>
                      <a:pt x="14" y="4"/>
                    </a:lnTo>
                    <a:lnTo>
                      <a:pt x="14" y="4"/>
                    </a:lnTo>
                    <a:lnTo>
                      <a:pt x="14" y="4"/>
                    </a:lnTo>
                    <a:lnTo>
                      <a:pt x="14" y="8"/>
                    </a:lnTo>
                    <a:lnTo>
                      <a:pt x="14" y="8"/>
                    </a:lnTo>
                    <a:lnTo>
                      <a:pt x="14" y="8"/>
                    </a:lnTo>
                    <a:lnTo>
                      <a:pt x="14" y="8"/>
                    </a:lnTo>
                    <a:lnTo>
                      <a:pt x="14" y="12"/>
                    </a:lnTo>
                    <a:lnTo>
                      <a:pt x="14" y="12"/>
                    </a:lnTo>
                    <a:lnTo>
                      <a:pt x="14" y="12"/>
                    </a:lnTo>
                    <a:lnTo>
                      <a:pt x="14" y="12"/>
                    </a:lnTo>
                    <a:lnTo>
                      <a:pt x="14" y="12"/>
                    </a:lnTo>
                    <a:lnTo>
                      <a:pt x="14" y="12"/>
                    </a:lnTo>
                    <a:lnTo>
                      <a:pt x="18" y="12"/>
                    </a:lnTo>
                    <a:lnTo>
                      <a:pt x="18" y="12"/>
                    </a:lnTo>
                    <a:lnTo>
                      <a:pt x="18" y="12"/>
                    </a:lnTo>
                    <a:lnTo>
                      <a:pt x="18" y="16"/>
                    </a:lnTo>
                    <a:lnTo>
                      <a:pt x="18" y="16"/>
                    </a:lnTo>
                    <a:lnTo>
                      <a:pt x="18" y="16"/>
                    </a:lnTo>
                    <a:lnTo>
                      <a:pt x="18" y="16"/>
                    </a:lnTo>
                    <a:lnTo>
                      <a:pt x="18" y="16"/>
                    </a:lnTo>
                    <a:lnTo>
                      <a:pt x="18" y="16"/>
                    </a:lnTo>
                    <a:lnTo>
                      <a:pt x="14" y="12"/>
                    </a:lnTo>
                    <a:lnTo>
                      <a:pt x="14" y="12"/>
                    </a:lnTo>
                    <a:lnTo>
                      <a:pt x="14" y="12"/>
                    </a:lnTo>
                    <a:lnTo>
                      <a:pt x="14" y="12"/>
                    </a:lnTo>
                    <a:lnTo>
                      <a:pt x="14" y="8"/>
                    </a:lnTo>
                    <a:lnTo>
                      <a:pt x="14" y="8"/>
                    </a:lnTo>
                    <a:lnTo>
                      <a:pt x="10" y="8"/>
                    </a:lnTo>
                    <a:lnTo>
                      <a:pt x="10" y="8"/>
                    </a:lnTo>
                    <a:lnTo>
                      <a:pt x="14" y="4"/>
                    </a:lnTo>
                    <a:lnTo>
                      <a:pt x="14" y="4"/>
                    </a:lnTo>
                    <a:lnTo>
                      <a:pt x="1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4" name="Freeform 23">
                <a:extLst>
                  <a:ext uri="{FF2B5EF4-FFF2-40B4-BE49-F238E27FC236}">
                    <a16:creationId xmlns:a16="http://schemas.microsoft.com/office/drawing/2014/main" id="{A04423EB-F61F-4B68-8046-504E50FF668C}"/>
                  </a:ext>
                </a:extLst>
              </p:cNvPr>
              <p:cNvSpPr>
                <a:spLocks/>
              </p:cNvSpPr>
              <p:nvPr/>
            </p:nvSpPr>
            <p:spPr bwMode="auto">
              <a:xfrm>
                <a:off x="9106155" y="4143285"/>
                <a:ext cx="143874" cy="145572"/>
              </a:xfrm>
              <a:custGeom>
                <a:avLst/>
                <a:gdLst>
                  <a:gd name="T0" fmla="*/ 40 w 74"/>
                  <a:gd name="T1" fmla="*/ 68 h 74"/>
                  <a:gd name="T2" fmla="*/ 36 w 74"/>
                  <a:gd name="T3" fmla="*/ 70 h 74"/>
                  <a:gd name="T4" fmla="*/ 36 w 74"/>
                  <a:gd name="T5" fmla="*/ 70 h 74"/>
                  <a:gd name="T6" fmla="*/ 32 w 74"/>
                  <a:gd name="T7" fmla="*/ 70 h 74"/>
                  <a:gd name="T8" fmla="*/ 30 w 74"/>
                  <a:gd name="T9" fmla="*/ 70 h 74"/>
                  <a:gd name="T10" fmla="*/ 26 w 74"/>
                  <a:gd name="T11" fmla="*/ 70 h 74"/>
                  <a:gd name="T12" fmla="*/ 22 w 74"/>
                  <a:gd name="T13" fmla="*/ 70 h 74"/>
                  <a:gd name="T14" fmla="*/ 18 w 74"/>
                  <a:gd name="T15" fmla="*/ 68 h 74"/>
                  <a:gd name="T16" fmla="*/ 22 w 74"/>
                  <a:gd name="T17" fmla="*/ 64 h 74"/>
                  <a:gd name="T18" fmla="*/ 18 w 74"/>
                  <a:gd name="T19" fmla="*/ 64 h 74"/>
                  <a:gd name="T20" fmla="*/ 10 w 74"/>
                  <a:gd name="T21" fmla="*/ 64 h 74"/>
                  <a:gd name="T22" fmla="*/ 10 w 74"/>
                  <a:gd name="T23" fmla="*/ 56 h 74"/>
                  <a:gd name="T24" fmla="*/ 10 w 74"/>
                  <a:gd name="T25" fmla="*/ 52 h 74"/>
                  <a:gd name="T26" fmla="*/ 10 w 74"/>
                  <a:gd name="T27" fmla="*/ 52 h 74"/>
                  <a:gd name="T28" fmla="*/ 10 w 74"/>
                  <a:gd name="T29" fmla="*/ 52 h 74"/>
                  <a:gd name="T30" fmla="*/ 10 w 74"/>
                  <a:gd name="T31" fmla="*/ 48 h 74"/>
                  <a:gd name="T32" fmla="*/ 10 w 74"/>
                  <a:gd name="T33" fmla="*/ 52 h 74"/>
                  <a:gd name="T34" fmla="*/ 6 w 74"/>
                  <a:gd name="T35" fmla="*/ 48 h 74"/>
                  <a:gd name="T36" fmla="*/ 6 w 74"/>
                  <a:gd name="T37" fmla="*/ 38 h 74"/>
                  <a:gd name="T38" fmla="*/ 4 w 74"/>
                  <a:gd name="T39" fmla="*/ 34 h 74"/>
                  <a:gd name="T40" fmla="*/ 4 w 74"/>
                  <a:gd name="T41" fmla="*/ 26 h 74"/>
                  <a:gd name="T42" fmla="*/ 4 w 74"/>
                  <a:gd name="T43" fmla="*/ 20 h 74"/>
                  <a:gd name="T44" fmla="*/ 4 w 74"/>
                  <a:gd name="T45" fmla="*/ 20 h 74"/>
                  <a:gd name="T46" fmla="*/ 6 w 74"/>
                  <a:gd name="T47" fmla="*/ 16 h 74"/>
                  <a:gd name="T48" fmla="*/ 10 w 74"/>
                  <a:gd name="T49" fmla="*/ 8 h 74"/>
                  <a:gd name="T50" fmla="*/ 10 w 74"/>
                  <a:gd name="T51" fmla="*/ 8 h 74"/>
                  <a:gd name="T52" fmla="*/ 14 w 74"/>
                  <a:gd name="T53" fmla="*/ 4 h 74"/>
                  <a:gd name="T54" fmla="*/ 18 w 74"/>
                  <a:gd name="T55" fmla="*/ 4 h 74"/>
                  <a:gd name="T56" fmla="*/ 26 w 74"/>
                  <a:gd name="T57" fmla="*/ 4 h 74"/>
                  <a:gd name="T58" fmla="*/ 32 w 74"/>
                  <a:gd name="T59" fmla="*/ 4 h 74"/>
                  <a:gd name="T60" fmla="*/ 36 w 74"/>
                  <a:gd name="T61" fmla="*/ 4 h 74"/>
                  <a:gd name="T62" fmla="*/ 40 w 74"/>
                  <a:gd name="T63" fmla="*/ 8 h 74"/>
                  <a:gd name="T64" fmla="*/ 40 w 74"/>
                  <a:gd name="T65" fmla="*/ 4 h 74"/>
                  <a:gd name="T66" fmla="*/ 48 w 74"/>
                  <a:gd name="T67" fmla="*/ 8 h 74"/>
                  <a:gd name="T68" fmla="*/ 52 w 74"/>
                  <a:gd name="T69" fmla="*/ 12 h 74"/>
                  <a:gd name="T70" fmla="*/ 54 w 74"/>
                  <a:gd name="T71" fmla="*/ 8 h 74"/>
                  <a:gd name="T72" fmla="*/ 54 w 74"/>
                  <a:gd name="T73" fmla="*/ 4 h 74"/>
                  <a:gd name="T74" fmla="*/ 54 w 74"/>
                  <a:gd name="T75" fmla="*/ 4 h 74"/>
                  <a:gd name="T76" fmla="*/ 58 w 74"/>
                  <a:gd name="T77" fmla="*/ 0 h 74"/>
                  <a:gd name="T78" fmla="*/ 62 w 74"/>
                  <a:gd name="T79" fmla="*/ 4 h 74"/>
                  <a:gd name="T80" fmla="*/ 70 w 74"/>
                  <a:gd name="T81" fmla="*/ 0 h 74"/>
                  <a:gd name="T82" fmla="*/ 74 w 74"/>
                  <a:gd name="T83" fmla="*/ 4 h 74"/>
                  <a:gd name="T84" fmla="*/ 74 w 74"/>
                  <a:gd name="T85" fmla="*/ 8 h 74"/>
                  <a:gd name="T86" fmla="*/ 74 w 74"/>
                  <a:gd name="T87" fmla="*/ 12 h 74"/>
                  <a:gd name="T88" fmla="*/ 74 w 74"/>
                  <a:gd name="T89" fmla="*/ 22 h 74"/>
                  <a:gd name="T90" fmla="*/ 74 w 74"/>
                  <a:gd name="T91" fmla="*/ 38 h 74"/>
                  <a:gd name="T92" fmla="*/ 74 w 74"/>
                  <a:gd name="T93" fmla="*/ 42 h 74"/>
                  <a:gd name="T94" fmla="*/ 70 w 74"/>
                  <a:gd name="T95" fmla="*/ 42 h 74"/>
                  <a:gd name="T96" fmla="*/ 66 w 74"/>
                  <a:gd name="T97" fmla="*/ 44 h 74"/>
                  <a:gd name="T98" fmla="*/ 62 w 74"/>
                  <a:gd name="T99" fmla="*/ 44 h 74"/>
                  <a:gd name="T100" fmla="*/ 58 w 74"/>
                  <a:gd name="T101" fmla="*/ 48 h 74"/>
                  <a:gd name="T102" fmla="*/ 54 w 74"/>
                  <a:gd name="T103" fmla="*/ 48 h 74"/>
                  <a:gd name="T104" fmla="*/ 52 w 74"/>
                  <a:gd name="T105" fmla="*/ 52 h 74"/>
                  <a:gd name="T106" fmla="*/ 52 w 74"/>
                  <a:gd name="T107" fmla="*/ 56 h 74"/>
                  <a:gd name="T108" fmla="*/ 54 w 74"/>
                  <a:gd name="T109" fmla="*/ 64 h 74"/>
                  <a:gd name="T110" fmla="*/ 54 w 74"/>
                  <a:gd name="T111" fmla="*/ 64 h 74"/>
                  <a:gd name="T112" fmla="*/ 48 w 74"/>
                  <a:gd name="T113" fmla="*/ 64 h 74"/>
                  <a:gd name="T114" fmla="*/ 48 w 74"/>
                  <a:gd name="T115" fmla="*/ 64 h 74"/>
                  <a:gd name="T116" fmla="*/ 44 w 74"/>
                  <a:gd name="T117"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 h="74">
                    <a:moveTo>
                      <a:pt x="40" y="64"/>
                    </a:moveTo>
                    <a:lnTo>
                      <a:pt x="40" y="64"/>
                    </a:lnTo>
                    <a:lnTo>
                      <a:pt x="40" y="64"/>
                    </a:lnTo>
                    <a:lnTo>
                      <a:pt x="40" y="64"/>
                    </a:lnTo>
                    <a:lnTo>
                      <a:pt x="40" y="68"/>
                    </a:lnTo>
                    <a:lnTo>
                      <a:pt x="40" y="68"/>
                    </a:lnTo>
                    <a:lnTo>
                      <a:pt x="40" y="68"/>
                    </a:lnTo>
                    <a:lnTo>
                      <a:pt x="40" y="68"/>
                    </a:lnTo>
                    <a:lnTo>
                      <a:pt x="40" y="68"/>
                    </a:lnTo>
                    <a:lnTo>
                      <a:pt x="40" y="68"/>
                    </a:lnTo>
                    <a:lnTo>
                      <a:pt x="36" y="70"/>
                    </a:lnTo>
                    <a:lnTo>
                      <a:pt x="36" y="70"/>
                    </a:lnTo>
                    <a:lnTo>
                      <a:pt x="36" y="70"/>
                    </a:lnTo>
                    <a:lnTo>
                      <a:pt x="36" y="70"/>
                    </a:lnTo>
                    <a:lnTo>
                      <a:pt x="36" y="70"/>
                    </a:lnTo>
                    <a:lnTo>
                      <a:pt x="36" y="70"/>
                    </a:lnTo>
                    <a:lnTo>
                      <a:pt x="36" y="70"/>
                    </a:lnTo>
                    <a:lnTo>
                      <a:pt x="36" y="70"/>
                    </a:lnTo>
                    <a:lnTo>
                      <a:pt x="36" y="70"/>
                    </a:lnTo>
                    <a:lnTo>
                      <a:pt x="36" y="70"/>
                    </a:lnTo>
                    <a:lnTo>
                      <a:pt x="32" y="70"/>
                    </a:lnTo>
                    <a:lnTo>
                      <a:pt x="32" y="70"/>
                    </a:lnTo>
                    <a:lnTo>
                      <a:pt x="32" y="70"/>
                    </a:lnTo>
                    <a:lnTo>
                      <a:pt x="32" y="70"/>
                    </a:lnTo>
                    <a:lnTo>
                      <a:pt x="32" y="70"/>
                    </a:lnTo>
                    <a:lnTo>
                      <a:pt x="32" y="70"/>
                    </a:lnTo>
                    <a:lnTo>
                      <a:pt x="32" y="70"/>
                    </a:lnTo>
                    <a:lnTo>
                      <a:pt x="32" y="74"/>
                    </a:lnTo>
                    <a:lnTo>
                      <a:pt x="30" y="74"/>
                    </a:lnTo>
                    <a:lnTo>
                      <a:pt x="30" y="70"/>
                    </a:lnTo>
                    <a:lnTo>
                      <a:pt x="30" y="70"/>
                    </a:lnTo>
                    <a:lnTo>
                      <a:pt x="30" y="70"/>
                    </a:lnTo>
                    <a:lnTo>
                      <a:pt x="26" y="70"/>
                    </a:lnTo>
                    <a:lnTo>
                      <a:pt x="26" y="70"/>
                    </a:lnTo>
                    <a:lnTo>
                      <a:pt x="26" y="70"/>
                    </a:lnTo>
                    <a:lnTo>
                      <a:pt x="26" y="70"/>
                    </a:lnTo>
                    <a:lnTo>
                      <a:pt x="26" y="70"/>
                    </a:lnTo>
                    <a:lnTo>
                      <a:pt x="22" y="70"/>
                    </a:lnTo>
                    <a:lnTo>
                      <a:pt x="22" y="70"/>
                    </a:lnTo>
                    <a:lnTo>
                      <a:pt x="22" y="70"/>
                    </a:lnTo>
                    <a:lnTo>
                      <a:pt x="22" y="70"/>
                    </a:lnTo>
                    <a:lnTo>
                      <a:pt x="22" y="70"/>
                    </a:lnTo>
                    <a:lnTo>
                      <a:pt x="18" y="70"/>
                    </a:lnTo>
                    <a:lnTo>
                      <a:pt x="18" y="70"/>
                    </a:lnTo>
                    <a:lnTo>
                      <a:pt x="18" y="70"/>
                    </a:lnTo>
                    <a:lnTo>
                      <a:pt x="18" y="68"/>
                    </a:lnTo>
                    <a:lnTo>
                      <a:pt x="18" y="68"/>
                    </a:lnTo>
                    <a:lnTo>
                      <a:pt x="18" y="68"/>
                    </a:lnTo>
                    <a:lnTo>
                      <a:pt x="18" y="68"/>
                    </a:lnTo>
                    <a:lnTo>
                      <a:pt x="18" y="68"/>
                    </a:lnTo>
                    <a:lnTo>
                      <a:pt x="22" y="68"/>
                    </a:lnTo>
                    <a:lnTo>
                      <a:pt x="22" y="68"/>
                    </a:lnTo>
                    <a:lnTo>
                      <a:pt x="22" y="68"/>
                    </a:lnTo>
                    <a:lnTo>
                      <a:pt x="22" y="64"/>
                    </a:lnTo>
                    <a:lnTo>
                      <a:pt x="22" y="64"/>
                    </a:lnTo>
                    <a:lnTo>
                      <a:pt x="18" y="64"/>
                    </a:lnTo>
                    <a:lnTo>
                      <a:pt x="18" y="60"/>
                    </a:lnTo>
                    <a:lnTo>
                      <a:pt x="18" y="60"/>
                    </a:lnTo>
                    <a:lnTo>
                      <a:pt x="18" y="60"/>
                    </a:lnTo>
                    <a:lnTo>
                      <a:pt x="18" y="64"/>
                    </a:lnTo>
                    <a:lnTo>
                      <a:pt x="18" y="64"/>
                    </a:lnTo>
                    <a:lnTo>
                      <a:pt x="14" y="64"/>
                    </a:lnTo>
                    <a:lnTo>
                      <a:pt x="14" y="64"/>
                    </a:lnTo>
                    <a:lnTo>
                      <a:pt x="14" y="68"/>
                    </a:lnTo>
                    <a:lnTo>
                      <a:pt x="10" y="68"/>
                    </a:lnTo>
                    <a:lnTo>
                      <a:pt x="10" y="64"/>
                    </a:lnTo>
                    <a:lnTo>
                      <a:pt x="10" y="64"/>
                    </a:lnTo>
                    <a:lnTo>
                      <a:pt x="10" y="64"/>
                    </a:lnTo>
                    <a:lnTo>
                      <a:pt x="10" y="60"/>
                    </a:lnTo>
                    <a:lnTo>
                      <a:pt x="10" y="60"/>
                    </a:lnTo>
                    <a:lnTo>
                      <a:pt x="10" y="60"/>
                    </a:lnTo>
                    <a:lnTo>
                      <a:pt x="10" y="56"/>
                    </a:lnTo>
                    <a:lnTo>
                      <a:pt x="10" y="56"/>
                    </a:lnTo>
                    <a:lnTo>
                      <a:pt x="10" y="52"/>
                    </a:lnTo>
                    <a:lnTo>
                      <a:pt x="10" y="56"/>
                    </a:lnTo>
                    <a:lnTo>
                      <a:pt x="10" y="52"/>
                    </a:lnTo>
                    <a:lnTo>
                      <a:pt x="10" y="52"/>
                    </a:lnTo>
                    <a:lnTo>
                      <a:pt x="10" y="52"/>
                    </a:lnTo>
                    <a:lnTo>
                      <a:pt x="10" y="52"/>
                    </a:lnTo>
                    <a:lnTo>
                      <a:pt x="10" y="52"/>
                    </a:lnTo>
                    <a:lnTo>
                      <a:pt x="10" y="52"/>
                    </a:lnTo>
                    <a:lnTo>
                      <a:pt x="10" y="52"/>
                    </a:lnTo>
                    <a:lnTo>
                      <a:pt x="10" y="52"/>
                    </a:lnTo>
                    <a:lnTo>
                      <a:pt x="10" y="52"/>
                    </a:lnTo>
                    <a:lnTo>
                      <a:pt x="10" y="52"/>
                    </a:lnTo>
                    <a:lnTo>
                      <a:pt x="10" y="52"/>
                    </a:lnTo>
                    <a:lnTo>
                      <a:pt x="10" y="52"/>
                    </a:lnTo>
                    <a:lnTo>
                      <a:pt x="10" y="52"/>
                    </a:lnTo>
                    <a:lnTo>
                      <a:pt x="10" y="52"/>
                    </a:lnTo>
                    <a:lnTo>
                      <a:pt x="10" y="52"/>
                    </a:lnTo>
                    <a:lnTo>
                      <a:pt x="10" y="48"/>
                    </a:lnTo>
                    <a:lnTo>
                      <a:pt x="10" y="48"/>
                    </a:lnTo>
                    <a:lnTo>
                      <a:pt x="10" y="48"/>
                    </a:lnTo>
                    <a:lnTo>
                      <a:pt x="6" y="48"/>
                    </a:lnTo>
                    <a:lnTo>
                      <a:pt x="10" y="48"/>
                    </a:lnTo>
                    <a:lnTo>
                      <a:pt x="10" y="48"/>
                    </a:lnTo>
                    <a:lnTo>
                      <a:pt x="10" y="48"/>
                    </a:lnTo>
                    <a:lnTo>
                      <a:pt x="10" y="52"/>
                    </a:lnTo>
                    <a:lnTo>
                      <a:pt x="10" y="52"/>
                    </a:lnTo>
                    <a:lnTo>
                      <a:pt x="10" y="52"/>
                    </a:lnTo>
                    <a:lnTo>
                      <a:pt x="10" y="52"/>
                    </a:lnTo>
                    <a:lnTo>
                      <a:pt x="10" y="52"/>
                    </a:lnTo>
                    <a:lnTo>
                      <a:pt x="10" y="52"/>
                    </a:lnTo>
                    <a:lnTo>
                      <a:pt x="10" y="52"/>
                    </a:lnTo>
                    <a:lnTo>
                      <a:pt x="10" y="52"/>
                    </a:lnTo>
                    <a:lnTo>
                      <a:pt x="10" y="52"/>
                    </a:lnTo>
                    <a:lnTo>
                      <a:pt x="10" y="48"/>
                    </a:lnTo>
                    <a:lnTo>
                      <a:pt x="6" y="48"/>
                    </a:lnTo>
                    <a:lnTo>
                      <a:pt x="6" y="48"/>
                    </a:lnTo>
                    <a:lnTo>
                      <a:pt x="6" y="48"/>
                    </a:lnTo>
                    <a:lnTo>
                      <a:pt x="6" y="44"/>
                    </a:lnTo>
                    <a:lnTo>
                      <a:pt x="6" y="42"/>
                    </a:lnTo>
                    <a:lnTo>
                      <a:pt x="6" y="42"/>
                    </a:lnTo>
                    <a:lnTo>
                      <a:pt x="6" y="38"/>
                    </a:lnTo>
                    <a:lnTo>
                      <a:pt x="6" y="38"/>
                    </a:lnTo>
                    <a:lnTo>
                      <a:pt x="4" y="38"/>
                    </a:lnTo>
                    <a:lnTo>
                      <a:pt x="4" y="34"/>
                    </a:lnTo>
                    <a:lnTo>
                      <a:pt x="4" y="34"/>
                    </a:lnTo>
                    <a:lnTo>
                      <a:pt x="4" y="34"/>
                    </a:lnTo>
                    <a:lnTo>
                      <a:pt x="4" y="34"/>
                    </a:lnTo>
                    <a:lnTo>
                      <a:pt x="4" y="34"/>
                    </a:lnTo>
                    <a:lnTo>
                      <a:pt x="4" y="34"/>
                    </a:lnTo>
                    <a:lnTo>
                      <a:pt x="4" y="34"/>
                    </a:lnTo>
                    <a:lnTo>
                      <a:pt x="4" y="30"/>
                    </a:lnTo>
                    <a:lnTo>
                      <a:pt x="4" y="26"/>
                    </a:lnTo>
                    <a:lnTo>
                      <a:pt x="4" y="26"/>
                    </a:lnTo>
                    <a:lnTo>
                      <a:pt x="0" y="22"/>
                    </a:lnTo>
                    <a:lnTo>
                      <a:pt x="0" y="22"/>
                    </a:lnTo>
                    <a:lnTo>
                      <a:pt x="0" y="22"/>
                    </a:lnTo>
                    <a:lnTo>
                      <a:pt x="0" y="22"/>
                    </a:lnTo>
                    <a:lnTo>
                      <a:pt x="0" y="20"/>
                    </a:lnTo>
                    <a:lnTo>
                      <a:pt x="4" y="20"/>
                    </a:lnTo>
                    <a:lnTo>
                      <a:pt x="4" y="20"/>
                    </a:lnTo>
                    <a:lnTo>
                      <a:pt x="4" y="20"/>
                    </a:lnTo>
                    <a:lnTo>
                      <a:pt x="4" y="20"/>
                    </a:lnTo>
                    <a:lnTo>
                      <a:pt x="4" y="20"/>
                    </a:lnTo>
                    <a:lnTo>
                      <a:pt x="4" y="20"/>
                    </a:lnTo>
                    <a:lnTo>
                      <a:pt x="4" y="20"/>
                    </a:lnTo>
                    <a:lnTo>
                      <a:pt x="4" y="20"/>
                    </a:lnTo>
                    <a:lnTo>
                      <a:pt x="4" y="20"/>
                    </a:lnTo>
                    <a:lnTo>
                      <a:pt x="4" y="16"/>
                    </a:lnTo>
                    <a:lnTo>
                      <a:pt x="6" y="16"/>
                    </a:lnTo>
                    <a:lnTo>
                      <a:pt x="6" y="16"/>
                    </a:lnTo>
                    <a:lnTo>
                      <a:pt x="6" y="16"/>
                    </a:lnTo>
                    <a:lnTo>
                      <a:pt x="6" y="12"/>
                    </a:lnTo>
                    <a:lnTo>
                      <a:pt x="6" y="12"/>
                    </a:lnTo>
                    <a:lnTo>
                      <a:pt x="6" y="12"/>
                    </a:lnTo>
                    <a:lnTo>
                      <a:pt x="6" y="12"/>
                    </a:lnTo>
                    <a:lnTo>
                      <a:pt x="10" y="12"/>
                    </a:lnTo>
                    <a:lnTo>
                      <a:pt x="10" y="8"/>
                    </a:lnTo>
                    <a:lnTo>
                      <a:pt x="10" y="8"/>
                    </a:lnTo>
                    <a:lnTo>
                      <a:pt x="10" y="8"/>
                    </a:lnTo>
                    <a:lnTo>
                      <a:pt x="10" y="8"/>
                    </a:lnTo>
                    <a:lnTo>
                      <a:pt x="10" y="8"/>
                    </a:lnTo>
                    <a:lnTo>
                      <a:pt x="10" y="8"/>
                    </a:lnTo>
                    <a:lnTo>
                      <a:pt x="10" y="8"/>
                    </a:lnTo>
                    <a:lnTo>
                      <a:pt x="10" y="8"/>
                    </a:lnTo>
                    <a:lnTo>
                      <a:pt x="10" y="8"/>
                    </a:lnTo>
                    <a:lnTo>
                      <a:pt x="10" y="8"/>
                    </a:lnTo>
                    <a:lnTo>
                      <a:pt x="14" y="8"/>
                    </a:lnTo>
                    <a:lnTo>
                      <a:pt x="14" y="4"/>
                    </a:lnTo>
                    <a:lnTo>
                      <a:pt x="14" y="4"/>
                    </a:lnTo>
                    <a:lnTo>
                      <a:pt x="14" y="4"/>
                    </a:lnTo>
                    <a:lnTo>
                      <a:pt x="14" y="4"/>
                    </a:lnTo>
                    <a:lnTo>
                      <a:pt x="18" y="4"/>
                    </a:lnTo>
                    <a:lnTo>
                      <a:pt x="18" y="4"/>
                    </a:lnTo>
                    <a:lnTo>
                      <a:pt x="18" y="4"/>
                    </a:lnTo>
                    <a:lnTo>
                      <a:pt x="18" y="4"/>
                    </a:lnTo>
                    <a:lnTo>
                      <a:pt x="22" y="4"/>
                    </a:lnTo>
                    <a:lnTo>
                      <a:pt x="22" y="4"/>
                    </a:lnTo>
                    <a:lnTo>
                      <a:pt x="22" y="4"/>
                    </a:lnTo>
                    <a:lnTo>
                      <a:pt x="26" y="4"/>
                    </a:lnTo>
                    <a:lnTo>
                      <a:pt x="26" y="4"/>
                    </a:lnTo>
                    <a:lnTo>
                      <a:pt x="26" y="4"/>
                    </a:lnTo>
                    <a:lnTo>
                      <a:pt x="26" y="4"/>
                    </a:lnTo>
                    <a:lnTo>
                      <a:pt x="30" y="4"/>
                    </a:lnTo>
                    <a:lnTo>
                      <a:pt x="30" y="4"/>
                    </a:lnTo>
                    <a:lnTo>
                      <a:pt x="30" y="4"/>
                    </a:lnTo>
                    <a:lnTo>
                      <a:pt x="30" y="4"/>
                    </a:lnTo>
                    <a:lnTo>
                      <a:pt x="32" y="4"/>
                    </a:lnTo>
                    <a:lnTo>
                      <a:pt x="32" y="4"/>
                    </a:lnTo>
                    <a:lnTo>
                      <a:pt x="32" y="4"/>
                    </a:lnTo>
                    <a:lnTo>
                      <a:pt x="32" y="4"/>
                    </a:lnTo>
                    <a:lnTo>
                      <a:pt x="36" y="4"/>
                    </a:lnTo>
                    <a:lnTo>
                      <a:pt x="36" y="4"/>
                    </a:lnTo>
                    <a:lnTo>
                      <a:pt x="36" y="4"/>
                    </a:lnTo>
                    <a:lnTo>
                      <a:pt x="36" y="4"/>
                    </a:lnTo>
                    <a:lnTo>
                      <a:pt x="36" y="4"/>
                    </a:lnTo>
                    <a:lnTo>
                      <a:pt x="36" y="4"/>
                    </a:lnTo>
                    <a:lnTo>
                      <a:pt x="36" y="8"/>
                    </a:lnTo>
                    <a:lnTo>
                      <a:pt x="36" y="8"/>
                    </a:lnTo>
                    <a:lnTo>
                      <a:pt x="40" y="8"/>
                    </a:lnTo>
                    <a:lnTo>
                      <a:pt x="40" y="8"/>
                    </a:lnTo>
                    <a:lnTo>
                      <a:pt x="40" y="8"/>
                    </a:lnTo>
                    <a:lnTo>
                      <a:pt x="40" y="8"/>
                    </a:lnTo>
                    <a:lnTo>
                      <a:pt x="40" y="8"/>
                    </a:lnTo>
                    <a:lnTo>
                      <a:pt x="40" y="4"/>
                    </a:lnTo>
                    <a:lnTo>
                      <a:pt x="40" y="4"/>
                    </a:lnTo>
                    <a:lnTo>
                      <a:pt x="40" y="8"/>
                    </a:lnTo>
                    <a:lnTo>
                      <a:pt x="44" y="8"/>
                    </a:lnTo>
                    <a:lnTo>
                      <a:pt x="44" y="12"/>
                    </a:lnTo>
                    <a:lnTo>
                      <a:pt x="44" y="12"/>
                    </a:lnTo>
                    <a:lnTo>
                      <a:pt x="44" y="8"/>
                    </a:lnTo>
                    <a:lnTo>
                      <a:pt x="48" y="8"/>
                    </a:lnTo>
                    <a:lnTo>
                      <a:pt x="48" y="12"/>
                    </a:lnTo>
                    <a:lnTo>
                      <a:pt x="48" y="12"/>
                    </a:lnTo>
                    <a:lnTo>
                      <a:pt x="48" y="12"/>
                    </a:lnTo>
                    <a:lnTo>
                      <a:pt x="52" y="12"/>
                    </a:lnTo>
                    <a:lnTo>
                      <a:pt x="52" y="12"/>
                    </a:lnTo>
                    <a:lnTo>
                      <a:pt x="52" y="12"/>
                    </a:lnTo>
                    <a:lnTo>
                      <a:pt x="52" y="12"/>
                    </a:lnTo>
                    <a:lnTo>
                      <a:pt x="52" y="12"/>
                    </a:lnTo>
                    <a:lnTo>
                      <a:pt x="54" y="12"/>
                    </a:lnTo>
                    <a:lnTo>
                      <a:pt x="54" y="12"/>
                    </a:lnTo>
                    <a:lnTo>
                      <a:pt x="54" y="12"/>
                    </a:lnTo>
                    <a:lnTo>
                      <a:pt x="54" y="8"/>
                    </a:lnTo>
                    <a:lnTo>
                      <a:pt x="52" y="8"/>
                    </a:lnTo>
                    <a:lnTo>
                      <a:pt x="52" y="8"/>
                    </a:lnTo>
                    <a:lnTo>
                      <a:pt x="52" y="4"/>
                    </a:lnTo>
                    <a:lnTo>
                      <a:pt x="54" y="4"/>
                    </a:lnTo>
                    <a:lnTo>
                      <a:pt x="54" y="4"/>
                    </a:lnTo>
                    <a:lnTo>
                      <a:pt x="54" y="4"/>
                    </a:lnTo>
                    <a:lnTo>
                      <a:pt x="54" y="4"/>
                    </a:lnTo>
                    <a:lnTo>
                      <a:pt x="54" y="4"/>
                    </a:lnTo>
                    <a:lnTo>
                      <a:pt x="54" y="4"/>
                    </a:lnTo>
                    <a:lnTo>
                      <a:pt x="54" y="4"/>
                    </a:lnTo>
                    <a:lnTo>
                      <a:pt x="54" y="4"/>
                    </a:lnTo>
                    <a:lnTo>
                      <a:pt x="54" y="4"/>
                    </a:lnTo>
                    <a:lnTo>
                      <a:pt x="54" y="4"/>
                    </a:lnTo>
                    <a:lnTo>
                      <a:pt x="58" y="4"/>
                    </a:lnTo>
                    <a:lnTo>
                      <a:pt x="58" y="4"/>
                    </a:lnTo>
                    <a:lnTo>
                      <a:pt x="58" y="4"/>
                    </a:lnTo>
                    <a:lnTo>
                      <a:pt x="58" y="0"/>
                    </a:lnTo>
                    <a:lnTo>
                      <a:pt x="58" y="0"/>
                    </a:lnTo>
                    <a:lnTo>
                      <a:pt x="62" y="4"/>
                    </a:lnTo>
                    <a:lnTo>
                      <a:pt x="62" y="4"/>
                    </a:lnTo>
                    <a:lnTo>
                      <a:pt x="62" y="4"/>
                    </a:lnTo>
                    <a:lnTo>
                      <a:pt x="62" y="4"/>
                    </a:lnTo>
                    <a:lnTo>
                      <a:pt x="62" y="4"/>
                    </a:lnTo>
                    <a:lnTo>
                      <a:pt x="62" y="4"/>
                    </a:lnTo>
                    <a:lnTo>
                      <a:pt x="62" y="8"/>
                    </a:lnTo>
                    <a:lnTo>
                      <a:pt x="70" y="4"/>
                    </a:lnTo>
                    <a:lnTo>
                      <a:pt x="70" y="4"/>
                    </a:lnTo>
                    <a:lnTo>
                      <a:pt x="70" y="4"/>
                    </a:lnTo>
                    <a:lnTo>
                      <a:pt x="70" y="4"/>
                    </a:lnTo>
                    <a:lnTo>
                      <a:pt x="70" y="0"/>
                    </a:lnTo>
                    <a:lnTo>
                      <a:pt x="74" y="0"/>
                    </a:lnTo>
                    <a:lnTo>
                      <a:pt x="74" y="0"/>
                    </a:lnTo>
                    <a:lnTo>
                      <a:pt x="74" y="0"/>
                    </a:lnTo>
                    <a:lnTo>
                      <a:pt x="74" y="0"/>
                    </a:lnTo>
                    <a:lnTo>
                      <a:pt x="74" y="0"/>
                    </a:lnTo>
                    <a:lnTo>
                      <a:pt x="74" y="4"/>
                    </a:lnTo>
                    <a:lnTo>
                      <a:pt x="74" y="4"/>
                    </a:lnTo>
                    <a:lnTo>
                      <a:pt x="74" y="4"/>
                    </a:lnTo>
                    <a:lnTo>
                      <a:pt x="74" y="4"/>
                    </a:lnTo>
                    <a:lnTo>
                      <a:pt x="74" y="4"/>
                    </a:lnTo>
                    <a:lnTo>
                      <a:pt x="70" y="4"/>
                    </a:lnTo>
                    <a:lnTo>
                      <a:pt x="74" y="8"/>
                    </a:lnTo>
                    <a:lnTo>
                      <a:pt x="74" y="8"/>
                    </a:lnTo>
                    <a:lnTo>
                      <a:pt x="70" y="8"/>
                    </a:lnTo>
                    <a:lnTo>
                      <a:pt x="70" y="8"/>
                    </a:lnTo>
                    <a:lnTo>
                      <a:pt x="70" y="12"/>
                    </a:lnTo>
                    <a:lnTo>
                      <a:pt x="74" y="12"/>
                    </a:lnTo>
                    <a:lnTo>
                      <a:pt x="74" y="12"/>
                    </a:lnTo>
                    <a:lnTo>
                      <a:pt x="74" y="16"/>
                    </a:lnTo>
                    <a:lnTo>
                      <a:pt x="74" y="16"/>
                    </a:lnTo>
                    <a:lnTo>
                      <a:pt x="74" y="20"/>
                    </a:lnTo>
                    <a:lnTo>
                      <a:pt x="74" y="20"/>
                    </a:lnTo>
                    <a:lnTo>
                      <a:pt x="74" y="22"/>
                    </a:lnTo>
                    <a:lnTo>
                      <a:pt x="74" y="22"/>
                    </a:lnTo>
                    <a:lnTo>
                      <a:pt x="74" y="30"/>
                    </a:lnTo>
                    <a:lnTo>
                      <a:pt x="74" y="30"/>
                    </a:lnTo>
                    <a:lnTo>
                      <a:pt x="74" y="30"/>
                    </a:lnTo>
                    <a:lnTo>
                      <a:pt x="74" y="30"/>
                    </a:lnTo>
                    <a:lnTo>
                      <a:pt x="74" y="34"/>
                    </a:lnTo>
                    <a:lnTo>
                      <a:pt x="74" y="38"/>
                    </a:lnTo>
                    <a:lnTo>
                      <a:pt x="74" y="38"/>
                    </a:lnTo>
                    <a:lnTo>
                      <a:pt x="74" y="42"/>
                    </a:lnTo>
                    <a:lnTo>
                      <a:pt x="74" y="42"/>
                    </a:lnTo>
                    <a:lnTo>
                      <a:pt x="74" y="42"/>
                    </a:lnTo>
                    <a:lnTo>
                      <a:pt x="74" y="42"/>
                    </a:lnTo>
                    <a:lnTo>
                      <a:pt x="74" y="42"/>
                    </a:lnTo>
                    <a:lnTo>
                      <a:pt x="70" y="42"/>
                    </a:lnTo>
                    <a:lnTo>
                      <a:pt x="70" y="42"/>
                    </a:lnTo>
                    <a:lnTo>
                      <a:pt x="70" y="42"/>
                    </a:lnTo>
                    <a:lnTo>
                      <a:pt x="70" y="42"/>
                    </a:lnTo>
                    <a:lnTo>
                      <a:pt x="70" y="42"/>
                    </a:lnTo>
                    <a:lnTo>
                      <a:pt x="70" y="42"/>
                    </a:lnTo>
                    <a:lnTo>
                      <a:pt x="66" y="42"/>
                    </a:lnTo>
                    <a:lnTo>
                      <a:pt x="66" y="44"/>
                    </a:lnTo>
                    <a:lnTo>
                      <a:pt x="66" y="44"/>
                    </a:lnTo>
                    <a:lnTo>
                      <a:pt x="66" y="44"/>
                    </a:lnTo>
                    <a:lnTo>
                      <a:pt x="66" y="44"/>
                    </a:lnTo>
                    <a:lnTo>
                      <a:pt x="66" y="44"/>
                    </a:lnTo>
                    <a:lnTo>
                      <a:pt x="66" y="44"/>
                    </a:lnTo>
                    <a:lnTo>
                      <a:pt x="62" y="44"/>
                    </a:lnTo>
                    <a:lnTo>
                      <a:pt x="62" y="44"/>
                    </a:lnTo>
                    <a:lnTo>
                      <a:pt x="62" y="44"/>
                    </a:lnTo>
                    <a:lnTo>
                      <a:pt x="62" y="48"/>
                    </a:lnTo>
                    <a:lnTo>
                      <a:pt x="62" y="44"/>
                    </a:lnTo>
                    <a:lnTo>
                      <a:pt x="58" y="44"/>
                    </a:lnTo>
                    <a:lnTo>
                      <a:pt x="58" y="44"/>
                    </a:lnTo>
                    <a:lnTo>
                      <a:pt x="58" y="44"/>
                    </a:lnTo>
                    <a:lnTo>
                      <a:pt x="58" y="48"/>
                    </a:lnTo>
                    <a:lnTo>
                      <a:pt x="58" y="48"/>
                    </a:lnTo>
                    <a:lnTo>
                      <a:pt x="58" y="48"/>
                    </a:lnTo>
                    <a:lnTo>
                      <a:pt x="58" y="52"/>
                    </a:lnTo>
                    <a:lnTo>
                      <a:pt x="58" y="52"/>
                    </a:lnTo>
                    <a:lnTo>
                      <a:pt x="58" y="52"/>
                    </a:lnTo>
                    <a:lnTo>
                      <a:pt x="54" y="52"/>
                    </a:lnTo>
                    <a:lnTo>
                      <a:pt x="54" y="52"/>
                    </a:lnTo>
                    <a:lnTo>
                      <a:pt x="54" y="48"/>
                    </a:lnTo>
                    <a:lnTo>
                      <a:pt x="52" y="48"/>
                    </a:lnTo>
                    <a:lnTo>
                      <a:pt x="52" y="48"/>
                    </a:lnTo>
                    <a:lnTo>
                      <a:pt x="52" y="52"/>
                    </a:lnTo>
                    <a:lnTo>
                      <a:pt x="52" y="52"/>
                    </a:lnTo>
                    <a:lnTo>
                      <a:pt x="52" y="52"/>
                    </a:lnTo>
                    <a:lnTo>
                      <a:pt x="52" y="52"/>
                    </a:lnTo>
                    <a:lnTo>
                      <a:pt x="52" y="52"/>
                    </a:lnTo>
                    <a:lnTo>
                      <a:pt x="52" y="52"/>
                    </a:lnTo>
                    <a:lnTo>
                      <a:pt x="52" y="52"/>
                    </a:lnTo>
                    <a:lnTo>
                      <a:pt x="52" y="52"/>
                    </a:lnTo>
                    <a:lnTo>
                      <a:pt x="52" y="52"/>
                    </a:lnTo>
                    <a:lnTo>
                      <a:pt x="52" y="56"/>
                    </a:lnTo>
                    <a:lnTo>
                      <a:pt x="52" y="56"/>
                    </a:lnTo>
                    <a:lnTo>
                      <a:pt x="52" y="60"/>
                    </a:lnTo>
                    <a:lnTo>
                      <a:pt x="52" y="60"/>
                    </a:lnTo>
                    <a:lnTo>
                      <a:pt x="52" y="60"/>
                    </a:lnTo>
                    <a:lnTo>
                      <a:pt x="54" y="64"/>
                    </a:lnTo>
                    <a:lnTo>
                      <a:pt x="54" y="64"/>
                    </a:lnTo>
                    <a:lnTo>
                      <a:pt x="54" y="64"/>
                    </a:lnTo>
                    <a:lnTo>
                      <a:pt x="54" y="64"/>
                    </a:lnTo>
                    <a:lnTo>
                      <a:pt x="54" y="64"/>
                    </a:lnTo>
                    <a:lnTo>
                      <a:pt x="54" y="64"/>
                    </a:lnTo>
                    <a:lnTo>
                      <a:pt x="54" y="64"/>
                    </a:lnTo>
                    <a:lnTo>
                      <a:pt x="54" y="64"/>
                    </a:lnTo>
                    <a:lnTo>
                      <a:pt x="54" y="68"/>
                    </a:lnTo>
                    <a:lnTo>
                      <a:pt x="54" y="68"/>
                    </a:lnTo>
                    <a:lnTo>
                      <a:pt x="54" y="68"/>
                    </a:lnTo>
                    <a:lnTo>
                      <a:pt x="52" y="64"/>
                    </a:lnTo>
                    <a:lnTo>
                      <a:pt x="52" y="64"/>
                    </a:lnTo>
                    <a:lnTo>
                      <a:pt x="48" y="64"/>
                    </a:lnTo>
                    <a:lnTo>
                      <a:pt x="48" y="64"/>
                    </a:lnTo>
                    <a:lnTo>
                      <a:pt x="48" y="64"/>
                    </a:lnTo>
                    <a:lnTo>
                      <a:pt x="48" y="64"/>
                    </a:lnTo>
                    <a:lnTo>
                      <a:pt x="48" y="64"/>
                    </a:lnTo>
                    <a:lnTo>
                      <a:pt x="48" y="64"/>
                    </a:lnTo>
                    <a:lnTo>
                      <a:pt x="48" y="64"/>
                    </a:lnTo>
                    <a:lnTo>
                      <a:pt x="44" y="64"/>
                    </a:lnTo>
                    <a:lnTo>
                      <a:pt x="44" y="64"/>
                    </a:lnTo>
                    <a:lnTo>
                      <a:pt x="44" y="64"/>
                    </a:lnTo>
                    <a:lnTo>
                      <a:pt x="44" y="64"/>
                    </a:lnTo>
                    <a:lnTo>
                      <a:pt x="44" y="68"/>
                    </a:lnTo>
                    <a:lnTo>
                      <a:pt x="44" y="68"/>
                    </a:lnTo>
                    <a:lnTo>
                      <a:pt x="40" y="64"/>
                    </a:lnTo>
                    <a:lnTo>
                      <a:pt x="40" y="64"/>
                    </a:lnTo>
                    <a:lnTo>
                      <a:pt x="40" y="64"/>
                    </a:lnTo>
                    <a:lnTo>
                      <a:pt x="40" y="64"/>
                    </a:lnTo>
                    <a:lnTo>
                      <a:pt x="40" y="6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5" name="Freeform 24">
                <a:extLst>
                  <a:ext uri="{FF2B5EF4-FFF2-40B4-BE49-F238E27FC236}">
                    <a16:creationId xmlns:a16="http://schemas.microsoft.com/office/drawing/2014/main" id="{004C7F91-C292-4AA7-9B81-159A724985E2}"/>
                  </a:ext>
                </a:extLst>
              </p:cNvPr>
              <p:cNvSpPr>
                <a:spLocks noEditPoints="1"/>
              </p:cNvSpPr>
              <p:nvPr/>
            </p:nvSpPr>
            <p:spPr bwMode="auto">
              <a:xfrm>
                <a:off x="8316789" y="2699364"/>
                <a:ext cx="1679832" cy="1325889"/>
              </a:xfrm>
              <a:custGeom>
                <a:avLst/>
                <a:gdLst>
                  <a:gd name="T0" fmla="*/ 356 w 864"/>
                  <a:gd name="T1" fmla="*/ 518 h 674"/>
                  <a:gd name="T2" fmla="*/ 328 w 864"/>
                  <a:gd name="T3" fmla="*/ 484 h 674"/>
                  <a:gd name="T4" fmla="*/ 282 w 864"/>
                  <a:gd name="T5" fmla="*/ 484 h 674"/>
                  <a:gd name="T6" fmla="*/ 226 w 864"/>
                  <a:gd name="T7" fmla="*/ 496 h 674"/>
                  <a:gd name="T8" fmla="*/ 182 w 864"/>
                  <a:gd name="T9" fmla="*/ 500 h 674"/>
                  <a:gd name="T10" fmla="*/ 136 w 864"/>
                  <a:gd name="T11" fmla="*/ 470 h 674"/>
                  <a:gd name="T12" fmla="*/ 84 w 864"/>
                  <a:gd name="T13" fmla="*/ 444 h 674"/>
                  <a:gd name="T14" fmla="*/ 76 w 864"/>
                  <a:gd name="T15" fmla="*/ 402 h 674"/>
                  <a:gd name="T16" fmla="*/ 44 w 864"/>
                  <a:gd name="T17" fmla="*/ 354 h 674"/>
                  <a:gd name="T18" fmla="*/ 20 w 864"/>
                  <a:gd name="T19" fmla="*/ 316 h 674"/>
                  <a:gd name="T20" fmla="*/ 18 w 864"/>
                  <a:gd name="T21" fmla="*/ 268 h 674"/>
                  <a:gd name="T22" fmla="*/ 74 w 864"/>
                  <a:gd name="T23" fmla="*/ 242 h 674"/>
                  <a:gd name="T24" fmla="*/ 96 w 864"/>
                  <a:gd name="T25" fmla="*/ 194 h 674"/>
                  <a:gd name="T26" fmla="*/ 122 w 864"/>
                  <a:gd name="T27" fmla="*/ 164 h 674"/>
                  <a:gd name="T28" fmla="*/ 170 w 864"/>
                  <a:gd name="T29" fmla="*/ 120 h 674"/>
                  <a:gd name="T30" fmla="*/ 218 w 864"/>
                  <a:gd name="T31" fmla="*/ 112 h 674"/>
                  <a:gd name="T32" fmla="*/ 242 w 864"/>
                  <a:gd name="T33" fmla="*/ 168 h 674"/>
                  <a:gd name="T34" fmla="*/ 312 w 864"/>
                  <a:gd name="T35" fmla="*/ 198 h 674"/>
                  <a:gd name="T36" fmla="*/ 386 w 864"/>
                  <a:gd name="T37" fmla="*/ 220 h 674"/>
                  <a:gd name="T38" fmla="*/ 476 w 864"/>
                  <a:gd name="T39" fmla="*/ 228 h 674"/>
                  <a:gd name="T40" fmla="*/ 542 w 864"/>
                  <a:gd name="T41" fmla="*/ 198 h 674"/>
                  <a:gd name="T42" fmla="*/ 600 w 864"/>
                  <a:gd name="T43" fmla="*/ 164 h 674"/>
                  <a:gd name="T44" fmla="*/ 656 w 864"/>
                  <a:gd name="T45" fmla="*/ 138 h 674"/>
                  <a:gd name="T46" fmla="*/ 600 w 864"/>
                  <a:gd name="T47" fmla="*/ 108 h 674"/>
                  <a:gd name="T48" fmla="*/ 648 w 864"/>
                  <a:gd name="T49" fmla="*/ 64 h 674"/>
                  <a:gd name="T50" fmla="*/ 676 w 864"/>
                  <a:gd name="T51" fmla="*/ 4 h 674"/>
                  <a:gd name="T52" fmla="*/ 744 w 864"/>
                  <a:gd name="T53" fmla="*/ 18 h 674"/>
                  <a:gd name="T54" fmla="*/ 762 w 864"/>
                  <a:gd name="T55" fmla="*/ 78 h 674"/>
                  <a:gd name="T56" fmla="*/ 814 w 864"/>
                  <a:gd name="T57" fmla="*/ 120 h 674"/>
                  <a:gd name="T58" fmla="*/ 856 w 864"/>
                  <a:gd name="T59" fmla="*/ 138 h 674"/>
                  <a:gd name="T60" fmla="*/ 814 w 864"/>
                  <a:gd name="T61" fmla="*/ 180 h 674"/>
                  <a:gd name="T62" fmla="*/ 796 w 864"/>
                  <a:gd name="T63" fmla="*/ 220 h 674"/>
                  <a:gd name="T64" fmla="*/ 748 w 864"/>
                  <a:gd name="T65" fmla="*/ 242 h 674"/>
                  <a:gd name="T66" fmla="*/ 696 w 864"/>
                  <a:gd name="T67" fmla="*/ 284 h 674"/>
                  <a:gd name="T68" fmla="*/ 688 w 864"/>
                  <a:gd name="T69" fmla="*/ 268 h 674"/>
                  <a:gd name="T70" fmla="*/ 628 w 864"/>
                  <a:gd name="T71" fmla="*/ 286 h 674"/>
                  <a:gd name="T72" fmla="*/ 662 w 864"/>
                  <a:gd name="T73" fmla="*/ 320 h 674"/>
                  <a:gd name="T74" fmla="*/ 666 w 864"/>
                  <a:gd name="T75" fmla="*/ 340 h 674"/>
                  <a:gd name="T76" fmla="*/ 662 w 864"/>
                  <a:gd name="T77" fmla="*/ 384 h 674"/>
                  <a:gd name="T78" fmla="*/ 662 w 864"/>
                  <a:gd name="T79" fmla="*/ 424 h 674"/>
                  <a:gd name="T80" fmla="*/ 676 w 864"/>
                  <a:gd name="T81" fmla="*/ 448 h 674"/>
                  <a:gd name="T82" fmla="*/ 680 w 864"/>
                  <a:gd name="T83" fmla="*/ 470 h 674"/>
                  <a:gd name="T84" fmla="*/ 670 w 864"/>
                  <a:gd name="T85" fmla="*/ 496 h 674"/>
                  <a:gd name="T86" fmla="*/ 658 w 864"/>
                  <a:gd name="T87" fmla="*/ 522 h 674"/>
                  <a:gd name="T88" fmla="*/ 648 w 864"/>
                  <a:gd name="T89" fmla="*/ 540 h 674"/>
                  <a:gd name="T90" fmla="*/ 626 w 864"/>
                  <a:gd name="T91" fmla="*/ 564 h 674"/>
                  <a:gd name="T92" fmla="*/ 588 w 864"/>
                  <a:gd name="T93" fmla="*/ 592 h 674"/>
                  <a:gd name="T94" fmla="*/ 562 w 864"/>
                  <a:gd name="T95" fmla="*/ 592 h 674"/>
                  <a:gd name="T96" fmla="*/ 536 w 864"/>
                  <a:gd name="T97" fmla="*/ 616 h 674"/>
                  <a:gd name="T98" fmla="*/ 514 w 864"/>
                  <a:gd name="T99" fmla="*/ 620 h 674"/>
                  <a:gd name="T100" fmla="*/ 486 w 864"/>
                  <a:gd name="T101" fmla="*/ 616 h 674"/>
                  <a:gd name="T102" fmla="*/ 430 w 864"/>
                  <a:gd name="T103" fmla="*/ 592 h 674"/>
                  <a:gd name="T104" fmla="*/ 402 w 864"/>
                  <a:gd name="T105" fmla="*/ 620 h 674"/>
                  <a:gd name="T106" fmla="*/ 364 w 864"/>
                  <a:gd name="T107" fmla="*/ 586 h 674"/>
                  <a:gd name="T108" fmla="*/ 670 w 864"/>
                  <a:gd name="T109" fmla="*/ 556 h 674"/>
                  <a:gd name="T110" fmla="*/ 670 w 864"/>
                  <a:gd name="T111" fmla="*/ 600 h 674"/>
                  <a:gd name="T112" fmla="*/ 498 w 864"/>
                  <a:gd name="T113" fmla="*/ 662 h 674"/>
                  <a:gd name="T114" fmla="*/ 524 w 864"/>
                  <a:gd name="T115" fmla="*/ 656 h 674"/>
                  <a:gd name="T116" fmla="*/ 684 w 864"/>
                  <a:gd name="T117" fmla="*/ 458 h 674"/>
                  <a:gd name="T118" fmla="*/ 520 w 864"/>
                  <a:gd name="T119" fmla="*/ 622 h 674"/>
                  <a:gd name="T120" fmla="*/ 566 w 864"/>
                  <a:gd name="T121" fmla="*/ 590 h 674"/>
                  <a:gd name="T122" fmla="*/ 628 w 864"/>
                  <a:gd name="T123" fmla="*/ 564 h 674"/>
                  <a:gd name="T124" fmla="*/ 576 w 864"/>
                  <a:gd name="T125" fmla="*/ 604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4" h="674">
                    <a:moveTo>
                      <a:pt x="342" y="574"/>
                    </a:moveTo>
                    <a:lnTo>
                      <a:pt x="342" y="570"/>
                    </a:lnTo>
                    <a:lnTo>
                      <a:pt x="338" y="570"/>
                    </a:lnTo>
                    <a:lnTo>
                      <a:pt x="342" y="570"/>
                    </a:lnTo>
                    <a:lnTo>
                      <a:pt x="342" y="566"/>
                    </a:lnTo>
                    <a:lnTo>
                      <a:pt x="342" y="564"/>
                    </a:lnTo>
                    <a:lnTo>
                      <a:pt x="338" y="564"/>
                    </a:lnTo>
                    <a:lnTo>
                      <a:pt x="338" y="560"/>
                    </a:lnTo>
                    <a:lnTo>
                      <a:pt x="338" y="556"/>
                    </a:lnTo>
                    <a:lnTo>
                      <a:pt x="342" y="556"/>
                    </a:lnTo>
                    <a:lnTo>
                      <a:pt x="342" y="552"/>
                    </a:lnTo>
                    <a:lnTo>
                      <a:pt x="342" y="548"/>
                    </a:lnTo>
                    <a:lnTo>
                      <a:pt x="346" y="548"/>
                    </a:lnTo>
                    <a:lnTo>
                      <a:pt x="346" y="544"/>
                    </a:lnTo>
                    <a:lnTo>
                      <a:pt x="348" y="540"/>
                    </a:lnTo>
                    <a:lnTo>
                      <a:pt x="352" y="540"/>
                    </a:lnTo>
                    <a:lnTo>
                      <a:pt x="352" y="536"/>
                    </a:lnTo>
                    <a:lnTo>
                      <a:pt x="356" y="536"/>
                    </a:lnTo>
                    <a:lnTo>
                      <a:pt x="352" y="536"/>
                    </a:lnTo>
                    <a:lnTo>
                      <a:pt x="352" y="534"/>
                    </a:lnTo>
                    <a:lnTo>
                      <a:pt x="356" y="534"/>
                    </a:lnTo>
                    <a:lnTo>
                      <a:pt x="356" y="530"/>
                    </a:lnTo>
                    <a:lnTo>
                      <a:pt x="356" y="526"/>
                    </a:lnTo>
                    <a:lnTo>
                      <a:pt x="356" y="522"/>
                    </a:lnTo>
                    <a:lnTo>
                      <a:pt x="356" y="518"/>
                    </a:lnTo>
                    <a:lnTo>
                      <a:pt x="356" y="514"/>
                    </a:lnTo>
                    <a:lnTo>
                      <a:pt x="356" y="510"/>
                    </a:lnTo>
                    <a:lnTo>
                      <a:pt x="356" y="508"/>
                    </a:lnTo>
                    <a:lnTo>
                      <a:pt x="352" y="508"/>
                    </a:lnTo>
                    <a:lnTo>
                      <a:pt x="352" y="504"/>
                    </a:lnTo>
                    <a:lnTo>
                      <a:pt x="352" y="508"/>
                    </a:lnTo>
                    <a:lnTo>
                      <a:pt x="348" y="508"/>
                    </a:lnTo>
                    <a:lnTo>
                      <a:pt x="348" y="504"/>
                    </a:lnTo>
                    <a:lnTo>
                      <a:pt x="348" y="500"/>
                    </a:lnTo>
                    <a:lnTo>
                      <a:pt x="346" y="500"/>
                    </a:lnTo>
                    <a:lnTo>
                      <a:pt x="346" y="496"/>
                    </a:lnTo>
                    <a:lnTo>
                      <a:pt x="346" y="492"/>
                    </a:lnTo>
                    <a:lnTo>
                      <a:pt x="342" y="492"/>
                    </a:lnTo>
                    <a:lnTo>
                      <a:pt x="342" y="488"/>
                    </a:lnTo>
                    <a:lnTo>
                      <a:pt x="338" y="488"/>
                    </a:lnTo>
                    <a:lnTo>
                      <a:pt x="338" y="492"/>
                    </a:lnTo>
                    <a:lnTo>
                      <a:pt x="334" y="492"/>
                    </a:lnTo>
                    <a:lnTo>
                      <a:pt x="334" y="496"/>
                    </a:lnTo>
                    <a:lnTo>
                      <a:pt x="334" y="492"/>
                    </a:lnTo>
                    <a:lnTo>
                      <a:pt x="330" y="492"/>
                    </a:lnTo>
                    <a:lnTo>
                      <a:pt x="328" y="492"/>
                    </a:lnTo>
                    <a:lnTo>
                      <a:pt x="328" y="488"/>
                    </a:lnTo>
                    <a:lnTo>
                      <a:pt x="324" y="492"/>
                    </a:lnTo>
                    <a:lnTo>
                      <a:pt x="324" y="488"/>
                    </a:lnTo>
                    <a:lnTo>
                      <a:pt x="328" y="484"/>
                    </a:lnTo>
                    <a:lnTo>
                      <a:pt x="324" y="480"/>
                    </a:lnTo>
                    <a:lnTo>
                      <a:pt x="324" y="478"/>
                    </a:lnTo>
                    <a:lnTo>
                      <a:pt x="324" y="480"/>
                    </a:lnTo>
                    <a:lnTo>
                      <a:pt x="320" y="480"/>
                    </a:lnTo>
                    <a:lnTo>
                      <a:pt x="320" y="478"/>
                    </a:lnTo>
                    <a:lnTo>
                      <a:pt x="324" y="478"/>
                    </a:lnTo>
                    <a:lnTo>
                      <a:pt x="324" y="474"/>
                    </a:lnTo>
                    <a:lnTo>
                      <a:pt x="320" y="478"/>
                    </a:lnTo>
                    <a:lnTo>
                      <a:pt x="320" y="474"/>
                    </a:lnTo>
                    <a:lnTo>
                      <a:pt x="320" y="470"/>
                    </a:lnTo>
                    <a:lnTo>
                      <a:pt x="316" y="474"/>
                    </a:lnTo>
                    <a:lnTo>
                      <a:pt x="312" y="474"/>
                    </a:lnTo>
                    <a:lnTo>
                      <a:pt x="312" y="478"/>
                    </a:lnTo>
                    <a:lnTo>
                      <a:pt x="308" y="478"/>
                    </a:lnTo>
                    <a:lnTo>
                      <a:pt x="308" y="480"/>
                    </a:lnTo>
                    <a:lnTo>
                      <a:pt x="304" y="478"/>
                    </a:lnTo>
                    <a:lnTo>
                      <a:pt x="302" y="478"/>
                    </a:lnTo>
                    <a:lnTo>
                      <a:pt x="302" y="474"/>
                    </a:lnTo>
                    <a:lnTo>
                      <a:pt x="298" y="474"/>
                    </a:lnTo>
                    <a:lnTo>
                      <a:pt x="298" y="478"/>
                    </a:lnTo>
                    <a:lnTo>
                      <a:pt x="294" y="478"/>
                    </a:lnTo>
                    <a:lnTo>
                      <a:pt x="290" y="480"/>
                    </a:lnTo>
                    <a:lnTo>
                      <a:pt x="290" y="484"/>
                    </a:lnTo>
                    <a:lnTo>
                      <a:pt x="286" y="484"/>
                    </a:lnTo>
                    <a:lnTo>
                      <a:pt x="282" y="484"/>
                    </a:lnTo>
                    <a:lnTo>
                      <a:pt x="278" y="488"/>
                    </a:lnTo>
                    <a:lnTo>
                      <a:pt x="278" y="492"/>
                    </a:lnTo>
                    <a:lnTo>
                      <a:pt x="274" y="492"/>
                    </a:lnTo>
                    <a:lnTo>
                      <a:pt x="272" y="496"/>
                    </a:lnTo>
                    <a:lnTo>
                      <a:pt x="272" y="500"/>
                    </a:lnTo>
                    <a:lnTo>
                      <a:pt x="268" y="500"/>
                    </a:lnTo>
                    <a:lnTo>
                      <a:pt x="264" y="504"/>
                    </a:lnTo>
                    <a:lnTo>
                      <a:pt x="264" y="500"/>
                    </a:lnTo>
                    <a:lnTo>
                      <a:pt x="264" y="504"/>
                    </a:lnTo>
                    <a:lnTo>
                      <a:pt x="260" y="504"/>
                    </a:lnTo>
                    <a:lnTo>
                      <a:pt x="256" y="504"/>
                    </a:lnTo>
                    <a:lnTo>
                      <a:pt x="256" y="500"/>
                    </a:lnTo>
                    <a:lnTo>
                      <a:pt x="252" y="500"/>
                    </a:lnTo>
                    <a:lnTo>
                      <a:pt x="252" y="496"/>
                    </a:lnTo>
                    <a:lnTo>
                      <a:pt x="248" y="496"/>
                    </a:lnTo>
                    <a:lnTo>
                      <a:pt x="248" y="500"/>
                    </a:lnTo>
                    <a:lnTo>
                      <a:pt x="246" y="500"/>
                    </a:lnTo>
                    <a:lnTo>
                      <a:pt x="246" y="496"/>
                    </a:lnTo>
                    <a:lnTo>
                      <a:pt x="242" y="496"/>
                    </a:lnTo>
                    <a:lnTo>
                      <a:pt x="238" y="496"/>
                    </a:lnTo>
                    <a:lnTo>
                      <a:pt x="238" y="492"/>
                    </a:lnTo>
                    <a:lnTo>
                      <a:pt x="234" y="492"/>
                    </a:lnTo>
                    <a:lnTo>
                      <a:pt x="230" y="492"/>
                    </a:lnTo>
                    <a:lnTo>
                      <a:pt x="230" y="496"/>
                    </a:lnTo>
                    <a:lnTo>
                      <a:pt x="226" y="496"/>
                    </a:lnTo>
                    <a:lnTo>
                      <a:pt x="222" y="500"/>
                    </a:lnTo>
                    <a:lnTo>
                      <a:pt x="222" y="504"/>
                    </a:lnTo>
                    <a:lnTo>
                      <a:pt x="218" y="504"/>
                    </a:lnTo>
                    <a:lnTo>
                      <a:pt x="218" y="508"/>
                    </a:lnTo>
                    <a:lnTo>
                      <a:pt x="218" y="510"/>
                    </a:lnTo>
                    <a:lnTo>
                      <a:pt x="216" y="510"/>
                    </a:lnTo>
                    <a:lnTo>
                      <a:pt x="216" y="508"/>
                    </a:lnTo>
                    <a:lnTo>
                      <a:pt x="216" y="504"/>
                    </a:lnTo>
                    <a:lnTo>
                      <a:pt x="216" y="500"/>
                    </a:lnTo>
                    <a:lnTo>
                      <a:pt x="216" y="496"/>
                    </a:lnTo>
                    <a:lnTo>
                      <a:pt x="212" y="496"/>
                    </a:lnTo>
                    <a:lnTo>
                      <a:pt x="208" y="500"/>
                    </a:lnTo>
                    <a:lnTo>
                      <a:pt x="204" y="500"/>
                    </a:lnTo>
                    <a:lnTo>
                      <a:pt x="200" y="500"/>
                    </a:lnTo>
                    <a:lnTo>
                      <a:pt x="200" y="504"/>
                    </a:lnTo>
                    <a:lnTo>
                      <a:pt x="200" y="500"/>
                    </a:lnTo>
                    <a:lnTo>
                      <a:pt x="200" y="504"/>
                    </a:lnTo>
                    <a:lnTo>
                      <a:pt x="196" y="504"/>
                    </a:lnTo>
                    <a:lnTo>
                      <a:pt x="196" y="500"/>
                    </a:lnTo>
                    <a:lnTo>
                      <a:pt x="192" y="500"/>
                    </a:lnTo>
                    <a:lnTo>
                      <a:pt x="192" y="504"/>
                    </a:lnTo>
                    <a:lnTo>
                      <a:pt x="192" y="500"/>
                    </a:lnTo>
                    <a:lnTo>
                      <a:pt x="188" y="500"/>
                    </a:lnTo>
                    <a:lnTo>
                      <a:pt x="186" y="496"/>
                    </a:lnTo>
                    <a:lnTo>
                      <a:pt x="182" y="500"/>
                    </a:lnTo>
                    <a:lnTo>
                      <a:pt x="178" y="500"/>
                    </a:lnTo>
                    <a:lnTo>
                      <a:pt x="178" y="496"/>
                    </a:lnTo>
                    <a:lnTo>
                      <a:pt x="178" y="500"/>
                    </a:lnTo>
                    <a:lnTo>
                      <a:pt x="174" y="500"/>
                    </a:lnTo>
                    <a:lnTo>
                      <a:pt x="174" y="496"/>
                    </a:lnTo>
                    <a:lnTo>
                      <a:pt x="170" y="492"/>
                    </a:lnTo>
                    <a:lnTo>
                      <a:pt x="166" y="492"/>
                    </a:lnTo>
                    <a:lnTo>
                      <a:pt x="162" y="492"/>
                    </a:lnTo>
                    <a:lnTo>
                      <a:pt x="162" y="488"/>
                    </a:lnTo>
                    <a:lnTo>
                      <a:pt x="162" y="484"/>
                    </a:lnTo>
                    <a:lnTo>
                      <a:pt x="162" y="488"/>
                    </a:lnTo>
                    <a:lnTo>
                      <a:pt x="160" y="488"/>
                    </a:lnTo>
                    <a:lnTo>
                      <a:pt x="156" y="488"/>
                    </a:lnTo>
                    <a:lnTo>
                      <a:pt x="156" y="484"/>
                    </a:lnTo>
                    <a:lnTo>
                      <a:pt x="152" y="484"/>
                    </a:lnTo>
                    <a:lnTo>
                      <a:pt x="152" y="480"/>
                    </a:lnTo>
                    <a:lnTo>
                      <a:pt x="152" y="478"/>
                    </a:lnTo>
                    <a:lnTo>
                      <a:pt x="148" y="478"/>
                    </a:lnTo>
                    <a:lnTo>
                      <a:pt x="148" y="474"/>
                    </a:lnTo>
                    <a:lnTo>
                      <a:pt x="144" y="474"/>
                    </a:lnTo>
                    <a:lnTo>
                      <a:pt x="144" y="478"/>
                    </a:lnTo>
                    <a:lnTo>
                      <a:pt x="140" y="478"/>
                    </a:lnTo>
                    <a:lnTo>
                      <a:pt x="140" y="474"/>
                    </a:lnTo>
                    <a:lnTo>
                      <a:pt x="136" y="474"/>
                    </a:lnTo>
                    <a:lnTo>
                      <a:pt x="136" y="470"/>
                    </a:lnTo>
                    <a:lnTo>
                      <a:pt x="132" y="470"/>
                    </a:lnTo>
                    <a:lnTo>
                      <a:pt x="132" y="466"/>
                    </a:lnTo>
                    <a:lnTo>
                      <a:pt x="130" y="466"/>
                    </a:lnTo>
                    <a:lnTo>
                      <a:pt x="126" y="462"/>
                    </a:lnTo>
                    <a:lnTo>
                      <a:pt x="122" y="458"/>
                    </a:lnTo>
                    <a:lnTo>
                      <a:pt x="122" y="462"/>
                    </a:lnTo>
                    <a:lnTo>
                      <a:pt x="122" y="458"/>
                    </a:lnTo>
                    <a:lnTo>
                      <a:pt x="122" y="454"/>
                    </a:lnTo>
                    <a:lnTo>
                      <a:pt x="118" y="454"/>
                    </a:lnTo>
                    <a:lnTo>
                      <a:pt x="114" y="454"/>
                    </a:lnTo>
                    <a:lnTo>
                      <a:pt x="110" y="454"/>
                    </a:lnTo>
                    <a:lnTo>
                      <a:pt x="110" y="458"/>
                    </a:lnTo>
                    <a:lnTo>
                      <a:pt x="106" y="462"/>
                    </a:lnTo>
                    <a:lnTo>
                      <a:pt x="106" y="458"/>
                    </a:lnTo>
                    <a:lnTo>
                      <a:pt x="104" y="458"/>
                    </a:lnTo>
                    <a:lnTo>
                      <a:pt x="106" y="458"/>
                    </a:lnTo>
                    <a:lnTo>
                      <a:pt x="104" y="458"/>
                    </a:lnTo>
                    <a:lnTo>
                      <a:pt x="104" y="454"/>
                    </a:lnTo>
                    <a:lnTo>
                      <a:pt x="100" y="454"/>
                    </a:lnTo>
                    <a:lnTo>
                      <a:pt x="96" y="452"/>
                    </a:lnTo>
                    <a:lnTo>
                      <a:pt x="92" y="452"/>
                    </a:lnTo>
                    <a:lnTo>
                      <a:pt x="96" y="448"/>
                    </a:lnTo>
                    <a:lnTo>
                      <a:pt x="92" y="448"/>
                    </a:lnTo>
                    <a:lnTo>
                      <a:pt x="88" y="444"/>
                    </a:lnTo>
                    <a:lnTo>
                      <a:pt x="84" y="444"/>
                    </a:lnTo>
                    <a:lnTo>
                      <a:pt x="80" y="444"/>
                    </a:lnTo>
                    <a:lnTo>
                      <a:pt x="80" y="440"/>
                    </a:lnTo>
                    <a:lnTo>
                      <a:pt x="80" y="436"/>
                    </a:lnTo>
                    <a:lnTo>
                      <a:pt x="76" y="436"/>
                    </a:lnTo>
                    <a:lnTo>
                      <a:pt x="74" y="436"/>
                    </a:lnTo>
                    <a:lnTo>
                      <a:pt x="74" y="440"/>
                    </a:lnTo>
                    <a:lnTo>
                      <a:pt x="74" y="436"/>
                    </a:lnTo>
                    <a:lnTo>
                      <a:pt x="74" y="432"/>
                    </a:lnTo>
                    <a:lnTo>
                      <a:pt x="74" y="428"/>
                    </a:lnTo>
                    <a:lnTo>
                      <a:pt x="74" y="424"/>
                    </a:lnTo>
                    <a:lnTo>
                      <a:pt x="70" y="424"/>
                    </a:lnTo>
                    <a:lnTo>
                      <a:pt x="70" y="422"/>
                    </a:lnTo>
                    <a:lnTo>
                      <a:pt x="70" y="418"/>
                    </a:lnTo>
                    <a:lnTo>
                      <a:pt x="70" y="414"/>
                    </a:lnTo>
                    <a:lnTo>
                      <a:pt x="74" y="414"/>
                    </a:lnTo>
                    <a:lnTo>
                      <a:pt x="74" y="418"/>
                    </a:lnTo>
                    <a:lnTo>
                      <a:pt x="76" y="418"/>
                    </a:lnTo>
                    <a:lnTo>
                      <a:pt x="80" y="414"/>
                    </a:lnTo>
                    <a:lnTo>
                      <a:pt x="80" y="418"/>
                    </a:lnTo>
                    <a:lnTo>
                      <a:pt x="84" y="414"/>
                    </a:lnTo>
                    <a:lnTo>
                      <a:pt x="84" y="410"/>
                    </a:lnTo>
                    <a:lnTo>
                      <a:pt x="80" y="410"/>
                    </a:lnTo>
                    <a:lnTo>
                      <a:pt x="80" y="406"/>
                    </a:lnTo>
                    <a:lnTo>
                      <a:pt x="80" y="402"/>
                    </a:lnTo>
                    <a:lnTo>
                      <a:pt x="76" y="402"/>
                    </a:lnTo>
                    <a:lnTo>
                      <a:pt x="76" y="398"/>
                    </a:lnTo>
                    <a:lnTo>
                      <a:pt x="74" y="398"/>
                    </a:lnTo>
                    <a:lnTo>
                      <a:pt x="74" y="396"/>
                    </a:lnTo>
                    <a:lnTo>
                      <a:pt x="74" y="392"/>
                    </a:lnTo>
                    <a:lnTo>
                      <a:pt x="74" y="388"/>
                    </a:lnTo>
                    <a:lnTo>
                      <a:pt x="74" y="384"/>
                    </a:lnTo>
                    <a:lnTo>
                      <a:pt x="76" y="384"/>
                    </a:lnTo>
                    <a:lnTo>
                      <a:pt x="76" y="380"/>
                    </a:lnTo>
                    <a:lnTo>
                      <a:pt x="74" y="376"/>
                    </a:lnTo>
                    <a:lnTo>
                      <a:pt x="70" y="376"/>
                    </a:lnTo>
                    <a:lnTo>
                      <a:pt x="66" y="376"/>
                    </a:lnTo>
                    <a:lnTo>
                      <a:pt x="66" y="372"/>
                    </a:lnTo>
                    <a:lnTo>
                      <a:pt x="66" y="368"/>
                    </a:lnTo>
                    <a:lnTo>
                      <a:pt x="62" y="366"/>
                    </a:lnTo>
                    <a:lnTo>
                      <a:pt x="58" y="368"/>
                    </a:lnTo>
                    <a:lnTo>
                      <a:pt x="60" y="368"/>
                    </a:lnTo>
                    <a:lnTo>
                      <a:pt x="58" y="368"/>
                    </a:lnTo>
                    <a:lnTo>
                      <a:pt x="56" y="366"/>
                    </a:lnTo>
                    <a:lnTo>
                      <a:pt x="58" y="366"/>
                    </a:lnTo>
                    <a:lnTo>
                      <a:pt x="52" y="364"/>
                    </a:lnTo>
                    <a:lnTo>
                      <a:pt x="52" y="362"/>
                    </a:lnTo>
                    <a:lnTo>
                      <a:pt x="50" y="358"/>
                    </a:lnTo>
                    <a:lnTo>
                      <a:pt x="48" y="358"/>
                    </a:lnTo>
                    <a:lnTo>
                      <a:pt x="44" y="358"/>
                    </a:lnTo>
                    <a:lnTo>
                      <a:pt x="44" y="354"/>
                    </a:lnTo>
                    <a:lnTo>
                      <a:pt x="42" y="354"/>
                    </a:lnTo>
                    <a:lnTo>
                      <a:pt x="40" y="354"/>
                    </a:lnTo>
                    <a:lnTo>
                      <a:pt x="36" y="354"/>
                    </a:lnTo>
                    <a:lnTo>
                      <a:pt x="36" y="350"/>
                    </a:lnTo>
                    <a:lnTo>
                      <a:pt x="32" y="350"/>
                    </a:lnTo>
                    <a:lnTo>
                      <a:pt x="32" y="346"/>
                    </a:lnTo>
                    <a:lnTo>
                      <a:pt x="36" y="346"/>
                    </a:lnTo>
                    <a:lnTo>
                      <a:pt x="32" y="342"/>
                    </a:lnTo>
                    <a:lnTo>
                      <a:pt x="32" y="342"/>
                    </a:lnTo>
                    <a:lnTo>
                      <a:pt x="30" y="340"/>
                    </a:lnTo>
                    <a:lnTo>
                      <a:pt x="26" y="338"/>
                    </a:lnTo>
                    <a:lnTo>
                      <a:pt x="24" y="336"/>
                    </a:lnTo>
                    <a:lnTo>
                      <a:pt x="24" y="336"/>
                    </a:lnTo>
                    <a:lnTo>
                      <a:pt x="20" y="332"/>
                    </a:lnTo>
                    <a:lnTo>
                      <a:pt x="18" y="332"/>
                    </a:lnTo>
                    <a:lnTo>
                      <a:pt x="14" y="332"/>
                    </a:lnTo>
                    <a:lnTo>
                      <a:pt x="10" y="328"/>
                    </a:lnTo>
                    <a:lnTo>
                      <a:pt x="14" y="328"/>
                    </a:lnTo>
                    <a:lnTo>
                      <a:pt x="18" y="324"/>
                    </a:lnTo>
                    <a:lnTo>
                      <a:pt x="18" y="328"/>
                    </a:lnTo>
                    <a:lnTo>
                      <a:pt x="20" y="324"/>
                    </a:lnTo>
                    <a:lnTo>
                      <a:pt x="20" y="320"/>
                    </a:lnTo>
                    <a:lnTo>
                      <a:pt x="18" y="320"/>
                    </a:lnTo>
                    <a:lnTo>
                      <a:pt x="18" y="316"/>
                    </a:lnTo>
                    <a:lnTo>
                      <a:pt x="20" y="316"/>
                    </a:lnTo>
                    <a:lnTo>
                      <a:pt x="18" y="316"/>
                    </a:lnTo>
                    <a:lnTo>
                      <a:pt x="18" y="312"/>
                    </a:lnTo>
                    <a:lnTo>
                      <a:pt x="18" y="310"/>
                    </a:lnTo>
                    <a:lnTo>
                      <a:pt x="18" y="306"/>
                    </a:lnTo>
                    <a:lnTo>
                      <a:pt x="18" y="302"/>
                    </a:lnTo>
                    <a:lnTo>
                      <a:pt x="14" y="302"/>
                    </a:lnTo>
                    <a:lnTo>
                      <a:pt x="10" y="298"/>
                    </a:lnTo>
                    <a:lnTo>
                      <a:pt x="6" y="298"/>
                    </a:lnTo>
                    <a:lnTo>
                      <a:pt x="6" y="302"/>
                    </a:lnTo>
                    <a:lnTo>
                      <a:pt x="4" y="302"/>
                    </a:lnTo>
                    <a:lnTo>
                      <a:pt x="4" y="298"/>
                    </a:lnTo>
                    <a:lnTo>
                      <a:pt x="4" y="294"/>
                    </a:lnTo>
                    <a:lnTo>
                      <a:pt x="4" y="290"/>
                    </a:lnTo>
                    <a:lnTo>
                      <a:pt x="0" y="286"/>
                    </a:lnTo>
                    <a:lnTo>
                      <a:pt x="4" y="286"/>
                    </a:lnTo>
                    <a:lnTo>
                      <a:pt x="4" y="284"/>
                    </a:lnTo>
                    <a:lnTo>
                      <a:pt x="6" y="284"/>
                    </a:lnTo>
                    <a:lnTo>
                      <a:pt x="6" y="280"/>
                    </a:lnTo>
                    <a:lnTo>
                      <a:pt x="4" y="280"/>
                    </a:lnTo>
                    <a:lnTo>
                      <a:pt x="4" y="276"/>
                    </a:lnTo>
                    <a:lnTo>
                      <a:pt x="6" y="272"/>
                    </a:lnTo>
                    <a:lnTo>
                      <a:pt x="10" y="272"/>
                    </a:lnTo>
                    <a:lnTo>
                      <a:pt x="14" y="272"/>
                    </a:lnTo>
                    <a:lnTo>
                      <a:pt x="14" y="268"/>
                    </a:lnTo>
                    <a:lnTo>
                      <a:pt x="18" y="268"/>
                    </a:lnTo>
                    <a:lnTo>
                      <a:pt x="18" y="264"/>
                    </a:lnTo>
                    <a:lnTo>
                      <a:pt x="20" y="264"/>
                    </a:lnTo>
                    <a:lnTo>
                      <a:pt x="24" y="264"/>
                    </a:lnTo>
                    <a:lnTo>
                      <a:pt x="24" y="260"/>
                    </a:lnTo>
                    <a:lnTo>
                      <a:pt x="28" y="260"/>
                    </a:lnTo>
                    <a:lnTo>
                      <a:pt x="28" y="264"/>
                    </a:lnTo>
                    <a:lnTo>
                      <a:pt x="28" y="268"/>
                    </a:lnTo>
                    <a:lnTo>
                      <a:pt x="32" y="268"/>
                    </a:lnTo>
                    <a:lnTo>
                      <a:pt x="36" y="264"/>
                    </a:lnTo>
                    <a:lnTo>
                      <a:pt x="40" y="264"/>
                    </a:lnTo>
                    <a:lnTo>
                      <a:pt x="40" y="268"/>
                    </a:lnTo>
                    <a:lnTo>
                      <a:pt x="40" y="264"/>
                    </a:lnTo>
                    <a:lnTo>
                      <a:pt x="44" y="264"/>
                    </a:lnTo>
                    <a:lnTo>
                      <a:pt x="44" y="260"/>
                    </a:lnTo>
                    <a:lnTo>
                      <a:pt x="44" y="254"/>
                    </a:lnTo>
                    <a:lnTo>
                      <a:pt x="48" y="254"/>
                    </a:lnTo>
                    <a:lnTo>
                      <a:pt x="50" y="254"/>
                    </a:lnTo>
                    <a:lnTo>
                      <a:pt x="54" y="254"/>
                    </a:lnTo>
                    <a:lnTo>
                      <a:pt x="58" y="254"/>
                    </a:lnTo>
                    <a:lnTo>
                      <a:pt x="62" y="254"/>
                    </a:lnTo>
                    <a:lnTo>
                      <a:pt x="66" y="254"/>
                    </a:lnTo>
                    <a:lnTo>
                      <a:pt x="66" y="250"/>
                    </a:lnTo>
                    <a:lnTo>
                      <a:pt x="66" y="246"/>
                    </a:lnTo>
                    <a:lnTo>
                      <a:pt x="70" y="246"/>
                    </a:lnTo>
                    <a:lnTo>
                      <a:pt x="74" y="242"/>
                    </a:lnTo>
                    <a:lnTo>
                      <a:pt x="76" y="242"/>
                    </a:lnTo>
                    <a:lnTo>
                      <a:pt x="76" y="238"/>
                    </a:lnTo>
                    <a:lnTo>
                      <a:pt x="80" y="238"/>
                    </a:lnTo>
                    <a:lnTo>
                      <a:pt x="84" y="238"/>
                    </a:lnTo>
                    <a:lnTo>
                      <a:pt x="88" y="238"/>
                    </a:lnTo>
                    <a:lnTo>
                      <a:pt x="88" y="234"/>
                    </a:lnTo>
                    <a:lnTo>
                      <a:pt x="92" y="234"/>
                    </a:lnTo>
                    <a:lnTo>
                      <a:pt x="96" y="234"/>
                    </a:lnTo>
                    <a:lnTo>
                      <a:pt x="96" y="230"/>
                    </a:lnTo>
                    <a:lnTo>
                      <a:pt x="92" y="230"/>
                    </a:lnTo>
                    <a:lnTo>
                      <a:pt x="96" y="230"/>
                    </a:lnTo>
                    <a:lnTo>
                      <a:pt x="96" y="228"/>
                    </a:lnTo>
                    <a:lnTo>
                      <a:pt x="92" y="228"/>
                    </a:lnTo>
                    <a:lnTo>
                      <a:pt x="92" y="224"/>
                    </a:lnTo>
                    <a:lnTo>
                      <a:pt x="96" y="220"/>
                    </a:lnTo>
                    <a:lnTo>
                      <a:pt x="100" y="216"/>
                    </a:lnTo>
                    <a:lnTo>
                      <a:pt x="96" y="216"/>
                    </a:lnTo>
                    <a:lnTo>
                      <a:pt x="100" y="214"/>
                    </a:lnTo>
                    <a:lnTo>
                      <a:pt x="104" y="214"/>
                    </a:lnTo>
                    <a:lnTo>
                      <a:pt x="104" y="210"/>
                    </a:lnTo>
                    <a:lnTo>
                      <a:pt x="100" y="206"/>
                    </a:lnTo>
                    <a:lnTo>
                      <a:pt x="100" y="202"/>
                    </a:lnTo>
                    <a:lnTo>
                      <a:pt x="100" y="198"/>
                    </a:lnTo>
                    <a:lnTo>
                      <a:pt x="96" y="198"/>
                    </a:lnTo>
                    <a:lnTo>
                      <a:pt x="96" y="194"/>
                    </a:lnTo>
                    <a:lnTo>
                      <a:pt x="96" y="190"/>
                    </a:lnTo>
                    <a:lnTo>
                      <a:pt x="96" y="186"/>
                    </a:lnTo>
                    <a:lnTo>
                      <a:pt x="96" y="184"/>
                    </a:lnTo>
                    <a:lnTo>
                      <a:pt x="100" y="184"/>
                    </a:lnTo>
                    <a:lnTo>
                      <a:pt x="100" y="180"/>
                    </a:lnTo>
                    <a:lnTo>
                      <a:pt x="96" y="180"/>
                    </a:lnTo>
                    <a:lnTo>
                      <a:pt x="92" y="180"/>
                    </a:lnTo>
                    <a:lnTo>
                      <a:pt x="88" y="180"/>
                    </a:lnTo>
                    <a:lnTo>
                      <a:pt x="92" y="176"/>
                    </a:lnTo>
                    <a:lnTo>
                      <a:pt x="96" y="176"/>
                    </a:lnTo>
                    <a:lnTo>
                      <a:pt x="100" y="172"/>
                    </a:lnTo>
                    <a:lnTo>
                      <a:pt x="104" y="172"/>
                    </a:lnTo>
                    <a:lnTo>
                      <a:pt x="106" y="172"/>
                    </a:lnTo>
                    <a:lnTo>
                      <a:pt x="110" y="172"/>
                    </a:lnTo>
                    <a:lnTo>
                      <a:pt x="110" y="168"/>
                    </a:lnTo>
                    <a:lnTo>
                      <a:pt x="114" y="168"/>
                    </a:lnTo>
                    <a:lnTo>
                      <a:pt x="114" y="172"/>
                    </a:lnTo>
                    <a:lnTo>
                      <a:pt x="118" y="172"/>
                    </a:lnTo>
                    <a:lnTo>
                      <a:pt x="122" y="172"/>
                    </a:lnTo>
                    <a:lnTo>
                      <a:pt x="126" y="172"/>
                    </a:lnTo>
                    <a:lnTo>
                      <a:pt x="130" y="172"/>
                    </a:lnTo>
                    <a:lnTo>
                      <a:pt x="130" y="168"/>
                    </a:lnTo>
                    <a:lnTo>
                      <a:pt x="126" y="168"/>
                    </a:lnTo>
                    <a:lnTo>
                      <a:pt x="126" y="164"/>
                    </a:lnTo>
                    <a:lnTo>
                      <a:pt x="122" y="164"/>
                    </a:lnTo>
                    <a:lnTo>
                      <a:pt x="126" y="160"/>
                    </a:lnTo>
                    <a:lnTo>
                      <a:pt x="126" y="158"/>
                    </a:lnTo>
                    <a:lnTo>
                      <a:pt x="126" y="154"/>
                    </a:lnTo>
                    <a:lnTo>
                      <a:pt x="126" y="150"/>
                    </a:lnTo>
                    <a:lnTo>
                      <a:pt x="130" y="150"/>
                    </a:lnTo>
                    <a:lnTo>
                      <a:pt x="130" y="146"/>
                    </a:lnTo>
                    <a:lnTo>
                      <a:pt x="130" y="142"/>
                    </a:lnTo>
                    <a:lnTo>
                      <a:pt x="132" y="138"/>
                    </a:lnTo>
                    <a:lnTo>
                      <a:pt x="132" y="134"/>
                    </a:lnTo>
                    <a:lnTo>
                      <a:pt x="132" y="130"/>
                    </a:lnTo>
                    <a:lnTo>
                      <a:pt x="136" y="130"/>
                    </a:lnTo>
                    <a:lnTo>
                      <a:pt x="140" y="134"/>
                    </a:lnTo>
                    <a:lnTo>
                      <a:pt x="144" y="134"/>
                    </a:lnTo>
                    <a:lnTo>
                      <a:pt x="148" y="134"/>
                    </a:lnTo>
                    <a:lnTo>
                      <a:pt x="152" y="134"/>
                    </a:lnTo>
                    <a:lnTo>
                      <a:pt x="156" y="134"/>
                    </a:lnTo>
                    <a:lnTo>
                      <a:pt x="160" y="138"/>
                    </a:lnTo>
                    <a:lnTo>
                      <a:pt x="162" y="138"/>
                    </a:lnTo>
                    <a:lnTo>
                      <a:pt x="162" y="134"/>
                    </a:lnTo>
                    <a:lnTo>
                      <a:pt x="166" y="134"/>
                    </a:lnTo>
                    <a:lnTo>
                      <a:pt x="170" y="134"/>
                    </a:lnTo>
                    <a:lnTo>
                      <a:pt x="170" y="130"/>
                    </a:lnTo>
                    <a:lnTo>
                      <a:pt x="170" y="128"/>
                    </a:lnTo>
                    <a:lnTo>
                      <a:pt x="170" y="124"/>
                    </a:lnTo>
                    <a:lnTo>
                      <a:pt x="170" y="120"/>
                    </a:lnTo>
                    <a:lnTo>
                      <a:pt x="170" y="116"/>
                    </a:lnTo>
                    <a:lnTo>
                      <a:pt x="170" y="112"/>
                    </a:lnTo>
                    <a:lnTo>
                      <a:pt x="170" y="108"/>
                    </a:lnTo>
                    <a:lnTo>
                      <a:pt x="174" y="108"/>
                    </a:lnTo>
                    <a:lnTo>
                      <a:pt x="174" y="104"/>
                    </a:lnTo>
                    <a:lnTo>
                      <a:pt x="178" y="104"/>
                    </a:lnTo>
                    <a:lnTo>
                      <a:pt x="182" y="104"/>
                    </a:lnTo>
                    <a:lnTo>
                      <a:pt x="186" y="104"/>
                    </a:lnTo>
                    <a:lnTo>
                      <a:pt x="186" y="102"/>
                    </a:lnTo>
                    <a:lnTo>
                      <a:pt x="186" y="98"/>
                    </a:lnTo>
                    <a:lnTo>
                      <a:pt x="186" y="94"/>
                    </a:lnTo>
                    <a:lnTo>
                      <a:pt x="188" y="94"/>
                    </a:lnTo>
                    <a:lnTo>
                      <a:pt x="192" y="94"/>
                    </a:lnTo>
                    <a:lnTo>
                      <a:pt x="196" y="94"/>
                    </a:lnTo>
                    <a:lnTo>
                      <a:pt x="200" y="90"/>
                    </a:lnTo>
                    <a:lnTo>
                      <a:pt x="200" y="94"/>
                    </a:lnTo>
                    <a:lnTo>
                      <a:pt x="204" y="94"/>
                    </a:lnTo>
                    <a:lnTo>
                      <a:pt x="200" y="98"/>
                    </a:lnTo>
                    <a:lnTo>
                      <a:pt x="204" y="102"/>
                    </a:lnTo>
                    <a:lnTo>
                      <a:pt x="204" y="104"/>
                    </a:lnTo>
                    <a:lnTo>
                      <a:pt x="208" y="104"/>
                    </a:lnTo>
                    <a:lnTo>
                      <a:pt x="212" y="108"/>
                    </a:lnTo>
                    <a:lnTo>
                      <a:pt x="212" y="112"/>
                    </a:lnTo>
                    <a:lnTo>
                      <a:pt x="216" y="112"/>
                    </a:lnTo>
                    <a:lnTo>
                      <a:pt x="218" y="112"/>
                    </a:lnTo>
                    <a:lnTo>
                      <a:pt x="218" y="116"/>
                    </a:lnTo>
                    <a:lnTo>
                      <a:pt x="222" y="116"/>
                    </a:lnTo>
                    <a:lnTo>
                      <a:pt x="226" y="116"/>
                    </a:lnTo>
                    <a:lnTo>
                      <a:pt x="230" y="120"/>
                    </a:lnTo>
                    <a:lnTo>
                      <a:pt x="230" y="116"/>
                    </a:lnTo>
                    <a:lnTo>
                      <a:pt x="234" y="116"/>
                    </a:lnTo>
                    <a:lnTo>
                      <a:pt x="234" y="120"/>
                    </a:lnTo>
                    <a:lnTo>
                      <a:pt x="238" y="120"/>
                    </a:lnTo>
                    <a:lnTo>
                      <a:pt x="238" y="124"/>
                    </a:lnTo>
                    <a:lnTo>
                      <a:pt x="238" y="128"/>
                    </a:lnTo>
                    <a:lnTo>
                      <a:pt x="238" y="130"/>
                    </a:lnTo>
                    <a:lnTo>
                      <a:pt x="242" y="130"/>
                    </a:lnTo>
                    <a:lnTo>
                      <a:pt x="242" y="134"/>
                    </a:lnTo>
                    <a:lnTo>
                      <a:pt x="246" y="134"/>
                    </a:lnTo>
                    <a:lnTo>
                      <a:pt x="246" y="138"/>
                    </a:lnTo>
                    <a:lnTo>
                      <a:pt x="246" y="142"/>
                    </a:lnTo>
                    <a:lnTo>
                      <a:pt x="248" y="142"/>
                    </a:lnTo>
                    <a:lnTo>
                      <a:pt x="246" y="142"/>
                    </a:lnTo>
                    <a:lnTo>
                      <a:pt x="248" y="146"/>
                    </a:lnTo>
                    <a:lnTo>
                      <a:pt x="246" y="150"/>
                    </a:lnTo>
                    <a:lnTo>
                      <a:pt x="246" y="154"/>
                    </a:lnTo>
                    <a:lnTo>
                      <a:pt x="246" y="158"/>
                    </a:lnTo>
                    <a:lnTo>
                      <a:pt x="242" y="160"/>
                    </a:lnTo>
                    <a:lnTo>
                      <a:pt x="242" y="164"/>
                    </a:lnTo>
                    <a:lnTo>
                      <a:pt x="242" y="168"/>
                    </a:lnTo>
                    <a:lnTo>
                      <a:pt x="246" y="168"/>
                    </a:lnTo>
                    <a:lnTo>
                      <a:pt x="246" y="172"/>
                    </a:lnTo>
                    <a:lnTo>
                      <a:pt x="248" y="172"/>
                    </a:lnTo>
                    <a:lnTo>
                      <a:pt x="252" y="172"/>
                    </a:lnTo>
                    <a:lnTo>
                      <a:pt x="252" y="176"/>
                    </a:lnTo>
                    <a:lnTo>
                      <a:pt x="260" y="176"/>
                    </a:lnTo>
                    <a:lnTo>
                      <a:pt x="264" y="176"/>
                    </a:lnTo>
                    <a:lnTo>
                      <a:pt x="268" y="176"/>
                    </a:lnTo>
                    <a:lnTo>
                      <a:pt x="272" y="176"/>
                    </a:lnTo>
                    <a:lnTo>
                      <a:pt x="274" y="176"/>
                    </a:lnTo>
                    <a:lnTo>
                      <a:pt x="278" y="176"/>
                    </a:lnTo>
                    <a:lnTo>
                      <a:pt x="282" y="176"/>
                    </a:lnTo>
                    <a:lnTo>
                      <a:pt x="282" y="180"/>
                    </a:lnTo>
                    <a:lnTo>
                      <a:pt x="286" y="180"/>
                    </a:lnTo>
                    <a:lnTo>
                      <a:pt x="290" y="180"/>
                    </a:lnTo>
                    <a:lnTo>
                      <a:pt x="290" y="184"/>
                    </a:lnTo>
                    <a:lnTo>
                      <a:pt x="294" y="184"/>
                    </a:lnTo>
                    <a:lnTo>
                      <a:pt x="294" y="186"/>
                    </a:lnTo>
                    <a:lnTo>
                      <a:pt x="298" y="186"/>
                    </a:lnTo>
                    <a:lnTo>
                      <a:pt x="298" y="190"/>
                    </a:lnTo>
                    <a:lnTo>
                      <a:pt x="304" y="190"/>
                    </a:lnTo>
                    <a:lnTo>
                      <a:pt x="308" y="190"/>
                    </a:lnTo>
                    <a:lnTo>
                      <a:pt x="308" y="194"/>
                    </a:lnTo>
                    <a:lnTo>
                      <a:pt x="312" y="194"/>
                    </a:lnTo>
                    <a:lnTo>
                      <a:pt x="312" y="198"/>
                    </a:lnTo>
                    <a:lnTo>
                      <a:pt x="312" y="202"/>
                    </a:lnTo>
                    <a:lnTo>
                      <a:pt x="312" y="206"/>
                    </a:lnTo>
                    <a:lnTo>
                      <a:pt x="316" y="206"/>
                    </a:lnTo>
                    <a:lnTo>
                      <a:pt x="316" y="210"/>
                    </a:lnTo>
                    <a:lnTo>
                      <a:pt x="316" y="214"/>
                    </a:lnTo>
                    <a:lnTo>
                      <a:pt x="320" y="214"/>
                    </a:lnTo>
                    <a:lnTo>
                      <a:pt x="324" y="216"/>
                    </a:lnTo>
                    <a:lnTo>
                      <a:pt x="324" y="220"/>
                    </a:lnTo>
                    <a:lnTo>
                      <a:pt x="328" y="220"/>
                    </a:lnTo>
                    <a:lnTo>
                      <a:pt x="330" y="220"/>
                    </a:lnTo>
                    <a:lnTo>
                      <a:pt x="334" y="220"/>
                    </a:lnTo>
                    <a:lnTo>
                      <a:pt x="338" y="220"/>
                    </a:lnTo>
                    <a:lnTo>
                      <a:pt x="342" y="220"/>
                    </a:lnTo>
                    <a:lnTo>
                      <a:pt x="346" y="220"/>
                    </a:lnTo>
                    <a:lnTo>
                      <a:pt x="348" y="224"/>
                    </a:lnTo>
                    <a:lnTo>
                      <a:pt x="352" y="224"/>
                    </a:lnTo>
                    <a:lnTo>
                      <a:pt x="356" y="224"/>
                    </a:lnTo>
                    <a:lnTo>
                      <a:pt x="360" y="224"/>
                    </a:lnTo>
                    <a:lnTo>
                      <a:pt x="364" y="224"/>
                    </a:lnTo>
                    <a:lnTo>
                      <a:pt x="368" y="224"/>
                    </a:lnTo>
                    <a:lnTo>
                      <a:pt x="372" y="224"/>
                    </a:lnTo>
                    <a:lnTo>
                      <a:pt x="374" y="224"/>
                    </a:lnTo>
                    <a:lnTo>
                      <a:pt x="378" y="220"/>
                    </a:lnTo>
                    <a:lnTo>
                      <a:pt x="382" y="220"/>
                    </a:lnTo>
                    <a:lnTo>
                      <a:pt x="386" y="220"/>
                    </a:lnTo>
                    <a:lnTo>
                      <a:pt x="386" y="224"/>
                    </a:lnTo>
                    <a:lnTo>
                      <a:pt x="390" y="224"/>
                    </a:lnTo>
                    <a:lnTo>
                      <a:pt x="394" y="224"/>
                    </a:lnTo>
                    <a:lnTo>
                      <a:pt x="398" y="224"/>
                    </a:lnTo>
                    <a:lnTo>
                      <a:pt x="402" y="228"/>
                    </a:lnTo>
                    <a:lnTo>
                      <a:pt x="402" y="230"/>
                    </a:lnTo>
                    <a:lnTo>
                      <a:pt x="408" y="230"/>
                    </a:lnTo>
                    <a:lnTo>
                      <a:pt x="412" y="230"/>
                    </a:lnTo>
                    <a:lnTo>
                      <a:pt x="416" y="234"/>
                    </a:lnTo>
                    <a:lnTo>
                      <a:pt x="420" y="234"/>
                    </a:lnTo>
                    <a:lnTo>
                      <a:pt x="420" y="238"/>
                    </a:lnTo>
                    <a:lnTo>
                      <a:pt x="428" y="238"/>
                    </a:lnTo>
                    <a:lnTo>
                      <a:pt x="430" y="238"/>
                    </a:lnTo>
                    <a:lnTo>
                      <a:pt x="438" y="238"/>
                    </a:lnTo>
                    <a:lnTo>
                      <a:pt x="438" y="242"/>
                    </a:lnTo>
                    <a:lnTo>
                      <a:pt x="442" y="242"/>
                    </a:lnTo>
                    <a:lnTo>
                      <a:pt x="446" y="238"/>
                    </a:lnTo>
                    <a:lnTo>
                      <a:pt x="450" y="238"/>
                    </a:lnTo>
                    <a:lnTo>
                      <a:pt x="454" y="238"/>
                    </a:lnTo>
                    <a:lnTo>
                      <a:pt x="458" y="234"/>
                    </a:lnTo>
                    <a:lnTo>
                      <a:pt x="460" y="234"/>
                    </a:lnTo>
                    <a:lnTo>
                      <a:pt x="464" y="230"/>
                    </a:lnTo>
                    <a:lnTo>
                      <a:pt x="468" y="228"/>
                    </a:lnTo>
                    <a:lnTo>
                      <a:pt x="472" y="228"/>
                    </a:lnTo>
                    <a:lnTo>
                      <a:pt x="476" y="228"/>
                    </a:lnTo>
                    <a:lnTo>
                      <a:pt x="480" y="228"/>
                    </a:lnTo>
                    <a:lnTo>
                      <a:pt x="484" y="228"/>
                    </a:lnTo>
                    <a:lnTo>
                      <a:pt x="490" y="228"/>
                    </a:lnTo>
                    <a:lnTo>
                      <a:pt x="494" y="228"/>
                    </a:lnTo>
                    <a:lnTo>
                      <a:pt x="498" y="228"/>
                    </a:lnTo>
                    <a:lnTo>
                      <a:pt x="502" y="228"/>
                    </a:lnTo>
                    <a:lnTo>
                      <a:pt x="506" y="228"/>
                    </a:lnTo>
                    <a:lnTo>
                      <a:pt x="510" y="228"/>
                    </a:lnTo>
                    <a:lnTo>
                      <a:pt x="510" y="224"/>
                    </a:lnTo>
                    <a:lnTo>
                      <a:pt x="514" y="224"/>
                    </a:lnTo>
                    <a:lnTo>
                      <a:pt x="516" y="224"/>
                    </a:lnTo>
                    <a:lnTo>
                      <a:pt x="516" y="220"/>
                    </a:lnTo>
                    <a:lnTo>
                      <a:pt x="520" y="220"/>
                    </a:lnTo>
                    <a:lnTo>
                      <a:pt x="520" y="216"/>
                    </a:lnTo>
                    <a:lnTo>
                      <a:pt x="524" y="216"/>
                    </a:lnTo>
                    <a:lnTo>
                      <a:pt x="524" y="214"/>
                    </a:lnTo>
                    <a:lnTo>
                      <a:pt x="528" y="214"/>
                    </a:lnTo>
                    <a:lnTo>
                      <a:pt x="528" y="210"/>
                    </a:lnTo>
                    <a:lnTo>
                      <a:pt x="532" y="210"/>
                    </a:lnTo>
                    <a:lnTo>
                      <a:pt x="532" y="206"/>
                    </a:lnTo>
                    <a:lnTo>
                      <a:pt x="536" y="206"/>
                    </a:lnTo>
                    <a:lnTo>
                      <a:pt x="540" y="206"/>
                    </a:lnTo>
                    <a:lnTo>
                      <a:pt x="540" y="202"/>
                    </a:lnTo>
                    <a:lnTo>
                      <a:pt x="542" y="202"/>
                    </a:lnTo>
                    <a:lnTo>
                      <a:pt x="542" y="198"/>
                    </a:lnTo>
                    <a:lnTo>
                      <a:pt x="540" y="194"/>
                    </a:lnTo>
                    <a:lnTo>
                      <a:pt x="536" y="190"/>
                    </a:lnTo>
                    <a:lnTo>
                      <a:pt x="536" y="186"/>
                    </a:lnTo>
                    <a:lnTo>
                      <a:pt x="536" y="184"/>
                    </a:lnTo>
                    <a:lnTo>
                      <a:pt x="540" y="180"/>
                    </a:lnTo>
                    <a:lnTo>
                      <a:pt x="540" y="176"/>
                    </a:lnTo>
                    <a:lnTo>
                      <a:pt x="542" y="176"/>
                    </a:lnTo>
                    <a:lnTo>
                      <a:pt x="546" y="176"/>
                    </a:lnTo>
                    <a:lnTo>
                      <a:pt x="550" y="176"/>
                    </a:lnTo>
                    <a:lnTo>
                      <a:pt x="554" y="180"/>
                    </a:lnTo>
                    <a:lnTo>
                      <a:pt x="558" y="180"/>
                    </a:lnTo>
                    <a:lnTo>
                      <a:pt x="562" y="180"/>
                    </a:lnTo>
                    <a:lnTo>
                      <a:pt x="566" y="180"/>
                    </a:lnTo>
                    <a:lnTo>
                      <a:pt x="570" y="180"/>
                    </a:lnTo>
                    <a:lnTo>
                      <a:pt x="570" y="176"/>
                    </a:lnTo>
                    <a:lnTo>
                      <a:pt x="572" y="176"/>
                    </a:lnTo>
                    <a:lnTo>
                      <a:pt x="576" y="176"/>
                    </a:lnTo>
                    <a:lnTo>
                      <a:pt x="576" y="172"/>
                    </a:lnTo>
                    <a:lnTo>
                      <a:pt x="580" y="168"/>
                    </a:lnTo>
                    <a:lnTo>
                      <a:pt x="584" y="168"/>
                    </a:lnTo>
                    <a:lnTo>
                      <a:pt x="588" y="168"/>
                    </a:lnTo>
                    <a:lnTo>
                      <a:pt x="592" y="168"/>
                    </a:lnTo>
                    <a:lnTo>
                      <a:pt x="596" y="168"/>
                    </a:lnTo>
                    <a:lnTo>
                      <a:pt x="596" y="164"/>
                    </a:lnTo>
                    <a:lnTo>
                      <a:pt x="600" y="164"/>
                    </a:lnTo>
                    <a:lnTo>
                      <a:pt x="600" y="160"/>
                    </a:lnTo>
                    <a:lnTo>
                      <a:pt x="602" y="160"/>
                    </a:lnTo>
                    <a:lnTo>
                      <a:pt x="602" y="158"/>
                    </a:lnTo>
                    <a:lnTo>
                      <a:pt x="606" y="154"/>
                    </a:lnTo>
                    <a:lnTo>
                      <a:pt x="606" y="150"/>
                    </a:lnTo>
                    <a:lnTo>
                      <a:pt x="610" y="150"/>
                    </a:lnTo>
                    <a:lnTo>
                      <a:pt x="614" y="150"/>
                    </a:lnTo>
                    <a:lnTo>
                      <a:pt x="618" y="150"/>
                    </a:lnTo>
                    <a:lnTo>
                      <a:pt x="618" y="146"/>
                    </a:lnTo>
                    <a:lnTo>
                      <a:pt x="622" y="146"/>
                    </a:lnTo>
                    <a:lnTo>
                      <a:pt x="622" y="142"/>
                    </a:lnTo>
                    <a:lnTo>
                      <a:pt x="622" y="146"/>
                    </a:lnTo>
                    <a:lnTo>
                      <a:pt x="626" y="146"/>
                    </a:lnTo>
                    <a:lnTo>
                      <a:pt x="626" y="142"/>
                    </a:lnTo>
                    <a:lnTo>
                      <a:pt x="628" y="142"/>
                    </a:lnTo>
                    <a:lnTo>
                      <a:pt x="632" y="142"/>
                    </a:lnTo>
                    <a:lnTo>
                      <a:pt x="636" y="142"/>
                    </a:lnTo>
                    <a:lnTo>
                      <a:pt x="640" y="142"/>
                    </a:lnTo>
                    <a:lnTo>
                      <a:pt x="640" y="138"/>
                    </a:lnTo>
                    <a:lnTo>
                      <a:pt x="640" y="142"/>
                    </a:lnTo>
                    <a:lnTo>
                      <a:pt x="644" y="142"/>
                    </a:lnTo>
                    <a:lnTo>
                      <a:pt x="648" y="142"/>
                    </a:lnTo>
                    <a:lnTo>
                      <a:pt x="652" y="142"/>
                    </a:lnTo>
                    <a:lnTo>
                      <a:pt x="656" y="142"/>
                    </a:lnTo>
                    <a:lnTo>
                      <a:pt x="656" y="138"/>
                    </a:lnTo>
                    <a:lnTo>
                      <a:pt x="656" y="134"/>
                    </a:lnTo>
                    <a:lnTo>
                      <a:pt x="652" y="130"/>
                    </a:lnTo>
                    <a:lnTo>
                      <a:pt x="648" y="130"/>
                    </a:lnTo>
                    <a:lnTo>
                      <a:pt x="648" y="128"/>
                    </a:lnTo>
                    <a:lnTo>
                      <a:pt x="648" y="124"/>
                    </a:lnTo>
                    <a:lnTo>
                      <a:pt x="644" y="124"/>
                    </a:lnTo>
                    <a:lnTo>
                      <a:pt x="640" y="120"/>
                    </a:lnTo>
                    <a:lnTo>
                      <a:pt x="636" y="116"/>
                    </a:lnTo>
                    <a:lnTo>
                      <a:pt x="632" y="116"/>
                    </a:lnTo>
                    <a:lnTo>
                      <a:pt x="628" y="116"/>
                    </a:lnTo>
                    <a:lnTo>
                      <a:pt x="626" y="116"/>
                    </a:lnTo>
                    <a:lnTo>
                      <a:pt x="622" y="116"/>
                    </a:lnTo>
                    <a:lnTo>
                      <a:pt x="622" y="120"/>
                    </a:lnTo>
                    <a:lnTo>
                      <a:pt x="618" y="124"/>
                    </a:lnTo>
                    <a:lnTo>
                      <a:pt x="614" y="120"/>
                    </a:lnTo>
                    <a:lnTo>
                      <a:pt x="614" y="116"/>
                    </a:lnTo>
                    <a:lnTo>
                      <a:pt x="610" y="116"/>
                    </a:lnTo>
                    <a:lnTo>
                      <a:pt x="606" y="120"/>
                    </a:lnTo>
                    <a:lnTo>
                      <a:pt x="602" y="116"/>
                    </a:lnTo>
                    <a:lnTo>
                      <a:pt x="602" y="120"/>
                    </a:lnTo>
                    <a:lnTo>
                      <a:pt x="600" y="120"/>
                    </a:lnTo>
                    <a:lnTo>
                      <a:pt x="596" y="116"/>
                    </a:lnTo>
                    <a:lnTo>
                      <a:pt x="592" y="112"/>
                    </a:lnTo>
                    <a:lnTo>
                      <a:pt x="596" y="112"/>
                    </a:lnTo>
                    <a:lnTo>
                      <a:pt x="600" y="108"/>
                    </a:lnTo>
                    <a:lnTo>
                      <a:pt x="596" y="104"/>
                    </a:lnTo>
                    <a:lnTo>
                      <a:pt x="600" y="102"/>
                    </a:lnTo>
                    <a:lnTo>
                      <a:pt x="602" y="98"/>
                    </a:lnTo>
                    <a:lnTo>
                      <a:pt x="600" y="98"/>
                    </a:lnTo>
                    <a:lnTo>
                      <a:pt x="602" y="94"/>
                    </a:lnTo>
                    <a:lnTo>
                      <a:pt x="602" y="90"/>
                    </a:lnTo>
                    <a:lnTo>
                      <a:pt x="606" y="90"/>
                    </a:lnTo>
                    <a:lnTo>
                      <a:pt x="606" y="86"/>
                    </a:lnTo>
                    <a:lnTo>
                      <a:pt x="606" y="82"/>
                    </a:lnTo>
                    <a:lnTo>
                      <a:pt x="610" y="78"/>
                    </a:lnTo>
                    <a:lnTo>
                      <a:pt x="614" y="78"/>
                    </a:lnTo>
                    <a:lnTo>
                      <a:pt x="618" y="82"/>
                    </a:lnTo>
                    <a:lnTo>
                      <a:pt x="622" y="82"/>
                    </a:lnTo>
                    <a:lnTo>
                      <a:pt x="626" y="82"/>
                    </a:lnTo>
                    <a:lnTo>
                      <a:pt x="628" y="82"/>
                    </a:lnTo>
                    <a:lnTo>
                      <a:pt x="632" y="78"/>
                    </a:lnTo>
                    <a:lnTo>
                      <a:pt x="636" y="78"/>
                    </a:lnTo>
                    <a:lnTo>
                      <a:pt x="636" y="74"/>
                    </a:lnTo>
                    <a:lnTo>
                      <a:pt x="640" y="74"/>
                    </a:lnTo>
                    <a:lnTo>
                      <a:pt x="644" y="74"/>
                    </a:lnTo>
                    <a:lnTo>
                      <a:pt x="648" y="72"/>
                    </a:lnTo>
                    <a:lnTo>
                      <a:pt x="648" y="68"/>
                    </a:lnTo>
                    <a:lnTo>
                      <a:pt x="644" y="68"/>
                    </a:lnTo>
                    <a:lnTo>
                      <a:pt x="644" y="64"/>
                    </a:lnTo>
                    <a:lnTo>
                      <a:pt x="648" y="64"/>
                    </a:lnTo>
                    <a:lnTo>
                      <a:pt x="648" y="60"/>
                    </a:lnTo>
                    <a:lnTo>
                      <a:pt x="652" y="60"/>
                    </a:lnTo>
                    <a:lnTo>
                      <a:pt x="652" y="56"/>
                    </a:lnTo>
                    <a:lnTo>
                      <a:pt x="652" y="52"/>
                    </a:lnTo>
                    <a:lnTo>
                      <a:pt x="656" y="48"/>
                    </a:lnTo>
                    <a:lnTo>
                      <a:pt x="656" y="46"/>
                    </a:lnTo>
                    <a:lnTo>
                      <a:pt x="656" y="42"/>
                    </a:lnTo>
                    <a:lnTo>
                      <a:pt x="658" y="42"/>
                    </a:lnTo>
                    <a:lnTo>
                      <a:pt x="658" y="38"/>
                    </a:lnTo>
                    <a:lnTo>
                      <a:pt x="662" y="38"/>
                    </a:lnTo>
                    <a:lnTo>
                      <a:pt x="662" y="34"/>
                    </a:lnTo>
                    <a:lnTo>
                      <a:pt x="666" y="34"/>
                    </a:lnTo>
                    <a:lnTo>
                      <a:pt x="666" y="30"/>
                    </a:lnTo>
                    <a:lnTo>
                      <a:pt x="666" y="26"/>
                    </a:lnTo>
                    <a:lnTo>
                      <a:pt x="666" y="22"/>
                    </a:lnTo>
                    <a:lnTo>
                      <a:pt x="666" y="18"/>
                    </a:lnTo>
                    <a:lnTo>
                      <a:pt x="662" y="18"/>
                    </a:lnTo>
                    <a:lnTo>
                      <a:pt x="658" y="18"/>
                    </a:lnTo>
                    <a:lnTo>
                      <a:pt x="656" y="18"/>
                    </a:lnTo>
                    <a:lnTo>
                      <a:pt x="658" y="16"/>
                    </a:lnTo>
                    <a:lnTo>
                      <a:pt x="662" y="12"/>
                    </a:lnTo>
                    <a:lnTo>
                      <a:pt x="666" y="8"/>
                    </a:lnTo>
                    <a:lnTo>
                      <a:pt x="670" y="4"/>
                    </a:lnTo>
                    <a:lnTo>
                      <a:pt x="674" y="4"/>
                    </a:lnTo>
                    <a:lnTo>
                      <a:pt x="676" y="4"/>
                    </a:lnTo>
                    <a:lnTo>
                      <a:pt x="680" y="4"/>
                    </a:lnTo>
                    <a:lnTo>
                      <a:pt x="680" y="0"/>
                    </a:lnTo>
                    <a:lnTo>
                      <a:pt x="684" y="0"/>
                    </a:lnTo>
                    <a:lnTo>
                      <a:pt x="688" y="0"/>
                    </a:lnTo>
                    <a:lnTo>
                      <a:pt x="692" y="0"/>
                    </a:lnTo>
                    <a:lnTo>
                      <a:pt x="696" y="0"/>
                    </a:lnTo>
                    <a:lnTo>
                      <a:pt x="698" y="0"/>
                    </a:lnTo>
                    <a:lnTo>
                      <a:pt x="702" y="0"/>
                    </a:lnTo>
                    <a:lnTo>
                      <a:pt x="706" y="0"/>
                    </a:lnTo>
                    <a:lnTo>
                      <a:pt x="710" y="0"/>
                    </a:lnTo>
                    <a:lnTo>
                      <a:pt x="714" y="0"/>
                    </a:lnTo>
                    <a:lnTo>
                      <a:pt x="714" y="4"/>
                    </a:lnTo>
                    <a:lnTo>
                      <a:pt x="718" y="4"/>
                    </a:lnTo>
                    <a:lnTo>
                      <a:pt x="718" y="8"/>
                    </a:lnTo>
                    <a:lnTo>
                      <a:pt x="722" y="8"/>
                    </a:lnTo>
                    <a:lnTo>
                      <a:pt x="726" y="8"/>
                    </a:lnTo>
                    <a:lnTo>
                      <a:pt x="728" y="8"/>
                    </a:lnTo>
                    <a:lnTo>
                      <a:pt x="732" y="8"/>
                    </a:lnTo>
                    <a:lnTo>
                      <a:pt x="736" y="8"/>
                    </a:lnTo>
                    <a:lnTo>
                      <a:pt x="736" y="12"/>
                    </a:lnTo>
                    <a:lnTo>
                      <a:pt x="740" y="16"/>
                    </a:lnTo>
                    <a:lnTo>
                      <a:pt x="744" y="16"/>
                    </a:lnTo>
                    <a:lnTo>
                      <a:pt x="740" y="16"/>
                    </a:lnTo>
                    <a:lnTo>
                      <a:pt x="740" y="18"/>
                    </a:lnTo>
                    <a:lnTo>
                      <a:pt x="744" y="18"/>
                    </a:lnTo>
                    <a:lnTo>
                      <a:pt x="744" y="22"/>
                    </a:lnTo>
                    <a:lnTo>
                      <a:pt x="744" y="26"/>
                    </a:lnTo>
                    <a:lnTo>
                      <a:pt x="748" y="26"/>
                    </a:lnTo>
                    <a:lnTo>
                      <a:pt x="748" y="30"/>
                    </a:lnTo>
                    <a:lnTo>
                      <a:pt x="748" y="34"/>
                    </a:lnTo>
                    <a:lnTo>
                      <a:pt x="748" y="38"/>
                    </a:lnTo>
                    <a:lnTo>
                      <a:pt x="752" y="38"/>
                    </a:lnTo>
                    <a:lnTo>
                      <a:pt x="752" y="42"/>
                    </a:lnTo>
                    <a:lnTo>
                      <a:pt x="752" y="46"/>
                    </a:lnTo>
                    <a:lnTo>
                      <a:pt x="756" y="46"/>
                    </a:lnTo>
                    <a:lnTo>
                      <a:pt x="752" y="46"/>
                    </a:lnTo>
                    <a:lnTo>
                      <a:pt x="752" y="48"/>
                    </a:lnTo>
                    <a:lnTo>
                      <a:pt x="756" y="48"/>
                    </a:lnTo>
                    <a:lnTo>
                      <a:pt x="756" y="46"/>
                    </a:lnTo>
                    <a:lnTo>
                      <a:pt x="756" y="48"/>
                    </a:lnTo>
                    <a:lnTo>
                      <a:pt x="756" y="52"/>
                    </a:lnTo>
                    <a:lnTo>
                      <a:pt x="756" y="56"/>
                    </a:lnTo>
                    <a:lnTo>
                      <a:pt x="758" y="56"/>
                    </a:lnTo>
                    <a:lnTo>
                      <a:pt x="758" y="60"/>
                    </a:lnTo>
                    <a:lnTo>
                      <a:pt x="758" y="64"/>
                    </a:lnTo>
                    <a:lnTo>
                      <a:pt x="758" y="68"/>
                    </a:lnTo>
                    <a:lnTo>
                      <a:pt x="762" y="68"/>
                    </a:lnTo>
                    <a:lnTo>
                      <a:pt x="762" y="72"/>
                    </a:lnTo>
                    <a:lnTo>
                      <a:pt x="762" y="74"/>
                    </a:lnTo>
                    <a:lnTo>
                      <a:pt x="762" y="78"/>
                    </a:lnTo>
                    <a:lnTo>
                      <a:pt x="766" y="78"/>
                    </a:lnTo>
                    <a:lnTo>
                      <a:pt x="766" y="82"/>
                    </a:lnTo>
                    <a:lnTo>
                      <a:pt x="770" y="82"/>
                    </a:lnTo>
                    <a:lnTo>
                      <a:pt x="774" y="82"/>
                    </a:lnTo>
                    <a:lnTo>
                      <a:pt x="778" y="82"/>
                    </a:lnTo>
                    <a:lnTo>
                      <a:pt x="782" y="82"/>
                    </a:lnTo>
                    <a:lnTo>
                      <a:pt x="782" y="86"/>
                    </a:lnTo>
                    <a:lnTo>
                      <a:pt x="784" y="86"/>
                    </a:lnTo>
                    <a:lnTo>
                      <a:pt x="788" y="86"/>
                    </a:lnTo>
                    <a:lnTo>
                      <a:pt x="792" y="86"/>
                    </a:lnTo>
                    <a:lnTo>
                      <a:pt x="792" y="90"/>
                    </a:lnTo>
                    <a:lnTo>
                      <a:pt x="796" y="94"/>
                    </a:lnTo>
                    <a:lnTo>
                      <a:pt x="800" y="98"/>
                    </a:lnTo>
                    <a:lnTo>
                      <a:pt x="804" y="98"/>
                    </a:lnTo>
                    <a:lnTo>
                      <a:pt x="808" y="98"/>
                    </a:lnTo>
                    <a:lnTo>
                      <a:pt x="808" y="102"/>
                    </a:lnTo>
                    <a:lnTo>
                      <a:pt x="804" y="102"/>
                    </a:lnTo>
                    <a:lnTo>
                      <a:pt x="808" y="104"/>
                    </a:lnTo>
                    <a:lnTo>
                      <a:pt x="808" y="108"/>
                    </a:lnTo>
                    <a:lnTo>
                      <a:pt x="808" y="112"/>
                    </a:lnTo>
                    <a:lnTo>
                      <a:pt x="808" y="116"/>
                    </a:lnTo>
                    <a:lnTo>
                      <a:pt x="812" y="116"/>
                    </a:lnTo>
                    <a:lnTo>
                      <a:pt x="812" y="120"/>
                    </a:lnTo>
                    <a:lnTo>
                      <a:pt x="812" y="124"/>
                    </a:lnTo>
                    <a:lnTo>
                      <a:pt x="814" y="120"/>
                    </a:lnTo>
                    <a:lnTo>
                      <a:pt x="818" y="120"/>
                    </a:lnTo>
                    <a:lnTo>
                      <a:pt x="818" y="124"/>
                    </a:lnTo>
                    <a:lnTo>
                      <a:pt x="822" y="124"/>
                    </a:lnTo>
                    <a:lnTo>
                      <a:pt x="826" y="124"/>
                    </a:lnTo>
                    <a:lnTo>
                      <a:pt x="826" y="120"/>
                    </a:lnTo>
                    <a:lnTo>
                      <a:pt x="830" y="120"/>
                    </a:lnTo>
                    <a:lnTo>
                      <a:pt x="834" y="120"/>
                    </a:lnTo>
                    <a:lnTo>
                      <a:pt x="834" y="116"/>
                    </a:lnTo>
                    <a:lnTo>
                      <a:pt x="838" y="116"/>
                    </a:lnTo>
                    <a:lnTo>
                      <a:pt x="840" y="112"/>
                    </a:lnTo>
                    <a:lnTo>
                      <a:pt x="844" y="112"/>
                    </a:lnTo>
                    <a:lnTo>
                      <a:pt x="848" y="112"/>
                    </a:lnTo>
                    <a:lnTo>
                      <a:pt x="852" y="108"/>
                    </a:lnTo>
                    <a:lnTo>
                      <a:pt x="856" y="108"/>
                    </a:lnTo>
                    <a:lnTo>
                      <a:pt x="860" y="108"/>
                    </a:lnTo>
                    <a:lnTo>
                      <a:pt x="864" y="108"/>
                    </a:lnTo>
                    <a:lnTo>
                      <a:pt x="864" y="112"/>
                    </a:lnTo>
                    <a:lnTo>
                      <a:pt x="864" y="116"/>
                    </a:lnTo>
                    <a:lnTo>
                      <a:pt x="864" y="120"/>
                    </a:lnTo>
                    <a:lnTo>
                      <a:pt x="864" y="128"/>
                    </a:lnTo>
                    <a:lnTo>
                      <a:pt x="860" y="128"/>
                    </a:lnTo>
                    <a:lnTo>
                      <a:pt x="856" y="128"/>
                    </a:lnTo>
                    <a:lnTo>
                      <a:pt x="856" y="130"/>
                    </a:lnTo>
                    <a:lnTo>
                      <a:pt x="856" y="134"/>
                    </a:lnTo>
                    <a:lnTo>
                      <a:pt x="856" y="138"/>
                    </a:lnTo>
                    <a:lnTo>
                      <a:pt x="856" y="142"/>
                    </a:lnTo>
                    <a:lnTo>
                      <a:pt x="852" y="142"/>
                    </a:lnTo>
                    <a:lnTo>
                      <a:pt x="852" y="146"/>
                    </a:lnTo>
                    <a:lnTo>
                      <a:pt x="852" y="150"/>
                    </a:lnTo>
                    <a:lnTo>
                      <a:pt x="852" y="154"/>
                    </a:lnTo>
                    <a:lnTo>
                      <a:pt x="848" y="154"/>
                    </a:lnTo>
                    <a:lnTo>
                      <a:pt x="848" y="158"/>
                    </a:lnTo>
                    <a:lnTo>
                      <a:pt x="848" y="160"/>
                    </a:lnTo>
                    <a:lnTo>
                      <a:pt x="848" y="164"/>
                    </a:lnTo>
                    <a:lnTo>
                      <a:pt x="844" y="164"/>
                    </a:lnTo>
                    <a:lnTo>
                      <a:pt x="840" y="164"/>
                    </a:lnTo>
                    <a:lnTo>
                      <a:pt x="840" y="168"/>
                    </a:lnTo>
                    <a:lnTo>
                      <a:pt x="840" y="172"/>
                    </a:lnTo>
                    <a:lnTo>
                      <a:pt x="840" y="176"/>
                    </a:lnTo>
                    <a:lnTo>
                      <a:pt x="838" y="176"/>
                    </a:lnTo>
                    <a:lnTo>
                      <a:pt x="834" y="172"/>
                    </a:lnTo>
                    <a:lnTo>
                      <a:pt x="830" y="172"/>
                    </a:lnTo>
                    <a:lnTo>
                      <a:pt x="826" y="172"/>
                    </a:lnTo>
                    <a:lnTo>
                      <a:pt x="826" y="168"/>
                    </a:lnTo>
                    <a:lnTo>
                      <a:pt x="822" y="168"/>
                    </a:lnTo>
                    <a:lnTo>
                      <a:pt x="822" y="172"/>
                    </a:lnTo>
                    <a:lnTo>
                      <a:pt x="822" y="176"/>
                    </a:lnTo>
                    <a:lnTo>
                      <a:pt x="818" y="176"/>
                    </a:lnTo>
                    <a:lnTo>
                      <a:pt x="814" y="176"/>
                    </a:lnTo>
                    <a:lnTo>
                      <a:pt x="814" y="180"/>
                    </a:lnTo>
                    <a:lnTo>
                      <a:pt x="814" y="176"/>
                    </a:lnTo>
                    <a:lnTo>
                      <a:pt x="812" y="180"/>
                    </a:lnTo>
                    <a:lnTo>
                      <a:pt x="812" y="184"/>
                    </a:lnTo>
                    <a:lnTo>
                      <a:pt x="814" y="184"/>
                    </a:lnTo>
                    <a:lnTo>
                      <a:pt x="814" y="190"/>
                    </a:lnTo>
                    <a:lnTo>
                      <a:pt x="814" y="194"/>
                    </a:lnTo>
                    <a:lnTo>
                      <a:pt x="814" y="198"/>
                    </a:lnTo>
                    <a:lnTo>
                      <a:pt x="814" y="206"/>
                    </a:lnTo>
                    <a:lnTo>
                      <a:pt x="814" y="210"/>
                    </a:lnTo>
                    <a:lnTo>
                      <a:pt x="814" y="214"/>
                    </a:lnTo>
                    <a:lnTo>
                      <a:pt x="814" y="216"/>
                    </a:lnTo>
                    <a:lnTo>
                      <a:pt x="812" y="216"/>
                    </a:lnTo>
                    <a:lnTo>
                      <a:pt x="812" y="220"/>
                    </a:lnTo>
                    <a:lnTo>
                      <a:pt x="812" y="216"/>
                    </a:lnTo>
                    <a:lnTo>
                      <a:pt x="808" y="216"/>
                    </a:lnTo>
                    <a:lnTo>
                      <a:pt x="808" y="220"/>
                    </a:lnTo>
                    <a:lnTo>
                      <a:pt x="804" y="220"/>
                    </a:lnTo>
                    <a:lnTo>
                      <a:pt x="808" y="224"/>
                    </a:lnTo>
                    <a:lnTo>
                      <a:pt x="808" y="228"/>
                    </a:lnTo>
                    <a:lnTo>
                      <a:pt x="804" y="228"/>
                    </a:lnTo>
                    <a:lnTo>
                      <a:pt x="804" y="224"/>
                    </a:lnTo>
                    <a:lnTo>
                      <a:pt x="800" y="220"/>
                    </a:lnTo>
                    <a:lnTo>
                      <a:pt x="800" y="216"/>
                    </a:lnTo>
                    <a:lnTo>
                      <a:pt x="796" y="216"/>
                    </a:lnTo>
                    <a:lnTo>
                      <a:pt x="796" y="220"/>
                    </a:lnTo>
                    <a:lnTo>
                      <a:pt x="792" y="220"/>
                    </a:lnTo>
                    <a:lnTo>
                      <a:pt x="792" y="224"/>
                    </a:lnTo>
                    <a:lnTo>
                      <a:pt x="792" y="228"/>
                    </a:lnTo>
                    <a:lnTo>
                      <a:pt x="788" y="228"/>
                    </a:lnTo>
                    <a:lnTo>
                      <a:pt x="784" y="228"/>
                    </a:lnTo>
                    <a:lnTo>
                      <a:pt x="784" y="230"/>
                    </a:lnTo>
                    <a:lnTo>
                      <a:pt x="784" y="234"/>
                    </a:lnTo>
                    <a:lnTo>
                      <a:pt x="782" y="234"/>
                    </a:lnTo>
                    <a:lnTo>
                      <a:pt x="778" y="234"/>
                    </a:lnTo>
                    <a:lnTo>
                      <a:pt x="774" y="234"/>
                    </a:lnTo>
                    <a:lnTo>
                      <a:pt x="770" y="234"/>
                    </a:lnTo>
                    <a:lnTo>
                      <a:pt x="770" y="238"/>
                    </a:lnTo>
                    <a:lnTo>
                      <a:pt x="770" y="242"/>
                    </a:lnTo>
                    <a:lnTo>
                      <a:pt x="774" y="242"/>
                    </a:lnTo>
                    <a:lnTo>
                      <a:pt x="774" y="246"/>
                    </a:lnTo>
                    <a:lnTo>
                      <a:pt x="770" y="246"/>
                    </a:lnTo>
                    <a:lnTo>
                      <a:pt x="766" y="246"/>
                    </a:lnTo>
                    <a:lnTo>
                      <a:pt x="762" y="246"/>
                    </a:lnTo>
                    <a:lnTo>
                      <a:pt x="758" y="246"/>
                    </a:lnTo>
                    <a:lnTo>
                      <a:pt x="758" y="242"/>
                    </a:lnTo>
                    <a:lnTo>
                      <a:pt x="756" y="242"/>
                    </a:lnTo>
                    <a:lnTo>
                      <a:pt x="756" y="238"/>
                    </a:lnTo>
                    <a:lnTo>
                      <a:pt x="752" y="238"/>
                    </a:lnTo>
                    <a:lnTo>
                      <a:pt x="752" y="242"/>
                    </a:lnTo>
                    <a:lnTo>
                      <a:pt x="748" y="242"/>
                    </a:lnTo>
                    <a:lnTo>
                      <a:pt x="748" y="246"/>
                    </a:lnTo>
                    <a:lnTo>
                      <a:pt x="748" y="250"/>
                    </a:lnTo>
                    <a:lnTo>
                      <a:pt x="744" y="250"/>
                    </a:lnTo>
                    <a:lnTo>
                      <a:pt x="744" y="254"/>
                    </a:lnTo>
                    <a:lnTo>
                      <a:pt x="740" y="256"/>
                    </a:lnTo>
                    <a:lnTo>
                      <a:pt x="736" y="256"/>
                    </a:lnTo>
                    <a:lnTo>
                      <a:pt x="736" y="260"/>
                    </a:lnTo>
                    <a:lnTo>
                      <a:pt x="732" y="260"/>
                    </a:lnTo>
                    <a:lnTo>
                      <a:pt x="728" y="260"/>
                    </a:lnTo>
                    <a:lnTo>
                      <a:pt x="728" y="264"/>
                    </a:lnTo>
                    <a:lnTo>
                      <a:pt x="726" y="264"/>
                    </a:lnTo>
                    <a:lnTo>
                      <a:pt x="728" y="264"/>
                    </a:lnTo>
                    <a:lnTo>
                      <a:pt x="726" y="264"/>
                    </a:lnTo>
                    <a:lnTo>
                      <a:pt x="722" y="268"/>
                    </a:lnTo>
                    <a:lnTo>
                      <a:pt x="718" y="272"/>
                    </a:lnTo>
                    <a:lnTo>
                      <a:pt x="718" y="276"/>
                    </a:lnTo>
                    <a:lnTo>
                      <a:pt x="714" y="276"/>
                    </a:lnTo>
                    <a:lnTo>
                      <a:pt x="710" y="276"/>
                    </a:lnTo>
                    <a:lnTo>
                      <a:pt x="706" y="276"/>
                    </a:lnTo>
                    <a:lnTo>
                      <a:pt x="706" y="280"/>
                    </a:lnTo>
                    <a:lnTo>
                      <a:pt x="702" y="280"/>
                    </a:lnTo>
                    <a:lnTo>
                      <a:pt x="702" y="276"/>
                    </a:lnTo>
                    <a:lnTo>
                      <a:pt x="702" y="280"/>
                    </a:lnTo>
                    <a:lnTo>
                      <a:pt x="698" y="280"/>
                    </a:lnTo>
                    <a:lnTo>
                      <a:pt x="696" y="284"/>
                    </a:lnTo>
                    <a:lnTo>
                      <a:pt x="692" y="284"/>
                    </a:lnTo>
                    <a:lnTo>
                      <a:pt x="692" y="286"/>
                    </a:lnTo>
                    <a:lnTo>
                      <a:pt x="688" y="284"/>
                    </a:lnTo>
                    <a:lnTo>
                      <a:pt x="688" y="286"/>
                    </a:lnTo>
                    <a:lnTo>
                      <a:pt x="684" y="290"/>
                    </a:lnTo>
                    <a:lnTo>
                      <a:pt x="680" y="290"/>
                    </a:lnTo>
                    <a:lnTo>
                      <a:pt x="680" y="294"/>
                    </a:lnTo>
                    <a:lnTo>
                      <a:pt x="676" y="298"/>
                    </a:lnTo>
                    <a:lnTo>
                      <a:pt x="674" y="298"/>
                    </a:lnTo>
                    <a:lnTo>
                      <a:pt x="674" y="294"/>
                    </a:lnTo>
                    <a:lnTo>
                      <a:pt x="676" y="294"/>
                    </a:lnTo>
                    <a:lnTo>
                      <a:pt x="676" y="290"/>
                    </a:lnTo>
                    <a:lnTo>
                      <a:pt x="680" y="290"/>
                    </a:lnTo>
                    <a:lnTo>
                      <a:pt x="676" y="290"/>
                    </a:lnTo>
                    <a:lnTo>
                      <a:pt x="676" y="286"/>
                    </a:lnTo>
                    <a:lnTo>
                      <a:pt x="680" y="286"/>
                    </a:lnTo>
                    <a:lnTo>
                      <a:pt x="676" y="286"/>
                    </a:lnTo>
                    <a:lnTo>
                      <a:pt x="676" y="284"/>
                    </a:lnTo>
                    <a:lnTo>
                      <a:pt x="674" y="284"/>
                    </a:lnTo>
                    <a:lnTo>
                      <a:pt x="676" y="280"/>
                    </a:lnTo>
                    <a:lnTo>
                      <a:pt x="676" y="276"/>
                    </a:lnTo>
                    <a:lnTo>
                      <a:pt x="680" y="276"/>
                    </a:lnTo>
                    <a:lnTo>
                      <a:pt x="684" y="272"/>
                    </a:lnTo>
                    <a:lnTo>
                      <a:pt x="684" y="268"/>
                    </a:lnTo>
                    <a:lnTo>
                      <a:pt x="688" y="268"/>
                    </a:lnTo>
                    <a:lnTo>
                      <a:pt x="688" y="264"/>
                    </a:lnTo>
                    <a:lnTo>
                      <a:pt x="684" y="260"/>
                    </a:lnTo>
                    <a:lnTo>
                      <a:pt x="684" y="256"/>
                    </a:lnTo>
                    <a:lnTo>
                      <a:pt x="680" y="256"/>
                    </a:lnTo>
                    <a:lnTo>
                      <a:pt x="676" y="256"/>
                    </a:lnTo>
                    <a:lnTo>
                      <a:pt x="674" y="256"/>
                    </a:lnTo>
                    <a:lnTo>
                      <a:pt x="670" y="256"/>
                    </a:lnTo>
                    <a:lnTo>
                      <a:pt x="670" y="260"/>
                    </a:lnTo>
                    <a:lnTo>
                      <a:pt x="666" y="264"/>
                    </a:lnTo>
                    <a:lnTo>
                      <a:pt x="662" y="264"/>
                    </a:lnTo>
                    <a:lnTo>
                      <a:pt x="662" y="268"/>
                    </a:lnTo>
                    <a:lnTo>
                      <a:pt x="658" y="272"/>
                    </a:lnTo>
                    <a:lnTo>
                      <a:pt x="656" y="272"/>
                    </a:lnTo>
                    <a:lnTo>
                      <a:pt x="656" y="276"/>
                    </a:lnTo>
                    <a:lnTo>
                      <a:pt x="652" y="276"/>
                    </a:lnTo>
                    <a:lnTo>
                      <a:pt x="648" y="280"/>
                    </a:lnTo>
                    <a:lnTo>
                      <a:pt x="648" y="284"/>
                    </a:lnTo>
                    <a:lnTo>
                      <a:pt x="648" y="286"/>
                    </a:lnTo>
                    <a:lnTo>
                      <a:pt x="644" y="286"/>
                    </a:lnTo>
                    <a:lnTo>
                      <a:pt x="644" y="290"/>
                    </a:lnTo>
                    <a:lnTo>
                      <a:pt x="640" y="290"/>
                    </a:lnTo>
                    <a:lnTo>
                      <a:pt x="636" y="290"/>
                    </a:lnTo>
                    <a:lnTo>
                      <a:pt x="632" y="290"/>
                    </a:lnTo>
                    <a:lnTo>
                      <a:pt x="628" y="290"/>
                    </a:lnTo>
                    <a:lnTo>
                      <a:pt x="628" y="286"/>
                    </a:lnTo>
                    <a:lnTo>
                      <a:pt x="626" y="290"/>
                    </a:lnTo>
                    <a:lnTo>
                      <a:pt x="622" y="294"/>
                    </a:lnTo>
                    <a:lnTo>
                      <a:pt x="622" y="298"/>
                    </a:lnTo>
                    <a:lnTo>
                      <a:pt x="622" y="302"/>
                    </a:lnTo>
                    <a:lnTo>
                      <a:pt x="622" y="306"/>
                    </a:lnTo>
                    <a:lnTo>
                      <a:pt x="626" y="306"/>
                    </a:lnTo>
                    <a:lnTo>
                      <a:pt x="626" y="310"/>
                    </a:lnTo>
                    <a:lnTo>
                      <a:pt x="628" y="310"/>
                    </a:lnTo>
                    <a:lnTo>
                      <a:pt x="632" y="310"/>
                    </a:lnTo>
                    <a:lnTo>
                      <a:pt x="636" y="310"/>
                    </a:lnTo>
                    <a:lnTo>
                      <a:pt x="640" y="310"/>
                    </a:lnTo>
                    <a:lnTo>
                      <a:pt x="640" y="312"/>
                    </a:lnTo>
                    <a:lnTo>
                      <a:pt x="644" y="312"/>
                    </a:lnTo>
                    <a:lnTo>
                      <a:pt x="644" y="316"/>
                    </a:lnTo>
                    <a:lnTo>
                      <a:pt x="644" y="320"/>
                    </a:lnTo>
                    <a:lnTo>
                      <a:pt x="640" y="320"/>
                    </a:lnTo>
                    <a:lnTo>
                      <a:pt x="640" y="324"/>
                    </a:lnTo>
                    <a:lnTo>
                      <a:pt x="644" y="328"/>
                    </a:lnTo>
                    <a:lnTo>
                      <a:pt x="648" y="328"/>
                    </a:lnTo>
                    <a:lnTo>
                      <a:pt x="652" y="328"/>
                    </a:lnTo>
                    <a:lnTo>
                      <a:pt x="656" y="328"/>
                    </a:lnTo>
                    <a:lnTo>
                      <a:pt x="656" y="324"/>
                    </a:lnTo>
                    <a:lnTo>
                      <a:pt x="658" y="324"/>
                    </a:lnTo>
                    <a:lnTo>
                      <a:pt x="658" y="320"/>
                    </a:lnTo>
                    <a:lnTo>
                      <a:pt x="662" y="320"/>
                    </a:lnTo>
                    <a:lnTo>
                      <a:pt x="662" y="316"/>
                    </a:lnTo>
                    <a:lnTo>
                      <a:pt x="666" y="316"/>
                    </a:lnTo>
                    <a:lnTo>
                      <a:pt x="670" y="316"/>
                    </a:lnTo>
                    <a:lnTo>
                      <a:pt x="674" y="320"/>
                    </a:lnTo>
                    <a:lnTo>
                      <a:pt x="676" y="320"/>
                    </a:lnTo>
                    <a:lnTo>
                      <a:pt x="676" y="324"/>
                    </a:lnTo>
                    <a:lnTo>
                      <a:pt x="680" y="324"/>
                    </a:lnTo>
                    <a:lnTo>
                      <a:pt x="684" y="324"/>
                    </a:lnTo>
                    <a:lnTo>
                      <a:pt x="684" y="320"/>
                    </a:lnTo>
                    <a:lnTo>
                      <a:pt x="688" y="320"/>
                    </a:lnTo>
                    <a:lnTo>
                      <a:pt x="684" y="320"/>
                    </a:lnTo>
                    <a:lnTo>
                      <a:pt x="688" y="324"/>
                    </a:lnTo>
                    <a:lnTo>
                      <a:pt x="692" y="324"/>
                    </a:lnTo>
                    <a:lnTo>
                      <a:pt x="692" y="328"/>
                    </a:lnTo>
                    <a:lnTo>
                      <a:pt x="688" y="332"/>
                    </a:lnTo>
                    <a:lnTo>
                      <a:pt x="692" y="332"/>
                    </a:lnTo>
                    <a:lnTo>
                      <a:pt x="688" y="336"/>
                    </a:lnTo>
                    <a:lnTo>
                      <a:pt x="688" y="332"/>
                    </a:lnTo>
                    <a:lnTo>
                      <a:pt x="684" y="332"/>
                    </a:lnTo>
                    <a:lnTo>
                      <a:pt x="680" y="336"/>
                    </a:lnTo>
                    <a:lnTo>
                      <a:pt x="676" y="336"/>
                    </a:lnTo>
                    <a:lnTo>
                      <a:pt x="674" y="336"/>
                    </a:lnTo>
                    <a:lnTo>
                      <a:pt x="674" y="340"/>
                    </a:lnTo>
                    <a:lnTo>
                      <a:pt x="670" y="340"/>
                    </a:lnTo>
                    <a:lnTo>
                      <a:pt x="666" y="340"/>
                    </a:lnTo>
                    <a:lnTo>
                      <a:pt x="670" y="340"/>
                    </a:lnTo>
                    <a:lnTo>
                      <a:pt x="670" y="342"/>
                    </a:lnTo>
                    <a:lnTo>
                      <a:pt x="666" y="342"/>
                    </a:lnTo>
                    <a:lnTo>
                      <a:pt x="666" y="346"/>
                    </a:lnTo>
                    <a:lnTo>
                      <a:pt x="662" y="350"/>
                    </a:lnTo>
                    <a:lnTo>
                      <a:pt x="658" y="350"/>
                    </a:lnTo>
                    <a:lnTo>
                      <a:pt x="662" y="346"/>
                    </a:lnTo>
                    <a:lnTo>
                      <a:pt x="658" y="346"/>
                    </a:lnTo>
                    <a:lnTo>
                      <a:pt x="658" y="350"/>
                    </a:lnTo>
                    <a:lnTo>
                      <a:pt x="658" y="354"/>
                    </a:lnTo>
                    <a:lnTo>
                      <a:pt x="656" y="354"/>
                    </a:lnTo>
                    <a:lnTo>
                      <a:pt x="656" y="358"/>
                    </a:lnTo>
                    <a:lnTo>
                      <a:pt x="652" y="358"/>
                    </a:lnTo>
                    <a:lnTo>
                      <a:pt x="652" y="362"/>
                    </a:lnTo>
                    <a:lnTo>
                      <a:pt x="648" y="362"/>
                    </a:lnTo>
                    <a:lnTo>
                      <a:pt x="648" y="366"/>
                    </a:lnTo>
                    <a:lnTo>
                      <a:pt x="648" y="368"/>
                    </a:lnTo>
                    <a:lnTo>
                      <a:pt x="644" y="368"/>
                    </a:lnTo>
                    <a:lnTo>
                      <a:pt x="644" y="372"/>
                    </a:lnTo>
                    <a:lnTo>
                      <a:pt x="648" y="372"/>
                    </a:lnTo>
                    <a:lnTo>
                      <a:pt x="648" y="376"/>
                    </a:lnTo>
                    <a:lnTo>
                      <a:pt x="652" y="376"/>
                    </a:lnTo>
                    <a:lnTo>
                      <a:pt x="656" y="380"/>
                    </a:lnTo>
                    <a:lnTo>
                      <a:pt x="658" y="380"/>
                    </a:lnTo>
                    <a:lnTo>
                      <a:pt x="662" y="384"/>
                    </a:lnTo>
                    <a:lnTo>
                      <a:pt x="662" y="388"/>
                    </a:lnTo>
                    <a:lnTo>
                      <a:pt x="662" y="392"/>
                    </a:lnTo>
                    <a:lnTo>
                      <a:pt x="662" y="396"/>
                    </a:lnTo>
                    <a:lnTo>
                      <a:pt x="666" y="398"/>
                    </a:lnTo>
                    <a:lnTo>
                      <a:pt x="666" y="402"/>
                    </a:lnTo>
                    <a:lnTo>
                      <a:pt x="670" y="406"/>
                    </a:lnTo>
                    <a:lnTo>
                      <a:pt x="670" y="410"/>
                    </a:lnTo>
                    <a:lnTo>
                      <a:pt x="670" y="414"/>
                    </a:lnTo>
                    <a:lnTo>
                      <a:pt x="674" y="414"/>
                    </a:lnTo>
                    <a:lnTo>
                      <a:pt x="674" y="418"/>
                    </a:lnTo>
                    <a:lnTo>
                      <a:pt x="676" y="418"/>
                    </a:lnTo>
                    <a:lnTo>
                      <a:pt x="676" y="422"/>
                    </a:lnTo>
                    <a:lnTo>
                      <a:pt x="680" y="424"/>
                    </a:lnTo>
                    <a:lnTo>
                      <a:pt x="680" y="428"/>
                    </a:lnTo>
                    <a:lnTo>
                      <a:pt x="684" y="428"/>
                    </a:lnTo>
                    <a:lnTo>
                      <a:pt x="684" y="432"/>
                    </a:lnTo>
                    <a:lnTo>
                      <a:pt x="680" y="432"/>
                    </a:lnTo>
                    <a:lnTo>
                      <a:pt x="680" y="428"/>
                    </a:lnTo>
                    <a:lnTo>
                      <a:pt x="676" y="428"/>
                    </a:lnTo>
                    <a:lnTo>
                      <a:pt x="674" y="428"/>
                    </a:lnTo>
                    <a:lnTo>
                      <a:pt x="670" y="428"/>
                    </a:lnTo>
                    <a:lnTo>
                      <a:pt x="670" y="424"/>
                    </a:lnTo>
                    <a:lnTo>
                      <a:pt x="666" y="424"/>
                    </a:lnTo>
                    <a:lnTo>
                      <a:pt x="662" y="422"/>
                    </a:lnTo>
                    <a:lnTo>
                      <a:pt x="662" y="424"/>
                    </a:lnTo>
                    <a:lnTo>
                      <a:pt x="658" y="424"/>
                    </a:lnTo>
                    <a:lnTo>
                      <a:pt x="656" y="424"/>
                    </a:lnTo>
                    <a:lnTo>
                      <a:pt x="656" y="422"/>
                    </a:lnTo>
                    <a:lnTo>
                      <a:pt x="656" y="418"/>
                    </a:lnTo>
                    <a:lnTo>
                      <a:pt x="652" y="418"/>
                    </a:lnTo>
                    <a:lnTo>
                      <a:pt x="652" y="422"/>
                    </a:lnTo>
                    <a:lnTo>
                      <a:pt x="656" y="422"/>
                    </a:lnTo>
                    <a:lnTo>
                      <a:pt x="652" y="422"/>
                    </a:lnTo>
                    <a:lnTo>
                      <a:pt x="656" y="422"/>
                    </a:lnTo>
                    <a:lnTo>
                      <a:pt x="656" y="424"/>
                    </a:lnTo>
                    <a:lnTo>
                      <a:pt x="658" y="424"/>
                    </a:lnTo>
                    <a:lnTo>
                      <a:pt x="662" y="424"/>
                    </a:lnTo>
                    <a:lnTo>
                      <a:pt x="666" y="424"/>
                    </a:lnTo>
                    <a:lnTo>
                      <a:pt x="666" y="428"/>
                    </a:lnTo>
                    <a:lnTo>
                      <a:pt x="670" y="428"/>
                    </a:lnTo>
                    <a:lnTo>
                      <a:pt x="674" y="428"/>
                    </a:lnTo>
                    <a:lnTo>
                      <a:pt x="674" y="432"/>
                    </a:lnTo>
                    <a:lnTo>
                      <a:pt x="676" y="436"/>
                    </a:lnTo>
                    <a:lnTo>
                      <a:pt x="680" y="436"/>
                    </a:lnTo>
                    <a:lnTo>
                      <a:pt x="680" y="440"/>
                    </a:lnTo>
                    <a:lnTo>
                      <a:pt x="680" y="444"/>
                    </a:lnTo>
                    <a:lnTo>
                      <a:pt x="684" y="444"/>
                    </a:lnTo>
                    <a:lnTo>
                      <a:pt x="684" y="448"/>
                    </a:lnTo>
                    <a:lnTo>
                      <a:pt x="680" y="448"/>
                    </a:lnTo>
                    <a:lnTo>
                      <a:pt x="676" y="448"/>
                    </a:lnTo>
                    <a:lnTo>
                      <a:pt x="674" y="448"/>
                    </a:lnTo>
                    <a:lnTo>
                      <a:pt x="674" y="452"/>
                    </a:lnTo>
                    <a:lnTo>
                      <a:pt x="670" y="452"/>
                    </a:lnTo>
                    <a:lnTo>
                      <a:pt x="670" y="454"/>
                    </a:lnTo>
                    <a:lnTo>
                      <a:pt x="666" y="454"/>
                    </a:lnTo>
                    <a:lnTo>
                      <a:pt x="662" y="454"/>
                    </a:lnTo>
                    <a:lnTo>
                      <a:pt x="658" y="458"/>
                    </a:lnTo>
                    <a:lnTo>
                      <a:pt x="662" y="458"/>
                    </a:lnTo>
                    <a:lnTo>
                      <a:pt x="662" y="454"/>
                    </a:lnTo>
                    <a:lnTo>
                      <a:pt x="666" y="458"/>
                    </a:lnTo>
                    <a:lnTo>
                      <a:pt x="666" y="462"/>
                    </a:lnTo>
                    <a:lnTo>
                      <a:pt x="666" y="458"/>
                    </a:lnTo>
                    <a:lnTo>
                      <a:pt x="670" y="458"/>
                    </a:lnTo>
                    <a:lnTo>
                      <a:pt x="674" y="454"/>
                    </a:lnTo>
                    <a:lnTo>
                      <a:pt x="676" y="454"/>
                    </a:lnTo>
                    <a:lnTo>
                      <a:pt x="676" y="458"/>
                    </a:lnTo>
                    <a:lnTo>
                      <a:pt x="680" y="462"/>
                    </a:lnTo>
                    <a:lnTo>
                      <a:pt x="684" y="462"/>
                    </a:lnTo>
                    <a:lnTo>
                      <a:pt x="684" y="466"/>
                    </a:lnTo>
                    <a:lnTo>
                      <a:pt x="680" y="466"/>
                    </a:lnTo>
                    <a:lnTo>
                      <a:pt x="680" y="470"/>
                    </a:lnTo>
                    <a:lnTo>
                      <a:pt x="676" y="470"/>
                    </a:lnTo>
                    <a:lnTo>
                      <a:pt x="676" y="474"/>
                    </a:lnTo>
                    <a:lnTo>
                      <a:pt x="676" y="470"/>
                    </a:lnTo>
                    <a:lnTo>
                      <a:pt x="680" y="470"/>
                    </a:lnTo>
                    <a:lnTo>
                      <a:pt x="684" y="470"/>
                    </a:lnTo>
                    <a:lnTo>
                      <a:pt x="684" y="474"/>
                    </a:lnTo>
                    <a:lnTo>
                      <a:pt x="684" y="478"/>
                    </a:lnTo>
                    <a:lnTo>
                      <a:pt x="680" y="478"/>
                    </a:lnTo>
                    <a:lnTo>
                      <a:pt x="680" y="474"/>
                    </a:lnTo>
                    <a:lnTo>
                      <a:pt x="680" y="478"/>
                    </a:lnTo>
                    <a:lnTo>
                      <a:pt x="676" y="478"/>
                    </a:lnTo>
                    <a:lnTo>
                      <a:pt x="676" y="474"/>
                    </a:lnTo>
                    <a:lnTo>
                      <a:pt x="676" y="478"/>
                    </a:lnTo>
                    <a:lnTo>
                      <a:pt x="680" y="478"/>
                    </a:lnTo>
                    <a:lnTo>
                      <a:pt x="680" y="480"/>
                    </a:lnTo>
                    <a:lnTo>
                      <a:pt x="676" y="480"/>
                    </a:lnTo>
                    <a:lnTo>
                      <a:pt x="680" y="484"/>
                    </a:lnTo>
                    <a:lnTo>
                      <a:pt x="676" y="484"/>
                    </a:lnTo>
                    <a:lnTo>
                      <a:pt x="674" y="484"/>
                    </a:lnTo>
                    <a:lnTo>
                      <a:pt x="676" y="484"/>
                    </a:lnTo>
                    <a:lnTo>
                      <a:pt x="676" y="488"/>
                    </a:lnTo>
                    <a:lnTo>
                      <a:pt x="676" y="492"/>
                    </a:lnTo>
                    <a:lnTo>
                      <a:pt x="680" y="492"/>
                    </a:lnTo>
                    <a:lnTo>
                      <a:pt x="676" y="492"/>
                    </a:lnTo>
                    <a:lnTo>
                      <a:pt x="676" y="496"/>
                    </a:lnTo>
                    <a:lnTo>
                      <a:pt x="674" y="496"/>
                    </a:lnTo>
                    <a:lnTo>
                      <a:pt x="674" y="492"/>
                    </a:lnTo>
                    <a:lnTo>
                      <a:pt x="674" y="496"/>
                    </a:lnTo>
                    <a:lnTo>
                      <a:pt x="670" y="496"/>
                    </a:lnTo>
                    <a:lnTo>
                      <a:pt x="670" y="500"/>
                    </a:lnTo>
                    <a:lnTo>
                      <a:pt x="666" y="496"/>
                    </a:lnTo>
                    <a:lnTo>
                      <a:pt x="666" y="500"/>
                    </a:lnTo>
                    <a:lnTo>
                      <a:pt x="670" y="500"/>
                    </a:lnTo>
                    <a:lnTo>
                      <a:pt x="666" y="500"/>
                    </a:lnTo>
                    <a:lnTo>
                      <a:pt x="666" y="504"/>
                    </a:lnTo>
                    <a:lnTo>
                      <a:pt x="666" y="508"/>
                    </a:lnTo>
                    <a:lnTo>
                      <a:pt x="666" y="510"/>
                    </a:lnTo>
                    <a:lnTo>
                      <a:pt x="662" y="510"/>
                    </a:lnTo>
                    <a:lnTo>
                      <a:pt x="662" y="514"/>
                    </a:lnTo>
                    <a:lnTo>
                      <a:pt x="662" y="510"/>
                    </a:lnTo>
                    <a:lnTo>
                      <a:pt x="662" y="514"/>
                    </a:lnTo>
                    <a:lnTo>
                      <a:pt x="662" y="510"/>
                    </a:lnTo>
                    <a:lnTo>
                      <a:pt x="658" y="510"/>
                    </a:lnTo>
                    <a:lnTo>
                      <a:pt x="662" y="510"/>
                    </a:lnTo>
                    <a:lnTo>
                      <a:pt x="662" y="514"/>
                    </a:lnTo>
                    <a:lnTo>
                      <a:pt x="658" y="514"/>
                    </a:lnTo>
                    <a:lnTo>
                      <a:pt x="658" y="518"/>
                    </a:lnTo>
                    <a:lnTo>
                      <a:pt x="656" y="518"/>
                    </a:lnTo>
                    <a:lnTo>
                      <a:pt x="658" y="518"/>
                    </a:lnTo>
                    <a:lnTo>
                      <a:pt x="658" y="522"/>
                    </a:lnTo>
                    <a:lnTo>
                      <a:pt x="656" y="522"/>
                    </a:lnTo>
                    <a:lnTo>
                      <a:pt x="656" y="526"/>
                    </a:lnTo>
                    <a:lnTo>
                      <a:pt x="656" y="522"/>
                    </a:lnTo>
                    <a:lnTo>
                      <a:pt x="658" y="522"/>
                    </a:lnTo>
                    <a:lnTo>
                      <a:pt x="656" y="518"/>
                    </a:lnTo>
                    <a:lnTo>
                      <a:pt x="656" y="522"/>
                    </a:lnTo>
                    <a:lnTo>
                      <a:pt x="656" y="518"/>
                    </a:lnTo>
                    <a:lnTo>
                      <a:pt x="652" y="518"/>
                    </a:lnTo>
                    <a:lnTo>
                      <a:pt x="652" y="522"/>
                    </a:lnTo>
                    <a:lnTo>
                      <a:pt x="652" y="518"/>
                    </a:lnTo>
                    <a:lnTo>
                      <a:pt x="652" y="522"/>
                    </a:lnTo>
                    <a:lnTo>
                      <a:pt x="652" y="526"/>
                    </a:lnTo>
                    <a:lnTo>
                      <a:pt x="652" y="522"/>
                    </a:lnTo>
                    <a:lnTo>
                      <a:pt x="656" y="526"/>
                    </a:lnTo>
                    <a:lnTo>
                      <a:pt x="652" y="526"/>
                    </a:lnTo>
                    <a:lnTo>
                      <a:pt x="652" y="530"/>
                    </a:lnTo>
                    <a:lnTo>
                      <a:pt x="656" y="526"/>
                    </a:lnTo>
                    <a:lnTo>
                      <a:pt x="656" y="530"/>
                    </a:lnTo>
                    <a:lnTo>
                      <a:pt x="652" y="530"/>
                    </a:lnTo>
                    <a:lnTo>
                      <a:pt x="652" y="534"/>
                    </a:lnTo>
                    <a:lnTo>
                      <a:pt x="648" y="534"/>
                    </a:lnTo>
                    <a:lnTo>
                      <a:pt x="644" y="534"/>
                    </a:lnTo>
                    <a:lnTo>
                      <a:pt x="648" y="534"/>
                    </a:lnTo>
                    <a:lnTo>
                      <a:pt x="648" y="536"/>
                    </a:lnTo>
                    <a:lnTo>
                      <a:pt x="648" y="534"/>
                    </a:lnTo>
                    <a:lnTo>
                      <a:pt x="652" y="534"/>
                    </a:lnTo>
                    <a:lnTo>
                      <a:pt x="652" y="536"/>
                    </a:lnTo>
                    <a:lnTo>
                      <a:pt x="652" y="540"/>
                    </a:lnTo>
                    <a:lnTo>
                      <a:pt x="648" y="540"/>
                    </a:lnTo>
                    <a:lnTo>
                      <a:pt x="652" y="540"/>
                    </a:lnTo>
                    <a:lnTo>
                      <a:pt x="652" y="544"/>
                    </a:lnTo>
                    <a:lnTo>
                      <a:pt x="652" y="548"/>
                    </a:lnTo>
                    <a:lnTo>
                      <a:pt x="652" y="544"/>
                    </a:lnTo>
                    <a:lnTo>
                      <a:pt x="648" y="544"/>
                    </a:lnTo>
                    <a:lnTo>
                      <a:pt x="648" y="540"/>
                    </a:lnTo>
                    <a:lnTo>
                      <a:pt x="648" y="544"/>
                    </a:lnTo>
                    <a:lnTo>
                      <a:pt x="644" y="544"/>
                    </a:lnTo>
                    <a:lnTo>
                      <a:pt x="648" y="548"/>
                    </a:lnTo>
                    <a:lnTo>
                      <a:pt x="644" y="552"/>
                    </a:lnTo>
                    <a:lnTo>
                      <a:pt x="644" y="548"/>
                    </a:lnTo>
                    <a:lnTo>
                      <a:pt x="640" y="548"/>
                    </a:lnTo>
                    <a:lnTo>
                      <a:pt x="640" y="552"/>
                    </a:lnTo>
                    <a:lnTo>
                      <a:pt x="644" y="552"/>
                    </a:lnTo>
                    <a:lnTo>
                      <a:pt x="640" y="556"/>
                    </a:lnTo>
                    <a:lnTo>
                      <a:pt x="636" y="556"/>
                    </a:lnTo>
                    <a:lnTo>
                      <a:pt x="640" y="556"/>
                    </a:lnTo>
                    <a:lnTo>
                      <a:pt x="636" y="552"/>
                    </a:lnTo>
                    <a:lnTo>
                      <a:pt x="636" y="556"/>
                    </a:lnTo>
                    <a:lnTo>
                      <a:pt x="640" y="556"/>
                    </a:lnTo>
                    <a:lnTo>
                      <a:pt x="636" y="560"/>
                    </a:lnTo>
                    <a:lnTo>
                      <a:pt x="632" y="560"/>
                    </a:lnTo>
                    <a:lnTo>
                      <a:pt x="628" y="560"/>
                    </a:lnTo>
                    <a:lnTo>
                      <a:pt x="628" y="564"/>
                    </a:lnTo>
                    <a:lnTo>
                      <a:pt x="626" y="564"/>
                    </a:lnTo>
                    <a:lnTo>
                      <a:pt x="628" y="564"/>
                    </a:lnTo>
                    <a:lnTo>
                      <a:pt x="628" y="566"/>
                    </a:lnTo>
                    <a:lnTo>
                      <a:pt x="626" y="570"/>
                    </a:lnTo>
                    <a:lnTo>
                      <a:pt x="622" y="570"/>
                    </a:lnTo>
                    <a:lnTo>
                      <a:pt x="622" y="574"/>
                    </a:lnTo>
                    <a:lnTo>
                      <a:pt x="618" y="574"/>
                    </a:lnTo>
                    <a:lnTo>
                      <a:pt x="618" y="578"/>
                    </a:lnTo>
                    <a:lnTo>
                      <a:pt x="614" y="578"/>
                    </a:lnTo>
                    <a:lnTo>
                      <a:pt x="610" y="578"/>
                    </a:lnTo>
                    <a:lnTo>
                      <a:pt x="610" y="582"/>
                    </a:lnTo>
                    <a:lnTo>
                      <a:pt x="606" y="582"/>
                    </a:lnTo>
                    <a:lnTo>
                      <a:pt x="610" y="582"/>
                    </a:lnTo>
                    <a:lnTo>
                      <a:pt x="610" y="586"/>
                    </a:lnTo>
                    <a:lnTo>
                      <a:pt x="606" y="586"/>
                    </a:lnTo>
                    <a:lnTo>
                      <a:pt x="606" y="590"/>
                    </a:lnTo>
                    <a:lnTo>
                      <a:pt x="602" y="590"/>
                    </a:lnTo>
                    <a:lnTo>
                      <a:pt x="602" y="592"/>
                    </a:lnTo>
                    <a:lnTo>
                      <a:pt x="600" y="590"/>
                    </a:lnTo>
                    <a:lnTo>
                      <a:pt x="600" y="592"/>
                    </a:lnTo>
                    <a:lnTo>
                      <a:pt x="596" y="592"/>
                    </a:lnTo>
                    <a:lnTo>
                      <a:pt x="596" y="590"/>
                    </a:lnTo>
                    <a:lnTo>
                      <a:pt x="592" y="592"/>
                    </a:lnTo>
                    <a:lnTo>
                      <a:pt x="596" y="592"/>
                    </a:lnTo>
                    <a:lnTo>
                      <a:pt x="592" y="592"/>
                    </a:lnTo>
                    <a:lnTo>
                      <a:pt x="588" y="592"/>
                    </a:lnTo>
                    <a:lnTo>
                      <a:pt x="584" y="592"/>
                    </a:lnTo>
                    <a:lnTo>
                      <a:pt x="584" y="596"/>
                    </a:lnTo>
                    <a:lnTo>
                      <a:pt x="580" y="596"/>
                    </a:lnTo>
                    <a:lnTo>
                      <a:pt x="580" y="592"/>
                    </a:lnTo>
                    <a:lnTo>
                      <a:pt x="584" y="592"/>
                    </a:lnTo>
                    <a:lnTo>
                      <a:pt x="580" y="592"/>
                    </a:lnTo>
                    <a:lnTo>
                      <a:pt x="580" y="596"/>
                    </a:lnTo>
                    <a:lnTo>
                      <a:pt x="576" y="596"/>
                    </a:lnTo>
                    <a:lnTo>
                      <a:pt x="572" y="596"/>
                    </a:lnTo>
                    <a:lnTo>
                      <a:pt x="576" y="596"/>
                    </a:lnTo>
                    <a:lnTo>
                      <a:pt x="576" y="600"/>
                    </a:lnTo>
                    <a:lnTo>
                      <a:pt x="572" y="600"/>
                    </a:lnTo>
                    <a:lnTo>
                      <a:pt x="570" y="600"/>
                    </a:lnTo>
                    <a:lnTo>
                      <a:pt x="570" y="596"/>
                    </a:lnTo>
                    <a:lnTo>
                      <a:pt x="572" y="596"/>
                    </a:lnTo>
                    <a:lnTo>
                      <a:pt x="570" y="596"/>
                    </a:lnTo>
                    <a:lnTo>
                      <a:pt x="570" y="592"/>
                    </a:lnTo>
                    <a:lnTo>
                      <a:pt x="566" y="590"/>
                    </a:lnTo>
                    <a:lnTo>
                      <a:pt x="566" y="586"/>
                    </a:lnTo>
                    <a:lnTo>
                      <a:pt x="570" y="586"/>
                    </a:lnTo>
                    <a:lnTo>
                      <a:pt x="566" y="586"/>
                    </a:lnTo>
                    <a:lnTo>
                      <a:pt x="566" y="590"/>
                    </a:lnTo>
                    <a:lnTo>
                      <a:pt x="562" y="590"/>
                    </a:lnTo>
                    <a:lnTo>
                      <a:pt x="566" y="592"/>
                    </a:lnTo>
                    <a:lnTo>
                      <a:pt x="562" y="592"/>
                    </a:lnTo>
                    <a:lnTo>
                      <a:pt x="566" y="592"/>
                    </a:lnTo>
                    <a:lnTo>
                      <a:pt x="566" y="596"/>
                    </a:lnTo>
                    <a:lnTo>
                      <a:pt x="566" y="600"/>
                    </a:lnTo>
                    <a:lnTo>
                      <a:pt x="566" y="604"/>
                    </a:lnTo>
                    <a:lnTo>
                      <a:pt x="562" y="604"/>
                    </a:lnTo>
                    <a:lnTo>
                      <a:pt x="562" y="600"/>
                    </a:lnTo>
                    <a:lnTo>
                      <a:pt x="562" y="596"/>
                    </a:lnTo>
                    <a:lnTo>
                      <a:pt x="558" y="596"/>
                    </a:lnTo>
                    <a:lnTo>
                      <a:pt x="562" y="596"/>
                    </a:lnTo>
                    <a:lnTo>
                      <a:pt x="562" y="600"/>
                    </a:lnTo>
                    <a:lnTo>
                      <a:pt x="562" y="604"/>
                    </a:lnTo>
                    <a:lnTo>
                      <a:pt x="558" y="604"/>
                    </a:lnTo>
                    <a:lnTo>
                      <a:pt x="558" y="600"/>
                    </a:lnTo>
                    <a:lnTo>
                      <a:pt x="558" y="604"/>
                    </a:lnTo>
                    <a:lnTo>
                      <a:pt x="558" y="608"/>
                    </a:lnTo>
                    <a:lnTo>
                      <a:pt x="554" y="608"/>
                    </a:lnTo>
                    <a:lnTo>
                      <a:pt x="550" y="608"/>
                    </a:lnTo>
                    <a:lnTo>
                      <a:pt x="550" y="612"/>
                    </a:lnTo>
                    <a:lnTo>
                      <a:pt x="550" y="608"/>
                    </a:lnTo>
                    <a:lnTo>
                      <a:pt x="546" y="612"/>
                    </a:lnTo>
                    <a:lnTo>
                      <a:pt x="542" y="608"/>
                    </a:lnTo>
                    <a:lnTo>
                      <a:pt x="542" y="612"/>
                    </a:lnTo>
                    <a:lnTo>
                      <a:pt x="540" y="612"/>
                    </a:lnTo>
                    <a:lnTo>
                      <a:pt x="540" y="616"/>
                    </a:lnTo>
                    <a:lnTo>
                      <a:pt x="536" y="616"/>
                    </a:lnTo>
                    <a:lnTo>
                      <a:pt x="532" y="616"/>
                    </a:lnTo>
                    <a:lnTo>
                      <a:pt x="528" y="616"/>
                    </a:lnTo>
                    <a:lnTo>
                      <a:pt x="524" y="616"/>
                    </a:lnTo>
                    <a:lnTo>
                      <a:pt x="524" y="620"/>
                    </a:lnTo>
                    <a:lnTo>
                      <a:pt x="524" y="616"/>
                    </a:lnTo>
                    <a:lnTo>
                      <a:pt x="524" y="620"/>
                    </a:lnTo>
                    <a:lnTo>
                      <a:pt x="520" y="620"/>
                    </a:lnTo>
                    <a:lnTo>
                      <a:pt x="520" y="616"/>
                    </a:lnTo>
                    <a:lnTo>
                      <a:pt x="520" y="620"/>
                    </a:lnTo>
                    <a:lnTo>
                      <a:pt x="520" y="622"/>
                    </a:lnTo>
                    <a:lnTo>
                      <a:pt x="516" y="622"/>
                    </a:lnTo>
                    <a:lnTo>
                      <a:pt x="516" y="626"/>
                    </a:lnTo>
                    <a:lnTo>
                      <a:pt x="520" y="626"/>
                    </a:lnTo>
                    <a:lnTo>
                      <a:pt x="520" y="630"/>
                    </a:lnTo>
                    <a:lnTo>
                      <a:pt x="520" y="626"/>
                    </a:lnTo>
                    <a:lnTo>
                      <a:pt x="520" y="630"/>
                    </a:lnTo>
                    <a:lnTo>
                      <a:pt x="520" y="634"/>
                    </a:lnTo>
                    <a:lnTo>
                      <a:pt x="520" y="636"/>
                    </a:lnTo>
                    <a:lnTo>
                      <a:pt x="516" y="636"/>
                    </a:lnTo>
                    <a:lnTo>
                      <a:pt x="514" y="636"/>
                    </a:lnTo>
                    <a:lnTo>
                      <a:pt x="514" y="634"/>
                    </a:lnTo>
                    <a:lnTo>
                      <a:pt x="510" y="630"/>
                    </a:lnTo>
                    <a:lnTo>
                      <a:pt x="510" y="626"/>
                    </a:lnTo>
                    <a:lnTo>
                      <a:pt x="510" y="622"/>
                    </a:lnTo>
                    <a:lnTo>
                      <a:pt x="514" y="620"/>
                    </a:lnTo>
                    <a:lnTo>
                      <a:pt x="514" y="616"/>
                    </a:lnTo>
                    <a:lnTo>
                      <a:pt x="514" y="612"/>
                    </a:lnTo>
                    <a:lnTo>
                      <a:pt x="510" y="612"/>
                    </a:lnTo>
                    <a:lnTo>
                      <a:pt x="510" y="616"/>
                    </a:lnTo>
                    <a:lnTo>
                      <a:pt x="514" y="616"/>
                    </a:lnTo>
                    <a:lnTo>
                      <a:pt x="510" y="616"/>
                    </a:lnTo>
                    <a:lnTo>
                      <a:pt x="510" y="612"/>
                    </a:lnTo>
                    <a:lnTo>
                      <a:pt x="510" y="616"/>
                    </a:lnTo>
                    <a:lnTo>
                      <a:pt x="506" y="616"/>
                    </a:lnTo>
                    <a:lnTo>
                      <a:pt x="502" y="616"/>
                    </a:lnTo>
                    <a:lnTo>
                      <a:pt x="502" y="612"/>
                    </a:lnTo>
                    <a:lnTo>
                      <a:pt x="498" y="612"/>
                    </a:lnTo>
                    <a:lnTo>
                      <a:pt x="498" y="608"/>
                    </a:lnTo>
                    <a:lnTo>
                      <a:pt x="498" y="612"/>
                    </a:lnTo>
                    <a:lnTo>
                      <a:pt x="494" y="612"/>
                    </a:lnTo>
                    <a:lnTo>
                      <a:pt x="494" y="608"/>
                    </a:lnTo>
                    <a:lnTo>
                      <a:pt x="494" y="612"/>
                    </a:lnTo>
                    <a:lnTo>
                      <a:pt x="494" y="616"/>
                    </a:lnTo>
                    <a:lnTo>
                      <a:pt x="490" y="616"/>
                    </a:lnTo>
                    <a:lnTo>
                      <a:pt x="490" y="612"/>
                    </a:lnTo>
                    <a:lnTo>
                      <a:pt x="494" y="612"/>
                    </a:lnTo>
                    <a:lnTo>
                      <a:pt x="490" y="612"/>
                    </a:lnTo>
                    <a:lnTo>
                      <a:pt x="490" y="616"/>
                    </a:lnTo>
                    <a:lnTo>
                      <a:pt x="490" y="612"/>
                    </a:lnTo>
                    <a:lnTo>
                      <a:pt x="486" y="616"/>
                    </a:lnTo>
                    <a:lnTo>
                      <a:pt x="486" y="612"/>
                    </a:lnTo>
                    <a:lnTo>
                      <a:pt x="484" y="612"/>
                    </a:lnTo>
                    <a:lnTo>
                      <a:pt x="480" y="612"/>
                    </a:lnTo>
                    <a:lnTo>
                      <a:pt x="476" y="612"/>
                    </a:lnTo>
                    <a:lnTo>
                      <a:pt x="472" y="608"/>
                    </a:lnTo>
                    <a:lnTo>
                      <a:pt x="468" y="604"/>
                    </a:lnTo>
                    <a:lnTo>
                      <a:pt x="468" y="600"/>
                    </a:lnTo>
                    <a:lnTo>
                      <a:pt x="464" y="600"/>
                    </a:lnTo>
                    <a:lnTo>
                      <a:pt x="464" y="596"/>
                    </a:lnTo>
                    <a:lnTo>
                      <a:pt x="468" y="596"/>
                    </a:lnTo>
                    <a:lnTo>
                      <a:pt x="468" y="592"/>
                    </a:lnTo>
                    <a:lnTo>
                      <a:pt x="468" y="590"/>
                    </a:lnTo>
                    <a:lnTo>
                      <a:pt x="464" y="590"/>
                    </a:lnTo>
                    <a:lnTo>
                      <a:pt x="460" y="590"/>
                    </a:lnTo>
                    <a:lnTo>
                      <a:pt x="458" y="590"/>
                    </a:lnTo>
                    <a:lnTo>
                      <a:pt x="454" y="590"/>
                    </a:lnTo>
                    <a:lnTo>
                      <a:pt x="454" y="586"/>
                    </a:lnTo>
                    <a:lnTo>
                      <a:pt x="450" y="586"/>
                    </a:lnTo>
                    <a:lnTo>
                      <a:pt x="450" y="582"/>
                    </a:lnTo>
                    <a:lnTo>
                      <a:pt x="446" y="582"/>
                    </a:lnTo>
                    <a:lnTo>
                      <a:pt x="442" y="586"/>
                    </a:lnTo>
                    <a:lnTo>
                      <a:pt x="442" y="590"/>
                    </a:lnTo>
                    <a:lnTo>
                      <a:pt x="438" y="592"/>
                    </a:lnTo>
                    <a:lnTo>
                      <a:pt x="434" y="592"/>
                    </a:lnTo>
                    <a:lnTo>
                      <a:pt x="430" y="592"/>
                    </a:lnTo>
                    <a:lnTo>
                      <a:pt x="430" y="596"/>
                    </a:lnTo>
                    <a:lnTo>
                      <a:pt x="428" y="596"/>
                    </a:lnTo>
                    <a:lnTo>
                      <a:pt x="428" y="592"/>
                    </a:lnTo>
                    <a:lnTo>
                      <a:pt x="424" y="592"/>
                    </a:lnTo>
                    <a:lnTo>
                      <a:pt x="424" y="596"/>
                    </a:lnTo>
                    <a:lnTo>
                      <a:pt x="424" y="592"/>
                    </a:lnTo>
                    <a:lnTo>
                      <a:pt x="420" y="592"/>
                    </a:lnTo>
                    <a:lnTo>
                      <a:pt x="420" y="596"/>
                    </a:lnTo>
                    <a:lnTo>
                      <a:pt x="416" y="596"/>
                    </a:lnTo>
                    <a:lnTo>
                      <a:pt x="412" y="596"/>
                    </a:lnTo>
                    <a:lnTo>
                      <a:pt x="412" y="592"/>
                    </a:lnTo>
                    <a:lnTo>
                      <a:pt x="408" y="592"/>
                    </a:lnTo>
                    <a:lnTo>
                      <a:pt x="408" y="596"/>
                    </a:lnTo>
                    <a:lnTo>
                      <a:pt x="404" y="596"/>
                    </a:lnTo>
                    <a:lnTo>
                      <a:pt x="404" y="600"/>
                    </a:lnTo>
                    <a:lnTo>
                      <a:pt x="404" y="596"/>
                    </a:lnTo>
                    <a:lnTo>
                      <a:pt x="402" y="596"/>
                    </a:lnTo>
                    <a:lnTo>
                      <a:pt x="398" y="596"/>
                    </a:lnTo>
                    <a:lnTo>
                      <a:pt x="398" y="600"/>
                    </a:lnTo>
                    <a:lnTo>
                      <a:pt x="394" y="600"/>
                    </a:lnTo>
                    <a:lnTo>
                      <a:pt x="398" y="608"/>
                    </a:lnTo>
                    <a:lnTo>
                      <a:pt x="398" y="612"/>
                    </a:lnTo>
                    <a:lnTo>
                      <a:pt x="398" y="616"/>
                    </a:lnTo>
                    <a:lnTo>
                      <a:pt x="398" y="620"/>
                    </a:lnTo>
                    <a:lnTo>
                      <a:pt x="402" y="620"/>
                    </a:lnTo>
                    <a:lnTo>
                      <a:pt x="398" y="620"/>
                    </a:lnTo>
                    <a:lnTo>
                      <a:pt x="398" y="622"/>
                    </a:lnTo>
                    <a:lnTo>
                      <a:pt x="398" y="620"/>
                    </a:lnTo>
                    <a:lnTo>
                      <a:pt x="394" y="620"/>
                    </a:lnTo>
                    <a:lnTo>
                      <a:pt x="390" y="620"/>
                    </a:lnTo>
                    <a:lnTo>
                      <a:pt x="390" y="616"/>
                    </a:lnTo>
                    <a:lnTo>
                      <a:pt x="390" y="612"/>
                    </a:lnTo>
                    <a:lnTo>
                      <a:pt x="386" y="612"/>
                    </a:lnTo>
                    <a:lnTo>
                      <a:pt x="382" y="616"/>
                    </a:lnTo>
                    <a:lnTo>
                      <a:pt x="378" y="616"/>
                    </a:lnTo>
                    <a:lnTo>
                      <a:pt x="374" y="616"/>
                    </a:lnTo>
                    <a:lnTo>
                      <a:pt x="374" y="612"/>
                    </a:lnTo>
                    <a:lnTo>
                      <a:pt x="372" y="612"/>
                    </a:lnTo>
                    <a:lnTo>
                      <a:pt x="372" y="608"/>
                    </a:lnTo>
                    <a:lnTo>
                      <a:pt x="372" y="604"/>
                    </a:lnTo>
                    <a:lnTo>
                      <a:pt x="368" y="604"/>
                    </a:lnTo>
                    <a:lnTo>
                      <a:pt x="364" y="604"/>
                    </a:lnTo>
                    <a:lnTo>
                      <a:pt x="360" y="604"/>
                    </a:lnTo>
                    <a:lnTo>
                      <a:pt x="364" y="600"/>
                    </a:lnTo>
                    <a:lnTo>
                      <a:pt x="364" y="596"/>
                    </a:lnTo>
                    <a:lnTo>
                      <a:pt x="364" y="592"/>
                    </a:lnTo>
                    <a:lnTo>
                      <a:pt x="364" y="590"/>
                    </a:lnTo>
                    <a:lnTo>
                      <a:pt x="368" y="590"/>
                    </a:lnTo>
                    <a:lnTo>
                      <a:pt x="368" y="586"/>
                    </a:lnTo>
                    <a:lnTo>
                      <a:pt x="364" y="586"/>
                    </a:lnTo>
                    <a:lnTo>
                      <a:pt x="360" y="586"/>
                    </a:lnTo>
                    <a:lnTo>
                      <a:pt x="356" y="586"/>
                    </a:lnTo>
                    <a:lnTo>
                      <a:pt x="356" y="582"/>
                    </a:lnTo>
                    <a:lnTo>
                      <a:pt x="356" y="578"/>
                    </a:lnTo>
                    <a:lnTo>
                      <a:pt x="356" y="574"/>
                    </a:lnTo>
                    <a:lnTo>
                      <a:pt x="352" y="570"/>
                    </a:lnTo>
                    <a:lnTo>
                      <a:pt x="356" y="570"/>
                    </a:lnTo>
                    <a:lnTo>
                      <a:pt x="356" y="566"/>
                    </a:lnTo>
                    <a:lnTo>
                      <a:pt x="352" y="566"/>
                    </a:lnTo>
                    <a:lnTo>
                      <a:pt x="348" y="566"/>
                    </a:lnTo>
                    <a:lnTo>
                      <a:pt x="346" y="566"/>
                    </a:lnTo>
                    <a:lnTo>
                      <a:pt x="346" y="570"/>
                    </a:lnTo>
                    <a:lnTo>
                      <a:pt x="342" y="570"/>
                    </a:lnTo>
                    <a:lnTo>
                      <a:pt x="342" y="574"/>
                    </a:lnTo>
                    <a:lnTo>
                      <a:pt x="342" y="574"/>
                    </a:lnTo>
                    <a:lnTo>
                      <a:pt x="342" y="574"/>
                    </a:lnTo>
                    <a:close/>
                    <a:moveTo>
                      <a:pt x="658" y="578"/>
                    </a:moveTo>
                    <a:lnTo>
                      <a:pt x="658" y="574"/>
                    </a:lnTo>
                    <a:lnTo>
                      <a:pt x="658" y="570"/>
                    </a:lnTo>
                    <a:lnTo>
                      <a:pt x="662" y="570"/>
                    </a:lnTo>
                    <a:lnTo>
                      <a:pt x="662" y="566"/>
                    </a:lnTo>
                    <a:lnTo>
                      <a:pt x="662" y="564"/>
                    </a:lnTo>
                    <a:lnTo>
                      <a:pt x="666" y="564"/>
                    </a:lnTo>
                    <a:lnTo>
                      <a:pt x="666" y="560"/>
                    </a:lnTo>
                    <a:lnTo>
                      <a:pt x="670" y="556"/>
                    </a:lnTo>
                    <a:lnTo>
                      <a:pt x="670" y="552"/>
                    </a:lnTo>
                    <a:lnTo>
                      <a:pt x="674" y="552"/>
                    </a:lnTo>
                    <a:lnTo>
                      <a:pt x="674" y="548"/>
                    </a:lnTo>
                    <a:lnTo>
                      <a:pt x="676" y="548"/>
                    </a:lnTo>
                    <a:lnTo>
                      <a:pt x="676" y="552"/>
                    </a:lnTo>
                    <a:lnTo>
                      <a:pt x="676" y="548"/>
                    </a:lnTo>
                    <a:lnTo>
                      <a:pt x="680" y="548"/>
                    </a:lnTo>
                    <a:lnTo>
                      <a:pt x="680" y="552"/>
                    </a:lnTo>
                    <a:lnTo>
                      <a:pt x="684" y="552"/>
                    </a:lnTo>
                    <a:lnTo>
                      <a:pt x="680" y="556"/>
                    </a:lnTo>
                    <a:lnTo>
                      <a:pt x="680" y="560"/>
                    </a:lnTo>
                    <a:lnTo>
                      <a:pt x="680" y="564"/>
                    </a:lnTo>
                    <a:lnTo>
                      <a:pt x="680" y="566"/>
                    </a:lnTo>
                    <a:lnTo>
                      <a:pt x="676" y="570"/>
                    </a:lnTo>
                    <a:lnTo>
                      <a:pt x="680" y="570"/>
                    </a:lnTo>
                    <a:lnTo>
                      <a:pt x="676" y="570"/>
                    </a:lnTo>
                    <a:lnTo>
                      <a:pt x="676" y="574"/>
                    </a:lnTo>
                    <a:lnTo>
                      <a:pt x="676" y="578"/>
                    </a:lnTo>
                    <a:lnTo>
                      <a:pt x="676" y="582"/>
                    </a:lnTo>
                    <a:lnTo>
                      <a:pt x="676" y="586"/>
                    </a:lnTo>
                    <a:lnTo>
                      <a:pt x="674" y="590"/>
                    </a:lnTo>
                    <a:lnTo>
                      <a:pt x="674" y="592"/>
                    </a:lnTo>
                    <a:lnTo>
                      <a:pt x="670" y="592"/>
                    </a:lnTo>
                    <a:lnTo>
                      <a:pt x="670" y="596"/>
                    </a:lnTo>
                    <a:lnTo>
                      <a:pt x="670" y="600"/>
                    </a:lnTo>
                    <a:lnTo>
                      <a:pt x="670" y="604"/>
                    </a:lnTo>
                    <a:lnTo>
                      <a:pt x="670" y="608"/>
                    </a:lnTo>
                    <a:lnTo>
                      <a:pt x="666" y="608"/>
                    </a:lnTo>
                    <a:lnTo>
                      <a:pt x="666" y="604"/>
                    </a:lnTo>
                    <a:lnTo>
                      <a:pt x="666" y="600"/>
                    </a:lnTo>
                    <a:lnTo>
                      <a:pt x="662" y="600"/>
                    </a:lnTo>
                    <a:lnTo>
                      <a:pt x="662" y="596"/>
                    </a:lnTo>
                    <a:lnTo>
                      <a:pt x="658" y="596"/>
                    </a:lnTo>
                    <a:lnTo>
                      <a:pt x="658" y="592"/>
                    </a:lnTo>
                    <a:lnTo>
                      <a:pt x="658" y="590"/>
                    </a:lnTo>
                    <a:lnTo>
                      <a:pt x="658" y="586"/>
                    </a:lnTo>
                    <a:lnTo>
                      <a:pt x="658" y="582"/>
                    </a:lnTo>
                    <a:lnTo>
                      <a:pt x="658" y="578"/>
                    </a:lnTo>
                    <a:lnTo>
                      <a:pt x="658" y="578"/>
                    </a:lnTo>
                    <a:lnTo>
                      <a:pt x="658" y="578"/>
                    </a:lnTo>
                    <a:close/>
                    <a:moveTo>
                      <a:pt x="510" y="670"/>
                    </a:moveTo>
                    <a:lnTo>
                      <a:pt x="510" y="674"/>
                    </a:lnTo>
                    <a:lnTo>
                      <a:pt x="510" y="670"/>
                    </a:lnTo>
                    <a:lnTo>
                      <a:pt x="506" y="670"/>
                    </a:lnTo>
                    <a:lnTo>
                      <a:pt x="502" y="670"/>
                    </a:lnTo>
                    <a:lnTo>
                      <a:pt x="498" y="670"/>
                    </a:lnTo>
                    <a:lnTo>
                      <a:pt x="498" y="666"/>
                    </a:lnTo>
                    <a:lnTo>
                      <a:pt x="494" y="666"/>
                    </a:lnTo>
                    <a:lnTo>
                      <a:pt x="494" y="662"/>
                    </a:lnTo>
                    <a:lnTo>
                      <a:pt x="498" y="662"/>
                    </a:lnTo>
                    <a:lnTo>
                      <a:pt x="494" y="662"/>
                    </a:lnTo>
                    <a:lnTo>
                      <a:pt x="494" y="660"/>
                    </a:lnTo>
                    <a:lnTo>
                      <a:pt x="494" y="656"/>
                    </a:lnTo>
                    <a:lnTo>
                      <a:pt x="494" y="652"/>
                    </a:lnTo>
                    <a:lnTo>
                      <a:pt x="498" y="652"/>
                    </a:lnTo>
                    <a:lnTo>
                      <a:pt x="498" y="648"/>
                    </a:lnTo>
                    <a:lnTo>
                      <a:pt x="502" y="648"/>
                    </a:lnTo>
                    <a:lnTo>
                      <a:pt x="506" y="644"/>
                    </a:lnTo>
                    <a:lnTo>
                      <a:pt x="502" y="644"/>
                    </a:lnTo>
                    <a:lnTo>
                      <a:pt x="506" y="640"/>
                    </a:lnTo>
                    <a:lnTo>
                      <a:pt x="506" y="644"/>
                    </a:lnTo>
                    <a:lnTo>
                      <a:pt x="510" y="644"/>
                    </a:lnTo>
                    <a:lnTo>
                      <a:pt x="510" y="640"/>
                    </a:lnTo>
                    <a:lnTo>
                      <a:pt x="514" y="640"/>
                    </a:lnTo>
                    <a:lnTo>
                      <a:pt x="516" y="640"/>
                    </a:lnTo>
                    <a:lnTo>
                      <a:pt x="520" y="640"/>
                    </a:lnTo>
                    <a:lnTo>
                      <a:pt x="524" y="640"/>
                    </a:lnTo>
                    <a:lnTo>
                      <a:pt x="524" y="636"/>
                    </a:lnTo>
                    <a:lnTo>
                      <a:pt x="524" y="640"/>
                    </a:lnTo>
                    <a:lnTo>
                      <a:pt x="528" y="640"/>
                    </a:lnTo>
                    <a:lnTo>
                      <a:pt x="528" y="648"/>
                    </a:lnTo>
                    <a:lnTo>
                      <a:pt x="524" y="652"/>
                    </a:lnTo>
                    <a:lnTo>
                      <a:pt x="524" y="656"/>
                    </a:lnTo>
                    <a:lnTo>
                      <a:pt x="520" y="656"/>
                    </a:lnTo>
                    <a:lnTo>
                      <a:pt x="524" y="656"/>
                    </a:lnTo>
                    <a:lnTo>
                      <a:pt x="520" y="660"/>
                    </a:lnTo>
                    <a:lnTo>
                      <a:pt x="520" y="662"/>
                    </a:lnTo>
                    <a:lnTo>
                      <a:pt x="516" y="662"/>
                    </a:lnTo>
                    <a:lnTo>
                      <a:pt x="516" y="666"/>
                    </a:lnTo>
                    <a:lnTo>
                      <a:pt x="516" y="670"/>
                    </a:lnTo>
                    <a:lnTo>
                      <a:pt x="514" y="670"/>
                    </a:lnTo>
                    <a:lnTo>
                      <a:pt x="514" y="666"/>
                    </a:lnTo>
                    <a:lnTo>
                      <a:pt x="514" y="670"/>
                    </a:lnTo>
                    <a:lnTo>
                      <a:pt x="510" y="670"/>
                    </a:lnTo>
                    <a:lnTo>
                      <a:pt x="510" y="670"/>
                    </a:lnTo>
                    <a:lnTo>
                      <a:pt x="510" y="670"/>
                    </a:lnTo>
                    <a:close/>
                    <a:moveTo>
                      <a:pt x="674" y="428"/>
                    </a:moveTo>
                    <a:lnTo>
                      <a:pt x="676" y="428"/>
                    </a:lnTo>
                    <a:lnTo>
                      <a:pt x="676" y="432"/>
                    </a:lnTo>
                    <a:lnTo>
                      <a:pt x="680" y="432"/>
                    </a:lnTo>
                    <a:lnTo>
                      <a:pt x="684" y="432"/>
                    </a:lnTo>
                    <a:lnTo>
                      <a:pt x="680" y="432"/>
                    </a:lnTo>
                    <a:lnTo>
                      <a:pt x="680" y="436"/>
                    </a:lnTo>
                    <a:lnTo>
                      <a:pt x="676" y="432"/>
                    </a:lnTo>
                    <a:lnTo>
                      <a:pt x="674" y="432"/>
                    </a:lnTo>
                    <a:lnTo>
                      <a:pt x="674" y="428"/>
                    </a:lnTo>
                    <a:lnTo>
                      <a:pt x="674" y="428"/>
                    </a:lnTo>
                    <a:lnTo>
                      <a:pt x="674" y="428"/>
                    </a:lnTo>
                    <a:close/>
                    <a:moveTo>
                      <a:pt x="684" y="462"/>
                    </a:moveTo>
                    <a:lnTo>
                      <a:pt x="684" y="458"/>
                    </a:lnTo>
                    <a:lnTo>
                      <a:pt x="688" y="458"/>
                    </a:lnTo>
                    <a:lnTo>
                      <a:pt x="688" y="462"/>
                    </a:lnTo>
                    <a:lnTo>
                      <a:pt x="684" y="462"/>
                    </a:lnTo>
                    <a:lnTo>
                      <a:pt x="684" y="462"/>
                    </a:lnTo>
                    <a:lnTo>
                      <a:pt x="684" y="462"/>
                    </a:lnTo>
                    <a:close/>
                    <a:moveTo>
                      <a:pt x="652" y="544"/>
                    </a:moveTo>
                    <a:lnTo>
                      <a:pt x="652" y="540"/>
                    </a:lnTo>
                    <a:lnTo>
                      <a:pt x="656" y="540"/>
                    </a:lnTo>
                    <a:lnTo>
                      <a:pt x="656" y="544"/>
                    </a:lnTo>
                    <a:lnTo>
                      <a:pt x="652" y="544"/>
                    </a:lnTo>
                    <a:lnTo>
                      <a:pt x="652" y="544"/>
                    </a:lnTo>
                    <a:lnTo>
                      <a:pt x="652" y="544"/>
                    </a:lnTo>
                    <a:close/>
                    <a:moveTo>
                      <a:pt x="622" y="574"/>
                    </a:moveTo>
                    <a:lnTo>
                      <a:pt x="622" y="578"/>
                    </a:lnTo>
                    <a:lnTo>
                      <a:pt x="618" y="578"/>
                    </a:lnTo>
                    <a:lnTo>
                      <a:pt x="618" y="574"/>
                    </a:lnTo>
                    <a:lnTo>
                      <a:pt x="622" y="574"/>
                    </a:lnTo>
                    <a:lnTo>
                      <a:pt x="622" y="574"/>
                    </a:lnTo>
                    <a:lnTo>
                      <a:pt x="622" y="574"/>
                    </a:lnTo>
                    <a:close/>
                    <a:moveTo>
                      <a:pt x="520" y="622"/>
                    </a:moveTo>
                    <a:lnTo>
                      <a:pt x="524" y="622"/>
                    </a:lnTo>
                    <a:lnTo>
                      <a:pt x="520" y="622"/>
                    </a:lnTo>
                    <a:lnTo>
                      <a:pt x="516" y="622"/>
                    </a:lnTo>
                    <a:lnTo>
                      <a:pt x="520" y="622"/>
                    </a:lnTo>
                    <a:lnTo>
                      <a:pt x="520" y="622"/>
                    </a:lnTo>
                    <a:lnTo>
                      <a:pt x="520" y="622"/>
                    </a:lnTo>
                    <a:close/>
                    <a:moveTo>
                      <a:pt x="676" y="286"/>
                    </a:moveTo>
                    <a:lnTo>
                      <a:pt x="674" y="286"/>
                    </a:lnTo>
                    <a:lnTo>
                      <a:pt x="674" y="284"/>
                    </a:lnTo>
                    <a:lnTo>
                      <a:pt x="676" y="284"/>
                    </a:lnTo>
                    <a:lnTo>
                      <a:pt x="676" y="286"/>
                    </a:lnTo>
                    <a:lnTo>
                      <a:pt x="676" y="286"/>
                    </a:lnTo>
                    <a:lnTo>
                      <a:pt x="676" y="286"/>
                    </a:lnTo>
                    <a:close/>
                    <a:moveTo>
                      <a:pt x="572" y="600"/>
                    </a:moveTo>
                    <a:lnTo>
                      <a:pt x="570" y="600"/>
                    </a:lnTo>
                    <a:lnTo>
                      <a:pt x="570" y="604"/>
                    </a:lnTo>
                    <a:lnTo>
                      <a:pt x="570" y="600"/>
                    </a:lnTo>
                    <a:lnTo>
                      <a:pt x="572" y="600"/>
                    </a:lnTo>
                    <a:lnTo>
                      <a:pt x="572" y="600"/>
                    </a:lnTo>
                    <a:lnTo>
                      <a:pt x="572" y="600"/>
                    </a:lnTo>
                    <a:close/>
                    <a:moveTo>
                      <a:pt x="652" y="422"/>
                    </a:moveTo>
                    <a:lnTo>
                      <a:pt x="656" y="422"/>
                    </a:lnTo>
                    <a:lnTo>
                      <a:pt x="656" y="424"/>
                    </a:lnTo>
                    <a:lnTo>
                      <a:pt x="656" y="422"/>
                    </a:lnTo>
                    <a:lnTo>
                      <a:pt x="652" y="422"/>
                    </a:lnTo>
                    <a:lnTo>
                      <a:pt x="652" y="422"/>
                    </a:lnTo>
                    <a:lnTo>
                      <a:pt x="652" y="422"/>
                    </a:lnTo>
                    <a:close/>
                    <a:moveTo>
                      <a:pt x="566" y="592"/>
                    </a:moveTo>
                    <a:lnTo>
                      <a:pt x="562" y="590"/>
                    </a:lnTo>
                    <a:lnTo>
                      <a:pt x="566" y="590"/>
                    </a:lnTo>
                    <a:lnTo>
                      <a:pt x="566" y="592"/>
                    </a:lnTo>
                    <a:lnTo>
                      <a:pt x="566" y="592"/>
                    </a:lnTo>
                    <a:lnTo>
                      <a:pt x="566" y="592"/>
                    </a:lnTo>
                    <a:close/>
                    <a:moveTo>
                      <a:pt x="632" y="564"/>
                    </a:moveTo>
                    <a:lnTo>
                      <a:pt x="632" y="560"/>
                    </a:lnTo>
                    <a:lnTo>
                      <a:pt x="632" y="564"/>
                    </a:lnTo>
                    <a:lnTo>
                      <a:pt x="636" y="564"/>
                    </a:lnTo>
                    <a:lnTo>
                      <a:pt x="632" y="564"/>
                    </a:lnTo>
                    <a:lnTo>
                      <a:pt x="632" y="564"/>
                    </a:lnTo>
                    <a:lnTo>
                      <a:pt x="632" y="564"/>
                    </a:lnTo>
                    <a:close/>
                    <a:moveTo>
                      <a:pt x="614" y="578"/>
                    </a:moveTo>
                    <a:lnTo>
                      <a:pt x="614" y="582"/>
                    </a:lnTo>
                    <a:lnTo>
                      <a:pt x="614" y="578"/>
                    </a:lnTo>
                    <a:lnTo>
                      <a:pt x="614" y="578"/>
                    </a:lnTo>
                    <a:lnTo>
                      <a:pt x="614" y="578"/>
                    </a:lnTo>
                    <a:close/>
                    <a:moveTo>
                      <a:pt x="540" y="616"/>
                    </a:moveTo>
                    <a:lnTo>
                      <a:pt x="540" y="612"/>
                    </a:lnTo>
                    <a:lnTo>
                      <a:pt x="542" y="612"/>
                    </a:lnTo>
                    <a:lnTo>
                      <a:pt x="540" y="616"/>
                    </a:lnTo>
                    <a:lnTo>
                      <a:pt x="540" y="616"/>
                    </a:lnTo>
                    <a:lnTo>
                      <a:pt x="540" y="616"/>
                    </a:lnTo>
                    <a:close/>
                    <a:moveTo>
                      <a:pt x="628" y="564"/>
                    </a:moveTo>
                    <a:lnTo>
                      <a:pt x="628" y="560"/>
                    </a:lnTo>
                    <a:lnTo>
                      <a:pt x="632" y="564"/>
                    </a:lnTo>
                    <a:lnTo>
                      <a:pt x="628" y="564"/>
                    </a:lnTo>
                    <a:lnTo>
                      <a:pt x="628" y="564"/>
                    </a:lnTo>
                    <a:lnTo>
                      <a:pt x="628" y="564"/>
                    </a:lnTo>
                    <a:close/>
                    <a:moveTo>
                      <a:pt x="520" y="620"/>
                    </a:moveTo>
                    <a:lnTo>
                      <a:pt x="524" y="620"/>
                    </a:lnTo>
                    <a:lnTo>
                      <a:pt x="524" y="622"/>
                    </a:lnTo>
                    <a:lnTo>
                      <a:pt x="520" y="622"/>
                    </a:lnTo>
                    <a:lnTo>
                      <a:pt x="520" y="620"/>
                    </a:lnTo>
                    <a:lnTo>
                      <a:pt x="520" y="620"/>
                    </a:lnTo>
                    <a:lnTo>
                      <a:pt x="520" y="620"/>
                    </a:lnTo>
                    <a:close/>
                    <a:moveTo>
                      <a:pt x="684" y="454"/>
                    </a:moveTo>
                    <a:lnTo>
                      <a:pt x="688" y="454"/>
                    </a:lnTo>
                    <a:lnTo>
                      <a:pt x="688" y="458"/>
                    </a:lnTo>
                    <a:lnTo>
                      <a:pt x="684" y="458"/>
                    </a:lnTo>
                    <a:lnTo>
                      <a:pt x="684" y="454"/>
                    </a:lnTo>
                    <a:lnTo>
                      <a:pt x="684" y="454"/>
                    </a:lnTo>
                    <a:lnTo>
                      <a:pt x="684" y="454"/>
                    </a:lnTo>
                    <a:close/>
                    <a:moveTo>
                      <a:pt x="684" y="466"/>
                    </a:moveTo>
                    <a:lnTo>
                      <a:pt x="688" y="466"/>
                    </a:lnTo>
                    <a:lnTo>
                      <a:pt x="688" y="470"/>
                    </a:lnTo>
                    <a:lnTo>
                      <a:pt x="684" y="466"/>
                    </a:lnTo>
                    <a:lnTo>
                      <a:pt x="684" y="466"/>
                    </a:lnTo>
                    <a:lnTo>
                      <a:pt x="684" y="466"/>
                    </a:lnTo>
                    <a:close/>
                    <a:moveTo>
                      <a:pt x="572" y="600"/>
                    </a:moveTo>
                    <a:lnTo>
                      <a:pt x="576" y="600"/>
                    </a:lnTo>
                    <a:lnTo>
                      <a:pt x="576" y="604"/>
                    </a:lnTo>
                    <a:lnTo>
                      <a:pt x="572" y="600"/>
                    </a:lnTo>
                    <a:lnTo>
                      <a:pt x="572" y="604"/>
                    </a:lnTo>
                    <a:lnTo>
                      <a:pt x="572" y="600"/>
                    </a:lnTo>
                    <a:lnTo>
                      <a:pt x="572" y="600"/>
                    </a:lnTo>
                    <a:lnTo>
                      <a:pt x="572" y="60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6" name="Freeform 25">
                <a:extLst>
                  <a:ext uri="{FF2B5EF4-FFF2-40B4-BE49-F238E27FC236}">
                    <a16:creationId xmlns:a16="http://schemas.microsoft.com/office/drawing/2014/main" id="{C5CB9BE9-2671-45BA-B68B-C0C016229386}"/>
                  </a:ext>
                </a:extLst>
              </p:cNvPr>
              <p:cNvSpPr>
                <a:spLocks/>
              </p:cNvSpPr>
              <p:nvPr/>
            </p:nvSpPr>
            <p:spPr bwMode="auto">
              <a:xfrm>
                <a:off x="7177460" y="3403620"/>
                <a:ext cx="66104" cy="35410"/>
              </a:xfrm>
              <a:custGeom>
                <a:avLst/>
                <a:gdLst>
                  <a:gd name="T0" fmla="*/ 14 w 34"/>
                  <a:gd name="T1" fmla="*/ 14 h 18"/>
                  <a:gd name="T2" fmla="*/ 14 w 34"/>
                  <a:gd name="T3" fmla="*/ 18 h 18"/>
                  <a:gd name="T4" fmla="*/ 10 w 34"/>
                  <a:gd name="T5" fmla="*/ 18 h 18"/>
                  <a:gd name="T6" fmla="*/ 8 w 34"/>
                  <a:gd name="T7" fmla="*/ 18 h 18"/>
                  <a:gd name="T8" fmla="*/ 8 w 34"/>
                  <a:gd name="T9" fmla="*/ 18 h 18"/>
                  <a:gd name="T10" fmla="*/ 4 w 34"/>
                  <a:gd name="T11" fmla="*/ 14 h 18"/>
                  <a:gd name="T12" fmla="*/ 4 w 34"/>
                  <a:gd name="T13" fmla="*/ 14 h 18"/>
                  <a:gd name="T14" fmla="*/ 0 w 34"/>
                  <a:gd name="T15" fmla="*/ 10 h 18"/>
                  <a:gd name="T16" fmla="*/ 4 w 34"/>
                  <a:gd name="T17" fmla="*/ 10 h 18"/>
                  <a:gd name="T18" fmla="*/ 4 w 34"/>
                  <a:gd name="T19" fmla="*/ 10 h 18"/>
                  <a:gd name="T20" fmla="*/ 4 w 34"/>
                  <a:gd name="T21" fmla="*/ 10 h 18"/>
                  <a:gd name="T22" fmla="*/ 4 w 34"/>
                  <a:gd name="T23" fmla="*/ 10 h 18"/>
                  <a:gd name="T24" fmla="*/ 4 w 34"/>
                  <a:gd name="T25" fmla="*/ 8 h 18"/>
                  <a:gd name="T26" fmla="*/ 8 w 34"/>
                  <a:gd name="T27" fmla="*/ 8 h 18"/>
                  <a:gd name="T28" fmla="*/ 8 w 34"/>
                  <a:gd name="T29" fmla="*/ 8 h 18"/>
                  <a:gd name="T30" fmla="*/ 10 w 34"/>
                  <a:gd name="T31" fmla="*/ 8 h 18"/>
                  <a:gd name="T32" fmla="*/ 10 w 34"/>
                  <a:gd name="T33" fmla="*/ 8 h 18"/>
                  <a:gd name="T34" fmla="*/ 10 w 34"/>
                  <a:gd name="T35" fmla="*/ 8 h 18"/>
                  <a:gd name="T36" fmla="*/ 10 w 34"/>
                  <a:gd name="T37" fmla="*/ 8 h 18"/>
                  <a:gd name="T38" fmla="*/ 14 w 34"/>
                  <a:gd name="T39" fmla="*/ 4 h 18"/>
                  <a:gd name="T40" fmla="*/ 18 w 34"/>
                  <a:gd name="T41" fmla="*/ 4 h 18"/>
                  <a:gd name="T42" fmla="*/ 22 w 34"/>
                  <a:gd name="T43" fmla="*/ 4 h 18"/>
                  <a:gd name="T44" fmla="*/ 22 w 34"/>
                  <a:gd name="T45" fmla="*/ 4 h 18"/>
                  <a:gd name="T46" fmla="*/ 22 w 34"/>
                  <a:gd name="T47" fmla="*/ 4 h 18"/>
                  <a:gd name="T48" fmla="*/ 30 w 34"/>
                  <a:gd name="T49" fmla="*/ 0 h 18"/>
                  <a:gd name="T50" fmla="*/ 30 w 34"/>
                  <a:gd name="T51" fmla="*/ 0 h 18"/>
                  <a:gd name="T52" fmla="*/ 34 w 34"/>
                  <a:gd name="T53" fmla="*/ 0 h 18"/>
                  <a:gd name="T54" fmla="*/ 34 w 34"/>
                  <a:gd name="T55" fmla="*/ 0 h 18"/>
                  <a:gd name="T56" fmla="*/ 30 w 34"/>
                  <a:gd name="T57" fmla="*/ 4 h 18"/>
                  <a:gd name="T58" fmla="*/ 26 w 34"/>
                  <a:gd name="T59" fmla="*/ 4 h 18"/>
                  <a:gd name="T60" fmla="*/ 26 w 34"/>
                  <a:gd name="T61" fmla="*/ 8 h 18"/>
                  <a:gd name="T62" fmla="*/ 26 w 34"/>
                  <a:gd name="T63" fmla="*/ 8 h 18"/>
                  <a:gd name="T64" fmla="*/ 26 w 34"/>
                  <a:gd name="T65" fmla="*/ 10 h 18"/>
                  <a:gd name="T66" fmla="*/ 26 w 34"/>
                  <a:gd name="T67" fmla="*/ 10 h 18"/>
                  <a:gd name="T68" fmla="*/ 26 w 34"/>
                  <a:gd name="T69" fmla="*/ 10 h 18"/>
                  <a:gd name="T70" fmla="*/ 26 w 34"/>
                  <a:gd name="T71" fmla="*/ 10 h 18"/>
                  <a:gd name="T72" fmla="*/ 26 w 34"/>
                  <a:gd name="T73" fmla="*/ 10 h 18"/>
                  <a:gd name="T74" fmla="*/ 26 w 34"/>
                  <a:gd name="T75" fmla="*/ 10 h 18"/>
                  <a:gd name="T76" fmla="*/ 22 w 34"/>
                  <a:gd name="T77" fmla="*/ 10 h 18"/>
                  <a:gd name="T78" fmla="*/ 22 w 34"/>
                  <a:gd name="T79" fmla="*/ 10 h 18"/>
                  <a:gd name="T80" fmla="*/ 22 w 34"/>
                  <a:gd name="T81" fmla="*/ 10 h 18"/>
                  <a:gd name="T82" fmla="*/ 22 w 34"/>
                  <a:gd name="T83" fmla="*/ 10 h 18"/>
                  <a:gd name="T84" fmla="*/ 22 w 34"/>
                  <a:gd name="T85" fmla="*/ 14 h 18"/>
                  <a:gd name="T86" fmla="*/ 18 w 34"/>
                  <a:gd name="T87" fmla="*/ 14 h 18"/>
                  <a:gd name="T88" fmla="*/ 14 w 34"/>
                  <a:gd name="T8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8">
                    <a:moveTo>
                      <a:pt x="14" y="14"/>
                    </a:moveTo>
                    <a:lnTo>
                      <a:pt x="14" y="18"/>
                    </a:lnTo>
                    <a:lnTo>
                      <a:pt x="14" y="14"/>
                    </a:lnTo>
                    <a:lnTo>
                      <a:pt x="14" y="14"/>
                    </a:lnTo>
                    <a:lnTo>
                      <a:pt x="14" y="18"/>
                    </a:lnTo>
                    <a:lnTo>
                      <a:pt x="14" y="18"/>
                    </a:lnTo>
                    <a:lnTo>
                      <a:pt x="10" y="18"/>
                    </a:lnTo>
                    <a:lnTo>
                      <a:pt x="10" y="18"/>
                    </a:lnTo>
                    <a:lnTo>
                      <a:pt x="10" y="18"/>
                    </a:lnTo>
                    <a:lnTo>
                      <a:pt x="10" y="18"/>
                    </a:lnTo>
                    <a:lnTo>
                      <a:pt x="8" y="18"/>
                    </a:lnTo>
                    <a:lnTo>
                      <a:pt x="8" y="18"/>
                    </a:lnTo>
                    <a:lnTo>
                      <a:pt x="8" y="18"/>
                    </a:lnTo>
                    <a:lnTo>
                      <a:pt x="8" y="18"/>
                    </a:lnTo>
                    <a:lnTo>
                      <a:pt x="8" y="18"/>
                    </a:lnTo>
                    <a:lnTo>
                      <a:pt x="8" y="18"/>
                    </a:lnTo>
                    <a:lnTo>
                      <a:pt x="8" y="18"/>
                    </a:lnTo>
                    <a:lnTo>
                      <a:pt x="4" y="14"/>
                    </a:lnTo>
                    <a:lnTo>
                      <a:pt x="4" y="14"/>
                    </a:lnTo>
                    <a:lnTo>
                      <a:pt x="4" y="14"/>
                    </a:lnTo>
                    <a:lnTo>
                      <a:pt x="4" y="14"/>
                    </a:lnTo>
                    <a:lnTo>
                      <a:pt x="4" y="10"/>
                    </a:lnTo>
                    <a:lnTo>
                      <a:pt x="0" y="10"/>
                    </a:lnTo>
                    <a:lnTo>
                      <a:pt x="0" y="10"/>
                    </a:lnTo>
                    <a:lnTo>
                      <a:pt x="0" y="10"/>
                    </a:lnTo>
                    <a:lnTo>
                      <a:pt x="0" y="10"/>
                    </a:lnTo>
                    <a:lnTo>
                      <a:pt x="4" y="10"/>
                    </a:lnTo>
                    <a:lnTo>
                      <a:pt x="4" y="10"/>
                    </a:lnTo>
                    <a:lnTo>
                      <a:pt x="4" y="10"/>
                    </a:lnTo>
                    <a:lnTo>
                      <a:pt x="4" y="10"/>
                    </a:lnTo>
                    <a:lnTo>
                      <a:pt x="4" y="10"/>
                    </a:lnTo>
                    <a:lnTo>
                      <a:pt x="4" y="10"/>
                    </a:lnTo>
                    <a:lnTo>
                      <a:pt x="4" y="10"/>
                    </a:lnTo>
                    <a:lnTo>
                      <a:pt x="4" y="10"/>
                    </a:lnTo>
                    <a:lnTo>
                      <a:pt x="4" y="10"/>
                    </a:lnTo>
                    <a:lnTo>
                      <a:pt x="4" y="10"/>
                    </a:lnTo>
                    <a:lnTo>
                      <a:pt x="4" y="10"/>
                    </a:lnTo>
                    <a:lnTo>
                      <a:pt x="4" y="10"/>
                    </a:lnTo>
                    <a:lnTo>
                      <a:pt x="4" y="8"/>
                    </a:lnTo>
                    <a:lnTo>
                      <a:pt x="4" y="8"/>
                    </a:lnTo>
                    <a:lnTo>
                      <a:pt x="4" y="8"/>
                    </a:lnTo>
                    <a:lnTo>
                      <a:pt x="8" y="8"/>
                    </a:lnTo>
                    <a:lnTo>
                      <a:pt x="8" y="8"/>
                    </a:lnTo>
                    <a:lnTo>
                      <a:pt x="8" y="8"/>
                    </a:lnTo>
                    <a:lnTo>
                      <a:pt x="8" y="8"/>
                    </a:lnTo>
                    <a:lnTo>
                      <a:pt x="8" y="8"/>
                    </a:lnTo>
                    <a:lnTo>
                      <a:pt x="8" y="8"/>
                    </a:lnTo>
                    <a:lnTo>
                      <a:pt x="10" y="8"/>
                    </a:lnTo>
                    <a:lnTo>
                      <a:pt x="10" y="8"/>
                    </a:lnTo>
                    <a:lnTo>
                      <a:pt x="10" y="8"/>
                    </a:lnTo>
                    <a:lnTo>
                      <a:pt x="10" y="8"/>
                    </a:lnTo>
                    <a:lnTo>
                      <a:pt x="10" y="8"/>
                    </a:lnTo>
                    <a:lnTo>
                      <a:pt x="10" y="8"/>
                    </a:lnTo>
                    <a:lnTo>
                      <a:pt x="10" y="8"/>
                    </a:lnTo>
                    <a:lnTo>
                      <a:pt x="10" y="8"/>
                    </a:lnTo>
                    <a:lnTo>
                      <a:pt x="10" y="8"/>
                    </a:lnTo>
                    <a:lnTo>
                      <a:pt x="10" y="8"/>
                    </a:lnTo>
                    <a:lnTo>
                      <a:pt x="10" y="4"/>
                    </a:lnTo>
                    <a:lnTo>
                      <a:pt x="10" y="4"/>
                    </a:lnTo>
                    <a:lnTo>
                      <a:pt x="14" y="4"/>
                    </a:lnTo>
                    <a:lnTo>
                      <a:pt x="18" y="4"/>
                    </a:lnTo>
                    <a:lnTo>
                      <a:pt x="18" y="4"/>
                    </a:lnTo>
                    <a:lnTo>
                      <a:pt x="18" y="4"/>
                    </a:lnTo>
                    <a:lnTo>
                      <a:pt x="18" y="4"/>
                    </a:lnTo>
                    <a:lnTo>
                      <a:pt x="18" y="4"/>
                    </a:lnTo>
                    <a:lnTo>
                      <a:pt x="22" y="4"/>
                    </a:lnTo>
                    <a:lnTo>
                      <a:pt x="22" y="4"/>
                    </a:lnTo>
                    <a:lnTo>
                      <a:pt x="22" y="4"/>
                    </a:lnTo>
                    <a:lnTo>
                      <a:pt x="22" y="4"/>
                    </a:lnTo>
                    <a:lnTo>
                      <a:pt x="22" y="4"/>
                    </a:lnTo>
                    <a:lnTo>
                      <a:pt x="22" y="4"/>
                    </a:lnTo>
                    <a:lnTo>
                      <a:pt x="22" y="4"/>
                    </a:lnTo>
                    <a:lnTo>
                      <a:pt x="26" y="4"/>
                    </a:lnTo>
                    <a:lnTo>
                      <a:pt x="26" y="4"/>
                    </a:lnTo>
                    <a:lnTo>
                      <a:pt x="30" y="0"/>
                    </a:lnTo>
                    <a:lnTo>
                      <a:pt x="30" y="0"/>
                    </a:lnTo>
                    <a:lnTo>
                      <a:pt x="30" y="0"/>
                    </a:lnTo>
                    <a:lnTo>
                      <a:pt x="30" y="0"/>
                    </a:lnTo>
                    <a:lnTo>
                      <a:pt x="30" y="0"/>
                    </a:lnTo>
                    <a:lnTo>
                      <a:pt x="30" y="0"/>
                    </a:lnTo>
                    <a:lnTo>
                      <a:pt x="34" y="0"/>
                    </a:lnTo>
                    <a:lnTo>
                      <a:pt x="34" y="0"/>
                    </a:lnTo>
                    <a:lnTo>
                      <a:pt x="34" y="0"/>
                    </a:lnTo>
                    <a:lnTo>
                      <a:pt x="34" y="0"/>
                    </a:lnTo>
                    <a:lnTo>
                      <a:pt x="30" y="0"/>
                    </a:lnTo>
                    <a:lnTo>
                      <a:pt x="30" y="4"/>
                    </a:lnTo>
                    <a:lnTo>
                      <a:pt x="30" y="4"/>
                    </a:lnTo>
                    <a:lnTo>
                      <a:pt x="30" y="4"/>
                    </a:lnTo>
                    <a:lnTo>
                      <a:pt x="26" y="4"/>
                    </a:lnTo>
                    <a:lnTo>
                      <a:pt x="26" y="4"/>
                    </a:lnTo>
                    <a:lnTo>
                      <a:pt x="26" y="4"/>
                    </a:lnTo>
                    <a:lnTo>
                      <a:pt x="26" y="4"/>
                    </a:lnTo>
                    <a:lnTo>
                      <a:pt x="26" y="8"/>
                    </a:lnTo>
                    <a:lnTo>
                      <a:pt x="26" y="8"/>
                    </a:lnTo>
                    <a:lnTo>
                      <a:pt x="26" y="8"/>
                    </a:lnTo>
                    <a:lnTo>
                      <a:pt x="26" y="8"/>
                    </a:lnTo>
                    <a:lnTo>
                      <a:pt x="26" y="8"/>
                    </a:lnTo>
                    <a:lnTo>
                      <a:pt x="26" y="8"/>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2" y="10"/>
                    </a:lnTo>
                    <a:lnTo>
                      <a:pt x="22" y="10"/>
                    </a:lnTo>
                    <a:lnTo>
                      <a:pt x="22" y="10"/>
                    </a:lnTo>
                    <a:lnTo>
                      <a:pt x="22" y="10"/>
                    </a:lnTo>
                    <a:lnTo>
                      <a:pt x="22" y="10"/>
                    </a:lnTo>
                    <a:lnTo>
                      <a:pt x="22" y="10"/>
                    </a:lnTo>
                    <a:lnTo>
                      <a:pt x="22" y="10"/>
                    </a:lnTo>
                    <a:lnTo>
                      <a:pt x="22" y="10"/>
                    </a:lnTo>
                    <a:lnTo>
                      <a:pt x="22" y="10"/>
                    </a:lnTo>
                    <a:lnTo>
                      <a:pt x="22" y="10"/>
                    </a:lnTo>
                    <a:lnTo>
                      <a:pt x="22" y="10"/>
                    </a:lnTo>
                    <a:lnTo>
                      <a:pt x="22" y="14"/>
                    </a:lnTo>
                    <a:lnTo>
                      <a:pt x="22" y="14"/>
                    </a:lnTo>
                    <a:lnTo>
                      <a:pt x="22" y="14"/>
                    </a:lnTo>
                    <a:lnTo>
                      <a:pt x="18" y="14"/>
                    </a:lnTo>
                    <a:lnTo>
                      <a:pt x="18" y="14"/>
                    </a:lnTo>
                    <a:lnTo>
                      <a:pt x="14" y="14"/>
                    </a:lnTo>
                    <a:lnTo>
                      <a:pt x="14" y="14"/>
                    </a:lnTo>
                    <a:lnTo>
                      <a:pt x="14" y="14"/>
                    </a:lnTo>
                    <a:lnTo>
                      <a:pt x="14" y="14"/>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7" name="Freeform 26">
                <a:extLst>
                  <a:ext uri="{FF2B5EF4-FFF2-40B4-BE49-F238E27FC236}">
                    <a16:creationId xmlns:a16="http://schemas.microsoft.com/office/drawing/2014/main" id="{7E2CECC3-DC9A-4243-BA1A-49879A2CBCDE}"/>
                  </a:ext>
                </a:extLst>
              </p:cNvPr>
              <p:cNvSpPr>
                <a:spLocks/>
              </p:cNvSpPr>
              <p:nvPr/>
            </p:nvSpPr>
            <p:spPr bwMode="auto">
              <a:xfrm>
                <a:off x="7235786" y="3549191"/>
                <a:ext cx="7777" cy="15738"/>
              </a:xfrm>
              <a:custGeom>
                <a:avLst/>
                <a:gdLst>
                  <a:gd name="T0" fmla="*/ 4 w 4"/>
                  <a:gd name="T1" fmla="*/ 0 h 8"/>
                  <a:gd name="T2" fmla="*/ 4 w 4"/>
                  <a:gd name="T3" fmla="*/ 0 h 8"/>
                  <a:gd name="T4" fmla="*/ 4 w 4"/>
                  <a:gd name="T5" fmla="*/ 0 h 8"/>
                  <a:gd name="T6" fmla="*/ 4 w 4"/>
                  <a:gd name="T7" fmla="*/ 0 h 8"/>
                  <a:gd name="T8" fmla="*/ 4 w 4"/>
                  <a:gd name="T9" fmla="*/ 4 h 8"/>
                  <a:gd name="T10" fmla="*/ 4 w 4"/>
                  <a:gd name="T11" fmla="*/ 4 h 8"/>
                  <a:gd name="T12" fmla="*/ 0 w 4"/>
                  <a:gd name="T13" fmla="*/ 4 h 8"/>
                  <a:gd name="T14" fmla="*/ 0 w 4"/>
                  <a:gd name="T15" fmla="*/ 4 h 8"/>
                  <a:gd name="T16" fmla="*/ 0 w 4"/>
                  <a:gd name="T17" fmla="*/ 8 h 8"/>
                  <a:gd name="T18" fmla="*/ 0 w 4"/>
                  <a:gd name="T19" fmla="*/ 8 h 8"/>
                  <a:gd name="T20" fmla="*/ 0 w 4"/>
                  <a:gd name="T21" fmla="*/ 4 h 8"/>
                  <a:gd name="T22" fmla="*/ 0 w 4"/>
                  <a:gd name="T23" fmla="*/ 4 h 8"/>
                  <a:gd name="T24" fmla="*/ 0 w 4"/>
                  <a:gd name="T25" fmla="*/ 4 h 8"/>
                  <a:gd name="T26" fmla="*/ 0 w 4"/>
                  <a:gd name="T27" fmla="*/ 4 h 8"/>
                  <a:gd name="T28" fmla="*/ 4 w 4"/>
                  <a:gd name="T29" fmla="*/ 4 h 8"/>
                  <a:gd name="T30" fmla="*/ 4 w 4"/>
                  <a:gd name="T31" fmla="*/ 0 h 8"/>
                  <a:gd name="T32" fmla="*/ 4 w 4"/>
                  <a:gd name="T33" fmla="*/ 0 h 8"/>
                  <a:gd name="T34" fmla="*/ 4 w 4"/>
                  <a:gd name="T35" fmla="*/ 0 h 8"/>
                  <a:gd name="T36" fmla="*/ 4 w 4"/>
                  <a:gd name="T37" fmla="*/ 0 h 8"/>
                  <a:gd name="T38" fmla="*/ 4 w 4"/>
                  <a:gd name="T3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8">
                    <a:moveTo>
                      <a:pt x="4" y="0"/>
                    </a:moveTo>
                    <a:lnTo>
                      <a:pt x="4" y="0"/>
                    </a:lnTo>
                    <a:lnTo>
                      <a:pt x="4" y="0"/>
                    </a:lnTo>
                    <a:lnTo>
                      <a:pt x="4" y="0"/>
                    </a:lnTo>
                    <a:lnTo>
                      <a:pt x="4" y="4"/>
                    </a:lnTo>
                    <a:lnTo>
                      <a:pt x="4" y="4"/>
                    </a:lnTo>
                    <a:lnTo>
                      <a:pt x="0" y="4"/>
                    </a:lnTo>
                    <a:lnTo>
                      <a:pt x="0" y="4"/>
                    </a:lnTo>
                    <a:lnTo>
                      <a:pt x="0" y="8"/>
                    </a:lnTo>
                    <a:lnTo>
                      <a:pt x="0" y="8"/>
                    </a:lnTo>
                    <a:lnTo>
                      <a:pt x="0" y="4"/>
                    </a:lnTo>
                    <a:lnTo>
                      <a:pt x="0" y="4"/>
                    </a:lnTo>
                    <a:lnTo>
                      <a:pt x="0" y="4"/>
                    </a:lnTo>
                    <a:lnTo>
                      <a:pt x="0" y="4"/>
                    </a:lnTo>
                    <a:lnTo>
                      <a:pt x="4" y="4"/>
                    </a:lnTo>
                    <a:lnTo>
                      <a:pt x="4" y="0"/>
                    </a:lnTo>
                    <a:lnTo>
                      <a:pt x="4" y="0"/>
                    </a:lnTo>
                    <a:lnTo>
                      <a:pt x="4" y="0"/>
                    </a:lnTo>
                    <a:lnTo>
                      <a:pt x="4" y="0"/>
                    </a:lnTo>
                    <a:lnTo>
                      <a:pt x="4"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8" name="Freeform 27">
                <a:extLst>
                  <a:ext uri="{FF2B5EF4-FFF2-40B4-BE49-F238E27FC236}">
                    <a16:creationId xmlns:a16="http://schemas.microsoft.com/office/drawing/2014/main" id="{4FDCDA18-8A6C-4922-AAE6-AF1B29AAA066}"/>
                  </a:ext>
                </a:extLst>
              </p:cNvPr>
              <p:cNvSpPr>
                <a:spLocks/>
              </p:cNvSpPr>
              <p:nvPr/>
            </p:nvSpPr>
            <p:spPr bwMode="auto">
              <a:xfrm>
                <a:off x="7395216" y="3104606"/>
                <a:ext cx="182760" cy="90491"/>
              </a:xfrm>
              <a:custGeom>
                <a:avLst/>
                <a:gdLst>
                  <a:gd name="T0" fmla="*/ 34 w 94"/>
                  <a:gd name="T1" fmla="*/ 40 h 46"/>
                  <a:gd name="T2" fmla="*/ 30 w 94"/>
                  <a:gd name="T3" fmla="*/ 40 h 46"/>
                  <a:gd name="T4" fmla="*/ 26 w 94"/>
                  <a:gd name="T5" fmla="*/ 40 h 46"/>
                  <a:gd name="T6" fmla="*/ 22 w 94"/>
                  <a:gd name="T7" fmla="*/ 36 h 46"/>
                  <a:gd name="T8" fmla="*/ 26 w 94"/>
                  <a:gd name="T9" fmla="*/ 32 h 46"/>
                  <a:gd name="T10" fmla="*/ 22 w 94"/>
                  <a:gd name="T11" fmla="*/ 24 h 46"/>
                  <a:gd name="T12" fmla="*/ 22 w 94"/>
                  <a:gd name="T13" fmla="*/ 20 h 46"/>
                  <a:gd name="T14" fmla="*/ 18 w 94"/>
                  <a:gd name="T15" fmla="*/ 14 h 46"/>
                  <a:gd name="T16" fmla="*/ 18 w 94"/>
                  <a:gd name="T17" fmla="*/ 14 h 46"/>
                  <a:gd name="T18" fmla="*/ 14 w 94"/>
                  <a:gd name="T19" fmla="*/ 10 h 46"/>
                  <a:gd name="T20" fmla="*/ 12 w 94"/>
                  <a:gd name="T21" fmla="*/ 10 h 46"/>
                  <a:gd name="T22" fmla="*/ 12 w 94"/>
                  <a:gd name="T23" fmla="*/ 8 h 46"/>
                  <a:gd name="T24" fmla="*/ 4 w 94"/>
                  <a:gd name="T25" fmla="*/ 4 h 46"/>
                  <a:gd name="T26" fmla="*/ 0 w 94"/>
                  <a:gd name="T27" fmla="*/ 4 h 46"/>
                  <a:gd name="T28" fmla="*/ 0 w 94"/>
                  <a:gd name="T29" fmla="*/ 0 h 46"/>
                  <a:gd name="T30" fmla="*/ 4 w 94"/>
                  <a:gd name="T31" fmla="*/ 0 h 46"/>
                  <a:gd name="T32" fmla="*/ 8 w 94"/>
                  <a:gd name="T33" fmla="*/ 0 h 46"/>
                  <a:gd name="T34" fmla="*/ 12 w 94"/>
                  <a:gd name="T35" fmla="*/ 0 h 46"/>
                  <a:gd name="T36" fmla="*/ 12 w 94"/>
                  <a:gd name="T37" fmla="*/ 0 h 46"/>
                  <a:gd name="T38" fmla="*/ 14 w 94"/>
                  <a:gd name="T39" fmla="*/ 4 h 46"/>
                  <a:gd name="T40" fmla="*/ 22 w 94"/>
                  <a:gd name="T41" fmla="*/ 8 h 46"/>
                  <a:gd name="T42" fmla="*/ 30 w 94"/>
                  <a:gd name="T43" fmla="*/ 4 h 46"/>
                  <a:gd name="T44" fmla="*/ 34 w 94"/>
                  <a:gd name="T45" fmla="*/ 8 h 46"/>
                  <a:gd name="T46" fmla="*/ 38 w 94"/>
                  <a:gd name="T47" fmla="*/ 8 h 46"/>
                  <a:gd name="T48" fmla="*/ 44 w 94"/>
                  <a:gd name="T49" fmla="*/ 10 h 46"/>
                  <a:gd name="T50" fmla="*/ 48 w 94"/>
                  <a:gd name="T51" fmla="*/ 10 h 46"/>
                  <a:gd name="T52" fmla="*/ 52 w 94"/>
                  <a:gd name="T53" fmla="*/ 14 h 46"/>
                  <a:gd name="T54" fmla="*/ 52 w 94"/>
                  <a:gd name="T55" fmla="*/ 14 h 46"/>
                  <a:gd name="T56" fmla="*/ 56 w 94"/>
                  <a:gd name="T57" fmla="*/ 18 h 46"/>
                  <a:gd name="T58" fmla="*/ 64 w 94"/>
                  <a:gd name="T59" fmla="*/ 14 h 46"/>
                  <a:gd name="T60" fmla="*/ 64 w 94"/>
                  <a:gd name="T61" fmla="*/ 14 h 46"/>
                  <a:gd name="T62" fmla="*/ 68 w 94"/>
                  <a:gd name="T63" fmla="*/ 14 h 46"/>
                  <a:gd name="T64" fmla="*/ 70 w 94"/>
                  <a:gd name="T65" fmla="*/ 14 h 46"/>
                  <a:gd name="T66" fmla="*/ 70 w 94"/>
                  <a:gd name="T67" fmla="*/ 14 h 46"/>
                  <a:gd name="T68" fmla="*/ 74 w 94"/>
                  <a:gd name="T69" fmla="*/ 18 h 46"/>
                  <a:gd name="T70" fmla="*/ 74 w 94"/>
                  <a:gd name="T71" fmla="*/ 18 h 46"/>
                  <a:gd name="T72" fmla="*/ 78 w 94"/>
                  <a:gd name="T73" fmla="*/ 18 h 46"/>
                  <a:gd name="T74" fmla="*/ 78 w 94"/>
                  <a:gd name="T75" fmla="*/ 20 h 46"/>
                  <a:gd name="T76" fmla="*/ 86 w 94"/>
                  <a:gd name="T77" fmla="*/ 28 h 46"/>
                  <a:gd name="T78" fmla="*/ 90 w 94"/>
                  <a:gd name="T79" fmla="*/ 32 h 46"/>
                  <a:gd name="T80" fmla="*/ 90 w 94"/>
                  <a:gd name="T81" fmla="*/ 32 h 46"/>
                  <a:gd name="T82" fmla="*/ 86 w 94"/>
                  <a:gd name="T83" fmla="*/ 32 h 46"/>
                  <a:gd name="T84" fmla="*/ 90 w 94"/>
                  <a:gd name="T85" fmla="*/ 40 h 46"/>
                  <a:gd name="T86" fmla="*/ 94 w 94"/>
                  <a:gd name="T87" fmla="*/ 44 h 46"/>
                  <a:gd name="T88" fmla="*/ 94 w 94"/>
                  <a:gd name="T89" fmla="*/ 46 h 46"/>
                  <a:gd name="T90" fmla="*/ 90 w 94"/>
                  <a:gd name="T91" fmla="*/ 44 h 46"/>
                  <a:gd name="T92" fmla="*/ 86 w 94"/>
                  <a:gd name="T93" fmla="*/ 44 h 46"/>
                  <a:gd name="T94" fmla="*/ 82 w 94"/>
                  <a:gd name="T95" fmla="*/ 44 h 46"/>
                  <a:gd name="T96" fmla="*/ 78 w 94"/>
                  <a:gd name="T97" fmla="*/ 44 h 46"/>
                  <a:gd name="T98" fmla="*/ 74 w 94"/>
                  <a:gd name="T99" fmla="*/ 40 h 46"/>
                  <a:gd name="T100" fmla="*/ 70 w 94"/>
                  <a:gd name="T101" fmla="*/ 44 h 46"/>
                  <a:gd name="T102" fmla="*/ 68 w 94"/>
                  <a:gd name="T103" fmla="*/ 44 h 46"/>
                  <a:gd name="T104" fmla="*/ 60 w 94"/>
                  <a:gd name="T105" fmla="*/ 44 h 46"/>
                  <a:gd name="T106" fmla="*/ 56 w 94"/>
                  <a:gd name="T107" fmla="*/ 44 h 46"/>
                  <a:gd name="T108" fmla="*/ 52 w 94"/>
                  <a:gd name="T109" fmla="*/ 46 h 46"/>
                  <a:gd name="T110" fmla="*/ 48 w 94"/>
                  <a:gd name="T111" fmla="*/ 46 h 46"/>
                  <a:gd name="T112" fmla="*/ 48 w 94"/>
                  <a:gd name="T113" fmla="*/ 44 h 46"/>
                  <a:gd name="T114" fmla="*/ 42 w 94"/>
                  <a:gd name="T115" fmla="*/ 40 h 46"/>
                  <a:gd name="T116" fmla="*/ 38 w 94"/>
                  <a:gd name="T117" fmla="*/ 3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46">
                    <a:moveTo>
                      <a:pt x="38" y="36"/>
                    </a:moveTo>
                    <a:lnTo>
                      <a:pt x="38" y="40"/>
                    </a:lnTo>
                    <a:lnTo>
                      <a:pt x="34" y="40"/>
                    </a:lnTo>
                    <a:lnTo>
                      <a:pt x="34" y="40"/>
                    </a:lnTo>
                    <a:lnTo>
                      <a:pt x="34" y="40"/>
                    </a:lnTo>
                    <a:lnTo>
                      <a:pt x="34" y="40"/>
                    </a:lnTo>
                    <a:lnTo>
                      <a:pt x="34" y="40"/>
                    </a:lnTo>
                    <a:lnTo>
                      <a:pt x="30" y="40"/>
                    </a:lnTo>
                    <a:lnTo>
                      <a:pt x="30" y="40"/>
                    </a:lnTo>
                    <a:lnTo>
                      <a:pt x="30" y="40"/>
                    </a:lnTo>
                    <a:lnTo>
                      <a:pt x="26" y="40"/>
                    </a:lnTo>
                    <a:lnTo>
                      <a:pt x="26" y="40"/>
                    </a:lnTo>
                    <a:lnTo>
                      <a:pt x="26" y="40"/>
                    </a:lnTo>
                    <a:lnTo>
                      <a:pt x="26" y="40"/>
                    </a:lnTo>
                    <a:lnTo>
                      <a:pt x="26" y="40"/>
                    </a:lnTo>
                    <a:lnTo>
                      <a:pt x="22" y="40"/>
                    </a:lnTo>
                    <a:lnTo>
                      <a:pt x="22" y="40"/>
                    </a:lnTo>
                    <a:lnTo>
                      <a:pt x="22" y="40"/>
                    </a:lnTo>
                    <a:lnTo>
                      <a:pt x="22" y="36"/>
                    </a:lnTo>
                    <a:lnTo>
                      <a:pt x="22" y="36"/>
                    </a:lnTo>
                    <a:lnTo>
                      <a:pt x="22" y="36"/>
                    </a:lnTo>
                    <a:lnTo>
                      <a:pt x="22" y="36"/>
                    </a:lnTo>
                    <a:lnTo>
                      <a:pt x="22" y="32"/>
                    </a:lnTo>
                    <a:lnTo>
                      <a:pt x="26" y="32"/>
                    </a:lnTo>
                    <a:lnTo>
                      <a:pt x="26" y="32"/>
                    </a:lnTo>
                    <a:lnTo>
                      <a:pt x="26" y="32"/>
                    </a:lnTo>
                    <a:lnTo>
                      <a:pt x="22" y="28"/>
                    </a:lnTo>
                    <a:lnTo>
                      <a:pt x="22" y="24"/>
                    </a:lnTo>
                    <a:lnTo>
                      <a:pt x="22" y="24"/>
                    </a:lnTo>
                    <a:lnTo>
                      <a:pt x="22" y="24"/>
                    </a:lnTo>
                    <a:lnTo>
                      <a:pt x="22" y="24"/>
                    </a:lnTo>
                    <a:lnTo>
                      <a:pt x="22" y="24"/>
                    </a:lnTo>
                    <a:lnTo>
                      <a:pt x="22" y="20"/>
                    </a:lnTo>
                    <a:lnTo>
                      <a:pt x="22" y="20"/>
                    </a:lnTo>
                    <a:lnTo>
                      <a:pt x="22" y="20"/>
                    </a:lnTo>
                    <a:lnTo>
                      <a:pt x="22" y="18"/>
                    </a:lnTo>
                    <a:lnTo>
                      <a:pt x="22" y="18"/>
                    </a:lnTo>
                    <a:lnTo>
                      <a:pt x="22" y="18"/>
                    </a:lnTo>
                    <a:lnTo>
                      <a:pt x="18" y="18"/>
                    </a:lnTo>
                    <a:lnTo>
                      <a:pt x="18" y="14"/>
                    </a:lnTo>
                    <a:lnTo>
                      <a:pt x="18" y="14"/>
                    </a:lnTo>
                    <a:lnTo>
                      <a:pt x="18" y="14"/>
                    </a:lnTo>
                    <a:lnTo>
                      <a:pt x="18" y="14"/>
                    </a:lnTo>
                    <a:lnTo>
                      <a:pt x="18" y="14"/>
                    </a:lnTo>
                    <a:lnTo>
                      <a:pt x="18" y="14"/>
                    </a:lnTo>
                    <a:lnTo>
                      <a:pt x="14" y="14"/>
                    </a:lnTo>
                    <a:lnTo>
                      <a:pt x="14" y="14"/>
                    </a:lnTo>
                    <a:lnTo>
                      <a:pt x="14" y="14"/>
                    </a:lnTo>
                    <a:lnTo>
                      <a:pt x="14" y="14"/>
                    </a:lnTo>
                    <a:lnTo>
                      <a:pt x="14" y="10"/>
                    </a:lnTo>
                    <a:lnTo>
                      <a:pt x="14" y="10"/>
                    </a:lnTo>
                    <a:lnTo>
                      <a:pt x="14" y="10"/>
                    </a:lnTo>
                    <a:lnTo>
                      <a:pt x="14" y="10"/>
                    </a:lnTo>
                    <a:lnTo>
                      <a:pt x="12" y="10"/>
                    </a:lnTo>
                    <a:lnTo>
                      <a:pt x="12" y="10"/>
                    </a:lnTo>
                    <a:lnTo>
                      <a:pt x="12" y="10"/>
                    </a:lnTo>
                    <a:lnTo>
                      <a:pt x="12" y="8"/>
                    </a:lnTo>
                    <a:lnTo>
                      <a:pt x="12" y="8"/>
                    </a:lnTo>
                    <a:lnTo>
                      <a:pt x="12" y="8"/>
                    </a:lnTo>
                    <a:lnTo>
                      <a:pt x="12" y="8"/>
                    </a:lnTo>
                    <a:lnTo>
                      <a:pt x="12" y="8"/>
                    </a:lnTo>
                    <a:lnTo>
                      <a:pt x="8" y="8"/>
                    </a:lnTo>
                    <a:lnTo>
                      <a:pt x="4" y="8"/>
                    </a:lnTo>
                    <a:lnTo>
                      <a:pt x="4" y="4"/>
                    </a:lnTo>
                    <a:lnTo>
                      <a:pt x="4" y="4"/>
                    </a:lnTo>
                    <a:lnTo>
                      <a:pt x="4" y="4"/>
                    </a:lnTo>
                    <a:lnTo>
                      <a:pt x="0" y="4"/>
                    </a:lnTo>
                    <a:lnTo>
                      <a:pt x="0" y="4"/>
                    </a:lnTo>
                    <a:lnTo>
                      <a:pt x="0" y="4"/>
                    </a:lnTo>
                    <a:lnTo>
                      <a:pt x="0" y="4"/>
                    </a:lnTo>
                    <a:lnTo>
                      <a:pt x="0" y="0"/>
                    </a:lnTo>
                    <a:lnTo>
                      <a:pt x="0" y="0"/>
                    </a:lnTo>
                    <a:lnTo>
                      <a:pt x="0" y="0"/>
                    </a:lnTo>
                    <a:lnTo>
                      <a:pt x="0" y="0"/>
                    </a:lnTo>
                    <a:lnTo>
                      <a:pt x="0" y="0"/>
                    </a:lnTo>
                    <a:lnTo>
                      <a:pt x="4" y="0"/>
                    </a:lnTo>
                    <a:lnTo>
                      <a:pt x="4" y="0"/>
                    </a:lnTo>
                    <a:lnTo>
                      <a:pt x="4" y="0"/>
                    </a:lnTo>
                    <a:lnTo>
                      <a:pt x="4" y="0"/>
                    </a:lnTo>
                    <a:lnTo>
                      <a:pt x="4" y="0"/>
                    </a:lnTo>
                    <a:lnTo>
                      <a:pt x="8" y="0"/>
                    </a:lnTo>
                    <a:lnTo>
                      <a:pt x="8" y="0"/>
                    </a:lnTo>
                    <a:lnTo>
                      <a:pt x="8" y="0"/>
                    </a:lnTo>
                    <a:lnTo>
                      <a:pt x="8" y="0"/>
                    </a:lnTo>
                    <a:lnTo>
                      <a:pt x="8" y="0"/>
                    </a:lnTo>
                    <a:lnTo>
                      <a:pt x="8" y="0"/>
                    </a:lnTo>
                    <a:lnTo>
                      <a:pt x="8" y="0"/>
                    </a:lnTo>
                    <a:lnTo>
                      <a:pt x="8" y="0"/>
                    </a:lnTo>
                    <a:lnTo>
                      <a:pt x="12" y="0"/>
                    </a:lnTo>
                    <a:lnTo>
                      <a:pt x="12" y="0"/>
                    </a:lnTo>
                    <a:lnTo>
                      <a:pt x="12" y="0"/>
                    </a:lnTo>
                    <a:lnTo>
                      <a:pt x="12" y="0"/>
                    </a:lnTo>
                    <a:lnTo>
                      <a:pt x="12" y="0"/>
                    </a:lnTo>
                    <a:lnTo>
                      <a:pt x="12" y="0"/>
                    </a:lnTo>
                    <a:lnTo>
                      <a:pt x="12" y="0"/>
                    </a:lnTo>
                    <a:lnTo>
                      <a:pt x="14" y="4"/>
                    </a:lnTo>
                    <a:lnTo>
                      <a:pt x="14" y="4"/>
                    </a:lnTo>
                    <a:lnTo>
                      <a:pt x="14" y="4"/>
                    </a:lnTo>
                    <a:lnTo>
                      <a:pt x="14" y="4"/>
                    </a:lnTo>
                    <a:lnTo>
                      <a:pt x="14" y="4"/>
                    </a:lnTo>
                    <a:lnTo>
                      <a:pt x="14" y="4"/>
                    </a:lnTo>
                    <a:lnTo>
                      <a:pt x="14" y="4"/>
                    </a:lnTo>
                    <a:lnTo>
                      <a:pt x="18" y="4"/>
                    </a:lnTo>
                    <a:lnTo>
                      <a:pt x="22" y="4"/>
                    </a:lnTo>
                    <a:lnTo>
                      <a:pt x="22" y="8"/>
                    </a:lnTo>
                    <a:lnTo>
                      <a:pt x="30" y="8"/>
                    </a:lnTo>
                    <a:lnTo>
                      <a:pt x="30" y="8"/>
                    </a:lnTo>
                    <a:lnTo>
                      <a:pt x="30" y="8"/>
                    </a:lnTo>
                    <a:lnTo>
                      <a:pt x="30" y="4"/>
                    </a:lnTo>
                    <a:lnTo>
                      <a:pt x="30" y="4"/>
                    </a:lnTo>
                    <a:lnTo>
                      <a:pt x="34" y="4"/>
                    </a:lnTo>
                    <a:lnTo>
                      <a:pt x="34" y="4"/>
                    </a:lnTo>
                    <a:lnTo>
                      <a:pt x="34" y="4"/>
                    </a:lnTo>
                    <a:lnTo>
                      <a:pt x="34" y="8"/>
                    </a:lnTo>
                    <a:lnTo>
                      <a:pt x="34" y="8"/>
                    </a:lnTo>
                    <a:lnTo>
                      <a:pt x="34" y="8"/>
                    </a:lnTo>
                    <a:lnTo>
                      <a:pt x="38" y="8"/>
                    </a:lnTo>
                    <a:lnTo>
                      <a:pt x="38" y="8"/>
                    </a:lnTo>
                    <a:lnTo>
                      <a:pt x="38" y="8"/>
                    </a:lnTo>
                    <a:lnTo>
                      <a:pt x="38" y="8"/>
                    </a:lnTo>
                    <a:lnTo>
                      <a:pt x="38" y="8"/>
                    </a:lnTo>
                    <a:lnTo>
                      <a:pt x="42" y="8"/>
                    </a:lnTo>
                    <a:lnTo>
                      <a:pt x="42" y="8"/>
                    </a:lnTo>
                    <a:lnTo>
                      <a:pt x="42" y="8"/>
                    </a:lnTo>
                    <a:lnTo>
                      <a:pt x="44" y="10"/>
                    </a:lnTo>
                    <a:lnTo>
                      <a:pt x="44" y="10"/>
                    </a:lnTo>
                    <a:lnTo>
                      <a:pt x="44" y="10"/>
                    </a:lnTo>
                    <a:lnTo>
                      <a:pt x="48" y="10"/>
                    </a:lnTo>
                    <a:lnTo>
                      <a:pt x="48" y="10"/>
                    </a:lnTo>
                    <a:lnTo>
                      <a:pt x="48" y="10"/>
                    </a:lnTo>
                    <a:lnTo>
                      <a:pt x="48" y="10"/>
                    </a:lnTo>
                    <a:lnTo>
                      <a:pt x="48" y="10"/>
                    </a:lnTo>
                    <a:lnTo>
                      <a:pt x="48" y="14"/>
                    </a:lnTo>
                    <a:lnTo>
                      <a:pt x="52" y="14"/>
                    </a:lnTo>
                    <a:lnTo>
                      <a:pt x="52" y="14"/>
                    </a:lnTo>
                    <a:lnTo>
                      <a:pt x="52" y="14"/>
                    </a:lnTo>
                    <a:lnTo>
                      <a:pt x="52" y="14"/>
                    </a:lnTo>
                    <a:lnTo>
                      <a:pt x="52" y="14"/>
                    </a:lnTo>
                    <a:lnTo>
                      <a:pt x="52" y="14"/>
                    </a:lnTo>
                    <a:lnTo>
                      <a:pt x="52" y="14"/>
                    </a:lnTo>
                    <a:lnTo>
                      <a:pt x="52" y="14"/>
                    </a:lnTo>
                    <a:lnTo>
                      <a:pt x="52" y="14"/>
                    </a:lnTo>
                    <a:lnTo>
                      <a:pt x="52" y="18"/>
                    </a:lnTo>
                    <a:lnTo>
                      <a:pt x="52" y="18"/>
                    </a:lnTo>
                    <a:lnTo>
                      <a:pt x="56" y="18"/>
                    </a:lnTo>
                    <a:lnTo>
                      <a:pt x="60" y="18"/>
                    </a:lnTo>
                    <a:lnTo>
                      <a:pt x="60" y="18"/>
                    </a:lnTo>
                    <a:lnTo>
                      <a:pt x="60" y="18"/>
                    </a:lnTo>
                    <a:lnTo>
                      <a:pt x="60" y="14"/>
                    </a:lnTo>
                    <a:lnTo>
                      <a:pt x="64" y="14"/>
                    </a:lnTo>
                    <a:lnTo>
                      <a:pt x="64" y="14"/>
                    </a:lnTo>
                    <a:lnTo>
                      <a:pt x="64" y="14"/>
                    </a:lnTo>
                    <a:lnTo>
                      <a:pt x="64" y="14"/>
                    </a:lnTo>
                    <a:lnTo>
                      <a:pt x="64" y="14"/>
                    </a:lnTo>
                    <a:lnTo>
                      <a:pt x="64" y="14"/>
                    </a:lnTo>
                    <a:lnTo>
                      <a:pt x="64" y="14"/>
                    </a:lnTo>
                    <a:lnTo>
                      <a:pt x="68" y="14"/>
                    </a:lnTo>
                    <a:lnTo>
                      <a:pt x="68" y="14"/>
                    </a:lnTo>
                    <a:lnTo>
                      <a:pt x="68" y="14"/>
                    </a:lnTo>
                    <a:lnTo>
                      <a:pt x="68" y="14"/>
                    </a:lnTo>
                    <a:lnTo>
                      <a:pt x="68" y="14"/>
                    </a:lnTo>
                    <a:lnTo>
                      <a:pt x="68" y="14"/>
                    </a:lnTo>
                    <a:lnTo>
                      <a:pt x="68" y="14"/>
                    </a:lnTo>
                    <a:lnTo>
                      <a:pt x="70" y="14"/>
                    </a:lnTo>
                    <a:lnTo>
                      <a:pt x="70" y="14"/>
                    </a:lnTo>
                    <a:lnTo>
                      <a:pt x="70" y="14"/>
                    </a:lnTo>
                    <a:lnTo>
                      <a:pt x="70" y="14"/>
                    </a:lnTo>
                    <a:lnTo>
                      <a:pt x="70" y="14"/>
                    </a:lnTo>
                    <a:lnTo>
                      <a:pt x="70" y="14"/>
                    </a:lnTo>
                    <a:lnTo>
                      <a:pt x="70" y="14"/>
                    </a:lnTo>
                    <a:lnTo>
                      <a:pt x="70" y="14"/>
                    </a:lnTo>
                    <a:lnTo>
                      <a:pt x="70" y="14"/>
                    </a:lnTo>
                    <a:lnTo>
                      <a:pt x="70" y="14"/>
                    </a:lnTo>
                    <a:lnTo>
                      <a:pt x="74" y="14"/>
                    </a:lnTo>
                    <a:lnTo>
                      <a:pt x="74" y="18"/>
                    </a:lnTo>
                    <a:lnTo>
                      <a:pt x="74" y="18"/>
                    </a:lnTo>
                    <a:lnTo>
                      <a:pt x="74" y="18"/>
                    </a:lnTo>
                    <a:lnTo>
                      <a:pt x="74" y="18"/>
                    </a:lnTo>
                    <a:lnTo>
                      <a:pt x="74" y="18"/>
                    </a:lnTo>
                    <a:lnTo>
                      <a:pt x="74" y="18"/>
                    </a:lnTo>
                    <a:lnTo>
                      <a:pt x="78" y="18"/>
                    </a:lnTo>
                    <a:lnTo>
                      <a:pt x="78" y="18"/>
                    </a:lnTo>
                    <a:lnTo>
                      <a:pt x="78" y="18"/>
                    </a:lnTo>
                    <a:lnTo>
                      <a:pt x="78" y="18"/>
                    </a:lnTo>
                    <a:lnTo>
                      <a:pt x="78" y="18"/>
                    </a:lnTo>
                    <a:lnTo>
                      <a:pt x="82" y="18"/>
                    </a:lnTo>
                    <a:lnTo>
                      <a:pt x="82" y="18"/>
                    </a:lnTo>
                    <a:lnTo>
                      <a:pt x="82" y="18"/>
                    </a:lnTo>
                    <a:lnTo>
                      <a:pt x="82" y="20"/>
                    </a:lnTo>
                    <a:lnTo>
                      <a:pt x="78" y="20"/>
                    </a:lnTo>
                    <a:lnTo>
                      <a:pt x="78" y="20"/>
                    </a:lnTo>
                    <a:lnTo>
                      <a:pt x="78" y="24"/>
                    </a:lnTo>
                    <a:lnTo>
                      <a:pt x="78" y="24"/>
                    </a:lnTo>
                    <a:lnTo>
                      <a:pt x="78" y="24"/>
                    </a:lnTo>
                    <a:lnTo>
                      <a:pt x="86" y="28"/>
                    </a:lnTo>
                    <a:lnTo>
                      <a:pt x="86" y="28"/>
                    </a:lnTo>
                    <a:lnTo>
                      <a:pt x="86" y="28"/>
                    </a:lnTo>
                    <a:lnTo>
                      <a:pt x="90" y="28"/>
                    </a:lnTo>
                    <a:lnTo>
                      <a:pt x="90" y="28"/>
                    </a:lnTo>
                    <a:lnTo>
                      <a:pt x="90" y="32"/>
                    </a:lnTo>
                    <a:lnTo>
                      <a:pt x="90" y="32"/>
                    </a:lnTo>
                    <a:lnTo>
                      <a:pt x="90" y="32"/>
                    </a:lnTo>
                    <a:lnTo>
                      <a:pt x="90" y="32"/>
                    </a:lnTo>
                    <a:lnTo>
                      <a:pt x="90" y="32"/>
                    </a:lnTo>
                    <a:lnTo>
                      <a:pt x="90" y="32"/>
                    </a:lnTo>
                    <a:lnTo>
                      <a:pt x="90" y="32"/>
                    </a:lnTo>
                    <a:lnTo>
                      <a:pt x="90" y="32"/>
                    </a:lnTo>
                    <a:lnTo>
                      <a:pt x="86" y="32"/>
                    </a:lnTo>
                    <a:lnTo>
                      <a:pt x="86" y="32"/>
                    </a:lnTo>
                    <a:lnTo>
                      <a:pt x="86" y="32"/>
                    </a:lnTo>
                    <a:lnTo>
                      <a:pt x="86" y="36"/>
                    </a:lnTo>
                    <a:lnTo>
                      <a:pt x="86" y="36"/>
                    </a:lnTo>
                    <a:lnTo>
                      <a:pt x="86" y="36"/>
                    </a:lnTo>
                    <a:lnTo>
                      <a:pt x="86" y="36"/>
                    </a:lnTo>
                    <a:lnTo>
                      <a:pt x="90" y="40"/>
                    </a:lnTo>
                    <a:lnTo>
                      <a:pt x="90" y="40"/>
                    </a:lnTo>
                    <a:lnTo>
                      <a:pt x="94" y="40"/>
                    </a:lnTo>
                    <a:lnTo>
                      <a:pt x="94" y="40"/>
                    </a:lnTo>
                    <a:lnTo>
                      <a:pt x="94" y="40"/>
                    </a:lnTo>
                    <a:lnTo>
                      <a:pt x="94" y="44"/>
                    </a:lnTo>
                    <a:lnTo>
                      <a:pt x="94" y="44"/>
                    </a:lnTo>
                    <a:lnTo>
                      <a:pt x="94" y="44"/>
                    </a:lnTo>
                    <a:lnTo>
                      <a:pt x="94" y="44"/>
                    </a:lnTo>
                    <a:lnTo>
                      <a:pt x="94" y="46"/>
                    </a:lnTo>
                    <a:lnTo>
                      <a:pt x="94" y="46"/>
                    </a:lnTo>
                    <a:lnTo>
                      <a:pt x="90" y="46"/>
                    </a:lnTo>
                    <a:lnTo>
                      <a:pt x="90" y="46"/>
                    </a:lnTo>
                    <a:lnTo>
                      <a:pt x="90" y="46"/>
                    </a:lnTo>
                    <a:lnTo>
                      <a:pt x="90" y="46"/>
                    </a:lnTo>
                    <a:lnTo>
                      <a:pt x="90" y="44"/>
                    </a:lnTo>
                    <a:lnTo>
                      <a:pt x="90" y="44"/>
                    </a:lnTo>
                    <a:lnTo>
                      <a:pt x="86" y="44"/>
                    </a:lnTo>
                    <a:lnTo>
                      <a:pt x="86" y="44"/>
                    </a:lnTo>
                    <a:lnTo>
                      <a:pt x="86" y="44"/>
                    </a:lnTo>
                    <a:lnTo>
                      <a:pt x="86" y="44"/>
                    </a:lnTo>
                    <a:lnTo>
                      <a:pt x="86" y="44"/>
                    </a:lnTo>
                    <a:lnTo>
                      <a:pt x="86" y="44"/>
                    </a:lnTo>
                    <a:lnTo>
                      <a:pt x="82" y="44"/>
                    </a:lnTo>
                    <a:lnTo>
                      <a:pt x="82" y="44"/>
                    </a:lnTo>
                    <a:lnTo>
                      <a:pt x="82" y="44"/>
                    </a:lnTo>
                    <a:lnTo>
                      <a:pt x="82" y="44"/>
                    </a:lnTo>
                    <a:lnTo>
                      <a:pt x="82" y="44"/>
                    </a:lnTo>
                    <a:lnTo>
                      <a:pt x="82" y="44"/>
                    </a:lnTo>
                    <a:lnTo>
                      <a:pt x="82" y="44"/>
                    </a:lnTo>
                    <a:lnTo>
                      <a:pt x="78" y="44"/>
                    </a:lnTo>
                    <a:lnTo>
                      <a:pt x="78" y="44"/>
                    </a:lnTo>
                    <a:lnTo>
                      <a:pt x="78" y="40"/>
                    </a:lnTo>
                    <a:lnTo>
                      <a:pt x="78" y="40"/>
                    </a:lnTo>
                    <a:lnTo>
                      <a:pt x="74" y="40"/>
                    </a:lnTo>
                    <a:lnTo>
                      <a:pt x="74" y="40"/>
                    </a:lnTo>
                    <a:lnTo>
                      <a:pt x="74" y="40"/>
                    </a:lnTo>
                    <a:lnTo>
                      <a:pt x="74" y="40"/>
                    </a:lnTo>
                    <a:lnTo>
                      <a:pt x="70" y="40"/>
                    </a:lnTo>
                    <a:lnTo>
                      <a:pt x="70" y="40"/>
                    </a:lnTo>
                    <a:lnTo>
                      <a:pt x="70" y="44"/>
                    </a:lnTo>
                    <a:lnTo>
                      <a:pt x="70" y="44"/>
                    </a:lnTo>
                    <a:lnTo>
                      <a:pt x="70" y="44"/>
                    </a:lnTo>
                    <a:lnTo>
                      <a:pt x="68" y="44"/>
                    </a:lnTo>
                    <a:lnTo>
                      <a:pt x="68" y="44"/>
                    </a:lnTo>
                    <a:lnTo>
                      <a:pt x="68" y="44"/>
                    </a:lnTo>
                    <a:lnTo>
                      <a:pt x="68" y="44"/>
                    </a:lnTo>
                    <a:lnTo>
                      <a:pt x="64" y="44"/>
                    </a:lnTo>
                    <a:lnTo>
                      <a:pt x="64" y="44"/>
                    </a:lnTo>
                    <a:lnTo>
                      <a:pt x="64" y="44"/>
                    </a:lnTo>
                    <a:lnTo>
                      <a:pt x="60" y="44"/>
                    </a:lnTo>
                    <a:lnTo>
                      <a:pt x="60" y="44"/>
                    </a:lnTo>
                    <a:lnTo>
                      <a:pt x="60" y="44"/>
                    </a:lnTo>
                    <a:lnTo>
                      <a:pt x="60" y="44"/>
                    </a:lnTo>
                    <a:lnTo>
                      <a:pt x="56" y="44"/>
                    </a:lnTo>
                    <a:lnTo>
                      <a:pt x="56" y="44"/>
                    </a:lnTo>
                    <a:lnTo>
                      <a:pt x="56" y="44"/>
                    </a:lnTo>
                    <a:lnTo>
                      <a:pt x="52" y="44"/>
                    </a:lnTo>
                    <a:lnTo>
                      <a:pt x="52" y="44"/>
                    </a:lnTo>
                    <a:lnTo>
                      <a:pt x="52" y="46"/>
                    </a:lnTo>
                    <a:lnTo>
                      <a:pt x="52" y="46"/>
                    </a:lnTo>
                    <a:lnTo>
                      <a:pt x="52" y="46"/>
                    </a:lnTo>
                    <a:lnTo>
                      <a:pt x="52" y="46"/>
                    </a:lnTo>
                    <a:lnTo>
                      <a:pt x="48" y="46"/>
                    </a:lnTo>
                    <a:lnTo>
                      <a:pt x="48" y="46"/>
                    </a:lnTo>
                    <a:lnTo>
                      <a:pt x="48" y="46"/>
                    </a:lnTo>
                    <a:lnTo>
                      <a:pt x="48" y="46"/>
                    </a:lnTo>
                    <a:lnTo>
                      <a:pt x="48" y="46"/>
                    </a:lnTo>
                    <a:lnTo>
                      <a:pt x="48" y="44"/>
                    </a:lnTo>
                    <a:lnTo>
                      <a:pt x="48" y="44"/>
                    </a:lnTo>
                    <a:lnTo>
                      <a:pt x="48" y="44"/>
                    </a:lnTo>
                    <a:lnTo>
                      <a:pt x="48" y="44"/>
                    </a:lnTo>
                    <a:lnTo>
                      <a:pt x="44" y="44"/>
                    </a:lnTo>
                    <a:lnTo>
                      <a:pt x="44" y="44"/>
                    </a:lnTo>
                    <a:lnTo>
                      <a:pt x="42" y="40"/>
                    </a:lnTo>
                    <a:lnTo>
                      <a:pt x="42" y="40"/>
                    </a:lnTo>
                    <a:lnTo>
                      <a:pt x="42" y="40"/>
                    </a:lnTo>
                    <a:lnTo>
                      <a:pt x="42" y="36"/>
                    </a:lnTo>
                    <a:lnTo>
                      <a:pt x="38" y="36"/>
                    </a:lnTo>
                    <a:lnTo>
                      <a:pt x="38" y="36"/>
                    </a:lnTo>
                    <a:lnTo>
                      <a:pt x="38" y="36"/>
                    </a:lnTo>
                    <a:lnTo>
                      <a:pt x="38" y="36"/>
                    </a:lnTo>
                    <a:lnTo>
                      <a:pt x="38" y="36"/>
                    </a:lnTo>
                    <a:lnTo>
                      <a:pt x="38" y="3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9" name="Freeform 28">
                <a:extLst>
                  <a:ext uri="{FF2B5EF4-FFF2-40B4-BE49-F238E27FC236}">
                    <a16:creationId xmlns:a16="http://schemas.microsoft.com/office/drawing/2014/main" id="{A343ACBC-2926-46E9-993C-642F9FF0C351}"/>
                  </a:ext>
                </a:extLst>
              </p:cNvPr>
              <p:cNvSpPr>
                <a:spLocks noEditPoints="1"/>
              </p:cNvSpPr>
              <p:nvPr/>
            </p:nvSpPr>
            <p:spPr bwMode="auto">
              <a:xfrm>
                <a:off x="8911729" y="4438364"/>
                <a:ext cx="1259874" cy="570487"/>
              </a:xfrm>
              <a:custGeom>
                <a:avLst/>
                <a:gdLst>
                  <a:gd name="T0" fmla="*/ 316 w 648"/>
                  <a:gd name="T1" fmla="*/ 34 h 290"/>
                  <a:gd name="T2" fmla="*/ 122 w 648"/>
                  <a:gd name="T3" fmla="*/ 108 h 290"/>
                  <a:gd name="T4" fmla="*/ 434 w 648"/>
                  <a:gd name="T5" fmla="*/ 138 h 290"/>
                  <a:gd name="T6" fmla="*/ 550 w 648"/>
                  <a:gd name="T7" fmla="*/ 204 h 290"/>
                  <a:gd name="T8" fmla="*/ 520 w 648"/>
                  <a:gd name="T9" fmla="*/ 222 h 290"/>
                  <a:gd name="T10" fmla="*/ 398 w 648"/>
                  <a:gd name="T11" fmla="*/ 276 h 290"/>
                  <a:gd name="T12" fmla="*/ 152 w 648"/>
                  <a:gd name="T13" fmla="*/ 156 h 290"/>
                  <a:gd name="T14" fmla="*/ 106 w 648"/>
                  <a:gd name="T15" fmla="*/ 178 h 290"/>
                  <a:gd name="T16" fmla="*/ 50 w 648"/>
                  <a:gd name="T17" fmla="*/ 78 h 290"/>
                  <a:gd name="T18" fmla="*/ 22 w 648"/>
                  <a:gd name="T19" fmla="*/ 10 h 290"/>
                  <a:gd name="T20" fmla="*/ 84 w 648"/>
                  <a:gd name="T21" fmla="*/ 64 h 290"/>
                  <a:gd name="T22" fmla="*/ 118 w 648"/>
                  <a:gd name="T23" fmla="*/ 108 h 290"/>
                  <a:gd name="T24" fmla="*/ 276 w 648"/>
                  <a:gd name="T25" fmla="*/ 70 h 290"/>
                  <a:gd name="T26" fmla="*/ 312 w 648"/>
                  <a:gd name="T27" fmla="*/ 48 h 290"/>
                  <a:gd name="T28" fmla="*/ 316 w 648"/>
                  <a:gd name="T29" fmla="*/ 116 h 290"/>
                  <a:gd name="T30" fmla="*/ 278 w 648"/>
                  <a:gd name="T31" fmla="*/ 170 h 290"/>
                  <a:gd name="T32" fmla="*/ 212 w 648"/>
                  <a:gd name="T33" fmla="*/ 150 h 290"/>
                  <a:gd name="T34" fmla="*/ 200 w 648"/>
                  <a:gd name="T35" fmla="*/ 70 h 290"/>
                  <a:gd name="T36" fmla="*/ 18 w 648"/>
                  <a:gd name="T37" fmla="*/ 64 h 290"/>
                  <a:gd name="T38" fmla="*/ 464 w 648"/>
                  <a:gd name="T39" fmla="*/ 66 h 290"/>
                  <a:gd name="T40" fmla="*/ 468 w 648"/>
                  <a:gd name="T41" fmla="*/ 116 h 290"/>
                  <a:gd name="T42" fmla="*/ 386 w 648"/>
                  <a:gd name="T43" fmla="*/ 156 h 290"/>
                  <a:gd name="T44" fmla="*/ 358 w 648"/>
                  <a:gd name="T45" fmla="*/ 160 h 290"/>
                  <a:gd name="T46" fmla="*/ 334 w 648"/>
                  <a:gd name="T47" fmla="*/ 152 h 290"/>
                  <a:gd name="T48" fmla="*/ 358 w 648"/>
                  <a:gd name="T49" fmla="*/ 90 h 290"/>
                  <a:gd name="T50" fmla="*/ 412 w 648"/>
                  <a:gd name="T51" fmla="*/ 92 h 290"/>
                  <a:gd name="T52" fmla="*/ 368 w 648"/>
                  <a:gd name="T53" fmla="*/ 122 h 290"/>
                  <a:gd name="T54" fmla="*/ 36 w 648"/>
                  <a:gd name="T55" fmla="*/ 82 h 290"/>
                  <a:gd name="T56" fmla="*/ 114 w 648"/>
                  <a:gd name="T57" fmla="*/ 90 h 290"/>
                  <a:gd name="T58" fmla="*/ 134 w 648"/>
                  <a:gd name="T59" fmla="*/ 100 h 290"/>
                  <a:gd name="T60" fmla="*/ 498 w 648"/>
                  <a:gd name="T61" fmla="*/ 104 h 290"/>
                  <a:gd name="T62" fmla="*/ 130 w 648"/>
                  <a:gd name="T63" fmla="*/ 112 h 290"/>
                  <a:gd name="T64" fmla="*/ 576 w 648"/>
                  <a:gd name="T65" fmla="*/ 182 h 290"/>
                  <a:gd name="T66" fmla="*/ 528 w 648"/>
                  <a:gd name="T67" fmla="*/ 156 h 290"/>
                  <a:gd name="T68" fmla="*/ 516 w 648"/>
                  <a:gd name="T69" fmla="*/ 116 h 290"/>
                  <a:gd name="T70" fmla="*/ 572 w 648"/>
                  <a:gd name="T71" fmla="*/ 156 h 290"/>
                  <a:gd name="T72" fmla="*/ 648 w 648"/>
                  <a:gd name="T73" fmla="*/ 212 h 290"/>
                  <a:gd name="T74" fmla="*/ 502 w 648"/>
                  <a:gd name="T75" fmla="*/ 108 h 290"/>
                  <a:gd name="T76" fmla="*/ 58 w 648"/>
                  <a:gd name="T77" fmla="*/ 130 h 290"/>
                  <a:gd name="T78" fmla="*/ 394 w 648"/>
                  <a:gd name="T79" fmla="*/ 122 h 290"/>
                  <a:gd name="T80" fmla="*/ 156 w 648"/>
                  <a:gd name="T81" fmla="*/ 146 h 290"/>
                  <a:gd name="T82" fmla="*/ 420 w 648"/>
                  <a:gd name="T83" fmla="*/ 134 h 290"/>
                  <a:gd name="T84" fmla="*/ 70 w 648"/>
                  <a:gd name="T85" fmla="*/ 150 h 290"/>
                  <a:gd name="T86" fmla="*/ 484 w 648"/>
                  <a:gd name="T87" fmla="*/ 160 h 290"/>
                  <a:gd name="T88" fmla="*/ 164 w 648"/>
                  <a:gd name="T89" fmla="*/ 152 h 290"/>
                  <a:gd name="T90" fmla="*/ 458 w 648"/>
                  <a:gd name="T91" fmla="*/ 156 h 290"/>
                  <a:gd name="T92" fmla="*/ 386 w 648"/>
                  <a:gd name="T93" fmla="*/ 196 h 290"/>
                  <a:gd name="T94" fmla="*/ 104 w 648"/>
                  <a:gd name="T95" fmla="*/ 196 h 290"/>
                  <a:gd name="T96" fmla="*/ 182 w 648"/>
                  <a:gd name="T97" fmla="*/ 234 h 290"/>
                  <a:gd name="T98" fmla="*/ 186 w 648"/>
                  <a:gd name="T99" fmla="*/ 212 h 290"/>
                  <a:gd name="T100" fmla="*/ 268 w 648"/>
                  <a:gd name="T101" fmla="*/ 234 h 290"/>
                  <a:gd name="T102" fmla="*/ 558 w 648"/>
                  <a:gd name="T103" fmla="*/ 212 h 290"/>
                  <a:gd name="T104" fmla="*/ 260 w 648"/>
                  <a:gd name="T105" fmla="*/ 226 h 290"/>
                  <a:gd name="T106" fmla="*/ 602 w 648"/>
                  <a:gd name="T107" fmla="*/ 238 h 290"/>
                  <a:gd name="T108" fmla="*/ 378 w 648"/>
                  <a:gd name="T109" fmla="*/ 252 h 290"/>
                  <a:gd name="T110" fmla="*/ 334 w 648"/>
                  <a:gd name="T111" fmla="*/ 252 h 290"/>
                  <a:gd name="T112" fmla="*/ 334 w 648"/>
                  <a:gd name="T113" fmla="*/ 246 h 290"/>
                  <a:gd name="T114" fmla="*/ 298 w 648"/>
                  <a:gd name="T115" fmla="*/ 250 h 290"/>
                  <a:gd name="T116" fmla="*/ 342 w 648"/>
                  <a:gd name="T117" fmla="*/ 264 h 290"/>
                  <a:gd name="T118" fmla="*/ 398 w 648"/>
                  <a:gd name="T119" fmla="*/ 280 h 290"/>
                  <a:gd name="T120" fmla="*/ 412 w 648"/>
                  <a:gd name="T121" fmla="*/ 242 h 290"/>
                  <a:gd name="T122" fmla="*/ 402 w 648"/>
                  <a:gd name="T123" fmla="*/ 26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8" h="290">
                    <a:moveTo>
                      <a:pt x="114" y="92"/>
                    </a:moveTo>
                    <a:lnTo>
                      <a:pt x="110" y="92"/>
                    </a:lnTo>
                    <a:lnTo>
                      <a:pt x="110" y="90"/>
                    </a:lnTo>
                    <a:lnTo>
                      <a:pt x="114" y="90"/>
                    </a:lnTo>
                    <a:lnTo>
                      <a:pt x="114" y="92"/>
                    </a:lnTo>
                    <a:lnTo>
                      <a:pt x="114" y="92"/>
                    </a:lnTo>
                    <a:lnTo>
                      <a:pt x="114" y="92"/>
                    </a:lnTo>
                    <a:close/>
                    <a:moveTo>
                      <a:pt x="460" y="156"/>
                    </a:moveTo>
                    <a:lnTo>
                      <a:pt x="458" y="156"/>
                    </a:lnTo>
                    <a:lnTo>
                      <a:pt x="460" y="156"/>
                    </a:lnTo>
                    <a:lnTo>
                      <a:pt x="460" y="156"/>
                    </a:lnTo>
                    <a:lnTo>
                      <a:pt x="460" y="156"/>
                    </a:lnTo>
                    <a:close/>
                    <a:moveTo>
                      <a:pt x="302" y="160"/>
                    </a:moveTo>
                    <a:lnTo>
                      <a:pt x="302" y="164"/>
                    </a:lnTo>
                    <a:lnTo>
                      <a:pt x="298" y="164"/>
                    </a:lnTo>
                    <a:lnTo>
                      <a:pt x="302" y="160"/>
                    </a:lnTo>
                    <a:lnTo>
                      <a:pt x="302" y="160"/>
                    </a:lnTo>
                    <a:lnTo>
                      <a:pt x="302" y="160"/>
                    </a:lnTo>
                    <a:close/>
                    <a:moveTo>
                      <a:pt x="446" y="34"/>
                    </a:moveTo>
                    <a:lnTo>
                      <a:pt x="446" y="30"/>
                    </a:lnTo>
                    <a:lnTo>
                      <a:pt x="446" y="26"/>
                    </a:lnTo>
                    <a:lnTo>
                      <a:pt x="450" y="30"/>
                    </a:lnTo>
                    <a:lnTo>
                      <a:pt x="446" y="30"/>
                    </a:lnTo>
                    <a:lnTo>
                      <a:pt x="446" y="34"/>
                    </a:lnTo>
                    <a:lnTo>
                      <a:pt x="446" y="34"/>
                    </a:lnTo>
                    <a:lnTo>
                      <a:pt x="446" y="34"/>
                    </a:lnTo>
                    <a:close/>
                    <a:moveTo>
                      <a:pt x="320" y="30"/>
                    </a:moveTo>
                    <a:lnTo>
                      <a:pt x="320" y="34"/>
                    </a:lnTo>
                    <a:lnTo>
                      <a:pt x="324" y="34"/>
                    </a:lnTo>
                    <a:lnTo>
                      <a:pt x="320" y="34"/>
                    </a:lnTo>
                    <a:lnTo>
                      <a:pt x="320" y="30"/>
                    </a:lnTo>
                    <a:lnTo>
                      <a:pt x="320" y="30"/>
                    </a:lnTo>
                    <a:lnTo>
                      <a:pt x="320" y="30"/>
                    </a:lnTo>
                    <a:close/>
                    <a:moveTo>
                      <a:pt x="316" y="34"/>
                    </a:moveTo>
                    <a:lnTo>
                      <a:pt x="320" y="34"/>
                    </a:lnTo>
                    <a:lnTo>
                      <a:pt x="316" y="34"/>
                    </a:lnTo>
                    <a:lnTo>
                      <a:pt x="316" y="34"/>
                    </a:lnTo>
                    <a:lnTo>
                      <a:pt x="316" y="34"/>
                    </a:lnTo>
                    <a:close/>
                    <a:moveTo>
                      <a:pt x="446" y="36"/>
                    </a:moveTo>
                    <a:lnTo>
                      <a:pt x="442" y="34"/>
                    </a:lnTo>
                    <a:lnTo>
                      <a:pt x="446" y="34"/>
                    </a:lnTo>
                    <a:lnTo>
                      <a:pt x="446" y="36"/>
                    </a:lnTo>
                    <a:lnTo>
                      <a:pt x="446" y="36"/>
                    </a:lnTo>
                    <a:lnTo>
                      <a:pt x="446" y="36"/>
                    </a:lnTo>
                    <a:close/>
                    <a:moveTo>
                      <a:pt x="434" y="44"/>
                    </a:moveTo>
                    <a:lnTo>
                      <a:pt x="430" y="44"/>
                    </a:lnTo>
                    <a:lnTo>
                      <a:pt x="430" y="40"/>
                    </a:lnTo>
                    <a:lnTo>
                      <a:pt x="430" y="36"/>
                    </a:lnTo>
                    <a:lnTo>
                      <a:pt x="430" y="40"/>
                    </a:lnTo>
                    <a:lnTo>
                      <a:pt x="434" y="44"/>
                    </a:lnTo>
                    <a:lnTo>
                      <a:pt x="434" y="44"/>
                    </a:lnTo>
                    <a:lnTo>
                      <a:pt x="434" y="44"/>
                    </a:lnTo>
                    <a:close/>
                    <a:moveTo>
                      <a:pt x="312" y="40"/>
                    </a:moveTo>
                    <a:lnTo>
                      <a:pt x="316" y="44"/>
                    </a:lnTo>
                    <a:lnTo>
                      <a:pt x="312" y="44"/>
                    </a:lnTo>
                    <a:lnTo>
                      <a:pt x="312" y="40"/>
                    </a:lnTo>
                    <a:lnTo>
                      <a:pt x="312" y="40"/>
                    </a:lnTo>
                    <a:lnTo>
                      <a:pt x="312" y="40"/>
                    </a:lnTo>
                    <a:close/>
                    <a:moveTo>
                      <a:pt x="316" y="44"/>
                    </a:moveTo>
                    <a:lnTo>
                      <a:pt x="320" y="44"/>
                    </a:lnTo>
                    <a:lnTo>
                      <a:pt x="316" y="48"/>
                    </a:lnTo>
                    <a:lnTo>
                      <a:pt x="316" y="44"/>
                    </a:lnTo>
                    <a:lnTo>
                      <a:pt x="316" y="44"/>
                    </a:lnTo>
                    <a:lnTo>
                      <a:pt x="316" y="44"/>
                    </a:lnTo>
                    <a:close/>
                    <a:moveTo>
                      <a:pt x="488" y="108"/>
                    </a:moveTo>
                    <a:lnTo>
                      <a:pt x="484" y="104"/>
                    </a:lnTo>
                    <a:lnTo>
                      <a:pt x="484" y="100"/>
                    </a:lnTo>
                    <a:lnTo>
                      <a:pt x="488" y="104"/>
                    </a:lnTo>
                    <a:lnTo>
                      <a:pt x="488" y="108"/>
                    </a:lnTo>
                    <a:lnTo>
                      <a:pt x="488" y="108"/>
                    </a:lnTo>
                    <a:lnTo>
                      <a:pt x="488" y="108"/>
                    </a:lnTo>
                    <a:close/>
                    <a:moveTo>
                      <a:pt x="122" y="108"/>
                    </a:moveTo>
                    <a:lnTo>
                      <a:pt x="118" y="108"/>
                    </a:lnTo>
                    <a:lnTo>
                      <a:pt x="122" y="108"/>
                    </a:lnTo>
                    <a:lnTo>
                      <a:pt x="122" y="108"/>
                    </a:lnTo>
                    <a:lnTo>
                      <a:pt x="122" y="108"/>
                    </a:lnTo>
                    <a:close/>
                    <a:moveTo>
                      <a:pt x="454" y="108"/>
                    </a:moveTo>
                    <a:lnTo>
                      <a:pt x="454" y="112"/>
                    </a:lnTo>
                    <a:lnTo>
                      <a:pt x="450" y="112"/>
                    </a:lnTo>
                    <a:lnTo>
                      <a:pt x="450" y="108"/>
                    </a:lnTo>
                    <a:lnTo>
                      <a:pt x="454" y="108"/>
                    </a:lnTo>
                    <a:lnTo>
                      <a:pt x="454" y="108"/>
                    </a:lnTo>
                    <a:lnTo>
                      <a:pt x="454" y="108"/>
                    </a:lnTo>
                    <a:close/>
                    <a:moveTo>
                      <a:pt x="378" y="108"/>
                    </a:moveTo>
                    <a:lnTo>
                      <a:pt x="374" y="108"/>
                    </a:lnTo>
                    <a:lnTo>
                      <a:pt x="378" y="108"/>
                    </a:lnTo>
                    <a:lnTo>
                      <a:pt x="378" y="108"/>
                    </a:lnTo>
                    <a:lnTo>
                      <a:pt x="378" y="108"/>
                    </a:lnTo>
                    <a:close/>
                    <a:moveTo>
                      <a:pt x="378" y="112"/>
                    </a:moveTo>
                    <a:lnTo>
                      <a:pt x="374" y="112"/>
                    </a:lnTo>
                    <a:lnTo>
                      <a:pt x="374" y="108"/>
                    </a:lnTo>
                    <a:lnTo>
                      <a:pt x="378" y="108"/>
                    </a:lnTo>
                    <a:lnTo>
                      <a:pt x="378" y="112"/>
                    </a:lnTo>
                    <a:lnTo>
                      <a:pt x="378" y="112"/>
                    </a:lnTo>
                    <a:lnTo>
                      <a:pt x="378" y="112"/>
                    </a:lnTo>
                    <a:close/>
                    <a:moveTo>
                      <a:pt x="454" y="112"/>
                    </a:moveTo>
                    <a:lnTo>
                      <a:pt x="454" y="116"/>
                    </a:lnTo>
                    <a:lnTo>
                      <a:pt x="454" y="112"/>
                    </a:lnTo>
                    <a:lnTo>
                      <a:pt x="454" y="112"/>
                    </a:lnTo>
                    <a:lnTo>
                      <a:pt x="454" y="112"/>
                    </a:lnTo>
                    <a:close/>
                    <a:moveTo>
                      <a:pt x="562" y="120"/>
                    </a:moveTo>
                    <a:lnTo>
                      <a:pt x="562" y="122"/>
                    </a:lnTo>
                    <a:lnTo>
                      <a:pt x="562" y="120"/>
                    </a:lnTo>
                    <a:lnTo>
                      <a:pt x="562" y="120"/>
                    </a:lnTo>
                    <a:lnTo>
                      <a:pt x="562" y="120"/>
                    </a:lnTo>
                    <a:close/>
                    <a:moveTo>
                      <a:pt x="434" y="138"/>
                    </a:moveTo>
                    <a:lnTo>
                      <a:pt x="434" y="142"/>
                    </a:lnTo>
                    <a:lnTo>
                      <a:pt x="434" y="146"/>
                    </a:lnTo>
                    <a:lnTo>
                      <a:pt x="434" y="142"/>
                    </a:lnTo>
                    <a:lnTo>
                      <a:pt x="434" y="138"/>
                    </a:lnTo>
                    <a:lnTo>
                      <a:pt x="434" y="138"/>
                    </a:lnTo>
                    <a:lnTo>
                      <a:pt x="434" y="138"/>
                    </a:lnTo>
                    <a:close/>
                    <a:moveTo>
                      <a:pt x="472" y="164"/>
                    </a:moveTo>
                    <a:lnTo>
                      <a:pt x="476" y="164"/>
                    </a:lnTo>
                    <a:lnTo>
                      <a:pt x="472" y="164"/>
                    </a:lnTo>
                    <a:lnTo>
                      <a:pt x="472" y="164"/>
                    </a:lnTo>
                    <a:lnTo>
                      <a:pt x="472" y="164"/>
                    </a:lnTo>
                    <a:close/>
                    <a:moveTo>
                      <a:pt x="540" y="170"/>
                    </a:moveTo>
                    <a:lnTo>
                      <a:pt x="540" y="174"/>
                    </a:lnTo>
                    <a:lnTo>
                      <a:pt x="544" y="174"/>
                    </a:lnTo>
                    <a:lnTo>
                      <a:pt x="540" y="174"/>
                    </a:lnTo>
                    <a:lnTo>
                      <a:pt x="540" y="170"/>
                    </a:lnTo>
                    <a:lnTo>
                      <a:pt x="540" y="170"/>
                    </a:lnTo>
                    <a:lnTo>
                      <a:pt x="540" y="170"/>
                    </a:lnTo>
                    <a:close/>
                    <a:moveTo>
                      <a:pt x="536" y="194"/>
                    </a:moveTo>
                    <a:lnTo>
                      <a:pt x="536" y="196"/>
                    </a:lnTo>
                    <a:lnTo>
                      <a:pt x="536" y="200"/>
                    </a:lnTo>
                    <a:lnTo>
                      <a:pt x="532" y="204"/>
                    </a:lnTo>
                    <a:lnTo>
                      <a:pt x="532" y="200"/>
                    </a:lnTo>
                    <a:lnTo>
                      <a:pt x="536" y="196"/>
                    </a:lnTo>
                    <a:lnTo>
                      <a:pt x="536" y="194"/>
                    </a:lnTo>
                    <a:lnTo>
                      <a:pt x="536" y="194"/>
                    </a:lnTo>
                    <a:lnTo>
                      <a:pt x="536" y="194"/>
                    </a:lnTo>
                    <a:close/>
                    <a:moveTo>
                      <a:pt x="532" y="200"/>
                    </a:moveTo>
                    <a:lnTo>
                      <a:pt x="532" y="204"/>
                    </a:lnTo>
                    <a:lnTo>
                      <a:pt x="528" y="204"/>
                    </a:lnTo>
                    <a:lnTo>
                      <a:pt x="528" y="200"/>
                    </a:lnTo>
                    <a:lnTo>
                      <a:pt x="528" y="196"/>
                    </a:lnTo>
                    <a:lnTo>
                      <a:pt x="532" y="196"/>
                    </a:lnTo>
                    <a:lnTo>
                      <a:pt x="532" y="200"/>
                    </a:lnTo>
                    <a:lnTo>
                      <a:pt x="532" y="200"/>
                    </a:lnTo>
                    <a:lnTo>
                      <a:pt x="532" y="200"/>
                    </a:lnTo>
                    <a:close/>
                    <a:moveTo>
                      <a:pt x="550" y="204"/>
                    </a:moveTo>
                    <a:lnTo>
                      <a:pt x="550" y="208"/>
                    </a:lnTo>
                    <a:lnTo>
                      <a:pt x="554" y="208"/>
                    </a:lnTo>
                    <a:lnTo>
                      <a:pt x="554" y="212"/>
                    </a:lnTo>
                    <a:lnTo>
                      <a:pt x="550" y="208"/>
                    </a:lnTo>
                    <a:lnTo>
                      <a:pt x="550" y="204"/>
                    </a:lnTo>
                    <a:lnTo>
                      <a:pt x="550" y="204"/>
                    </a:lnTo>
                    <a:lnTo>
                      <a:pt x="550" y="204"/>
                    </a:lnTo>
                    <a:close/>
                    <a:moveTo>
                      <a:pt x="554" y="208"/>
                    </a:moveTo>
                    <a:lnTo>
                      <a:pt x="558" y="212"/>
                    </a:lnTo>
                    <a:lnTo>
                      <a:pt x="554" y="212"/>
                    </a:lnTo>
                    <a:lnTo>
                      <a:pt x="554" y="208"/>
                    </a:lnTo>
                    <a:lnTo>
                      <a:pt x="554" y="208"/>
                    </a:lnTo>
                    <a:lnTo>
                      <a:pt x="554" y="208"/>
                    </a:lnTo>
                    <a:close/>
                    <a:moveTo>
                      <a:pt x="562" y="208"/>
                    </a:moveTo>
                    <a:lnTo>
                      <a:pt x="562" y="212"/>
                    </a:lnTo>
                    <a:lnTo>
                      <a:pt x="562" y="208"/>
                    </a:lnTo>
                    <a:lnTo>
                      <a:pt x="562" y="208"/>
                    </a:lnTo>
                    <a:lnTo>
                      <a:pt x="562" y="208"/>
                    </a:lnTo>
                    <a:close/>
                    <a:moveTo>
                      <a:pt x="558" y="216"/>
                    </a:moveTo>
                    <a:lnTo>
                      <a:pt x="558" y="220"/>
                    </a:lnTo>
                    <a:lnTo>
                      <a:pt x="558" y="216"/>
                    </a:lnTo>
                    <a:lnTo>
                      <a:pt x="558" y="216"/>
                    </a:lnTo>
                    <a:lnTo>
                      <a:pt x="558" y="216"/>
                    </a:lnTo>
                    <a:close/>
                    <a:moveTo>
                      <a:pt x="614" y="216"/>
                    </a:moveTo>
                    <a:lnTo>
                      <a:pt x="614" y="220"/>
                    </a:lnTo>
                    <a:lnTo>
                      <a:pt x="618" y="220"/>
                    </a:lnTo>
                    <a:lnTo>
                      <a:pt x="614" y="220"/>
                    </a:lnTo>
                    <a:lnTo>
                      <a:pt x="614" y="216"/>
                    </a:lnTo>
                    <a:lnTo>
                      <a:pt x="614" y="216"/>
                    </a:lnTo>
                    <a:lnTo>
                      <a:pt x="614" y="216"/>
                    </a:lnTo>
                    <a:close/>
                    <a:moveTo>
                      <a:pt x="472" y="222"/>
                    </a:moveTo>
                    <a:lnTo>
                      <a:pt x="472" y="226"/>
                    </a:lnTo>
                    <a:lnTo>
                      <a:pt x="472" y="222"/>
                    </a:lnTo>
                    <a:lnTo>
                      <a:pt x="472" y="222"/>
                    </a:lnTo>
                    <a:lnTo>
                      <a:pt x="472" y="222"/>
                    </a:lnTo>
                    <a:close/>
                    <a:moveTo>
                      <a:pt x="520" y="222"/>
                    </a:moveTo>
                    <a:lnTo>
                      <a:pt x="520" y="226"/>
                    </a:lnTo>
                    <a:lnTo>
                      <a:pt x="520" y="222"/>
                    </a:lnTo>
                    <a:lnTo>
                      <a:pt x="516" y="222"/>
                    </a:lnTo>
                    <a:lnTo>
                      <a:pt x="520" y="222"/>
                    </a:lnTo>
                    <a:lnTo>
                      <a:pt x="520" y="222"/>
                    </a:lnTo>
                    <a:lnTo>
                      <a:pt x="520" y="222"/>
                    </a:lnTo>
                    <a:close/>
                    <a:moveTo>
                      <a:pt x="364" y="226"/>
                    </a:moveTo>
                    <a:lnTo>
                      <a:pt x="360" y="226"/>
                    </a:lnTo>
                    <a:lnTo>
                      <a:pt x="364" y="226"/>
                    </a:lnTo>
                    <a:lnTo>
                      <a:pt x="364" y="226"/>
                    </a:lnTo>
                    <a:lnTo>
                      <a:pt x="364" y="226"/>
                    </a:lnTo>
                    <a:close/>
                    <a:moveTo>
                      <a:pt x="506" y="230"/>
                    </a:moveTo>
                    <a:lnTo>
                      <a:pt x="510" y="226"/>
                    </a:lnTo>
                    <a:lnTo>
                      <a:pt x="510" y="230"/>
                    </a:lnTo>
                    <a:lnTo>
                      <a:pt x="506" y="230"/>
                    </a:lnTo>
                    <a:lnTo>
                      <a:pt x="506" y="230"/>
                    </a:lnTo>
                    <a:lnTo>
                      <a:pt x="506" y="230"/>
                    </a:lnTo>
                    <a:close/>
                    <a:moveTo>
                      <a:pt x="458" y="230"/>
                    </a:moveTo>
                    <a:lnTo>
                      <a:pt x="454" y="234"/>
                    </a:lnTo>
                    <a:lnTo>
                      <a:pt x="454" y="230"/>
                    </a:lnTo>
                    <a:lnTo>
                      <a:pt x="458" y="230"/>
                    </a:lnTo>
                    <a:lnTo>
                      <a:pt x="458" y="230"/>
                    </a:lnTo>
                    <a:lnTo>
                      <a:pt x="458" y="230"/>
                    </a:lnTo>
                    <a:close/>
                    <a:moveTo>
                      <a:pt x="502" y="246"/>
                    </a:moveTo>
                    <a:lnTo>
                      <a:pt x="506" y="242"/>
                    </a:lnTo>
                    <a:lnTo>
                      <a:pt x="510" y="242"/>
                    </a:lnTo>
                    <a:lnTo>
                      <a:pt x="506" y="242"/>
                    </a:lnTo>
                    <a:lnTo>
                      <a:pt x="506" y="246"/>
                    </a:lnTo>
                    <a:lnTo>
                      <a:pt x="502" y="246"/>
                    </a:lnTo>
                    <a:lnTo>
                      <a:pt x="502" y="246"/>
                    </a:lnTo>
                    <a:lnTo>
                      <a:pt x="502" y="246"/>
                    </a:lnTo>
                    <a:close/>
                    <a:moveTo>
                      <a:pt x="290" y="252"/>
                    </a:moveTo>
                    <a:lnTo>
                      <a:pt x="286" y="252"/>
                    </a:lnTo>
                    <a:lnTo>
                      <a:pt x="286" y="250"/>
                    </a:lnTo>
                    <a:lnTo>
                      <a:pt x="290" y="250"/>
                    </a:lnTo>
                    <a:lnTo>
                      <a:pt x="290" y="252"/>
                    </a:lnTo>
                    <a:lnTo>
                      <a:pt x="290" y="252"/>
                    </a:lnTo>
                    <a:lnTo>
                      <a:pt x="290" y="252"/>
                    </a:lnTo>
                    <a:close/>
                    <a:moveTo>
                      <a:pt x="398" y="276"/>
                    </a:moveTo>
                    <a:lnTo>
                      <a:pt x="402" y="276"/>
                    </a:lnTo>
                    <a:lnTo>
                      <a:pt x="398" y="280"/>
                    </a:lnTo>
                    <a:lnTo>
                      <a:pt x="398" y="276"/>
                    </a:lnTo>
                    <a:lnTo>
                      <a:pt x="398" y="276"/>
                    </a:lnTo>
                    <a:lnTo>
                      <a:pt x="398" y="276"/>
                    </a:lnTo>
                    <a:close/>
                    <a:moveTo>
                      <a:pt x="4" y="4"/>
                    </a:moveTo>
                    <a:lnTo>
                      <a:pt x="0" y="4"/>
                    </a:lnTo>
                    <a:lnTo>
                      <a:pt x="0" y="0"/>
                    </a:lnTo>
                    <a:lnTo>
                      <a:pt x="4" y="0"/>
                    </a:lnTo>
                    <a:lnTo>
                      <a:pt x="4" y="4"/>
                    </a:lnTo>
                    <a:lnTo>
                      <a:pt x="4" y="4"/>
                    </a:lnTo>
                    <a:lnTo>
                      <a:pt x="4" y="4"/>
                    </a:lnTo>
                    <a:close/>
                    <a:moveTo>
                      <a:pt x="118" y="116"/>
                    </a:moveTo>
                    <a:lnTo>
                      <a:pt x="118" y="120"/>
                    </a:lnTo>
                    <a:lnTo>
                      <a:pt x="122" y="120"/>
                    </a:lnTo>
                    <a:lnTo>
                      <a:pt x="126" y="120"/>
                    </a:lnTo>
                    <a:lnTo>
                      <a:pt x="130" y="120"/>
                    </a:lnTo>
                    <a:lnTo>
                      <a:pt x="130" y="122"/>
                    </a:lnTo>
                    <a:lnTo>
                      <a:pt x="130" y="126"/>
                    </a:lnTo>
                    <a:lnTo>
                      <a:pt x="130" y="130"/>
                    </a:lnTo>
                    <a:lnTo>
                      <a:pt x="134" y="130"/>
                    </a:lnTo>
                    <a:lnTo>
                      <a:pt x="134" y="134"/>
                    </a:lnTo>
                    <a:lnTo>
                      <a:pt x="130" y="134"/>
                    </a:lnTo>
                    <a:lnTo>
                      <a:pt x="134" y="134"/>
                    </a:lnTo>
                    <a:lnTo>
                      <a:pt x="136" y="138"/>
                    </a:lnTo>
                    <a:lnTo>
                      <a:pt x="136" y="142"/>
                    </a:lnTo>
                    <a:lnTo>
                      <a:pt x="134" y="142"/>
                    </a:lnTo>
                    <a:lnTo>
                      <a:pt x="134" y="146"/>
                    </a:lnTo>
                    <a:lnTo>
                      <a:pt x="134" y="150"/>
                    </a:lnTo>
                    <a:lnTo>
                      <a:pt x="134" y="146"/>
                    </a:lnTo>
                    <a:lnTo>
                      <a:pt x="136" y="146"/>
                    </a:lnTo>
                    <a:lnTo>
                      <a:pt x="136" y="142"/>
                    </a:lnTo>
                    <a:lnTo>
                      <a:pt x="140" y="142"/>
                    </a:lnTo>
                    <a:lnTo>
                      <a:pt x="144" y="142"/>
                    </a:lnTo>
                    <a:lnTo>
                      <a:pt x="148" y="142"/>
                    </a:lnTo>
                    <a:lnTo>
                      <a:pt x="148" y="146"/>
                    </a:lnTo>
                    <a:lnTo>
                      <a:pt x="148" y="150"/>
                    </a:lnTo>
                    <a:lnTo>
                      <a:pt x="148" y="152"/>
                    </a:lnTo>
                    <a:lnTo>
                      <a:pt x="152" y="152"/>
                    </a:lnTo>
                    <a:lnTo>
                      <a:pt x="156" y="156"/>
                    </a:lnTo>
                    <a:lnTo>
                      <a:pt x="152" y="156"/>
                    </a:lnTo>
                    <a:lnTo>
                      <a:pt x="152" y="160"/>
                    </a:lnTo>
                    <a:lnTo>
                      <a:pt x="152" y="164"/>
                    </a:lnTo>
                    <a:lnTo>
                      <a:pt x="152" y="166"/>
                    </a:lnTo>
                    <a:lnTo>
                      <a:pt x="152" y="170"/>
                    </a:lnTo>
                    <a:lnTo>
                      <a:pt x="152" y="174"/>
                    </a:lnTo>
                    <a:lnTo>
                      <a:pt x="152" y="178"/>
                    </a:lnTo>
                    <a:lnTo>
                      <a:pt x="152" y="182"/>
                    </a:lnTo>
                    <a:lnTo>
                      <a:pt x="152" y="186"/>
                    </a:lnTo>
                    <a:lnTo>
                      <a:pt x="152" y="190"/>
                    </a:lnTo>
                    <a:lnTo>
                      <a:pt x="152" y="196"/>
                    </a:lnTo>
                    <a:lnTo>
                      <a:pt x="152" y="200"/>
                    </a:lnTo>
                    <a:lnTo>
                      <a:pt x="148" y="200"/>
                    </a:lnTo>
                    <a:lnTo>
                      <a:pt x="148" y="204"/>
                    </a:lnTo>
                    <a:lnTo>
                      <a:pt x="148" y="200"/>
                    </a:lnTo>
                    <a:lnTo>
                      <a:pt x="144" y="196"/>
                    </a:lnTo>
                    <a:lnTo>
                      <a:pt x="144" y="194"/>
                    </a:lnTo>
                    <a:lnTo>
                      <a:pt x="140" y="194"/>
                    </a:lnTo>
                    <a:lnTo>
                      <a:pt x="140" y="196"/>
                    </a:lnTo>
                    <a:lnTo>
                      <a:pt x="140" y="200"/>
                    </a:lnTo>
                    <a:lnTo>
                      <a:pt x="136" y="200"/>
                    </a:lnTo>
                    <a:lnTo>
                      <a:pt x="136" y="196"/>
                    </a:lnTo>
                    <a:lnTo>
                      <a:pt x="134" y="196"/>
                    </a:lnTo>
                    <a:lnTo>
                      <a:pt x="134" y="200"/>
                    </a:lnTo>
                    <a:lnTo>
                      <a:pt x="134" y="204"/>
                    </a:lnTo>
                    <a:lnTo>
                      <a:pt x="134" y="200"/>
                    </a:lnTo>
                    <a:lnTo>
                      <a:pt x="130" y="200"/>
                    </a:lnTo>
                    <a:lnTo>
                      <a:pt x="130" y="196"/>
                    </a:lnTo>
                    <a:lnTo>
                      <a:pt x="126" y="196"/>
                    </a:lnTo>
                    <a:lnTo>
                      <a:pt x="126" y="194"/>
                    </a:lnTo>
                    <a:lnTo>
                      <a:pt x="122" y="190"/>
                    </a:lnTo>
                    <a:lnTo>
                      <a:pt x="122" y="186"/>
                    </a:lnTo>
                    <a:lnTo>
                      <a:pt x="118" y="186"/>
                    </a:lnTo>
                    <a:lnTo>
                      <a:pt x="114" y="186"/>
                    </a:lnTo>
                    <a:lnTo>
                      <a:pt x="114" y="182"/>
                    </a:lnTo>
                    <a:lnTo>
                      <a:pt x="110" y="182"/>
                    </a:lnTo>
                    <a:lnTo>
                      <a:pt x="110" y="178"/>
                    </a:lnTo>
                    <a:lnTo>
                      <a:pt x="106" y="178"/>
                    </a:lnTo>
                    <a:lnTo>
                      <a:pt x="106" y="174"/>
                    </a:lnTo>
                    <a:lnTo>
                      <a:pt x="104" y="174"/>
                    </a:lnTo>
                    <a:lnTo>
                      <a:pt x="104" y="170"/>
                    </a:lnTo>
                    <a:lnTo>
                      <a:pt x="100" y="170"/>
                    </a:lnTo>
                    <a:lnTo>
                      <a:pt x="100" y="166"/>
                    </a:lnTo>
                    <a:lnTo>
                      <a:pt x="100" y="164"/>
                    </a:lnTo>
                    <a:lnTo>
                      <a:pt x="96" y="164"/>
                    </a:lnTo>
                    <a:lnTo>
                      <a:pt x="96" y="160"/>
                    </a:lnTo>
                    <a:lnTo>
                      <a:pt x="92" y="156"/>
                    </a:lnTo>
                    <a:lnTo>
                      <a:pt x="88" y="156"/>
                    </a:lnTo>
                    <a:lnTo>
                      <a:pt x="88" y="152"/>
                    </a:lnTo>
                    <a:lnTo>
                      <a:pt x="88" y="150"/>
                    </a:lnTo>
                    <a:lnTo>
                      <a:pt x="84" y="150"/>
                    </a:lnTo>
                    <a:lnTo>
                      <a:pt x="84" y="146"/>
                    </a:lnTo>
                    <a:lnTo>
                      <a:pt x="80" y="146"/>
                    </a:lnTo>
                    <a:lnTo>
                      <a:pt x="80" y="142"/>
                    </a:lnTo>
                    <a:lnTo>
                      <a:pt x="80" y="138"/>
                    </a:lnTo>
                    <a:lnTo>
                      <a:pt x="80" y="134"/>
                    </a:lnTo>
                    <a:lnTo>
                      <a:pt x="78" y="130"/>
                    </a:lnTo>
                    <a:lnTo>
                      <a:pt x="78" y="126"/>
                    </a:lnTo>
                    <a:lnTo>
                      <a:pt x="74" y="122"/>
                    </a:lnTo>
                    <a:lnTo>
                      <a:pt x="74" y="120"/>
                    </a:lnTo>
                    <a:lnTo>
                      <a:pt x="74" y="116"/>
                    </a:lnTo>
                    <a:lnTo>
                      <a:pt x="70" y="116"/>
                    </a:lnTo>
                    <a:lnTo>
                      <a:pt x="70" y="112"/>
                    </a:lnTo>
                    <a:lnTo>
                      <a:pt x="66" y="112"/>
                    </a:lnTo>
                    <a:lnTo>
                      <a:pt x="66" y="108"/>
                    </a:lnTo>
                    <a:lnTo>
                      <a:pt x="66" y="104"/>
                    </a:lnTo>
                    <a:lnTo>
                      <a:pt x="62" y="100"/>
                    </a:lnTo>
                    <a:lnTo>
                      <a:pt x="58" y="96"/>
                    </a:lnTo>
                    <a:lnTo>
                      <a:pt x="58" y="100"/>
                    </a:lnTo>
                    <a:lnTo>
                      <a:pt x="54" y="96"/>
                    </a:lnTo>
                    <a:lnTo>
                      <a:pt x="54" y="92"/>
                    </a:lnTo>
                    <a:lnTo>
                      <a:pt x="54" y="90"/>
                    </a:lnTo>
                    <a:lnTo>
                      <a:pt x="54" y="86"/>
                    </a:lnTo>
                    <a:lnTo>
                      <a:pt x="50" y="82"/>
                    </a:lnTo>
                    <a:lnTo>
                      <a:pt x="50" y="78"/>
                    </a:lnTo>
                    <a:lnTo>
                      <a:pt x="50" y="74"/>
                    </a:lnTo>
                    <a:lnTo>
                      <a:pt x="50" y="70"/>
                    </a:lnTo>
                    <a:lnTo>
                      <a:pt x="48" y="70"/>
                    </a:lnTo>
                    <a:lnTo>
                      <a:pt x="48" y="66"/>
                    </a:lnTo>
                    <a:lnTo>
                      <a:pt x="44" y="66"/>
                    </a:lnTo>
                    <a:lnTo>
                      <a:pt x="40" y="66"/>
                    </a:lnTo>
                    <a:lnTo>
                      <a:pt x="40" y="64"/>
                    </a:lnTo>
                    <a:lnTo>
                      <a:pt x="36" y="64"/>
                    </a:lnTo>
                    <a:lnTo>
                      <a:pt x="36" y="60"/>
                    </a:lnTo>
                    <a:lnTo>
                      <a:pt x="36" y="56"/>
                    </a:lnTo>
                    <a:lnTo>
                      <a:pt x="34" y="56"/>
                    </a:lnTo>
                    <a:lnTo>
                      <a:pt x="34" y="52"/>
                    </a:lnTo>
                    <a:lnTo>
                      <a:pt x="30" y="52"/>
                    </a:lnTo>
                    <a:lnTo>
                      <a:pt x="30" y="48"/>
                    </a:lnTo>
                    <a:lnTo>
                      <a:pt x="26" y="44"/>
                    </a:lnTo>
                    <a:lnTo>
                      <a:pt x="26" y="40"/>
                    </a:lnTo>
                    <a:lnTo>
                      <a:pt x="22" y="36"/>
                    </a:lnTo>
                    <a:lnTo>
                      <a:pt x="18" y="36"/>
                    </a:lnTo>
                    <a:lnTo>
                      <a:pt x="18" y="34"/>
                    </a:lnTo>
                    <a:lnTo>
                      <a:pt x="14" y="34"/>
                    </a:lnTo>
                    <a:lnTo>
                      <a:pt x="14" y="30"/>
                    </a:lnTo>
                    <a:lnTo>
                      <a:pt x="10" y="30"/>
                    </a:lnTo>
                    <a:lnTo>
                      <a:pt x="10" y="26"/>
                    </a:lnTo>
                    <a:lnTo>
                      <a:pt x="8" y="26"/>
                    </a:lnTo>
                    <a:lnTo>
                      <a:pt x="8" y="22"/>
                    </a:lnTo>
                    <a:lnTo>
                      <a:pt x="4" y="18"/>
                    </a:lnTo>
                    <a:lnTo>
                      <a:pt x="4" y="14"/>
                    </a:lnTo>
                    <a:lnTo>
                      <a:pt x="0" y="10"/>
                    </a:lnTo>
                    <a:lnTo>
                      <a:pt x="0" y="6"/>
                    </a:lnTo>
                    <a:lnTo>
                      <a:pt x="4" y="6"/>
                    </a:lnTo>
                    <a:lnTo>
                      <a:pt x="8" y="6"/>
                    </a:lnTo>
                    <a:lnTo>
                      <a:pt x="10" y="6"/>
                    </a:lnTo>
                    <a:lnTo>
                      <a:pt x="10" y="10"/>
                    </a:lnTo>
                    <a:lnTo>
                      <a:pt x="14" y="10"/>
                    </a:lnTo>
                    <a:lnTo>
                      <a:pt x="18" y="14"/>
                    </a:lnTo>
                    <a:lnTo>
                      <a:pt x="22" y="14"/>
                    </a:lnTo>
                    <a:lnTo>
                      <a:pt x="22" y="10"/>
                    </a:lnTo>
                    <a:lnTo>
                      <a:pt x="26" y="10"/>
                    </a:lnTo>
                    <a:lnTo>
                      <a:pt x="30" y="14"/>
                    </a:lnTo>
                    <a:lnTo>
                      <a:pt x="34" y="14"/>
                    </a:lnTo>
                    <a:lnTo>
                      <a:pt x="34" y="10"/>
                    </a:lnTo>
                    <a:lnTo>
                      <a:pt x="34" y="14"/>
                    </a:lnTo>
                    <a:lnTo>
                      <a:pt x="36" y="14"/>
                    </a:lnTo>
                    <a:lnTo>
                      <a:pt x="36" y="18"/>
                    </a:lnTo>
                    <a:lnTo>
                      <a:pt x="40" y="18"/>
                    </a:lnTo>
                    <a:lnTo>
                      <a:pt x="40" y="22"/>
                    </a:lnTo>
                    <a:lnTo>
                      <a:pt x="40" y="26"/>
                    </a:lnTo>
                    <a:lnTo>
                      <a:pt x="44" y="26"/>
                    </a:lnTo>
                    <a:lnTo>
                      <a:pt x="44" y="30"/>
                    </a:lnTo>
                    <a:lnTo>
                      <a:pt x="44" y="34"/>
                    </a:lnTo>
                    <a:lnTo>
                      <a:pt x="48" y="34"/>
                    </a:lnTo>
                    <a:lnTo>
                      <a:pt x="48" y="36"/>
                    </a:lnTo>
                    <a:lnTo>
                      <a:pt x="50" y="36"/>
                    </a:lnTo>
                    <a:lnTo>
                      <a:pt x="50" y="40"/>
                    </a:lnTo>
                    <a:lnTo>
                      <a:pt x="54" y="40"/>
                    </a:lnTo>
                    <a:lnTo>
                      <a:pt x="58" y="40"/>
                    </a:lnTo>
                    <a:lnTo>
                      <a:pt x="62" y="48"/>
                    </a:lnTo>
                    <a:lnTo>
                      <a:pt x="66" y="48"/>
                    </a:lnTo>
                    <a:lnTo>
                      <a:pt x="66" y="52"/>
                    </a:lnTo>
                    <a:lnTo>
                      <a:pt x="66" y="56"/>
                    </a:lnTo>
                    <a:lnTo>
                      <a:pt x="70" y="60"/>
                    </a:lnTo>
                    <a:lnTo>
                      <a:pt x="70" y="56"/>
                    </a:lnTo>
                    <a:lnTo>
                      <a:pt x="66" y="56"/>
                    </a:lnTo>
                    <a:lnTo>
                      <a:pt x="70" y="56"/>
                    </a:lnTo>
                    <a:lnTo>
                      <a:pt x="70" y="60"/>
                    </a:lnTo>
                    <a:lnTo>
                      <a:pt x="70" y="56"/>
                    </a:lnTo>
                    <a:lnTo>
                      <a:pt x="74" y="60"/>
                    </a:lnTo>
                    <a:lnTo>
                      <a:pt x="74" y="64"/>
                    </a:lnTo>
                    <a:lnTo>
                      <a:pt x="78" y="66"/>
                    </a:lnTo>
                    <a:lnTo>
                      <a:pt x="80" y="66"/>
                    </a:lnTo>
                    <a:lnTo>
                      <a:pt x="80" y="70"/>
                    </a:lnTo>
                    <a:lnTo>
                      <a:pt x="80" y="66"/>
                    </a:lnTo>
                    <a:lnTo>
                      <a:pt x="80" y="64"/>
                    </a:lnTo>
                    <a:lnTo>
                      <a:pt x="84" y="64"/>
                    </a:lnTo>
                    <a:lnTo>
                      <a:pt x="80" y="64"/>
                    </a:lnTo>
                    <a:lnTo>
                      <a:pt x="84" y="64"/>
                    </a:lnTo>
                    <a:lnTo>
                      <a:pt x="84" y="66"/>
                    </a:lnTo>
                    <a:lnTo>
                      <a:pt x="88" y="66"/>
                    </a:lnTo>
                    <a:lnTo>
                      <a:pt x="88" y="70"/>
                    </a:lnTo>
                    <a:lnTo>
                      <a:pt x="88" y="74"/>
                    </a:lnTo>
                    <a:lnTo>
                      <a:pt x="92" y="74"/>
                    </a:lnTo>
                    <a:lnTo>
                      <a:pt x="96" y="74"/>
                    </a:lnTo>
                    <a:lnTo>
                      <a:pt x="96" y="78"/>
                    </a:lnTo>
                    <a:lnTo>
                      <a:pt x="100" y="78"/>
                    </a:lnTo>
                    <a:lnTo>
                      <a:pt x="100" y="82"/>
                    </a:lnTo>
                    <a:lnTo>
                      <a:pt x="100" y="86"/>
                    </a:lnTo>
                    <a:lnTo>
                      <a:pt x="104" y="90"/>
                    </a:lnTo>
                    <a:lnTo>
                      <a:pt x="106" y="90"/>
                    </a:lnTo>
                    <a:lnTo>
                      <a:pt x="110" y="90"/>
                    </a:lnTo>
                    <a:lnTo>
                      <a:pt x="110" y="92"/>
                    </a:lnTo>
                    <a:lnTo>
                      <a:pt x="110" y="96"/>
                    </a:lnTo>
                    <a:lnTo>
                      <a:pt x="106" y="96"/>
                    </a:lnTo>
                    <a:lnTo>
                      <a:pt x="104" y="100"/>
                    </a:lnTo>
                    <a:lnTo>
                      <a:pt x="104" y="96"/>
                    </a:lnTo>
                    <a:lnTo>
                      <a:pt x="104" y="100"/>
                    </a:lnTo>
                    <a:lnTo>
                      <a:pt x="106" y="100"/>
                    </a:lnTo>
                    <a:lnTo>
                      <a:pt x="106" y="96"/>
                    </a:lnTo>
                    <a:lnTo>
                      <a:pt x="110" y="96"/>
                    </a:lnTo>
                    <a:lnTo>
                      <a:pt x="114" y="96"/>
                    </a:lnTo>
                    <a:lnTo>
                      <a:pt x="114" y="92"/>
                    </a:lnTo>
                    <a:lnTo>
                      <a:pt x="118" y="92"/>
                    </a:lnTo>
                    <a:lnTo>
                      <a:pt x="122" y="96"/>
                    </a:lnTo>
                    <a:lnTo>
                      <a:pt x="122" y="100"/>
                    </a:lnTo>
                    <a:lnTo>
                      <a:pt x="122" y="104"/>
                    </a:lnTo>
                    <a:lnTo>
                      <a:pt x="118" y="104"/>
                    </a:lnTo>
                    <a:lnTo>
                      <a:pt x="114" y="104"/>
                    </a:lnTo>
                    <a:lnTo>
                      <a:pt x="114" y="108"/>
                    </a:lnTo>
                    <a:lnTo>
                      <a:pt x="118" y="104"/>
                    </a:lnTo>
                    <a:lnTo>
                      <a:pt x="118" y="108"/>
                    </a:lnTo>
                    <a:lnTo>
                      <a:pt x="114" y="108"/>
                    </a:lnTo>
                    <a:lnTo>
                      <a:pt x="118" y="108"/>
                    </a:lnTo>
                    <a:lnTo>
                      <a:pt x="118" y="112"/>
                    </a:lnTo>
                    <a:lnTo>
                      <a:pt x="114" y="112"/>
                    </a:lnTo>
                    <a:lnTo>
                      <a:pt x="114" y="116"/>
                    </a:lnTo>
                    <a:lnTo>
                      <a:pt x="118" y="116"/>
                    </a:lnTo>
                    <a:lnTo>
                      <a:pt x="118" y="116"/>
                    </a:lnTo>
                    <a:lnTo>
                      <a:pt x="118" y="116"/>
                    </a:lnTo>
                    <a:close/>
                    <a:moveTo>
                      <a:pt x="204" y="66"/>
                    </a:moveTo>
                    <a:lnTo>
                      <a:pt x="204" y="70"/>
                    </a:lnTo>
                    <a:lnTo>
                      <a:pt x="204" y="74"/>
                    </a:lnTo>
                    <a:lnTo>
                      <a:pt x="208" y="78"/>
                    </a:lnTo>
                    <a:lnTo>
                      <a:pt x="208" y="82"/>
                    </a:lnTo>
                    <a:lnTo>
                      <a:pt x="212" y="82"/>
                    </a:lnTo>
                    <a:lnTo>
                      <a:pt x="216" y="86"/>
                    </a:lnTo>
                    <a:lnTo>
                      <a:pt x="216" y="90"/>
                    </a:lnTo>
                    <a:lnTo>
                      <a:pt x="220" y="90"/>
                    </a:lnTo>
                    <a:lnTo>
                      <a:pt x="220" y="86"/>
                    </a:lnTo>
                    <a:lnTo>
                      <a:pt x="222" y="86"/>
                    </a:lnTo>
                    <a:lnTo>
                      <a:pt x="226" y="86"/>
                    </a:lnTo>
                    <a:lnTo>
                      <a:pt x="230" y="86"/>
                    </a:lnTo>
                    <a:lnTo>
                      <a:pt x="234" y="86"/>
                    </a:lnTo>
                    <a:lnTo>
                      <a:pt x="238" y="86"/>
                    </a:lnTo>
                    <a:lnTo>
                      <a:pt x="238" y="82"/>
                    </a:lnTo>
                    <a:lnTo>
                      <a:pt x="242" y="82"/>
                    </a:lnTo>
                    <a:lnTo>
                      <a:pt x="242" y="78"/>
                    </a:lnTo>
                    <a:lnTo>
                      <a:pt x="246" y="74"/>
                    </a:lnTo>
                    <a:lnTo>
                      <a:pt x="248" y="74"/>
                    </a:lnTo>
                    <a:lnTo>
                      <a:pt x="252" y="74"/>
                    </a:lnTo>
                    <a:lnTo>
                      <a:pt x="252" y="78"/>
                    </a:lnTo>
                    <a:lnTo>
                      <a:pt x="256" y="78"/>
                    </a:lnTo>
                    <a:lnTo>
                      <a:pt x="260" y="82"/>
                    </a:lnTo>
                    <a:lnTo>
                      <a:pt x="264" y="82"/>
                    </a:lnTo>
                    <a:lnTo>
                      <a:pt x="264" y="78"/>
                    </a:lnTo>
                    <a:lnTo>
                      <a:pt x="268" y="78"/>
                    </a:lnTo>
                    <a:lnTo>
                      <a:pt x="272" y="78"/>
                    </a:lnTo>
                    <a:lnTo>
                      <a:pt x="276" y="78"/>
                    </a:lnTo>
                    <a:lnTo>
                      <a:pt x="276" y="74"/>
                    </a:lnTo>
                    <a:lnTo>
                      <a:pt x="276" y="70"/>
                    </a:lnTo>
                    <a:lnTo>
                      <a:pt x="278" y="70"/>
                    </a:lnTo>
                    <a:lnTo>
                      <a:pt x="278" y="66"/>
                    </a:lnTo>
                    <a:lnTo>
                      <a:pt x="278" y="64"/>
                    </a:lnTo>
                    <a:lnTo>
                      <a:pt x="282" y="60"/>
                    </a:lnTo>
                    <a:lnTo>
                      <a:pt x="282" y="52"/>
                    </a:lnTo>
                    <a:lnTo>
                      <a:pt x="286" y="52"/>
                    </a:lnTo>
                    <a:lnTo>
                      <a:pt x="286" y="48"/>
                    </a:lnTo>
                    <a:lnTo>
                      <a:pt x="286" y="44"/>
                    </a:lnTo>
                    <a:lnTo>
                      <a:pt x="290" y="44"/>
                    </a:lnTo>
                    <a:lnTo>
                      <a:pt x="290" y="40"/>
                    </a:lnTo>
                    <a:lnTo>
                      <a:pt x="290" y="36"/>
                    </a:lnTo>
                    <a:lnTo>
                      <a:pt x="290" y="34"/>
                    </a:lnTo>
                    <a:lnTo>
                      <a:pt x="290" y="30"/>
                    </a:lnTo>
                    <a:lnTo>
                      <a:pt x="294" y="30"/>
                    </a:lnTo>
                    <a:lnTo>
                      <a:pt x="294" y="26"/>
                    </a:lnTo>
                    <a:lnTo>
                      <a:pt x="294" y="30"/>
                    </a:lnTo>
                    <a:lnTo>
                      <a:pt x="298" y="30"/>
                    </a:lnTo>
                    <a:lnTo>
                      <a:pt x="302" y="30"/>
                    </a:lnTo>
                    <a:lnTo>
                      <a:pt x="304" y="30"/>
                    </a:lnTo>
                    <a:lnTo>
                      <a:pt x="308" y="30"/>
                    </a:lnTo>
                    <a:lnTo>
                      <a:pt x="312" y="30"/>
                    </a:lnTo>
                    <a:lnTo>
                      <a:pt x="316" y="30"/>
                    </a:lnTo>
                    <a:lnTo>
                      <a:pt x="316" y="34"/>
                    </a:lnTo>
                    <a:lnTo>
                      <a:pt x="316" y="30"/>
                    </a:lnTo>
                    <a:lnTo>
                      <a:pt x="312" y="34"/>
                    </a:lnTo>
                    <a:lnTo>
                      <a:pt x="316" y="34"/>
                    </a:lnTo>
                    <a:lnTo>
                      <a:pt x="316" y="36"/>
                    </a:lnTo>
                    <a:lnTo>
                      <a:pt x="320" y="36"/>
                    </a:lnTo>
                    <a:lnTo>
                      <a:pt x="320" y="40"/>
                    </a:lnTo>
                    <a:lnTo>
                      <a:pt x="316" y="40"/>
                    </a:lnTo>
                    <a:lnTo>
                      <a:pt x="312" y="40"/>
                    </a:lnTo>
                    <a:lnTo>
                      <a:pt x="308" y="40"/>
                    </a:lnTo>
                    <a:lnTo>
                      <a:pt x="312" y="40"/>
                    </a:lnTo>
                    <a:lnTo>
                      <a:pt x="312" y="44"/>
                    </a:lnTo>
                    <a:lnTo>
                      <a:pt x="316" y="44"/>
                    </a:lnTo>
                    <a:lnTo>
                      <a:pt x="312" y="44"/>
                    </a:lnTo>
                    <a:lnTo>
                      <a:pt x="312" y="48"/>
                    </a:lnTo>
                    <a:lnTo>
                      <a:pt x="316" y="48"/>
                    </a:lnTo>
                    <a:lnTo>
                      <a:pt x="320" y="52"/>
                    </a:lnTo>
                    <a:lnTo>
                      <a:pt x="320" y="56"/>
                    </a:lnTo>
                    <a:lnTo>
                      <a:pt x="320" y="60"/>
                    </a:lnTo>
                    <a:lnTo>
                      <a:pt x="324" y="60"/>
                    </a:lnTo>
                    <a:lnTo>
                      <a:pt x="324" y="64"/>
                    </a:lnTo>
                    <a:lnTo>
                      <a:pt x="324" y="66"/>
                    </a:lnTo>
                    <a:lnTo>
                      <a:pt x="320" y="66"/>
                    </a:lnTo>
                    <a:lnTo>
                      <a:pt x="320" y="70"/>
                    </a:lnTo>
                    <a:lnTo>
                      <a:pt x="324" y="74"/>
                    </a:lnTo>
                    <a:lnTo>
                      <a:pt x="328" y="74"/>
                    </a:lnTo>
                    <a:lnTo>
                      <a:pt x="328" y="78"/>
                    </a:lnTo>
                    <a:lnTo>
                      <a:pt x="332" y="78"/>
                    </a:lnTo>
                    <a:lnTo>
                      <a:pt x="334" y="82"/>
                    </a:lnTo>
                    <a:lnTo>
                      <a:pt x="334" y="86"/>
                    </a:lnTo>
                    <a:lnTo>
                      <a:pt x="338" y="86"/>
                    </a:lnTo>
                    <a:lnTo>
                      <a:pt x="334" y="86"/>
                    </a:lnTo>
                    <a:lnTo>
                      <a:pt x="334" y="90"/>
                    </a:lnTo>
                    <a:lnTo>
                      <a:pt x="332" y="90"/>
                    </a:lnTo>
                    <a:lnTo>
                      <a:pt x="328" y="90"/>
                    </a:lnTo>
                    <a:lnTo>
                      <a:pt x="324" y="86"/>
                    </a:lnTo>
                    <a:lnTo>
                      <a:pt x="324" y="82"/>
                    </a:lnTo>
                    <a:lnTo>
                      <a:pt x="320" y="82"/>
                    </a:lnTo>
                    <a:lnTo>
                      <a:pt x="320" y="86"/>
                    </a:lnTo>
                    <a:lnTo>
                      <a:pt x="324" y="86"/>
                    </a:lnTo>
                    <a:lnTo>
                      <a:pt x="324" y="90"/>
                    </a:lnTo>
                    <a:lnTo>
                      <a:pt x="320" y="90"/>
                    </a:lnTo>
                    <a:lnTo>
                      <a:pt x="320" y="92"/>
                    </a:lnTo>
                    <a:lnTo>
                      <a:pt x="316" y="92"/>
                    </a:lnTo>
                    <a:lnTo>
                      <a:pt x="316" y="96"/>
                    </a:lnTo>
                    <a:lnTo>
                      <a:pt x="316" y="100"/>
                    </a:lnTo>
                    <a:lnTo>
                      <a:pt x="316" y="104"/>
                    </a:lnTo>
                    <a:lnTo>
                      <a:pt x="316" y="108"/>
                    </a:lnTo>
                    <a:lnTo>
                      <a:pt x="316" y="112"/>
                    </a:lnTo>
                    <a:lnTo>
                      <a:pt x="316" y="108"/>
                    </a:lnTo>
                    <a:lnTo>
                      <a:pt x="316" y="112"/>
                    </a:lnTo>
                    <a:lnTo>
                      <a:pt x="316" y="116"/>
                    </a:lnTo>
                    <a:lnTo>
                      <a:pt x="312" y="116"/>
                    </a:lnTo>
                    <a:lnTo>
                      <a:pt x="312" y="120"/>
                    </a:lnTo>
                    <a:lnTo>
                      <a:pt x="308" y="120"/>
                    </a:lnTo>
                    <a:lnTo>
                      <a:pt x="308" y="122"/>
                    </a:lnTo>
                    <a:lnTo>
                      <a:pt x="304" y="122"/>
                    </a:lnTo>
                    <a:lnTo>
                      <a:pt x="304" y="120"/>
                    </a:lnTo>
                    <a:lnTo>
                      <a:pt x="304" y="122"/>
                    </a:lnTo>
                    <a:lnTo>
                      <a:pt x="304" y="126"/>
                    </a:lnTo>
                    <a:lnTo>
                      <a:pt x="302" y="126"/>
                    </a:lnTo>
                    <a:lnTo>
                      <a:pt x="302" y="130"/>
                    </a:lnTo>
                    <a:lnTo>
                      <a:pt x="298" y="130"/>
                    </a:lnTo>
                    <a:lnTo>
                      <a:pt x="298" y="134"/>
                    </a:lnTo>
                    <a:lnTo>
                      <a:pt x="302" y="134"/>
                    </a:lnTo>
                    <a:lnTo>
                      <a:pt x="302" y="138"/>
                    </a:lnTo>
                    <a:lnTo>
                      <a:pt x="298" y="138"/>
                    </a:lnTo>
                    <a:lnTo>
                      <a:pt x="302" y="142"/>
                    </a:lnTo>
                    <a:lnTo>
                      <a:pt x="302" y="138"/>
                    </a:lnTo>
                    <a:lnTo>
                      <a:pt x="302" y="142"/>
                    </a:lnTo>
                    <a:lnTo>
                      <a:pt x="304" y="142"/>
                    </a:lnTo>
                    <a:lnTo>
                      <a:pt x="302" y="142"/>
                    </a:lnTo>
                    <a:lnTo>
                      <a:pt x="302" y="146"/>
                    </a:lnTo>
                    <a:lnTo>
                      <a:pt x="298" y="146"/>
                    </a:lnTo>
                    <a:lnTo>
                      <a:pt x="302" y="150"/>
                    </a:lnTo>
                    <a:lnTo>
                      <a:pt x="302" y="152"/>
                    </a:lnTo>
                    <a:lnTo>
                      <a:pt x="298" y="152"/>
                    </a:lnTo>
                    <a:lnTo>
                      <a:pt x="298" y="150"/>
                    </a:lnTo>
                    <a:lnTo>
                      <a:pt x="298" y="152"/>
                    </a:lnTo>
                    <a:lnTo>
                      <a:pt x="298" y="156"/>
                    </a:lnTo>
                    <a:lnTo>
                      <a:pt x="298" y="160"/>
                    </a:lnTo>
                    <a:lnTo>
                      <a:pt x="294" y="160"/>
                    </a:lnTo>
                    <a:lnTo>
                      <a:pt x="294" y="164"/>
                    </a:lnTo>
                    <a:lnTo>
                      <a:pt x="290" y="164"/>
                    </a:lnTo>
                    <a:lnTo>
                      <a:pt x="290" y="166"/>
                    </a:lnTo>
                    <a:lnTo>
                      <a:pt x="286" y="166"/>
                    </a:lnTo>
                    <a:lnTo>
                      <a:pt x="282" y="166"/>
                    </a:lnTo>
                    <a:lnTo>
                      <a:pt x="282" y="170"/>
                    </a:lnTo>
                    <a:lnTo>
                      <a:pt x="278" y="170"/>
                    </a:lnTo>
                    <a:lnTo>
                      <a:pt x="276" y="174"/>
                    </a:lnTo>
                    <a:lnTo>
                      <a:pt x="276" y="170"/>
                    </a:lnTo>
                    <a:lnTo>
                      <a:pt x="276" y="166"/>
                    </a:lnTo>
                    <a:lnTo>
                      <a:pt x="276" y="164"/>
                    </a:lnTo>
                    <a:lnTo>
                      <a:pt x="272" y="164"/>
                    </a:lnTo>
                    <a:lnTo>
                      <a:pt x="272" y="160"/>
                    </a:lnTo>
                    <a:lnTo>
                      <a:pt x="268" y="160"/>
                    </a:lnTo>
                    <a:lnTo>
                      <a:pt x="264" y="160"/>
                    </a:lnTo>
                    <a:lnTo>
                      <a:pt x="260" y="160"/>
                    </a:lnTo>
                    <a:lnTo>
                      <a:pt x="260" y="156"/>
                    </a:lnTo>
                    <a:lnTo>
                      <a:pt x="256" y="156"/>
                    </a:lnTo>
                    <a:lnTo>
                      <a:pt x="252" y="156"/>
                    </a:lnTo>
                    <a:lnTo>
                      <a:pt x="252" y="152"/>
                    </a:lnTo>
                    <a:lnTo>
                      <a:pt x="252" y="156"/>
                    </a:lnTo>
                    <a:lnTo>
                      <a:pt x="248" y="160"/>
                    </a:lnTo>
                    <a:lnTo>
                      <a:pt x="246" y="160"/>
                    </a:lnTo>
                    <a:lnTo>
                      <a:pt x="242" y="160"/>
                    </a:lnTo>
                    <a:lnTo>
                      <a:pt x="238" y="160"/>
                    </a:lnTo>
                    <a:lnTo>
                      <a:pt x="238" y="164"/>
                    </a:lnTo>
                    <a:lnTo>
                      <a:pt x="234" y="164"/>
                    </a:lnTo>
                    <a:lnTo>
                      <a:pt x="234" y="160"/>
                    </a:lnTo>
                    <a:lnTo>
                      <a:pt x="234" y="156"/>
                    </a:lnTo>
                    <a:lnTo>
                      <a:pt x="234" y="152"/>
                    </a:lnTo>
                    <a:lnTo>
                      <a:pt x="234" y="150"/>
                    </a:lnTo>
                    <a:lnTo>
                      <a:pt x="234" y="152"/>
                    </a:lnTo>
                    <a:lnTo>
                      <a:pt x="230" y="152"/>
                    </a:lnTo>
                    <a:lnTo>
                      <a:pt x="226" y="152"/>
                    </a:lnTo>
                    <a:lnTo>
                      <a:pt x="226" y="156"/>
                    </a:lnTo>
                    <a:lnTo>
                      <a:pt x="222" y="156"/>
                    </a:lnTo>
                    <a:lnTo>
                      <a:pt x="220" y="152"/>
                    </a:lnTo>
                    <a:lnTo>
                      <a:pt x="222" y="152"/>
                    </a:lnTo>
                    <a:lnTo>
                      <a:pt x="220" y="152"/>
                    </a:lnTo>
                    <a:lnTo>
                      <a:pt x="220" y="156"/>
                    </a:lnTo>
                    <a:lnTo>
                      <a:pt x="220" y="152"/>
                    </a:lnTo>
                    <a:lnTo>
                      <a:pt x="216" y="152"/>
                    </a:lnTo>
                    <a:lnTo>
                      <a:pt x="212" y="152"/>
                    </a:lnTo>
                    <a:lnTo>
                      <a:pt x="212" y="150"/>
                    </a:lnTo>
                    <a:lnTo>
                      <a:pt x="212" y="146"/>
                    </a:lnTo>
                    <a:lnTo>
                      <a:pt x="212" y="142"/>
                    </a:lnTo>
                    <a:lnTo>
                      <a:pt x="212" y="138"/>
                    </a:lnTo>
                    <a:lnTo>
                      <a:pt x="212" y="134"/>
                    </a:lnTo>
                    <a:lnTo>
                      <a:pt x="208" y="134"/>
                    </a:lnTo>
                    <a:lnTo>
                      <a:pt x="208" y="130"/>
                    </a:lnTo>
                    <a:lnTo>
                      <a:pt x="212" y="130"/>
                    </a:lnTo>
                    <a:lnTo>
                      <a:pt x="212" y="126"/>
                    </a:lnTo>
                    <a:lnTo>
                      <a:pt x="212" y="122"/>
                    </a:lnTo>
                    <a:lnTo>
                      <a:pt x="208" y="122"/>
                    </a:lnTo>
                    <a:lnTo>
                      <a:pt x="208" y="120"/>
                    </a:lnTo>
                    <a:lnTo>
                      <a:pt x="204" y="120"/>
                    </a:lnTo>
                    <a:lnTo>
                      <a:pt x="200" y="116"/>
                    </a:lnTo>
                    <a:lnTo>
                      <a:pt x="200" y="120"/>
                    </a:lnTo>
                    <a:lnTo>
                      <a:pt x="200" y="116"/>
                    </a:lnTo>
                    <a:lnTo>
                      <a:pt x="204" y="116"/>
                    </a:lnTo>
                    <a:lnTo>
                      <a:pt x="200" y="112"/>
                    </a:lnTo>
                    <a:lnTo>
                      <a:pt x="196" y="112"/>
                    </a:lnTo>
                    <a:lnTo>
                      <a:pt x="196" y="108"/>
                    </a:lnTo>
                    <a:lnTo>
                      <a:pt x="196" y="104"/>
                    </a:lnTo>
                    <a:lnTo>
                      <a:pt x="196" y="100"/>
                    </a:lnTo>
                    <a:lnTo>
                      <a:pt x="196" y="96"/>
                    </a:lnTo>
                    <a:lnTo>
                      <a:pt x="192" y="96"/>
                    </a:lnTo>
                    <a:lnTo>
                      <a:pt x="192" y="92"/>
                    </a:lnTo>
                    <a:lnTo>
                      <a:pt x="192" y="90"/>
                    </a:lnTo>
                    <a:lnTo>
                      <a:pt x="192" y="86"/>
                    </a:lnTo>
                    <a:lnTo>
                      <a:pt x="196" y="86"/>
                    </a:lnTo>
                    <a:lnTo>
                      <a:pt x="192" y="86"/>
                    </a:lnTo>
                    <a:lnTo>
                      <a:pt x="192" y="82"/>
                    </a:lnTo>
                    <a:lnTo>
                      <a:pt x="196" y="82"/>
                    </a:lnTo>
                    <a:lnTo>
                      <a:pt x="200" y="78"/>
                    </a:lnTo>
                    <a:lnTo>
                      <a:pt x="196" y="78"/>
                    </a:lnTo>
                    <a:lnTo>
                      <a:pt x="196" y="82"/>
                    </a:lnTo>
                    <a:lnTo>
                      <a:pt x="196" y="78"/>
                    </a:lnTo>
                    <a:lnTo>
                      <a:pt x="196" y="74"/>
                    </a:lnTo>
                    <a:lnTo>
                      <a:pt x="200" y="74"/>
                    </a:lnTo>
                    <a:lnTo>
                      <a:pt x="200" y="70"/>
                    </a:lnTo>
                    <a:lnTo>
                      <a:pt x="204" y="66"/>
                    </a:lnTo>
                    <a:lnTo>
                      <a:pt x="204" y="66"/>
                    </a:lnTo>
                    <a:lnTo>
                      <a:pt x="204" y="66"/>
                    </a:lnTo>
                    <a:close/>
                    <a:moveTo>
                      <a:pt x="182" y="36"/>
                    </a:moveTo>
                    <a:lnTo>
                      <a:pt x="182" y="34"/>
                    </a:lnTo>
                    <a:lnTo>
                      <a:pt x="182" y="30"/>
                    </a:lnTo>
                    <a:lnTo>
                      <a:pt x="186" y="30"/>
                    </a:lnTo>
                    <a:lnTo>
                      <a:pt x="186" y="34"/>
                    </a:lnTo>
                    <a:lnTo>
                      <a:pt x="186" y="36"/>
                    </a:lnTo>
                    <a:lnTo>
                      <a:pt x="186" y="40"/>
                    </a:lnTo>
                    <a:lnTo>
                      <a:pt x="182" y="40"/>
                    </a:lnTo>
                    <a:lnTo>
                      <a:pt x="182" y="36"/>
                    </a:lnTo>
                    <a:lnTo>
                      <a:pt x="186" y="36"/>
                    </a:lnTo>
                    <a:lnTo>
                      <a:pt x="182" y="36"/>
                    </a:lnTo>
                    <a:lnTo>
                      <a:pt x="182" y="36"/>
                    </a:lnTo>
                    <a:lnTo>
                      <a:pt x="182" y="36"/>
                    </a:lnTo>
                    <a:close/>
                    <a:moveTo>
                      <a:pt x="148" y="52"/>
                    </a:moveTo>
                    <a:lnTo>
                      <a:pt x="148" y="48"/>
                    </a:lnTo>
                    <a:lnTo>
                      <a:pt x="152" y="52"/>
                    </a:lnTo>
                    <a:lnTo>
                      <a:pt x="148" y="52"/>
                    </a:lnTo>
                    <a:lnTo>
                      <a:pt x="148" y="56"/>
                    </a:lnTo>
                    <a:lnTo>
                      <a:pt x="148" y="52"/>
                    </a:lnTo>
                    <a:lnTo>
                      <a:pt x="148" y="52"/>
                    </a:lnTo>
                    <a:lnTo>
                      <a:pt x="148" y="52"/>
                    </a:lnTo>
                    <a:close/>
                    <a:moveTo>
                      <a:pt x="18" y="64"/>
                    </a:moveTo>
                    <a:lnTo>
                      <a:pt x="14" y="64"/>
                    </a:lnTo>
                    <a:lnTo>
                      <a:pt x="14" y="60"/>
                    </a:lnTo>
                    <a:lnTo>
                      <a:pt x="10" y="60"/>
                    </a:lnTo>
                    <a:lnTo>
                      <a:pt x="10" y="56"/>
                    </a:lnTo>
                    <a:lnTo>
                      <a:pt x="8" y="56"/>
                    </a:lnTo>
                    <a:lnTo>
                      <a:pt x="10" y="52"/>
                    </a:lnTo>
                    <a:lnTo>
                      <a:pt x="10" y="56"/>
                    </a:lnTo>
                    <a:lnTo>
                      <a:pt x="14" y="56"/>
                    </a:lnTo>
                    <a:lnTo>
                      <a:pt x="14" y="60"/>
                    </a:lnTo>
                    <a:lnTo>
                      <a:pt x="18" y="60"/>
                    </a:lnTo>
                    <a:lnTo>
                      <a:pt x="18" y="64"/>
                    </a:lnTo>
                    <a:lnTo>
                      <a:pt x="18" y="64"/>
                    </a:lnTo>
                    <a:lnTo>
                      <a:pt x="18" y="64"/>
                    </a:lnTo>
                    <a:close/>
                    <a:moveTo>
                      <a:pt x="468" y="66"/>
                    </a:moveTo>
                    <a:lnTo>
                      <a:pt x="468" y="64"/>
                    </a:lnTo>
                    <a:lnTo>
                      <a:pt x="468" y="60"/>
                    </a:lnTo>
                    <a:lnTo>
                      <a:pt x="472" y="56"/>
                    </a:lnTo>
                    <a:lnTo>
                      <a:pt x="472" y="60"/>
                    </a:lnTo>
                    <a:lnTo>
                      <a:pt x="472" y="64"/>
                    </a:lnTo>
                    <a:lnTo>
                      <a:pt x="472" y="66"/>
                    </a:lnTo>
                    <a:lnTo>
                      <a:pt x="468" y="66"/>
                    </a:lnTo>
                    <a:lnTo>
                      <a:pt x="468" y="66"/>
                    </a:lnTo>
                    <a:lnTo>
                      <a:pt x="468" y="66"/>
                    </a:lnTo>
                    <a:close/>
                    <a:moveTo>
                      <a:pt x="30" y="66"/>
                    </a:moveTo>
                    <a:lnTo>
                      <a:pt x="30" y="64"/>
                    </a:lnTo>
                    <a:lnTo>
                      <a:pt x="26" y="64"/>
                    </a:lnTo>
                    <a:lnTo>
                      <a:pt x="30" y="64"/>
                    </a:lnTo>
                    <a:lnTo>
                      <a:pt x="30" y="66"/>
                    </a:lnTo>
                    <a:lnTo>
                      <a:pt x="30" y="66"/>
                    </a:lnTo>
                    <a:lnTo>
                      <a:pt x="30" y="66"/>
                    </a:lnTo>
                    <a:close/>
                    <a:moveTo>
                      <a:pt x="460" y="112"/>
                    </a:moveTo>
                    <a:lnTo>
                      <a:pt x="460" y="108"/>
                    </a:lnTo>
                    <a:lnTo>
                      <a:pt x="458" y="104"/>
                    </a:lnTo>
                    <a:lnTo>
                      <a:pt x="460" y="104"/>
                    </a:lnTo>
                    <a:lnTo>
                      <a:pt x="460" y="100"/>
                    </a:lnTo>
                    <a:lnTo>
                      <a:pt x="458" y="96"/>
                    </a:lnTo>
                    <a:lnTo>
                      <a:pt x="458" y="92"/>
                    </a:lnTo>
                    <a:lnTo>
                      <a:pt x="458" y="90"/>
                    </a:lnTo>
                    <a:lnTo>
                      <a:pt x="458" y="86"/>
                    </a:lnTo>
                    <a:lnTo>
                      <a:pt x="454" y="86"/>
                    </a:lnTo>
                    <a:lnTo>
                      <a:pt x="454" y="82"/>
                    </a:lnTo>
                    <a:lnTo>
                      <a:pt x="458" y="82"/>
                    </a:lnTo>
                    <a:lnTo>
                      <a:pt x="458" y="78"/>
                    </a:lnTo>
                    <a:lnTo>
                      <a:pt x="458" y="74"/>
                    </a:lnTo>
                    <a:lnTo>
                      <a:pt x="458" y="70"/>
                    </a:lnTo>
                    <a:lnTo>
                      <a:pt x="460" y="70"/>
                    </a:lnTo>
                    <a:lnTo>
                      <a:pt x="460" y="66"/>
                    </a:lnTo>
                    <a:lnTo>
                      <a:pt x="464" y="64"/>
                    </a:lnTo>
                    <a:lnTo>
                      <a:pt x="464" y="66"/>
                    </a:lnTo>
                    <a:lnTo>
                      <a:pt x="460" y="70"/>
                    </a:lnTo>
                    <a:lnTo>
                      <a:pt x="464" y="70"/>
                    </a:lnTo>
                    <a:lnTo>
                      <a:pt x="464" y="74"/>
                    </a:lnTo>
                    <a:lnTo>
                      <a:pt x="464" y="78"/>
                    </a:lnTo>
                    <a:lnTo>
                      <a:pt x="460" y="82"/>
                    </a:lnTo>
                    <a:lnTo>
                      <a:pt x="458" y="86"/>
                    </a:lnTo>
                    <a:lnTo>
                      <a:pt x="460" y="90"/>
                    </a:lnTo>
                    <a:lnTo>
                      <a:pt x="460" y="86"/>
                    </a:lnTo>
                    <a:lnTo>
                      <a:pt x="464" y="86"/>
                    </a:lnTo>
                    <a:lnTo>
                      <a:pt x="464" y="82"/>
                    </a:lnTo>
                    <a:lnTo>
                      <a:pt x="464" y="78"/>
                    </a:lnTo>
                    <a:lnTo>
                      <a:pt x="468" y="78"/>
                    </a:lnTo>
                    <a:lnTo>
                      <a:pt x="468" y="74"/>
                    </a:lnTo>
                    <a:lnTo>
                      <a:pt x="472" y="74"/>
                    </a:lnTo>
                    <a:lnTo>
                      <a:pt x="472" y="82"/>
                    </a:lnTo>
                    <a:lnTo>
                      <a:pt x="472" y="86"/>
                    </a:lnTo>
                    <a:lnTo>
                      <a:pt x="468" y="86"/>
                    </a:lnTo>
                    <a:lnTo>
                      <a:pt x="468" y="90"/>
                    </a:lnTo>
                    <a:lnTo>
                      <a:pt x="468" y="92"/>
                    </a:lnTo>
                    <a:lnTo>
                      <a:pt x="472" y="92"/>
                    </a:lnTo>
                    <a:lnTo>
                      <a:pt x="472" y="96"/>
                    </a:lnTo>
                    <a:lnTo>
                      <a:pt x="476" y="96"/>
                    </a:lnTo>
                    <a:lnTo>
                      <a:pt x="476" y="100"/>
                    </a:lnTo>
                    <a:lnTo>
                      <a:pt x="476" y="96"/>
                    </a:lnTo>
                    <a:lnTo>
                      <a:pt x="472" y="96"/>
                    </a:lnTo>
                    <a:lnTo>
                      <a:pt x="468" y="96"/>
                    </a:lnTo>
                    <a:lnTo>
                      <a:pt x="464" y="96"/>
                    </a:lnTo>
                    <a:lnTo>
                      <a:pt x="464" y="92"/>
                    </a:lnTo>
                    <a:lnTo>
                      <a:pt x="460" y="92"/>
                    </a:lnTo>
                    <a:lnTo>
                      <a:pt x="460" y="96"/>
                    </a:lnTo>
                    <a:lnTo>
                      <a:pt x="460" y="100"/>
                    </a:lnTo>
                    <a:lnTo>
                      <a:pt x="460" y="104"/>
                    </a:lnTo>
                    <a:lnTo>
                      <a:pt x="464" y="108"/>
                    </a:lnTo>
                    <a:lnTo>
                      <a:pt x="464" y="112"/>
                    </a:lnTo>
                    <a:lnTo>
                      <a:pt x="468" y="116"/>
                    </a:lnTo>
                    <a:lnTo>
                      <a:pt x="468" y="120"/>
                    </a:lnTo>
                    <a:lnTo>
                      <a:pt x="468" y="116"/>
                    </a:lnTo>
                    <a:lnTo>
                      <a:pt x="464" y="116"/>
                    </a:lnTo>
                    <a:lnTo>
                      <a:pt x="464" y="112"/>
                    </a:lnTo>
                    <a:lnTo>
                      <a:pt x="460" y="112"/>
                    </a:lnTo>
                    <a:lnTo>
                      <a:pt x="460" y="112"/>
                    </a:lnTo>
                    <a:lnTo>
                      <a:pt x="460" y="112"/>
                    </a:lnTo>
                    <a:close/>
                    <a:moveTo>
                      <a:pt x="92" y="70"/>
                    </a:moveTo>
                    <a:lnTo>
                      <a:pt x="92" y="74"/>
                    </a:lnTo>
                    <a:lnTo>
                      <a:pt x="88" y="74"/>
                    </a:lnTo>
                    <a:lnTo>
                      <a:pt x="88" y="70"/>
                    </a:lnTo>
                    <a:lnTo>
                      <a:pt x="88" y="66"/>
                    </a:lnTo>
                    <a:lnTo>
                      <a:pt x="92" y="66"/>
                    </a:lnTo>
                    <a:lnTo>
                      <a:pt x="92" y="70"/>
                    </a:lnTo>
                    <a:lnTo>
                      <a:pt x="92" y="70"/>
                    </a:lnTo>
                    <a:lnTo>
                      <a:pt x="92" y="70"/>
                    </a:lnTo>
                    <a:close/>
                    <a:moveTo>
                      <a:pt x="398" y="120"/>
                    </a:moveTo>
                    <a:lnTo>
                      <a:pt x="394" y="120"/>
                    </a:lnTo>
                    <a:lnTo>
                      <a:pt x="390" y="120"/>
                    </a:lnTo>
                    <a:lnTo>
                      <a:pt x="390" y="122"/>
                    </a:lnTo>
                    <a:lnTo>
                      <a:pt x="386" y="122"/>
                    </a:lnTo>
                    <a:lnTo>
                      <a:pt x="386" y="126"/>
                    </a:lnTo>
                    <a:lnTo>
                      <a:pt x="382" y="126"/>
                    </a:lnTo>
                    <a:lnTo>
                      <a:pt x="382" y="130"/>
                    </a:lnTo>
                    <a:lnTo>
                      <a:pt x="378" y="130"/>
                    </a:lnTo>
                    <a:lnTo>
                      <a:pt x="374" y="130"/>
                    </a:lnTo>
                    <a:lnTo>
                      <a:pt x="374" y="134"/>
                    </a:lnTo>
                    <a:lnTo>
                      <a:pt x="372" y="134"/>
                    </a:lnTo>
                    <a:lnTo>
                      <a:pt x="368" y="134"/>
                    </a:lnTo>
                    <a:lnTo>
                      <a:pt x="368" y="138"/>
                    </a:lnTo>
                    <a:lnTo>
                      <a:pt x="372" y="138"/>
                    </a:lnTo>
                    <a:lnTo>
                      <a:pt x="374" y="138"/>
                    </a:lnTo>
                    <a:lnTo>
                      <a:pt x="374" y="142"/>
                    </a:lnTo>
                    <a:lnTo>
                      <a:pt x="378" y="146"/>
                    </a:lnTo>
                    <a:lnTo>
                      <a:pt x="378" y="150"/>
                    </a:lnTo>
                    <a:lnTo>
                      <a:pt x="382" y="150"/>
                    </a:lnTo>
                    <a:lnTo>
                      <a:pt x="382" y="152"/>
                    </a:lnTo>
                    <a:lnTo>
                      <a:pt x="382" y="156"/>
                    </a:lnTo>
                    <a:lnTo>
                      <a:pt x="386" y="156"/>
                    </a:lnTo>
                    <a:lnTo>
                      <a:pt x="382" y="156"/>
                    </a:lnTo>
                    <a:lnTo>
                      <a:pt x="382" y="160"/>
                    </a:lnTo>
                    <a:lnTo>
                      <a:pt x="382" y="164"/>
                    </a:lnTo>
                    <a:lnTo>
                      <a:pt x="382" y="166"/>
                    </a:lnTo>
                    <a:lnTo>
                      <a:pt x="386" y="166"/>
                    </a:lnTo>
                    <a:lnTo>
                      <a:pt x="386" y="170"/>
                    </a:lnTo>
                    <a:lnTo>
                      <a:pt x="390" y="170"/>
                    </a:lnTo>
                    <a:lnTo>
                      <a:pt x="390" y="174"/>
                    </a:lnTo>
                    <a:lnTo>
                      <a:pt x="390" y="170"/>
                    </a:lnTo>
                    <a:lnTo>
                      <a:pt x="390" y="174"/>
                    </a:lnTo>
                    <a:lnTo>
                      <a:pt x="390" y="178"/>
                    </a:lnTo>
                    <a:lnTo>
                      <a:pt x="386" y="178"/>
                    </a:lnTo>
                    <a:lnTo>
                      <a:pt x="382" y="178"/>
                    </a:lnTo>
                    <a:lnTo>
                      <a:pt x="378" y="178"/>
                    </a:lnTo>
                    <a:lnTo>
                      <a:pt x="378" y="182"/>
                    </a:lnTo>
                    <a:lnTo>
                      <a:pt x="378" y="186"/>
                    </a:lnTo>
                    <a:lnTo>
                      <a:pt x="374" y="186"/>
                    </a:lnTo>
                    <a:lnTo>
                      <a:pt x="372" y="182"/>
                    </a:lnTo>
                    <a:lnTo>
                      <a:pt x="372" y="178"/>
                    </a:lnTo>
                    <a:lnTo>
                      <a:pt x="372" y="174"/>
                    </a:lnTo>
                    <a:lnTo>
                      <a:pt x="374" y="174"/>
                    </a:lnTo>
                    <a:lnTo>
                      <a:pt x="374" y="170"/>
                    </a:lnTo>
                    <a:lnTo>
                      <a:pt x="372" y="170"/>
                    </a:lnTo>
                    <a:lnTo>
                      <a:pt x="368" y="170"/>
                    </a:lnTo>
                    <a:lnTo>
                      <a:pt x="368" y="166"/>
                    </a:lnTo>
                    <a:lnTo>
                      <a:pt x="364" y="164"/>
                    </a:lnTo>
                    <a:lnTo>
                      <a:pt x="364" y="160"/>
                    </a:lnTo>
                    <a:lnTo>
                      <a:pt x="364" y="156"/>
                    </a:lnTo>
                    <a:lnTo>
                      <a:pt x="364" y="152"/>
                    </a:lnTo>
                    <a:lnTo>
                      <a:pt x="364" y="150"/>
                    </a:lnTo>
                    <a:lnTo>
                      <a:pt x="360" y="146"/>
                    </a:lnTo>
                    <a:lnTo>
                      <a:pt x="360" y="150"/>
                    </a:lnTo>
                    <a:lnTo>
                      <a:pt x="358" y="152"/>
                    </a:lnTo>
                    <a:lnTo>
                      <a:pt x="354" y="152"/>
                    </a:lnTo>
                    <a:lnTo>
                      <a:pt x="354" y="156"/>
                    </a:lnTo>
                    <a:lnTo>
                      <a:pt x="358" y="156"/>
                    </a:lnTo>
                    <a:lnTo>
                      <a:pt x="358" y="160"/>
                    </a:lnTo>
                    <a:lnTo>
                      <a:pt x="358" y="164"/>
                    </a:lnTo>
                    <a:lnTo>
                      <a:pt x="358" y="166"/>
                    </a:lnTo>
                    <a:lnTo>
                      <a:pt x="358" y="170"/>
                    </a:lnTo>
                    <a:lnTo>
                      <a:pt x="358" y="174"/>
                    </a:lnTo>
                    <a:lnTo>
                      <a:pt x="358" y="178"/>
                    </a:lnTo>
                    <a:lnTo>
                      <a:pt x="358" y="182"/>
                    </a:lnTo>
                    <a:lnTo>
                      <a:pt x="358" y="186"/>
                    </a:lnTo>
                    <a:lnTo>
                      <a:pt x="354" y="190"/>
                    </a:lnTo>
                    <a:lnTo>
                      <a:pt x="358" y="194"/>
                    </a:lnTo>
                    <a:lnTo>
                      <a:pt x="358" y="196"/>
                    </a:lnTo>
                    <a:lnTo>
                      <a:pt x="354" y="196"/>
                    </a:lnTo>
                    <a:lnTo>
                      <a:pt x="350" y="196"/>
                    </a:lnTo>
                    <a:lnTo>
                      <a:pt x="350" y="200"/>
                    </a:lnTo>
                    <a:lnTo>
                      <a:pt x="346" y="200"/>
                    </a:lnTo>
                    <a:lnTo>
                      <a:pt x="346" y="196"/>
                    </a:lnTo>
                    <a:lnTo>
                      <a:pt x="342" y="196"/>
                    </a:lnTo>
                    <a:lnTo>
                      <a:pt x="342" y="194"/>
                    </a:lnTo>
                    <a:lnTo>
                      <a:pt x="342" y="190"/>
                    </a:lnTo>
                    <a:lnTo>
                      <a:pt x="346" y="186"/>
                    </a:lnTo>
                    <a:lnTo>
                      <a:pt x="342" y="186"/>
                    </a:lnTo>
                    <a:lnTo>
                      <a:pt x="342" y="182"/>
                    </a:lnTo>
                    <a:lnTo>
                      <a:pt x="346" y="182"/>
                    </a:lnTo>
                    <a:lnTo>
                      <a:pt x="346" y="178"/>
                    </a:lnTo>
                    <a:lnTo>
                      <a:pt x="346" y="174"/>
                    </a:lnTo>
                    <a:lnTo>
                      <a:pt x="346" y="170"/>
                    </a:lnTo>
                    <a:lnTo>
                      <a:pt x="346" y="166"/>
                    </a:lnTo>
                    <a:lnTo>
                      <a:pt x="342" y="164"/>
                    </a:lnTo>
                    <a:lnTo>
                      <a:pt x="346" y="164"/>
                    </a:lnTo>
                    <a:lnTo>
                      <a:pt x="342" y="160"/>
                    </a:lnTo>
                    <a:lnTo>
                      <a:pt x="338" y="160"/>
                    </a:lnTo>
                    <a:lnTo>
                      <a:pt x="338" y="164"/>
                    </a:lnTo>
                    <a:lnTo>
                      <a:pt x="338" y="160"/>
                    </a:lnTo>
                    <a:lnTo>
                      <a:pt x="338" y="164"/>
                    </a:lnTo>
                    <a:lnTo>
                      <a:pt x="334" y="164"/>
                    </a:lnTo>
                    <a:lnTo>
                      <a:pt x="334" y="160"/>
                    </a:lnTo>
                    <a:lnTo>
                      <a:pt x="334" y="156"/>
                    </a:lnTo>
                    <a:lnTo>
                      <a:pt x="334" y="152"/>
                    </a:lnTo>
                    <a:lnTo>
                      <a:pt x="334" y="150"/>
                    </a:lnTo>
                    <a:lnTo>
                      <a:pt x="338" y="146"/>
                    </a:lnTo>
                    <a:lnTo>
                      <a:pt x="338" y="142"/>
                    </a:lnTo>
                    <a:lnTo>
                      <a:pt x="338" y="138"/>
                    </a:lnTo>
                    <a:lnTo>
                      <a:pt x="342" y="138"/>
                    </a:lnTo>
                    <a:lnTo>
                      <a:pt x="342" y="134"/>
                    </a:lnTo>
                    <a:lnTo>
                      <a:pt x="342" y="138"/>
                    </a:lnTo>
                    <a:lnTo>
                      <a:pt x="342" y="134"/>
                    </a:lnTo>
                    <a:lnTo>
                      <a:pt x="342" y="130"/>
                    </a:lnTo>
                    <a:lnTo>
                      <a:pt x="342" y="126"/>
                    </a:lnTo>
                    <a:lnTo>
                      <a:pt x="342" y="122"/>
                    </a:lnTo>
                    <a:lnTo>
                      <a:pt x="342" y="120"/>
                    </a:lnTo>
                    <a:lnTo>
                      <a:pt x="346" y="120"/>
                    </a:lnTo>
                    <a:lnTo>
                      <a:pt x="346" y="116"/>
                    </a:lnTo>
                    <a:lnTo>
                      <a:pt x="346" y="112"/>
                    </a:lnTo>
                    <a:lnTo>
                      <a:pt x="350" y="116"/>
                    </a:lnTo>
                    <a:lnTo>
                      <a:pt x="350" y="120"/>
                    </a:lnTo>
                    <a:lnTo>
                      <a:pt x="350" y="116"/>
                    </a:lnTo>
                    <a:lnTo>
                      <a:pt x="350" y="112"/>
                    </a:lnTo>
                    <a:lnTo>
                      <a:pt x="346" y="112"/>
                    </a:lnTo>
                    <a:lnTo>
                      <a:pt x="346" y="108"/>
                    </a:lnTo>
                    <a:lnTo>
                      <a:pt x="350" y="108"/>
                    </a:lnTo>
                    <a:lnTo>
                      <a:pt x="350" y="104"/>
                    </a:lnTo>
                    <a:lnTo>
                      <a:pt x="346" y="104"/>
                    </a:lnTo>
                    <a:lnTo>
                      <a:pt x="346" y="100"/>
                    </a:lnTo>
                    <a:lnTo>
                      <a:pt x="346" y="104"/>
                    </a:lnTo>
                    <a:lnTo>
                      <a:pt x="350" y="104"/>
                    </a:lnTo>
                    <a:lnTo>
                      <a:pt x="350" y="100"/>
                    </a:lnTo>
                    <a:lnTo>
                      <a:pt x="350" y="96"/>
                    </a:lnTo>
                    <a:lnTo>
                      <a:pt x="350" y="92"/>
                    </a:lnTo>
                    <a:lnTo>
                      <a:pt x="354" y="92"/>
                    </a:lnTo>
                    <a:lnTo>
                      <a:pt x="350" y="92"/>
                    </a:lnTo>
                    <a:lnTo>
                      <a:pt x="350" y="90"/>
                    </a:lnTo>
                    <a:lnTo>
                      <a:pt x="354" y="90"/>
                    </a:lnTo>
                    <a:lnTo>
                      <a:pt x="354" y="86"/>
                    </a:lnTo>
                    <a:lnTo>
                      <a:pt x="358" y="86"/>
                    </a:lnTo>
                    <a:lnTo>
                      <a:pt x="358" y="90"/>
                    </a:lnTo>
                    <a:lnTo>
                      <a:pt x="360" y="90"/>
                    </a:lnTo>
                    <a:lnTo>
                      <a:pt x="360" y="86"/>
                    </a:lnTo>
                    <a:lnTo>
                      <a:pt x="364" y="82"/>
                    </a:lnTo>
                    <a:lnTo>
                      <a:pt x="360" y="82"/>
                    </a:lnTo>
                    <a:lnTo>
                      <a:pt x="364" y="78"/>
                    </a:lnTo>
                    <a:lnTo>
                      <a:pt x="368" y="78"/>
                    </a:lnTo>
                    <a:lnTo>
                      <a:pt x="368" y="82"/>
                    </a:lnTo>
                    <a:lnTo>
                      <a:pt x="372" y="82"/>
                    </a:lnTo>
                    <a:lnTo>
                      <a:pt x="372" y="86"/>
                    </a:lnTo>
                    <a:lnTo>
                      <a:pt x="374" y="86"/>
                    </a:lnTo>
                    <a:lnTo>
                      <a:pt x="378" y="82"/>
                    </a:lnTo>
                    <a:lnTo>
                      <a:pt x="378" y="86"/>
                    </a:lnTo>
                    <a:lnTo>
                      <a:pt x="382" y="86"/>
                    </a:lnTo>
                    <a:lnTo>
                      <a:pt x="386" y="86"/>
                    </a:lnTo>
                    <a:lnTo>
                      <a:pt x="390" y="86"/>
                    </a:lnTo>
                    <a:lnTo>
                      <a:pt x="390" y="90"/>
                    </a:lnTo>
                    <a:lnTo>
                      <a:pt x="394" y="86"/>
                    </a:lnTo>
                    <a:lnTo>
                      <a:pt x="398" y="86"/>
                    </a:lnTo>
                    <a:lnTo>
                      <a:pt x="402" y="86"/>
                    </a:lnTo>
                    <a:lnTo>
                      <a:pt x="402" y="90"/>
                    </a:lnTo>
                    <a:lnTo>
                      <a:pt x="402" y="86"/>
                    </a:lnTo>
                    <a:lnTo>
                      <a:pt x="404" y="90"/>
                    </a:lnTo>
                    <a:lnTo>
                      <a:pt x="408" y="86"/>
                    </a:lnTo>
                    <a:lnTo>
                      <a:pt x="412" y="86"/>
                    </a:lnTo>
                    <a:lnTo>
                      <a:pt x="412" y="82"/>
                    </a:lnTo>
                    <a:lnTo>
                      <a:pt x="416" y="82"/>
                    </a:lnTo>
                    <a:lnTo>
                      <a:pt x="416" y="78"/>
                    </a:lnTo>
                    <a:lnTo>
                      <a:pt x="420" y="78"/>
                    </a:lnTo>
                    <a:lnTo>
                      <a:pt x="420" y="74"/>
                    </a:lnTo>
                    <a:lnTo>
                      <a:pt x="424" y="74"/>
                    </a:lnTo>
                    <a:lnTo>
                      <a:pt x="424" y="78"/>
                    </a:lnTo>
                    <a:lnTo>
                      <a:pt x="424" y="82"/>
                    </a:lnTo>
                    <a:lnTo>
                      <a:pt x="420" y="82"/>
                    </a:lnTo>
                    <a:lnTo>
                      <a:pt x="420" y="86"/>
                    </a:lnTo>
                    <a:lnTo>
                      <a:pt x="416" y="90"/>
                    </a:lnTo>
                    <a:lnTo>
                      <a:pt x="416" y="92"/>
                    </a:lnTo>
                    <a:lnTo>
                      <a:pt x="412" y="92"/>
                    </a:lnTo>
                    <a:lnTo>
                      <a:pt x="412" y="96"/>
                    </a:lnTo>
                    <a:lnTo>
                      <a:pt x="408" y="96"/>
                    </a:lnTo>
                    <a:lnTo>
                      <a:pt x="404" y="96"/>
                    </a:lnTo>
                    <a:lnTo>
                      <a:pt x="402" y="96"/>
                    </a:lnTo>
                    <a:lnTo>
                      <a:pt x="398" y="96"/>
                    </a:lnTo>
                    <a:lnTo>
                      <a:pt x="394" y="96"/>
                    </a:lnTo>
                    <a:lnTo>
                      <a:pt x="394" y="92"/>
                    </a:lnTo>
                    <a:lnTo>
                      <a:pt x="390" y="92"/>
                    </a:lnTo>
                    <a:lnTo>
                      <a:pt x="386" y="92"/>
                    </a:lnTo>
                    <a:lnTo>
                      <a:pt x="382" y="92"/>
                    </a:lnTo>
                    <a:lnTo>
                      <a:pt x="378" y="92"/>
                    </a:lnTo>
                    <a:lnTo>
                      <a:pt x="378" y="96"/>
                    </a:lnTo>
                    <a:lnTo>
                      <a:pt x="374" y="96"/>
                    </a:lnTo>
                    <a:lnTo>
                      <a:pt x="374" y="92"/>
                    </a:lnTo>
                    <a:lnTo>
                      <a:pt x="372" y="92"/>
                    </a:lnTo>
                    <a:lnTo>
                      <a:pt x="368" y="92"/>
                    </a:lnTo>
                    <a:lnTo>
                      <a:pt x="368" y="96"/>
                    </a:lnTo>
                    <a:lnTo>
                      <a:pt x="364" y="96"/>
                    </a:lnTo>
                    <a:lnTo>
                      <a:pt x="364" y="92"/>
                    </a:lnTo>
                    <a:lnTo>
                      <a:pt x="360" y="92"/>
                    </a:lnTo>
                    <a:lnTo>
                      <a:pt x="358" y="92"/>
                    </a:lnTo>
                    <a:lnTo>
                      <a:pt x="358" y="96"/>
                    </a:lnTo>
                    <a:lnTo>
                      <a:pt x="354" y="96"/>
                    </a:lnTo>
                    <a:lnTo>
                      <a:pt x="354" y="100"/>
                    </a:lnTo>
                    <a:lnTo>
                      <a:pt x="354" y="104"/>
                    </a:lnTo>
                    <a:lnTo>
                      <a:pt x="350" y="104"/>
                    </a:lnTo>
                    <a:lnTo>
                      <a:pt x="350" y="108"/>
                    </a:lnTo>
                    <a:lnTo>
                      <a:pt x="354" y="112"/>
                    </a:lnTo>
                    <a:lnTo>
                      <a:pt x="354" y="116"/>
                    </a:lnTo>
                    <a:lnTo>
                      <a:pt x="354" y="120"/>
                    </a:lnTo>
                    <a:lnTo>
                      <a:pt x="358" y="120"/>
                    </a:lnTo>
                    <a:lnTo>
                      <a:pt x="360" y="120"/>
                    </a:lnTo>
                    <a:lnTo>
                      <a:pt x="360" y="122"/>
                    </a:lnTo>
                    <a:lnTo>
                      <a:pt x="360" y="126"/>
                    </a:lnTo>
                    <a:lnTo>
                      <a:pt x="364" y="126"/>
                    </a:lnTo>
                    <a:lnTo>
                      <a:pt x="368" y="126"/>
                    </a:lnTo>
                    <a:lnTo>
                      <a:pt x="368" y="122"/>
                    </a:lnTo>
                    <a:lnTo>
                      <a:pt x="372" y="120"/>
                    </a:lnTo>
                    <a:lnTo>
                      <a:pt x="372" y="116"/>
                    </a:lnTo>
                    <a:lnTo>
                      <a:pt x="374" y="116"/>
                    </a:lnTo>
                    <a:lnTo>
                      <a:pt x="374" y="120"/>
                    </a:lnTo>
                    <a:lnTo>
                      <a:pt x="378" y="120"/>
                    </a:lnTo>
                    <a:lnTo>
                      <a:pt x="382" y="120"/>
                    </a:lnTo>
                    <a:lnTo>
                      <a:pt x="382" y="116"/>
                    </a:lnTo>
                    <a:lnTo>
                      <a:pt x="386" y="116"/>
                    </a:lnTo>
                    <a:lnTo>
                      <a:pt x="390" y="116"/>
                    </a:lnTo>
                    <a:lnTo>
                      <a:pt x="394" y="116"/>
                    </a:lnTo>
                    <a:lnTo>
                      <a:pt x="390" y="116"/>
                    </a:lnTo>
                    <a:lnTo>
                      <a:pt x="390" y="112"/>
                    </a:lnTo>
                    <a:lnTo>
                      <a:pt x="394" y="112"/>
                    </a:lnTo>
                    <a:lnTo>
                      <a:pt x="398" y="112"/>
                    </a:lnTo>
                    <a:lnTo>
                      <a:pt x="398" y="116"/>
                    </a:lnTo>
                    <a:lnTo>
                      <a:pt x="398" y="120"/>
                    </a:lnTo>
                    <a:lnTo>
                      <a:pt x="398" y="120"/>
                    </a:lnTo>
                    <a:lnTo>
                      <a:pt x="398" y="120"/>
                    </a:lnTo>
                    <a:close/>
                    <a:moveTo>
                      <a:pt x="104" y="78"/>
                    </a:moveTo>
                    <a:lnTo>
                      <a:pt x="104" y="82"/>
                    </a:lnTo>
                    <a:lnTo>
                      <a:pt x="104" y="78"/>
                    </a:lnTo>
                    <a:lnTo>
                      <a:pt x="100" y="78"/>
                    </a:lnTo>
                    <a:lnTo>
                      <a:pt x="96" y="78"/>
                    </a:lnTo>
                    <a:lnTo>
                      <a:pt x="96" y="74"/>
                    </a:lnTo>
                    <a:lnTo>
                      <a:pt x="100" y="74"/>
                    </a:lnTo>
                    <a:lnTo>
                      <a:pt x="104" y="78"/>
                    </a:lnTo>
                    <a:lnTo>
                      <a:pt x="104" y="78"/>
                    </a:lnTo>
                    <a:lnTo>
                      <a:pt x="104" y="78"/>
                    </a:lnTo>
                    <a:close/>
                    <a:moveTo>
                      <a:pt x="36" y="92"/>
                    </a:moveTo>
                    <a:lnTo>
                      <a:pt x="36" y="90"/>
                    </a:lnTo>
                    <a:lnTo>
                      <a:pt x="34" y="90"/>
                    </a:lnTo>
                    <a:lnTo>
                      <a:pt x="34" y="86"/>
                    </a:lnTo>
                    <a:lnTo>
                      <a:pt x="30" y="86"/>
                    </a:lnTo>
                    <a:lnTo>
                      <a:pt x="30" y="82"/>
                    </a:lnTo>
                    <a:lnTo>
                      <a:pt x="30" y="78"/>
                    </a:lnTo>
                    <a:lnTo>
                      <a:pt x="34" y="78"/>
                    </a:lnTo>
                    <a:lnTo>
                      <a:pt x="36" y="82"/>
                    </a:lnTo>
                    <a:lnTo>
                      <a:pt x="40" y="86"/>
                    </a:lnTo>
                    <a:lnTo>
                      <a:pt x="36" y="90"/>
                    </a:lnTo>
                    <a:lnTo>
                      <a:pt x="36" y="92"/>
                    </a:lnTo>
                    <a:lnTo>
                      <a:pt x="36" y="92"/>
                    </a:lnTo>
                    <a:lnTo>
                      <a:pt x="36" y="92"/>
                    </a:lnTo>
                    <a:close/>
                    <a:moveTo>
                      <a:pt x="104" y="82"/>
                    </a:moveTo>
                    <a:lnTo>
                      <a:pt x="104" y="86"/>
                    </a:lnTo>
                    <a:lnTo>
                      <a:pt x="100" y="86"/>
                    </a:lnTo>
                    <a:lnTo>
                      <a:pt x="100" y="82"/>
                    </a:lnTo>
                    <a:lnTo>
                      <a:pt x="100" y="78"/>
                    </a:lnTo>
                    <a:lnTo>
                      <a:pt x="104" y="82"/>
                    </a:lnTo>
                    <a:lnTo>
                      <a:pt x="104" y="82"/>
                    </a:lnTo>
                    <a:lnTo>
                      <a:pt x="104" y="82"/>
                    </a:lnTo>
                    <a:close/>
                    <a:moveTo>
                      <a:pt x="134" y="86"/>
                    </a:moveTo>
                    <a:lnTo>
                      <a:pt x="134" y="90"/>
                    </a:lnTo>
                    <a:lnTo>
                      <a:pt x="134" y="86"/>
                    </a:lnTo>
                    <a:lnTo>
                      <a:pt x="130" y="86"/>
                    </a:lnTo>
                    <a:lnTo>
                      <a:pt x="130" y="82"/>
                    </a:lnTo>
                    <a:lnTo>
                      <a:pt x="134" y="82"/>
                    </a:lnTo>
                    <a:lnTo>
                      <a:pt x="134" y="86"/>
                    </a:lnTo>
                    <a:lnTo>
                      <a:pt x="134" y="86"/>
                    </a:lnTo>
                    <a:lnTo>
                      <a:pt x="134" y="86"/>
                    </a:lnTo>
                    <a:close/>
                    <a:moveTo>
                      <a:pt x="126" y="82"/>
                    </a:moveTo>
                    <a:lnTo>
                      <a:pt x="126" y="86"/>
                    </a:lnTo>
                    <a:lnTo>
                      <a:pt x="122" y="86"/>
                    </a:lnTo>
                    <a:lnTo>
                      <a:pt x="122" y="82"/>
                    </a:lnTo>
                    <a:lnTo>
                      <a:pt x="126" y="82"/>
                    </a:lnTo>
                    <a:lnTo>
                      <a:pt x="126" y="82"/>
                    </a:lnTo>
                    <a:lnTo>
                      <a:pt x="126" y="82"/>
                    </a:lnTo>
                    <a:close/>
                    <a:moveTo>
                      <a:pt x="110" y="90"/>
                    </a:moveTo>
                    <a:lnTo>
                      <a:pt x="110" y="86"/>
                    </a:lnTo>
                    <a:lnTo>
                      <a:pt x="106" y="86"/>
                    </a:lnTo>
                    <a:lnTo>
                      <a:pt x="106" y="82"/>
                    </a:lnTo>
                    <a:lnTo>
                      <a:pt x="110" y="82"/>
                    </a:lnTo>
                    <a:lnTo>
                      <a:pt x="110" y="86"/>
                    </a:lnTo>
                    <a:lnTo>
                      <a:pt x="114" y="86"/>
                    </a:lnTo>
                    <a:lnTo>
                      <a:pt x="114" y="90"/>
                    </a:lnTo>
                    <a:lnTo>
                      <a:pt x="110" y="90"/>
                    </a:lnTo>
                    <a:lnTo>
                      <a:pt x="110" y="90"/>
                    </a:lnTo>
                    <a:lnTo>
                      <a:pt x="110" y="90"/>
                    </a:lnTo>
                    <a:close/>
                    <a:moveTo>
                      <a:pt x="110" y="90"/>
                    </a:moveTo>
                    <a:lnTo>
                      <a:pt x="106" y="90"/>
                    </a:lnTo>
                    <a:lnTo>
                      <a:pt x="104" y="90"/>
                    </a:lnTo>
                    <a:lnTo>
                      <a:pt x="104" y="86"/>
                    </a:lnTo>
                    <a:lnTo>
                      <a:pt x="104" y="82"/>
                    </a:lnTo>
                    <a:lnTo>
                      <a:pt x="104" y="86"/>
                    </a:lnTo>
                    <a:lnTo>
                      <a:pt x="106" y="86"/>
                    </a:lnTo>
                    <a:lnTo>
                      <a:pt x="110" y="86"/>
                    </a:lnTo>
                    <a:lnTo>
                      <a:pt x="110" y="90"/>
                    </a:lnTo>
                    <a:lnTo>
                      <a:pt x="110" y="90"/>
                    </a:lnTo>
                    <a:lnTo>
                      <a:pt x="110" y="90"/>
                    </a:lnTo>
                    <a:close/>
                    <a:moveTo>
                      <a:pt x="118" y="86"/>
                    </a:moveTo>
                    <a:lnTo>
                      <a:pt x="114" y="86"/>
                    </a:lnTo>
                    <a:lnTo>
                      <a:pt x="114" y="82"/>
                    </a:lnTo>
                    <a:lnTo>
                      <a:pt x="114" y="86"/>
                    </a:lnTo>
                    <a:lnTo>
                      <a:pt x="118" y="86"/>
                    </a:lnTo>
                    <a:lnTo>
                      <a:pt x="118" y="86"/>
                    </a:lnTo>
                    <a:lnTo>
                      <a:pt x="118" y="86"/>
                    </a:lnTo>
                    <a:close/>
                    <a:moveTo>
                      <a:pt x="126" y="90"/>
                    </a:moveTo>
                    <a:lnTo>
                      <a:pt x="126" y="86"/>
                    </a:lnTo>
                    <a:lnTo>
                      <a:pt x="130" y="90"/>
                    </a:lnTo>
                    <a:lnTo>
                      <a:pt x="126" y="90"/>
                    </a:lnTo>
                    <a:lnTo>
                      <a:pt x="126" y="90"/>
                    </a:lnTo>
                    <a:lnTo>
                      <a:pt x="126" y="90"/>
                    </a:lnTo>
                    <a:close/>
                    <a:moveTo>
                      <a:pt x="118" y="90"/>
                    </a:moveTo>
                    <a:lnTo>
                      <a:pt x="118" y="92"/>
                    </a:lnTo>
                    <a:lnTo>
                      <a:pt x="114" y="92"/>
                    </a:lnTo>
                    <a:lnTo>
                      <a:pt x="114" y="90"/>
                    </a:lnTo>
                    <a:lnTo>
                      <a:pt x="114" y="86"/>
                    </a:lnTo>
                    <a:lnTo>
                      <a:pt x="114" y="90"/>
                    </a:lnTo>
                    <a:lnTo>
                      <a:pt x="118" y="90"/>
                    </a:lnTo>
                    <a:lnTo>
                      <a:pt x="118" y="90"/>
                    </a:lnTo>
                    <a:lnTo>
                      <a:pt x="118" y="90"/>
                    </a:lnTo>
                    <a:close/>
                    <a:moveTo>
                      <a:pt x="134" y="100"/>
                    </a:moveTo>
                    <a:lnTo>
                      <a:pt x="134" y="96"/>
                    </a:lnTo>
                    <a:lnTo>
                      <a:pt x="134" y="100"/>
                    </a:lnTo>
                    <a:lnTo>
                      <a:pt x="134" y="100"/>
                    </a:lnTo>
                    <a:lnTo>
                      <a:pt x="134" y="100"/>
                    </a:lnTo>
                    <a:close/>
                    <a:moveTo>
                      <a:pt x="50" y="100"/>
                    </a:moveTo>
                    <a:lnTo>
                      <a:pt x="48" y="100"/>
                    </a:lnTo>
                    <a:lnTo>
                      <a:pt x="50" y="100"/>
                    </a:lnTo>
                    <a:lnTo>
                      <a:pt x="50" y="100"/>
                    </a:lnTo>
                    <a:lnTo>
                      <a:pt x="50" y="100"/>
                    </a:lnTo>
                    <a:close/>
                    <a:moveTo>
                      <a:pt x="136" y="108"/>
                    </a:moveTo>
                    <a:lnTo>
                      <a:pt x="134" y="108"/>
                    </a:lnTo>
                    <a:lnTo>
                      <a:pt x="134" y="104"/>
                    </a:lnTo>
                    <a:lnTo>
                      <a:pt x="134" y="108"/>
                    </a:lnTo>
                    <a:lnTo>
                      <a:pt x="130" y="108"/>
                    </a:lnTo>
                    <a:lnTo>
                      <a:pt x="130" y="104"/>
                    </a:lnTo>
                    <a:lnTo>
                      <a:pt x="134" y="104"/>
                    </a:lnTo>
                    <a:lnTo>
                      <a:pt x="134" y="100"/>
                    </a:lnTo>
                    <a:lnTo>
                      <a:pt x="134" y="104"/>
                    </a:lnTo>
                    <a:lnTo>
                      <a:pt x="136" y="104"/>
                    </a:lnTo>
                    <a:lnTo>
                      <a:pt x="136" y="108"/>
                    </a:lnTo>
                    <a:lnTo>
                      <a:pt x="136" y="108"/>
                    </a:lnTo>
                    <a:lnTo>
                      <a:pt x="136" y="108"/>
                    </a:lnTo>
                    <a:close/>
                    <a:moveTo>
                      <a:pt x="48" y="108"/>
                    </a:moveTo>
                    <a:lnTo>
                      <a:pt x="44" y="104"/>
                    </a:lnTo>
                    <a:lnTo>
                      <a:pt x="44" y="100"/>
                    </a:lnTo>
                    <a:lnTo>
                      <a:pt x="44" y="104"/>
                    </a:lnTo>
                    <a:lnTo>
                      <a:pt x="48" y="104"/>
                    </a:lnTo>
                    <a:lnTo>
                      <a:pt x="48" y="108"/>
                    </a:lnTo>
                    <a:lnTo>
                      <a:pt x="48" y="108"/>
                    </a:lnTo>
                    <a:lnTo>
                      <a:pt x="48" y="108"/>
                    </a:lnTo>
                    <a:close/>
                    <a:moveTo>
                      <a:pt x="502" y="112"/>
                    </a:moveTo>
                    <a:lnTo>
                      <a:pt x="502" y="108"/>
                    </a:lnTo>
                    <a:lnTo>
                      <a:pt x="498" y="108"/>
                    </a:lnTo>
                    <a:lnTo>
                      <a:pt x="494" y="108"/>
                    </a:lnTo>
                    <a:lnTo>
                      <a:pt x="494" y="104"/>
                    </a:lnTo>
                    <a:lnTo>
                      <a:pt x="498" y="108"/>
                    </a:lnTo>
                    <a:lnTo>
                      <a:pt x="498" y="104"/>
                    </a:lnTo>
                    <a:lnTo>
                      <a:pt x="494" y="104"/>
                    </a:lnTo>
                    <a:lnTo>
                      <a:pt x="498" y="104"/>
                    </a:lnTo>
                    <a:lnTo>
                      <a:pt x="502" y="104"/>
                    </a:lnTo>
                    <a:lnTo>
                      <a:pt x="506" y="104"/>
                    </a:lnTo>
                    <a:lnTo>
                      <a:pt x="510" y="104"/>
                    </a:lnTo>
                    <a:lnTo>
                      <a:pt x="510" y="108"/>
                    </a:lnTo>
                    <a:lnTo>
                      <a:pt x="506" y="108"/>
                    </a:lnTo>
                    <a:lnTo>
                      <a:pt x="502" y="104"/>
                    </a:lnTo>
                    <a:lnTo>
                      <a:pt x="502" y="108"/>
                    </a:lnTo>
                    <a:lnTo>
                      <a:pt x="506" y="108"/>
                    </a:lnTo>
                    <a:lnTo>
                      <a:pt x="506" y="112"/>
                    </a:lnTo>
                    <a:lnTo>
                      <a:pt x="502" y="112"/>
                    </a:lnTo>
                    <a:lnTo>
                      <a:pt x="502" y="112"/>
                    </a:lnTo>
                    <a:lnTo>
                      <a:pt x="502" y="112"/>
                    </a:lnTo>
                    <a:close/>
                    <a:moveTo>
                      <a:pt x="48" y="112"/>
                    </a:moveTo>
                    <a:lnTo>
                      <a:pt x="44" y="112"/>
                    </a:lnTo>
                    <a:lnTo>
                      <a:pt x="44" y="108"/>
                    </a:lnTo>
                    <a:lnTo>
                      <a:pt x="48" y="108"/>
                    </a:lnTo>
                    <a:lnTo>
                      <a:pt x="48" y="112"/>
                    </a:lnTo>
                    <a:lnTo>
                      <a:pt x="48" y="112"/>
                    </a:lnTo>
                    <a:lnTo>
                      <a:pt x="48" y="112"/>
                    </a:lnTo>
                    <a:close/>
                    <a:moveTo>
                      <a:pt x="458" y="108"/>
                    </a:moveTo>
                    <a:lnTo>
                      <a:pt x="460" y="112"/>
                    </a:lnTo>
                    <a:lnTo>
                      <a:pt x="458" y="112"/>
                    </a:lnTo>
                    <a:lnTo>
                      <a:pt x="458" y="116"/>
                    </a:lnTo>
                    <a:lnTo>
                      <a:pt x="460" y="116"/>
                    </a:lnTo>
                    <a:lnTo>
                      <a:pt x="460" y="120"/>
                    </a:lnTo>
                    <a:lnTo>
                      <a:pt x="460" y="116"/>
                    </a:lnTo>
                    <a:lnTo>
                      <a:pt x="458" y="116"/>
                    </a:lnTo>
                    <a:lnTo>
                      <a:pt x="454" y="112"/>
                    </a:lnTo>
                    <a:lnTo>
                      <a:pt x="454" y="108"/>
                    </a:lnTo>
                    <a:lnTo>
                      <a:pt x="458" y="108"/>
                    </a:lnTo>
                    <a:lnTo>
                      <a:pt x="458" y="108"/>
                    </a:lnTo>
                    <a:lnTo>
                      <a:pt x="458" y="108"/>
                    </a:lnTo>
                    <a:close/>
                    <a:moveTo>
                      <a:pt x="134" y="108"/>
                    </a:moveTo>
                    <a:lnTo>
                      <a:pt x="134" y="112"/>
                    </a:lnTo>
                    <a:lnTo>
                      <a:pt x="130" y="112"/>
                    </a:lnTo>
                    <a:lnTo>
                      <a:pt x="130" y="108"/>
                    </a:lnTo>
                    <a:lnTo>
                      <a:pt x="134" y="108"/>
                    </a:lnTo>
                    <a:lnTo>
                      <a:pt x="134" y="108"/>
                    </a:lnTo>
                    <a:lnTo>
                      <a:pt x="134" y="108"/>
                    </a:lnTo>
                    <a:close/>
                    <a:moveTo>
                      <a:pt x="622" y="226"/>
                    </a:moveTo>
                    <a:lnTo>
                      <a:pt x="622" y="222"/>
                    </a:lnTo>
                    <a:lnTo>
                      <a:pt x="622" y="226"/>
                    </a:lnTo>
                    <a:lnTo>
                      <a:pt x="618" y="222"/>
                    </a:lnTo>
                    <a:lnTo>
                      <a:pt x="614" y="220"/>
                    </a:lnTo>
                    <a:lnTo>
                      <a:pt x="618" y="220"/>
                    </a:lnTo>
                    <a:lnTo>
                      <a:pt x="622" y="220"/>
                    </a:lnTo>
                    <a:lnTo>
                      <a:pt x="622" y="222"/>
                    </a:lnTo>
                    <a:lnTo>
                      <a:pt x="622" y="220"/>
                    </a:lnTo>
                    <a:lnTo>
                      <a:pt x="618" y="220"/>
                    </a:lnTo>
                    <a:lnTo>
                      <a:pt x="614" y="216"/>
                    </a:lnTo>
                    <a:lnTo>
                      <a:pt x="614" y="212"/>
                    </a:lnTo>
                    <a:lnTo>
                      <a:pt x="610" y="212"/>
                    </a:lnTo>
                    <a:lnTo>
                      <a:pt x="610" y="208"/>
                    </a:lnTo>
                    <a:lnTo>
                      <a:pt x="610" y="204"/>
                    </a:lnTo>
                    <a:lnTo>
                      <a:pt x="610" y="200"/>
                    </a:lnTo>
                    <a:lnTo>
                      <a:pt x="606" y="200"/>
                    </a:lnTo>
                    <a:lnTo>
                      <a:pt x="610" y="200"/>
                    </a:lnTo>
                    <a:lnTo>
                      <a:pt x="610" y="196"/>
                    </a:lnTo>
                    <a:lnTo>
                      <a:pt x="610" y="200"/>
                    </a:lnTo>
                    <a:lnTo>
                      <a:pt x="606" y="200"/>
                    </a:lnTo>
                    <a:lnTo>
                      <a:pt x="606" y="196"/>
                    </a:lnTo>
                    <a:lnTo>
                      <a:pt x="606" y="194"/>
                    </a:lnTo>
                    <a:lnTo>
                      <a:pt x="606" y="196"/>
                    </a:lnTo>
                    <a:lnTo>
                      <a:pt x="602" y="194"/>
                    </a:lnTo>
                    <a:lnTo>
                      <a:pt x="600" y="190"/>
                    </a:lnTo>
                    <a:lnTo>
                      <a:pt x="596" y="190"/>
                    </a:lnTo>
                    <a:lnTo>
                      <a:pt x="596" y="186"/>
                    </a:lnTo>
                    <a:lnTo>
                      <a:pt x="592" y="186"/>
                    </a:lnTo>
                    <a:lnTo>
                      <a:pt x="588" y="186"/>
                    </a:lnTo>
                    <a:lnTo>
                      <a:pt x="584" y="182"/>
                    </a:lnTo>
                    <a:lnTo>
                      <a:pt x="580" y="182"/>
                    </a:lnTo>
                    <a:lnTo>
                      <a:pt x="576" y="182"/>
                    </a:lnTo>
                    <a:lnTo>
                      <a:pt x="576" y="178"/>
                    </a:lnTo>
                    <a:lnTo>
                      <a:pt x="572" y="178"/>
                    </a:lnTo>
                    <a:lnTo>
                      <a:pt x="570" y="178"/>
                    </a:lnTo>
                    <a:lnTo>
                      <a:pt x="566" y="178"/>
                    </a:lnTo>
                    <a:lnTo>
                      <a:pt x="562" y="174"/>
                    </a:lnTo>
                    <a:lnTo>
                      <a:pt x="558" y="174"/>
                    </a:lnTo>
                    <a:lnTo>
                      <a:pt x="558" y="170"/>
                    </a:lnTo>
                    <a:lnTo>
                      <a:pt x="562" y="170"/>
                    </a:lnTo>
                    <a:lnTo>
                      <a:pt x="558" y="166"/>
                    </a:lnTo>
                    <a:lnTo>
                      <a:pt x="558" y="170"/>
                    </a:lnTo>
                    <a:lnTo>
                      <a:pt x="554" y="170"/>
                    </a:lnTo>
                    <a:lnTo>
                      <a:pt x="554" y="166"/>
                    </a:lnTo>
                    <a:lnTo>
                      <a:pt x="554" y="170"/>
                    </a:lnTo>
                    <a:lnTo>
                      <a:pt x="550" y="170"/>
                    </a:lnTo>
                    <a:lnTo>
                      <a:pt x="550" y="166"/>
                    </a:lnTo>
                    <a:lnTo>
                      <a:pt x="546" y="166"/>
                    </a:lnTo>
                    <a:lnTo>
                      <a:pt x="546" y="164"/>
                    </a:lnTo>
                    <a:lnTo>
                      <a:pt x="544" y="164"/>
                    </a:lnTo>
                    <a:lnTo>
                      <a:pt x="544" y="160"/>
                    </a:lnTo>
                    <a:lnTo>
                      <a:pt x="544" y="156"/>
                    </a:lnTo>
                    <a:lnTo>
                      <a:pt x="546" y="156"/>
                    </a:lnTo>
                    <a:lnTo>
                      <a:pt x="546" y="152"/>
                    </a:lnTo>
                    <a:lnTo>
                      <a:pt x="544" y="152"/>
                    </a:lnTo>
                    <a:lnTo>
                      <a:pt x="544" y="156"/>
                    </a:lnTo>
                    <a:lnTo>
                      <a:pt x="544" y="160"/>
                    </a:lnTo>
                    <a:lnTo>
                      <a:pt x="544" y="164"/>
                    </a:lnTo>
                    <a:lnTo>
                      <a:pt x="540" y="166"/>
                    </a:lnTo>
                    <a:lnTo>
                      <a:pt x="540" y="170"/>
                    </a:lnTo>
                    <a:lnTo>
                      <a:pt x="536" y="170"/>
                    </a:lnTo>
                    <a:lnTo>
                      <a:pt x="532" y="170"/>
                    </a:lnTo>
                    <a:lnTo>
                      <a:pt x="532" y="166"/>
                    </a:lnTo>
                    <a:lnTo>
                      <a:pt x="532" y="164"/>
                    </a:lnTo>
                    <a:lnTo>
                      <a:pt x="532" y="160"/>
                    </a:lnTo>
                    <a:lnTo>
                      <a:pt x="532" y="156"/>
                    </a:lnTo>
                    <a:lnTo>
                      <a:pt x="532" y="160"/>
                    </a:lnTo>
                    <a:lnTo>
                      <a:pt x="528" y="160"/>
                    </a:lnTo>
                    <a:lnTo>
                      <a:pt x="528" y="156"/>
                    </a:lnTo>
                    <a:lnTo>
                      <a:pt x="528" y="152"/>
                    </a:lnTo>
                    <a:lnTo>
                      <a:pt x="524" y="152"/>
                    </a:lnTo>
                    <a:lnTo>
                      <a:pt x="520" y="152"/>
                    </a:lnTo>
                    <a:lnTo>
                      <a:pt x="520" y="150"/>
                    </a:lnTo>
                    <a:lnTo>
                      <a:pt x="524" y="150"/>
                    </a:lnTo>
                    <a:lnTo>
                      <a:pt x="528" y="150"/>
                    </a:lnTo>
                    <a:lnTo>
                      <a:pt x="532" y="150"/>
                    </a:lnTo>
                    <a:lnTo>
                      <a:pt x="536" y="146"/>
                    </a:lnTo>
                    <a:lnTo>
                      <a:pt x="540" y="146"/>
                    </a:lnTo>
                    <a:lnTo>
                      <a:pt x="544" y="146"/>
                    </a:lnTo>
                    <a:lnTo>
                      <a:pt x="544" y="150"/>
                    </a:lnTo>
                    <a:lnTo>
                      <a:pt x="544" y="146"/>
                    </a:lnTo>
                    <a:lnTo>
                      <a:pt x="546" y="146"/>
                    </a:lnTo>
                    <a:lnTo>
                      <a:pt x="546" y="150"/>
                    </a:lnTo>
                    <a:lnTo>
                      <a:pt x="546" y="146"/>
                    </a:lnTo>
                    <a:lnTo>
                      <a:pt x="546" y="142"/>
                    </a:lnTo>
                    <a:lnTo>
                      <a:pt x="546" y="138"/>
                    </a:lnTo>
                    <a:lnTo>
                      <a:pt x="544" y="142"/>
                    </a:lnTo>
                    <a:lnTo>
                      <a:pt x="540" y="142"/>
                    </a:lnTo>
                    <a:lnTo>
                      <a:pt x="536" y="142"/>
                    </a:lnTo>
                    <a:lnTo>
                      <a:pt x="532" y="142"/>
                    </a:lnTo>
                    <a:lnTo>
                      <a:pt x="528" y="142"/>
                    </a:lnTo>
                    <a:lnTo>
                      <a:pt x="524" y="142"/>
                    </a:lnTo>
                    <a:lnTo>
                      <a:pt x="524" y="138"/>
                    </a:lnTo>
                    <a:lnTo>
                      <a:pt x="520" y="138"/>
                    </a:lnTo>
                    <a:lnTo>
                      <a:pt x="520" y="134"/>
                    </a:lnTo>
                    <a:lnTo>
                      <a:pt x="520" y="130"/>
                    </a:lnTo>
                    <a:lnTo>
                      <a:pt x="516" y="130"/>
                    </a:lnTo>
                    <a:lnTo>
                      <a:pt x="514" y="126"/>
                    </a:lnTo>
                    <a:lnTo>
                      <a:pt x="510" y="126"/>
                    </a:lnTo>
                    <a:lnTo>
                      <a:pt x="506" y="126"/>
                    </a:lnTo>
                    <a:lnTo>
                      <a:pt x="506" y="122"/>
                    </a:lnTo>
                    <a:lnTo>
                      <a:pt x="510" y="122"/>
                    </a:lnTo>
                    <a:lnTo>
                      <a:pt x="510" y="120"/>
                    </a:lnTo>
                    <a:lnTo>
                      <a:pt x="510" y="116"/>
                    </a:lnTo>
                    <a:lnTo>
                      <a:pt x="514" y="116"/>
                    </a:lnTo>
                    <a:lnTo>
                      <a:pt x="516" y="116"/>
                    </a:lnTo>
                    <a:lnTo>
                      <a:pt x="520" y="116"/>
                    </a:lnTo>
                    <a:lnTo>
                      <a:pt x="520" y="112"/>
                    </a:lnTo>
                    <a:lnTo>
                      <a:pt x="524" y="108"/>
                    </a:lnTo>
                    <a:lnTo>
                      <a:pt x="528" y="108"/>
                    </a:lnTo>
                    <a:lnTo>
                      <a:pt x="532" y="108"/>
                    </a:lnTo>
                    <a:lnTo>
                      <a:pt x="532" y="112"/>
                    </a:lnTo>
                    <a:lnTo>
                      <a:pt x="536" y="112"/>
                    </a:lnTo>
                    <a:lnTo>
                      <a:pt x="540" y="112"/>
                    </a:lnTo>
                    <a:lnTo>
                      <a:pt x="540" y="116"/>
                    </a:lnTo>
                    <a:lnTo>
                      <a:pt x="544" y="116"/>
                    </a:lnTo>
                    <a:lnTo>
                      <a:pt x="546" y="116"/>
                    </a:lnTo>
                    <a:lnTo>
                      <a:pt x="550" y="116"/>
                    </a:lnTo>
                    <a:lnTo>
                      <a:pt x="550" y="120"/>
                    </a:lnTo>
                    <a:lnTo>
                      <a:pt x="550" y="122"/>
                    </a:lnTo>
                    <a:lnTo>
                      <a:pt x="554" y="126"/>
                    </a:lnTo>
                    <a:lnTo>
                      <a:pt x="550" y="126"/>
                    </a:lnTo>
                    <a:lnTo>
                      <a:pt x="550" y="130"/>
                    </a:lnTo>
                    <a:lnTo>
                      <a:pt x="550" y="134"/>
                    </a:lnTo>
                    <a:lnTo>
                      <a:pt x="550" y="138"/>
                    </a:lnTo>
                    <a:lnTo>
                      <a:pt x="550" y="142"/>
                    </a:lnTo>
                    <a:lnTo>
                      <a:pt x="550" y="146"/>
                    </a:lnTo>
                    <a:lnTo>
                      <a:pt x="554" y="146"/>
                    </a:lnTo>
                    <a:lnTo>
                      <a:pt x="554" y="150"/>
                    </a:lnTo>
                    <a:lnTo>
                      <a:pt x="554" y="152"/>
                    </a:lnTo>
                    <a:lnTo>
                      <a:pt x="558" y="150"/>
                    </a:lnTo>
                    <a:lnTo>
                      <a:pt x="554" y="150"/>
                    </a:lnTo>
                    <a:lnTo>
                      <a:pt x="554" y="146"/>
                    </a:lnTo>
                    <a:lnTo>
                      <a:pt x="558" y="146"/>
                    </a:lnTo>
                    <a:lnTo>
                      <a:pt x="558" y="150"/>
                    </a:lnTo>
                    <a:lnTo>
                      <a:pt x="558" y="152"/>
                    </a:lnTo>
                    <a:lnTo>
                      <a:pt x="562" y="152"/>
                    </a:lnTo>
                    <a:lnTo>
                      <a:pt x="562" y="156"/>
                    </a:lnTo>
                    <a:lnTo>
                      <a:pt x="562" y="160"/>
                    </a:lnTo>
                    <a:lnTo>
                      <a:pt x="566" y="160"/>
                    </a:lnTo>
                    <a:lnTo>
                      <a:pt x="570" y="160"/>
                    </a:lnTo>
                    <a:lnTo>
                      <a:pt x="570" y="156"/>
                    </a:lnTo>
                    <a:lnTo>
                      <a:pt x="572" y="156"/>
                    </a:lnTo>
                    <a:lnTo>
                      <a:pt x="572" y="152"/>
                    </a:lnTo>
                    <a:lnTo>
                      <a:pt x="576" y="152"/>
                    </a:lnTo>
                    <a:lnTo>
                      <a:pt x="576" y="150"/>
                    </a:lnTo>
                    <a:lnTo>
                      <a:pt x="580" y="150"/>
                    </a:lnTo>
                    <a:lnTo>
                      <a:pt x="580" y="146"/>
                    </a:lnTo>
                    <a:lnTo>
                      <a:pt x="580" y="142"/>
                    </a:lnTo>
                    <a:lnTo>
                      <a:pt x="584" y="142"/>
                    </a:lnTo>
                    <a:lnTo>
                      <a:pt x="588" y="142"/>
                    </a:lnTo>
                    <a:lnTo>
                      <a:pt x="592" y="138"/>
                    </a:lnTo>
                    <a:lnTo>
                      <a:pt x="596" y="138"/>
                    </a:lnTo>
                    <a:lnTo>
                      <a:pt x="596" y="134"/>
                    </a:lnTo>
                    <a:lnTo>
                      <a:pt x="592" y="134"/>
                    </a:lnTo>
                    <a:lnTo>
                      <a:pt x="596" y="134"/>
                    </a:lnTo>
                    <a:lnTo>
                      <a:pt x="596" y="130"/>
                    </a:lnTo>
                    <a:lnTo>
                      <a:pt x="600" y="130"/>
                    </a:lnTo>
                    <a:lnTo>
                      <a:pt x="602" y="126"/>
                    </a:lnTo>
                    <a:lnTo>
                      <a:pt x="606" y="126"/>
                    </a:lnTo>
                    <a:lnTo>
                      <a:pt x="606" y="130"/>
                    </a:lnTo>
                    <a:lnTo>
                      <a:pt x="610" y="130"/>
                    </a:lnTo>
                    <a:lnTo>
                      <a:pt x="614" y="134"/>
                    </a:lnTo>
                    <a:lnTo>
                      <a:pt x="618" y="134"/>
                    </a:lnTo>
                    <a:lnTo>
                      <a:pt x="618" y="138"/>
                    </a:lnTo>
                    <a:lnTo>
                      <a:pt x="622" y="138"/>
                    </a:lnTo>
                    <a:lnTo>
                      <a:pt x="626" y="138"/>
                    </a:lnTo>
                    <a:lnTo>
                      <a:pt x="626" y="142"/>
                    </a:lnTo>
                    <a:lnTo>
                      <a:pt x="628" y="142"/>
                    </a:lnTo>
                    <a:lnTo>
                      <a:pt x="632" y="142"/>
                    </a:lnTo>
                    <a:lnTo>
                      <a:pt x="636" y="142"/>
                    </a:lnTo>
                    <a:lnTo>
                      <a:pt x="636" y="146"/>
                    </a:lnTo>
                    <a:lnTo>
                      <a:pt x="640" y="146"/>
                    </a:lnTo>
                    <a:lnTo>
                      <a:pt x="644" y="146"/>
                    </a:lnTo>
                    <a:lnTo>
                      <a:pt x="644" y="150"/>
                    </a:lnTo>
                    <a:lnTo>
                      <a:pt x="644" y="146"/>
                    </a:lnTo>
                    <a:lnTo>
                      <a:pt x="648" y="146"/>
                    </a:lnTo>
                    <a:lnTo>
                      <a:pt x="648" y="186"/>
                    </a:lnTo>
                    <a:lnTo>
                      <a:pt x="648" y="204"/>
                    </a:lnTo>
                    <a:lnTo>
                      <a:pt x="648" y="212"/>
                    </a:lnTo>
                    <a:lnTo>
                      <a:pt x="648" y="216"/>
                    </a:lnTo>
                    <a:lnTo>
                      <a:pt x="648" y="220"/>
                    </a:lnTo>
                    <a:lnTo>
                      <a:pt x="648" y="256"/>
                    </a:lnTo>
                    <a:lnTo>
                      <a:pt x="644" y="256"/>
                    </a:lnTo>
                    <a:lnTo>
                      <a:pt x="644" y="252"/>
                    </a:lnTo>
                    <a:lnTo>
                      <a:pt x="640" y="250"/>
                    </a:lnTo>
                    <a:lnTo>
                      <a:pt x="640" y="246"/>
                    </a:lnTo>
                    <a:lnTo>
                      <a:pt x="636" y="246"/>
                    </a:lnTo>
                    <a:lnTo>
                      <a:pt x="632" y="242"/>
                    </a:lnTo>
                    <a:lnTo>
                      <a:pt x="636" y="242"/>
                    </a:lnTo>
                    <a:lnTo>
                      <a:pt x="636" y="238"/>
                    </a:lnTo>
                    <a:lnTo>
                      <a:pt x="632" y="238"/>
                    </a:lnTo>
                    <a:lnTo>
                      <a:pt x="632" y="242"/>
                    </a:lnTo>
                    <a:lnTo>
                      <a:pt x="628" y="242"/>
                    </a:lnTo>
                    <a:lnTo>
                      <a:pt x="626" y="242"/>
                    </a:lnTo>
                    <a:lnTo>
                      <a:pt x="622" y="242"/>
                    </a:lnTo>
                    <a:lnTo>
                      <a:pt x="618" y="242"/>
                    </a:lnTo>
                    <a:lnTo>
                      <a:pt x="618" y="246"/>
                    </a:lnTo>
                    <a:lnTo>
                      <a:pt x="618" y="242"/>
                    </a:lnTo>
                    <a:lnTo>
                      <a:pt x="618" y="238"/>
                    </a:lnTo>
                    <a:lnTo>
                      <a:pt x="622" y="234"/>
                    </a:lnTo>
                    <a:lnTo>
                      <a:pt x="618" y="234"/>
                    </a:lnTo>
                    <a:lnTo>
                      <a:pt x="622" y="234"/>
                    </a:lnTo>
                    <a:lnTo>
                      <a:pt x="622" y="230"/>
                    </a:lnTo>
                    <a:lnTo>
                      <a:pt x="618" y="230"/>
                    </a:lnTo>
                    <a:lnTo>
                      <a:pt x="618" y="226"/>
                    </a:lnTo>
                    <a:lnTo>
                      <a:pt x="614" y="226"/>
                    </a:lnTo>
                    <a:lnTo>
                      <a:pt x="614" y="222"/>
                    </a:lnTo>
                    <a:lnTo>
                      <a:pt x="618" y="226"/>
                    </a:lnTo>
                    <a:lnTo>
                      <a:pt x="622" y="226"/>
                    </a:lnTo>
                    <a:lnTo>
                      <a:pt x="622" y="226"/>
                    </a:lnTo>
                    <a:lnTo>
                      <a:pt x="622" y="226"/>
                    </a:lnTo>
                    <a:close/>
                    <a:moveTo>
                      <a:pt x="502" y="108"/>
                    </a:moveTo>
                    <a:lnTo>
                      <a:pt x="502" y="112"/>
                    </a:lnTo>
                    <a:lnTo>
                      <a:pt x="498" y="112"/>
                    </a:lnTo>
                    <a:lnTo>
                      <a:pt x="502" y="108"/>
                    </a:lnTo>
                    <a:lnTo>
                      <a:pt x="502" y="108"/>
                    </a:lnTo>
                    <a:lnTo>
                      <a:pt x="502" y="108"/>
                    </a:lnTo>
                    <a:close/>
                    <a:moveTo>
                      <a:pt x="570" y="116"/>
                    </a:moveTo>
                    <a:lnTo>
                      <a:pt x="572" y="116"/>
                    </a:lnTo>
                    <a:lnTo>
                      <a:pt x="576" y="116"/>
                    </a:lnTo>
                    <a:lnTo>
                      <a:pt x="576" y="120"/>
                    </a:lnTo>
                    <a:lnTo>
                      <a:pt x="580" y="120"/>
                    </a:lnTo>
                    <a:lnTo>
                      <a:pt x="580" y="122"/>
                    </a:lnTo>
                    <a:lnTo>
                      <a:pt x="584" y="122"/>
                    </a:lnTo>
                    <a:lnTo>
                      <a:pt x="580" y="122"/>
                    </a:lnTo>
                    <a:lnTo>
                      <a:pt x="576" y="122"/>
                    </a:lnTo>
                    <a:lnTo>
                      <a:pt x="572" y="122"/>
                    </a:lnTo>
                    <a:lnTo>
                      <a:pt x="572" y="120"/>
                    </a:lnTo>
                    <a:lnTo>
                      <a:pt x="572" y="116"/>
                    </a:lnTo>
                    <a:lnTo>
                      <a:pt x="570" y="116"/>
                    </a:lnTo>
                    <a:lnTo>
                      <a:pt x="570" y="112"/>
                    </a:lnTo>
                    <a:lnTo>
                      <a:pt x="570" y="116"/>
                    </a:lnTo>
                    <a:lnTo>
                      <a:pt x="570" y="116"/>
                    </a:lnTo>
                    <a:lnTo>
                      <a:pt x="570" y="116"/>
                    </a:lnTo>
                    <a:close/>
                    <a:moveTo>
                      <a:pt x="506" y="116"/>
                    </a:moveTo>
                    <a:lnTo>
                      <a:pt x="502" y="120"/>
                    </a:lnTo>
                    <a:lnTo>
                      <a:pt x="498" y="120"/>
                    </a:lnTo>
                    <a:lnTo>
                      <a:pt x="498" y="116"/>
                    </a:lnTo>
                    <a:lnTo>
                      <a:pt x="502" y="116"/>
                    </a:lnTo>
                    <a:lnTo>
                      <a:pt x="506" y="116"/>
                    </a:lnTo>
                    <a:lnTo>
                      <a:pt x="506" y="116"/>
                    </a:lnTo>
                    <a:lnTo>
                      <a:pt x="506" y="116"/>
                    </a:lnTo>
                    <a:close/>
                    <a:moveTo>
                      <a:pt x="506" y="120"/>
                    </a:moveTo>
                    <a:lnTo>
                      <a:pt x="506" y="122"/>
                    </a:lnTo>
                    <a:lnTo>
                      <a:pt x="506" y="126"/>
                    </a:lnTo>
                    <a:lnTo>
                      <a:pt x="502" y="122"/>
                    </a:lnTo>
                    <a:lnTo>
                      <a:pt x="502" y="120"/>
                    </a:lnTo>
                    <a:lnTo>
                      <a:pt x="506" y="120"/>
                    </a:lnTo>
                    <a:lnTo>
                      <a:pt x="506" y="120"/>
                    </a:lnTo>
                    <a:lnTo>
                      <a:pt x="506" y="120"/>
                    </a:lnTo>
                    <a:close/>
                    <a:moveTo>
                      <a:pt x="58" y="130"/>
                    </a:moveTo>
                    <a:lnTo>
                      <a:pt x="54" y="130"/>
                    </a:lnTo>
                    <a:lnTo>
                      <a:pt x="58" y="130"/>
                    </a:lnTo>
                    <a:lnTo>
                      <a:pt x="58" y="134"/>
                    </a:lnTo>
                    <a:lnTo>
                      <a:pt x="54" y="134"/>
                    </a:lnTo>
                    <a:lnTo>
                      <a:pt x="50" y="130"/>
                    </a:lnTo>
                    <a:lnTo>
                      <a:pt x="50" y="126"/>
                    </a:lnTo>
                    <a:lnTo>
                      <a:pt x="48" y="122"/>
                    </a:lnTo>
                    <a:lnTo>
                      <a:pt x="48" y="120"/>
                    </a:lnTo>
                    <a:lnTo>
                      <a:pt x="50" y="120"/>
                    </a:lnTo>
                    <a:lnTo>
                      <a:pt x="54" y="122"/>
                    </a:lnTo>
                    <a:lnTo>
                      <a:pt x="54" y="126"/>
                    </a:lnTo>
                    <a:lnTo>
                      <a:pt x="58" y="130"/>
                    </a:lnTo>
                    <a:lnTo>
                      <a:pt x="58" y="130"/>
                    </a:lnTo>
                    <a:lnTo>
                      <a:pt x="58" y="130"/>
                    </a:lnTo>
                    <a:close/>
                    <a:moveTo>
                      <a:pt x="208" y="120"/>
                    </a:moveTo>
                    <a:lnTo>
                      <a:pt x="208" y="122"/>
                    </a:lnTo>
                    <a:lnTo>
                      <a:pt x="204" y="122"/>
                    </a:lnTo>
                    <a:lnTo>
                      <a:pt x="200" y="122"/>
                    </a:lnTo>
                    <a:lnTo>
                      <a:pt x="200" y="120"/>
                    </a:lnTo>
                    <a:lnTo>
                      <a:pt x="204" y="120"/>
                    </a:lnTo>
                    <a:lnTo>
                      <a:pt x="208" y="120"/>
                    </a:lnTo>
                    <a:lnTo>
                      <a:pt x="208" y="120"/>
                    </a:lnTo>
                    <a:lnTo>
                      <a:pt x="208" y="120"/>
                    </a:lnTo>
                    <a:close/>
                    <a:moveTo>
                      <a:pt x="490" y="122"/>
                    </a:moveTo>
                    <a:lnTo>
                      <a:pt x="488" y="122"/>
                    </a:lnTo>
                    <a:lnTo>
                      <a:pt x="490" y="122"/>
                    </a:lnTo>
                    <a:lnTo>
                      <a:pt x="490" y="122"/>
                    </a:lnTo>
                    <a:lnTo>
                      <a:pt x="490" y="122"/>
                    </a:lnTo>
                    <a:close/>
                    <a:moveTo>
                      <a:pt x="402" y="122"/>
                    </a:moveTo>
                    <a:lnTo>
                      <a:pt x="402" y="126"/>
                    </a:lnTo>
                    <a:lnTo>
                      <a:pt x="398" y="126"/>
                    </a:lnTo>
                    <a:lnTo>
                      <a:pt x="398" y="130"/>
                    </a:lnTo>
                    <a:lnTo>
                      <a:pt x="394" y="130"/>
                    </a:lnTo>
                    <a:lnTo>
                      <a:pt x="394" y="126"/>
                    </a:lnTo>
                    <a:lnTo>
                      <a:pt x="394" y="130"/>
                    </a:lnTo>
                    <a:lnTo>
                      <a:pt x="390" y="130"/>
                    </a:lnTo>
                    <a:lnTo>
                      <a:pt x="390" y="126"/>
                    </a:lnTo>
                    <a:lnTo>
                      <a:pt x="390" y="122"/>
                    </a:lnTo>
                    <a:lnTo>
                      <a:pt x="394" y="122"/>
                    </a:lnTo>
                    <a:lnTo>
                      <a:pt x="398" y="122"/>
                    </a:lnTo>
                    <a:lnTo>
                      <a:pt x="398" y="126"/>
                    </a:lnTo>
                    <a:lnTo>
                      <a:pt x="398" y="122"/>
                    </a:lnTo>
                    <a:lnTo>
                      <a:pt x="402" y="122"/>
                    </a:lnTo>
                    <a:lnTo>
                      <a:pt x="402" y="122"/>
                    </a:lnTo>
                    <a:lnTo>
                      <a:pt x="402" y="122"/>
                    </a:lnTo>
                    <a:close/>
                    <a:moveTo>
                      <a:pt x="464" y="130"/>
                    </a:moveTo>
                    <a:lnTo>
                      <a:pt x="460" y="130"/>
                    </a:lnTo>
                    <a:lnTo>
                      <a:pt x="458" y="130"/>
                    </a:lnTo>
                    <a:lnTo>
                      <a:pt x="454" y="130"/>
                    </a:lnTo>
                    <a:lnTo>
                      <a:pt x="454" y="126"/>
                    </a:lnTo>
                    <a:lnTo>
                      <a:pt x="458" y="126"/>
                    </a:lnTo>
                    <a:lnTo>
                      <a:pt x="460" y="126"/>
                    </a:lnTo>
                    <a:lnTo>
                      <a:pt x="464" y="130"/>
                    </a:lnTo>
                    <a:lnTo>
                      <a:pt x="464" y="130"/>
                    </a:lnTo>
                    <a:lnTo>
                      <a:pt x="464" y="130"/>
                    </a:lnTo>
                    <a:close/>
                    <a:moveTo>
                      <a:pt x="160" y="152"/>
                    </a:moveTo>
                    <a:lnTo>
                      <a:pt x="156" y="152"/>
                    </a:lnTo>
                    <a:lnTo>
                      <a:pt x="152" y="150"/>
                    </a:lnTo>
                    <a:lnTo>
                      <a:pt x="152" y="146"/>
                    </a:lnTo>
                    <a:lnTo>
                      <a:pt x="152" y="142"/>
                    </a:lnTo>
                    <a:lnTo>
                      <a:pt x="148" y="138"/>
                    </a:lnTo>
                    <a:lnTo>
                      <a:pt x="144" y="138"/>
                    </a:lnTo>
                    <a:lnTo>
                      <a:pt x="140" y="138"/>
                    </a:lnTo>
                    <a:lnTo>
                      <a:pt x="140" y="134"/>
                    </a:lnTo>
                    <a:lnTo>
                      <a:pt x="144" y="134"/>
                    </a:lnTo>
                    <a:lnTo>
                      <a:pt x="144" y="130"/>
                    </a:lnTo>
                    <a:lnTo>
                      <a:pt x="148" y="130"/>
                    </a:lnTo>
                    <a:lnTo>
                      <a:pt x="148" y="134"/>
                    </a:lnTo>
                    <a:lnTo>
                      <a:pt x="152" y="134"/>
                    </a:lnTo>
                    <a:lnTo>
                      <a:pt x="148" y="130"/>
                    </a:lnTo>
                    <a:lnTo>
                      <a:pt x="152" y="126"/>
                    </a:lnTo>
                    <a:lnTo>
                      <a:pt x="152" y="130"/>
                    </a:lnTo>
                    <a:lnTo>
                      <a:pt x="156" y="134"/>
                    </a:lnTo>
                    <a:lnTo>
                      <a:pt x="156" y="138"/>
                    </a:lnTo>
                    <a:lnTo>
                      <a:pt x="156" y="142"/>
                    </a:lnTo>
                    <a:lnTo>
                      <a:pt x="156" y="146"/>
                    </a:lnTo>
                    <a:lnTo>
                      <a:pt x="160" y="146"/>
                    </a:lnTo>
                    <a:lnTo>
                      <a:pt x="164" y="146"/>
                    </a:lnTo>
                    <a:lnTo>
                      <a:pt x="164" y="150"/>
                    </a:lnTo>
                    <a:lnTo>
                      <a:pt x="164" y="152"/>
                    </a:lnTo>
                    <a:lnTo>
                      <a:pt x="164" y="156"/>
                    </a:lnTo>
                    <a:lnTo>
                      <a:pt x="160" y="156"/>
                    </a:lnTo>
                    <a:lnTo>
                      <a:pt x="160" y="152"/>
                    </a:lnTo>
                    <a:lnTo>
                      <a:pt x="160" y="152"/>
                    </a:lnTo>
                    <a:lnTo>
                      <a:pt x="160" y="152"/>
                    </a:lnTo>
                    <a:close/>
                    <a:moveTo>
                      <a:pt x="192" y="130"/>
                    </a:moveTo>
                    <a:lnTo>
                      <a:pt x="196" y="130"/>
                    </a:lnTo>
                    <a:lnTo>
                      <a:pt x="192" y="130"/>
                    </a:lnTo>
                    <a:lnTo>
                      <a:pt x="192" y="130"/>
                    </a:lnTo>
                    <a:lnTo>
                      <a:pt x="192" y="130"/>
                    </a:lnTo>
                    <a:close/>
                    <a:moveTo>
                      <a:pt x="570" y="130"/>
                    </a:moveTo>
                    <a:lnTo>
                      <a:pt x="572" y="130"/>
                    </a:lnTo>
                    <a:lnTo>
                      <a:pt x="576" y="130"/>
                    </a:lnTo>
                    <a:lnTo>
                      <a:pt x="580" y="130"/>
                    </a:lnTo>
                    <a:lnTo>
                      <a:pt x="584" y="130"/>
                    </a:lnTo>
                    <a:lnTo>
                      <a:pt x="588" y="130"/>
                    </a:lnTo>
                    <a:lnTo>
                      <a:pt x="588" y="134"/>
                    </a:lnTo>
                    <a:lnTo>
                      <a:pt x="592" y="134"/>
                    </a:lnTo>
                    <a:lnTo>
                      <a:pt x="588" y="134"/>
                    </a:lnTo>
                    <a:lnTo>
                      <a:pt x="584" y="134"/>
                    </a:lnTo>
                    <a:lnTo>
                      <a:pt x="580" y="134"/>
                    </a:lnTo>
                    <a:lnTo>
                      <a:pt x="576" y="134"/>
                    </a:lnTo>
                    <a:lnTo>
                      <a:pt x="572" y="130"/>
                    </a:lnTo>
                    <a:lnTo>
                      <a:pt x="570" y="130"/>
                    </a:lnTo>
                    <a:lnTo>
                      <a:pt x="570" y="130"/>
                    </a:lnTo>
                    <a:lnTo>
                      <a:pt x="570" y="130"/>
                    </a:lnTo>
                    <a:close/>
                    <a:moveTo>
                      <a:pt x="412" y="130"/>
                    </a:moveTo>
                    <a:lnTo>
                      <a:pt x="416" y="130"/>
                    </a:lnTo>
                    <a:lnTo>
                      <a:pt x="420" y="130"/>
                    </a:lnTo>
                    <a:lnTo>
                      <a:pt x="424" y="130"/>
                    </a:lnTo>
                    <a:lnTo>
                      <a:pt x="428" y="134"/>
                    </a:lnTo>
                    <a:lnTo>
                      <a:pt x="424" y="134"/>
                    </a:lnTo>
                    <a:lnTo>
                      <a:pt x="420" y="134"/>
                    </a:lnTo>
                    <a:lnTo>
                      <a:pt x="416" y="134"/>
                    </a:lnTo>
                    <a:lnTo>
                      <a:pt x="416" y="138"/>
                    </a:lnTo>
                    <a:lnTo>
                      <a:pt x="412" y="138"/>
                    </a:lnTo>
                    <a:lnTo>
                      <a:pt x="412" y="134"/>
                    </a:lnTo>
                    <a:lnTo>
                      <a:pt x="412" y="130"/>
                    </a:lnTo>
                    <a:lnTo>
                      <a:pt x="412" y="130"/>
                    </a:lnTo>
                    <a:lnTo>
                      <a:pt x="412" y="130"/>
                    </a:lnTo>
                    <a:close/>
                    <a:moveTo>
                      <a:pt x="498" y="130"/>
                    </a:moveTo>
                    <a:lnTo>
                      <a:pt x="498" y="134"/>
                    </a:lnTo>
                    <a:lnTo>
                      <a:pt x="498" y="138"/>
                    </a:lnTo>
                    <a:lnTo>
                      <a:pt x="494" y="138"/>
                    </a:lnTo>
                    <a:lnTo>
                      <a:pt x="490" y="138"/>
                    </a:lnTo>
                    <a:lnTo>
                      <a:pt x="488" y="134"/>
                    </a:lnTo>
                    <a:lnTo>
                      <a:pt x="490" y="134"/>
                    </a:lnTo>
                    <a:lnTo>
                      <a:pt x="490" y="130"/>
                    </a:lnTo>
                    <a:lnTo>
                      <a:pt x="494" y="130"/>
                    </a:lnTo>
                    <a:lnTo>
                      <a:pt x="498" y="130"/>
                    </a:lnTo>
                    <a:lnTo>
                      <a:pt x="498" y="130"/>
                    </a:lnTo>
                    <a:lnTo>
                      <a:pt x="498" y="130"/>
                    </a:lnTo>
                    <a:close/>
                    <a:moveTo>
                      <a:pt x="428" y="134"/>
                    </a:moveTo>
                    <a:lnTo>
                      <a:pt x="430" y="134"/>
                    </a:lnTo>
                    <a:lnTo>
                      <a:pt x="434" y="134"/>
                    </a:lnTo>
                    <a:lnTo>
                      <a:pt x="438" y="134"/>
                    </a:lnTo>
                    <a:lnTo>
                      <a:pt x="434" y="134"/>
                    </a:lnTo>
                    <a:lnTo>
                      <a:pt x="430" y="134"/>
                    </a:lnTo>
                    <a:lnTo>
                      <a:pt x="428" y="134"/>
                    </a:lnTo>
                    <a:lnTo>
                      <a:pt x="428" y="134"/>
                    </a:lnTo>
                    <a:lnTo>
                      <a:pt x="428" y="134"/>
                    </a:lnTo>
                    <a:close/>
                    <a:moveTo>
                      <a:pt x="66" y="142"/>
                    </a:moveTo>
                    <a:lnTo>
                      <a:pt x="62" y="142"/>
                    </a:lnTo>
                    <a:lnTo>
                      <a:pt x="62" y="138"/>
                    </a:lnTo>
                    <a:lnTo>
                      <a:pt x="66" y="142"/>
                    </a:lnTo>
                    <a:lnTo>
                      <a:pt x="66" y="142"/>
                    </a:lnTo>
                    <a:lnTo>
                      <a:pt x="66" y="142"/>
                    </a:lnTo>
                    <a:close/>
                    <a:moveTo>
                      <a:pt x="70" y="150"/>
                    </a:moveTo>
                    <a:lnTo>
                      <a:pt x="70" y="152"/>
                    </a:lnTo>
                    <a:lnTo>
                      <a:pt x="70" y="150"/>
                    </a:lnTo>
                    <a:lnTo>
                      <a:pt x="66" y="150"/>
                    </a:lnTo>
                    <a:lnTo>
                      <a:pt x="66" y="146"/>
                    </a:lnTo>
                    <a:lnTo>
                      <a:pt x="70" y="146"/>
                    </a:lnTo>
                    <a:lnTo>
                      <a:pt x="70" y="150"/>
                    </a:lnTo>
                    <a:lnTo>
                      <a:pt x="70" y="150"/>
                    </a:lnTo>
                    <a:lnTo>
                      <a:pt x="70" y="150"/>
                    </a:lnTo>
                    <a:close/>
                    <a:moveTo>
                      <a:pt x="186" y="152"/>
                    </a:moveTo>
                    <a:lnTo>
                      <a:pt x="186" y="156"/>
                    </a:lnTo>
                    <a:lnTo>
                      <a:pt x="182" y="156"/>
                    </a:lnTo>
                    <a:lnTo>
                      <a:pt x="178" y="156"/>
                    </a:lnTo>
                    <a:lnTo>
                      <a:pt x="178" y="152"/>
                    </a:lnTo>
                    <a:lnTo>
                      <a:pt x="178" y="156"/>
                    </a:lnTo>
                    <a:lnTo>
                      <a:pt x="174" y="156"/>
                    </a:lnTo>
                    <a:lnTo>
                      <a:pt x="174" y="152"/>
                    </a:lnTo>
                    <a:lnTo>
                      <a:pt x="174" y="150"/>
                    </a:lnTo>
                    <a:lnTo>
                      <a:pt x="178" y="146"/>
                    </a:lnTo>
                    <a:lnTo>
                      <a:pt x="182" y="146"/>
                    </a:lnTo>
                    <a:lnTo>
                      <a:pt x="186" y="150"/>
                    </a:lnTo>
                    <a:lnTo>
                      <a:pt x="186" y="152"/>
                    </a:lnTo>
                    <a:lnTo>
                      <a:pt x="186" y="152"/>
                    </a:lnTo>
                    <a:lnTo>
                      <a:pt x="186" y="152"/>
                    </a:lnTo>
                    <a:close/>
                    <a:moveTo>
                      <a:pt x="74" y="160"/>
                    </a:moveTo>
                    <a:lnTo>
                      <a:pt x="74" y="156"/>
                    </a:lnTo>
                    <a:lnTo>
                      <a:pt x="70" y="152"/>
                    </a:lnTo>
                    <a:lnTo>
                      <a:pt x="70" y="150"/>
                    </a:lnTo>
                    <a:lnTo>
                      <a:pt x="74" y="152"/>
                    </a:lnTo>
                    <a:lnTo>
                      <a:pt x="74" y="156"/>
                    </a:lnTo>
                    <a:lnTo>
                      <a:pt x="74" y="160"/>
                    </a:lnTo>
                    <a:lnTo>
                      <a:pt x="74" y="160"/>
                    </a:lnTo>
                    <a:lnTo>
                      <a:pt x="74" y="160"/>
                    </a:lnTo>
                    <a:close/>
                    <a:moveTo>
                      <a:pt x="502" y="166"/>
                    </a:moveTo>
                    <a:lnTo>
                      <a:pt x="498" y="166"/>
                    </a:lnTo>
                    <a:lnTo>
                      <a:pt x="498" y="164"/>
                    </a:lnTo>
                    <a:lnTo>
                      <a:pt x="494" y="164"/>
                    </a:lnTo>
                    <a:lnTo>
                      <a:pt x="490" y="160"/>
                    </a:lnTo>
                    <a:lnTo>
                      <a:pt x="488" y="160"/>
                    </a:lnTo>
                    <a:lnTo>
                      <a:pt x="484" y="160"/>
                    </a:lnTo>
                    <a:lnTo>
                      <a:pt x="488" y="160"/>
                    </a:lnTo>
                    <a:lnTo>
                      <a:pt x="484" y="160"/>
                    </a:lnTo>
                    <a:lnTo>
                      <a:pt x="480" y="160"/>
                    </a:lnTo>
                    <a:lnTo>
                      <a:pt x="476" y="160"/>
                    </a:lnTo>
                    <a:lnTo>
                      <a:pt x="476" y="156"/>
                    </a:lnTo>
                    <a:lnTo>
                      <a:pt x="476" y="160"/>
                    </a:lnTo>
                    <a:lnTo>
                      <a:pt x="472" y="160"/>
                    </a:lnTo>
                    <a:lnTo>
                      <a:pt x="468" y="160"/>
                    </a:lnTo>
                    <a:lnTo>
                      <a:pt x="468" y="156"/>
                    </a:lnTo>
                    <a:lnTo>
                      <a:pt x="464" y="156"/>
                    </a:lnTo>
                    <a:lnTo>
                      <a:pt x="464" y="160"/>
                    </a:lnTo>
                    <a:lnTo>
                      <a:pt x="460" y="164"/>
                    </a:lnTo>
                    <a:lnTo>
                      <a:pt x="460" y="160"/>
                    </a:lnTo>
                    <a:lnTo>
                      <a:pt x="460" y="156"/>
                    </a:lnTo>
                    <a:lnTo>
                      <a:pt x="464" y="156"/>
                    </a:lnTo>
                    <a:lnTo>
                      <a:pt x="464" y="152"/>
                    </a:lnTo>
                    <a:lnTo>
                      <a:pt x="468" y="152"/>
                    </a:lnTo>
                    <a:lnTo>
                      <a:pt x="472" y="152"/>
                    </a:lnTo>
                    <a:lnTo>
                      <a:pt x="476" y="152"/>
                    </a:lnTo>
                    <a:lnTo>
                      <a:pt x="480" y="152"/>
                    </a:lnTo>
                    <a:lnTo>
                      <a:pt x="484" y="152"/>
                    </a:lnTo>
                    <a:lnTo>
                      <a:pt x="484" y="150"/>
                    </a:lnTo>
                    <a:lnTo>
                      <a:pt x="488" y="150"/>
                    </a:lnTo>
                    <a:lnTo>
                      <a:pt x="488" y="152"/>
                    </a:lnTo>
                    <a:lnTo>
                      <a:pt x="490" y="152"/>
                    </a:lnTo>
                    <a:lnTo>
                      <a:pt x="494" y="152"/>
                    </a:lnTo>
                    <a:lnTo>
                      <a:pt x="498" y="152"/>
                    </a:lnTo>
                    <a:lnTo>
                      <a:pt x="502" y="156"/>
                    </a:lnTo>
                    <a:lnTo>
                      <a:pt x="502" y="160"/>
                    </a:lnTo>
                    <a:lnTo>
                      <a:pt x="506" y="164"/>
                    </a:lnTo>
                    <a:lnTo>
                      <a:pt x="502" y="166"/>
                    </a:lnTo>
                    <a:lnTo>
                      <a:pt x="502" y="166"/>
                    </a:lnTo>
                    <a:lnTo>
                      <a:pt x="502" y="166"/>
                    </a:lnTo>
                    <a:close/>
                    <a:moveTo>
                      <a:pt x="164" y="152"/>
                    </a:moveTo>
                    <a:lnTo>
                      <a:pt x="166" y="152"/>
                    </a:lnTo>
                    <a:lnTo>
                      <a:pt x="164" y="152"/>
                    </a:lnTo>
                    <a:lnTo>
                      <a:pt x="164" y="152"/>
                    </a:lnTo>
                    <a:lnTo>
                      <a:pt x="164" y="152"/>
                    </a:lnTo>
                    <a:close/>
                    <a:moveTo>
                      <a:pt x="438" y="156"/>
                    </a:moveTo>
                    <a:lnTo>
                      <a:pt x="442" y="156"/>
                    </a:lnTo>
                    <a:lnTo>
                      <a:pt x="446" y="156"/>
                    </a:lnTo>
                    <a:lnTo>
                      <a:pt x="450" y="156"/>
                    </a:lnTo>
                    <a:lnTo>
                      <a:pt x="450" y="160"/>
                    </a:lnTo>
                    <a:lnTo>
                      <a:pt x="454" y="160"/>
                    </a:lnTo>
                    <a:lnTo>
                      <a:pt x="454" y="164"/>
                    </a:lnTo>
                    <a:lnTo>
                      <a:pt x="450" y="164"/>
                    </a:lnTo>
                    <a:lnTo>
                      <a:pt x="450" y="166"/>
                    </a:lnTo>
                    <a:lnTo>
                      <a:pt x="446" y="166"/>
                    </a:lnTo>
                    <a:lnTo>
                      <a:pt x="442" y="166"/>
                    </a:lnTo>
                    <a:lnTo>
                      <a:pt x="438" y="164"/>
                    </a:lnTo>
                    <a:lnTo>
                      <a:pt x="434" y="160"/>
                    </a:lnTo>
                    <a:lnTo>
                      <a:pt x="434" y="156"/>
                    </a:lnTo>
                    <a:lnTo>
                      <a:pt x="438" y="156"/>
                    </a:lnTo>
                    <a:lnTo>
                      <a:pt x="438" y="156"/>
                    </a:lnTo>
                    <a:lnTo>
                      <a:pt x="438" y="156"/>
                    </a:lnTo>
                    <a:close/>
                    <a:moveTo>
                      <a:pt x="298" y="160"/>
                    </a:moveTo>
                    <a:lnTo>
                      <a:pt x="298" y="164"/>
                    </a:lnTo>
                    <a:lnTo>
                      <a:pt x="298" y="166"/>
                    </a:lnTo>
                    <a:lnTo>
                      <a:pt x="298" y="170"/>
                    </a:lnTo>
                    <a:lnTo>
                      <a:pt x="294" y="170"/>
                    </a:lnTo>
                    <a:lnTo>
                      <a:pt x="298" y="166"/>
                    </a:lnTo>
                    <a:lnTo>
                      <a:pt x="294" y="166"/>
                    </a:lnTo>
                    <a:lnTo>
                      <a:pt x="294" y="164"/>
                    </a:lnTo>
                    <a:lnTo>
                      <a:pt x="294" y="160"/>
                    </a:lnTo>
                    <a:lnTo>
                      <a:pt x="298" y="160"/>
                    </a:lnTo>
                    <a:lnTo>
                      <a:pt x="298" y="156"/>
                    </a:lnTo>
                    <a:lnTo>
                      <a:pt x="298" y="160"/>
                    </a:lnTo>
                    <a:lnTo>
                      <a:pt x="298" y="160"/>
                    </a:lnTo>
                    <a:lnTo>
                      <a:pt x="298" y="160"/>
                    </a:lnTo>
                    <a:close/>
                    <a:moveTo>
                      <a:pt x="458" y="156"/>
                    </a:moveTo>
                    <a:lnTo>
                      <a:pt x="458" y="160"/>
                    </a:lnTo>
                    <a:lnTo>
                      <a:pt x="458" y="156"/>
                    </a:lnTo>
                    <a:lnTo>
                      <a:pt x="458" y="156"/>
                    </a:lnTo>
                    <a:lnTo>
                      <a:pt x="458" y="156"/>
                    </a:lnTo>
                    <a:close/>
                    <a:moveTo>
                      <a:pt x="464" y="164"/>
                    </a:moveTo>
                    <a:lnTo>
                      <a:pt x="468" y="164"/>
                    </a:lnTo>
                    <a:lnTo>
                      <a:pt x="468" y="166"/>
                    </a:lnTo>
                    <a:lnTo>
                      <a:pt x="464" y="166"/>
                    </a:lnTo>
                    <a:lnTo>
                      <a:pt x="468" y="164"/>
                    </a:lnTo>
                    <a:lnTo>
                      <a:pt x="464" y="164"/>
                    </a:lnTo>
                    <a:lnTo>
                      <a:pt x="464" y="166"/>
                    </a:lnTo>
                    <a:lnTo>
                      <a:pt x="460" y="166"/>
                    </a:lnTo>
                    <a:lnTo>
                      <a:pt x="460" y="164"/>
                    </a:lnTo>
                    <a:lnTo>
                      <a:pt x="464" y="164"/>
                    </a:lnTo>
                    <a:lnTo>
                      <a:pt x="464" y="164"/>
                    </a:lnTo>
                    <a:lnTo>
                      <a:pt x="464" y="164"/>
                    </a:lnTo>
                    <a:close/>
                    <a:moveTo>
                      <a:pt x="468" y="164"/>
                    </a:moveTo>
                    <a:lnTo>
                      <a:pt x="472" y="164"/>
                    </a:lnTo>
                    <a:lnTo>
                      <a:pt x="468" y="164"/>
                    </a:lnTo>
                    <a:lnTo>
                      <a:pt x="468" y="164"/>
                    </a:lnTo>
                    <a:lnTo>
                      <a:pt x="468" y="164"/>
                    </a:lnTo>
                    <a:close/>
                    <a:moveTo>
                      <a:pt x="394" y="170"/>
                    </a:moveTo>
                    <a:lnTo>
                      <a:pt x="398" y="170"/>
                    </a:lnTo>
                    <a:lnTo>
                      <a:pt x="394" y="174"/>
                    </a:lnTo>
                    <a:lnTo>
                      <a:pt x="394" y="170"/>
                    </a:lnTo>
                    <a:lnTo>
                      <a:pt x="394" y="170"/>
                    </a:lnTo>
                    <a:lnTo>
                      <a:pt x="394" y="170"/>
                    </a:lnTo>
                    <a:close/>
                    <a:moveTo>
                      <a:pt x="394" y="178"/>
                    </a:moveTo>
                    <a:lnTo>
                      <a:pt x="398" y="178"/>
                    </a:lnTo>
                    <a:lnTo>
                      <a:pt x="398" y="182"/>
                    </a:lnTo>
                    <a:lnTo>
                      <a:pt x="398" y="186"/>
                    </a:lnTo>
                    <a:lnTo>
                      <a:pt x="394" y="182"/>
                    </a:lnTo>
                    <a:lnTo>
                      <a:pt x="394" y="186"/>
                    </a:lnTo>
                    <a:lnTo>
                      <a:pt x="394" y="190"/>
                    </a:lnTo>
                    <a:lnTo>
                      <a:pt x="398" y="194"/>
                    </a:lnTo>
                    <a:lnTo>
                      <a:pt x="394" y="194"/>
                    </a:lnTo>
                    <a:lnTo>
                      <a:pt x="390" y="194"/>
                    </a:lnTo>
                    <a:lnTo>
                      <a:pt x="390" y="196"/>
                    </a:lnTo>
                    <a:lnTo>
                      <a:pt x="390" y="200"/>
                    </a:lnTo>
                    <a:lnTo>
                      <a:pt x="386" y="200"/>
                    </a:lnTo>
                    <a:lnTo>
                      <a:pt x="386" y="196"/>
                    </a:lnTo>
                    <a:lnTo>
                      <a:pt x="386" y="194"/>
                    </a:lnTo>
                    <a:lnTo>
                      <a:pt x="390" y="194"/>
                    </a:lnTo>
                    <a:lnTo>
                      <a:pt x="390" y="190"/>
                    </a:lnTo>
                    <a:lnTo>
                      <a:pt x="390" y="186"/>
                    </a:lnTo>
                    <a:lnTo>
                      <a:pt x="390" y="182"/>
                    </a:lnTo>
                    <a:lnTo>
                      <a:pt x="390" y="178"/>
                    </a:lnTo>
                    <a:lnTo>
                      <a:pt x="394" y="178"/>
                    </a:lnTo>
                    <a:lnTo>
                      <a:pt x="394" y="178"/>
                    </a:lnTo>
                    <a:lnTo>
                      <a:pt x="394" y="178"/>
                    </a:lnTo>
                    <a:close/>
                    <a:moveTo>
                      <a:pt x="390" y="182"/>
                    </a:moveTo>
                    <a:lnTo>
                      <a:pt x="390" y="186"/>
                    </a:lnTo>
                    <a:lnTo>
                      <a:pt x="386" y="190"/>
                    </a:lnTo>
                    <a:lnTo>
                      <a:pt x="386" y="194"/>
                    </a:lnTo>
                    <a:lnTo>
                      <a:pt x="382" y="194"/>
                    </a:lnTo>
                    <a:lnTo>
                      <a:pt x="382" y="190"/>
                    </a:lnTo>
                    <a:lnTo>
                      <a:pt x="382" y="186"/>
                    </a:lnTo>
                    <a:lnTo>
                      <a:pt x="382" y="182"/>
                    </a:lnTo>
                    <a:lnTo>
                      <a:pt x="386" y="182"/>
                    </a:lnTo>
                    <a:lnTo>
                      <a:pt x="390" y="182"/>
                    </a:lnTo>
                    <a:lnTo>
                      <a:pt x="390" y="182"/>
                    </a:lnTo>
                    <a:lnTo>
                      <a:pt x="390" y="182"/>
                    </a:lnTo>
                    <a:close/>
                    <a:moveTo>
                      <a:pt x="378" y="190"/>
                    </a:moveTo>
                    <a:lnTo>
                      <a:pt x="378" y="194"/>
                    </a:lnTo>
                    <a:lnTo>
                      <a:pt x="378" y="196"/>
                    </a:lnTo>
                    <a:lnTo>
                      <a:pt x="374" y="194"/>
                    </a:lnTo>
                    <a:lnTo>
                      <a:pt x="374" y="190"/>
                    </a:lnTo>
                    <a:lnTo>
                      <a:pt x="378" y="190"/>
                    </a:lnTo>
                    <a:lnTo>
                      <a:pt x="378" y="190"/>
                    </a:lnTo>
                    <a:lnTo>
                      <a:pt x="378" y="190"/>
                    </a:lnTo>
                    <a:close/>
                    <a:moveTo>
                      <a:pt x="104" y="196"/>
                    </a:moveTo>
                    <a:lnTo>
                      <a:pt x="100" y="196"/>
                    </a:lnTo>
                    <a:lnTo>
                      <a:pt x="96" y="194"/>
                    </a:lnTo>
                    <a:lnTo>
                      <a:pt x="100" y="194"/>
                    </a:lnTo>
                    <a:lnTo>
                      <a:pt x="104" y="194"/>
                    </a:lnTo>
                    <a:lnTo>
                      <a:pt x="104" y="196"/>
                    </a:lnTo>
                    <a:lnTo>
                      <a:pt x="104" y="196"/>
                    </a:lnTo>
                    <a:lnTo>
                      <a:pt x="104" y="196"/>
                    </a:lnTo>
                    <a:close/>
                    <a:moveTo>
                      <a:pt x="554" y="194"/>
                    </a:moveTo>
                    <a:lnTo>
                      <a:pt x="558" y="194"/>
                    </a:lnTo>
                    <a:lnTo>
                      <a:pt x="558" y="196"/>
                    </a:lnTo>
                    <a:lnTo>
                      <a:pt x="558" y="200"/>
                    </a:lnTo>
                    <a:lnTo>
                      <a:pt x="558" y="204"/>
                    </a:lnTo>
                    <a:lnTo>
                      <a:pt x="554" y="204"/>
                    </a:lnTo>
                    <a:lnTo>
                      <a:pt x="554" y="200"/>
                    </a:lnTo>
                    <a:lnTo>
                      <a:pt x="550" y="200"/>
                    </a:lnTo>
                    <a:lnTo>
                      <a:pt x="554" y="200"/>
                    </a:lnTo>
                    <a:lnTo>
                      <a:pt x="554" y="196"/>
                    </a:lnTo>
                    <a:lnTo>
                      <a:pt x="554" y="194"/>
                    </a:lnTo>
                    <a:lnTo>
                      <a:pt x="554" y="194"/>
                    </a:lnTo>
                    <a:lnTo>
                      <a:pt x="554" y="194"/>
                    </a:lnTo>
                    <a:close/>
                    <a:moveTo>
                      <a:pt x="248" y="200"/>
                    </a:moveTo>
                    <a:lnTo>
                      <a:pt x="246" y="200"/>
                    </a:lnTo>
                    <a:lnTo>
                      <a:pt x="248" y="200"/>
                    </a:lnTo>
                    <a:lnTo>
                      <a:pt x="248" y="200"/>
                    </a:lnTo>
                    <a:lnTo>
                      <a:pt x="248" y="200"/>
                    </a:lnTo>
                    <a:close/>
                    <a:moveTo>
                      <a:pt x="358" y="200"/>
                    </a:moveTo>
                    <a:lnTo>
                      <a:pt x="358" y="204"/>
                    </a:lnTo>
                    <a:lnTo>
                      <a:pt x="360" y="204"/>
                    </a:lnTo>
                    <a:lnTo>
                      <a:pt x="358" y="208"/>
                    </a:lnTo>
                    <a:lnTo>
                      <a:pt x="358" y="212"/>
                    </a:lnTo>
                    <a:lnTo>
                      <a:pt x="358" y="208"/>
                    </a:lnTo>
                    <a:lnTo>
                      <a:pt x="358" y="204"/>
                    </a:lnTo>
                    <a:lnTo>
                      <a:pt x="358" y="200"/>
                    </a:lnTo>
                    <a:lnTo>
                      <a:pt x="358" y="200"/>
                    </a:lnTo>
                    <a:lnTo>
                      <a:pt x="358" y="200"/>
                    </a:lnTo>
                    <a:close/>
                    <a:moveTo>
                      <a:pt x="212" y="238"/>
                    </a:moveTo>
                    <a:lnTo>
                      <a:pt x="208" y="238"/>
                    </a:lnTo>
                    <a:lnTo>
                      <a:pt x="204" y="234"/>
                    </a:lnTo>
                    <a:lnTo>
                      <a:pt x="200" y="234"/>
                    </a:lnTo>
                    <a:lnTo>
                      <a:pt x="196" y="234"/>
                    </a:lnTo>
                    <a:lnTo>
                      <a:pt x="192" y="234"/>
                    </a:lnTo>
                    <a:lnTo>
                      <a:pt x="190" y="234"/>
                    </a:lnTo>
                    <a:lnTo>
                      <a:pt x="186" y="234"/>
                    </a:lnTo>
                    <a:lnTo>
                      <a:pt x="182" y="234"/>
                    </a:lnTo>
                    <a:lnTo>
                      <a:pt x="178" y="234"/>
                    </a:lnTo>
                    <a:lnTo>
                      <a:pt x="178" y="230"/>
                    </a:lnTo>
                    <a:lnTo>
                      <a:pt x="174" y="230"/>
                    </a:lnTo>
                    <a:lnTo>
                      <a:pt x="170" y="230"/>
                    </a:lnTo>
                    <a:lnTo>
                      <a:pt x="166" y="230"/>
                    </a:lnTo>
                    <a:lnTo>
                      <a:pt x="164" y="230"/>
                    </a:lnTo>
                    <a:lnTo>
                      <a:pt x="160" y="230"/>
                    </a:lnTo>
                    <a:lnTo>
                      <a:pt x="160" y="226"/>
                    </a:lnTo>
                    <a:lnTo>
                      <a:pt x="160" y="222"/>
                    </a:lnTo>
                    <a:lnTo>
                      <a:pt x="160" y="220"/>
                    </a:lnTo>
                    <a:lnTo>
                      <a:pt x="160" y="222"/>
                    </a:lnTo>
                    <a:lnTo>
                      <a:pt x="156" y="222"/>
                    </a:lnTo>
                    <a:lnTo>
                      <a:pt x="156" y="220"/>
                    </a:lnTo>
                    <a:lnTo>
                      <a:pt x="152" y="220"/>
                    </a:lnTo>
                    <a:lnTo>
                      <a:pt x="148" y="220"/>
                    </a:lnTo>
                    <a:lnTo>
                      <a:pt x="144" y="220"/>
                    </a:lnTo>
                    <a:lnTo>
                      <a:pt x="140" y="220"/>
                    </a:lnTo>
                    <a:lnTo>
                      <a:pt x="144" y="220"/>
                    </a:lnTo>
                    <a:lnTo>
                      <a:pt x="144" y="216"/>
                    </a:lnTo>
                    <a:lnTo>
                      <a:pt x="144" y="220"/>
                    </a:lnTo>
                    <a:lnTo>
                      <a:pt x="148" y="216"/>
                    </a:lnTo>
                    <a:lnTo>
                      <a:pt x="148" y="212"/>
                    </a:lnTo>
                    <a:lnTo>
                      <a:pt x="152" y="212"/>
                    </a:lnTo>
                    <a:lnTo>
                      <a:pt x="152" y="208"/>
                    </a:lnTo>
                    <a:lnTo>
                      <a:pt x="152" y="204"/>
                    </a:lnTo>
                    <a:lnTo>
                      <a:pt x="152" y="200"/>
                    </a:lnTo>
                    <a:lnTo>
                      <a:pt x="156" y="200"/>
                    </a:lnTo>
                    <a:lnTo>
                      <a:pt x="156" y="204"/>
                    </a:lnTo>
                    <a:lnTo>
                      <a:pt x="160" y="204"/>
                    </a:lnTo>
                    <a:lnTo>
                      <a:pt x="164" y="204"/>
                    </a:lnTo>
                    <a:lnTo>
                      <a:pt x="166" y="204"/>
                    </a:lnTo>
                    <a:lnTo>
                      <a:pt x="170" y="204"/>
                    </a:lnTo>
                    <a:lnTo>
                      <a:pt x="174" y="204"/>
                    </a:lnTo>
                    <a:lnTo>
                      <a:pt x="174" y="208"/>
                    </a:lnTo>
                    <a:lnTo>
                      <a:pt x="178" y="208"/>
                    </a:lnTo>
                    <a:lnTo>
                      <a:pt x="182" y="212"/>
                    </a:lnTo>
                    <a:lnTo>
                      <a:pt x="186" y="212"/>
                    </a:lnTo>
                    <a:lnTo>
                      <a:pt x="186" y="208"/>
                    </a:lnTo>
                    <a:lnTo>
                      <a:pt x="186" y="212"/>
                    </a:lnTo>
                    <a:lnTo>
                      <a:pt x="190" y="212"/>
                    </a:lnTo>
                    <a:lnTo>
                      <a:pt x="190" y="216"/>
                    </a:lnTo>
                    <a:lnTo>
                      <a:pt x="190" y="220"/>
                    </a:lnTo>
                    <a:lnTo>
                      <a:pt x="192" y="220"/>
                    </a:lnTo>
                    <a:lnTo>
                      <a:pt x="196" y="220"/>
                    </a:lnTo>
                    <a:lnTo>
                      <a:pt x="200" y="220"/>
                    </a:lnTo>
                    <a:lnTo>
                      <a:pt x="204" y="220"/>
                    </a:lnTo>
                    <a:lnTo>
                      <a:pt x="208" y="220"/>
                    </a:lnTo>
                    <a:lnTo>
                      <a:pt x="212" y="220"/>
                    </a:lnTo>
                    <a:lnTo>
                      <a:pt x="216" y="220"/>
                    </a:lnTo>
                    <a:lnTo>
                      <a:pt x="216" y="222"/>
                    </a:lnTo>
                    <a:lnTo>
                      <a:pt x="216" y="220"/>
                    </a:lnTo>
                    <a:lnTo>
                      <a:pt x="220" y="220"/>
                    </a:lnTo>
                    <a:lnTo>
                      <a:pt x="220" y="216"/>
                    </a:lnTo>
                    <a:lnTo>
                      <a:pt x="220" y="212"/>
                    </a:lnTo>
                    <a:lnTo>
                      <a:pt x="222" y="212"/>
                    </a:lnTo>
                    <a:lnTo>
                      <a:pt x="226" y="216"/>
                    </a:lnTo>
                    <a:lnTo>
                      <a:pt x="230" y="216"/>
                    </a:lnTo>
                    <a:lnTo>
                      <a:pt x="234" y="216"/>
                    </a:lnTo>
                    <a:lnTo>
                      <a:pt x="234" y="220"/>
                    </a:lnTo>
                    <a:lnTo>
                      <a:pt x="238" y="220"/>
                    </a:lnTo>
                    <a:lnTo>
                      <a:pt x="242" y="220"/>
                    </a:lnTo>
                    <a:lnTo>
                      <a:pt x="246" y="220"/>
                    </a:lnTo>
                    <a:lnTo>
                      <a:pt x="246" y="222"/>
                    </a:lnTo>
                    <a:lnTo>
                      <a:pt x="248" y="222"/>
                    </a:lnTo>
                    <a:lnTo>
                      <a:pt x="248" y="226"/>
                    </a:lnTo>
                    <a:lnTo>
                      <a:pt x="246" y="222"/>
                    </a:lnTo>
                    <a:lnTo>
                      <a:pt x="246" y="226"/>
                    </a:lnTo>
                    <a:lnTo>
                      <a:pt x="248" y="226"/>
                    </a:lnTo>
                    <a:lnTo>
                      <a:pt x="248" y="230"/>
                    </a:lnTo>
                    <a:lnTo>
                      <a:pt x="252" y="234"/>
                    </a:lnTo>
                    <a:lnTo>
                      <a:pt x="256" y="234"/>
                    </a:lnTo>
                    <a:lnTo>
                      <a:pt x="260" y="234"/>
                    </a:lnTo>
                    <a:lnTo>
                      <a:pt x="264" y="234"/>
                    </a:lnTo>
                    <a:lnTo>
                      <a:pt x="268" y="234"/>
                    </a:lnTo>
                    <a:lnTo>
                      <a:pt x="268" y="230"/>
                    </a:lnTo>
                    <a:lnTo>
                      <a:pt x="268" y="234"/>
                    </a:lnTo>
                    <a:lnTo>
                      <a:pt x="272" y="234"/>
                    </a:lnTo>
                    <a:lnTo>
                      <a:pt x="272" y="238"/>
                    </a:lnTo>
                    <a:lnTo>
                      <a:pt x="272" y="242"/>
                    </a:lnTo>
                    <a:lnTo>
                      <a:pt x="272" y="246"/>
                    </a:lnTo>
                    <a:lnTo>
                      <a:pt x="272" y="250"/>
                    </a:lnTo>
                    <a:lnTo>
                      <a:pt x="276" y="250"/>
                    </a:lnTo>
                    <a:lnTo>
                      <a:pt x="276" y="252"/>
                    </a:lnTo>
                    <a:lnTo>
                      <a:pt x="272" y="252"/>
                    </a:lnTo>
                    <a:lnTo>
                      <a:pt x="272" y="250"/>
                    </a:lnTo>
                    <a:lnTo>
                      <a:pt x="268" y="250"/>
                    </a:lnTo>
                    <a:lnTo>
                      <a:pt x="264" y="250"/>
                    </a:lnTo>
                    <a:lnTo>
                      <a:pt x="260" y="246"/>
                    </a:lnTo>
                    <a:lnTo>
                      <a:pt x="256" y="246"/>
                    </a:lnTo>
                    <a:lnTo>
                      <a:pt x="256" y="242"/>
                    </a:lnTo>
                    <a:lnTo>
                      <a:pt x="252" y="242"/>
                    </a:lnTo>
                    <a:lnTo>
                      <a:pt x="252" y="246"/>
                    </a:lnTo>
                    <a:lnTo>
                      <a:pt x="248" y="246"/>
                    </a:lnTo>
                    <a:lnTo>
                      <a:pt x="246" y="246"/>
                    </a:lnTo>
                    <a:lnTo>
                      <a:pt x="242" y="246"/>
                    </a:lnTo>
                    <a:lnTo>
                      <a:pt x="238" y="246"/>
                    </a:lnTo>
                    <a:lnTo>
                      <a:pt x="234" y="242"/>
                    </a:lnTo>
                    <a:lnTo>
                      <a:pt x="234" y="246"/>
                    </a:lnTo>
                    <a:lnTo>
                      <a:pt x="230" y="246"/>
                    </a:lnTo>
                    <a:lnTo>
                      <a:pt x="230" y="242"/>
                    </a:lnTo>
                    <a:lnTo>
                      <a:pt x="226" y="242"/>
                    </a:lnTo>
                    <a:lnTo>
                      <a:pt x="222" y="242"/>
                    </a:lnTo>
                    <a:lnTo>
                      <a:pt x="220" y="242"/>
                    </a:lnTo>
                    <a:lnTo>
                      <a:pt x="216" y="242"/>
                    </a:lnTo>
                    <a:lnTo>
                      <a:pt x="212" y="238"/>
                    </a:lnTo>
                    <a:lnTo>
                      <a:pt x="212" y="238"/>
                    </a:lnTo>
                    <a:lnTo>
                      <a:pt x="212" y="238"/>
                    </a:lnTo>
                    <a:close/>
                    <a:moveTo>
                      <a:pt x="554" y="204"/>
                    </a:moveTo>
                    <a:lnTo>
                      <a:pt x="558" y="204"/>
                    </a:lnTo>
                    <a:lnTo>
                      <a:pt x="558" y="208"/>
                    </a:lnTo>
                    <a:lnTo>
                      <a:pt x="558" y="212"/>
                    </a:lnTo>
                    <a:lnTo>
                      <a:pt x="554" y="208"/>
                    </a:lnTo>
                    <a:lnTo>
                      <a:pt x="554" y="204"/>
                    </a:lnTo>
                    <a:lnTo>
                      <a:pt x="554" y="204"/>
                    </a:lnTo>
                    <a:lnTo>
                      <a:pt x="554" y="204"/>
                    </a:lnTo>
                    <a:close/>
                    <a:moveTo>
                      <a:pt x="550" y="208"/>
                    </a:moveTo>
                    <a:lnTo>
                      <a:pt x="554" y="208"/>
                    </a:lnTo>
                    <a:lnTo>
                      <a:pt x="554" y="212"/>
                    </a:lnTo>
                    <a:lnTo>
                      <a:pt x="554" y="216"/>
                    </a:lnTo>
                    <a:lnTo>
                      <a:pt x="554" y="220"/>
                    </a:lnTo>
                    <a:lnTo>
                      <a:pt x="550" y="220"/>
                    </a:lnTo>
                    <a:lnTo>
                      <a:pt x="550" y="212"/>
                    </a:lnTo>
                    <a:lnTo>
                      <a:pt x="550" y="208"/>
                    </a:lnTo>
                    <a:lnTo>
                      <a:pt x="550" y="208"/>
                    </a:lnTo>
                    <a:lnTo>
                      <a:pt x="550" y="208"/>
                    </a:lnTo>
                    <a:close/>
                    <a:moveTo>
                      <a:pt x="140" y="212"/>
                    </a:moveTo>
                    <a:lnTo>
                      <a:pt x="140" y="216"/>
                    </a:lnTo>
                    <a:lnTo>
                      <a:pt x="140" y="212"/>
                    </a:lnTo>
                    <a:lnTo>
                      <a:pt x="140" y="212"/>
                    </a:lnTo>
                    <a:lnTo>
                      <a:pt x="140" y="212"/>
                    </a:lnTo>
                    <a:close/>
                    <a:moveTo>
                      <a:pt x="286" y="220"/>
                    </a:moveTo>
                    <a:lnTo>
                      <a:pt x="290" y="220"/>
                    </a:lnTo>
                    <a:lnTo>
                      <a:pt x="286" y="220"/>
                    </a:lnTo>
                    <a:lnTo>
                      <a:pt x="286" y="222"/>
                    </a:lnTo>
                    <a:lnTo>
                      <a:pt x="282" y="222"/>
                    </a:lnTo>
                    <a:lnTo>
                      <a:pt x="282" y="220"/>
                    </a:lnTo>
                    <a:lnTo>
                      <a:pt x="286" y="220"/>
                    </a:lnTo>
                    <a:lnTo>
                      <a:pt x="286" y="220"/>
                    </a:lnTo>
                    <a:lnTo>
                      <a:pt x="286" y="220"/>
                    </a:lnTo>
                    <a:close/>
                    <a:moveTo>
                      <a:pt x="252" y="220"/>
                    </a:moveTo>
                    <a:lnTo>
                      <a:pt x="256" y="220"/>
                    </a:lnTo>
                    <a:lnTo>
                      <a:pt x="260" y="220"/>
                    </a:lnTo>
                    <a:lnTo>
                      <a:pt x="264" y="220"/>
                    </a:lnTo>
                    <a:lnTo>
                      <a:pt x="268" y="220"/>
                    </a:lnTo>
                    <a:lnTo>
                      <a:pt x="268" y="222"/>
                    </a:lnTo>
                    <a:lnTo>
                      <a:pt x="264" y="222"/>
                    </a:lnTo>
                    <a:lnTo>
                      <a:pt x="260" y="222"/>
                    </a:lnTo>
                    <a:lnTo>
                      <a:pt x="260" y="226"/>
                    </a:lnTo>
                    <a:lnTo>
                      <a:pt x="256" y="226"/>
                    </a:lnTo>
                    <a:lnTo>
                      <a:pt x="252" y="226"/>
                    </a:lnTo>
                    <a:lnTo>
                      <a:pt x="252" y="222"/>
                    </a:lnTo>
                    <a:lnTo>
                      <a:pt x="252" y="226"/>
                    </a:lnTo>
                    <a:lnTo>
                      <a:pt x="248" y="222"/>
                    </a:lnTo>
                    <a:lnTo>
                      <a:pt x="248" y="220"/>
                    </a:lnTo>
                    <a:lnTo>
                      <a:pt x="252" y="220"/>
                    </a:lnTo>
                    <a:lnTo>
                      <a:pt x="252" y="220"/>
                    </a:lnTo>
                    <a:lnTo>
                      <a:pt x="252" y="220"/>
                    </a:lnTo>
                    <a:close/>
                    <a:moveTo>
                      <a:pt x="516" y="222"/>
                    </a:moveTo>
                    <a:lnTo>
                      <a:pt x="516" y="226"/>
                    </a:lnTo>
                    <a:lnTo>
                      <a:pt x="516" y="230"/>
                    </a:lnTo>
                    <a:lnTo>
                      <a:pt x="514" y="234"/>
                    </a:lnTo>
                    <a:lnTo>
                      <a:pt x="514" y="238"/>
                    </a:lnTo>
                    <a:lnTo>
                      <a:pt x="510" y="238"/>
                    </a:lnTo>
                    <a:lnTo>
                      <a:pt x="506" y="238"/>
                    </a:lnTo>
                    <a:lnTo>
                      <a:pt x="510" y="234"/>
                    </a:lnTo>
                    <a:lnTo>
                      <a:pt x="510" y="230"/>
                    </a:lnTo>
                    <a:lnTo>
                      <a:pt x="514" y="226"/>
                    </a:lnTo>
                    <a:lnTo>
                      <a:pt x="514" y="222"/>
                    </a:lnTo>
                    <a:lnTo>
                      <a:pt x="516" y="222"/>
                    </a:lnTo>
                    <a:lnTo>
                      <a:pt x="516" y="222"/>
                    </a:lnTo>
                    <a:lnTo>
                      <a:pt x="516" y="222"/>
                    </a:lnTo>
                    <a:close/>
                    <a:moveTo>
                      <a:pt x="614" y="226"/>
                    </a:moveTo>
                    <a:lnTo>
                      <a:pt x="618" y="226"/>
                    </a:lnTo>
                    <a:lnTo>
                      <a:pt x="618" y="230"/>
                    </a:lnTo>
                    <a:lnTo>
                      <a:pt x="622" y="230"/>
                    </a:lnTo>
                    <a:lnTo>
                      <a:pt x="618" y="234"/>
                    </a:lnTo>
                    <a:lnTo>
                      <a:pt x="618" y="238"/>
                    </a:lnTo>
                    <a:lnTo>
                      <a:pt x="618" y="242"/>
                    </a:lnTo>
                    <a:lnTo>
                      <a:pt x="614" y="242"/>
                    </a:lnTo>
                    <a:lnTo>
                      <a:pt x="610" y="246"/>
                    </a:lnTo>
                    <a:lnTo>
                      <a:pt x="606" y="246"/>
                    </a:lnTo>
                    <a:lnTo>
                      <a:pt x="602" y="246"/>
                    </a:lnTo>
                    <a:lnTo>
                      <a:pt x="600" y="246"/>
                    </a:lnTo>
                    <a:lnTo>
                      <a:pt x="602" y="242"/>
                    </a:lnTo>
                    <a:lnTo>
                      <a:pt x="602" y="238"/>
                    </a:lnTo>
                    <a:lnTo>
                      <a:pt x="602" y="234"/>
                    </a:lnTo>
                    <a:lnTo>
                      <a:pt x="606" y="230"/>
                    </a:lnTo>
                    <a:lnTo>
                      <a:pt x="610" y="230"/>
                    </a:lnTo>
                    <a:lnTo>
                      <a:pt x="610" y="226"/>
                    </a:lnTo>
                    <a:lnTo>
                      <a:pt x="614" y="226"/>
                    </a:lnTo>
                    <a:lnTo>
                      <a:pt x="614" y="226"/>
                    </a:lnTo>
                    <a:lnTo>
                      <a:pt x="614" y="226"/>
                    </a:lnTo>
                    <a:close/>
                    <a:moveTo>
                      <a:pt x="488" y="234"/>
                    </a:moveTo>
                    <a:lnTo>
                      <a:pt x="490" y="234"/>
                    </a:lnTo>
                    <a:lnTo>
                      <a:pt x="490" y="238"/>
                    </a:lnTo>
                    <a:lnTo>
                      <a:pt x="488" y="238"/>
                    </a:lnTo>
                    <a:lnTo>
                      <a:pt x="488" y="234"/>
                    </a:lnTo>
                    <a:lnTo>
                      <a:pt x="488" y="234"/>
                    </a:lnTo>
                    <a:lnTo>
                      <a:pt x="488" y="234"/>
                    </a:lnTo>
                    <a:close/>
                    <a:moveTo>
                      <a:pt x="272" y="242"/>
                    </a:moveTo>
                    <a:lnTo>
                      <a:pt x="276" y="242"/>
                    </a:lnTo>
                    <a:lnTo>
                      <a:pt x="278" y="242"/>
                    </a:lnTo>
                    <a:lnTo>
                      <a:pt x="282" y="242"/>
                    </a:lnTo>
                    <a:lnTo>
                      <a:pt x="282" y="238"/>
                    </a:lnTo>
                    <a:lnTo>
                      <a:pt x="286" y="242"/>
                    </a:lnTo>
                    <a:lnTo>
                      <a:pt x="290" y="242"/>
                    </a:lnTo>
                    <a:lnTo>
                      <a:pt x="290" y="246"/>
                    </a:lnTo>
                    <a:lnTo>
                      <a:pt x="286" y="250"/>
                    </a:lnTo>
                    <a:lnTo>
                      <a:pt x="282" y="250"/>
                    </a:lnTo>
                    <a:lnTo>
                      <a:pt x="282" y="252"/>
                    </a:lnTo>
                    <a:lnTo>
                      <a:pt x="282" y="250"/>
                    </a:lnTo>
                    <a:lnTo>
                      <a:pt x="278" y="246"/>
                    </a:lnTo>
                    <a:lnTo>
                      <a:pt x="276" y="246"/>
                    </a:lnTo>
                    <a:lnTo>
                      <a:pt x="276" y="242"/>
                    </a:lnTo>
                    <a:lnTo>
                      <a:pt x="272" y="242"/>
                    </a:lnTo>
                    <a:lnTo>
                      <a:pt x="272" y="242"/>
                    </a:lnTo>
                    <a:lnTo>
                      <a:pt x="272" y="242"/>
                    </a:lnTo>
                    <a:close/>
                    <a:moveTo>
                      <a:pt x="390" y="250"/>
                    </a:moveTo>
                    <a:lnTo>
                      <a:pt x="386" y="250"/>
                    </a:lnTo>
                    <a:lnTo>
                      <a:pt x="386" y="252"/>
                    </a:lnTo>
                    <a:lnTo>
                      <a:pt x="382" y="252"/>
                    </a:lnTo>
                    <a:lnTo>
                      <a:pt x="378" y="252"/>
                    </a:lnTo>
                    <a:lnTo>
                      <a:pt x="374" y="252"/>
                    </a:lnTo>
                    <a:lnTo>
                      <a:pt x="372" y="252"/>
                    </a:lnTo>
                    <a:lnTo>
                      <a:pt x="368" y="252"/>
                    </a:lnTo>
                    <a:lnTo>
                      <a:pt x="364" y="256"/>
                    </a:lnTo>
                    <a:lnTo>
                      <a:pt x="364" y="252"/>
                    </a:lnTo>
                    <a:lnTo>
                      <a:pt x="360" y="252"/>
                    </a:lnTo>
                    <a:lnTo>
                      <a:pt x="358" y="252"/>
                    </a:lnTo>
                    <a:lnTo>
                      <a:pt x="354" y="252"/>
                    </a:lnTo>
                    <a:lnTo>
                      <a:pt x="350" y="252"/>
                    </a:lnTo>
                    <a:lnTo>
                      <a:pt x="350" y="250"/>
                    </a:lnTo>
                    <a:lnTo>
                      <a:pt x="350" y="246"/>
                    </a:lnTo>
                    <a:lnTo>
                      <a:pt x="354" y="246"/>
                    </a:lnTo>
                    <a:lnTo>
                      <a:pt x="354" y="242"/>
                    </a:lnTo>
                    <a:lnTo>
                      <a:pt x="358" y="242"/>
                    </a:lnTo>
                    <a:lnTo>
                      <a:pt x="360" y="246"/>
                    </a:lnTo>
                    <a:lnTo>
                      <a:pt x="364" y="246"/>
                    </a:lnTo>
                    <a:lnTo>
                      <a:pt x="368" y="246"/>
                    </a:lnTo>
                    <a:lnTo>
                      <a:pt x="368" y="250"/>
                    </a:lnTo>
                    <a:lnTo>
                      <a:pt x="372" y="250"/>
                    </a:lnTo>
                    <a:lnTo>
                      <a:pt x="374" y="246"/>
                    </a:lnTo>
                    <a:lnTo>
                      <a:pt x="378" y="246"/>
                    </a:lnTo>
                    <a:lnTo>
                      <a:pt x="378" y="250"/>
                    </a:lnTo>
                    <a:lnTo>
                      <a:pt x="382" y="250"/>
                    </a:lnTo>
                    <a:lnTo>
                      <a:pt x="386" y="250"/>
                    </a:lnTo>
                    <a:lnTo>
                      <a:pt x="386" y="246"/>
                    </a:lnTo>
                    <a:lnTo>
                      <a:pt x="390" y="246"/>
                    </a:lnTo>
                    <a:lnTo>
                      <a:pt x="394" y="242"/>
                    </a:lnTo>
                    <a:lnTo>
                      <a:pt x="390" y="242"/>
                    </a:lnTo>
                    <a:lnTo>
                      <a:pt x="394" y="242"/>
                    </a:lnTo>
                    <a:lnTo>
                      <a:pt x="394" y="246"/>
                    </a:lnTo>
                    <a:lnTo>
                      <a:pt x="390" y="246"/>
                    </a:lnTo>
                    <a:lnTo>
                      <a:pt x="390" y="250"/>
                    </a:lnTo>
                    <a:lnTo>
                      <a:pt x="390" y="250"/>
                    </a:lnTo>
                    <a:lnTo>
                      <a:pt x="390" y="250"/>
                    </a:lnTo>
                    <a:close/>
                    <a:moveTo>
                      <a:pt x="338" y="250"/>
                    </a:moveTo>
                    <a:lnTo>
                      <a:pt x="338" y="252"/>
                    </a:lnTo>
                    <a:lnTo>
                      <a:pt x="334" y="252"/>
                    </a:lnTo>
                    <a:lnTo>
                      <a:pt x="334" y="250"/>
                    </a:lnTo>
                    <a:lnTo>
                      <a:pt x="332" y="252"/>
                    </a:lnTo>
                    <a:lnTo>
                      <a:pt x="334" y="252"/>
                    </a:lnTo>
                    <a:lnTo>
                      <a:pt x="332" y="252"/>
                    </a:lnTo>
                    <a:lnTo>
                      <a:pt x="328" y="252"/>
                    </a:lnTo>
                    <a:lnTo>
                      <a:pt x="328" y="250"/>
                    </a:lnTo>
                    <a:lnTo>
                      <a:pt x="328" y="252"/>
                    </a:lnTo>
                    <a:lnTo>
                      <a:pt x="324" y="252"/>
                    </a:lnTo>
                    <a:lnTo>
                      <a:pt x="320" y="256"/>
                    </a:lnTo>
                    <a:lnTo>
                      <a:pt x="320" y="252"/>
                    </a:lnTo>
                    <a:lnTo>
                      <a:pt x="316" y="256"/>
                    </a:lnTo>
                    <a:lnTo>
                      <a:pt x="312" y="256"/>
                    </a:lnTo>
                    <a:lnTo>
                      <a:pt x="308" y="256"/>
                    </a:lnTo>
                    <a:lnTo>
                      <a:pt x="304" y="256"/>
                    </a:lnTo>
                    <a:lnTo>
                      <a:pt x="304" y="252"/>
                    </a:lnTo>
                    <a:lnTo>
                      <a:pt x="304" y="250"/>
                    </a:lnTo>
                    <a:lnTo>
                      <a:pt x="308" y="250"/>
                    </a:lnTo>
                    <a:lnTo>
                      <a:pt x="308" y="246"/>
                    </a:lnTo>
                    <a:lnTo>
                      <a:pt x="312" y="246"/>
                    </a:lnTo>
                    <a:lnTo>
                      <a:pt x="316" y="246"/>
                    </a:lnTo>
                    <a:lnTo>
                      <a:pt x="316" y="250"/>
                    </a:lnTo>
                    <a:lnTo>
                      <a:pt x="320" y="250"/>
                    </a:lnTo>
                    <a:lnTo>
                      <a:pt x="324" y="252"/>
                    </a:lnTo>
                    <a:lnTo>
                      <a:pt x="324" y="250"/>
                    </a:lnTo>
                    <a:lnTo>
                      <a:pt x="328" y="250"/>
                    </a:lnTo>
                    <a:lnTo>
                      <a:pt x="324" y="246"/>
                    </a:lnTo>
                    <a:lnTo>
                      <a:pt x="320" y="246"/>
                    </a:lnTo>
                    <a:lnTo>
                      <a:pt x="320" y="242"/>
                    </a:lnTo>
                    <a:lnTo>
                      <a:pt x="324" y="242"/>
                    </a:lnTo>
                    <a:lnTo>
                      <a:pt x="328" y="242"/>
                    </a:lnTo>
                    <a:lnTo>
                      <a:pt x="328" y="246"/>
                    </a:lnTo>
                    <a:lnTo>
                      <a:pt x="328" y="242"/>
                    </a:lnTo>
                    <a:lnTo>
                      <a:pt x="332" y="242"/>
                    </a:lnTo>
                    <a:lnTo>
                      <a:pt x="332" y="246"/>
                    </a:lnTo>
                    <a:lnTo>
                      <a:pt x="332" y="250"/>
                    </a:lnTo>
                    <a:lnTo>
                      <a:pt x="332" y="246"/>
                    </a:lnTo>
                    <a:lnTo>
                      <a:pt x="334" y="246"/>
                    </a:lnTo>
                    <a:lnTo>
                      <a:pt x="338" y="246"/>
                    </a:lnTo>
                    <a:lnTo>
                      <a:pt x="338" y="250"/>
                    </a:lnTo>
                    <a:lnTo>
                      <a:pt x="338" y="250"/>
                    </a:lnTo>
                    <a:lnTo>
                      <a:pt x="338" y="250"/>
                    </a:lnTo>
                    <a:close/>
                    <a:moveTo>
                      <a:pt x="460" y="242"/>
                    </a:moveTo>
                    <a:lnTo>
                      <a:pt x="464" y="242"/>
                    </a:lnTo>
                    <a:lnTo>
                      <a:pt x="460" y="242"/>
                    </a:lnTo>
                    <a:lnTo>
                      <a:pt x="460" y="242"/>
                    </a:lnTo>
                    <a:lnTo>
                      <a:pt x="460" y="242"/>
                    </a:lnTo>
                    <a:close/>
                    <a:moveTo>
                      <a:pt x="316" y="246"/>
                    </a:moveTo>
                    <a:lnTo>
                      <a:pt x="316" y="242"/>
                    </a:lnTo>
                    <a:lnTo>
                      <a:pt x="320" y="242"/>
                    </a:lnTo>
                    <a:lnTo>
                      <a:pt x="316" y="242"/>
                    </a:lnTo>
                    <a:lnTo>
                      <a:pt x="316" y="246"/>
                    </a:lnTo>
                    <a:lnTo>
                      <a:pt x="316" y="246"/>
                    </a:lnTo>
                    <a:lnTo>
                      <a:pt x="316" y="246"/>
                    </a:lnTo>
                    <a:close/>
                    <a:moveTo>
                      <a:pt x="618" y="242"/>
                    </a:moveTo>
                    <a:lnTo>
                      <a:pt x="618" y="246"/>
                    </a:lnTo>
                    <a:lnTo>
                      <a:pt x="614" y="246"/>
                    </a:lnTo>
                    <a:lnTo>
                      <a:pt x="614" y="242"/>
                    </a:lnTo>
                    <a:lnTo>
                      <a:pt x="618" y="242"/>
                    </a:lnTo>
                    <a:lnTo>
                      <a:pt x="618" y="242"/>
                    </a:lnTo>
                    <a:lnTo>
                      <a:pt x="618" y="242"/>
                    </a:lnTo>
                    <a:close/>
                    <a:moveTo>
                      <a:pt x="476" y="242"/>
                    </a:moveTo>
                    <a:lnTo>
                      <a:pt x="480" y="242"/>
                    </a:lnTo>
                    <a:lnTo>
                      <a:pt x="476" y="242"/>
                    </a:lnTo>
                    <a:lnTo>
                      <a:pt x="476" y="242"/>
                    </a:lnTo>
                    <a:lnTo>
                      <a:pt x="476" y="242"/>
                    </a:lnTo>
                    <a:close/>
                    <a:moveTo>
                      <a:pt x="298" y="242"/>
                    </a:moveTo>
                    <a:lnTo>
                      <a:pt x="302" y="242"/>
                    </a:lnTo>
                    <a:lnTo>
                      <a:pt x="304" y="246"/>
                    </a:lnTo>
                    <a:lnTo>
                      <a:pt x="304" y="250"/>
                    </a:lnTo>
                    <a:lnTo>
                      <a:pt x="302" y="250"/>
                    </a:lnTo>
                    <a:lnTo>
                      <a:pt x="302" y="252"/>
                    </a:lnTo>
                    <a:lnTo>
                      <a:pt x="298" y="252"/>
                    </a:lnTo>
                    <a:lnTo>
                      <a:pt x="294" y="252"/>
                    </a:lnTo>
                    <a:lnTo>
                      <a:pt x="298" y="250"/>
                    </a:lnTo>
                    <a:lnTo>
                      <a:pt x="294" y="250"/>
                    </a:lnTo>
                    <a:lnTo>
                      <a:pt x="298" y="246"/>
                    </a:lnTo>
                    <a:lnTo>
                      <a:pt x="298" y="242"/>
                    </a:lnTo>
                    <a:lnTo>
                      <a:pt x="298" y="242"/>
                    </a:lnTo>
                    <a:lnTo>
                      <a:pt x="298" y="242"/>
                    </a:lnTo>
                    <a:close/>
                    <a:moveTo>
                      <a:pt x="394" y="246"/>
                    </a:moveTo>
                    <a:lnTo>
                      <a:pt x="394" y="242"/>
                    </a:lnTo>
                    <a:lnTo>
                      <a:pt x="398" y="242"/>
                    </a:lnTo>
                    <a:lnTo>
                      <a:pt x="398" y="246"/>
                    </a:lnTo>
                    <a:lnTo>
                      <a:pt x="394" y="246"/>
                    </a:lnTo>
                    <a:lnTo>
                      <a:pt x="394" y="246"/>
                    </a:lnTo>
                    <a:lnTo>
                      <a:pt x="394" y="246"/>
                    </a:lnTo>
                    <a:close/>
                    <a:moveTo>
                      <a:pt x="342" y="246"/>
                    </a:moveTo>
                    <a:lnTo>
                      <a:pt x="346" y="246"/>
                    </a:lnTo>
                    <a:lnTo>
                      <a:pt x="346" y="250"/>
                    </a:lnTo>
                    <a:lnTo>
                      <a:pt x="342" y="250"/>
                    </a:lnTo>
                    <a:lnTo>
                      <a:pt x="342" y="252"/>
                    </a:lnTo>
                    <a:lnTo>
                      <a:pt x="342" y="250"/>
                    </a:lnTo>
                    <a:lnTo>
                      <a:pt x="342" y="246"/>
                    </a:lnTo>
                    <a:lnTo>
                      <a:pt x="342" y="246"/>
                    </a:lnTo>
                    <a:lnTo>
                      <a:pt x="342" y="246"/>
                    </a:lnTo>
                    <a:close/>
                    <a:moveTo>
                      <a:pt x="390" y="250"/>
                    </a:moveTo>
                    <a:lnTo>
                      <a:pt x="394" y="246"/>
                    </a:lnTo>
                    <a:lnTo>
                      <a:pt x="394" y="250"/>
                    </a:lnTo>
                    <a:lnTo>
                      <a:pt x="390" y="250"/>
                    </a:lnTo>
                    <a:lnTo>
                      <a:pt x="390" y="250"/>
                    </a:lnTo>
                    <a:lnTo>
                      <a:pt x="390" y="250"/>
                    </a:lnTo>
                    <a:close/>
                    <a:moveTo>
                      <a:pt x="346" y="252"/>
                    </a:moveTo>
                    <a:lnTo>
                      <a:pt x="346" y="250"/>
                    </a:lnTo>
                    <a:lnTo>
                      <a:pt x="346" y="252"/>
                    </a:lnTo>
                    <a:lnTo>
                      <a:pt x="346" y="252"/>
                    </a:lnTo>
                    <a:lnTo>
                      <a:pt x="346" y="252"/>
                    </a:lnTo>
                    <a:close/>
                    <a:moveTo>
                      <a:pt x="338" y="268"/>
                    </a:moveTo>
                    <a:lnTo>
                      <a:pt x="334" y="264"/>
                    </a:lnTo>
                    <a:lnTo>
                      <a:pt x="338" y="264"/>
                    </a:lnTo>
                    <a:lnTo>
                      <a:pt x="342" y="260"/>
                    </a:lnTo>
                    <a:lnTo>
                      <a:pt x="342" y="264"/>
                    </a:lnTo>
                    <a:lnTo>
                      <a:pt x="346" y="260"/>
                    </a:lnTo>
                    <a:lnTo>
                      <a:pt x="346" y="264"/>
                    </a:lnTo>
                    <a:lnTo>
                      <a:pt x="350" y="264"/>
                    </a:lnTo>
                    <a:lnTo>
                      <a:pt x="350" y="260"/>
                    </a:lnTo>
                    <a:lnTo>
                      <a:pt x="350" y="264"/>
                    </a:lnTo>
                    <a:lnTo>
                      <a:pt x="354" y="264"/>
                    </a:lnTo>
                    <a:lnTo>
                      <a:pt x="354" y="268"/>
                    </a:lnTo>
                    <a:lnTo>
                      <a:pt x="358" y="268"/>
                    </a:lnTo>
                    <a:lnTo>
                      <a:pt x="360" y="268"/>
                    </a:lnTo>
                    <a:lnTo>
                      <a:pt x="360" y="272"/>
                    </a:lnTo>
                    <a:lnTo>
                      <a:pt x="364" y="272"/>
                    </a:lnTo>
                    <a:lnTo>
                      <a:pt x="364" y="276"/>
                    </a:lnTo>
                    <a:lnTo>
                      <a:pt x="360" y="276"/>
                    </a:lnTo>
                    <a:lnTo>
                      <a:pt x="360" y="280"/>
                    </a:lnTo>
                    <a:lnTo>
                      <a:pt x="358" y="280"/>
                    </a:lnTo>
                    <a:lnTo>
                      <a:pt x="354" y="280"/>
                    </a:lnTo>
                    <a:lnTo>
                      <a:pt x="354" y="276"/>
                    </a:lnTo>
                    <a:lnTo>
                      <a:pt x="350" y="276"/>
                    </a:lnTo>
                    <a:lnTo>
                      <a:pt x="350" y="272"/>
                    </a:lnTo>
                    <a:lnTo>
                      <a:pt x="346" y="272"/>
                    </a:lnTo>
                    <a:lnTo>
                      <a:pt x="346" y="268"/>
                    </a:lnTo>
                    <a:lnTo>
                      <a:pt x="342" y="268"/>
                    </a:lnTo>
                    <a:lnTo>
                      <a:pt x="338" y="268"/>
                    </a:lnTo>
                    <a:lnTo>
                      <a:pt x="338" y="268"/>
                    </a:lnTo>
                    <a:lnTo>
                      <a:pt x="338" y="268"/>
                    </a:lnTo>
                    <a:close/>
                    <a:moveTo>
                      <a:pt x="374" y="282"/>
                    </a:moveTo>
                    <a:lnTo>
                      <a:pt x="374" y="280"/>
                    </a:lnTo>
                    <a:lnTo>
                      <a:pt x="378" y="280"/>
                    </a:lnTo>
                    <a:lnTo>
                      <a:pt x="378" y="282"/>
                    </a:lnTo>
                    <a:lnTo>
                      <a:pt x="374" y="282"/>
                    </a:lnTo>
                    <a:lnTo>
                      <a:pt x="374" y="282"/>
                    </a:lnTo>
                    <a:lnTo>
                      <a:pt x="374" y="282"/>
                    </a:lnTo>
                    <a:close/>
                    <a:moveTo>
                      <a:pt x="390" y="286"/>
                    </a:moveTo>
                    <a:lnTo>
                      <a:pt x="394" y="286"/>
                    </a:lnTo>
                    <a:lnTo>
                      <a:pt x="394" y="282"/>
                    </a:lnTo>
                    <a:lnTo>
                      <a:pt x="398" y="282"/>
                    </a:lnTo>
                    <a:lnTo>
                      <a:pt x="398" y="280"/>
                    </a:lnTo>
                    <a:lnTo>
                      <a:pt x="398" y="282"/>
                    </a:lnTo>
                    <a:lnTo>
                      <a:pt x="398" y="286"/>
                    </a:lnTo>
                    <a:lnTo>
                      <a:pt x="394" y="286"/>
                    </a:lnTo>
                    <a:lnTo>
                      <a:pt x="394" y="290"/>
                    </a:lnTo>
                    <a:lnTo>
                      <a:pt x="390" y="290"/>
                    </a:lnTo>
                    <a:lnTo>
                      <a:pt x="390" y="286"/>
                    </a:lnTo>
                    <a:lnTo>
                      <a:pt x="390" y="286"/>
                    </a:lnTo>
                    <a:lnTo>
                      <a:pt x="390" y="286"/>
                    </a:lnTo>
                    <a:close/>
                    <a:moveTo>
                      <a:pt x="434" y="234"/>
                    </a:moveTo>
                    <a:lnTo>
                      <a:pt x="438" y="234"/>
                    </a:lnTo>
                    <a:lnTo>
                      <a:pt x="442" y="234"/>
                    </a:lnTo>
                    <a:lnTo>
                      <a:pt x="442" y="230"/>
                    </a:lnTo>
                    <a:lnTo>
                      <a:pt x="446" y="230"/>
                    </a:lnTo>
                    <a:lnTo>
                      <a:pt x="446" y="234"/>
                    </a:lnTo>
                    <a:lnTo>
                      <a:pt x="442" y="234"/>
                    </a:lnTo>
                    <a:lnTo>
                      <a:pt x="442" y="238"/>
                    </a:lnTo>
                    <a:lnTo>
                      <a:pt x="438" y="238"/>
                    </a:lnTo>
                    <a:lnTo>
                      <a:pt x="434" y="238"/>
                    </a:lnTo>
                    <a:lnTo>
                      <a:pt x="430" y="238"/>
                    </a:lnTo>
                    <a:lnTo>
                      <a:pt x="434" y="234"/>
                    </a:lnTo>
                    <a:lnTo>
                      <a:pt x="434" y="234"/>
                    </a:lnTo>
                    <a:lnTo>
                      <a:pt x="434" y="234"/>
                    </a:lnTo>
                    <a:close/>
                    <a:moveTo>
                      <a:pt x="412" y="242"/>
                    </a:moveTo>
                    <a:lnTo>
                      <a:pt x="416" y="242"/>
                    </a:lnTo>
                    <a:lnTo>
                      <a:pt x="420" y="242"/>
                    </a:lnTo>
                    <a:lnTo>
                      <a:pt x="424" y="242"/>
                    </a:lnTo>
                    <a:lnTo>
                      <a:pt x="424" y="246"/>
                    </a:lnTo>
                    <a:lnTo>
                      <a:pt x="420" y="246"/>
                    </a:lnTo>
                    <a:lnTo>
                      <a:pt x="416" y="246"/>
                    </a:lnTo>
                    <a:lnTo>
                      <a:pt x="412" y="246"/>
                    </a:lnTo>
                    <a:lnTo>
                      <a:pt x="412" y="242"/>
                    </a:lnTo>
                    <a:lnTo>
                      <a:pt x="412" y="242"/>
                    </a:lnTo>
                    <a:lnTo>
                      <a:pt x="412" y="242"/>
                    </a:lnTo>
                    <a:close/>
                    <a:moveTo>
                      <a:pt x="404" y="246"/>
                    </a:moveTo>
                    <a:lnTo>
                      <a:pt x="408" y="246"/>
                    </a:lnTo>
                    <a:lnTo>
                      <a:pt x="408" y="242"/>
                    </a:lnTo>
                    <a:lnTo>
                      <a:pt x="412" y="242"/>
                    </a:lnTo>
                    <a:lnTo>
                      <a:pt x="412" y="246"/>
                    </a:lnTo>
                    <a:lnTo>
                      <a:pt x="408" y="246"/>
                    </a:lnTo>
                    <a:lnTo>
                      <a:pt x="408" y="250"/>
                    </a:lnTo>
                    <a:lnTo>
                      <a:pt x="408" y="246"/>
                    </a:lnTo>
                    <a:lnTo>
                      <a:pt x="404" y="246"/>
                    </a:lnTo>
                    <a:lnTo>
                      <a:pt x="404" y="246"/>
                    </a:lnTo>
                    <a:lnTo>
                      <a:pt x="404" y="246"/>
                    </a:lnTo>
                    <a:close/>
                    <a:moveTo>
                      <a:pt x="398" y="250"/>
                    </a:moveTo>
                    <a:lnTo>
                      <a:pt x="398" y="246"/>
                    </a:lnTo>
                    <a:lnTo>
                      <a:pt x="402" y="246"/>
                    </a:lnTo>
                    <a:lnTo>
                      <a:pt x="398" y="246"/>
                    </a:lnTo>
                    <a:lnTo>
                      <a:pt x="398" y="242"/>
                    </a:lnTo>
                    <a:lnTo>
                      <a:pt x="402" y="242"/>
                    </a:lnTo>
                    <a:lnTo>
                      <a:pt x="402" y="246"/>
                    </a:lnTo>
                    <a:lnTo>
                      <a:pt x="404" y="242"/>
                    </a:lnTo>
                    <a:lnTo>
                      <a:pt x="404" y="246"/>
                    </a:lnTo>
                    <a:lnTo>
                      <a:pt x="402" y="246"/>
                    </a:lnTo>
                    <a:lnTo>
                      <a:pt x="402" y="250"/>
                    </a:lnTo>
                    <a:lnTo>
                      <a:pt x="398" y="250"/>
                    </a:lnTo>
                    <a:lnTo>
                      <a:pt x="398" y="250"/>
                    </a:lnTo>
                    <a:lnTo>
                      <a:pt x="398" y="250"/>
                    </a:lnTo>
                    <a:close/>
                    <a:moveTo>
                      <a:pt x="424" y="264"/>
                    </a:moveTo>
                    <a:lnTo>
                      <a:pt x="420" y="264"/>
                    </a:lnTo>
                    <a:lnTo>
                      <a:pt x="420" y="268"/>
                    </a:lnTo>
                    <a:lnTo>
                      <a:pt x="420" y="272"/>
                    </a:lnTo>
                    <a:lnTo>
                      <a:pt x="416" y="272"/>
                    </a:lnTo>
                    <a:lnTo>
                      <a:pt x="416" y="276"/>
                    </a:lnTo>
                    <a:lnTo>
                      <a:pt x="412" y="276"/>
                    </a:lnTo>
                    <a:lnTo>
                      <a:pt x="408" y="276"/>
                    </a:lnTo>
                    <a:lnTo>
                      <a:pt x="408" y="280"/>
                    </a:lnTo>
                    <a:lnTo>
                      <a:pt x="404" y="280"/>
                    </a:lnTo>
                    <a:lnTo>
                      <a:pt x="402" y="280"/>
                    </a:lnTo>
                    <a:lnTo>
                      <a:pt x="402" y="276"/>
                    </a:lnTo>
                    <a:lnTo>
                      <a:pt x="404" y="276"/>
                    </a:lnTo>
                    <a:lnTo>
                      <a:pt x="402" y="276"/>
                    </a:lnTo>
                    <a:lnTo>
                      <a:pt x="402" y="272"/>
                    </a:lnTo>
                    <a:lnTo>
                      <a:pt x="402" y="268"/>
                    </a:lnTo>
                    <a:lnTo>
                      <a:pt x="404" y="264"/>
                    </a:lnTo>
                    <a:lnTo>
                      <a:pt x="404" y="260"/>
                    </a:lnTo>
                    <a:lnTo>
                      <a:pt x="408" y="260"/>
                    </a:lnTo>
                    <a:lnTo>
                      <a:pt x="408" y="264"/>
                    </a:lnTo>
                    <a:lnTo>
                      <a:pt x="412" y="264"/>
                    </a:lnTo>
                    <a:lnTo>
                      <a:pt x="412" y="260"/>
                    </a:lnTo>
                    <a:lnTo>
                      <a:pt x="416" y="260"/>
                    </a:lnTo>
                    <a:lnTo>
                      <a:pt x="416" y="256"/>
                    </a:lnTo>
                    <a:lnTo>
                      <a:pt x="420" y="256"/>
                    </a:lnTo>
                    <a:lnTo>
                      <a:pt x="424" y="256"/>
                    </a:lnTo>
                    <a:lnTo>
                      <a:pt x="424" y="260"/>
                    </a:lnTo>
                    <a:lnTo>
                      <a:pt x="420" y="260"/>
                    </a:lnTo>
                    <a:lnTo>
                      <a:pt x="424" y="264"/>
                    </a:lnTo>
                    <a:lnTo>
                      <a:pt x="424" y="264"/>
                    </a:lnTo>
                    <a:lnTo>
                      <a:pt x="424" y="26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83" name="Freeform 29">
                <a:extLst>
                  <a:ext uri="{FF2B5EF4-FFF2-40B4-BE49-F238E27FC236}">
                    <a16:creationId xmlns:a16="http://schemas.microsoft.com/office/drawing/2014/main" id="{5A998FE4-6B34-4830-936B-C76D55E7252C}"/>
                  </a:ext>
                </a:extLst>
              </p:cNvPr>
              <p:cNvSpPr>
                <a:spLocks noEditPoints="1"/>
              </p:cNvSpPr>
              <p:nvPr/>
            </p:nvSpPr>
            <p:spPr bwMode="auto">
              <a:xfrm>
                <a:off x="7504092" y="3250178"/>
                <a:ext cx="528836" cy="535077"/>
              </a:xfrm>
              <a:custGeom>
                <a:avLst/>
                <a:gdLst>
                  <a:gd name="T0" fmla="*/ 250 w 272"/>
                  <a:gd name="T1" fmla="*/ 156 h 272"/>
                  <a:gd name="T2" fmla="*/ 242 w 272"/>
                  <a:gd name="T3" fmla="*/ 178 h 272"/>
                  <a:gd name="T4" fmla="*/ 246 w 272"/>
                  <a:gd name="T5" fmla="*/ 198 h 272"/>
                  <a:gd name="T6" fmla="*/ 264 w 272"/>
                  <a:gd name="T7" fmla="*/ 212 h 272"/>
                  <a:gd name="T8" fmla="*/ 268 w 272"/>
                  <a:gd name="T9" fmla="*/ 232 h 272"/>
                  <a:gd name="T10" fmla="*/ 264 w 272"/>
                  <a:gd name="T11" fmla="*/ 242 h 272"/>
                  <a:gd name="T12" fmla="*/ 258 w 272"/>
                  <a:gd name="T13" fmla="*/ 250 h 272"/>
                  <a:gd name="T14" fmla="*/ 250 w 272"/>
                  <a:gd name="T15" fmla="*/ 264 h 272"/>
                  <a:gd name="T16" fmla="*/ 238 w 272"/>
                  <a:gd name="T17" fmla="*/ 268 h 272"/>
                  <a:gd name="T18" fmla="*/ 228 w 272"/>
                  <a:gd name="T19" fmla="*/ 264 h 272"/>
                  <a:gd name="T20" fmla="*/ 204 w 272"/>
                  <a:gd name="T21" fmla="*/ 262 h 272"/>
                  <a:gd name="T22" fmla="*/ 190 w 272"/>
                  <a:gd name="T23" fmla="*/ 258 h 272"/>
                  <a:gd name="T24" fmla="*/ 182 w 272"/>
                  <a:gd name="T25" fmla="*/ 234 h 272"/>
                  <a:gd name="T26" fmla="*/ 164 w 272"/>
                  <a:gd name="T27" fmla="*/ 238 h 272"/>
                  <a:gd name="T28" fmla="*/ 144 w 272"/>
                  <a:gd name="T29" fmla="*/ 242 h 272"/>
                  <a:gd name="T30" fmla="*/ 126 w 272"/>
                  <a:gd name="T31" fmla="*/ 234 h 272"/>
                  <a:gd name="T32" fmla="*/ 116 w 272"/>
                  <a:gd name="T33" fmla="*/ 224 h 272"/>
                  <a:gd name="T34" fmla="*/ 100 w 272"/>
                  <a:gd name="T35" fmla="*/ 208 h 272"/>
                  <a:gd name="T36" fmla="*/ 94 w 272"/>
                  <a:gd name="T37" fmla="*/ 194 h 272"/>
                  <a:gd name="T38" fmla="*/ 86 w 272"/>
                  <a:gd name="T39" fmla="*/ 178 h 272"/>
                  <a:gd name="T40" fmla="*/ 74 w 272"/>
                  <a:gd name="T41" fmla="*/ 176 h 272"/>
                  <a:gd name="T42" fmla="*/ 68 w 272"/>
                  <a:gd name="T43" fmla="*/ 182 h 272"/>
                  <a:gd name="T44" fmla="*/ 56 w 272"/>
                  <a:gd name="T45" fmla="*/ 164 h 272"/>
                  <a:gd name="T46" fmla="*/ 52 w 272"/>
                  <a:gd name="T47" fmla="*/ 148 h 272"/>
                  <a:gd name="T48" fmla="*/ 44 w 272"/>
                  <a:gd name="T49" fmla="*/ 134 h 272"/>
                  <a:gd name="T50" fmla="*/ 30 w 272"/>
                  <a:gd name="T51" fmla="*/ 120 h 272"/>
                  <a:gd name="T52" fmla="*/ 18 w 272"/>
                  <a:gd name="T53" fmla="*/ 108 h 272"/>
                  <a:gd name="T54" fmla="*/ 26 w 272"/>
                  <a:gd name="T55" fmla="*/ 96 h 272"/>
                  <a:gd name="T56" fmla="*/ 26 w 272"/>
                  <a:gd name="T57" fmla="*/ 90 h 272"/>
                  <a:gd name="T58" fmla="*/ 30 w 272"/>
                  <a:gd name="T59" fmla="*/ 74 h 272"/>
                  <a:gd name="T60" fmla="*/ 18 w 272"/>
                  <a:gd name="T61" fmla="*/ 66 h 272"/>
                  <a:gd name="T62" fmla="*/ 12 w 272"/>
                  <a:gd name="T63" fmla="*/ 52 h 272"/>
                  <a:gd name="T64" fmla="*/ 4 w 272"/>
                  <a:gd name="T65" fmla="*/ 34 h 272"/>
                  <a:gd name="T66" fmla="*/ 4 w 272"/>
                  <a:gd name="T67" fmla="*/ 14 h 272"/>
                  <a:gd name="T68" fmla="*/ 4 w 272"/>
                  <a:gd name="T69" fmla="*/ 4 h 272"/>
                  <a:gd name="T70" fmla="*/ 14 w 272"/>
                  <a:gd name="T71" fmla="*/ 8 h 272"/>
                  <a:gd name="T72" fmla="*/ 34 w 272"/>
                  <a:gd name="T73" fmla="*/ 14 h 272"/>
                  <a:gd name="T74" fmla="*/ 48 w 272"/>
                  <a:gd name="T75" fmla="*/ 4 h 272"/>
                  <a:gd name="T76" fmla="*/ 60 w 272"/>
                  <a:gd name="T77" fmla="*/ 10 h 272"/>
                  <a:gd name="T78" fmla="*/ 64 w 272"/>
                  <a:gd name="T79" fmla="*/ 26 h 272"/>
                  <a:gd name="T80" fmla="*/ 90 w 272"/>
                  <a:gd name="T81" fmla="*/ 26 h 272"/>
                  <a:gd name="T82" fmla="*/ 108 w 272"/>
                  <a:gd name="T83" fmla="*/ 26 h 272"/>
                  <a:gd name="T84" fmla="*/ 122 w 272"/>
                  <a:gd name="T85" fmla="*/ 36 h 272"/>
                  <a:gd name="T86" fmla="*/ 142 w 272"/>
                  <a:gd name="T87" fmla="*/ 44 h 272"/>
                  <a:gd name="T88" fmla="*/ 156 w 272"/>
                  <a:gd name="T89" fmla="*/ 34 h 272"/>
                  <a:gd name="T90" fmla="*/ 174 w 272"/>
                  <a:gd name="T91" fmla="*/ 30 h 272"/>
                  <a:gd name="T92" fmla="*/ 186 w 272"/>
                  <a:gd name="T93" fmla="*/ 26 h 272"/>
                  <a:gd name="T94" fmla="*/ 208 w 272"/>
                  <a:gd name="T95" fmla="*/ 36 h 272"/>
                  <a:gd name="T96" fmla="*/ 216 w 272"/>
                  <a:gd name="T97" fmla="*/ 44 h 272"/>
                  <a:gd name="T98" fmla="*/ 234 w 272"/>
                  <a:gd name="T99" fmla="*/ 60 h 272"/>
                  <a:gd name="T100" fmla="*/ 242 w 272"/>
                  <a:gd name="T101" fmla="*/ 74 h 272"/>
                  <a:gd name="T102" fmla="*/ 242 w 272"/>
                  <a:gd name="T103" fmla="*/ 92 h 272"/>
                  <a:gd name="T104" fmla="*/ 234 w 272"/>
                  <a:gd name="T105" fmla="*/ 108 h 272"/>
                  <a:gd name="T106" fmla="*/ 234 w 272"/>
                  <a:gd name="T107" fmla="*/ 122 h 272"/>
                  <a:gd name="T108" fmla="*/ 238 w 272"/>
                  <a:gd name="T109" fmla="*/ 146 h 272"/>
                  <a:gd name="T110" fmla="*/ 168 w 272"/>
                  <a:gd name="T111" fmla="*/ 238 h 272"/>
                  <a:gd name="T112" fmla="*/ 172 w 272"/>
                  <a:gd name="T113" fmla="*/ 242 h 272"/>
                  <a:gd name="T114" fmla="*/ 168 w 272"/>
                  <a:gd name="T115" fmla="*/ 242 h 272"/>
                  <a:gd name="T116" fmla="*/ 174 w 272"/>
                  <a:gd name="T117" fmla="*/ 2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72">
                    <a:moveTo>
                      <a:pt x="238" y="146"/>
                    </a:moveTo>
                    <a:lnTo>
                      <a:pt x="238" y="148"/>
                    </a:lnTo>
                    <a:lnTo>
                      <a:pt x="238" y="152"/>
                    </a:lnTo>
                    <a:lnTo>
                      <a:pt x="242" y="156"/>
                    </a:lnTo>
                    <a:lnTo>
                      <a:pt x="246" y="156"/>
                    </a:lnTo>
                    <a:lnTo>
                      <a:pt x="250" y="156"/>
                    </a:lnTo>
                    <a:lnTo>
                      <a:pt x="250" y="160"/>
                    </a:lnTo>
                    <a:lnTo>
                      <a:pt x="254" y="160"/>
                    </a:lnTo>
                    <a:lnTo>
                      <a:pt x="254" y="164"/>
                    </a:lnTo>
                    <a:lnTo>
                      <a:pt x="250" y="168"/>
                    </a:lnTo>
                    <a:lnTo>
                      <a:pt x="246" y="176"/>
                    </a:lnTo>
                    <a:lnTo>
                      <a:pt x="242" y="178"/>
                    </a:lnTo>
                    <a:lnTo>
                      <a:pt x="242" y="182"/>
                    </a:lnTo>
                    <a:lnTo>
                      <a:pt x="238" y="182"/>
                    </a:lnTo>
                    <a:lnTo>
                      <a:pt x="238" y="186"/>
                    </a:lnTo>
                    <a:lnTo>
                      <a:pt x="242" y="186"/>
                    </a:lnTo>
                    <a:lnTo>
                      <a:pt x="246" y="194"/>
                    </a:lnTo>
                    <a:lnTo>
                      <a:pt x="246" y="198"/>
                    </a:lnTo>
                    <a:lnTo>
                      <a:pt x="250" y="202"/>
                    </a:lnTo>
                    <a:lnTo>
                      <a:pt x="250" y="206"/>
                    </a:lnTo>
                    <a:lnTo>
                      <a:pt x="254" y="208"/>
                    </a:lnTo>
                    <a:lnTo>
                      <a:pt x="258" y="208"/>
                    </a:lnTo>
                    <a:lnTo>
                      <a:pt x="262" y="212"/>
                    </a:lnTo>
                    <a:lnTo>
                      <a:pt x="264" y="212"/>
                    </a:lnTo>
                    <a:lnTo>
                      <a:pt x="264" y="216"/>
                    </a:lnTo>
                    <a:lnTo>
                      <a:pt x="264" y="220"/>
                    </a:lnTo>
                    <a:lnTo>
                      <a:pt x="264" y="224"/>
                    </a:lnTo>
                    <a:lnTo>
                      <a:pt x="264" y="228"/>
                    </a:lnTo>
                    <a:lnTo>
                      <a:pt x="264" y="232"/>
                    </a:lnTo>
                    <a:lnTo>
                      <a:pt x="268" y="232"/>
                    </a:lnTo>
                    <a:lnTo>
                      <a:pt x="272" y="232"/>
                    </a:lnTo>
                    <a:lnTo>
                      <a:pt x="272" y="234"/>
                    </a:lnTo>
                    <a:lnTo>
                      <a:pt x="272" y="238"/>
                    </a:lnTo>
                    <a:lnTo>
                      <a:pt x="272" y="242"/>
                    </a:lnTo>
                    <a:lnTo>
                      <a:pt x="268" y="242"/>
                    </a:lnTo>
                    <a:lnTo>
                      <a:pt x="264" y="242"/>
                    </a:lnTo>
                    <a:lnTo>
                      <a:pt x="264" y="246"/>
                    </a:lnTo>
                    <a:lnTo>
                      <a:pt x="262" y="246"/>
                    </a:lnTo>
                    <a:lnTo>
                      <a:pt x="258" y="246"/>
                    </a:lnTo>
                    <a:lnTo>
                      <a:pt x="258" y="250"/>
                    </a:lnTo>
                    <a:lnTo>
                      <a:pt x="258" y="246"/>
                    </a:lnTo>
                    <a:lnTo>
                      <a:pt x="258" y="250"/>
                    </a:lnTo>
                    <a:lnTo>
                      <a:pt x="254" y="250"/>
                    </a:lnTo>
                    <a:lnTo>
                      <a:pt x="254" y="254"/>
                    </a:lnTo>
                    <a:lnTo>
                      <a:pt x="254" y="258"/>
                    </a:lnTo>
                    <a:lnTo>
                      <a:pt x="250" y="258"/>
                    </a:lnTo>
                    <a:lnTo>
                      <a:pt x="250" y="262"/>
                    </a:lnTo>
                    <a:lnTo>
                      <a:pt x="250" y="264"/>
                    </a:lnTo>
                    <a:lnTo>
                      <a:pt x="250" y="268"/>
                    </a:lnTo>
                    <a:lnTo>
                      <a:pt x="246" y="268"/>
                    </a:lnTo>
                    <a:lnTo>
                      <a:pt x="246" y="272"/>
                    </a:lnTo>
                    <a:lnTo>
                      <a:pt x="242" y="272"/>
                    </a:lnTo>
                    <a:lnTo>
                      <a:pt x="242" y="268"/>
                    </a:lnTo>
                    <a:lnTo>
                      <a:pt x="238" y="268"/>
                    </a:lnTo>
                    <a:lnTo>
                      <a:pt x="234" y="268"/>
                    </a:lnTo>
                    <a:lnTo>
                      <a:pt x="234" y="264"/>
                    </a:lnTo>
                    <a:lnTo>
                      <a:pt x="232" y="264"/>
                    </a:lnTo>
                    <a:lnTo>
                      <a:pt x="232" y="268"/>
                    </a:lnTo>
                    <a:lnTo>
                      <a:pt x="232" y="264"/>
                    </a:lnTo>
                    <a:lnTo>
                      <a:pt x="228" y="264"/>
                    </a:lnTo>
                    <a:lnTo>
                      <a:pt x="224" y="264"/>
                    </a:lnTo>
                    <a:lnTo>
                      <a:pt x="220" y="264"/>
                    </a:lnTo>
                    <a:lnTo>
                      <a:pt x="216" y="264"/>
                    </a:lnTo>
                    <a:lnTo>
                      <a:pt x="212" y="264"/>
                    </a:lnTo>
                    <a:lnTo>
                      <a:pt x="208" y="262"/>
                    </a:lnTo>
                    <a:lnTo>
                      <a:pt x="204" y="262"/>
                    </a:lnTo>
                    <a:lnTo>
                      <a:pt x="202" y="262"/>
                    </a:lnTo>
                    <a:lnTo>
                      <a:pt x="202" y="264"/>
                    </a:lnTo>
                    <a:lnTo>
                      <a:pt x="198" y="262"/>
                    </a:lnTo>
                    <a:lnTo>
                      <a:pt x="194" y="262"/>
                    </a:lnTo>
                    <a:lnTo>
                      <a:pt x="190" y="262"/>
                    </a:lnTo>
                    <a:lnTo>
                      <a:pt x="190" y="258"/>
                    </a:lnTo>
                    <a:lnTo>
                      <a:pt x="186" y="258"/>
                    </a:lnTo>
                    <a:lnTo>
                      <a:pt x="186" y="254"/>
                    </a:lnTo>
                    <a:lnTo>
                      <a:pt x="186" y="246"/>
                    </a:lnTo>
                    <a:lnTo>
                      <a:pt x="186" y="242"/>
                    </a:lnTo>
                    <a:lnTo>
                      <a:pt x="182" y="238"/>
                    </a:lnTo>
                    <a:lnTo>
                      <a:pt x="182" y="234"/>
                    </a:lnTo>
                    <a:lnTo>
                      <a:pt x="178" y="234"/>
                    </a:lnTo>
                    <a:lnTo>
                      <a:pt x="174" y="234"/>
                    </a:lnTo>
                    <a:lnTo>
                      <a:pt x="172" y="234"/>
                    </a:lnTo>
                    <a:lnTo>
                      <a:pt x="168" y="234"/>
                    </a:lnTo>
                    <a:lnTo>
                      <a:pt x="164" y="234"/>
                    </a:lnTo>
                    <a:lnTo>
                      <a:pt x="164" y="238"/>
                    </a:lnTo>
                    <a:lnTo>
                      <a:pt x="164" y="242"/>
                    </a:lnTo>
                    <a:lnTo>
                      <a:pt x="160" y="242"/>
                    </a:lnTo>
                    <a:lnTo>
                      <a:pt x="156" y="242"/>
                    </a:lnTo>
                    <a:lnTo>
                      <a:pt x="152" y="246"/>
                    </a:lnTo>
                    <a:lnTo>
                      <a:pt x="148" y="242"/>
                    </a:lnTo>
                    <a:lnTo>
                      <a:pt x="144" y="242"/>
                    </a:lnTo>
                    <a:lnTo>
                      <a:pt x="142" y="242"/>
                    </a:lnTo>
                    <a:lnTo>
                      <a:pt x="138" y="242"/>
                    </a:lnTo>
                    <a:lnTo>
                      <a:pt x="134" y="238"/>
                    </a:lnTo>
                    <a:lnTo>
                      <a:pt x="134" y="234"/>
                    </a:lnTo>
                    <a:lnTo>
                      <a:pt x="130" y="234"/>
                    </a:lnTo>
                    <a:lnTo>
                      <a:pt x="126" y="234"/>
                    </a:lnTo>
                    <a:lnTo>
                      <a:pt x="126" y="232"/>
                    </a:lnTo>
                    <a:lnTo>
                      <a:pt x="122" y="232"/>
                    </a:lnTo>
                    <a:lnTo>
                      <a:pt x="122" y="228"/>
                    </a:lnTo>
                    <a:lnTo>
                      <a:pt x="118" y="228"/>
                    </a:lnTo>
                    <a:lnTo>
                      <a:pt x="118" y="224"/>
                    </a:lnTo>
                    <a:lnTo>
                      <a:pt x="116" y="224"/>
                    </a:lnTo>
                    <a:lnTo>
                      <a:pt x="112" y="220"/>
                    </a:lnTo>
                    <a:lnTo>
                      <a:pt x="108" y="220"/>
                    </a:lnTo>
                    <a:lnTo>
                      <a:pt x="104" y="220"/>
                    </a:lnTo>
                    <a:lnTo>
                      <a:pt x="104" y="216"/>
                    </a:lnTo>
                    <a:lnTo>
                      <a:pt x="100" y="212"/>
                    </a:lnTo>
                    <a:lnTo>
                      <a:pt x="100" y="208"/>
                    </a:lnTo>
                    <a:lnTo>
                      <a:pt x="100" y="206"/>
                    </a:lnTo>
                    <a:lnTo>
                      <a:pt x="98" y="206"/>
                    </a:lnTo>
                    <a:lnTo>
                      <a:pt x="98" y="202"/>
                    </a:lnTo>
                    <a:lnTo>
                      <a:pt x="98" y="198"/>
                    </a:lnTo>
                    <a:lnTo>
                      <a:pt x="94" y="198"/>
                    </a:lnTo>
                    <a:lnTo>
                      <a:pt x="94" y="194"/>
                    </a:lnTo>
                    <a:lnTo>
                      <a:pt x="94" y="190"/>
                    </a:lnTo>
                    <a:lnTo>
                      <a:pt x="90" y="190"/>
                    </a:lnTo>
                    <a:lnTo>
                      <a:pt x="90" y="186"/>
                    </a:lnTo>
                    <a:lnTo>
                      <a:pt x="90" y="182"/>
                    </a:lnTo>
                    <a:lnTo>
                      <a:pt x="86" y="182"/>
                    </a:lnTo>
                    <a:lnTo>
                      <a:pt x="86" y="178"/>
                    </a:lnTo>
                    <a:lnTo>
                      <a:pt x="82" y="178"/>
                    </a:lnTo>
                    <a:lnTo>
                      <a:pt x="78" y="182"/>
                    </a:lnTo>
                    <a:lnTo>
                      <a:pt x="78" y="178"/>
                    </a:lnTo>
                    <a:lnTo>
                      <a:pt x="74" y="178"/>
                    </a:lnTo>
                    <a:lnTo>
                      <a:pt x="70" y="176"/>
                    </a:lnTo>
                    <a:lnTo>
                      <a:pt x="74" y="176"/>
                    </a:lnTo>
                    <a:lnTo>
                      <a:pt x="74" y="172"/>
                    </a:lnTo>
                    <a:lnTo>
                      <a:pt x="70" y="172"/>
                    </a:lnTo>
                    <a:lnTo>
                      <a:pt x="68" y="176"/>
                    </a:lnTo>
                    <a:lnTo>
                      <a:pt x="70" y="178"/>
                    </a:lnTo>
                    <a:lnTo>
                      <a:pt x="70" y="182"/>
                    </a:lnTo>
                    <a:lnTo>
                      <a:pt x="68" y="182"/>
                    </a:lnTo>
                    <a:lnTo>
                      <a:pt x="64" y="182"/>
                    </a:lnTo>
                    <a:lnTo>
                      <a:pt x="64" y="178"/>
                    </a:lnTo>
                    <a:lnTo>
                      <a:pt x="60" y="176"/>
                    </a:lnTo>
                    <a:lnTo>
                      <a:pt x="56" y="176"/>
                    </a:lnTo>
                    <a:lnTo>
                      <a:pt x="56" y="172"/>
                    </a:lnTo>
                    <a:lnTo>
                      <a:pt x="56" y="164"/>
                    </a:lnTo>
                    <a:lnTo>
                      <a:pt x="52" y="164"/>
                    </a:lnTo>
                    <a:lnTo>
                      <a:pt x="52" y="160"/>
                    </a:lnTo>
                    <a:lnTo>
                      <a:pt x="52" y="156"/>
                    </a:lnTo>
                    <a:lnTo>
                      <a:pt x="52" y="152"/>
                    </a:lnTo>
                    <a:lnTo>
                      <a:pt x="56" y="148"/>
                    </a:lnTo>
                    <a:lnTo>
                      <a:pt x="52" y="148"/>
                    </a:lnTo>
                    <a:lnTo>
                      <a:pt x="52" y="146"/>
                    </a:lnTo>
                    <a:lnTo>
                      <a:pt x="52" y="142"/>
                    </a:lnTo>
                    <a:lnTo>
                      <a:pt x="48" y="142"/>
                    </a:lnTo>
                    <a:lnTo>
                      <a:pt x="48" y="138"/>
                    </a:lnTo>
                    <a:lnTo>
                      <a:pt x="44" y="138"/>
                    </a:lnTo>
                    <a:lnTo>
                      <a:pt x="44" y="134"/>
                    </a:lnTo>
                    <a:lnTo>
                      <a:pt x="40" y="134"/>
                    </a:lnTo>
                    <a:lnTo>
                      <a:pt x="38" y="130"/>
                    </a:lnTo>
                    <a:lnTo>
                      <a:pt x="34" y="126"/>
                    </a:lnTo>
                    <a:lnTo>
                      <a:pt x="30" y="126"/>
                    </a:lnTo>
                    <a:lnTo>
                      <a:pt x="30" y="122"/>
                    </a:lnTo>
                    <a:lnTo>
                      <a:pt x="30" y="120"/>
                    </a:lnTo>
                    <a:lnTo>
                      <a:pt x="26" y="120"/>
                    </a:lnTo>
                    <a:lnTo>
                      <a:pt x="26" y="116"/>
                    </a:lnTo>
                    <a:lnTo>
                      <a:pt x="22" y="116"/>
                    </a:lnTo>
                    <a:lnTo>
                      <a:pt x="22" y="112"/>
                    </a:lnTo>
                    <a:lnTo>
                      <a:pt x="22" y="108"/>
                    </a:lnTo>
                    <a:lnTo>
                      <a:pt x="18" y="108"/>
                    </a:lnTo>
                    <a:lnTo>
                      <a:pt x="22" y="108"/>
                    </a:lnTo>
                    <a:lnTo>
                      <a:pt x="22" y="104"/>
                    </a:lnTo>
                    <a:lnTo>
                      <a:pt x="22" y="100"/>
                    </a:lnTo>
                    <a:lnTo>
                      <a:pt x="18" y="100"/>
                    </a:lnTo>
                    <a:lnTo>
                      <a:pt x="22" y="96"/>
                    </a:lnTo>
                    <a:lnTo>
                      <a:pt x="26" y="96"/>
                    </a:lnTo>
                    <a:lnTo>
                      <a:pt x="22" y="96"/>
                    </a:lnTo>
                    <a:lnTo>
                      <a:pt x="22" y="92"/>
                    </a:lnTo>
                    <a:lnTo>
                      <a:pt x="26" y="92"/>
                    </a:lnTo>
                    <a:lnTo>
                      <a:pt x="26" y="90"/>
                    </a:lnTo>
                    <a:lnTo>
                      <a:pt x="26" y="92"/>
                    </a:lnTo>
                    <a:lnTo>
                      <a:pt x="26" y="90"/>
                    </a:lnTo>
                    <a:lnTo>
                      <a:pt x="30" y="90"/>
                    </a:lnTo>
                    <a:lnTo>
                      <a:pt x="30" y="86"/>
                    </a:lnTo>
                    <a:lnTo>
                      <a:pt x="30" y="82"/>
                    </a:lnTo>
                    <a:lnTo>
                      <a:pt x="26" y="78"/>
                    </a:lnTo>
                    <a:lnTo>
                      <a:pt x="30" y="78"/>
                    </a:lnTo>
                    <a:lnTo>
                      <a:pt x="30" y="74"/>
                    </a:lnTo>
                    <a:lnTo>
                      <a:pt x="34" y="74"/>
                    </a:lnTo>
                    <a:lnTo>
                      <a:pt x="30" y="74"/>
                    </a:lnTo>
                    <a:lnTo>
                      <a:pt x="26" y="74"/>
                    </a:lnTo>
                    <a:lnTo>
                      <a:pt x="22" y="70"/>
                    </a:lnTo>
                    <a:lnTo>
                      <a:pt x="18" y="70"/>
                    </a:lnTo>
                    <a:lnTo>
                      <a:pt x="18" y="66"/>
                    </a:lnTo>
                    <a:lnTo>
                      <a:pt x="18" y="64"/>
                    </a:lnTo>
                    <a:lnTo>
                      <a:pt x="14" y="64"/>
                    </a:lnTo>
                    <a:lnTo>
                      <a:pt x="14" y="60"/>
                    </a:lnTo>
                    <a:lnTo>
                      <a:pt x="14" y="56"/>
                    </a:lnTo>
                    <a:lnTo>
                      <a:pt x="12" y="56"/>
                    </a:lnTo>
                    <a:lnTo>
                      <a:pt x="12" y="52"/>
                    </a:lnTo>
                    <a:lnTo>
                      <a:pt x="12" y="48"/>
                    </a:lnTo>
                    <a:lnTo>
                      <a:pt x="12" y="44"/>
                    </a:lnTo>
                    <a:lnTo>
                      <a:pt x="8" y="44"/>
                    </a:lnTo>
                    <a:lnTo>
                      <a:pt x="8" y="40"/>
                    </a:lnTo>
                    <a:lnTo>
                      <a:pt x="8" y="36"/>
                    </a:lnTo>
                    <a:lnTo>
                      <a:pt x="4" y="34"/>
                    </a:lnTo>
                    <a:lnTo>
                      <a:pt x="4" y="30"/>
                    </a:lnTo>
                    <a:lnTo>
                      <a:pt x="8" y="26"/>
                    </a:lnTo>
                    <a:lnTo>
                      <a:pt x="4" y="26"/>
                    </a:lnTo>
                    <a:lnTo>
                      <a:pt x="4" y="22"/>
                    </a:lnTo>
                    <a:lnTo>
                      <a:pt x="4" y="18"/>
                    </a:lnTo>
                    <a:lnTo>
                      <a:pt x="4" y="14"/>
                    </a:lnTo>
                    <a:lnTo>
                      <a:pt x="4" y="10"/>
                    </a:lnTo>
                    <a:lnTo>
                      <a:pt x="0" y="8"/>
                    </a:lnTo>
                    <a:lnTo>
                      <a:pt x="0" y="4"/>
                    </a:lnTo>
                    <a:lnTo>
                      <a:pt x="4" y="4"/>
                    </a:lnTo>
                    <a:lnTo>
                      <a:pt x="4" y="8"/>
                    </a:lnTo>
                    <a:lnTo>
                      <a:pt x="4" y="4"/>
                    </a:lnTo>
                    <a:lnTo>
                      <a:pt x="8" y="4"/>
                    </a:lnTo>
                    <a:lnTo>
                      <a:pt x="8" y="0"/>
                    </a:lnTo>
                    <a:lnTo>
                      <a:pt x="12" y="0"/>
                    </a:lnTo>
                    <a:lnTo>
                      <a:pt x="12" y="4"/>
                    </a:lnTo>
                    <a:lnTo>
                      <a:pt x="14" y="4"/>
                    </a:lnTo>
                    <a:lnTo>
                      <a:pt x="14" y="8"/>
                    </a:lnTo>
                    <a:lnTo>
                      <a:pt x="18" y="10"/>
                    </a:lnTo>
                    <a:lnTo>
                      <a:pt x="18" y="14"/>
                    </a:lnTo>
                    <a:lnTo>
                      <a:pt x="22" y="14"/>
                    </a:lnTo>
                    <a:lnTo>
                      <a:pt x="26" y="14"/>
                    </a:lnTo>
                    <a:lnTo>
                      <a:pt x="30" y="14"/>
                    </a:lnTo>
                    <a:lnTo>
                      <a:pt x="34" y="14"/>
                    </a:lnTo>
                    <a:lnTo>
                      <a:pt x="38" y="14"/>
                    </a:lnTo>
                    <a:lnTo>
                      <a:pt x="38" y="10"/>
                    </a:lnTo>
                    <a:lnTo>
                      <a:pt x="40" y="10"/>
                    </a:lnTo>
                    <a:lnTo>
                      <a:pt x="44" y="8"/>
                    </a:lnTo>
                    <a:lnTo>
                      <a:pt x="48" y="8"/>
                    </a:lnTo>
                    <a:lnTo>
                      <a:pt x="48" y="4"/>
                    </a:lnTo>
                    <a:lnTo>
                      <a:pt x="52" y="0"/>
                    </a:lnTo>
                    <a:lnTo>
                      <a:pt x="56" y="0"/>
                    </a:lnTo>
                    <a:lnTo>
                      <a:pt x="60" y="4"/>
                    </a:lnTo>
                    <a:lnTo>
                      <a:pt x="64" y="8"/>
                    </a:lnTo>
                    <a:lnTo>
                      <a:pt x="60" y="8"/>
                    </a:lnTo>
                    <a:lnTo>
                      <a:pt x="60" y="10"/>
                    </a:lnTo>
                    <a:lnTo>
                      <a:pt x="60" y="14"/>
                    </a:lnTo>
                    <a:lnTo>
                      <a:pt x="56" y="14"/>
                    </a:lnTo>
                    <a:lnTo>
                      <a:pt x="60" y="18"/>
                    </a:lnTo>
                    <a:lnTo>
                      <a:pt x="60" y="22"/>
                    </a:lnTo>
                    <a:lnTo>
                      <a:pt x="64" y="22"/>
                    </a:lnTo>
                    <a:lnTo>
                      <a:pt x="64" y="26"/>
                    </a:lnTo>
                    <a:lnTo>
                      <a:pt x="68" y="26"/>
                    </a:lnTo>
                    <a:lnTo>
                      <a:pt x="68" y="22"/>
                    </a:lnTo>
                    <a:lnTo>
                      <a:pt x="70" y="22"/>
                    </a:lnTo>
                    <a:lnTo>
                      <a:pt x="82" y="26"/>
                    </a:lnTo>
                    <a:lnTo>
                      <a:pt x="86" y="26"/>
                    </a:lnTo>
                    <a:lnTo>
                      <a:pt x="90" y="26"/>
                    </a:lnTo>
                    <a:lnTo>
                      <a:pt x="94" y="22"/>
                    </a:lnTo>
                    <a:lnTo>
                      <a:pt x="98" y="22"/>
                    </a:lnTo>
                    <a:lnTo>
                      <a:pt x="100" y="22"/>
                    </a:lnTo>
                    <a:lnTo>
                      <a:pt x="104" y="18"/>
                    </a:lnTo>
                    <a:lnTo>
                      <a:pt x="104" y="22"/>
                    </a:lnTo>
                    <a:lnTo>
                      <a:pt x="108" y="26"/>
                    </a:lnTo>
                    <a:lnTo>
                      <a:pt x="112" y="30"/>
                    </a:lnTo>
                    <a:lnTo>
                      <a:pt x="112" y="34"/>
                    </a:lnTo>
                    <a:lnTo>
                      <a:pt x="116" y="34"/>
                    </a:lnTo>
                    <a:lnTo>
                      <a:pt x="116" y="36"/>
                    </a:lnTo>
                    <a:lnTo>
                      <a:pt x="118" y="36"/>
                    </a:lnTo>
                    <a:lnTo>
                      <a:pt x="122" y="36"/>
                    </a:lnTo>
                    <a:lnTo>
                      <a:pt x="126" y="36"/>
                    </a:lnTo>
                    <a:lnTo>
                      <a:pt x="126" y="40"/>
                    </a:lnTo>
                    <a:lnTo>
                      <a:pt x="130" y="40"/>
                    </a:lnTo>
                    <a:lnTo>
                      <a:pt x="134" y="44"/>
                    </a:lnTo>
                    <a:lnTo>
                      <a:pt x="138" y="44"/>
                    </a:lnTo>
                    <a:lnTo>
                      <a:pt x="142" y="44"/>
                    </a:lnTo>
                    <a:lnTo>
                      <a:pt x="144" y="44"/>
                    </a:lnTo>
                    <a:lnTo>
                      <a:pt x="148" y="44"/>
                    </a:lnTo>
                    <a:lnTo>
                      <a:pt x="152" y="40"/>
                    </a:lnTo>
                    <a:lnTo>
                      <a:pt x="152" y="36"/>
                    </a:lnTo>
                    <a:lnTo>
                      <a:pt x="156" y="36"/>
                    </a:lnTo>
                    <a:lnTo>
                      <a:pt x="156" y="34"/>
                    </a:lnTo>
                    <a:lnTo>
                      <a:pt x="160" y="34"/>
                    </a:lnTo>
                    <a:lnTo>
                      <a:pt x="160" y="30"/>
                    </a:lnTo>
                    <a:lnTo>
                      <a:pt x="164" y="30"/>
                    </a:lnTo>
                    <a:lnTo>
                      <a:pt x="168" y="30"/>
                    </a:lnTo>
                    <a:lnTo>
                      <a:pt x="172" y="30"/>
                    </a:lnTo>
                    <a:lnTo>
                      <a:pt x="174" y="30"/>
                    </a:lnTo>
                    <a:lnTo>
                      <a:pt x="174" y="26"/>
                    </a:lnTo>
                    <a:lnTo>
                      <a:pt x="178" y="26"/>
                    </a:lnTo>
                    <a:lnTo>
                      <a:pt x="182" y="26"/>
                    </a:lnTo>
                    <a:lnTo>
                      <a:pt x="182" y="30"/>
                    </a:lnTo>
                    <a:lnTo>
                      <a:pt x="186" y="30"/>
                    </a:lnTo>
                    <a:lnTo>
                      <a:pt x="186" y="26"/>
                    </a:lnTo>
                    <a:lnTo>
                      <a:pt x="190" y="30"/>
                    </a:lnTo>
                    <a:lnTo>
                      <a:pt x="190" y="34"/>
                    </a:lnTo>
                    <a:lnTo>
                      <a:pt x="194" y="34"/>
                    </a:lnTo>
                    <a:lnTo>
                      <a:pt x="202" y="36"/>
                    </a:lnTo>
                    <a:lnTo>
                      <a:pt x="204" y="40"/>
                    </a:lnTo>
                    <a:lnTo>
                      <a:pt x="208" y="36"/>
                    </a:lnTo>
                    <a:lnTo>
                      <a:pt x="208" y="40"/>
                    </a:lnTo>
                    <a:lnTo>
                      <a:pt x="208" y="36"/>
                    </a:lnTo>
                    <a:lnTo>
                      <a:pt x="212" y="36"/>
                    </a:lnTo>
                    <a:lnTo>
                      <a:pt x="212" y="40"/>
                    </a:lnTo>
                    <a:lnTo>
                      <a:pt x="216" y="40"/>
                    </a:lnTo>
                    <a:lnTo>
                      <a:pt x="216" y="44"/>
                    </a:lnTo>
                    <a:lnTo>
                      <a:pt x="220" y="48"/>
                    </a:lnTo>
                    <a:lnTo>
                      <a:pt x="224" y="48"/>
                    </a:lnTo>
                    <a:lnTo>
                      <a:pt x="228" y="52"/>
                    </a:lnTo>
                    <a:lnTo>
                      <a:pt x="228" y="56"/>
                    </a:lnTo>
                    <a:lnTo>
                      <a:pt x="232" y="60"/>
                    </a:lnTo>
                    <a:lnTo>
                      <a:pt x="234" y="60"/>
                    </a:lnTo>
                    <a:lnTo>
                      <a:pt x="238" y="60"/>
                    </a:lnTo>
                    <a:lnTo>
                      <a:pt x="242" y="60"/>
                    </a:lnTo>
                    <a:lnTo>
                      <a:pt x="242" y="64"/>
                    </a:lnTo>
                    <a:lnTo>
                      <a:pt x="242" y="66"/>
                    </a:lnTo>
                    <a:lnTo>
                      <a:pt x="242" y="70"/>
                    </a:lnTo>
                    <a:lnTo>
                      <a:pt x="242" y="74"/>
                    </a:lnTo>
                    <a:lnTo>
                      <a:pt x="242" y="78"/>
                    </a:lnTo>
                    <a:lnTo>
                      <a:pt x="246" y="78"/>
                    </a:lnTo>
                    <a:lnTo>
                      <a:pt x="242" y="82"/>
                    </a:lnTo>
                    <a:lnTo>
                      <a:pt x="242" y="86"/>
                    </a:lnTo>
                    <a:lnTo>
                      <a:pt x="242" y="90"/>
                    </a:lnTo>
                    <a:lnTo>
                      <a:pt x="242" y="92"/>
                    </a:lnTo>
                    <a:lnTo>
                      <a:pt x="238" y="96"/>
                    </a:lnTo>
                    <a:lnTo>
                      <a:pt x="234" y="96"/>
                    </a:lnTo>
                    <a:lnTo>
                      <a:pt x="238" y="100"/>
                    </a:lnTo>
                    <a:lnTo>
                      <a:pt x="234" y="100"/>
                    </a:lnTo>
                    <a:lnTo>
                      <a:pt x="234" y="104"/>
                    </a:lnTo>
                    <a:lnTo>
                      <a:pt x="234" y="108"/>
                    </a:lnTo>
                    <a:lnTo>
                      <a:pt x="234" y="112"/>
                    </a:lnTo>
                    <a:lnTo>
                      <a:pt x="234" y="116"/>
                    </a:lnTo>
                    <a:lnTo>
                      <a:pt x="238" y="116"/>
                    </a:lnTo>
                    <a:lnTo>
                      <a:pt x="238" y="120"/>
                    </a:lnTo>
                    <a:lnTo>
                      <a:pt x="234" y="120"/>
                    </a:lnTo>
                    <a:lnTo>
                      <a:pt x="234" y="122"/>
                    </a:lnTo>
                    <a:lnTo>
                      <a:pt x="234" y="126"/>
                    </a:lnTo>
                    <a:lnTo>
                      <a:pt x="234" y="130"/>
                    </a:lnTo>
                    <a:lnTo>
                      <a:pt x="234" y="134"/>
                    </a:lnTo>
                    <a:lnTo>
                      <a:pt x="238" y="138"/>
                    </a:lnTo>
                    <a:lnTo>
                      <a:pt x="238" y="142"/>
                    </a:lnTo>
                    <a:lnTo>
                      <a:pt x="238" y="146"/>
                    </a:lnTo>
                    <a:lnTo>
                      <a:pt x="238" y="146"/>
                    </a:lnTo>
                    <a:lnTo>
                      <a:pt x="238" y="146"/>
                    </a:lnTo>
                    <a:close/>
                    <a:moveTo>
                      <a:pt x="164" y="238"/>
                    </a:moveTo>
                    <a:lnTo>
                      <a:pt x="164" y="242"/>
                    </a:lnTo>
                    <a:lnTo>
                      <a:pt x="164" y="238"/>
                    </a:lnTo>
                    <a:lnTo>
                      <a:pt x="168" y="238"/>
                    </a:lnTo>
                    <a:lnTo>
                      <a:pt x="164" y="238"/>
                    </a:lnTo>
                    <a:lnTo>
                      <a:pt x="164" y="238"/>
                    </a:lnTo>
                    <a:lnTo>
                      <a:pt x="164" y="238"/>
                    </a:lnTo>
                    <a:close/>
                    <a:moveTo>
                      <a:pt x="174" y="238"/>
                    </a:moveTo>
                    <a:lnTo>
                      <a:pt x="172" y="238"/>
                    </a:lnTo>
                    <a:lnTo>
                      <a:pt x="172" y="242"/>
                    </a:lnTo>
                    <a:lnTo>
                      <a:pt x="168" y="242"/>
                    </a:lnTo>
                    <a:lnTo>
                      <a:pt x="164" y="242"/>
                    </a:lnTo>
                    <a:lnTo>
                      <a:pt x="160" y="246"/>
                    </a:lnTo>
                    <a:lnTo>
                      <a:pt x="160" y="242"/>
                    </a:lnTo>
                    <a:lnTo>
                      <a:pt x="164" y="242"/>
                    </a:lnTo>
                    <a:lnTo>
                      <a:pt x="168" y="242"/>
                    </a:lnTo>
                    <a:lnTo>
                      <a:pt x="168" y="238"/>
                    </a:lnTo>
                    <a:lnTo>
                      <a:pt x="172" y="238"/>
                    </a:lnTo>
                    <a:lnTo>
                      <a:pt x="172" y="234"/>
                    </a:lnTo>
                    <a:lnTo>
                      <a:pt x="174" y="238"/>
                    </a:lnTo>
                    <a:lnTo>
                      <a:pt x="174" y="238"/>
                    </a:lnTo>
                    <a:lnTo>
                      <a:pt x="174" y="23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85" name="Freeform 30">
                <a:extLst>
                  <a:ext uri="{FF2B5EF4-FFF2-40B4-BE49-F238E27FC236}">
                    <a16:creationId xmlns:a16="http://schemas.microsoft.com/office/drawing/2014/main" id="{A3EDEDB3-EADB-43F5-B800-EED6FEB384D7}"/>
                  </a:ext>
                </a:extLst>
              </p:cNvPr>
              <p:cNvSpPr>
                <a:spLocks/>
              </p:cNvSpPr>
              <p:nvPr/>
            </p:nvSpPr>
            <p:spPr bwMode="auto">
              <a:xfrm>
                <a:off x="7360219" y="3336735"/>
                <a:ext cx="268306" cy="302948"/>
              </a:xfrm>
              <a:custGeom>
                <a:avLst/>
                <a:gdLst>
                  <a:gd name="T0" fmla="*/ 4 w 138"/>
                  <a:gd name="T1" fmla="*/ 90 h 154"/>
                  <a:gd name="T2" fmla="*/ 14 w 138"/>
                  <a:gd name="T3" fmla="*/ 68 h 154"/>
                  <a:gd name="T4" fmla="*/ 34 w 138"/>
                  <a:gd name="T5" fmla="*/ 56 h 154"/>
                  <a:gd name="T6" fmla="*/ 34 w 138"/>
                  <a:gd name="T7" fmla="*/ 40 h 154"/>
                  <a:gd name="T8" fmla="*/ 38 w 138"/>
                  <a:gd name="T9" fmla="*/ 38 h 154"/>
                  <a:gd name="T10" fmla="*/ 38 w 138"/>
                  <a:gd name="T11" fmla="*/ 34 h 154"/>
                  <a:gd name="T12" fmla="*/ 38 w 138"/>
                  <a:gd name="T13" fmla="*/ 18 h 154"/>
                  <a:gd name="T14" fmla="*/ 52 w 138"/>
                  <a:gd name="T15" fmla="*/ 4 h 154"/>
                  <a:gd name="T16" fmla="*/ 56 w 138"/>
                  <a:gd name="T17" fmla="*/ 0 h 154"/>
                  <a:gd name="T18" fmla="*/ 60 w 138"/>
                  <a:gd name="T19" fmla="*/ 0 h 154"/>
                  <a:gd name="T20" fmla="*/ 74 w 138"/>
                  <a:gd name="T21" fmla="*/ 4 h 154"/>
                  <a:gd name="T22" fmla="*/ 74 w 138"/>
                  <a:gd name="T23" fmla="*/ 0 h 154"/>
                  <a:gd name="T24" fmla="*/ 78 w 138"/>
                  <a:gd name="T25" fmla="*/ 4 h 154"/>
                  <a:gd name="T26" fmla="*/ 82 w 138"/>
                  <a:gd name="T27" fmla="*/ 4 h 154"/>
                  <a:gd name="T28" fmla="*/ 86 w 138"/>
                  <a:gd name="T29" fmla="*/ 4 h 154"/>
                  <a:gd name="T30" fmla="*/ 86 w 138"/>
                  <a:gd name="T31" fmla="*/ 8 h 154"/>
                  <a:gd name="T32" fmla="*/ 86 w 138"/>
                  <a:gd name="T33" fmla="*/ 10 h 154"/>
                  <a:gd name="T34" fmla="*/ 90 w 138"/>
                  <a:gd name="T35" fmla="*/ 14 h 154"/>
                  <a:gd name="T36" fmla="*/ 90 w 138"/>
                  <a:gd name="T37" fmla="*/ 18 h 154"/>
                  <a:gd name="T38" fmla="*/ 94 w 138"/>
                  <a:gd name="T39" fmla="*/ 18 h 154"/>
                  <a:gd name="T40" fmla="*/ 96 w 138"/>
                  <a:gd name="T41" fmla="*/ 26 h 154"/>
                  <a:gd name="T42" fmla="*/ 100 w 138"/>
                  <a:gd name="T43" fmla="*/ 30 h 154"/>
                  <a:gd name="T44" fmla="*/ 104 w 138"/>
                  <a:gd name="T45" fmla="*/ 30 h 154"/>
                  <a:gd name="T46" fmla="*/ 108 w 138"/>
                  <a:gd name="T47" fmla="*/ 30 h 154"/>
                  <a:gd name="T48" fmla="*/ 104 w 138"/>
                  <a:gd name="T49" fmla="*/ 30 h 154"/>
                  <a:gd name="T50" fmla="*/ 104 w 138"/>
                  <a:gd name="T51" fmla="*/ 38 h 154"/>
                  <a:gd name="T52" fmla="*/ 104 w 138"/>
                  <a:gd name="T53" fmla="*/ 40 h 154"/>
                  <a:gd name="T54" fmla="*/ 100 w 138"/>
                  <a:gd name="T55" fmla="*/ 44 h 154"/>
                  <a:gd name="T56" fmla="*/ 96 w 138"/>
                  <a:gd name="T57" fmla="*/ 48 h 154"/>
                  <a:gd name="T58" fmla="*/ 100 w 138"/>
                  <a:gd name="T59" fmla="*/ 52 h 154"/>
                  <a:gd name="T60" fmla="*/ 96 w 138"/>
                  <a:gd name="T61" fmla="*/ 56 h 154"/>
                  <a:gd name="T62" fmla="*/ 96 w 138"/>
                  <a:gd name="T63" fmla="*/ 60 h 154"/>
                  <a:gd name="T64" fmla="*/ 96 w 138"/>
                  <a:gd name="T65" fmla="*/ 64 h 154"/>
                  <a:gd name="T66" fmla="*/ 100 w 138"/>
                  <a:gd name="T67" fmla="*/ 70 h 154"/>
                  <a:gd name="T68" fmla="*/ 100 w 138"/>
                  <a:gd name="T69" fmla="*/ 74 h 154"/>
                  <a:gd name="T70" fmla="*/ 104 w 138"/>
                  <a:gd name="T71" fmla="*/ 74 h 154"/>
                  <a:gd name="T72" fmla="*/ 104 w 138"/>
                  <a:gd name="T73" fmla="*/ 78 h 154"/>
                  <a:gd name="T74" fmla="*/ 104 w 138"/>
                  <a:gd name="T75" fmla="*/ 82 h 154"/>
                  <a:gd name="T76" fmla="*/ 108 w 138"/>
                  <a:gd name="T77" fmla="*/ 82 h 154"/>
                  <a:gd name="T78" fmla="*/ 112 w 138"/>
                  <a:gd name="T79" fmla="*/ 86 h 154"/>
                  <a:gd name="T80" fmla="*/ 116 w 138"/>
                  <a:gd name="T81" fmla="*/ 90 h 154"/>
                  <a:gd name="T82" fmla="*/ 120 w 138"/>
                  <a:gd name="T83" fmla="*/ 94 h 154"/>
                  <a:gd name="T84" fmla="*/ 126 w 138"/>
                  <a:gd name="T85" fmla="*/ 98 h 154"/>
                  <a:gd name="T86" fmla="*/ 130 w 138"/>
                  <a:gd name="T87" fmla="*/ 104 h 154"/>
                  <a:gd name="T88" fmla="*/ 126 w 138"/>
                  <a:gd name="T89" fmla="*/ 116 h 154"/>
                  <a:gd name="T90" fmla="*/ 130 w 138"/>
                  <a:gd name="T91" fmla="*/ 120 h 154"/>
                  <a:gd name="T92" fmla="*/ 130 w 138"/>
                  <a:gd name="T93" fmla="*/ 130 h 154"/>
                  <a:gd name="T94" fmla="*/ 138 w 138"/>
                  <a:gd name="T95" fmla="*/ 134 h 154"/>
                  <a:gd name="T96" fmla="*/ 138 w 138"/>
                  <a:gd name="T97" fmla="*/ 138 h 154"/>
                  <a:gd name="T98" fmla="*/ 134 w 138"/>
                  <a:gd name="T99" fmla="*/ 138 h 154"/>
                  <a:gd name="T100" fmla="*/ 130 w 138"/>
                  <a:gd name="T101" fmla="*/ 138 h 154"/>
                  <a:gd name="T102" fmla="*/ 124 w 138"/>
                  <a:gd name="T103" fmla="*/ 134 h 154"/>
                  <a:gd name="T104" fmla="*/ 120 w 138"/>
                  <a:gd name="T105" fmla="*/ 138 h 154"/>
                  <a:gd name="T106" fmla="*/ 116 w 138"/>
                  <a:gd name="T107" fmla="*/ 150 h 154"/>
                  <a:gd name="T108" fmla="*/ 112 w 138"/>
                  <a:gd name="T109" fmla="*/ 154 h 154"/>
                  <a:gd name="T110" fmla="*/ 104 w 138"/>
                  <a:gd name="T111" fmla="*/ 154 h 154"/>
                  <a:gd name="T112" fmla="*/ 38 w 138"/>
                  <a:gd name="T113" fmla="*/ 112 h 154"/>
                  <a:gd name="T114" fmla="*/ 8 w 138"/>
                  <a:gd name="T115" fmla="*/ 9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8" h="154">
                    <a:moveTo>
                      <a:pt x="8" y="98"/>
                    </a:moveTo>
                    <a:lnTo>
                      <a:pt x="8" y="98"/>
                    </a:lnTo>
                    <a:lnTo>
                      <a:pt x="8" y="94"/>
                    </a:lnTo>
                    <a:lnTo>
                      <a:pt x="4" y="94"/>
                    </a:lnTo>
                    <a:lnTo>
                      <a:pt x="4" y="94"/>
                    </a:lnTo>
                    <a:lnTo>
                      <a:pt x="4" y="90"/>
                    </a:lnTo>
                    <a:lnTo>
                      <a:pt x="0" y="74"/>
                    </a:lnTo>
                    <a:lnTo>
                      <a:pt x="0" y="74"/>
                    </a:lnTo>
                    <a:lnTo>
                      <a:pt x="4" y="74"/>
                    </a:lnTo>
                    <a:lnTo>
                      <a:pt x="8" y="70"/>
                    </a:lnTo>
                    <a:lnTo>
                      <a:pt x="12" y="68"/>
                    </a:lnTo>
                    <a:lnTo>
                      <a:pt x="14" y="68"/>
                    </a:lnTo>
                    <a:lnTo>
                      <a:pt x="18" y="64"/>
                    </a:lnTo>
                    <a:lnTo>
                      <a:pt x="18" y="64"/>
                    </a:lnTo>
                    <a:lnTo>
                      <a:pt x="22" y="64"/>
                    </a:lnTo>
                    <a:lnTo>
                      <a:pt x="26" y="60"/>
                    </a:lnTo>
                    <a:lnTo>
                      <a:pt x="34" y="56"/>
                    </a:lnTo>
                    <a:lnTo>
                      <a:pt x="34" y="56"/>
                    </a:lnTo>
                    <a:lnTo>
                      <a:pt x="34" y="52"/>
                    </a:lnTo>
                    <a:lnTo>
                      <a:pt x="34" y="48"/>
                    </a:lnTo>
                    <a:lnTo>
                      <a:pt x="34" y="44"/>
                    </a:lnTo>
                    <a:lnTo>
                      <a:pt x="34" y="44"/>
                    </a:lnTo>
                    <a:lnTo>
                      <a:pt x="34" y="40"/>
                    </a:lnTo>
                    <a:lnTo>
                      <a:pt x="34" y="40"/>
                    </a:lnTo>
                    <a:lnTo>
                      <a:pt x="34" y="40"/>
                    </a:lnTo>
                    <a:lnTo>
                      <a:pt x="34" y="40"/>
                    </a:lnTo>
                    <a:lnTo>
                      <a:pt x="34" y="40"/>
                    </a:lnTo>
                    <a:lnTo>
                      <a:pt x="38" y="38"/>
                    </a:lnTo>
                    <a:lnTo>
                      <a:pt x="38" y="38"/>
                    </a:lnTo>
                    <a:lnTo>
                      <a:pt x="38" y="38"/>
                    </a:lnTo>
                    <a:lnTo>
                      <a:pt x="38" y="38"/>
                    </a:lnTo>
                    <a:lnTo>
                      <a:pt x="38" y="38"/>
                    </a:lnTo>
                    <a:lnTo>
                      <a:pt x="38" y="38"/>
                    </a:lnTo>
                    <a:lnTo>
                      <a:pt x="38" y="34"/>
                    </a:lnTo>
                    <a:lnTo>
                      <a:pt x="38" y="34"/>
                    </a:lnTo>
                    <a:lnTo>
                      <a:pt x="38" y="34"/>
                    </a:lnTo>
                    <a:lnTo>
                      <a:pt x="38" y="30"/>
                    </a:lnTo>
                    <a:lnTo>
                      <a:pt x="38" y="30"/>
                    </a:lnTo>
                    <a:lnTo>
                      <a:pt x="38" y="26"/>
                    </a:lnTo>
                    <a:lnTo>
                      <a:pt x="38" y="26"/>
                    </a:lnTo>
                    <a:lnTo>
                      <a:pt x="38" y="18"/>
                    </a:lnTo>
                    <a:lnTo>
                      <a:pt x="38" y="18"/>
                    </a:lnTo>
                    <a:lnTo>
                      <a:pt x="38" y="14"/>
                    </a:lnTo>
                    <a:lnTo>
                      <a:pt x="44" y="14"/>
                    </a:lnTo>
                    <a:lnTo>
                      <a:pt x="52" y="8"/>
                    </a:lnTo>
                    <a:lnTo>
                      <a:pt x="52" y="8"/>
                    </a:lnTo>
                    <a:lnTo>
                      <a:pt x="52" y="4"/>
                    </a:lnTo>
                    <a:lnTo>
                      <a:pt x="52" y="4"/>
                    </a:lnTo>
                    <a:lnTo>
                      <a:pt x="52" y="4"/>
                    </a:lnTo>
                    <a:lnTo>
                      <a:pt x="52" y="4"/>
                    </a:lnTo>
                    <a:lnTo>
                      <a:pt x="56" y="4"/>
                    </a:lnTo>
                    <a:lnTo>
                      <a:pt x="56" y="4"/>
                    </a:lnTo>
                    <a:lnTo>
                      <a:pt x="56" y="0"/>
                    </a:lnTo>
                    <a:lnTo>
                      <a:pt x="56" y="0"/>
                    </a:lnTo>
                    <a:lnTo>
                      <a:pt x="56" y="0"/>
                    </a:lnTo>
                    <a:lnTo>
                      <a:pt x="60" y="0"/>
                    </a:lnTo>
                    <a:lnTo>
                      <a:pt x="60" y="0"/>
                    </a:lnTo>
                    <a:lnTo>
                      <a:pt x="60" y="0"/>
                    </a:lnTo>
                    <a:lnTo>
                      <a:pt x="60" y="0"/>
                    </a:lnTo>
                    <a:lnTo>
                      <a:pt x="60" y="0"/>
                    </a:lnTo>
                    <a:lnTo>
                      <a:pt x="64" y="0"/>
                    </a:lnTo>
                    <a:lnTo>
                      <a:pt x="68" y="4"/>
                    </a:lnTo>
                    <a:lnTo>
                      <a:pt x="70" y="4"/>
                    </a:lnTo>
                    <a:lnTo>
                      <a:pt x="70" y="4"/>
                    </a:lnTo>
                    <a:lnTo>
                      <a:pt x="74" y="4"/>
                    </a:lnTo>
                    <a:lnTo>
                      <a:pt x="74" y="4"/>
                    </a:lnTo>
                    <a:lnTo>
                      <a:pt x="74" y="0"/>
                    </a:lnTo>
                    <a:lnTo>
                      <a:pt x="74" y="0"/>
                    </a:lnTo>
                    <a:lnTo>
                      <a:pt x="74" y="0"/>
                    </a:lnTo>
                    <a:lnTo>
                      <a:pt x="74" y="0"/>
                    </a:lnTo>
                    <a:lnTo>
                      <a:pt x="74" y="0"/>
                    </a:lnTo>
                    <a:lnTo>
                      <a:pt x="74" y="0"/>
                    </a:lnTo>
                    <a:lnTo>
                      <a:pt x="78" y="0"/>
                    </a:lnTo>
                    <a:lnTo>
                      <a:pt x="78" y="4"/>
                    </a:lnTo>
                    <a:lnTo>
                      <a:pt x="78" y="4"/>
                    </a:lnTo>
                    <a:lnTo>
                      <a:pt x="78" y="4"/>
                    </a:lnTo>
                    <a:lnTo>
                      <a:pt x="78" y="4"/>
                    </a:lnTo>
                    <a:lnTo>
                      <a:pt x="78" y="4"/>
                    </a:lnTo>
                    <a:lnTo>
                      <a:pt x="78" y="8"/>
                    </a:lnTo>
                    <a:lnTo>
                      <a:pt x="78" y="8"/>
                    </a:lnTo>
                    <a:lnTo>
                      <a:pt x="78" y="8"/>
                    </a:lnTo>
                    <a:lnTo>
                      <a:pt x="78" y="8"/>
                    </a:lnTo>
                    <a:lnTo>
                      <a:pt x="82" y="8"/>
                    </a:lnTo>
                    <a:lnTo>
                      <a:pt x="82" y="4"/>
                    </a:lnTo>
                    <a:lnTo>
                      <a:pt x="82" y="4"/>
                    </a:lnTo>
                    <a:lnTo>
                      <a:pt x="82" y="4"/>
                    </a:lnTo>
                    <a:lnTo>
                      <a:pt x="82" y="4"/>
                    </a:lnTo>
                    <a:lnTo>
                      <a:pt x="82" y="4"/>
                    </a:lnTo>
                    <a:lnTo>
                      <a:pt x="82" y="4"/>
                    </a:lnTo>
                    <a:lnTo>
                      <a:pt x="86" y="4"/>
                    </a:lnTo>
                    <a:lnTo>
                      <a:pt x="86" y="4"/>
                    </a:lnTo>
                    <a:lnTo>
                      <a:pt x="86" y="4"/>
                    </a:lnTo>
                    <a:lnTo>
                      <a:pt x="86" y="4"/>
                    </a:lnTo>
                    <a:lnTo>
                      <a:pt x="86" y="4"/>
                    </a:lnTo>
                    <a:lnTo>
                      <a:pt x="86" y="8"/>
                    </a:lnTo>
                    <a:lnTo>
                      <a:pt x="86" y="8"/>
                    </a:lnTo>
                    <a:lnTo>
                      <a:pt x="86" y="8"/>
                    </a:lnTo>
                    <a:lnTo>
                      <a:pt x="86" y="8"/>
                    </a:lnTo>
                    <a:lnTo>
                      <a:pt x="86" y="8"/>
                    </a:lnTo>
                    <a:lnTo>
                      <a:pt x="86" y="10"/>
                    </a:lnTo>
                    <a:lnTo>
                      <a:pt x="86" y="10"/>
                    </a:lnTo>
                    <a:lnTo>
                      <a:pt x="86" y="10"/>
                    </a:lnTo>
                    <a:lnTo>
                      <a:pt x="86" y="10"/>
                    </a:lnTo>
                    <a:lnTo>
                      <a:pt x="86" y="10"/>
                    </a:lnTo>
                    <a:lnTo>
                      <a:pt x="90" y="10"/>
                    </a:lnTo>
                    <a:lnTo>
                      <a:pt x="90" y="10"/>
                    </a:lnTo>
                    <a:lnTo>
                      <a:pt x="90" y="10"/>
                    </a:lnTo>
                    <a:lnTo>
                      <a:pt x="90" y="14"/>
                    </a:lnTo>
                    <a:lnTo>
                      <a:pt x="90" y="14"/>
                    </a:lnTo>
                    <a:lnTo>
                      <a:pt x="90" y="14"/>
                    </a:lnTo>
                    <a:lnTo>
                      <a:pt x="90" y="14"/>
                    </a:lnTo>
                    <a:lnTo>
                      <a:pt x="90" y="14"/>
                    </a:lnTo>
                    <a:lnTo>
                      <a:pt x="90" y="18"/>
                    </a:lnTo>
                    <a:lnTo>
                      <a:pt x="90" y="18"/>
                    </a:lnTo>
                    <a:lnTo>
                      <a:pt x="90" y="18"/>
                    </a:lnTo>
                    <a:lnTo>
                      <a:pt x="90" y="18"/>
                    </a:lnTo>
                    <a:lnTo>
                      <a:pt x="90" y="18"/>
                    </a:lnTo>
                    <a:lnTo>
                      <a:pt x="94" y="18"/>
                    </a:lnTo>
                    <a:lnTo>
                      <a:pt x="94" y="18"/>
                    </a:lnTo>
                    <a:lnTo>
                      <a:pt x="94" y="18"/>
                    </a:lnTo>
                    <a:lnTo>
                      <a:pt x="94" y="18"/>
                    </a:lnTo>
                    <a:lnTo>
                      <a:pt x="94" y="22"/>
                    </a:lnTo>
                    <a:lnTo>
                      <a:pt x="94" y="22"/>
                    </a:lnTo>
                    <a:lnTo>
                      <a:pt x="94" y="26"/>
                    </a:lnTo>
                    <a:lnTo>
                      <a:pt x="94" y="26"/>
                    </a:lnTo>
                    <a:lnTo>
                      <a:pt x="96" y="26"/>
                    </a:lnTo>
                    <a:lnTo>
                      <a:pt x="96" y="26"/>
                    </a:lnTo>
                    <a:lnTo>
                      <a:pt x="96" y="26"/>
                    </a:lnTo>
                    <a:lnTo>
                      <a:pt x="96" y="26"/>
                    </a:lnTo>
                    <a:lnTo>
                      <a:pt x="96" y="26"/>
                    </a:lnTo>
                    <a:lnTo>
                      <a:pt x="96" y="26"/>
                    </a:lnTo>
                    <a:lnTo>
                      <a:pt x="100" y="30"/>
                    </a:lnTo>
                    <a:lnTo>
                      <a:pt x="100" y="30"/>
                    </a:lnTo>
                    <a:lnTo>
                      <a:pt x="100" y="30"/>
                    </a:lnTo>
                    <a:lnTo>
                      <a:pt x="100" y="30"/>
                    </a:lnTo>
                    <a:lnTo>
                      <a:pt x="100" y="30"/>
                    </a:lnTo>
                    <a:lnTo>
                      <a:pt x="100" y="30"/>
                    </a:lnTo>
                    <a:lnTo>
                      <a:pt x="104" y="30"/>
                    </a:lnTo>
                    <a:lnTo>
                      <a:pt x="104" y="30"/>
                    </a:lnTo>
                    <a:lnTo>
                      <a:pt x="104" y="30"/>
                    </a:lnTo>
                    <a:lnTo>
                      <a:pt x="104" y="30"/>
                    </a:lnTo>
                    <a:lnTo>
                      <a:pt x="104" y="30"/>
                    </a:lnTo>
                    <a:lnTo>
                      <a:pt x="108" y="30"/>
                    </a:lnTo>
                    <a:lnTo>
                      <a:pt x="108" y="30"/>
                    </a:lnTo>
                    <a:lnTo>
                      <a:pt x="108" y="30"/>
                    </a:lnTo>
                    <a:lnTo>
                      <a:pt x="108" y="30"/>
                    </a:lnTo>
                    <a:lnTo>
                      <a:pt x="108" y="30"/>
                    </a:lnTo>
                    <a:lnTo>
                      <a:pt x="108" y="30"/>
                    </a:lnTo>
                    <a:lnTo>
                      <a:pt x="104" y="30"/>
                    </a:lnTo>
                    <a:lnTo>
                      <a:pt x="104" y="30"/>
                    </a:lnTo>
                    <a:lnTo>
                      <a:pt x="104" y="30"/>
                    </a:lnTo>
                    <a:lnTo>
                      <a:pt x="104" y="30"/>
                    </a:lnTo>
                    <a:lnTo>
                      <a:pt x="104" y="34"/>
                    </a:lnTo>
                    <a:lnTo>
                      <a:pt x="100" y="34"/>
                    </a:lnTo>
                    <a:lnTo>
                      <a:pt x="104" y="38"/>
                    </a:lnTo>
                    <a:lnTo>
                      <a:pt x="104" y="38"/>
                    </a:lnTo>
                    <a:lnTo>
                      <a:pt x="104" y="38"/>
                    </a:lnTo>
                    <a:lnTo>
                      <a:pt x="104" y="38"/>
                    </a:lnTo>
                    <a:lnTo>
                      <a:pt x="104" y="40"/>
                    </a:lnTo>
                    <a:lnTo>
                      <a:pt x="104" y="40"/>
                    </a:lnTo>
                    <a:lnTo>
                      <a:pt x="104" y="40"/>
                    </a:lnTo>
                    <a:lnTo>
                      <a:pt x="104" y="40"/>
                    </a:lnTo>
                    <a:lnTo>
                      <a:pt x="104" y="44"/>
                    </a:lnTo>
                    <a:lnTo>
                      <a:pt x="104" y="44"/>
                    </a:lnTo>
                    <a:lnTo>
                      <a:pt x="100" y="44"/>
                    </a:lnTo>
                    <a:lnTo>
                      <a:pt x="100" y="44"/>
                    </a:lnTo>
                    <a:lnTo>
                      <a:pt x="100" y="44"/>
                    </a:lnTo>
                    <a:lnTo>
                      <a:pt x="100" y="44"/>
                    </a:lnTo>
                    <a:lnTo>
                      <a:pt x="100" y="44"/>
                    </a:lnTo>
                    <a:lnTo>
                      <a:pt x="100" y="48"/>
                    </a:lnTo>
                    <a:lnTo>
                      <a:pt x="100" y="44"/>
                    </a:lnTo>
                    <a:lnTo>
                      <a:pt x="100" y="48"/>
                    </a:lnTo>
                    <a:lnTo>
                      <a:pt x="100" y="48"/>
                    </a:lnTo>
                    <a:lnTo>
                      <a:pt x="96" y="48"/>
                    </a:lnTo>
                    <a:lnTo>
                      <a:pt x="96" y="48"/>
                    </a:lnTo>
                    <a:lnTo>
                      <a:pt x="96" y="48"/>
                    </a:lnTo>
                    <a:lnTo>
                      <a:pt x="96" y="48"/>
                    </a:lnTo>
                    <a:lnTo>
                      <a:pt x="96" y="52"/>
                    </a:lnTo>
                    <a:lnTo>
                      <a:pt x="96" y="52"/>
                    </a:lnTo>
                    <a:lnTo>
                      <a:pt x="100" y="52"/>
                    </a:lnTo>
                    <a:lnTo>
                      <a:pt x="96" y="52"/>
                    </a:lnTo>
                    <a:lnTo>
                      <a:pt x="96" y="52"/>
                    </a:lnTo>
                    <a:lnTo>
                      <a:pt x="96" y="52"/>
                    </a:lnTo>
                    <a:lnTo>
                      <a:pt x="94" y="56"/>
                    </a:lnTo>
                    <a:lnTo>
                      <a:pt x="96" y="56"/>
                    </a:lnTo>
                    <a:lnTo>
                      <a:pt x="96" y="56"/>
                    </a:lnTo>
                    <a:lnTo>
                      <a:pt x="96" y="56"/>
                    </a:lnTo>
                    <a:lnTo>
                      <a:pt x="96" y="56"/>
                    </a:lnTo>
                    <a:lnTo>
                      <a:pt x="96" y="56"/>
                    </a:lnTo>
                    <a:lnTo>
                      <a:pt x="96" y="60"/>
                    </a:lnTo>
                    <a:lnTo>
                      <a:pt x="96" y="60"/>
                    </a:lnTo>
                    <a:lnTo>
                      <a:pt x="96" y="60"/>
                    </a:lnTo>
                    <a:lnTo>
                      <a:pt x="96" y="64"/>
                    </a:lnTo>
                    <a:lnTo>
                      <a:pt x="94" y="64"/>
                    </a:lnTo>
                    <a:lnTo>
                      <a:pt x="94" y="64"/>
                    </a:lnTo>
                    <a:lnTo>
                      <a:pt x="94" y="64"/>
                    </a:lnTo>
                    <a:lnTo>
                      <a:pt x="96" y="64"/>
                    </a:lnTo>
                    <a:lnTo>
                      <a:pt x="96" y="64"/>
                    </a:lnTo>
                    <a:lnTo>
                      <a:pt x="96" y="68"/>
                    </a:lnTo>
                    <a:lnTo>
                      <a:pt x="96" y="68"/>
                    </a:lnTo>
                    <a:lnTo>
                      <a:pt x="96" y="68"/>
                    </a:lnTo>
                    <a:lnTo>
                      <a:pt x="96" y="70"/>
                    </a:lnTo>
                    <a:lnTo>
                      <a:pt x="100" y="70"/>
                    </a:lnTo>
                    <a:lnTo>
                      <a:pt x="100" y="70"/>
                    </a:lnTo>
                    <a:lnTo>
                      <a:pt x="100" y="70"/>
                    </a:lnTo>
                    <a:lnTo>
                      <a:pt x="100" y="70"/>
                    </a:lnTo>
                    <a:lnTo>
                      <a:pt x="100" y="70"/>
                    </a:lnTo>
                    <a:lnTo>
                      <a:pt x="100" y="70"/>
                    </a:lnTo>
                    <a:lnTo>
                      <a:pt x="100" y="70"/>
                    </a:lnTo>
                    <a:lnTo>
                      <a:pt x="100" y="74"/>
                    </a:lnTo>
                    <a:lnTo>
                      <a:pt x="100" y="74"/>
                    </a:lnTo>
                    <a:lnTo>
                      <a:pt x="100" y="74"/>
                    </a:lnTo>
                    <a:lnTo>
                      <a:pt x="104" y="74"/>
                    </a:lnTo>
                    <a:lnTo>
                      <a:pt x="104" y="74"/>
                    </a:lnTo>
                    <a:lnTo>
                      <a:pt x="104" y="74"/>
                    </a:lnTo>
                    <a:lnTo>
                      <a:pt x="104" y="74"/>
                    </a:lnTo>
                    <a:lnTo>
                      <a:pt x="104" y="74"/>
                    </a:lnTo>
                    <a:lnTo>
                      <a:pt x="104" y="74"/>
                    </a:lnTo>
                    <a:lnTo>
                      <a:pt x="104" y="78"/>
                    </a:lnTo>
                    <a:lnTo>
                      <a:pt x="104" y="78"/>
                    </a:lnTo>
                    <a:lnTo>
                      <a:pt x="104" y="78"/>
                    </a:lnTo>
                    <a:lnTo>
                      <a:pt x="104" y="78"/>
                    </a:lnTo>
                    <a:lnTo>
                      <a:pt x="104" y="82"/>
                    </a:lnTo>
                    <a:lnTo>
                      <a:pt x="104" y="82"/>
                    </a:lnTo>
                    <a:lnTo>
                      <a:pt x="104" y="82"/>
                    </a:lnTo>
                    <a:lnTo>
                      <a:pt x="104" y="82"/>
                    </a:lnTo>
                    <a:lnTo>
                      <a:pt x="104" y="82"/>
                    </a:lnTo>
                    <a:lnTo>
                      <a:pt x="104" y="82"/>
                    </a:lnTo>
                    <a:lnTo>
                      <a:pt x="104" y="82"/>
                    </a:lnTo>
                    <a:lnTo>
                      <a:pt x="108" y="82"/>
                    </a:lnTo>
                    <a:lnTo>
                      <a:pt x="108" y="82"/>
                    </a:lnTo>
                    <a:lnTo>
                      <a:pt x="108" y="82"/>
                    </a:lnTo>
                    <a:lnTo>
                      <a:pt x="108" y="82"/>
                    </a:lnTo>
                    <a:lnTo>
                      <a:pt x="108" y="82"/>
                    </a:lnTo>
                    <a:lnTo>
                      <a:pt x="108" y="82"/>
                    </a:lnTo>
                    <a:lnTo>
                      <a:pt x="112" y="86"/>
                    </a:lnTo>
                    <a:lnTo>
                      <a:pt x="112" y="86"/>
                    </a:lnTo>
                    <a:lnTo>
                      <a:pt x="112" y="86"/>
                    </a:lnTo>
                    <a:lnTo>
                      <a:pt x="112" y="86"/>
                    </a:lnTo>
                    <a:lnTo>
                      <a:pt x="112" y="86"/>
                    </a:lnTo>
                    <a:lnTo>
                      <a:pt x="116" y="90"/>
                    </a:lnTo>
                    <a:lnTo>
                      <a:pt x="116" y="90"/>
                    </a:lnTo>
                    <a:lnTo>
                      <a:pt x="116" y="90"/>
                    </a:lnTo>
                    <a:lnTo>
                      <a:pt x="116" y="90"/>
                    </a:lnTo>
                    <a:lnTo>
                      <a:pt x="116" y="90"/>
                    </a:lnTo>
                    <a:lnTo>
                      <a:pt x="116" y="90"/>
                    </a:lnTo>
                    <a:lnTo>
                      <a:pt x="120" y="90"/>
                    </a:lnTo>
                    <a:lnTo>
                      <a:pt x="120" y="90"/>
                    </a:lnTo>
                    <a:lnTo>
                      <a:pt x="120" y="94"/>
                    </a:lnTo>
                    <a:lnTo>
                      <a:pt x="120" y="94"/>
                    </a:lnTo>
                    <a:lnTo>
                      <a:pt x="120" y="94"/>
                    </a:lnTo>
                    <a:lnTo>
                      <a:pt x="120" y="94"/>
                    </a:lnTo>
                    <a:lnTo>
                      <a:pt x="120" y="94"/>
                    </a:lnTo>
                    <a:lnTo>
                      <a:pt x="124" y="94"/>
                    </a:lnTo>
                    <a:lnTo>
                      <a:pt x="124" y="94"/>
                    </a:lnTo>
                    <a:lnTo>
                      <a:pt x="124" y="94"/>
                    </a:lnTo>
                    <a:lnTo>
                      <a:pt x="124" y="98"/>
                    </a:lnTo>
                    <a:lnTo>
                      <a:pt x="126" y="98"/>
                    </a:lnTo>
                    <a:lnTo>
                      <a:pt x="126" y="100"/>
                    </a:lnTo>
                    <a:lnTo>
                      <a:pt x="126" y="100"/>
                    </a:lnTo>
                    <a:lnTo>
                      <a:pt x="126" y="104"/>
                    </a:lnTo>
                    <a:lnTo>
                      <a:pt x="130" y="104"/>
                    </a:lnTo>
                    <a:lnTo>
                      <a:pt x="130" y="104"/>
                    </a:lnTo>
                    <a:lnTo>
                      <a:pt x="130" y="104"/>
                    </a:lnTo>
                    <a:lnTo>
                      <a:pt x="126" y="108"/>
                    </a:lnTo>
                    <a:lnTo>
                      <a:pt x="126" y="108"/>
                    </a:lnTo>
                    <a:lnTo>
                      <a:pt x="126" y="112"/>
                    </a:lnTo>
                    <a:lnTo>
                      <a:pt x="126" y="112"/>
                    </a:lnTo>
                    <a:lnTo>
                      <a:pt x="126" y="112"/>
                    </a:lnTo>
                    <a:lnTo>
                      <a:pt x="126" y="116"/>
                    </a:lnTo>
                    <a:lnTo>
                      <a:pt x="126" y="116"/>
                    </a:lnTo>
                    <a:lnTo>
                      <a:pt x="126" y="116"/>
                    </a:lnTo>
                    <a:lnTo>
                      <a:pt x="126" y="116"/>
                    </a:lnTo>
                    <a:lnTo>
                      <a:pt x="126" y="120"/>
                    </a:lnTo>
                    <a:lnTo>
                      <a:pt x="130" y="120"/>
                    </a:lnTo>
                    <a:lnTo>
                      <a:pt x="130" y="120"/>
                    </a:lnTo>
                    <a:lnTo>
                      <a:pt x="130" y="120"/>
                    </a:lnTo>
                    <a:lnTo>
                      <a:pt x="130" y="120"/>
                    </a:lnTo>
                    <a:lnTo>
                      <a:pt x="130" y="128"/>
                    </a:lnTo>
                    <a:lnTo>
                      <a:pt x="130" y="128"/>
                    </a:lnTo>
                    <a:lnTo>
                      <a:pt x="130" y="128"/>
                    </a:lnTo>
                    <a:lnTo>
                      <a:pt x="130" y="130"/>
                    </a:lnTo>
                    <a:lnTo>
                      <a:pt x="134" y="130"/>
                    </a:lnTo>
                    <a:lnTo>
                      <a:pt x="134" y="130"/>
                    </a:lnTo>
                    <a:lnTo>
                      <a:pt x="134" y="130"/>
                    </a:lnTo>
                    <a:lnTo>
                      <a:pt x="134" y="130"/>
                    </a:lnTo>
                    <a:lnTo>
                      <a:pt x="138" y="134"/>
                    </a:lnTo>
                    <a:lnTo>
                      <a:pt x="138" y="134"/>
                    </a:lnTo>
                    <a:lnTo>
                      <a:pt x="138" y="134"/>
                    </a:lnTo>
                    <a:lnTo>
                      <a:pt x="138" y="138"/>
                    </a:lnTo>
                    <a:lnTo>
                      <a:pt x="138" y="138"/>
                    </a:lnTo>
                    <a:lnTo>
                      <a:pt x="138" y="138"/>
                    </a:lnTo>
                    <a:lnTo>
                      <a:pt x="138" y="138"/>
                    </a:lnTo>
                    <a:lnTo>
                      <a:pt x="138" y="138"/>
                    </a:lnTo>
                    <a:lnTo>
                      <a:pt x="138" y="138"/>
                    </a:lnTo>
                    <a:lnTo>
                      <a:pt x="138" y="138"/>
                    </a:lnTo>
                    <a:lnTo>
                      <a:pt x="134" y="138"/>
                    </a:lnTo>
                    <a:lnTo>
                      <a:pt x="134" y="138"/>
                    </a:lnTo>
                    <a:lnTo>
                      <a:pt x="134" y="138"/>
                    </a:lnTo>
                    <a:lnTo>
                      <a:pt x="134" y="138"/>
                    </a:lnTo>
                    <a:lnTo>
                      <a:pt x="134" y="138"/>
                    </a:lnTo>
                    <a:lnTo>
                      <a:pt x="134" y="138"/>
                    </a:lnTo>
                    <a:lnTo>
                      <a:pt x="134" y="138"/>
                    </a:lnTo>
                    <a:lnTo>
                      <a:pt x="134" y="138"/>
                    </a:lnTo>
                    <a:lnTo>
                      <a:pt x="130" y="138"/>
                    </a:lnTo>
                    <a:lnTo>
                      <a:pt x="130" y="138"/>
                    </a:lnTo>
                    <a:lnTo>
                      <a:pt x="130" y="138"/>
                    </a:lnTo>
                    <a:lnTo>
                      <a:pt x="130" y="138"/>
                    </a:lnTo>
                    <a:lnTo>
                      <a:pt x="126" y="134"/>
                    </a:lnTo>
                    <a:lnTo>
                      <a:pt x="124" y="134"/>
                    </a:lnTo>
                    <a:lnTo>
                      <a:pt x="124" y="134"/>
                    </a:lnTo>
                    <a:lnTo>
                      <a:pt x="124" y="134"/>
                    </a:lnTo>
                    <a:lnTo>
                      <a:pt x="120" y="138"/>
                    </a:lnTo>
                    <a:lnTo>
                      <a:pt x="120" y="138"/>
                    </a:lnTo>
                    <a:lnTo>
                      <a:pt x="120" y="138"/>
                    </a:lnTo>
                    <a:lnTo>
                      <a:pt x="120" y="138"/>
                    </a:lnTo>
                    <a:lnTo>
                      <a:pt x="120" y="138"/>
                    </a:lnTo>
                    <a:lnTo>
                      <a:pt x="120" y="138"/>
                    </a:lnTo>
                    <a:lnTo>
                      <a:pt x="120" y="142"/>
                    </a:lnTo>
                    <a:lnTo>
                      <a:pt x="116" y="146"/>
                    </a:lnTo>
                    <a:lnTo>
                      <a:pt x="116" y="146"/>
                    </a:lnTo>
                    <a:lnTo>
                      <a:pt x="116" y="146"/>
                    </a:lnTo>
                    <a:lnTo>
                      <a:pt x="116" y="146"/>
                    </a:lnTo>
                    <a:lnTo>
                      <a:pt x="116" y="150"/>
                    </a:lnTo>
                    <a:lnTo>
                      <a:pt x="116" y="150"/>
                    </a:lnTo>
                    <a:lnTo>
                      <a:pt x="112" y="150"/>
                    </a:lnTo>
                    <a:lnTo>
                      <a:pt x="112" y="154"/>
                    </a:lnTo>
                    <a:lnTo>
                      <a:pt x="112" y="154"/>
                    </a:lnTo>
                    <a:lnTo>
                      <a:pt x="112" y="154"/>
                    </a:lnTo>
                    <a:lnTo>
                      <a:pt x="112" y="154"/>
                    </a:lnTo>
                    <a:lnTo>
                      <a:pt x="112" y="154"/>
                    </a:lnTo>
                    <a:lnTo>
                      <a:pt x="112" y="154"/>
                    </a:lnTo>
                    <a:lnTo>
                      <a:pt x="112" y="154"/>
                    </a:lnTo>
                    <a:lnTo>
                      <a:pt x="112" y="154"/>
                    </a:lnTo>
                    <a:lnTo>
                      <a:pt x="108" y="154"/>
                    </a:lnTo>
                    <a:lnTo>
                      <a:pt x="104" y="154"/>
                    </a:lnTo>
                    <a:lnTo>
                      <a:pt x="86" y="154"/>
                    </a:lnTo>
                    <a:lnTo>
                      <a:pt x="70" y="138"/>
                    </a:lnTo>
                    <a:lnTo>
                      <a:pt x="60" y="130"/>
                    </a:lnTo>
                    <a:lnTo>
                      <a:pt x="60" y="128"/>
                    </a:lnTo>
                    <a:lnTo>
                      <a:pt x="48" y="116"/>
                    </a:lnTo>
                    <a:lnTo>
                      <a:pt x="38" y="112"/>
                    </a:lnTo>
                    <a:lnTo>
                      <a:pt x="22" y="100"/>
                    </a:lnTo>
                    <a:lnTo>
                      <a:pt x="18" y="100"/>
                    </a:lnTo>
                    <a:lnTo>
                      <a:pt x="12" y="98"/>
                    </a:lnTo>
                    <a:lnTo>
                      <a:pt x="8" y="98"/>
                    </a:lnTo>
                    <a:lnTo>
                      <a:pt x="8" y="98"/>
                    </a:lnTo>
                    <a:lnTo>
                      <a:pt x="8" y="9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87" name="Freeform 31">
                <a:extLst>
                  <a:ext uri="{FF2B5EF4-FFF2-40B4-BE49-F238E27FC236}">
                    <a16:creationId xmlns:a16="http://schemas.microsoft.com/office/drawing/2014/main" id="{5D4190B7-4BE7-44F2-B35B-094687A0C588}"/>
                  </a:ext>
                </a:extLst>
              </p:cNvPr>
              <p:cNvSpPr>
                <a:spLocks noEditPoints="1"/>
              </p:cNvSpPr>
              <p:nvPr/>
            </p:nvSpPr>
            <p:spPr bwMode="auto">
              <a:xfrm>
                <a:off x="7235787" y="3490175"/>
                <a:ext cx="34997" cy="133769"/>
              </a:xfrm>
              <a:custGeom>
                <a:avLst/>
                <a:gdLst>
                  <a:gd name="T0" fmla="*/ 14 w 18"/>
                  <a:gd name="T1" fmla="*/ 46 h 68"/>
                  <a:gd name="T2" fmla="*/ 14 w 18"/>
                  <a:gd name="T3" fmla="*/ 50 h 68"/>
                  <a:gd name="T4" fmla="*/ 12 w 18"/>
                  <a:gd name="T5" fmla="*/ 56 h 68"/>
                  <a:gd name="T6" fmla="*/ 12 w 18"/>
                  <a:gd name="T7" fmla="*/ 60 h 68"/>
                  <a:gd name="T8" fmla="*/ 12 w 18"/>
                  <a:gd name="T9" fmla="*/ 60 h 68"/>
                  <a:gd name="T10" fmla="*/ 12 w 18"/>
                  <a:gd name="T11" fmla="*/ 68 h 68"/>
                  <a:gd name="T12" fmla="*/ 8 w 18"/>
                  <a:gd name="T13" fmla="*/ 68 h 68"/>
                  <a:gd name="T14" fmla="*/ 8 w 18"/>
                  <a:gd name="T15" fmla="*/ 68 h 68"/>
                  <a:gd name="T16" fmla="*/ 4 w 18"/>
                  <a:gd name="T17" fmla="*/ 52 h 68"/>
                  <a:gd name="T18" fmla="*/ 4 w 18"/>
                  <a:gd name="T19" fmla="*/ 46 h 68"/>
                  <a:gd name="T20" fmla="*/ 0 w 18"/>
                  <a:gd name="T21" fmla="*/ 38 h 68"/>
                  <a:gd name="T22" fmla="*/ 4 w 18"/>
                  <a:gd name="T23" fmla="*/ 34 h 68"/>
                  <a:gd name="T24" fmla="*/ 4 w 18"/>
                  <a:gd name="T25" fmla="*/ 30 h 68"/>
                  <a:gd name="T26" fmla="*/ 4 w 18"/>
                  <a:gd name="T27" fmla="*/ 26 h 68"/>
                  <a:gd name="T28" fmla="*/ 8 w 18"/>
                  <a:gd name="T29" fmla="*/ 22 h 68"/>
                  <a:gd name="T30" fmla="*/ 8 w 18"/>
                  <a:gd name="T31" fmla="*/ 20 h 68"/>
                  <a:gd name="T32" fmla="*/ 12 w 18"/>
                  <a:gd name="T33" fmla="*/ 8 h 68"/>
                  <a:gd name="T34" fmla="*/ 12 w 18"/>
                  <a:gd name="T35" fmla="*/ 8 h 68"/>
                  <a:gd name="T36" fmla="*/ 12 w 18"/>
                  <a:gd name="T37" fmla="*/ 8 h 68"/>
                  <a:gd name="T38" fmla="*/ 12 w 18"/>
                  <a:gd name="T39" fmla="*/ 4 h 68"/>
                  <a:gd name="T40" fmla="*/ 14 w 18"/>
                  <a:gd name="T41" fmla="*/ 4 h 68"/>
                  <a:gd name="T42" fmla="*/ 18 w 18"/>
                  <a:gd name="T43" fmla="*/ 4 h 68"/>
                  <a:gd name="T44" fmla="*/ 18 w 18"/>
                  <a:gd name="T45" fmla="*/ 0 h 68"/>
                  <a:gd name="T46" fmla="*/ 18 w 18"/>
                  <a:gd name="T47" fmla="*/ 0 h 68"/>
                  <a:gd name="T48" fmla="*/ 18 w 18"/>
                  <a:gd name="T49" fmla="*/ 0 h 68"/>
                  <a:gd name="T50" fmla="*/ 18 w 18"/>
                  <a:gd name="T51" fmla="*/ 4 h 68"/>
                  <a:gd name="T52" fmla="*/ 18 w 18"/>
                  <a:gd name="T53" fmla="*/ 8 h 68"/>
                  <a:gd name="T54" fmla="*/ 18 w 18"/>
                  <a:gd name="T55" fmla="*/ 8 h 68"/>
                  <a:gd name="T56" fmla="*/ 18 w 18"/>
                  <a:gd name="T57" fmla="*/ 12 h 68"/>
                  <a:gd name="T58" fmla="*/ 18 w 18"/>
                  <a:gd name="T59" fmla="*/ 16 h 68"/>
                  <a:gd name="T60" fmla="*/ 14 w 18"/>
                  <a:gd name="T61" fmla="*/ 12 h 68"/>
                  <a:gd name="T62" fmla="*/ 14 w 18"/>
                  <a:gd name="T63" fmla="*/ 12 h 68"/>
                  <a:gd name="T64" fmla="*/ 12 w 18"/>
                  <a:gd name="T65" fmla="*/ 16 h 68"/>
                  <a:gd name="T66" fmla="*/ 12 w 18"/>
                  <a:gd name="T67" fmla="*/ 20 h 68"/>
                  <a:gd name="T68" fmla="*/ 12 w 18"/>
                  <a:gd name="T69" fmla="*/ 22 h 68"/>
                  <a:gd name="T70" fmla="*/ 12 w 18"/>
                  <a:gd name="T71" fmla="*/ 26 h 68"/>
                  <a:gd name="T72" fmla="*/ 12 w 18"/>
                  <a:gd name="T73" fmla="*/ 26 h 68"/>
                  <a:gd name="T74" fmla="*/ 12 w 18"/>
                  <a:gd name="T75" fmla="*/ 26 h 68"/>
                  <a:gd name="T76" fmla="*/ 12 w 18"/>
                  <a:gd name="T77" fmla="*/ 30 h 68"/>
                  <a:gd name="T78" fmla="*/ 8 w 18"/>
                  <a:gd name="T79" fmla="*/ 34 h 68"/>
                  <a:gd name="T80" fmla="*/ 12 w 18"/>
                  <a:gd name="T81" fmla="*/ 34 h 68"/>
                  <a:gd name="T82" fmla="*/ 14 w 18"/>
                  <a:gd name="T83" fmla="*/ 34 h 68"/>
                  <a:gd name="T84" fmla="*/ 18 w 18"/>
                  <a:gd name="T85" fmla="*/ 30 h 68"/>
                  <a:gd name="T86" fmla="*/ 18 w 18"/>
                  <a:gd name="T87" fmla="*/ 34 h 68"/>
                  <a:gd name="T88" fmla="*/ 18 w 18"/>
                  <a:gd name="T89" fmla="*/ 38 h 68"/>
                  <a:gd name="T90" fmla="*/ 14 w 18"/>
                  <a:gd name="T91" fmla="*/ 42 h 68"/>
                  <a:gd name="T92" fmla="*/ 14 w 18"/>
                  <a:gd name="T93" fmla="*/ 26 h 68"/>
                  <a:gd name="T94" fmla="*/ 14 w 18"/>
                  <a:gd name="T95" fmla="*/ 26 h 68"/>
                  <a:gd name="T96" fmla="*/ 14 w 18"/>
                  <a:gd name="T97"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68">
                    <a:moveTo>
                      <a:pt x="14" y="42"/>
                    </a:moveTo>
                    <a:lnTo>
                      <a:pt x="14" y="42"/>
                    </a:lnTo>
                    <a:lnTo>
                      <a:pt x="14" y="42"/>
                    </a:lnTo>
                    <a:lnTo>
                      <a:pt x="14" y="46"/>
                    </a:lnTo>
                    <a:lnTo>
                      <a:pt x="14" y="46"/>
                    </a:lnTo>
                    <a:lnTo>
                      <a:pt x="14" y="46"/>
                    </a:lnTo>
                    <a:lnTo>
                      <a:pt x="14" y="50"/>
                    </a:lnTo>
                    <a:lnTo>
                      <a:pt x="14" y="50"/>
                    </a:lnTo>
                    <a:lnTo>
                      <a:pt x="12" y="52"/>
                    </a:lnTo>
                    <a:lnTo>
                      <a:pt x="12" y="52"/>
                    </a:lnTo>
                    <a:lnTo>
                      <a:pt x="12" y="52"/>
                    </a:lnTo>
                    <a:lnTo>
                      <a:pt x="12" y="56"/>
                    </a:lnTo>
                    <a:lnTo>
                      <a:pt x="12" y="56"/>
                    </a:lnTo>
                    <a:lnTo>
                      <a:pt x="12" y="56"/>
                    </a:lnTo>
                    <a:lnTo>
                      <a:pt x="12" y="60"/>
                    </a:lnTo>
                    <a:lnTo>
                      <a:pt x="12" y="60"/>
                    </a:lnTo>
                    <a:lnTo>
                      <a:pt x="12" y="60"/>
                    </a:lnTo>
                    <a:lnTo>
                      <a:pt x="12" y="60"/>
                    </a:lnTo>
                    <a:lnTo>
                      <a:pt x="12" y="60"/>
                    </a:lnTo>
                    <a:lnTo>
                      <a:pt x="12" y="60"/>
                    </a:lnTo>
                    <a:lnTo>
                      <a:pt x="12" y="68"/>
                    </a:lnTo>
                    <a:lnTo>
                      <a:pt x="12" y="68"/>
                    </a:lnTo>
                    <a:lnTo>
                      <a:pt x="12" y="68"/>
                    </a:lnTo>
                    <a:lnTo>
                      <a:pt x="12" y="68"/>
                    </a:lnTo>
                    <a:lnTo>
                      <a:pt x="12" y="68"/>
                    </a:lnTo>
                    <a:lnTo>
                      <a:pt x="12" y="68"/>
                    </a:lnTo>
                    <a:lnTo>
                      <a:pt x="12" y="68"/>
                    </a:lnTo>
                    <a:lnTo>
                      <a:pt x="8" y="68"/>
                    </a:lnTo>
                    <a:lnTo>
                      <a:pt x="8" y="68"/>
                    </a:lnTo>
                    <a:lnTo>
                      <a:pt x="8" y="68"/>
                    </a:lnTo>
                    <a:lnTo>
                      <a:pt x="8" y="68"/>
                    </a:lnTo>
                    <a:lnTo>
                      <a:pt x="8" y="68"/>
                    </a:lnTo>
                    <a:lnTo>
                      <a:pt x="8" y="64"/>
                    </a:lnTo>
                    <a:lnTo>
                      <a:pt x="8" y="60"/>
                    </a:lnTo>
                    <a:lnTo>
                      <a:pt x="8" y="56"/>
                    </a:lnTo>
                    <a:lnTo>
                      <a:pt x="4" y="52"/>
                    </a:lnTo>
                    <a:lnTo>
                      <a:pt x="4" y="52"/>
                    </a:lnTo>
                    <a:lnTo>
                      <a:pt x="4" y="52"/>
                    </a:lnTo>
                    <a:lnTo>
                      <a:pt x="4" y="50"/>
                    </a:lnTo>
                    <a:lnTo>
                      <a:pt x="4" y="46"/>
                    </a:lnTo>
                    <a:lnTo>
                      <a:pt x="4" y="46"/>
                    </a:lnTo>
                    <a:lnTo>
                      <a:pt x="0" y="38"/>
                    </a:lnTo>
                    <a:lnTo>
                      <a:pt x="0" y="38"/>
                    </a:lnTo>
                    <a:lnTo>
                      <a:pt x="0" y="38"/>
                    </a:lnTo>
                    <a:lnTo>
                      <a:pt x="0" y="34"/>
                    </a:lnTo>
                    <a:lnTo>
                      <a:pt x="0" y="34"/>
                    </a:lnTo>
                    <a:lnTo>
                      <a:pt x="4" y="34"/>
                    </a:lnTo>
                    <a:lnTo>
                      <a:pt x="4" y="34"/>
                    </a:lnTo>
                    <a:lnTo>
                      <a:pt x="4" y="30"/>
                    </a:lnTo>
                    <a:lnTo>
                      <a:pt x="4" y="30"/>
                    </a:lnTo>
                    <a:lnTo>
                      <a:pt x="4" y="30"/>
                    </a:lnTo>
                    <a:lnTo>
                      <a:pt x="4" y="30"/>
                    </a:lnTo>
                    <a:lnTo>
                      <a:pt x="4" y="30"/>
                    </a:lnTo>
                    <a:lnTo>
                      <a:pt x="4" y="30"/>
                    </a:lnTo>
                    <a:lnTo>
                      <a:pt x="4" y="30"/>
                    </a:lnTo>
                    <a:lnTo>
                      <a:pt x="4" y="26"/>
                    </a:lnTo>
                    <a:lnTo>
                      <a:pt x="8" y="26"/>
                    </a:lnTo>
                    <a:lnTo>
                      <a:pt x="8" y="22"/>
                    </a:lnTo>
                    <a:lnTo>
                      <a:pt x="8" y="22"/>
                    </a:lnTo>
                    <a:lnTo>
                      <a:pt x="8" y="22"/>
                    </a:lnTo>
                    <a:lnTo>
                      <a:pt x="8" y="20"/>
                    </a:lnTo>
                    <a:lnTo>
                      <a:pt x="8" y="20"/>
                    </a:lnTo>
                    <a:lnTo>
                      <a:pt x="8" y="20"/>
                    </a:lnTo>
                    <a:lnTo>
                      <a:pt x="8" y="20"/>
                    </a:lnTo>
                    <a:lnTo>
                      <a:pt x="8" y="16"/>
                    </a:lnTo>
                    <a:lnTo>
                      <a:pt x="8" y="16"/>
                    </a:lnTo>
                    <a:lnTo>
                      <a:pt x="8" y="12"/>
                    </a:lnTo>
                    <a:lnTo>
                      <a:pt x="12" y="8"/>
                    </a:lnTo>
                    <a:lnTo>
                      <a:pt x="12" y="8"/>
                    </a:lnTo>
                    <a:lnTo>
                      <a:pt x="12" y="8"/>
                    </a:lnTo>
                    <a:lnTo>
                      <a:pt x="12" y="8"/>
                    </a:lnTo>
                    <a:lnTo>
                      <a:pt x="12" y="8"/>
                    </a:lnTo>
                    <a:lnTo>
                      <a:pt x="12" y="8"/>
                    </a:lnTo>
                    <a:lnTo>
                      <a:pt x="12" y="8"/>
                    </a:lnTo>
                    <a:lnTo>
                      <a:pt x="12" y="8"/>
                    </a:lnTo>
                    <a:lnTo>
                      <a:pt x="12" y="8"/>
                    </a:lnTo>
                    <a:lnTo>
                      <a:pt x="12" y="4"/>
                    </a:lnTo>
                    <a:lnTo>
                      <a:pt x="12" y="4"/>
                    </a:lnTo>
                    <a:lnTo>
                      <a:pt x="12" y="4"/>
                    </a:lnTo>
                    <a:lnTo>
                      <a:pt x="12" y="4"/>
                    </a:lnTo>
                    <a:lnTo>
                      <a:pt x="12" y="4"/>
                    </a:lnTo>
                    <a:lnTo>
                      <a:pt x="12" y="4"/>
                    </a:lnTo>
                    <a:lnTo>
                      <a:pt x="14" y="4"/>
                    </a:lnTo>
                    <a:lnTo>
                      <a:pt x="14" y="4"/>
                    </a:lnTo>
                    <a:lnTo>
                      <a:pt x="14" y="4"/>
                    </a:lnTo>
                    <a:lnTo>
                      <a:pt x="14" y="4"/>
                    </a:lnTo>
                    <a:lnTo>
                      <a:pt x="14" y="4"/>
                    </a:lnTo>
                    <a:lnTo>
                      <a:pt x="18" y="4"/>
                    </a:lnTo>
                    <a:lnTo>
                      <a:pt x="18" y="0"/>
                    </a:lnTo>
                    <a:lnTo>
                      <a:pt x="18" y="0"/>
                    </a:lnTo>
                    <a:lnTo>
                      <a:pt x="18" y="0"/>
                    </a:lnTo>
                    <a:lnTo>
                      <a:pt x="18" y="0"/>
                    </a:lnTo>
                    <a:lnTo>
                      <a:pt x="18" y="0"/>
                    </a:lnTo>
                    <a:lnTo>
                      <a:pt x="18" y="0"/>
                    </a:lnTo>
                    <a:lnTo>
                      <a:pt x="18" y="0"/>
                    </a:lnTo>
                    <a:lnTo>
                      <a:pt x="18" y="0"/>
                    </a:lnTo>
                    <a:lnTo>
                      <a:pt x="18" y="0"/>
                    </a:lnTo>
                    <a:lnTo>
                      <a:pt x="18" y="0"/>
                    </a:lnTo>
                    <a:lnTo>
                      <a:pt x="18" y="0"/>
                    </a:lnTo>
                    <a:lnTo>
                      <a:pt x="18" y="0"/>
                    </a:lnTo>
                    <a:lnTo>
                      <a:pt x="18" y="4"/>
                    </a:lnTo>
                    <a:lnTo>
                      <a:pt x="18" y="4"/>
                    </a:lnTo>
                    <a:lnTo>
                      <a:pt x="18" y="4"/>
                    </a:lnTo>
                    <a:lnTo>
                      <a:pt x="18" y="4"/>
                    </a:lnTo>
                    <a:lnTo>
                      <a:pt x="18" y="4"/>
                    </a:lnTo>
                    <a:lnTo>
                      <a:pt x="18" y="8"/>
                    </a:lnTo>
                    <a:lnTo>
                      <a:pt x="18" y="8"/>
                    </a:lnTo>
                    <a:lnTo>
                      <a:pt x="18" y="8"/>
                    </a:lnTo>
                    <a:lnTo>
                      <a:pt x="18" y="8"/>
                    </a:lnTo>
                    <a:lnTo>
                      <a:pt x="18" y="8"/>
                    </a:lnTo>
                    <a:lnTo>
                      <a:pt x="18" y="8"/>
                    </a:lnTo>
                    <a:lnTo>
                      <a:pt x="18" y="8"/>
                    </a:lnTo>
                    <a:lnTo>
                      <a:pt x="18" y="8"/>
                    </a:lnTo>
                    <a:lnTo>
                      <a:pt x="18" y="12"/>
                    </a:lnTo>
                    <a:lnTo>
                      <a:pt x="18" y="12"/>
                    </a:lnTo>
                    <a:lnTo>
                      <a:pt x="18" y="12"/>
                    </a:lnTo>
                    <a:lnTo>
                      <a:pt x="18" y="12"/>
                    </a:lnTo>
                    <a:lnTo>
                      <a:pt x="18" y="16"/>
                    </a:lnTo>
                    <a:lnTo>
                      <a:pt x="18" y="16"/>
                    </a:lnTo>
                    <a:lnTo>
                      <a:pt x="18" y="16"/>
                    </a:lnTo>
                    <a:lnTo>
                      <a:pt x="14" y="16"/>
                    </a:lnTo>
                    <a:lnTo>
                      <a:pt x="14" y="12"/>
                    </a:lnTo>
                    <a:lnTo>
                      <a:pt x="14" y="12"/>
                    </a:lnTo>
                    <a:lnTo>
                      <a:pt x="14" y="12"/>
                    </a:lnTo>
                    <a:lnTo>
                      <a:pt x="14" y="12"/>
                    </a:lnTo>
                    <a:lnTo>
                      <a:pt x="14" y="12"/>
                    </a:lnTo>
                    <a:lnTo>
                      <a:pt x="14" y="12"/>
                    </a:lnTo>
                    <a:lnTo>
                      <a:pt x="14" y="12"/>
                    </a:lnTo>
                    <a:lnTo>
                      <a:pt x="12" y="16"/>
                    </a:lnTo>
                    <a:lnTo>
                      <a:pt x="12" y="16"/>
                    </a:lnTo>
                    <a:lnTo>
                      <a:pt x="12" y="16"/>
                    </a:lnTo>
                    <a:lnTo>
                      <a:pt x="12" y="16"/>
                    </a:lnTo>
                    <a:lnTo>
                      <a:pt x="12" y="16"/>
                    </a:lnTo>
                    <a:lnTo>
                      <a:pt x="12" y="16"/>
                    </a:lnTo>
                    <a:lnTo>
                      <a:pt x="12" y="20"/>
                    </a:lnTo>
                    <a:lnTo>
                      <a:pt x="12" y="20"/>
                    </a:lnTo>
                    <a:lnTo>
                      <a:pt x="12" y="20"/>
                    </a:lnTo>
                    <a:lnTo>
                      <a:pt x="12" y="22"/>
                    </a:lnTo>
                    <a:lnTo>
                      <a:pt x="12" y="22"/>
                    </a:lnTo>
                    <a:lnTo>
                      <a:pt x="12" y="22"/>
                    </a:lnTo>
                    <a:lnTo>
                      <a:pt x="12" y="22"/>
                    </a:lnTo>
                    <a:lnTo>
                      <a:pt x="12" y="26"/>
                    </a:lnTo>
                    <a:lnTo>
                      <a:pt x="12" y="26"/>
                    </a:lnTo>
                    <a:lnTo>
                      <a:pt x="12" y="26"/>
                    </a:lnTo>
                    <a:lnTo>
                      <a:pt x="12" y="26"/>
                    </a:lnTo>
                    <a:lnTo>
                      <a:pt x="12" y="26"/>
                    </a:lnTo>
                    <a:lnTo>
                      <a:pt x="12" y="26"/>
                    </a:lnTo>
                    <a:lnTo>
                      <a:pt x="12" y="26"/>
                    </a:lnTo>
                    <a:lnTo>
                      <a:pt x="14" y="26"/>
                    </a:lnTo>
                    <a:lnTo>
                      <a:pt x="14" y="26"/>
                    </a:lnTo>
                    <a:lnTo>
                      <a:pt x="12" y="26"/>
                    </a:lnTo>
                    <a:lnTo>
                      <a:pt x="12" y="26"/>
                    </a:lnTo>
                    <a:lnTo>
                      <a:pt x="12" y="30"/>
                    </a:lnTo>
                    <a:lnTo>
                      <a:pt x="12" y="30"/>
                    </a:lnTo>
                    <a:lnTo>
                      <a:pt x="12" y="30"/>
                    </a:lnTo>
                    <a:lnTo>
                      <a:pt x="12" y="30"/>
                    </a:lnTo>
                    <a:lnTo>
                      <a:pt x="12" y="30"/>
                    </a:lnTo>
                    <a:lnTo>
                      <a:pt x="12" y="30"/>
                    </a:lnTo>
                    <a:lnTo>
                      <a:pt x="12" y="34"/>
                    </a:lnTo>
                    <a:lnTo>
                      <a:pt x="8" y="34"/>
                    </a:lnTo>
                    <a:lnTo>
                      <a:pt x="8" y="34"/>
                    </a:lnTo>
                    <a:lnTo>
                      <a:pt x="8" y="34"/>
                    </a:lnTo>
                    <a:lnTo>
                      <a:pt x="8" y="34"/>
                    </a:lnTo>
                    <a:lnTo>
                      <a:pt x="12" y="34"/>
                    </a:lnTo>
                    <a:lnTo>
                      <a:pt x="12" y="34"/>
                    </a:lnTo>
                    <a:lnTo>
                      <a:pt x="14" y="34"/>
                    </a:lnTo>
                    <a:lnTo>
                      <a:pt x="14" y="34"/>
                    </a:lnTo>
                    <a:lnTo>
                      <a:pt x="14" y="34"/>
                    </a:lnTo>
                    <a:lnTo>
                      <a:pt x="14" y="34"/>
                    </a:lnTo>
                    <a:lnTo>
                      <a:pt x="14" y="30"/>
                    </a:lnTo>
                    <a:lnTo>
                      <a:pt x="18" y="30"/>
                    </a:lnTo>
                    <a:lnTo>
                      <a:pt x="18" y="30"/>
                    </a:lnTo>
                    <a:lnTo>
                      <a:pt x="18" y="34"/>
                    </a:lnTo>
                    <a:lnTo>
                      <a:pt x="18" y="34"/>
                    </a:lnTo>
                    <a:lnTo>
                      <a:pt x="18" y="34"/>
                    </a:lnTo>
                    <a:lnTo>
                      <a:pt x="18" y="34"/>
                    </a:lnTo>
                    <a:lnTo>
                      <a:pt x="14" y="38"/>
                    </a:lnTo>
                    <a:lnTo>
                      <a:pt x="14" y="38"/>
                    </a:lnTo>
                    <a:lnTo>
                      <a:pt x="18" y="38"/>
                    </a:lnTo>
                    <a:lnTo>
                      <a:pt x="18" y="38"/>
                    </a:lnTo>
                    <a:lnTo>
                      <a:pt x="18" y="38"/>
                    </a:lnTo>
                    <a:lnTo>
                      <a:pt x="14" y="42"/>
                    </a:lnTo>
                    <a:lnTo>
                      <a:pt x="14" y="42"/>
                    </a:lnTo>
                    <a:lnTo>
                      <a:pt x="14" y="42"/>
                    </a:lnTo>
                    <a:lnTo>
                      <a:pt x="14" y="42"/>
                    </a:lnTo>
                    <a:close/>
                    <a:moveTo>
                      <a:pt x="14" y="26"/>
                    </a:moveTo>
                    <a:lnTo>
                      <a:pt x="14" y="26"/>
                    </a:lnTo>
                    <a:lnTo>
                      <a:pt x="14" y="26"/>
                    </a:lnTo>
                    <a:lnTo>
                      <a:pt x="14" y="26"/>
                    </a:lnTo>
                    <a:lnTo>
                      <a:pt x="14" y="26"/>
                    </a:lnTo>
                    <a:lnTo>
                      <a:pt x="14" y="26"/>
                    </a:lnTo>
                    <a:lnTo>
                      <a:pt x="14" y="26"/>
                    </a:lnTo>
                    <a:lnTo>
                      <a:pt x="14" y="26"/>
                    </a:lnTo>
                    <a:lnTo>
                      <a:pt x="14" y="26"/>
                    </a:lnTo>
                    <a:lnTo>
                      <a:pt x="14" y="26"/>
                    </a:lnTo>
                    <a:lnTo>
                      <a:pt x="14" y="26"/>
                    </a:lnTo>
                    <a:lnTo>
                      <a:pt x="14" y="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88" name="Freeform 32">
                <a:extLst>
                  <a:ext uri="{FF2B5EF4-FFF2-40B4-BE49-F238E27FC236}">
                    <a16:creationId xmlns:a16="http://schemas.microsoft.com/office/drawing/2014/main" id="{128DA0F6-7856-490A-984F-5AD9CD7342F4}"/>
                  </a:ext>
                </a:extLst>
              </p:cNvPr>
              <p:cNvSpPr>
                <a:spLocks noEditPoints="1"/>
              </p:cNvSpPr>
              <p:nvPr/>
            </p:nvSpPr>
            <p:spPr bwMode="auto">
              <a:xfrm>
                <a:off x="9689430" y="3021984"/>
                <a:ext cx="610495" cy="790812"/>
              </a:xfrm>
              <a:custGeom>
                <a:avLst/>
                <a:gdLst>
                  <a:gd name="T0" fmla="*/ 98 w 314"/>
                  <a:gd name="T1" fmla="*/ 250 h 402"/>
                  <a:gd name="T2" fmla="*/ 278 w 314"/>
                  <a:gd name="T3" fmla="*/ 70 h 402"/>
                  <a:gd name="T4" fmla="*/ 240 w 314"/>
                  <a:gd name="T5" fmla="*/ 60 h 402"/>
                  <a:gd name="T6" fmla="*/ 248 w 314"/>
                  <a:gd name="T7" fmla="*/ 78 h 402"/>
                  <a:gd name="T8" fmla="*/ 228 w 314"/>
                  <a:gd name="T9" fmla="*/ 66 h 402"/>
                  <a:gd name="T10" fmla="*/ 244 w 314"/>
                  <a:gd name="T11" fmla="*/ 48 h 402"/>
                  <a:gd name="T12" fmla="*/ 258 w 314"/>
                  <a:gd name="T13" fmla="*/ 26 h 402"/>
                  <a:gd name="T14" fmla="*/ 270 w 314"/>
                  <a:gd name="T15" fmla="*/ 12 h 402"/>
                  <a:gd name="T16" fmla="*/ 296 w 314"/>
                  <a:gd name="T17" fmla="*/ 34 h 402"/>
                  <a:gd name="T18" fmla="*/ 310 w 314"/>
                  <a:gd name="T19" fmla="*/ 42 h 402"/>
                  <a:gd name="T20" fmla="*/ 296 w 314"/>
                  <a:gd name="T21" fmla="*/ 52 h 402"/>
                  <a:gd name="T22" fmla="*/ 252 w 314"/>
                  <a:gd name="T23" fmla="*/ 8 h 402"/>
                  <a:gd name="T24" fmla="*/ 226 w 314"/>
                  <a:gd name="T25" fmla="*/ 66 h 402"/>
                  <a:gd name="T26" fmla="*/ 136 w 314"/>
                  <a:gd name="T27" fmla="*/ 216 h 402"/>
                  <a:gd name="T28" fmla="*/ 116 w 314"/>
                  <a:gd name="T29" fmla="*/ 224 h 402"/>
                  <a:gd name="T30" fmla="*/ 120 w 314"/>
                  <a:gd name="T31" fmla="*/ 208 h 402"/>
                  <a:gd name="T32" fmla="*/ 136 w 314"/>
                  <a:gd name="T33" fmla="*/ 194 h 402"/>
                  <a:gd name="T34" fmla="*/ 166 w 314"/>
                  <a:gd name="T35" fmla="*/ 190 h 402"/>
                  <a:gd name="T36" fmla="*/ 176 w 314"/>
                  <a:gd name="T37" fmla="*/ 194 h 402"/>
                  <a:gd name="T38" fmla="*/ 188 w 314"/>
                  <a:gd name="T39" fmla="*/ 164 h 402"/>
                  <a:gd name="T40" fmla="*/ 192 w 314"/>
                  <a:gd name="T41" fmla="*/ 172 h 402"/>
                  <a:gd name="T42" fmla="*/ 218 w 314"/>
                  <a:gd name="T43" fmla="*/ 148 h 402"/>
                  <a:gd name="T44" fmla="*/ 236 w 314"/>
                  <a:gd name="T45" fmla="*/ 118 h 402"/>
                  <a:gd name="T46" fmla="*/ 232 w 314"/>
                  <a:gd name="T47" fmla="*/ 96 h 402"/>
                  <a:gd name="T48" fmla="*/ 248 w 314"/>
                  <a:gd name="T49" fmla="*/ 90 h 402"/>
                  <a:gd name="T50" fmla="*/ 252 w 314"/>
                  <a:gd name="T51" fmla="*/ 82 h 402"/>
                  <a:gd name="T52" fmla="*/ 262 w 314"/>
                  <a:gd name="T53" fmla="*/ 116 h 402"/>
                  <a:gd name="T54" fmla="*/ 254 w 314"/>
                  <a:gd name="T55" fmla="*/ 142 h 402"/>
                  <a:gd name="T56" fmla="*/ 244 w 314"/>
                  <a:gd name="T57" fmla="*/ 172 h 402"/>
                  <a:gd name="T58" fmla="*/ 236 w 314"/>
                  <a:gd name="T59" fmla="*/ 202 h 402"/>
                  <a:gd name="T60" fmla="*/ 228 w 314"/>
                  <a:gd name="T61" fmla="*/ 198 h 402"/>
                  <a:gd name="T62" fmla="*/ 214 w 314"/>
                  <a:gd name="T63" fmla="*/ 202 h 402"/>
                  <a:gd name="T64" fmla="*/ 196 w 314"/>
                  <a:gd name="T65" fmla="*/ 208 h 402"/>
                  <a:gd name="T66" fmla="*/ 184 w 314"/>
                  <a:gd name="T67" fmla="*/ 212 h 402"/>
                  <a:gd name="T68" fmla="*/ 176 w 314"/>
                  <a:gd name="T69" fmla="*/ 230 h 402"/>
                  <a:gd name="T70" fmla="*/ 166 w 314"/>
                  <a:gd name="T71" fmla="*/ 212 h 402"/>
                  <a:gd name="T72" fmla="*/ 210 w 314"/>
                  <a:gd name="T73" fmla="*/ 148 h 402"/>
                  <a:gd name="T74" fmla="*/ 214 w 314"/>
                  <a:gd name="T75" fmla="*/ 142 h 402"/>
                  <a:gd name="T76" fmla="*/ 80 w 314"/>
                  <a:gd name="T77" fmla="*/ 216 h 402"/>
                  <a:gd name="T78" fmla="*/ 158 w 314"/>
                  <a:gd name="T79" fmla="*/ 220 h 402"/>
                  <a:gd name="T80" fmla="*/ 150 w 314"/>
                  <a:gd name="T81" fmla="*/ 234 h 402"/>
                  <a:gd name="T82" fmla="*/ 132 w 314"/>
                  <a:gd name="T83" fmla="*/ 246 h 402"/>
                  <a:gd name="T84" fmla="*/ 124 w 314"/>
                  <a:gd name="T85" fmla="*/ 234 h 402"/>
                  <a:gd name="T86" fmla="*/ 146 w 314"/>
                  <a:gd name="T87" fmla="*/ 220 h 402"/>
                  <a:gd name="T88" fmla="*/ 80 w 314"/>
                  <a:gd name="T89" fmla="*/ 224 h 402"/>
                  <a:gd name="T90" fmla="*/ 128 w 314"/>
                  <a:gd name="T91" fmla="*/ 220 h 402"/>
                  <a:gd name="T92" fmla="*/ 90 w 314"/>
                  <a:gd name="T93" fmla="*/ 238 h 402"/>
                  <a:gd name="T94" fmla="*/ 106 w 314"/>
                  <a:gd name="T95" fmla="*/ 230 h 402"/>
                  <a:gd name="T96" fmla="*/ 120 w 314"/>
                  <a:gd name="T97" fmla="*/ 246 h 402"/>
                  <a:gd name="T98" fmla="*/ 106 w 314"/>
                  <a:gd name="T99" fmla="*/ 272 h 402"/>
                  <a:gd name="T100" fmla="*/ 98 w 314"/>
                  <a:gd name="T101" fmla="*/ 272 h 402"/>
                  <a:gd name="T102" fmla="*/ 98 w 314"/>
                  <a:gd name="T103" fmla="*/ 258 h 402"/>
                  <a:gd name="T104" fmla="*/ 98 w 314"/>
                  <a:gd name="T105" fmla="*/ 246 h 402"/>
                  <a:gd name="T106" fmla="*/ 90 w 314"/>
                  <a:gd name="T107" fmla="*/ 228 h 402"/>
                  <a:gd name="T108" fmla="*/ 86 w 314"/>
                  <a:gd name="T109" fmla="*/ 234 h 402"/>
                  <a:gd name="T110" fmla="*/ 76 w 314"/>
                  <a:gd name="T111" fmla="*/ 250 h 402"/>
                  <a:gd name="T112" fmla="*/ 90 w 314"/>
                  <a:gd name="T113" fmla="*/ 258 h 402"/>
                  <a:gd name="T114" fmla="*/ 98 w 314"/>
                  <a:gd name="T115" fmla="*/ 294 h 402"/>
                  <a:gd name="T116" fmla="*/ 86 w 314"/>
                  <a:gd name="T117" fmla="*/ 324 h 402"/>
                  <a:gd name="T118" fmla="*/ 60 w 314"/>
                  <a:gd name="T119" fmla="*/ 362 h 402"/>
                  <a:gd name="T120" fmla="*/ 68 w 314"/>
                  <a:gd name="T121" fmla="*/ 354 h 402"/>
                  <a:gd name="T122" fmla="*/ 12 w 314"/>
                  <a:gd name="T123" fmla="*/ 39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4" h="402">
                    <a:moveTo>
                      <a:pt x="128" y="228"/>
                    </a:moveTo>
                    <a:lnTo>
                      <a:pt x="124" y="228"/>
                    </a:lnTo>
                    <a:lnTo>
                      <a:pt x="124" y="224"/>
                    </a:lnTo>
                    <a:lnTo>
                      <a:pt x="124" y="228"/>
                    </a:lnTo>
                    <a:lnTo>
                      <a:pt x="124" y="224"/>
                    </a:lnTo>
                    <a:lnTo>
                      <a:pt x="128" y="224"/>
                    </a:lnTo>
                    <a:lnTo>
                      <a:pt x="128" y="228"/>
                    </a:lnTo>
                    <a:lnTo>
                      <a:pt x="128" y="228"/>
                    </a:lnTo>
                    <a:lnTo>
                      <a:pt x="128" y="228"/>
                    </a:lnTo>
                    <a:close/>
                    <a:moveTo>
                      <a:pt x="94" y="254"/>
                    </a:moveTo>
                    <a:lnTo>
                      <a:pt x="98" y="250"/>
                    </a:lnTo>
                    <a:lnTo>
                      <a:pt x="98" y="254"/>
                    </a:lnTo>
                    <a:lnTo>
                      <a:pt x="94" y="254"/>
                    </a:lnTo>
                    <a:lnTo>
                      <a:pt x="94" y="254"/>
                    </a:lnTo>
                    <a:lnTo>
                      <a:pt x="94" y="254"/>
                    </a:lnTo>
                    <a:close/>
                    <a:moveTo>
                      <a:pt x="288" y="56"/>
                    </a:moveTo>
                    <a:lnTo>
                      <a:pt x="284" y="60"/>
                    </a:lnTo>
                    <a:lnTo>
                      <a:pt x="282" y="60"/>
                    </a:lnTo>
                    <a:lnTo>
                      <a:pt x="282" y="62"/>
                    </a:lnTo>
                    <a:lnTo>
                      <a:pt x="282" y="66"/>
                    </a:lnTo>
                    <a:lnTo>
                      <a:pt x="282" y="70"/>
                    </a:lnTo>
                    <a:lnTo>
                      <a:pt x="278" y="70"/>
                    </a:lnTo>
                    <a:lnTo>
                      <a:pt x="274" y="66"/>
                    </a:lnTo>
                    <a:lnTo>
                      <a:pt x="270" y="66"/>
                    </a:lnTo>
                    <a:lnTo>
                      <a:pt x="266" y="62"/>
                    </a:lnTo>
                    <a:lnTo>
                      <a:pt x="262" y="62"/>
                    </a:lnTo>
                    <a:lnTo>
                      <a:pt x="262" y="60"/>
                    </a:lnTo>
                    <a:lnTo>
                      <a:pt x="258" y="60"/>
                    </a:lnTo>
                    <a:lnTo>
                      <a:pt x="254" y="60"/>
                    </a:lnTo>
                    <a:lnTo>
                      <a:pt x="252" y="62"/>
                    </a:lnTo>
                    <a:lnTo>
                      <a:pt x="248" y="62"/>
                    </a:lnTo>
                    <a:lnTo>
                      <a:pt x="244" y="60"/>
                    </a:lnTo>
                    <a:lnTo>
                      <a:pt x="240" y="60"/>
                    </a:lnTo>
                    <a:lnTo>
                      <a:pt x="240" y="62"/>
                    </a:lnTo>
                    <a:lnTo>
                      <a:pt x="236" y="62"/>
                    </a:lnTo>
                    <a:lnTo>
                      <a:pt x="236" y="66"/>
                    </a:lnTo>
                    <a:lnTo>
                      <a:pt x="240" y="66"/>
                    </a:lnTo>
                    <a:lnTo>
                      <a:pt x="244" y="66"/>
                    </a:lnTo>
                    <a:lnTo>
                      <a:pt x="244" y="70"/>
                    </a:lnTo>
                    <a:lnTo>
                      <a:pt x="248" y="70"/>
                    </a:lnTo>
                    <a:lnTo>
                      <a:pt x="248" y="74"/>
                    </a:lnTo>
                    <a:lnTo>
                      <a:pt x="252" y="74"/>
                    </a:lnTo>
                    <a:lnTo>
                      <a:pt x="248" y="74"/>
                    </a:lnTo>
                    <a:lnTo>
                      <a:pt x="248" y="78"/>
                    </a:lnTo>
                    <a:lnTo>
                      <a:pt x="244" y="74"/>
                    </a:lnTo>
                    <a:lnTo>
                      <a:pt x="240" y="78"/>
                    </a:lnTo>
                    <a:lnTo>
                      <a:pt x="240" y="82"/>
                    </a:lnTo>
                    <a:lnTo>
                      <a:pt x="236" y="82"/>
                    </a:lnTo>
                    <a:lnTo>
                      <a:pt x="232" y="82"/>
                    </a:lnTo>
                    <a:lnTo>
                      <a:pt x="232" y="78"/>
                    </a:lnTo>
                    <a:lnTo>
                      <a:pt x="236" y="74"/>
                    </a:lnTo>
                    <a:lnTo>
                      <a:pt x="236" y="70"/>
                    </a:lnTo>
                    <a:lnTo>
                      <a:pt x="232" y="70"/>
                    </a:lnTo>
                    <a:lnTo>
                      <a:pt x="232" y="66"/>
                    </a:lnTo>
                    <a:lnTo>
                      <a:pt x="228" y="66"/>
                    </a:lnTo>
                    <a:lnTo>
                      <a:pt x="228" y="62"/>
                    </a:lnTo>
                    <a:lnTo>
                      <a:pt x="232" y="62"/>
                    </a:lnTo>
                    <a:lnTo>
                      <a:pt x="232" y="60"/>
                    </a:lnTo>
                    <a:lnTo>
                      <a:pt x="232" y="56"/>
                    </a:lnTo>
                    <a:lnTo>
                      <a:pt x="236" y="56"/>
                    </a:lnTo>
                    <a:lnTo>
                      <a:pt x="240" y="56"/>
                    </a:lnTo>
                    <a:lnTo>
                      <a:pt x="240" y="52"/>
                    </a:lnTo>
                    <a:lnTo>
                      <a:pt x="240" y="48"/>
                    </a:lnTo>
                    <a:lnTo>
                      <a:pt x="240" y="46"/>
                    </a:lnTo>
                    <a:lnTo>
                      <a:pt x="244" y="46"/>
                    </a:lnTo>
                    <a:lnTo>
                      <a:pt x="244" y="48"/>
                    </a:lnTo>
                    <a:lnTo>
                      <a:pt x="248" y="48"/>
                    </a:lnTo>
                    <a:lnTo>
                      <a:pt x="252" y="48"/>
                    </a:lnTo>
                    <a:lnTo>
                      <a:pt x="252" y="46"/>
                    </a:lnTo>
                    <a:lnTo>
                      <a:pt x="254" y="46"/>
                    </a:lnTo>
                    <a:lnTo>
                      <a:pt x="254" y="42"/>
                    </a:lnTo>
                    <a:lnTo>
                      <a:pt x="252" y="38"/>
                    </a:lnTo>
                    <a:lnTo>
                      <a:pt x="254" y="38"/>
                    </a:lnTo>
                    <a:lnTo>
                      <a:pt x="254" y="34"/>
                    </a:lnTo>
                    <a:lnTo>
                      <a:pt x="258" y="34"/>
                    </a:lnTo>
                    <a:lnTo>
                      <a:pt x="258" y="30"/>
                    </a:lnTo>
                    <a:lnTo>
                      <a:pt x="258" y="26"/>
                    </a:lnTo>
                    <a:lnTo>
                      <a:pt x="258" y="22"/>
                    </a:lnTo>
                    <a:lnTo>
                      <a:pt x="258" y="20"/>
                    </a:lnTo>
                    <a:lnTo>
                      <a:pt x="258" y="16"/>
                    </a:lnTo>
                    <a:lnTo>
                      <a:pt x="258" y="12"/>
                    </a:lnTo>
                    <a:lnTo>
                      <a:pt x="254" y="8"/>
                    </a:lnTo>
                    <a:lnTo>
                      <a:pt x="258" y="4"/>
                    </a:lnTo>
                    <a:lnTo>
                      <a:pt x="262" y="0"/>
                    </a:lnTo>
                    <a:lnTo>
                      <a:pt x="262" y="4"/>
                    </a:lnTo>
                    <a:lnTo>
                      <a:pt x="266" y="4"/>
                    </a:lnTo>
                    <a:lnTo>
                      <a:pt x="266" y="8"/>
                    </a:lnTo>
                    <a:lnTo>
                      <a:pt x="270" y="12"/>
                    </a:lnTo>
                    <a:lnTo>
                      <a:pt x="270" y="16"/>
                    </a:lnTo>
                    <a:lnTo>
                      <a:pt x="274" y="16"/>
                    </a:lnTo>
                    <a:lnTo>
                      <a:pt x="274" y="20"/>
                    </a:lnTo>
                    <a:lnTo>
                      <a:pt x="278" y="20"/>
                    </a:lnTo>
                    <a:lnTo>
                      <a:pt x="278" y="22"/>
                    </a:lnTo>
                    <a:lnTo>
                      <a:pt x="282" y="26"/>
                    </a:lnTo>
                    <a:lnTo>
                      <a:pt x="284" y="26"/>
                    </a:lnTo>
                    <a:lnTo>
                      <a:pt x="284" y="30"/>
                    </a:lnTo>
                    <a:lnTo>
                      <a:pt x="288" y="30"/>
                    </a:lnTo>
                    <a:lnTo>
                      <a:pt x="292" y="30"/>
                    </a:lnTo>
                    <a:lnTo>
                      <a:pt x="296" y="34"/>
                    </a:lnTo>
                    <a:lnTo>
                      <a:pt x="300" y="34"/>
                    </a:lnTo>
                    <a:lnTo>
                      <a:pt x="302" y="34"/>
                    </a:lnTo>
                    <a:lnTo>
                      <a:pt x="302" y="30"/>
                    </a:lnTo>
                    <a:lnTo>
                      <a:pt x="306" y="30"/>
                    </a:lnTo>
                    <a:lnTo>
                      <a:pt x="306" y="26"/>
                    </a:lnTo>
                    <a:lnTo>
                      <a:pt x="310" y="26"/>
                    </a:lnTo>
                    <a:lnTo>
                      <a:pt x="306" y="30"/>
                    </a:lnTo>
                    <a:lnTo>
                      <a:pt x="306" y="34"/>
                    </a:lnTo>
                    <a:lnTo>
                      <a:pt x="306" y="38"/>
                    </a:lnTo>
                    <a:lnTo>
                      <a:pt x="306" y="42"/>
                    </a:lnTo>
                    <a:lnTo>
                      <a:pt x="310" y="42"/>
                    </a:lnTo>
                    <a:lnTo>
                      <a:pt x="306" y="42"/>
                    </a:lnTo>
                    <a:lnTo>
                      <a:pt x="306" y="46"/>
                    </a:lnTo>
                    <a:lnTo>
                      <a:pt x="310" y="46"/>
                    </a:lnTo>
                    <a:lnTo>
                      <a:pt x="314" y="46"/>
                    </a:lnTo>
                    <a:lnTo>
                      <a:pt x="310" y="46"/>
                    </a:lnTo>
                    <a:lnTo>
                      <a:pt x="310" y="48"/>
                    </a:lnTo>
                    <a:lnTo>
                      <a:pt x="306" y="48"/>
                    </a:lnTo>
                    <a:lnTo>
                      <a:pt x="302" y="52"/>
                    </a:lnTo>
                    <a:lnTo>
                      <a:pt x="302" y="48"/>
                    </a:lnTo>
                    <a:lnTo>
                      <a:pt x="300" y="52"/>
                    </a:lnTo>
                    <a:lnTo>
                      <a:pt x="296" y="52"/>
                    </a:lnTo>
                    <a:lnTo>
                      <a:pt x="292" y="52"/>
                    </a:lnTo>
                    <a:lnTo>
                      <a:pt x="288" y="52"/>
                    </a:lnTo>
                    <a:lnTo>
                      <a:pt x="288" y="56"/>
                    </a:lnTo>
                    <a:lnTo>
                      <a:pt x="288" y="56"/>
                    </a:lnTo>
                    <a:lnTo>
                      <a:pt x="288" y="56"/>
                    </a:lnTo>
                    <a:close/>
                    <a:moveTo>
                      <a:pt x="248" y="4"/>
                    </a:moveTo>
                    <a:lnTo>
                      <a:pt x="248" y="8"/>
                    </a:lnTo>
                    <a:lnTo>
                      <a:pt x="248" y="4"/>
                    </a:lnTo>
                    <a:lnTo>
                      <a:pt x="248" y="4"/>
                    </a:lnTo>
                    <a:lnTo>
                      <a:pt x="248" y="4"/>
                    </a:lnTo>
                    <a:close/>
                    <a:moveTo>
                      <a:pt x="252" y="8"/>
                    </a:moveTo>
                    <a:lnTo>
                      <a:pt x="252" y="12"/>
                    </a:lnTo>
                    <a:lnTo>
                      <a:pt x="252" y="8"/>
                    </a:lnTo>
                    <a:lnTo>
                      <a:pt x="252" y="8"/>
                    </a:lnTo>
                    <a:lnTo>
                      <a:pt x="252" y="8"/>
                    </a:lnTo>
                    <a:close/>
                    <a:moveTo>
                      <a:pt x="226" y="66"/>
                    </a:moveTo>
                    <a:lnTo>
                      <a:pt x="228" y="66"/>
                    </a:lnTo>
                    <a:lnTo>
                      <a:pt x="226" y="66"/>
                    </a:lnTo>
                    <a:lnTo>
                      <a:pt x="226" y="70"/>
                    </a:lnTo>
                    <a:lnTo>
                      <a:pt x="226" y="66"/>
                    </a:lnTo>
                    <a:lnTo>
                      <a:pt x="226" y="66"/>
                    </a:lnTo>
                    <a:lnTo>
                      <a:pt x="226" y="66"/>
                    </a:lnTo>
                    <a:close/>
                    <a:moveTo>
                      <a:pt x="154" y="208"/>
                    </a:moveTo>
                    <a:lnTo>
                      <a:pt x="150" y="208"/>
                    </a:lnTo>
                    <a:lnTo>
                      <a:pt x="150" y="212"/>
                    </a:lnTo>
                    <a:lnTo>
                      <a:pt x="146" y="212"/>
                    </a:lnTo>
                    <a:lnTo>
                      <a:pt x="150" y="212"/>
                    </a:lnTo>
                    <a:lnTo>
                      <a:pt x="146" y="216"/>
                    </a:lnTo>
                    <a:lnTo>
                      <a:pt x="142" y="212"/>
                    </a:lnTo>
                    <a:lnTo>
                      <a:pt x="142" y="216"/>
                    </a:lnTo>
                    <a:lnTo>
                      <a:pt x="140" y="216"/>
                    </a:lnTo>
                    <a:lnTo>
                      <a:pt x="136" y="220"/>
                    </a:lnTo>
                    <a:lnTo>
                      <a:pt x="136" y="216"/>
                    </a:lnTo>
                    <a:lnTo>
                      <a:pt x="132" y="216"/>
                    </a:lnTo>
                    <a:lnTo>
                      <a:pt x="132" y="220"/>
                    </a:lnTo>
                    <a:lnTo>
                      <a:pt x="128" y="220"/>
                    </a:lnTo>
                    <a:lnTo>
                      <a:pt x="128" y="216"/>
                    </a:lnTo>
                    <a:lnTo>
                      <a:pt x="124" y="216"/>
                    </a:lnTo>
                    <a:lnTo>
                      <a:pt x="124" y="220"/>
                    </a:lnTo>
                    <a:lnTo>
                      <a:pt x="124" y="224"/>
                    </a:lnTo>
                    <a:lnTo>
                      <a:pt x="120" y="224"/>
                    </a:lnTo>
                    <a:lnTo>
                      <a:pt x="124" y="228"/>
                    </a:lnTo>
                    <a:lnTo>
                      <a:pt x="120" y="228"/>
                    </a:lnTo>
                    <a:lnTo>
                      <a:pt x="116" y="224"/>
                    </a:lnTo>
                    <a:lnTo>
                      <a:pt x="112" y="224"/>
                    </a:lnTo>
                    <a:lnTo>
                      <a:pt x="110" y="224"/>
                    </a:lnTo>
                    <a:lnTo>
                      <a:pt x="106" y="224"/>
                    </a:lnTo>
                    <a:lnTo>
                      <a:pt x="106" y="220"/>
                    </a:lnTo>
                    <a:lnTo>
                      <a:pt x="106" y="216"/>
                    </a:lnTo>
                    <a:lnTo>
                      <a:pt x="110" y="216"/>
                    </a:lnTo>
                    <a:lnTo>
                      <a:pt x="112" y="216"/>
                    </a:lnTo>
                    <a:lnTo>
                      <a:pt x="112" y="212"/>
                    </a:lnTo>
                    <a:lnTo>
                      <a:pt x="116" y="212"/>
                    </a:lnTo>
                    <a:lnTo>
                      <a:pt x="116" y="208"/>
                    </a:lnTo>
                    <a:lnTo>
                      <a:pt x="120" y="208"/>
                    </a:lnTo>
                    <a:lnTo>
                      <a:pt x="120" y="204"/>
                    </a:lnTo>
                    <a:lnTo>
                      <a:pt x="124" y="204"/>
                    </a:lnTo>
                    <a:lnTo>
                      <a:pt x="124" y="202"/>
                    </a:lnTo>
                    <a:lnTo>
                      <a:pt x="128" y="202"/>
                    </a:lnTo>
                    <a:lnTo>
                      <a:pt x="128" y="198"/>
                    </a:lnTo>
                    <a:lnTo>
                      <a:pt x="132" y="198"/>
                    </a:lnTo>
                    <a:lnTo>
                      <a:pt x="128" y="198"/>
                    </a:lnTo>
                    <a:lnTo>
                      <a:pt x="132" y="198"/>
                    </a:lnTo>
                    <a:lnTo>
                      <a:pt x="132" y="194"/>
                    </a:lnTo>
                    <a:lnTo>
                      <a:pt x="136" y="198"/>
                    </a:lnTo>
                    <a:lnTo>
                      <a:pt x="136" y="194"/>
                    </a:lnTo>
                    <a:lnTo>
                      <a:pt x="140" y="194"/>
                    </a:lnTo>
                    <a:lnTo>
                      <a:pt x="140" y="198"/>
                    </a:lnTo>
                    <a:lnTo>
                      <a:pt x="142" y="198"/>
                    </a:lnTo>
                    <a:lnTo>
                      <a:pt x="142" y="194"/>
                    </a:lnTo>
                    <a:lnTo>
                      <a:pt x="142" y="198"/>
                    </a:lnTo>
                    <a:lnTo>
                      <a:pt x="146" y="198"/>
                    </a:lnTo>
                    <a:lnTo>
                      <a:pt x="150" y="194"/>
                    </a:lnTo>
                    <a:lnTo>
                      <a:pt x="154" y="194"/>
                    </a:lnTo>
                    <a:lnTo>
                      <a:pt x="158" y="194"/>
                    </a:lnTo>
                    <a:lnTo>
                      <a:pt x="162" y="194"/>
                    </a:lnTo>
                    <a:lnTo>
                      <a:pt x="166" y="190"/>
                    </a:lnTo>
                    <a:lnTo>
                      <a:pt x="166" y="194"/>
                    </a:lnTo>
                    <a:lnTo>
                      <a:pt x="170" y="198"/>
                    </a:lnTo>
                    <a:lnTo>
                      <a:pt x="170" y="194"/>
                    </a:lnTo>
                    <a:lnTo>
                      <a:pt x="170" y="198"/>
                    </a:lnTo>
                    <a:lnTo>
                      <a:pt x="170" y="194"/>
                    </a:lnTo>
                    <a:lnTo>
                      <a:pt x="170" y="198"/>
                    </a:lnTo>
                    <a:lnTo>
                      <a:pt x="172" y="198"/>
                    </a:lnTo>
                    <a:lnTo>
                      <a:pt x="172" y="194"/>
                    </a:lnTo>
                    <a:lnTo>
                      <a:pt x="176" y="194"/>
                    </a:lnTo>
                    <a:lnTo>
                      <a:pt x="176" y="190"/>
                    </a:lnTo>
                    <a:lnTo>
                      <a:pt x="176" y="194"/>
                    </a:lnTo>
                    <a:lnTo>
                      <a:pt x="176" y="190"/>
                    </a:lnTo>
                    <a:lnTo>
                      <a:pt x="176" y="186"/>
                    </a:lnTo>
                    <a:lnTo>
                      <a:pt x="176" y="182"/>
                    </a:lnTo>
                    <a:lnTo>
                      <a:pt x="180" y="182"/>
                    </a:lnTo>
                    <a:lnTo>
                      <a:pt x="180" y="178"/>
                    </a:lnTo>
                    <a:lnTo>
                      <a:pt x="184" y="178"/>
                    </a:lnTo>
                    <a:lnTo>
                      <a:pt x="184" y="174"/>
                    </a:lnTo>
                    <a:lnTo>
                      <a:pt x="188" y="174"/>
                    </a:lnTo>
                    <a:lnTo>
                      <a:pt x="188" y="172"/>
                    </a:lnTo>
                    <a:lnTo>
                      <a:pt x="188" y="168"/>
                    </a:lnTo>
                    <a:lnTo>
                      <a:pt x="188" y="164"/>
                    </a:lnTo>
                    <a:lnTo>
                      <a:pt x="188" y="160"/>
                    </a:lnTo>
                    <a:lnTo>
                      <a:pt x="192" y="160"/>
                    </a:lnTo>
                    <a:lnTo>
                      <a:pt x="192" y="156"/>
                    </a:lnTo>
                    <a:lnTo>
                      <a:pt x="196" y="156"/>
                    </a:lnTo>
                    <a:lnTo>
                      <a:pt x="196" y="160"/>
                    </a:lnTo>
                    <a:lnTo>
                      <a:pt x="192" y="160"/>
                    </a:lnTo>
                    <a:lnTo>
                      <a:pt x="192" y="164"/>
                    </a:lnTo>
                    <a:lnTo>
                      <a:pt x="188" y="164"/>
                    </a:lnTo>
                    <a:lnTo>
                      <a:pt x="188" y="168"/>
                    </a:lnTo>
                    <a:lnTo>
                      <a:pt x="192" y="168"/>
                    </a:lnTo>
                    <a:lnTo>
                      <a:pt x="192" y="172"/>
                    </a:lnTo>
                    <a:lnTo>
                      <a:pt x="196" y="172"/>
                    </a:lnTo>
                    <a:lnTo>
                      <a:pt x="196" y="168"/>
                    </a:lnTo>
                    <a:lnTo>
                      <a:pt x="198" y="168"/>
                    </a:lnTo>
                    <a:lnTo>
                      <a:pt x="202" y="168"/>
                    </a:lnTo>
                    <a:lnTo>
                      <a:pt x="206" y="164"/>
                    </a:lnTo>
                    <a:lnTo>
                      <a:pt x="210" y="164"/>
                    </a:lnTo>
                    <a:lnTo>
                      <a:pt x="214" y="160"/>
                    </a:lnTo>
                    <a:lnTo>
                      <a:pt x="214" y="156"/>
                    </a:lnTo>
                    <a:lnTo>
                      <a:pt x="218" y="156"/>
                    </a:lnTo>
                    <a:lnTo>
                      <a:pt x="218" y="152"/>
                    </a:lnTo>
                    <a:lnTo>
                      <a:pt x="218" y="148"/>
                    </a:lnTo>
                    <a:lnTo>
                      <a:pt x="222" y="148"/>
                    </a:lnTo>
                    <a:lnTo>
                      <a:pt x="226" y="148"/>
                    </a:lnTo>
                    <a:lnTo>
                      <a:pt x="226" y="146"/>
                    </a:lnTo>
                    <a:lnTo>
                      <a:pt x="226" y="142"/>
                    </a:lnTo>
                    <a:lnTo>
                      <a:pt x="228" y="138"/>
                    </a:lnTo>
                    <a:lnTo>
                      <a:pt x="228" y="134"/>
                    </a:lnTo>
                    <a:lnTo>
                      <a:pt x="228" y="130"/>
                    </a:lnTo>
                    <a:lnTo>
                      <a:pt x="232" y="126"/>
                    </a:lnTo>
                    <a:lnTo>
                      <a:pt x="232" y="122"/>
                    </a:lnTo>
                    <a:lnTo>
                      <a:pt x="232" y="118"/>
                    </a:lnTo>
                    <a:lnTo>
                      <a:pt x="236" y="118"/>
                    </a:lnTo>
                    <a:lnTo>
                      <a:pt x="236" y="116"/>
                    </a:lnTo>
                    <a:lnTo>
                      <a:pt x="232" y="116"/>
                    </a:lnTo>
                    <a:lnTo>
                      <a:pt x="232" y="112"/>
                    </a:lnTo>
                    <a:lnTo>
                      <a:pt x="228" y="112"/>
                    </a:lnTo>
                    <a:lnTo>
                      <a:pt x="228" y="108"/>
                    </a:lnTo>
                    <a:lnTo>
                      <a:pt x="228" y="112"/>
                    </a:lnTo>
                    <a:lnTo>
                      <a:pt x="232" y="112"/>
                    </a:lnTo>
                    <a:lnTo>
                      <a:pt x="232" y="108"/>
                    </a:lnTo>
                    <a:lnTo>
                      <a:pt x="232" y="104"/>
                    </a:lnTo>
                    <a:lnTo>
                      <a:pt x="232" y="100"/>
                    </a:lnTo>
                    <a:lnTo>
                      <a:pt x="232" y="96"/>
                    </a:lnTo>
                    <a:lnTo>
                      <a:pt x="236" y="96"/>
                    </a:lnTo>
                    <a:lnTo>
                      <a:pt x="236" y="92"/>
                    </a:lnTo>
                    <a:lnTo>
                      <a:pt x="240" y="90"/>
                    </a:lnTo>
                    <a:lnTo>
                      <a:pt x="236" y="90"/>
                    </a:lnTo>
                    <a:lnTo>
                      <a:pt x="240" y="90"/>
                    </a:lnTo>
                    <a:lnTo>
                      <a:pt x="240" y="86"/>
                    </a:lnTo>
                    <a:lnTo>
                      <a:pt x="244" y="86"/>
                    </a:lnTo>
                    <a:lnTo>
                      <a:pt x="244" y="90"/>
                    </a:lnTo>
                    <a:lnTo>
                      <a:pt x="244" y="92"/>
                    </a:lnTo>
                    <a:lnTo>
                      <a:pt x="248" y="92"/>
                    </a:lnTo>
                    <a:lnTo>
                      <a:pt x="248" y="90"/>
                    </a:lnTo>
                    <a:lnTo>
                      <a:pt x="248" y="92"/>
                    </a:lnTo>
                    <a:lnTo>
                      <a:pt x="252" y="92"/>
                    </a:lnTo>
                    <a:lnTo>
                      <a:pt x="252" y="90"/>
                    </a:lnTo>
                    <a:lnTo>
                      <a:pt x="252" y="86"/>
                    </a:lnTo>
                    <a:lnTo>
                      <a:pt x="248" y="86"/>
                    </a:lnTo>
                    <a:lnTo>
                      <a:pt x="244" y="90"/>
                    </a:lnTo>
                    <a:lnTo>
                      <a:pt x="244" y="86"/>
                    </a:lnTo>
                    <a:lnTo>
                      <a:pt x="244" y="82"/>
                    </a:lnTo>
                    <a:lnTo>
                      <a:pt x="248" y="78"/>
                    </a:lnTo>
                    <a:lnTo>
                      <a:pt x="248" y="82"/>
                    </a:lnTo>
                    <a:lnTo>
                      <a:pt x="252" y="82"/>
                    </a:lnTo>
                    <a:lnTo>
                      <a:pt x="254" y="82"/>
                    </a:lnTo>
                    <a:lnTo>
                      <a:pt x="254" y="86"/>
                    </a:lnTo>
                    <a:lnTo>
                      <a:pt x="254" y="92"/>
                    </a:lnTo>
                    <a:lnTo>
                      <a:pt x="254" y="96"/>
                    </a:lnTo>
                    <a:lnTo>
                      <a:pt x="254" y="100"/>
                    </a:lnTo>
                    <a:lnTo>
                      <a:pt x="258" y="100"/>
                    </a:lnTo>
                    <a:lnTo>
                      <a:pt x="258" y="104"/>
                    </a:lnTo>
                    <a:lnTo>
                      <a:pt x="258" y="108"/>
                    </a:lnTo>
                    <a:lnTo>
                      <a:pt x="262" y="108"/>
                    </a:lnTo>
                    <a:lnTo>
                      <a:pt x="262" y="112"/>
                    </a:lnTo>
                    <a:lnTo>
                      <a:pt x="262" y="116"/>
                    </a:lnTo>
                    <a:lnTo>
                      <a:pt x="262" y="118"/>
                    </a:lnTo>
                    <a:lnTo>
                      <a:pt x="262" y="122"/>
                    </a:lnTo>
                    <a:lnTo>
                      <a:pt x="258" y="122"/>
                    </a:lnTo>
                    <a:lnTo>
                      <a:pt x="258" y="126"/>
                    </a:lnTo>
                    <a:lnTo>
                      <a:pt x="258" y="130"/>
                    </a:lnTo>
                    <a:lnTo>
                      <a:pt x="254" y="130"/>
                    </a:lnTo>
                    <a:lnTo>
                      <a:pt x="258" y="130"/>
                    </a:lnTo>
                    <a:lnTo>
                      <a:pt x="254" y="130"/>
                    </a:lnTo>
                    <a:lnTo>
                      <a:pt x="254" y="134"/>
                    </a:lnTo>
                    <a:lnTo>
                      <a:pt x="254" y="138"/>
                    </a:lnTo>
                    <a:lnTo>
                      <a:pt x="254" y="142"/>
                    </a:lnTo>
                    <a:lnTo>
                      <a:pt x="252" y="142"/>
                    </a:lnTo>
                    <a:lnTo>
                      <a:pt x="248" y="142"/>
                    </a:lnTo>
                    <a:lnTo>
                      <a:pt x="248" y="146"/>
                    </a:lnTo>
                    <a:lnTo>
                      <a:pt x="248" y="148"/>
                    </a:lnTo>
                    <a:lnTo>
                      <a:pt x="248" y="152"/>
                    </a:lnTo>
                    <a:lnTo>
                      <a:pt x="248" y="156"/>
                    </a:lnTo>
                    <a:lnTo>
                      <a:pt x="248" y="160"/>
                    </a:lnTo>
                    <a:lnTo>
                      <a:pt x="248" y="164"/>
                    </a:lnTo>
                    <a:lnTo>
                      <a:pt x="248" y="168"/>
                    </a:lnTo>
                    <a:lnTo>
                      <a:pt x="244" y="168"/>
                    </a:lnTo>
                    <a:lnTo>
                      <a:pt x="244" y="172"/>
                    </a:lnTo>
                    <a:lnTo>
                      <a:pt x="244" y="174"/>
                    </a:lnTo>
                    <a:lnTo>
                      <a:pt x="244" y="178"/>
                    </a:lnTo>
                    <a:lnTo>
                      <a:pt x="240" y="182"/>
                    </a:lnTo>
                    <a:lnTo>
                      <a:pt x="244" y="182"/>
                    </a:lnTo>
                    <a:lnTo>
                      <a:pt x="244" y="186"/>
                    </a:lnTo>
                    <a:lnTo>
                      <a:pt x="244" y="190"/>
                    </a:lnTo>
                    <a:lnTo>
                      <a:pt x="244" y="194"/>
                    </a:lnTo>
                    <a:lnTo>
                      <a:pt x="240" y="194"/>
                    </a:lnTo>
                    <a:lnTo>
                      <a:pt x="240" y="198"/>
                    </a:lnTo>
                    <a:lnTo>
                      <a:pt x="240" y="202"/>
                    </a:lnTo>
                    <a:lnTo>
                      <a:pt x="236" y="202"/>
                    </a:lnTo>
                    <a:lnTo>
                      <a:pt x="236" y="204"/>
                    </a:lnTo>
                    <a:lnTo>
                      <a:pt x="232" y="204"/>
                    </a:lnTo>
                    <a:lnTo>
                      <a:pt x="232" y="208"/>
                    </a:lnTo>
                    <a:lnTo>
                      <a:pt x="228" y="204"/>
                    </a:lnTo>
                    <a:lnTo>
                      <a:pt x="232" y="204"/>
                    </a:lnTo>
                    <a:lnTo>
                      <a:pt x="232" y="202"/>
                    </a:lnTo>
                    <a:lnTo>
                      <a:pt x="232" y="198"/>
                    </a:lnTo>
                    <a:lnTo>
                      <a:pt x="236" y="194"/>
                    </a:lnTo>
                    <a:lnTo>
                      <a:pt x="232" y="194"/>
                    </a:lnTo>
                    <a:lnTo>
                      <a:pt x="228" y="194"/>
                    </a:lnTo>
                    <a:lnTo>
                      <a:pt x="228" y="198"/>
                    </a:lnTo>
                    <a:lnTo>
                      <a:pt x="228" y="202"/>
                    </a:lnTo>
                    <a:lnTo>
                      <a:pt x="226" y="198"/>
                    </a:lnTo>
                    <a:lnTo>
                      <a:pt x="226" y="202"/>
                    </a:lnTo>
                    <a:lnTo>
                      <a:pt x="222" y="202"/>
                    </a:lnTo>
                    <a:lnTo>
                      <a:pt x="222" y="204"/>
                    </a:lnTo>
                    <a:lnTo>
                      <a:pt x="222" y="208"/>
                    </a:lnTo>
                    <a:lnTo>
                      <a:pt x="218" y="212"/>
                    </a:lnTo>
                    <a:lnTo>
                      <a:pt x="218" y="208"/>
                    </a:lnTo>
                    <a:lnTo>
                      <a:pt x="218" y="204"/>
                    </a:lnTo>
                    <a:lnTo>
                      <a:pt x="218" y="202"/>
                    </a:lnTo>
                    <a:lnTo>
                      <a:pt x="214" y="202"/>
                    </a:lnTo>
                    <a:lnTo>
                      <a:pt x="214" y="204"/>
                    </a:lnTo>
                    <a:lnTo>
                      <a:pt x="210" y="208"/>
                    </a:lnTo>
                    <a:lnTo>
                      <a:pt x="206" y="212"/>
                    </a:lnTo>
                    <a:lnTo>
                      <a:pt x="210" y="212"/>
                    </a:lnTo>
                    <a:lnTo>
                      <a:pt x="206" y="212"/>
                    </a:lnTo>
                    <a:lnTo>
                      <a:pt x="202" y="212"/>
                    </a:lnTo>
                    <a:lnTo>
                      <a:pt x="198" y="212"/>
                    </a:lnTo>
                    <a:lnTo>
                      <a:pt x="196" y="212"/>
                    </a:lnTo>
                    <a:lnTo>
                      <a:pt x="192" y="212"/>
                    </a:lnTo>
                    <a:lnTo>
                      <a:pt x="196" y="212"/>
                    </a:lnTo>
                    <a:lnTo>
                      <a:pt x="196" y="208"/>
                    </a:lnTo>
                    <a:lnTo>
                      <a:pt x="192" y="208"/>
                    </a:lnTo>
                    <a:lnTo>
                      <a:pt x="192" y="204"/>
                    </a:lnTo>
                    <a:lnTo>
                      <a:pt x="192" y="208"/>
                    </a:lnTo>
                    <a:lnTo>
                      <a:pt x="192" y="212"/>
                    </a:lnTo>
                    <a:lnTo>
                      <a:pt x="188" y="208"/>
                    </a:lnTo>
                    <a:lnTo>
                      <a:pt x="188" y="204"/>
                    </a:lnTo>
                    <a:lnTo>
                      <a:pt x="192" y="204"/>
                    </a:lnTo>
                    <a:lnTo>
                      <a:pt x="188" y="204"/>
                    </a:lnTo>
                    <a:lnTo>
                      <a:pt x="188" y="208"/>
                    </a:lnTo>
                    <a:lnTo>
                      <a:pt x="184" y="208"/>
                    </a:lnTo>
                    <a:lnTo>
                      <a:pt x="184" y="212"/>
                    </a:lnTo>
                    <a:lnTo>
                      <a:pt x="188" y="212"/>
                    </a:lnTo>
                    <a:lnTo>
                      <a:pt x="188" y="216"/>
                    </a:lnTo>
                    <a:lnTo>
                      <a:pt x="192" y="216"/>
                    </a:lnTo>
                    <a:lnTo>
                      <a:pt x="192" y="220"/>
                    </a:lnTo>
                    <a:lnTo>
                      <a:pt x="188" y="220"/>
                    </a:lnTo>
                    <a:lnTo>
                      <a:pt x="184" y="220"/>
                    </a:lnTo>
                    <a:lnTo>
                      <a:pt x="180" y="220"/>
                    </a:lnTo>
                    <a:lnTo>
                      <a:pt x="180" y="224"/>
                    </a:lnTo>
                    <a:lnTo>
                      <a:pt x="180" y="228"/>
                    </a:lnTo>
                    <a:lnTo>
                      <a:pt x="176" y="228"/>
                    </a:lnTo>
                    <a:lnTo>
                      <a:pt x="176" y="230"/>
                    </a:lnTo>
                    <a:lnTo>
                      <a:pt x="172" y="234"/>
                    </a:lnTo>
                    <a:lnTo>
                      <a:pt x="170" y="230"/>
                    </a:lnTo>
                    <a:lnTo>
                      <a:pt x="170" y="228"/>
                    </a:lnTo>
                    <a:lnTo>
                      <a:pt x="166" y="228"/>
                    </a:lnTo>
                    <a:lnTo>
                      <a:pt x="166" y="224"/>
                    </a:lnTo>
                    <a:lnTo>
                      <a:pt x="166" y="220"/>
                    </a:lnTo>
                    <a:lnTo>
                      <a:pt x="166" y="216"/>
                    </a:lnTo>
                    <a:lnTo>
                      <a:pt x="170" y="216"/>
                    </a:lnTo>
                    <a:lnTo>
                      <a:pt x="170" y="212"/>
                    </a:lnTo>
                    <a:lnTo>
                      <a:pt x="170" y="208"/>
                    </a:lnTo>
                    <a:lnTo>
                      <a:pt x="166" y="212"/>
                    </a:lnTo>
                    <a:lnTo>
                      <a:pt x="162" y="212"/>
                    </a:lnTo>
                    <a:lnTo>
                      <a:pt x="158" y="208"/>
                    </a:lnTo>
                    <a:lnTo>
                      <a:pt x="154" y="208"/>
                    </a:lnTo>
                    <a:lnTo>
                      <a:pt x="154" y="212"/>
                    </a:lnTo>
                    <a:lnTo>
                      <a:pt x="154" y="208"/>
                    </a:lnTo>
                    <a:lnTo>
                      <a:pt x="154" y="208"/>
                    </a:lnTo>
                    <a:lnTo>
                      <a:pt x="154" y="208"/>
                    </a:lnTo>
                    <a:close/>
                    <a:moveTo>
                      <a:pt x="214" y="142"/>
                    </a:moveTo>
                    <a:lnTo>
                      <a:pt x="214" y="146"/>
                    </a:lnTo>
                    <a:lnTo>
                      <a:pt x="210" y="146"/>
                    </a:lnTo>
                    <a:lnTo>
                      <a:pt x="210" y="148"/>
                    </a:lnTo>
                    <a:lnTo>
                      <a:pt x="214" y="146"/>
                    </a:lnTo>
                    <a:lnTo>
                      <a:pt x="214" y="148"/>
                    </a:lnTo>
                    <a:lnTo>
                      <a:pt x="210" y="152"/>
                    </a:lnTo>
                    <a:lnTo>
                      <a:pt x="206" y="152"/>
                    </a:lnTo>
                    <a:lnTo>
                      <a:pt x="210" y="152"/>
                    </a:lnTo>
                    <a:lnTo>
                      <a:pt x="210" y="148"/>
                    </a:lnTo>
                    <a:lnTo>
                      <a:pt x="210" y="146"/>
                    </a:lnTo>
                    <a:lnTo>
                      <a:pt x="210" y="142"/>
                    </a:lnTo>
                    <a:lnTo>
                      <a:pt x="214" y="142"/>
                    </a:lnTo>
                    <a:lnTo>
                      <a:pt x="214" y="142"/>
                    </a:lnTo>
                    <a:lnTo>
                      <a:pt x="214" y="142"/>
                    </a:lnTo>
                    <a:close/>
                    <a:moveTo>
                      <a:pt x="140" y="178"/>
                    </a:moveTo>
                    <a:lnTo>
                      <a:pt x="140" y="182"/>
                    </a:lnTo>
                    <a:lnTo>
                      <a:pt x="136" y="182"/>
                    </a:lnTo>
                    <a:lnTo>
                      <a:pt x="140" y="178"/>
                    </a:lnTo>
                    <a:lnTo>
                      <a:pt x="140" y="178"/>
                    </a:lnTo>
                    <a:lnTo>
                      <a:pt x="140" y="178"/>
                    </a:lnTo>
                    <a:close/>
                    <a:moveTo>
                      <a:pt x="84" y="212"/>
                    </a:moveTo>
                    <a:lnTo>
                      <a:pt x="84" y="216"/>
                    </a:lnTo>
                    <a:lnTo>
                      <a:pt x="84" y="220"/>
                    </a:lnTo>
                    <a:lnTo>
                      <a:pt x="84" y="216"/>
                    </a:lnTo>
                    <a:lnTo>
                      <a:pt x="80" y="216"/>
                    </a:lnTo>
                    <a:lnTo>
                      <a:pt x="84" y="212"/>
                    </a:lnTo>
                    <a:lnTo>
                      <a:pt x="84" y="212"/>
                    </a:lnTo>
                    <a:lnTo>
                      <a:pt x="84" y="212"/>
                    </a:lnTo>
                    <a:close/>
                    <a:moveTo>
                      <a:pt x="158" y="220"/>
                    </a:moveTo>
                    <a:lnTo>
                      <a:pt x="158" y="216"/>
                    </a:lnTo>
                    <a:lnTo>
                      <a:pt x="162" y="216"/>
                    </a:lnTo>
                    <a:lnTo>
                      <a:pt x="162" y="212"/>
                    </a:lnTo>
                    <a:lnTo>
                      <a:pt x="162" y="216"/>
                    </a:lnTo>
                    <a:lnTo>
                      <a:pt x="162" y="220"/>
                    </a:lnTo>
                    <a:lnTo>
                      <a:pt x="158" y="220"/>
                    </a:lnTo>
                    <a:lnTo>
                      <a:pt x="158" y="220"/>
                    </a:lnTo>
                    <a:lnTo>
                      <a:pt x="158" y="220"/>
                    </a:lnTo>
                    <a:close/>
                    <a:moveTo>
                      <a:pt x="154" y="212"/>
                    </a:moveTo>
                    <a:lnTo>
                      <a:pt x="154" y="216"/>
                    </a:lnTo>
                    <a:lnTo>
                      <a:pt x="150" y="216"/>
                    </a:lnTo>
                    <a:lnTo>
                      <a:pt x="150" y="212"/>
                    </a:lnTo>
                    <a:lnTo>
                      <a:pt x="154" y="212"/>
                    </a:lnTo>
                    <a:lnTo>
                      <a:pt x="154" y="212"/>
                    </a:lnTo>
                    <a:lnTo>
                      <a:pt x="154" y="212"/>
                    </a:lnTo>
                    <a:close/>
                    <a:moveTo>
                      <a:pt x="154" y="230"/>
                    </a:moveTo>
                    <a:lnTo>
                      <a:pt x="154" y="234"/>
                    </a:lnTo>
                    <a:lnTo>
                      <a:pt x="150" y="234"/>
                    </a:lnTo>
                    <a:lnTo>
                      <a:pt x="150" y="238"/>
                    </a:lnTo>
                    <a:lnTo>
                      <a:pt x="150" y="234"/>
                    </a:lnTo>
                    <a:lnTo>
                      <a:pt x="146" y="234"/>
                    </a:lnTo>
                    <a:lnTo>
                      <a:pt x="146" y="230"/>
                    </a:lnTo>
                    <a:lnTo>
                      <a:pt x="142" y="230"/>
                    </a:lnTo>
                    <a:lnTo>
                      <a:pt x="142" y="234"/>
                    </a:lnTo>
                    <a:lnTo>
                      <a:pt x="140" y="234"/>
                    </a:lnTo>
                    <a:lnTo>
                      <a:pt x="140" y="238"/>
                    </a:lnTo>
                    <a:lnTo>
                      <a:pt x="136" y="242"/>
                    </a:lnTo>
                    <a:lnTo>
                      <a:pt x="136" y="246"/>
                    </a:lnTo>
                    <a:lnTo>
                      <a:pt x="132" y="246"/>
                    </a:lnTo>
                    <a:lnTo>
                      <a:pt x="128" y="246"/>
                    </a:lnTo>
                    <a:lnTo>
                      <a:pt x="132" y="246"/>
                    </a:lnTo>
                    <a:lnTo>
                      <a:pt x="132" y="242"/>
                    </a:lnTo>
                    <a:lnTo>
                      <a:pt x="128" y="242"/>
                    </a:lnTo>
                    <a:lnTo>
                      <a:pt x="128" y="246"/>
                    </a:lnTo>
                    <a:lnTo>
                      <a:pt x="128" y="242"/>
                    </a:lnTo>
                    <a:lnTo>
                      <a:pt x="128" y="238"/>
                    </a:lnTo>
                    <a:lnTo>
                      <a:pt x="124" y="238"/>
                    </a:lnTo>
                    <a:lnTo>
                      <a:pt x="124" y="234"/>
                    </a:lnTo>
                    <a:lnTo>
                      <a:pt x="120" y="234"/>
                    </a:lnTo>
                    <a:lnTo>
                      <a:pt x="124" y="234"/>
                    </a:lnTo>
                    <a:lnTo>
                      <a:pt x="128" y="230"/>
                    </a:lnTo>
                    <a:lnTo>
                      <a:pt x="128" y="228"/>
                    </a:lnTo>
                    <a:lnTo>
                      <a:pt x="132" y="228"/>
                    </a:lnTo>
                    <a:lnTo>
                      <a:pt x="132" y="224"/>
                    </a:lnTo>
                    <a:lnTo>
                      <a:pt x="132" y="220"/>
                    </a:lnTo>
                    <a:lnTo>
                      <a:pt x="136" y="220"/>
                    </a:lnTo>
                    <a:lnTo>
                      <a:pt x="136" y="224"/>
                    </a:lnTo>
                    <a:lnTo>
                      <a:pt x="140" y="224"/>
                    </a:lnTo>
                    <a:lnTo>
                      <a:pt x="142" y="224"/>
                    </a:lnTo>
                    <a:lnTo>
                      <a:pt x="142" y="220"/>
                    </a:lnTo>
                    <a:lnTo>
                      <a:pt x="146" y="220"/>
                    </a:lnTo>
                    <a:lnTo>
                      <a:pt x="146" y="216"/>
                    </a:lnTo>
                    <a:lnTo>
                      <a:pt x="150" y="216"/>
                    </a:lnTo>
                    <a:lnTo>
                      <a:pt x="154" y="220"/>
                    </a:lnTo>
                    <a:lnTo>
                      <a:pt x="158" y="220"/>
                    </a:lnTo>
                    <a:lnTo>
                      <a:pt x="158" y="224"/>
                    </a:lnTo>
                    <a:lnTo>
                      <a:pt x="158" y="228"/>
                    </a:lnTo>
                    <a:lnTo>
                      <a:pt x="154" y="230"/>
                    </a:lnTo>
                    <a:lnTo>
                      <a:pt x="154" y="230"/>
                    </a:lnTo>
                    <a:lnTo>
                      <a:pt x="154" y="230"/>
                    </a:lnTo>
                    <a:close/>
                    <a:moveTo>
                      <a:pt x="84" y="220"/>
                    </a:moveTo>
                    <a:lnTo>
                      <a:pt x="80" y="224"/>
                    </a:lnTo>
                    <a:lnTo>
                      <a:pt x="80" y="220"/>
                    </a:lnTo>
                    <a:lnTo>
                      <a:pt x="80" y="216"/>
                    </a:lnTo>
                    <a:lnTo>
                      <a:pt x="84" y="216"/>
                    </a:lnTo>
                    <a:lnTo>
                      <a:pt x="84" y="220"/>
                    </a:lnTo>
                    <a:lnTo>
                      <a:pt x="84" y="220"/>
                    </a:lnTo>
                    <a:lnTo>
                      <a:pt x="84" y="220"/>
                    </a:lnTo>
                    <a:close/>
                    <a:moveTo>
                      <a:pt x="128" y="220"/>
                    </a:moveTo>
                    <a:lnTo>
                      <a:pt x="124" y="220"/>
                    </a:lnTo>
                    <a:lnTo>
                      <a:pt x="128" y="220"/>
                    </a:lnTo>
                    <a:lnTo>
                      <a:pt x="128" y="220"/>
                    </a:lnTo>
                    <a:lnTo>
                      <a:pt x="128" y="220"/>
                    </a:lnTo>
                    <a:close/>
                    <a:moveTo>
                      <a:pt x="86" y="250"/>
                    </a:moveTo>
                    <a:lnTo>
                      <a:pt x="90" y="250"/>
                    </a:lnTo>
                    <a:lnTo>
                      <a:pt x="90" y="246"/>
                    </a:lnTo>
                    <a:lnTo>
                      <a:pt x="86" y="246"/>
                    </a:lnTo>
                    <a:lnTo>
                      <a:pt x="86" y="242"/>
                    </a:lnTo>
                    <a:lnTo>
                      <a:pt x="90" y="242"/>
                    </a:lnTo>
                    <a:lnTo>
                      <a:pt x="90" y="246"/>
                    </a:lnTo>
                    <a:lnTo>
                      <a:pt x="90" y="242"/>
                    </a:lnTo>
                    <a:lnTo>
                      <a:pt x="86" y="238"/>
                    </a:lnTo>
                    <a:lnTo>
                      <a:pt x="86" y="234"/>
                    </a:lnTo>
                    <a:lnTo>
                      <a:pt x="90" y="238"/>
                    </a:lnTo>
                    <a:lnTo>
                      <a:pt x="90" y="234"/>
                    </a:lnTo>
                    <a:lnTo>
                      <a:pt x="90" y="230"/>
                    </a:lnTo>
                    <a:lnTo>
                      <a:pt x="90" y="234"/>
                    </a:lnTo>
                    <a:lnTo>
                      <a:pt x="94" y="234"/>
                    </a:lnTo>
                    <a:lnTo>
                      <a:pt x="94" y="230"/>
                    </a:lnTo>
                    <a:lnTo>
                      <a:pt x="98" y="230"/>
                    </a:lnTo>
                    <a:lnTo>
                      <a:pt x="98" y="228"/>
                    </a:lnTo>
                    <a:lnTo>
                      <a:pt x="102" y="224"/>
                    </a:lnTo>
                    <a:lnTo>
                      <a:pt x="106" y="224"/>
                    </a:lnTo>
                    <a:lnTo>
                      <a:pt x="106" y="228"/>
                    </a:lnTo>
                    <a:lnTo>
                      <a:pt x="106" y="230"/>
                    </a:lnTo>
                    <a:lnTo>
                      <a:pt x="110" y="230"/>
                    </a:lnTo>
                    <a:lnTo>
                      <a:pt x="112" y="230"/>
                    </a:lnTo>
                    <a:lnTo>
                      <a:pt x="116" y="230"/>
                    </a:lnTo>
                    <a:lnTo>
                      <a:pt x="116" y="234"/>
                    </a:lnTo>
                    <a:lnTo>
                      <a:pt x="112" y="234"/>
                    </a:lnTo>
                    <a:lnTo>
                      <a:pt x="112" y="238"/>
                    </a:lnTo>
                    <a:lnTo>
                      <a:pt x="116" y="238"/>
                    </a:lnTo>
                    <a:lnTo>
                      <a:pt x="120" y="238"/>
                    </a:lnTo>
                    <a:lnTo>
                      <a:pt x="116" y="238"/>
                    </a:lnTo>
                    <a:lnTo>
                      <a:pt x="120" y="242"/>
                    </a:lnTo>
                    <a:lnTo>
                      <a:pt x="120" y="246"/>
                    </a:lnTo>
                    <a:lnTo>
                      <a:pt x="116" y="246"/>
                    </a:lnTo>
                    <a:lnTo>
                      <a:pt x="116" y="250"/>
                    </a:lnTo>
                    <a:lnTo>
                      <a:pt x="116" y="254"/>
                    </a:lnTo>
                    <a:lnTo>
                      <a:pt x="112" y="254"/>
                    </a:lnTo>
                    <a:lnTo>
                      <a:pt x="112" y="258"/>
                    </a:lnTo>
                    <a:lnTo>
                      <a:pt x="112" y="260"/>
                    </a:lnTo>
                    <a:lnTo>
                      <a:pt x="112" y="264"/>
                    </a:lnTo>
                    <a:lnTo>
                      <a:pt x="112" y="268"/>
                    </a:lnTo>
                    <a:lnTo>
                      <a:pt x="112" y="272"/>
                    </a:lnTo>
                    <a:lnTo>
                      <a:pt x="110" y="272"/>
                    </a:lnTo>
                    <a:lnTo>
                      <a:pt x="106" y="272"/>
                    </a:lnTo>
                    <a:lnTo>
                      <a:pt x="110" y="272"/>
                    </a:lnTo>
                    <a:lnTo>
                      <a:pt x="110" y="276"/>
                    </a:lnTo>
                    <a:lnTo>
                      <a:pt x="106" y="276"/>
                    </a:lnTo>
                    <a:lnTo>
                      <a:pt x="102" y="280"/>
                    </a:lnTo>
                    <a:lnTo>
                      <a:pt x="102" y="276"/>
                    </a:lnTo>
                    <a:lnTo>
                      <a:pt x="102" y="272"/>
                    </a:lnTo>
                    <a:lnTo>
                      <a:pt x="102" y="268"/>
                    </a:lnTo>
                    <a:lnTo>
                      <a:pt x="102" y="264"/>
                    </a:lnTo>
                    <a:lnTo>
                      <a:pt x="102" y="268"/>
                    </a:lnTo>
                    <a:lnTo>
                      <a:pt x="98" y="268"/>
                    </a:lnTo>
                    <a:lnTo>
                      <a:pt x="98" y="272"/>
                    </a:lnTo>
                    <a:lnTo>
                      <a:pt x="102" y="272"/>
                    </a:lnTo>
                    <a:lnTo>
                      <a:pt x="102" y="276"/>
                    </a:lnTo>
                    <a:lnTo>
                      <a:pt x="98" y="276"/>
                    </a:lnTo>
                    <a:lnTo>
                      <a:pt x="94" y="276"/>
                    </a:lnTo>
                    <a:lnTo>
                      <a:pt x="94" y="272"/>
                    </a:lnTo>
                    <a:lnTo>
                      <a:pt x="98" y="268"/>
                    </a:lnTo>
                    <a:lnTo>
                      <a:pt x="94" y="264"/>
                    </a:lnTo>
                    <a:lnTo>
                      <a:pt x="94" y="260"/>
                    </a:lnTo>
                    <a:lnTo>
                      <a:pt x="94" y="258"/>
                    </a:lnTo>
                    <a:lnTo>
                      <a:pt x="94" y="260"/>
                    </a:lnTo>
                    <a:lnTo>
                      <a:pt x="98" y="258"/>
                    </a:lnTo>
                    <a:lnTo>
                      <a:pt x="98" y="254"/>
                    </a:lnTo>
                    <a:lnTo>
                      <a:pt x="102" y="250"/>
                    </a:lnTo>
                    <a:lnTo>
                      <a:pt x="98" y="250"/>
                    </a:lnTo>
                    <a:lnTo>
                      <a:pt x="102" y="246"/>
                    </a:lnTo>
                    <a:lnTo>
                      <a:pt x="98" y="246"/>
                    </a:lnTo>
                    <a:lnTo>
                      <a:pt x="98" y="242"/>
                    </a:lnTo>
                    <a:lnTo>
                      <a:pt x="98" y="238"/>
                    </a:lnTo>
                    <a:lnTo>
                      <a:pt x="94" y="238"/>
                    </a:lnTo>
                    <a:lnTo>
                      <a:pt x="94" y="242"/>
                    </a:lnTo>
                    <a:lnTo>
                      <a:pt x="94" y="246"/>
                    </a:lnTo>
                    <a:lnTo>
                      <a:pt x="98" y="246"/>
                    </a:lnTo>
                    <a:lnTo>
                      <a:pt x="98" y="250"/>
                    </a:lnTo>
                    <a:lnTo>
                      <a:pt x="94" y="250"/>
                    </a:lnTo>
                    <a:lnTo>
                      <a:pt x="94" y="246"/>
                    </a:lnTo>
                    <a:lnTo>
                      <a:pt x="90" y="246"/>
                    </a:lnTo>
                    <a:lnTo>
                      <a:pt x="90" y="250"/>
                    </a:lnTo>
                    <a:lnTo>
                      <a:pt x="86" y="250"/>
                    </a:lnTo>
                    <a:lnTo>
                      <a:pt x="86" y="250"/>
                    </a:lnTo>
                    <a:lnTo>
                      <a:pt x="86" y="250"/>
                    </a:lnTo>
                    <a:close/>
                    <a:moveTo>
                      <a:pt x="86" y="230"/>
                    </a:moveTo>
                    <a:lnTo>
                      <a:pt x="86" y="228"/>
                    </a:lnTo>
                    <a:lnTo>
                      <a:pt x="90" y="228"/>
                    </a:lnTo>
                    <a:lnTo>
                      <a:pt x="86" y="228"/>
                    </a:lnTo>
                    <a:lnTo>
                      <a:pt x="86" y="230"/>
                    </a:lnTo>
                    <a:lnTo>
                      <a:pt x="86" y="230"/>
                    </a:lnTo>
                    <a:lnTo>
                      <a:pt x="86" y="230"/>
                    </a:lnTo>
                    <a:close/>
                    <a:moveTo>
                      <a:pt x="86" y="234"/>
                    </a:moveTo>
                    <a:lnTo>
                      <a:pt x="86" y="238"/>
                    </a:lnTo>
                    <a:lnTo>
                      <a:pt x="84" y="238"/>
                    </a:lnTo>
                    <a:lnTo>
                      <a:pt x="84" y="234"/>
                    </a:lnTo>
                    <a:lnTo>
                      <a:pt x="86" y="234"/>
                    </a:lnTo>
                    <a:lnTo>
                      <a:pt x="86" y="234"/>
                    </a:lnTo>
                    <a:lnTo>
                      <a:pt x="86" y="234"/>
                    </a:lnTo>
                    <a:close/>
                    <a:moveTo>
                      <a:pt x="80" y="242"/>
                    </a:moveTo>
                    <a:lnTo>
                      <a:pt x="80" y="246"/>
                    </a:lnTo>
                    <a:lnTo>
                      <a:pt x="80" y="242"/>
                    </a:lnTo>
                    <a:lnTo>
                      <a:pt x="80" y="238"/>
                    </a:lnTo>
                    <a:lnTo>
                      <a:pt x="80" y="242"/>
                    </a:lnTo>
                    <a:lnTo>
                      <a:pt x="80" y="242"/>
                    </a:lnTo>
                    <a:lnTo>
                      <a:pt x="80" y="242"/>
                    </a:lnTo>
                    <a:close/>
                    <a:moveTo>
                      <a:pt x="72" y="250"/>
                    </a:moveTo>
                    <a:lnTo>
                      <a:pt x="72" y="246"/>
                    </a:lnTo>
                    <a:lnTo>
                      <a:pt x="76" y="246"/>
                    </a:lnTo>
                    <a:lnTo>
                      <a:pt x="76" y="250"/>
                    </a:lnTo>
                    <a:lnTo>
                      <a:pt x="72" y="250"/>
                    </a:lnTo>
                    <a:lnTo>
                      <a:pt x="72" y="250"/>
                    </a:lnTo>
                    <a:lnTo>
                      <a:pt x="72" y="250"/>
                    </a:lnTo>
                    <a:close/>
                    <a:moveTo>
                      <a:pt x="90" y="258"/>
                    </a:moveTo>
                    <a:lnTo>
                      <a:pt x="90" y="254"/>
                    </a:lnTo>
                    <a:lnTo>
                      <a:pt x="94" y="250"/>
                    </a:lnTo>
                    <a:lnTo>
                      <a:pt x="94" y="254"/>
                    </a:lnTo>
                    <a:lnTo>
                      <a:pt x="94" y="258"/>
                    </a:lnTo>
                    <a:lnTo>
                      <a:pt x="90" y="258"/>
                    </a:lnTo>
                    <a:lnTo>
                      <a:pt x="90" y="258"/>
                    </a:lnTo>
                    <a:lnTo>
                      <a:pt x="90" y="258"/>
                    </a:lnTo>
                    <a:close/>
                    <a:moveTo>
                      <a:pt x="106" y="284"/>
                    </a:moveTo>
                    <a:lnTo>
                      <a:pt x="106" y="286"/>
                    </a:lnTo>
                    <a:lnTo>
                      <a:pt x="106" y="290"/>
                    </a:lnTo>
                    <a:lnTo>
                      <a:pt x="106" y="286"/>
                    </a:lnTo>
                    <a:lnTo>
                      <a:pt x="106" y="284"/>
                    </a:lnTo>
                    <a:lnTo>
                      <a:pt x="106" y="284"/>
                    </a:lnTo>
                    <a:lnTo>
                      <a:pt x="106" y="284"/>
                    </a:lnTo>
                    <a:close/>
                    <a:moveTo>
                      <a:pt x="98" y="290"/>
                    </a:moveTo>
                    <a:lnTo>
                      <a:pt x="102" y="290"/>
                    </a:lnTo>
                    <a:lnTo>
                      <a:pt x="102" y="294"/>
                    </a:lnTo>
                    <a:lnTo>
                      <a:pt x="98" y="294"/>
                    </a:lnTo>
                    <a:lnTo>
                      <a:pt x="98" y="290"/>
                    </a:lnTo>
                    <a:lnTo>
                      <a:pt x="98" y="290"/>
                    </a:lnTo>
                    <a:lnTo>
                      <a:pt x="98" y="290"/>
                    </a:lnTo>
                    <a:close/>
                    <a:moveTo>
                      <a:pt x="86" y="324"/>
                    </a:moveTo>
                    <a:lnTo>
                      <a:pt x="86" y="328"/>
                    </a:lnTo>
                    <a:lnTo>
                      <a:pt x="84" y="328"/>
                    </a:lnTo>
                    <a:lnTo>
                      <a:pt x="84" y="332"/>
                    </a:lnTo>
                    <a:lnTo>
                      <a:pt x="80" y="328"/>
                    </a:lnTo>
                    <a:lnTo>
                      <a:pt x="84" y="328"/>
                    </a:lnTo>
                    <a:lnTo>
                      <a:pt x="86" y="324"/>
                    </a:lnTo>
                    <a:lnTo>
                      <a:pt x="86" y="324"/>
                    </a:lnTo>
                    <a:lnTo>
                      <a:pt x="86" y="324"/>
                    </a:lnTo>
                    <a:close/>
                    <a:moveTo>
                      <a:pt x="76" y="336"/>
                    </a:moveTo>
                    <a:lnTo>
                      <a:pt x="80" y="340"/>
                    </a:lnTo>
                    <a:lnTo>
                      <a:pt x="76" y="340"/>
                    </a:lnTo>
                    <a:lnTo>
                      <a:pt x="76" y="336"/>
                    </a:lnTo>
                    <a:lnTo>
                      <a:pt x="76" y="336"/>
                    </a:lnTo>
                    <a:lnTo>
                      <a:pt x="76" y="336"/>
                    </a:lnTo>
                    <a:close/>
                    <a:moveTo>
                      <a:pt x="68" y="354"/>
                    </a:moveTo>
                    <a:lnTo>
                      <a:pt x="68" y="358"/>
                    </a:lnTo>
                    <a:lnTo>
                      <a:pt x="64" y="362"/>
                    </a:lnTo>
                    <a:lnTo>
                      <a:pt x="60" y="362"/>
                    </a:lnTo>
                    <a:lnTo>
                      <a:pt x="60" y="366"/>
                    </a:lnTo>
                    <a:lnTo>
                      <a:pt x="60" y="370"/>
                    </a:lnTo>
                    <a:lnTo>
                      <a:pt x="56" y="370"/>
                    </a:lnTo>
                    <a:lnTo>
                      <a:pt x="56" y="366"/>
                    </a:lnTo>
                    <a:lnTo>
                      <a:pt x="60" y="366"/>
                    </a:lnTo>
                    <a:lnTo>
                      <a:pt x="60" y="362"/>
                    </a:lnTo>
                    <a:lnTo>
                      <a:pt x="64" y="362"/>
                    </a:lnTo>
                    <a:lnTo>
                      <a:pt x="64" y="358"/>
                    </a:lnTo>
                    <a:lnTo>
                      <a:pt x="60" y="358"/>
                    </a:lnTo>
                    <a:lnTo>
                      <a:pt x="64" y="358"/>
                    </a:lnTo>
                    <a:lnTo>
                      <a:pt x="68" y="354"/>
                    </a:lnTo>
                    <a:lnTo>
                      <a:pt x="68" y="354"/>
                    </a:lnTo>
                    <a:lnTo>
                      <a:pt x="68" y="354"/>
                    </a:lnTo>
                    <a:close/>
                    <a:moveTo>
                      <a:pt x="24" y="392"/>
                    </a:moveTo>
                    <a:lnTo>
                      <a:pt x="28" y="392"/>
                    </a:lnTo>
                    <a:lnTo>
                      <a:pt x="24" y="392"/>
                    </a:lnTo>
                    <a:lnTo>
                      <a:pt x="24" y="392"/>
                    </a:lnTo>
                    <a:lnTo>
                      <a:pt x="24" y="392"/>
                    </a:lnTo>
                    <a:close/>
                    <a:moveTo>
                      <a:pt x="8" y="398"/>
                    </a:moveTo>
                    <a:lnTo>
                      <a:pt x="12" y="398"/>
                    </a:lnTo>
                    <a:lnTo>
                      <a:pt x="12" y="396"/>
                    </a:lnTo>
                    <a:lnTo>
                      <a:pt x="12" y="398"/>
                    </a:lnTo>
                    <a:lnTo>
                      <a:pt x="8" y="398"/>
                    </a:lnTo>
                    <a:lnTo>
                      <a:pt x="8" y="398"/>
                    </a:lnTo>
                    <a:lnTo>
                      <a:pt x="8" y="398"/>
                    </a:lnTo>
                    <a:close/>
                    <a:moveTo>
                      <a:pt x="4" y="398"/>
                    </a:moveTo>
                    <a:lnTo>
                      <a:pt x="4" y="402"/>
                    </a:lnTo>
                    <a:lnTo>
                      <a:pt x="0" y="402"/>
                    </a:lnTo>
                    <a:lnTo>
                      <a:pt x="0" y="398"/>
                    </a:lnTo>
                    <a:lnTo>
                      <a:pt x="4" y="398"/>
                    </a:lnTo>
                    <a:lnTo>
                      <a:pt x="4" y="398"/>
                    </a:lnTo>
                    <a:lnTo>
                      <a:pt x="4" y="398"/>
                    </a:lnTo>
                    <a:close/>
                  </a:path>
                </a:pathLst>
              </a:custGeom>
              <a:solidFill>
                <a:schemeClr val="bg2">
                  <a:lumMod val="9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1" name="Freeform 33">
                <a:extLst>
                  <a:ext uri="{FF2B5EF4-FFF2-40B4-BE49-F238E27FC236}">
                    <a16:creationId xmlns:a16="http://schemas.microsoft.com/office/drawing/2014/main" id="{2150FD67-C510-4268-A9DD-1D95DC21E21B}"/>
                  </a:ext>
                </a:extLst>
              </p:cNvPr>
              <p:cNvSpPr>
                <a:spLocks/>
              </p:cNvSpPr>
              <p:nvPr/>
            </p:nvSpPr>
            <p:spPr bwMode="auto">
              <a:xfrm>
                <a:off x="7259118" y="3482307"/>
                <a:ext cx="112766" cy="157376"/>
              </a:xfrm>
              <a:custGeom>
                <a:avLst/>
                <a:gdLst>
                  <a:gd name="T0" fmla="*/ 6 w 58"/>
                  <a:gd name="T1" fmla="*/ 34 h 80"/>
                  <a:gd name="T2" fmla="*/ 6 w 58"/>
                  <a:gd name="T3" fmla="*/ 34 h 80"/>
                  <a:gd name="T4" fmla="*/ 6 w 58"/>
                  <a:gd name="T5" fmla="*/ 30 h 80"/>
                  <a:gd name="T6" fmla="*/ 6 w 58"/>
                  <a:gd name="T7" fmla="*/ 30 h 80"/>
                  <a:gd name="T8" fmla="*/ 6 w 58"/>
                  <a:gd name="T9" fmla="*/ 26 h 80"/>
                  <a:gd name="T10" fmla="*/ 6 w 58"/>
                  <a:gd name="T11" fmla="*/ 26 h 80"/>
                  <a:gd name="T12" fmla="*/ 6 w 58"/>
                  <a:gd name="T13" fmla="*/ 24 h 80"/>
                  <a:gd name="T14" fmla="*/ 6 w 58"/>
                  <a:gd name="T15" fmla="*/ 20 h 80"/>
                  <a:gd name="T16" fmla="*/ 6 w 58"/>
                  <a:gd name="T17" fmla="*/ 16 h 80"/>
                  <a:gd name="T18" fmla="*/ 6 w 58"/>
                  <a:gd name="T19" fmla="*/ 16 h 80"/>
                  <a:gd name="T20" fmla="*/ 6 w 58"/>
                  <a:gd name="T21" fmla="*/ 12 h 80"/>
                  <a:gd name="T22" fmla="*/ 10 w 58"/>
                  <a:gd name="T23" fmla="*/ 12 h 80"/>
                  <a:gd name="T24" fmla="*/ 14 w 58"/>
                  <a:gd name="T25" fmla="*/ 16 h 80"/>
                  <a:gd name="T26" fmla="*/ 14 w 58"/>
                  <a:gd name="T27" fmla="*/ 16 h 80"/>
                  <a:gd name="T28" fmla="*/ 14 w 58"/>
                  <a:gd name="T29" fmla="*/ 16 h 80"/>
                  <a:gd name="T30" fmla="*/ 18 w 58"/>
                  <a:gd name="T31" fmla="*/ 20 h 80"/>
                  <a:gd name="T32" fmla="*/ 18 w 58"/>
                  <a:gd name="T33" fmla="*/ 20 h 80"/>
                  <a:gd name="T34" fmla="*/ 22 w 58"/>
                  <a:gd name="T35" fmla="*/ 20 h 80"/>
                  <a:gd name="T36" fmla="*/ 22 w 58"/>
                  <a:gd name="T37" fmla="*/ 20 h 80"/>
                  <a:gd name="T38" fmla="*/ 26 w 58"/>
                  <a:gd name="T39" fmla="*/ 20 h 80"/>
                  <a:gd name="T40" fmla="*/ 32 w 58"/>
                  <a:gd name="T41" fmla="*/ 16 h 80"/>
                  <a:gd name="T42" fmla="*/ 32 w 58"/>
                  <a:gd name="T43" fmla="*/ 16 h 80"/>
                  <a:gd name="T44" fmla="*/ 40 w 58"/>
                  <a:gd name="T45" fmla="*/ 8 h 80"/>
                  <a:gd name="T46" fmla="*/ 48 w 58"/>
                  <a:gd name="T47" fmla="*/ 4 h 80"/>
                  <a:gd name="T48" fmla="*/ 52 w 58"/>
                  <a:gd name="T49" fmla="*/ 0 h 80"/>
                  <a:gd name="T50" fmla="*/ 54 w 58"/>
                  <a:gd name="T51" fmla="*/ 20 h 80"/>
                  <a:gd name="T52" fmla="*/ 58 w 58"/>
                  <a:gd name="T53" fmla="*/ 20 h 80"/>
                  <a:gd name="T54" fmla="*/ 58 w 58"/>
                  <a:gd name="T55" fmla="*/ 24 h 80"/>
                  <a:gd name="T56" fmla="*/ 54 w 58"/>
                  <a:gd name="T57" fmla="*/ 26 h 80"/>
                  <a:gd name="T58" fmla="*/ 40 w 58"/>
                  <a:gd name="T59" fmla="*/ 30 h 80"/>
                  <a:gd name="T60" fmla="*/ 36 w 58"/>
                  <a:gd name="T61" fmla="*/ 34 h 80"/>
                  <a:gd name="T62" fmla="*/ 28 w 58"/>
                  <a:gd name="T63" fmla="*/ 34 h 80"/>
                  <a:gd name="T64" fmla="*/ 32 w 58"/>
                  <a:gd name="T65" fmla="*/ 42 h 80"/>
                  <a:gd name="T66" fmla="*/ 36 w 58"/>
                  <a:gd name="T67" fmla="*/ 46 h 80"/>
                  <a:gd name="T68" fmla="*/ 36 w 58"/>
                  <a:gd name="T69" fmla="*/ 56 h 80"/>
                  <a:gd name="T70" fmla="*/ 32 w 58"/>
                  <a:gd name="T71" fmla="*/ 64 h 80"/>
                  <a:gd name="T72" fmla="*/ 22 w 58"/>
                  <a:gd name="T73" fmla="*/ 68 h 80"/>
                  <a:gd name="T74" fmla="*/ 18 w 58"/>
                  <a:gd name="T75" fmla="*/ 76 h 80"/>
                  <a:gd name="T76" fmla="*/ 6 w 58"/>
                  <a:gd name="T77" fmla="*/ 76 h 80"/>
                  <a:gd name="T78" fmla="*/ 0 w 58"/>
                  <a:gd name="T79" fmla="*/ 76 h 80"/>
                  <a:gd name="T80" fmla="*/ 0 w 58"/>
                  <a:gd name="T81" fmla="*/ 76 h 80"/>
                  <a:gd name="T82" fmla="*/ 0 w 58"/>
                  <a:gd name="T83" fmla="*/ 72 h 80"/>
                  <a:gd name="T84" fmla="*/ 0 w 58"/>
                  <a:gd name="T85" fmla="*/ 72 h 80"/>
                  <a:gd name="T86" fmla="*/ 0 w 58"/>
                  <a:gd name="T87" fmla="*/ 72 h 80"/>
                  <a:gd name="T88" fmla="*/ 0 w 58"/>
                  <a:gd name="T89" fmla="*/ 64 h 80"/>
                  <a:gd name="T90" fmla="*/ 0 w 58"/>
                  <a:gd name="T91" fmla="*/ 64 h 80"/>
                  <a:gd name="T92" fmla="*/ 0 w 58"/>
                  <a:gd name="T93" fmla="*/ 64 h 80"/>
                  <a:gd name="T94" fmla="*/ 0 w 58"/>
                  <a:gd name="T95" fmla="*/ 60 h 80"/>
                  <a:gd name="T96" fmla="*/ 0 w 58"/>
                  <a:gd name="T97" fmla="*/ 56 h 80"/>
                  <a:gd name="T98" fmla="*/ 0 w 58"/>
                  <a:gd name="T99" fmla="*/ 56 h 80"/>
                  <a:gd name="T100" fmla="*/ 2 w 58"/>
                  <a:gd name="T101" fmla="*/ 54 h 80"/>
                  <a:gd name="T102" fmla="*/ 2 w 58"/>
                  <a:gd name="T103" fmla="*/ 50 h 80"/>
                  <a:gd name="T104" fmla="*/ 2 w 58"/>
                  <a:gd name="T105" fmla="*/ 46 h 80"/>
                  <a:gd name="T106" fmla="*/ 2 w 58"/>
                  <a:gd name="T107" fmla="*/ 46 h 80"/>
                  <a:gd name="T108" fmla="*/ 6 w 58"/>
                  <a:gd name="T109" fmla="*/ 42 h 80"/>
                  <a:gd name="T110" fmla="*/ 6 w 58"/>
                  <a:gd name="T111" fmla="*/ 42 h 80"/>
                  <a:gd name="T112" fmla="*/ 2 w 58"/>
                  <a:gd name="T113" fmla="*/ 42 h 80"/>
                  <a:gd name="T114" fmla="*/ 6 w 58"/>
                  <a:gd name="T115" fmla="*/ 38 h 80"/>
                  <a:gd name="T116" fmla="*/ 6 w 58"/>
                  <a:gd name="T117" fmla="*/ 38 h 80"/>
                  <a:gd name="T118" fmla="*/ 6 w 58"/>
                  <a:gd name="T119" fmla="*/ 3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 h="80">
                    <a:moveTo>
                      <a:pt x="6" y="34"/>
                    </a:moveTo>
                    <a:lnTo>
                      <a:pt x="6" y="34"/>
                    </a:lnTo>
                    <a:lnTo>
                      <a:pt x="6" y="34"/>
                    </a:lnTo>
                    <a:lnTo>
                      <a:pt x="6" y="34"/>
                    </a:lnTo>
                    <a:lnTo>
                      <a:pt x="6" y="34"/>
                    </a:lnTo>
                    <a:lnTo>
                      <a:pt x="6" y="30"/>
                    </a:lnTo>
                    <a:lnTo>
                      <a:pt x="6" y="30"/>
                    </a:lnTo>
                    <a:lnTo>
                      <a:pt x="6" y="30"/>
                    </a:lnTo>
                    <a:lnTo>
                      <a:pt x="6" y="30"/>
                    </a:lnTo>
                    <a:lnTo>
                      <a:pt x="6" y="26"/>
                    </a:lnTo>
                    <a:lnTo>
                      <a:pt x="6" y="26"/>
                    </a:lnTo>
                    <a:lnTo>
                      <a:pt x="6" y="26"/>
                    </a:lnTo>
                    <a:lnTo>
                      <a:pt x="6" y="24"/>
                    </a:lnTo>
                    <a:lnTo>
                      <a:pt x="6" y="24"/>
                    </a:lnTo>
                    <a:lnTo>
                      <a:pt x="6" y="20"/>
                    </a:lnTo>
                    <a:lnTo>
                      <a:pt x="6" y="20"/>
                    </a:lnTo>
                    <a:lnTo>
                      <a:pt x="6" y="20"/>
                    </a:lnTo>
                    <a:lnTo>
                      <a:pt x="6" y="16"/>
                    </a:lnTo>
                    <a:lnTo>
                      <a:pt x="6" y="16"/>
                    </a:lnTo>
                    <a:lnTo>
                      <a:pt x="6" y="16"/>
                    </a:lnTo>
                    <a:lnTo>
                      <a:pt x="6" y="16"/>
                    </a:lnTo>
                    <a:lnTo>
                      <a:pt x="6" y="12"/>
                    </a:lnTo>
                    <a:lnTo>
                      <a:pt x="10" y="12"/>
                    </a:lnTo>
                    <a:lnTo>
                      <a:pt x="10" y="12"/>
                    </a:lnTo>
                    <a:lnTo>
                      <a:pt x="10" y="12"/>
                    </a:lnTo>
                    <a:lnTo>
                      <a:pt x="14" y="16"/>
                    </a:lnTo>
                    <a:lnTo>
                      <a:pt x="14" y="16"/>
                    </a:lnTo>
                    <a:lnTo>
                      <a:pt x="14" y="16"/>
                    </a:lnTo>
                    <a:lnTo>
                      <a:pt x="14" y="16"/>
                    </a:lnTo>
                    <a:lnTo>
                      <a:pt x="14" y="16"/>
                    </a:lnTo>
                    <a:lnTo>
                      <a:pt x="14" y="16"/>
                    </a:lnTo>
                    <a:lnTo>
                      <a:pt x="18" y="20"/>
                    </a:lnTo>
                    <a:lnTo>
                      <a:pt x="18" y="20"/>
                    </a:lnTo>
                    <a:lnTo>
                      <a:pt x="18" y="20"/>
                    </a:lnTo>
                    <a:lnTo>
                      <a:pt x="18" y="20"/>
                    </a:lnTo>
                    <a:lnTo>
                      <a:pt x="22" y="20"/>
                    </a:lnTo>
                    <a:lnTo>
                      <a:pt x="22" y="20"/>
                    </a:lnTo>
                    <a:lnTo>
                      <a:pt x="22" y="20"/>
                    </a:lnTo>
                    <a:lnTo>
                      <a:pt x="26" y="20"/>
                    </a:lnTo>
                    <a:lnTo>
                      <a:pt x="26" y="20"/>
                    </a:lnTo>
                    <a:lnTo>
                      <a:pt x="28" y="16"/>
                    </a:lnTo>
                    <a:lnTo>
                      <a:pt x="32" y="16"/>
                    </a:lnTo>
                    <a:lnTo>
                      <a:pt x="32" y="16"/>
                    </a:lnTo>
                    <a:lnTo>
                      <a:pt x="32" y="16"/>
                    </a:lnTo>
                    <a:lnTo>
                      <a:pt x="36" y="12"/>
                    </a:lnTo>
                    <a:lnTo>
                      <a:pt x="40" y="8"/>
                    </a:lnTo>
                    <a:lnTo>
                      <a:pt x="44" y="4"/>
                    </a:lnTo>
                    <a:lnTo>
                      <a:pt x="48" y="4"/>
                    </a:lnTo>
                    <a:lnTo>
                      <a:pt x="52" y="0"/>
                    </a:lnTo>
                    <a:lnTo>
                      <a:pt x="52" y="0"/>
                    </a:lnTo>
                    <a:lnTo>
                      <a:pt x="54" y="16"/>
                    </a:lnTo>
                    <a:lnTo>
                      <a:pt x="54" y="20"/>
                    </a:lnTo>
                    <a:lnTo>
                      <a:pt x="54" y="20"/>
                    </a:lnTo>
                    <a:lnTo>
                      <a:pt x="58" y="20"/>
                    </a:lnTo>
                    <a:lnTo>
                      <a:pt x="58" y="24"/>
                    </a:lnTo>
                    <a:lnTo>
                      <a:pt x="58" y="24"/>
                    </a:lnTo>
                    <a:lnTo>
                      <a:pt x="54" y="26"/>
                    </a:lnTo>
                    <a:lnTo>
                      <a:pt x="54" y="26"/>
                    </a:lnTo>
                    <a:lnTo>
                      <a:pt x="48" y="30"/>
                    </a:lnTo>
                    <a:lnTo>
                      <a:pt x="40" y="30"/>
                    </a:lnTo>
                    <a:lnTo>
                      <a:pt x="40" y="30"/>
                    </a:lnTo>
                    <a:lnTo>
                      <a:pt x="36" y="34"/>
                    </a:lnTo>
                    <a:lnTo>
                      <a:pt x="32" y="34"/>
                    </a:lnTo>
                    <a:lnTo>
                      <a:pt x="28" y="34"/>
                    </a:lnTo>
                    <a:lnTo>
                      <a:pt x="26" y="34"/>
                    </a:lnTo>
                    <a:lnTo>
                      <a:pt x="32" y="42"/>
                    </a:lnTo>
                    <a:lnTo>
                      <a:pt x="32" y="46"/>
                    </a:lnTo>
                    <a:lnTo>
                      <a:pt x="36" y="46"/>
                    </a:lnTo>
                    <a:lnTo>
                      <a:pt x="40" y="54"/>
                    </a:lnTo>
                    <a:lnTo>
                      <a:pt x="36" y="56"/>
                    </a:lnTo>
                    <a:lnTo>
                      <a:pt x="32" y="64"/>
                    </a:lnTo>
                    <a:lnTo>
                      <a:pt x="32" y="64"/>
                    </a:lnTo>
                    <a:lnTo>
                      <a:pt x="28" y="64"/>
                    </a:lnTo>
                    <a:lnTo>
                      <a:pt x="22" y="68"/>
                    </a:lnTo>
                    <a:lnTo>
                      <a:pt x="22" y="72"/>
                    </a:lnTo>
                    <a:lnTo>
                      <a:pt x="18" y="76"/>
                    </a:lnTo>
                    <a:lnTo>
                      <a:pt x="14" y="80"/>
                    </a:lnTo>
                    <a:lnTo>
                      <a:pt x="6" y="76"/>
                    </a:lnTo>
                    <a:lnTo>
                      <a:pt x="2" y="76"/>
                    </a:lnTo>
                    <a:lnTo>
                      <a:pt x="0" y="76"/>
                    </a:lnTo>
                    <a:lnTo>
                      <a:pt x="0" y="76"/>
                    </a:lnTo>
                    <a:lnTo>
                      <a:pt x="0" y="76"/>
                    </a:lnTo>
                    <a:lnTo>
                      <a:pt x="0" y="72"/>
                    </a:lnTo>
                    <a:lnTo>
                      <a:pt x="0" y="72"/>
                    </a:lnTo>
                    <a:lnTo>
                      <a:pt x="0" y="72"/>
                    </a:lnTo>
                    <a:lnTo>
                      <a:pt x="0" y="72"/>
                    </a:lnTo>
                    <a:lnTo>
                      <a:pt x="0" y="72"/>
                    </a:lnTo>
                    <a:lnTo>
                      <a:pt x="0" y="72"/>
                    </a:lnTo>
                    <a:lnTo>
                      <a:pt x="0" y="64"/>
                    </a:lnTo>
                    <a:lnTo>
                      <a:pt x="0" y="64"/>
                    </a:lnTo>
                    <a:lnTo>
                      <a:pt x="0" y="64"/>
                    </a:lnTo>
                    <a:lnTo>
                      <a:pt x="0" y="64"/>
                    </a:lnTo>
                    <a:lnTo>
                      <a:pt x="0" y="64"/>
                    </a:lnTo>
                    <a:lnTo>
                      <a:pt x="0" y="64"/>
                    </a:lnTo>
                    <a:lnTo>
                      <a:pt x="0" y="60"/>
                    </a:lnTo>
                    <a:lnTo>
                      <a:pt x="0" y="60"/>
                    </a:lnTo>
                    <a:lnTo>
                      <a:pt x="0" y="60"/>
                    </a:lnTo>
                    <a:lnTo>
                      <a:pt x="0" y="56"/>
                    </a:lnTo>
                    <a:lnTo>
                      <a:pt x="0" y="56"/>
                    </a:lnTo>
                    <a:lnTo>
                      <a:pt x="0" y="56"/>
                    </a:lnTo>
                    <a:lnTo>
                      <a:pt x="2" y="54"/>
                    </a:lnTo>
                    <a:lnTo>
                      <a:pt x="2" y="54"/>
                    </a:lnTo>
                    <a:lnTo>
                      <a:pt x="2" y="50"/>
                    </a:lnTo>
                    <a:lnTo>
                      <a:pt x="2" y="50"/>
                    </a:lnTo>
                    <a:lnTo>
                      <a:pt x="2" y="50"/>
                    </a:lnTo>
                    <a:lnTo>
                      <a:pt x="2" y="46"/>
                    </a:lnTo>
                    <a:lnTo>
                      <a:pt x="2" y="46"/>
                    </a:lnTo>
                    <a:lnTo>
                      <a:pt x="2" y="46"/>
                    </a:lnTo>
                    <a:lnTo>
                      <a:pt x="2" y="46"/>
                    </a:lnTo>
                    <a:lnTo>
                      <a:pt x="6" y="42"/>
                    </a:lnTo>
                    <a:lnTo>
                      <a:pt x="6" y="42"/>
                    </a:lnTo>
                    <a:lnTo>
                      <a:pt x="6" y="42"/>
                    </a:lnTo>
                    <a:lnTo>
                      <a:pt x="2" y="42"/>
                    </a:lnTo>
                    <a:lnTo>
                      <a:pt x="2" y="42"/>
                    </a:lnTo>
                    <a:lnTo>
                      <a:pt x="6" y="38"/>
                    </a:lnTo>
                    <a:lnTo>
                      <a:pt x="6" y="38"/>
                    </a:lnTo>
                    <a:lnTo>
                      <a:pt x="6" y="38"/>
                    </a:lnTo>
                    <a:lnTo>
                      <a:pt x="6" y="38"/>
                    </a:lnTo>
                    <a:lnTo>
                      <a:pt x="6" y="34"/>
                    </a:lnTo>
                    <a:lnTo>
                      <a:pt x="6" y="34"/>
                    </a:lnTo>
                    <a:lnTo>
                      <a:pt x="6" y="34"/>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Open Sans" panose="020B0606030504020204"/>
                  <a:ea typeface="+mn-ea"/>
                  <a:cs typeface="+mn-cs"/>
                </a:endParaRPr>
              </a:p>
            </p:txBody>
          </p:sp>
          <p:sp>
            <p:nvSpPr>
              <p:cNvPr id="492" name="Freeform 34">
                <a:extLst>
                  <a:ext uri="{FF2B5EF4-FFF2-40B4-BE49-F238E27FC236}">
                    <a16:creationId xmlns:a16="http://schemas.microsoft.com/office/drawing/2014/main" id="{A932EA2B-5926-434B-BE80-700827A07DB9}"/>
                  </a:ext>
                </a:extLst>
              </p:cNvPr>
              <p:cNvSpPr>
                <a:spLocks/>
              </p:cNvSpPr>
              <p:nvPr/>
            </p:nvSpPr>
            <p:spPr bwMode="auto">
              <a:xfrm>
                <a:off x="7570198" y="2616741"/>
                <a:ext cx="1123776" cy="594093"/>
              </a:xfrm>
              <a:custGeom>
                <a:avLst/>
                <a:gdLst>
                  <a:gd name="T0" fmla="*/ 388 w 578"/>
                  <a:gd name="T1" fmla="*/ 254 h 302"/>
                  <a:gd name="T2" fmla="*/ 372 w 578"/>
                  <a:gd name="T3" fmla="*/ 262 h 302"/>
                  <a:gd name="T4" fmla="*/ 342 w 578"/>
                  <a:gd name="T5" fmla="*/ 272 h 302"/>
                  <a:gd name="T6" fmla="*/ 316 w 578"/>
                  <a:gd name="T7" fmla="*/ 294 h 302"/>
                  <a:gd name="T8" fmla="*/ 306 w 578"/>
                  <a:gd name="T9" fmla="*/ 292 h 302"/>
                  <a:gd name="T10" fmla="*/ 278 w 578"/>
                  <a:gd name="T11" fmla="*/ 272 h 302"/>
                  <a:gd name="T12" fmla="*/ 264 w 578"/>
                  <a:gd name="T13" fmla="*/ 248 h 302"/>
                  <a:gd name="T14" fmla="*/ 220 w 578"/>
                  <a:gd name="T15" fmla="*/ 248 h 302"/>
                  <a:gd name="T16" fmla="*/ 156 w 578"/>
                  <a:gd name="T17" fmla="*/ 210 h 302"/>
                  <a:gd name="T18" fmla="*/ 136 w 578"/>
                  <a:gd name="T19" fmla="*/ 254 h 302"/>
                  <a:gd name="T20" fmla="*/ 134 w 578"/>
                  <a:gd name="T21" fmla="*/ 292 h 302"/>
                  <a:gd name="T22" fmla="*/ 110 w 578"/>
                  <a:gd name="T23" fmla="*/ 268 h 302"/>
                  <a:gd name="T24" fmla="*/ 76 w 578"/>
                  <a:gd name="T25" fmla="*/ 288 h 302"/>
                  <a:gd name="T26" fmla="*/ 44 w 578"/>
                  <a:gd name="T27" fmla="*/ 258 h 302"/>
                  <a:gd name="T28" fmla="*/ 36 w 578"/>
                  <a:gd name="T29" fmla="*/ 214 h 302"/>
                  <a:gd name="T30" fmla="*/ 36 w 578"/>
                  <a:gd name="T31" fmla="*/ 188 h 302"/>
                  <a:gd name="T32" fmla="*/ 30 w 578"/>
                  <a:gd name="T33" fmla="*/ 168 h 302"/>
                  <a:gd name="T34" fmla="*/ 6 w 578"/>
                  <a:gd name="T35" fmla="*/ 150 h 302"/>
                  <a:gd name="T36" fmla="*/ 6 w 578"/>
                  <a:gd name="T37" fmla="*/ 128 h 302"/>
                  <a:gd name="T38" fmla="*/ 18 w 578"/>
                  <a:gd name="T39" fmla="*/ 110 h 302"/>
                  <a:gd name="T40" fmla="*/ 34 w 578"/>
                  <a:gd name="T41" fmla="*/ 112 h 302"/>
                  <a:gd name="T42" fmla="*/ 44 w 578"/>
                  <a:gd name="T43" fmla="*/ 90 h 302"/>
                  <a:gd name="T44" fmla="*/ 62 w 578"/>
                  <a:gd name="T45" fmla="*/ 84 h 302"/>
                  <a:gd name="T46" fmla="*/ 76 w 578"/>
                  <a:gd name="T47" fmla="*/ 80 h 302"/>
                  <a:gd name="T48" fmla="*/ 100 w 578"/>
                  <a:gd name="T49" fmla="*/ 84 h 302"/>
                  <a:gd name="T50" fmla="*/ 114 w 578"/>
                  <a:gd name="T51" fmla="*/ 102 h 302"/>
                  <a:gd name="T52" fmla="*/ 130 w 578"/>
                  <a:gd name="T53" fmla="*/ 106 h 302"/>
                  <a:gd name="T54" fmla="*/ 160 w 578"/>
                  <a:gd name="T55" fmla="*/ 98 h 302"/>
                  <a:gd name="T56" fmla="*/ 178 w 578"/>
                  <a:gd name="T57" fmla="*/ 102 h 302"/>
                  <a:gd name="T58" fmla="*/ 204 w 578"/>
                  <a:gd name="T59" fmla="*/ 102 h 302"/>
                  <a:gd name="T60" fmla="*/ 204 w 578"/>
                  <a:gd name="T61" fmla="*/ 84 h 302"/>
                  <a:gd name="T62" fmla="*/ 204 w 578"/>
                  <a:gd name="T63" fmla="*/ 68 h 302"/>
                  <a:gd name="T64" fmla="*/ 216 w 578"/>
                  <a:gd name="T65" fmla="*/ 54 h 302"/>
                  <a:gd name="T66" fmla="*/ 208 w 578"/>
                  <a:gd name="T67" fmla="*/ 46 h 302"/>
                  <a:gd name="T68" fmla="*/ 208 w 578"/>
                  <a:gd name="T69" fmla="*/ 38 h 302"/>
                  <a:gd name="T70" fmla="*/ 226 w 578"/>
                  <a:gd name="T71" fmla="*/ 30 h 302"/>
                  <a:gd name="T72" fmla="*/ 256 w 578"/>
                  <a:gd name="T73" fmla="*/ 24 h 302"/>
                  <a:gd name="T74" fmla="*/ 276 w 578"/>
                  <a:gd name="T75" fmla="*/ 20 h 302"/>
                  <a:gd name="T76" fmla="*/ 306 w 578"/>
                  <a:gd name="T77" fmla="*/ 8 h 302"/>
                  <a:gd name="T78" fmla="*/ 332 w 578"/>
                  <a:gd name="T79" fmla="*/ 4 h 302"/>
                  <a:gd name="T80" fmla="*/ 354 w 578"/>
                  <a:gd name="T81" fmla="*/ 16 h 302"/>
                  <a:gd name="T82" fmla="*/ 366 w 578"/>
                  <a:gd name="T83" fmla="*/ 28 h 302"/>
                  <a:gd name="T84" fmla="*/ 368 w 578"/>
                  <a:gd name="T85" fmla="*/ 30 h 302"/>
                  <a:gd name="T86" fmla="*/ 380 w 578"/>
                  <a:gd name="T87" fmla="*/ 34 h 302"/>
                  <a:gd name="T88" fmla="*/ 398 w 578"/>
                  <a:gd name="T89" fmla="*/ 38 h 302"/>
                  <a:gd name="T90" fmla="*/ 420 w 578"/>
                  <a:gd name="T91" fmla="*/ 24 h 302"/>
                  <a:gd name="T92" fmla="*/ 436 w 578"/>
                  <a:gd name="T93" fmla="*/ 38 h 302"/>
                  <a:gd name="T94" fmla="*/ 462 w 578"/>
                  <a:gd name="T95" fmla="*/ 68 h 302"/>
                  <a:gd name="T96" fmla="*/ 480 w 578"/>
                  <a:gd name="T97" fmla="*/ 90 h 302"/>
                  <a:gd name="T98" fmla="*/ 498 w 578"/>
                  <a:gd name="T99" fmla="*/ 98 h 302"/>
                  <a:gd name="T100" fmla="*/ 524 w 578"/>
                  <a:gd name="T101" fmla="*/ 94 h 302"/>
                  <a:gd name="T102" fmla="*/ 548 w 578"/>
                  <a:gd name="T103" fmla="*/ 116 h 302"/>
                  <a:gd name="T104" fmla="*/ 566 w 578"/>
                  <a:gd name="T105" fmla="*/ 124 h 302"/>
                  <a:gd name="T106" fmla="*/ 570 w 578"/>
                  <a:gd name="T107" fmla="*/ 136 h 302"/>
                  <a:gd name="T108" fmla="*/ 554 w 578"/>
                  <a:gd name="T109" fmla="*/ 158 h 302"/>
                  <a:gd name="T110" fmla="*/ 540 w 578"/>
                  <a:gd name="T111" fmla="*/ 176 h 302"/>
                  <a:gd name="T112" fmla="*/ 514 w 578"/>
                  <a:gd name="T113" fmla="*/ 188 h 302"/>
                  <a:gd name="T114" fmla="*/ 514 w 578"/>
                  <a:gd name="T115" fmla="*/ 214 h 302"/>
                  <a:gd name="T116" fmla="*/ 484 w 578"/>
                  <a:gd name="T117" fmla="*/ 214 h 302"/>
                  <a:gd name="T118" fmla="*/ 480 w 578"/>
                  <a:gd name="T119" fmla="*/ 232 h 302"/>
                  <a:gd name="T120" fmla="*/ 484 w 578"/>
                  <a:gd name="T121" fmla="*/ 258 h 302"/>
                  <a:gd name="T122" fmla="*/ 466 w 578"/>
                  <a:gd name="T123" fmla="*/ 268 h 302"/>
                  <a:gd name="T124" fmla="*/ 436 w 578"/>
                  <a:gd name="T125" fmla="*/ 25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 h="302">
                    <a:moveTo>
                      <a:pt x="416" y="258"/>
                    </a:moveTo>
                    <a:lnTo>
                      <a:pt x="412" y="262"/>
                    </a:lnTo>
                    <a:lnTo>
                      <a:pt x="408" y="262"/>
                    </a:lnTo>
                    <a:lnTo>
                      <a:pt x="408" y="258"/>
                    </a:lnTo>
                    <a:lnTo>
                      <a:pt x="406" y="258"/>
                    </a:lnTo>
                    <a:lnTo>
                      <a:pt x="402" y="258"/>
                    </a:lnTo>
                    <a:lnTo>
                      <a:pt x="398" y="254"/>
                    </a:lnTo>
                    <a:lnTo>
                      <a:pt x="394" y="254"/>
                    </a:lnTo>
                    <a:lnTo>
                      <a:pt x="392" y="254"/>
                    </a:lnTo>
                    <a:lnTo>
                      <a:pt x="388" y="254"/>
                    </a:lnTo>
                    <a:lnTo>
                      <a:pt x="384" y="254"/>
                    </a:lnTo>
                    <a:lnTo>
                      <a:pt x="384" y="258"/>
                    </a:lnTo>
                    <a:lnTo>
                      <a:pt x="384" y="262"/>
                    </a:lnTo>
                    <a:lnTo>
                      <a:pt x="384" y="266"/>
                    </a:lnTo>
                    <a:lnTo>
                      <a:pt x="384" y="268"/>
                    </a:lnTo>
                    <a:lnTo>
                      <a:pt x="380" y="268"/>
                    </a:lnTo>
                    <a:lnTo>
                      <a:pt x="380" y="266"/>
                    </a:lnTo>
                    <a:lnTo>
                      <a:pt x="376" y="266"/>
                    </a:lnTo>
                    <a:lnTo>
                      <a:pt x="372" y="266"/>
                    </a:lnTo>
                    <a:lnTo>
                      <a:pt x="372" y="262"/>
                    </a:lnTo>
                    <a:lnTo>
                      <a:pt x="368" y="262"/>
                    </a:lnTo>
                    <a:lnTo>
                      <a:pt x="366" y="262"/>
                    </a:lnTo>
                    <a:lnTo>
                      <a:pt x="362" y="262"/>
                    </a:lnTo>
                    <a:lnTo>
                      <a:pt x="358" y="262"/>
                    </a:lnTo>
                    <a:lnTo>
                      <a:pt x="354" y="262"/>
                    </a:lnTo>
                    <a:lnTo>
                      <a:pt x="350" y="262"/>
                    </a:lnTo>
                    <a:lnTo>
                      <a:pt x="350" y="266"/>
                    </a:lnTo>
                    <a:lnTo>
                      <a:pt x="346" y="268"/>
                    </a:lnTo>
                    <a:lnTo>
                      <a:pt x="346" y="272"/>
                    </a:lnTo>
                    <a:lnTo>
                      <a:pt x="342" y="272"/>
                    </a:lnTo>
                    <a:lnTo>
                      <a:pt x="342" y="276"/>
                    </a:lnTo>
                    <a:lnTo>
                      <a:pt x="338" y="272"/>
                    </a:lnTo>
                    <a:lnTo>
                      <a:pt x="338" y="276"/>
                    </a:lnTo>
                    <a:lnTo>
                      <a:pt x="336" y="280"/>
                    </a:lnTo>
                    <a:lnTo>
                      <a:pt x="332" y="284"/>
                    </a:lnTo>
                    <a:lnTo>
                      <a:pt x="328" y="284"/>
                    </a:lnTo>
                    <a:lnTo>
                      <a:pt x="324" y="288"/>
                    </a:lnTo>
                    <a:lnTo>
                      <a:pt x="320" y="288"/>
                    </a:lnTo>
                    <a:lnTo>
                      <a:pt x="320" y="292"/>
                    </a:lnTo>
                    <a:lnTo>
                      <a:pt x="316" y="294"/>
                    </a:lnTo>
                    <a:lnTo>
                      <a:pt x="316" y="298"/>
                    </a:lnTo>
                    <a:lnTo>
                      <a:pt x="312" y="298"/>
                    </a:lnTo>
                    <a:lnTo>
                      <a:pt x="312" y="302"/>
                    </a:lnTo>
                    <a:lnTo>
                      <a:pt x="316" y="302"/>
                    </a:lnTo>
                    <a:lnTo>
                      <a:pt x="312" y="302"/>
                    </a:lnTo>
                    <a:lnTo>
                      <a:pt x="308" y="302"/>
                    </a:lnTo>
                    <a:lnTo>
                      <a:pt x="306" y="298"/>
                    </a:lnTo>
                    <a:lnTo>
                      <a:pt x="308" y="294"/>
                    </a:lnTo>
                    <a:lnTo>
                      <a:pt x="306" y="294"/>
                    </a:lnTo>
                    <a:lnTo>
                      <a:pt x="306" y="292"/>
                    </a:lnTo>
                    <a:lnTo>
                      <a:pt x="302" y="292"/>
                    </a:lnTo>
                    <a:lnTo>
                      <a:pt x="298" y="292"/>
                    </a:lnTo>
                    <a:lnTo>
                      <a:pt x="294" y="292"/>
                    </a:lnTo>
                    <a:lnTo>
                      <a:pt x="290" y="292"/>
                    </a:lnTo>
                    <a:lnTo>
                      <a:pt x="286" y="292"/>
                    </a:lnTo>
                    <a:lnTo>
                      <a:pt x="286" y="288"/>
                    </a:lnTo>
                    <a:lnTo>
                      <a:pt x="286" y="280"/>
                    </a:lnTo>
                    <a:lnTo>
                      <a:pt x="282" y="276"/>
                    </a:lnTo>
                    <a:lnTo>
                      <a:pt x="278" y="276"/>
                    </a:lnTo>
                    <a:lnTo>
                      <a:pt x="278" y="272"/>
                    </a:lnTo>
                    <a:lnTo>
                      <a:pt x="278" y="268"/>
                    </a:lnTo>
                    <a:lnTo>
                      <a:pt x="278" y="266"/>
                    </a:lnTo>
                    <a:lnTo>
                      <a:pt x="278" y="262"/>
                    </a:lnTo>
                    <a:lnTo>
                      <a:pt x="278" y="258"/>
                    </a:lnTo>
                    <a:lnTo>
                      <a:pt x="276" y="258"/>
                    </a:lnTo>
                    <a:lnTo>
                      <a:pt x="272" y="254"/>
                    </a:lnTo>
                    <a:lnTo>
                      <a:pt x="272" y="252"/>
                    </a:lnTo>
                    <a:lnTo>
                      <a:pt x="268" y="252"/>
                    </a:lnTo>
                    <a:lnTo>
                      <a:pt x="268" y="248"/>
                    </a:lnTo>
                    <a:lnTo>
                      <a:pt x="264" y="248"/>
                    </a:lnTo>
                    <a:lnTo>
                      <a:pt x="264" y="244"/>
                    </a:lnTo>
                    <a:lnTo>
                      <a:pt x="260" y="244"/>
                    </a:lnTo>
                    <a:lnTo>
                      <a:pt x="256" y="248"/>
                    </a:lnTo>
                    <a:lnTo>
                      <a:pt x="250" y="248"/>
                    </a:lnTo>
                    <a:lnTo>
                      <a:pt x="246" y="248"/>
                    </a:lnTo>
                    <a:lnTo>
                      <a:pt x="242" y="244"/>
                    </a:lnTo>
                    <a:lnTo>
                      <a:pt x="238" y="244"/>
                    </a:lnTo>
                    <a:lnTo>
                      <a:pt x="230" y="248"/>
                    </a:lnTo>
                    <a:lnTo>
                      <a:pt x="226" y="248"/>
                    </a:lnTo>
                    <a:lnTo>
                      <a:pt x="220" y="248"/>
                    </a:lnTo>
                    <a:lnTo>
                      <a:pt x="220" y="244"/>
                    </a:lnTo>
                    <a:lnTo>
                      <a:pt x="216" y="240"/>
                    </a:lnTo>
                    <a:lnTo>
                      <a:pt x="212" y="236"/>
                    </a:lnTo>
                    <a:lnTo>
                      <a:pt x="208" y="232"/>
                    </a:lnTo>
                    <a:lnTo>
                      <a:pt x="186" y="218"/>
                    </a:lnTo>
                    <a:lnTo>
                      <a:pt x="170" y="206"/>
                    </a:lnTo>
                    <a:lnTo>
                      <a:pt x="166" y="206"/>
                    </a:lnTo>
                    <a:lnTo>
                      <a:pt x="164" y="210"/>
                    </a:lnTo>
                    <a:lnTo>
                      <a:pt x="160" y="210"/>
                    </a:lnTo>
                    <a:lnTo>
                      <a:pt x="156" y="210"/>
                    </a:lnTo>
                    <a:lnTo>
                      <a:pt x="152" y="214"/>
                    </a:lnTo>
                    <a:lnTo>
                      <a:pt x="144" y="214"/>
                    </a:lnTo>
                    <a:lnTo>
                      <a:pt x="140" y="218"/>
                    </a:lnTo>
                    <a:lnTo>
                      <a:pt x="136" y="218"/>
                    </a:lnTo>
                    <a:lnTo>
                      <a:pt x="136" y="222"/>
                    </a:lnTo>
                    <a:lnTo>
                      <a:pt x="136" y="228"/>
                    </a:lnTo>
                    <a:lnTo>
                      <a:pt x="136" y="240"/>
                    </a:lnTo>
                    <a:lnTo>
                      <a:pt x="136" y="244"/>
                    </a:lnTo>
                    <a:lnTo>
                      <a:pt x="136" y="252"/>
                    </a:lnTo>
                    <a:lnTo>
                      <a:pt x="136" y="254"/>
                    </a:lnTo>
                    <a:lnTo>
                      <a:pt x="136" y="258"/>
                    </a:lnTo>
                    <a:lnTo>
                      <a:pt x="136" y="262"/>
                    </a:lnTo>
                    <a:lnTo>
                      <a:pt x="136" y="266"/>
                    </a:lnTo>
                    <a:lnTo>
                      <a:pt x="136" y="272"/>
                    </a:lnTo>
                    <a:lnTo>
                      <a:pt x="136" y="280"/>
                    </a:lnTo>
                    <a:lnTo>
                      <a:pt x="136" y="284"/>
                    </a:lnTo>
                    <a:lnTo>
                      <a:pt x="136" y="288"/>
                    </a:lnTo>
                    <a:lnTo>
                      <a:pt x="136" y="292"/>
                    </a:lnTo>
                    <a:lnTo>
                      <a:pt x="134" y="288"/>
                    </a:lnTo>
                    <a:lnTo>
                      <a:pt x="134" y="292"/>
                    </a:lnTo>
                    <a:lnTo>
                      <a:pt x="130" y="292"/>
                    </a:lnTo>
                    <a:lnTo>
                      <a:pt x="126" y="292"/>
                    </a:lnTo>
                    <a:lnTo>
                      <a:pt x="126" y="288"/>
                    </a:lnTo>
                    <a:lnTo>
                      <a:pt x="126" y="284"/>
                    </a:lnTo>
                    <a:lnTo>
                      <a:pt x="122" y="284"/>
                    </a:lnTo>
                    <a:lnTo>
                      <a:pt x="122" y="280"/>
                    </a:lnTo>
                    <a:lnTo>
                      <a:pt x="118" y="276"/>
                    </a:lnTo>
                    <a:lnTo>
                      <a:pt x="114" y="272"/>
                    </a:lnTo>
                    <a:lnTo>
                      <a:pt x="110" y="272"/>
                    </a:lnTo>
                    <a:lnTo>
                      <a:pt x="110" y="268"/>
                    </a:lnTo>
                    <a:lnTo>
                      <a:pt x="106" y="268"/>
                    </a:lnTo>
                    <a:lnTo>
                      <a:pt x="104" y="268"/>
                    </a:lnTo>
                    <a:lnTo>
                      <a:pt x="100" y="272"/>
                    </a:lnTo>
                    <a:lnTo>
                      <a:pt x="96" y="272"/>
                    </a:lnTo>
                    <a:lnTo>
                      <a:pt x="92" y="272"/>
                    </a:lnTo>
                    <a:lnTo>
                      <a:pt x="92" y="276"/>
                    </a:lnTo>
                    <a:lnTo>
                      <a:pt x="88" y="276"/>
                    </a:lnTo>
                    <a:lnTo>
                      <a:pt x="84" y="280"/>
                    </a:lnTo>
                    <a:lnTo>
                      <a:pt x="80" y="284"/>
                    </a:lnTo>
                    <a:lnTo>
                      <a:pt x="76" y="288"/>
                    </a:lnTo>
                    <a:lnTo>
                      <a:pt x="74" y="288"/>
                    </a:lnTo>
                    <a:lnTo>
                      <a:pt x="66" y="292"/>
                    </a:lnTo>
                    <a:lnTo>
                      <a:pt x="66" y="288"/>
                    </a:lnTo>
                    <a:lnTo>
                      <a:pt x="62" y="284"/>
                    </a:lnTo>
                    <a:lnTo>
                      <a:pt x="60" y="280"/>
                    </a:lnTo>
                    <a:lnTo>
                      <a:pt x="60" y="276"/>
                    </a:lnTo>
                    <a:lnTo>
                      <a:pt x="56" y="272"/>
                    </a:lnTo>
                    <a:lnTo>
                      <a:pt x="52" y="268"/>
                    </a:lnTo>
                    <a:lnTo>
                      <a:pt x="48" y="262"/>
                    </a:lnTo>
                    <a:lnTo>
                      <a:pt x="44" y="258"/>
                    </a:lnTo>
                    <a:lnTo>
                      <a:pt x="44" y="254"/>
                    </a:lnTo>
                    <a:lnTo>
                      <a:pt x="40" y="252"/>
                    </a:lnTo>
                    <a:lnTo>
                      <a:pt x="40" y="248"/>
                    </a:lnTo>
                    <a:lnTo>
                      <a:pt x="36" y="240"/>
                    </a:lnTo>
                    <a:lnTo>
                      <a:pt x="36" y="236"/>
                    </a:lnTo>
                    <a:lnTo>
                      <a:pt x="36" y="232"/>
                    </a:lnTo>
                    <a:lnTo>
                      <a:pt x="34" y="224"/>
                    </a:lnTo>
                    <a:lnTo>
                      <a:pt x="34" y="222"/>
                    </a:lnTo>
                    <a:lnTo>
                      <a:pt x="34" y="218"/>
                    </a:lnTo>
                    <a:lnTo>
                      <a:pt x="36" y="214"/>
                    </a:lnTo>
                    <a:lnTo>
                      <a:pt x="40" y="210"/>
                    </a:lnTo>
                    <a:lnTo>
                      <a:pt x="44" y="206"/>
                    </a:lnTo>
                    <a:lnTo>
                      <a:pt x="48" y="202"/>
                    </a:lnTo>
                    <a:lnTo>
                      <a:pt x="52" y="202"/>
                    </a:lnTo>
                    <a:lnTo>
                      <a:pt x="52" y="198"/>
                    </a:lnTo>
                    <a:lnTo>
                      <a:pt x="48" y="198"/>
                    </a:lnTo>
                    <a:lnTo>
                      <a:pt x="44" y="196"/>
                    </a:lnTo>
                    <a:lnTo>
                      <a:pt x="40" y="196"/>
                    </a:lnTo>
                    <a:lnTo>
                      <a:pt x="40" y="192"/>
                    </a:lnTo>
                    <a:lnTo>
                      <a:pt x="36" y="188"/>
                    </a:lnTo>
                    <a:lnTo>
                      <a:pt x="34" y="188"/>
                    </a:lnTo>
                    <a:lnTo>
                      <a:pt x="30" y="188"/>
                    </a:lnTo>
                    <a:lnTo>
                      <a:pt x="30" y="184"/>
                    </a:lnTo>
                    <a:lnTo>
                      <a:pt x="34" y="180"/>
                    </a:lnTo>
                    <a:lnTo>
                      <a:pt x="34" y="184"/>
                    </a:lnTo>
                    <a:lnTo>
                      <a:pt x="36" y="184"/>
                    </a:lnTo>
                    <a:lnTo>
                      <a:pt x="36" y="180"/>
                    </a:lnTo>
                    <a:lnTo>
                      <a:pt x="34" y="176"/>
                    </a:lnTo>
                    <a:lnTo>
                      <a:pt x="34" y="172"/>
                    </a:lnTo>
                    <a:lnTo>
                      <a:pt x="30" y="168"/>
                    </a:lnTo>
                    <a:lnTo>
                      <a:pt x="26" y="166"/>
                    </a:lnTo>
                    <a:lnTo>
                      <a:pt x="26" y="162"/>
                    </a:lnTo>
                    <a:lnTo>
                      <a:pt x="22" y="162"/>
                    </a:lnTo>
                    <a:lnTo>
                      <a:pt x="18" y="162"/>
                    </a:lnTo>
                    <a:lnTo>
                      <a:pt x="14" y="162"/>
                    </a:lnTo>
                    <a:lnTo>
                      <a:pt x="10" y="162"/>
                    </a:lnTo>
                    <a:lnTo>
                      <a:pt x="10" y="158"/>
                    </a:lnTo>
                    <a:lnTo>
                      <a:pt x="10" y="154"/>
                    </a:lnTo>
                    <a:lnTo>
                      <a:pt x="10" y="150"/>
                    </a:lnTo>
                    <a:lnTo>
                      <a:pt x="6" y="150"/>
                    </a:lnTo>
                    <a:lnTo>
                      <a:pt x="4" y="150"/>
                    </a:lnTo>
                    <a:lnTo>
                      <a:pt x="0" y="146"/>
                    </a:lnTo>
                    <a:lnTo>
                      <a:pt x="4" y="146"/>
                    </a:lnTo>
                    <a:lnTo>
                      <a:pt x="4" y="142"/>
                    </a:lnTo>
                    <a:lnTo>
                      <a:pt x="6" y="140"/>
                    </a:lnTo>
                    <a:lnTo>
                      <a:pt x="6" y="136"/>
                    </a:lnTo>
                    <a:lnTo>
                      <a:pt x="10" y="136"/>
                    </a:lnTo>
                    <a:lnTo>
                      <a:pt x="10" y="132"/>
                    </a:lnTo>
                    <a:lnTo>
                      <a:pt x="6" y="132"/>
                    </a:lnTo>
                    <a:lnTo>
                      <a:pt x="6" y="128"/>
                    </a:lnTo>
                    <a:lnTo>
                      <a:pt x="6" y="124"/>
                    </a:lnTo>
                    <a:lnTo>
                      <a:pt x="6" y="116"/>
                    </a:lnTo>
                    <a:lnTo>
                      <a:pt x="10" y="116"/>
                    </a:lnTo>
                    <a:lnTo>
                      <a:pt x="14" y="116"/>
                    </a:lnTo>
                    <a:lnTo>
                      <a:pt x="14" y="112"/>
                    </a:lnTo>
                    <a:lnTo>
                      <a:pt x="10" y="112"/>
                    </a:lnTo>
                    <a:lnTo>
                      <a:pt x="14" y="110"/>
                    </a:lnTo>
                    <a:lnTo>
                      <a:pt x="14" y="106"/>
                    </a:lnTo>
                    <a:lnTo>
                      <a:pt x="18" y="106"/>
                    </a:lnTo>
                    <a:lnTo>
                      <a:pt x="18" y="110"/>
                    </a:lnTo>
                    <a:lnTo>
                      <a:pt x="22" y="110"/>
                    </a:lnTo>
                    <a:lnTo>
                      <a:pt x="22" y="112"/>
                    </a:lnTo>
                    <a:lnTo>
                      <a:pt x="26" y="112"/>
                    </a:lnTo>
                    <a:lnTo>
                      <a:pt x="26" y="116"/>
                    </a:lnTo>
                    <a:lnTo>
                      <a:pt x="30" y="120"/>
                    </a:lnTo>
                    <a:lnTo>
                      <a:pt x="30" y="116"/>
                    </a:lnTo>
                    <a:lnTo>
                      <a:pt x="34" y="116"/>
                    </a:lnTo>
                    <a:lnTo>
                      <a:pt x="36" y="116"/>
                    </a:lnTo>
                    <a:lnTo>
                      <a:pt x="36" y="112"/>
                    </a:lnTo>
                    <a:lnTo>
                      <a:pt x="34" y="112"/>
                    </a:lnTo>
                    <a:lnTo>
                      <a:pt x="34" y="110"/>
                    </a:lnTo>
                    <a:lnTo>
                      <a:pt x="34" y="106"/>
                    </a:lnTo>
                    <a:lnTo>
                      <a:pt x="34" y="102"/>
                    </a:lnTo>
                    <a:lnTo>
                      <a:pt x="36" y="102"/>
                    </a:lnTo>
                    <a:lnTo>
                      <a:pt x="36" y="98"/>
                    </a:lnTo>
                    <a:lnTo>
                      <a:pt x="40" y="98"/>
                    </a:lnTo>
                    <a:lnTo>
                      <a:pt x="44" y="98"/>
                    </a:lnTo>
                    <a:lnTo>
                      <a:pt x="40" y="94"/>
                    </a:lnTo>
                    <a:lnTo>
                      <a:pt x="44" y="94"/>
                    </a:lnTo>
                    <a:lnTo>
                      <a:pt x="44" y="90"/>
                    </a:lnTo>
                    <a:lnTo>
                      <a:pt x="44" y="94"/>
                    </a:lnTo>
                    <a:lnTo>
                      <a:pt x="48" y="90"/>
                    </a:lnTo>
                    <a:lnTo>
                      <a:pt x="52" y="90"/>
                    </a:lnTo>
                    <a:lnTo>
                      <a:pt x="56" y="90"/>
                    </a:lnTo>
                    <a:lnTo>
                      <a:pt x="56" y="86"/>
                    </a:lnTo>
                    <a:lnTo>
                      <a:pt x="60" y="86"/>
                    </a:lnTo>
                    <a:lnTo>
                      <a:pt x="60" y="84"/>
                    </a:lnTo>
                    <a:lnTo>
                      <a:pt x="60" y="80"/>
                    </a:lnTo>
                    <a:lnTo>
                      <a:pt x="60" y="84"/>
                    </a:lnTo>
                    <a:lnTo>
                      <a:pt x="62" y="84"/>
                    </a:lnTo>
                    <a:lnTo>
                      <a:pt x="62" y="80"/>
                    </a:lnTo>
                    <a:lnTo>
                      <a:pt x="66" y="80"/>
                    </a:lnTo>
                    <a:lnTo>
                      <a:pt x="70" y="80"/>
                    </a:lnTo>
                    <a:lnTo>
                      <a:pt x="70" y="84"/>
                    </a:lnTo>
                    <a:lnTo>
                      <a:pt x="74" y="84"/>
                    </a:lnTo>
                    <a:lnTo>
                      <a:pt x="74" y="86"/>
                    </a:lnTo>
                    <a:lnTo>
                      <a:pt x="76" y="84"/>
                    </a:lnTo>
                    <a:lnTo>
                      <a:pt x="74" y="84"/>
                    </a:lnTo>
                    <a:lnTo>
                      <a:pt x="76" y="84"/>
                    </a:lnTo>
                    <a:lnTo>
                      <a:pt x="76" y="80"/>
                    </a:lnTo>
                    <a:lnTo>
                      <a:pt x="80" y="80"/>
                    </a:lnTo>
                    <a:lnTo>
                      <a:pt x="84" y="80"/>
                    </a:lnTo>
                    <a:lnTo>
                      <a:pt x="84" y="84"/>
                    </a:lnTo>
                    <a:lnTo>
                      <a:pt x="88" y="86"/>
                    </a:lnTo>
                    <a:lnTo>
                      <a:pt x="88" y="84"/>
                    </a:lnTo>
                    <a:lnTo>
                      <a:pt x="92" y="84"/>
                    </a:lnTo>
                    <a:lnTo>
                      <a:pt x="92" y="86"/>
                    </a:lnTo>
                    <a:lnTo>
                      <a:pt x="92" y="84"/>
                    </a:lnTo>
                    <a:lnTo>
                      <a:pt x="96" y="84"/>
                    </a:lnTo>
                    <a:lnTo>
                      <a:pt x="100" y="84"/>
                    </a:lnTo>
                    <a:lnTo>
                      <a:pt x="104" y="86"/>
                    </a:lnTo>
                    <a:lnTo>
                      <a:pt x="100" y="86"/>
                    </a:lnTo>
                    <a:lnTo>
                      <a:pt x="104" y="90"/>
                    </a:lnTo>
                    <a:lnTo>
                      <a:pt x="106" y="90"/>
                    </a:lnTo>
                    <a:lnTo>
                      <a:pt x="106" y="94"/>
                    </a:lnTo>
                    <a:lnTo>
                      <a:pt x="110" y="94"/>
                    </a:lnTo>
                    <a:lnTo>
                      <a:pt x="110" y="98"/>
                    </a:lnTo>
                    <a:lnTo>
                      <a:pt x="114" y="98"/>
                    </a:lnTo>
                    <a:lnTo>
                      <a:pt x="110" y="102"/>
                    </a:lnTo>
                    <a:lnTo>
                      <a:pt x="114" y="102"/>
                    </a:lnTo>
                    <a:lnTo>
                      <a:pt x="114" y="106"/>
                    </a:lnTo>
                    <a:lnTo>
                      <a:pt x="118" y="102"/>
                    </a:lnTo>
                    <a:lnTo>
                      <a:pt x="114" y="102"/>
                    </a:lnTo>
                    <a:lnTo>
                      <a:pt x="114" y="98"/>
                    </a:lnTo>
                    <a:lnTo>
                      <a:pt x="114" y="94"/>
                    </a:lnTo>
                    <a:lnTo>
                      <a:pt x="118" y="94"/>
                    </a:lnTo>
                    <a:lnTo>
                      <a:pt x="122" y="98"/>
                    </a:lnTo>
                    <a:lnTo>
                      <a:pt x="126" y="102"/>
                    </a:lnTo>
                    <a:lnTo>
                      <a:pt x="130" y="102"/>
                    </a:lnTo>
                    <a:lnTo>
                      <a:pt x="130" y="106"/>
                    </a:lnTo>
                    <a:lnTo>
                      <a:pt x="134" y="102"/>
                    </a:lnTo>
                    <a:lnTo>
                      <a:pt x="136" y="102"/>
                    </a:lnTo>
                    <a:lnTo>
                      <a:pt x="136" y="98"/>
                    </a:lnTo>
                    <a:lnTo>
                      <a:pt x="140" y="98"/>
                    </a:lnTo>
                    <a:lnTo>
                      <a:pt x="140" y="94"/>
                    </a:lnTo>
                    <a:lnTo>
                      <a:pt x="144" y="94"/>
                    </a:lnTo>
                    <a:lnTo>
                      <a:pt x="148" y="94"/>
                    </a:lnTo>
                    <a:lnTo>
                      <a:pt x="152" y="94"/>
                    </a:lnTo>
                    <a:lnTo>
                      <a:pt x="156" y="98"/>
                    </a:lnTo>
                    <a:lnTo>
                      <a:pt x="160" y="98"/>
                    </a:lnTo>
                    <a:lnTo>
                      <a:pt x="160" y="94"/>
                    </a:lnTo>
                    <a:lnTo>
                      <a:pt x="160" y="90"/>
                    </a:lnTo>
                    <a:lnTo>
                      <a:pt x="164" y="94"/>
                    </a:lnTo>
                    <a:lnTo>
                      <a:pt x="166" y="94"/>
                    </a:lnTo>
                    <a:lnTo>
                      <a:pt x="166" y="90"/>
                    </a:lnTo>
                    <a:lnTo>
                      <a:pt x="170" y="90"/>
                    </a:lnTo>
                    <a:lnTo>
                      <a:pt x="170" y="94"/>
                    </a:lnTo>
                    <a:lnTo>
                      <a:pt x="170" y="98"/>
                    </a:lnTo>
                    <a:lnTo>
                      <a:pt x="174" y="98"/>
                    </a:lnTo>
                    <a:lnTo>
                      <a:pt x="178" y="102"/>
                    </a:lnTo>
                    <a:lnTo>
                      <a:pt x="182" y="102"/>
                    </a:lnTo>
                    <a:lnTo>
                      <a:pt x="186" y="102"/>
                    </a:lnTo>
                    <a:lnTo>
                      <a:pt x="186" y="106"/>
                    </a:lnTo>
                    <a:lnTo>
                      <a:pt x="190" y="106"/>
                    </a:lnTo>
                    <a:lnTo>
                      <a:pt x="190" y="102"/>
                    </a:lnTo>
                    <a:lnTo>
                      <a:pt x="190" y="98"/>
                    </a:lnTo>
                    <a:lnTo>
                      <a:pt x="192" y="98"/>
                    </a:lnTo>
                    <a:lnTo>
                      <a:pt x="196" y="102"/>
                    </a:lnTo>
                    <a:lnTo>
                      <a:pt x="200" y="102"/>
                    </a:lnTo>
                    <a:lnTo>
                      <a:pt x="204" y="102"/>
                    </a:lnTo>
                    <a:lnTo>
                      <a:pt x="208" y="102"/>
                    </a:lnTo>
                    <a:lnTo>
                      <a:pt x="212" y="98"/>
                    </a:lnTo>
                    <a:lnTo>
                      <a:pt x="212" y="94"/>
                    </a:lnTo>
                    <a:lnTo>
                      <a:pt x="216" y="90"/>
                    </a:lnTo>
                    <a:lnTo>
                      <a:pt x="216" y="86"/>
                    </a:lnTo>
                    <a:lnTo>
                      <a:pt x="212" y="86"/>
                    </a:lnTo>
                    <a:lnTo>
                      <a:pt x="208" y="84"/>
                    </a:lnTo>
                    <a:lnTo>
                      <a:pt x="208" y="86"/>
                    </a:lnTo>
                    <a:lnTo>
                      <a:pt x="208" y="84"/>
                    </a:lnTo>
                    <a:lnTo>
                      <a:pt x="204" y="84"/>
                    </a:lnTo>
                    <a:lnTo>
                      <a:pt x="200" y="84"/>
                    </a:lnTo>
                    <a:lnTo>
                      <a:pt x="196" y="80"/>
                    </a:lnTo>
                    <a:lnTo>
                      <a:pt x="200" y="80"/>
                    </a:lnTo>
                    <a:lnTo>
                      <a:pt x="196" y="80"/>
                    </a:lnTo>
                    <a:lnTo>
                      <a:pt x="196" y="76"/>
                    </a:lnTo>
                    <a:lnTo>
                      <a:pt x="192" y="76"/>
                    </a:lnTo>
                    <a:lnTo>
                      <a:pt x="192" y="72"/>
                    </a:lnTo>
                    <a:lnTo>
                      <a:pt x="196" y="72"/>
                    </a:lnTo>
                    <a:lnTo>
                      <a:pt x="200" y="72"/>
                    </a:lnTo>
                    <a:lnTo>
                      <a:pt x="204" y="68"/>
                    </a:lnTo>
                    <a:lnTo>
                      <a:pt x="208" y="68"/>
                    </a:lnTo>
                    <a:lnTo>
                      <a:pt x="208" y="64"/>
                    </a:lnTo>
                    <a:lnTo>
                      <a:pt x="204" y="64"/>
                    </a:lnTo>
                    <a:lnTo>
                      <a:pt x="204" y="60"/>
                    </a:lnTo>
                    <a:lnTo>
                      <a:pt x="200" y="60"/>
                    </a:lnTo>
                    <a:lnTo>
                      <a:pt x="200" y="56"/>
                    </a:lnTo>
                    <a:lnTo>
                      <a:pt x="204" y="56"/>
                    </a:lnTo>
                    <a:lnTo>
                      <a:pt x="208" y="54"/>
                    </a:lnTo>
                    <a:lnTo>
                      <a:pt x="212" y="54"/>
                    </a:lnTo>
                    <a:lnTo>
                      <a:pt x="216" y="54"/>
                    </a:lnTo>
                    <a:lnTo>
                      <a:pt x="220" y="54"/>
                    </a:lnTo>
                    <a:lnTo>
                      <a:pt x="222" y="54"/>
                    </a:lnTo>
                    <a:lnTo>
                      <a:pt x="222" y="50"/>
                    </a:lnTo>
                    <a:lnTo>
                      <a:pt x="220" y="50"/>
                    </a:lnTo>
                    <a:lnTo>
                      <a:pt x="216" y="50"/>
                    </a:lnTo>
                    <a:lnTo>
                      <a:pt x="216" y="46"/>
                    </a:lnTo>
                    <a:lnTo>
                      <a:pt x="216" y="50"/>
                    </a:lnTo>
                    <a:lnTo>
                      <a:pt x="212" y="50"/>
                    </a:lnTo>
                    <a:lnTo>
                      <a:pt x="212" y="46"/>
                    </a:lnTo>
                    <a:lnTo>
                      <a:pt x="208" y="46"/>
                    </a:lnTo>
                    <a:lnTo>
                      <a:pt x="208" y="42"/>
                    </a:lnTo>
                    <a:lnTo>
                      <a:pt x="212" y="42"/>
                    </a:lnTo>
                    <a:lnTo>
                      <a:pt x="216" y="42"/>
                    </a:lnTo>
                    <a:lnTo>
                      <a:pt x="216" y="38"/>
                    </a:lnTo>
                    <a:lnTo>
                      <a:pt x="212" y="38"/>
                    </a:lnTo>
                    <a:lnTo>
                      <a:pt x="212" y="42"/>
                    </a:lnTo>
                    <a:lnTo>
                      <a:pt x="208" y="42"/>
                    </a:lnTo>
                    <a:lnTo>
                      <a:pt x="208" y="38"/>
                    </a:lnTo>
                    <a:lnTo>
                      <a:pt x="204" y="38"/>
                    </a:lnTo>
                    <a:lnTo>
                      <a:pt x="208" y="38"/>
                    </a:lnTo>
                    <a:lnTo>
                      <a:pt x="208" y="34"/>
                    </a:lnTo>
                    <a:lnTo>
                      <a:pt x="204" y="34"/>
                    </a:lnTo>
                    <a:lnTo>
                      <a:pt x="208" y="30"/>
                    </a:lnTo>
                    <a:lnTo>
                      <a:pt x="212" y="30"/>
                    </a:lnTo>
                    <a:lnTo>
                      <a:pt x="216" y="30"/>
                    </a:lnTo>
                    <a:lnTo>
                      <a:pt x="220" y="30"/>
                    </a:lnTo>
                    <a:lnTo>
                      <a:pt x="222" y="30"/>
                    </a:lnTo>
                    <a:lnTo>
                      <a:pt x="226" y="30"/>
                    </a:lnTo>
                    <a:lnTo>
                      <a:pt x="226" y="34"/>
                    </a:lnTo>
                    <a:lnTo>
                      <a:pt x="226" y="30"/>
                    </a:lnTo>
                    <a:lnTo>
                      <a:pt x="230" y="30"/>
                    </a:lnTo>
                    <a:lnTo>
                      <a:pt x="234" y="30"/>
                    </a:lnTo>
                    <a:lnTo>
                      <a:pt x="234" y="28"/>
                    </a:lnTo>
                    <a:lnTo>
                      <a:pt x="238" y="28"/>
                    </a:lnTo>
                    <a:lnTo>
                      <a:pt x="242" y="28"/>
                    </a:lnTo>
                    <a:lnTo>
                      <a:pt x="246" y="28"/>
                    </a:lnTo>
                    <a:lnTo>
                      <a:pt x="250" y="28"/>
                    </a:lnTo>
                    <a:lnTo>
                      <a:pt x="250" y="24"/>
                    </a:lnTo>
                    <a:lnTo>
                      <a:pt x="252" y="24"/>
                    </a:lnTo>
                    <a:lnTo>
                      <a:pt x="256" y="24"/>
                    </a:lnTo>
                    <a:lnTo>
                      <a:pt x="260" y="24"/>
                    </a:lnTo>
                    <a:lnTo>
                      <a:pt x="264" y="24"/>
                    </a:lnTo>
                    <a:lnTo>
                      <a:pt x="268" y="24"/>
                    </a:lnTo>
                    <a:lnTo>
                      <a:pt x="264" y="24"/>
                    </a:lnTo>
                    <a:lnTo>
                      <a:pt x="264" y="20"/>
                    </a:lnTo>
                    <a:lnTo>
                      <a:pt x="268" y="20"/>
                    </a:lnTo>
                    <a:lnTo>
                      <a:pt x="268" y="16"/>
                    </a:lnTo>
                    <a:lnTo>
                      <a:pt x="272" y="16"/>
                    </a:lnTo>
                    <a:lnTo>
                      <a:pt x="272" y="20"/>
                    </a:lnTo>
                    <a:lnTo>
                      <a:pt x="276" y="20"/>
                    </a:lnTo>
                    <a:lnTo>
                      <a:pt x="276" y="16"/>
                    </a:lnTo>
                    <a:lnTo>
                      <a:pt x="278" y="16"/>
                    </a:lnTo>
                    <a:lnTo>
                      <a:pt x="282" y="16"/>
                    </a:lnTo>
                    <a:lnTo>
                      <a:pt x="286" y="16"/>
                    </a:lnTo>
                    <a:lnTo>
                      <a:pt x="290" y="16"/>
                    </a:lnTo>
                    <a:lnTo>
                      <a:pt x="294" y="12"/>
                    </a:lnTo>
                    <a:lnTo>
                      <a:pt x="298" y="12"/>
                    </a:lnTo>
                    <a:lnTo>
                      <a:pt x="302" y="12"/>
                    </a:lnTo>
                    <a:lnTo>
                      <a:pt x="302" y="8"/>
                    </a:lnTo>
                    <a:lnTo>
                      <a:pt x="306" y="8"/>
                    </a:lnTo>
                    <a:lnTo>
                      <a:pt x="306" y="12"/>
                    </a:lnTo>
                    <a:lnTo>
                      <a:pt x="308" y="8"/>
                    </a:lnTo>
                    <a:lnTo>
                      <a:pt x="308" y="4"/>
                    </a:lnTo>
                    <a:lnTo>
                      <a:pt x="312" y="4"/>
                    </a:lnTo>
                    <a:lnTo>
                      <a:pt x="316" y="0"/>
                    </a:lnTo>
                    <a:lnTo>
                      <a:pt x="320" y="4"/>
                    </a:lnTo>
                    <a:lnTo>
                      <a:pt x="320" y="0"/>
                    </a:lnTo>
                    <a:lnTo>
                      <a:pt x="324" y="0"/>
                    </a:lnTo>
                    <a:lnTo>
                      <a:pt x="328" y="0"/>
                    </a:lnTo>
                    <a:lnTo>
                      <a:pt x="332" y="4"/>
                    </a:lnTo>
                    <a:lnTo>
                      <a:pt x="336" y="4"/>
                    </a:lnTo>
                    <a:lnTo>
                      <a:pt x="338" y="4"/>
                    </a:lnTo>
                    <a:lnTo>
                      <a:pt x="342" y="4"/>
                    </a:lnTo>
                    <a:lnTo>
                      <a:pt x="342" y="0"/>
                    </a:lnTo>
                    <a:lnTo>
                      <a:pt x="346" y="0"/>
                    </a:lnTo>
                    <a:lnTo>
                      <a:pt x="346" y="4"/>
                    </a:lnTo>
                    <a:lnTo>
                      <a:pt x="346" y="8"/>
                    </a:lnTo>
                    <a:lnTo>
                      <a:pt x="346" y="12"/>
                    </a:lnTo>
                    <a:lnTo>
                      <a:pt x="350" y="16"/>
                    </a:lnTo>
                    <a:lnTo>
                      <a:pt x="354" y="16"/>
                    </a:lnTo>
                    <a:lnTo>
                      <a:pt x="350" y="16"/>
                    </a:lnTo>
                    <a:lnTo>
                      <a:pt x="350" y="20"/>
                    </a:lnTo>
                    <a:lnTo>
                      <a:pt x="350" y="24"/>
                    </a:lnTo>
                    <a:lnTo>
                      <a:pt x="346" y="24"/>
                    </a:lnTo>
                    <a:lnTo>
                      <a:pt x="350" y="24"/>
                    </a:lnTo>
                    <a:lnTo>
                      <a:pt x="350" y="28"/>
                    </a:lnTo>
                    <a:lnTo>
                      <a:pt x="354" y="28"/>
                    </a:lnTo>
                    <a:lnTo>
                      <a:pt x="358" y="28"/>
                    </a:lnTo>
                    <a:lnTo>
                      <a:pt x="362" y="28"/>
                    </a:lnTo>
                    <a:lnTo>
                      <a:pt x="366" y="28"/>
                    </a:lnTo>
                    <a:lnTo>
                      <a:pt x="362" y="24"/>
                    </a:lnTo>
                    <a:lnTo>
                      <a:pt x="366" y="24"/>
                    </a:lnTo>
                    <a:lnTo>
                      <a:pt x="368" y="28"/>
                    </a:lnTo>
                    <a:lnTo>
                      <a:pt x="366" y="28"/>
                    </a:lnTo>
                    <a:lnTo>
                      <a:pt x="368" y="28"/>
                    </a:lnTo>
                    <a:lnTo>
                      <a:pt x="368" y="30"/>
                    </a:lnTo>
                    <a:lnTo>
                      <a:pt x="368" y="34"/>
                    </a:lnTo>
                    <a:lnTo>
                      <a:pt x="368" y="30"/>
                    </a:lnTo>
                    <a:lnTo>
                      <a:pt x="372" y="30"/>
                    </a:lnTo>
                    <a:lnTo>
                      <a:pt x="368" y="30"/>
                    </a:lnTo>
                    <a:lnTo>
                      <a:pt x="368" y="28"/>
                    </a:lnTo>
                    <a:lnTo>
                      <a:pt x="372" y="28"/>
                    </a:lnTo>
                    <a:lnTo>
                      <a:pt x="376" y="28"/>
                    </a:lnTo>
                    <a:lnTo>
                      <a:pt x="376" y="30"/>
                    </a:lnTo>
                    <a:lnTo>
                      <a:pt x="380" y="30"/>
                    </a:lnTo>
                    <a:lnTo>
                      <a:pt x="384" y="30"/>
                    </a:lnTo>
                    <a:lnTo>
                      <a:pt x="388" y="30"/>
                    </a:lnTo>
                    <a:lnTo>
                      <a:pt x="388" y="34"/>
                    </a:lnTo>
                    <a:lnTo>
                      <a:pt x="384" y="34"/>
                    </a:lnTo>
                    <a:lnTo>
                      <a:pt x="380" y="34"/>
                    </a:lnTo>
                    <a:lnTo>
                      <a:pt x="380" y="38"/>
                    </a:lnTo>
                    <a:lnTo>
                      <a:pt x="380" y="42"/>
                    </a:lnTo>
                    <a:lnTo>
                      <a:pt x="384" y="42"/>
                    </a:lnTo>
                    <a:lnTo>
                      <a:pt x="380" y="42"/>
                    </a:lnTo>
                    <a:lnTo>
                      <a:pt x="384" y="42"/>
                    </a:lnTo>
                    <a:lnTo>
                      <a:pt x="388" y="38"/>
                    </a:lnTo>
                    <a:lnTo>
                      <a:pt x="392" y="38"/>
                    </a:lnTo>
                    <a:lnTo>
                      <a:pt x="394" y="38"/>
                    </a:lnTo>
                    <a:lnTo>
                      <a:pt x="394" y="42"/>
                    </a:lnTo>
                    <a:lnTo>
                      <a:pt x="398" y="38"/>
                    </a:lnTo>
                    <a:lnTo>
                      <a:pt x="394" y="38"/>
                    </a:lnTo>
                    <a:lnTo>
                      <a:pt x="398" y="38"/>
                    </a:lnTo>
                    <a:lnTo>
                      <a:pt x="398" y="34"/>
                    </a:lnTo>
                    <a:lnTo>
                      <a:pt x="402" y="34"/>
                    </a:lnTo>
                    <a:lnTo>
                      <a:pt x="406" y="34"/>
                    </a:lnTo>
                    <a:lnTo>
                      <a:pt x="408" y="30"/>
                    </a:lnTo>
                    <a:lnTo>
                      <a:pt x="412" y="28"/>
                    </a:lnTo>
                    <a:lnTo>
                      <a:pt x="416" y="28"/>
                    </a:lnTo>
                    <a:lnTo>
                      <a:pt x="420" y="28"/>
                    </a:lnTo>
                    <a:lnTo>
                      <a:pt x="420" y="24"/>
                    </a:lnTo>
                    <a:lnTo>
                      <a:pt x="424" y="24"/>
                    </a:lnTo>
                    <a:lnTo>
                      <a:pt x="428" y="24"/>
                    </a:lnTo>
                    <a:lnTo>
                      <a:pt x="428" y="20"/>
                    </a:lnTo>
                    <a:lnTo>
                      <a:pt x="432" y="24"/>
                    </a:lnTo>
                    <a:lnTo>
                      <a:pt x="428" y="28"/>
                    </a:lnTo>
                    <a:lnTo>
                      <a:pt x="424" y="28"/>
                    </a:lnTo>
                    <a:lnTo>
                      <a:pt x="424" y="30"/>
                    </a:lnTo>
                    <a:lnTo>
                      <a:pt x="428" y="34"/>
                    </a:lnTo>
                    <a:lnTo>
                      <a:pt x="432" y="34"/>
                    </a:lnTo>
                    <a:lnTo>
                      <a:pt x="436" y="38"/>
                    </a:lnTo>
                    <a:lnTo>
                      <a:pt x="438" y="42"/>
                    </a:lnTo>
                    <a:lnTo>
                      <a:pt x="442" y="46"/>
                    </a:lnTo>
                    <a:lnTo>
                      <a:pt x="446" y="46"/>
                    </a:lnTo>
                    <a:lnTo>
                      <a:pt x="446" y="50"/>
                    </a:lnTo>
                    <a:lnTo>
                      <a:pt x="450" y="56"/>
                    </a:lnTo>
                    <a:lnTo>
                      <a:pt x="454" y="56"/>
                    </a:lnTo>
                    <a:lnTo>
                      <a:pt x="454" y="60"/>
                    </a:lnTo>
                    <a:lnTo>
                      <a:pt x="454" y="64"/>
                    </a:lnTo>
                    <a:lnTo>
                      <a:pt x="458" y="64"/>
                    </a:lnTo>
                    <a:lnTo>
                      <a:pt x="462" y="68"/>
                    </a:lnTo>
                    <a:lnTo>
                      <a:pt x="466" y="80"/>
                    </a:lnTo>
                    <a:lnTo>
                      <a:pt x="468" y="84"/>
                    </a:lnTo>
                    <a:lnTo>
                      <a:pt x="468" y="86"/>
                    </a:lnTo>
                    <a:lnTo>
                      <a:pt x="468" y="90"/>
                    </a:lnTo>
                    <a:lnTo>
                      <a:pt x="472" y="90"/>
                    </a:lnTo>
                    <a:lnTo>
                      <a:pt x="472" y="98"/>
                    </a:lnTo>
                    <a:lnTo>
                      <a:pt x="476" y="98"/>
                    </a:lnTo>
                    <a:lnTo>
                      <a:pt x="480" y="98"/>
                    </a:lnTo>
                    <a:lnTo>
                      <a:pt x="480" y="94"/>
                    </a:lnTo>
                    <a:lnTo>
                      <a:pt x="480" y="90"/>
                    </a:lnTo>
                    <a:lnTo>
                      <a:pt x="484" y="90"/>
                    </a:lnTo>
                    <a:lnTo>
                      <a:pt x="484" y="86"/>
                    </a:lnTo>
                    <a:lnTo>
                      <a:pt x="488" y="90"/>
                    </a:lnTo>
                    <a:lnTo>
                      <a:pt x="492" y="90"/>
                    </a:lnTo>
                    <a:lnTo>
                      <a:pt x="492" y="94"/>
                    </a:lnTo>
                    <a:lnTo>
                      <a:pt x="496" y="94"/>
                    </a:lnTo>
                    <a:lnTo>
                      <a:pt x="496" y="98"/>
                    </a:lnTo>
                    <a:lnTo>
                      <a:pt x="496" y="102"/>
                    </a:lnTo>
                    <a:lnTo>
                      <a:pt x="498" y="102"/>
                    </a:lnTo>
                    <a:lnTo>
                      <a:pt x="498" y="98"/>
                    </a:lnTo>
                    <a:lnTo>
                      <a:pt x="502" y="98"/>
                    </a:lnTo>
                    <a:lnTo>
                      <a:pt x="502" y="102"/>
                    </a:lnTo>
                    <a:lnTo>
                      <a:pt x="506" y="102"/>
                    </a:lnTo>
                    <a:lnTo>
                      <a:pt x="510" y="98"/>
                    </a:lnTo>
                    <a:lnTo>
                      <a:pt x="510" y="102"/>
                    </a:lnTo>
                    <a:lnTo>
                      <a:pt x="514" y="98"/>
                    </a:lnTo>
                    <a:lnTo>
                      <a:pt x="518" y="98"/>
                    </a:lnTo>
                    <a:lnTo>
                      <a:pt x="518" y="94"/>
                    </a:lnTo>
                    <a:lnTo>
                      <a:pt x="522" y="94"/>
                    </a:lnTo>
                    <a:lnTo>
                      <a:pt x="524" y="94"/>
                    </a:lnTo>
                    <a:lnTo>
                      <a:pt x="528" y="98"/>
                    </a:lnTo>
                    <a:lnTo>
                      <a:pt x="532" y="98"/>
                    </a:lnTo>
                    <a:lnTo>
                      <a:pt x="532" y="102"/>
                    </a:lnTo>
                    <a:lnTo>
                      <a:pt x="536" y="106"/>
                    </a:lnTo>
                    <a:lnTo>
                      <a:pt x="536" y="110"/>
                    </a:lnTo>
                    <a:lnTo>
                      <a:pt x="536" y="112"/>
                    </a:lnTo>
                    <a:lnTo>
                      <a:pt x="540" y="112"/>
                    </a:lnTo>
                    <a:lnTo>
                      <a:pt x="544" y="112"/>
                    </a:lnTo>
                    <a:lnTo>
                      <a:pt x="548" y="112"/>
                    </a:lnTo>
                    <a:lnTo>
                      <a:pt x="548" y="116"/>
                    </a:lnTo>
                    <a:lnTo>
                      <a:pt x="544" y="116"/>
                    </a:lnTo>
                    <a:lnTo>
                      <a:pt x="548" y="116"/>
                    </a:lnTo>
                    <a:lnTo>
                      <a:pt x="548" y="120"/>
                    </a:lnTo>
                    <a:lnTo>
                      <a:pt x="548" y="124"/>
                    </a:lnTo>
                    <a:lnTo>
                      <a:pt x="552" y="124"/>
                    </a:lnTo>
                    <a:lnTo>
                      <a:pt x="554" y="124"/>
                    </a:lnTo>
                    <a:lnTo>
                      <a:pt x="558" y="124"/>
                    </a:lnTo>
                    <a:lnTo>
                      <a:pt x="562" y="128"/>
                    </a:lnTo>
                    <a:lnTo>
                      <a:pt x="562" y="124"/>
                    </a:lnTo>
                    <a:lnTo>
                      <a:pt x="566" y="124"/>
                    </a:lnTo>
                    <a:lnTo>
                      <a:pt x="566" y="120"/>
                    </a:lnTo>
                    <a:lnTo>
                      <a:pt x="570" y="120"/>
                    </a:lnTo>
                    <a:lnTo>
                      <a:pt x="570" y="124"/>
                    </a:lnTo>
                    <a:lnTo>
                      <a:pt x="574" y="124"/>
                    </a:lnTo>
                    <a:lnTo>
                      <a:pt x="574" y="128"/>
                    </a:lnTo>
                    <a:lnTo>
                      <a:pt x="574" y="132"/>
                    </a:lnTo>
                    <a:lnTo>
                      <a:pt x="578" y="132"/>
                    </a:lnTo>
                    <a:lnTo>
                      <a:pt x="578" y="136"/>
                    </a:lnTo>
                    <a:lnTo>
                      <a:pt x="574" y="136"/>
                    </a:lnTo>
                    <a:lnTo>
                      <a:pt x="570" y="136"/>
                    </a:lnTo>
                    <a:lnTo>
                      <a:pt x="570" y="140"/>
                    </a:lnTo>
                    <a:lnTo>
                      <a:pt x="570" y="142"/>
                    </a:lnTo>
                    <a:lnTo>
                      <a:pt x="570" y="146"/>
                    </a:lnTo>
                    <a:lnTo>
                      <a:pt x="566" y="146"/>
                    </a:lnTo>
                    <a:lnTo>
                      <a:pt x="562" y="146"/>
                    </a:lnTo>
                    <a:lnTo>
                      <a:pt x="558" y="146"/>
                    </a:lnTo>
                    <a:lnTo>
                      <a:pt x="558" y="150"/>
                    </a:lnTo>
                    <a:lnTo>
                      <a:pt x="554" y="150"/>
                    </a:lnTo>
                    <a:lnTo>
                      <a:pt x="554" y="154"/>
                    </a:lnTo>
                    <a:lnTo>
                      <a:pt x="554" y="158"/>
                    </a:lnTo>
                    <a:lnTo>
                      <a:pt x="554" y="162"/>
                    </a:lnTo>
                    <a:lnTo>
                      <a:pt x="554" y="166"/>
                    </a:lnTo>
                    <a:lnTo>
                      <a:pt x="554" y="168"/>
                    </a:lnTo>
                    <a:lnTo>
                      <a:pt x="554" y="172"/>
                    </a:lnTo>
                    <a:lnTo>
                      <a:pt x="554" y="176"/>
                    </a:lnTo>
                    <a:lnTo>
                      <a:pt x="552" y="176"/>
                    </a:lnTo>
                    <a:lnTo>
                      <a:pt x="548" y="176"/>
                    </a:lnTo>
                    <a:lnTo>
                      <a:pt x="548" y="180"/>
                    </a:lnTo>
                    <a:lnTo>
                      <a:pt x="544" y="180"/>
                    </a:lnTo>
                    <a:lnTo>
                      <a:pt x="540" y="176"/>
                    </a:lnTo>
                    <a:lnTo>
                      <a:pt x="536" y="176"/>
                    </a:lnTo>
                    <a:lnTo>
                      <a:pt x="532" y="176"/>
                    </a:lnTo>
                    <a:lnTo>
                      <a:pt x="528" y="176"/>
                    </a:lnTo>
                    <a:lnTo>
                      <a:pt x="524" y="176"/>
                    </a:lnTo>
                    <a:lnTo>
                      <a:pt x="522" y="172"/>
                    </a:lnTo>
                    <a:lnTo>
                      <a:pt x="518" y="172"/>
                    </a:lnTo>
                    <a:lnTo>
                      <a:pt x="518" y="176"/>
                    </a:lnTo>
                    <a:lnTo>
                      <a:pt x="518" y="180"/>
                    </a:lnTo>
                    <a:lnTo>
                      <a:pt x="514" y="184"/>
                    </a:lnTo>
                    <a:lnTo>
                      <a:pt x="514" y="188"/>
                    </a:lnTo>
                    <a:lnTo>
                      <a:pt x="514" y="192"/>
                    </a:lnTo>
                    <a:lnTo>
                      <a:pt x="510" y="192"/>
                    </a:lnTo>
                    <a:lnTo>
                      <a:pt x="510" y="196"/>
                    </a:lnTo>
                    <a:lnTo>
                      <a:pt x="510" y="198"/>
                    </a:lnTo>
                    <a:lnTo>
                      <a:pt x="510" y="202"/>
                    </a:lnTo>
                    <a:lnTo>
                      <a:pt x="506" y="206"/>
                    </a:lnTo>
                    <a:lnTo>
                      <a:pt x="510" y="206"/>
                    </a:lnTo>
                    <a:lnTo>
                      <a:pt x="510" y="210"/>
                    </a:lnTo>
                    <a:lnTo>
                      <a:pt x="514" y="210"/>
                    </a:lnTo>
                    <a:lnTo>
                      <a:pt x="514" y="214"/>
                    </a:lnTo>
                    <a:lnTo>
                      <a:pt x="510" y="214"/>
                    </a:lnTo>
                    <a:lnTo>
                      <a:pt x="506" y="214"/>
                    </a:lnTo>
                    <a:lnTo>
                      <a:pt x="502" y="214"/>
                    </a:lnTo>
                    <a:lnTo>
                      <a:pt x="498" y="214"/>
                    </a:lnTo>
                    <a:lnTo>
                      <a:pt x="498" y="210"/>
                    </a:lnTo>
                    <a:lnTo>
                      <a:pt x="496" y="210"/>
                    </a:lnTo>
                    <a:lnTo>
                      <a:pt x="496" y="214"/>
                    </a:lnTo>
                    <a:lnTo>
                      <a:pt x="492" y="214"/>
                    </a:lnTo>
                    <a:lnTo>
                      <a:pt x="488" y="214"/>
                    </a:lnTo>
                    <a:lnTo>
                      <a:pt x="484" y="214"/>
                    </a:lnTo>
                    <a:lnTo>
                      <a:pt x="480" y="218"/>
                    </a:lnTo>
                    <a:lnTo>
                      <a:pt x="476" y="218"/>
                    </a:lnTo>
                    <a:lnTo>
                      <a:pt x="472" y="222"/>
                    </a:lnTo>
                    <a:lnTo>
                      <a:pt x="476" y="222"/>
                    </a:lnTo>
                    <a:lnTo>
                      <a:pt x="480" y="222"/>
                    </a:lnTo>
                    <a:lnTo>
                      <a:pt x="484" y="222"/>
                    </a:lnTo>
                    <a:lnTo>
                      <a:pt x="484" y="224"/>
                    </a:lnTo>
                    <a:lnTo>
                      <a:pt x="480" y="224"/>
                    </a:lnTo>
                    <a:lnTo>
                      <a:pt x="480" y="228"/>
                    </a:lnTo>
                    <a:lnTo>
                      <a:pt x="480" y="232"/>
                    </a:lnTo>
                    <a:lnTo>
                      <a:pt x="480" y="236"/>
                    </a:lnTo>
                    <a:lnTo>
                      <a:pt x="480" y="240"/>
                    </a:lnTo>
                    <a:lnTo>
                      <a:pt x="484" y="240"/>
                    </a:lnTo>
                    <a:lnTo>
                      <a:pt x="484" y="244"/>
                    </a:lnTo>
                    <a:lnTo>
                      <a:pt x="484" y="248"/>
                    </a:lnTo>
                    <a:lnTo>
                      <a:pt x="488" y="252"/>
                    </a:lnTo>
                    <a:lnTo>
                      <a:pt x="488" y="254"/>
                    </a:lnTo>
                    <a:lnTo>
                      <a:pt x="484" y="254"/>
                    </a:lnTo>
                    <a:lnTo>
                      <a:pt x="480" y="258"/>
                    </a:lnTo>
                    <a:lnTo>
                      <a:pt x="484" y="258"/>
                    </a:lnTo>
                    <a:lnTo>
                      <a:pt x="480" y="262"/>
                    </a:lnTo>
                    <a:lnTo>
                      <a:pt x="476" y="266"/>
                    </a:lnTo>
                    <a:lnTo>
                      <a:pt x="476" y="268"/>
                    </a:lnTo>
                    <a:lnTo>
                      <a:pt x="480" y="268"/>
                    </a:lnTo>
                    <a:lnTo>
                      <a:pt x="480" y="272"/>
                    </a:lnTo>
                    <a:lnTo>
                      <a:pt x="476" y="272"/>
                    </a:lnTo>
                    <a:lnTo>
                      <a:pt x="476" y="268"/>
                    </a:lnTo>
                    <a:lnTo>
                      <a:pt x="472" y="268"/>
                    </a:lnTo>
                    <a:lnTo>
                      <a:pt x="468" y="268"/>
                    </a:lnTo>
                    <a:lnTo>
                      <a:pt x="466" y="268"/>
                    </a:lnTo>
                    <a:lnTo>
                      <a:pt x="466" y="266"/>
                    </a:lnTo>
                    <a:lnTo>
                      <a:pt x="466" y="262"/>
                    </a:lnTo>
                    <a:lnTo>
                      <a:pt x="462" y="262"/>
                    </a:lnTo>
                    <a:lnTo>
                      <a:pt x="458" y="262"/>
                    </a:lnTo>
                    <a:lnTo>
                      <a:pt x="454" y="258"/>
                    </a:lnTo>
                    <a:lnTo>
                      <a:pt x="450" y="258"/>
                    </a:lnTo>
                    <a:lnTo>
                      <a:pt x="446" y="258"/>
                    </a:lnTo>
                    <a:lnTo>
                      <a:pt x="442" y="258"/>
                    </a:lnTo>
                    <a:lnTo>
                      <a:pt x="438" y="258"/>
                    </a:lnTo>
                    <a:lnTo>
                      <a:pt x="436" y="258"/>
                    </a:lnTo>
                    <a:lnTo>
                      <a:pt x="432" y="258"/>
                    </a:lnTo>
                    <a:lnTo>
                      <a:pt x="428" y="258"/>
                    </a:lnTo>
                    <a:lnTo>
                      <a:pt x="424" y="258"/>
                    </a:lnTo>
                    <a:lnTo>
                      <a:pt x="420" y="258"/>
                    </a:lnTo>
                    <a:lnTo>
                      <a:pt x="416" y="258"/>
                    </a:lnTo>
                    <a:lnTo>
                      <a:pt x="416" y="258"/>
                    </a:lnTo>
                    <a:lnTo>
                      <a:pt x="416" y="25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4" name="Freeform 35">
                <a:extLst>
                  <a:ext uri="{FF2B5EF4-FFF2-40B4-BE49-F238E27FC236}">
                    <a16:creationId xmlns:a16="http://schemas.microsoft.com/office/drawing/2014/main" id="{F52CA719-6C0E-48CE-AE28-ADB729D34251}"/>
                  </a:ext>
                </a:extLst>
              </p:cNvPr>
              <p:cNvSpPr>
                <a:spLocks noEditPoints="1"/>
              </p:cNvSpPr>
              <p:nvPr/>
            </p:nvSpPr>
            <p:spPr bwMode="auto">
              <a:xfrm>
                <a:off x="7577974" y="3604273"/>
                <a:ext cx="50551" cy="55081"/>
              </a:xfrm>
              <a:custGeom>
                <a:avLst/>
                <a:gdLst>
                  <a:gd name="T0" fmla="*/ 10 w 26"/>
                  <a:gd name="T1" fmla="*/ 22 h 28"/>
                  <a:gd name="T2" fmla="*/ 4 w 26"/>
                  <a:gd name="T3" fmla="*/ 18 h 28"/>
                  <a:gd name="T4" fmla="*/ 0 w 26"/>
                  <a:gd name="T5" fmla="*/ 18 h 28"/>
                  <a:gd name="T6" fmla="*/ 0 w 26"/>
                  <a:gd name="T7" fmla="*/ 18 h 28"/>
                  <a:gd name="T8" fmla="*/ 0 w 26"/>
                  <a:gd name="T9" fmla="*/ 18 h 28"/>
                  <a:gd name="T10" fmla="*/ 0 w 26"/>
                  <a:gd name="T11" fmla="*/ 18 h 28"/>
                  <a:gd name="T12" fmla="*/ 0 w 26"/>
                  <a:gd name="T13" fmla="*/ 18 h 28"/>
                  <a:gd name="T14" fmla="*/ 4 w 26"/>
                  <a:gd name="T15" fmla="*/ 14 h 28"/>
                  <a:gd name="T16" fmla="*/ 4 w 26"/>
                  <a:gd name="T17" fmla="*/ 10 h 28"/>
                  <a:gd name="T18" fmla="*/ 4 w 26"/>
                  <a:gd name="T19" fmla="*/ 10 h 28"/>
                  <a:gd name="T20" fmla="*/ 6 w 26"/>
                  <a:gd name="T21" fmla="*/ 6 h 28"/>
                  <a:gd name="T22" fmla="*/ 6 w 26"/>
                  <a:gd name="T23" fmla="*/ 2 h 28"/>
                  <a:gd name="T24" fmla="*/ 6 w 26"/>
                  <a:gd name="T25" fmla="*/ 2 h 28"/>
                  <a:gd name="T26" fmla="*/ 6 w 26"/>
                  <a:gd name="T27" fmla="*/ 2 h 28"/>
                  <a:gd name="T28" fmla="*/ 10 w 26"/>
                  <a:gd name="T29" fmla="*/ 0 h 28"/>
                  <a:gd name="T30" fmla="*/ 14 w 26"/>
                  <a:gd name="T31" fmla="*/ 0 h 28"/>
                  <a:gd name="T32" fmla="*/ 18 w 26"/>
                  <a:gd name="T33" fmla="*/ 2 h 28"/>
                  <a:gd name="T34" fmla="*/ 18 w 26"/>
                  <a:gd name="T35" fmla="*/ 6 h 28"/>
                  <a:gd name="T36" fmla="*/ 18 w 26"/>
                  <a:gd name="T37" fmla="*/ 6 h 28"/>
                  <a:gd name="T38" fmla="*/ 18 w 26"/>
                  <a:gd name="T39" fmla="*/ 6 h 28"/>
                  <a:gd name="T40" fmla="*/ 22 w 26"/>
                  <a:gd name="T41" fmla="*/ 10 h 28"/>
                  <a:gd name="T42" fmla="*/ 22 w 26"/>
                  <a:gd name="T43" fmla="*/ 10 h 28"/>
                  <a:gd name="T44" fmla="*/ 18 w 26"/>
                  <a:gd name="T45" fmla="*/ 10 h 28"/>
                  <a:gd name="T46" fmla="*/ 18 w 26"/>
                  <a:gd name="T47" fmla="*/ 10 h 28"/>
                  <a:gd name="T48" fmla="*/ 14 w 26"/>
                  <a:gd name="T49" fmla="*/ 14 h 28"/>
                  <a:gd name="T50" fmla="*/ 14 w 26"/>
                  <a:gd name="T51" fmla="*/ 14 h 28"/>
                  <a:gd name="T52" fmla="*/ 18 w 26"/>
                  <a:gd name="T53" fmla="*/ 14 h 28"/>
                  <a:gd name="T54" fmla="*/ 18 w 26"/>
                  <a:gd name="T55" fmla="*/ 14 h 28"/>
                  <a:gd name="T56" fmla="*/ 18 w 26"/>
                  <a:gd name="T57" fmla="*/ 14 h 28"/>
                  <a:gd name="T58" fmla="*/ 18 w 26"/>
                  <a:gd name="T59" fmla="*/ 14 h 28"/>
                  <a:gd name="T60" fmla="*/ 18 w 26"/>
                  <a:gd name="T61" fmla="*/ 18 h 28"/>
                  <a:gd name="T62" fmla="*/ 22 w 26"/>
                  <a:gd name="T63" fmla="*/ 18 h 28"/>
                  <a:gd name="T64" fmla="*/ 22 w 26"/>
                  <a:gd name="T65" fmla="*/ 22 h 28"/>
                  <a:gd name="T66" fmla="*/ 22 w 26"/>
                  <a:gd name="T67" fmla="*/ 26 h 28"/>
                  <a:gd name="T68" fmla="*/ 26 w 26"/>
                  <a:gd name="T69" fmla="*/ 26 h 28"/>
                  <a:gd name="T70" fmla="*/ 26 w 26"/>
                  <a:gd name="T71" fmla="*/ 26 h 28"/>
                  <a:gd name="T72" fmla="*/ 22 w 26"/>
                  <a:gd name="T73" fmla="*/ 28 h 28"/>
                  <a:gd name="T74" fmla="*/ 14 w 26"/>
                  <a:gd name="T75" fmla="*/ 28 h 28"/>
                  <a:gd name="T76" fmla="*/ 14 w 26"/>
                  <a:gd name="T77" fmla="*/ 26 h 28"/>
                  <a:gd name="T78" fmla="*/ 14 w 26"/>
                  <a:gd name="T79" fmla="*/ 26 h 28"/>
                  <a:gd name="T80" fmla="*/ 10 w 26"/>
                  <a:gd name="T81" fmla="*/ 22 h 28"/>
                  <a:gd name="T82" fmla="*/ 10 w 26"/>
                  <a:gd name="T83" fmla="*/ 22 h 28"/>
                  <a:gd name="T84" fmla="*/ 10 w 26"/>
                  <a:gd name="T85" fmla="*/ 22 h 28"/>
                  <a:gd name="T86" fmla="*/ 22 w 26"/>
                  <a:gd name="T87" fmla="*/ 2 h 28"/>
                  <a:gd name="T88" fmla="*/ 22 w 26"/>
                  <a:gd name="T89" fmla="*/ 6 h 28"/>
                  <a:gd name="T90" fmla="*/ 22 w 26"/>
                  <a:gd name="T91" fmla="*/ 6 h 28"/>
                  <a:gd name="T92" fmla="*/ 26 w 26"/>
                  <a:gd name="T93" fmla="*/ 6 h 28"/>
                  <a:gd name="T94" fmla="*/ 26 w 26"/>
                  <a:gd name="T95" fmla="*/ 6 h 28"/>
                  <a:gd name="T96" fmla="*/ 22 w 26"/>
                  <a:gd name="T97" fmla="*/ 6 h 28"/>
                  <a:gd name="T98" fmla="*/ 22 w 26"/>
                  <a:gd name="T99" fmla="*/ 10 h 28"/>
                  <a:gd name="T100" fmla="*/ 22 w 26"/>
                  <a:gd name="T101" fmla="*/ 10 h 28"/>
                  <a:gd name="T102" fmla="*/ 22 w 26"/>
                  <a:gd name="T103" fmla="*/ 10 h 28"/>
                  <a:gd name="T104" fmla="*/ 22 w 26"/>
                  <a:gd name="T105" fmla="*/ 10 h 28"/>
                  <a:gd name="T106" fmla="*/ 22 w 26"/>
                  <a:gd name="T107" fmla="*/ 10 h 28"/>
                  <a:gd name="T108" fmla="*/ 22 w 26"/>
                  <a:gd name="T109" fmla="*/ 10 h 28"/>
                  <a:gd name="T110" fmla="*/ 22 w 26"/>
                  <a:gd name="T111" fmla="*/ 2 h 28"/>
                  <a:gd name="T112" fmla="*/ 22 w 26"/>
                  <a:gd name="T113" fmla="*/ 2 h 28"/>
                  <a:gd name="T114" fmla="*/ 22 w 26"/>
                  <a:gd name="T115" fmla="*/ 2 h 28"/>
                  <a:gd name="T116" fmla="*/ 22 w 26"/>
                  <a:gd name="T117"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28">
                    <a:moveTo>
                      <a:pt x="10" y="22"/>
                    </a:moveTo>
                    <a:lnTo>
                      <a:pt x="10" y="22"/>
                    </a:lnTo>
                    <a:lnTo>
                      <a:pt x="4" y="18"/>
                    </a:lnTo>
                    <a:lnTo>
                      <a:pt x="4" y="18"/>
                    </a:lnTo>
                    <a:lnTo>
                      <a:pt x="0" y="18"/>
                    </a:lnTo>
                    <a:lnTo>
                      <a:pt x="0" y="18"/>
                    </a:lnTo>
                    <a:lnTo>
                      <a:pt x="0" y="18"/>
                    </a:lnTo>
                    <a:lnTo>
                      <a:pt x="0" y="18"/>
                    </a:lnTo>
                    <a:lnTo>
                      <a:pt x="0" y="18"/>
                    </a:lnTo>
                    <a:lnTo>
                      <a:pt x="0" y="18"/>
                    </a:lnTo>
                    <a:lnTo>
                      <a:pt x="0" y="18"/>
                    </a:lnTo>
                    <a:lnTo>
                      <a:pt x="0" y="18"/>
                    </a:lnTo>
                    <a:lnTo>
                      <a:pt x="0" y="18"/>
                    </a:lnTo>
                    <a:lnTo>
                      <a:pt x="0" y="18"/>
                    </a:lnTo>
                    <a:lnTo>
                      <a:pt x="0" y="14"/>
                    </a:lnTo>
                    <a:lnTo>
                      <a:pt x="4" y="14"/>
                    </a:lnTo>
                    <a:lnTo>
                      <a:pt x="4" y="14"/>
                    </a:lnTo>
                    <a:lnTo>
                      <a:pt x="4" y="10"/>
                    </a:lnTo>
                    <a:lnTo>
                      <a:pt x="4" y="10"/>
                    </a:lnTo>
                    <a:lnTo>
                      <a:pt x="4" y="10"/>
                    </a:lnTo>
                    <a:lnTo>
                      <a:pt x="4" y="10"/>
                    </a:lnTo>
                    <a:lnTo>
                      <a:pt x="6" y="6"/>
                    </a:lnTo>
                    <a:lnTo>
                      <a:pt x="6" y="2"/>
                    </a:lnTo>
                    <a:lnTo>
                      <a:pt x="6" y="2"/>
                    </a:lnTo>
                    <a:lnTo>
                      <a:pt x="6" y="2"/>
                    </a:lnTo>
                    <a:lnTo>
                      <a:pt x="6" y="2"/>
                    </a:lnTo>
                    <a:lnTo>
                      <a:pt x="6" y="2"/>
                    </a:lnTo>
                    <a:lnTo>
                      <a:pt x="6" y="2"/>
                    </a:lnTo>
                    <a:lnTo>
                      <a:pt x="10" y="0"/>
                    </a:lnTo>
                    <a:lnTo>
                      <a:pt x="10" y="0"/>
                    </a:lnTo>
                    <a:lnTo>
                      <a:pt x="10" y="0"/>
                    </a:lnTo>
                    <a:lnTo>
                      <a:pt x="14" y="0"/>
                    </a:lnTo>
                    <a:lnTo>
                      <a:pt x="18" y="2"/>
                    </a:lnTo>
                    <a:lnTo>
                      <a:pt x="18" y="2"/>
                    </a:lnTo>
                    <a:lnTo>
                      <a:pt x="18" y="2"/>
                    </a:lnTo>
                    <a:lnTo>
                      <a:pt x="18" y="6"/>
                    </a:lnTo>
                    <a:lnTo>
                      <a:pt x="18" y="6"/>
                    </a:lnTo>
                    <a:lnTo>
                      <a:pt x="18" y="6"/>
                    </a:lnTo>
                    <a:lnTo>
                      <a:pt x="18" y="6"/>
                    </a:lnTo>
                    <a:lnTo>
                      <a:pt x="18" y="6"/>
                    </a:lnTo>
                    <a:lnTo>
                      <a:pt x="18" y="6"/>
                    </a:lnTo>
                    <a:lnTo>
                      <a:pt x="22" y="10"/>
                    </a:lnTo>
                    <a:lnTo>
                      <a:pt x="22" y="10"/>
                    </a:lnTo>
                    <a:lnTo>
                      <a:pt x="22" y="10"/>
                    </a:lnTo>
                    <a:lnTo>
                      <a:pt x="22" y="10"/>
                    </a:lnTo>
                    <a:lnTo>
                      <a:pt x="18" y="10"/>
                    </a:lnTo>
                    <a:lnTo>
                      <a:pt x="18" y="10"/>
                    </a:lnTo>
                    <a:lnTo>
                      <a:pt x="18" y="10"/>
                    </a:lnTo>
                    <a:lnTo>
                      <a:pt x="18" y="10"/>
                    </a:lnTo>
                    <a:lnTo>
                      <a:pt x="14" y="14"/>
                    </a:lnTo>
                    <a:lnTo>
                      <a:pt x="14" y="14"/>
                    </a:lnTo>
                    <a:lnTo>
                      <a:pt x="14" y="14"/>
                    </a:lnTo>
                    <a:lnTo>
                      <a:pt x="18" y="14"/>
                    </a:lnTo>
                    <a:lnTo>
                      <a:pt x="18" y="14"/>
                    </a:lnTo>
                    <a:lnTo>
                      <a:pt x="18" y="14"/>
                    </a:lnTo>
                    <a:lnTo>
                      <a:pt x="18" y="14"/>
                    </a:lnTo>
                    <a:lnTo>
                      <a:pt x="18" y="14"/>
                    </a:lnTo>
                    <a:lnTo>
                      <a:pt x="18" y="14"/>
                    </a:lnTo>
                    <a:lnTo>
                      <a:pt x="18" y="14"/>
                    </a:lnTo>
                    <a:lnTo>
                      <a:pt x="18" y="14"/>
                    </a:lnTo>
                    <a:lnTo>
                      <a:pt x="18" y="14"/>
                    </a:lnTo>
                    <a:lnTo>
                      <a:pt x="18" y="18"/>
                    </a:lnTo>
                    <a:lnTo>
                      <a:pt x="22" y="18"/>
                    </a:lnTo>
                    <a:lnTo>
                      <a:pt x="22" y="18"/>
                    </a:lnTo>
                    <a:lnTo>
                      <a:pt x="22" y="22"/>
                    </a:lnTo>
                    <a:lnTo>
                      <a:pt x="22" y="22"/>
                    </a:lnTo>
                    <a:lnTo>
                      <a:pt x="22" y="22"/>
                    </a:lnTo>
                    <a:lnTo>
                      <a:pt x="22" y="26"/>
                    </a:lnTo>
                    <a:lnTo>
                      <a:pt x="26" y="26"/>
                    </a:lnTo>
                    <a:lnTo>
                      <a:pt x="26" y="26"/>
                    </a:lnTo>
                    <a:lnTo>
                      <a:pt x="26" y="26"/>
                    </a:lnTo>
                    <a:lnTo>
                      <a:pt x="26" y="26"/>
                    </a:lnTo>
                    <a:lnTo>
                      <a:pt x="26" y="28"/>
                    </a:lnTo>
                    <a:lnTo>
                      <a:pt x="22" y="28"/>
                    </a:lnTo>
                    <a:lnTo>
                      <a:pt x="14" y="28"/>
                    </a:lnTo>
                    <a:lnTo>
                      <a:pt x="14" y="28"/>
                    </a:lnTo>
                    <a:lnTo>
                      <a:pt x="14" y="28"/>
                    </a:lnTo>
                    <a:lnTo>
                      <a:pt x="14" y="26"/>
                    </a:lnTo>
                    <a:lnTo>
                      <a:pt x="14" y="26"/>
                    </a:lnTo>
                    <a:lnTo>
                      <a:pt x="14" y="26"/>
                    </a:lnTo>
                    <a:lnTo>
                      <a:pt x="14" y="26"/>
                    </a:lnTo>
                    <a:lnTo>
                      <a:pt x="10" y="22"/>
                    </a:lnTo>
                    <a:lnTo>
                      <a:pt x="10" y="22"/>
                    </a:lnTo>
                    <a:lnTo>
                      <a:pt x="10" y="22"/>
                    </a:lnTo>
                    <a:lnTo>
                      <a:pt x="10" y="22"/>
                    </a:lnTo>
                    <a:lnTo>
                      <a:pt x="10" y="22"/>
                    </a:lnTo>
                    <a:close/>
                    <a:moveTo>
                      <a:pt x="22" y="2"/>
                    </a:moveTo>
                    <a:lnTo>
                      <a:pt x="22" y="2"/>
                    </a:lnTo>
                    <a:lnTo>
                      <a:pt x="22" y="2"/>
                    </a:lnTo>
                    <a:lnTo>
                      <a:pt x="22" y="6"/>
                    </a:lnTo>
                    <a:lnTo>
                      <a:pt x="22" y="6"/>
                    </a:lnTo>
                    <a:lnTo>
                      <a:pt x="22" y="6"/>
                    </a:lnTo>
                    <a:lnTo>
                      <a:pt x="22" y="6"/>
                    </a:lnTo>
                    <a:lnTo>
                      <a:pt x="26" y="6"/>
                    </a:lnTo>
                    <a:lnTo>
                      <a:pt x="26" y="6"/>
                    </a:lnTo>
                    <a:lnTo>
                      <a:pt x="26" y="6"/>
                    </a:lnTo>
                    <a:lnTo>
                      <a:pt x="22" y="6"/>
                    </a:lnTo>
                    <a:lnTo>
                      <a:pt x="22" y="6"/>
                    </a:lnTo>
                    <a:lnTo>
                      <a:pt x="22" y="6"/>
                    </a:lnTo>
                    <a:lnTo>
                      <a:pt x="22" y="10"/>
                    </a:lnTo>
                    <a:lnTo>
                      <a:pt x="22" y="10"/>
                    </a:lnTo>
                    <a:lnTo>
                      <a:pt x="22" y="10"/>
                    </a:lnTo>
                    <a:lnTo>
                      <a:pt x="22" y="10"/>
                    </a:lnTo>
                    <a:lnTo>
                      <a:pt x="22" y="10"/>
                    </a:lnTo>
                    <a:lnTo>
                      <a:pt x="22" y="10"/>
                    </a:lnTo>
                    <a:lnTo>
                      <a:pt x="22" y="10"/>
                    </a:lnTo>
                    <a:lnTo>
                      <a:pt x="22" y="10"/>
                    </a:lnTo>
                    <a:lnTo>
                      <a:pt x="22" y="10"/>
                    </a:lnTo>
                    <a:lnTo>
                      <a:pt x="22" y="10"/>
                    </a:lnTo>
                    <a:lnTo>
                      <a:pt x="22" y="10"/>
                    </a:lnTo>
                    <a:lnTo>
                      <a:pt x="18" y="6"/>
                    </a:lnTo>
                    <a:lnTo>
                      <a:pt x="22" y="2"/>
                    </a:lnTo>
                    <a:lnTo>
                      <a:pt x="22" y="2"/>
                    </a:lnTo>
                    <a:lnTo>
                      <a:pt x="22" y="2"/>
                    </a:lnTo>
                    <a:lnTo>
                      <a:pt x="22" y="2"/>
                    </a:lnTo>
                    <a:lnTo>
                      <a:pt x="22" y="2"/>
                    </a:lnTo>
                    <a:lnTo>
                      <a:pt x="22" y="2"/>
                    </a:lnTo>
                    <a:lnTo>
                      <a:pt x="22" y="2"/>
                    </a:lnTo>
                    <a:lnTo>
                      <a:pt x="22" y="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5" name="Freeform 36">
                <a:extLst>
                  <a:ext uri="{FF2B5EF4-FFF2-40B4-BE49-F238E27FC236}">
                    <a16:creationId xmlns:a16="http://schemas.microsoft.com/office/drawing/2014/main" id="{E3FE093A-02BD-4181-96EE-4866823D8C47}"/>
                  </a:ext>
                </a:extLst>
              </p:cNvPr>
              <p:cNvSpPr>
                <a:spLocks/>
              </p:cNvSpPr>
              <p:nvPr/>
            </p:nvSpPr>
            <p:spPr bwMode="auto">
              <a:xfrm>
                <a:off x="8200134" y="3120343"/>
                <a:ext cx="303303" cy="149506"/>
              </a:xfrm>
              <a:custGeom>
                <a:avLst/>
                <a:gdLst>
                  <a:gd name="T0" fmla="*/ 74 w 156"/>
                  <a:gd name="T1" fmla="*/ 54 h 76"/>
                  <a:gd name="T2" fmla="*/ 68 w 156"/>
                  <a:gd name="T3" fmla="*/ 58 h 76"/>
                  <a:gd name="T4" fmla="*/ 68 w 156"/>
                  <a:gd name="T5" fmla="*/ 66 h 76"/>
                  <a:gd name="T6" fmla="*/ 60 w 156"/>
                  <a:gd name="T7" fmla="*/ 68 h 76"/>
                  <a:gd name="T8" fmla="*/ 52 w 156"/>
                  <a:gd name="T9" fmla="*/ 72 h 76"/>
                  <a:gd name="T10" fmla="*/ 42 w 156"/>
                  <a:gd name="T11" fmla="*/ 72 h 76"/>
                  <a:gd name="T12" fmla="*/ 38 w 156"/>
                  <a:gd name="T13" fmla="*/ 72 h 76"/>
                  <a:gd name="T14" fmla="*/ 30 w 156"/>
                  <a:gd name="T15" fmla="*/ 68 h 76"/>
                  <a:gd name="T16" fmla="*/ 30 w 156"/>
                  <a:gd name="T17" fmla="*/ 68 h 76"/>
                  <a:gd name="T18" fmla="*/ 22 w 156"/>
                  <a:gd name="T19" fmla="*/ 68 h 76"/>
                  <a:gd name="T20" fmla="*/ 14 w 156"/>
                  <a:gd name="T21" fmla="*/ 66 h 76"/>
                  <a:gd name="T22" fmla="*/ 8 w 156"/>
                  <a:gd name="T23" fmla="*/ 68 h 76"/>
                  <a:gd name="T24" fmla="*/ 0 w 156"/>
                  <a:gd name="T25" fmla="*/ 66 h 76"/>
                  <a:gd name="T26" fmla="*/ 0 w 156"/>
                  <a:gd name="T27" fmla="*/ 62 h 76"/>
                  <a:gd name="T28" fmla="*/ 8 w 156"/>
                  <a:gd name="T29" fmla="*/ 58 h 76"/>
                  <a:gd name="T30" fmla="*/ 18 w 156"/>
                  <a:gd name="T31" fmla="*/ 58 h 76"/>
                  <a:gd name="T32" fmla="*/ 18 w 156"/>
                  <a:gd name="T33" fmla="*/ 62 h 76"/>
                  <a:gd name="T34" fmla="*/ 22 w 156"/>
                  <a:gd name="T35" fmla="*/ 54 h 76"/>
                  <a:gd name="T36" fmla="*/ 34 w 156"/>
                  <a:gd name="T37" fmla="*/ 58 h 76"/>
                  <a:gd name="T38" fmla="*/ 44 w 156"/>
                  <a:gd name="T39" fmla="*/ 50 h 76"/>
                  <a:gd name="T40" fmla="*/ 48 w 156"/>
                  <a:gd name="T41" fmla="*/ 50 h 76"/>
                  <a:gd name="T42" fmla="*/ 52 w 156"/>
                  <a:gd name="T43" fmla="*/ 42 h 76"/>
                  <a:gd name="T44" fmla="*/ 48 w 156"/>
                  <a:gd name="T45" fmla="*/ 42 h 76"/>
                  <a:gd name="T46" fmla="*/ 42 w 156"/>
                  <a:gd name="T47" fmla="*/ 36 h 76"/>
                  <a:gd name="T48" fmla="*/ 34 w 156"/>
                  <a:gd name="T49" fmla="*/ 28 h 76"/>
                  <a:gd name="T50" fmla="*/ 30 w 156"/>
                  <a:gd name="T51" fmla="*/ 36 h 76"/>
                  <a:gd name="T52" fmla="*/ 30 w 156"/>
                  <a:gd name="T53" fmla="*/ 40 h 76"/>
                  <a:gd name="T54" fmla="*/ 22 w 156"/>
                  <a:gd name="T55" fmla="*/ 32 h 76"/>
                  <a:gd name="T56" fmla="*/ 12 w 156"/>
                  <a:gd name="T57" fmla="*/ 32 h 76"/>
                  <a:gd name="T58" fmla="*/ 14 w 156"/>
                  <a:gd name="T59" fmla="*/ 24 h 76"/>
                  <a:gd name="T60" fmla="*/ 22 w 156"/>
                  <a:gd name="T61" fmla="*/ 20 h 76"/>
                  <a:gd name="T62" fmla="*/ 22 w 156"/>
                  <a:gd name="T63" fmla="*/ 16 h 76"/>
                  <a:gd name="T64" fmla="*/ 26 w 156"/>
                  <a:gd name="T65" fmla="*/ 6 h 76"/>
                  <a:gd name="T66" fmla="*/ 38 w 156"/>
                  <a:gd name="T67" fmla="*/ 6 h 76"/>
                  <a:gd name="T68" fmla="*/ 48 w 156"/>
                  <a:gd name="T69" fmla="*/ 6 h 76"/>
                  <a:gd name="T70" fmla="*/ 56 w 156"/>
                  <a:gd name="T71" fmla="*/ 10 h 76"/>
                  <a:gd name="T72" fmla="*/ 60 w 156"/>
                  <a:gd name="T73" fmla="*/ 10 h 76"/>
                  <a:gd name="T74" fmla="*/ 60 w 156"/>
                  <a:gd name="T75" fmla="*/ 0 h 76"/>
                  <a:gd name="T76" fmla="*/ 72 w 156"/>
                  <a:gd name="T77" fmla="*/ 0 h 76"/>
                  <a:gd name="T78" fmla="*/ 82 w 156"/>
                  <a:gd name="T79" fmla="*/ 4 h 76"/>
                  <a:gd name="T80" fmla="*/ 88 w 156"/>
                  <a:gd name="T81" fmla="*/ 6 h 76"/>
                  <a:gd name="T82" fmla="*/ 100 w 156"/>
                  <a:gd name="T83" fmla="*/ 4 h 76"/>
                  <a:gd name="T84" fmla="*/ 112 w 156"/>
                  <a:gd name="T85" fmla="*/ 4 h 76"/>
                  <a:gd name="T86" fmla="*/ 122 w 156"/>
                  <a:gd name="T87" fmla="*/ 4 h 76"/>
                  <a:gd name="T88" fmla="*/ 134 w 156"/>
                  <a:gd name="T89" fmla="*/ 6 h 76"/>
                  <a:gd name="T90" fmla="*/ 142 w 156"/>
                  <a:gd name="T91" fmla="*/ 10 h 76"/>
                  <a:gd name="T92" fmla="*/ 148 w 156"/>
                  <a:gd name="T93" fmla="*/ 14 h 76"/>
                  <a:gd name="T94" fmla="*/ 156 w 156"/>
                  <a:gd name="T95" fmla="*/ 16 h 76"/>
                  <a:gd name="T96" fmla="*/ 148 w 156"/>
                  <a:gd name="T97" fmla="*/ 20 h 76"/>
                  <a:gd name="T98" fmla="*/ 142 w 156"/>
                  <a:gd name="T99" fmla="*/ 24 h 76"/>
                  <a:gd name="T100" fmla="*/ 134 w 156"/>
                  <a:gd name="T101" fmla="*/ 28 h 76"/>
                  <a:gd name="T102" fmla="*/ 126 w 156"/>
                  <a:gd name="T103" fmla="*/ 36 h 76"/>
                  <a:gd name="T104" fmla="*/ 118 w 156"/>
                  <a:gd name="T105" fmla="*/ 40 h 76"/>
                  <a:gd name="T106" fmla="*/ 108 w 156"/>
                  <a:gd name="T107" fmla="*/ 40 h 76"/>
                  <a:gd name="T108" fmla="*/ 104 w 156"/>
                  <a:gd name="T109" fmla="*/ 50 h 76"/>
                  <a:gd name="T110" fmla="*/ 100 w 156"/>
                  <a:gd name="T111" fmla="*/ 50 h 76"/>
                  <a:gd name="T112" fmla="*/ 88 w 156"/>
                  <a:gd name="T113" fmla="*/ 54 h 76"/>
                  <a:gd name="T114" fmla="*/ 86 w 156"/>
                  <a:gd name="T115" fmla="*/ 46 h 76"/>
                  <a:gd name="T116" fmla="*/ 78 w 156"/>
                  <a:gd name="T117" fmla="*/ 5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76">
                    <a:moveTo>
                      <a:pt x="78" y="50"/>
                    </a:moveTo>
                    <a:lnTo>
                      <a:pt x="78" y="54"/>
                    </a:lnTo>
                    <a:lnTo>
                      <a:pt x="74" y="54"/>
                    </a:lnTo>
                    <a:lnTo>
                      <a:pt x="74" y="58"/>
                    </a:lnTo>
                    <a:lnTo>
                      <a:pt x="72" y="58"/>
                    </a:lnTo>
                    <a:lnTo>
                      <a:pt x="68" y="58"/>
                    </a:lnTo>
                    <a:lnTo>
                      <a:pt x="64" y="62"/>
                    </a:lnTo>
                    <a:lnTo>
                      <a:pt x="64" y="66"/>
                    </a:lnTo>
                    <a:lnTo>
                      <a:pt x="68" y="66"/>
                    </a:lnTo>
                    <a:lnTo>
                      <a:pt x="68" y="68"/>
                    </a:lnTo>
                    <a:lnTo>
                      <a:pt x="64" y="68"/>
                    </a:lnTo>
                    <a:lnTo>
                      <a:pt x="60" y="68"/>
                    </a:lnTo>
                    <a:lnTo>
                      <a:pt x="56" y="68"/>
                    </a:lnTo>
                    <a:lnTo>
                      <a:pt x="56" y="72"/>
                    </a:lnTo>
                    <a:lnTo>
                      <a:pt x="52" y="72"/>
                    </a:lnTo>
                    <a:lnTo>
                      <a:pt x="48" y="72"/>
                    </a:lnTo>
                    <a:lnTo>
                      <a:pt x="44" y="72"/>
                    </a:lnTo>
                    <a:lnTo>
                      <a:pt x="42" y="72"/>
                    </a:lnTo>
                    <a:lnTo>
                      <a:pt x="42" y="76"/>
                    </a:lnTo>
                    <a:lnTo>
                      <a:pt x="42" y="72"/>
                    </a:lnTo>
                    <a:lnTo>
                      <a:pt x="38" y="72"/>
                    </a:lnTo>
                    <a:lnTo>
                      <a:pt x="34" y="72"/>
                    </a:lnTo>
                    <a:lnTo>
                      <a:pt x="34" y="68"/>
                    </a:lnTo>
                    <a:lnTo>
                      <a:pt x="30" y="68"/>
                    </a:lnTo>
                    <a:lnTo>
                      <a:pt x="34" y="68"/>
                    </a:lnTo>
                    <a:lnTo>
                      <a:pt x="30" y="66"/>
                    </a:lnTo>
                    <a:lnTo>
                      <a:pt x="30" y="68"/>
                    </a:lnTo>
                    <a:lnTo>
                      <a:pt x="26" y="68"/>
                    </a:lnTo>
                    <a:lnTo>
                      <a:pt x="22" y="72"/>
                    </a:lnTo>
                    <a:lnTo>
                      <a:pt x="22" y="68"/>
                    </a:lnTo>
                    <a:lnTo>
                      <a:pt x="18" y="68"/>
                    </a:lnTo>
                    <a:lnTo>
                      <a:pt x="18" y="66"/>
                    </a:lnTo>
                    <a:lnTo>
                      <a:pt x="14" y="66"/>
                    </a:lnTo>
                    <a:lnTo>
                      <a:pt x="14" y="68"/>
                    </a:lnTo>
                    <a:lnTo>
                      <a:pt x="12" y="68"/>
                    </a:lnTo>
                    <a:lnTo>
                      <a:pt x="8" y="68"/>
                    </a:lnTo>
                    <a:lnTo>
                      <a:pt x="4" y="68"/>
                    </a:lnTo>
                    <a:lnTo>
                      <a:pt x="0" y="68"/>
                    </a:lnTo>
                    <a:lnTo>
                      <a:pt x="0" y="66"/>
                    </a:lnTo>
                    <a:lnTo>
                      <a:pt x="0" y="62"/>
                    </a:lnTo>
                    <a:lnTo>
                      <a:pt x="0" y="58"/>
                    </a:lnTo>
                    <a:lnTo>
                      <a:pt x="0" y="62"/>
                    </a:lnTo>
                    <a:lnTo>
                      <a:pt x="4" y="62"/>
                    </a:lnTo>
                    <a:lnTo>
                      <a:pt x="4" y="58"/>
                    </a:lnTo>
                    <a:lnTo>
                      <a:pt x="8" y="58"/>
                    </a:lnTo>
                    <a:lnTo>
                      <a:pt x="12" y="54"/>
                    </a:lnTo>
                    <a:lnTo>
                      <a:pt x="14" y="58"/>
                    </a:lnTo>
                    <a:lnTo>
                      <a:pt x="18" y="58"/>
                    </a:lnTo>
                    <a:lnTo>
                      <a:pt x="18" y="62"/>
                    </a:lnTo>
                    <a:lnTo>
                      <a:pt x="14" y="62"/>
                    </a:lnTo>
                    <a:lnTo>
                      <a:pt x="18" y="62"/>
                    </a:lnTo>
                    <a:lnTo>
                      <a:pt x="18" y="58"/>
                    </a:lnTo>
                    <a:lnTo>
                      <a:pt x="22" y="58"/>
                    </a:lnTo>
                    <a:lnTo>
                      <a:pt x="22" y="54"/>
                    </a:lnTo>
                    <a:lnTo>
                      <a:pt x="26" y="54"/>
                    </a:lnTo>
                    <a:lnTo>
                      <a:pt x="30" y="54"/>
                    </a:lnTo>
                    <a:lnTo>
                      <a:pt x="34" y="58"/>
                    </a:lnTo>
                    <a:lnTo>
                      <a:pt x="38" y="54"/>
                    </a:lnTo>
                    <a:lnTo>
                      <a:pt x="42" y="50"/>
                    </a:lnTo>
                    <a:lnTo>
                      <a:pt x="44" y="50"/>
                    </a:lnTo>
                    <a:lnTo>
                      <a:pt x="44" y="46"/>
                    </a:lnTo>
                    <a:lnTo>
                      <a:pt x="44" y="50"/>
                    </a:lnTo>
                    <a:lnTo>
                      <a:pt x="48" y="50"/>
                    </a:lnTo>
                    <a:lnTo>
                      <a:pt x="48" y="46"/>
                    </a:lnTo>
                    <a:lnTo>
                      <a:pt x="52" y="46"/>
                    </a:lnTo>
                    <a:lnTo>
                      <a:pt x="52" y="42"/>
                    </a:lnTo>
                    <a:lnTo>
                      <a:pt x="56" y="42"/>
                    </a:lnTo>
                    <a:lnTo>
                      <a:pt x="52" y="42"/>
                    </a:lnTo>
                    <a:lnTo>
                      <a:pt x="48" y="42"/>
                    </a:lnTo>
                    <a:lnTo>
                      <a:pt x="44" y="40"/>
                    </a:lnTo>
                    <a:lnTo>
                      <a:pt x="42" y="40"/>
                    </a:lnTo>
                    <a:lnTo>
                      <a:pt x="42" y="36"/>
                    </a:lnTo>
                    <a:lnTo>
                      <a:pt x="38" y="36"/>
                    </a:lnTo>
                    <a:lnTo>
                      <a:pt x="38" y="32"/>
                    </a:lnTo>
                    <a:lnTo>
                      <a:pt x="34" y="28"/>
                    </a:lnTo>
                    <a:lnTo>
                      <a:pt x="34" y="32"/>
                    </a:lnTo>
                    <a:lnTo>
                      <a:pt x="34" y="36"/>
                    </a:lnTo>
                    <a:lnTo>
                      <a:pt x="30" y="36"/>
                    </a:lnTo>
                    <a:lnTo>
                      <a:pt x="30" y="32"/>
                    </a:lnTo>
                    <a:lnTo>
                      <a:pt x="30" y="36"/>
                    </a:lnTo>
                    <a:lnTo>
                      <a:pt x="30" y="40"/>
                    </a:lnTo>
                    <a:lnTo>
                      <a:pt x="26" y="36"/>
                    </a:lnTo>
                    <a:lnTo>
                      <a:pt x="22" y="36"/>
                    </a:lnTo>
                    <a:lnTo>
                      <a:pt x="22" y="32"/>
                    </a:lnTo>
                    <a:lnTo>
                      <a:pt x="18" y="32"/>
                    </a:lnTo>
                    <a:lnTo>
                      <a:pt x="14" y="32"/>
                    </a:lnTo>
                    <a:lnTo>
                      <a:pt x="12" y="32"/>
                    </a:lnTo>
                    <a:lnTo>
                      <a:pt x="12" y="28"/>
                    </a:lnTo>
                    <a:lnTo>
                      <a:pt x="14" y="28"/>
                    </a:lnTo>
                    <a:lnTo>
                      <a:pt x="14" y="24"/>
                    </a:lnTo>
                    <a:lnTo>
                      <a:pt x="18" y="24"/>
                    </a:lnTo>
                    <a:lnTo>
                      <a:pt x="18" y="20"/>
                    </a:lnTo>
                    <a:lnTo>
                      <a:pt x="22" y="20"/>
                    </a:lnTo>
                    <a:lnTo>
                      <a:pt x="26" y="16"/>
                    </a:lnTo>
                    <a:lnTo>
                      <a:pt x="26" y="14"/>
                    </a:lnTo>
                    <a:lnTo>
                      <a:pt x="22" y="16"/>
                    </a:lnTo>
                    <a:lnTo>
                      <a:pt x="22" y="14"/>
                    </a:lnTo>
                    <a:lnTo>
                      <a:pt x="26" y="10"/>
                    </a:lnTo>
                    <a:lnTo>
                      <a:pt x="26" y="6"/>
                    </a:lnTo>
                    <a:lnTo>
                      <a:pt x="30" y="6"/>
                    </a:lnTo>
                    <a:lnTo>
                      <a:pt x="34" y="6"/>
                    </a:lnTo>
                    <a:lnTo>
                      <a:pt x="38" y="6"/>
                    </a:lnTo>
                    <a:lnTo>
                      <a:pt x="42" y="6"/>
                    </a:lnTo>
                    <a:lnTo>
                      <a:pt x="44" y="6"/>
                    </a:lnTo>
                    <a:lnTo>
                      <a:pt x="48" y="6"/>
                    </a:lnTo>
                    <a:lnTo>
                      <a:pt x="48" y="10"/>
                    </a:lnTo>
                    <a:lnTo>
                      <a:pt x="52" y="10"/>
                    </a:lnTo>
                    <a:lnTo>
                      <a:pt x="56" y="10"/>
                    </a:lnTo>
                    <a:lnTo>
                      <a:pt x="56" y="14"/>
                    </a:lnTo>
                    <a:lnTo>
                      <a:pt x="60" y="14"/>
                    </a:lnTo>
                    <a:lnTo>
                      <a:pt x="60" y="10"/>
                    </a:lnTo>
                    <a:lnTo>
                      <a:pt x="60" y="6"/>
                    </a:lnTo>
                    <a:lnTo>
                      <a:pt x="60" y="4"/>
                    </a:lnTo>
                    <a:lnTo>
                      <a:pt x="60" y="0"/>
                    </a:lnTo>
                    <a:lnTo>
                      <a:pt x="64" y="0"/>
                    </a:lnTo>
                    <a:lnTo>
                      <a:pt x="68" y="0"/>
                    </a:lnTo>
                    <a:lnTo>
                      <a:pt x="72" y="0"/>
                    </a:lnTo>
                    <a:lnTo>
                      <a:pt x="74" y="0"/>
                    </a:lnTo>
                    <a:lnTo>
                      <a:pt x="78" y="4"/>
                    </a:lnTo>
                    <a:lnTo>
                      <a:pt x="82" y="4"/>
                    </a:lnTo>
                    <a:lnTo>
                      <a:pt x="86" y="4"/>
                    </a:lnTo>
                    <a:lnTo>
                      <a:pt x="86" y="6"/>
                    </a:lnTo>
                    <a:lnTo>
                      <a:pt x="88" y="6"/>
                    </a:lnTo>
                    <a:lnTo>
                      <a:pt x="92" y="4"/>
                    </a:lnTo>
                    <a:lnTo>
                      <a:pt x="96" y="4"/>
                    </a:lnTo>
                    <a:lnTo>
                      <a:pt x="100" y="4"/>
                    </a:lnTo>
                    <a:lnTo>
                      <a:pt x="104" y="4"/>
                    </a:lnTo>
                    <a:lnTo>
                      <a:pt x="108" y="4"/>
                    </a:lnTo>
                    <a:lnTo>
                      <a:pt x="112" y="4"/>
                    </a:lnTo>
                    <a:lnTo>
                      <a:pt x="116" y="4"/>
                    </a:lnTo>
                    <a:lnTo>
                      <a:pt x="118" y="4"/>
                    </a:lnTo>
                    <a:lnTo>
                      <a:pt x="122" y="4"/>
                    </a:lnTo>
                    <a:lnTo>
                      <a:pt x="126" y="4"/>
                    </a:lnTo>
                    <a:lnTo>
                      <a:pt x="130" y="4"/>
                    </a:lnTo>
                    <a:lnTo>
                      <a:pt x="134" y="6"/>
                    </a:lnTo>
                    <a:lnTo>
                      <a:pt x="138" y="6"/>
                    </a:lnTo>
                    <a:lnTo>
                      <a:pt x="142" y="6"/>
                    </a:lnTo>
                    <a:lnTo>
                      <a:pt x="142" y="10"/>
                    </a:lnTo>
                    <a:lnTo>
                      <a:pt x="142" y="14"/>
                    </a:lnTo>
                    <a:lnTo>
                      <a:pt x="146" y="14"/>
                    </a:lnTo>
                    <a:lnTo>
                      <a:pt x="148" y="14"/>
                    </a:lnTo>
                    <a:lnTo>
                      <a:pt x="152" y="14"/>
                    </a:lnTo>
                    <a:lnTo>
                      <a:pt x="152" y="16"/>
                    </a:lnTo>
                    <a:lnTo>
                      <a:pt x="156" y="16"/>
                    </a:lnTo>
                    <a:lnTo>
                      <a:pt x="156" y="20"/>
                    </a:lnTo>
                    <a:lnTo>
                      <a:pt x="152" y="20"/>
                    </a:lnTo>
                    <a:lnTo>
                      <a:pt x="148" y="20"/>
                    </a:lnTo>
                    <a:lnTo>
                      <a:pt x="148" y="24"/>
                    </a:lnTo>
                    <a:lnTo>
                      <a:pt x="146" y="24"/>
                    </a:lnTo>
                    <a:lnTo>
                      <a:pt x="142" y="24"/>
                    </a:lnTo>
                    <a:lnTo>
                      <a:pt x="138" y="24"/>
                    </a:lnTo>
                    <a:lnTo>
                      <a:pt x="138" y="28"/>
                    </a:lnTo>
                    <a:lnTo>
                      <a:pt x="134" y="28"/>
                    </a:lnTo>
                    <a:lnTo>
                      <a:pt x="130" y="32"/>
                    </a:lnTo>
                    <a:lnTo>
                      <a:pt x="126" y="32"/>
                    </a:lnTo>
                    <a:lnTo>
                      <a:pt x="126" y="36"/>
                    </a:lnTo>
                    <a:lnTo>
                      <a:pt x="126" y="40"/>
                    </a:lnTo>
                    <a:lnTo>
                      <a:pt x="122" y="40"/>
                    </a:lnTo>
                    <a:lnTo>
                      <a:pt x="118" y="40"/>
                    </a:lnTo>
                    <a:lnTo>
                      <a:pt x="116" y="40"/>
                    </a:lnTo>
                    <a:lnTo>
                      <a:pt x="112" y="40"/>
                    </a:lnTo>
                    <a:lnTo>
                      <a:pt x="108" y="40"/>
                    </a:lnTo>
                    <a:lnTo>
                      <a:pt x="104" y="40"/>
                    </a:lnTo>
                    <a:lnTo>
                      <a:pt x="104" y="46"/>
                    </a:lnTo>
                    <a:lnTo>
                      <a:pt x="104" y="50"/>
                    </a:lnTo>
                    <a:lnTo>
                      <a:pt x="100" y="50"/>
                    </a:lnTo>
                    <a:lnTo>
                      <a:pt x="100" y="54"/>
                    </a:lnTo>
                    <a:lnTo>
                      <a:pt x="100" y="50"/>
                    </a:lnTo>
                    <a:lnTo>
                      <a:pt x="96" y="50"/>
                    </a:lnTo>
                    <a:lnTo>
                      <a:pt x="92" y="54"/>
                    </a:lnTo>
                    <a:lnTo>
                      <a:pt x="88" y="54"/>
                    </a:lnTo>
                    <a:lnTo>
                      <a:pt x="88" y="50"/>
                    </a:lnTo>
                    <a:lnTo>
                      <a:pt x="88" y="46"/>
                    </a:lnTo>
                    <a:lnTo>
                      <a:pt x="86" y="46"/>
                    </a:lnTo>
                    <a:lnTo>
                      <a:pt x="86" y="50"/>
                    </a:lnTo>
                    <a:lnTo>
                      <a:pt x="82" y="50"/>
                    </a:lnTo>
                    <a:lnTo>
                      <a:pt x="78" y="50"/>
                    </a:lnTo>
                    <a:lnTo>
                      <a:pt x="78" y="50"/>
                    </a:lnTo>
                    <a:lnTo>
                      <a:pt x="78" y="5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7" name="Freeform 37">
                <a:extLst>
                  <a:ext uri="{FF2B5EF4-FFF2-40B4-BE49-F238E27FC236}">
                    <a16:creationId xmlns:a16="http://schemas.microsoft.com/office/drawing/2014/main" id="{AAB07AD4-75C8-449D-AC9D-76D664633693}"/>
                  </a:ext>
                </a:extLst>
              </p:cNvPr>
              <p:cNvSpPr>
                <a:spLocks/>
              </p:cNvSpPr>
              <p:nvPr/>
            </p:nvSpPr>
            <p:spPr bwMode="auto">
              <a:xfrm>
                <a:off x="9043939" y="3875746"/>
                <a:ext cx="213867" cy="291145"/>
              </a:xfrm>
              <a:custGeom>
                <a:avLst/>
                <a:gdLst>
                  <a:gd name="T0" fmla="*/ 54 w 110"/>
                  <a:gd name="T1" fmla="*/ 72 h 148"/>
                  <a:gd name="T2" fmla="*/ 46 w 110"/>
                  <a:gd name="T3" fmla="*/ 72 h 148"/>
                  <a:gd name="T4" fmla="*/ 34 w 110"/>
                  <a:gd name="T5" fmla="*/ 80 h 148"/>
                  <a:gd name="T6" fmla="*/ 26 w 110"/>
                  <a:gd name="T7" fmla="*/ 72 h 148"/>
                  <a:gd name="T8" fmla="*/ 20 w 110"/>
                  <a:gd name="T9" fmla="*/ 80 h 148"/>
                  <a:gd name="T10" fmla="*/ 12 w 110"/>
                  <a:gd name="T11" fmla="*/ 88 h 148"/>
                  <a:gd name="T12" fmla="*/ 16 w 110"/>
                  <a:gd name="T13" fmla="*/ 76 h 148"/>
                  <a:gd name="T14" fmla="*/ 16 w 110"/>
                  <a:gd name="T15" fmla="*/ 62 h 148"/>
                  <a:gd name="T16" fmla="*/ 16 w 110"/>
                  <a:gd name="T17" fmla="*/ 54 h 148"/>
                  <a:gd name="T18" fmla="*/ 4 w 110"/>
                  <a:gd name="T19" fmla="*/ 50 h 148"/>
                  <a:gd name="T20" fmla="*/ 4 w 110"/>
                  <a:gd name="T21" fmla="*/ 40 h 148"/>
                  <a:gd name="T22" fmla="*/ 0 w 110"/>
                  <a:gd name="T23" fmla="*/ 36 h 148"/>
                  <a:gd name="T24" fmla="*/ 8 w 110"/>
                  <a:gd name="T25" fmla="*/ 30 h 148"/>
                  <a:gd name="T26" fmla="*/ 8 w 110"/>
                  <a:gd name="T27" fmla="*/ 22 h 148"/>
                  <a:gd name="T28" fmla="*/ 16 w 110"/>
                  <a:gd name="T29" fmla="*/ 14 h 148"/>
                  <a:gd name="T30" fmla="*/ 24 w 110"/>
                  <a:gd name="T31" fmla="*/ 22 h 148"/>
                  <a:gd name="T32" fmla="*/ 24 w 110"/>
                  <a:gd name="T33" fmla="*/ 22 h 148"/>
                  <a:gd name="T34" fmla="*/ 20 w 110"/>
                  <a:gd name="T35" fmla="*/ 4 h 148"/>
                  <a:gd name="T36" fmla="*/ 30 w 110"/>
                  <a:gd name="T37" fmla="*/ 0 h 148"/>
                  <a:gd name="T38" fmla="*/ 38 w 110"/>
                  <a:gd name="T39" fmla="*/ 10 h 148"/>
                  <a:gd name="T40" fmla="*/ 38 w 110"/>
                  <a:gd name="T41" fmla="*/ 18 h 148"/>
                  <a:gd name="T42" fmla="*/ 42 w 110"/>
                  <a:gd name="T43" fmla="*/ 26 h 148"/>
                  <a:gd name="T44" fmla="*/ 50 w 110"/>
                  <a:gd name="T45" fmla="*/ 32 h 148"/>
                  <a:gd name="T46" fmla="*/ 60 w 110"/>
                  <a:gd name="T47" fmla="*/ 30 h 148"/>
                  <a:gd name="T48" fmla="*/ 68 w 110"/>
                  <a:gd name="T49" fmla="*/ 40 h 148"/>
                  <a:gd name="T50" fmla="*/ 64 w 110"/>
                  <a:gd name="T51" fmla="*/ 50 h 148"/>
                  <a:gd name="T52" fmla="*/ 56 w 110"/>
                  <a:gd name="T53" fmla="*/ 50 h 148"/>
                  <a:gd name="T54" fmla="*/ 54 w 110"/>
                  <a:gd name="T55" fmla="*/ 54 h 148"/>
                  <a:gd name="T56" fmla="*/ 64 w 110"/>
                  <a:gd name="T57" fmla="*/ 66 h 148"/>
                  <a:gd name="T58" fmla="*/ 72 w 110"/>
                  <a:gd name="T59" fmla="*/ 72 h 148"/>
                  <a:gd name="T60" fmla="*/ 80 w 110"/>
                  <a:gd name="T61" fmla="*/ 80 h 148"/>
                  <a:gd name="T62" fmla="*/ 86 w 110"/>
                  <a:gd name="T63" fmla="*/ 88 h 148"/>
                  <a:gd name="T64" fmla="*/ 90 w 110"/>
                  <a:gd name="T65" fmla="*/ 98 h 148"/>
                  <a:gd name="T66" fmla="*/ 98 w 110"/>
                  <a:gd name="T67" fmla="*/ 102 h 148"/>
                  <a:gd name="T68" fmla="*/ 106 w 110"/>
                  <a:gd name="T69" fmla="*/ 110 h 148"/>
                  <a:gd name="T70" fmla="*/ 102 w 110"/>
                  <a:gd name="T71" fmla="*/ 122 h 148"/>
                  <a:gd name="T72" fmla="*/ 106 w 110"/>
                  <a:gd name="T73" fmla="*/ 128 h 148"/>
                  <a:gd name="T74" fmla="*/ 102 w 110"/>
                  <a:gd name="T75" fmla="*/ 140 h 148"/>
                  <a:gd name="T76" fmla="*/ 90 w 110"/>
                  <a:gd name="T77" fmla="*/ 140 h 148"/>
                  <a:gd name="T78" fmla="*/ 86 w 110"/>
                  <a:gd name="T79" fmla="*/ 144 h 148"/>
                  <a:gd name="T80" fmla="*/ 80 w 110"/>
                  <a:gd name="T81" fmla="*/ 144 h 148"/>
                  <a:gd name="T82" fmla="*/ 72 w 110"/>
                  <a:gd name="T83" fmla="*/ 144 h 148"/>
                  <a:gd name="T84" fmla="*/ 76 w 110"/>
                  <a:gd name="T85" fmla="*/ 132 h 148"/>
                  <a:gd name="T86" fmla="*/ 80 w 110"/>
                  <a:gd name="T87" fmla="*/ 124 h 148"/>
                  <a:gd name="T88" fmla="*/ 76 w 110"/>
                  <a:gd name="T89" fmla="*/ 114 h 148"/>
                  <a:gd name="T90" fmla="*/ 68 w 110"/>
                  <a:gd name="T91" fmla="*/ 102 h 148"/>
                  <a:gd name="T92" fmla="*/ 64 w 110"/>
                  <a:gd name="T93" fmla="*/ 96 h 148"/>
                  <a:gd name="T94" fmla="*/ 64 w 110"/>
                  <a:gd name="T95" fmla="*/ 88 h 148"/>
                  <a:gd name="T96" fmla="*/ 60 w 110"/>
                  <a:gd name="T97" fmla="*/ 8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0" h="148">
                    <a:moveTo>
                      <a:pt x="60" y="80"/>
                    </a:moveTo>
                    <a:lnTo>
                      <a:pt x="56" y="76"/>
                    </a:lnTo>
                    <a:lnTo>
                      <a:pt x="56" y="72"/>
                    </a:lnTo>
                    <a:lnTo>
                      <a:pt x="54" y="72"/>
                    </a:lnTo>
                    <a:lnTo>
                      <a:pt x="50" y="72"/>
                    </a:lnTo>
                    <a:lnTo>
                      <a:pt x="50" y="70"/>
                    </a:lnTo>
                    <a:lnTo>
                      <a:pt x="46" y="70"/>
                    </a:lnTo>
                    <a:lnTo>
                      <a:pt x="46" y="72"/>
                    </a:lnTo>
                    <a:lnTo>
                      <a:pt x="42" y="76"/>
                    </a:lnTo>
                    <a:lnTo>
                      <a:pt x="38" y="76"/>
                    </a:lnTo>
                    <a:lnTo>
                      <a:pt x="38" y="80"/>
                    </a:lnTo>
                    <a:lnTo>
                      <a:pt x="34" y="80"/>
                    </a:lnTo>
                    <a:lnTo>
                      <a:pt x="34" y="76"/>
                    </a:lnTo>
                    <a:lnTo>
                      <a:pt x="30" y="76"/>
                    </a:lnTo>
                    <a:lnTo>
                      <a:pt x="30" y="72"/>
                    </a:lnTo>
                    <a:lnTo>
                      <a:pt x="26" y="72"/>
                    </a:lnTo>
                    <a:lnTo>
                      <a:pt x="26" y="76"/>
                    </a:lnTo>
                    <a:lnTo>
                      <a:pt x="24" y="76"/>
                    </a:lnTo>
                    <a:lnTo>
                      <a:pt x="24" y="80"/>
                    </a:lnTo>
                    <a:lnTo>
                      <a:pt x="20" y="80"/>
                    </a:lnTo>
                    <a:lnTo>
                      <a:pt x="20" y="84"/>
                    </a:lnTo>
                    <a:lnTo>
                      <a:pt x="16" y="84"/>
                    </a:lnTo>
                    <a:lnTo>
                      <a:pt x="16" y="88"/>
                    </a:lnTo>
                    <a:lnTo>
                      <a:pt x="12" y="88"/>
                    </a:lnTo>
                    <a:lnTo>
                      <a:pt x="12" y="84"/>
                    </a:lnTo>
                    <a:lnTo>
                      <a:pt x="12" y="80"/>
                    </a:lnTo>
                    <a:lnTo>
                      <a:pt x="16" y="80"/>
                    </a:lnTo>
                    <a:lnTo>
                      <a:pt x="16" y="76"/>
                    </a:lnTo>
                    <a:lnTo>
                      <a:pt x="16" y="72"/>
                    </a:lnTo>
                    <a:lnTo>
                      <a:pt x="16" y="70"/>
                    </a:lnTo>
                    <a:lnTo>
                      <a:pt x="16" y="66"/>
                    </a:lnTo>
                    <a:lnTo>
                      <a:pt x="16" y="62"/>
                    </a:lnTo>
                    <a:lnTo>
                      <a:pt x="20" y="62"/>
                    </a:lnTo>
                    <a:lnTo>
                      <a:pt x="20" y="58"/>
                    </a:lnTo>
                    <a:lnTo>
                      <a:pt x="16" y="58"/>
                    </a:lnTo>
                    <a:lnTo>
                      <a:pt x="16" y="54"/>
                    </a:lnTo>
                    <a:lnTo>
                      <a:pt x="16" y="50"/>
                    </a:lnTo>
                    <a:lnTo>
                      <a:pt x="12" y="50"/>
                    </a:lnTo>
                    <a:lnTo>
                      <a:pt x="8" y="50"/>
                    </a:lnTo>
                    <a:lnTo>
                      <a:pt x="4" y="50"/>
                    </a:lnTo>
                    <a:lnTo>
                      <a:pt x="4" y="46"/>
                    </a:lnTo>
                    <a:lnTo>
                      <a:pt x="8" y="44"/>
                    </a:lnTo>
                    <a:lnTo>
                      <a:pt x="8" y="40"/>
                    </a:lnTo>
                    <a:lnTo>
                      <a:pt x="4" y="40"/>
                    </a:lnTo>
                    <a:lnTo>
                      <a:pt x="4" y="36"/>
                    </a:lnTo>
                    <a:lnTo>
                      <a:pt x="0" y="36"/>
                    </a:lnTo>
                    <a:lnTo>
                      <a:pt x="0" y="40"/>
                    </a:lnTo>
                    <a:lnTo>
                      <a:pt x="0" y="36"/>
                    </a:lnTo>
                    <a:lnTo>
                      <a:pt x="0" y="32"/>
                    </a:lnTo>
                    <a:lnTo>
                      <a:pt x="0" y="30"/>
                    </a:lnTo>
                    <a:lnTo>
                      <a:pt x="4" y="30"/>
                    </a:lnTo>
                    <a:lnTo>
                      <a:pt x="8" y="30"/>
                    </a:lnTo>
                    <a:lnTo>
                      <a:pt x="4" y="30"/>
                    </a:lnTo>
                    <a:lnTo>
                      <a:pt x="4" y="26"/>
                    </a:lnTo>
                    <a:lnTo>
                      <a:pt x="8" y="26"/>
                    </a:lnTo>
                    <a:lnTo>
                      <a:pt x="8" y="22"/>
                    </a:lnTo>
                    <a:lnTo>
                      <a:pt x="12" y="22"/>
                    </a:lnTo>
                    <a:lnTo>
                      <a:pt x="12" y="18"/>
                    </a:lnTo>
                    <a:lnTo>
                      <a:pt x="16" y="18"/>
                    </a:lnTo>
                    <a:lnTo>
                      <a:pt x="16" y="14"/>
                    </a:lnTo>
                    <a:lnTo>
                      <a:pt x="16" y="18"/>
                    </a:lnTo>
                    <a:lnTo>
                      <a:pt x="16" y="22"/>
                    </a:lnTo>
                    <a:lnTo>
                      <a:pt x="20" y="22"/>
                    </a:lnTo>
                    <a:lnTo>
                      <a:pt x="24" y="22"/>
                    </a:lnTo>
                    <a:lnTo>
                      <a:pt x="24" y="26"/>
                    </a:lnTo>
                    <a:lnTo>
                      <a:pt x="24" y="22"/>
                    </a:lnTo>
                    <a:lnTo>
                      <a:pt x="26" y="22"/>
                    </a:lnTo>
                    <a:lnTo>
                      <a:pt x="24" y="22"/>
                    </a:lnTo>
                    <a:lnTo>
                      <a:pt x="24" y="18"/>
                    </a:lnTo>
                    <a:lnTo>
                      <a:pt x="24" y="14"/>
                    </a:lnTo>
                    <a:lnTo>
                      <a:pt x="24" y="10"/>
                    </a:lnTo>
                    <a:lnTo>
                      <a:pt x="20" y="4"/>
                    </a:lnTo>
                    <a:lnTo>
                      <a:pt x="24" y="4"/>
                    </a:lnTo>
                    <a:lnTo>
                      <a:pt x="24" y="0"/>
                    </a:lnTo>
                    <a:lnTo>
                      <a:pt x="26" y="0"/>
                    </a:lnTo>
                    <a:lnTo>
                      <a:pt x="30" y="0"/>
                    </a:lnTo>
                    <a:lnTo>
                      <a:pt x="30" y="4"/>
                    </a:lnTo>
                    <a:lnTo>
                      <a:pt x="34" y="6"/>
                    </a:lnTo>
                    <a:lnTo>
                      <a:pt x="34" y="10"/>
                    </a:lnTo>
                    <a:lnTo>
                      <a:pt x="38" y="10"/>
                    </a:lnTo>
                    <a:lnTo>
                      <a:pt x="38" y="14"/>
                    </a:lnTo>
                    <a:lnTo>
                      <a:pt x="42" y="14"/>
                    </a:lnTo>
                    <a:lnTo>
                      <a:pt x="42" y="18"/>
                    </a:lnTo>
                    <a:lnTo>
                      <a:pt x="38" y="18"/>
                    </a:lnTo>
                    <a:lnTo>
                      <a:pt x="42" y="18"/>
                    </a:lnTo>
                    <a:lnTo>
                      <a:pt x="38" y="22"/>
                    </a:lnTo>
                    <a:lnTo>
                      <a:pt x="42" y="22"/>
                    </a:lnTo>
                    <a:lnTo>
                      <a:pt x="42" y="26"/>
                    </a:lnTo>
                    <a:lnTo>
                      <a:pt x="42" y="30"/>
                    </a:lnTo>
                    <a:lnTo>
                      <a:pt x="46" y="30"/>
                    </a:lnTo>
                    <a:lnTo>
                      <a:pt x="50" y="30"/>
                    </a:lnTo>
                    <a:lnTo>
                      <a:pt x="50" y="32"/>
                    </a:lnTo>
                    <a:lnTo>
                      <a:pt x="54" y="32"/>
                    </a:lnTo>
                    <a:lnTo>
                      <a:pt x="54" y="30"/>
                    </a:lnTo>
                    <a:lnTo>
                      <a:pt x="56" y="26"/>
                    </a:lnTo>
                    <a:lnTo>
                      <a:pt x="60" y="30"/>
                    </a:lnTo>
                    <a:lnTo>
                      <a:pt x="64" y="32"/>
                    </a:lnTo>
                    <a:lnTo>
                      <a:pt x="60" y="36"/>
                    </a:lnTo>
                    <a:lnTo>
                      <a:pt x="64" y="36"/>
                    </a:lnTo>
                    <a:lnTo>
                      <a:pt x="68" y="40"/>
                    </a:lnTo>
                    <a:lnTo>
                      <a:pt x="68" y="44"/>
                    </a:lnTo>
                    <a:lnTo>
                      <a:pt x="68" y="46"/>
                    </a:lnTo>
                    <a:lnTo>
                      <a:pt x="64" y="46"/>
                    </a:lnTo>
                    <a:lnTo>
                      <a:pt x="64" y="50"/>
                    </a:lnTo>
                    <a:lnTo>
                      <a:pt x="60" y="50"/>
                    </a:lnTo>
                    <a:lnTo>
                      <a:pt x="60" y="46"/>
                    </a:lnTo>
                    <a:lnTo>
                      <a:pt x="56" y="46"/>
                    </a:lnTo>
                    <a:lnTo>
                      <a:pt x="56" y="50"/>
                    </a:lnTo>
                    <a:lnTo>
                      <a:pt x="56" y="46"/>
                    </a:lnTo>
                    <a:lnTo>
                      <a:pt x="56" y="50"/>
                    </a:lnTo>
                    <a:lnTo>
                      <a:pt x="56" y="54"/>
                    </a:lnTo>
                    <a:lnTo>
                      <a:pt x="54" y="54"/>
                    </a:lnTo>
                    <a:lnTo>
                      <a:pt x="56" y="58"/>
                    </a:lnTo>
                    <a:lnTo>
                      <a:pt x="60" y="58"/>
                    </a:lnTo>
                    <a:lnTo>
                      <a:pt x="64" y="62"/>
                    </a:lnTo>
                    <a:lnTo>
                      <a:pt x="64" y="66"/>
                    </a:lnTo>
                    <a:lnTo>
                      <a:pt x="68" y="66"/>
                    </a:lnTo>
                    <a:lnTo>
                      <a:pt x="72" y="66"/>
                    </a:lnTo>
                    <a:lnTo>
                      <a:pt x="72" y="70"/>
                    </a:lnTo>
                    <a:lnTo>
                      <a:pt x="72" y="72"/>
                    </a:lnTo>
                    <a:lnTo>
                      <a:pt x="76" y="72"/>
                    </a:lnTo>
                    <a:lnTo>
                      <a:pt x="76" y="76"/>
                    </a:lnTo>
                    <a:lnTo>
                      <a:pt x="80" y="76"/>
                    </a:lnTo>
                    <a:lnTo>
                      <a:pt x="80" y="80"/>
                    </a:lnTo>
                    <a:lnTo>
                      <a:pt x="80" y="84"/>
                    </a:lnTo>
                    <a:lnTo>
                      <a:pt x="84" y="84"/>
                    </a:lnTo>
                    <a:lnTo>
                      <a:pt x="84" y="88"/>
                    </a:lnTo>
                    <a:lnTo>
                      <a:pt x="86" y="88"/>
                    </a:lnTo>
                    <a:lnTo>
                      <a:pt x="86" y="92"/>
                    </a:lnTo>
                    <a:lnTo>
                      <a:pt x="90" y="92"/>
                    </a:lnTo>
                    <a:lnTo>
                      <a:pt x="90" y="96"/>
                    </a:lnTo>
                    <a:lnTo>
                      <a:pt x="90" y="98"/>
                    </a:lnTo>
                    <a:lnTo>
                      <a:pt x="90" y="102"/>
                    </a:lnTo>
                    <a:lnTo>
                      <a:pt x="94" y="106"/>
                    </a:lnTo>
                    <a:lnTo>
                      <a:pt x="94" y="102"/>
                    </a:lnTo>
                    <a:lnTo>
                      <a:pt x="98" y="102"/>
                    </a:lnTo>
                    <a:lnTo>
                      <a:pt x="98" y="106"/>
                    </a:lnTo>
                    <a:lnTo>
                      <a:pt x="102" y="106"/>
                    </a:lnTo>
                    <a:lnTo>
                      <a:pt x="102" y="110"/>
                    </a:lnTo>
                    <a:lnTo>
                      <a:pt x="106" y="110"/>
                    </a:lnTo>
                    <a:lnTo>
                      <a:pt x="106" y="114"/>
                    </a:lnTo>
                    <a:lnTo>
                      <a:pt x="102" y="114"/>
                    </a:lnTo>
                    <a:lnTo>
                      <a:pt x="102" y="118"/>
                    </a:lnTo>
                    <a:lnTo>
                      <a:pt x="102" y="122"/>
                    </a:lnTo>
                    <a:lnTo>
                      <a:pt x="106" y="122"/>
                    </a:lnTo>
                    <a:lnTo>
                      <a:pt x="106" y="124"/>
                    </a:lnTo>
                    <a:lnTo>
                      <a:pt x="110" y="124"/>
                    </a:lnTo>
                    <a:lnTo>
                      <a:pt x="106" y="128"/>
                    </a:lnTo>
                    <a:lnTo>
                      <a:pt x="106" y="132"/>
                    </a:lnTo>
                    <a:lnTo>
                      <a:pt x="106" y="136"/>
                    </a:lnTo>
                    <a:lnTo>
                      <a:pt x="102" y="136"/>
                    </a:lnTo>
                    <a:lnTo>
                      <a:pt x="102" y="140"/>
                    </a:lnTo>
                    <a:lnTo>
                      <a:pt x="94" y="144"/>
                    </a:lnTo>
                    <a:lnTo>
                      <a:pt x="94" y="140"/>
                    </a:lnTo>
                    <a:lnTo>
                      <a:pt x="90" y="136"/>
                    </a:lnTo>
                    <a:lnTo>
                      <a:pt x="90" y="140"/>
                    </a:lnTo>
                    <a:lnTo>
                      <a:pt x="86" y="140"/>
                    </a:lnTo>
                    <a:lnTo>
                      <a:pt x="84" y="140"/>
                    </a:lnTo>
                    <a:lnTo>
                      <a:pt x="84" y="144"/>
                    </a:lnTo>
                    <a:lnTo>
                      <a:pt x="86" y="144"/>
                    </a:lnTo>
                    <a:lnTo>
                      <a:pt x="86" y="148"/>
                    </a:lnTo>
                    <a:lnTo>
                      <a:pt x="84" y="148"/>
                    </a:lnTo>
                    <a:lnTo>
                      <a:pt x="80" y="148"/>
                    </a:lnTo>
                    <a:lnTo>
                      <a:pt x="80" y="144"/>
                    </a:lnTo>
                    <a:lnTo>
                      <a:pt x="76" y="144"/>
                    </a:lnTo>
                    <a:lnTo>
                      <a:pt x="76" y="148"/>
                    </a:lnTo>
                    <a:lnTo>
                      <a:pt x="76" y="144"/>
                    </a:lnTo>
                    <a:lnTo>
                      <a:pt x="72" y="144"/>
                    </a:lnTo>
                    <a:lnTo>
                      <a:pt x="72" y="140"/>
                    </a:lnTo>
                    <a:lnTo>
                      <a:pt x="76" y="140"/>
                    </a:lnTo>
                    <a:lnTo>
                      <a:pt x="76" y="136"/>
                    </a:lnTo>
                    <a:lnTo>
                      <a:pt x="76" y="132"/>
                    </a:lnTo>
                    <a:lnTo>
                      <a:pt x="80" y="132"/>
                    </a:lnTo>
                    <a:lnTo>
                      <a:pt x="80" y="128"/>
                    </a:lnTo>
                    <a:lnTo>
                      <a:pt x="76" y="128"/>
                    </a:lnTo>
                    <a:lnTo>
                      <a:pt x="80" y="124"/>
                    </a:lnTo>
                    <a:lnTo>
                      <a:pt x="80" y="122"/>
                    </a:lnTo>
                    <a:lnTo>
                      <a:pt x="80" y="118"/>
                    </a:lnTo>
                    <a:lnTo>
                      <a:pt x="76" y="118"/>
                    </a:lnTo>
                    <a:lnTo>
                      <a:pt x="76" y="114"/>
                    </a:lnTo>
                    <a:lnTo>
                      <a:pt x="72" y="114"/>
                    </a:lnTo>
                    <a:lnTo>
                      <a:pt x="72" y="110"/>
                    </a:lnTo>
                    <a:lnTo>
                      <a:pt x="68" y="106"/>
                    </a:lnTo>
                    <a:lnTo>
                      <a:pt x="68" y="102"/>
                    </a:lnTo>
                    <a:lnTo>
                      <a:pt x="64" y="102"/>
                    </a:lnTo>
                    <a:lnTo>
                      <a:pt x="68" y="102"/>
                    </a:lnTo>
                    <a:lnTo>
                      <a:pt x="68" y="98"/>
                    </a:lnTo>
                    <a:lnTo>
                      <a:pt x="64" y="96"/>
                    </a:lnTo>
                    <a:lnTo>
                      <a:pt x="68" y="96"/>
                    </a:lnTo>
                    <a:lnTo>
                      <a:pt x="68" y="92"/>
                    </a:lnTo>
                    <a:lnTo>
                      <a:pt x="68" y="88"/>
                    </a:lnTo>
                    <a:lnTo>
                      <a:pt x="64" y="88"/>
                    </a:lnTo>
                    <a:lnTo>
                      <a:pt x="64" y="84"/>
                    </a:lnTo>
                    <a:lnTo>
                      <a:pt x="60" y="84"/>
                    </a:lnTo>
                    <a:lnTo>
                      <a:pt x="60" y="80"/>
                    </a:lnTo>
                    <a:lnTo>
                      <a:pt x="60" y="80"/>
                    </a:lnTo>
                    <a:lnTo>
                      <a:pt x="60" y="8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8" name="Freeform 38">
                <a:extLst>
                  <a:ext uri="{FF2B5EF4-FFF2-40B4-BE49-F238E27FC236}">
                    <a16:creationId xmlns:a16="http://schemas.microsoft.com/office/drawing/2014/main" id="{1CA60241-A7E7-43E5-A5BC-D68ABAA4752B}"/>
                  </a:ext>
                </a:extLst>
              </p:cNvPr>
              <p:cNvSpPr>
                <a:spLocks/>
              </p:cNvSpPr>
              <p:nvPr/>
            </p:nvSpPr>
            <p:spPr bwMode="auto">
              <a:xfrm>
                <a:off x="7259118" y="3439029"/>
                <a:ext cx="42773" cy="59016"/>
              </a:xfrm>
              <a:custGeom>
                <a:avLst/>
                <a:gdLst>
                  <a:gd name="T0" fmla="*/ 14 w 22"/>
                  <a:gd name="T1" fmla="*/ 0 h 30"/>
                  <a:gd name="T2" fmla="*/ 14 w 22"/>
                  <a:gd name="T3" fmla="*/ 0 h 30"/>
                  <a:gd name="T4" fmla="*/ 14 w 22"/>
                  <a:gd name="T5" fmla="*/ 0 h 30"/>
                  <a:gd name="T6" fmla="*/ 18 w 22"/>
                  <a:gd name="T7" fmla="*/ 0 h 30"/>
                  <a:gd name="T8" fmla="*/ 18 w 22"/>
                  <a:gd name="T9" fmla="*/ 0 h 30"/>
                  <a:gd name="T10" fmla="*/ 18 w 22"/>
                  <a:gd name="T11" fmla="*/ 0 h 30"/>
                  <a:gd name="T12" fmla="*/ 18 w 22"/>
                  <a:gd name="T13" fmla="*/ 0 h 30"/>
                  <a:gd name="T14" fmla="*/ 22 w 22"/>
                  <a:gd name="T15" fmla="*/ 4 h 30"/>
                  <a:gd name="T16" fmla="*/ 22 w 22"/>
                  <a:gd name="T17" fmla="*/ 8 h 30"/>
                  <a:gd name="T18" fmla="*/ 22 w 22"/>
                  <a:gd name="T19" fmla="*/ 8 h 30"/>
                  <a:gd name="T20" fmla="*/ 18 w 22"/>
                  <a:gd name="T21" fmla="*/ 12 h 30"/>
                  <a:gd name="T22" fmla="*/ 18 w 22"/>
                  <a:gd name="T23" fmla="*/ 12 h 30"/>
                  <a:gd name="T24" fmla="*/ 18 w 22"/>
                  <a:gd name="T25" fmla="*/ 16 h 30"/>
                  <a:gd name="T26" fmla="*/ 18 w 22"/>
                  <a:gd name="T27" fmla="*/ 16 h 30"/>
                  <a:gd name="T28" fmla="*/ 18 w 22"/>
                  <a:gd name="T29" fmla="*/ 16 h 30"/>
                  <a:gd name="T30" fmla="*/ 14 w 22"/>
                  <a:gd name="T31" fmla="*/ 16 h 30"/>
                  <a:gd name="T32" fmla="*/ 10 w 22"/>
                  <a:gd name="T33" fmla="*/ 20 h 30"/>
                  <a:gd name="T34" fmla="*/ 14 w 22"/>
                  <a:gd name="T35" fmla="*/ 20 h 30"/>
                  <a:gd name="T36" fmla="*/ 14 w 22"/>
                  <a:gd name="T37" fmla="*/ 20 h 30"/>
                  <a:gd name="T38" fmla="*/ 10 w 22"/>
                  <a:gd name="T39" fmla="*/ 22 h 30"/>
                  <a:gd name="T40" fmla="*/ 10 w 22"/>
                  <a:gd name="T41" fmla="*/ 22 h 30"/>
                  <a:gd name="T42" fmla="*/ 10 w 22"/>
                  <a:gd name="T43" fmla="*/ 22 h 30"/>
                  <a:gd name="T44" fmla="*/ 10 w 22"/>
                  <a:gd name="T45" fmla="*/ 22 h 30"/>
                  <a:gd name="T46" fmla="*/ 6 w 22"/>
                  <a:gd name="T47" fmla="*/ 26 h 30"/>
                  <a:gd name="T48" fmla="*/ 6 w 22"/>
                  <a:gd name="T49" fmla="*/ 26 h 30"/>
                  <a:gd name="T50" fmla="*/ 6 w 22"/>
                  <a:gd name="T51" fmla="*/ 26 h 30"/>
                  <a:gd name="T52" fmla="*/ 6 w 22"/>
                  <a:gd name="T53" fmla="*/ 30 h 30"/>
                  <a:gd name="T54" fmla="*/ 2 w 22"/>
                  <a:gd name="T55" fmla="*/ 30 h 30"/>
                  <a:gd name="T56" fmla="*/ 2 w 22"/>
                  <a:gd name="T57" fmla="*/ 30 h 30"/>
                  <a:gd name="T58" fmla="*/ 0 w 22"/>
                  <a:gd name="T59" fmla="*/ 30 h 30"/>
                  <a:gd name="T60" fmla="*/ 0 w 22"/>
                  <a:gd name="T61" fmla="*/ 26 h 30"/>
                  <a:gd name="T62" fmla="*/ 2 w 22"/>
                  <a:gd name="T63" fmla="*/ 26 h 30"/>
                  <a:gd name="T64" fmla="*/ 2 w 22"/>
                  <a:gd name="T65" fmla="*/ 22 h 30"/>
                  <a:gd name="T66" fmla="*/ 2 w 22"/>
                  <a:gd name="T67" fmla="*/ 22 h 30"/>
                  <a:gd name="T68" fmla="*/ 2 w 22"/>
                  <a:gd name="T69" fmla="*/ 22 h 30"/>
                  <a:gd name="T70" fmla="*/ 2 w 22"/>
                  <a:gd name="T71" fmla="*/ 20 h 30"/>
                  <a:gd name="T72" fmla="*/ 2 w 22"/>
                  <a:gd name="T73" fmla="*/ 20 h 30"/>
                  <a:gd name="T74" fmla="*/ 6 w 22"/>
                  <a:gd name="T75" fmla="*/ 16 h 30"/>
                  <a:gd name="T76" fmla="*/ 6 w 22"/>
                  <a:gd name="T77" fmla="*/ 16 h 30"/>
                  <a:gd name="T78" fmla="*/ 6 w 22"/>
                  <a:gd name="T79" fmla="*/ 16 h 30"/>
                  <a:gd name="T80" fmla="*/ 6 w 22"/>
                  <a:gd name="T81" fmla="*/ 12 h 30"/>
                  <a:gd name="T82" fmla="*/ 6 w 22"/>
                  <a:gd name="T83" fmla="*/ 12 h 30"/>
                  <a:gd name="T84" fmla="*/ 6 w 22"/>
                  <a:gd name="T85" fmla="*/ 8 h 30"/>
                  <a:gd name="T86" fmla="*/ 6 w 22"/>
                  <a:gd name="T87" fmla="*/ 8 h 30"/>
                  <a:gd name="T88" fmla="*/ 6 w 22"/>
                  <a:gd name="T89" fmla="*/ 8 h 30"/>
                  <a:gd name="T90" fmla="*/ 10 w 22"/>
                  <a:gd name="T91" fmla="*/ 4 h 30"/>
                  <a:gd name="T92" fmla="*/ 14 w 22"/>
                  <a:gd name="T93" fmla="*/ 0 h 30"/>
                  <a:gd name="T94" fmla="*/ 14 w 22"/>
                  <a:gd name="T95" fmla="*/ 0 h 30"/>
                  <a:gd name="T96" fmla="*/ 14 w 22"/>
                  <a:gd name="T9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30">
                    <a:moveTo>
                      <a:pt x="14" y="0"/>
                    </a:moveTo>
                    <a:lnTo>
                      <a:pt x="14" y="0"/>
                    </a:lnTo>
                    <a:lnTo>
                      <a:pt x="14" y="0"/>
                    </a:lnTo>
                    <a:lnTo>
                      <a:pt x="14" y="0"/>
                    </a:lnTo>
                    <a:lnTo>
                      <a:pt x="14" y="0"/>
                    </a:lnTo>
                    <a:lnTo>
                      <a:pt x="14" y="0"/>
                    </a:lnTo>
                    <a:lnTo>
                      <a:pt x="18" y="0"/>
                    </a:lnTo>
                    <a:lnTo>
                      <a:pt x="18" y="0"/>
                    </a:lnTo>
                    <a:lnTo>
                      <a:pt x="18" y="0"/>
                    </a:lnTo>
                    <a:lnTo>
                      <a:pt x="18" y="0"/>
                    </a:lnTo>
                    <a:lnTo>
                      <a:pt x="18" y="0"/>
                    </a:lnTo>
                    <a:lnTo>
                      <a:pt x="18" y="0"/>
                    </a:lnTo>
                    <a:lnTo>
                      <a:pt x="18" y="4"/>
                    </a:lnTo>
                    <a:lnTo>
                      <a:pt x="18" y="0"/>
                    </a:lnTo>
                    <a:lnTo>
                      <a:pt x="18" y="4"/>
                    </a:lnTo>
                    <a:lnTo>
                      <a:pt x="22" y="4"/>
                    </a:lnTo>
                    <a:lnTo>
                      <a:pt x="22" y="4"/>
                    </a:lnTo>
                    <a:lnTo>
                      <a:pt x="22" y="8"/>
                    </a:lnTo>
                    <a:lnTo>
                      <a:pt x="22" y="8"/>
                    </a:lnTo>
                    <a:lnTo>
                      <a:pt x="22" y="8"/>
                    </a:lnTo>
                    <a:lnTo>
                      <a:pt x="18" y="12"/>
                    </a:lnTo>
                    <a:lnTo>
                      <a:pt x="18" y="12"/>
                    </a:lnTo>
                    <a:lnTo>
                      <a:pt x="18" y="12"/>
                    </a:lnTo>
                    <a:lnTo>
                      <a:pt x="18" y="12"/>
                    </a:lnTo>
                    <a:lnTo>
                      <a:pt x="18" y="16"/>
                    </a:lnTo>
                    <a:lnTo>
                      <a:pt x="18" y="16"/>
                    </a:lnTo>
                    <a:lnTo>
                      <a:pt x="18" y="16"/>
                    </a:lnTo>
                    <a:lnTo>
                      <a:pt x="18" y="16"/>
                    </a:lnTo>
                    <a:lnTo>
                      <a:pt x="18" y="16"/>
                    </a:lnTo>
                    <a:lnTo>
                      <a:pt x="18" y="16"/>
                    </a:lnTo>
                    <a:lnTo>
                      <a:pt x="14" y="16"/>
                    </a:lnTo>
                    <a:lnTo>
                      <a:pt x="14" y="16"/>
                    </a:lnTo>
                    <a:lnTo>
                      <a:pt x="14" y="16"/>
                    </a:lnTo>
                    <a:lnTo>
                      <a:pt x="10" y="20"/>
                    </a:lnTo>
                    <a:lnTo>
                      <a:pt x="10" y="20"/>
                    </a:lnTo>
                    <a:lnTo>
                      <a:pt x="14" y="20"/>
                    </a:lnTo>
                    <a:lnTo>
                      <a:pt x="14" y="20"/>
                    </a:lnTo>
                    <a:lnTo>
                      <a:pt x="14" y="20"/>
                    </a:lnTo>
                    <a:lnTo>
                      <a:pt x="10" y="22"/>
                    </a:lnTo>
                    <a:lnTo>
                      <a:pt x="10" y="22"/>
                    </a:lnTo>
                    <a:lnTo>
                      <a:pt x="10" y="22"/>
                    </a:lnTo>
                    <a:lnTo>
                      <a:pt x="10" y="22"/>
                    </a:lnTo>
                    <a:lnTo>
                      <a:pt x="10" y="22"/>
                    </a:lnTo>
                    <a:lnTo>
                      <a:pt x="10" y="22"/>
                    </a:lnTo>
                    <a:lnTo>
                      <a:pt x="10" y="22"/>
                    </a:lnTo>
                    <a:lnTo>
                      <a:pt x="10" y="22"/>
                    </a:lnTo>
                    <a:lnTo>
                      <a:pt x="10" y="22"/>
                    </a:lnTo>
                    <a:lnTo>
                      <a:pt x="6" y="26"/>
                    </a:lnTo>
                    <a:lnTo>
                      <a:pt x="6" y="26"/>
                    </a:lnTo>
                    <a:lnTo>
                      <a:pt x="6" y="26"/>
                    </a:lnTo>
                    <a:lnTo>
                      <a:pt x="6" y="26"/>
                    </a:lnTo>
                    <a:lnTo>
                      <a:pt x="6" y="26"/>
                    </a:lnTo>
                    <a:lnTo>
                      <a:pt x="6" y="26"/>
                    </a:lnTo>
                    <a:lnTo>
                      <a:pt x="6" y="30"/>
                    </a:lnTo>
                    <a:lnTo>
                      <a:pt x="2" y="30"/>
                    </a:lnTo>
                    <a:lnTo>
                      <a:pt x="2" y="30"/>
                    </a:lnTo>
                    <a:lnTo>
                      <a:pt x="2" y="30"/>
                    </a:lnTo>
                    <a:lnTo>
                      <a:pt x="2" y="30"/>
                    </a:lnTo>
                    <a:lnTo>
                      <a:pt x="2" y="30"/>
                    </a:lnTo>
                    <a:lnTo>
                      <a:pt x="0" y="30"/>
                    </a:lnTo>
                    <a:lnTo>
                      <a:pt x="0" y="30"/>
                    </a:lnTo>
                    <a:lnTo>
                      <a:pt x="0" y="26"/>
                    </a:lnTo>
                    <a:lnTo>
                      <a:pt x="2" y="26"/>
                    </a:lnTo>
                    <a:lnTo>
                      <a:pt x="2" y="26"/>
                    </a:lnTo>
                    <a:lnTo>
                      <a:pt x="2" y="26"/>
                    </a:lnTo>
                    <a:lnTo>
                      <a:pt x="2" y="22"/>
                    </a:lnTo>
                    <a:lnTo>
                      <a:pt x="2" y="22"/>
                    </a:lnTo>
                    <a:lnTo>
                      <a:pt x="2" y="22"/>
                    </a:lnTo>
                    <a:lnTo>
                      <a:pt x="2" y="22"/>
                    </a:lnTo>
                    <a:lnTo>
                      <a:pt x="2" y="22"/>
                    </a:lnTo>
                    <a:lnTo>
                      <a:pt x="2" y="20"/>
                    </a:lnTo>
                    <a:lnTo>
                      <a:pt x="2" y="20"/>
                    </a:lnTo>
                    <a:lnTo>
                      <a:pt x="2" y="20"/>
                    </a:lnTo>
                    <a:lnTo>
                      <a:pt x="2" y="20"/>
                    </a:lnTo>
                    <a:lnTo>
                      <a:pt x="2" y="16"/>
                    </a:lnTo>
                    <a:lnTo>
                      <a:pt x="6" y="16"/>
                    </a:lnTo>
                    <a:lnTo>
                      <a:pt x="6" y="16"/>
                    </a:lnTo>
                    <a:lnTo>
                      <a:pt x="6" y="16"/>
                    </a:lnTo>
                    <a:lnTo>
                      <a:pt x="6" y="16"/>
                    </a:lnTo>
                    <a:lnTo>
                      <a:pt x="6" y="16"/>
                    </a:lnTo>
                    <a:lnTo>
                      <a:pt x="6" y="16"/>
                    </a:lnTo>
                    <a:lnTo>
                      <a:pt x="6" y="12"/>
                    </a:lnTo>
                    <a:lnTo>
                      <a:pt x="6" y="16"/>
                    </a:lnTo>
                    <a:lnTo>
                      <a:pt x="6" y="12"/>
                    </a:lnTo>
                    <a:lnTo>
                      <a:pt x="6" y="12"/>
                    </a:lnTo>
                    <a:lnTo>
                      <a:pt x="6" y="8"/>
                    </a:lnTo>
                    <a:lnTo>
                      <a:pt x="6" y="8"/>
                    </a:lnTo>
                    <a:lnTo>
                      <a:pt x="6" y="8"/>
                    </a:lnTo>
                    <a:lnTo>
                      <a:pt x="6" y="8"/>
                    </a:lnTo>
                    <a:lnTo>
                      <a:pt x="6" y="8"/>
                    </a:lnTo>
                    <a:lnTo>
                      <a:pt x="6" y="4"/>
                    </a:lnTo>
                    <a:lnTo>
                      <a:pt x="10" y="4"/>
                    </a:lnTo>
                    <a:lnTo>
                      <a:pt x="10" y="4"/>
                    </a:lnTo>
                    <a:lnTo>
                      <a:pt x="14" y="0"/>
                    </a:lnTo>
                    <a:lnTo>
                      <a:pt x="14" y="0"/>
                    </a:lnTo>
                    <a:lnTo>
                      <a:pt x="14" y="0"/>
                    </a:lnTo>
                    <a:lnTo>
                      <a:pt x="14" y="0"/>
                    </a:lnTo>
                    <a:lnTo>
                      <a:pt x="14" y="0"/>
                    </a:lnTo>
                    <a:lnTo>
                      <a:pt x="14" y="0"/>
                    </a:lnTo>
                    <a:close/>
                  </a:path>
                </a:pathLst>
              </a:custGeom>
              <a:solidFill>
                <a:srgbClr val="00206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9" name="Freeform 39">
                <a:extLst>
                  <a:ext uri="{FF2B5EF4-FFF2-40B4-BE49-F238E27FC236}">
                    <a16:creationId xmlns:a16="http://schemas.microsoft.com/office/drawing/2014/main" id="{C40A5989-1FE4-4D95-8E9A-9171D79480EC}"/>
                  </a:ext>
                </a:extLst>
              </p:cNvPr>
              <p:cNvSpPr>
                <a:spLocks noEditPoints="1"/>
              </p:cNvSpPr>
              <p:nvPr/>
            </p:nvSpPr>
            <p:spPr bwMode="auto">
              <a:xfrm>
                <a:off x="9032272" y="4395085"/>
                <a:ext cx="544390" cy="220325"/>
              </a:xfrm>
              <a:custGeom>
                <a:avLst/>
                <a:gdLst>
                  <a:gd name="T0" fmla="*/ 8 w 280"/>
                  <a:gd name="T1" fmla="*/ 14 h 112"/>
                  <a:gd name="T2" fmla="*/ 18 w 280"/>
                  <a:gd name="T3" fmla="*/ 18 h 112"/>
                  <a:gd name="T4" fmla="*/ 22 w 280"/>
                  <a:gd name="T5" fmla="*/ 30 h 112"/>
                  <a:gd name="T6" fmla="*/ 34 w 280"/>
                  <a:gd name="T7" fmla="*/ 26 h 112"/>
                  <a:gd name="T8" fmla="*/ 42 w 280"/>
                  <a:gd name="T9" fmla="*/ 26 h 112"/>
                  <a:gd name="T10" fmla="*/ 52 w 280"/>
                  <a:gd name="T11" fmla="*/ 36 h 112"/>
                  <a:gd name="T12" fmla="*/ 52 w 280"/>
                  <a:gd name="T13" fmla="*/ 56 h 112"/>
                  <a:gd name="T14" fmla="*/ 56 w 280"/>
                  <a:gd name="T15" fmla="*/ 66 h 112"/>
                  <a:gd name="T16" fmla="*/ 60 w 280"/>
                  <a:gd name="T17" fmla="*/ 86 h 112"/>
                  <a:gd name="T18" fmla="*/ 64 w 280"/>
                  <a:gd name="T19" fmla="*/ 100 h 112"/>
                  <a:gd name="T20" fmla="*/ 56 w 280"/>
                  <a:gd name="T21" fmla="*/ 100 h 112"/>
                  <a:gd name="T22" fmla="*/ 38 w 280"/>
                  <a:gd name="T23" fmla="*/ 90 h 112"/>
                  <a:gd name="T24" fmla="*/ 22 w 280"/>
                  <a:gd name="T25" fmla="*/ 78 h 112"/>
                  <a:gd name="T26" fmla="*/ 22 w 280"/>
                  <a:gd name="T27" fmla="*/ 64 h 112"/>
                  <a:gd name="T28" fmla="*/ 14 w 280"/>
                  <a:gd name="T29" fmla="*/ 52 h 112"/>
                  <a:gd name="T30" fmla="*/ 12 w 280"/>
                  <a:gd name="T31" fmla="*/ 30 h 112"/>
                  <a:gd name="T32" fmla="*/ 242 w 280"/>
                  <a:gd name="T33" fmla="*/ 4 h 112"/>
                  <a:gd name="T34" fmla="*/ 246 w 280"/>
                  <a:gd name="T35" fmla="*/ 0 h 112"/>
                  <a:gd name="T36" fmla="*/ 254 w 280"/>
                  <a:gd name="T37" fmla="*/ 10 h 112"/>
                  <a:gd name="T38" fmla="*/ 266 w 280"/>
                  <a:gd name="T39" fmla="*/ 44 h 112"/>
                  <a:gd name="T40" fmla="*/ 258 w 280"/>
                  <a:gd name="T41" fmla="*/ 52 h 112"/>
                  <a:gd name="T42" fmla="*/ 168 w 280"/>
                  <a:gd name="T43" fmla="*/ 86 h 112"/>
                  <a:gd name="T44" fmla="*/ 210 w 280"/>
                  <a:gd name="T45" fmla="*/ 48 h 112"/>
                  <a:gd name="T46" fmla="*/ 216 w 280"/>
                  <a:gd name="T47" fmla="*/ 44 h 112"/>
                  <a:gd name="T48" fmla="*/ 224 w 280"/>
                  <a:gd name="T49" fmla="*/ 52 h 112"/>
                  <a:gd name="T50" fmla="*/ 224 w 280"/>
                  <a:gd name="T51" fmla="*/ 36 h 112"/>
                  <a:gd name="T52" fmla="*/ 232 w 280"/>
                  <a:gd name="T53" fmla="*/ 30 h 112"/>
                  <a:gd name="T54" fmla="*/ 240 w 280"/>
                  <a:gd name="T55" fmla="*/ 14 h 112"/>
                  <a:gd name="T56" fmla="*/ 242 w 280"/>
                  <a:gd name="T57" fmla="*/ 10 h 112"/>
                  <a:gd name="T58" fmla="*/ 250 w 280"/>
                  <a:gd name="T59" fmla="*/ 10 h 112"/>
                  <a:gd name="T60" fmla="*/ 258 w 280"/>
                  <a:gd name="T61" fmla="*/ 18 h 112"/>
                  <a:gd name="T62" fmla="*/ 262 w 280"/>
                  <a:gd name="T63" fmla="*/ 26 h 112"/>
                  <a:gd name="T64" fmla="*/ 272 w 280"/>
                  <a:gd name="T65" fmla="*/ 30 h 112"/>
                  <a:gd name="T66" fmla="*/ 272 w 280"/>
                  <a:gd name="T67" fmla="*/ 36 h 112"/>
                  <a:gd name="T68" fmla="*/ 262 w 280"/>
                  <a:gd name="T69" fmla="*/ 40 h 112"/>
                  <a:gd name="T70" fmla="*/ 262 w 280"/>
                  <a:gd name="T71" fmla="*/ 52 h 112"/>
                  <a:gd name="T72" fmla="*/ 242 w 280"/>
                  <a:gd name="T73" fmla="*/ 52 h 112"/>
                  <a:gd name="T74" fmla="*/ 228 w 280"/>
                  <a:gd name="T75" fmla="*/ 52 h 112"/>
                  <a:gd name="T76" fmla="*/ 224 w 280"/>
                  <a:gd name="T77" fmla="*/ 70 h 112"/>
                  <a:gd name="T78" fmla="*/ 216 w 280"/>
                  <a:gd name="T79" fmla="*/ 92 h 112"/>
                  <a:gd name="T80" fmla="*/ 202 w 280"/>
                  <a:gd name="T81" fmla="*/ 100 h 112"/>
                  <a:gd name="T82" fmla="*/ 186 w 280"/>
                  <a:gd name="T83" fmla="*/ 96 h 112"/>
                  <a:gd name="T84" fmla="*/ 172 w 280"/>
                  <a:gd name="T85" fmla="*/ 108 h 112"/>
                  <a:gd name="T86" fmla="*/ 154 w 280"/>
                  <a:gd name="T87" fmla="*/ 112 h 112"/>
                  <a:gd name="T88" fmla="*/ 142 w 280"/>
                  <a:gd name="T89" fmla="*/ 92 h 112"/>
                  <a:gd name="T90" fmla="*/ 154 w 280"/>
                  <a:gd name="T91" fmla="*/ 92 h 112"/>
                  <a:gd name="T92" fmla="*/ 160 w 280"/>
                  <a:gd name="T93" fmla="*/ 100 h 112"/>
                  <a:gd name="T94" fmla="*/ 164 w 280"/>
                  <a:gd name="T95" fmla="*/ 92 h 112"/>
                  <a:gd name="T96" fmla="*/ 164 w 280"/>
                  <a:gd name="T97" fmla="*/ 86 h 112"/>
                  <a:gd name="T98" fmla="*/ 176 w 280"/>
                  <a:gd name="T99" fmla="*/ 74 h 112"/>
                  <a:gd name="T100" fmla="*/ 194 w 280"/>
                  <a:gd name="T101" fmla="*/ 66 h 112"/>
                  <a:gd name="T102" fmla="*/ 206 w 280"/>
                  <a:gd name="T103" fmla="*/ 48 h 112"/>
                  <a:gd name="T104" fmla="*/ 4 w 280"/>
                  <a:gd name="T105" fmla="*/ 14 h 112"/>
                  <a:gd name="T106" fmla="*/ 12 w 280"/>
                  <a:gd name="T107" fmla="*/ 34 h 112"/>
                  <a:gd name="T108" fmla="*/ 12 w 280"/>
                  <a:gd name="T109" fmla="*/ 34 h 112"/>
                  <a:gd name="T110" fmla="*/ 64 w 280"/>
                  <a:gd name="T111"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112">
                    <a:moveTo>
                      <a:pt x="12" y="30"/>
                    </a:moveTo>
                    <a:lnTo>
                      <a:pt x="12" y="26"/>
                    </a:lnTo>
                    <a:lnTo>
                      <a:pt x="12" y="22"/>
                    </a:lnTo>
                    <a:lnTo>
                      <a:pt x="12" y="18"/>
                    </a:lnTo>
                    <a:lnTo>
                      <a:pt x="8" y="18"/>
                    </a:lnTo>
                    <a:lnTo>
                      <a:pt x="8" y="14"/>
                    </a:lnTo>
                    <a:lnTo>
                      <a:pt x="8" y="10"/>
                    </a:lnTo>
                    <a:lnTo>
                      <a:pt x="12" y="10"/>
                    </a:lnTo>
                    <a:lnTo>
                      <a:pt x="12" y="14"/>
                    </a:lnTo>
                    <a:lnTo>
                      <a:pt x="14" y="14"/>
                    </a:lnTo>
                    <a:lnTo>
                      <a:pt x="18" y="14"/>
                    </a:lnTo>
                    <a:lnTo>
                      <a:pt x="18" y="18"/>
                    </a:lnTo>
                    <a:lnTo>
                      <a:pt x="22" y="18"/>
                    </a:lnTo>
                    <a:lnTo>
                      <a:pt x="22" y="22"/>
                    </a:lnTo>
                    <a:lnTo>
                      <a:pt x="18" y="22"/>
                    </a:lnTo>
                    <a:lnTo>
                      <a:pt x="18" y="26"/>
                    </a:lnTo>
                    <a:lnTo>
                      <a:pt x="22" y="26"/>
                    </a:lnTo>
                    <a:lnTo>
                      <a:pt x="22" y="30"/>
                    </a:lnTo>
                    <a:lnTo>
                      <a:pt x="22" y="26"/>
                    </a:lnTo>
                    <a:lnTo>
                      <a:pt x="26" y="26"/>
                    </a:lnTo>
                    <a:lnTo>
                      <a:pt x="26" y="22"/>
                    </a:lnTo>
                    <a:lnTo>
                      <a:pt x="30" y="22"/>
                    </a:lnTo>
                    <a:lnTo>
                      <a:pt x="30" y="26"/>
                    </a:lnTo>
                    <a:lnTo>
                      <a:pt x="34" y="26"/>
                    </a:lnTo>
                    <a:lnTo>
                      <a:pt x="34" y="22"/>
                    </a:lnTo>
                    <a:lnTo>
                      <a:pt x="34" y="18"/>
                    </a:lnTo>
                    <a:lnTo>
                      <a:pt x="38" y="18"/>
                    </a:lnTo>
                    <a:lnTo>
                      <a:pt x="42" y="18"/>
                    </a:lnTo>
                    <a:lnTo>
                      <a:pt x="42" y="22"/>
                    </a:lnTo>
                    <a:lnTo>
                      <a:pt x="42" y="26"/>
                    </a:lnTo>
                    <a:lnTo>
                      <a:pt x="44" y="26"/>
                    </a:lnTo>
                    <a:lnTo>
                      <a:pt x="44" y="30"/>
                    </a:lnTo>
                    <a:lnTo>
                      <a:pt x="48" y="30"/>
                    </a:lnTo>
                    <a:lnTo>
                      <a:pt x="48" y="34"/>
                    </a:lnTo>
                    <a:lnTo>
                      <a:pt x="52" y="34"/>
                    </a:lnTo>
                    <a:lnTo>
                      <a:pt x="52" y="36"/>
                    </a:lnTo>
                    <a:lnTo>
                      <a:pt x="52" y="40"/>
                    </a:lnTo>
                    <a:lnTo>
                      <a:pt x="56" y="44"/>
                    </a:lnTo>
                    <a:lnTo>
                      <a:pt x="56" y="48"/>
                    </a:lnTo>
                    <a:lnTo>
                      <a:pt x="56" y="52"/>
                    </a:lnTo>
                    <a:lnTo>
                      <a:pt x="52" y="52"/>
                    </a:lnTo>
                    <a:lnTo>
                      <a:pt x="52" y="56"/>
                    </a:lnTo>
                    <a:lnTo>
                      <a:pt x="52" y="60"/>
                    </a:lnTo>
                    <a:lnTo>
                      <a:pt x="52" y="64"/>
                    </a:lnTo>
                    <a:lnTo>
                      <a:pt x="56" y="64"/>
                    </a:lnTo>
                    <a:lnTo>
                      <a:pt x="56" y="66"/>
                    </a:lnTo>
                    <a:lnTo>
                      <a:pt x="52" y="66"/>
                    </a:lnTo>
                    <a:lnTo>
                      <a:pt x="56" y="66"/>
                    </a:lnTo>
                    <a:lnTo>
                      <a:pt x="56" y="70"/>
                    </a:lnTo>
                    <a:lnTo>
                      <a:pt x="56" y="74"/>
                    </a:lnTo>
                    <a:lnTo>
                      <a:pt x="56" y="78"/>
                    </a:lnTo>
                    <a:lnTo>
                      <a:pt x="60" y="78"/>
                    </a:lnTo>
                    <a:lnTo>
                      <a:pt x="60" y="82"/>
                    </a:lnTo>
                    <a:lnTo>
                      <a:pt x="60" y="86"/>
                    </a:lnTo>
                    <a:lnTo>
                      <a:pt x="64" y="86"/>
                    </a:lnTo>
                    <a:lnTo>
                      <a:pt x="64" y="90"/>
                    </a:lnTo>
                    <a:lnTo>
                      <a:pt x="64" y="92"/>
                    </a:lnTo>
                    <a:lnTo>
                      <a:pt x="68" y="96"/>
                    </a:lnTo>
                    <a:lnTo>
                      <a:pt x="68" y="100"/>
                    </a:lnTo>
                    <a:lnTo>
                      <a:pt x="64" y="100"/>
                    </a:lnTo>
                    <a:lnTo>
                      <a:pt x="64" y="96"/>
                    </a:lnTo>
                    <a:lnTo>
                      <a:pt x="64" y="100"/>
                    </a:lnTo>
                    <a:lnTo>
                      <a:pt x="60" y="100"/>
                    </a:lnTo>
                    <a:lnTo>
                      <a:pt x="56" y="100"/>
                    </a:lnTo>
                    <a:lnTo>
                      <a:pt x="56" y="104"/>
                    </a:lnTo>
                    <a:lnTo>
                      <a:pt x="56" y="100"/>
                    </a:lnTo>
                    <a:lnTo>
                      <a:pt x="52" y="100"/>
                    </a:lnTo>
                    <a:lnTo>
                      <a:pt x="52" y="96"/>
                    </a:lnTo>
                    <a:lnTo>
                      <a:pt x="48" y="96"/>
                    </a:lnTo>
                    <a:lnTo>
                      <a:pt x="44" y="92"/>
                    </a:lnTo>
                    <a:lnTo>
                      <a:pt x="42" y="90"/>
                    </a:lnTo>
                    <a:lnTo>
                      <a:pt x="38" y="90"/>
                    </a:lnTo>
                    <a:lnTo>
                      <a:pt x="38" y="86"/>
                    </a:lnTo>
                    <a:lnTo>
                      <a:pt x="34" y="86"/>
                    </a:lnTo>
                    <a:lnTo>
                      <a:pt x="34" y="82"/>
                    </a:lnTo>
                    <a:lnTo>
                      <a:pt x="30" y="82"/>
                    </a:lnTo>
                    <a:lnTo>
                      <a:pt x="26" y="78"/>
                    </a:lnTo>
                    <a:lnTo>
                      <a:pt x="22" y="78"/>
                    </a:lnTo>
                    <a:lnTo>
                      <a:pt x="22" y="74"/>
                    </a:lnTo>
                    <a:lnTo>
                      <a:pt x="26" y="74"/>
                    </a:lnTo>
                    <a:lnTo>
                      <a:pt x="26" y="70"/>
                    </a:lnTo>
                    <a:lnTo>
                      <a:pt x="22" y="70"/>
                    </a:lnTo>
                    <a:lnTo>
                      <a:pt x="22" y="66"/>
                    </a:lnTo>
                    <a:lnTo>
                      <a:pt x="22" y="64"/>
                    </a:lnTo>
                    <a:lnTo>
                      <a:pt x="18" y="64"/>
                    </a:lnTo>
                    <a:lnTo>
                      <a:pt x="18" y="60"/>
                    </a:lnTo>
                    <a:lnTo>
                      <a:pt x="14" y="60"/>
                    </a:lnTo>
                    <a:lnTo>
                      <a:pt x="14" y="56"/>
                    </a:lnTo>
                    <a:lnTo>
                      <a:pt x="18" y="56"/>
                    </a:lnTo>
                    <a:lnTo>
                      <a:pt x="14" y="52"/>
                    </a:lnTo>
                    <a:lnTo>
                      <a:pt x="14" y="48"/>
                    </a:lnTo>
                    <a:lnTo>
                      <a:pt x="14" y="44"/>
                    </a:lnTo>
                    <a:lnTo>
                      <a:pt x="12" y="40"/>
                    </a:lnTo>
                    <a:lnTo>
                      <a:pt x="12" y="36"/>
                    </a:lnTo>
                    <a:lnTo>
                      <a:pt x="12" y="34"/>
                    </a:lnTo>
                    <a:lnTo>
                      <a:pt x="12" y="30"/>
                    </a:lnTo>
                    <a:lnTo>
                      <a:pt x="12" y="30"/>
                    </a:lnTo>
                    <a:lnTo>
                      <a:pt x="12" y="30"/>
                    </a:lnTo>
                    <a:close/>
                    <a:moveTo>
                      <a:pt x="242" y="4"/>
                    </a:moveTo>
                    <a:lnTo>
                      <a:pt x="246" y="0"/>
                    </a:lnTo>
                    <a:lnTo>
                      <a:pt x="242" y="4"/>
                    </a:lnTo>
                    <a:lnTo>
                      <a:pt x="242" y="4"/>
                    </a:lnTo>
                    <a:lnTo>
                      <a:pt x="242" y="4"/>
                    </a:lnTo>
                    <a:close/>
                    <a:moveTo>
                      <a:pt x="246" y="0"/>
                    </a:moveTo>
                    <a:lnTo>
                      <a:pt x="250" y="0"/>
                    </a:lnTo>
                    <a:lnTo>
                      <a:pt x="250" y="4"/>
                    </a:lnTo>
                    <a:lnTo>
                      <a:pt x="246" y="4"/>
                    </a:lnTo>
                    <a:lnTo>
                      <a:pt x="246" y="0"/>
                    </a:lnTo>
                    <a:lnTo>
                      <a:pt x="246" y="0"/>
                    </a:lnTo>
                    <a:lnTo>
                      <a:pt x="246" y="0"/>
                    </a:lnTo>
                    <a:close/>
                    <a:moveTo>
                      <a:pt x="250" y="10"/>
                    </a:moveTo>
                    <a:lnTo>
                      <a:pt x="254" y="10"/>
                    </a:lnTo>
                    <a:lnTo>
                      <a:pt x="254" y="6"/>
                    </a:lnTo>
                    <a:lnTo>
                      <a:pt x="254" y="10"/>
                    </a:lnTo>
                    <a:lnTo>
                      <a:pt x="250" y="10"/>
                    </a:lnTo>
                    <a:lnTo>
                      <a:pt x="250" y="10"/>
                    </a:lnTo>
                    <a:lnTo>
                      <a:pt x="250" y="10"/>
                    </a:lnTo>
                    <a:close/>
                    <a:moveTo>
                      <a:pt x="266" y="44"/>
                    </a:moveTo>
                    <a:lnTo>
                      <a:pt x="270" y="44"/>
                    </a:lnTo>
                    <a:lnTo>
                      <a:pt x="266" y="44"/>
                    </a:lnTo>
                    <a:lnTo>
                      <a:pt x="266" y="44"/>
                    </a:lnTo>
                    <a:lnTo>
                      <a:pt x="266" y="44"/>
                    </a:lnTo>
                    <a:close/>
                    <a:moveTo>
                      <a:pt x="258" y="52"/>
                    </a:moveTo>
                    <a:lnTo>
                      <a:pt x="254" y="52"/>
                    </a:lnTo>
                    <a:lnTo>
                      <a:pt x="258" y="52"/>
                    </a:lnTo>
                    <a:lnTo>
                      <a:pt x="258" y="52"/>
                    </a:lnTo>
                    <a:lnTo>
                      <a:pt x="258" y="52"/>
                    </a:lnTo>
                    <a:close/>
                    <a:moveTo>
                      <a:pt x="164" y="82"/>
                    </a:moveTo>
                    <a:lnTo>
                      <a:pt x="164" y="78"/>
                    </a:lnTo>
                    <a:lnTo>
                      <a:pt x="168" y="78"/>
                    </a:lnTo>
                    <a:lnTo>
                      <a:pt x="168" y="82"/>
                    </a:lnTo>
                    <a:lnTo>
                      <a:pt x="168" y="86"/>
                    </a:lnTo>
                    <a:lnTo>
                      <a:pt x="164" y="82"/>
                    </a:lnTo>
                    <a:lnTo>
                      <a:pt x="164" y="82"/>
                    </a:lnTo>
                    <a:lnTo>
                      <a:pt x="164" y="82"/>
                    </a:lnTo>
                    <a:close/>
                    <a:moveTo>
                      <a:pt x="206" y="44"/>
                    </a:moveTo>
                    <a:lnTo>
                      <a:pt x="206" y="48"/>
                    </a:lnTo>
                    <a:lnTo>
                      <a:pt x="210" y="48"/>
                    </a:lnTo>
                    <a:lnTo>
                      <a:pt x="210" y="52"/>
                    </a:lnTo>
                    <a:lnTo>
                      <a:pt x="214" y="56"/>
                    </a:lnTo>
                    <a:lnTo>
                      <a:pt x="216" y="56"/>
                    </a:lnTo>
                    <a:lnTo>
                      <a:pt x="216" y="52"/>
                    </a:lnTo>
                    <a:lnTo>
                      <a:pt x="216" y="48"/>
                    </a:lnTo>
                    <a:lnTo>
                      <a:pt x="216" y="44"/>
                    </a:lnTo>
                    <a:lnTo>
                      <a:pt x="216" y="40"/>
                    </a:lnTo>
                    <a:lnTo>
                      <a:pt x="220" y="40"/>
                    </a:lnTo>
                    <a:lnTo>
                      <a:pt x="216" y="44"/>
                    </a:lnTo>
                    <a:lnTo>
                      <a:pt x="220" y="44"/>
                    </a:lnTo>
                    <a:lnTo>
                      <a:pt x="220" y="48"/>
                    </a:lnTo>
                    <a:lnTo>
                      <a:pt x="224" y="52"/>
                    </a:lnTo>
                    <a:lnTo>
                      <a:pt x="224" y="48"/>
                    </a:lnTo>
                    <a:lnTo>
                      <a:pt x="220" y="48"/>
                    </a:lnTo>
                    <a:lnTo>
                      <a:pt x="220" y="44"/>
                    </a:lnTo>
                    <a:lnTo>
                      <a:pt x="220" y="40"/>
                    </a:lnTo>
                    <a:lnTo>
                      <a:pt x="224" y="40"/>
                    </a:lnTo>
                    <a:lnTo>
                      <a:pt x="224" y="36"/>
                    </a:lnTo>
                    <a:lnTo>
                      <a:pt x="228" y="36"/>
                    </a:lnTo>
                    <a:lnTo>
                      <a:pt x="224" y="36"/>
                    </a:lnTo>
                    <a:lnTo>
                      <a:pt x="224" y="34"/>
                    </a:lnTo>
                    <a:lnTo>
                      <a:pt x="224" y="30"/>
                    </a:lnTo>
                    <a:lnTo>
                      <a:pt x="228" y="30"/>
                    </a:lnTo>
                    <a:lnTo>
                      <a:pt x="232" y="30"/>
                    </a:lnTo>
                    <a:lnTo>
                      <a:pt x="232" y="26"/>
                    </a:lnTo>
                    <a:lnTo>
                      <a:pt x="232" y="22"/>
                    </a:lnTo>
                    <a:lnTo>
                      <a:pt x="236" y="22"/>
                    </a:lnTo>
                    <a:lnTo>
                      <a:pt x="236" y="18"/>
                    </a:lnTo>
                    <a:lnTo>
                      <a:pt x="236" y="14"/>
                    </a:lnTo>
                    <a:lnTo>
                      <a:pt x="240" y="14"/>
                    </a:lnTo>
                    <a:lnTo>
                      <a:pt x="240" y="10"/>
                    </a:lnTo>
                    <a:lnTo>
                      <a:pt x="242" y="10"/>
                    </a:lnTo>
                    <a:lnTo>
                      <a:pt x="242" y="6"/>
                    </a:lnTo>
                    <a:lnTo>
                      <a:pt x="242" y="4"/>
                    </a:lnTo>
                    <a:lnTo>
                      <a:pt x="242" y="6"/>
                    </a:lnTo>
                    <a:lnTo>
                      <a:pt x="242" y="10"/>
                    </a:lnTo>
                    <a:lnTo>
                      <a:pt x="246" y="10"/>
                    </a:lnTo>
                    <a:lnTo>
                      <a:pt x="246" y="6"/>
                    </a:lnTo>
                    <a:lnTo>
                      <a:pt x="246" y="4"/>
                    </a:lnTo>
                    <a:lnTo>
                      <a:pt x="250" y="4"/>
                    </a:lnTo>
                    <a:lnTo>
                      <a:pt x="250" y="6"/>
                    </a:lnTo>
                    <a:lnTo>
                      <a:pt x="250" y="10"/>
                    </a:lnTo>
                    <a:lnTo>
                      <a:pt x="254" y="10"/>
                    </a:lnTo>
                    <a:lnTo>
                      <a:pt x="254" y="14"/>
                    </a:lnTo>
                    <a:lnTo>
                      <a:pt x="254" y="10"/>
                    </a:lnTo>
                    <a:lnTo>
                      <a:pt x="254" y="14"/>
                    </a:lnTo>
                    <a:lnTo>
                      <a:pt x="258" y="14"/>
                    </a:lnTo>
                    <a:lnTo>
                      <a:pt x="258" y="18"/>
                    </a:lnTo>
                    <a:lnTo>
                      <a:pt x="254" y="18"/>
                    </a:lnTo>
                    <a:lnTo>
                      <a:pt x="258" y="22"/>
                    </a:lnTo>
                    <a:lnTo>
                      <a:pt x="254" y="22"/>
                    </a:lnTo>
                    <a:lnTo>
                      <a:pt x="258" y="22"/>
                    </a:lnTo>
                    <a:lnTo>
                      <a:pt x="262" y="22"/>
                    </a:lnTo>
                    <a:lnTo>
                      <a:pt x="262" y="26"/>
                    </a:lnTo>
                    <a:lnTo>
                      <a:pt x="258" y="26"/>
                    </a:lnTo>
                    <a:lnTo>
                      <a:pt x="262" y="26"/>
                    </a:lnTo>
                    <a:lnTo>
                      <a:pt x="266" y="26"/>
                    </a:lnTo>
                    <a:lnTo>
                      <a:pt x="270" y="26"/>
                    </a:lnTo>
                    <a:lnTo>
                      <a:pt x="270" y="30"/>
                    </a:lnTo>
                    <a:lnTo>
                      <a:pt x="272" y="30"/>
                    </a:lnTo>
                    <a:lnTo>
                      <a:pt x="272" y="34"/>
                    </a:lnTo>
                    <a:lnTo>
                      <a:pt x="276" y="34"/>
                    </a:lnTo>
                    <a:lnTo>
                      <a:pt x="280" y="34"/>
                    </a:lnTo>
                    <a:lnTo>
                      <a:pt x="280" y="36"/>
                    </a:lnTo>
                    <a:lnTo>
                      <a:pt x="276" y="36"/>
                    </a:lnTo>
                    <a:lnTo>
                      <a:pt x="272" y="36"/>
                    </a:lnTo>
                    <a:lnTo>
                      <a:pt x="272" y="40"/>
                    </a:lnTo>
                    <a:lnTo>
                      <a:pt x="270" y="40"/>
                    </a:lnTo>
                    <a:lnTo>
                      <a:pt x="266" y="40"/>
                    </a:lnTo>
                    <a:lnTo>
                      <a:pt x="266" y="36"/>
                    </a:lnTo>
                    <a:lnTo>
                      <a:pt x="266" y="40"/>
                    </a:lnTo>
                    <a:lnTo>
                      <a:pt x="262" y="40"/>
                    </a:lnTo>
                    <a:lnTo>
                      <a:pt x="266" y="44"/>
                    </a:lnTo>
                    <a:lnTo>
                      <a:pt x="270" y="44"/>
                    </a:lnTo>
                    <a:lnTo>
                      <a:pt x="270" y="48"/>
                    </a:lnTo>
                    <a:lnTo>
                      <a:pt x="270" y="52"/>
                    </a:lnTo>
                    <a:lnTo>
                      <a:pt x="266" y="52"/>
                    </a:lnTo>
                    <a:lnTo>
                      <a:pt x="262" y="52"/>
                    </a:lnTo>
                    <a:lnTo>
                      <a:pt x="258" y="52"/>
                    </a:lnTo>
                    <a:lnTo>
                      <a:pt x="258" y="48"/>
                    </a:lnTo>
                    <a:lnTo>
                      <a:pt x="254" y="52"/>
                    </a:lnTo>
                    <a:lnTo>
                      <a:pt x="250" y="52"/>
                    </a:lnTo>
                    <a:lnTo>
                      <a:pt x="246" y="52"/>
                    </a:lnTo>
                    <a:lnTo>
                      <a:pt x="242" y="52"/>
                    </a:lnTo>
                    <a:lnTo>
                      <a:pt x="240" y="52"/>
                    </a:lnTo>
                    <a:lnTo>
                      <a:pt x="236" y="52"/>
                    </a:lnTo>
                    <a:lnTo>
                      <a:pt x="232" y="52"/>
                    </a:lnTo>
                    <a:lnTo>
                      <a:pt x="232" y="48"/>
                    </a:lnTo>
                    <a:lnTo>
                      <a:pt x="232" y="52"/>
                    </a:lnTo>
                    <a:lnTo>
                      <a:pt x="228" y="52"/>
                    </a:lnTo>
                    <a:lnTo>
                      <a:pt x="228" y="56"/>
                    </a:lnTo>
                    <a:lnTo>
                      <a:pt x="228" y="60"/>
                    </a:lnTo>
                    <a:lnTo>
                      <a:pt x="228" y="64"/>
                    </a:lnTo>
                    <a:lnTo>
                      <a:pt x="228" y="66"/>
                    </a:lnTo>
                    <a:lnTo>
                      <a:pt x="224" y="66"/>
                    </a:lnTo>
                    <a:lnTo>
                      <a:pt x="224" y="70"/>
                    </a:lnTo>
                    <a:lnTo>
                      <a:pt x="224" y="74"/>
                    </a:lnTo>
                    <a:lnTo>
                      <a:pt x="220" y="74"/>
                    </a:lnTo>
                    <a:lnTo>
                      <a:pt x="220" y="82"/>
                    </a:lnTo>
                    <a:lnTo>
                      <a:pt x="216" y="86"/>
                    </a:lnTo>
                    <a:lnTo>
                      <a:pt x="216" y="90"/>
                    </a:lnTo>
                    <a:lnTo>
                      <a:pt x="216" y="92"/>
                    </a:lnTo>
                    <a:lnTo>
                      <a:pt x="214" y="92"/>
                    </a:lnTo>
                    <a:lnTo>
                      <a:pt x="214" y="96"/>
                    </a:lnTo>
                    <a:lnTo>
                      <a:pt x="214" y="100"/>
                    </a:lnTo>
                    <a:lnTo>
                      <a:pt x="210" y="100"/>
                    </a:lnTo>
                    <a:lnTo>
                      <a:pt x="206" y="100"/>
                    </a:lnTo>
                    <a:lnTo>
                      <a:pt x="202" y="100"/>
                    </a:lnTo>
                    <a:lnTo>
                      <a:pt x="202" y="104"/>
                    </a:lnTo>
                    <a:lnTo>
                      <a:pt x="198" y="104"/>
                    </a:lnTo>
                    <a:lnTo>
                      <a:pt x="194" y="100"/>
                    </a:lnTo>
                    <a:lnTo>
                      <a:pt x="190" y="100"/>
                    </a:lnTo>
                    <a:lnTo>
                      <a:pt x="190" y="96"/>
                    </a:lnTo>
                    <a:lnTo>
                      <a:pt x="186" y="96"/>
                    </a:lnTo>
                    <a:lnTo>
                      <a:pt x="184" y="96"/>
                    </a:lnTo>
                    <a:lnTo>
                      <a:pt x="180" y="100"/>
                    </a:lnTo>
                    <a:lnTo>
                      <a:pt x="180" y="104"/>
                    </a:lnTo>
                    <a:lnTo>
                      <a:pt x="176" y="104"/>
                    </a:lnTo>
                    <a:lnTo>
                      <a:pt x="176" y="108"/>
                    </a:lnTo>
                    <a:lnTo>
                      <a:pt x="172" y="108"/>
                    </a:lnTo>
                    <a:lnTo>
                      <a:pt x="168" y="108"/>
                    </a:lnTo>
                    <a:lnTo>
                      <a:pt x="164" y="108"/>
                    </a:lnTo>
                    <a:lnTo>
                      <a:pt x="160" y="108"/>
                    </a:lnTo>
                    <a:lnTo>
                      <a:pt x="156" y="108"/>
                    </a:lnTo>
                    <a:lnTo>
                      <a:pt x="156" y="112"/>
                    </a:lnTo>
                    <a:lnTo>
                      <a:pt x="154" y="112"/>
                    </a:lnTo>
                    <a:lnTo>
                      <a:pt x="154" y="108"/>
                    </a:lnTo>
                    <a:lnTo>
                      <a:pt x="150" y="104"/>
                    </a:lnTo>
                    <a:lnTo>
                      <a:pt x="146" y="104"/>
                    </a:lnTo>
                    <a:lnTo>
                      <a:pt x="146" y="100"/>
                    </a:lnTo>
                    <a:lnTo>
                      <a:pt x="142" y="96"/>
                    </a:lnTo>
                    <a:lnTo>
                      <a:pt x="142" y="92"/>
                    </a:lnTo>
                    <a:lnTo>
                      <a:pt x="142" y="90"/>
                    </a:lnTo>
                    <a:lnTo>
                      <a:pt x="142" y="92"/>
                    </a:lnTo>
                    <a:lnTo>
                      <a:pt x="146" y="92"/>
                    </a:lnTo>
                    <a:lnTo>
                      <a:pt x="146" y="96"/>
                    </a:lnTo>
                    <a:lnTo>
                      <a:pt x="150" y="96"/>
                    </a:lnTo>
                    <a:lnTo>
                      <a:pt x="154" y="92"/>
                    </a:lnTo>
                    <a:lnTo>
                      <a:pt x="154" y="96"/>
                    </a:lnTo>
                    <a:lnTo>
                      <a:pt x="156" y="96"/>
                    </a:lnTo>
                    <a:lnTo>
                      <a:pt x="156" y="100"/>
                    </a:lnTo>
                    <a:lnTo>
                      <a:pt x="156" y="96"/>
                    </a:lnTo>
                    <a:lnTo>
                      <a:pt x="160" y="96"/>
                    </a:lnTo>
                    <a:lnTo>
                      <a:pt x="160" y="100"/>
                    </a:lnTo>
                    <a:lnTo>
                      <a:pt x="164" y="100"/>
                    </a:lnTo>
                    <a:lnTo>
                      <a:pt x="168" y="100"/>
                    </a:lnTo>
                    <a:lnTo>
                      <a:pt x="164" y="100"/>
                    </a:lnTo>
                    <a:lnTo>
                      <a:pt x="160" y="100"/>
                    </a:lnTo>
                    <a:lnTo>
                      <a:pt x="160" y="96"/>
                    </a:lnTo>
                    <a:lnTo>
                      <a:pt x="164" y="92"/>
                    </a:lnTo>
                    <a:lnTo>
                      <a:pt x="164" y="90"/>
                    </a:lnTo>
                    <a:lnTo>
                      <a:pt x="168" y="90"/>
                    </a:lnTo>
                    <a:lnTo>
                      <a:pt x="164" y="90"/>
                    </a:lnTo>
                    <a:lnTo>
                      <a:pt x="164" y="86"/>
                    </a:lnTo>
                    <a:lnTo>
                      <a:pt x="164" y="82"/>
                    </a:lnTo>
                    <a:lnTo>
                      <a:pt x="164" y="86"/>
                    </a:lnTo>
                    <a:lnTo>
                      <a:pt x="168" y="86"/>
                    </a:lnTo>
                    <a:lnTo>
                      <a:pt x="168" y="82"/>
                    </a:lnTo>
                    <a:lnTo>
                      <a:pt x="168" y="78"/>
                    </a:lnTo>
                    <a:lnTo>
                      <a:pt x="172" y="78"/>
                    </a:lnTo>
                    <a:lnTo>
                      <a:pt x="172" y="74"/>
                    </a:lnTo>
                    <a:lnTo>
                      <a:pt x="176" y="74"/>
                    </a:lnTo>
                    <a:lnTo>
                      <a:pt x="180" y="74"/>
                    </a:lnTo>
                    <a:lnTo>
                      <a:pt x="184" y="74"/>
                    </a:lnTo>
                    <a:lnTo>
                      <a:pt x="186" y="74"/>
                    </a:lnTo>
                    <a:lnTo>
                      <a:pt x="186" y="70"/>
                    </a:lnTo>
                    <a:lnTo>
                      <a:pt x="190" y="70"/>
                    </a:lnTo>
                    <a:lnTo>
                      <a:pt x="194" y="66"/>
                    </a:lnTo>
                    <a:lnTo>
                      <a:pt x="194" y="64"/>
                    </a:lnTo>
                    <a:lnTo>
                      <a:pt x="198" y="60"/>
                    </a:lnTo>
                    <a:lnTo>
                      <a:pt x="198" y="56"/>
                    </a:lnTo>
                    <a:lnTo>
                      <a:pt x="202" y="56"/>
                    </a:lnTo>
                    <a:lnTo>
                      <a:pt x="202" y="52"/>
                    </a:lnTo>
                    <a:lnTo>
                      <a:pt x="206" y="48"/>
                    </a:lnTo>
                    <a:lnTo>
                      <a:pt x="202" y="48"/>
                    </a:lnTo>
                    <a:lnTo>
                      <a:pt x="202" y="44"/>
                    </a:lnTo>
                    <a:lnTo>
                      <a:pt x="206" y="44"/>
                    </a:lnTo>
                    <a:lnTo>
                      <a:pt x="206" y="44"/>
                    </a:lnTo>
                    <a:lnTo>
                      <a:pt x="206" y="44"/>
                    </a:lnTo>
                    <a:close/>
                    <a:moveTo>
                      <a:pt x="4" y="14"/>
                    </a:moveTo>
                    <a:lnTo>
                      <a:pt x="4" y="18"/>
                    </a:lnTo>
                    <a:lnTo>
                      <a:pt x="0" y="14"/>
                    </a:lnTo>
                    <a:lnTo>
                      <a:pt x="4" y="14"/>
                    </a:lnTo>
                    <a:lnTo>
                      <a:pt x="4" y="14"/>
                    </a:lnTo>
                    <a:lnTo>
                      <a:pt x="4" y="14"/>
                    </a:lnTo>
                    <a:close/>
                    <a:moveTo>
                      <a:pt x="12" y="34"/>
                    </a:moveTo>
                    <a:lnTo>
                      <a:pt x="8" y="34"/>
                    </a:lnTo>
                    <a:lnTo>
                      <a:pt x="8" y="30"/>
                    </a:lnTo>
                    <a:lnTo>
                      <a:pt x="12" y="30"/>
                    </a:lnTo>
                    <a:lnTo>
                      <a:pt x="12" y="34"/>
                    </a:lnTo>
                    <a:lnTo>
                      <a:pt x="12" y="34"/>
                    </a:lnTo>
                    <a:lnTo>
                      <a:pt x="12" y="34"/>
                    </a:lnTo>
                    <a:close/>
                    <a:moveTo>
                      <a:pt x="64" y="74"/>
                    </a:moveTo>
                    <a:lnTo>
                      <a:pt x="64" y="78"/>
                    </a:lnTo>
                    <a:lnTo>
                      <a:pt x="68" y="78"/>
                    </a:lnTo>
                    <a:lnTo>
                      <a:pt x="64" y="78"/>
                    </a:lnTo>
                    <a:lnTo>
                      <a:pt x="64" y="74"/>
                    </a:lnTo>
                    <a:lnTo>
                      <a:pt x="64" y="74"/>
                    </a:lnTo>
                    <a:lnTo>
                      <a:pt x="64" y="7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0" name="Freeform 40">
                <a:extLst>
                  <a:ext uri="{FF2B5EF4-FFF2-40B4-BE49-F238E27FC236}">
                    <a16:creationId xmlns:a16="http://schemas.microsoft.com/office/drawing/2014/main" id="{7D034F6A-9933-4C89-9995-8A28BF5909AE}"/>
                  </a:ext>
                </a:extLst>
              </p:cNvPr>
              <p:cNvSpPr>
                <a:spLocks noEditPoints="1"/>
              </p:cNvSpPr>
              <p:nvPr/>
            </p:nvSpPr>
            <p:spPr bwMode="auto">
              <a:xfrm>
                <a:off x="8301234" y="4402954"/>
                <a:ext cx="15554" cy="255735"/>
              </a:xfrm>
              <a:custGeom>
                <a:avLst/>
                <a:gdLst>
                  <a:gd name="T0" fmla="*/ 0 w 8"/>
                  <a:gd name="T1" fmla="*/ 0 h 130"/>
                  <a:gd name="T2" fmla="*/ 0 w 8"/>
                  <a:gd name="T3" fmla="*/ 0 h 130"/>
                  <a:gd name="T4" fmla="*/ 4 w 8"/>
                  <a:gd name="T5" fmla="*/ 6 h 130"/>
                  <a:gd name="T6" fmla="*/ 4 w 8"/>
                  <a:gd name="T7" fmla="*/ 2 h 130"/>
                  <a:gd name="T8" fmla="*/ 4 w 8"/>
                  <a:gd name="T9" fmla="*/ 2 h 130"/>
                  <a:gd name="T10" fmla="*/ 0 w 8"/>
                  <a:gd name="T11" fmla="*/ 10 h 130"/>
                  <a:gd name="T12" fmla="*/ 0 w 8"/>
                  <a:gd name="T13" fmla="*/ 10 h 130"/>
                  <a:gd name="T14" fmla="*/ 0 w 8"/>
                  <a:gd name="T15" fmla="*/ 18 h 130"/>
                  <a:gd name="T16" fmla="*/ 0 w 8"/>
                  <a:gd name="T17" fmla="*/ 18 h 130"/>
                  <a:gd name="T18" fmla="*/ 4 w 8"/>
                  <a:gd name="T19" fmla="*/ 22 h 130"/>
                  <a:gd name="T20" fmla="*/ 8 w 8"/>
                  <a:gd name="T21" fmla="*/ 22 h 130"/>
                  <a:gd name="T22" fmla="*/ 8 w 8"/>
                  <a:gd name="T23" fmla="*/ 30 h 130"/>
                  <a:gd name="T24" fmla="*/ 8 w 8"/>
                  <a:gd name="T25" fmla="*/ 30 h 130"/>
                  <a:gd name="T26" fmla="*/ 8 w 8"/>
                  <a:gd name="T27" fmla="*/ 30 h 130"/>
                  <a:gd name="T28" fmla="*/ 0 w 8"/>
                  <a:gd name="T29" fmla="*/ 36 h 130"/>
                  <a:gd name="T30" fmla="*/ 0 w 8"/>
                  <a:gd name="T31" fmla="*/ 36 h 130"/>
                  <a:gd name="T32" fmla="*/ 0 w 8"/>
                  <a:gd name="T33" fmla="*/ 44 h 130"/>
                  <a:gd name="T34" fmla="*/ 0 w 8"/>
                  <a:gd name="T35" fmla="*/ 44 h 130"/>
                  <a:gd name="T36" fmla="*/ 8 w 8"/>
                  <a:gd name="T37" fmla="*/ 48 h 130"/>
                  <a:gd name="T38" fmla="*/ 8 w 8"/>
                  <a:gd name="T39" fmla="*/ 48 h 130"/>
                  <a:gd name="T40" fmla="*/ 8 w 8"/>
                  <a:gd name="T41" fmla="*/ 48 h 130"/>
                  <a:gd name="T42" fmla="*/ 8 w 8"/>
                  <a:gd name="T43" fmla="*/ 62 h 130"/>
                  <a:gd name="T44" fmla="*/ 8 w 8"/>
                  <a:gd name="T45" fmla="*/ 62 h 130"/>
                  <a:gd name="T46" fmla="*/ 8 w 8"/>
                  <a:gd name="T47" fmla="*/ 62 h 130"/>
                  <a:gd name="T48" fmla="*/ 0 w 8"/>
                  <a:gd name="T49" fmla="*/ 66 h 130"/>
                  <a:gd name="T50" fmla="*/ 0 w 8"/>
                  <a:gd name="T51" fmla="*/ 66 h 130"/>
                  <a:gd name="T52" fmla="*/ 0 w 8"/>
                  <a:gd name="T53" fmla="*/ 66 h 130"/>
                  <a:gd name="T54" fmla="*/ 0 w 8"/>
                  <a:gd name="T55" fmla="*/ 66 h 130"/>
                  <a:gd name="T56" fmla="*/ 0 w 8"/>
                  <a:gd name="T57" fmla="*/ 70 h 130"/>
                  <a:gd name="T58" fmla="*/ 0 w 8"/>
                  <a:gd name="T59" fmla="*/ 70 h 130"/>
                  <a:gd name="T60" fmla="*/ 8 w 8"/>
                  <a:gd name="T61" fmla="*/ 70 h 130"/>
                  <a:gd name="T62" fmla="*/ 8 w 8"/>
                  <a:gd name="T63" fmla="*/ 70 h 130"/>
                  <a:gd name="T64" fmla="*/ 4 w 8"/>
                  <a:gd name="T65" fmla="*/ 78 h 130"/>
                  <a:gd name="T66" fmla="*/ 4 w 8"/>
                  <a:gd name="T67" fmla="*/ 82 h 130"/>
                  <a:gd name="T68" fmla="*/ 4 w 8"/>
                  <a:gd name="T69" fmla="*/ 78 h 130"/>
                  <a:gd name="T70" fmla="*/ 8 w 8"/>
                  <a:gd name="T71" fmla="*/ 88 h 130"/>
                  <a:gd name="T72" fmla="*/ 8 w 8"/>
                  <a:gd name="T73" fmla="*/ 88 h 130"/>
                  <a:gd name="T74" fmla="*/ 8 w 8"/>
                  <a:gd name="T75" fmla="*/ 88 h 130"/>
                  <a:gd name="T76" fmla="*/ 8 w 8"/>
                  <a:gd name="T77" fmla="*/ 114 h 130"/>
                  <a:gd name="T78" fmla="*/ 8 w 8"/>
                  <a:gd name="T79" fmla="*/ 114 h 130"/>
                  <a:gd name="T80" fmla="*/ 0 w 8"/>
                  <a:gd name="T81" fmla="*/ 118 h 130"/>
                  <a:gd name="T82" fmla="*/ 0 w 8"/>
                  <a:gd name="T83" fmla="*/ 114 h 130"/>
                  <a:gd name="T84" fmla="*/ 8 w 8"/>
                  <a:gd name="T85" fmla="*/ 126 h 130"/>
                  <a:gd name="T86" fmla="*/ 8 w 8"/>
                  <a:gd name="T87" fmla="*/ 126 h 130"/>
                  <a:gd name="T88" fmla="*/ 0 w 8"/>
                  <a:gd name="T89" fmla="*/ 130 h 130"/>
                  <a:gd name="T90" fmla="*/ 0 w 8"/>
                  <a:gd name="T91" fmla="*/ 130 h 130"/>
                  <a:gd name="T92" fmla="*/ 0 w 8"/>
                  <a:gd name="T9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 h="130">
                    <a:moveTo>
                      <a:pt x="0" y="0"/>
                    </a:moveTo>
                    <a:lnTo>
                      <a:pt x="0" y="0"/>
                    </a:lnTo>
                    <a:lnTo>
                      <a:pt x="0" y="0"/>
                    </a:lnTo>
                    <a:lnTo>
                      <a:pt x="0" y="0"/>
                    </a:lnTo>
                    <a:lnTo>
                      <a:pt x="0" y="0"/>
                    </a:lnTo>
                    <a:lnTo>
                      <a:pt x="0" y="0"/>
                    </a:lnTo>
                    <a:close/>
                    <a:moveTo>
                      <a:pt x="4" y="2"/>
                    </a:moveTo>
                    <a:lnTo>
                      <a:pt x="4" y="6"/>
                    </a:lnTo>
                    <a:lnTo>
                      <a:pt x="4" y="6"/>
                    </a:lnTo>
                    <a:lnTo>
                      <a:pt x="4" y="6"/>
                    </a:lnTo>
                    <a:lnTo>
                      <a:pt x="4" y="6"/>
                    </a:lnTo>
                    <a:lnTo>
                      <a:pt x="4" y="2"/>
                    </a:lnTo>
                    <a:lnTo>
                      <a:pt x="4" y="2"/>
                    </a:lnTo>
                    <a:lnTo>
                      <a:pt x="4" y="2"/>
                    </a:lnTo>
                    <a:lnTo>
                      <a:pt x="4" y="2"/>
                    </a:lnTo>
                    <a:close/>
                    <a:moveTo>
                      <a:pt x="0" y="10"/>
                    </a:moveTo>
                    <a:lnTo>
                      <a:pt x="0" y="10"/>
                    </a:lnTo>
                    <a:lnTo>
                      <a:pt x="0" y="10"/>
                    </a:lnTo>
                    <a:lnTo>
                      <a:pt x="0" y="10"/>
                    </a:lnTo>
                    <a:lnTo>
                      <a:pt x="0" y="10"/>
                    </a:lnTo>
                    <a:lnTo>
                      <a:pt x="0" y="10"/>
                    </a:lnTo>
                    <a:close/>
                    <a:moveTo>
                      <a:pt x="0" y="18"/>
                    </a:moveTo>
                    <a:lnTo>
                      <a:pt x="0" y="18"/>
                    </a:lnTo>
                    <a:lnTo>
                      <a:pt x="0" y="18"/>
                    </a:lnTo>
                    <a:lnTo>
                      <a:pt x="0" y="18"/>
                    </a:lnTo>
                    <a:lnTo>
                      <a:pt x="0" y="18"/>
                    </a:lnTo>
                    <a:lnTo>
                      <a:pt x="0" y="18"/>
                    </a:lnTo>
                    <a:close/>
                    <a:moveTo>
                      <a:pt x="8" y="22"/>
                    </a:moveTo>
                    <a:lnTo>
                      <a:pt x="8" y="22"/>
                    </a:lnTo>
                    <a:lnTo>
                      <a:pt x="4" y="22"/>
                    </a:lnTo>
                    <a:lnTo>
                      <a:pt x="8" y="22"/>
                    </a:lnTo>
                    <a:lnTo>
                      <a:pt x="8" y="22"/>
                    </a:lnTo>
                    <a:lnTo>
                      <a:pt x="8" y="22"/>
                    </a:lnTo>
                    <a:lnTo>
                      <a:pt x="8" y="22"/>
                    </a:lnTo>
                    <a:close/>
                    <a:moveTo>
                      <a:pt x="8" y="30"/>
                    </a:moveTo>
                    <a:lnTo>
                      <a:pt x="8" y="30"/>
                    </a:lnTo>
                    <a:lnTo>
                      <a:pt x="8" y="30"/>
                    </a:lnTo>
                    <a:lnTo>
                      <a:pt x="8" y="30"/>
                    </a:lnTo>
                    <a:lnTo>
                      <a:pt x="8" y="30"/>
                    </a:lnTo>
                    <a:lnTo>
                      <a:pt x="8" y="30"/>
                    </a:lnTo>
                    <a:lnTo>
                      <a:pt x="8" y="30"/>
                    </a:lnTo>
                    <a:lnTo>
                      <a:pt x="8" y="30"/>
                    </a:lnTo>
                    <a:close/>
                    <a:moveTo>
                      <a:pt x="0" y="36"/>
                    </a:moveTo>
                    <a:lnTo>
                      <a:pt x="0" y="36"/>
                    </a:lnTo>
                    <a:lnTo>
                      <a:pt x="0" y="36"/>
                    </a:lnTo>
                    <a:lnTo>
                      <a:pt x="0" y="36"/>
                    </a:lnTo>
                    <a:lnTo>
                      <a:pt x="0" y="36"/>
                    </a:lnTo>
                    <a:lnTo>
                      <a:pt x="0" y="36"/>
                    </a:lnTo>
                    <a:close/>
                    <a:moveTo>
                      <a:pt x="0" y="44"/>
                    </a:moveTo>
                    <a:lnTo>
                      <a:pt x="0" y="44"/>
                    </a:lnTo>
                    <a:lnTo>
                      <a:pt x="0" y="44"/>
                    </a:lnTo>
                    <a:lnTo>
                      <a:pt x="0" y="44"/>
                    </a:lnTo>
                    <a:lnTo>
                      <a:pt x="0" y="44"/>
                    </a:lnTo>
                    <a:lnTo>
                      <a:pt x="0" y="44"/>
                    </a:lnTo>
                    <a:lnTo>
                      <a:pt x="0" y="44"/>
                    </a:lnTo>
                    <a:lnTo>
                      <a:pt x="0" y="44"/>
                    </a:lnTo>
                    <a:close/>
                    <a:moveTo>
                      <a:pt x="8" y="48"/>
                    </a:moveTo>
                    <a:lnTo>
                      <a:pt x="8" y="48"/>
                    </a:lnTo>
                    <a:lnTo>
                      <a:pt x="8" y="48"/>
                    </a:lnTo>
                    <a:lnTo>
                      <a:pt x="8" y="48"/>
                    </a:lnTo>
                    <a:lnTo>
                      <a:pt x="8" y="48"/>
                    </a:lnTo>
                    <a:lnTo>
                      <a:pt x="8" y="48"/>
                    </a:lnTo>
                    <a:lnTo>
                      <a:pt x="8" y="48"/>
                    </a:lnTo>
                    <a:close/>
                    <a:moveTo>
                      <a:pt x="8" y="62"/>
                    </a:moveTo>
                    <a:lnTo>
                      <a:pt x="8" y="62"/>
                    </a:lnTo>
                    <a:lnTo>
                      <a:pt x="8" y="62"/>
                    </a:lnTo>
                    <a:lnTo>
                      <a:pt x="8" y="62"/>
                    </a:lnTo>
                    <a:lnTo>
                      <a:pt x="8" y="62"/>
                    </a:lnTo>
                    <a:lnTo>
                      <a:pt x="8" y="62"/>
                    </a:lnTo>
                    <a:lnTo>
                      <a:pt x="8" y="62"/>
                    </a:lnTo>
                    <a:lnTo>
                      <a:pt x="8" y="62"/>
                    </a:lnTo>
                    <a:lnTo>
                      <a:pt x="8" y="62"/>
                    </a:lnTo>
                    <a:lnTo>
                      <a:pt x="8" y="62"/>
                    </a:lnTo>
                    <a:lnTo>
                      <a:pt x="8" y="62"/>
                    </a:lnTo>
                    <a:close/>
                    <a:moveTo>
                      <a:pt x="0" y="66"/>
                    </a:moveTo>
                    <a:lnTo>
                      <a:pt x="0" y="66"/>
                    </a:lnTo>
                    <a:lnTo>
                      <a:pt x="0" y="66"/>
                    </a:lnTo>
                    <a:lnTo>
                      <a:pt x="0" y="66"/>
                    </a:lnTo>
                    <a:lnTo>
                      <a:pt x="0" y="66"/>
                    </a:lnTo>
                    <a:lnTo>
                      <a:pt x="0" y="66"/>
                    </a:lnTo>
                    <a:lnTo>
                      <a:pt x="0" y="66"/>
                    </a:lnTo>
                    <a:lnTo>
                      <a:pt x="0" y="66"/>
                    </a:lnTo>
                    <a:lnTo>
                      <a:pt x="0" y="66"/>
                    </a:lnTo>
                    <a:lnTo>
                      <a:pt x="0" y="66"/>
                    </a:lnTo>
                    <a:lnTo>
                      <a:pt x="0" y="66"/>
                    </a:lnTo>
                    <a:lnTo>
                      <a:pt x="0" y="66"/>
                    </a:lnTo>
                    <a:close/>
                    <a:moveTo>
                      <a:pt x="0" y="70"/>
                    </a:moveTo>
                    <a:lnTo>
                      <a:pt x="0" y="70"/>
                    </a:lnTo>
                    <a:lnTo>
                      <a:pt x="0" y="70"/>
                    </a:lnTo>
                    <a:lnTo>
                      <a:pt x="0" y="70"/>
                    </a:lnTo>
                    <a:lnTo>
                      <a:pt x="0" y="70"/>
                    </a:lnTo>
                    <a:lnTo>
                      <a:pt x="0" y="70"/>
                    </a:lnTo>
                    <a:close/>
                    <a:moveTo>
                      <a:pt x="8" y="70"/>
                    </a:moveTo>
                    <a:lnTo>
                      <a:pt x="8" y="70"/>
                    </a:lnTo>
                    <a:lnTo>
                      <a:pt x="8" y="70"/>
                    </a:lnTo>
                    <a:lnTo>
                      <a:pt x="8" y="70"/>
                    </a:lnTo>
                    <a:lnTo>
                      <a:pt x="8" y="70"/>
                    </a:lnTo>
                    <a:lnTo>
                      <a:pt x="8" y="70"/>
                    </a:lnTo>
                    <a:close/>
                    <a:moveTo>
                      <a:pt x="4" y="78"/>
                    </a:moveTo>
                    <a:lnTo>
                      <a:pt x="4" y="78"/>
                    </a:lnTo>
                    <a:lnTo>
                      <a:pt x="4" y="78"/>
                    </a:lnTo>
                    <a:lnTo>
                      <a:pt x="4" y="82"/>
                    </a:lnTo>
                    <a:lnTo>
                      <a:pt x="4" y="78"/>
                    </a:lnTo>
                    <a:lnTo>
                      <a:pt x="4" y="78"/>
                    </a:lnTo>
                    <a:lnTo>
                      <a:pt x="4" y="78"/>
                    </a:lnTo>
                    <a:lnTo>
                      <a:pt x="4" y="78"/>
                    </a:lnTo>
                    <a:close/>
                    <a:moveTo>
                      <a:pt x="8" y="88"/>
                    </a:moveTo>
                    <a:lnTo>
                      <a:pt x="8" y="88"/>
                    </a:lnTo>
                    <a:lnTo>
                      <a:pt x="8" y="88"/>
                    </a:lnTo>
                    <a:lnTo>
                      <a:pt x="8" y="88"/>
                    </a:lnTo>
                    <a:lnTo>
                      <a:pt x="8" y="88"/>
                    </a:lnTo>
                    <a:lnTo>
                      <a:pt x="8" y="88"/>
                    </a:lnTo>
                    <a:lnTo>
                      <a:pt x="8" y="88"/>
                    </a:lnTo>
                    <a:lnTo>
                      <a:pt x="8" y="88"/>
                    </a:lnTo>
                    <a:close/>
                    <a:moveTo>
                      <a:pt x="8" y="114"/>
                    </a:moveTo>
                    <a:lnTo>
                      <a:pt x="8" y="114"/>
                    </a:lnTo>
                    <a:lnTo>
                      <a:pt x="8" y="114"/>
                    </a:lnTo>
                    <a:lnTo>
                      <a:pt x="8" y="114"/>
                    </a:lnTo>
                    <a:lnTo>
                      <a:pt x="8" y="114"/>
                    </a:lnTo>
                    <a:lnTo>
                      <a:pt x="8" y="114"/>
                    </a:lnTo>
                    <a:close/>
                    <a:moveTo>
                      <a:pt x="0" y="114"/>
                    </a:moveTo>
                    <a:lnTo>
                      <a:pt x="0" y="114"/>
                    </a:lnTo>
                    <a:lnTo>
                      <a:pt x="0" y="118"/>
                    </a:lnTo>
                    <a:lnTo>
                      <a:pt x="0" y="114"/>
                    </a:lnTo>
                    <a:lnTo>
                      <a:pt x="0" y="114"/>
                    </a:lnTo>
                    <a:lnTo>
                      <a:pt x="0" y="114"/>
                    </a:lnTo>
                    <a:lnTo>
                      <a:pt x="0" y="114"/>
                    </a:lnTo>
                    <a:close/>
                    <a:moveTo>
                      <a:pt x="8" y="126"/>
                    </a:moveTo>
                    <a:lnTo>
                      <a:pt x="8" y="126"/>
                    </a:lnTo>
                    <a:lnTo>
                      <a:pt x="8" y="126"/>
                    </a:lnTo>
                    <a:lnTo>
                      <a:pt x="8" y="126"/>
                    </a:lnTo>
                    <a:lnTo>
                      <a:pt x="8" y="126"/>
                    </a:lnTo>
                    <a:lnTo>
                      <a:pt x="8" y="126"/>
                    </a:lnTo>
                    <a:lnTo>
                      <a:pt x="8" y="126"/>
                    </a:lnTo>
                    <a:close/>
                    <a:moveTo>
                      <a:pt x="0" y="130"/>
                    </a:moveTo>
                    <a:lnTo>
                      <a:pt x="0" y="130"/>
                    </a:lnTo>
                    <a:lnTo>
                      <a:pt x="0" y="130"/>
                    </a:lnTo>
                    <a:lnTo>
                      <a:pt x="0" y="130"/>
                    </a:lnTo>
                    <a:lnTo>
                      <a:pt x="0" y="130"/>
                    </a:lnTo>
                    <a:lnTo>
                      <a:pt x="0" y="130"/>
                    </a:lnTo>
                    <a:lnTo>
                      <a:pt x="0" y="130"/>
                    </a:lnTo>
                    <a:lnTo>
                      <a:pt x="0" y="130"/>
                    </a:lnTo>
                    <a:lnTo>
                      <a:pt x="0" y="1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1" name="Freeform 41">
                <a:extLst>
                  <a:ext uri="{FF2B5EF4-FFF2-40B4-BE49-F238E27FC236}">
                    <a16:creationId xmlns:a16="http://schemas.microsoft.com/office/drawing/2014/main" id="{B6652F2E-5004-43CA-967A-6CAF9DAD818C}"/>
                  </a:ext>
                </a:extLst>
              </p:cNvPr>
              <p:cNvSpPr>
                <a:spLocks/>
              </p:cNvSpPr>
              <p:nvPr/>
            </p:nvSpPr>
            <p:spPr bwMode="auto">
              <a:xfrm>
                <a:off x="8705638" y="2758378"/>
                <a:ext cx="886577" cy="417045"/>
              </a:xfrm>
              <a:custGeom>
                <a:avLst/>
                <a:gdLst>
                  <a:gd name="T0" fmla="*/ 400 w 456"/>
                  <a:gd name="T1" fmla="*/ 134 h 212"/>
                  <a:gd name="T2" fmla="*/ 376 w 456"/>
                  <a:gd name="T3" fmla="*/ 142 h 212"/>
                  <a:gd name="T4" fmla="*/ 358 w 456"/>
                  <a:gd name="T5" fmla="*/ 150 h 212"/>
                  <a:gd name="T6" fmla="*/ 336 w 456"/>
                  <a:gd name="T7" fmla="*/ 154 h 212"/>
                  <a:gd name="T8" fmla="*/ 340 w 456"/>
                  <a:gd name="T9" fmla="*/ 176 h 212"/>
                  <a:gd name="T10" fmla="*/ 324 w 456"/>
                  <a:gd name="T11" fmla="*/ 186 h 212"/>
                  <a:gd name="T12" fmla="*/ 310 w 456"/>
                  <a:gd name="T13" fmla="*/ 198 h 212"/>
                  <a:gd name="T14" fmla="*/ 280 w 456"/>
                  <a:gd name="T15" fmla="*/ 198 h 212"/>
                  <a:gd name="T16" fmla="*/ 254 w 456"/>
                  <a:gd name="T17" fmla="*/ 208 h 212"/>
                  <a:gd name="T18" fmla="*/ 228 w 456"/>
                  <a:gd name="T19" fmla="*/ 208 h 212"/>
                  <a:gd name="T20" fmla="*/ 202 w 456"/>
                  <a:gd name="T21" fmla="*/ 198 h 212"/>
                  <a:gd name="T22" fmla="*/ 180 w 456"/>
                  <a:gd name="T23" fmla="*/ 190 h 212"/>
                  <a:gd name="T24" fmla="*/ 152 w 456"/>
                  <a:gd name="T25" fmla="*/ 194 h 212"/>
                  <a:gd name="T26" fmla="*/ 128 w 456"/>
                  <a:gd name="T27" fmla="*/ 190 h 212"/>
                  <a:gd name="T28" fmla="*/ 112 w 456"/>
                  <a:gd name="T29" fmla="*/ 176 h 212"/>
                  <a:gd name="T30" fmla="*/ 98 w 456"/>
                  <a:gd name="T31" fmla="*/ 160 h 212"/>
                  <a:gd name="T32" fmla="*/ 84 w 456"/>
                  <a:gd name="T33" fmla="*/ 150 h 212"/>
                  <a:gd name="T34" fmla="*/ 60 w 456"/>
                  <a:gd name="T35" fmla="*/ 146 h 212"/>
                  <a:gd name="T36" fmla="*/ 42 w 456"/>
                  <a:gd name="T37" fmla="*/ 134 h 212"/>
                  <a:gd name="T38" fmla="*/ 50 w 456"/>
                  <a:gd name="T39" fmla="*/ 112 h 212"/>
                  <a:gd name="T40" fmla="*/ 38 w 456"/>
                  <a:gd name="T41" fmla="*/ 98 h 212"/>
                  <a:gd name="T42" fmla="*/ 28 w 456"/>
                  <a:gd name="T43" fmla="*/ 86 h 212"/>
                  <a:gd name="T44" fmla="*/ 8 w 456"/>
                  <a:gd name="T45" fmla="*/ 74 h 212"/>
                  <a:gd name="T46" fmla="*/ 4 w 456"/>
                  <a:gd name="T47" fmla="*/ 60 h 212"/>
                  <a:gd name="T48" fmla="*/ 20 w 456"/>
                  <a:gd name="T49" fmla="*/ 52 h 212"/>
                  <a:gd name="T50" fmla="*/ 28 w 456"/>
                  <a:gd name="T51" fmla="*/ 48 h 212"/>
                  <a:gd name="T52" fmla="*/ 42 w 456"/>
                  <a:gd name="T53" fmla="*/ 38 h 212"/>
                  <a:gd name="T54" fmla="*/ 56 w 456"/>
                  <a:gd name="T55" fmla="*/ 30 h 212"/>
                  <a:gd name="T56" fmla="*/ 76 w 456"/>
                  <a:gd name="T57" fmla="*/ 26 h 212"/>
                  <a:gd name="T58" fmla="*/ 94 w 456"/>
                  <a:gd name="T59" fmla="*/ 34 h 212"/>
                  <a:gd name="T60" fmla="*/ 110 w 456"/>
                  <a:gd name="T61" fmla="*/ 44 h 212"/>
                  <a:gd name="T62" fmla="*/ 136 w 456"/>
                  <a:gd name="T63" fmla="*/ 48 h 212"/>
                  <a:gd name="T64" fmla="*/ 150 w 456"/>
                  <a:gd name="T65" fmla="*/ 38 h 212"/>
                  <a:gd name="T66" fmla="*/ 146 w 456"/>
                  <a:gd name="T67" fmla="*/ 12 h 212"/>
                  <a:gd name="T68" fmla="*/ 156 w 456"/>
                  <a:gd name="T69" fmla="*/ 4 h 212"/>
                  <a:gd name="T70" fmla="*/ 176 w 456"/>
                  <a:gd name="T71" fmla="*/ 8 h 212"/>
                  <a:gd name="T72" fmla="*/ 198 w 456"/>
                  <a:gd name="T73" fmla="*/ 12 h 212"/>
                  <a:gd name="T74" fmla="*/ 206 w 456"/>
                  <a:gd name="T75" fmla="*/ 30 h 212"/>
                  <a:gd name="T76" fmla="*/ 220 w 456"/>
                  <a:gd name="T77" fmla="*/ 42 h 212"/>
                  <a:gd name="T78" fmla="*/ 242 w 456"/>
                  <a:gd name="T79" fmla="*/ 34 h 212"/>
                  <a:gd name="T80" fmla="*/ 262 w 456"/>
                  <a:gd name="T81" fmla="*/ 38 h 212"/>
                  <a:gd name="T82" fmla="*/ 288 w 456"/>
                  <a:gd name="T83" fmla="*/ 44 h 212"/>
                  <a:gd name="T84" fmla="*/ 306 w 456"/>
                  <a:gd name="T85" fmla="*/ 56 h 212"/>
                  <a:gd name="T86" fmla="*/ 332 w 456"/>
                  <a:gd name="T87" fmla="*/ 60 h 212"/>
                  <a:gd name="T88" fmla="*/ 354 w 456"/>
                  <a:gd name="T89" fmla="*/ 52 h 212"/>
                  <a:gd name="T90" fmla="*/ 370 w 456"/>
                  <a:gd name="T91" fmla="*/ 42 h 212"/>
                  <a:gd name="T92" fmla="*/ 388 w 456"/>
                  <a:gd name="T93" fmla="*/ 42 h 212"/>
                  <a:gd name="T94" fmla="*/ 410 w 456"/>
                  <a:gd name="T95" fmla="*/ 44 h 212"/>
                  <a:gd name="T96" fmla="*/ 400 w 456"/>
                  <a:gd name="T97" fmla="*/ 68 h 212"/>
                  <a:gd name="T98" fmla="*/ 396 w 456"/>
                  <a:gd name="T99" fmla="*/ 86 h 212"/>
                  <a:gd name="T100" fmla="*/ 414 w 456"/>
                  <a:gd name="T101" fmla="*/ 90 h 212"/>
                  <a:gd name="T102" fmla="*/ 436 w 456"/>
                  <a:gd name="T103" fmla="*/ 86 h 212"/>
                  <a:gd name="T104" fmla="*/ 456 w 456"/>
                  <a:gd name="T105" fmla="*/ 104 h 212"/>
                  <a:gd name="T106" fmla="*/ 440 w 456"/>
                  <a:gd name="T107" fmla="*/ 108 h 212"/>
                  <a:gd name="T108" fmla="*/ 422 w 456"/>
                  <a:gd name="T109" fmla="*/ 116 h 212"/>
                  <a:gd name="T110" fmla="*/ 410 w 456"/>
                  <a:gd name="T111" fmla="*/ 1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212">
                    <a:moveTo>
                      <a:pt x="410" y="120"/>
                    </a:moveTo>
                    <a:lnTo>
                      <a:pt x="406" y="120"/>
                    </a:lnTo>
                    <a:lnTo>
                      <a:pt x="406" y="124"/>
                    </a:lnTo>
                    <a:lnTo>
                      <a:pt x="402" y="128"/>
                    </a:lnTo>
                    <a:lnTo>
                      <a:pt x="402" y="130"/>
                    </a:lnTo>
                    <a:lnTo>
                      <a:pt x="400" y="130"/>
                    </a:lnTo>
                    <a:lnTo>
                      <a:pt x="400" y="134"/>
                    </a:lnTo>
                    <a:lnTo>
                      <a:pt x="396" y="134"/>
                    </a:lnTo>
                    <a:lnTo>
                      <a:pt x="396" y="138"/>
                    </a:lnTo>
                    <a:lnTo>
                      <a:pt x="392" y="138"/>
                    </a:lnTo>
                    <a:lnTo>
                      <a:pt x="388" y="138"/>
                    </a:lnTo>
                    <a:lnTo>
                      <a:pt x="384" y="138"/>
                    </a:lnTo>
                    <a:lnTo>
                      <a:pt x="380" y="138"/>
                    </a:lnTo>
                    <a:lnTo>
                      <a:pt x="376" y="142"/>
                    </a:lnTo>
                    <a:lnTo>
                      <a:pt x="376" y="146"/>
                    </a:lnTo>
                    <a:lnTo>
                      <a:pt x="374" y="146"/>
                    </a:lnTo>
                    <a:lnTo>
                      <a:pt x="370" y="146"/>
                    </a:lnTo>
                    <a:lnTo>
                      <a:pt x="370" y="150"/>
                    </a:lnTo>
                    <a:lnTo>
                      <a:pt x="366" y="150"/>
                    </a:lnTo>
                    <a:lnTo>
                      <a:pt x="362" y="150"/>
                    </a:lnTo>
                    <a:lnTo>
                      <a:pt x="358" y="150"/>
                    </a:lnTo>
                    <a:lnTo>
                      <a:pt x="354" y="150"/>
                    </a:lnTo>
                    <a:lnTo>
                      <a:pt x="350" y="146"/>
                    </a:lnTo>
                    <a:lnTo>
                      <a:pt x="346" y="146"/>
                    </a:lnTo>
                    <a:lnTo>
                      <a:pt x="344" y="146"/>
                    </a:lnTo>
                    <a:lnTo>
                      <a:pt x="340" y="146"/>
                    </a:lnTo>
                    <a:lnTo>
                      <a:pt x="340" y="150"/>
                    </a:lnTo>
                    <a:lnTo>
                      <a:pt x="336" y="154"/>
                    </a:lnTo>
                    <a:lnTo>
                      <a:pt x="336" y="158"/>
                    </a:lnTo>
                    <a:lnTo>
                      <a:pt x="336" y="160"/>
                    </a:lnTo>
                    <a:lnTo>
                      <a:pt x="340" y="164"/>
                    </a:lnTo>
                    <a:lnTo>
                      <a:pt x="344" y="168"/>
                    </a:lnTo>
                    <a:lnTo>
                      <a:pt x="344" y="172"/>
                    </a:lnTo>
                    <a:lnTo>
                      <a:pt x="340" y="172"/>
                    </a:lnTo>
                    <a:lnTo>
                      <a:pt x="340" y="176"/>
                    </a:lnTo>
                    <a:lnTo>
                      <a:pt x="336" y="176"/>
                    </a:lnTo>
                    <a:lnTo>
                      <a:pt x="332" y="176"/>
                    </a:lnTo>
                    <a:lnTo>
                      <a:pt x="332" y="180"/>
                    </a:lnTo>
                    <a:lnTo>
                      <a:pt x="328" y="180"/>
                    </a:lnTo>
                    <a:lnTo>
                      <a:pt x="328" y="184"/>
                    </a:lnTo>
                    <a:lnTo>
                      <a:pt x="324" y="184"/>
                    </a:lnTo>
                    <a:lnTo>
                      <a:pt x="324" y="186"/>
                    </a:lnTo>
                    <a:lnTo>
                      <a:pt x="320" y="186"/>
                    </a:lnTo>
                    <a:lnTo>
                      <a:pt x="320" y="190"/>
                    </a:lnTo>
                    <a:lnTo>
                      <a:pt x="318" y="190"/>
                    </a:lnTo>
                    <a:lnTo>
                      <a:pt x="318" y="194"/>
                    </a:lnTo>
                    <a:lnTo>
                      <a:pt x="314" y="194"/>
                    </a:lnTo>
                    <a:lnTo>
                      <a:pt x="310" y="194"/>
                    </a:lnTo>
                    <a:lnTo>
                      <a:pt x="310" y="198"/>
                    </a:lnTo>
                    <a:lnTo>
                      <a:pt x="306" y="198"/>
                    </a:lnTo>
                    <a:lnTo>
                      <a:pt x="302" y="198"/>
                    </a:lnTo>
                    <a:lnTo>
                      <a:pt x="298" y="198"/>
                    </a:lnTo>
                    <a:lnTo>
                      <a:pt x="294" y="198"/>
                    </a:lnTo>
                    <a:lnTo>
                      <a:pt x="290" y="198"/>
                    </a:lnTo>
                    <a:lnTo>
                      <a:pt x="284" y="198"/>
                    </a:lnTo>
                    <a:lnTo>
                      <a:pt x="280" y="198"/>
                    </a:lnTo>
                    <a:lnTo>
                      <a:pt x="276" y="198"/>
                    </a:lnTo>
                    <a:lnTo>
                      <a:pt x="272" y="198"/>
                    </a:lnTo>
                    <a:lnTo>
                      <a:pt x="268" y="198"/>
                    </a:lnTo>
                    <a:lnTo>
                      <a:pt x="264" y="200"/>
                    </a:lnTo>
                    <a:lnTo>
                      <a:pt x="262" y="204"/>
                    </a:lnTo>
                    <a:lnTo>
                      <a:pt x="258" y="204"/>
                    </a:lnTo>
                    <a:lnTo>
                      <a:pt x="254" y="208"/>
                    </a:lnTo>
                    <a:lnTo>
                      <a:pt x="250" y="208"/>
                    </a:lnTo>
                    <a:lnTo>
                      <a:pt x="246" y="208"/>
                    </a:lnTo>
                    <a:lnTo>
                      <a:pt x="242" y="212"/>
                    </a:lnTo>
                    <a:lnTo>
                      <a:pt x="238" y="212"/>
                    </a:lnTo>
                    <a:lnTo>
                      <a:pt x="238" y="208"/>
                    </a:lnTo>
                    <a:lnTo>
                      <a:pt x="232" y="208"/>
                    </a:lnTo>
                    <a:lnTo>
                      <a:pt x="228" y="208"/>
                    </a:lnTo>
                    <a:lnTo>
                      <a:pt x="220" y="208"/>
                    </a:lnTo>
                    <a:lnTo>
                      <a:pt x="220" y="204"/>
                    </a:lnTo>
                    <a:lnTo>
                      <a:pt x="216" y="204"/>
                    </a:lnTo>
                    <a:lnTo>
                      <a:pt x="212" y="200"/>
                    </a:lnTo>
                    <a:lnTo>
                      <a:pt x="208" y="200"/>
                    </a:lnTo>
                    <a:lnTo>
                      <a:pt x="202" y="200"/>
                    </a:lnTo>
                    <a:lnTo>
                      <a:pt x="202" y="198"/>
                    </a:lnTo>
                    <a:lnTo>
                      <a:pt x="198" y="194"/>
                    </a:lnTo>
                    <a:lnTo>
                      <a:pt x="194" y="194"/>
                    </a:lnTo>
                    <a:lnTo>
                      <a:pt x="190" y="194"/>
                    </a:lnTo>
                    <a:lnTo>
                      <a:pt x="186" y="194"/>
                    </a:lnTo>
                    <a:lnTo>
                      <a:pt x="186" y="190"/>
                    </a:lnTo>
                    <a:lnTo>
                      <a:pt x="182" y="190"/>
                    </a:lnTo>
                    <a:lnTo>
                      <a:pt x="180" y="190"/>
                    </a:lnTo>
                    <a:lnTo>
                      <a:pt x="176" y="194"/>
                    </a:lnTo>
                    <a:lnTo>
                      <a:pt x="172" y="194"/>
                    </a:lnTo>
                    <a:lnTo>
                      <a:pt x="168" y="194"/>
                    </a:lnTo>
                    <a:lnTo>
                      <a:pt x="164" y="194"/>
                    </a:lnTo>
                    <a:lnTo>
                      <a:pt x="160" y="194"/>
                    </a:lnTo>
                    <a:lnTo>
                      <a:pt x="156" y="194"/>
                    </a:lnTo>
                    <a:lnTo>
                      <a:pt x="152" y="194"/>
                    </a:lnTo>
                    <a:lnTo>
                      <a:pt x="150" y="194"/>
                    </a:lnTo>
                    <a:lnTo>
                      <a:pt x="146" y="190"/>
                    </a:lnTo>
                    <a:lnTo>
                      <a:pt x="142" y="190"/>
                    </a:lnTo>
                    <a:lnTo>
                      <a:pt x="138" y="190"/>
                    </a:lnTo>
                    <a:lnTo>
                      <a:pt x="136" y="190"/>
                    </a:lnTo>
                    <a:lnTo>
                      <a:pt x="132" y="190"/>
                    </a:lnTo>
                    <a:lnTo>
                      <a:pt x="128" y="190"/>
                    </a:lnTo>
                    <a:lnTo>
                      <a:pt x="124" y="190"/>
                    </a:lnTo>
                    <a:lnTo>
                      <a:pt x="124" y="186"/>
                    </a:lnTo>
                    <a:lnTo>
                      <a:pt x="120" y="184"/>
                    </a:lnTo>
                    <a:lnTo>
                      <a:pt x="116" y="184"/>
                    </a:lnTo>
                    <a:lnTo>
                      <a:pt x="116" y="180"/>
                    </a:lnTo>
                    <a:lnTo>
                      <a:pt x="116" y="176"/>
                    </a:lnTo>
                    <a:lnTo>
                      <a:pt x="112" y="176"/>
                    </a:lnTo>
                    <a:lnTo>
                      <a:pt x="112" y="172"/>
                    </a:lnTo>
                    <a:lnTo>
                      <a:pt x="112" y="168"/>
                    </a:lnTo>
                    <a:lnTo>
                      <a:pt x="112" y="164"/>
                    </a:lnTo>
                    <a:lnTo>
                      <a:pt x="110" y="164"/>
                    </a:lnTo>
                    <a:lnTo>
                      <a:pt x="110" y="160"/>
                    </a:lnTo>
                    <a:lnTo>
                      <a:pt x="106" y="160"/>
                    </a:lnTo>
                    <a:lnTo>
                      <a:pt x="98" y="160"/>
                    </a:lnTo>
                    <a:lnTo>
                      <a:pt x="98" y="158"/>
                    </a:lnTo>
                    <a:lnTo>
                      <a:pt x="94" y="158"/>
                    </a:lnTo>
                    <a:lnTo>
                      <a:pt x="94" y="154"/>
                    </a:lnTo>
                    <a:lnTo>
                      <a:pt x="90" y="154"/>
                    </a:lnTo>
                    <a:lnTo>
                      <a:pt x="90" y="150"/>
                    </a:lnTo>
                    <a:lnTo>
                      <a:pt x="86" y="150"/>
                    </a:lnTo>
                    <a:lnTo>
                      <a:pt x="84" y="150"/>
                    </a:lnTo>
                    <a:lnTo>
                      <a:pt x="84" y="146"/>
                    </a:lnTo>
                    <a:lnTo>
                      <a:pt x="80" y="146"/>
                    </a:lnTo>
                    <a:lnTo>
                      <a:pt x="76" y="146"/>
                    </a:lnTo>
                    <a:lnTo>
                      <a:pt x="72" y="146"/>
                    </a:lnTo>
                    <a:lnTo>
                      <a:pt x="68" y="146"/>
                    </a:lnTo>
                    <a:lnTo>
                      <a:pt x="64" y="146"/>
                    </a:lnTo>
                    <a:lnTo>
                      <a:pt x="60" y="146"/>
                    </a:lnTo>
                    <a:lnTo>
                      <a:pt x="54" y="146"/>
                    </a:lnTo>
                    <a:lnTo>
                      <a:pt x="54" y="142"/>
                    </a:lnTo>
                    <a:lnTo>
                      <a:pt x="50" y="142"/>
                    </a:lnTo>
                    <a:lnTo>
                      <a:pt x="46" y="142"/>
                    </a:lnTo>
                    <a:lnTo>
                      <a:pt x="46" y="138"/>
                    </a:lnTo>
                    <a:lnTo>
                      <a:pt x="42" y="138"/>
                    </a:lnTo>
                    <a:lnTo>
                      <a:pt x="42" y="134"/>
                    </a:lnTo>
                    <a:lnTo>
                      <a:pt x="42" y="130"/>
                    </a:lnTo>
                    <a:lnTo>
                      <a:pt x="46" y="128"/>
                    </a:lnTo>
                    <a:lnTo>
                      <a:pt x="46" y="124"/>
                    </a:lnTo>
                    <a:lnTo>
                      <a:pt x="46" y="120"/>
                    </a:lnTo>
                    <a:lnTo>
                      <a:pt x="50" y="116"/>
                    </a:lnTo>
                    <a:lnTo>
                      <a:pt x="46" y="112"/>
                    </a:lnTo>
                    <a:lnTo>
                      <a:pt x="50" y="112"/>
                    </a:lnTo>
                    <a:lnTo>
                      <a:pt x="46" y="112"/>
                    </a:lnTo>
                    <a:lnTo>
                      <a:pt x="46" y="108"/>
                    </a:lnTo>
                    <a:lnTo>
                      <a:pt x="46" y="104"/>
                    </a:lnTo>
                    <a:lnTo>
                      <a:pt x="42" y="104"/>
                    </a:lnTo>
                    <a:lnTo>
                      <a:pt x="42" y="100"/>
                    </a:lnTo>
                    <a:lnTo>
                      <a:pt x="38" y="100"/>
                    </a:lnTo>
                    <a:lnTo>
                      <a:pt x="38" y="98"/>
                    </a:lnTo>
                    <a:lnTo>
                      <a:pt x="38" y="94"/>
                    </a:lnTo>
                    <a:lnTo>
                      <a:pt x="38" y="90"/>
                    </a:lnTo>
                    <a:lnTo>
                      <a:pt x="34" y="90"/>
                    </a:lnTo>
                    <a:lnTo>
                      <a:pt x="34" y="86"/>
                    </a:lnTo>
                    <a:lnTo>
                      <a:pt x="30" y="86"/>
                    </a:lnTo>
                    <a:lnTo>
                      <a:pt x="30" y="90"/>
                    </a:lnTo>
                    <a:lnTo>
                      <a:pt x="28" y="86"/>
                    </a:lnTo>
                    <a:lnTo>
                      <a:pt x="24" y="86"/>
                    </a:lnTo>
                    <a:lnTo>
                      <a:pt x="20" y="86"/>
                    </a:lnTo>
                    <a:lnTo>
                      <a:pt x="20" y="82"/>
                    </a:lnTo>
                    <a:lnTo>
                      <a:pt x="16" y="82"/>
                    </a:lnTo>
                    <a:lnTo>
                      <a:pt x="12" y="82"/>
                    </a:lnTo>
                    <a:lnTo>
                      <a:pt x="12" y="78"/>
                    </a:lnTo>
                    <a:lnTo>
                      <a:pt x="8" y="74"/>
                    </a:lnTo>
                    <a:lnTo>
                      <a:pt x="4" y="74"/>
                    </a:lnTo>
                    <a:lnTo>
                      <a:pt x="4" y="72"/>
                    </a:lnTo>
                    <a:lnTo>
                      <a:pt x="0" y="68"/>
                    </a:lnTo>
                    <a:lnTo>
                      <a:pt x="4" y="64"/>
                    </a:lnTo>
                    <a:lnTo>
                      <a:pt x="0" y="64"/>
                    </a:lnTo>
                    <a:lnTo>
                      <a:pt x="0" y="60"/>
                    </a:lnTo>
                    <a:lnTo>
                      <a:pt x="4" y="60"/>
                    </a:lnTo>
                    <a:lnTo>
                      <a:pt x="8" y="60"/>
                    </a:lnTo>
                    <a:lnTo>
                      <a:pt x="4" y="56"/>
                    </a:lnTo>
                    <a:lnTo>
                      <a:pt x="8" y="56"/>
                    </a:lnTo>
                    <a:lnTo>
                      <a:pt x="12" y="56"/>
                    </a:lnTo>
                    <a:lnTo>
                      <a:pt x="16" y="56"/>
                    </a:lnTo>
                    <a:lnTo>
                      <a:pt x="16" y="52"/>
                    </a:lnTo>
                    <a:lnTo>
                      <a:pt x="20" y="52"/>
                    </a:lnTo>
                    <a:lnTo>
                      <a:pt x="20" y="56"/>
                    </a:lnTo>
                    <a:lnTo>
                      <a:pt x="20" y="52"/>
                    </a:lnTo>
                    <a:lnTo>
                      <a:pt x="24" y="52"/>
                    </a:lnTo>
                    <a:lnTo>
                      <a:pt x="28" y="52"/>
                    </a:lnTo>
                    <a:lnTo>
                      <a:pt x="28" y="48"/>
                    </a:lnTo>
                    <a:lnTo>
                      <a:pt x="30" y="48"/>
                    </a:lnTo>
                    <a:lnTo>
                      <a:pt x="28" y="48"/>
                    </a:lnTo>
                    <a:lnTo>
                      <a:pt x="28" y="44"/>
                    </a:lnTo>
                    <a:lnTo>
                      <a:pt x="30" y="44"/>
                    </a:lnTo>
                    <a:lnTo>
                      <a:pt x="34" y="44"/>
                    </a:lnTo>
                    <a:lnTo>
                      <a:pt x="34" y="42"/>
                    </a:lnTo>
                    <a:lnTo>
                      <a:pt x="38" y="42"/>
                    </a:lnTo>
                    <a:lnTo>
                      <a:pt x="38" y="38"/>
                    </a:lnTo>
                    <a:lnTo>
                      <a:pt x="42" y="38"/>
                    </a:lnTo>
                    <a:lnTo>
                      <a:pt x="42" y="42"/>
                    </a:lnTo>
                    <a:lnTo>
                      <a:pt x="42" y="38"/>
                    </a:lnTo>
                    <a:lnTo>
                      <a:pt x="46" y="38"/>
                    </a:lnTo>
                    <a:lnTo>
                      <a:pt x="46" y="34"/>
                    </a:lnTo>
                    <a:lnTo>
                      <a:pt x="50" y="34"/>
                    </a:lnTo>
                    <a:lnTo>
                      <a:pt x="54" y="34"/>
                    </a:lnTo>
                    <a:lnTo>
                      <a:pt x="56" y="30"/>
                    </a:lnTo>
                    <a:lnTo>
                      <a:pt x="60" y="30"/>
                    </a:lnTo>
                    <a:lnTo>
                      <a:pt x="64" y="30"/>
                    </a:lnTo>
                    <a:lnTo>
                      <a:pt x="64" y="26"/>
                    </a:lnTo>
                    <a:lnTo>
                      <a:pt x="68" y="26"/>
                    </a:lnTo>
                    <a:lnTo>
                      <a:pt x="72" y="30"/>
                    </a:lnTo>
                    <a:lnTo>
                      <a:pt x="72" y="26"/>
                    </a:lnTo>
                    <a:lnTo>
                      <a:pt x="76" y="26"/>
                    </a:lnTo>
                    <a:lnTo>
                      <a:pt x="76" y="30"/>
                    </a:lnTo>
                    <a:lnTo>
                      <a:pt x="80" y="30"/>
                    </a:lnTo>
                    <a:lnTo>
                      <a:pt x="84" y="30"/>
                    </a:lnTo>
                    <a:lnTo>
                      <a:pt x="86" y="30"/>
                    </a:lnTo>
                    <a:lnTo>
                      <a:pt x="90" y="30"/>
                    </a:lnTo>
                    <a:lnTo>
                      <a:pt x="94" y="30"/>
                    </a:lnTo>
                    <a:lnTo>
                      <a:pt x="94" y="34"/>
                    </a:lnTo>
                    <a:lnTo>
                      <a:pt x="94" y="38"/>
                    </a:lnTo>
                    <a:lnTo>
                      <a:pt x="94" y="42"/>
                    </a:lnTo>
                    <a:lnTo>
                      <a:pt x="98" y="42"/>
                    </a:lnTo>
                    <a:lnTo>
                      <a:pt x="98" y="44"/>
                    </a:lnTo>
                    <a:lnTo>
                      <a:pt x="102" y="42"/>
                    </a:lnTo>
                    <a:lnTo>
                      <a:pt x="106" y="44"/>
                    </a:lnTo>
                    <a:lnTo>
                      <a:pt x="110" y="44"/>
                    </a:lnTo>
                    <a:lnTo>
                      <a:pt x="112" y="44"/>
                    </a:lnTo>
                    <a:lnTo>
                      <a:pt x="116" y="44"/>
                    </a:lnTo>
                    <a:lnTo>
                      <a:pt x="120" y="44"/>
                    </a:lnTo>
                    <a:lnTo>
                      <a:pt x="124" y="44"/>
                    </a:lnTo>
                    <a:lnTo>
                      <a:pt x="128" y="44"/>
                    </a:lnTo>
                    <a:lnTo>
                      <a:pt x="132" y="44"/>
                    </a:lnTo>
                    <a:lnTo>
                      <a:pt x="136" y="48"/>
                    </a:lnTo>
                    <a:lnTo>
                      <a:pt x="138" y="48"/>
                    </a:lnTo>
                    <a:lnTo>
                      <a:pt x="138" y="44"/>
                    </a:lnTo>
                    <a:lnTo>
                      <a:pt x="142" y="44"/>
                    </a:lnTo>
                    <a:lnTo>
                      <a:pt x="146" y="44"/>
                    </a:lnTo>
                    <a:lnTo>
                      <a:pt x="146" y="42"/>
                    </a:lnTo>
                    <a:lnTo>
                      <a:pt x="150" y="42"/>
                    </a:lnTo>
                    <a:lnTo>
                      <a:pt x="150" y="38"/>
                    </a:lnTo>
                    <a:lnTo>
                      <a:pt x="150" y="34"/>
                    </a:lnTo>
                    <a:lnTo>
                      <a:pt x="146" y="30"/>
                    </a:lnTo>
                    <a:lnTo>
                      <a:pt x="146" y="26"/>
                    </a:lnTo>
                    <a:lnTo>
                      <a:pt x="142" y="22"/>
                    </a:lnTo>
                    <a:lnTo>
                      <a:pt x="146" y="18"/>
                    </a:lnTo>
                    <a:lnTo>
                      <a:pt x="146" y="14"/>
                    </a:lnTo>
                    <a:lnTo>
                      <a:pt x="146" y="12"/>
                    </a:lnTo>
                    <a:lnTo>
                      <a:pt x="150" y="12"/>
                    </a:lnTo>
                    <a:lnTo>
                      <a:pt x="150" y="14"/>
                    </a:lnTo>
                    <a:lnTo>
                      <a:pt x="150" y="12"/>
                    </a:lnTo>
                    <a:lnTo>
                      <a:pt x="150" y="8"/>
                    </a:lnTo>
                    <a:lnTo>
                      <a:pt x="152" y="8"/>
                    </a:lnTo>
                    <a:lnTo>
                      <a:pt x="156" y="8"/>
                    </a:lnTo>
                    <a:lnTo>
                      <a:pt x="156" y="4"/>
                    </a:lnTo>
                    <a:lnTo>
                      <a:pt x="156" y="0"/>
                    </a:lnTo>
                    <a:lnTo>
                      <a:pt x="160" y="0"/>
                    </a:lnTo>
                    <a:lnTo>
                      <a:pt x="164" y="4"/>
                    </a:lnTo>
                    <a:lnTo>
                      <a:pt x="168" y="4"/>
                    </a:lnTo>
                    <a:lnTo>
                      <a:pt x="172" y="4"/>
                    </a:lnTo>
                    <a:lnTo>
                      <a:pt x="172" y="8"/>
                    </a:lnTo>
                    <a:lnTo>
                      <a:pt x="176" y="8"/>
                    </a:lnTo>
                    <a:lnTo>
                      <a:pt x="180" y="8"/>
                    </a:lnTo>
                    <a:lnTo>
                      <a:pt x="182" y="8"/>
                    </a:lnTo>
                    <a:lnTo>
                      <a:pt x="186" y="12"/>
                    </a:lnTo>
                    <a:lnTo>
                      <a:pt x="190" y="12"/>
                    </a:lnTo>
                    <a:lnTo>
                      <a:pt x="194" y="14"/>
                    </a:lnTo>
                    <a:lnTo>
                      <a:pt x="194" y="12"/>
                    </a:lnTo>
                    <a:lnTo>
                      <a:pt x="198" y="12"/>
                    </a:lnTo>
                    <a:lnTo>
                      <a:pt x="198" y="14"/>
                    </a:lnTo>
                    <a:lnTo>
                      <a:pt x="202" y="14"/>
                    </a:lnTo>
                    <a:lnTo>
                      <a:pt x="206" y="14"/>
                    </a:lnTo>
                    <a:lnTo>
                      <a:pt x="206" y="18"/>
                    </a:lnTo>
                    <a:lnTo>
                      <a:pt x="206" y="22"/>
                    </a:lnTo>
                    <a:lnTo>
                      <a:pt x="206" y="26"/>
                    </a:lnTo>
                    <a:lnTo>
                      <a:pt x="206" y="30"/>
                    </a:lnTo>
                    <a:lnTo>
                      <a:pt x="206" y="34"/>
                    </a:lnTo>
                    <a:lnTo>
                      <a:pt x="208" y="34"/>
                    </a:lnTo>
                    <a:lnTo>
                      <a:pt x="212" y="34"/>
                    </a:lnTo>
                    <a:lnTo>
                      <a:pt x="212" y="38"/>
                    </a:lnTo>
                    <a:lnTo>
                      <a:pt x="216" y="38"/>
                    </a:lnTo>
                    <a:lnTo>
                      <a:pt x="220" y="38"/>
                    </a:lnTo>
                    <a:lnTo>
                      <a:pt x="220" y="42"/>
                    </a:lnTo>
                    <a:lnTo>
                      <a:pt x="224" y="42"/>
                    </a:lnTo>
                    <a:lnTo>
                      <a:pt x="228" y="42"/>
                    </a:lnTo>
                    <a:lnTo>
                      <a:pt x="232" y="42"/>
                    </a:lnTo>
                    <a:lnTo>
                      <a:pt x="236" y="42"/>
                    </a:lnTo>
                    <a:lnTo>
                      <a:pt x="236" y="38"/>
                    </a:lnTo>
                    <a:lnTo>
                      <a:pt x="238" y="38"/>
                    </a:lnTo>
                    <a:lnTo>
                      <a:pt x="242" y="34"/>
                    </a:lnTo>
                    <a:lnTo>
                      <a:pt x="246" y="38"/>
                    </a:lnTo>
                    <a:lnTo>
                      <a:pt x="246" y="34"/>
                    </a:lnTo>
                    <a:lnTo>
                      <a:pt x="250" y="34"/>
                    </a:lnTo>
                    <a:lnTo>
                      <a:pt x="254" y="34"/>
                    </a:lnTo>
                    <a:lnTo>
                      <a:pt x="258" y="34"/>
                    </a:lnTo>
                    <a:lnTo>
                      <a:pt x="258" y="38"/>
                    </a:lnTo>
                    <a:lnTo>
                      <a:pt x="262" y="38"/>
                    </a:lnTo>
                    <a:lnTo>
                      <a:pt x="264" y="38"/>
                    </a:lnTo>
                    <a:lnTo>
                      <a:pt x="268" y="38"/>
                    </a:lnTo>
                    <a:lnTo>
                      <a:pt x="272" y="42"/>
                    </a:lnTo>
                    <a:lnTo>
                      <a:pt x="276" y="44"/>
                    </a:lnTo>
                    <a:lnTo>
                      <a:pt x="280" y="44"/>
                    </a:lnTo>
                    <a:lnTo>
                      <a:pt x="284" y="44"/>
                    </a:lnTo>
                    <a:lnTo>
                      <a:pt x="288" y="44"/>
                    </a:lnTo>
                    <a:lnTo>
                      <a:pt x="288" y="48"/>
                    </a:lnTo>
                    <a:lnTo>
                      <a:pt x="288" y="52"/>
                    </a:lnTo>
                    <a:lnTo>
                      <a:pt x="290" y="56"/>
                    </a:lnTo>
                    <a:lnTo>
                      <a:pt x="294" y="56"/>
                    </a:lnTo>
                    <a:lnTo>
                      <a:pt x="298" y="56"/>
                    </a:lnTo>
                    <a:lnTo>
                      <a:pt x="302" y="56"/>
                    </a:lnTo>
                    <a:lnTo>
                      <a:pt x="306" y="56"/>
                    </a:lnTo>
                    <a:lnTo>
                      <a:pt x="310" y="60"/>
                    </a:lnTo>
                    <a:lnTo>
                      <a:pt x="314" y="60"/>
                    </a:lnTo>
                    <a:lnTo>
                      <a:pt x="318" y="60"/>
                    </a:lnTo>
                    <a:lnTo>
                      <a:pt x="320" y="60"/>
                    </a:lnTo>
                    <a:lnTo>
                      <a:pt x="324" y="60"/>
                    </a:lnTo>
                    <a:lnTo>
                      <a:pt x="328" y="60"/>
                    </a:lnTo>
                    <a:lnTo>
                      <a:pt x="332" y="60"/>
                    </a:lnTo>
                    <a:lnTo>
                      <a:pt x="332" y="56"/>
                    </a:lnTo>
                    <a:lnTo>
                      <a:pt x="336" y="56"/>
                    </a:lnTo>
                    <a:lnTo>
                      <a:pt x="340" y="56"/>
                    </a:lnTo>
                    <a:lnTo>
                      <a:pt x="344" y="56"/>
                    </a:lnTo>
                    <a:lnTo>
                      <a:pt x="346" y="56"/>
                    </a:lnTo>
                    <a:lnTo>
                      <a:pt x="350" y="52"/>
                    </a:lnTo>
                    <a:lnTo>
                      <a:pt x="354" y="52"/>
                    </a:lnTo>
                    <a:lnTo>
                      <a:pt x="354" y="56"/>
                    </a:lnTo>
                    <a:lnTo>
                      <a:pt x="354" y="52"/>
                    </a:lnTo>
                    <a:lnTo>
                      <a:pt x="358" y="52"/>
                    </a:lnTo>
                    <a:lnTo>
                      <a:pt x="362" y="48"/>
                    </a:lnTo>
                    <a:lnTo>
                      <a:pt x="362" y="44"/>
                    </a:lnTo>
                    <a:lnTo>
                      <a:pt x="366" y="44"/>
                    </a:lnTo>
                    <a:lnTo>
                      <a:pt x="370" y="42"/>
                    </a:lnTo>
                    <a:lnTo>
                      <a:pt x="374" y="42"/>
                    </a:lnTo>
                    <a:lnTo>
                      <a:pt x="374" y="38"/>
                    </a:lnTo>
                    <a:lnTo>
                      <a:pt x="376" y="38"/>
                    </a:lnTo>
                    <a:lnTo>
                      <a:pt x="380" y="38"/>
                    </a:lnTo>
                    <a:lnTo>
                      <a:pt x="384" y="38"/>
                    </a:lnTo>
                    <a:lnTo>
                      <a:pt x="384" y="42"/>
                    </a:lnTo>
                    <a:lnTo>
                      <a:pt x="388" y="42"/>
                    </a:lnTo>
                    <a:lnTo>
                      <a:pt x="388" y="44"/>
                    </a:lnTo>
                    <a:lnTo>
                      <a:pt x="392" y="44"/>
                    </a:lnTo>
                    <a:lnTo>
                      <a:pt x="396" y="44"/>
                    </a:lnTo>
                    <a:lnTo>
                      <a:pt x="400" y="44"/>
                    </a:lnTo>
                    <a:lnTo>
                      <a:pt x="402" y="44"/>
                    </a:lnTo>
                    <a:lnTo>
                      <a:pt x="406" y="44"/>
                    </a:lnTo>
                    <a:lnTo>
                      <a:pt x="410" y="44"/>
                    </a:lnTo>
                    <a:lnTo>
                      <a:pt x="410" y="48"/>
                    </a:lnTo>
                    <a:lnTo>
                      <a:pt x="406" y="52"/>
                    </a:lnTo>
                    <a:lnTo>
                      <a:pt x="406" y="56"/>
                    </a:lnTo>
                    <a:lnTo>
                      <a:pt x="406" y="60"/>
                    </a:lnTo>
                    <a:lnTo>
                      <a:pt x="402" y="60"/>
                    </a:lnTo>
                    <a:lnTo>
                      <a:pt x="402" y="64"/>
                    </a:lnTo>
                    <a:lnTo>
                      <a:pt x="400" y="68"/>
                    </a:lnTo>
                    <a:lnTo>
                      <a:pt x="402" y="68"/>
                    </a:lnTo>
                    <a:lnTo>
                      <a:pt x="400" y="72"/>
                    </a:lnTo>
                    <a:lnTo>
                      <a:pt x="396" y="74"/>
                    </a:lnTo>
                    <a:lnTo>
                      <a:pt x="400" y="78"/>
                    </a:lnTo>
                    <a:lnTo>
                      <a:pt x="396" y="82"/>
                    </a:lnTo>
                    <a:lnTo>
                      <a:pt x="392" y="82"/>
                    </a:lnTo>
                    <a:lnTo>
                      <a:pt x="396" y="86"/>
                    </a:lnTo>
                    <a:lnTo>
                      <a:pt x="400" y="90"/>
                    </a:lnTo>
                    <a:lnTo>
                      <a:pt x="402" y="90"/>
                    </a:lnTo>
                    <a:lnTo>
                      <a:pt x="402" y="86"/>
                    </a:lnTo>
                    <a:lnTo>
                      <a:pt x="406" y="90"/>
                    </a:lnTo>
                    <a:lnTo>
                      <a:pt x="410" y="86"/>
                    </a:lnTo>
                    <a:lnTo>
                      <a:pt x="414" y="86"/>
                    </a:lnTo>
                    <a:lnTo>
                      <a:pt x="414" y="90"/>
                    </a:lnTo>
                    <a:lnTo>
                      <a:pt x="418" y="94"/>
                    </a:lnTo>
                    <a:lnTo>
                      <a:pt x="422" y="90"/>
                    </a:lnTo>
                    <a:lnTo>
                      <a:pt x="422" y="86"/>
                    </a:lnTo>
                    <a:lnTo>
                      <a:pt x="426" y="86"/>
                    </a:lnTo>
                    <a:lnTo>
                      <a:pt x="428" y="86"/>
                    </a:lnTo>
                    <a:lnTo>
                      <a:pt x="432" y="86"/>
                    </a:lnTo>
                    <a:lnTo>
                      <a:pt x="436" y="86"/>
                    </a:lnTo>
                    <a:lnTo>
                      <a:pt x="440" y="90"/>
                    </a:lnTo>
                    <a:lnTo>
                      <a:pt x="444" y="94"/>
                    </a:lnTo>
                    <a:lnTo>
                      <a:pt x="448" y="94"/>
                    </a:lnTo>
                    <a:lnTo>
                      <a:pt x="448" y="98"/>
                    </a:lnTo>
                    <a:lnTo>
                      <a:pt x="448" y="100"/>
                    </a:lnTo>
                    <a:lnTo>
                      <a:pt x="452" y="100"/>
                    </a:lnTo>
                    <a:lnTo>
                      <a:pt x="456" y="104"/>
                    </a:lnTo>
                    <a:lnTo>
                      <a:pt x="456" y="108"/>
                    </a:lnTo>
                    <a:lnTo>
                      <a:pt x="456" y="112"/>
                    </a:lnTo>
                    <a:lnTo>
                      <a:pt x="452" y="112"/>
                    </a:lnTo>
                    <a:lnTo>
                      <a:pt x="448" y="112"/>
                    </a:lnTo>
                    <a:lnTo>
                      <a:pt x="444" y="112"/>
                    </a:lnTo>
                    <a:lnTo>
                      <a:pt x="440" y="112"/>
                    </a:lnTo>
                    <a:lnTo>
                      <a:pt x="440" y="108"/>
                    </a:lnTo>
                    <a:lnTo>
                      <a:pt x="440" y="112"/>
                    </a:lnTo>
                    <a:lnTo>
                      <a:pt x="436" y="112"/>
                    </a:lnTo>
                    <a:lnTo>
                      <a:pt x="432" y="112"/>
                    </a:lnTo>
                    <a:lnTo>
                      <a:pt x="428" y="112"/>
                    </a:lnTo>
                    <a:lnTo>
                      <a:pt x="426" y="112"/>
                    </a:lnTo>
                    <a:lnTo>
                      <a:pt x="426" y="116"/>
                    </a:lnTo>
                    <a:lnTo>
                      <a:pt x="422" y="116"/>
                    </a:lnTo>
                    <a:lnTo>
                      <a:pt x="422" y="112"/>
                    </a:lnTo>
                    <a:lnTo>
                      <a:pt x="422" y="116"/>
                    </a:lnTo>
                    <a:lnTo>
                      <a:pt x="418" y="116"/>
                    </a:lnTo>
                    <a:lnTo>
                      <a:pt x="418" y="120"/>
                    </a:lnTo>
                    <a:lnTo>
                      <a:pt x="414" y="120"/>
                    </a:lnTo>
                    <a:lnTo>
                      <a:pt x="410" y="120"/>
                    </a:lnTo>
                    <a:lnTo>
                      <a:pt x="410" y="120"/>
                    </a:lnTo>
                    <a:lnTo>
                      <a:pt x="410" y="12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2" name="Freeform 42">
                <a:extLst>
                  <a:ext uri="{FF2B5EF4-FFF2-40B4-BE49-F238E27FC236}">
                    <a16:creationId xmlns:a16="http://schemas.microsoft.com/office/drawing/2014/main" id="{7A9F32B8-8960-48F5-BF17-D6C34D88C70A}"/>
                  </a:ext>
                </a:extLst>
              </p:cNvPr>
              <p:cNvSpPr>
                <a:spLocks noEditPoints="1"/>
              </p:cNvSpPr>
              <p:nvPr/>
            </p:nvSpPr>
            <p:spPr bwMode="auto">
              <a:xfrm>
                <a:off x="8830071" y="3659354"/>
                <a:ext cx="244975" cy="645240"/>
              </a:xfrm>
              <a:custGeom>
                <a:avLst/>
                <a:gdLst>
                  <a:gd name="T0" fmla="*/ 88 w 126"/>
                  <a:gd name="T1" fmla="*/ 314 h 328"/>
                  <a:gd name="T2" fmla="*/ 88 w 126"/>
                  <a:gd name="T3" fmla="*/ 294 h 328"/>
                  <a:gd name="T4" fmla="*/ 88 w 126"/>
                  <a:gd name="T5" fmla="*/ 280 h 328"/>
                  <a:gd name="T6" fmla="*/ 86 w 126"/>
                  <a:gd name="T7" fmla="*/ 262 h 328"/>
                  <a:gd name="T8" fmla="*/ 78 w 126"/>
                  <a:gd name="T9" fmla="*/ 242 h 328"/>
                  <a:gd name="T10" fmla="*/ 78 w 126"/>
                  <a:gd name="T11" fmla="*/ 220 h 328"/>
                  <a:gd name="T12" fmla="*/ 72 w 126"/>
                  <a:gd name="T13" fmla="*/ 202 h 328"/>
                  <a:gd name="T14" fmla="*/ 64 w 126"/>
                  <a:gd name="T15" fmla="*/ 208 h 328"/>
                  <a:gd name="T16" fmla="*/ 56 w 126"/>
                  <a:gd name="T17" fmla="*/ 216 h 328"/>
                  <a:gd name="T18" fmla="*/ 42 w 126"/>
                  <a:gd name="T19" fmla="*/ 224 h 328"/>
                  <a:gd name="T20" fmla="*/ 38 w 126"/>
                  <a:gd name="T21" fmla="*/ 228 h 328"/>
                  <a:gd name="T22" fmla="*/ 34 w 126"/>
                  <a:gd name="T23" fmla="*/ 220 h 328"/>
                  <a:gd name="T24" fmla="*/ 30 w 126"/>
                  <a:gd name="T25" fmla="*/ 208 h 328"/>
                  <a:gd name="T26" fmla="*/ 30 w 126"/>
                  <a:gd name="T27" fmla="*/ 182 h 328"/>
                  <a:gd name="T28" fmla="*/ 22 w 126"/>
                  <a:gd name="T29" fmla="*/ 164 h 328"/>
                  <a:gd name="T30" fmla="*/ 18 w 126"/>
                  <a:gd name="T31" fmla="*/ 152 h 328"/>
                  <a:gd name="T32" fmla="*/ 12 w 126"/>
                  <a:gd name="T33" fmla="*/ 152 h 328"/>
                  <a:gd name="T34" fmla="*/ 12 w 126"/>
                  <a:gd name="T35" fmla="*/ 146 h 328"/>
                  <a:gd name="T36" fmla="*/ 8 w 126"/>
                  <a:gd name="T37" fmla="*/ 146 h 328"/>
                  <a:gd name="T38" fmla="*/ 4 w 126"/>
                  <a:gd name="T39" fmla="*/ 128 h 328"/>
                  <a:gd name="T40" fmla="*/ 12 w 126"/>
                  <a:gd name="T41" fmla="*/ 116 h 328"/>
                  <a:gd name="T42" fmla="*/ 12 w 126"/>
                  <a:gd name="T43" fmla="*/ 102 h 328"/>
                  <a:gd name="T44" fmla="*/ 16 w 126"/>
                  <a:gd name="T45" fmla="*/ 82 h 328"/>
                  <a:gd name="T46" fmla="*/ 30 w 126"/>
                  <a:gd name="T47" fmla="*/ 80 h 328"/>
                  <a:gd name="T48" fmla="*/ 38 w 126"/>
                  <a:gd name="T49" fmla="*/ 54 h 328"/>
                  <a:gd name="T50" fmla="*/ 46 w 126"/>
                  <a:gd name="T51" fmla="*/ 30 h 328"/>
                  <a:gd name="T52" fmla="*/ 72 w 126"/>
                  <a:gd name="T53" fmla="*/ 26 h 328"/>
                  <a:gd name="T54" fmla="*/ 72 w 126"/>
                  <a:gd name="T55" fmla="*/ 4 h 328"/>
                  <a:gd name="T56" fmla="*/ 86 w 126"/>
                  <a:gd name="T57" fmla="*/ 12 h 328"/>
                  <a:gd name="T58" fmla="*/ 92 w 126"/>
                  <a:gd name="T59" fmla="*/ 26 h 328"/>
                  <a:gd name="T60" fmla="*/ 92 w 126"/>
                  <a:gd name="T61" fmla="*/ 50 h 328"/>
                  <a:gd name="T62" fmla="*/ 78 w 126"/>
                  <a:gd name="T63" fmla="*/ 68 h 328"/>
                  <a:gd name="T64" fmla="*/ 78 w 126"/>
                  <a:gd name="T65" fmla="*/ 82 h 328"/>
                  <a:gd name="T66" fmla="*/ 92 w 126"/>
                  <a:gd name="T67" fmla="*/ 82 h 328"/>
                  <a:gd name="T68" fmla="*/ 104 w 126"/>
                  <a:gd name="T69" fmla="*/ 98 h 328"/>
                  <a:gd name="T70" fmla="*/ 104 w 126"/>
                  <a:gd name="T71" fmla="*/ 116 h 328"/>
                  <a:gd name="T72" fmla="*/ 122 w 126"/>
                  <a:gd name="T73" fmla="*/ 124 h 328"/>
                  <a:gd name="T74" fmla="*/ 114 w 126"/>
                  <a:gd name="T75" fmla="*/ 138 h 328"/>
                  <a:gd name="T76" fmla="*/ 104 w 126"/>
                  <a:gd name="T77" fmla="*/ 150 h 328"/>
                  <a:gd name="T78" fmla="*/ 88 w 126"/>
                  <a:gd name="T79" fmla="*/ 156 h 328"/>
                  <a:gd name="T80" fmla="*/ 78 w 126"/>
                  <a:gd name="T81" fmla="*/ 176 h 328"/>
                  <a:gd name="T82" fmla="*/ 78 w 126"/>
                  <a:gd name="T83" fmla="*/ 186 h 328"/>
                  <a:gd name="T84" fmla="*/ 88 w 126"/>
                  <a:gd name="T85" fmla="*/ 206 h 328"/>
                  <a:gd name="T86" fmla="*/ 88 w 126"/>
                  <a:gd name="T87" fmla="*/ 228 h 328"/>
                  <a:gd name="T88" fmla="*/ 88 w 126"/>
                  <a:gd name="T89" fmla="*/ 250 h 328"/>
                  <a:gd name="T90" fmla="*/ 100 w 126"/>
                  <a:gd name="T91" fmla="*/ 268 h 328"/>
                  <a:gd name="T92" fmla="*/ 104 w 126"/>
                  <a:gd name="T93" fmla="*/ 294 h 328"/>
                  <a:gd name="T94" fmla="*/ 92 w 126"/>
                  <a:gd name="T95" fmla="*/ 314 h 328"/>
                  <a:gd name="T96" fmla="*/ 22 w 126"/>
                  <a:gd name="T97" fmla="*/ 164 h 328"/>
                  <a:gd name="T98" fmla="*/ 8 w 126"/>
                  <a:gd name="T99" fmla="*/ 146 h 328"/>
                  <a:gd name="T100" fmla="*/ 26 w 126"/>
                  <a:gd name="T101" fmla="*/ 164 h 328"/>
                  <a:gd name="T102" fmla="*/ 74 w 126"/>
                  <a:gd name="T103" fmla="*/ 212 h 328"/>
                  <a:gd name="T104" fmla="*/ 34 w 126"/>
                  <a:gd name="T105" fmla="*/ 224 h 328"/>
                  <a:gd name="T106" fmla="*/ 82 w 126"/>
                  <a:gd name="T107" fmla="*/ 290 h 328"/>
                  <a:gd name="T108" fmla="*/ 86 w 126"/>
                  <a:gd name="T109" fmla="*/ 328 h 328"/>
                  <a:gd name="T110" fmla="*/ 86 w 126"/>
                  <a:gd name="T111" fmla="*/ 288 h 328"/>
                  <a:gd name="T112" fmla="*/ 82 w 126"/>
                  <a:gd name="T113" fmla="*/ 284 h 328"/>
                  <a:gd name="T114" fmla="*/ 88 w 126"/>
                  <a:gd name="T115" fmla="*/ 290 h 328"/>
                  <a:gd name="T116" fmla="*/ 86 w 126"/>
                  <a:gd name="T117" fmla="*/ 302 h 328"/>
                  <a:gd name="T118" fmla="*/ 82 w 126"/>
                  <a:gd name="T119" fmla="*/ 31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 h="328">
                    <a:moveTo>
                      <a:pt x="92" y="314"/>
                    </a:moveTo>
                    <a:lnTo>
                      <a:pt x="92" y="318"/>
                    </a:lnTo>
                    <a:lnTo>
                      <a:pt x="92" y="320"/>
                    </a:lnTo>
                    <a:lnTo>
                      <a:pt x="88" y="324"/>
                    </a:lnTo>
                    <a:lnTo>
                      <a:pt x="88" y="328"/>
                    </a:lnTo>
                    <a:lnTo>
                      <a:pt x="88" y="324"/>
                    </a:lnTo>
                    <a:lnTo>
                      <a:pt x="88" y="320"/>
                    </a:lnTo>
                    <a:lnTo>
                      <a:pt x="88" y="314"/>
                    </a:lnTo>
                    <a:lnTo>
                      <a:pt x="92" y="310"/>
                    </a:lnTo>
                    <a:lnTo>
                      <a:pt x="92" y="306"/>
                    </a:lnTo>
                    <a:lnTo>
                      <a:pt x="92" y="302"/>
                    </a:lnTo>
                    <a:lnTo>
                      <a:pt x="92" y="298"/>
                    </a:lnTo>
                    <a:lnTo>
                      <a:pt x="92" y="294"/>
                    </a:lnTo>
                    <a:lnTo>
                      <a:pt x="92" y="298"/>
                    </a:lnTo>
                    <a:lnTo>
                      <a:pt x="88" y="298"/>
                    </a:lnTo>
                    <a:lnTo>
                      <a:pt x="88" y="294"/>
                    </a:lnTo>
                    <a:lnTo>
                      <a:pt x="92" y="290"/>
                    </a:lnTo>
                    <a:lnTo>
                      <a:pt x="88" y="290"/>
                    </a:lnTo>
                    <a:lnTo>
                      <a:pt x="92" y="288"/>
                    </a:lnTo>
                    <a:lnTo>
                      <a:pt x="88" y="288"/>
                    </a:lnTo>
                    <a:lnTo>
                      <a:pt x="92" y="288"/>
                    </a:lnTo>
                    <a:lnTo>
                      <a:pt x="88" y="288"/>
                    </a:lnTo>
                    <a:lnTo>
                      <a:pt x="88" y="284"/>
                    </a:lnTo>
                    <a:lnTo>
                      <a:pt x="88" y="280"/>
                    </a:lnTo>
                    <a:lnTo>
                      <a:pt x="88" y="276"/>
                    </a:lnTo>
                    <a:lnTo>
                      <a:pt x="88" y="272"/>
                    </a:lnTo>
                    <a:lnTo>
                      <a:pt x="88" y="268"/>
                    </a:lnTo>
                    <a:lnTo>
                      <a:pt x="88" y="264"/>
                    </a:lnTo>
                    <a:lnTo>
                      <a:pt x="86" y="264"/>
                    </a:lnTo>
                    <a:lnTo>
                      <a:pt x="86" y="262"/>
                    </a:lnTo>
                    <a:lnTo>
                      <a:pt x="86" y="258"/>
                    </a:lnTo>
                    <a:lnTo>
                      <a:pt x="86" y="262"/>
                    </a:lnTo>
                    <a:lnTo>
                      <a:pt x="86" y="264"/>
                    </a:lnTo>
                    <a:lnTo>
                      <a:pt x="82" y="264"/>
                    </a:lnTo>
                    <a:lnTo>
                      <a:pt x="82" y="262"/>
                    </a:lnTo>
                    <a:lnTo>
                      <a:pt x="82" y="258"/>
                    </a:lnTo>
                    <a:lnTo>
                      <a:pt x="82" y="254"/>
                    </a:lnTo>
                    <a:lnTo>
                      <a:pt x="82" y="250"/>
                    </a:lnTo>
                    <a:lnTo>
                      <a:pt x="78" y="246"/>
                    </a:lnTo>
                    <a:lnTo>
                      <a:pt x="78" y="242"/>
                    </a:lnTo>
                    <a:lnTo>
                      <a:pt x="78" y="238"/>
                    </a:lnTo>
                    <a:lnTo>
                      <a:pt x="78" y="234"/>
                    </a:lnTo>
                    <a:lnTo>
                      <a:pt x="78" y="232"/>
                    </a:lnTo>
                    <a:lnTo>
                      <a:pt x="78" y="228"/>
                    </a:lnTo>
                    <a:lnTo>
                      <a:pt x="78" y="224"/>
                    </a:lnTo>
                    <a:lnTo>
                      <a:pt x="74" y="224"/>
                    </a:lnTo>
                    <a:lnTo>
                      <a:pt x="74" y="220"/>
                    </a:lnTo>
                    <a:lnTo>
                      <a:pt x="78" y="220"/>
                    </a:lnTo>
                    <a:lnTo>
                      <a:pt x="78" y="216"/>
                    </a:lnTo>
                    <a:lnTo>
                      <a:pt x="74" y="216"/>
                    </a:lnTo>
                    <a:lnTo>
                      <a:pt x="78" y="212"/>
                    </a:lnTo>
                    <a:lnTo>
                      <a:pt x="74" y="212"/>
                    </a:lnTo>
                    <a:lnTo>
                      <a:pt x="72" y="212"/>
                    </a:lnTo>
                    <a:lnTo>
                      <a:pt x="72" y="208"/>
                    </a:lnTo>
                    <a:lnTo>
                      <a:pt x="72" y="206"/>
                    </a:lnTo>
                    <a:lnTo>
                      <a:pt x="72" y="202"/>
                    </a:lnTo>
                    <a:lnTo>
                      <a:pt x="68" y="202"/>
                    </a:lnTo>
                    <a:lnTo>
                      <a:pt x="68" y="198"/>
                    </a:lnTo>
                    <a:lnTo>
                      <a:pt x="68" y="202"/>
                    </a:lnTo>
                    <a:lnTo>
                      <a:pt x="68" y="206"/>
                    </a:lnTo>
                    <a:lnTo>
                      <a:pt x="64" y="206"/>
                    </a:lnTo>
                    <a:lnTo>
                      <a:pt x="64" y="208"/>
                    </a:lnTo>
                    <a:lnTo>
                      <a:pt x="68" y="208"/>
                    </a:lnTo>
                    <a:lnTo>
                      <a:pt x="64" y="208"/>
                    </a:lnTo>
                    <a:lnTo>
                      <a:pt x="64" y="212"/>
                    </a:lnTo>
                    <a:lnTo>
                      <a:pt x="60" y="212"/>
                    </a:lnTo>
                    <a:lnTo>
                      <a:pt x="56" y="212"/>
                    </a:lnTo>
                    <a:lnTo>
                      <a:pt x="56" y="208"/>
                    </a:lnTo>
                    <a:lnTo>
                      <a:pt x="56" y="212"/>
                    </a:lnTo>
                    <a:lnTo>
                      <a:pt x="56" y="216"/>
                    </a:lnTo>
                    <a:lnTo>
                      <a:pt x="52" y="216"/>
                    </a:lnTo>
                    <a:lnTo>
                      <a:pt x="56" y="216"/>
                    </a:lnTo>
                    <a:lnTo>
                      <a:pt x="52" y="220"/>
                    </a:lnTo>
                    <a:lnTo>
                      <a:pt x="48" y="220"/>
                    </a:lnTo>
                    <a:lnTo>
                      <a:pt x="48" y="224"/>
                    </a:lnTo>
                    <a:lnTo>
                      <a:pt x="46" y="228"/>
                    </a:lnTo>
                    <a:lnTo>
                      <a:pt x="46" y="224"/>
                    </a:lnTo>
                    <a:lnTo>
                      <a:pt x="46" y="220"/>
                    </a:lnTo>
                    <a:lnTo>
                      <a:pt x="46" y="224"/>
                    </a:lnTo>
                    <a:lnTo>
                      <a:pt x="42" y="224"/>
                    </a:lnTo>
                    <a:lnTo>
                      <a:pt x="46" y="224"/>
                    </a:lnTo>
                    <a:lnTo>
                      <a:pt x="42" y="224"/>
                    </a:lnTo>
                    <a:lnTo>
                      <a:pt x="42" y="228"/>
                    </a:lnTo>
                    <a:lnTo>
                      <a:pt x="42" y="224"/>
                    </a:lnTo>
                    <a:lnTo>
                      <a:pt x="42" y="220"/>
                    </a:lnTo>
                    <a:lnTo>
                      <a:pt x="42" y="224"/>
                    </a:lnTo>
                    <a:lnTo>
                      <a:pt x="42" y="228"/>
                    </a:lnTo>
                    <a:lnTo>
                      <a:pt x="38" y="228"/>
                    </a:lnTo>
                    <a:lnTo>
                      <a:pt x="38" y="224"/>
                    </a:lnTo>
                    <a:lnTo>
                      <a:pt x="38" y="220"/>
                    </a:lnTo>
                    <a:lnTo>
                      <a:pt x="38" y="224"/>
                    </a:lnTo>
                    <a:lnTo>
                      <a:pt x="34" y="224"/>
                    </a:lnTo>
                    <a:lnTo>
                      <a:pt x="38" y="220"/>
                    </a:lnTo>
                    <a:lnTo>
                      <a:pt x="34" y="220"/>
                    </a:lnTo>
                    <a:lnTo>
                      <a:pt x="34" y="224"/>
                    </a:lnTo>
                    <a:lnTo>
                      <a:pt x="34" y="220"/>
                    </a:lnTo>
                    <a:lnTo>
                      <a:pt x="34" y="216"/>
                    </a:lnTo>
                    <a:lnTo>
                      <a:pt x="34" y="220"/>
                    </a:lnTo>
                    <a:lnTo>
                      <a:pt x="30" y="220"/>
                    </a:lnTo>
                    <a:lnTo>
                      <a:pt x="30" y="224"/>
                    </a:lnTo>
                    <a:lnTo>
                      <a:pt x="26" y="224"/>
                    </a:lnTo>
                    <a:lnTo>
                      <a:pt x="30" y="216"/>
                    </a:lnTo>
                    <a:lnTo>
                      <a:pt x="30" y="212"/>
                    </a:lnTo>
                    <a:lnTo>
                      <a:pt x="30" y="208"/>
                    </a:lnTo>
                    <a:lnTo>
                      <a:pt x="30" y="206"/>
                    </a:lnTo>
                    <a:lnTo>
                      <a:pt x="34" y="202"/>
                    </a:lnTo>
                    <a:lnTo>
                      <a:pt x="34" y="198"/>
                    </a:lnTo>
                    <a:lnTo>
                      <a:pt x="34" y="194"/>
                    </a:lnTo>
                    <a:lnTo>
                      <a:pt x="34" y="190"/>
                    </a:lnTo>
                    <a:lnTo>
                      <a:pt x="30" y="186"/>
                    </a:lnTo>
                    <a:lnTo>
                      <a:pt x="34" y="186"/>
                    </a:lnTo>
                    <a:lnTo>
                      <a:pt x="30" y="182"/>
                    </a:lnTo>
                    <a:lnTo>
                      <a:pt x="30" y="180"/>
                    </a:lnTo>
                    <a:lnTo>
                      <a:pt x="30" y="176"/>
                    </a:lnTo>
                    <a:lnTo>
                      <a:pt x="26" y="172"/>
                    </a:lnTo>
                    <a:lnTo>
                      <a:pt x="26" y="176"/>
                    </a:lnTo>
                    <a:lnTo>
                      <a:pt x="26" y="172"/>
                    </a:lnTo>
                    <a:lnTo>
                      <a:pt x="26" y="168"/>
                    </a:lnTo>
                    <a:lnTo>
                      <a:pt x="22" y="168"/>
                    </a:lnTo>
                    <a:lnTo>
                      <a:pt x="22" y="164"/>
                    </a:lnTo>
                    <a:lnTo>
                      <a:pt x="26" y="164"/>
                    </a:lnTo>
                    <a:lnTo>
                      <a:pt x="22" y="160"/>
                    </a:lnTo>
                    <a:lnTo>
                      <a:pt x="22" y="156"/>
                    </a:lnTo>
                    <a:lnTo>
                      <a:pt x="18" y="156"/>
                    </a:lnTo>
                    <a:lnTo>
                      <a:pt x="22" y="152"/>
                    </a:lnTo>
                    <a:lnTo>
                      <a:pt x="22" y="156"/>
                    </a:lnTo>
                    <a:lnTo>
                      <a:pt x="22" y="152"/>
                    </a:lnTo>
                    <a:lnTo>
                      <a:pt x="18" y="152"/>
                    </a:lnTo>
                    <a:lnTo>
                      <a:pt x="18" y="156"/>
                    </a:lnTo>
                    <a:lnTo>
                      <a:pt x="18" y="152"/>
                    </a:lnTo>
                    <a:lnTo>
                      <a:pt x="16" y="152"/>
                    </a:lnTo>
                    <a:lnTo>
                      <a:pt x="12" y="152"/>
                    </a:lnTo>
                    <a:lnTo>
                      <a:pt x="16" y="152"/>
                    </a:lnTo>
                    <a:lnTo>
                      <a:pt x="16" y="156"/>
                    </a:lnTo>
                    <a:lnTo>
                      <a:pt x="16" y="152"/>
                    </a:lnTo>
                    <a:lnTo>
                      <a:pt x="12" y="152"/>
                    </a:lnTo>
                    <a:lnTo>
                      <a:pt x="12" y="156"/>
                    </a:lnTo>
                    <a:lnTo>
                      <a:pt x="16" y="156"/>
                    </a:lnTo>
                    <a:lnTo>
                      <a:pt x="12" y="156"/>
                    </a:lnTo>
                    <a:lnTo>
                      <a:pt x="12" y="152"/>
                    </a:lnTo>
                    <a:lnTo>
                      <a:pt x="12" y="150"/>
                    </a:lnTo>
                    <a:lnTo>
                      <a:pt x="12" y="146"/>
                    </a:lnTo>
                    <a:lnTo>
                      <a:pt x="12" y="142"/>
                    </a:lnTo>
                    <a:lnTo>
                      <a:pt x="12" y="146"/>
                    </a:lnTo>
                    <a:lnTo>
                      <a:pt x="12" y="150"/>
                    </a:lnTo>
                    <a:lnTo>
                      <a:pt x="8" y="150"/>
                    </a:lnTo>
                    <a:lnTo>
                      <a:pt x="12" y="146"/>
                    </a:lnTo>
                    <a:lnTo>
                      <a:pt x="8" y="146"/>
                    </a:lnTo>
                    <a:lnTo>
                      <a:pt x="8" y="142"/>
                    </a:lnTo>
                    <a:lnTo>
                      <a:pt x="8" y="146"/>
                    </a:lnTo>
                    <a:lnTo>
                      <a:pt x="8" y="150"/>
                    </a:lnTo>
                    <a:lnTo>
                      <a:pt x="8" y="146"/>
                    </a:lnTo>
                    <a:lnTo>
                      <a:pt x="4" y="146"/>
                    </a:lnTo>
                    <a:lnTo>
                      <a:pt x="4" y="142"/>
                    </a:lnTo>
                    <a:lnTo>
                      <a:pt x="4" y="138"/>
                    </a:lnTo>
                    <a:lnTo>
                      <a:pt x="0" y="138"/>
                    </a:lnTo>
                    <a:lnTo>
                      <a:pt x="0" y="136"/>
                    </a:lnTo>
                    <a:lnTo>
                      <a:pt x="0" y="132"/>
                    </a:lnTo>
                    <a:lnTo>
                      <a:pt x="0" y="128"/>
                    </a:lnTo>
                    <a:lnTo>
                      <a:pt x="4" y="128"/>
                    </a:lnTo>
                    <a:lnTo>
                      <a:pt x="4" y="132"/>
                    </a:lnTo>
                    <a:lnTo>
                      <a:pt x="8" y="132"/>
                    </a:lnTo>
                    <a:lnTo>
                      <a:pt x="8" y="128"/>
                    </a:lnTo>
                    <a:lnTo>
                      <a:pt x="4" y="128"/>
                    </a:lnTo>
                    <a:lnTo>
                      <a:pt x="4" y="124"/>
                    </a:lnTo>
                    <a:lnTo>
                      <a:pt x="4" y="120"/>
                    </a:lnTo>
                    <a:lnTo>
                      <a:pt x="8" y="116"/>
                    </a:lnTo>
                    <a:lnTo>
                      <a:pt x="12" y="116"/>
                    </a:lnTo>
                    <a:lnTo>
                      <a:pt x="12" y="112"/>
                    </a:lnTo>
                    <a:lnTo>
                      <a:pt x="12" y="116"/>
                    </a:lnTo>
                    <a:lnTo>
                      <a:pt x="16" y="116"/>
                    </a:lnTo>
                    <a:lnTo>
                      <a:pt x="16" y="112"/>
                    </a:lnTo>
                    <a:lnTo>
                      <a:pt x="16" y="110"/>
                    </a:lnTo>
                    <a:lnTo>
                      <a:pt x="12" y="110"/>
                    </a:lnTo>
                    <a:lnTo>
                      <a:pt x="12" y="106"/>
                    </a:lnTo>
                    <a:lnTo>
                      <a:pt x="12" y="102"/>
                    </a:lnTo>
                    <a:lnTo>
                      <a:pt x="12" y="98"/>
                    </a:lnTo>
                    <a:lnTo>
                      <a:pt x="16" y="98"/>
                    </a:lnTo>
                    <a:lnTo>
                      <a:pt x="16" y="102"/>
                    </a:lnTo>
                    <a:lnTo>
                      <a:pt x="16" y="98"/>
                    </a:lnTo>
                    <a:lnTo>
                      <a:pt x="16" y="94"/>
                    </a:lnTo>
                    <a:lnTo>
                      <a:pt x="18" y="90"/>
                    </a:lnTo>
                    <a:lnTo>
                      <a:pt x="16" y="86"/>
                    </a:lnTo>
                    <a:lnTo>
                      <a:pt x="16" y="82"/>
                    </a:lnTo>
                    <a:lnTo>
                      <a:pt x="16" y="80"/>
                    </a:lnTo>
                    <a:lnTo>
                      <a:pt x="16" y="82"/>
                    </a:lnTo>
                    <a:lnTo>
                      <a:pt x="18" y="82"/>
                    </a:lnTo>
                    <a:lnTo>
                      <a:pt x="22" y="82"/>
                    </a:lnTo>
                    <a:lnTo>
                      <a:pt x="26" y="82"/>
                    </a:lnTo>
                    <a:lnTo>
                      <a:pt x="26" y="86"/>
                    </a:lnTo>
                    <a:lnTo>
                      <a:pt x="30" y="82"/>
                    </a:lnTo>
                    <a:lnTo>
                      <a:pt x="30" y="80"/>
                    </a:lnTo>
                    <a:lnTo>
                      <a:pt x="30" y="76"/>
                    </a:lnTo>
                    <a:lnTo>
                      <a:pt x="34" y="72"/>
                    </a:lnTo>
                    <a:lnTo>
                      <a:pt x="34" y="68"/>
                    </a:lnTo>
                    <a:lnTo>
                      <a:pt x="38" y="64"/>
                    </a:lnTo>
                    <a:lnTo>
                      <a:pt x="34" y="60"/>
                    </a:lnTo>
                    <a:lnTo>
                      <a:pt x="34" y="56"/>
                    </a:lnTo>
                    <a:lnTo>
                      <a:pt x="38" y="56"/>
                    </a:lnTo>
                    <a:lnTo>
                      <a:pt x="38" y="54"/>
                    </a:lnTo>
                    <a:lnTo>
                      <a:pt x="42" y="54"/>
                    </a:lnTo>
                    <a:lnTo>
                      <a:pt x="42" y="50"/>
                    </a:lnTo>
                    <a:lnTo>
                      <a:pt x="42" y="46"/>
                    </a:lnTo>
                    <a:lnTo>
                      <a:pt x="42" y="42"/>
                    </a:lnTo>
                    <a:lnTo>
                      <a:pt x="42" y="38"/>
                    </a:lnTo>
                    <a:lnTo>
                      <a:pt x="42" y="34"/>
                    </a:lnTo>
                    <a:lnTo>
                      <a:pt x="46" y="34"/>
                    </a:lnTo>
                    <a:lnTo>
                      <a:pt x="46" y="30"/>
                    </a:lnTo>
                    <a:lnTo>
                      <a:pt x="48" y="30"/>
                    </a:lnTo>
                    <a:lnTo>
                      <a:pt x="52" y="26"/>
                    </a:lnTo>
                    <a:lnTo>
                      <a:pt x="56" y="24"/>
                    </a:lnTo>
                    <a:lnTo>
                      <a:pt x="60" y="24"/>
                    </a:lnTo>
                    <a:lnTo>
                      <a:pt x="64" y="24"/>
                    </a:lnTo>
                    <a:lnTo>
                      <a:pt x="68" y="24"/>
                    </a:lnTo>
                    <a:lnTo>
                      <a:pt x="68" y="26"/>
                    </a:lnTo>
                    <a:lnTo>
                      <a:pt x="72" y="26"/>
                    </a:lnTo>
                    <a:lnTo>
                      <a:pt x="68" y="24"/>
                    </a:lnTo>
                    <a:lnTo>
                      <a:pt x="68" y="20"/>
                    </a:lnTo>
                    <a:lnTo>
                      <a:pt x="68" y="16"/>
                    </a:lnTo>
                    <a:lnTo>
                      <a:pt x="72" y="16"/>
                    </a:lnTo>
                    <a:lnTo>
                      <a:pt x="72" y="12"/>
                    </a:lnTo>
                    <a:lnTo>
                      <a:pt x="74" y="12"/>
                    </a:lnTo>
                    <a:lnTo>
                      <a:pt x="72" y="8"/>
                    </a:lnTo>
                    <a:lnTo>
                      <a:pt x="72" y="4"/>
                    </a:lnTo>
                    <a:lnTo>
                      <a:pt x="74" y="4"/>
                    </a:lnTo>
                    <a:lnTo>
                      <a:pt x="74" y="0"/>
                    </a:lnTo>
                    <a:lnTo>
                      <a:pt x="78" y="0"/>
                    </a:lnTo>
                    <a:lnTo>
                      <a:pt x="78" y="4"/>
                    </a:lnTo>
                    <a:lnTo>
                      <a:pt x="82" y="4"/>
                    </a:lnTo>
                    <a:lnTo>
                      <a:pt x="82" y="8"/>
                    </a:lnTo>
                    <a:lnTo>
                      <a:pt x="82" y="12"/>
                    </a:lnTo>
                    <a:lnTo>
                      <a:pt x="86" y="12"/>
                    </a:lnTo>
                    <a:lnTo>
                      <a:pt x="86" y="16"/>
                    </a:lnTo>
                    <a:lnTo>
                      <a:pt x="86" y="20"/>
                    </a:lnTo>
                    <a:lnTo>
                      <a:pt x="88" y="20"/>
                    </a:lnTo>
                    <a:lnTo>
                      <a:pt x="88" y="16"/>
                    </a:lnTo>
                    <a:lnTo>
                      <a:pt x="88" y="20"/>
                    </a:lnTo>
                    <a:lnTo>
                      <a:pt x="92" y="20"/>
                    </a:lnTo>
                    <a:lnTo>
                      <a:pt x="92" y="24"/>
                    </a:lnTo>
                    <a:lnTo>
                      <a:pt x="92" y="26"/>
                    </a:lnTo>
                    <a:lnTo>
                      <a:pt x="92" y="30"/>
                    </a:lnTo>
                    <a:lnTo>
                      <a:pt x="92" y="34"/>
                    </a:lnTo>
                    <a:lnTo>
                      <a:pt x="92" y="38"/>
                    </a:lnTo>
                    <a:lnTo>
                      <a:pt x="92" y="42"/>
                    </a:lnTo>
                    <a:lnTo>
                      <a:pt x="92" y="46"/>
                    </a:lnTo>
                    <a:lnTo>
                      <a:pt x="88" y="46"/>
                    </a:lnTo>
                    <a:lnTo>
                      <a:pt x="88" y="50"/>
                    </a:lnTo>
                    <a:lnTo>
                      <a:pt x="92" y="50"/>
                    </a:lnTo>
                    <a:lnTo>
                      <a:pt x="88" y="50"/>
                    </a:lnTo>
                    <a:lnTo>
                      <a:pt x="88" y="54"/>
                    </a:lnTo>
                    <a:lnTo>
                      <a:pt x="86" y="54"/>
                    </a:lnTo>
                    <a:lnTo>
                      <a:pt x="82" y="56"/>
                    </a:lnTo>
                    <a:lnTo>
                      <a:pt x="82" y="60"/>
                    </a:lnTo>
                    <a:lnTo>
                      <a:pt x="78" y="60"/>
                    </a:lnTo>
                    <a:lnTo>
                      <a:pt x="78" y="64"/>
                    </a:lnTo>
                    <a:lnTo>
                      <a:pt x="78" y="68"/>
                    </a:lnTo>
                    <a:lnTo>
                      <a:pt x="74" y="68"/>
                    </a:lnTo>
                    <a:lnTo>
                      <a:pt x="74" y="72"/>
                    </a:lnTo>
                    <a:lnTo>
                      <a:pt x="74" y="76"/>
                    </a:lnTo>
                    <a:lnTo>
                      <a:pt x="78" y="76"/>
                    </a:lnTo>
                    <a:lnTo>
                      <a:pt x="78" y="80"/>
                    </a:lnTo>
                    <a:lnTo>
                      <a:pt x="78" y="82"/>
                    </a:lnTo>
                    <a:lnTo>
                      <a:pt x="74" y="82"/>
                    </a:lnTo>
                    <a:lnTo>
                      <a:pt x="78" y="82"/>
                    </a:lnTo>
                    <a:lnTo>
                      <a:pt x="78" y="86"/>
                    </a:lnTo>
                    <a:lnTo>
                      <a:pt x="78" y="82"/>
                    </a:lnTo>
                    <a:lnTo>
                      <a:pt x="82" y="82"/>
                    </a:lnTo>
                    <a:lnTo>
                      <a:pt x="82" y="80"/>
                    </a:lnTo>
                    <a:lnTo>
                      <a:pt x="86" y="80"/>
                    </a:lnTo>
                    <a:lnTo>
                      <a:pt x="88" y="80"/>
                    </a:lnTo>
                    <a:lnTo>
                      <a:pt x="92" y="80"/>
                    </a:lnTo>
                    <a:lnTo>
                      <a:pt x="92" y="82"/>
                    </a:lnTo>
                    <a:lnTo>
                      <a:pt x="88" y="82"/>
                    </a:lnTo>
                    <a:lnTo>
                      <a:pt x="92" y="86"/>
                    </a:lnTo>
                    <a:lnTo>
                      <a:pt x="92" y="90"/>
                    </a:lnTo>
                    <a:lnTo>
                      <a:pt x="92" y="94"/>
                    </a:lnTo>
                    <a:lnTo>
                      <a:pt x="92" y="98"/>
                    </a:lnTo>
                    <a:lnTo>
                      <a:pt x="96" y="98"/>
                    </a:lnTo>
                    <a:lnTo>
                      <a:pt x="100" y="98"/>
                    </a:lnTo>
                    <a:lnTo>
                      <a:pt x="104" y="98"/>
                    </a:lnTo>
                    <a:lnTo>
                      <a:pt x="104" y="102"/>
                    </a:lnTo>
                    <a:lnTo>
                      <a:pt x="100" y="102"/>
                    </a:lnTo>
                    <a:lnTo>
                      <a:pt x="100" y="106"/>
                    </a:lnTo>
                    <a:lnTo>
                      <a:pt x="100" y="110"/>
                    </a:lnTo>
                    <a:lnTo>
                      <a:pt x="100" y="112"/>
                    </a:lnTo>
                    <a:lnTo>
                      <a:pt x="96" y="116"/>
                    </a:lnTo>
                    <a:lnTo>
                      <a:pt x="100" y="116"/>
                    </a:lnTo>
                    <a:lnTo>
                      <a:pt x="104" y="116"/>
                    </a:lnTo>
                    <a:lnTo>
                      <a:pt x="108" y="116"/>
                    </a:lnTo>
                    <a:lnTo>
                      <a:pt x="108" y="120"/>
                    </a:lnTo>
                    <a:lnTo>
                      <a:pt x="108" y="124"/>
                    </a:lnTo>
                    <a:lnTo>
                      <a:pt x="112" y="124"/>
                    </a:lnTo>
                    <a:lnTo>
                      <a:pt x="112" y="128"/>
                    </a:lnTo>
                    <a:lnTo>
                      <a:pt x="114" y="128"/>
                    </a:lnTo>
                    <a:lnTo>
                      <a:pt x="118" y="128"/>
                    </a:lnTo>
                    <a:lnTo>
                      <a:pt x="122" y="124"/>
                    </a:lnTo>
                    <a:lnTo>
                      <a:pt x="126" y="124"/>
                    </a:lnTo>
                    <a:lnTo>
                      <a:pt x="126" y="128"/>
                    </a:lnTo>
                    <a:lnTo>
                      <a:pt x="122" y="128"/>
                    </a:lnTo>
                    <a:lnTo>
                      <a:pt x="122" y="132"/>
                    </a:lnTo>
                    <a:lnTo>
                      <a:pt x="118" y="132"/>
                    </a:lnTo>
                    <a:lnTo>
                      <a:pt x="118" y="136"/>
                    </a:lnTo>
                    <a:lnTo>
                      <a:pt x="114" y="136"/>
                    </a:lnTo>
                    <a:lnTo>
                      <a:pt x="114" y="138"/>
                    </a:lnTo>
                    <a:lnTo>
                      <a:pt x="118" y="138"/>
                    </a:lnTo>
                    <a:lnTo>
                      <a:pt x="114" y="138"/>
                    </a:lnTo>
                    <a:lnTo>
                      <a:pt x="112" y="138"/>
                    </a:lnTo>
                    <a:lnTo>
                      <a:pt x="112" y="142"/>
                    </a:lnTo>
                    <a:lnTo>
                      <a:pt x="112" y="146"/>
                    </a:lnTo>
                    <a:lnTo>
                      <a:pt x="108" y="146"/>
                    </a:lnTo>
                    <a:lnTo>
                      <a:pt x="104" y="146"/>
                    </a:lnTo>
                    <a:lnTo>
                      <a:pt x="104" y="150"/>
                    </a:lnTo>
                    <a:lnTo>
                      <a:pt x="100" y="150"/>
                    </a:lnTo>
                    <a:lnTo>
                      <a:pt x="100" y="152"/>
                    </a:lnTo>
                    <a:lnTo>
                      <a:pt x="100" y="150"/>
                    </a:lnTo>
                    <a:lnTo>
                      <a:pt x="96" y="150"/>
                    </a:lnTo>
                    <a:lnTo>
                      <a:pt x="96" y="152"/>
                    </a:lnTo>
                    <a:lnTo>
                      <a:pt x="96" y="156"/>
                    </a:lnTo>
                    <a:lnTo>
                      <a:pt x="92" y="156"/>
                    </a:lnTo>
                    <a:lnTo>
                      <a:pt x="88" y="156"/>
                    </a:lnTo>
                    <a:lnTo>
                      <a:pt x="86" y="156"/>
                    </a:lnTo>
                    <a:lnTo>
                      <a:pt x="82" y="156"/>
                    </a:lnTo>
                    <a:lnTo>
                      <a:pt x="82" y="160"/>
                    </a:lnTo>
                    <a:lnTo>
                      <a:pt x="78" y="160"/>
                    </a:lnTo>
                    <a:lnTo>
                      <a:pt x="78" y="164"/>
                    </a:lnTo>
                    <a:lnTo>
                      <a:pt x="78" y="168"/>
                    </a:lnTo>
                    <a:lnTo>
                      <a:pt x="78" y="172"/>
                    </a:lnTo>
                    <a:lnTo>
                      <a:pt x="78" y="176"/>
                    </a:lnTo>
                    <a:lnTo>
                      <a:pt x="78" y="180"/>
                    </a:lnTo>
                    <a:lnTo>
                      <a:pt x="74" y="180"/>
                    </a:lnTo>
                    <a:lnTo>
                      <a:pt x="72" y="180"/>
                    </a:lnTo>
                    <a:lnTo>
                      <a:pt x="74" y="180"/>
                    </a:lnTo>
                    <a:lnTo>
                      <a:pt x="74" y="182"/>
                    </a:lnTo>
                    <a:lnTo>
                      <a:pt x="78" y="182"/>
                    </a:lnTo>
                    <a:lnTo>
                      <a:pt x="74" y="182"/>
                    </a:lnTo>
                    <a:lnTo>
                      <a:pt x="78" y="186"/>
                    </a:lnTo>
                    <a:lnTo>
                      <a:pt x="78" y="190"/>
                    </a:lnTo>
                    <a:lnTo>
                      <a:pt x="78" y="194"/>
                    </a:lnTo>
                    <a:lnTo>
                      <a:pt x="82" y="194"/>
                    </a:lnTo>
                    <a:lnTo>
                      <a:pt x="82" y="198"/>
                    </a:lnTo>
                    <a:lnTo>
                      <a:pt x="82" y="202"/>
                    </a:lnTo>
                    <a:lnTo>
                      <a:pt x="86" y="202"/>
                    </a:lnTo>
                    <a:lnTo>
                      <a:pt x="86" y="206"/>
                    </a:lnTo>
                    <a:lnTo>
                      <a:pt x="88" y="206"/>
                    </a:lnTo>
                    <a:lnTo>
                      <a:pt x="88" y="208"/>
                    </a:lnTo>
                    <a:lnTo>
                      <a:pt x="88" y="212"/>
                    </a:lnTo>
                    <a:lnTo>
                      <a:pt x="88" y="216"/>
                    </a:lnTo>
                    <a:lnTo>
                      <a:pt x="92" y="216"/>
                    </a:lnTo>
                    <a:lnTo>
                      <a:pt x="92" y="220"/>
                    </a:lnTo>
                    <a:lnTo>
                      <a:pt x="88" y="220"/>
                    </a:lnTo>
                    <a:lnTo>
                      <a:pt x="88" y="224"/>
                    </a:lnTo>
                    <a:lnTo>
                      <a:pt x="88" y="228"/>
                    </a:lnTo>
                    <a:lnTo>
                      <a:pt x="88" y="232"/>
                    </a:lnTo>
                    <a:lnTo>
                      <a:pt x="88" y="234"/>
                    </a:lnTo>
                    <a:lnTo>
                      <a:pt x="86" y="234"/>
                    </a:lnTo>
                    <a:lnTo>
                      <a:pt x="86" y="238"/>
                    </a:lnTo>
                    <a:lnTo>
                      <a:pt x="86" y="242"/>
                    </a:lnTo>
                    <a:lnTo>
                      <a:pt x="86" y="246"/>
                    </a:lnTo>
                    <a:lnTo>
                      <a:pt x="88" y="246"/>
                    </a:lnTo>
                    <a:lnTo>
                      <a:pt x="88" y="250"/>
                    </a:lnTo>
                    <a:lnTo>
                      <a:pt x="88" y="254"/>
                    </a:lnTo>
                    <a:lnTo>
                      <a:pt x="92" y="254"/>
                    </a:lnTo>
                    <a:lnTo>
                      <a:pt x="92" y="258"/>
                    </a:lnTo>
                    <a:lnTo>
                      <a:pt x="96" y="258"/>
                    </a:lnTo>
                    <a:lnTo>
                      <a:pt x="96" y="262"/>
                    </a:lnTo>
                    <a:lnTo>
                      <a:pt x="96" y="264"/>
                    </a:lnTo>
                    <a:lnTo>
                      <a:pt x="96" y="268"/>
                    </a:lnTo>
                    <a:lnTo>
                      <a:pt x="100" y="268"/>
                    </a:lnTo>
                    <a:lnTo>
                      <a:pt x="100" y="272"/>
                    </a:lnTo>
                    <a:lnTo>
                      <a:pt x="96" y="272"/>
                    </a:lnTo>
                    <a:lnTo>
                      <a:pt x="100" y="280"/>
                    </a:lnTo>
                    <a:lnTo>
                      <a:pt x="100" y="284"/>
                    </a:lnTo>
                    <a:lnTo>
                      <a:pt x="100" y="288"/>
                    </a:lnTo>
                    <a:lnTo>
                      <a:pt x="104" y="288"/>
                    </a:lnTo>
                    <a:lnTo>
                      <a:pt x="104" y="290"/>
                    </a:lnTo>
                    <a:lnTo>
                      <a:pt x="104" y="294"/>
                    </a:lnTo>
                    <a:lnTo>
                      <a:pt x="104" y="298"/>
                    </a:lnTo>
                    <a:lnTo>
                      <a:pt x="100" y="298"/>
                    </a:lnTo>
                    <a:lnTo>
                      <a:pt x="100" y="302"/>
                    </a:lnTo>
                    <a:lnTo>
                      <a:pt x="100" y="306"/>
                    </a:lnTo>
                    <a:lnTo>
                      <a:pt x="96" y="310"/>
                    </a:lnTo>
                    <a:lnTo>
                      <a:pt x="92" y="314"/>
                    </a:lnTo>
                    <a:lnTo>
                      <a:pt x="92" y="314"/>
                    </a:lnTo>
                    <a:lnTo>
                      <a:pt x="92" y="314"/>
                    </a:lnTo>
                    <a:close/>
                    <a:moveTo>
                      <a:pt x="22" y="164"/>
                    </a:moveTo>
                    <a:lnTo>
                      <a:pt x="22" y="168"/>
                    </a:lnTo>
                    <a:lnTo>
                      <a:pt x="26" y="168"/>
                    </a:lnTo>
                    <a:lnTo>
                      <a:pt x="26" y="172"/>
                    </a:lnTo>
                    <a:lnTo>
                      <a:pt x="22" y="172"/>
                    </a:lnTo>
                    <a:lnTo>
                      <a:pt x="18" y="168"/>
                    </a:lnTo>
                    <a:lnTo>
                      <a:pt x="18" y="164"/>
                    </a:lnTo>
                    <a:lnTo>
                      <a:pt x="22" y="164"/>
                    </a:lnTo>
                    <a:lnTo>
                      <a:pt x="22" y="168"/>
                    </a:lnTo>
                    <a:lnTo>
                      <a:pt x="22" y="164"/>
                    </a:lnTo>
                    <a:lnTo>
                      <a:pt x="22" y="164"/>
                    </a:lnTo>
                    <a:lnTo>
                      <a:pt x="22" y="164"/>
                    </a:lnTo>
                    <a:close/>
                    <a:moveTo>
                      <a:pt x="8" y="146"/>
                    </a:moveTo>
                    <a:lnTo>
                      <a:pt x="8" y="150"/>
                    </a:lnTo>
                    <a:lnTo>
                      <a:pt x="8" y="146"/>
                    </a:lnTo>
                    <a:lnTo>
                      <a:pt x="8" y="146"/>
                    </a:lnTo>
                    <a:lnTo>
                      <a:pt x="8" y="146"/>
                    </a:lnTo>
                    <a:close/>
                    <a:moveTo>
                      <a:pt x="18" y="152"/>
                    </a:moveTo>
                    <a:lnTo>
                      <a:pt x="18" y="156"/>
                    </a:lnTo>
                    <a:lnTo>
                      <a:pt x="16" y="152"/>
                    </a:lnTo>
                    <a:lnTo>
                      <a:pt x="18" y="152"/>
                    </a:lnTo>
                    <a:lnTo>
                      <a:pt x="18" y="152"/>
                    </a:lnTo>
                    <a:lnTo>
                      <a:pt x="18" y="152"/>
                    </a:lnTo>
                    <a:close/>
                    <a:moveTo>
                      <a:pt x="26" y="164"/>
                    </a:moveTo>
                    <a:lnTo>
                      <a:pt x="22" y="164"/>
                    </a:lnTo>
                    <a:lnTo>
                      <a:pt x="18" y="164"/>
                    </a:lnTo>
                    <a:lnTo>
                      <a:pt x="18" y="160"/>
                    </a:lnTo>
                    <a:lnTo>
                      <a:pt x="22" y="160"/>
                    </a:lnTo>
                    <a:lnTo>
                      <a:pt x="26" y="164"/>
                    </a:lnTo>
                    <a:lnTo>
                      <a:pt x="26" y="164"/>
                    </a:lnTo>
                    <a:lnTo>
                      <a:pt x="26" y="164"/>
                    </a:lnTo>
                    <a:close/>
                    <a:moveTo>
                      <a:pt x="74" y="212"/>
                    </a:moveTo>
                    <a:lnTo>
                      <a:pt x="74" y="216"/>
                    </a:lnTo>
                    <a:lnTo>
                      <a:pt x="74" y="220"/>
                    </a:lnTo>
                    <a:lnTo>
                      <a:pt x="74" y="216"/>
                    </a:lnTo>
                    <a:lnTo>
                      <a:pt x="74" y="212"/>
                    </a:lnTo>
                    <a:lnTo>
                      <a:pt x="74" y="212"/>
                    </a:lnTo>
                    <a:lnTo>
                      <a:pt x="74" y="212"/>
                    </a:lnTo>
                    <a:close/>
                    <a:moveTo>
                      <a:pt x="34" y="220"/>
                    </a:moveTo>
                    <a:lnTo>
                      <a:pt x="34" y="224"/>
                    </a:lnTo>
                    <a:lnTo>
                      <a:pt x="30" y="224"/>
                    </a:lnTo>
                    <a:lnTo>
                      <a:pt x="34" y="220"/>
                    </a:lnTo>
                    <a:lnTo>
                      <a:pt x="34" y="220"/>
                    </a:lnTo>
                    <a:lnTo>
                      <a:pt x="34" y="220"/>
                    </a:lnTo>
                    <a:close/>
                    <a:moveTo>
                      <a:pt x="82" y="290"/>
                    </a:moveTo>
                    <a:lnTo>
                      <a:pt x="82" y="288"/>
                    </a:lnTo>
                    <a:lnTo>
                      <a:pt x="82" y="290"/>
                    </a:lnTo>
                    <a:lnTo>
                      <a:pt x="82" y="290"/>
                    </a:lnTo>
                    <a:lnTo>
                      <a:pt x="82" y="290"/>
                    </a:lnTo>
                    <a:close/>
                    <a:moveTo>
                      <a:pt x="86" y="328"/>
                    </a:moveTo>
                    <a:lnTo>
                      <a:pt x="82" y="328"/>
                    </a:lnTo>
                    <a:lnTo>
                      <a:pt x="86" y="328"/>
                    </a:lnTo>
                    <a:lnTo>
                      <a:pt x="86" y="324"/>
                    </a:lnTo>
                    <a:lnTo>
                      <a:pt x="86" y="328"/>
                    </a:lnTo>
                    <a:lnTo>
                      <a:pt x="86" y="328"/>
                    </a:lnTo>
                    <a:lnTo>
                      <a:pt x="86" y="328"/>
                    </a:lnTo>
                    <a:close/>
                    <a:moveTo>
                      <a:pt x="18" y="172"/>
                    </a:moveTo>
                    <a:lnTo>
                      <a:pt x="22" y="172"/>
                    </a:lnTo>
                    <a:lnTo>
                      <a:pt x="22" y="176"/>
                    </a:lnTo>
                    <a:lnTo>
                      <a:pt x="18" y="176"/>
                    </a:lnTo>
                    <a:lnTo>
                      <a:pt x="18" y="172"/>
                    </a:lnTo>
                    <a:lnTo>
                      <a:pt x="18" y="172"/>
                    </a:lnTo>
                    <a:lnTo>
                      <a:pt x="18" y="172"/>
                    </a:lnTo>
                    <a:close/>
                    <a:moveTo>
                      <a:pt x="86" y="288"/>
                    </a:moveTo>
                    <a:lnTo>
                      <a:pt x="86" y="284"/>
                    </a:lnTo>
                    <a:lnTo>
                      <a:pt x="86" y="280"/>
                    </a:lnTo>
                    <a:lnTo>
                      <a:pt x="88" y="284"/>
                    </a:lnTo>
                    <a:lnTo>
                      <a:pt x="86" y="288"/>
                    </a:lnTo>
                    <a:lnTo>
                      <a:pt x="86" y="288"/>
                    </a:lnTo>
                    <a:lnTo>
                      <a:pt x="86" y="288"/>
                    </a:lnTo>
                    <a:close/>
                    <a:moveTo>
                      <a:pt x="82" y="288"/>
                    </a:moveTo>
                    <a:lnTo>
                      <a:pt x="82" y="284"/>
                    </a:lnTo>
                    <a:lnTo>
                      <a:pt x="82" y="288"/>
                    </a:lnTo>
                    <a:lnTo>
                      <a:pt x="82" y="288"/>
                    </a:lnTo>
                    <a:lnTo>
                      <a:pt x="82" y="288"/>
                    </a:lnTo>
                    <a:close/>
                    <a:moveTo>
                      <a:pt x="88" y="290"/>
                    </a:moveTo>
                    <a:lnTo>
                      <a:pt x="88" y="294"/>
                    </a:lnTo>
                    <a:lnTo>
                      <a:pt x="88" y="290"/>
                    </a:lnTo>
                    <a:lnTo>
                      <a:pt x="88" y="290"/>
                    </a:lnTo>
                    <a:lnTo>
                      <a:pt x="88" y="290"/>
                    </a:lnTo>
                    <a:close/>
                    <a:moveTo>
                      <a:pt x="86" y="298"/>
                    </a:moveTo>
                    <a:lnTo>
                      <a:pt x="86" y="294"/>
                    </a:lnTo>
                    <a:lnTo>
                      <a:pt x="88" y="294"/>
                    </a:lnTo>
                    <a:lnTo>
                      <a:pt x="88" y="298"/>
                    </a:lnTo>
                    <a:lnTo>
                      <a:pt x="86" y="298"/>
                    </a:lnTo>
                    <a:lnTo>
                      <a:pt x="86" y="298"/>
                    </a:lnTo>
                    <a:lnTo>
                      <a:pt x="86" y="298"/>
                    </a:lnTo>
                    <a:close/>
                    <a:moveTo>
                      <a:pt x="86" y="302"/>
                    </a:moveTo>
                    <a:lnTo>
                      <a:pt x="86" y="298"/>
                    </a:lnTo>
                    <a:lnTo>
                      <a:pt x="86" y="294"/>
                    </a:lnTo>
                    <a:lnTo>
                      <a:pt x="86" y="298"/>
                    </a:lnTo>
                    <a:lnTo>
                      <a:pt x="86" y="302"/>
                    </a:lnTo>
                    <a:lnTo>
                      <a:pt x="86" y="302"/>
                    </a:lnTo>
                    <a:lnTo>
                      <a:pt x="86" y="302"/>
                    </a:lnTo>
                    <a:close/>
                    <a:moveTo>
                      <a:pt x="86" y="314"/>
                    </a:moveTo>
                    <a:lnTo>
                      <a:pt x="82" y="310"/>
                    </a:lnTo>
                    <a:lnTo>
                      <a:pt x="82" y="314"/>
                    </a:lnTo>
                    <a:lnTo>
                      <a:pt x="82" y="310"/>
                    </a:lnTo>
                    <a:lnTo>
                      <a:pt x="86" y="310"/>
                    </a:lnTo>
                    <a:lnTo>
                      <a:pt x="86" y="314"/>
                    </a:lnTo>
                    <a:lnTo>
                      <a:pt x="86" y="314"/>
                    </a:lnTo>
                    <a:lnTo>
                      <a:pt x="86" y="31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3" name="Freeform 43">
                <a:extLst>
                  <a:ext uri="{FF2B5EF4-FFF2-40B4-BE49-F238E27FC236}">
                    <a16:creationId xmlns:a16="http://schemas.microsoft.com/office/drawing/2014/main" id="{1754C760-8760-48D1-BE23-5AC8307E85DB}"/>
                  </a:ext>
                </a:extLst>
              </p:cNvPr>
              <p:cNvSpPr>
                <a:spLocks/>
              </p:cNvSpPr>
              <p:nvPr/>
            </p:nvSpPr>
            <p:spPr bwMode="auto">
              <a:xfrm>
                <a:off x="8495660" y="3596405"/>
                <a:ext cx="225533" cy="145572"/>
              </a:xfrm>
              <a:custGeom>
                <a:avLst/>
                <a:gdLst>
                  <a:gd name="T0" fmla="*/ 34 w 116"/>
                  <a:gd name="T1" fmla="*/ 48 h 74"/>
                  <a:gd name="T2" fmla="*/ 30 w 116"/>
                  <a:gd name="T3" fmla="*/ 44 h 74"/>
                  <a:gd name="T4" fmla="*/ 26 w 116"/>
                  <a:gd name="T5" fmla="*/ 44 h 74"/>
                  <a:gd name="T6" fmla="*/ 20 w 116"/>
                  <a:gd name="T7" fmla="*/ 40 h 74"/>
                  <a:gd name="T8" fmla="*/ 16 w 116"/>
                  <a:gd name="T9" fmla="*/ 36 h 74"/>
                  <a:gd name="T10" fmla="*/ 8 w 116"/>
                  <a:gd name="T11" fmla="*/ 30 h 74"/>
                  <a:gd name="T12" fmla="*/ 4 w 116"/>
                  <a:gd name="T13" fmla="*/ 30 h 74"/>
                  <a:gd name="T14" fmla="*/ 0 w 116"/>
                  <a:gd name="T15" fmla="*/ 22 h 74"/>
                  <a:gd name="T16" fmla="*/ 0 w 116"/>
                  <a:gd name="T17" fmla="*/ 18 h 74"/>
                  <a:gd name="T18" fmla="*/ 4 w 116"/>
                  <a:gd name="T19" fmla="*/ 14 h 74"/>
                  <a:gd name="T20" fmla="*/ 8 w 116"/>
                  <a:gd name="T21" fmla="*/ 10 h 74"/>
                  <a:gd name="T22" fmla="*/ 8 w 116"/>
                  <a:gd name="T23" fmla="*/ 6 h 74"/>
                  <a:gd name="T24" fmla="*/ 16 w 116"/>
                  <a:gd name="T25" fmla="*/ 4 h 74"/>
                  <a:gd name="T26" fmla="*/ 16 w 116"/>
                  <a:gd name="T27" fmla="*/ 6 h 74"/>
                  <a:gd name="T28" fmla="*/ 20 w 116"/>
                  <a:gd name="T29" fmla="*/ 0 h 74"/>
                  <a:gd name="T30" fmla="*/ 20 w 116"/>
                  <a:gd name="T31" fmla="*/ 0 h 74"/>
                  <a:gd name="T32" fmla="*/ 26 w 116"/>
                  <a:gd name="T33" fmla="*/ 0 h 74"/>
                  <a:gd name="T34" fmla="*/ 34 w 116"/>
                  <a:gd name="T35" fmla="*/ 6 h 74"/>
                  <a:gd name="T36" fmla="*/ 42 w 116"/>
                  <a:gd name="T37" fmla="*/ 10 h 74"/>
                  <a:gd name="T38" fmla="*/ 46 w 116"/>
                  <a:gd name="T39" fmla="*/ 14 h 74"/>
                  <a:gd name="T40" fmla="*/ 48 w 116"/>
                  <a:gd name="T41" fmla="*/ 22 h 74"/>
                  <a:gd name="T42" fmla="*/ 52 w 116"/>
                  <a:gd name="T43" fmla="*/ 22 h 74"/>
                  <a:gd name="T44" fmla="*/ 56 w 116"/>
                  <a:gd name="T45" fmla="*/ 22 h 74"/>
                  <a:gd name="T46" fmla="*/ 60 w 116"/>
                  <a:gd name="T47" fmla="*/ 26 h 74"/>
                  <a:gd name="T48" fmla="*/ 64 w 116"/>
                  <a:gd name="T49" fmla="*/ 30 h 74"/>
                  <a:gd name="T50" fmla="*/ 68 w 116"/>
                  <a:gd name="T51" fmla="*/ 32 h 74"/>
                  <a:gd name="T52" fmla="*/ 72 w 116"/>
                  <a:gd name="T53" fmla="*/ 32 h 74"/>
                  <a:gd name="T54" fmla="*/ 72 w 116"/>
                  <a:gd name="T55" fmla="*/ 36 h 74"/>
                  <a:gd name="T56" fmla="*/ 74 w 116"/>
                  <a:gd name="T57" fmla="*/ 36 h 74"/>
                  <a:gd name="T58" fmla="*/ 82 w 116"/>
                  <a:gd name="T59" fmla="*/ 40 h 74"/>
                  <a:gd name="T60" fmla="*/ 82 w 116"/>
                  <a:gd name="T61" fmla="*/ 44 h 74"/>
                  <a:gd name="T62" fmla="*/ 86 w 116"/>
                  <a:gd name="T63" fmla="*/ 40 h 74"/>
                  <a:gd name="T64" fmla="*/ 90 w 116"/>
                  <a:gd name="T65" fmla="*/ 44 h 74"/>
                  <a:gd name="T66" fmla="*/ 94 w 116"/>
                  <a:gd name="T67" fmla="*/ 40 h 74"/>
                  <a:gd name="T68" fmla="*/ 98 w 116"/>
                  <a:gd name="T69" fmla="*/ 44 h 74"/>
                  <a:gd name="T70" fmla="*/ 100 w 116"/>
                  <a:gd name="T71" fmla="*/ 44 h 74"/>
                  <a:gd name="T72" fmla="*/ 108 w 116"/>
                  <a:gd name="T73" fmla="*/ 48 h 74"/>
                  <a:gd name="T74" fmla="*/ 108 w 116"/>
                  <a:gd name="T75" fmla="*/ 44 h 74"/>
                  <a:gd name="T76" fmla="*/ 112 w 116"/>
                  <a:gd name="T77" fmla="*/ 44 h 74"/>
                  <a:gd name="T78" fmla="*/ 116 w 116"/>
                  <a:gd name="T79" fmla="*/ 48 h 74"/>
                  <a:gd name="T80" fmla="*/ 112 w 116"/>
                  <a:gd name="T81" fmla="*/ 56 h 74"/>
                  <a:gd name="T82" fmla="*/ 112 w 116"/>
                  <a:gd name="T83" fmla="*/ 62 h 74"/>
                  <a:gd name="T84" fmla="*/ 112 w 116"/>
                  <a:gd name="T85" fmla="*/ 70 h 74"/>
                  <a:gd name="T86" fmla="*/ 112 w 116"/>
                  <a:gd name="T87" fmla="*/ 70 h 74"/>
                  <a:gd name="T88" fmla="*/ 108 w 116"/>
                  <a:gd name="T89" fmla="*/ 70 h 74"/>
                  <a:gd name="T90" fmla="*/ 104 w 116"/>
                  <a:gd name="T91" fmla="*/ 70 h 74"/>
                  <a:gd name="T92" fmla="*/ 98 w 116"/>
                  <a:gd name="T93" fmla="*/ 70 h 74"/>
                  <a:gd name="T94" fmla="*/ 90 w 116"/>
                  <a:gd name="T95" fmla="*/ 70 h 74"/>
                  <a:gd name="T96" fmla="*/ 86 w 116"/>
                  <a:gd name="T97" fmla="*/ 66 h 74"/>
                  <a:gd name="T98" fmla="*/ 78 w 116"/>
                  <a:gd name="T99" fmla="*/ 66 h 74"/>
                  <a:gd name="T100" fmla="*/ 78 w 116"/>
                  <a:gd name="T101" fmla="*/ 62 h 74"/>
                  <a:gd name="T102" fmla="*/ 74 w 116"/>
                  <a:gd name="T103" fmla="*/ 66 h 74"/>
                  <a:gd name="T104" fmla="*/ 68 w 116"/>
                  <a:gd name="T105" fmla="*/ 60 h 74"/>
                  <a:gd name="T106" fmla="*/ 64 w 116"/>
                  <a:gd name="T107" fmla="*/ 60 h 74"/>
                  <a:gd name="T108" fmla="*/ 64 w 116"/>
                  <a:gd name="T109" fmla="*/ 56 h 74"/>
                  <a:gd name="T110" fmla="*/ 56 w 116"/>
                  <a:gd name="T111" fmla="*/ 52 h 74"/>
                  <a:gd name="T112" fmla="*/ 52 w 116"/>
                  <a:gd name="T113" fmla="*/ 56 h 74"/>
                  <a:gd name="T114" fmla="*/ 48 w 116"/>
                  <a:gd name="T115" fmla="*/ 52 h 74"/>
                  <a:gd name="T116" fmla="*/ 46 w 116"/>
                  <a:gd name="T117" fmla="*/ 56 h 74"/>
                  <a:gd name="T118" fmla="*/ 46 w 116"/>
                  <a:gd name="T119" fmla="*/ 52 h 74"/>
                  <a:gd name="T120" fmla="*/ 38 w 116"/>
                  <a:gd name="T121" fmla="*/ 52 h 74"/>
                  <a:gd name="T122" fmla="*/ 38 w 116"/>
                  <a:gd name="T12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74">
                    <a:moveTo>
                      <a:pt x="38" y="48"/>
                    </a:moveTo>
                    <a:lnTo>
                      <a:pt x="38" y="48"/>
                    </a:lnTo>
                    <a:lnTo>
                      <a:pt x="38" y="48"/>
                    </a:lnTo>
                    <a:lnTo>
                      <a:pt x="34" y="48"/>
                    </a:lnTo>
                    <a:lnTo>
                      <a:pt x="34" y="48"/>
                    </a:lnTo>
                    <a:lnTo>
                      <a:pt x="34" y="48"/>
                    </a:lnTo>
                    <a:lnTo>
                      <a:pt x="34" y="48"/>
                    </a:lnTo>
                    <a:lnTo>
                      <a:pt x="34" y="48"/>
                    </a:lnTo>
                    <a:lnTo>
                      <a:pt x="34" y="48"/>
                    </a:lnTo>
                    <a:lnTo>
                      <a:pt x="30" y="48"/>
                    </a:lnTo>
                    <a:lnTo>
                      <a:pt x="30" y="48"/>
                    </a:lnTo>
                    <a:lnTo>
                      <a:pt x="30" y="44"/>
                    </a:lnTo>
                    <a:lnTo>
                      <a:pt x="26" y="44"/>
                    </a:lnTo>
                    <a:lnTo>
                      <a:pt x="26" y="44"/>
                    </a:lnTo>
                    <a:lnTo>
                      <a:pt x="26" y="44"/>
                    </a:lnTo>
                    <a:lnTo>
                      <a:pt x="26" y="44"/>
                    </a:lnTo>
                    <a:lnTo>
                      <a:pt x="26" y="44"/>
                    </a:lnTo>
                    <a:lnTo>
                      <a:pt x="26" y="44"/>
                    </a:lnTo>
                    <a:lnTo>
                      <a:pt x="22" y="44"/>
                    </a:lnTo>
                    <a:lnTo>
                      <a:pt x="22" y="44"/>
                    </a:lnTo>
                    <a:lnTo>
                      <a:pt x="22" y="44"/>
                    </a:lnTo>
                    <a:lnTo>
                      <a:pt x="20" y="40"/>
                    </a:lnTo>
                    <a:lnTo>
                      <a:pt x="20" y="40"/>
                    </a:lnTo>
                    <a:lnTo>
                      <a:pt x="20" y="40"/>
                    </a:lnTo>
                    <a:lnTo>
                      <a:pt x="16" y="36"/>
                    </a:lnTo>
                    <a:lnTo>
                      <a:pt x="16" y="36"/>
                    </a:lnTo>
                    <a:lnTo>
                      <a:pt x="16" y="36"/>
                    </a:lnTo>
                    <a:lnTo>
                      <a:pt x="16" y="36"/>
                    </a:lnTo>
                    <a:lnTo>
                      <a:pt x="16" y="36"/>
                    </a:lnTo>
                    <a:lnTo>
                      <a:pt x="16" y="36"/>
                    </a:lnTo>
                    <a:lnTo>
                      <a:pt x="16" y="36"/>
                    </a:lnTo>
                    <a:lnTo>
                      <a:pt x="12" y="32"/>
                    </a:lnTo>
                    <a:lnTo>
                      <a:pt x="8" y="32"/>
                    </a:lnTo>
                    <a:lnTo>
                      <a:pt x="8" y="30"/>
                    </a:lnTo>
                    <a:lnTo>
                      <a:pt x="8" y="30"/>
                    </a:lnTo>
                    <a:lnTo>
                      <a:pt x="8" y="30"/>
                    </a:lnTo>
                    <a:lnTo>
                      <a:pt x="8" y="30"/>
                    </a:lnTo>
                    <a:lnTo>
                      <a:pt x="8" y="32"/>
                    </a:lnTo>
                    <a:lnTo>
                      <a:pt x="4" y="32"/>
                    </a:lnTo>
                    <a:lnTo>
                      <a:pt x="4" y="32"/>
                    </a:lnTo>
                    <a:lnTo>
                      <a:pt x="4" y="30"/>
                    </a:lnTo>
                    <a:lnTo>
                      <a:pt x="4" y="30"/>
                    </a:lnTo>
                    <a:lnTo>
                      <a:pt x="0" y="30"/>
                    </a:lnTo>
                    <a:lnTo>
                      <a:pt x="0" y="30"/>
                    </a:lnTo>
                    <a:lnTo>
                      <a:pt x="0" y="26"/>
                    </a:lnTo>
                    <a:lnTo>
                      <a:pt x="0" y="26"/>
                    </a:lnTo>
                    <a:lnTo>
                      <a:pt x="0" y="26"/>
                    </a:lnTo>
                    <a:lnTo>
                      <a:pt x="0" y="22"/>
                    </a:lnTo>
                    <a:lnTo>
                      <a:pt x="4" y="22"/>
                    </a:lnTo>
                    <a:lnTo>
                      <a:pt x="4" y="22"/>
                    </a:lnTo>
                    <a:lnTo>
                      <a:pt x="4" y="18"/>
                    </a:lnTo>
                    <a:lnTo>
                      <a:pt x="4" y="18"/>
                    </a:lnTo>
                    <a:lnTo>
                      <a:pt x="4" y="18"/>
                    </a:lnTo>
                    <a:lnTo>
                      <a:pt x="0" y="18"/>
                    </a:lnTo>
                    <a:lnTo>
                      <a:pt x="4" y="14"/>
                    </a:lnTo>
                    <a:lnTo>
                      <a:pt x="4" y="14"/>
                    </a:lnTo>
                    <a:lnTo>
                      <a:pt x="4" y="14"/>
                    </a:lnTo>
                    <a:lnTo>
                      <a:pt x="4" y="14"/>
                    </a:lnTo>
                    <a:lnTo>
                      <a:pt x="4" y="14"/>
                    </a:lnTo>
                    <a:lnTo>
                      <a:pt x="4" y="14"/>
                    </a:lnTo>
                    <a:lnTo>
                      <a:pt x="4" y="10"/>
                    </a:lnTo>
                    <a:lnTo>
                      <a:pt x="4" y="10"/>
                    </a:lnTo>
                    <a:lnTo>
                      <a:pt x="4" y="10"/>
                    </a:lnTo>
                    <a:lnTo>
                      <a:pt x="4" y="10"/>
                    </a:lnTo>
                    <a:lnTo>
                      <a:pt x="4" y="10"/>
                    </a:lnTo>
                    <a:lnTo>
                      <a:pt x="8" y="10"/>
                    </a:lnTo>
                    <a:lnTo>
                      <a:pt x="8" y="6"/>
                    </a:lnTo>
                    <a:lnTo>
                      <a:pt x="8" y="6"/>
                    </a:lnTo>
                    <a:lnTo>
                      <a:pt x="8" y="6"/>
                    </a:lnTo>
                    <a:lnTo>
                      <a:pt x="8" y="6"/>
                    </a:lnTo>
                    <a:lnTo>
                      <a:pt x="8" y="6"/>
                    </a:lnTo>
                    <a:lnTo>
                      <a:pt x="8" y="6"/>
                    </a:lnTo>
                    <a:lnTo>
                      <a:pt x="12" y="4"/>
                    </a:lnTo>
                    <a:lnTo>
                      <a:pt x="12" y="4"/>
                    </a:lnTo>
                    <a:lnTo>
                      <a:pt x="12" y="4"/>
                    </a:lnTo>
                    <a:lnTo>
                      <a:pt x="16" y="4"/>
                    </a:lnTo>
                    <a:lnTo>
                      <a:pt x="16" y="4"/>
                    </a:lnTo>
                    <a:lnTo>
                      <a:pt x="16" y="4"/>
                    </a:lnTo>
                    <a:lnTo>
                      <a:pt x="16" y="6"/>
                    </a:lnTo>
                    <a:lnTo>
                      <a:pt x="16" y="6"/>
                    </a:lnTo>
                    <a:lnTo>
                      <a:pt x="16" y="6"/>
                    </a:lnTo>
                    <a:lnTo>
                      <a:pt x="16" y="6"/>
                    </a:lnTo>
                    <a:lnTo>
                      <a:pt x="16" y="6"/>
                    </a:lnTo>
                    <a:lnTo>
                      <a:pt x="16" y="6"/>
                    </a:lnTo>
                    <a:lnTo>
                      <a:pt x="16" y="6"/>
                    </a:lnTo>
                    <a:lnTo>
                      <a:pt x="20" y="4"/>
                    </a:lnTo>
                    <a:lnTo>
                      <a:pt x="20" y="4"/>
                    </a:lnTo>
                    <a:lnTo>
                      <a:pt x="20" y="4"/>
                    </a:lnTo>
                    <a:lnTo>
                      <a:pt x="20" y="0"/>
                    </a:lnTo>
                    <a:lnTo>
                      <a:pt x="20" y="0"/>
                    </a:lnTo>
                    <a:lnTo>
                      <a:pt x="20" y="0"/>
                    </a:lnTo>
                    <a:lnTo>
                      <a:pt x="20" y="0"/>
                    </a:lnTo>
                    <a:lnTo>
                      <a:pt x="20" y="0"/>
                    </a:lnTo>
                    <a:lnTo>
                      <a:pt x="20" y="0"/>
                    </a:lnTo>
                    <a:lnTo>
                      <a:pt x="20" y="0"/>
                    </a:lnTo>
                    <a:lnTo>
                      <a:pt x="20" y="0"/>
                    </a:lnTo>
                    <a:lnTo>
                      <a:pt x="22" y="0"/>
                    </a:lnTo>
                    <a:lnTo>
                      <a:pt x="22" y="0"/>
                    </a:lnTo>
                    <a:lnTo>
                      <a:pt x="22" y="0"/>
                    </a:lnTo>
                    <a:lnTo>
                      <a:pt x="22" y="0"/>
                    </a:lnTo>
                    <a:lnTo>
                      <a:pt x="22" y="0"/>
                    </a:lnTo>
                    <a:lnTo>
                      <a:pt x="26" y="0"/>
                    </a:lnTo>
                    <a:lnTo>
                      <a:pt x="26" y="0"/>
                    </a:lnTo>
                    <a:lnTo>
                      <a:pt x="30" y="0"/>
                    </a:lnTo>
                    <a:lnTo>
                      <a:pt x="30" y="4"/>
                    </a:lnTo>
                    <a:lnTo>
                      <a:pt x="30" y="6"/>
                    </a:lnTo>
                    <a:lnTo>
                      <a:pt x="30" y="4"/>
                    </a:lnTo>
                    <a:lnTo>
                      <a:pt x="34" y="6"/>
                    </a:lnTo>
                    <a:lnTo>
                      <a:pt x="34" y="6"/>
                    </a:lnTo>
                    <a:lnTo>
                      <a:pt x="38" y="10"/>
                    </a:lnTo>
                    <a:lnTo>
                      <a:pt x="38" y="10"/>
                    </a:lnTo>
                    <a:lnTo>
                      <a:pt x="38" y="10"/>
                    </a:lnTo>
                    <a:lnTo>
                      <a:pt x="42" y="10"/>
                    </a:lnTo>
                    <a:lnTo>
                      <a:pt x="42" y="10"/>
                    </a:lnTo>
                    <a:lnTo>
                      <a:pt x="42" y="14"/>
                    </a:lnTo>
                    <a:lnTo>
                      <a:pt x="42" y="14"/>
                    </a:lnTo>
                    <a:lnTo>
                      <a:pt x="42" y="14"/>
                    </a:lnTo>
                    <a:lnTo>
                      <a:pt x="46" y="14"/>
                    </a:lnTo>
                    <a:lnTo>
                      <a:pt x="46" y="14"/>
                    </a:lnTo>
                    <a:lnTo>
                      <a:pt x="46" y="14"/>
                    </a:lnTo>
                    <a:lnTo>
                      <a:pt x="46" y="14"/>
                    </a:lnTo>
                    <a:lnTo>
                      <a:pt x="46" y="14"/>
                    </a:lnTo>
                    <a:lnTo>
                      <a:pt x="46" y="18"/>
                    </a:lnTo>
                    <a:lnTo>
                      <a:pt x="46" y="18"/>
                    </a:lnTo>
                    <a:lnTo>
                      <a:pt x="48" y="18"/>
                    </a:lnTo>
                    <a:lnTo>
                      <a:pt x="48" y="22"/>
                    </a:lnTo>
                    <a:lnTo>
                      <a:pt x="48" y="22"/>
                    </a:lnTo>
                    <a:lnTo>
                      <a:pt x="48" y="22"/>
                    </a:lnTo>
                    <a:lnTo>
                      <a:pt x="48" y="22"/>
                    </a:lnTo>
                    <a:lnTo>
                      <a:pt x="52" y="22"/>
                    </a:lnTo>
                    <a:lnTo>
                      <a:pt x="52" y="22"/>
                    </a:lnTo>
                    <a:lnTo>
                      <a:pt x="52" y="22"/>
                    </a:lnTo>
                    <a:lnTo>
                      <a:pt x="52" y="22"/>
                    </a:lnTo>
                    <a:lnTo>
                      <a:pt x="52" y="22"/>
                    </a:lnTo>
                    <a:lnTo>
                      <a:pt x="52" y="18"/>
                    </a:lnTo>
                    <a:lnTo>
                      <a:pt x="56" y="18"/>
                    </a:lnTo>
                    <a:lnTo>
                      <a:pt x="56" y="18"/>
                    </a:lnTo>
                    <a:lnTo>
                      <a:pt x="56" y="22"/>
                    </a:lnTo>
                    <a:lnTo>
                      <a:pt x="56" y="22"/>
                    </a:lnTo>
                    <a:lnTo>
                      <a:pt x="56" y="22"/>
                    </a:lnTo>
                    <a:lnTo>
                      <a:pt x="56" y="22"/>
                    </a:lnTo>
                    <a:lnTo>
                      <a:pt x="60" y="22"/>
                    </a:lnTo>
                    <a:lnTo>
                      <a:pt x="60" y="26"/>
                    </a:lnTo>
                    <a:lnTo>
                      <a:pt x="60" y="26"/>
                    </a:lnTo>
                    <a:lnTo>
                      <a:pt x="60" y="26"/>
                    </a:lnTo>
                    <a:lnTo>
                      <a:pt x="60" y="26"/>
                    </a:lnTo>
                    <a:lnTo>
                      <a:pt x="60" y="26"/>
                    </a:lnTo>
                    <a:lnTo>
                      <a:pt x="60" y="26"/>
                    </a:lnTo>
                    <a:lnTo>
                      <a:pt x="60" y="30"/>
                    </a:lnTo>
                    <a:lnTo>
                      <a:pt x="64" y="30"/>
                    </a:lnTo>
                    <a:lnTo>
                      <a:pt x="64" y="30"/>
                    </a:lnTo>
                    <a:lnTo>
                      <a:pt x="64" y="30"/>
                    </a:lnTo>
                    <a:lnTo>
                      <a:pt x="64" y="30"/>
                    </a:lnTo>
                    <a:lnTo>
                      <a:pt x="64" y="30"/>
                    </a:lnTo>
                    <a:lnTo>
                      <a:pt x="64" y="32"/>
                    </a:lnTo>
                    <a:lnTo>
                      <a:pt x="68" y="32"/>
                    </a:lnTo>
                    <a:lnTo>
                      <a:pt x="68" y="32"/>
                    </a:lnTo>
                    <a:lnTo>
                      <a:pt x="68" y="32"/>
                    </a:lnTo>
                    <a:lnTo>
                      <a:pt x="72" y="32"/>
                    </a:lnTo>
                    <a:lnTo>
                      <a:pt x="72" y="32"/>
                    </a:lnTo>
                    <a:lnTo>
                      <a:pt x="72" y="30"/>
                    </a:lnTo>
                    <a:lnTo>
                      <a:pt x="72" y="32"/>
                    </a:lnTo>
                    <a:lnTo>
                      <a:pt x="72" y="32"/>
                    </a:lnTo>
                    <a:lnTo>
                      <a:pt x="72" y="32"/>
                    </a:lnTo>
                    <a:lnTo>
                      <a:pt x="72" y="32"/>
                    </a:lnTo>
                    <a:lnTo>
                      <a:pt x="72" y="36"/>
                    </a:lnTo>
                    <a:lnTo>
                      <a:pt x="72" y="36"/>
                    </a:lnTo>
                    <a:lnTo>
                      <a:pt x="72" y="36"/>
                    </a:lnTo>
                    <a:lnTo>
                      <a:pt x="72" y="36"/>
                    </a:lnTo>
                    <a:lnTo>
                      <a:pt x="72" y="36"/>
                    </a:lnTo>
                    <a:lnTo>
                      <a:pt x="74" y="36"/>
                    </a:lnTo>
                    <a:lnTo>
                      <a:pt x="74" y="36"/>
                    </a:lnTo>
                    <a:lnTo>
                      <a:pt x="74" y="36"/>
                    </a:lnTo>
                    <a:lnTo>
                      <a:pt x="74" y="36"/>
                    </a:lnTo>
                    <a:lnTo>
                      <a:pt x="74" y="36"/>
                    </a:lnTo>
                    <a:lnTo>
                      <a:pt x="74" y="36"/>
                    </a:lnTo>
                    <a:lnTo>
                      <a:pt x="78" y="36"/>
                    </a:lnTo>
                    <a:lnTo>
                      <a:pt x="78" y="36"/>
                    </a:lnTo>
                    <a:lnTo>
                      <a:pt x="78" y="36"/>
                    </a:lnTo>
                    <a:lnTo>
                      <a:pt x="82" y="40"/>
                    </a:lnTo>
                    <a:lnTo>
                      <a:pt x="82" y="40"/>
                    </a:lnTo>
                    <a:lnTo>
                      <a:pt x="82" y="40"/>
                    </a:lnTo>
                    <a:lnTo>
                      <a:pt x="82" y="40"/>
                    </a:lnTo>
                    <a:lnTo>
                      <a:pt x="82" y="40"/>
                    </a:lnTo>
                    <a:lnTo>
                      <a:pt x="82" y="44"/>
                    </a:lnTo>
                    <a:lnTo>
                      <a:pt x="82" y="44"/>
                    </a:lnTo>
                    <a:lnTo>
                      <a:pt x="82" y="44"/>
                    </a:lnTo>
                    <a:lnTo>
                      <a:pt x="86" y="44"/>
                    </a:lnTo>
                    <a:lnTo>
                      <a:pt x="86" y="44"/>
                    </a:lnTo>
                    <a:lnTo>
                      <a:pt x="86" y="44"/>
                    </a:lnTo>
                    <a:lnTo>
                      <a:pt x="86" y="44"/>
                    </a:lnTo>
                    <a:lnTo>
                      <a:pt x="86" y="40"/>
                    </a:lnTo>
                    <a:lnTo>
                      <a:pt x="86" y="40"/>
                    </a:lnTo>
                    <a:lnTo>
                      <a:pt x="86" y="40"/>
                    </a:lnTo>
                    <a:lnTo>
                      <a:pt x="86" y="40"/>
                    </a:lnTo>
                    <a:lnTo>
                      <a:pt x="86" y="40"/>
                    </a:lnTo>
                    <a:lnTo>
                      <a:pt x="86" y="44"/>
                    </a:lnTo>
                    <a:lnTo>
                      <a:pt x="90" y="44"/>
                    </a:lnTo>
                    <a:lnTo>
                      <a:pt x="90" y="44"/>
                    </a:lnTo>
                    <a:lnTo>
                      <a:pt x="90" y="44"/>
                    </a:lnTo>
                    <a:lnTo>
                      <a:pt x="90" y="44"/>
                    </a:lnTo>
                    <a:lnTo>
                      <a:pt x="90" y="44"/>
                    </a:lnTo>
                    <a:lnTo>
                      <a:pt x="94" y="40"/>
                    </a:lnTo>
                    <a:lnTo>
                      <a:pt x="94" y="40"/>
                    </a:lnTo>
                    <a:lnTo>
                      <a:pt x="94" y="40"/>
                    </a:lnTo>
                    <a:lnTo>
                      <a:pt x="94" y="40"/>
                    </a:lnTo>
                    <a:lnTo>
                      <a:pt x="94" y="40"/>
                    </a:lnTo>
                    <a:lnTo>
                      <a:pt x="94" y="40"/>
                    </a:lnTo>
                    <a:lnTo>
                      <a:pt x="94" y="40"/>
                    </a:lnTo>
                    <a:lnTo>
                      <a:pt x="98" y="44"/>
                    </a:lnTo>
                    <a:lnTo>
                      <a:pt x="98" y="44"/>
                    </a:lnTo>
                    <a:lnTo>
                      <a:pt x="98" y="44"/>
                    </a:lnTo>
                    <a:lnTo>
                      <a:pt x="98" y="44"/>
                    </a:lnTo>
                    <a:lnTo>
                      <a:pt x="100" y="44"/>
                    </a:lnTo>
                    <a:lnTo>
                      <a:pt x="100" y="44"/>
                    </a:lnTo>
                    <a:lnTo>
                      <a:pt x="100" y="44"/>
                    </a:lnTo>
                    <a:lnTo>
                      <a:pt x="100" y="48"/>
                    </a:lnTo>
                    <a:lnTo>
                      <a:pt x="100" y="44"/>
                    </a:lnTo>
                    <a:lnTo>
                      <a:pt x="104" y="44"/>
                    </a:lnTo>
                    <a:lnTo>
                      <a:pt x="104" y="44"/>
                    </a:lnTo>
                    <a:lnTo>
                      <a:pt x="104" y="48"/>
                    </a:lnTo>
                    <a:lnTo>
                      <a:pt x="108" y="48"/>
                    </a:lnTo>
                    <a:lnTo>
                      <a:pt x="108" y="44"/>
                    </a:lnTo>
                    <a:lnTo>
                      <a:pt x="108" y="48"/>
                    </a:lnTo>
                    <a:lnTo>
                      <a:pt x="108" y="48"/>
                    </a:lnTo>
                    <a:lnTo>
                      <a:pt x="108" y="44"/>
                    </a:lnTo>
                    <a:lnTo>
                      <a:pt x="108" y="44"/>
                    </a:lnTo>
                    <a:lnTo>
                      <a:pt x="108" y="44"/>
                    </a:lnTo>
                    <a:lnTo>
                      <a:pt x="108" y="44"/>
                    </a:lnTo>
                    <a:lnTo>
                      <a:pt x="108" y="44"/>
                    </a:lnTo>
                    <a:lnTo>
                      <a:pt x="112" y="44"/>
                    </a:lnTo>
                    <a:lnTo>
                      <a:pt x="112" y="44"/>
                    </a:lnTo>
                    <a:lnTo>
                      <a:pt x="112" y="44"/>
                    </a:lnTo>
                    <a:lnTo>
                      <a:pt x="112" y="44"/>
                    </a:lnTo>
                    <a:lnTo>
                      <a:pt x="112" y="44"/>
                    </a:lnTo>
                    <a:lnTo>
                      <a:pt x="112" y="44"/>
                    </a:lnTo>
                    <a:lnTo>
                      <a:pt x="116" y="44"/>
                    </a:lnTo>
                    <a:lnTo>
                      <a:pt x="116" y="44"/>
                    </a:lnTo>
                    <a:lnTo>
                      <a:pt x="116" y="48"/>
                    </a:lnTo>
                    <a:lnTo>
                      <a:pt x="116" y="48"/>
                    </a:lnTo>
                    <a:lnTo>
                      <a:pt x="112" y="52"/>
                    </a:lnTo>
                    <a:lnTo>
                      <a:pt x="112" y="52"/>
                    </a:lnTo>
                    <a:lnTo>
                      <a:pt x="112" y="52"/>
                    </a:lnTo>
                    <a:lnTo>
                      <a:pt x="112" y="52"/>
                    </a:lnTo>
                    <a:lnTo>
                      <a:pt x="112" y="56"/>
                    </a:lnTo>
                    <a:lnTo>
                      <a:pt x="112" y="56"/>
                    </a:lnTo>
                    <a:lnTo>
                      <a:pt x="112" y="60"/>
                    </a:lnTo>
                    <a:lnTo>
                      <a:pt x="112" y="60"/>
                    </a:lnTo>
                    <a:lnTo>
                      <a:pt x="112" y="60"/>
                    </a:lnTo>
                    <a:lnTo>
                      <a:pt x="112" y="60"/>
                    </a:lnTo>
                    <a:lnTo>
                      <a:pt x="112" y="60"/>
                    </a:lnTo>
                    <a:lnTo>
                      <a:pt x="112" y="62"/>
                    </a:lnTo>
                    <a:lnTo>
                      <a:pt x="116" y="62"/>
                    </a:lnTo>
                    <a:lnTo>
                      <a:pt x="116" y="66"/>
                    </a:lnTo>
                    <a:lnTo>
                      <a:pt x="116" y="66"/>
                    </a:lnTo>
                    <a:lnTo>
                      <a:pt x="116" y="66"/>
                    </a:lnTo>
                    <a:lnTo>
                      <a:pt x="116" y="66"/>
                    </a:lnTo>
                    <a:lnTo>
                      <a:pt x="112" y="70"/>
                    </a:lnTo>
                    <a:lnTo>
                      <a:pt x="112" y="70"/>
                    </a:lnTo>
                    <a:lnTo>
                      <a:pt x="112" y="70"/>
                    </a:lnTo>
                    <a:lnTo>
                      <a:pt x="112" y="70"/>
                    </a:lnTo>
                    <a:lnTo>
                      <a:pt x="112" y="74"/>
                    </a:lnTo>
                    <a:lnTo>
                      <a:pt x="112" y="70"/>
                    </a:lnTo>
                    <a:lnTo>
                      <a:pt x="112" y="70"/>
                    </a:lnTo>
                    <a:lnTo>
                      <a:pt x="112" y="70"/>
                    </a:lnTo>
                    <a:lnTo>
                      <a:pt x="112" y="70"/>
                    </a:lnTo>
                    <a:lnTo>
                      <a:pt x="108" y="70"/>
                    </a:lnTo>
                    <a:lnTo>
                      <a:pt x="108" y="70"/>
                    </a:lnTo>
                    <a:lnTo>
                      <a:pt x="108" y="70"/>
                    </a:lnTo>
                    <a:lnTo>
                      <a:pt x="108" y="70"/>
                    </a:lnTo>
                    <a:lnTo>
                      <a:pt x="104" y="70"/>
                    </a:lnTo>
                    <a:lnTo>
                      <a:pt x="104" y="70"/>
                    </a:lnTo>
                    <a:lnTo>
                      <a:pt x="104" y="70"/>
                    </a:lnTo>
                    <a:lnTo>
                      <a:pt x="104" y="70"/>
                    </a:lnTo>
                    <a:lnTo>
                      <a:pt x="104" y="70"/>
                    </a:lnTo>
                    <a:lnTo>
                      <a:pt x="104" y="70"/>
                    </a:lnTo>
                    <a:lnTo>
                      <a:pt x="100" y="74"/>
                    </a:lnTo>
                    <a:lnTo>
                      <a:pt x="100" y="70"/>
                    </a:lnTo>
                    <a:lnTo>
                      <a:pt x="98" y="70"/>
                    </a:lnTo>
                    <a:lnTo>
                      <a:pt x="98" y="70"/>
                    </a:lnTo>
                    <a:lnTo>
                      <a:pt x="98" y="70"/>
                    </a:lnTo>
                    <a:lnTo>
                      <a:pt x="98" y="70"/>
                    </a:lnTo>
                    <a:lnTo>
                      <a:pt x="98" y="70"/>
                    </a:lnTo>
                    <a:lnTo>
                      <a:pt x="98" y="70"/>
                    </a:lnTo>
                    <a:lnTo>
                      <a:pt x="94" y="70"/>
                    </a:lnTo>
                    <a:lnTo>
                      <a:pt x="94" y="70"/>
                    </a:lnTo>
                    <a:lnTo>
                      <a:pt x="94" y="70"/>
                    </a:lnTo>
                    <a:lnTo>
                      <a:pt x="90" y="70"/>
                    </a:lnTo>
                    <a:lnTo>
                      <a:pt x="90" y="66"/>
                    </a:lnTo>
                    <a:lnTo>
                      <a:pt x="86" y="66"/>
                    </a:lnTo>
                    <a:lnTo>
                      <a:pt x="86" y="66"/>
                    </a:lnTo>
                    <a:lnTo>
                      <a:pt x="86" y="66"/>
                    </a:lnTo>
                    <a:lnTo>
                      <a:pt x="86" y="66"/>
                    </a:lnTo>
                    <a:lnTo>
                      <a:pt x="86" y="66"/>
                    </a:lnTo>
                    <a:lnTo>
                      <a:pt x="86" y="66"/>
                    </a:lnTo>
                    <a:lnTo>
                      <a:pt x="82" y="66"/>
                    </a:lnTo>
                    <a:lnTo>
                      <a:pt x="82" y="66"/>
                    </a:lnTo>
                    <a:lnTo>
                      <a:pt x="82" y="66"/>
                    </a:lnTo>
                    <a:lnTo>
                      <a:pt x="82" y="70"/>
                    </a:lnTo>
                    <a:lnTo>
                      <a:pt x="78" y="66"/>
                    </a:lnTo>
                    <a:lnTo>
                      <a:pt x="78" y="66"/>
                    </a:lnTo>
                    <a:lnTo>
                      <a:pt x="78" y="66"/>
                    </a:lnTo>
                    <a:lnTo>
                      <a:pt x="78" y="66"/>
                    </a:lnTo>
                    <a:lnTo>
                      <a:pt x="78" y="66"/>
                    </a:lnTo>
                    <a:lnTo>
                      <a:pt x="78" y="62"/>
                    </a:lnTo>
                    <a:lnTo>
                      <a:pt x="78" y="62"/>
                    </a:lnTo>
                    <a:lnTo>
                      <a:pt x="78" y="62"/>
                    </a:lnTo>
                    <a:lnTo>
                      <a:pt x="78" y="62"/>
                    </a:lnTo>
                    <a:lnTo>
                      <a:pt x="74" y="62"/>
                    </a:lnTo>
                    <a:lnTo>
                      <a:pt x="74" y="66"/>
                    </a:lnTo>
                    <a:lnTo>
                      <a:pt x="74" y="66"/>
                    </a:lnTo>
                    <a:lnTo>
                      <a:pt x="74" y="66"/>
                    </a:lnTo>
                    <a:lnTo>
                      <a:pt x="74" y="66"/>
                    </a:lnTo>
                    <a:lnTo>
                      <a:pt x="72" y="66"/>
                    </a:lnTo>
                    <a:lnTo>
                      <a:pt x="72" y="66"/>
                    </a:lnTo>
                    <a:lnTo>
                      <a:pt x="72" y="62"/>
                    </a:lnTo>
                    <a:lnTo>
                      <a:pt x="68" y="62"/>
                    </a:lnTo>
                    <a:lnTo>
                      <a:pt x="68" y="60"/>
                    </a:lnTo>
                    <a:lnTo>
                      <a:pt x="68" y="60"/>
                    </a:lnTo>
                    <a:lnTo>
                      <a:pt x="68" y="60"/>
                    </a:lnTo>
                    <a:lnTo>
                      <a:pt x="68" y="60"/>
                    </a:lnTo>
                    <a:lnTo>
                      <a:pt x="64" y="60"/>
                    </a:lnTo>
                    <a:lnTo>
                      <a:pt x="64" y="60"/>
                    </a:lnTo>
                    <a:lnTo>
                      <a:pt x="64" y="60"/>
                    </a:lnTo>
                    <a:lnTo>
                      <a:pt x="64" y="60"/>
                    </a:lnTo>
                    <a:lnTo>
                      <a:pt x="64" y="60"/>
                    </a:lnTo>
                    <a:lnTo>
                      <a:pt x="64" y="56"/>
                    </a:lnTo>
                    <a:lnTo>
                      <a:pt x="64" y="56"/>
                    </a:lnTo>
                    <a:lnTo>
                      <a:pt x="64" y="56"/>
                    </a:lnTo>
                    <a:lnTo>
                      <a:pt x="64" y="56"/>
                    </a:lnTo>
                    <a:lnTo>
                      <a:pt x="64" y="56"/>
                    </a:lnTo>
                    <a:lnTo>
                      <a:pt x="64" y="56"/>
                    </a:lnTo>
                    <a:lnTo>
                      <a:pt x="60" y="56"/>
                    </a:lnTo>
                    <a:lnTo>
                      <a:pt x="60" y="56"/>
                    </a:lnTo>
                    <a:lnTo>
                      <a:pt x="60" y="56"/>
                    </a:lnTo>
                    <a:lnTo>
                      <a:pt x="56" y="52"/>
                    </a:lnTo>
                    <a:lnTo>
                      <a:pt x="56" y="52"/>
                    </a:lnTo>
                    <a:lnTo>
                      <a:pt x="56" y="52"/>
                    </a:lnTo>
                    <a:lnTo>
                      <a:pt x="56" y="52"/>
                    </a:lnTo>
                    <a:lnTo>
                      <a:pt x="52" y="52"/>
                    </a:lnTo>
                    <a:lnTo>
                      <a:pt x="52" y="52"/>
                    </a:lnTo>
                    <a:lnTo>
                      <a:pt x="52" y="56"/>
                    </a:lnTo>
                    <a:lnTo>
                      <a:pt x="52" y="56"/>
                    </a:lnTo>
                    <a:lnTo>
                      <a:pt x="52" y="56"/>
                    </a:lnTo>
                    <a:lnTo>
                      <a:pt x="52" y="56"/>
                    </a:lnTo>
                    <a:lnTo>
                      <a:pt x="52" y="56"/>
                    </a:lnTo>
                    <a:lnTo>
                      <a:pt x="52" y="52"/>
                    </a:lnTo>
                    <a:lnTo>
                      <a:pt x="48" y="52"/>
                    </a:lnTo>
                    <a:lnTo>
                      <a:pt x="48" y="52"/>
                    </a:lnTo>
                    <a:lnTo>
                      <a:pt x="48" y="52"/>
                    </a:lnTo>
                    <a:lnTo>
                      <a:pt x="48" y="52"/>
                    </a:lnTo>
                    <a:lnTo>
                      <a:pt x="46" y="52"/>
                    </a:lnTo>
                    <a:lnTo>
                      <a:pt x="46" y="56"/>
                    </a:lnTo>
                    <a:lnTo>
                      <a:pt x="46" y="56"/>
                    </a:lnTo>
                    <a:lnTo>
                      <a:pt x="46" y="56"/>
                    </a:lnTo>
                    <a:lnTo>
                      <a:pt x="46" y="56"/>
                    </a:lnTo>
                    <a:lnTo>
                      <a:pt x="46" y="56"/>
                    </a:lnTo>
                    <a:lnTo>
                      <a:pt x="46" y="56"/>
                    </a:lnTo>
                    <a:lnTo>
                      <a:pt x="46" y="56"/>
                    </a:lnTo>
                    <a:lnTo>
                      <a:pt x="46" y="52"/>
                    </a:lnTo>
                    <a:lnTo>
                      <a:pt x="42" y="52"/>
                    </a:lnTo>
                    <a:lnTo>
                      <a:pt x="42" y="52"/>
                    </a:lnTo>
                    <a:lnTo>
                      <a:pt x="42" y="52"/>
                    </a:lnTo>
                    <a:lnTo>
                      <a:pt x="42" y="52"/>
                    </a:lnTo>
                    <a:lnTo>
                      <a:pt x="38" y="52"/>
                    </a:lnTo>
                    <a:lnTo>
                      <a:pt x="38" y="52"/>
                    </a:lnTo>
                    <a:lnTo>
                      <a:pt x="38" y="52"/>
                    </a:lnTo>
                    <a:lnTo>
                      <a:pt x="38" y="48"/>
                    </a:lnTo>
                    <a:lnTo>
                      <a:pt x="38" y="48"/>
                    </a:lnTo>
                    <a:lnTo>
                      <a:pt x="38" y="48"/>
                    </a:lnTo>
                    <a:lnTo>
                      <a:pt x="38" y="48"/>
                    </a:lnTo>
                    <a:lnTo>
                      <a:pt x="38" y="4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4" name="Freeform 44">
                <a:extLst>
                  <a:ext uri="{FF2B5EF4-FFF2-40B4-BE49-F238E27FC236}">
                    <a16:creationId xmlns:a16="http://schemas.microsoft.com/office/drawing/2014/main" id="{C25C93C6-AE30-4931-8149-B207186ACC09}"/>
                  </a:ext>
                </a:extLst>
              </p:cNvPr>
              <p:cNvSpPr>
                <a:spLocks/>
              </p:cNvSpPr>
              <p:nvPr/>
            </p:nvSpPr>
            <p:spPr bwMode="auto">
              <a:xfrm>
                <a:off x="9712761" y="3128211"/>
                <a:ext cx="174982" cy="196719"/>
              </a:xfrm>
              <a:custGeom>
                <a:avLst/>
                <a:gdLst>
                  <a:gd name="T0" fmla="*/ 46 w 90"/>
                  <a:gd name="T1" fmla="*/ 72 h 100"/>
                  <a:gd name="T2" fmla="*/ 52 w 90"/>
                  <a:gd name="T3" fmla="*/ 76 h 100"/>
                  <a:gd name="T4" fmla="*/ 56 w 90"/>
                  <a:gd name="T5" fmla="*/ 80 h 100"/>
                  <a:gd name="T6" fmla="*/ 56 w 90"/>
                  <a:gd name="T7" fmla="*/ 84 h 100"/>
                  <a:gd name="T8" fmla="*/ 56 w 90"/>
                  <a:gd name="T9" fmla="*/ 88 h 100"/>
                  <a:gd name="T10" fmla="*/ 52 w 90"/>
                  <a:gd name="T11" fmla="*/ 88 h 100"/>
                  <a:gd name="T12" fmla="*/ 42 w 90"/>
                  <a:gd name="T13" fmla="*/ 88 h 100"/>
                  <a:gd name="T14" fmla="*/ 38 w 90"/>
                  <a:gd name="T15" fmla="*/ 92 h 100"/>
                  <a:gd name="T16" fmla="*/ 34 w 90"/>
                  <a:gd name="T17" fmla="*/ 100 h 100"/>
                  <a:gd name="T18" fmla="*/ 26 w 90"/>
                  <a:gd name="T19" fmla="*/ 96 h 100"/>
                  <a:gd name="T20" fmla="*/ 22 w 90"/>
                  <a:gd name="T21" fmla="*/ 100 h 100"/>
                  <a:gd name="T22" fmla="*/ 20 w 90"/>
                  <a:gd name="T23" fmla="*/ 96 h 100"/>
                  <a:gd name="T24" fmla="*/ 20 w 90"/>
                  <a:gd name="T25" fmla="*/ 96 h 100"/>
                  <a:gd name="T26" fmla="*/ 16 w 90"/>
                  <a:gd name="T27" fmla="*/ 100 h 100"/>
                  <a:gd name="T28" fmla="*/ 16 w 90"/>
                  <a:gd name="T29" fmla="*/ 96 h 100"/>
                  <a:gd name="T30" fmla="*/ 12 w 90"/>
                  <a:gd name="T31" fmla="*/ 96 h 100"/>
                  <a:gd name="T32" fmla="*/ 12 w 90"/>
                  <a:gd name="T33" fmla="*/ 96 h 100"/>
                  <a:gd name="T34" fmla="*/ 12 w 90"/>
                  <a:gd name="T35" fmla="*/ 92 h 100"/>
                  <a:gd name="T36" fmla="*/ 4 w 90"/>
                  <a:gd name="T37" fmla="*/ 92 h 100"/>
                  <a:gd name="T38" fmla="*/ 8 w 90"/>
                  <a:gd name="T39" fmla="*/ 84 h 100"/>
                  <a:gd name="T40" fmla="*/ 16 w 90"/>
                  <a:gd name="T41" fmla="*/ 80 h 100"/>
                  <a:gd name="T42" fmla="*/ 20 w 90"/>
                  <a:gd name="T43" fmla="*/ 84 h 100"/>
                  <a:gd name="T44" fmla="*/ 12 w 90"/>
                  <a:gd name="T45" fmla="*/ 80 h 100"/>
                  <a:gd name="T46" fmla="*/ 12 w 90"/>
                  <a:gd name="T47" fmla="*/ 72 h 100"/>
                  <a:gd name="T48" fmla="*/ 16 w 90"/>
                  <a:gd name="T49" fmla="*/ 70 h 100"/>
                  <a:gd name="T50" fmla="*/ 16 w 90"/>
                  <a:gd name="T51" fmla="*/ 66 h 100"/>
                  <a:gd name="T52" fmla="*/ 4 w 90"/>
                  <a:gd name="T53" fmla="*/ 62 h 100"/>
                  <a:gd name="T54" fmla="*/ 4 w 90"/>
                  <a:gd name="T55" fmla="*/ 58 h 100"/>
                  <a:gd name="T56" fmla="*/ 0 w 90"/>
                  <a:gd name="T57" fmla="*/ 54 h 100"/>
                  <a:gd name="T58" fmla="*/ 4 w 90"/>
                  <a:gd name="T59" fmla="*/ 50 h 100"/>
                  <a:gd name="T60" fmla="*/ 12 w 90"/>
                  <a:gd name="T61" fmla="*/ 44 h 100"/>
                  <a:gd name="T62" fmla="*/ 20 w 90"/>
                  <a:gd name="T63" fmla="*/ 44 h 100"/>
                  <a:gd name="T64" fmla="*/ 26 w 90"/>
                  <a:gd name="T65" fmla="*/ 32 h 100"/>
                  <a:gd name="T66" fmla="*/ 30 w 90"/>
                  <a:gd name="T67" fmla="*/ 28 h 100"/>
                  <a:gd name="T68" fmla="*/ 34 w 90"/>
                  <a:gd name="T69" fmla="*/ 24 h 100"/>
                  <a:gd name="T70" fmla="*/ 38 w 90"/>
                  <a:gd name="T71" fmla="*/ 24 h 100"/>
                  <a:gd name="T72" fmla="*/ 48 w 90"/>
                  <a:gd name="T73" fmla="*/ 28 h 100"/>
                  <a:gd name="T74" fmla="*/ 52 w 90"/>
                  <a:gd name="T75" fmla="*/ 28 h 100"/>
                  <a:gd name="T76" fmla="*/ 56 w 90"/>
                  <a:gd name="T77" fmla="*/ 24 h 100"/>
                  <a:gd name="T78" fmla="*/ 56 w 90"/>
                  <a:gd name="T79" fmla="*/ 16 h 100"/>
                  <a:gd name="T80" fmla="*/ 60 w 90"/>
                  <a:gd name="T81" fmla="*/ 16 h 100"/>
                  <a:gd name="T82" fmla="*/ 68 w 90"/>
                  <a:gd name="T83" fmla="*/ 16 h 100"/>
                  <a:gd name="T84" fmla="*/ 72 w 90"/>
                  <a:gd name="T85" fmla="*/ 10 h 100"/>
                  <a:gd name="T86" fmla="*/ 74 w 90"/>
                  <a:gd name="T87" fmla="*/ 6 h 100"/>
                  <a:gd name="T88" fmla="*/ 78 w 90"/>
                  <a:gd name="T89" fmla="*/ 0 h 100"/>
                  <a:gd name="T90" fmla="*/ 82 w 90"/>
                  <a:gd name="T91" fmla="*/ 2 h 100"/>
                  <a:gd name="T92" fmla="*/ 90 w 90"/>
                  <a:gd name="T93" fmla="*/ 10 h 100"/>
                  <a:gd name="T94" fmla="*/ 90 w 90"/>
                  <a:gd name="T95" fmla="*/ 14 h 100"/>
                  <a:gd name="T96" fmla="*/ 82 w 90"/>
                  <a:gd name="T97" fmla="*/ 16 h 100"/>
                  <a:gd name="T98" fmla="*/ 74 w 90"/>
                  <a:gd name="T99" fmla="*/ 24 h 100"/>
                  <a:gd name="T100" fmla="*/ 74 w 90"/>
                  <a:gd name="T101" fmla="*/ 28 h 100"/>
                  <a:gd name="T102" fmla="*/ 74 w 90"/>
                  <a:gd name="T103" fmla="*/ 36 h 100"/>
                  <a:gd name="T104" fmla="*/ 74 w 90"/>
                  <a:gd name="T105" fmla="*/ 40 h 100"/>
                  <a:gd name="T106" fmla="*/ 68 w 90"/>
                  <a:gd name="T107" fmla="*/ 46 h 100"/>
                  <a:gd name="T108" fmla="*/ 64 w 90"/>
                  <a:gd name="T109" fmla="*/ 46 h 100"/>
                  <a:gd name="T110" fmla="*/ 52 w 90"/>
                  <a:gd name="T111" fmla="*/ 54 h 100"/>
                  <a:gd name="T112" fmla="*/ 48 w 90"/>
                  <a:gd name="T113" fmla="*/ 58 h 100"/>
                  <a:gd name="T114" fmla="*/ 46 w 90"/>
                  <a:gd name="T115" fmla="*/ 66 h 100"/>
                  <a:gd name="T116" fmla="*/ 46 w 90"/>
                  <a:gd name="T117"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100">
                    <a:moveTo>
                      <a:pt x="46" y="70"/>
                    </a:moveTo>
                    <a:lnTo>
                      <a:pt x="46" y="70"/>
                    </a:lnTo>
                    <a:lnTo>
                      <a:pt x="42" y="70"/>
                    </a:lnTo>
                    <a:lnTo>
                      <a:pt x="42" y="70"/>
                    </a:lnTo>
                    <a:lnTo>
                      <a:pt x="42" y="72"/>
                    </a:lnTo>
                    <a:lnTo>
                      <a:pt x="46" y="72"/>
                    </a:lnTo>
                    <a:lnTo>
                      <a:pt x="46" y="72"/>
                    </a:lnTo>
                    <a:lnTo>
                      <a:pt x="46" y="72"/>
                    </a:lnTo>
                    <a:lnTo>
                      <a:pt x="48" y="72"/>
                    </a:lnTo>
                    <a:lnTo>
                      <a:pt x="48" y="72"/>
                    </a:lnTo>
                    <a:lnTo>
                      <a:pt x="48" y="76"/>
                    </a:lnTo>
                    <a:lnTo>
                      <a:pt x="48" y="76"/>
                    </a:lnTo>
                    <a:lnTo>
                      <a:pt x="52" y="76"/>
                    </a:lnTo>
                    <a:lnTo>
                      <a:pt x="52" y="76"/>
                    </a:lnTo>
                    <a:lnTo>
                      <a:pt x="52" y="76"/>
                    </a:lnTo>
                    <a:lnTo>
                      <a:pt x="52" y="76"/>
                    </a:lnTo>
                    <a:lnTo>
                      <a:pt x="52" y="80"/>
                    </a:lnTo>
                    <a:lnTo>
                      <a:pt x="52" y="80"/>
                    </a:lnTo>
                    <a:lnTo>
                      <a:pt x="56" y="80"/>
                    </a:lnTo>
                    <a:lnTo>
                      <a:pt x="56" y="80"/>
                    </a:lnTo>
                    <a:lnTo>
                      <a:pt x="56" y="80"/>
                    </a:lnTo>
                    <a:lnTo>
                      <a:pt x="56" y="80"/>
                    </a:lnTo>
                    <a:lnTo>
                      <a:pt x="56" y="80"/>
                    </a:lnTo>
                    <a:lnTo>
                      <a:pt x="56" y="80"/>
                    </a:lnTo>
                    <a:lnTo>
                      <a:pt x="56" y="84"/>
                    </a:lnTo>
                    <a:lnTo>
                      <a:pt x="56" y="84"/>
                    </a:lnTo>
                    <a:lnTo>
                      <a:pt x="56" y="84"/>
                    </a:lnTo>
                    <a:lnTo>
                      <a:pt x="56" y="84"/>
                    </a:lnTo>
                    <a:lnTo>
                      <a:pt x="56" y="84"/>
                    </a:lnTo>
                    <a:lnTo>
                      <a:pt x="56" y="84"/>
                    </a:lnTo>
                    <a:lnTo>
                      <a:pt x="56" y="88"/>
                    </a:lnTo>
                    <a:lnTo>
                      <a:pt x="56" y="88"/>
                    </a:lnTo>
                    <a:lnTo>
                      <a:pt x="56" y="88"/>
                    </a:lnTo>
                    <a:lnTo>
                      <a:pt x="56" y="88"/>
                    </a:lnTo>
                    <a:lnTo>
                      <a:pt x="56" y="88"/>
                    </a:lnTo>
                    <a:lnTo>
                      <a:pt x="52" y="88"/>
                    </a:lnTo>
                    <a:lnTo>
                      <a:pt x="52" y="88"/>
                    </a:lnTo>
                    <a:lnTo>
                      <a:pt x="52" y="88"/>
                    </a:lnTo>
                    <a:lnTo>
                      <a:pt x="52" y="88"/>
                    </a:lnTo>
                    <a:lnTo>
                      <a:pt x="52" y="88"/>
                    </a:lnTo>
                    <a:lnTo>
                      <a:pt x="52" y="88"/>
                    </a:lnTo>
                    <a:lnTo>
                      <a:pt x="52" y="88"/>
                    </a:lnTo>
                    <a:lnTo>
                      <a:pt x="48" y="88"/>
                    </a:lnTo>
                    <a:lnTo>
                      <a:pt x="46" y="88"/>
                    </a:lnTo>
                    <a:lnTo>
                      <a:pt x="46" y="88"/>
                    </a:lnTo>
                    <a:lnTo>
                      <a:pt x="46" y="88"/>
                    </a:lnTo>
                    <a:lnTo>
                      <a:pt x="42" y="88"/>
                    </a:lnTo>
                    <a:lnTo>
                      <a:pt x="42" y="88"/>
                    </a:lnTo>
                    <a:lnTo>
                      <a:pt x="42" y="88"/>
                    </a:lnTo>
                    <a:lnTo>
                      <a:pt x="38" y="88"/>
                    </a:lnTo>
                    <a:lnTo>
                      <a:pt x="38" y="88"/>
                    </a:lnTo>
                    <a:lnTo>
                      <a:pt x="38" y="88"/>
                    </a:lnTo>
                    <a:lnTo>
                      <a:pt x="38" y="88"/>
                    </a:lnTo>
                    <a:lnTo>
                      <a:pt x="38" y="92"/>
                    </a:lnTo>
                    <a:lnTo>
                      <a:pt x="38" y="92"/>
                    </a:lnTo>
                    <a:lnTo>
                      <a:pt x="38" y="92"/>
                    </a:lnTo>
                    <a:lnTo>
                      <a:pt x="38" y="92"/>
                    </a:lnTo>
                    <a:lnTo>
                      <a:pt x="38" y="92"/>
                    </a:lnTo>
                    <a:lnTo>
                      <a:pt x="34" y="96"/>
                    </a:lnTo>
                    <a:lnTo>
                      <a:pt x="34" y="96"/>
                    </a:lnTo>
                    <a:lnTo>
                      <a:pt x="34" y="96"/>
                    </a:lnTo>
                    <a:lnTo>
                      <a:pt x="34" y="96"/>
                    </a:lnTo>
                    <a:lnTo>
                      <a:pt x="34" y="100"/>
                    </a:lnTo>
                    <a:lnTo>
                      <a:pt x="34" y="100"/>
                    </a:lnTo>
                    <a:lnTo>
                      <a:pt x="30" y="100"/>
                    </a:lnTo>
                    <a:lnTo>
                      <a:pt x="30" y="100"/>
                    </a:lnTo>
                    <a:lnTo>
                      <a:pt x="30" y="96"/>
                    </a:lnTo>
                    <a:lnTo>
                      <a:pt x="30" y="96"/>
                    </a:lnTo>
                    <a:lnTo>
                      <a:pt x="30" y="96"/>
                    </a:lnTo>
                    <a:lnTo>
                      <a:pt x="26" y="96"/>
                    </a:lnTo>
                    <a:lnTo>
                      <a:pt x="26" y="100"/>
                    </a:lnTo>
                    <a:lnTo>
                      <a:pt x="26" y="100"/>
                    </a:lnTo>
                    <a:lnTo>
                      <a:pt x="26" y="100"/>
                    </a:lnTo>
                    <a:lnTo>
                      <a:pt x="26" y="100"/>
                    </a:lnTo>
                    <a:lnTo>
                      <a:pt x="26" y="100"/>
                    </a:lnTo>
                    <a:lnTo>
                      <a:pt x="26" y="100"/>
                    </a:lnTo>
                    <a:lnTo>
                      <a:pt x="22" y="100"/>
                    </a:lnTo>
                    <a:lnTo>
                      <a:pt x="22" y="96"/>
                    </a:lnTo>
                    <a:lnTo>
                      <a:pt x="22" y="96"/>
                    </a:lnTo>
                    <a:lnTo>
                      <a:pt x="22" y="96"/>
                    </a:lnTo>
                    <a:lnTo>
                      <a:pt x="22" y="96"/>
                    </a:lnTo>
                    <a:lnTo>
                      <a:pt x="22" y="100"/>
                    </a:lnTo>
                    <a:lnTo>
                      <a:pt x="22" y="100"/>
                    </a:lnTo>
                    <a:lnTo>
                      <a:pt x="20" y="96"/>
                    </a:lnTo>
                    <a:lnTo>
                      <a:pt x="20" y="96"/>
                    </a:lnTo>
                    <a:lnTo>
                      <a:pt x="20" y="96"/>
                    </a:lnTo>
                    <a:lnTo>
                      <a:pt x="20" y="96"/>
                    </a:lnTo>
                    <a:lnTo>
                      <a:pt x="20" y="96"/>
                    </a:lnTo>
                    <a:lnTo>
                      <a:pt x="20" y="96"/>
                    </a:lnTo>
                    <a:lnTo>
                      <a:pt x="20" y="96"/>
                    </a:lnTo>
                    <a:lnTo>
                      <a:pt x="20" y="96"/>
                    </a:lnTo>
                    <a:lnTo>
                      <a:pt x="20" y="96"/>
                    </a:lnTo>
                    <a:lnTo>
                      <a:pt x="20" y="96"/>
                    </a:lnTo>
                    <a:lnTo>
                      <a:pt x="20" y="100"/>
                    </a:lnTo>
                    <a:lnTo>
                      <a:pt x="20" y="100"/>
                    </a:lnTo>
                    <a:lnTo>
                      <a:pt x="16" y="100"/>
                    </a:lnTo>
                    <a:lnTo>
                      <a:pt x="16" y="100"/>
                    </a:lnTo>
                    <a:lnTo>
                      <a:pt x="16" y="100"/>
                    </a:lnTo>
                    <a:lnTo>
                      <a:pt x="16" y="100"/>
                    </a:lnTo>
                    <a:lnTo>
                      <a:pt x="16" y="100"/>
                    </a:lnTo>
                    <a:lnTo>
                      <a:pt x="16" y="100"/>
                    </a:lnTo>
                    <a:lnTo>
                      <a:pt x="16" y="100"/>
                    </a:lnTo>
                    <a:lnTo>
                      <a:pt x="16" y="100"/>
                    </a:lnTo>
                    <a:lnTo>
                      <a:pt x="16" y="96"/>
                    </a:lnTo>
                    <a:lnTo>
                      <a:pt x="16" y="96"/>
                    </a:lnTo>
                    <a:lnTo>
                      <a:pt x="16" y="96"/>
                    </a:lnTo>
                    <a:lnTo>
                      <a:pt x="16" y="96"/>
                    </a:lnTo>
                    <a:lnTo>
                      <a:pt x="16" y="96"/>
                    </a:lnTo>
                    <a:lnTo>
                      <a:pt x="16" y="96"/>
                    </a:lnTo>
                    <a:lnTo>
                      <a:pt x="12" y="96"/>
                    </a:lnTo>
                    <a:lnTo>
                      <a:pt x="12" y="96"/>
                    </a:lnTo>
                    <a:lnTo>
                      <a:pt x="12" y="96"/>
                    </a:lnTo>
                    <a:lnTo>
                      <a:pt x="12" y="96"/>
                    </a:lnTo>
                    <a:lnTo>
                      <a:pt x="12" y="96"/>
                    </a:lnTo>
                    <a:lnTo>
                      <a:pt x="8" y="96"/>
                    </a:lnTo>
                    <a:lnTo>
                      <a:pt x="8" y="96"/>
                    </a:lnTo>
                    <a:lnTo>
                      <a:pt x="12" y="96"/>
                    </a:lnTo>
                    <a:lnTo>
                      <a:pt x="12" y="96"/>
                    </a:lnTo>
                    <a:lnTo>
                      <a:pt x="12" y="96"/>
                    </a:lnTo>
                    <a:lnTo>
                      <a:pt x="12" y="96"/>
                    </a:lnTo>
                    <a:lnTo>
                      <a:pt x="12" y="96"/>
                    </a:lnTo>
                    <a:lnTo>
                      <a:pt x="12" y="92"/>
                    </a:lnTo>
                    <a:lnTo>
                      <a:pt x="12" y="92"/>
                    </a:lnTo>
                    <a:lnTo>
                      <a:pt x="12" y="92"/>
                    </a:lnTo>
                    <a:lnTo>
                      <a:pt x="12" y="92"/>
                    </a:lnTo>
                    <a:lnTo>
                      <a:pt x="12" y="92"/>
                    </a:lnTo>
                    <a:lnTo>
                      <a:pt x="12" y="92"/>
                    </a:lnTo>
                    <a:lnTo>
                      <a:pt x="8" y="92"/>
                    </a:lnTo>
                    <a:lnTo>
                      <a:pt x="8" y="92"/>
                    </a:lnTo>
                    <a:lnTo>
                      <a:pt x="8" y="92"/>
                    </a:lnTo>
                    <a:lnTo>
                      <a:pt x="4" y="92"/>
                    </a:lnTo>
                    <a:lnTo>
                      <a:pt x="4" y="92"/>
                    </a:lnTo>
                    <a:lnTo>
                      <a:pt x="4" y="92"/>
                    </a:lnTo>
                    <a:lnTo>
                      <a:pt x="4" y="92"/>
                    </a:lnTo>
                    <a:lnTo>
                      <a:pt x="4" y="92"/>
                    </a:lnTo>
                    <a:lnTo>
                      <a:pt x="8" y="92"/>
                    </a:lnTo>
                    <a:lnTo>
                      <a:pt x="8" y="92"/>
                    </a:lnTo>
                    <a:lnTo>
                      <a:pt x="8" y="88"/>
                    </a:lnTo>
                    <a:lnTo>
                      <a:pt x="8" y="88"/>
                    </a:lnTo>
                    <a:lnTo>
                      <a:pt x="8" y="84"/>
                    </a:lnTo>
                    <a:lnTo>
                      <a:pt x="8" y="84"/>
                    </a:lnTo>
                    <a:lnTo>
                      <a:pt x="12" y="84"/>
                    </a:lnTo>
                    <a:lnTo>
                      <a:pt x="12" y="80"/>
                    </a:lnTo>
                    <a:lnTo>
                      <a:pt x="16" y="80"/>
                    </a:lnTo>
                    <a:lnTo>
                      <a:pt x="16" y="80"/>
                    </a:lnTo>
                    <a:lnTo>
                      <a:pt x="16" y="80"/>
                    </a:lnTo>
                    <a:lnTo>
                      <a:pt x="16" y="80"/>
                    </a:lnTo>
                    <a:lnTo>
                      <a:pt x="16" y="80"/>
                    </a:lnTo>
                    <a:lnTo>
                      <a:pt x="20" y="80"/>
                    </a:lnTo>
                    <a:lnTo>
                      <a:pt x="20" y="80"/>
                    </a:lnTo>
                    <a:lnTo>
                      <a:pt x="20" y="84"/>
                    </a:lnTo>
                    <a:lnTo>
                      <a:pt x="20" y="84"/>
                    </a:lnTo>
                    <a:lnTo>
                      <a:pt x="20" y="84"/>
                    </a:lnTo>
                    <a:lnTo>
                      <a:pt x="20" y="84"/>
                    </a:lnTo>
                    <a:lnTo>
                      <a:pt x="20" y="80"/>
                    </a:lnTo>
                    <a:lnTo>
                      <a:pt x="20" y="80"/>
                    </a:lnTo>
                    <a:lnTo>
                      <a:pt x="16" y="80"/>
                    </a:lnTo>
                    <a:lnTo>
                      <a:pt x="16" y="80"/>
                    </a:lnTo>
                    <a:lnTo>
                      <a:pt x="16" y="80"/>
                    </a:lnTo>
                    <a:lnTo>
                      <a:pt x="16" y="80"/>
                    </a:lnTo>
                    <a:lnTo>
                      <a:pt x="12" y="80"/>
                    </a:lnTo>
                    <a:lnTo>
                      <a:pt x="12" y="80"/>
                    </a:lnTo>
                    <a:lnTo>
                      <a:pt x="12" y="80"/>
                    </a:lnTo>
                    <a:lnTo>
                      <a:pt x="12" y="76"/>
                    </a:lnTo>
                    <a:lnTo>
                      <a:pt x="12" y="76"/>
                    </a:lnTo>
                    <a:lnTo>
                      <a:pt x="12" y="76"/>
                    </a:lnTo>
                    <a:lnTo>
                      <a:pt x="12" y="72"/>
                    </a:lnTo>
                    <a:lnTo>
                      <a:pt x="12" y="72"/>
                    </a:lnTo>
                    <a:lnTo>
                      <a:pt x="12" y="72"/>
                    </a:lnTo>
                    <a:lnTo>
                      <a:pt x="16" y="72"/>
                    </a:lnTo>
                    <a:lnTo>
                      <a:pt x="16" y="72"/>
                    </a:lnTo>
                    <a:lnTo>
                      <a:pt x="16" y="70"/>
                    </a:lnTo>
                    <a:lnTo>
                      <a:pt x="16" y="70"/>
                    </a:lnTo>
                    <a:lnTo>
                      <a:pt x="16" y="70"/>
                    </a:lnTo>
                    <a:lnTo>
                      <a:pt x="16" y="70"/>
                    </a:lnTo>
                    <a:lnTo>
                      <a:pt x="16" y="70"/>
                    </a:lnTo>
                    <a:lnTo>
                      <a:pt x="16" y="66"/>
                    </a:lnTo>
                    <a:lnTo>
                      <a:pt x="16" y="66"/>
                    </a:lnTo>
                    <a:lnTo>
                      <a:pt x="16" y="66"/>
                    </a:lnTo>
                    <a:lnTo>
                      <a:pt x="16" y="66"/>
                    </a:lnTo>
                    <a:lnTo>
                      <a:pt x="16" y="66"/>
                    </a:lnTo>
                    <a:lnTo>
                      <a:pt x="16" y="66"/>
                    </a:lnTo>
                    <a:lnTo>
                      <a:pt x="16" y="66"/>
                    </a:lnTo>
                    <a:lnTo>
                      <a:pt x="12" y="66"/>
                    </a:lnTo>
                    <a:lnTo>
                      <a:pt x="12" y="66"/>
                    </a:lnTo>
                    <a:lnTo>
                      <a:pt x="12" y="62"/>
                    </a:lnTo>
                    <a:lnTo>
                      <a:pt x="8" y="62"/>
                    </a:lnTo>
                    <a:lnTo>
                      <a:pt x="8" y="62"/>
                    </a:lnTo>
                    <a:lnTo>
                      <a:pt x="4" y="62"/>
                    </a:lnTo>
                    <a:lnTo>
                      <a:pt x="4" y="62"/>
                    </a:lnTo>
                    <a:lnTo>
                      <a:pt x="4" y="62"/>
                    </a:lnTo>
                    <a:lnTo>
                      <a:pt x="4" y="62"/>
                    </a:lnTo>
                    <a:lnTo>
                      <a:pt x="4" y="66"/>
                    </a:lnTo>
                    <a:lnTo>
                      <a:pt x="4" y="62"/>
                    </a:lnTo>
                    <a:lnTo>
                      <a:pt x="4" y="62"/>
                    </a:lnTo>
                    <a:lnTo>
                      <a:pt x="4" y="58"/>
                    </a:lnTo>
                    <a:lnTo>
                      <a:pt x="4" y="58"/>
                    </a:lnTo>
                    <a:lnTo>
                      <a:pt x="0" y="58"/>
                    </a:lnTo>
                    <a:lnTo>
                      <a:pt x="0" y="58"/>
                    </a:lnTo>
                    <a:lnTo>
                      <a:pt x="0" y="58"/>
                    </a:lnTo>
                    <a:lnTo>
                      <a:pt x="0" y="58"/>
                    </a:lnTo>
                    <a:lnTo>
                      <a:pt x="0" y="58"/>
                    </a:lnTo>
                    <a:lnTo>
                      <a:pt x="0" y="54"/>
                    </a:lnTo>
                    <a:lnTo>
                      <a:pt x="0" y="54"/>
                    </a:lnTo>
                    <a:lnTo>
                      <a:pt x="0" y="54"/>
                    </a:lnTo>
                    <a:lnTo>
                      <a:pt x="0" y="54"/>
                    </a:lnTo>
                    <a:lnTo>
                      <a:pt x="4" y="50"/>
                    </a:lnTo>
                    <a:lnTo>
                      <a:pt x="4" y="50"/>
                    </a:lnTo>
                    <a:lnTo>
                      <a:pt x="4" y="50"/>
                    </a:lnTo>
                    <a:lnTo>
                      <a:pt x="4" y="50"/>
                    </a:lnTo>
                    <a:lnTo>
                      <a:pt x="8" y="46"/>
                    </a:lnTo>
                    <a:lnTo>
                      <a:pt x="8" y="46"/>
                    </a:lnTo>
                    <a:lnTo>
                      <a:pt x="8" y="46"/>
                    </a:lnTo>
                    <a:lnTo>
                      <a:pt x="12" y="46"/>
                    </a:lnTo>
                    <a:lnTo>
                      <a:pt x="8" y="46"/>
                    </a:lnTo>
                    <a:lnTo>
                      <a:pt x="12" y="46"/>
                    </a:lnTo>
                    <a:lnTo>
                      <a:pt x="12" y="44"/>
                    </a:lnTo>
                    <a:lnTo>
                      <a:pt x="12" y="44"/>
                    </a:lnTo>
                    <a:lnTo>
                      <a:pt x="16" y="44"/>
                    </a:lnTo>
                    <a:lnTo>
                      <a:pt x="16" y="44"/>
                    </a:lnTo>
                    <a:lnTo>
                      <a:pt x="16" y="44"/>
                    </a:lnTo>
                    <a:lnTo>
                      <a:pt x="16" y="44"/>
                    </a:lnTo>
                    <a:lnTo>
                      <a:pt x="16" y="44"/>
                    </a:lnTo>
                    <a:lnTo>
                      <a:pt x="20" y="44"/>
                    </a:lnTo>
                    <a:lnTo>
                      <a:pt x="20" y="40"/>
                    </a:lnTo>
                    <a:lnTo>
                      <a:pt x="20" y="40"/>
                    </a:lnTo>
                    <a:lnTo>
                      <a:pt x="20" y="40"/>
                    </a:lnTo>
                    <a:lnTo>
                      <a:pt x="22" y="40"/>
                    </a:lnTo>
                    <a:lnTo>
                      <a:pt x="22" y="40"/>
                    </a:lnTo>
                    <a:lnTo>
                      <a:pt x="26" y="36"/>
                    </a:lnTo>
                    <a:lnTo>
                      <a:pt x="26" y="32"/>
                    </a:lnTo>
                    <a:lnTo>
                      <a:pt x="26" y="32"/>
                    </a:lnTo>
                    <a:lnTo>
                      <a:pt x="26" y="32"/>
                    </a:lnTo>
                    <a:lnTo>
                      <a:pt x="30" y="32"/>
                    </a:lnTo>
                    <a:lnTo>
                      <a:pt x="30" y="32"/>
                    </a:lnTo>
                    <a:lnTo>
                      <a:pt x="30" y="28"/>
                    </a:lnTo>
                    <a:lnTo>
                      <a:pt x="30" y="28"/>
                    </a:lnTo>
                    <a:lnTo>
                      <a:pt x="30" y="28"/>
                    </a:lnTo>
                    <a:lnTo>
                      <a:pt x="30" y="28"/>
                    </a:lnTo>
                    <a:lnTo>
                      <a:pt x="30" y="24"/>
                    </a:lnTo>
                    <a:lnTo>
                      <a:pt x="30" y="24"/>
                    </a:lnTo>
                    <a:lnTo>
                      <a:pt x="30" y="24"/>
                    </a:lnTo>
                    <a:lnTo>
                      <a:pt x="34" y="24"/>
                    </a:lnTo>
                    <a:lnTo>
                      <a:pt x="34" y="24"/>
                    </a:lnTo>
                    <a:lnTo>
                      <a:pt x="34" y="24"/>
                    </a:lnTo>
                    <a:lnTo>
                      <a:pt x="34" y="20"/>
                    </a:lnTo>
                    <a:lnTo>
                      <a:pt x="34" y="20"/>
                    </a:lnTo>
                    <a:lnTo>
                      <a:pt x="38" y="20"/>
                    </a:lnTo>
                    <a:lnTo>
                      <a:pt x="38" y="20"/>
                    </a:lnTo>
                    <a:lnTo>
                      <a:pt x="38" y="24"/>
                    </a:lnTo>
                    <a:lnTo>
                      <a:pt x="38" y="24"/>
                    </a:lnTo>
                    <a:lnTo>
                      <a:pt x="38" y="24"/>
                    </a:lnTo>
                    <a:lnTo>
                      <a:pt x="38" y="24"/>
                    </a:lnTo>
                    <a:lnTo>
                      <a:pt x="38" y="24"/>
                    </a:lnTo>
                    <a:lnTo>
                      <a:pt x="42" y="24"/>
                    </a:lnTo>
                    <a:lnTo>
                      <a:pt x="42" y="28"/>
                    </a:lnTo>
                    <a:lnTo>
                      <a:pt x="46" y="28"/>
                    </a:lnTo>
                    <a:lnTo>
                      <a:pt x="48" y="28"/>
                    </a:lnTo>
                    <a:lnTo>
                      <a:pt x="48" y="28"/>
                    </a:lnTo>
                    <a:lnTo>
                      <a:pt x="48" y="28"/>
                    </a:lnTo>
                    <a:lnTo>
                      <a:pt x="48" y="28"/>
                    </a:lnTo>
                    <a:lnTo>
                      <a:pt x="52" y="28"/>
                    </a:lnTo>
                    <a:lnTo>
                      <a:pt x="52" y="28"/>
                    </a:lnTo>
                    <a:lnTo>
                      <a:pt x="52" y="28"/>
                    </a:lnTo>
                    <a:lnTo>
                      <a:pt x="52" y="28"/>
                    </a:lnTo>
                    <a:lnTo>
                      <a:pt x="52" y="28"/>
                    </a:lnTo>
                    <a:lnTo>
                      <a:pt x="56" y="28"/>
                    </a:lnTo>
                    <a:lnTo>
                      <a:pt x="56" y="24"/>
                    </a:lnTo>
                    <a:lnTo>
                      <a:pt x="56" y="24"/>
                    </a:lnTo>
                    <a:lnTo>
                      <a:pt x="56" y="24"/>
                    </a:lnTo>
                    <a:lnTo>
                      <a:pt x="56" y="24"/>
                    </a:lnTo>
                    <a:lnTo>
                      <a:pt x="56" y="24"/>
                    </a:lnTo>
                    <a:lnTo>
                      <a:pt x="56" y="24"/>
                    </a:lnTo>
                    <a:lnTo>
                      <a:pt x="52" y="24"/>
                    </a:lnTo>
                    <a:lnTo>
                      <a:pt x="52" y="20"/>
                    </a:lnTo>
                    <a:lnTo>
                      <a:pt x="52" y="20"/>
                    </a:lnTo>
                    <a:lnTo>
                      <a:pt x="52" y="16"/>
                    </a:lnTo>
                    <a:lnTo>
                      <a:pt x="52" y="16"/>
                    </a:lnTo>
                    <a:lnTo>
                      <a:pt x="52" y="16"/>
                    </a:lnTo>
                    <a:lnTo>
                      <a:pt x="56" y="16"/>
                    </a:lnTo>
                    <a:lnTo>
                      <a:pt x="56" y="16"/>
                    </a:lnTo>
                    <a:lnTo>
                      <a:pt x="56" y="16"/>
                    </a:lnTo>
                    <a:lnTo>
                      <a:pt x="56" y="16"/>
                    </a:lnTo>
                    <a:lnTo>
                      <a:pt x="56" y="16"/>
                    </a:lnTo>
                    <a:lnTo>
                      <a:pt x="60" y="16"/>
                    </a:lnTo>
                    <a:lnTo>
                      <a:pt x="60" y="16"/>
                    </a:lnTo>
                    <a:lnTo>
                      <a:pt x="60" y="16"/>
                    </a:lnTo>
                    <a:lnTo>
                      <a:pt x="60" y="16"/>
                    </a:lnTo>
                    <a:lnTo>
                      <a:pt x="64" y="16"/>
                    </a:lnTo>
                    <a:lnTo>
                      <a:pt x="64" y="16"/>
                    </a:lnTo>
                    <a:lnTo>
                      <a:pt x="64" y="16"/>
                    </a:lnTo>
                    <a:lnTo>
                      <a:pt x="64" y="16"/>
                    </a:lnTo>
                    <a:lnTo>
                      <a:pt x="64" y="16"/>
                    </a:lnTo>
                    <a:lnTo>
                      <a:pt x="68" y="16"/>
                    </a:lnTo>
                    <a:lnTo>
                      <a:pt x="68" y="16"/>
                    </a:lnTo>
                    <a:lnTo>
                      <a:pt x="68" y="14"/>
                    </a:lnTo>
                    <a:lnTo>
                      <a:pt x="68" y="14"/>
                    </a:lnTo>
                    <a:lnTo>
                      <a:pt x="68" y="14"/>
                    </a:lnTo>
                    <a:lnTo>
                      <a:pt x="68" y="14"/>
                    </a:lnTo>
                    <a:lnTo>
                      <a:pt x="68" y="10"/>
                    </a:lnTo>
                    <a:lnTo>
                      <a:pt x="72" y="10"/>
                    </a:lnTo>
                    <a:lnTo>
                      <a:pt x="72" y="10"/>
                    </a:lnTo>
                    <a:lnTo>
                      <a:pt x="72" y="10"/>
                    </a:lnTo>
                    <a:lnTo>
                      <a:pt x="74" y="10"/>
                    </a:lnTo>
                    <a:lnTo>
                      <a:pt x="74" y="10"/>
                    </a:lnTo>
                    <a:lnTo>
                      <a:pt x="74" y="6"/>
                    </a:lnTo>
                    <a:lnTo>
                      <a:pt x="74" y="6"/>
                    </a:lnTo>
                    <a:lnTo>
                      <a:pt x="74" y="6"/>
                    </a:lnTo>
                    <a:lnTo>
                      <a:pt x="74" y="2"/>
                    </a:lnTo>
                    <a:lnTo>
                      <a:pt x="78" y="2"/>
                    </a:lnTo>
                    <a:lnTo>
                      <a:pt x="78" y="0"/>
                    </a:lnTo>
                    <a:lnTo>
                      <a:pt x="78" y="0"/>
                    </a:lnTo>
                    <a:lnTo>
                      <a:pt x="78" y="0"/>
                    </a:lnTo>
                    <a:lnTo>
                      <a:pt x="78" y="0"/>
                    </a:lnTo>
                    <a:lnTo>
                      <a:pt x="78" y="0"/>
                    </a:lnTo>
                    <a:lnTo>
                      <a:pt x="78" y="0"/>
                    </a:lnTo>
                    <a:lnTo>
                      <a:pt x="82" y="0"/>
                    </a:lnTo>
                    <a:lnTo>
                      <a:pt x="82" y="0"/>
                    </a:lnTo>
                    <a:lnTo>
                      <a:pt x="82" y="2"/>
                    </a:lnTo>
                    <a:lnTo>
                      <a:pt x="82" y="2"/>
                    </a:lnTo>
                    <a:lnTo>
                      <a:pt x="82" y="2"/>
                    </a:lnTo>
                    <a:lnTo>
                      <a:pt x="82" y="2"/>
                    </a:lnTo>
                    <a:lnTo>
                      <a:pt x="86" y="6"/>
                    </a:lnTo>
                    <a:lnTo>
                      <a:pt x="86" y="6"/>
                    </a:lnTo>
                    <a:lnTo>
                      <a:pt x="86" y="6"/>
                    </a:lnTo>
                    <a:lnTo>
                      <a:pt x="86" y="6"/>
                    </a:lnTo>
                    <a:lnTo>
                      <a:pt x="86" y="10"/>
                    </a:lnTo>
                    <a:lnTo>
                      <a:pt x="90" y="10"/>
                    </a:lnTo>
                    <a:lnTo>
                      <a:pt x="90" y="10"/>
                    </a:lnTo>
                    <a:lnTo>
                      <a:pt x="90" y="10"/>
                    </a:lnTo>
                    <a:lnTo>
                      <a:pt x="90" y="10"/>
                    </a:lnTo>
                    <a:lnTo>
                      <a:pt x="90" y="10"/>
                    </a:lnTo>
                    <a:lnTo>
                      <a:pt x="90" y="10"/>
                    </a:lnTo>
                    <a:lnTo>
                      <a:pt x="90" y="10"/>
                    </a:lnTo>
                    <a:lnTo>
                      <a:pt x="90" y="14"/>
                    </a:lnTo>
                    <a:lnTo>
                      <a:pt x="90" y="14"/>
                    </a:lnTo>
                    <a:lnTo>
                      <a:pt x="90" y="14"/>
                    </a:lnTo>
                    <a:lnTo>
                      <a:pt x="90" y="10"/>
                    </a:lnTo>
                    <a:lnTo>
                      <a:pt x="86" y="10"/>
                    </a:lnTo>
                    <a:lnTo>
                      <a:pt x="86" y="10"/>
                    </a:lnTo>
                    <a:lnTo>
                      <a:pt x="86" y="10"/>
                    </a:lnTo>
                    <a:lnTo>
                      <a:pt x="82" y="14"/>
                    </a:lnTo>
                    <a:lnTo>
                      <a:pt x="82" y="16"/>
                    </a:lnTo>
                    <a:lnTo>
                      <a:pt x="78" y="16"/>
                    </a:lnTo>
                    <a:lnTo>
                      <a:pt x="78" y="20"/>
                    </a:lnTo>
                    <a:lnTo>
                      <a:pt x="78" y="20"/>
                    </a:lnTo>
                    <a:lnTo>
                      <a:pt x="78" y="20"/>
                    </a:lnTo>
                    <a:lnTo>
                      <a:pt x="78" y="20"/>
                    </a:lnTo>
                    <a:lnTo>
                      <a:pt x="74" y="20"/>
                    </a:lnTo>
                    <a:lnTo>
                      <a:pt x="74" y="24"/>
                    </a:lnTo>
                    <a:lnTo>
                      <a:pt x="74" y="24"/>
                    </a:lnTo>
                    <a:lnTo>
                      <a:pt x="74" y="24"/>
                    </a:lnTo>
                    <a:lnTo>
                      <a:pt x="74" y="24"/>
                    </a:lnTo>
                    <a:lnTo>
                      <a:pt x="74" y="28"/>
                    </a:lnTo>
                    <a:lnTo>
                      <a:pt x="74" y="28"/>
                    </a:lnTo>
                    <a:lnTo>
                      <a:pt x="74" y="28"/>
                    </a:lnTo>
                    <a:lnTo>
                      <a:pt x="74" y="28"/>
                    </a:lnTo>
                    <a:lnTo>
                      <a:pt x="74" y="28"/>
                    </a:lnTo>
                    <a:lnTo>
                      <a:pt x="78" y="28"/>
                    </a:lnTo>
                    <a:lnTo>
                      <a:pt x="78" y="32"/>
                    </a:lnTo>
                    <a:lnTo>
                      <a:pt x="74" y="32"/>
                    </a:lnTo>
                    <a:lnTo>
                      <a:pt x="74" y="32"/>
                    </a:lnTo>
                    <a:lnTo>
                      <a:pt x="74" y="32"/>
                    </a:lnTo>
                    <a:lnTo>
                      <a:pt x="74" y="36"/>
                    </a:lnTo>
                    <a:lnTo>
                      <a:pt x="74" y="36"/>
                    </a:lnTo>
                    <a:lnTo>
                      <a:pt x="74" y="36"/>
                    </a:lnTo>
                    <a:lnTo>
                      <a:pt x="74" y="36"/>
                    </a:lnTo>
                    <a:lnTo>
                      <a:pt x="74" y="40"/>
                    </a:lnTo>
                    <a:lnTo>
                      <a:pt x="74" y="40"/>
                    </a:lnTo>
                    <a:lnTo>
                      <a:pt x="74" y="40"/>
                    </a:lnTo>
                    <a:lnTo>
                      <a:pt x="74" y="40"/>
                    </a:lnTo>
                    <a:lnTo>
                      <a:pt x="74" y="40"/>
                    </a:lnTo>
                    <a:lnTo>
                      <a:pt x="74" y="40"/>
                    </a:lnTo>
                    <a:lnTo>
                      <a:pt x="68" y="44"/>
                    </a:lnTo>
                    <a:lnTo>
                      <a:pt x="68" y="44"/>
                    </a:lnTo>
                    <a:lnTo>
                      <a:pt x="68" y="46"/>
                    </a:lnTo>
                    <a:lnTo>
                      <a:pt x="68" y="46"/>
                    </a:lnTo>
                    <a:lnTo>
                      <a:pt x="68" y="46"/>
                    </a:lnTo>
                    <a:lnTo>
                      <a:pt x="68" y="46"/>
                    </a:lnTo>
                    <a:lnTo>
                      <a:pt x="68" y="46"/>
                    </a:lnTo>
                    <a:lnTo>
                      <a:pt x="68" y="46"/>
                    </a:lnTo>
                    <a:lnTo>
                      <a:pt x="64" y="46"/>
                    </a:lnTo>
                    <a:lnTo>
                      <a:pt x="64" y="46"/>
                    </a:lnTo>
                    <a:lnTo>
                      <a:pt x="64" y="46"/>
                    </a:lnTo>
                    <a:lnTo>
                      <a:pt x="64" y="46"/>
                    </a:lnTo>
                    <a:lnTo>
                      <a:pt x="64" y="50"/>
                    </a:lnTo>
                    <a:lnTo>
                      <a:pt x="64" y="50"/>
                    </a:lnTo>
                    <a:lnTo>
                      <a:pt x="64" y="50"/>
                    </a:lnTo>
                    <a:lnTo>
                      <a:pt x="60" y="50"/>
                    </a:lnTo>
                    <a:lnTo>
                      <a:pt x="60" y="54"/>
                    </a:lnTo>
                    <a:lnTo>
                      <a:pt x="56" y="54"/>
                    </a:lnTo>
                    <a:lnTo>
                      <a:pt x="52" y="54"/>
                    </a:lnTo>
                    <a:lnTo>
                      <a:pt x="52" y="54"/>
                    </a:lnTo>
                    <a:lnTo>
                      <a:pt x="52" y="54"/>
                    </a:lnTo>
                    <a:lnTo>
                      <a:pt x="52" y="54"/>
                    </a:lnTo>
                    <a:lnTo>
                      <a:pt x="52" y="54"/>
                    </a:lnTo>
                    <a:lnTo>
                      <a:pt x="48" y="58"/>
                    </a:lnTo>
                    <a:lnTo>
                      <a:pt x="48" y="58"/>
                    </a:lnTo>
                    <a:lnTo>
                      <a:pt x="48" y="58"/>
                    </a:lnTo>
                    <a:lnTo>
                      <a:pt x="48" y="58"/>
                    </a:lnTo>
                    <a:lnTo>
                      <a:pt x="46" y="58"/>
                    </a:lnTo>
                    <a:lnTo>
                      <a:pt x="46" y="62"/>
                    </a:lnTo>
                    <a:lnTo>
                      <a:pt x="46" y="62"/>
                    </a:lnTo>
                    <a:lnTo>
                      <a:pt x="46" y="62"/>
                    </a:lnTo>
                    <a:lnTo>
                      <a:pt x="46" y="62"/>
                    </a:lnTo>
                    <a:lnTo>
                      <a:pt x="46" y="66"/>
                    </a:lnTo>
                    <a:lnTo>
                      <a:pt x="46" y="66"/>
                    </a:lnTo>
                    <a:lnTo>
                      <a:pt x="46" y="70"/>
                    </a:lnTo>
                    <a:lnTo>
                      <a:pt x="46" y="70"/>
                    </a:lnTo>
                    <a:lnTo>
                      <a:pt x="46" y="70"/>
                    </a:lnTo>
                    <a:lnTo>
                      <a:pt x="46" y="70"/>
                    </a:lnTo>
                    <a:lnTo>
                      <a:pt x="46" y="70"/>
                    </a:lnTo>
                    <a:lnTo>
                      <a:pt x="46" y="70"/>
                    </a:lnTo>
                    <a:lnTo>
                      <a:pt x="46" y="66"/>
                    </a:lnTo>
                    <a:lnTo>
                      <a:pt x="46" y="66"/>
                    </a:lnTo>
                    <a:lnTo>
                      <a:pt x="46" y="70"/>
                    </a:lnTo>
                    <a:lnTo>
                      <a:pt x="46" y="70"/>
                    </a:lnTo>
                    <a:lnTo>
                      <a:pt x="46" y="7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5" name="Freeform 45">
                <a:extLst>
                  <a:ext uri="{FF2B5EF4-FFF2-40B4-BE49-F238E27FC236}">
                    <a16:creationId xmlns:a16="http://schemas.microsoft.com/office/drawing/2014/main" id="{2302C983-2C40-453D-9177-A616E5138783}"/>
                  </a:ext>
                </a:extLst>
              </p:cNvPr>
              <p:cNvSpPr>
                <a:spLocks noEditPoints="1"/>
              </p:cNvSpPr>
              <p:nvPr/>
            </p:nvSpPr>
            <p:spPr bwMode="auto">
              <a:xfrm>
                <a:off x="7721848" y="3741976"/>
                <a:ext cx="217756" cy="338358"/>
              </a:xfrm>
              <a:custGeom>
                <a:avLst/>
                <a:gdLst>
                  <a:gd name="T0" fmla="*/ 62 w 112"/>
                  <a:gd name="T1" fmla="*/ 0 h 172"/>
                  <a:gd name="T2" fmla="*/ 62 w 112"/>
                  <a:gd name="T3" fmla="*/ 8 h 172"/>
                  <a:gd name="T4" fmla="*/ 60 w 112"/>
                  <a:gd name="T5" fmla="*/ 12 h 172"/>
                  <a:gd name="T6" fmla="*/ 60 w 112"/>
                  <a:gd name="T7" fmla="*/ 4 h 172"/>
                  <a:gd name="T8" fmla="*/ 60 w 112"/>
                  <a:gd name="T9" fmla="*/ 0 h 172"/>
                  <a:gd name="T10" fmla="*/ 62 w 112"/>
                  <a:gd name="T11" fmla="*/ 0 h 172"/>
                  <a:gd name="T12" fmla="*/ 48 w 112"/>
                  <a:gd name="T13" fmla="*/ 90 h 172"/>
                  <a:gd name="T14" fmla="*/ 48 w 112"/>
                  <a:gd name="T15" fmla="*/ 60 h 172"/>
                  <a:gd name="T16" fmla="*/ 48 w 112"/>
                  <a:gd name="T17" fmla="*/ 52 h 172"/>
                  <a:gd name="T18" fmla="*/ 52 w 112"/>
                  <a:gd name="T19" fmla="*/ 42 h 172"/>
                  <a:gd name="T20" fmla="*/ 56 w 112"/>
                  <a:gd name="T21" fmla="*/ 38 h 172"/>
                  <a:gd name="T22" fmla="*/ 56 w 112"/>
                  <a:gd name="T23" fmla="*/ 30 h 172"/>
                  <a:gd name="T24" fmla="*/ 56 w 112"/>
                  <a:gd name="T25" fmla="*/ 26 h 172"/>
                  <a:gd name="T26" fmla="*/ 60 w 112"/>
                  <a:gd name="T27" fmla="*/ 22 h 172"/>
                  <a:gd name="T28" fmla="*/ 60 w 112"/>
                  <a:gd name="T29" fmla="*/ 26 h 172"/>
                  <a:gd name="T30" fmla="*/ 62 w 112"/>
                  <a:gd name="T31" fmla="*/ 26 h 172"/>
                  <a:gd name="T32" fmla="*/ 62 w 112"/>
                  <a:gd name="T33" fmla="*/ 22 h 172"/>
                  <a:gd name="T34" fmla="*/ 66 w 112"/>
                  <a:gd name="T35" fmla="*/ 30 h 172"/>
                  <a:gd name="T36" fmla="*/ 70 w 112"/>
                  <a:gd name="T37" fmla="*/ 38 h 172"/>
                  <a:gd name="T38" fmla="*/ 74 w 112"/>
                  <a:gd name="T39" fmla="*/ 42 h 172"/>
                  <a:gd name="T40" fmla="*/ 86 w 112"/>
                  <a:gd name="T41" fmla="*/ 44 h 172"/>
                  <a:gd name="T42" fmla="*/ 88 w 112"/>
                  <a:gd name="T43" fmla="*/ 48 h 172"/>
                  <a:gd name="T44" fmla="*/ 92 w 112"/>
                  <a:gd name="T45" fmla="*/ 48 h 172"/>
                  <a:gd name="T46" fmla="*/ 100 w 112"/>
                  <a:gd name="T47" fmla="*/ 56 h 172"/>
                  <a:gd name="T48" fmla="*/ 104 w 112"/>
                  <a:gd name="T49" fmla="*/ 60 h 172"/>
                  <a:gd name="T50" fmla="*/ 108 w 112"/>
                  <a:gd name="T51" fmla="*/ 68 h 172"/>
                  <a:gd name="T52" fmla="*/ 112 w 112"/>
                  <a:gd name="T53" fmla="*/ 72 h 172"/>
                  <a:gd name="T54" fmla="*/ 108 w 112"/>
                  <a:gd name="T55" fmla="*/ 78 h 172"/>
                  <a:gd name="T56" fmla="*/ 104 w 112"/>
                  <a:gd name="T57" fmla="*/ 86 h 172"/>
                  <a:gd name="T58" fmla="*/ 96 w 112"/>
                  <a:gd name="T59" fmla="*/ 94 h 172"/>
                  <a:gd name="T60" fmla="*/ 92 w 112"/>
                  <a:gd name="T61" fmla="*/ 102 h 172"/>
                  <a:gd name="T62" fmla="*/ 88 w 112"/>
                  <a:gd name="T63" fmla="*/ 104 h 172"/>
                  <a:gd name="T64" fmla="*/ 88 w 112"/>
                  <a:gd name="T65" fmla="*/ 102 h 172"/>
                  <a:gd name="T66" fmla="*/ 86 w 112"/>
                  <a:gd name="T67" fmla="*/ 108 h 172"/>
                  <a:gd name="T68" fmla="*/ 82 w 112"/>
                  <a:gd name="T69" fmla="*/ 116 h 172"/>
                  <a:gd name="T70" fmla="*/ 82 w 112"/>
                  <a:gd name="T71" fmla="*/ 122 h 172"/>
                  <a:gd name="T72" fmla="*/ 82 w 112"/>
                  <a:gd name="T73" fmla="*/ 130 h 172"/>
                  <a:gd name="T74" fmla="*/ 74 w 112"/>
                  <a:gd name="T75" fmla="*/ 130 h 172"/>
                  <a:gd name="T76" fmla="*/ 70 w 112"/>
                  <a:gd name="T77" fmla="*/ 134 h 172"/>
                  <a:gd name="T78" fmla="*/ 66 w 112"/>
                  <a:gd name="T79" fmla="*/ 142 h 172"/>
                  <a:gd name="T80" fmla="*/ 62 w 112"/>
                  <a:gd name="T81" fmla="*/ 144 h 172"/>
                  <a:gd name="T82" fmla="*/ 60 w 112"/>
                  <a:gd name="T83" fmla="*/ 148 h 172"/>
                  <a:gd name="T84" fmla="*/ 52 w 112"/>
                  <a:gd name="T85" fmla="*/ 148 h 172"/>
                  <a:gd name="T86" fmla="*/ 48 w 112"/>
                  <a:gd name="T87" fmla="*/ 152 h 172"/>
                  <a:gd name="T88" fmla="*/ 48 w 112"/>
                  <a:gd name="T89" fmla="*/ 156 h 172"/>
                  <a:gd name="T90" fmla="*/ 44 w 112"/>
                  <a:gd name="T91" fmla="*/ 164 h 172"/>
                  <a:gd name="T92" fmla="*/ 36 w 112"/>
                  <a:gd name="T93" fmla="*/ 164 h 172"/>
                  <a:gd name="T94" fmla="*/ 30 w 112"/>
                  <a:gd name="T95" fmla="*/ 164 h 172"/>
                  <a:gd name="T96" fmla="*/ 22 w 112"/>
                  <a:gd name="T97" fmla="*/ 168 h 172"/>
                  <a:gd name="T98" fmla="*/ 10 w 112"/>
                  <a:gd name="T99" fmla="*/ 160 h 172"/>
                  <a:gd name="T100" fmla="*/ 96 w 112"/>
                  <a:gd name="T101" fmla="*/ 108 h 172"/>
                  <a:gd name="T102" fmla="*/ 96 w 112"/>
                  <a:gd name="T103" fmla="*/ 104 h 172"/>
                  <a:gd name="T104" fmla="*/ 96 w 112"/>
                  <a:gd name="T105" fmla="*/ 104 h 172"/>
                  <a:gd name="T106" fmla="*/ 100 w 112"/>
                  <a:gd name="T107" fmla="*/ 104 h 172"/>
                  <a:gd name="T108" fmla="*/ 96 w 112"/>
                  <a:gd name="T109" fmla="*/ 104 h 172"/>
                  <a:gd name="T110" fmla="*/ 96 w 112"/>
                  <a:gd name="T111" fmla="*/ 10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72">
                    <a:moveTo>
                      <a:pt x="62" y="0"/>
                    </a:moveTo>
                    <a:lnTo>
                      <a:pt x="62" y="0"/>
                    </a:lnTo>
                    <a:lnTo>
                      <a:pt x="62" y="0"/>
                    </a:lnTo>
                    <a:lnTo>
                      <a:pt x="62" y="0"/>
                    </a:lnTo>
                    <a:lnTo>
                      <a:pt x="62" y="4"/>
                    </a:lnTo>
                    <a:lnTo>
                      <a:pt x="62" y="0"/>
                    </a:lnTo>
                    <a:lnTo>
                      <a:pt x="62" y="0"/>
                    </a:lnTo>
                    <a:lnTo>
                      <a:pt x="62" y="4"/>
                    </a:lnTo>
                    <a:lnTo>
                      <a:pt x="62" y="4"/>
                    </a:lnTo>
                    <a:lnTo>
                      <a:pt x="62" y="4"/>
                    </a:lnTo>
                    <a:lnTo>
                      <a:pt x="62" y="4"/>
                    </a:lnTo>
                    <a:lnTo>
                      <a:pt x="62" y="8"/>
                    </a:lnTo>
                    <a:lnTo>
                      <a:pt x="62" y="8"/>
                    </a:lnTo>
                    <a:lnTo>
                      <a:pt x="62" y="8"/>
                    </a:lnTo>
                    <a:lnTo>
                      <a:pt x="62" y="8"/>
                    </a:lnTo>
                    <a:lnTo>
                      <a:pt x="62" y="8"/>
                    </a:lnTo>
                    <a:lnTo>
                      <a:pt x="62" y="12"/>
                    </a:lnTo>
                    <a:lnTo>
                      <a:pt x="62" y="12"/>
                    </a:lnTo>
                    <a:lnTo>
                      <a:pt x="62" y="12"/>
                    </a:lnTo>
                    <a:lnTo>
                      <a:pt x="62" y="12"/>
                    </a:lnTo>
                    <a:lnTo>
                      <a:pt x="60" y="12"/>
                    </a:lnTo>
                    <a:lnTo>
                      <a:pt x="60" y="12"/>
                    </a:lnTo>
                    <a:lnTo>
                      <a:pt x="60" y="12"/>
                    </a:lnTo>
                    <a:lnTo>
                      <a:pt x="60" y="12"/>
                    </a:lnTo>
                    <a:lnTo>
                      <a:pt x="60" y="12"/>
                    </a:lnTo>
                    <a:lnTo>
                      <a:pt x="60" y="8"/>
                    </a:lnTo>
                    <a:lnTo>
                      <a:pt x="60" y="8"/>
                    </a:lnTo>
                    <a:lnTo>
                      <a:pt x="60" y="4"/>
                    </a:lnTo>
                    <a:lnTo>
                      <a:pt x="60" y="4"/>
                    </a:lnTo>
                    <a:lnTo>
                      <a:pt x="60" y="4"/>
                    </a:lnTo>
                    <a:lnTo>
                      <a:pt x="60" y="4"/>
                    </a:lnTo>
                    <a:lnTo>
                      <a:pt x="60" y="4"/>
                    </a:lnTo>
                    <a:lnTo>
                      <a:pt x="60" y="0"/>
                    </a:lnTo>
                    <a:lnTo>
                      <a:pt x="60" y="0"/>
                    </a:lnTo>
                    <a:lnTo>
                      <a:pt x="60" y="0"/>
                    </a:lnTo>
                    <a:lnTo>
                      <a:pt x="62" y="0"/>
                    </a:lnTo>
                    <a:lnTo>
                      <a:pt x="62" y="0"/>
                    </a:lnTo>
                    <a:lnTo>
                      <a:pt x="62" y="0"/>
                    </a:lnTo>
                    <a:lnTo>
                      <a:pt x="62" y="0"/>
                    </a:lnTo>
                    <a:lnTo>
                      <a:pt x="62" y="0"/>
                    </a:lnTo>
                    <a:lnTo>
                      <a:pt x="62" y="0"/>
                    </a:lnTo>
                    <a:lnTo>
                      <a:pt x="62" y="0"/>
                    </a:lnTo>
                    <a:lnTo>
                      <a:pt x="62" y="0"/>
                    </a:lnTo>
                    <a:lnTo>
                      <a:pt x="62" y="0"/>
                    </a:lnTo>
                    <a:lnTo>
                      <a:pt x="62" y="0"/>
                    </a:lnTo>
                    <a:lnTo>
                      <a:pt x="62" y="0"/>
                    </a:lnTo>
                    <a:lnTo>
                      <a:pt x="62" y="0"/>
                    </a:lnTo>
                    <a:lnTo>
                      <a:pt x="62" y="0"/>
                    </a:lnTo>
                    <a:close/>
                    <a:moveTo>
                      <a:pt x="48" y="90"/>
                    </a:moveTo>
                    <a:lnTo>
                      <a:pt x="52" y="74"/>
                    </a:lnTo>
                    <a:lnTo>
                      <a:pt x="44" y="64"/>
                    </a:lnTo>
                    <a:lnTo>
                      <a:pt x="48" y="64"/>
                    </a:lnTo>
                    <a:lnTo>
                      <a:pt x="48" y="64"/>
                    </a:lnTo>
                    <a:lnTo>
                      <a:pt x="48" y="60"/>
                    </a:lnTo>
                    <a:lnTo>
                      <a:pt x="48" y="60"/>
                    </a:lnTo>
                    <a:lnTo>
                      <a:pt x="48" y="60"/>
                    </a:lnTo>
                    <a:lnTo>
                      <a:pt x="48" y="60"/>
                    </a:lnTo>
                    <a:lnTo>
                      <a:pt x="48" y="56"/>
                    </a:lnTo>
                    <a:lnTo>
                      <a:pt x="48" y="56"/>
                    </a:lnTo>
                    <a:lnTo>
                      <a:pt x="48" y="56"/>
                    </a:lnTo>
                    <a:lnTo>
                      <a:pt x="48" y="56"/>
                    </a:lnTo>
                    <a:lnTo>
                      <a:pt x="48" y="52"/>
                    </a:lnTo>
                    <a:lnTo>
                      <a:pt x="48" y="52"/>
                    </a:lnTo>
                    <a:lnTo>
                      <a:pt x="48" y="48"/>
                    </a:lnTo>
                    <a:lnTo>
                      <a:pt x="52" y="48"/>
                    </a:lnTo>
                    <a:lnTo>
                      <a:pt x="52" y="44"/>
                    </a:lnTo>
                    <a:lnTo>
                      <a:pt x="52" y="42"/>
                    </a:lnTo>
                    <a:lnTo>
                      <a:pt x="52" y="42"/>
                    </a:lnTo>
                    <a:lnTo>
                      <a:pt x="52" y="42"/>
                    </a:lnTo>
                    <a:lnTo>
                      <a:pt x="52" y="42"/>
                    </a:lnTo>
                    <a:lnTo>
                      <a:pt x="52" y="42"/>
                    </a:lnTo>
                    <a:lnTo>
                      <a:pt x="56" y="42"/>
                    </a:lnTo>
                    <a:lnTo>
                      <a:pt x="56" y="42"/>
                    </a:lnTo>
                    <a:lnTo>
                      <a:pt x="60" y="42"/>
                    </a:lnTo>
                    <a:lnTo>
                      <a:pt x="60" y="42"/>
                    </a:lnTo>
                    <a:lnTo>
                      <a:pt x="56" y="38"/>
                    </a:lnTo>
                    <a:lnTo>
                      <a:pt x="56" y="38"/>
                    </a:lnTo>
                    <a:lnTo>
                      <a:pt x="56" y="38"/>
                    </a:lnTo>
                    <a:lnTo>
                      <a:pt x="56" y="38"/>
                    </a:lnTo>
                    <a:lnTo>
                      <a:pt x="56" y="38"/>
                    </a:lnTo>
                    <a:lnTo>
                      <a:pt x="56" y="34"/>
                    </a:lnTo>
                    <a:lnTo>
                      <a:pt x="56" y="34"/>
                    </a:lnTo>
                    <a:lnTo>
                      <a:pt x="56" y="34"/>
                    </a:lnTo>
                    <a:lnTo>
                      <a:pt x="56" y="30"/>
                    </a:lnTo>
                    <a:lnTo>
                      <a:pt x="56" y="30"/>
                    </a:lnTo>
                    <a:lnTo>
                      <a:pt x="56" y="30"/>
                    </a:lnTo>
                    <a:lnTo>
                      <a:pt x="56" y="30"/>
                    </a:lnTo>
                    <a:lnTo>
                      <a:pt x="56" y="26"/>
                    </a:lnTo>
                    <a:lnTo>
                      <a:pt x="56" y="26"/>
                    </a:lnTo>
                    <a:lnTo>
                      <a:pt x="56" y="26"/>
                    </a:lnTo>
                    <a:lnTo>
                      <a:pt x="56" y="26"/>
                    </a:lnTo>
                    <a:lnTo>
                      <a:pt x="56" y="22"/>
                    </a:lnTo>
                    <a:lnTo>
                      <a:pt x="56" y="22"/>
                    </a:lnTo>
                    <a:lnTo>
                      <a:pt x="56" y="22"/>
                    </a:lnTo>
                    <a:lnTo>
                      <a:pt x="56" y="22"/>
                    </a:lnTo>
                    <a:lnTo>
                      <a:pt x="56" y="22"/>
                    </a:lnTo>
                    <a:lnTo>
                      <a:pt x="60" y="22"/>
                    </a:lnTo>
                    <a:lnTo>
                      <a:pt x="60" y="22"/>
                    </a:lnTo>
                    <a:lnTo>
                      <a:pt x="60" y="22"/>
                    </a:lnTo>
                    <a:lnTo>
                      <a:pt x="60" y="26"/>
                    </a:lnTo>
                    <a:lnTo>
                      <a:pt x="60" y="26"/>
                    </a:lnTo>
                    <a:lnTo>
                      <a:pt x="60" y="26"/>
                    </a:lnTo>
                    <a:lnTo>
                      <a:pt x="56" y="26"/>
                    </a:lnTo>
                    <a:lnTo>
                      <a:pt x="60" y="26"/>
                    </a:lnTo>
                    <a:lnTo>
                      <a:pt x="60" y="26"/>
                    </a:lnTo>
                    <a:lnTo>
                      <a:pt x="60" y="26"/>
                    </a:lnTo>
                    <a:lnTo>
                      <a:pt x="60" y="26"/>
                    </a:lnTo>
                    <a:lnTo>
                      <a:pt x="60" y="26"/>
                    </a:lnTo>
                    <a:lnTo>
                      <a:pt x="60" y="26"/>
                    </a:lnTo>
                    <a:lnTo>
                      <a:pt x="60" y="26"/>
                    </a:lnTo>
                    <a:lnTo>
                      <a:pt x="62" y="26"/>
                    </a:lnTo>
                    <a:lnTo>
                      <a:pt x="62" y="26"/>
                    </a:lnTo>
                    <a:lnTo>
                      <a:pt x="62" y="26"/>
                    </a:lnTo>
                    <a:lnTo>
                      <a:pt x="62" y="26"/>
                    </a:lnTo>
                    <a:lnTo>
                      <a:pt x="62" y="26"/>
                    </a:lnTo>
                    <a:lnTo>
                      <a:pt x="62" y="26"/>
                    </a:lnTo>
                    <a:lnTo>
                      <a:pt x="62" y="22"/>
                    </a:lnTo>
                    <a:lnTo>
                      <a:pt x="62" y="22"/>
                    </a:lnTo>
                    <a:lnTo>
                      <a:pt x="62" y="22"/>
                    </a:lnTo>
                    <a:lnTo>
                      <a:pt x="62" y="22"/>
                    </a:lnTo>
                    <a:lnTo>
                      <a:pt x="62" y="22"/>
                    </a:lnTo>
                    <a:lnTo>
                      <a:pt x="62" y="22"/>
                    </a:lnTo>
                    <a:lnTo>
                      <a:pt x="62" y="26"/>
                    </a:lnTo>
                    <a:lnTo>
                      <a:pt x="62" y="30"/>
                    </a:lnTo>
                    <a:lnTo>
                      <a:pt x="66" y="30"/>
                    </a:lnTo>
                    <a:lnTo>
                      <a:pt x="66" y="30"/>
                    </a:lnTo>
                    <a:lnTo>
                      <a:pt x="66" y="34"/>
                    </a:lnTo>
                    <a:lnTo>
                      <a:pt x="66" y="34"/>
                    </a:lnTo>
                    <a:lnTo>
                      <a:pt x="66" y="34"/>
                    </a:lnTo>
                    <a:lnTo>
                      <a:pt x="66" y="34"/>
                    </a:lnTo>
                    <a:lnTo>
                      <a:pt x="66" y="34"/>
                    </a:lnTo>
                    <a:lnTo>
                      <a:pt x="70" y="34"/>
                    </a:lnTo>
                    <a:lnTo>
                      <a:pt x="70" y="38"/>
                    </a:lnTo>
                    <a:lnTo>
                      <a:pt x="70" y="38"/>
                    </a:lnTo>
                    <a:lnTo>
                      <a:pt x="70" y="38"/>
                    </a:lnTo>
                    <a:lnTo>
                      <a:pt x="70" y="38"/>
                    </a:lnTo>
                    <a:lnTo>
                      <a:pt x="70" y="42"/>
                    </a:lnTo>
                    <a:lnTo>
                      <a:pt x="74" y="42"/>
                    </a:lnTo>
                    <a:lnTo>
                      <a:pt x="74" y="42"/>
                    </a:lnTo>
                    <a:lnTo>
                      <a:pt x="74" y="42"/>
                    </a:lnTo>
                    <a:lnTo>
                      <a:pt x="78" y="44"/>
                    </a:lnTo>
                    <a:lnTo>
                      <a:pt x="82" y="44"/>
                    </a:lnTo>
                    <a:lnTo>
                      <a:pt x="86" y="44"/>
                    </a:lnTo>
                    <a:lnTo>
                      <a:pt x="86" y="44"/>
                    </a:lnTo>
                    <a:lnTo>
                      <a:pt x="86" y="44"/>
                    </a:lnTo>
                    <a:lnTo>
                      <a:pt x="86" y="44"/>
                    </a:lnTo>
                    <a:lnTo>
                      <a:pt x="86" y="44"/>
                    </a:lnTo>
                    <a:lnTo>
                      <a:pt x="86" y="44"/>
                    </a:lnTo>
                    <a:lnTo>
                      <a:pt x="86" y="44"/>
                    </a:lnTo>
                    <a:lnTo>
                      <a:pt x="86" y="44"/>
                    </a:lnTo>
                    <a:lnTo>
                      <a:pt x="88" y="44"/>
                    </a:lnTo>
                    <a:lnTo>
                      <a:pt x="88" y="44"/>
                    </a:lnTo>
                    <a:lnTo>
                      <a:pt x="88" y="44"/>
                    </a:lnTo>
                    <a:lnTo>
                      <a:pt x="88" y="48"/>
                    </a:lnTo>
                    <a:lnTo>
                      <a:pt x="88" y="48"/>
                    </a:lnTo>
                    <a:lnTo>
                      <a:pt x="88" y="48"/>
                    </a:lnTo>
                    <a:lnTo>
                      <a:pt x="88" y="48"/>
                    </a:lnTo>
                    <a:lnTo>
                      <a:pt x="92" y="48"/>
                    </a:lnTo>
                    <a:lnTo>
                      <a:pt x="92" y="48"/>
                    </a:lnTo>
                    <a:lnTo>
                      <a:pt x="92" y="48"/>
                    </a:lnTo>
                    <a:lnTo>
                      <a:pt x="92" y="48"/>
                    </a:lnTo>
                    <a:lnTo>
                      <a:pt x="92" y="48"/>
                    </a:lnTo>
                    <a:lnTo>
                      <a:pt x="92" y="48"/>
                    </a:lnTo>
                    <a:lnTo>
                      <a:pt x="96" y="48"/>
                    </a:lnTo>
                    <a:lnTo>
                      <a:pt x="96" y="52"/>
                    </a:lnTo>
                    <a:lnTo>
                      <a:pt x="100" y="52"/>
                    </a:lnTo>
                    <a:lnTo>
                      <a:pt x="100" y="56"/>
                    </a:lnTo>
                    <a:lnTo>
                      <a:pt x="100" y="56"/>
                    </a:lnTo>
                    <a:lnTo>
                      <a:pt x="100" y="56"/>
                    </a:lnTo>
                    <a:lnTo>
                      <a:pt x="100" y="56"/>
                    </a:lnTo>
                    <a:lnTo>
                      <a:pt x="100" y="60"/>
                    </a:lnTo>
                    <a:lnTo>
                      <a:pt x="100" y="60"/>
                    </a:lnTo>
                    <a:lnTo>
                      <a:pt x="104" y="60"/>
                    </a:lnTo>
                    <a:lnTo>
                      <a:pt x="104" y="60"/>
                    </a:lnTo>
                    <a:lnTo>
                      <a:pt x="104" y="60"/>
                    </a:lnTo>
                    <a:lnTo>
                      <a:pt x="104" y="64"/>
                    </a:lnTo>
                    <a:lnTo>
                      <a:pt x="104" y="64"/>
                    </a:lnTo>
                    <a:lnTo>
                      <a:pt x="104" y="64"/>
                    </a:lnTo>
                    <a:lnTo>
                      <a:pt x="104" y="64"/>
                    </a:lnTo>
                    <a:lnTo>
                      <a:pt x="108" y="64"/>
                    </a:lnTo>
                    <a:lnTo>
                      <a:pt x="108" y="68"/>
                    </a:lnTo>
                    <a:lnTo>
                      <a:pt x="108" y="68"/>
                    </a:lnTo>
                    <a:lnTo>
                      <a:pt x="108" y="68"/>
                    </a:lnTo>
                    <a:lnTo>
                      <a:pt x="108" y="68"/>
                    </a:lnTo>
                    <a:lnTo>
                      <a:pt x="112" y="68"/>
                    </a:lnTo>
                    <a:lnTo>
                      <a:pt x="112" y="68"/>
                    </a:lnTo>
                    <a:lnTo>
                      <a:pt x="112" y="68"/>
                    </a:lnTo>
                    <a:lnTo>
                      <a:pt x="112" y="72"/>
                    </a:lnTo>
                    <a:lnTo>
                      <a:pt x="112" y="72"/>
                    </a:lnTo>
                    <a:lnTo>
                      <a:pt x="112" y="72"/>
                    </a:lnTo>
                    <a:lnTo>
                      <a:pt x="112" y="74"/>
                    </a:lnTo>
                    <a:lnTo>
                      <a:pt x="112" y="74"/>
                    </a:lnTo>
                    <a:lnTo>
                      <a:pt x="108" y="78"/>
                    </a:lnTo>
                    <a:lnTo>
                      <a:pt x="108" y="78"/>
                    </a:lnTo>
                    <a:lnTo>
                      <a:pt x="108" y="78"/>
                    </a:lnTo>
                    <a:lnTo>
                      <a:pt x="108" y="78"/>
                    </a:lnTo>
                    <a:lnTo>
                      <a:pt x="108" y="82"/>
                    </a:lnTo>
                    <a:lnTo>
                      <a:pt x="108" y="82"/>
                    </a:lnTo>
                    <a:lnTo>
                      <a:pt x="108" y="82"/>
                    </a:lnTo>
                    <a:lnTo>
                      <a:pt x="108" y="82"/>
                    </a:lnTo>
                    <a:lnTo>
                      <a:pt x="104" y="86"/>
                    </a:lnTo>
                    <a:lnTo>
                      <a:pt x="104" y="86"/>
                    </a:lnTo>
                    <a:lnTo>
                      <a:pt x="104" y="86"/>
                    </a:lnTo>
                    <a:lnTo>
                      <a:pt x="104" y="86"/>
                    </a:lnTo>
                    <a:lnTo>
                      <a:pt x="104" y="90"/>
                    </a:lnTo>
                    <a:lnTo>
                      <a:pt x="100" y="90"/>
                    </a:lnTo>
                    <a:lnTo>
                      <a:pt x="100" y="94"/>
                    </a:lnTo>
                    <a:lnTo>
                      <a:pt x="96" y="94"/>
                    </a:lnTo>
                    <a:lnTo>
                      <a:pt x="96" y="94"/>
                    </a:lnTo>
                    <a:lnTo>
                      <a:pt x="96" y="94"/>
                    </a:lnTo>
                    <a:lnTo>
                      <a:pt x="96" y="98"/>
                    </a:lnTo>
                    <a:lnTo>
                      <a:pt x="96" y="98"/>
                    </a:lnTo>
                    <a:lnTo>
                      <a:pt x="96" y="98"/>
                    </a:lnTo>
                    <a:lnTo>
                      <a:pt x="96" y="98"/>
                    </a:lnTo>
                    <a:lnTo>
                      <a:pt x="96" y="102"/>
                    </a:lnTo>
                    <a:lnTo>
                      <a:pt x="92" y="102"/>
                    </a:lnTo>
                    <a:lnTo>
                      <a:pt x="92" y="102"/>
                    </a:lnTo>
                    <a:lnTo>
                      <a:pt x="92" y="102"/>
                    </a:lnTo>
                    <a:lnTo>
                      <a:pt x="92" y="104"/>
                    </a:lnTo>
                    <a:lnTo>
                      <a:pt x="92" y="104"/>
                    </a:lnTo>
                    <a:lnTo>
                      <a:pt x="92" y="104"/>
                    </a:lnTo>
                    <a:lnTo>
                      <a:pt x="88" y="104"/>
                    </a:lnTo>
                    <a:lnTo>
                      <a:pt x="88" y="104"/>
                    </a:lnTo>
                    <a:lnTo>
                      <a:pt x="88" y="104"/>
                    </a:lnTo>
                    <a:lnTo>
                      <a:pt x="88" y="104"/>
                    </a:lnTo>
                    <a:lnTo>
                      <a:pt x="88" y="104"/>
                    </a:lnTo>
                    <a:lnTo>
                      <a:pt x="88" y="104"/>
                    </a:lnTo>
                    <a:lnTo>
                      <a:pt x="88" y="104"/>
                    </a:lnTo>
                    <a:lnTo>
                      <a:pt x="88" y="102"/>
                    </a:lnTo>
                    <a:lnTo>
                      <a:pt x="88" y="102"/>
                    </a:lnTo>
                    <a:lnTo>
                      <a:pt x="88" y="102"/>
                    </a:lnTo>
                    <a:lnTo>
                      <a:pt x="88" y="102"/>
                    </a:lnTo>
                    <a:lnTo>
                      <a:pt x="88" y="102"/>
                    </a:lnTo>
                    <a:lnTo>
                      <a:pt x="86" y="102"/>
                    </a:lnTo>
                    <a:lnTo>
                      <a:pt x="86" y="104"/>
                    </a:lnTo>
                    <a:lnTo>
                      <a:pt x="86" y="104"/>
                    </a:lnTo>
                    <a:lnTo>
                      <a:pt x="86" y="104"/>
                    </a:lnTo>
                    <a:lnTo>
                      <a:pt x="86" y="108"/>
                    </a:lnTo>
                    <a:lnTo>
                      <a:pt x="82" y="108"/>
                    </a:lnTo>
                    <a:lnTo>
                      <a:pt x="82" y="108"/>
                    </a:lnTo>
                    <a:lnTo>
                      <a:pt x="82" y="108"/>
                    </a:lnTo>
                    <a:lnTo>
                      <a:pt x="82" y="108"/>
                    </a:lnTo>
                    <a:lnTo>
                      <a:pt x="82" y="108"/>
                    </a:lnTo>
                    <a:lnTo>
                      <a:pt x="82" y="112"/>
                    </a:lnTo>
                    <a:lnTo>
                      <a:pt x="82" y="116"/>
                    </a:lnTo>
                    <a:lnTo>
                      <a:pt x="82" y="116"/>
                    </a:lnTo>
                    <a:lnTo>
                      <a:pt x="82" y="116"/>
                    </a:lnTo>
                    <a:lnTo>
                      <a:pt x="82" y="116"/>
                    </a:lnTo>
                    <a:lnTo>
                      <a:pt x="82" y="116"/>
                    </a:lnTo>
                    <a:lnTo>
                      <a:pt x="82" y="118"/>
                    </a:lnTo>
                    <a:lnTo>
                      <a:pt x="82" y="122"/>
                    </a:lnTo>
                    <a:lnTo>
                      <a:pt x="82" y="122"/>
                    </a:lnTo>
                    <a:lnTo>
                      <a:pt x="82" y="122"/>
                    </a:lnTo>
                    <a:lnTo>
                      <a:pt x="82" y="122"/>
                    </a:lnTo>
                    <a:lnTo>
                      <a:pt x="82" y="122"/>
                    </a:lnTo>
                    <a:lnTo>
                      <a:pt x="82" y="122"/>
                    </a:lnTo>
                    <a:lnTo>
                      <a:pt x="82" y="126"/>
                    </a:lnTo>
                    <a:lnTo>
                      <a:pt x="82" y="130"/>
                    </a:lnTo>
                    <a:lnTo>
                      <a:pt x="82" y="130"/>
                    </a:lnTo>
                    <a:lnTo>
                      <a:pt x="82" y="130"/>
                    </a:lnTo>
                    <a:lnTo>
                      <a:pt x="82" y="130"/>
                    </a:lnTo>
                    <a:lnTo>
                      <a:pt x="82" y="130"/>
                    </a:lnTo>
                    <a:lnTo>
                      <a:pt x="78" y="130"/>
                    </a:lnTo>
                    <a:lnTo>
                      <a:pt x="78" y="130"/>
                    </a:lnTo>
                    <a:lnTo>
                      <a:pt x="78" y="130"/>
                    </a:lnTo>
                    <a:lnTo>
                      <a:pt x="74" y="130"/>
                    </a:lnTo>
                    <a:lnTo>
                      <a:pt x="74" y="130"/>
                    </a:lnTo>
                    <a:lnTo>
                      <a:pt x="74" y="130"/>
                    </a:lnTo>
                    <a:lnTo>
                      <a:pt x="70" y="130"/>
                    </a:lnTo>
                    <a:lnTo>
                      <a:pt x="70" y="134"/>
                    </a:lnTo>
                    <a:lnTo>
                      <a:pt x="70" y="134"/>
                    </a:lnTo>
                    <a:lnTo>
                      <a:pt x="70" y="134"/>
                    </a:lnTo>
                    <a:lnTo>
                      <a:pt x="70" y="134"/>
                    </a:lnTo>
                    <a:lnTo>
                      <a:pt x="66" y="134"/>
                    </a:lnTo>
                    <a:lnTo>
                      <a:pt x="66" y="134"/>
                    </a:lnTo>
                    <a:lnTo>
                      <a:pt x="66" y="138"/>
                    </a:lnTo>
                    <a:lnTo>
                      <a:pt x="66" y="138"/>
                    </a:lnTo>
                    <a:lnTo>
                      <a:pt x="66" y="138"/>
                    </a:lnTo>
                    <a:lnTo>
                      <a:pt x="66" y="138"/>
                    </a:lnTo>
                    <a:lnTo>
                      <a:pt x="66" y="142"/>
                    </a:lnTo>
                    <a:lnTo>
                      <a:pt x="66" y="142"/>
                    </a:lnTo>
                    <a:lnTo>
                      <a:pt x="66" y="142"/>
                    </a:lnTo>
                    <a:lnTo>
                      <a:pt x="66" y="142"/>
                    </a:lnTo>
                    <a:lnTo>
                      <a:pt x="66" y="144"/>
                    </a:lnTo>
                    <a:lnTo>
                      <a:pt x="66" y="144"/>
                    </a:lnTo>
                    <a:lnTo>
                      <a:pt x="62" y="144"/>
                    </a:lnTo>
                    <a:lnTo>
                      <a:pt x="62" y="144"/>
                    </a:lnTo>
                    <a:lnTo>
                      <a:pt x="62" y="144"/>
                    </a:lnTo>
                    <a:lnTo>
                      <a:pt x="62" y="144"/>
                    </a:lnTo>
                    <a:lnTo>
                      <a:pt x="62" y="148"/>
                    </a:lnTo>
                    <a:lnTo>
                      <a:pt x="62" y="148"/>
                    </a:lnTo>
                    <a:lnTo>
                      <a:pt x="62" y="148"/>
                    </a:lnTo>
                    <a:lnTo>
                      <a:pt x="62" y="148"/>
                    </a:lnTo>
                    <a:lnTo>
                      <a:pt x="60" y="148"/>
                    </a:lnTo>
                    <a:lnTo>
                      <a:pt x="60" y="148"/>
                    </a:lnTo>
                    <a:lnTo>
                      <a:pt x="60" y="148"/>
                    </a:lnTo>
                    <a:lnTo>
                      <a:pt x="56" y="148"/>
                    </a:lnTo>
                    <a:lnTo>
                      <a:pt x="56" y="148"/>
                    </a:lnTo>
                    <a:lnTo>
                      <a:pt x="56" y="148"/>
                    </a:lnTo>
                    <a:lnTo>
                      <a:pt x="52" y="148"/>
                    </a:lnTo>
                    <a:lnTo>
                      <a:pt x="52" y="148"/>
                    </a:lnTo>
                    <a:lnTo>
                      <a:pt x="48" y="148"/>
                    </a:lnTo>
                    <a:lnTo>
                      <a:pt x="48" y="148"/>
                    </a:lnTo>
                    <a:lnTo>
                      <a:pt x="48" y="148"/>
                    </a:lnTo>
                    <a:lnTo>
                      <a:pt x="48" y="148"/>
                    </a:lnTo>
                    <a:lnTo>
                      <a:pt x="48" y="152"/>
                    </a:lnTo>
                    <a:lnTo>
                      <a:pt x="48" y="152"/>
                    </a:lnTo>
                    <a:lnTo>
                      <a:pt x="48" y="152"/>
                    </a:lnTo>
                    <a:lnTo>
                      <a:pt x="48" y="152"/>
                    </a:lnTo>
                    <a:lnTo>
                      <a:pt x="48" y="152"/>
                    </a:lnTo>
                    <a:lnTo>
                      <a:pt x="48" y="152"/>
                    </a:lnTo>
                    <a:lnTo>
                      <a:pt x="48" y="156"/>
                    </a:lnTo>
                    <a:lnTo>
                      <a:pt x="48" y="156"/>
                    </a:lnTo>
                    <a:lnTo>
                      <a:pt x="48" y="156"/>
                    </a:lnTo>
                    <a:lnTo>
                      <a:pt x="48" y="156"/>
                    </a:lnTo>
                    <a:lnTo>
                      <a:pt x="48" y="156"/>
                    </a:lnTo>
                    <a:lnTo>
                      <a:pt x="48" y="156"/>
                    </a:lnTo>
                    <a:lnTo>
                      <a:pt x="48" y="160"/>
                    </a:lnTo>
                    <a:lnTo>
                      <a:pt x="48" y="160"/>
                    </a:lnTo>
                    <a:lnTo>
                      <a:pt x="44" y="164"/>
                    </a:lnTo>
                    <a:lnTo>
                      <a:pt x="44" y="164"/>
                    </a:lnTo>
                    <a:lnTo>
                      <a:pt x="44" y="164"/>
                    </a:lnTo>
                    <a:lnTo>
                      <a:pt x="44" y="164"/>
                    </a:lnTo>
                    <a:lnTo>
                      <a:pt x="40" y="164"/>
                    </a:lnTo>
                    <a:lnTo>
                      <a:pt x="40" y="164"/>
                    </a:lnTo>
                    <a:lnTo>
                      <a:pt x="40" y="164"/>
                    </a:lnTo>
                    <a:lnTo>
                      <a:pt x="40" y="164"/>
                    </a:lnTo>
                    <a:lnTo>
                      <a:pt x="40" y="164"/>
                    </a:lnTo>
                    <a:lnTo>
                      <a:pt x="36" y="164"/>
                    </a:lnTo>
                    <a:lnTo>
                      <a:pt x="36" y="164"/>
                    </a:lnTo>
                    <a:lnTo>
                      <a:pt x="36" y="164"/>
                    </a:lnTo>
                    <a:lnTo>
                      <a:pt x="36" y="164"/>
                    </a:lnTo>
                    <a:lnTo>
                      <a:pt x="36" y="164"/>
                    </a:lnTo>
                    <a:lnTo>
                      <a:pt x="32" y="164"/>
                    </a:lnTo>
                    <a:lnTo>
                      <a:pt x="30" y="164"/>
                    </a:lnTo>
                    <a:lnTo>
                      <a:pt x="30" y="164"/>
                    </a:lnTo>
                    <a:lnTo>
                      <a:pt x="30" y="164"/>
                    </a:lnTo>
                    <a:lnTo>
                      <a:pt x="26" y="168"/>
                    </a:lnTo>
                    <a:lnTo>
                      <a:pt x="26" y="168"/>
                    </a:lnTo>
                    <a:lnTo>
                      <a:pt x="26" y="168"/>
                    </a:lnTo>
                    <a:lnTo>
                      <a:pt x="26" y="168"/>
                    </a:lnTo>
                    <a:lnTo>
                      <a:pt x="22" y="168"/>
                    </a:lnTo>
                    <a:lnTo>
                      <a:pt x="22" y="168"/>
                    </a:lnTo>
                    <a:lnTo>
                      <a:pt x="22" y="168"/>
                    </a:lnTo>
                    <a:lnTo>
                      <a:pt x="22" y="168"/>
                    </a:lnTo>
                    <a:lnTo>
                      <a:pt x="18" y="168"/>
                    </a:lnTo>
                    <a:lnTo>
                      <a:pt x="18" y="172"/>
                    </a:lnTo>
                    <a:lnTo>
                      <a:pt x="18" y="172"/>
                    </a:lnTo>
                    <a:lnTo>
                      <a:pt x="18" y="172"/>
                    </a:lnTo>
                    <a:lnTo>
                      <a:pt x="10" y="160"/>
                    </a:lnTo>
                    <a:lnTo>
                      <a:pt x="10" y="156"/>
                    </a:lnTo>
                    <a:lnTo>
                      <a:pt x="0" y="130"/>
                    </a:lnTo>
                    <a:lnTo>
                      <a:pt x="44" y="112"/>
                    </a:lnTo>
                    <a:lnTo>
                      <a:pt x="48" y="90"/>
                    </a:lnTo>
                    <a:lnTo>
                      <a:pt x="48" y="90"/>
                    </a:lnTo>
                    <a:lnTo>
                      <a:pt x="48" y="90"/>
                    </a:lnTo>
                    <a:close/>
                    <a:moveTo>
                      <a:pt x="96" y="108"/>
                    </a:moveTo>
                    <a:lnTo>
                      <a:pt x="96" y="108"/>
                    </a:lnTo>
                    <a:lnTo>
                      <a:pt x="96" y="108"/>
                    </a:lnTo>
                    <a:lnTo>
                      <a:pt x="96" y="108"/>
                    </a:lnTo>
                    <a:lnTo>
                      <a:pt x="96" y="108"/>
                    </a:lnTo>
                    <a:lnTo>
                      <a:pt x="96" y="104"/>
                    </a:lnTo>
                    <a:lnTo>
                      <a:pt x="96" y="104"/>
                    </a:lnTo>
                    <a:lnTo>
                      <a:pt x="96" y="104"/>
                    </a:lnTo>
                    <a:lnTo>
                      <a:pt x="96" y="104"/>
                    </a:lnTo>
                    <a:lnTo>
                      <a:pt x="96" y="104"/>
                    </a:lnTo>
                    <a:lnTo>
                      <a:pt x="96" y="104"/>
                    </a:lnTo>
                    <a:lnTo>
                      <a:pt x="96" y="104"/>
                    </a:lnTo>
                    <a:lnTo>
                      <a:pt x="96" y="104"/>
                    </a:lnTo>
                    <a:lnTo>
                      <a:pt x="96" y="104"/>
                    </a:lnTo>
                    <a:lnTo>
                      <a:pt x="96" y="104"/>
                    </a:lnTo>
                    <a:lnTo>
                      <a:pt x="96" y="102"/>
                    </a:lnTo>
                    <a:lnTo>
                      <a:pt x="96" y="102"/>
                    </a:lnTo>
                    <a:lnTo>
                      <a:pt x="100" y="102"/>
                    </a:lnTo>
                    <a:lnTo>
                      <a:pt x="100" y="102"/>
                    </a:lnTo>
                    <a:lnTo>
                      <a:pt x="100" y="104"/>
                    </a:lnTo>
                    <a:lnTo>
                      <a:pt x="100" y="104"/>
                    </a:lnTo>
                    <a:lnTo>
                      <a:pt x="100" y="104"/>
                    </a:lnTo>
                    <a:lnTo>
                      <a:pt x="100" y="104"/>
                    </a:lnTo>
                    <a:lnTo>
                      <a:pt x="96" y="104"/>
                    </a:lnTo>
                    <a:lnTo>
                      <a:pt x="96" y="104"/>
                    </a:lnTo>
                    <a:lnTo>
                      <a:pt x="96" y="104"/>
                    </a:lnTo>
                    <a:lnTo>
                      <a:pt x="96" y="104"/>
                    </a:lnTo>
                    <a:lnTo>
                      <a:pt x="96" y="104"/>
                    </a:lnTo>
                    <a:lnTo>
                      <a:pt x="96" y="104"/>
                    </a:lnTo>
                    <a:lnTo>
                      <a:pt x="96" y="104"/>
                    </a:lnTo>
                    <a:lnTo>
                      <a:pt x="96" y="108"/>
                    </a:lnTo>
                    <a:lnTo>
                      <a:pt x="96" y="108"/>
                    </a:lnTo>
                    <a:lnTo>
                      <a:pt x="96" y="108"/>
                    </a:lnTo>
                    <a:lnTo>
                      <a:pt x="96" y="108"/>
                    </a:lnTo>
                    <a:lnTo>
                      <a:pt x="96" y="108"/>
                    </a:lnTo>
                    <a:lnTo>
                      <a:pt x="96" y="108"/>
                    </a:lnTo>
                    <a:lnTo>
                      <a:pt x="96" y="10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6" name="Freeform 46">
                <a:extLst>
                  <a:ext uri="{FF2B5EF4-FFF2-40B4-BE49-F238E27FC236}">
                    <a16:creationId xmlns:a16="http://schemas.microsoft.com/office/drawing/2014/main" id="{C50CFEC3-A1FA-487F-969B-EBA266E0E1EB}"/>
                  </a:ext>
                </a:extLst>
              </p:cNvPr>
              <p:cNvSpPr>
                <a:spLocks/>
              </p:cNvSpPr>
              <p:nvPr/>
            </p:nvSpPr>
            <p:spPr bwMode="auto">
              <a:xfrm>
                <a:off x="7966824" y="3352473"/>
                <a:ext cx="458843" cy="476062"/>
              </a:xfrm>
              <a:custGeom>
                <a:avLst/>
                <a:gdLst>
                  <a:gd name="T0" fmla="*/ 54 w 236"/>
                  <a:gd name="T1" fmla="*/ 138 h 242"/>
                  <a:gd name="T2" fmla="*/ 76 w 236"/>
                  <a:gd name="T3" fmla="*/ 134 h 242"/>
                  <a:gd name="T4" fmla="*/ 80 w 236"/>
                  <a:gd name="T5" fmla="*/ 120 h 242"/>
                  <a:gd name="T6" fmla="*/ 86 w 236"/>
                  <a:gd name="T7" fmla="*/ 108 h 242"/>
                  <a:gd name="T8" fmla="*/ 98 w 236"/>
                  <a:gd name="T9" fmla="*/ 100 h 242"/>
                  <a:gd name="T10" fmla="*/ 116 w 236"/>
                  <a:gd name="T11" fmla="*/ 100 h 242"/>
                  <a:gd name="T12" fmla="*/ 120 w 236"/>
                  <a:gd name="T13" fmla="*/ 82 h 242"/>
                  <a:gd name="T14" fmla="*/ 128 w 236"/>
                  <a:gd name="T15" fmla="*/ 74 h 242"/>
                  <a:gd name="T16" fmla="*/ 132 w 236"/>
                  <a:gd name="T17" fmla="*/ 60 h 242"/>
                  <a:gd name="T18" fmla="*/ 142 w 236"/>
                  <a:gd name="T19" fmla="*/ 56 h 242"/>
                  <a:gd name="T20" fmla="*/ 146 w 236"/>
                  <a:gd name="T21" fmla="*/ 44 h 242"/>
                  <a:gd name="T22" fmla="*/ 154 w 236"/>
                  <a:gd name="T23" fmla="*/ 26 h 242"/>
                  <a:gd name="T24" fmla="*/ 146 w 236"/>
                  <a:gd name="T25" fmla="*/ 14 h 242"/>
                  <a:gd name="T26" fmla="*/ 166 w 236"/>
                  <a:gd name="T27" fmla="*/ 4 h 242"/>
                  <a:gd name="T28" fmla="*/ 188 w 236"/>
                  <a:gd name="T29" fmla="*/ 4 h 242"/>
                  <a:gd name="T30" fmla="*/ 206 w 236"/>
                  <a:gd name="T31" fmla="*/ 4 h 242"/>
                  <a:gd name="T32" fmla="*/ 212 w 236"/>
                  <a:gd name="T33" fmla="*/ 14 h 242"/>
                  <a:gd name="T34" fmla="*/ 224 w 236"/>
                  <a:gd name="T35" fmla="*/ 22 h 242"/>
                  <a:gd name="T36" fmla="*/ 236 w 236"/>
                  <a:gd name="T37" fmla="*/ 34 h 242"/>
                  <a:gd name="T38" fmla="*/ 228 w 236"/>
                  <a:gd name="T39" fmla="*/ 36 h 242"/>
                  <a:gd name="T40" fmla="*/ 216 w 236"/>
                  <a:gd name="T41" fmla="*/ 44 h 242"/>
                  <a:gd name="T42" fmla="*/ 196 w 236"/>
                  <a:gd name="T43" fmla="*/ 44 h 242"/>
                  <a:gd name="T44" fmla="*/ 188 w 236"/>
                  <a:gd name="T45" fmla="*/ 48 h 242"/>
                  <a:gd name="T46" fmla="*/ 188 w 236"/>
                  <a:gd name="T47" fmla="*/ 60 h 242"/>
                  <a:gd name="T48" fmla="*/ 192 w 236"/>
                  <a:gd name="T49" fmla="*/ 78 h 242"/>
                  <a:gd name="T50" fmla="*/ 206 w 236"/>
                  <a:gd name="T51" fmla="*/ 90 h 242"/>
                  <a:gd name="T52" fmla="*/ 196 w 236"/>
                  <a:gd name="T53" fmla="*/ 100 h 242"/>
                  <a:gd name="T54" fmla="*/ 196 w 236"/>
                  <a:gd name="T55" fmla="*/ 112 h 242"/>
                  <a:gd name="T56" fmla="*/ 188 w 236"/>
                  <a:gd name="T57" fmla="*/ 126 h 242"/>
                  <a:gd name="T58" fmla="*/ 172 w 236"/>
                  <a:gd name="T59" fmla="*/ 148 h 242"/>
                  <a:gd name="T60" fmla="*/ 162 w 236"/>
                  <a:gd name="T61" fmla="*/ 160 h 242"/>
                  <a:gd name="T62" fmla="*/ 146 w 236"/>
                  <a:gd name="T63" fmla="*/ 172 h 242"/>
                  <a:gd name="T64" fmla="*/ 136 w 236"/>
                  <a:gd name="T65" fmla="*/ 168 h 242"/>
                  <a:gd name="T66" fmla="*/ 124 w 236"/>
                  <a:gd name="T67" fmla="*/ 178 h 242"/>
                  <a:gd name="T68" fmla="*/ 132 w 236"/>
                  <a:gd name="T69" fmla="*/ 194 h 242"/>
                  <a:gd name="T70" fmla="*/ 138 w 236"/>
                  <a:gd name="T71" fmla="*/ 212 h 242"/>
                  <a:gd name="T72" fmla="*/ 142 w 236"/>
                  <a:gd name="T73" fmla="*/ 228 h 242"/>
                  <a:gd name="T74" fmla="*/ 138 w 236"/>
                  <a:gd name="T75" fmla="*/ 232 h 242"/>
                  <a:gd name="T76" fmla="*/ 120 w 236"/>
                  <a:gd name="T77" fmla="*/ 234 h 242"/>
                  <a:gd name="T78" fmla="*/ 110 w 236"/>
                  <a:gd name="T79" fmla="*/ 238 h 242"/>
                  <a:gd name="T80" fmla="*/ 102 w 236"/>
                  <a:gd name="T81" fmla="*/ 238 h 242"/>
                  <a:gd name="T82" fmla="*/ 90 w 236"/>
                  <a:gd name="T83" fmla="*/ 234 h 242"/>
                  <a:gd name="T84" fmla="*/ 82 w 236"/>
                  <a:gd name="T85" fmla="*/ 220 h 242"/>
                  <a:gd name="T86" fmla="*/ 80 w 236"/>
                  <a:gd name="T87" fmla="*/ 208 h 242"/>
                  <a:gd name="T88" fmla="*/ 60 w 236"/>
                  <a:gd name="T89" fmla="*/ 212 h 242"/>
                  <a:gd name="T90" fmla="*/ 50 w 236"/>
                  <a:gd name="T91" fmla="*/ 216 h 242"/>
                  <a:gd name="T92" fmla="*/ 38 w 236"/>
                  <a:gd name="T93" fmla="*/ 216 h 242"/>
                  <a:gd name="T94" fmla="*/ 16 w 236"/>
                  <a:gd name="T95" fmla="*/ 220 h 242"/>
                  <a:gd name="T96" fmla="*/ 16 w 236"/>
                  <a:gd name="T97" fmla="*/ 204 h 242"/>
                  <a:gd name="T98" fmla="*/ 20 w 236"/>
                  <a:gd name="T99" fmla="*/ 194 h 242"/>
                  <a:gd name="T100" fmla="*/ 34 w 236"/>
                  <a:gd name="T101" fmla="*/ 186 h 242"/>
                  <a:gd name="T102" fmla="*/ 26 w 236"/>
                  <a:gd name="T103" fmla="*/ 172 h 242"/>
                  <a:gd name="T104" fmla="*/ 16 w 236"/>
                  <a:gd name="T105" fmla="*/ 156 h 242"/>
                  <a:gd name="T106" fmla="*/ 0 w 236"/>
                  <a:gd name="T107" fmla="*/ 134 h 242"/>
                  <a:gd name="T108" fmla="*/ 34 w 236"/>
                  <a:gd name="T109" fmla="*/ 1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6" h="242">
                    <a:moveTo>
                      <a:pt x="34" y="138"/>
                    </a:moveTo>
                    <a:lnTo>
                      <a:pt x="38" y="138"/>
                    </a:lnTo>
                    <a:lnTo>
                      <a:pt x="42" y="138"/>
                    </a:lnTo>
                    <a:lnTo>
                      <a:pt x="46" y="142"/>
                    </a:lnTo>
                    <a:lnTo>
                      <a:pt x="50" y="138"/>
                    </a:lnTo>
                    <a:lnTo>
                      <a:pt x="54" y="138"/>
                    </a:lnTo>
                    <a:lnTo>
                      <a:pt x="56" y="138"/>
                    </a:lnTo>
                    <a:lnTo>
                      <a:pt x="60" y="138"/>
                    </a:lnTo>
                    <a:lnTo>
                      <a:pt x="64" y="138"/>
                    </a:lnTo>
                    <a:lnTo>
                      <a:pt x="68" y="134"/>
                    </a:lnTo>
                    <a:lnTo>
                      <a:pt x="72" y="134"/>
                    </a:lnTo>
                    <a:lnTo>
                      <a:pt x="76" y="134"/>
                    </a:lnTo>
                    <a:lnTo>
                      <a:pt x="80" y="130"/>
                    </a:lnTo>
                    <a:lnTo>
                      <a:pt x="76" y="130"/>
                    </a:lnTo>
                    <a:lnTo>
                      <a:pt x="76" y="126"/>
                    </a:lnTo>
                    <a:lnTo>
                      <a:pt x="80" y="126"/>
                    </a:lnTo>
                    <a:lnTo>
                      <a:pt x="80" y="122"/>
                    </a:lnTo>
                    <a:lnTo>
                      <a:pt x="80" y="120"/>
                    </a:lnTo>
                    <a:lnTo>
                      <a:pt x="80" y="112"/>
                    </a:lnTo>
                    <a:lnTo>
                      <a:pt x="82" y="112"/>
                    </a:lnTo>
                    <a:lnTo>
                      <a:pt x="82" y="108"/>
                    </a:lnTo>
                    <a:lnTo>
                      <a:pt x="86" y="108"/>
                    </a:lnTo>
                    <a:lnTo>
                      <a:pt x="86" y="104"/>
                    </a:lnTo>
                    <a:lnTo>
                      <a:pt x="86" y="108"/>
                    </a:lnTo>
                    <a:lnTo>
                      <a:pt x="90" y="108"/>
                    </a:lnTo>
                    <a:lnTo>
                      <a:pt x="94" y="108"/>
                    </a:lnTo>
                    <a:lnTo>
                      <a:pt x="98" y="108"/>
                    </a:lnTo>
                    <a:lnTo>
                      <a:pt x="98" y="104"/>
                    </a:lnTo>
                    <a:lnTo>
                      <a:pt x="94" y="100"/>
                    </a:lnTo>
                    <a:lnTo>
                      <a:pt x="98" y="100"/>
                    </a:lnTo>
                    <a:lnTo>
                      <a:pt x="102" y="100"/>
                    </a:lnTo>
                    <a:lnTo>
                      <a:pt x="106" y="96"/>
                    </a:lnTo>
                    <a:lnTo>
                      <a:pt x="110" y="96"/>
                    </a:lnTo>
                    <a:lnTo>
                      <a:pt x="112" y="96"/>
                    </a:lnTo>
                    <a:lnTo>
                      <a:pt x="112" y="100"/>
                    </a:lnTo>
                    <a:lnTo>
                      <a:pt x="116" y="100"/>
                    </a:lnTo>
                    <a:lnTo>
                      <a:pt x="116" y="96"/>
                    </a:lnTo>
                    <a:lnTo>
                      <a:pt x="120" y="96"/>
                    </a:lnTo>
                    <a:lnTo>
                      <a:pt x="120" y="92"/>
                    </a:lnTo>
                    <a:lnTo>
                      <a:pt x="120" y="90"/>
                    </a:lnTo>
                    <a:lnTo>
                      <a:pt x="120" y="86"/>
                    </a:lnTo>
                    <a:lnTo>
                      <a:pt x="120" y="82"/>
                    </a:lnTo>
                    <a:lnTo>
                      <a:pt x="124" y="82"/>
                    </a:lnTo>
                    <a:lnTo>
                      <a:pt x="124" y="78"/>
                    </a:lnTo>
                    <a:lnTo>
                      <a:pt x="120" y="78"/>
                    </a:lnTo>
                    <a:lnTo>
                      <a:pt x="124" y="78"/>
                    </a:lnTo>
                    <a:lnTo>
                      <a:pt x="124" y="74"/>
                    </a:lnTo>
                    <a:lnTo>
                      <a:pt x="128" y="74"/>
                    </a:lnTo>
                    <a:lnTo>
                      <a:pt x="132" y="70"/>
                    </a:lnTo>
                    <a:lnTo>
                      <a:pt x="136" y="70"/>
                    </a:lnTo>
                    <a:lnTo>
                      <a:pt x="136" y="66"/>
                    </a:lnTo>
                    <a:lnTo>
                      <a:pt x="132" y="66"/>
                    </a:lnTo>
                    <a:lnTo>
                      <a:pt x="132" y="62"/>
                    </a:lnTo>
                    <a:lnTo>
                      <a:pt x="132" y="60"/>
                    </a:lnTo>
                    <a:lnTo>
                      <a:pt x="128" y="60"/>
                    </a:lnTo>
                    <a:lnTo>
                      <a:pt x="128" y="56"/>
                    </a:lnTo>
                    <a:lnTo>
                      <a:pt x="132" y="56"/>
                    </a:lnTo>
                    <a:lnTo>
                      <a:pt x="136" y="56"/>
                    </a:lnTo>
                    <a:lnTo>
                      <a:pt x="138" y="56"/>
                    </a:lnTo>
                    <a:lnTo>
                      <a:pt x="142" y="56"/>
                    </a:lnTo>
                    <a:lnTo>
                      <a:pt x="146" y="56"/>
                    </a:lnTo>
                    <a:lnTo>
                      <a:pt x="146" y="52"/>
                    </a:lnTo>
                    <a:lnTo>
                      <a:pt x="146" y="48"/>
                    </a:lnTo>
                    <a:lnTo>
                      <a:pt x="142" y="48"/>
                    </a:lnTo>
                    <a:lnTo>
                      <a:pt x="142" y="44"/>
                    </a:lnTo>
                    <a:lnTo>
                      <a:pt x="146" y="44"/>
                    </a:lnTo>
                    <a:lnTo>
                      <a:pt x="146" y="40"/>
                    </a:lnTo>
                    <a:lnTo>
                      <a:pt x="150" y="40"/>
                    </a:lnTo>
                    <a:lnTo>
                      <a:pt x="150" y="36"/>
                    </a:lnTo>
                    <a:lnTo>
                      <a:pt x="154" y="34"/>
                    </a:lnTo>
                    <a:lnTo>
                      <a:pt x="154" y="30"/>
                    </a:lnTo>
                    <a:lnTo>
                      <a:pt x="154" y="26"/>
                    </a:lnTo>
                    <a:lnTo>
                      <a:pt x="150" y="26"/>
                    </a:lnTo>
                    <a:lnTo>
                      <a:pt x="154" y="22"/>
                    </a:lnTo>
                    <a:lnTo>
                      <a:pt x="150" y="22"/>
                    </a:lnTo>
                    <a:lnTo>
                      <a:pt x="150" y="18"/>
                    </a:lnTo>
                    <a:lnTo>
                      <a:pt x="146" y="18"/>
                    </a:lnTo>
                    <a:lnTo>
                      <a:pt x="146" y="14"/>
                    </a:lnTo>
                    <a:lnTo>
                      <a:pt x="150" y="14"/>
                    </a:lnTo>
                    <a:lnTo>
                      <a:pt x="154" y="10"/>
                    </a:lnTo>
                    <a:lnTo>
                      <a:pt x="158" y="6"/>
                    </a:lnTo>
                    <a:lnTo>
                      <a:pt x="162" y="6"/>
                    </a:lnTo>
                    <a:lnTo>
                      <a:pt x="162" y="4"/>
                    </a:lnTo>
                    <a:lnTo>
                      <a:pt x="166" y="4"/>
                    </a:lnTo>
                    <a:lnTo>
                      <a:pt x="168" y="4"/>
                    </a:lnTo>
                    <a:lnTo>
                      <a:pt x="172" y="4"/>
                    </a:lnTo>
                    <a:lnTo>
                      <a:pt x="176" y="0"/>
                    </a:lnTo>
                    <a:lnTo>
                      <a:pt x="180" y="0"/>
                    </a:lnTo>
                    <a:lnTo>
                      <a:pt x="184" y="0"/>
                    </a:lnTo>
                    <a:lnTo>
                      <a:pt x="188" y="4"/>
                    </a:lnTo>
                    <a:lnTo>
                      <a:pt x="192" y="0"/>
                    </a:lnTo>
                    <a:lnTo>
                      <a:pt x="196" y="0"/>
                    </a:lnTo>
                    <a:lnTo>
                      <a:pt x="198" y="0"/>
                    </a:lnTo>
                    <a:lnTo>
                      <a:pt x="202" y="0"/>
                    </a:lnTo>
                    <a:lnTo>
                      <a:pt x="206" y="6"/>
                    </a:lnTo>
                    <a:lnTo>
                      <a:pt x="206" y="4"/>
                    </a:lnTo>
                    <a:lnTo>
                      <a:pt x="208" y="8"/>
                    </a:lnTo>
                    <a:lnTo>
                      <a:pt x="210" y="10"/>
                    </a:lnTo>
                    <a:lnTo>
                      <a:pt x="212" y="10"/>
                    </a:lnTo>
                    <a:lnTo>
                      <a:pt x="212" y="10"/>
                    </a:lnTo>
                    <a:lnTo>
                      <a:pt x="216" y="14"/>
                    </a:lnTo>
                    <a:lnTo>
                      <a:pt x="212" y="14"/>
                    </a:lnTo>
                    <a:lnTo>
                      <a:pt x="212" y="18"/>
                    </a:lnTo>
                    <a:lnTo>
                      <a:pt x="216" y="18"/>
                    </a:lnTo>
                    <a:lnTo>
                      <a:pt x="216" y="22"/>
                    </a:lnTo>
                    <a:lnTo>
                      <a:pt x="220" y="22"/>
                    </a:lnTo>
                    <a:lnTo>
                      <a:pt x="222" y="22"/>
                    </a:lnTo>
                    <a:lnTo>
                      <a:pt x="224" y="22"/>
                    </a:lnTo>
                    <a:lnTo>
                      <a:pt x="224" y="26"/>
                    </a:lnTo>
                    <a:lnTo>
                      <a:pt x="228" y="26"/>
                    </a:lnTo>
                    <a:lnTo>
                      <a:pt x="232" y="26"/>
                    </a:lnTo>
                    <a:lnTo>
                      <a:pt x="232" y="32"/>
                    </a:lnTo>
                    <a:lnTo>
                      <a:pt x="236" y="34"/>
                    </a:lnTo>
                    <a:lnTo>
                      <a:pt x="236" y="34"/>
                    </a:lnTo>
                    <a:lnTo>
                      <a:pt x="232" y="32"/>
                    </a:lnTo>
                    <a:lnTo>
                      <a:pt x="236" y="34"/>
                    </a:lnTo>
                    <a:lnTo>
                      <a:pt x="236" y="34"/>
                    </a:lnTo>
                    <a:lnTo>
                      <a:pt x="232" y="34"/>
                    </a:lnTo>
                    <a:lnTo>
                      <a:pt x="228" y="34"/>
                    </a:lnTo>
                    <a:lnTo>
                      <a:pt x="228" y="36"/>
                    </a:lnTo>
                    <a:lnTo>
                      <a:pt x="228" y="40"/>
                    </a:lnTo>
                    <a:lnTo>
                      <a:pt x="228" y="44"/>
                    </a:lnTo>
                    <a:lnTo>
                      <a:pt x="224" y="44"/>
                    </a:lnTo>
                    <a:lnTo>
                      <a:pt x="224" y="40"/>
                    </a:lnTo>
                    <a:lnTo>
                      <a:pt x="220" y="40"/>
                    </a:lnTo>
                    <a:lnTo>
                      <a:pt x="216" y="44"/>
                    </a:lnTo>
                    <a:lnTo>
                      <a:pt x="212" y="44"/>
                    </a:lnTo>
                    <a:lnTo>
                      <a:pt x="210" y="48"/>
                    </a:lnTo>
                    <a:lnTo>
                      <a:pt x="210" y="44"/>
                    </a:lnTo>
                    <a:lnTo>
                      <a:pt x="206" y="44"/>
                    </a:lnTo>
                    <a:lnTo>
                      <a:pt x="202" y="44"/>
                    </a:lnTo>
                    <a:lnTo>
                      <a:pt x="196" y="44"/>
                    </a:lnTo>
                    <a:lnTo>
                      <a:pt x="196" y="40"/>
                    </a:lnTo>
                    <a:lnTo>
                      <a:pt x="192" y="40"/>
                    </a:lnTo>
                    <a:lnTo>
                      <a:pt x="188" y="44"/>
                    </a:lnTo>
                    <a:lnTo>
                      <a:pt x="184" y="44"/>
                    </a:lnTo>
                    <a:lnTo>
                      <a:pt x="184" y="48"/>
                    </a:lnTo>
                    <a:lnTo>
                      <a:pt x="188" y="48"/>
                    </a:lnTo>
                    <a:lnTo>
                      <a:pt x="188" y="52"/>
                    </a:lnTo>
                    <a:lnTo>
                      <a:pt x="184" y="56"/>
                    </a:lnTo>
                    <a:lnTo>
                      <a:pt x="188" y="56"/>
                    </a:lnTo>
                    <a:lnTo>
                      <a:pt x="192" y="56"/>
                    </a:lnTo>
                    <a:lnTo>
                      <a:pt x="192" y="60"/>
                    </a:lnTo>
                    <a:lnTo>
                      <a:pt x="188" y="60"/>
                    </a:lnTo>
                    <a:lnTo>
                      <a:pt x="188" y="62"/>
                    </a:lnTo>
                    <a:lnTo>
                      <a:pt x="192" y="62"/>
                    </a:lnTo>
                    <a:lnTo>
                      <a:pt x="188" y="66"/>
                    </a:lnTo>
                    <a:lnTo>
                      <a:pt x="188" y="70"/>
                    </a:lnTo>
                    <a:lnTo>
                      <a:pt x="192" y="74"/>
                    </a:lnTo>
                    <a:lnTo>
                      <a:pt x="192" y="78"/>
                    </a:lnTo>
                    <a:lnTo>
                      <a:pt x="196" y="78"/>
                    </a:lnTo>
                    <a:lnTo>
                      <a:pt x="196" y="82"/>
                    </a:lnTo>
                    <a:lnTo>
                      <a:pt x="198" y="86"/>
                    </a:lnTo>
                    <a:lnTo>
                      <a:pt x="202" y="86"/>
                    </a:lnTo>
                    <a:lnTo>
                      <a:pt x="206" y="86"/>
                    </a:lnTo>
                    <a:lnTo>
                      <a:pt x="206" y="90"/>
                    </a:lnTo>
                    <a:lnTo>
                      <a:pt x="206" y="92"/>
                    </a:lnTo>
                    <a:lnTo>
                      <a:pt x="202" y="92"/>
                    </a:lnTo>
                    <a:lnTo>
                      <a:pt x="198" y="92"/>
                    </a:lnTo>
                    <a:lnTo>
                      <a:pt x="196" y="92"/>
                    </a:lnTo>
                    <a:lnTo>
                      <a:pt x="196" y="96"/>
                    </a:lnTo>
                    <a:lnTo>
                      <a:pt x="196" y="100"/>
                    </a:lnTo>
                    <a:lnTo>
                      <a:pt x="196" y="104"/>
                    </a:lnTo>
                    <a:lnTo>
                      <a:pt x="196" y="108"/>
                    </a:lnTo>
                    <a:lnTo>
                      <a:pt x="196" y="112"/>
                    </a:lnTo>
                    <a:lnTo>
                      <a:pt x="196" y="108"/>
                    </a:lnTo>
                    <a:lnTo>
                      <a:pt x="198" y="108"/>
                    </a:lnTo>
                    <a:lnTo>
                      <a:pt x="196" y="112"/>
                    </a:lnTo>
                    <a:lnTo>
                      <a:pt x="192" y="112"/>
                    </a:lnTo>
                    <a:lnTo>
                      <a:pt x="192" y="116"/>
                    </a:lnTo>
                    <a:lnTo>
                      <a:pt x="188" y="120"/>
                    </a:lnTo>
                    <a:lnTo>
                      <a:pt x="184" y="122"/>
                    </a:lnTo>
                    <a:lnTo>
                      <a:pt x="188" y="122"/>
                    </a:lnTo>
                    <a:lnTo>
                      <a:pt x="188" y="126"/>
                    </a:lnTo>
                    <a:lnTo>
                      <a:pt x="184" y="130"/>
                    </a:lnTo>
                    <a:lnTo>
                      <a:pt x="180" y="130"/>
                    </a:lnTo>
                    <a:lnTo>
                      <a:pt x="176" y="134"/>
                    </a:lnTo>
                    <a:lnTo>
                      <a:pt x="176" y="138"/>
                    </a:lnTo>
                    <a:lnTo>
                      <a:pt x="172" y="146"/>
                    </a:lnTo>
                    <a:lnTo>
                      <a:pt x="172" y="148"/>
                    </a:lnTo>
                    <a:lnTo>
                      <a:pt x="168" y="148"/>
                    </a:lnTo>
                    <a:lnTo>
                      <a:pt x="166" y="148"/>
                    </a:lnTo>
                    <a:lnTo>
                      <a:pt x="166" y="152"/>
                    </a:lnTo>
                    <a:lnTo>
                      <a:pt x="162" y="152"/>
                    </a:lnTo>
                    <a:lnTo>
                      <a:pt x="162" y="156"/>
                    </a:lnTo>
                    <a:lnTo>
                      <a:pt x="162" y="160"/>
                    </a:lnTo>
                    <a:lnTo>
                      <a:pt x="158" y="164"/>
                    </a:lnTo>
                    <a:lnTo>
                      <a:pt x="158" y="168"/>
                    </a:lnTo>
                    <a:lnTo>
                      <a:pt x="154" y="168"/>
                    </a:lnTo>
                    <a:lnTo>
                      <a:pt x="150" y="168"/>
                    </a:lnTo>
                    <a:lnTo>
                      <a:pt x="146" y="168"/>
                    </a:lnTo>
                    <a:lnTo>
                      <a:pt x="146" y="172"/>
                    </a:lnTo>
                    <a:lnTo>
                      <a:pt x="142" y="172"/>
                    </a:lnTo>
                    <a:lnTo>
                      <a:pt x="138" y="172"/>
                    </a:lnTo>
                    <a:lnTo>
                      <a:pt x="138" y="168"/>
                    </a:lnTo>
                    <a:lnTo>
                      <a:pt x="138" y="164"/>
                    </a:lnTo>
                    <a:lnTo>
                      <a:pt x="136" y="164"/>
                    </a:lnTo>
                    <a:lnTo>
                      <a:pt x="136" y="168"/>
                    </a:lnTo>
                    <a:lnTo>
                      <a:pt x="132" y="168"/>
                    </a:lnTo>
                    <a:lnTo>
                      <a:pt x="132" y="172"/>
                    </a:lnTo>
                    <a:lnTo>
                      <a:pt x="132" y="176"/>
                    </a:lnTo>
                    <a:lnTo>
                      <a:pt x="128" y="176"/>
                    </a:lnTo>
                    <a:lnTo>
                      <a:pt x="128" y="178"/>
                    </a:lnTo>
                    <a:lnTo>
                      <a:pt x="124" y="178"/>
                    </a:lnTo>
                    <a:lnTo>
                      <a:pt x="124" y="182"/>
                    </a:lnTo>
                    <a:lnTo>
                      <a:pt x="124" y="186"/>
                    </a:lnTo>
                    <a:lnTo>
                      <a:pt x="124" y="190"/>
                    </a:lnTo>
                    <a:lnTo>
                      <a:pt x="128" y="190"/>
                    </a:lnTo>
                    <a:lnTo>
                      <a:pt x="132" y="190"/>
                    </a:lnTo>
                    <a:lnTo>
                      <a:pt x="132" y="194"/>
                    </a:lnTo>
                    <a:lnTo>
                      <a:pt x="132" y="198"/>
                    </a:lnTo>
                    <a:lnTo>
                      <a:pt x="132" y="202"/>
                    </a:lnTo>
                    <a:lnTo>
                      <a:pt x="132" y="204"/>
                    </a:lnTo>
                    <a:lnTo>
                      <a:pt x="136" y="208"/>
                    </a:lnTo>
                    <a:lnTo>
                      <a:pt x="138" y="208"/>
                    </a:lnTo>
                    <a:lnTo>
                      <a:pt x="138" y="212"/>
                    </a:lnTo>
                    <a:lnTo>
                      <a:pt x="138" y="216"/>
                    </a:lnTo>
                    <a:lnTo>
                      <a:pt x="142" y="216"/>
                    </a:lnTo>
                    <a:lnTo>
                      <a:pt x="142" y="220"/>
                    </a:lnTo>
                    <a:lnTo>
                      <a:pt x="142" y="224"/>
                    </a:lnTo>
                    <a:lnTo>
                      <a:pt x="146" y="228"/>
                    </a:lnTo>
                    <a:lnTo>
                      <a:pt x="142" y="228"/>
                    </a:lnTo>
                    <a:lnTo>
                      <a:pt x="142" y="232"/>
                    </a:lnTo>
                    <a:lnTo>
                      <a:pt x="146" y="232"/>
                    </a:lnTo>
                    <a:lnTo>
                      <a:pt x="142" y="232"/>
                    </a:lnTo>
                    <a:lnTo>
                      <a:pt x="142" y="234"/>
                    </a:lnTo>
                    <a:lnTo>
                      <a:pt x="138" y="234"/>
                    </a:lnTo>
                    <a:lnTo>
                      <a:pt x="138" y="232"/>
                    </a:lnTo>
                    <a:lnTo>
                      <a:pt x="136" y="232"/>
                    </a:lnTo>
                    <a:lnTo>
                      <a:pt x="132" y="232"/>
                    </a:lnTo>
                    <a:lnTo>
                      <a:pt x="132" y="234"/>
                    </a:lnTo>
                    <a:lnTo>
                      <a:pt x="128" y="234"/>
                    </a:lnTo>
                    <a:lnTo>
                      <a:pt x="124" y="234"/>
                    </a:lnTo>
                    <a:lnTo>
                      <a:pt x="120" y="234"/>
                    </a:lnTo>
                    <a:lnTo>
                      <a:pt x="116" y="234"/>
                    </a:lnTo>
                    <a:lnTo>
                      <a:pt x="116" y="232"/>
                    </a:lnTo>
                    <a:lnTo>
                      <a:pt x="112" y="232"/>
                    </a:lnTo>
                    <a:lnTo>
                      <a:pt x="112" y="234"/>
                    </a:lnTo>
                    <a:lnTo>
                      <a:pt x="112" y="238"/>
                    </a:lnTo>
                    <a:lnTo>
                      <a:pt x="110" y="238"/>
                    </a:lnTo>
                    <a:lnTo>
                      <a:pt x="106" y="238"/>
                    </a:lnTo>
                    <a:lnTo>
                      <a:pt x="106" y="242"/>
                    </a:lnTo>
                    <a:lnTo>
                      <a:pt x="106" y="238"/>
                    </a:lnTo>
                    <a:lnTo>
                      <a:pt x="106" y="242"/>
                    </a:lnTo>
                    <a:lnTo>
                      <a:pt x="102" y="242"/>
                    </a:lnTo>
                    <a:lnTo>
                      <a:pt x="102" y="238"/>
                    </a:lnTo>
                    <a:lnTo>
                      <a:pt x="102" y="242"/>
                    </a:lnTo>
                    <a:lnTo>
                      <a:pt x="102" y="238"/>
                    </a:lnTo>
                    <a:lnTo>
                      <a:pt x="98" y="242"/>
                    </a:lnTo>
                    <a:lnTo>
                      <a:pt x="94" y="242"/>
                    </a:lnTo>
                    <a:lnTo>
                      <a:pt x="94" y="238"/>
                    </a:lnTo>
                    <a:lnTo>
                      <a:pt x="90" y="234"/>
                    </a:lnTo>
                    <a:lnTo>
                      <a:pt x="90" y="232"/>
                    </a:lnTo>
                    <a:lnTo>
                      <a:pt x="90" y="228"/>
                    </a:lnTo>
                    <a:lnTo>
                      <a:pt x="90" y="224"/>
                    </a:lnTo>
                    <a:lnTo>
                      <a:pt x="86" y="224"/>
                    </a:lnTo>
                    <a:lnTo>
                      <a:pt x="82" y="224"/>
                    </a:lnTo>
                    <a:lnTo>
                      <a:pt x="82" y="220"/>
                    </a:lnTo>
                    <a:lnTo>
                      <a:pt x="82" y="216"/>
                    </a:lnTo>
                    <a:lnTo>
                      <a:pt x="82" y="212"/>
                    </a:lnTo>
                    <a:lnTo>
                      <a:pt x="80" y="208"/>
                    </a:lnTo>
                    <a:lnTo>
                      <a:pt x="76" y="208"/>
                    </a:lnTo>
                    <a:lnTo>
                      <a:pt x="76" y="212"/>
                    </a:lnTo>
                    <a:lnTo>
                      <a:pt x="80" y="208"/>
                    </a:lnTo>
                    <a:lnTo>
                      <a:pt x="80" y="212"/>
                    </a:lnTo>
                    <a:lnTo>
                      <a:pt x="76" y="212"/>
                    </a:lnTo>
                    <a:lnTo>
                      <a:pt x="72" y="212"/>
                    </a:lnTo>
                    <a:lnTo>
                      <a:pt x="68" y="212"/>
                    </a:lnTo>
                    <a:lnTo>
                      <a:pt x="64" y="212"/>
                    </a:lnTo>
                    <a:lnTo>
                      <a:pt x="60" y="212"/>
                    </a:lnTo>
                    <a:lnTo>
                      <a:pt x="60" y="216"/>
                    </a:lnTo>
                    <a:lnTo>
                      <a:pt x="56" y="216"/>
                    </a:lnTo>
                    <a:lnTo>
                      <a:pt x="54" y="216"/>
                    </a:lnTo>
                    <a:lnTo>
                      <a:pt x="56" y="216"/>
                    </a:lnTo>
                    <a:lnTo>
                      <a:pt x="54" y="216"/>
                    </a:lnTo>
                    <a:lnTo>
                      <a:pt x="50" y="216"/>
                    </a:lnTo>
                    <a:lnTo>
                      <a:pt x="46" y="216"/>
                    </a:lnTo>
                    <a:lnTo>
                      <a:pt x="46" y="212"/>
                    </a:lnTo>
                    <a:lnTo>
                      <a:pt x="46" y="216"/>
                    </a:lnTo>
                    <a:lnTo>
                      <a:pt x="42" y="212"/>
                    </a:lnTo>
                    <a:lnTo>
                      <a:pt x="38" y="212"/>
                    </a:lnTo>
                    <a:lnTo>
                      <a:pt x="38" y="216"/>
                    </a:lnTo>
                    <a:lnTo>
                      <a:pt x="34" y="216"/>
                    </a:lnTo>
                    <a:lnTo>
                      <a:pt x="30" y="216"/>
                    </a:lnTo>
                    <a:lnTo>
                      <a:pt x="26" y="216"/>
                    </a:lnTo>
                    <a:lnTo>
                      <a:pt x="24" y="216"/>
                    </a:lnTo>
                    <a:lnTo>
                      <a:pt x="20" y="216"/>
                    </a:lnTo>
                    <a:lnTo>
                      <a:pt x="16" y="220"/>
                    </a:lnTo>
                    <a:lnTo>
                      <a:pt x="12" y="220"/>
                    </a:lnTo>
                    <a:lnTo>
                      <a:pt x="12" y="216"/>
                    </a:lnTo>
                    <a:lnTo>
                      <a:pt x="12" y="212"/>
                    </a:lnTo>
                    <a:lnTo>
                      <a:pt x="12" y="208"/>
                    </a:lnTo>
                    <a:lnTo>
                      <a:pt x="12" y="204"/>
                    </a:lnTo>
                    <a:lnTo>
                      <a:pt x="16" y="204"/>
                    </a:lnTo>
                    <a:lnTo>
                      <a:pt x="16" y="202"/>
                    </a:lnTo>
                    <a:lnTo>
                      <a:pt x="16" y="198"/>
                    </a:lnTo>
                    <a:lnTo>
                      <a:pt x="20" y="198"/>
                    </a:lnTo>
                    <a:lnTo>
                      <a:pt x="20" y="194"/>
                    </a:lnTo>
                    <a:lnTo>
                      <a:pt x="20" y="198"/>
                    </a:lnTo>
                    <a:lnTo>
                      <a:pt x="20" y="194"/>
                    </a:lnTo>
                    <a:lnTo>
                      <a:pt x="24" y="194"/>
                    </a:lnTo>
                    <a:lnTo>
                      <a:pt x="26" y="194"/>
                    </a:lnTo>
                    <a:lnTo>
                      <a:pt x="26" y="190"/>
                    </a:lnTo>
                    <a:lnTo>
                      <a:pt x="30" y="190"/>
                    </a:lnTo>
                    <a:lnTo>
                      <a:pt x="34" y="190"/>
                    </a:lnTo>
                    <a:lnTo>
                      <a:pt x="34" y="186"/>
                    </a:lnTo>
                    <a:lnTo>
                      <a:pt x="34" y="182"/>
                    </a:lnTo>
                    <a:lnTo>
                      <a:pt x="34" y="178"/>
                    </a:lnTo>
                    <a:lnTo>
                      <a:pt x="30" y="178"/>
                    </a:lnTo>
                    <a:lnTo>
                      <a:pt x="26" y="178"/>
                    </a:lnTo>
                    <a:lnTo>
                      <a:pt x="26" y="176"/>
                    </a:lnTo>
                    <a:lnTo>
                      <a:pt x="26" y="172"/>
                    </a:lnTo>
                    <a:lnTo>
                      <a:pt x="26" y="168"/>
                    </a:lnTo>
                    <a:lnTo>
                      <a:pt x="26" y="164"/>
                    </a:lnTo>
                    <a:lnTo>
                      <a:pt x="26" y="160"/>
                    </a:lnTo>
                    <a:lnTo>
                      <a:pt x="24" y="160"/>
                    </a:lnTo>
                    <a:lnTo>
                      <a:pt x="20" y="156"/>
                    </a:lnTo>
                    <a:lnTo>
                      <a:pt x="16" y="156"/>
                    </a:lnTo>
                    <a:lnTo>
                      <a:pt x="12" y="152"/>
                    </a:lnTo>
                    <a:lnTo>
                      <a:pt x="12" y="148"/>
                    </a:lnTo>
                    <a:lnTo>
                      <a:pt x="8" y="146"/>
                    </a:lnTo>
                    <a:lnTo>
                      <a:pt x="8" y="142"/>
                    </a:lnTo>
                    <a:lnTo>
                      <a:pt x="4" y="134"/>
                    </a:lnTo>
                    <a:lnTo>
                      <a:pt x="0" y="134"/>
                    </a:lnTo>
                    <a:lnTo>
                      <a:pt x="4" y="134"/>
                    </a:lnTo>
                    <a:lnTo>
                      <a:pt x="12" y="138"/>
                    </a:lnTo>
                    <a:lnTo>
                      <a:pt x="16" y="138"/>
                    </a:lnTo>
                    <a:lnTo>
                      <a:pt x="20" y="138"/>
                    </a:lnTo>
                    <a:lnTo>
                      <a:pt x="24" y="142"/>
                    </a:lnTo>
                    <a:lnTo>
                      <a:pt x="34" y="138"/>
                    </a:lnTo>
                    <a:lnTo>
                      <a:pt x="34" y="138"/>
                    </a:lnTo>
                    <a:lnTo>
                      <a:pt x="34" y="13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Open Sans" panose="020B0606030504020204"/>
                  <a:ea typeface="+mn-ea"/>
                  <a:cs typeface="+mn-cs"/>
                </a:endParaRPr>
              </a:p>
            </p:txBody>
          </p:sp>
          <p:sp>
            <p:nvSpPr>
              <p:cNvPr id="507" name="Freeform 47">
                <a:extLst>
                  <a:ext uri="{FF2B5EF4-FFF2-40B4-BE49-F238E27FC236}">
                    <a16:creationId xmlns:a16="http://schemas.microsoft.com/office/drawing/2014/main" id="{4F15C731-ECB0-484C-B853-E42D322D5EC4}"/>
                  </a:ext>
                </a:extLst>
              </p:cNvPr>
              <p:cNvSpPr>
                <a:spLocks noEditPoints="1"/>
              </p:cNvSpPr>
              <p:nvPr/>
            </p:nvSpPr>
            <p:spPr bwMode="auto">
              <a:xfrm>
                <a:off x="9366685" y="4064597"/>
                <a:ext cx="27220" cy="19672"/>
              </a:xfrm>
              <a:custGeom>
                <a:avLst/>
                <a:gdLst>
                  <a:gd name="T0" fmla="*/ 8 w 14"/>
                  <a:gd name="T1" fmla="*/ 0 h 10"/>
                  <a:gd name="T2" fmla="*/ 8 w 14"/>
                  <a:gd name="T3" fmla="*/ 0 h 10"/>
                  <a:gd name="T4" fmla="*/ 8 w 14"/>
                  <a:gd name="T5" fmla="*/ 0 h 10"/>
                  <a:gd name="T6" fmla="*/ 8 w 14"/>
                  <a:gd name="T7" fmla="*/ 0 h 10"/>
                  <a:gd name="T8" fmla="*/ 8 w 14"/>
                  <a:gd name="T9" fmla="*/ 0 h 10"/>
                  <a:gd name="T10" fmla="*/ 8 w 14"/>
                  <a:gd name="T11" fmla="*/ 0 h 10"/>
                  <a:gd name="T12" fmla="*/ 8 w 14"/>
                  <a:gd name="T13" fmla="*/ 0 h 10"/>
                  <a:gd name="T14" fmla="*/ 8 w 14"/>
                  <a:gd name="T15" fmla="*/ 0 h 10"/>
                  <a:gd name="T16" fmla="*/ 8 w 14"/>
                  <a:gd name="T17" fmla="*/ 0 h 10"/>
                  <a:gd name="T18" fmla="*/ 8 w 14"/>
                  <a:gd name="T19" fmla="*/ 0 h 10"/>
                  <a:gd name="T20" fmla="*/ 14 w 14"/>
                  <a:gd name="T21" fmla="*/ 6 h 10"/>
                  <a:gd name="T22" fmla="*/ 14 w 14"/>
                  <a:gd name="T23" fmla="*/ 6 h 10"/>
                  <a:gd name="T24" fmla="*/ 14 w 14"/>
                  <a:gd name="T25" fmla="*/ 6 h 10"/>
                  <a:gd name="T26" fmla="*/ 14 w 14"/>
                  <a:gd name="T27" fmla="*/ 6 h 10"/>
                  <a:gd name="T28" fmla="*/ 14 w 14"/>
                  <a:gd name="T29" fmla="*/ 6 h 10"/>
                  <a:gd name="T30" fmla="*/ 14 w 14"/>
                  <a:gd name="T31" fmla="*/ 6 h 10"/>
                  <a:gd name="T32" fmla="*/ 14 w 14"/>
                  <a:gd name="T33" fmla="*/ 6 h 10"/>
                  <a:gd name="T34" fmla="*/ 0 w 14"/>
                  <a:gd name="T35" fmla="*/ 10 h 10"/>
                  <a:gd name="T36" fmla="*/ 0 w 14"/>
                  <a:gd name="T37" fmla="*/ 10 h 10"/>
                  <a:gd name="T38" fmla="*/ 0 w 14"/>
                  <a:gd name="T39" fmla="*/ 10 h 10"/>
                  <a:gd name="T40" fmla="*/ 0 w 14"/>
                  <a:gd name="T41" fmla="*/ 10 h 10"/>
                  <a:gd name="T42" fmla="*/ 0 w 14"/>
                  <a:gd name="T43" fmla="*/ 10 h 10"/>
                  <a:gd name="T44" fmla="*/ 0 w 14"/>
                  <a:gd name="T4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0">
                    <a:moveTo>
                      <a:pt x="8" y="0"/>
                    </a:moveTo>
                    <a:lnTo>
                      <a:pt x="8" y="0"/>
                    </a:lnTo>
                    <a:lnTo>
                      <a:pt x="8" y="0"/>
                    </a:lnTo>
                    <a:lnTo>
                      <a:pt x="8" y="0"/>
                    </a:lnTo>
                    <a:lnTo>
                      <a:pt x="8" y="0"/>
                    </a:lnTo>
                    <a:lnTo>
                      <a:pt x="8" y="0"/>
                    </a:lnTo>
                    <a:lnTo>
                      <a:pt x="8" y="0"/>
                    </a:lnTo>
                    <a:lnTo>
                      <a:pt x="8" y="0"/>
                    </a:lnTo>
                    <a:lnTo>
                      <a:pt x="8" y="0"/>
                    </a:lnTo>
                    <a:lnTo>
                      <a:pt x="8" y="0"/>
                    </a:lnTo>
                    <a:close/>
                    <a:moveTo>
                      <a:pt x="14" y="6"/>
                    </a:moveTo>
                    <a:lnTo>
                      <a:pt x="14" y="6"/>
                    </a:lnTo>
                    <a:lnTo>
                      <a:pt x="14" y="6"/>
                    </a:lnTo>
                    <a:lnTo>
                      <a:pt x="14" y="6"/>
                    </a:lnTo>
                    <a:lnTo>
                      <a:pt x="14" y="6"/>
                    </a:lnTo>
                    <a:lnTo>
                      <a:pt x="14" y="6"/>
                    </a:lnTo>
                    <a:lnTo>
                      <a:pt x="14" y="6"/>
                    </a:lnTo>
                    <a:close/>
                    <a:moveTo>
                      <a:pt x="0" y="10"/>
                    </a:moveTo>
                    <a:lnTo>
                      <a:pt x="0" y="10"/>
                    </a:lnTo>
                    <a:lnTo>
                      <a:pt x="0" y="10"/>
                    </a:lnTo>
                    <a:lnTo>
                      <a:pt x="0" y="10"/>
                    </a:lnTo>
                    <a:lnTo>
                      <a:pt x="0" y="10"/>
                    </a:lnTo>
                    <a:lnTo>
                      <a:pt x="0"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8" name="Freeform 48">
                <a:extLst>
                  <a:ext uri="{FF2B5EF4-FFF2-40B4-BE49-F238E27FC236}">
                    <a16:creationId xmlns:a16="http://schemas.microsoft.com/office/drawing/2014/main" id="{E60C5088-AFF4-4144-B57B-B4044DCC08C9}"/>
                  </a:ext>
                </a:extLst>
              </p:cNvPr>
              <p:cNvSpPr>
                <a:spLocks noEditPoints="1"/>
              </p:cNvSpPr>
              <p:nvPr/>
            </p:nvSpPr>
            <p:spPr bwMode="auto">
              <a:xfrm>
                <a:off x="9510559" y="3997713"/>
                <a:ext cx="260530" cy="468192"/>
              </a:xfrm>
              <a:custGeom>
                <a:avLst/>
                <a:gdLst>
                  <a:gd name="T0" fmla="*/ 78 w 134"/>
                  <a:gd name="T1" fmla="*/ 150 h 238"/>
                  <a:gd name="T2" fmla="*/ 94 w 134"/>
                  <a:gd name="T3" fmla="*/ 172 h 238"/>
                  <a:gd name="T4" fmla="*/ 0 w 134"/>
                  <a:gd name="T5" fmla="*/ 194 h 238"/>
                  <a:gd name="T6" fmla="*/ 50 w 134"/>
                  <a:gd name="T7" fmla="*/ 220 h 238"/>
                  <a:gd name="T8" fmla="*/ 42 w 134"/>
                  <a:gd name="T9" fmla="*/ 48 h 238"/>
                  <a:gd name="T10" fmla="*/ 50 w 134"/>
                  <a:gd name="T11" fmla="*/ 10 h 238"/>
                  <a:gd name="T12" fmla="*/ 74 w 134"/>
                  <a:gd name="T13" fmla="*/ 10 h 238"/>
                  <a:gd name="T14" fmla="*/ 70 w 134"/>
                  <a:gd name="T15" fmla="*/ 48 h 238"/>
                  <a:gd name="T16" fmla="*/ 66 w 134"/>
                  <a:gd name="T17" fmla="*/ 70 h 238"/>
                  <a:gd name="T18" fmla="*/ 78 w 134"/>
                  <a:gd name="T19" fmla="*/ 82 h 238"/>
                  <a:gd name="T20" fmla="*/ 94 w 134"/>
                  <a:gd name="T21" fmla="*/ 90 h 238"/>
                  <a:gd name="T22" fmla="*/ 100 w 134"/>
                  <a:gd name="T23" fmla="*/ 100 h 238"/>
                  <a:gd name="T24" fmla="*/ 90 w 134"/>
                  <a:gd name="T25" fmla="*/ 100 h 238"/>
                  <a:gd name="T26" fmla="*/ 78 w 134"/>
                  <a:gd name="T27" fmla="*/ 100 h 238"/>
                  <a:gd name="T28" fmla="*/ 52 w 134"/>
                  <a:gd name="T29" fmla="*/ 90 h 238"/>
                  <a:gd name="T30" fmla="*/ 46 w 134"/>
                  <a:gd name="T31" fmla="*/ 74 h 238"/>
                  <a:gd name="T32" fmla="*/ 70 w 134"/>
                  <a:gd name="T33" fmla="*/ 70 h 238"/>
                  <a:gd name="T34" fmla="*/ 74 w 134"/>
                  <a:gd name="T35" fmla="*/ 70 h 238"/>
                  <a:gd name="T36" fmla="*/ 100 w 134"/>
                  <a:gd name="T37" fmla="*/ 86 h 238"/>
                  <a:gd name="T38" fmla="*/ 66 w 134"/>
                  <a:gd name="T39" fmla="*/ 96 h 238"/>
                  <a:gd name="T40" fmla="*/ 50 w 134"/>
                  <a:gd name="T41" fmla="*/ 100 h 238"/>
                  <a:gd name="T42" fmla="*/ 60 w 134"/>
                  <a:gd name="T43" fmla="*/ 116 h 238"/>
                  <a:gd name="T44" fmla="*/ 70 w 134"/>
                  <a:gd name="T45" fmla="*/ 120 h 238"/>
                  <a:gd name="T46" fmla="*/ 94 w 134"/>
                  <a:gd name="T47" fmla="*/ 108 h 238"/>
                  <a:gd name="T48" fmla="*/ 100 w 134"/>
                  <a:gd name="T49" fmla="*/ 124 h 238"/>
                  <a:gd name="T50" fmla="*/ 104 w 134"/>
                  <a:gd name="T51" fmla="*/ 116 h 238"/>
                  <a:gd name="T52" fmla="*/ 122 w 134"/>
                  <a:gd name="T53" fmla="*/ 134 h 238"/>
                  <a:gd name="T54" fmla="*/ 108 w 134"/>
                  <a:gd name="T55" fmla="*/ 120 h 238"/>
                  <a:gd name="T56" fmla="*/ 42 w 134"/>
                  <a:gd name="T57" fmla="*/ 116 h 238"/>
                  <a:gd name="T58" fmla="*/ 46 w 134"/>
                  <a:gd name="T59" fmla="*/ 126 h 238"/>
                  <a:gd name="T60" fmla="*/ 70 w 134"/>
                  <a:gd name="T61" fmla="*/ 146 h 238"/>
                  <a:gd name="T62" fmla="*/ 82 w 134"/>
                  <a:gd name="T63" fmla="*/ 130 h 238"/>
                  <a:gd name="T64" fmla="*/ 104 w 134"/>
                  <a:gd name="T65" fmla="*/ 130 h 238"/>
                  <a:gd name="T66" fmla="*/ 108 w 134"/>
                  <a:gd name="T67" fmla="*/ 134 h 238"/>
                  <a:gd name="T68" fmla="*/ 112 w 134"/>
                  <a:gd name="T69" fmla="*/ 152 h 238"/>
                  <a:gd name="T70" fmla="*/ 38 w 134"/>
                  <a:gd name="T71" fmla="*/ 150 h 238"/>
                  <a:gd name="T72" fmla="*/ 12 w 134"/>
                  <a:gd name="T73" fmla="*/ 176 h 238"/>
                  <a:gd name="T74" fmla="*/ 26 w 134"/>
                  <a:gd name="T75" fmla="*/ 152 h 238"/>
                  <a:gd name="T76" fmla="*/ 34 w 134"/>
                  <a:gd name="T77" fmla="*/ 134 h 238"/>
                  <a:gd name="T78" fmla="*/ 94 w 134"/>
                  <a:gd name="T79" fmla="*/ 152 h 238"/>
                  <a:gd name="T80" fmla="*/ 96 w 134"/>
                  <a:gd name="T81" fmla="*/ 152 h 238"/>
                  <a:gd name="T82" fmla="*/ 90 w 134"/>
                  <a:gd name="T83" fmla="*/ 156 h 238"/>
                  <a:gd name="T84" fmla="*/ 74 w 134"/>
                  <a:gd name="T85" fmla="*/ 160 h 238"/>
                  <a:gd name="T86" fmla="*/ 90 w 134"/>
                  <a:gd name="T87" fmla="*/ 146 h 238"/>
                  <a:gd name="T88" fmla="*/ 108 w 134"/>
                  <a:gd name="T89" fmla="*/ 152 h 238"/>
                  <a:gd name="T90" fmla="*/ 116 w 134"/>
                  <a:gd name="T91" fmla="*/ 156 h 238"/>
                  <a:gd name="T92" fmla="*/ 74 w 134"/>
                  <a:gd name="T93" fmla="*/ 202 h 238"/>
                  <a:gd name="T94" fmla="*/ 86 w 134"/>
                  <a:gd name="T95" fmla="*/ 186 h 238"/>
                  <a:gd name="T96" fmla="*/ 100 w 134"/>
                  <a:gd name="T97" fmla="*/ 186 h 238"/>
                  <a:gd name="T98" fmla="*/ 116 w 134"/>
                  <a:gd name="T99" fmla="*/ 176 h 238"/>
                  <a:gd name="T100" fmla="*/ 130 w 134"/>
                  <a:gd name="T101" fmla="*/ 172 h 238"/>
                  <a:gd name="T102" fmla="*/ 134 w 134"/>
                  <a:gd name="T103" fmla="*/ 202 h 238"/>
                  <a:gd name="T104" fmla="*/ 126 w 134"/>
                  <a:gd name="T105" fmla="*/ 202 h 238"/>
                  <a:gd name="T106" fmla="*/ 120 w 134"/>
                  <a:gd name="T107" fmla="*/ 232 h 238"/>
                  <a:gd name="T108" fmla="*/ 100 w 134"/>
                  <a:gd name="T109" fmla="*/ 208 h 238"/>
                  <a:gd name="T110" fmla="*/ 94 w 134"/>
                  <a:gd name="T111" fmla="*/ 194 h 238"/>
                  <a:gd name="T112" fmla="*/ 82 w 134"/>
                  <a:gd name="T113" fmla="*/ 198 h 238"/>
                  <a:gd name="T114" fmla="*/ 108 w 134"/>
                  <a:gd name="T115" fmla="*/ 172 h 238"/>
                  <a:gd name="T116" fmla="*/ 66 w 134"/>
                  <a:gd name="T117" fmla="*/ 212 h 238"/>
                  <a:gd name="T118" fmla="*/ 60 w 134"/>
                  <a:gd name="T119" fmla="*/ 2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238">
                    <a:moveTo>
                      <a:pt x="112" y="130"/>
                    </a:moveTo>
                    <a:lnTo>
                      <a:pt x="112" y="126"/>
                    </a:lnTo>
                    <a:lnTo>
                      <a:pt x="108" y="126"/>
                    </a:lnTo>
                    <a:lnTo>
                      <a:pt x="112" y="126"/>
                    </a:lnTo>
                    <a:lnTo>
                      <a:pt x="112" y="130"/>
                    </a:lnTo>
                    <a:lnTo>
                      <a:pt x="112" y="130"/>
                    </a:lnTo>
                    <a:lnTo>
                      <a:pt x="112" y="130"/>
                    </a:lnTo>
                    <a:close/>
                    <a:moveTo>
                      <a:pt x="78" y="150"/>
                    </a:moveTo>
                    <a:lnTo>
                      <a:pt x="78" y="146"/>
                    </a:lnTo>
                    <a:lnTo>
                      <a:pt x="78" y="142"/>
                    </a:lnTo>
                    <a:lnTo>
                      <a:pt x="82" y="142"/>
                    </a:lnTo>
                    <a:lnTo>
                      <a:pt x="82" y="146"/>
                    </a:lnTo>
                    <a:lnTo>
                      <a:pt x="78" y="150"/>
                    </a:lnTo>
                    <a:lnTo>
                      <a:pt x="78" y="150"/>
                    </a:lnTo>
                    <a:lnTo>
                      <a:pt x="78" y="150"/>
                    </a:lnTo>
                    <a:close/>
                    <a:moveTo>
                      <a:pt x="42" y="150"/>
                    </a:moveTo>
                    <a:lnTo>
                      <a:pt x="42" y="146"/>
                    </a:lnTo>
                    <a:lnTo>
                      <a:pt x="38" y="146"/>
                    </a:lnTo>
                    <a:lnTo>
                      <a:pt x="42" y="146"/>
                    </a:lnTo>
                    <a:lnTo>
                      <a:pt x="42" y="150"/>
                    </a:lnTo>
                    <a:lnTo>
                      <a:pt x="42" y="150"/>
                    </a:lnTo>
                    <a:lnTo>
                      <a:pt x="42" y="150"/>
                    </a:lnTo>
                    <a:close/>
                    <a:moveTo>
                      <a:pt x="94" y="172"/>
                    </a:moveTo>
                    <a:lnTo>
                      <a:pt x="94" y="168"/>
                    </a:lnTo>
                    <a:lnTo>
                      <a:pt x="94" y="172"/>
                    </a:lnTo>
                    <a:lnTo>
                      <a:pt x="94" y="172"/>
                    </a:lnTo>
                    <a:lnTo>
                      <a:pt x="94" y="172"/>
                    </a:lnTo>
                    <a:close/>
                    <a:moveTo>
                      <a:pt x="4" y="186"/>
                    </a:moveTo>
                    <a:lnTo>
                      <a:pt x="4" y="182"/>
                    </a:lnTo>
                    <a:lnTo>
                      <a:pt x="4" y="186"/>
                    </a:lnTo>
                    <a:lnTo>
                      <a:pt x="4" y="186"/>
                    </a:lnTo>
                    <a:lnTo>
                      <a:pt x="4" y="186"/>
                    </a:lnTo>
                    <a:close/>
                    <a:moveTo>
                      <a:pt x="0" y="194"/>
                    </a:moveTo>
                    <a:lnTo>
                      <a:pt x="0" y="190"/>
                    </a:lnTo>
                    <a:lnTo>
                      <a:pt x="0" y="186"/>
                    </a:lnTo>
                    <a:lnTo>
                      <a:pt x="0" y="190"/>
                    </a:lnTo>
                    <a:lnTo>
                      <a:pt x="0" y="194"/>
                    </a:lnTo>
                    <a:lnTo>
                      <a:pt x="0" y="194"/>
                    </a:lnTo>
                    <a:lnTo>
                      <a:pt x="0" y="194"/>
                    </a:lnTo>
                    <a:close/>
                    <a:moveTo>
                      <a:pt x="82" y="202"/>
                    </a:moveTo>
                    <a:lnTo>
                      <a:pt x="82" y="198"/>
                    </a:lnTo>
                    <a:lnTo>
                      <a:pt x="86" y="198"/>
                    </a:lnTo>
                    <a:lnTo>
                      <a:pt x="86" y="202"/>
                    </a:lnTo>
                    <a:lnTo>
                      <a:pt x="82" y="202"/>
                    </a:lnTo>
                    <a:lnTo>
                      <a:pt x="82" y="202"/>
                    </a:lnTo>
                    <a:lnTo>
                      <a:pt x="82" y="202"/>
                    </a:lnTo>
                    <a:close/>
                    <a:moveTo>
                      <a:pt x="50" y="220"/>
                    </a:moveTo>
                    <a:lnTo>
                      <a:pt x="50" y="216"/>
                    </a:lnTo>
                    <a:lnTo>
                      <a:pt x="52" y="216"/>
                    </a:lnTo>
                    <a:lnTo>
                      <a:pt x="52" y="220"/>
                    </a:lnTo>
                    <a:lnTo>
                      <a:pt x="50" y="220"/>
                    </a:lnTo>
                    <a:lnTo>
                      <a:pt x="50" y="220"/>
                    </a:lnTo>
                    <a:lnTo>
                      <a:pt x="50" y="220"/>
                    </a:lnTo>
                    <a:close/>
                    <a:moveTo>
                      <a:pt x="66" y="4"/>
                    </a:moveTo>
                    <a:lnTo>
                      <a:pt x="66" y="0"/>
                    </a:lnTo>
                    <a:lnTo>
                      <a:pt x="70" y="0"/>
                    </a:lnTo>
                    <a:lnTo>
                      <a:pt x="66" y="4"/>
                    </a:lnTo>
                    <a:lnTo>
                      <a:pt x="66" y="4"/>
                    </a:lnTo>
                    <a:lnTo>
                      <a:pt x="66" y="4"/>
                    </a:lnTo>
                    <a:close/>
                    <a:moveTo>
                      <a:pt x="42" y="56"/>
                    </a:moveTo>
                    <a:lnTo>
                      <a:pt x="42" y="52"/>
                    </a:lnTo>
                    <a:lnTo>
                      <a:pt x="38" y="52"/>
                    </a:lnTo>
                    <a:lnTo>
                      <a:pt x="38" y="48"/>
                    </a:lnTo>
                    <a:lnTo>
                      <a:pt x="42" y="44"/>
                    </a:lnTo>
                    <a:lnTo>
                      <a:pt x="42" y="48"/>
                    </a:lnTo>
                    <a:lnTo>
                      <a:pt x="46" y="48"/>
                    </a:lnTo>
                    <a:lnTo>
                      <a:pt x="46" y="52"/>
                    </a:lnTo>
                    <a:lnTo>
                      <a:pt x="50" y="48"/>
                    </a:lnTo>
                    <a:lnTo>
                      <a:pt x="50" y="44"/>
                    </a:lnTo>
                    <a:lnTo>
                      <a:pt x="50" y="40"/>
                    </a:lnTo>
                    <a:lnTo>
                      <a:pt x="50" y="38"/>
                    </a:lnTo>
                    <a:lnTo>
                      <a:pt x="50" y="34"/>
                    </a:lnTo>
                    <a:lnTo>
                      <a:pt x="50" y="30"/>
                    </a:lnTo>
                    <a:lnTo>
                      <a:pt x="50" y="26"/>
                    </a:lnTo>
                    <a:lnTo>
                      <a:pt x="50" y="22"/>
                    </a:lnTo>
                    <a:lnTo>
                      <a:pt x="50" y="18"/>
                    </a:lnTo>
                    <a:lnTo>
                      <a:pt x="50" y="14"/>
                    </a:lnTo>
                    <a:lnTo>
                      <a:pt x="50" y="10"/>
                    </a:lnTo>
                    <a:lnTo>
                      <a:pt x="52" y="10"/>
                    </a:lnTo>
                    <a:lnTo>
                      <a:pt x="52" y="8"/>
                    </a:lnTo>
                    <a:lnTo>
                      <a:pt x="56" y="4"/>
                    </a:lnTo>
                    <a:lnTo>
                      <a:pt x="56" y="8"/>
                    </a:lnTo>
                    <a:lnTo>
                      <a:pt x="60" y="4"/>
                    </a:lnTo>
                    <a:lnTo>
                      <a:pt x="60" y="8"/>
                    </a:lnTo>
                    <a:lnTo>
                      <a:pt x="64" y="8"/>
                    </a:lnTo>
                    <a:lnTo>
                      <a:pt x="64" y="10"/>
                    </a:lnTo>
                    <a:lnTo>
                      <a:pt x="66" y="10"/>
                    </a:lnTo>
                    <a:lnTo>
                      <a:pt x="70" y="10"/>
                    </a:lnTo>
                    <a:lnTo>
                      <a:pt x="70" y="8"/>
                    </a:lnTo>
                    <a:lnTo>
                      <a:pt x="74" y="8"/>
                    </a:lnTo>
                    <a:lnTo>
                      <a:pt x="74" y="10"/>
                    </a:lnTo>
                    <a:lnTo>
                      <a:pt x="74" y="14"/>
                    </a:lnTo>
                    <a:lnTo>
                      <a:pt x="74" y="18"/>
                    </a:lnTo>
                    <a:lnTo>
                      <a:pt x="74" y="22"/>
                    </a:lnTo>
                    <a:lnTo>
                      <a:pt x="74" y="26"/>
                    </a:lnTo>
                    <a:lnTo>
                      <a:pt x="78" y="30"/>
                    </a:lnTo>
                    <a:lnTo>
                      <a:pt x="78" y="34"/>
                    </a:lnTo>
                    <a:lnTo>
                      <a:pt x="78" y="38"/>
                    </a:lnTo>
                    <a:lnTo>
                      <a:pt x="74" y="40"/>
                    </a:lnTo>
                    <a:lnTo>
                      <a:pt x="74" y="44"/>
                    </a:lnTo>
                    <a:lnTo>
                      <a:pt x="74" y="48"/>
                    </a:lnTo>
                    <a:lnTo>
                      <a:pt x="70" y="48"/>
                    </a:lnTo>
                    <a:lnTo>
                      <a:pt x="70" y="52"/>
                    </a:lnTo>
                    <a:lnTo>
                      <a:pt x="70" y="48"/>
                    </a:lnTo>
                    <a:lnTo>
                      <a:pt x="74" y="48"/>
                    </a:lnTo>
                    <a:lnTo>
                      <a:pt x="70" y="48"/>
                    </a:lnTo>
                    <a:lnTo>
                      <a:pt x="66" y="48"/>
                    </a:lnTo>
                    <a:lnTo>
                      <a:pt x="66" y="52"/>
                    </a:lnTo>
                    <a:lnTo>
                      <a:pt x="64" y="52"/>
                    </a:lnTo>
                    <a:lnTo>
                      <a:pt x="64" y="56"/>
                    </a:lnTo>
                    <a:lnTo>
                      <a:pt x="66" y="56"/>
                    </a:lnTo>
                    <a:lnTo>
                      <a:pt x="64" y="56"/>
                    </a:lnTo>
                    <a:lnTo>
                      <a:pt x="64" y="60"/>
                    </a:lnTo>
                    <a:lnTo>
                      <a:pt x="64" y="64"/>
                    </a:lnTo>
                    <a:lnTo>
                      <a:pt x="64" y="66"/>
                    </a:lnTo>
                    <a:lnTo>
                      <a:pt x="64" y="70"/>
                    </a:lnTo>
                    <a:lnTo>
                      <a:pt x="66" y="70"/>
                    </a:lnTo>
                    <a:lnTo>
                      <a:pt x="66" y="74"/>
                    </a:lnTo>
                    <a:lnTo>
                      <a:pt x="64" y="74"/>
                    </a:lnTo>
                    <a:lnTo>
                      <a:pt x="66" y="74"/>
                    </a:lnTo>
                    <a:lnTo>
                      <a:pt x="66" y="78"/>
                    </a:lnTo>
                    <a:lnTo>
                      <a:pt x="66" y="82"/>
                    </a:lnTo>
                    <a:lnTo>
                      <a:pt x="70" y="86"/>
                    </a:lnTo>
                    <a:lnTo>
                      <a:pt x="74" y="86"/>
                    </a:lnTo>
                    <a:lnTo>
                      <a:pt x="74" y="90"/>
                    </a:lnTo>
                    <a:lnTo>
                      <a:pt x="74" y="86"/>
                    </a:lnTo>
                    <a:lnTo>
                      <a:pt x="74" y="82"/>
                    </a:lnTo>
                    <a:lnTo>
                      <a:pt x="74" y="86"/>
                    </a:lnTo>
                    <a:lnTo>
                      <a:pt x="74" y="82"/>
                    </a:lnTo>
                    <a:lnTo>
                      <a:pt x="78" y="82"/>
                    </a:lnTo>
                    <a:lnTo>
                      <a:pt x="78" y="78"/>
                    </a:lnTo>
                    <a:lnTo>
                      <a:pt x="78" y="82"/>
                    </a:lnTo>
                    <a:lnTo>
                      <a:pt x="82" y="78"/>
                    </a:lnTo>
                    <a:lnTo>
                      <a:pt x="82" y="82"/>
                    </a:lnTo>
                    <a:lnTo>
                      <a:pt x="86" y="82"/>
                    </a:lnTo>
                    <a:lnTo>
                      <a:pt x="86" y="86"/>
                    </a:lnTo>
                    <a:lnTo>
                      <a:pt x="86" y="90"/>
                    </a:lnTo>
                    <a:lnTo>
                      <a:pt x="86" y="94"/>
                    </a:lnTo>
                    <a:lnTo>
                      <a:pt x="86" y="90"/>
                    </a:lnTo>
                    <a:lnTo>
                      <a:pt x="90" y="90"/>
                    </a:lnTo>
                    <a:lnTo>
                      <a:pt x="90" y="86"/>
                    </a:lnTo>
                    <a:lnTo>
                      <a:pt x="94" y="86"/>
                    </a:lnTo>
                    <a:lnTo>
                      <a:pt x="94" y="90"/>
                    </a:lnTo>
                    <a:lnTo>
                      <a:pt x="96" y="90"/>
                    </a:lnTo>
                    <a:lnTo>
                      <a:pt x="96" y="94"/>
                    </a:lnTo>
                    <a:lnTo>
                      <a:pt x="96" y="90"/>
                    </a:lnTo>
                    <a:lnTo>
                      <a:pt x="94" y="90"/>
                    </a:lnTo>
                    <a:lnTo>
                      <a:pt x="94" y="94"/>
                    </a:lnTo>
                    <a:lnTo>
                      <a:pt x="94" y="96"/>
                    </a:lnTo>
                    <a:lnTo>
                      <a:pt x="96" y="96"/>
                    </a:lnTo>
                    <a:lnTo>
                      <a:pt x="96" y="100"/>
                    </a:lnTo>
                    <a:lnTo>
                      <a:pt x="96" y="96"/>
                    </a:lnTo>
                    <a:lnTo>
                      <a:pt x="96" y="100"/>
                    </a:lnTo>
                    <a:lnTo>
                      <a:pt x="100" y="100"/>
                    </a:lnTo>
                    <a:lnTo>
                      <a:pt x="100" y="104"/>
                    </a:lnTo>
                    <a:lnTo>
                      <a:pt x="100" y="100"/>
                    </a:lnTo>
                    <a:lnTo>
                      <a:pt x="100" y="104"/>
                    </a:lnTo>
                    <a:lnTo>
                      <a:pt x="100" y="108"/>
                    </a:lnTo>
                    <a:lnTo>
                      <a:pt x="100" y="112"/>
                    </a:lnTo>
                    <a:lnTo>
                      <a:pt x="96" y="112"/>
                    </a:lnTo>
                    <a:lnTo>
                      <a:pt x="96" y="108"/>
                    </a:lnTo>
                    <a:lnTo>
                      <a:pt x="96" y="104"/>
                    </a:lnTo>
                    <a:lnTo>
                      <a:pt x="100" y="104"/>
                    </a:lnTo>
                    <a:lnTo>
                      <a:pt x="96" y="104"/>
                    </a:lnTo>
                    <a:lnTo>
                      <a:pt x="94" y="104"/>
                    </a:lnTo>
                    <a:lnTo>
                      <a:pt x="90" y="104"/>
                    </a:lnTo>
                    <a:lnTo>
                      <a:pt x="90" y="100"/>
                    </a:lnTo>
                    <a:lnTo>
                      <a:pt x="90" y="104"/>
                    </a:lnTo>
                    <a:lnTo>
                      <a:pt x="90" y="100"/>
                    </a:lnTo>
                    <a:lnTo>
                      <a:pt x="90" y="96"/>
                    </a:lnTo>
                    <a:lnTo>
                      <a:pt x="86" y="96"/>
                    </a:lnTo>
                    <a:lnTo>
                      <a:pt x="86" y="94"/>
                    </a:lnTo>
                    <a:lnTo>
                      <a:pt x="82" y="94"/>
                    </a:lnTo>
                    <a:lnTo>
                      <a:pt x="82" y="90"/>
                    </a:lnTo>
                    <a:lnTo>
                      <a:pt x="78" y="90"/>
                    </a:lnTo>
                    <a:lnTo>
                      <a:pt x="78" y="86"/>
                    </a:lnTo>
                    <a:lnTo>
                      <a:pt x="78" y="90"/>
                    </a:lnTo>
                    <a:lnTo>
                      <a:pt x="78" y="94"/>
                    </a:lnTo>
                    <a:lnTo>
                      <a:pt x="78" y="96"/>
                    </a:lnTo>
                    <a:lnTo>
                      <a:pt x="82" y="96"/>
                    </a:lnTo>
                    <a:lnTo>
                      <a:pt x="82" y="100"/>
                    </a:lnTo>
                    <a:lnTo>
                      <a:pt x="78" y="100"/>
                    </a:lnTo>
                    <a:lnTo>
                      <a:pt x="78" y="96"/>
                    </a:lnTo>
                    <a:lnTo>
                      <a:pt x="78" y="94"/>
                    </a:lnTo>
                    <a:lnTo>
                      <a:pt x="74" y="94"/>
                    </a:lnTo>
                    <a:lnTo>
                      <a:pt x="70" y="90"/>
                    </a:lnTo>
                    <a:lnTo>
                      <a:pt x="66" y="90"/>
                    </a:lnTo>
                    <a:lnTo>
                      <a:pt x="66" y="86"/>
                    </a:lnTo>
                    <a:lnTo>
                      <a:pt x="64" y="90"/>
                    </a:lnTo>
                    <a:lnTo>
                      <a:pt x="64" y="94"/>
                    </a:lnTo>
                    <a:lnTo>
                      <a:pt x="60" y="94"/>
                    </a:lnTo>
                    <a:lnTo>
                      <a:pt x="56" y="94"/>
                    </a:lnTo>
                    <a:lnTo>
                      <a:pt x="56" y="90"/>
                    </a:lnTo>
                    <a:lnTo>
                      <a:pt x="52" y="86"/>
                    </a:lnTo>
                    <a:lnTo>
                      <a:pt x="52" y="90"/>
                    </a:lnTo>
                    <a:lnTo>
                      <a:pt x="52" y="86"/>
                    </a:lnTo>
                    <a:lnTo>
                      <a:pt x="52" y="82"/>
                    </a:lnTo>
                    <a:lnTo>
                      <a:pt x="56" y="78"/>
                    </a:lnTo>
                    <a:lnTo>
                      <a:pt x="56" y="74"/>
                    </a:lnTo>
                    <a:lnTo>
                      <a:pt x="52" y="74"/>
                    </a:lnTo>
                    <a:lnTo>
                      <a:pt x="52" y="70"/>
                    </a:lnTo>
                    <a:lnTo>
                      <a:pt x="50" y="70"/>
                    </a:lnTo>
                    <a:lnTo>
                      <a:pt x="50" y="74"/>
                    </a:lnTo>
                    <a:lnTo>
                      <a:pt x="52" y="74"/>
                    </a:lnTo>
                    <a:lnTo>
                      <a:pt x="52" y="78"/>
                    </a:lnTo>
                    <a:lnTo>
                      <a:pt x="50" y="78"/>
                    </a:lnTo>
                    <a:lnTo>
                      <a:pt x="50" y="74"/>
                    </a:lnTo>
                    <a:lnTo>
                      <a:pt x="46" y="74"/>
                    </a:lnTo>
                    <a:lnTo>
                      <a:pt x="46" y="70"/>
                    </a:lnTo>
                    <a:lnTo>
                      <a:pt x="50" y="70"/>
                    </a:lnTo>
                    <a:lnTo>
                      <a:pt x="46" y="70"/>
                    </a:lnTo>
                    <a:lnTo>
                      <a:pt x="46" y="74"/>
                    </a:lnTo>
                    <a:lnTo>
                      <a:pt x="46" y="70"/>
                    </a:lnTo>
                    <a:lnTo>
                      <a:pt x="46" y="66"/>
                    </a:lnTo>
                    <a:lnTo>
                      <a:pt x="42" y="64"/>
                    </a:lnTo>
                    <a:lnTo>
                      <a:pt x="42" y="60"/>
                    </a:lnTo>
                    <a:lnTo>
                      <a:pt x="42" y="56"/>
                    </a:lnTo>
                    <a:lnTo>
                      <a:pt x="42" y="56"/>
                    </a:lnTo>
                    <a:lnTo>
                      <a:pt x="42" y="56"/>
                    </a:lnTo>
                    <a:close/>
                    <a:moveTo>
                      <a:pt x="70" y="74"/>
                    </a:moveTo>
                    <a:lnTo>
                      <a:pt x="70" y="70"/>
                    </a:lnTo>
                    <a:lnTo>
                      <a:pt x="66" y="70"/>
                    </a:lnTo>
                    <a:lnTo>
                      <a:pt x="66" y="66"/>
                    </a:lnTo>
                    <a:lnTo>
                      <a:pt x="70" y="66"/>
                    </a:lnTo>
                    <a:lnTo>
                      <a:pt x="70" y="70"/>
                    </a:lnTo>
                    <a:lnTo>
                      <a:pt x="70" y="66"/>
                    </a:lnTo>
                    <a:lnTo>
                      <a:pt x="70" y="70"/>
                    </a:lnTo>
                    <a:lnTo>
                      <a:pt x="70" y="74"/>
                    </a:lnTo>
                    <a:lnTo>
                      <a:pt x="70" y="74"/>
                    </a:lnTo>
                    <a:lnTo>
                      <a:pt x="70" y="74"/>
                    </a:lnTo>
                    <a:close/>
                    <a:moveTo>
                      <a:pt x="74" y="74"/>
                    </a:moveTo>
                    <a:lnTo>
                      <a:pt x="74" y="70"/>
                    </a:lnTo>
                    <a:lnTo>
                      <a:pt x="70" y="70"/>
                    </a:lnTo>
                    <a:lnTo>
                      <a:pt x="74" y="70"/>
                    </a:lnTo>
                    <a:lnTo>
                      <a:pt x="74" y="74"/>
                    </a:lnTo>
                    <a:lnTo>
                      <a:pt x="74" y="74"/>
                    </a:lnTo>
                    <a:lnTo>
                      <a:pt x="74" y="74"/>
                    </a:lnTo>
                    <a:close/>
                    <a:moveTo>
                      <a:pt x="74" y="86"/>
                    </a:moveTo>
                    <a:lnTo>
                      <a:pt x="70" y="86"/>
                    </a:lnTo>
                    <a:lnTo>
                      <a:pt x="70" y="82"/>
                    </a:lnTo>
                    <a:lnTo>
                      <a:pt x="70" y="86"/>
                    </a:lnTo>
                    <a:lnTo>
                      <a:pt x="74" y="86"/>
                    </a:lnTo>
                    <a:lnTo>
                      <a:pt x="74" y="86"/>
                    </a:lnTo>
                    <a:lnTo>
                      <a:pt x="74" y="86"/>
                    </a:lnTo>
                    <a:close/>
                    <a:moveTo>
                      <a:pt x="100" y="94"/>
                    </a:moveTo>
                    <a:lnTo>
                      <a:pt x="100" y="90"/>
                    </a:lnTo>
                    <a:lnTo>
                      <a:pt x="100" y="86"/>
                    </a:lnTo>
                    <a:lnTo>
                      <a:pt x="104" y="86"/>
                    </a:lnTo>
                    <a:lnTo>
                      <a:pt x="104" y="90"/>
                    </a:lnTo>
                    <a:lnTo>
                      <a:pt x="104" y="94"/>
                    </a:lnTo>
                    <a:lnTo>
                      <a:pt x="100" y="94"/>
                    </a:lnTo>
                    <a:lnTo>
                      <a:pt x="100" y="94"/>
                    </a:lnTo>
                    <a:lnTo>
                      <a:pt x="100" y="94"/>
                    </a:lnTo>
                    <a:close/>
                    <a:moveTo>
                      <a:pt x="46" y="94"/>
                    </a:moveTo>
                    <a:lnTo>
                      <a:pt x="46" y="90"/>
                    </a:lnTo>
                    <a:lnTo>
                      <a:pt x="46" y="94"/>
                    </a:lnTo>
                    <a:lnTo>
                      <a:pt x="46" y="94"/>
                    </a:lnTo>
                    <a:lnTo>
                      <a:pt x="46" y="94"/>
                    </a:lnTo>
                    <a:close/>
                    <a:moveTo>
                      <a:pt x="70" y="100"/>
                    </a:moveTo>
                    <a:lnTo>
                      <a:pt x="66" y="96"/>
                    </a:lnTo>
                    <a:lnTo>
                      <a:pt x="70" y="94"/>
                    </a:lnTo>
                    <a:lnTo>
                      <a:pt x="70" y="96"/>
                    </a:lnTo>
                    <a:lnTo>
                      <a:pt x="74" y="96"/>
                    </a:lnTo>
                    <a:lnTo>
                      <a:pt x="70" y="100"/>
                    </a:lnTo>
                    <a:lnTo>
                      <a:pt x="70" y="100"/>
                    </a:lnTo>
                    <a:lnTo>
                      <a:pt x="70" y="100"/>
                    </a:lnTo>
                    <a:close/>
                    <a:moveTo>
                      <a:pt x="56" y="116"/>
                    </a:moveTo>
                    <a:lnTo>
                      <a:pt x="56" y="112"/>
                    </a:lnTo>
                    <a:lnTo>
                      <a:pt x="56" y="108"/>
                    </a:lnTo>
                    <a:lnTo>
                      <a:pt x="52" y="108"/>
                    </a:lnTo>
                    <a:lnTo>
                      <a:pt x="52" y="104"/>
                    </a:lnTo>
                    <a:lnTo>
                      <a:pt x="52" y="100"/>
                    </a:lnTo>
                    <a:lnTo>
                      <a:pt x="50" y="100"/>
                    </a:lnTo>
                    <a:lnTo>
                      <a:pt x="50" y="96"/>
                    </a:lnTo>
                    <a:lnTo>
                      <a:pt x="50" y="94"/>
                    </a:lnTo>
                    <a:lnTo>
                      <a:pt x="52" y="94"/>
                    </a:lnTo>
                    <a:lnTo>
                      <a:pt x="52" y="96"/>
                    </a:lnTo>
                    <a:lnTo>
                      <a:pt x="56" y="94"/>
                    </a:lnTo>
                    <a:lnTo>
                      <a:pt x="56" y="96"/>
                    </a:lnTo>
                    <a:lnTo>
                      <a:pt x="60" y="96"/>
                    </a:lnTo>
                    <a:lnTo>
                      <a:pt x="64" y="100"/>
                    </a:lnTo>
                    <a:lnTo>
                      <a:pt x="64" y="104"/>
                    </a:lnTo>
                    <a:lnTo>
                      <a:pt x="64" y="108"/>
                    </a:lnTo>
                    <a:lnTo>
                      <a:pt x="64" y="112"/>
                    </a:lnTo>
                    <a:lnTo>
                      <a:pt x="64" y="116"/>
                    </a:lnTo>
                    <a:lnTo>
                      <a:pt x="60" y="116"/>
                    </a:lnTo>
                    <a:lnTo>
                      <a:pt x="56" y="116"/>
                    </a:lnTo>
                    <a:lnTo>
                      <a:pt x="56" y="116"/>
                    </a:lnTo>
                    <a:lnTo>
                      <a:pt x="56" y="116"/>
                    </a:lnTo>
                    <a:close/>
                    <a:moveTo>
                      <a:pt x="90" y="108"/>
                    </a:moveTo>
                    <a:lnTo>
                      <a:pt x="90" y="104"/>
                    </a:lnTo>
                    <a:lnTo>
                      <a:pt x="86" y="104"/>
                    </a:lnTo>
                    <a:lnTo>
                      <a:pt x="86" y="100"/>
                    </a:lnTo>
                    <a:lnTo>
                      <a:pt x="86" y="104"/>
                    </a:lnTo>
                    <a:lnTo>
                      <a:pt x="90" y="104"/>
                    </a:lnTo>
                    <a:lnTo>
                      <a:pt x="90" y="108"/>
                    </a:lnTo>
                    <a:lnTo>
                      <a:pt x="90" y="108"/>
                    </a:lnTo>
                    <a:lnTo>
                      <a:pt x="90" y="108"/>
                    </a:lnTo>
                    <a:close/>
                    <a:moveTo>
                      <a:pt x="70" y="120"/>
                    </a:moveTo>
                    <a:lnTo>
                      <a:pt x="70" y="116"/>
                    </a:lnTo>
                    <a:lnTo>
                      <a:pt x="70" y="112"/>
                    </a:lnTo>
                    <a:lnTo>
                      <a:pt x="70" y="108"/>
                    </a:lnTo>
                    <a:lnTo>
                      <a:pt x="74" y="108"/>
                    </a:lnTo>
                    <a:lnTo>
                      <a:pt x="74" y="112"/>
                    </a:lnTo>
                    <a:lnTo>
                      <a:pt x="70" y="112"/>
                    </a:lnTo>
                    <a:lnTo>
                      <a:pt x="70" y="120"/>
                    </a:lnTo>
                    <a:lnTo>
                      <a:pt x="70" y="120"/>
                    </a:lnTo>
                    <a:lnTo>
                      <a:pt x="70" y="120"/>
                    </a:lnTo>
                    <a:close/>
                    <a:moveTo>
                      <a:pt x="96" y="116"/>
                    </a:moveTo>
                    <a:lnTo>
                      <a:pt x="96" y="112"/>
                    </a:lnTo>
                    <a:lnTo>
                      <a:pt x="94" y="112"/>
                    </a:lnTo>
                    <a:lnTo>
                      <a:pt x="94" y="108"/>
                    </a:lnTo>
                    <a:lnTo>
                      <a:pt x="96" y="112"/>
                    </a:lnTo>
                    <a:lnTo>
                      <a:pt x="96" y="116"/>
                    </a:lnTo>
                    <a:lnTo>
                      <a:pt x="96" y="116"/>
                    </a:lnTo>
                    <a:lnTo>
                      <a:pt x="96" y="116"/>
                    </a:lnTo>
                    <a:close/>
                    <a:moveTo>
                      <a:pt x="86" y="124"/>
                    </a:moveTo>
                    <a:lnTo>
                      <a:pt x="90" y="120"/>
                    </a:lnTo>
                    <a:lnTo>
                      <a:pt x="90" y="116"/>
                    </a:lnTo>
                    <a:lnTo>
                      <a:pt x="90" y="112"/>
                    </a:lnTo>
                    <a:lnTo>
                      <a:pt x="94" y="112"/>
                    </a:lnTo>
                    <a:lnTo>
                      <a:pt x="94" y="116"/>
                    </a:lnTo>
                    <a:lnTo>
                      <a:pt x="96" y="116"/>
                    </a:lnTo>
                    <a:lnTo>
                      <a:pt x="100" y="120"/>
                    </a:lnTo>
                    <a:lnTo>
                      <a:pt x="100" y="124"/>
                    </a:lnTo>
                    <a:lnTo>
                      <a:pt x="100" y="126"/>
                    </a:lnTo>
                    <a:lnTo>
                      <a:pt x="100" y="124"/>
                    </a:lnTo>
                    <a:lnTo>
                      <a:pt x="96" y="124"/>
                    </a:lnTo>
                    <a:lnTo>
                      <a:pt x="94" y="120"/>
                    </a:lnTo>
                    <a:lnTo>
                      <a:pt x="94" y="116"/>
                    </a:lnTo>
                    <a:lnTo>
                      <a:pt x="90" y="116"/>
                    </a:lnTo>
                    <a:lnTo>
                      <a:pt x="90" y="120"/>
                    </a:lnTo>
                    <a:lnTo>
                      <a:pt x="90" y="124"/>
                    </a:lnTo>
                    <a:lnTo>
                      <a:pt x="86" y="124"/>
                    </a:lnTo>
                    <a:lnTo>
                      <a:pt x="86" y="124"/>
                    </a:lnTo>
                    <a:lnTo>
                      <a:pt x="86" y="124"/>
                    </a:lnTo>
                    <a:close/>
                    <a:moveTo>
                      <a:pt x="104" y="120"/>
                    </a:moveTo>
                    <a:lnTo>
                      <a:pt x="104" y="116"/>
                    </a:lnTo>
                    <a:lnTo>
                      <a:pt x="104" y="112"/>
                    </a:lnTo>
                    <a:lnTo>
                      <a:pt x="108" y="112"/>
                    </a:lnTo>
                    <a:lnTo>
                      <a:pt x="112" y="112"/>
                    </a:lnTo>
                    <a:lnTo>
                      <a:pt x="116" y="112"/>
                    </a:lnTo>
                    <a:lnTo>
                      <a:pt x="120" y="112"/>
                    </a:lnTo>
                    <a:lnTo>
                      <a:pt x="116" y="116"/>
                    </a:lnTo>
                    <a:lnTo>
                      <a:pt x="120" y="116"/>
                    </a:lnTo>
                    <a:lnTo>
                      <a:pt x="120" y="120"/>
                    </a:lnTo>
                    <a:lnTo>
                      <a:pt x="120" y="124"/>
                    </a:lnTo>
                    <a:lnTo>
                      <a:pt x="120" y="126"/>
                    </a:lnTo>
                    <a:lnTo>
                      <a:pt x="120" y="130"/>
                    </a:lnTo>
                    <a:lnTo>
                      <a:pt x="122" y="130"/>
                    </a:lnTo>
                    <a:lnTo>
                      <a:pt x="122" y="134"/>
                    </a:lnTo>
                    <a:lnTo>
                      <a:pt x="120" y="134"/>
                    </a:lnTo>
                    <a:lnTo>
                      <a:pt x="122" y="134"/>
                    </a:lnTo>
                    <a:lnTo>
                      <a:pt x="122" y="138"/>
                    </a:lnTo>
                    <a:lnTo>
                      <a:pt x="122" y="134"/>
                    </a:lnTo>
                    <a:lnTo>
                      <a:pt x="120" y="134"/>
                    </a:lnTo>
                    <a:lnTo>
                      <a:pt x="116" y="134"/>
                    </a:lnTo>
                    <a:lnTo>
                      <a:pt x="112" y="130"/>
                    </a:lnTo>
                    <a:lnTo>
                      <a:pt x="112" y="126"/>
                    </a:lnTo>
                    <a:lnTo>
                      <a:pt x="116" y="126"/>
                    </a:lnTo>
                    <a:lnTo>
                      <a:pt x="116" y="124"/>
                    </a:lnTo>
                    <a:lnTo>
                      <a:pt x="112" y="124"/>
                    </a:lnTo>
                    <a:lnTo>
                      <a:pt x="108" y="124"/>
                    </a:lnTo>
                    <a:lnTo>
                      <a:pt x="108" y="120"/>
                    </a:lnTo>
                    <a:lnTo>
                      <a:pt x="104" y="120"/>
                    </a:lnTo>
                    <a:lnTo>
                      <a:pt x="104" y="120"/>
                    </a:lnTo>
                    <a:lnTo>
                      <a:pt x="104" y="120"/>
                    </a:lnTo>
                    <a:close/>
                    <a:moveTo>
                      <a:pt x="78" y="116"/>
                    </a:moveTo>
                    <a:lnTo>
                      <a:pt x="78" y="112"/>
                    </a:lnTo>
                    <a:lnTo>
                      <a:pt x="82" y="112"/>
                    </a:lnTo>
                    <a:lnTo>
                      <a:pt x="82" y="116"/>
                    </a:lnTo>
                    <a:lnTo>
                      <a:pt x="78" y="116"/>
                    </a:lnTo>
                    <a:lnTo>
                      <a:pt x="78" y="116"/>
                    </a:lnTo>
                    <a:lnTo>
                      <a:pt x="78" y="116"/>
                    </a:lnTo>
                    <a:close/>
                    <a:moveTo>
                      <a:pt x="46" y="120"/>
                    </a:moveTo>
                    <a:lnTo>
                      <a:pt x="42" y="120"/>
                    </a:lnTo>
                    <a:lnTo>
                      <a:pt x="42" y="116"/>
                    </a:lnTo>
                    <a:lnTo>
                      <a:pt x="46" y="116"/>
                    </a:lnTo>
                    <a:lnTo>
                      <a:pt x="46" y="120"/>
                    </a:lnTo>
                    <a:lnTo>
                      <a:pt x="46" y="116"/>
                    </a:lnTo>
                    <a:lnTo>
                      <a:pt x="50" y="120"/>
                    </a:lnTo>
                    <a:lnTo>
                      <a:pt x="46" y="120"/>
                    </a:lnTo>
                    <a:lnTo>
                      <a:pt x="46" y="120"/>
                    </a:lnTo>
                    <a:lnTo>
                      <a:pt x="46" y="120"/>
                    </a:lnTo>
                    <a:close/>
                    <a:moveTo>
                      <a:pt x="42" y="126"/>
                    </a:moveTo>
                    <a:lnTo>
                      <a:pt x="42" y="124"/>
                    </a:lnTo>
                    <a:lnTo>
                      <a:pt x="42" y="120"/>
                    </a:lnTo>
                    <a:lnTo>
                      <a:pt x="42" y="124"/>
                    </a:lnTo>
                    <a:lnTo>
                      <a:pt x="46" y="124"/>
                    </a:lnTo>
                    <a:lnTo>
                      <a:pt x="46" y="126"/>
                    </a:lnTo>
                    <a:lnTo>
                      <a:pt x="42" y="126"/>
                    </a:lnTo>
                    <a:lnTo>
                      <a:pt x="42" y="126"/>
                    </a:lnTo>
                    <a:lnTo>
                      <a:pt x="42" y="126"/>
                    </a:lnTo>
                    <a:close/>
                    <a:moveTo>
                      <a:pt x="86" y="134"/>
                    </a:moveTo>
                    <a:lnTo>
                      <a:pt x="86" y="138"/>
                    </a:lnTo>
                    <a:lnTo>
                      <a:pt x="82" y="138"/>
                    </a:lnTo>
                    <a:lnTo>
                      <a:pt x="82" y="142"/>
                    </a:lnTo>
                    <a:lnTo>
                      <a:pt x="78" y="142"/>
                    </a:lnTo>
                    <a:lnTo>
                      <a:pt x="74" y="142"/>
                    </a:lnTo>
                    <a:lnTo>
                      <a:pt x="74" y="146"/>
                    </a:lnTo>
                    <a:lnTo>
                      <a:pt x="70" y="146"/>
                    </a:lnTo>
                    <a:lnTo>
                      <a:pt x="70" y="150"/>
                    </a:lnTo>
                    <a:lnTo>
                      <a:pt x="70" y="146"/>
                    </a:lnTo>
                    <a:lnTo>
                      <a:pt x="70" y="142"/>
                    </a:lnTo>
                    <a:lnTo>
                      <a:pt x="70" y="138"/>
                    </a:lnTo>
                    <a:lnTo>
                      <a:pt x="70" y="134"/>
                    </a:lnTo>
                    <a:lnTo>
                      <a:pt x="70" y="130"/>
                    </a:lnTo>
                    <a:lnTo>
                      <a:pt x="70" y="126"/>
                    </a:lnTo>
                    <a:lnTo>
                      <a:pt x="70" y="124"/>
                    </a:lnTo>
                    <a:lnTo>
                      <a:pt x="66" y="124"/>
                    </a:lnTo>
                    <a:lnTo>
                      <a:pt x="70" y="124"/>
                    </a:lnTo>
                    <a:lnTo>
                      <a:pt x="74" y="124"/>
                    </a:lnTo>
                    <a:lnTo>
                      <a:pt x="78" y="126"/>
                    </a:lnTo>
                    <a:lnTo>
                      <a:pt x="78" y="130"/>
                    </a:lnTo>
                    <a:lnTo>
                      <a:pt x="82" y="126"/>
                    </a:lnTo>
                    <a:lnTo>
                      <a:pt x="82" y="130"/>
                    </a:lnTo>
                    <a:lnTo>
                      <a:pt x="86" y="130"/>
                    </a:lnTo>
                    <a:lnTo>
                      <a:pt x="86" y="126"/>
                    </a:lnTo>
                    <a:lnTo>
                      <a:pt x="86" y="130"/>
                    </a:lnTo>
                    <a:lnTo>
                      <a:pt x="86" y="134"/>
                    </a:lnTo>
                    <a:lnTo>
                      <a:pt x="86" y="134"/>
                    </a:lnTo>
                    <a:lnTo>
                      <a:pt x="86" y="134"/>
                    </a:lnTo>
                    <a:close/>
                    <a:moveTo>
                      <a:pt x="104" y="130"/>
                    </a:moveTo>
                    <a:lnTo>
                      <a:pt x="104" y="126"/>
                    </a:lnTo>
                    <a:lnTo>
                      <a:pt x="108" y="126"/>
                    </a:lnTo>
                    <a:lnTo>
                      <a:pt x="108" y="130"/>
                    </a:lnTo>
                    <a:lnTo>
                      <a:pt x="104" y="130"/>
                    </a:lnTo>
                    <a:lnTo>
                      <a:pt x="104" y="130"/>
                    </a:lnTo>
                    <a:lnTo>
                      <a:pt x="104" y="130"/>
                    </a:lnTo>
                    <a:close/>
                    <a:moveTo>
                      <a:pt x="108" y="146"/>
                    </a:moveTo>
                    <a:lnTo>
                      <a:pt x="112" y="146"/>
                    </a:lnTo>
                    <a:lnTo>
                      <a:pt x="112" y="142"/>
                    </a:lnTo>
                    <a:lnTo>
                      <a:pt x="108" y="142"/>
                    </a:lnTo>
                    <a:lnTo>
                      <a:pt x="108" y="138"/>
                    </a:lnTo>
                    <a:lnTo>
                      <a:pt x="108" y="142"/>
                    </a:lnTo>
                    <a:lnTo>
                      <a:pt x="104" y="142"/>
                    </a:lnTo>
                    <a:lnTo>
                      <a:pt x="104" y="138"/>
                    </a:lnTo>
                    <a:lnTo>
                      <a:pt x="104" y="134"/>
                    </a:lnTo>
                    <a:lnTo>
                      <a:pt x="104" y="130"/>
                    </a:lnTo>
                    <a:lnTo>
                      <a:pt x="104" y="126"/>
                    </a:lnTo>
                    <a:lnTo>
                      <a:pt x="108" y="130"/>
                    </a:lnTo>
                    <a:lnTo>
                      <a:pt x="108" y="134"/>
                    </a:lnTo>
                    <a:lnTo>
                      <a:pt x="108" y="130"/>
                    </a:lnTo>
                    <a:lnTo>
                      <a:pt x="112" y="130"/>
                    </a:lnTo>
                    <a:lnTo>
                      <a:pt x="112" y="134"/>
                    </a:lnTo>
                    <a:lnTo>
                      <a:pt x="116" y="138"/>
                    </a:lnTo>
                    <a:lnTo>
                      <a:pt x="112" y="138"/>
                    </a:lnTo>
                    <a:lnTo>
                      <a:pt x="112" y="142"/>
                    </a:lnTo>
                    <a:lnTo>
                      <a:pt x="116" y="142"/>
                    </a:lnTo>
                    <a:lnTo>
                      <a:pt x="116" y="146"/>
                    </a:lnTo>
                    <a:lnTo>
                      <a:pt x="116" y="150"/>
                    </a:lnTo>
                    <a:lnTo>
                      <a:pt x="116" y="152"/>
                    </a:lnTo>
                    <a:lnTo>
                      <a:pt x="116" y="150"/>
                    </a:lnTo>
                    <a:lnTo>
                      <a:pt x="112" y="150"/>
                    </a:lnTo>
                    <a:lnTo>
                      <a:pt x="112" y="152"/>
                    </a:lnTo>
                    <a:lnTo>
                      <a:pt x="108" y="152"/>
                    </a:lnTo>
                    <a:lnTo>
                      <a:pt x="112" y="150"/>
                    </a:lnTo>
                    <a:lnTo>
                      <a:pt x="108" y="150"/>
                    </a:lnTo>
                    <a:lnTo>
                      <a:pt x="108" y="146"/>
                    </a:lnTo>
                    <a:lnTo>
                      <a:pt x="108" y="146"/>
                    </a:lnTo>
                    <a:lnTo>
                      <a:pt x="108" y="146"/>
                    </a:lnTo>
                    <a:close/>
                    <a:moveTo>
                      <a:pt x="42" y="130"/>
                    </a:moveTo>
                    <a:lnTo>
                      <a:pt x="38" y="130"/>
                    </a:lnTo>
                    <a:lnTo>
                      <a:pt x="42" y="130"/>
                    </a:lnTo>
                    <a:lnTo>
                      <a:pt x="42" y="130"/>
                    </a:lnTo>
                    <a:lnTo>
                      <a:pt x="42" y="130"/>
                    </a:lnTo>
                    <a:close/>
                    <a:moveTo>
                      <a:pt x="38" y="146"/>
                    </a:moveTo>
                    <a:lnTo>
                      <a:pt x="38" y="150"/>
                    </a:lnTo>
                    <a:lnTo>
                      <a:pt x="34" y="150"/>
                    </a:lnTo>
                    <a:lnTo>
                      <a:pt x="34" y="152"/>
                    </a:lnTo>
                    <a:lnTo>
                      <a:pt x="30" y="152"/>
                    </a:lnTo>
                    <a:lnTo>
                      <a:pt x="26" y="156"/>
                    </a:lnTo>
                    <a:lnTo>
                      <a:pt x="24" y="160"/>
                    </a:lnTo>
                    <a:lnTo>
                      <a:pt x="26" y="160"/>
                    </a:lnTo>
                    <a:lnTo>
                      <a:pt x="24" y="164"/>
                    </a:lnTo>
                    <a:lnTo>
                      <a:pt x="24" y="168"/>
                    </a:lnTo>
                    <a:lnTo>
                      <a:pt x="20" y="168"/>
                    </a:lnTo>
                    <a:lnTo>
                      <a:pt x="16" y="168"/>
                    </a:lnTo>
                    <a:lnTo>
                      <a:pt x="16" y="172"/>
                    </a:lnTo>
                    <a:lnTo>
                      <a:pt x="16" y="176"/>
                    </a:lnTo>
                    <a:lnTo>
                      <a:pt x="12" y="176"/>
                    </a:lnTo>
                    <a:lnTo>
                      <a:pt x="12" y="180"/>
                    </a:lnTo>
                    <a:lnTo>
                      <a:pt x="8" y="180"/>
                    </a:lnTo>
                    <a:lnTo>
                      <a:pt x="4" y="182"/>
                    </a:lnTo>
                    <a:lnTo>
                      <a:pt x="4" y="180"/>
                    </a:lnTo>
                    <a:lnTo>
                      <a:pt x="4" y="176"/>
                    </a:lnTo>
                    <a:lnTo>
                      <a:pt x="8" y="176"/>
                    </a:lnTo>
                    <a:lnTo>
                      <a:pt x="12" y="172"/>
                    </a:lnTo>
                    <a:lnTo>
                      <a:pt x="12" y="168"/>
                    </a:lnTo>
                    <a:lnTo>
                      <a:pt x="16" y="168"/>
                    </a:lnTo>
                    <a:lnTo>
                      <a:pt x="20" y="160"/>
                    </a:lnTo>
                    <a:lnTo>
                      <a:pt x="24" y="160"/>
                    </a:lnTo>
                    <a:lnTo>
                      <a:pt x="24" y="156"/>
                    </a:lnTo>
                    <a:lnTo>
                      <a:pt x="26" y="152"/>
                    </a:lnTo>
                    <a:lnTo>
                      <a:pt x="26" y="156"/>
                    </a:lnTo>
                    <a:lnTo>
                      <a:pt x="26" y="152"/>
                    </a:lnTo>
                    <a:lnTo>
                      <a:pt x="30" y="150"/>
                    </a:lnTo>
                    <a:lnTo>
                      <a:pt x="26" y="150"/>
                    </a:lnTo>
                    <a:lnTo>
                      <a:pt x="30" y="150"/>
                    </a:lnTo>
                    <a:lnTo>
                      <a:pt x="34" y="146"/>
                    </a:lnTo>
                    <a:lnTo>
                      <a:pt x="34" y="142"/>
                    </a:lnTo>
                    <a:lnTo>
                      <a:pt x="30" y="142"/>
                    </a:lnTo>
                    <a:lnTo>
                      <a:pt x="30" y="138"/>
                    </a:lnTo>
                    <a:lnTo>
                      <a:pt x="34" y="138"/>
                    </a:lnTo>
                    <a:lnTo>
                      <a:pt x="34" y="142"/>
                    </a:lnTo>
                    <a:lnTo>
                      <a:pt x="34" y="138"/>
                    </a:lnTo>
                    <a:lnTo>
                      <a:pt x="34" y="134"/>
                    </a:lnTo>
                    <a:lnTo>
                      <a:pt x="34" y="138"/>
                    </a:lnTo>
                    <a:lnTo>
                      <a:pt x="34" y="134"/>
                    </a:lnTo>
                    <a:lnTo>
                      <a:pt x="34" y="130"/>
                    </a:lnTo>
                    <a:lnTo>
                      <a:pt x="38" y="130"/>
                    </a:lnTo>
                    <a:lnTo>
                      <a:pt x="38" y="134"/>
                    </a:lnTo>
                    <a:lnTo>
                      <a:pt x="34" y="138"/>
                    </a:lnTo>
                    <a:lnTo>
                      <a:pt x="34" y="142"/>
                    </a:lnTo>
                    <a:lnTo>
                      <a:pt x="38" y="142"/>
                    </a:lnTo>
                    <a:lnTo>
                      <a:pt x="38" y="146"/>
                    </a:lnTo>
                    <a:lnTo>
                      <a:pt x="38" y="146"/>
                    </a:lnTo>
                    <a:lnTo>
                      <a:pt x="38" y="146"/>
                    </a:lnTo>
                    <a:close/>
                    <a:moveTo>
                      <a:pt x="90" y="152"/>
                    </a:moveTo>
                    <a:lnTo>
                      <a:pt x="94" y="152"/>
                    </a:lnTo>
                    <a:lnTo>
                      <a:pt x="94" y="150"/>
                    </a:lnTo>
                    <a:lnTo>
                      <a:pt x="94" y="146"/>
                    </a:lnTo>
                    <a:lnTo>
                      <a:pt x="96" y="146"/>
                    </a:lnTo>
                    <a:lnTo>
                      <a:pt x="96" y="142"/>
                    </a:lnTo>
                    <a:lnTo>
                      <a:pt x="96" y="138"/>
                    </a:lnTo>
                    <a:lnTo>
                      <a:pt x="96" y="134"/>
                    </a:lnTo>
                    <a:lnTo>
                      <a:pt x="100" y="134"/>
                    </a:lnTo>
                    <a:lnTo>
                      <a:pt x="100" y="138"/>
                    </a:lnTo>
                    <a:lnTo>
                      <a:pt x="100" y="142"/>
                    </a:lnTo>
                    <a:lnTo>
                      <a:pt x="100" y="146"/>
                    </a:lnTo>
                    <a:lnTo>
                      <a:pt x="100" y="150"/>
                    </a:lnTo>
                    <a:lnTo>
                      <a:pt x="96" y="150"/>
                    </a:lnTo>
                    <a:lnTo>
                      <a:pt x="96" y="152"/>
                    </a:lnTo>
                    <a:lnTo>
                      <a:pt x="94" y="152"/>
                    </a:lnTo>
                    <a:lnTo>
                      <a:pt x="94" y="156"/>
                    </a:lnTo>
                    <a:lnTo>
                      <a:pt x="94" y="160"/>
                    </a:lnTo>
                    <a:lnTo>
                      <a:pt x="94" y="164"/>
                    </a:lnTo>
                    <a:lnTo>
                      <a:pt x="90" y="164"/>
                    </a:lnTo>
                    <a:lnTo>
                      <a:pt x="90" y="160"/>
                    </a:lnTo>
                    <a:lnTo>
                      <a:pt x="90" y="156"/>
                    </a:lnTo>
                    <a:lnTo>
                      <a:pt x="90" y="152"/>
                    </a:lnTo>
                    <a:lnTo>
                      <a:pt x="90" y="152"/>
                    </a:lnTo>
                    <a:lnTo>
                      <a:pt x="90" y="152"/>
                    </a:lnTo>
                    <a:close/>
                    <a:moveTo>
                      <a:pt x="90" y="150"/>
                    </a:moveTo>
                    <a:lnTo>
                      <a:pt x="90" y="152"/>
                    </a:lnTo>
                    <a:lnTo>
                      <a:pt x="90" y="156"/>
                    </a:lnTo>
                    <a:lnTo>
                      <a:pt x="86" y="156"/>
                    </a:lnTo>
                    <a:lnTo>
                      <a:pt x="86" y="160"/>
                    </a:lnTo>
                    <a:lnTo>
                      <a:pt x="86" y="164"/>
                    </a:lnTo>
                    <a:lnTo>
                      <a:pt x="90" y="164"/>
                    </a:lnTo>
                    <a:lnTo>
                      <a:pt x="90" y="168"/>
                    </a:lnTo>
                    <a:lnTo>
                      <a:pt x="90" y="172"/>
                    </a:lnTo>
                    <a:lnTo>
                      <a:pt x="86" y="172"/>
                    </a:lnTo>
                    <a:lnTo>
                      <a:pt x="82" y="172"/>
                    </a:lnTo>
                    <a:lnTo>
                      <a:pt x="82" y="168"/>
                    </a:lnTo>
                    <a:lnTo>
                      <a:pt x="82" y="164"/>
                    </a:lnTo>
                    <a:lnTo>
                      <a:pt x="78" y="164"/>
                    </a:lnTo>
                    <a:lnTo>
                      <a:pt x="78" y="160"/>
                    </a:lnTo>
                    <a:lnTo>
                      <a:pt x="74" y="160"/>
                    </a:lnTo>
                    <a:lnTo>
                      <a:pt x="78" y="160"/>
                    </a:lnTo>
                    <a:lnTo>
                      <a:pt x="78" y="156"/>
                    </a:lnTo>
                    <a:lnTo>
                      <a:pt x="82" y="156"/>
                    </a:lnTo>
                    <a:lnTo>
                      <a:pt x="82" y="152"/>
                    </a:lnTo>
                    <a:lnTo>
                      <a:pt x="82" y="150"/>
                    </a:lnTo>
                    <a:lnTo>
                      <a:pt x="82" y="146"/>
                    </a:lnTo>
                    <a:lnTo>
                      <a:pt x="86" y="142"/>
                    </a:lnTo>
                    <a:lnTo>
                      <a:pt x="86" y="138"/>
                    </a:lnTo>
                    <a:lnTo>
                      <a:pt x="90" y="138"/>
                    </a:lnTo>
                    <a:lnTo>
                      <a:pt x="94" y="138"/>
                    </a:lnTo>
                    <a:lnTo>
                      <a:pt x="94" y="142"/>
                    </a:lnTo>
                    <a:lnTo>
                      <a:pt x="94" y="146"/>
                    </a:lnTo>
                    <a:lnTo>
                      <a:pt x="90" y="146"/>
                    </a:lnTo>
                    <a:lnTo>
                      <a:pt x="90" y="150"/>
                    </a:lnTo>
                    <a:lnTo>
                      <a:pt x="90" y="150"/>
                    </a:lnTo>
                    <a:lnTo>
                      <a:pt x="90" y="150"/>
                    </a:lnTo>
                    <a:close/>
                    <a:moveTo>
                      <a:pt x="122" y="156"/>
                    </a:moveTo>
                    <a:lnTo>
                      <a:pt x="120" y="152"/>
                    </a:lnTo>
                    <a:lnTo>
                      <a:pt x="120" y="150"/>
                    </a:lnTo>
                    <a:lnTo>
                      <a:pt x="122" y="146"/>
                    </a:lnTo>
                    <a:lnTo>
                      <a:pt x="122" y="150"/>
                    </a:lnTo>
                    <a:lnTo>
                      <a:pt x="122" y="152"/>
                    </a:lnTo>
                    <a:lnTo>
                      <a:pt x="122" y="156"/>
                    </a:lnTo>
                    <a:lnTo>
                      <a:pt x="122" y="156"/>
                    </a:lnTo>
                    <a:lnTo>
                      <a:pt x="122" y="156"/>
                    </a:lnTo>
                    <a:close/>
                    <a:moveTo>
                      <a:pt x="108" y="152"/>
                    </a:moveTo>
                    <a:lnTo>
                      <a:pt x="108" y="156"/>
                    </a:lnTo>
                    <a:lnTo>
                      <a:pt x="108" y="160"/>
                    </a:lnTo>
                    <a:lnTo>
                      <a:pt x="104" y="160"/>
                    </a:lnTo>
                    <a:lnTo>
                      <a:pt x="100" y="160"/>
                    </a:lnTo>
                    <a:lnTo>
                      <a:pt x="96" y="160"/>
                    </a:lnTo>
                    <a:lnTo>
                      <a:pt x="96" y="156"/>
                    </a:lnTo>
                    <a:lnTo>
                      <a:pt x="100" y="156"/>
                    </a:lnTo>
                    <a:lnTo>
                      <a:pt x="100" y="152"/>
                    </a:lnTo>
                    <a:lnTo>
                      <a:pt x="104" y="152"/>
                    </a:lnTo>
                    <a:lnTo>
                      <a:pt x="108" y="152"/>
                    </a:lnTo>
                    <a:lnTo>
                      <a:pt x="108" y="152"/>
                    </a:lnTo>
                    <a:lnTo>
                      <a:pt x="108" y="152"/>
                    </a:lnTo>
                    <a:close/>
                    <a:moveTo>
                      <a:pt x="116" y="156"/>
                    </a:moveTo>
                    <a:lnTo>
                      <a:pt x="116" y="152"/>
                    </a:lnTo>
                    <a:lnTo>
                      <a:pt x="116" y="156"/>
                    </a:lnTo>
                    <a:lnTo>
                      <a:pt x="116" y="156"/>
                    </a:lnTo>
                    <a:lnTo>
                      <a:pt x="116" y="156"/>
                    </a:lnTo>
                    <a:close/>
                    <a:moveTo>
                      <a:pt x="126" y="160"/>
                    </a:moveTo>
                    <a:lnTo>
                      <a:pt x="126" y="156"/>
                    </a:lnTo>
                    <a:lnTo>
                      <a:pt x="126" y="152"/>
                    </a:lnTo>
                    <a:lnTo>
                      <a:pt x="130" y="156"/>
                    </a:lnTo>
                    <a:lnTo>
                      <a:pt x="130" y="160"/>
                    </a:lnTo>
                    <a:lnTo>
                      <a:pt x="126" y="160"/>
                    </a:lnTo>
                    <a:lnTo>
                      <a:pt x="126" y="160"/>
                    </a:lnTo>
                    <a:lnTo>
                      <a:pt x="126" y="160"/>
                    </a:lnTo>
                    <a:close/>
                    <a:moveTo>
                      <a:pt x="74" y="202"/>
                    </a:moveTo>
                    <a:lnTo>
                      <a:pt x="74" y="206"/>
                    </a:lnTo>
                    <a:lnTo>
                      <a:pt x="74" y="208"/>
                    </a:lnTo>
                    <a:lnTo>
                      <a:pt x="70" y="208"/>
                    </a:lnTo>
                    <a:lnTo>
                      <a:pt x="70" y="206"/>
                    </a:lnTo>
                    <a:lnTo>
                      <a:pt x="70" y="202"/>
                    </a:lnTo>
                    <a:lnTo>
                      <a:pt x="70" y="198"/>
                    </a:lnTo>
                    <a:lnTo>
                      <a:pt x="70" y="194"/>
                    </a:lnTo>
                    <a:lnTo>
                      <a:pt x="74" y="194"/>
                    </a:lnTo>
                    <a:lnTo>
                      <a:pt x="74" y="190"/>
                    </a:lnTo>
                    <a:lnTo>
                      <a:pt x="78" y="186"/>
                    </a:lnTo>
                    <a:lnTo>
                      <a:pt x="78" y="190"/>
                    </a:lnTo>
                    <a:lnTo>
                      <a:pt x="82" y="186"/>
                    </a:lnTo>
                    <a:lnTo>
                      <a:pt x="86" y="186"/>
                    </a:lnTo>
                    <a:lnTo>
                      <a:pt x="86" y="182"/>
                    </a:lnTo>
                    <a:lnTo>
                      <a:pt x="86" y="180"/>
                    </a:lnTo>
                    <a:lnTo>
                      <a:pt x="90" y="180"/>
                    </a:lnTo>
                    <a:lnTo>
                      <a:pt x="90" y="176"/>
                    </a:lnTo>
                    <a:lnTo>
                      <a:pt x="94" y="180"/>
                    </a:lnTo>
                    <a:lnTo>
                      <a:pt x="96" y="180"/>
                    </a:lnTo>
                    <a:lnTo>
                      <a:pt x="96" y="182"/>
                    </a:lnTo>
                    <a:lnTo>
                      <a:pt x="96" y="186"/>
                    </a:lnTo>
                    <a:lnTo>
                      <a:pt x="96" y="190"/>
                    </a:lnTo>
                    <a:lnTo>
                      <a:pt x="94" y="190"/>
                    </a:lnTo>
                    <a:lnTo>
                      <a:pt x="96" y="190"/>
                    </a:lnTo>
                    <a:lnTo>
                      <a:pt x="96" y="186"/>
                    </a:lnTo>
                    <a:lnTo>
                      <a:pt x="100" y="186"/>
                    </a:lnTo>
                    <a:lnTo>
                      <a:pt x="104" y="186"/>
                    </a:lnTo>
                    <a:lnTo>
                      <a:pt x="104" y="182"/>
                    </a:lnTo>
                    <a:lnTo>
                      <a:pt x="100" y="182"/>
                    </a:lnTo>
                    <a:lnTo>
                      <a:pt x="104" y="182"/>
                    </a:lnTo>
                    <a:lnTo>
                      <a:pt x="104" y="180"/>
                    </a:lnTo>
                    <a:lnTo>
                      <a:pt x="108" y="180"/>
                    </a:lnTo>
                    <a:lnTo>
                      <a:pt x="108" y="182"/>
                    </a:lnTo>
                    <a:lnTo>
                      <a:pt x="108" y="180"/>
                    </a:lnTo>
                    <a:lnTo>
                      <a:pt x="108" y="176"/>
                    </a:lnTo>
                    <a:lnTo>
                      <a:pt x="112" y="176"/>
                    </a:lnTo>
                    <a:lnTo>
                      <a:pt x="112" y="172"/>
                    </a:lnTo>
                    <a:lnTo>
                      <a:pt x="112" y="176"/>
                    </a:lnTo>
                    <a:lnTo>
                      <a:pt x="116" y="176"/>
                    </a:lnTo>
                    <a:lnTo>
                      <a:pt x="116" y="172"/>
                    </a:lnTo>
                    <a:lnTo>
                      <a:pt x="120" y="172"/>
                    </a:lnTo>
                    <a:lnTo>
                      <a:pt x="120" y="168"/>
                    </a:lnTo>
                    <a:lnTo>
                      <a:pt x="120" y="164"/>
                    </a:lnTo>
                    <a:lnTo>
                      <a:pt x="120" y="160"/>
                    </a:lnTo>
                    <a:lnTo>
                      <a:pt x="120" y="156"/>
                    </a:lnTo>
                    <a:lnTo>
                      <a:pt x="120" y="160"/>
                    </a:lnTo>
                    <a:lnTo>
                      <a:pt x="122" y="160"/>
                    </a:lnTo>
                    <a:lnTo>
                      <a:pt x="122" y="164"/>
                    </a:lnTo>
                    <a:lnTo>
                      <a:pt x="126" y="164"/>
                    </a:lnTo>
                    <a:lnTo>
                      <a:pt x="126" y="168"/>
                    </a:lnTo>
                    <a:lnTo>
                      <a:pt x="130" y="168"/>
                    </a:lnTo>
                    <a:lnTo>
                      <a:pt x="130" y="172"/>
                    </a:lnTo>
                    <a:lnTo>
                      <a:pt x="130" y="176"/>
                    </a:lnTo>
                    <a:lnTo>
                      <a:pt x="130" y="180"/>
                    </a:lnTo>
                    <a:lnTo>
                      <a:pt x="126" y="180"/>
                    </a:lnTo>
                    <a:lnTo>
                      <a:pt x="130" y="180"/>
                    </a:lnTo>
                    <a:lnTo>
                      <a:pt x="134" y="180"/>
                    </a:lnTo>
                    <a:lnTo>
                      <a:pt x="134" y="182"/>
                    </a:lnTo>
                    <a:lnTo>
                      <a:pt x="130" y="182"/>
                    </a:lnTo>
                    <a:lnTo>
                      <a:pt x="130" y="186"/>
                    </a:lnTo>
                    <a:lnTo>
                      <a:pt x="134" y="186"/>
                    </a:lnTo>
                    <a:lnTo>
                      <a:pt x="134" y="190"/>
                    </a:lnTo>
                    <a:lnTo>
                      <a:pt x="134" y="194"/>
                    </a:lnTo>
                    <a:lnTo>
                      <a:pt x="134" y="198"/>
                    </a:lnTo>
                    <a:lnTo>
                      <a:pt x="134" y="202"/>
                    </a:lnTo>
                    <a:lnTo>
                      <a:pt x="134" y="206"/>
                    </a:lnTo>
                    <a:lnTo>
                      <a:pt x="130" y="206"/>
                    </a:lnTo>
                    <a:lnTo>
                      <a:pt x="130" y="208"/>
                    </a:lnTo>
                    <a:lnTo>
                      <a:pt x="130" y="212"/>
                    </a:lnTo>
                    <a:lnTo>
                      <a:pt x="130" y="216"/>
                    </a:lnTo>
                    <a:lnTo>
                      <a:pt x="130" y="220"/>
                    </a:lnTo>
                    <a:lnTo>
                      <a:pt x="130" y="216"/>
                    </a:lnTo>
                    <a:lnTo>
                      <a:pt x="126" y="216"/>
                    </a:lnTo>
                    <a:lnTo>
                      <a:pt x="126" y="212"/>
                    </a:lnTo>
                    <a:lnTo>
                      <a:pt x="130" y="212"/>
                    </a:lnTo>
                    <a:lnTo>
                      <a:pt x="126" y="208"/>
                    </a:lnTo>
                    <a:lnTo>
                      <a:pt x="126" y="206"/>
                    </a:lnTo>
                    <a:lnTo>
                      <a:pt x="126" y="202"/>
                    </a:lnTo>
                    <a:lnTo>
                      <a:pt x="122" y="202"/>
                    </a:lnTo>
                    <a:lnTo>
                      <a:pt x="122" y="206"/>
                    </a:lnTo>
                    <a:lnTo>
                      <a:pt x="120" y="206"/>
                    </a:lnTo>
                    <a:lnTo>
                      <a:pt x="120" y="208"/>
                    </a:lnTo>
                    <a:lnTo>
                      <a:pt x="120" y="212"/>
                    </a:lnTo>
                    <a:lnTo>
                      <a:pt x="122" y="216"/>
                    </a:lnTo>
                    <a:lnTo>
                      <a:pt x="122" y="220"/>
                    </a:lnTo>
                    <a:lnTo>
                      <a:pt x="122" y="224"/>
                    </a:lnTo>
                    <a:lnTo>
                      <a:pt x="122" y="228"/>
                    </a:lnTo>
                    <a:lnTo>
                      <a:pt x="120" y="228"/>
                    </a:lnTo>
                    <a:lnTo>
                      <a:pt x="120" y="232"/>
                    </a:lnTo>
                    <a:lnTo>
                      <a:pt x="116" y="232"/>
                    </a:lnTo>
                    <a:lnTo>
                      <a:pt x="120" y="232"/>
                    </a:lnTo>
                    <a:lnTo>
                      <a:pt x="116" y="228"/>
                    </a:lnTo>
                    <a:lnTo>
                      <a:pt x="116" y="224"/>
                    </a:lnTo>
                    <a:lnTo>
                      <a:pt x="116" y="220"/>
                    </a:lnTo>
                    <a:lnTo>
                      <a:pt x="116" y="224"/>
                    </a:lnTo>
                    <a:lnTo>
                      <a:pt x="116" y="228"/>
                    </a:lnTo>
                    <a:lnTo>
                      <a:pt x="112" y="228"/>
                    </a:lnTo>
                    <a:lnTo>
                      <a:pt x="108" y="224"/>
                    </a:lnTo>
                    <a:lnTo>
                      <a:pt x="104" y="224"/>
                    </a:lnTo>
                    <a:lnTo>
                      <a:pt x="104" y="220"/>
                    </a:lnTo>
                    <a:lnTo>
                      <a:pt x="100" y="220"/>
                    </a:lnTo>
                    <a:lnTo>
                      <a:pt x="100" y="216"/>
                    </a:lnTo>
                    <a:lnTo>
                      <a:pt x="100" y="212"/>
                    </a:lnTo>
                    <a:lnTo>
                      <a:pt x="100" y="208"/>
                    </a:lnTo>
                    <a:lnTo>
                      <a:pt x="96" y="208"/>
                    </a:lnTo>
                    <a:lnTo>
                      <a:pt x="100" y="206"/>
                    </a:lnTo>
                    <a:lnTo>
                      <a:pt x="104" y="202"/>
                    </a:lnTo>
                    <a:lnTo>
                      <a:pt x="100" y="198"/>
                    </a:lnTo>
                    <a:lnTo>
                      <a:pt x="100" y="202"/>
                    </a:lnTo>
                    <a:lnTo>
                      <a:pt x="100" y="198"/>
                    </a:lnTo>
                    <a:lnTo>
                      <a:pt x="100" y="194"/>
                    </a:lnTo>
                    <a:lnTo>
                      <a:pt x="96" y="194"/>
                    </a:lnTo>
                    <a:lnTo>
                      <a:pt x="94" y="194"/>
                    </a:lnTo>
                    <a:lnTo>
                      <a:pt x="94" y="190"/>
                    </a:lnTo>
                    <a:lnTo>
                      <a:pt x="94" y="194"/>
                    </a:lnTo>
                    <a:lnTo>
                      <a:pt x="90" y="194"/>
                    </a:lnTo>
                    <a:lnTo>
                      <a:pt x="94" y="194"/>
                    </a:lnTo>
                    <a:lnTo>
                      <a:pt x="94" y="198"/>
                    </a:lnTo>
                    <a:lnTo>
                      <a:pt x="90" y="198"/>
                    </a:lnTo>
                    <a:lnTo>
                      <a:pt x="94" y="202"/>
                    </a:lnTo>
                    <a:lnTo>
                      <a:pt x="90" y="202"/>
                    </a:lnTo>
                    <a:lnTo>
                      <a:pt x="90" y="198"/>
                    </a:lnTo>
                    <a:lnTo>
                      <a:pt x="86" y="198"/>
                    </a:lnTo>
                    <a:lnTo>
                      <a:pt x="90" y="198"/>
                    </a:lnTo>
                    <a:lnTo>
                      <a:pt x="86" y="198"/>
                    </a:lnTo>
                    <a:lnTo>
                      <a:pt x="90" y="198"/>
                    </a:lnTo>
                    <a:lnTo>
                      <a:pt x="86" y="198"/>
                    </a:lnTo>
                    <a:lnTo>
                      <a:pt x="86" y="194"/>
                    </a:lnTo>
                    <a:lnTo>
                      <a:pt x="86" y="198"/>
                    </a:lnTo>
                    <a:lnTo>
                      <a:pt x="82" y="198"/>
                    </a:lnTo>
                    <a:lnTo>
                      <a:pt x="82" y="194"/>
                    </a:lnTo>
                    <a:lnTo>
                      <a:pt x="78" y="194"/>
                    </a:lnTo>
                    <a:lnTo>
                      <a:pt x="78" y="198"/>
                    </a:lnTo>
                    <a:lnTo>
                      <a:pt x="74" y="198"/>
                    </a:lnTo>
                    <a:lnTo>
                      <a:pt x="74" y="202"/>
                    </a:lnTo>
                    <a:lnTo>
                      <a:pt x="74" y="202"/>
                    </a:lnTo>
                    <a:lnTo>
                      <a:pt x="74" y="202"/>
                    </a:lnTo>
                    <a:close/>
                    <a:moveTo>
                      <a:pt x="126" y="164"/>
                    </a:moveTo>
                    <a:lnTo>
                      <a:pt x="126" y="160"/>
                    </a:lnTo>
                    <a:lnTo>
                      <a:pt x="126" y="164"/>
                    </a:lnTo>
                    <a:lnTo>
                      <a:pt x="126" y="164"/>
                    </a:lnTo>
                    <a:lnTo>
                      <a:pt x="126" y="164"/>
                    </a:lnTo>
                    <a:close/>
                    <a:moveTo>
                      <a:pt x="108" y="172"/>
                    </a:moveTo>
                    <a:lnTo>
                      <a:pt x="108" y="168"/>
                    </a:lnTo>
                    <a:lnTo>
                      <a:pt x="112" y="168"/>
                    </a:lnTo>
                    <a:lnTo>
                      <a:pt x="112" y="172"/>
                    </a:lnTo>
                    <a:lnTo>
                      <a:pt x="108" y="172"/>
                    </a:lnTo>
                    <a:lnTo>
                      <a:pt x="108" y="172"/>
                    </a:lnTo>
                    <a:lnTo>
                      <a:pt x="108" y="172"/>
                    </a:lnTo>
                    <a:close/>
                    <a:moveTo>
                      <a:pt x="122" y="208"/>
                    </a:moveTo>
                    <a:lnTo>
                      <a:pt x="122" y="206"/>
                    </a:lnTo>
                    <a:lnTo>
                      <a:pt x="122" y="208"/>
                    </a:lnTo>
                    <a:lnTo>
                      <a:pt x="122" y="208"/>
                    </a:lnTo>
                    <a:lnTo>
                      <a:pt x="122" y="208"/>
                    </a:lnTo>
                    <a:close/>
                    <a:moveTo>
                      <a:pt x="70" y="216"/>
                    </a:moveTo>
                    <a:lnTo>
                      <a:pt x="66" y="212"/>
                    </a:lnTo>
                    <a:lnTo>
                      <a:pt x="70" y="212"/>
                    </a:lnTo>
                    <a:lnTo>
                      <a:pt x="74" y="212"/>
                    </a:lnTo>
                    <a:lnTo>
                      <a:pt x="74" y="216"/>
                    </a:lnTo>
                    <a:lnTo>
                      <a:pt x="70" y="216"/>
                    </a:lnTo>
                    <a:lnTo>
                      <a:pt x="70" y="216"/>
                    </a:lnTo>
                    <a:lnTo>
                      <a:pt x="70" y="216"/>
                    </a:lnTo>
                    <a:close/>
                    <a:moveTo>
                      <a:pt x="60" y="228"/>
                    </a:moveTo>
                    <a:lnTo>
                      <a:pt x="60" y="224"/>
                    </a:lnTo>
                    <a:lnTo>
                      <a:pt x="56" y="228"/>
                    </a:lnTo>
                    <a:lnTo>
                      <a:pt x="56" y="224"/>
                    </a:lnTo>
                    <a:lnTo>
                      <a:pt x="60" y="224"/>
                    </a:lnTo>
                    <a:lnTo>
                      <a:pt x="64" y="224"/>
                    </a:lnTo>
                    <a:lnTo>
                      <a:pt x="60" y="228"/>
                    </a:lnTo>
                    <a:lnTo>
                      <a:pt x="60" y="228"/>
                    </a:lnTo>
                    <a:lnTo>
                      <a:pt x="60" y="228"/>
                    </a:lnTo>
                    <a:close/>
                    <a:moveTo>
                      <a:pt x="42" y="238"/>
                    </a:moveTo>
                    <a:lnTo>
                      <a:pt x="42" y="236"/>
                    </a:lnTo>
                    <a:lnTo>
                      <a:pt x="46" y="236"/>
                    </a:lnTo>
                    <a:lnTo>
                      <a:pt x="46" y="238"/>
                    </a:lnTo>
                    <a:lnTo>
                      <a:pt x="42" y="238"/>
                    </a:lnTo>
                    <a:lnTo>
                      <a:pt x="42" y="238"/>
                    </a:lnTo>
                    <a:lnTo>
                      <a:pt x="42" y="23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9" name="Freeform 49">
                <a:extLst>
                  <a:ext uri="{FF2B5EF4-FFF2-40B4-BE49-F238E27FC236}">
                    <a16:creationId xmlns:a16="http://schemas.microsoft.com/office/drawing/2014/main" id="{7470C3ED-A813-4300-9E3E-EE98389D5652}"/>
                  </a:ext>
                </a:extLst>
              </p:cNvPr>
              <p:cNvSpPr>
                <a:spLocks/>
              </p:cNvSpPr>
              <p:nvPr/>
            </p:nvSpPr>
            <p:spPr bwMode="auto">
              <a:xfrm>
                <a:off x="7694630" y="3749846"/>
                <a:ext cx="19442" cy="51147"/>
              </a:xfrm>
              <a:custGeom>
                <a:avLst/>
                <a:gdLst>
                  <a:gd name="T0" fmla="*/ 6 w 10"/>
                  <a:gd name="T1" fmla="*/ 26 h 26"/>
                  <a:gd name="T2" fmla="*/ 6 w 10"/>
                  <a:gd name="T3" fmla="*/ 26 h 26"/>
                  <a:gd name="T4" fmla="*/ 6 w 10"/>
                  <a:gd name="T5" fmla="*/ 26 h 26"/>
                  <a:gd name="T6" fmla="*/ 6 w 10"/>
                  <a:gd name="T7" fmla="*/ 26 h 26"/>
                  <a:gd name="T8" fmla="*/ 4 w 10"/>
                  <a:gd name="T9" fmla="*/ 26 h 26"/>
                  <a:gd name="T10" fmla="*/ 4 w 10"/>
                  <a:gd name="T11" fmla="*/ 26 h 26"/>
                  <a:gd name="T12" fmla="*/ 0 w 10"/>
                  <a:gd name="T13" fmla="*/ 26 h 26"/>
                  <a:gd name="T14" fmla="*/ 0 w 10"/>
                  <a:gd name="T15" fmla="*/ 22 h 26"/>
                  <a:gd name="T16" fmla="*/ 0 w 10"/>
                  <a:gd name="T17" fmla="*/ 22 h 26"/>
                  <a:gd name="T18" fmla="*/ 0 w 10"/>
                  <a:gd name="T19" fmla="*/ 22 h 26"/>
                  <a:gd name="T20" fmla="*/ 0 w 10"/>
                  <a:gd name="T21" fmla="*/ 18 h 26"/>
                  <a:gd name="T22" fmla="*/ 0 w 10"/>
                  <a:gd name="T23" fmla="*/ 14 h 26"/>
                  <a:gd name="T24" fmla="*/ 0 w 10"/>
                  <a:gd name="T25" fmla="*/ 10 h 26"/>
                  <a:gd name="T26" fmla="*/ 0 w 10"/>
                  <a:gd name="T27" fmla="*/ 10 h 26"/>
                  <a:gd name="T28" fmla="*/ 0 w 10"/>
                  <a:gd name="T29" fmla="*/ 10 h 26"/>
                  <a:gd name="T30" fmla="*/ 0 w 10"/>
                  <a:gd name="T31" fmla="*/ 10 h 26"/>
                  <a:gd name="T32" fmla="*/ 0 w 10"/>
                  <a:gd name="T33" fmla="*/ 6 h 26"/>
                  <a:gd name="T34" fmla="*/ 0 w 10"/>
                  <a:gd name="T35" fmla="*/ 6 h 26"/>
                  <a:gd name="T36" fmla="*/ 0 w 10"/>
                  <a:gd name="T37" fmla="*/ 6 h 26"/>
                  <a:gd name="T38" fmla="*/ 0 w 10"/>
                  <a:gd name="T39" fmla="*/ 6 h 26"/>
                  <a:gd name="T40" fmla="*/ 0 w 10"/>
                  <a:gd name="T41" fmla="*/ 6 h 26"/>
                  <a:gd name="T42" fmla="*/ 0 w 10"/>
                  <a:gd name="T43" fmla="*/ 2 h 26"/>
                  <a:gd name="T44" fmla="*/ 0 w 10"/>
                  <a:gd name="T45" fmla="*/ 2 h 26"/>
                  <a:gd name="T46" fmla="*/ 0 w 10"/>
                  <a:gd name="T47" fmla="*/ 2 h 26"/>
                  <a:gd name="T48" fmla="*/ 0 w 10"/>
                  <a:gd name="T49" fmla="*/ 2 h 26"/>
                  <a:gd name="T50" fmla="*/ 4 w 10"/>
                  <a:gd name="T51" fmla="*/ 0 h 26"/>
                  <a:gd name="T52" fmla="*/ 4 w 10"/>
                  <a:gd name="T53" fmla="*/ 0 h 26"/>
                  <a:gd name="T54" fmla="*/ 6 w 10"/>
                  <a:gd name="T55" fmla="*/ 0 h 26"/>
                  <a:gd name="T56" fmla="*/ 6 w 10"/>
                  <a:gd name="T57" fmla="*/ 0 h 26"/>
                  <a:gd name="T58" fmla="*/ 6 w 10"/>
                  <a:gd name="T59" fmla="*/ 2 h 26"/>
                  <a:gd name="T60" fmla="*/ 6 w 10"/>
                  <a:gd name="T61" fmla="*/ 2 h 26"/>
                  <a:gd name="T62" fmla="*/ 10 w 10"/>
                  <a:gd name="T63" fmla="*/ 2 h 26"/>
                  <a:gd name="T64" fmla="*/ 10 w 10"/>
                  <a:gd name="T65" fmla="*/ 6 h 26"/>
                  <a:gd name="T66" fmla="*/ 10 w 10"/>
                  <a:gd name="T67" fmla="*/ 6 h 26"/>
                  <a:gd name="T68" fmla="*/ 6 w 10"/>
                  <a:gd name="T69" fmla="*/ 6 h 26"/>
                  <a:gd name="T70" fmla="*/ 6 w 10"/>
                  <a:gd name="T71" fmla="*/ 10 h 26"/>
                  <a:gd name="T72" fmla="*/ 6 w 10"/>
                  <a:gd name="T73" fmla="*/ 10 h 26"/>
                  <a:gd name="T74" fmla="*/ 10 w 10"/>
                  <a:gd name="T75" fmla="*/ 10 h 26"/>
                  <a:gd name="T76" fmla="*/ 6 w 10"/>
                  <a:gd name="T77" fmla="*/ 14 h 26"/>
                  <a:gd name="T78" fmla="*/ 10 w 10"/>
                  <a:gd name="T79" fmla="*/ 14 h 26"/>
                  <a:gd name="T80" fmla="*/ 10 w 10"/>
                  <a:gd name="T81" fmla="*/ 14 h 26"/>
                  <a:gd name="T82" fmla="*/ 10 w 10"/>
                  <a:gd name="T83" fmla="*/ 14 h 26"/>
                  <a:gd name="T84" fmla="*/ 10 w 10"/>
                  <a:gd name="T85" fmla="*/ 22 h 26"/>
                  <a:gd name="T86" fmla="*/ 6 w 10"/>
                  <a:gd name="T87" fmla="*/ 22 h 26"/>
                  <a:gd name="T88" fmla="*/ 6 w 10"/>
                  <a:gd name="T89" fmla="*/ 22 h 26"/>
                  <a:gd name="T90" fmla="*/ 6 w 10"/>
                  <a:gd name="T9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26">
                    <a:moveTo>
                      <a:pt x="6" y="22"/>
                    </a:moveTo>
                    <a:lnTo>
                      <a:pt x="6" y="26"/>
                    </a:lnTo>
                    <a:lnTo>
                      <a:pt x="6" y="26"/>
                    </a:lnTo>
                    <a:lnTo>
                      <a:pt x="6" y="26"/>
                    </a:lnTo>
                    <a:lnTo>
                      <a:pt x="6" y="26"/>
                    </a:lnTo>
                    <a:lnTo>
                      <a:pt x="6" y="26"/>
                    </a:lnTo>
                    <a:lnTo>
                      <a:pt x="6" y="26"/>
                    </a:lnTo>
                    <a:lnTo>
                      <a:pt x="6" y="26"/>
                    </a:lnTo>
                    <a:lnTo>
                      <a:pt x="4" y="26"/>
                    </a:lnTo>
                    <a:lnTo>
                      <a:pt x="4" y="26"/>
                    </a:lnTo>
                    <a:lnTo>
                      <a:pt x="4" y="26"/>
                    </a:lnTo>
                    <a:lnTo>
                      <a:pt x="4" y="26"/>
                    </a:lnTo>
                    <a:lnTo>
                      <a:pt x="4" y="26"/>
                    </a:lnTo>
                    <a:lnTo>
                      <a:pt x="0" y="26"/>
                    </a:lnTo>
                    <a:lnTo>
                      <a:pt x="0" y="26"/>
                    </a:lnTo>
                    <a:lnTo>
                      <a:pt x="0" y="22"/>
                    </a:lnTo>
                    <a:lnTo>
                      <a:pt x="0" y="22"/>
                    </a:lnTo>
                    <a:lnTo>
                      <a:pt x="0" y="22"/>
                    </a:lnTo>
                    <a:lnTo>
                      <a:pt x="0" y="22"/>
                    </a:lnTo>
                    <a:lnTo>
                      <a:pt x="0" y="22"/>
                    </a:lnTo>
                    <a:lnTo>
                      <a:pt x="0" y="18"/>
                    </a:lnTo>
                    <a:lnTo>
                      <a:pt x="0" y="18"/>
                    </a:lnTo>
                    <a:lnTo>
                      <a:pt x="0" y="14"/>
                    </a:lnTo>
                    <a:lnTo>
                      <a:pt x="0" y="14"/>
                    </a:lnTo>
                    <a:lnTo>
                      <a:pt x="0" y="14"/>
                    </a:lnTo>
                    <a:lnTo>
                      <a:pt x="0" y="10"/>
                    </a:lnTo>
                    <a:lnTo>
                      <a:pt x="0" y="10"/>
                    </a:lnTo>
                    <a:lnTo>
                      <a:pt x="0" y="10"/>
                    </a:lnTo>
                    <a:lnTo>
                      <a:pt x="0" y="10"/>
                    </a:lnTo>
                    <a:lnTo>
                      <a:pt x="0" y="10"/>
                    </a:lnTo>
                    <a:lnTo>
                      <a:pt x="0" y="10"/>
                    </a:lnTo>
                    <a:lnTo>
                      <a:pt x="0" y="10"/>
                    </a:lnTo>
                    <a:lnTo>
                      <a:pt x="0" y="6"/>
                    </a:lnTo>
                    <a:lnTo>
                      <a:pt x="0" y="6"/>
                    </a:lnTo>
                    <a:lnTo>
                      <a:pt x="0" y="6"/>
                    </a:lnTo>
                    <a:lnTo>
                      <a:pt x="0" y="6"/>
                    </a:lnTo>
                    <a:lnTo>
                      <a:pt x="0" y="6"/>
                    </a:lnTo>
                    <a:lnTo>
                      <a:pt x="0" y="6"/>
                    </a:lnTo>
                    <a:lnTo>
                      <a:pt x="0" y="6"/>
                    </a:lnTo>
                    <a:lnTo>
                      <a:pt x="0" y="6"/>
                    </a:lnTo>
                    <a:lnTo>
                      <a:pt x="0" y="6"/>
                    </a:lnTo>
                    <a:lnTo>
                      <a:pt x="0" y="6"/>
                    </a:lnTo>
                    <a:lnTo>
                      <a:pt x="0" y="2"/>
                    </a:lnTo>
                    <a:lnTo>
                      <a:pt x="0" y="2"/>
                    </a:lnTo>
                    <a:lnTo>
                      <a:pt x="0" y="2"/>
                    </a:lnTo>
                    <a:lnTo>
                      <a:pt x="0" y="2"/>
                    </a:lnTo>
                    <a:lnTo>
                      <a:pt x="0" y="2"/>
                    </a:lnTo>
                    <a:lnTo>
                      <a:pt x="0" y="2"/>
                    </a:lnTo>
                    <a:lnTo>
                      <a:pt x="0" y="2"/>
                    </a:lnTo>
                    <a:lnTo>
                      <a:pt x="0" y="2"/>
                    </a:lnTo>
                    <a:lnTo>
                      <a:pt x="4" y="0"/>
                    </a:lnTo>
                    <a:lnTo>
                      <a:pt x="4" y="0"/>
                    </a:lnTo>
                    <a:lnTo>
                      <a:pt x="4" y="0"/>
                    </a:lnTo>
                    <a:lnTo>
                      <a:pt x="4" y="0"/>
                    </a:lnTo>
                    <a:lnTo>
                      <a:pt x="6" y="0"/>
                    </a:lnTo>
                    <a:lnTo>
                      <a:pt x="6" y="0"/>
                    </a:lnTo>
                    <a:lnTo>
                      <a:pt x="6" y="0"/>
                    </a:lnTo>
                    <a:lnTo>
                      <a:pt x="6" y="0"/>
                    </a:lnTo>
                    <a:lnTo>
                      <a:pt x="6" y="0"/>
                    </a:lnTo>
                    <a:lnTo>
                      <a:pt x="6" y="2"/>
                    </a:lnTo>
                    <a:lnTo>
                      <a:pt x="6" y="2"/>
                    </a:lnTo>
                    <a:lnTo>
                      <a:pt x="6" y="2"/>
                    </a:lnTo>
                    <a:lnTo>
                      <a:pt x="10" y="2"/>
                    </a:lnTo>
                    <a:lnTo>
                      <a:pt x="10" y="2"/>
                    </a:lnTo>
                    <a:lnTo>
                      <a:pt x="10" y="2"/>
                    </a:lnTo>
                    <a:lnTo>
                      <a:pt x="10" y="6"/>
                    </a:lnTo>
                    <a:lnTo>
                      <a:pt x="10" y="6"/>
                    </a:lnTo>
                    <a:lnTo>
                      <a:pt x="10" y="6"/>
                    </a:lnTo>
                    <a:lnTo>
                      <a:pt x="6" y="6"/>
                    </a:lnTo>
                    <a:lnTo>
                      <a:pt x="6" y="6"/>
                    </a:lnTo>
                    <a:lnTo>
                      <a:pt x="6" y="6"/>
                    </a:lnTo>
                    <a:lnTo>
                      <a:pt x="6" y="10"/>
                    </a:lnTo>
                    <a:lnTo>
                      <a:pt x="6" y="10"/>
                    </a:lnTo>
                    <a:lnTo>
                      <a:pt x="6" y="10"/>
                    </a:lnTo>
                    <a:lnTo>
                      <a:pt x="10" y="10"/>
                    </a:lnTo>
                    <a:lnTo>
                      <a:pt x="10" y="10"/>
                    </a:lnTo>
                    <a:lnTo>
                      <a:pt x="6" y="14"/>
                    </a:lnTo>
                    <a:lnTo>
                      <a:pt x="6" y="14"/>
                    </a:lnTo>
                    <a:lnTo>
                      <a:pt x="10" y="14"/>
                    </a:lnTo>
                    <a:lnTo>
                      <a:pt x="10" y="14"/>
                    </a:lnTo>
                    <a:lnTo>
                      <a:pt x="10" y="14"/>
                    </a:lnTo>
                    <a:lnTo>
                      <a:pt x="10" y="14"/>
                    </a:lnTo>
                    <a:lnTo>
                      <a:pt x="10" y="14"/>
                    </a:lnTo>
                    <a:lnTo>
                      <a:pt x="10" y="14"/>
                    </a:lnTo>
                    <a:lnTo>
                      <a:pt x="10" y="18"/>
                    </a:lnTo>
                    <a:lnTo>
                      <a:pt x="10" y="22"/>
                    </a:lnTo>
                    <a:lnTo>
                      <a:pt x="10" y="22"/>
                    </a:lnTo>
                    <a:lnTo>
                      <a:pt x="6" y="22"/>
                    </a:lnTo>
                    <a:lnTo>
                      <a:pt x="6" y="22"/>
                    </a:lnTo>
                    <a:lnTo>
                      <a:pt x="6" y="22"/>
                    </a:lnTo>
                    <a:lnTo>
                      <a:pt x="6" y="22"/>
                    </a:lnTo>
                    <a:lnTo>
                      <a:pt x="6" y="2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0" name="Freeform 50">
                <a:extLst>
                  <a:ext uri="{FF2B5EF4-FFF2-40B4-BE49-F238E27FC236}">
                    <a16:creationId xmlns:a16="http://schemas.microsoft.com/office/drawing/2014/main" id="{4C0FB443-6237-404D-8CD0-1C43E93E0749}"/>
                  </a:ext>
                </a:extLst>
              </p:cNvPr>
              <p:cNvSpPr>
                <a:spLocks noEditPoints="1"/>
              </p:cNvSpPr>
              <p:nvPr/>
            </p:nvSpPr>
            <p:spPr bwMode="auto">
              <a:xfrm>
                <a:off x="7243564" y="3529521"/>
                <a:ext cx="579387" cy="554749"/>
              </a:xfrm>
              <a:custGeom>
                <a:avLst/>
                <a:gdLst>
                  <a:gd name="T0" fmla="*/ 232 w 298"/>
                  <a:gd name="T1" fmla="*/ 240 h 282"/>
                  <a:gd name="T2" fmla="*/ 186 w 298"/>
                  <a:gd name="T3" fmla="*/ 264 h 282"/>
                  <a:gd name="T4" fmla="*/ 172 w 298"/>
                  <a:gd name="T5" fmla="*/ 268 h 282"/>
                  <a:gd name="T6" fmla="*/ 142 w 298"/>
                  <a:gd name="T7" fmla="*/ 264 h 282"/>
                  <a:gd name="T8" fmla="*/ 130 w 298"/>
                  <a:gd name="T9" fmla="*/ 264 h 282"/>
                  <a:gd name="T10" fmla="*/ 122 w 298"/>
                  <a:gd name="T11" fmla="*/ 270 h 282"/>
                  <a:gd name="T12" fmla="*/ 120 w 298"/>
                  <a:gd name="T13" fmla="*/ 282 h 282"/>
                  <a:gd name="T14" fmla="*/ 112 w 298"/>
                  <a:gd name="T15" fmla="*/ 274 h 282"/>
                  <a:gd name="T16" fmla="*/ 112 w 298"/>
                  <a:gd name="T17" fmla="*/ 268 h 282"/>
                  <a:gd name="T18" fmla="*/ 104 w 298"/>
                  <a:gd name="T19" fmla="*/ 256 h 282"/>
                  <a:gd name="T20" fmla="*/ 96 w 298"/>
                  <a:gd name="T21" fmla="*/ 248 h 282"/>
                  <a:gd name="T22" fmla="*/ 96 w 298"/>
                  <a:gd name="T23" fmla="*/ 238 h 282"/>
                  <a:gd name="T24" fmla="*/ 90 w 298"/>
                  <a:gd name="T25" fmla="*/ 226 h 282"/>
                  <a:gd name="T26" fmla="*/ 82 w 298"/>
                  <a:gd name="T27" fmla="*/ 218 h 282"/>
                  <a:gd name="T28" fmla="*/ 74 w 298"/>
                  <a:gd name="T29" fmla="*/ 212 h 282"/>
                  <a:gd name="T30" fmla="*/ 66 w 298"/>
                  <a:gd name="T31" fmla="*/ 204 h 282"/>
                  <a:gd name="T32" fmla="*/ 64 w 298"/>
                  <a:gd name="T33" fmla="*/ 190 h 282"/>
                  <a:gd name="T34" fmla="*/ 64 w 298"/>
                  <a:gd name="T35" fmla="*/ 174 h 282"/>
                  <a:gd name="T36" fmla="*/ 64 w 298"/>
                  <a:gd name="T37" fmla="*/ 168 h 282"/>
                  <a:gd name="T38" fmla="*/ 56 w 298"/>
                  <a:gd name="T39" fmla="*/ 152 h 282"/>
                  <a:gd name="T40" fmla="*/ 44 w 298"/>
                  <a:gd name="T41" fmla="*/ 142 h 282"/>
                  <a:gd name="T42" fmla="*/ 40 w 298"/>
                  <a:gd name="T43" fmla="*/ 138 h 282"/>
                  <a:gd name="T44" fmla="*/ 36 w 298"/>
                  <a:gd name="T45" fmla="*/ 126 h 282"/>
                  <a:gd name="T46" fmla="*/ 34 w 298"/>
                  <a:gd name="T47" fmla="*/ 118 h 282"/>
                  <a:gd name="T48" fmla="*/ 26 w 298"/>
                  <a:gd name="T49" fmla="*/ 112 h 282"/>
                  <a:gd name="T50" fmla="*/ 22 w 298"/>
                  <a:gd name="T51" fmla="*/ 96 h 282"/>
                  <a:gd name="T52" fmla="*/ 14 w 298"/>
                  <a:gd name="T53" fmla="*/ 90 h 282"/>
                  <a:gd name="T54" fmla="*/ 10 w 298"/>
                  <a:gd name="T55" fmla="*/ 78 h 282"/>
                  <a:gd name="T56" fmla="*/ 4 w 298"/>
                  <a:gd name="T57" fmla="*/ 70 h 282"/>
                  <a:gd name="T58" fmla="*/ 4 w 298"/>
                  <a:gd name="T59" fmla="*/ 56 h 282"/>
                  <a:gd name="T60" fmla="*/ 22 w 298"/>
                  <a:gd name="T61" fmla="*/ 56 h 282"/>
                  <a:gd name="T62" fmla="*/ 36 w 298"/>
                  <a:gd name="T63" fmla="*/ 40 h 282"/>
                  <a:gd name="T64" fmla="*/ 44 w 298"/>
                  <a:gd name="T65" fmla="*/ 22 h 282"/>
                  <a:gd name="T66" fmla="*/ 36 w 298"/>
                  <a:gd name="T67" fmla="*/ 10 h 282"/>
                  <a:gd name="T68" fmla="*/ 56 w 298"/>
                  <a:gd name="T69" fmla="*/ 8 h 282"/>
                  <a:gd name="T70" fmla="*/ 78 w 298"/>
                  <a:gd name="T71" fmla="*/ 4 h 282"/>
                  <a:gd name="T72" fmla="*/ 120 w 298"/>
                  <a:gd name="T73" fmla="*/ 30 h 282"/>
                  <a:gd name="T74" fmla="*/ 164 w 298"/>
                  <a:gd name="T75" fmla="*/ 56 h 282"/>
                  <a:gd name="T76" fmla="*/ 182 w 298"/>
                  <a:gd name="T77" fmla="*/ 60 h 282"/>
                  <a:gd name="T78" fmla="*/ 198 w 298"/>
                  <a:gd name="T79" fmla="*/ 66 h 282"/>
                  <a:gd name="T80" fmla="*/ 202 w 298"/>
                  <a:gd name="T81" fmla="*/ 78 h 282"/>
                  <a:gd name="T82" fmla="*/ 206 w 298"/>
                  <a:gd name="T83" fmla="*/ 86 h 282"/>
                  <a:gd name="T84" fmla="*/ 206 w 298"/>
                  <a:gd name="T85" fmla="*/ 86 h 282"/>
                  <a:gd name="T86" fmla="*/ 212 w 298"/>
                  <a:gd name="T87" fmla="*/ 96 h 282"/>
                  <a:gd name="T88" fmla="*/ 220 w 298"/>
                  <a:gd name="T89" fmla="*/ 104 h 282"/>
                  <a:gd name="T90" fmla="*/ 220 w 298"/>
                  <a:gd name="T91" fmla="*/ 112 h 282"/>
                  <a:gd name="T92" fmla="*/ 224 w 298"/>
                  <a:gd name="T93" fmla="*/ 122 h 282"/>
                  <a:gd name="T94" fmla="*/ 232 w 298"/>
                  <a:gd name="T95" fmla="*/ 134 h 282"/>
                  <a:gd name="T96" fmla="*/ 238 w 298"/>
                  <a:gd name="T97" fmla="*/ 142 h 282"/>
                  <a:gd name="T98" fmla="*/ 242 w 298"/>
                  <a:gd name="T99" fmla="*/ 144 h 282"/>
                  <a:gd name="T100" fmla="*/ 294 w 298"/>
                  <a:gd name="T101" fmla="*/ 198 h 282"/>
                  <a:gd name="T102" fmla="*/ 104 w 298"/>
                  <a:gd name="T103" fmla="*/ 270 h 282"/>
                  <a:gd name="T104" fmla="*/ 104 w 298"/>
                  <a:gd name="T105" fmla="*/ 270 h 282"/>
                  <a:gd name="T106" fmla="*/ 100 w 298"/>
                  <a:gd name="T107" fmla="*/ 274 h 282"/>
                  <a:gd name="T108" fmla="*/ 108 w 298"/>
                  <a:gd name="T109" fmla="*/ 27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8" h="282">
                    <a:moveTo>
                      <a:pt x="290" y="218"/>
                    </a:moveTo>
                    <a:lnTo>
                      <a:pt x="246" y="238"/>
                    </a:lnTo>
                    <a:lnTo>
                      <a:pt x="236" y="238"/>
                    </a:lnTo>
                    <a:lnTo>
                      <a:pt x="232" y="240"/>
                    </a:lnTo>
                    <a:lnTo>
                      <a:pt x="206" y="240"/>
                    </a:lnTo>
                    <a:lnTo>
                      <a:pt x="194" y="252"/>
                    </a:lnTo>
                    <a:lnTo>
                      <a:pt x="190" y="260"/>
                    </a:lnTo>
                    <a:lnTo>
                      <a:pt x="186" y="264"/>
                    </a:lnTo>
                    <a:lnTo>
                      <a:pt x="182" y="270"/>
                    </a:lnTo>
                    <a:lnTo>
                      <a:pt x="180" y="270"/>
                    </a:lnTo>
                    <a:lnTo>
                      <a:pt x="176" y="270"/>
                    </a:lnTo>
                    <a:lnTo>
                      <a:pt x="172" y="268"/>
                    </a:lnTo>
                    <a:lnTo>
                      <a:pt x="168" y="268"/>
                    </a:lnTo>
                    <a:lnTo>
                      <a:pt x="164" y="268"/>
                    </a:lnTo>
                    <a:lnTo>
                      <a:pt x="152" y="264"/>
                    </a:lnTo>
                    <a:lnTo>
                      <a:pt x="142" y="264"/>
                    </a:lnTo>
                    <a:lnTo>
                      <a:pt x="138" y="264"/>
                    </a:lnTo>
                    <a:lnTo>
                      <a:pt x="134" y="264"/>
                    </a:lnTo>
                    <a:lnTo>
                      <a:pt x="134" y="268"/>
                    </a:lnTo>
                    <a:lnTo>
                      <a:pt x="130" y="264"/>
                    </a:lnTo>
                    <a:lnTo>
                      <a:pt x="126" y="264"/>
                    </a:lnTo>
                    <a:lnTo>
                      <a:pt x="122" y="264"/>
                    </a:lnTo>
                    <a:lnTo>
                      <a:pt x="122" y="268"/>
                    </a:lnTo>
                    <a:lnTo>
                      <a:pt x="122" y="270"/>
                    </a:lnTo>
                    <a:lnTo>
                      <a:pt x="122" y="274"/>
                    </a:lnTo>
                    <a:lnTo>
                      <a:pt x="122" y="278"/>
                    </a:lnTo>
                    <a:lnTo>
                      <a:pt x="120" y="278"/>
                    </a:lnTo>
                    <a:lnTo>
                      <a:pt x="120" y="282"/>
                    </a:lnTo>
                    <a:lnTo>
                      <a:pt x="116" y="282"/>
                    </a:lnTo>
                    <a:lnTo>
                      <a:pt x="116" y="278"/>
                    </a:lnTo>
                    <a:lnTo>
                      <a:pt x="116" y="274"/>
                    </a:lnTo>
                    <a:lnTo>
                      <a:pt x="112" y="274"/>
                    </a:lnTo>
                    <a:lnTo>
                      <a:pt x="112" y="270"/>
                    </a:lnTo>
                    <a:lnTo>
                      <a:pt x="112" y="268"/>
                    </a:lnTo>
                    <a:lnTo>
                      <a:pt x="112" y="270"/>
                    </a:lnTo>
                    <a:lnTo>
                      <a:pt x="112" y="268"/>
                    </a:lnTo>
                    <a:lnTo>
                      <a:pt x="112" y="264"/>
                    </a:lnTo>
                    <a:lnTo>
                      <a:pt x="108" y="264"/>
                    </a:lnTo>
                    <a:lnTo>
                      <a:pt x="108" y="260"/>
                    </a:lnTo>
                    <a:lnTo>
                      <a:pt x="104" y="256"/>
                    </a:lnTo>
                    <a:lnTo>
                      <a:pt x="100" y="256"/>
                    </a:lnTo>
                    <a:lnTo>
                      <a:pt x="100" y="252"/>
                    </a:lnTo>
                    <a:lnTo>
                      <a:pt x="100" y="248"/>
                    </a:lnTo>
                    <a:lnTo>
                      <a:pt x="96" y="248"/>
                    </a:lnTo>
                    <a:lnTo>
                      <a:pt x="96" y="244"/>
                    </a:lnTo>
                    <a:lnTo>
                      <a:pt x="96" y="240"/>
                    </a:lnTo>
                    <a:lnTo>
                      <a:pt x="92" y="240"/>
                    </a:lnTo>
                    <a:lnTo>
                      <a:pt x="96" y="238"/>
                    </a:lnTo>
                    <a:lnTo>
                      <a:pt x="92" y="238"/>
                    </a:lnTo>
                    <a:lnTo>
                      <a:pt x="92" y="234"/>
                    </a:lnTo>
                    <a:lnTo>
                      <a:pt x="90" y="230"/>
                    </a:lnTo>
                    <a:lnTo>
                      <a:pt x="90" y="226"/>
                    </a:lnTo>
                    <a:lnTo>
                      <a:pt x="90" y="222"/>
                    </a:lnTo>
                    <a:lnTo>
                      <a:pt x="86" y="222"/>
                    </a:lnTo>
                    <a:lnTo>
                      <a:pt x="86" y="218"/>
                    </a:lnTo>
                    <a:lnTo>
                      <a:pt x="82" y="218"/>
                    </a:lnTo>
                    <a:lnTo>
                      <a:pt x="82" y="214"/>
                    </a:lnTo>
                    <a:lnTo>
                      <a:pt x="78" y="214"/>
                    </a:lnTo>
                    <a:lnTo>
                      <a:pt x="74" y="214"/>
                    </a:lnTo>
                    <a:lnTo>
                      <a:pt x="74" y="212"/>
                    </a:lnTo>
                    <a:lnTo>
                      <a:pt x="70" y="212"/>
                    </a:lnTo>
                    <a:lnTo>
                      <a:pt x="70" y="208"/>
                    </a:lnTo>
                    <a:lnTo>
                      <a:pt x="70" y="204"/>
                    </a:lnTo>
                    <a:lnTo>
                      <a:pt x="66" y="204"/>
                    </a:lnTo>
                    <a:lnTo>
                      <a:pt x="66" y="200"/>
                    </a:lnTo>
                    <a:lnTo>
                      <a:pt x="64" y="198"/>
                    </a:lnTo>
                    <a:lnTo>
                      <a:pt x="66" y="194"/>
                    </a:lnTo>
                    <a:lnTo>
                      <a:pt x="64" y="190"/>
                    </a:lnTo>
                    <a:lnTo>
                      <a:pt x="64" y="186"/>
                    </a:lnTo>
                    <a:lnTo>
                      <a:pt x="64" y="182"/>
                    </a:lnTo>
                    <a:lnTo>
                      <a:pt x="64" y="178"/>
                    </a:lnTo>
                    <a:lnTo>
                      <a:pt x="64" y="174"/>
                    </a:lnTo>
                    <a:lnTo>
                      <a:pt x="64" y="172"/>
                    </a:lnTo>
                    <a:lnTo>
                      <a:pt x="64" y="168"/>
                    </a:lnTo>
                    <a:lnTo>
                      <a:pt x="60" y="168"/>
                    </a:lnTo>
                    <a:lnTo>
                      <a:pt x="64" y="168"/>
                    </a:lnTo>
                    <a:lnTo>
                      <a:pt x="60" y="164"/>
                    </a:lnTo>
                    <a:lnTo>
                      <a:pt x="60" y="160"/>
                    </a:lnTo>
                    <a:lnTo>
                      <a:pt x="56" y="156"/>
                    </a:lnTo>
                    <a:lnTo>
                      <a:pt x="56" y="152"/>
                    </a:lnTo>
                    <a:lnTo>
                      <a:pt x="52" y="148"/>
                    </a:lnTo>
                    <a:lnTo>
                      <a:pt x="48" y="144"/>
                    </a:lnTo>
                    <a:lnTo>
                      <a:pt x="44" y="144"/>
                    </a:lnTo>
                    <a:lnTo>
                      <a:pt x="44" y="142"/>
                    </a:lnTo>
                    <a:lnTo>
                      <a:pt x="44" y="144"/>
                    </a:lnTo>
                    <a:lnTo>
                      <a:pt x="40" y="144"/>
                    </a:lnTo>
                    <a:lnTo>
                      <a:pt x="40" y="142"/>
                    </a:lnTo>
                    <a:lnTo>
                      <a:pt x="40" y="138"/>
                    </a:lnTo>
                    <a:lnTo>
                      <a:pt x="36" y="138"/>
                    </a:lnTo>
                    <a:lnTo>
                      <a:pt x="36" y="134"/>
                    </a:lnTo>
                    <a:lnTo>
                      <a:pt x="36" y="130"/>
                    </a:lnTo>
                    <a:lnTo>
                      <a:pt x="36" y="126"/>
                    </a:lnTo>
                    <a:lnTo>
                      <a:pt x="36" y="122"/>
                    </a:lnTo>
                    <a:lnTo>
                      <a:pt x="34" y="118"/>
                    </a:lnTo>
                    <a:lnTo>
                      <a:pt x="34" y="116"/>
                    </a:lnTo>
                    <a:lnTo>
                      <a:pt x="34" y="118"/>
                    </a:lnTo>
                    <a:lnTo>
                      <a:pt x="30" y="118"/>
                    </a:lnTo>
                    <a:lnTo>
                      <a:pt x="30" y="116"/>
                    </a:lnTo>
                    <a:lnTo>
                      <a:pt x="30" y="112"/>
                    </a:lnTo>
                    <a:lnTo>
                      <a:pt x="26" y="112"/>
                    </a:lnTo>
                    <a:lnTo>
                      <a:pt x="26" y="108"/>
                    </a:lnTo>
                    <a:lnTo>
                      <a:pt x="26" y="104"/>
                    </a:lnTo>
                    <a:lnTo>
                      <a:pt x="22" y="100"/>
                    </a:lnTo>
                    <a:lnTo>
                      <a:pt x="22" y="96"/>
                    </a:lnTo>
                    <a:lnTo>
                      <a:pt x="18" y="96"/>
                    </a:lnTo>
                    <a:lnTo>
                      <a:pt x="18" y="92"/>
                    </a:lnTo>
                    <a:lnTo>
                      <a:pt x="18" y="90"/>
                    </a:lnTo>
                    <a:lnTo>
                      <a:pt x="14" y="90"/>
                    </a:lnTo>
                    <a:lnTo>
                      <a:pt x="14" y="86"/>
                    </a:lnTo>
                    <a:lnTo>
                      <a:pt x="14" y="82"/>
                    </a:lnTo>
                    <a:lnTo>
                      <a:pt x="10" y="82"/>
                    </a:lnTo>
                    <a:lnTo>
                      <a:pt x="10" y="78"/>
                    </a:lnTo>
                    <a:lnTo>
                      <a:pt x="6" y="74"/>
                    </a:lnTo>
                    <a:lnTo>
                      <a:pt x="4" y="74"/>
                    </a:lnTo>
                    <a:lnTo>
                      <a:pt x="0" y="74"/>
                    </a:lnTo>
                    <a:lnTo>
                      <a:pt x="4" y="70"/>
                    </a:lnTo>
                    <a:lnTo>
                      <a:pt x="4" y="66"/>
                    </a:lnTo>
                    <a:lnTo>
                      <a:pt x="4" y="64"/>
                    </a:lnTo>
                    <a:lnTo>
                      <a:pt x="4" y="60"/>
                    </a:lnTo>
                    <a:lnTo>
                      <a:pt x="4" y="56"/>
                    </a:lnTo>
                    <a:lnTo>
                      <a:pt x="6" y="52"/>
                    </a:lnTo>
                    <a:lnTo>
                      <a:pt x="10" y="52"/>
                    </a:lnTo>
                    <a:lnTo>
                      <a:pt x="14" y="52"/>
                    </a:lnTo>
                    <a:lnTo>
                      <a:pt x="22" y="56"/>
                    </a:lnTo>
                    <a:lnTo>
                      <a:pt x="26" y="52"/>
                    </a:lnTo>
                    <a:lnTo>
                      <a:pt x="30" y="48"/>
                    </a:lnTo>
                    <a:lnTo>
                      <a:pt x="30" y="44"/>
                    </a:lnTo>
                    <a:lnTo>
                      <a:pt x="36" y="40"/>
                    </a:lnTo>
                    <a:lnTo>
                      <a:pt x="40" y="40"/>
                    </a:lnTo>
                    <a:lnTo>
                      <a:pt x="44" y="34"/>
                    </a:lnTo>
                    <a:lnTo>
                      <a:pt x="48" y="30"/>
                    </a:lnTo>
                    <a:lnTo>
                      <a:pt x="44" y="22"/>
                    </a:lnTo>
                    <a:lnTo>
                      <a:pt x="40" y="22"/>
                    </a:lnTo>
                    <a:lnTo>
                      <a:pt x="40" y="18"/>
                    </a:lnTo>
                    <a:lnTo>
                      <a:pt x="34" y="10"/>
                    </a:lnTo>
                    <a:lnTo>
                      <a:pt x="36" y="10"/>
                    </a:lnTo>
                    <a:lnTo>
                      <a:pt x="40" y="10"/>
                    </a:lnTo>
                    <a:lnTo>
                      <a:pt x="44" y="10"/>
                    </a:lnTo>
                    <a:lnTo>
                      <a:pt x="48" y="8"/>
                    </a:lnTo>
                    <a:lnTo>
                      <a:pt x="56" y="8"/>
                    </a:lnTo>
                    <a:lnTo>
                      <a:pt x="64" y="4"/>
                    </a:lnTo>
                    <a:lnTo>
                      <a:pt x="66" y="0"/>
                    </a:lnTo>
                    <a:lnTo>
                      <a:pt x="70" y="0"/>
                    </a:lnTo>
                    <a:lnTo>
                      <a:pt x="78" y="4"/>
                    </a:lnTo>
                    <a:lnTo>
                      <a:pt x="82" y="4"/>
                    </a:lnTo>
                    <a:lnTo>
                      <a:pt x="96" y="14"/>
                    </a:lnTo>
                    <a:lnTo>
                      <a:pt x="108" y="18"/>
                    </a:lnTo>
                    <a:lnTo>
                      <a:pt x="120" y="30"/>
                    </a:lnTo>
                    <a:lnTo>
                      <a:pt x="120" y="34"/>
                    </a:lnTo>
                    <a:lnTo>
                      <a:pt x="130" y="40"/>
                    </a:lnTo>
                    <a:lnTo>
                      <a:pt x="146" y="56"/>
                    </a:lnTo>
                    <a:lnTo>
                      <a:pt x="164" y="56"/>
                    </a:lnTo>
                    <a:lnTo>
                      <a:pt x="168" y="56"/>
                    </a:lnTo>
                    <a:lnTo>
                      <a:pt x="172" y="56"/>
                    </a:lnTo>
                    <a:lnTo>
                      <a:pt x="176" y="56"/>
                    </a:lnTo>
                    <a:lnTo>
                      <a:pt x="182" y="60"/>
                    </a:lnTo>
                    <a:lnTo>
                      <a:pt x="186" y="64"/>
                    </a:lnTo>
                    <a:lnTo>
                      <a:pt x="186" y="66"/>
                    </a:lnTo>
                    <a:lnTo>
                      <a:pt x="194" y="66"/>
                    </a:lnTo>
                    <a:lnTo>
                      <a:pt x="198" y="66"/>
                    </a:lnTo>
                    <a:lnTo>
                      <a:pt x="198" y="70"/>
                    </a:lnTo>
                    <a:lnTo>
                      <a:pt x="198" y="74"/>
                    </a:lnTo>
                    <a:lnTo>
                      <a:pt x="202" y="74"/>
                    </a:lnTo>
                    <a:lnTo>
                      <a:pt x="202" y="78"/>
                    </a:lnTo>
                    <a:lnTo>
                      <a:pt x="202" y="82"/>
                    </a:lnTo>
                    <a:lnTo>
                      <a:pt x="202" y="78"/>
                    </a:lnTo>
                    <a:lnTo>
                      <a:pt x="202" y="82"/>
                    </a:lnTo>
                    <a:lnTo>
                      <a:pt x="206" y="86"/>
                    </a:lnTo>
                    <a:lnTo>
                      <a:pt x="206" y="82"/>
                    </a:lnTo>
                    <a:lnTo>
                      <a:pt x="206" y="86"/>
                    </a:lnTo>
                    <a:lnTo>
                      <a:pt x="210" y="86"/>
                    </a:lnTo>
                    <a:lnTo>
                      <a:pt x="206" y="86"/>
                    </a:lnTo>
                    <a:lnTo>
                      <a:pt x="210" y="90"/>
                    </a:lnTo>
                    <a:lnTo>
                      <a:pt x="210" y="92"/>
                    </a:lnTo>
                    <a:lnTo>
                      <a:pt x="212" y="92"/>
                    </a:lnTo>
                    <a:lnTo>
                      <a:pt x="212" y="96"/>
                    </a:lnTo>
                    <a:lnTo>
                      <a:pt x="216" y="96"/>
                    </a:lnTo>
                    <a:lnTo>
                      <a:pt x="220" y="96"/>
                    </a:lnTo>
                    <a:lnTo>
                      <a:pt x="220" y="100"/>
                    </a:lnTo>
                    <a:lnTo>
                      <a:pt x="220" y="104"/>
                    </a:lnTo>
                    <a:lnTo>
                      <a:pt x="224" y="108"/>
                    </a:lnTo>
                    <a:lnTo>
                      <a:pt x="220" y="112"/>
                    </a:lnTo>
                    <a:lnTo>
                      <a:pt x="220" y="108"/>
                    </a:lnTo>
                    <a:lnTo>
                      <a:pt x="220" y="112"/>
                    </a:lnTo>
                    <a:lnTo>
                      <a:pt x="220" y="116"/>
                    </a:lnTo>
                    <a:lnTo>
                      <a:pt x="224" y="118"/>
                    </a:lnTo>
                    <a:lnTo>
                      <a:pt x="220" y="118"/>
                    </a:lnTo>
                    <a:lnTo>
                      <a:pt x="224" y="122"/>
                    </a:lnTo>
                    <a:lnTo>
                      <a:pt x="228" y="122"/>
                    </a:lnTo>
                    <a:lnTo>
                      <a:pt x="228" y="126"/>
                    </a:lnTo>
                    <a:lnTo>
                      <a:pt x="228" y="130"/>
                    </a:lnTo>
                    <a:lnTo>
                      <a:pt x="232" y="134"/>
                    </a:lnTo>
                    <a:lnTo>
                      <a:pt x="232" y="138"/>
                    </a:lnTo>
                    <a:lnTo>
                      <a:pt x="236" y="138"/>
                    </a:lnTo>
                    <a:lnTo>
                      <a:pt x="238" y="138"/>
                    </a:lnTo>
                    <a:lnTo>
                      <a:pt x="238" y="142"/>
                    </a:lnTo>
                    <a:lnTo>
                      <a:pt x="238" y="144"/>
                    </a:lnTo>
                    <a:lnTo>
                      <a:pt x="238" y="142"/>
                    </a:lnTo>
                    <a:lnTo>
                      <a:pt x="238" y="144"/>
                    </a:lnTo>
                    <a:lnTo>
                      <a:pt x="242" y="144"/>
                    </a:lnTo>
                    <a:lnTo>
                      <a:pt x="256" y="168"/>
                    </a:lnTo>
                    <a:lnTo>
                      <a:pt x="290" y="172"/>
                    </a:lnTo>
                    <a:lnTo>
                      <a:pt x="298" y="182"/>
                    </a:lnTo>
                    <a:lnTo>
                      <a:pt x="294" y="198"/>
                    </a:lnTo>
                    <a:lnTo>
                      <a:pt x="290" y="218"/>
                    </a:lnTo>
                    <a:lnTo>
                      <a:pt x="290" y="218"/>
                    </a:lnTo>
                    <a:lnTo>
                      <a:pt x="290" y="218"/>
                    </a:lnTo>
                    <a:close/>
                    <a:moveTo>
                      <a:pt x="104" y="270"/>
                    </a:moveTo>
                    <a:lnTo>
                      <a:pt x="104" y="274"/>
                    </a:lnTo>
                    <a:lnTo>
                      <a:pt x="104" y="270"/>
                    </a:lnTo>
                    <a:lnTo>
                      <a:pt x="104" y="270"/>
                    </a:lnTo>
                    <a:lnTo>
                      <a:pt x="104" y="270"/>
                    </a:lnTo>
                    <a:close/>
                    <a:moveTo>
                      <a:pt x="108" y="278"/>
                    </a:moveTo>
                    <a:lnTo>
                      <a:pt x="104" y="278"/>
                    </a:lnTo>
                    <a:lnTo>
                      <a:pt x="104" y="274"/>
                    </a:lnTo>
                    <a:lnTo>
                      <a:pt x="100" y="274"/>
                    </a:lnTo>
                    <a:lnTo>
                      <a:pt x="104" y="274"/>
                    </a:lnTo>
                    <a:lnTo>
                      <a:pt x="108" y="274"/>
                    </a:lnTo>
                    <a:lnTo>
                      <a:pt x="104" y="274"/>
                    </a:lnTo>
                    <a:lnTo>
                      <a:pt x="108" y="274"/>
                    </a:lnTo>
                    <a:lnTo>
                      <a:pt x="108" y="278"/>
                    </a:lnTo>
                    <a:lnTo>
                      <a:pt x="108" y="278"/>
                    </a:lnTo>
                    <a:lnTo>
                      <a:pt x="108" y="27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1" name="Freeform 51">
                <a:extLst>
                  <a:ext uri="{FF2B5EF4-FFF2-40B4-BE49-F238E27FC236}">
                    <a16:creationId xmlns:a16="http://schemas.microsoft.com/office/drawing/2014/main" id="{4F1B791C-B924-4EF4-A615-E24CC6245CB5}"/>
                  </a:ext>
                </a:extLst>
              </p:cNvPr>
              <p:cNvSpPr>
                <a:spLocks/>
              </p:cNvSpPr>
              <p:nvPr/>
            </p:nvSpPr>
            <p:spPr bwMode="auto">
              <a:xfrm>
                <a:off x="9141150" y="4591804"/>
                <a:ext cx="15554" cy="7868"/>
              </a:xfrm>
              <a:custGeom>
                <a:avLst/>
                <a:gdLst>
                  <a:gd name="T0" fmla="*/ 8 w 8"/>
                  <a:gd name="T1" fmla="*/ 0 h 4"/>
                  <a:gd name="T2" fmla="*/ 8 w 8"/>
                  <a:gd name="T3" fmla="*/ 0 h 4"/>
                  <a:gd name="T4" fmla="*/ 8 w 8"/>
                  <a:gd name="T5" fmla="*/ 0 h 4"/>
                  <a:gd name="T6" fmla="*/ 8 w 8"/>
                  <a:gd name="T7" fmla="*/ 0 h 4"/>
                  <a:gd name="T8" fmla="*/ 8 w 8"/>
                  <a:gd name="T9" fmla="*/ 0 h 4"/>
                  <a:gd name="T10" fmla="*/ 4 w 8"/>
                  <a:gd name="T11" fmla="*/ 4 h 4"/>
                  <a:gd name="T12" fmla="*/ 4 w 8"/>
                  <a:gd name="T13" fmla="*/ 4 h 4"/>
                  <a:gd name="T14" fmla="*/ 0 w 8"/>
                  <a:gd name="T15" fmla="*/ 4 h 4"/>
                  <a:gd name="T16" fmla="*/ 0 w 8"/>
                  <a:gd name="T17" fmla="*/ 0 h 4"/>
                  <a:gd name="T18" fmla="*/ 0 w 8"/>
                  <a:gd name="T19" fmla="*/ 0 h 4"/>
                  <a:gd name="T20" fmla="*/ 0 w 8"/>
                  <a:gd name="T21" fmla="*/ 0 h 4"/>
                  <a:gd name="T22" fmla="*/ 0 w 8"/>
                  <a:gd name="T23" fmla="*/ 0 h 4"/>
                  <a:gd name="T24" fmla="*/ 0 w 8"/>
                  <a:gd name="T25" fmla="*/ 0 h 4"/>
                  <a:gd name="T26" fmla="*/ 4 w 8"/>
                  <a:gd name="T27" fmla="*/ 0 h 4"/>
                  <a:gd name="T28" fmla="*/ 4 w 8"/>
                  <a:gd name="T29" fmla="*/ 0 h 4"/>
                  <a:gd name="T30" fmla="*/ 4 w 8"/>
                  <a:gd name="T31" fmla="*/ 0 h 4"/>
                  <a:gd name="T32" fmla="*/ 4 w 8"/>
                  <a:gd name="T33" fmla="*/ 0 h 4"/>
                  <a:gd name="T34" fmla="*/ 4 w 8"/>
                  <a:gd name="T35" fmla="*/ 0 h 4"/>
                  <a:gd name="T36" fmla="*/ 4 w 8"/>
                  <a:gd name="T37" fmla="*/ 0 h 4"/>
                  <a:gd name="T38" fmla="*/ 4 w 8"/>
                  <a:gd name="T39" fmla="*/ 0 h 4"/>
                  <a:gd name="T40" fmla="*/ 4 w 8"/>
                  <a:gd name="T41" fmla="*/ 0 h 4"/>
                  <a:gd name="T42" fmla="*/ 8 w 8"/>
                  <a:gd name="T43" fmla="*/ 0 h 4"/>
                  <a:gd name="T44" fmla="*/ 8 w 8"/>
                  <a:gd name="T45" fmla="*/ 0 h 4"/>
                  <a:gd name="T46" fmla="*/ 8 w 8"/>
                  <a:gd name="T47" fmla="*/ 0 h 4"/>
                  <a:gd name="T48" fmla="*/ 8 w 8"/>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8" y="0"/>
                    </a:moveTo>
                    <a:lnTo>
                      <a:pt x="8" y="0"/>
                    </a:lnTo>
                    <a:lnTo>
                      <a:pt x="8" y="0"/>
                    </a:lnTo>
                    <a:lnTo>
                      <a:pt x="8" y="0"/>
                    </a:lnTo>
                    <a:lnTo>
                      <a:pt x="8" y="0"/>
                    </a:lnTo>
                    <a:lnTo>
                      <a:pt x="4" y="4"/>
                    </a:lnTo>
                    <a:lnTo>
                      <a:pt x="4" y="4"/>
                    </a:lnTo>
                    <a:lnTo>
                      <a:pt x="0" y="4"/>
                    </a:lnTo>
                    <a:lnTo>
                      <a:pt x="0" y="0"/>
                    </a:lnTo>
                    <a:lnTo>
                      <a:pt x="0" y="0"/>
                    </a:lnTo>
                    <a:lnTo>
                      <a:pt x="0" y="0"/>
                    </a:lnTo>
                    <a:lnTo>
                      <a:pt x="0" y="0"/>
                    </a:lnTo>
                    <a:lnTo>
                      <a:pt x="0" y="0"/>
                    </a:lnTo>
                    <a:lnTo>
                      <a:pt x="4" y="0"/>
                    </a:lnTo>
                    <a:lnTo>
                      <a:pt x="4" y="0"/>
                    </a:lnTo>
                    <a:lnTo>
                      <a:pt x="4" y="0"/>
                    </a:lnTo>
                    <a:lnTo>
                      <a:pt x="4" y="0"/>
                    </a:lnTo>
                    <a:lnTo>
                      <a:pt x="4" y="0"/>
                    </a:lnTo>
                    <a:lnTo>
                      <a:pt x="4" y="0"/>
                    </a:lnTo>
                    <a:lnTo>
                      <a:pt x="4" y="0"/>
                    </a:lnTo>
                    <a:lnTo>
                      <a:pt x="4" y="0"/>
                    </a:lnTo>
                    <a:lnTo>
                      <a:pt x="8" y="0"/>
                    </a:lnTo>
                    <a:lnTo>
                      <a:pt x="8" y="0"/>
                    </a:lnTo>
                    <a:lnTo>
                      <a:pt x="8" y="0"/>
                    </a:lnTo>
                    <a:lnTo>
                      <a:pt x="8"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2" name="Freeform 52">
                <a:extLst>
                  <a:ext uri="{FF2B5EF4-FFF2-40B4-BE49-F238E27FC236}">
                    <a16:creationId xmlns:a16="http://schemas.microsoft.com/office/drawing/2014/main" id="{154E4617-0365-4187-8C09-DE030955B027}"/>
                  </a:ext>
                </a:extLst>
              </p:cNvPr>
              <p:cNvSpPr>
                <a:spLocks noEditPoints="1"/>
              </p:cNvSpPr>
              <p:nvPr/>
            </p:nvSpPr>
            <p:spPr bwMode="auto">
              <a:xfrm>
                <a:off x="9763310" y="3293455"/>
                <a:ext cx="93324" cy="196719"/>
              </a:xfrm>
              <a:custGeom>
                <a:avLst/>
                <a:gdLst>
                  <a:gd name="T0" fmla="*/ 4 w 48"/>
                  <a:gd name="T1" fmla="*/ 40 h 100"/>
                  <a:gd name="T2" fmla="*/ 0 w 48"/>
                  <a:gd name="T3" fmla="*/ 34 h 100"/>
                  <a:gd name="T4" fmla="*/ 0 w 48"/>
                  <a:gd name="T5" fmla="*/ 38 h 100"/>
                  <a:gd name="T6" fmla="*/ 0 w 48"/>
                  <a:gd name="T7" fmla="*/ 34 h 100"/>
                  <a:gd name="T8" fmla="*/ 0 w 48"/>
                  <a:gd name="T9" fmla="*/ 30 h 100"/>
                  <a:gd name="T10" fmla="*/ 4 w 48"/>
                  <a:gd name="T11" fmla="*/ 30 h 100"/>
                  <a:gd name="T12" fmla="*/ 12 w 48"/>
                  <a:gd name="T13" fmla="*/ 34 h 100"/>
                  <a:gd name="T14" fmla="*/ 8 w 48"/>
                  <a:gd name="T15" fmla="*/ 26 h 100"/>
                  <a:gd name="T16" fmla="*/ 4 w 48"/>
                  <a:gd name="T17" fmla="*/ 18 h 100"/>
                  <a:gd name="T18" fmla="*/ 8 w 48"/>
                  <a:gd name="T19" fmla="*/ 10 h 100"/>
                  <a:gd name="T20" fmla="*/ 16 w 48"/>
                  <a:gd name="T21" fmla="*/ 4 h 100"/>
                  <a:gd name="T22" fmla="*/ 26 w 48"/>
                  <a:gd name="T23" fmla="*/ 4 h 100"/>
                  <a:gd name="T24" fmla="*/ 34 w 48"/>
                  <a:gd name="T25" fmla="*/ 4 h 100"/>
                  <a:gd name="T26" fmla="*/ 38 w 48"/>
                  <a:gd name="T27" fmla="*/ 14 h 100"/>
                  <a:gd name="T28" fmla="*/ 44 w 48"/>
                  <a:gd name="T29" fmla="*/ 22 h 100"/>
                  <a:gd name="T30" fmla="*/ 44 w 48"/>
                  <a:gd name="T31" fmla="*/ 34 h 100"/>
                  <a:gd name="T32" fmla="*/ 44 w 48"/>
                  <a:gd name="T33" fmla="*/ 48 h 100"/>
                  <a:gd name="T34" fmla="*/ 44 w 48"/>
                  <a:gd name="T35" fmla="*/ 60 h 100"/>
                  <a:gd name="T36" fmla="*/ 38 w 48"/>
                  <a:gd name="T37" fmla="*/ 64 h 100"/>
                  <a:gd name="T38" fmla="*/ 30 w 48"/>
                  <a:gd name="T39" fmla="*/ 66 h 100"/>
                  <a:gd name="T40" fmla="*/ 30 w 48"/>
                  <a:gd name="T41" fmla="*/ 70 h 100"/>
                  <a:gd name="T42" fmla="*/ 26 w 48"/>
                  <a:gd name="T43" fmla="*/ 70 h 100"/>
                  <a:gd name="T44" fmla="*/ 18 w 48"/>
                  <a:gd name="T45" fmla="*/ 66 h 100"/>
                  <a:gd name="T46" fmla="*/ 18 w 48"/>
                  <a:gd name="T47" fmla="*/ 74 h 100"/>
                  <a:gd name="T48" fmla="*/ 16 w 48"/>
                  <a:gd name="T49" fmla="*/ 74 h 100"/>
                  <a:gd name="T50" fmla="*/ 16 w 48"/>
                  <a:gd name="T51" fmla="*/ 74 h 100"/>
                  <a:gd name="T52" fmla="*/ 16 w 48"/>
                  <a:gd name="T53" fmla="*/ 70 h 100"/>
                  <a:gd name="T54" fmla="*/ 8 w 48"/>
                  <a:gd name="T55" fmla="*/ 78 h 100"/>
                  <a:gd name="T56" fmla="*/ 4 w 48"/>
                  <a:gd name="T57" fmla="*/ 82 h 100"/>
                  <a:gd name="T58" fmla="*/ 0 w 48"/>
                  <a:gd name="T59" fmla="*/ 74 h 100"/>
                  <a:gd name="T60" fmla="*/ 4 w 48"/>
                  <a:gd name="T61" fmla="*/ 70 h 100"/>
                  <a:gd name="T62" fmla="*/ 4 w 48"/>
                  <a:gd name="T63" fmla="*/ 66 h 100"/>
                  <a:gd name="T64" fmla="*/ 4 w 48"/>
                  <a:gd name="T65" fmla="*/ 66 h 100"/>
                  <a:gd name="T66" fmla="*/ 4 w 48"/>
                  <a:gd name="T67" fmla="*/ 56 h 100"/>
                  <a:gd name="T68" fmla="*/ 8 w 48"/>
                  <a:gd name="T69" fmla="*/ 52 h 100"/>
                  <a:gd name="T70" fmla="*/ 4 w 48"/>
                  <a:gd name="T71" fmla="*/ 48 h 100"/>
                  <a:gd name="T72" fmla="*/ 8 w 48"/>
                  <a:gd name="T73" fmla="*/ 48 h 100"/>
                  <a:gd name="T74" fmla="*/ 4 w 48"/>
                  <a:gd name="T75" fmla="*/ 14 h 100"/>
                  <a:gd name="T76" fmla="*/ 4 w 48"/>
                  <a:gd name="T77" fmla="*/ 40 h 100"/>
                  <a:gd name="T78" fmla="*/ 4 w 48"/>
                  <a:gd name="T79" fmla="*/ 38 h 100"/>
                  <a:gd name="T80" fmla="*/ 4 w 48"/>
                  <a:gd name="T81" fmla="*/ 40 h 100"/>
                  <a:gd name="T82" fmla="*/ 34 w 48"/>
                  <a:gd name="T83" fmla="*/ 70 h 100"/>
                  <a:gd name="T84" fmla="*/ 38 w 48"/>
                  <a:gd name="T85" fmla="*/ 66 h 100"/>
                  <a:gd name="T86" fmla="*/ 22 w 48"/>
                  <a:gd name="T87" fmla="*/ 70 h 100"/>
                  <a:gd name="T88" fmla="*/ 22 w 48"/>
                  <a:gd name="T89" fmla="*/ 70 h 100"/>
                  <a:gd name="T90" fmla="*/ 26 w 48"/>
                  <a:gd name="T91" fmla="*/ 66 h 100"/>
                  <a:gd name="T92" fmla="*/ 0 w 48"/>
                  <a:gd name="T93" fmla="*/ 78 h 100"/>
                  <a:gd name="T94" fmla="*/ 4 w 48"/>
                  <a:gd name="T95" fmla="*/ 78 h 100"/>
                  <a:gd name="T96" fmla="*/ 12 w 48"/>
                  <a:gd name="T97" fmla="*/ 94 h 100"/>
                  <a:gd name="T98" fmla="*/ 8 w 48"/>
                  <a:gd name="T99" fmla="*/ 100 h 100"/>
                  <a:gd name="T100" fmla="*/ 0 w 48"/>
                  <a:gd name="T101" fmla="*/ 96 h 100"/>
                  <a:gd name="T102" fmla="*/ 8 w 48"/>
                  <a:gd name="T103"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 h="100">
                    <a:moveTo>
                      <a:pt x="8" y="48"/>
                    </a:moveTo>
                    <a:lnTo>
                      <a:pt x="4" y="44"/>
                    </a:lnTo>
                    <a:lnTo>
                      <a:pt x="4" y="40"/>
                    </a:lnTo>
                    <a:lnTo>
                      <a:pt x="4" y="38"/>
                    </a:lnTo>
                    <a:lnTo>
                      <a:pt x="4" y="34"/>
                    </a:lnTo>
                    <a:lnTo>
                      <a:pt x="0" y="34"/>
                    </a:lnTo>
                    <a:lnTo>
                      <a:pt x="0" y="38"/>
                    </a:lnTo>
                    <a:lnTo>
                      <a:pt x="0" y="34"/>
                    </a:lnTo>
                    <a:lnTo>
                      <a:pt x="0" y="38"/>
                    </a:lnTo>
                    <a:lnTo>
                      <a:pt x="0" y="34"/>
                    </a:lnTo>
                    <a:lnTo>
                      <a:pt x="0" y="30"/>
                    </a:lnTo>
                    <a:lnTo>
                      <a:pt x="0" y="34"/>
                    </a:lnTo>
                    <a:lnTo>
                      <a:pt x="4" y="34"/>
                    </a:lnTo>
                    <a:lnTo>
                      <a:pt x="4" y="30"/>
                    </a:lnTo>
                    <a:lnTo>
                      <a:pt x="0" y="30"/>
                    </a:lnTo>
                    <a:lnTo>
                      <a:pt x="4" y="30"/>
                    </a:lnTo>
                    <a:lnTo>
                      <a:pt x="4" y="34"/>
                    </a:lnTo>
                    <a:lnTo>
                      <a:pt x="4" y="30"/>
                    </a:lnTo>
                    <a:lnTo>
                      <a:pt x="8" y="30"/>
                    </a:lnTo>
                    <a:lnTo>
                      <a:pt x="8" y="34"/>
                    </a:lnTo>
                    <a:lnTo>
                      <a:pt x="12" y="34"/>
                    </a:lnTo>
                    <a:lnTo>
                      <a:pt x="12" y="30"/>
                    </a:lnTo>
                    <a:lnTo>
                      <a:pt x="8" y="30"/>
                    </a:lnTo>
                    <a:lnTo>
                      <a:pt x="8" y="26"/>
                    </a:lnTo>
                    <a:lnTo>
                      <a:pt x="8" y="22"/>
                    </a:lnTo>
                    <a:lnTo>
                      <a:pt x="8" y="18"/>
                    </a:lnTo>
                    <a:lnTo>
                      <a:pt x="4" y="18"/>
                    </a:lnTo>
                    <a:lnTo>
                      <a:pt x="4" y="14"/>
                    </a:lnTo>
                    <a:lnTo>
                      <a:pt x="8" y="14"/>
                    </a:lnTo>
                    <a:lnTo>
                      <a:pt x="8" y="10"/>
                    </a:lnTo>
                    <a:lnTo>
                      <a:pt x="12" y="8"/>
                    </a:lnTo>
                    <a:lnTo>
                      <a:pt x="12" y="4"/>
                    </a:lnTo>
                    <a:lnTo>
                      <a:pt x="16" y="4"/>
                    </a:lnTo>
                    <a:lnTo>
                      <a:pt x="18" y="4"/>
                    </a:lnTo>
                    <a:lnTo>
                      <a:pt x="22" y="4"/>
                    </a:lnTo>
                    <a:lnTo>
                      <a:pt x="26" y="4"/>
                    </a:lnTo>
                    <a:lnTo>
                      <a:pt x="30" y="4"/>
                    </a:lnTo>
                    <a:lnTo>
                      <a:pt x="30" y="0"/>
                    </a:lnTo>
                    <a:lnTo>
                      <a:pt x="34" y="4"/>
                    </a:lnTo>
                    <a:lnTo>
                      <a:pt x="34" y="8"/>
                    </a:lnTo>
                    <a:lnTo>
                      <a:pt x="38" y="10"/>
                    </a:lnTo>
                    <a:lnTo>
                      <a:pt x="38" y="14"/>
                    </a:lnTo>
                    <a:lnTo>
                      <a:pt x="40" y="14"/>
                    </a:lnTo>
                    <a:lnTo>
                      <a:pt x="40" y="18"/>
                    </a:lnTo>
                    <a:lnTo>
                      <a:pt x="44" y="22"/>
                    </a:lnTo>
                    <a:lnTo>
                      <a:pt x="44" y="26"/>
                    </a:lnTo>
                    <a:lnTo>
                      <a:pt x="44" y="30"/>
                    </a:lnTo>
                    <a:lnTo>
                      <a:pt x="44" y="34"/>
                    </a:lnTo>
                    <a:lnTo>
                      <a:pt x="44" y="38"/>
                    </a:lnTo>
                    <a:lnTo>
                      <a:pt x="44" y="40"/>
                    </a:lnTo>
                    <a:lnTo>
                      <a:pt x="44" y="48"/>
                    </a:lnTo>
                    <a:lnTo>
                      <a:pt x="48" y="48"/>
                    </a:lnTo>
                    <a:lnTo>
                      <a:pt x="44" y="56"/>
                    </a:lnTo>
                    <a:lnTo>
                      <a:pt x="44" y="60"/>
                    </a:lnTo>
                    <a:lnTo>
                      <a:pt x="40" y="64"/>
                    </a:lnTo>
                    <a:lnTo>
                      <a:pt x="38" y="66"/>
                    </a:lnTo>
                    <a:lnTo>
                      <a:pt x="38" y="64"/>
                    </a:lnTo>
                    <a:lnTo>
                      <a:pt x="38" y="66"/>
                    </a:lnTo>
                    <a:lnTo>
                      <a:pt x="34" y="64"/>
                    </a:lnTo>
                    <a:lnTo>
                      <a:pt x="30" y="66"/>
                    </a:lnTo>
                    <a:lnTo>
                      <a:pt x="34" y="66"/>
                    </a:lnTo>
                    <a:lnTo>
                      <a:pt x="34" y="70"/>
                    </a:lnTo>
                    <a:lnTo>
                      <a:pt x="30" y="70"/>
                    </a:lnTo>
                    <a:lnTo>
                      <a:pt x="30" y="66"/>
                    </a:lnTo>
                    <a:lnTo>
                      <a:pt x="30" y="70"/>
                    </a:lnTo>
                    <a:lnTo>
                      <a:pt x="26" y="70"/>
                    </a:lnTo>
                    <a:lnTo>
                      <a:pt x="26" y="66"/>
                    </a:lnTo>
                    <a:lnTo>
                      <a:pt x="22" y="66"/>
                    </a:lnTo>
                    <a:lnTo>
                      <a:pt x="18" y="66"/>
                    </a:lnTo>
                    <a:lnTo>
                      <a:pt x="18" y="70"/>
                    </a:lnTo>
                    <a:lnTo>
                      <a:pt x="22" y="70"/>
                    </a:lnTo>
                    <a:lnTo>
                      <a:pt x="18" y="74"/>
                    </a:lnTo>
                    <a:lnTo>
                      <a:pt x="18" y="70"/>
                    </a:lnTo>
                    <a:lnTo>
                      <a:pt x="16" y="70"/>
                    </a:lnTo>
                    <a:lnTo>
                      <a:pt x="16" y="74"/>
                    </a:lnTo>
                    <a:lnTo>
                      <a:pt x="18" y="74"/>
                    </a:lnTo>
                    <a:lnTo>
                      <a:pt x="16" y="78"/>
                    </a:lnTo>
                    <a:lnTo>
                      <a:pt x="16" y="74"/>
                    </a:lnTo>
                    <a:lnTo>
                      <a:pt x="12" y="74"/>
                    </a:lnTo>
                    <a:lnTo>
                      <a:pt x="16" y="74"/>
                    </a:lnTo>
                    <a:lnTo>
                      <a:pt x="16" y="70"/>
                    </a:lnTo>
                    <a:lnTo>
                      <a:pt x="12" y="74"/>
                    </a:lnTo>
                    <a:lnTo>
                      <a:pt x="12" y="78"/>
                    </a:lnTo>
                    <a:lnTo>
                      <a:pt x="8" y="78"/>
                    </a:lnTo>
                    <a:lnTo>
                      <a:pt x="8" y="74"/>
                    </a:lnTo>
                    <a:lnTo>
                      <a:pt x="8" y="78"/>
                    </a:lnTo>
                    <a:lnTo>
                      <a:pt x="4" y="82"/>
                    </a:lnTo>
                    <a:lnTo>
                      <a:pt x="4" y="78"/>
                    </a:lnTo>
                    <a:lnTo>
                      <a:pt x="4" y="74"/>
                    </a:lnTo>
                    <a:lnTo>
                      <a:pt x="0" y="74"/>
                    </a:lnTo>
                    <a:lnTo>
                      <a:pt x="0" y="70"/>
                    </a:lnTo>
                    <a:lnTo>
                      <a:pt x="4" y="74"/>
                    </a:lnTo>
                    <a:lnTo>
                      <a:pt x="4" y="70"/>
                    </a:lnTo>
                    <a:lnTo>
                      <a:pt x="8" y="70"/>
                    </a:lnTo>
                    <a:lnTo>
                      <a:pt x="4" y="70"/>
                    </a:lnTo>
                    <a:lnTo>
                      <a:pt x="4" y="66"/>
                    </a:lnTo>
                    <a:lnTo>
                      <a:pt x="0" y="66"/>
                    </a:lnTo>
                    <a:lnTo>
                      <a:pt x="0" y="64"/>
                    </a:lnTo>
                    <a:lnTo>
                      <a:pt x="4" y="66"/>
                    </a:lnTo>
                    <a:lnTo>
                      <a:pt x="4" y="64"/>
                    </a:lnTo>
                    <a:lnTo>
                      <a:pt x="4" y="60"/>
                    </a:lnTo>
                    <a:lnTo>
                      <a:pt x="4" y="56"/>
                    </a:lnTo>
                    <a:lnTo>
                      <a:pt x="8" y="56"/>
                    </a:lnTo>
                    <a:lnTo>
                      <a:pt x="4" y="56"/>
                    </a:lnTo>
                    <a:lnTo>
                      <a:pt x="8" y="52"/>
                    </a:lnTo>
                    <a:lnTo>
                      <a:pt x="8" y="48"/>
                    </a:lnTo>
                    <a:lnTo>
                      <a:pt x="8" y="52"/>
                    </a:lnTo>
                    <a:lnTo>
                      <a:pt x="4" y="48"/>
                    </a:lnTo>
                    <a:lnTo>
                      <a:pt x="8" y="48"/>
                    </a:lnTo>
                    <a:lnTo>
                      <a:pt x="8" y="48"/>
                    </a:lnTo>
                    <a:lnTo>
                      <a:pt x="8" y="48"/>
                    </a:lnTo>
                    <a:close/>
                    <a:moveTo>
                      <a:pt x="4" y="14"/>
                    </a:moveTo>
                    <a:lnTo>
                      <a:pt x="4" y="18"/>
                    </a:lnTo>
                    <a:lnTo>
                      <a:pt x="4" y="14"/>
                    </a:lnTo>
                    <a:lnTo>
                      <a:pt x="4" y="14"/>
                    </a:lnTo>
                    <a:lnTo>
                      <a:pt x="4" y="14"/>
                    </a:lnTo>
                    <a:close/>
                    <a:moveTo>
                      <a:pt x="4" y="40"/>
                    </a:moveTo>
                    <a:lnTo>
                      <a:pt x="0" y="40"/>
                    </a:lnTo>
                    <a:lnTo>
                      <a:pt x="0" y="38"/>
                    </a:lnTo>
                    <a:lnTo>
                      <a:pt x="4" y="38"/>
                    </a:lnTo>
                    <a:lnTo>
                      <a:pt x="4" y="40"/>
                    </a:lnTo>
                    <a:lnTo>
                      <a:pt x="4" y="40"/>
                    </a:lnTo>
                    <a:lnTo>
                      <a:pt x="4" y="40"/>
                    </a:lnTo>
                    <a:close/>
                    <a:moveTo>
                      <a:pt x="38" y="66"/>
                    </a:moveTo>
                    <a:lnTo>
                      <a:pt x="38" y="70"/>
                    </a:lnTo>
                    <a:lnTo>
                      <a:pt x="34" y="70"/>
                    </a:lnTo>
                    <a:lnTo>
                      <a:pt x="34" y="66"/>
                    </a:lnTo>
                    <a:lnTo>
                      <a:pt x="38" y="66"/>
                    </a:lnTo>
                    <a:lnTo>
                      <a:pt x="38" y="66"/>
                    </a:lnTo>
                    <a:lnTo>
                      <a:pt x="38" y="66"/>
                    </a:lnTo>
                    <a:close/>
                    <a:moveTo>
                      <a:pt x="26" y="66"/>
                    </a:moveTo>
                    <a:lnTo>
                      <a:pt x="22" y="70"/>
                    </a:lnTo>
                    <a:lnTo>
                      <a:pt x="26" y="70"/>
                    </a:lnTo>
                    <a:lnTo>
                      <a:pt x="26" y="74"/>
                    </a:lnTo>
                    <a:lnTo>
                      <a:pt x="22" y="70"/>
                    </a:lnTo>
                    <a:lnTo>
                      <a:pt x="22" y="66"/>
                    </a:lnTo>
                    <a:lnTo>
                      <a:pt x="26" y="66"/>
                    </a:lnTo>
                    <a:lnTo>
                      <a:pt x="26" y="66"/>
                    </a:lnTo>
                    <a:lnTo>
                      <a:pt x="26" y="66"/>
                    </a:lnTo>
                    <a:close/>
                    <a:moveTo>
                      <a:pt x="4" y="78"/>
                    </a:moveTo>
                    <a:lnTo>
                      <a:pt x="0" y="78"/>
                    </a:lnTo>
                    <a:lnTo>
                      <a:pt x="0" y="74"/>
                    </a:lnTo>
                    <a:lnTo>
                      <a:pt x="4" y="78"/>
                    </a:lnTo>
                    <a:lnTo>
                      <a:pt x="4" y="78"/>
                    </a:lnTo>
                    <a:lnTo>
                      <a:pt x="4" y="78"/>
                    </a:lnTo>
                    <a:close/>
                    <a:moveTo>
                      <a:pt x="8" y="94"/>
                    </a:moveTo>
                    <a:lnTo>
                      <a:pt x="12" y="94"/>
                    </a:lnTo>
                    <a:lnTo>
                      <a:pt x="12" y="96"/>
                    </a:lnTo>
                    <a:lnTo>
                      <a:pt x="8" y="96"/>
                    </a:lnTo>
                    <a:lnTo>
                      <a:pt x="8" y="100"/>
                    </a:lnTo>
                    <a:lnTo>
                      <a:pt x="4" y="100"/>
                    </a:lnTo>
                    <a:lnTo>
                      <a:pt x="0" y="100"/>
                    </a:lnTo>
                    <a:lnTo>
                      <a:pt x="0" y="96"/>
                    </a:lnTo>
                    <a:lnTo>
                      <a:pt x="4" y="96"/>
                    </a:lnTo>
                    <a:lnTo>
                      <a:pt x="8" y="94"/>
                    </a:lnTo>
                    <a:lnTo>
                      <a:pt x="8" y="94"/>
                    </a:lnTo>
                    <a:lnTo>
                      <a:pt x="8" y="9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3" name="Freeform 53">
                <a:extLst>
                  <a:ext uri="{FF2B5EF4-FFF2-40B4-BE49-F238E27FC236}">
                    <a16:creationId xmlns:a16="http://schemas.microsoft.com/office/drawing/2014/main" id="{D258452E-6FF4-4A25-AD1D-A0DF8FCFB7E4}"/>
                  </a:ext>
                </a:extLst>
              </p:cNvPr>
              <p:cNvSpPr>
                <a:spLocks noEditPoints="1"/>
              </p:cNvSpPr>
              <p:nvPr/>
            </p:nvSpPr>
            <p:spPr bwMode="auto">
              <a:xfrm>
                <a:off x="8480106" y="4304594"/>
                <a:ext cx="66104" cy="133769"/>
              </a:xfrm>
              <a:custGeom>
                <a:avLst/>
                <a:gdLst>
                  <a:gd name="T0" fmla="*/ 4 w 34"/>
                  <a:gd name="T1" fmla="*/ 16 h 68"/>
                  <a:gd name="T2" fmla="*/ 0 w 34"/>
                  <a:gd name="T3" fmla="*/ 16 h 68"/>
                  <a:gd name="T4" fmla="*/ 4 w 34"/>
                  <a:gd name="T5" fmla="*/ 16 h 68"/>
                  <a:gd name="T6" fmla="*/ 30 w 34"/>
                  <a:gd name="T7" fmla="*/ 56 h 68"/>
                  <a:gd name="T8" fmla="*/ 30 w 34"/>
                  <a:gd name="T9" fmla="*/ 60 h 68"/>
                  <a:gd name="T10" fmla="*/ 20 w 34"/>
                  <a:gd name="T11" fmla="*/ 68 h 68"/>
                  <a:gd name="T12" fmla="*/ 20 w 34"/>
                  <a:gd name="T13" fmla="*/ 68 h 68"/>
                  <a:gd name="T14" fmla="*/ 12 w 34"/>
                  <a:gd name="T15" fmla="*/ 68 h 68"/>
                  <a:gd name="T16" fmla="*/ 8 w 34"/>
                  <a:gd name="T17" fmla="*/ 64 h 68"/>
                  <a:gd name="T18" fmla="*/ 4 w 34"/>
                  <a:gd name="T19" fmla="*/ 56 h 68"/>
                  <a:gd name="T20" fmla="*/ 4 w 34"/>
                  <a:gd name="T21" fmla="*/ 52 h 68"/>
                  <a:gd name="T22" fmla="*/ 4 w 34"/>
                  <a:gd name="T23" fmla="*/ 48 h 68"/>
                  <a:gd name="T24" fmla="*/ 4 w 34"/>
                  <a:gd name="T25" fmla="*/ 42 h 68"/>
                  <a:gd name="T26" fmla="*/ 4 w 34"/>
                  <a:gd name="T27" fmla="*/ 34 h 68"/>
                  <a:gd name="T28" fmla="*/ 4 w 34"/>
                  <a:gd name="T29" fmla="*/ 34 h 68"/>
                  <a:gd name="T30" fmla="*/ 0 w 34"/>
                  <a:gd name="T31" fmla="*/ 30 h 68"/>
                  <a:gd name="T32" fmla="*/ 4 w 34"/>
                  <a:gd name="T33" fmla="*/ 34 h 68"/>
                  <a:gd name="T34" fmla="*/ 4 w 34"/>
                  <a:gd name="T35" fmla="*/ 34 h 68"/>
                  <a:gd name="T36" fmla="*/ 4 w 34"/>
                  <a:gd name="T37" fmla="*/ 34 h 68"/>
                  <a:gd name="T38" fmla="*/ 4 w 34"/>
                  <a:gd name="T39" fmla="*/ 22 h 68"/>
                  <a:gd name="T40" fmla="*/ 4 w 34"/>
                  <a:gd name="T41" fmla="*/ 16 h 68"/>
                  <a:gd name="T42" fmla="*/ 8 w 34"/>
                  <a:gd name="T43" fmla="*/ 16 h 68"/>
                  <a:gd name="T44" fmla="*/ 8 w 34"/>
                  <a:gd name="T45" fmla="*/ 12 h 68"/>
                  <a:gd name="T46" fmla="*/ 8 w 34"/>
                  <a:gd name="T47" fmla="*/ 8 h 68"/>
                  <a:gd name="T48" fmla="*/ 8 w 34"/>
                  <a:gd name="T49" fmla="*/ 8 h 68"/>
                  <a:gd name="T50" fmla="*/ 8 w 34"/>
                  <a:gd name="T51" fmla="*/ 8 h 68"/>
                  <a:gd name="T52" fmla="*/ 16 w 34"/>
                  <a:gd name="T53" fmla="*/ 8 h 68"/>
                  <a:gd name="T54" fmla="*/ 16 w 34"/>
                  <a:gd name="T55" fmla="*/ 8 h 68"/>
                  <a:gd name="T56" fmla="*/ 12 w 34"/>
                  <a:gd name="T57" fmla="*/ 8 h 68"/>
                  <a:gd name="T58" fmla="*/ 8 w 34"/>
                  <a:gd name="T59" fmla="*/ 4 h 68"/>
                  <a:gd name="T60" fmla="*/ 8 w 34"/>
                  <a:gd name="T61" fmla="*/ 4 h 68"/>
                  <a:gd name="T62" fmla="*/ 8 w 34"/>
                  <a:gd name="T63" fmla="*/ 4 h 68"/>
                  <a:gd name="T64" fmla="*/ 4 w 34"/>
                  <a:gd name="T65" fmla="*/ 0 h 68"/>
                  <a:gd name="T66" fmla="*/ 8 w 34"/>
                  <a:gd name="T67" fmla="*/ 4 h 68"/>
                  <a:gd name="T68" fmla="*/ 8 w 34"/>
                  <a:gd name="T69" fmla="*/ 4 h 68"/>
                  <a:gd name="T70" fmla="*/ 12 w 34"/>
                  <a:gd name="T71" fmla="*/ 4 h 68"/>
                  <a:gd name="T72" fmla="*/ 8 w 34"/>
                  <a:gd name="T73" fmla="*/ 4 h 68"/>
                  <a:gd name="T74" fmla="*/ 12 w 34"/>
                  <a:gd name="T75" fmla="*/ 0 h 68"/>
                  <a:gd name="T76" fmla="*/ 12 w 34"/>
                  <a:gd name="T77" fmla="*/ 4 h 68"/>
                  <a:gd name="T78" fmla="*/ 16 w 34"/>
                  <a:gd name="T79" fmla="*/ 8 h 68"/>
                  <a:gd name="T80" fmla="*/ 16 w 34"/>
                  <a:gd name="T81" fmla="*/ 8 h 68"/>
                  <a:gd name="T82" fmla="*/ 20 w 34"/>
                  <a:gd name="T83" fmla="*/ 12 h 68"/>
                  <a:gd name="T84" fmla="*/ 20 w 34"/>
                  <a:gd name="T85" fmla="*/ 16 h 68"/>
                  <a:gd name="T86" fmla="*/ 20 w 34"/>
                  <a:gd name="T87" fmla="*/ 18 h 68"/>
                  <a:gd name="T88" fmla="*/ 24 w 34"/>
                  <a:gd name="T89" fmla="*/ 22 h 68"/>
                  <a:gd name="T90" fmla="*/ 24 w 34"/>
                  <a:gd name="T91" fmla="*/ 22 h 68"/>
                  <a:gd name="T92" fmla="*/ 24 w 34"/>
                  <a:gd name="T93" fmla="*/ 26 h 68"/>
                  <a:gd name="T94" fmla="*/ 26 w 34"/>
                  <a:gd name="T95" fmla="*/ 26 h 68"/>
                  <a:gd name="T96" fmla="*/ 26 w 34"/>
                  <a:gd name="T97" fmla="*/ 30 h 68"/>
                  <a:gd name="T98" fmla="*/ 30 w 34"/>
                  <a:gd name="T99" fmla="*/ 38 h 68"/>
                  <a:gd name="T100" fmla="*/ 30 w 34"/>
                  <a:gd name="T101" fmla="*/ 38 h 68"/>
                  <a:gd name="T102" fmla="*/ 30 w 34"/>
                  <a:gd name="T103" fmla="*/ 42 h 68"/>
                  <a:gd name="T104" fmla="*/ 30 w 34"/>
                  <a:gd name="T105" fmla="*/ 42 h 68"/>
                  <a:gd name="T106" fmla="*/ 34 w 34"/>
                  <a:gd name="T107" fmla="*/ 46 h 68"/>
                  <a:gd name="T108" fmla="*/ 34 w 34"/>
                  <a:gd name="T109" fmla="*/ 48 h 68"/>
                  <a:gd name="T110" fmla="*/ 30 w 34"/>
                  <a:gd name="T111" fmla="*/ 5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 h="68">
                    <a:moveTo>
                      <a:pt x="4" y="16"/>
                    </a:moveTo>
                    <a:lnTo>
                      <a:pt x="4" y="16"/>
                    </a:lnTo>
                    <a:lnTo>
                      <a:pt x="4" y="16"/>
                    </a:lnTo>
                    <a:lnTo>
                      <a:pt x="4" y="16"/>
                    </a:lnTo>
                    <a:lnTo>
                      <a:pt x="4" y="16"/>
                    </a:lnTo>
                    <a:lnTo>
                      <a:pt x="4" y="16"/>
                    </a:lnTo>
                    <a:lnTo>
                      <a:pt x="4" y="16"/>
                    </a:lnTo>
                    <a:lnTo>
                      <a:pt x="4" y="16"/>
                    </a:lnTo>
                    <a:lnTo>
                      <a:pt x="0" y="16"/>
                    </a:lnTo>
                    <a:lnTo>
                      <a:pt x="0" y="16"/>
                    </a:lnTo>
                    <a:lnTo>
                      <a:pt x="4" y="16"/>
                    </a:lnTo>
                    <a:lnTo>
                      <a:pt x="4" y="16"/>
                    </a:lnTo>
                    <a:lnTo>
                      <a:pt x="4" y="16"/>
                    </a:lnTo>
                    <a:lnTo>
                      <a:pt x="4" y="16"/>
                    </a:lnTo>
                    <a:lnTo>
                      <a:pt x="4" y="16"/>
                    </a:lnTo>
                    <a:close/>
                    <a:moveTo>
                      <a:pt x="30" y="56"/>
                    </a:moveTo>
                    <a:lnTo>
                      <a:pt x="30" y="56"/>
                    </a:lnTo>
                    <a:lnTo>
                      <a:pt x="30" y="56"/>
                    </a:lnTo>
                    <a:lnTo>
                      <a:pt x="30" y="56"/>
                    </a:lnTo>
                    <a:lnTo>
                      <a:pt x="30" y="56"/>
                    </a:lnTo>
                    <a:lnTo>
                      <a:pt x="30" y="60"/>
                    </a:lnTo>
                    <a:lnTo>
                      <a:pt x="30" y="60"/>
                    </a:lnTo>
                    <a:lnTo>
                      <a:pt x="30" y="60"/>
                    </a:lnTo>
                    <a:lnTo>
                      <a:pt x="30" y="60"/>
                    </a:lnTo>
                    <a:lnTo>
                      <a:pt x="30" y="60"/>
                    </a:lnTo>
                    <a:lnTo>
                      <a:pt x="26" y="64"/>
                    </a:lnTo>
                    <a:lnTo>
                      <a:pt x="26" y="64"/>
                    </a:lnTo>
                    <a:lnTo>
                      <a:pt x="26" y="64"/>
                    </a:lnTo>
                    <a:lnTo>
                      <a:pt x="24" y="64"/>
                    </a:lnTo>
                    <a:lnTo>
                      <a:pt x="20" y="68"/>
                    </a:lnTo>
                    <a:lnTo>
                      <a:pt x="20" y="68"/>
                    </a:lnTo>
                    <a:lnTo>
                      <a:pt x="20" y="68"/>
                    </a:lnTo>
                    <a:lnTo>
                      <a:pt x="20" y="68"/>
                    </a:lnTo>
                    <a:lnTo>
                      <a:pt x="20" y="68"/>
                    </a:lnTo>
                    <a:lnTo>
                      <a:pt x="20" y="68"/>
                    </a:lnTo>
                    <a:lnTo>
                      <a:pt x="16" y="68"/>
                    </a:lnTo>
                    <a:lnTo>
                      <a:pt x="16" y="68"/>
                    </a:lnTo>
                    <a:lnTo>
                      <a:pt x="16" y="68"/>
                    </a:lnTo>
                    <a:lnTo>
                      <a:pt x="12" y="68"/>
                    </a:lnTo>
                    <a:lnTo>
                      <a:pt x="12" y="68"/>
                    </a:lnTo>
                    <a:lnTo>
                      <a:pt x="12" y="68"/>
                    </a:lnTo>
                    <a:lnTo>
                      <a:pt x="8" y="68"/>
                    </a:lnTo>
                    <a:lnTo>
                      <a:pt x="8" y="68"/>
                    </a:lnTo>
                    <a:lnTo>
                      <a:pt x="8" y="64"/>
                    </a:lnTo>
                    <a:lnTo>
                      <a:pt x="8" y="64"/>
                    </a:lnTo>
                    <a:lnTo>
                      <a:pt x="8" y="64"/>
                    </a:lnTo>
                    <a:lnTo>
                      <a:pt x="8" y="60"/>
                    </a:lnTo>
                    <a:lnTo>
                      <a:pt x="8" y="60"/>
                    </a:lnTo>
                    <a:lnTo>
                      <a:pt x="4" y="60"/>
                    </a:lnTo>
                    <a:lnTo>
                      <a:pt x="4" y="56"/>
                    </a:lnTo>
                    <a:lnTo>
                      <a:pt x="4" y="56"/>
                    </a:lnTo>
                    <a:lnTo>
                      <a:pt x="4" y="56"/>
                    </a:lnTo>
                    <a:lnTo>
                      <a:pt x="4" y="56"/>
                    </a:lnTo>
                    <a:lnTo>
                      <a:pt x="4" y="52"/>
                    </a:lnTo>
                    <a:lnTo>
                      <a:pt x="4" y="52"/>
                    </a:lnTo>
                    <a:lnTo>
                      <a:pt x="4" y="52"/>
                    </a:lnTo>
                    <a:lnTo>
                      <a:pt x="4" y="52"/>
                    </a:lnTo>
                    <a:lnTo>
                      <a:pt x="4" y="48"/>
                    </a:lnTo>
                    <a:lnTo>
                      <a:pt x="4" y="48"/>
                    </a:lnTo>
                    <a:lnTo>
                      <a:pt x="4" y="48"/>
                    </a:lnTo>
                    <a:lnTo>
                      <a:pt x="4" y="46"/>
                    </a:lnTo>
                    <a:lnTo>
                      <a:pt x="4" y="46"/>
                    </a:lnTo>
                    <a:lnTo>
                      <a:pt x="4" y="46"/>
                    </a:lnTo>
                    <a:lnTo>
                      <a:pt x="4" y="46"/>
                    </a:lnTo>
                    <a:lnTo>
                      <a:pt x="4" y="42"/>
                    </a:lnTo>
                    <a:lnTo>
                      <a:pt x="4" y="42"/>
                    </a:lnTo>
                    <a:lnTo>
                      <a:pt x="4" y="38"/>
                    </a:lnTo>
                    <a:lnTo>
                      <a:pt x="4" y="38"/>
                    </a:lnTo>
                    <a:lnTo>
                      <a:pt x="4" y="38"/>
                    </a:lnTo>
                    <a:lnTo>
                      <a:pt x="4" y="34"/>
                    </a:lnTo>
                    <a:lnTo>
                      <a:pt x="4" y="34"/>
                    </a:lnTo>
                    <a:lnTo>
                      <a:pt x="4" y="34"/>
                    </a:lnTo>
                    <a:lnTo>
                      <a:pt x="4" y="34"/>
                    </a:lnTo>
                    <a:lnTo>
                      <a:pt x="4" y="34"/>
                    </a:lnTo>
                    <a:lnTo>
                      <a:pt x="4" y="34"/>
                    </a:lnTo>
                    <a:lnTo>
                      <a:pt x="4" y="34"/>
                    </a:lnTo>
                    <a:lnTo>
                      <a:pt x="4" y="34"/>
                    </a:lnTo>
                    <a:lnTo>
                      <a:pt x="0" y="34"/>
                    </a:lnTo>
                    <a:lnTo>
                      <a:pt x="0" y="30"/>
                    </a:lnTo>
                    <a:lnTo>
                      <a:pt x="0" y="30"/>
                    </a:lnTo>
                    <a:lnTo>
                      <a:pt x="0" y="30"/>
                    </a:lnTo>
                    <a:lnTo>
                      <a:pt x="4" y="30"/>
                    </a:lnTo>
                    <a:lnTo>
                      <a:pt x="4" y="30"/>
                    </a:lnTo>
                    <a:lnTo>
                      <a:pt x="4" y="30"/>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0"/>
                    </a:lnTo>
                    <a:lnTo>
                      <a:pt x="4" y="22"/>
                    </a:lnTo>
                    <a:lnTo>
                      <a:pt x="4" y="22"/>
                    </a:lnTo>
                    <a:lnTo>
                      <a:pt x="4" y="22"/>
                    </a:lnTo>
                    <a:lnTo>
                      <a:pt x="4" y="22"/>
                    </a:lnTo>
                    <a:lnTo>
                      <a:pt x="4" y="18"/>
                    </a:lnTo>
                    <a:lnTo>
                      <a:pt x="4" y="18"/>
                    </a:lnTo>
                    <a:lnTo>
                      <a:pt x="4" y="18"/>
                    </a:lnTo>
                    <a:lnTo>
                      <a:pt x="4" y="16"/>
                    </a:lnTo>
                    <a:lnTo>
                      <a:pt x="4" y="16"/>
                    </a:lnTo>
                    <a:lnTo>
                      <a:pt x="8" y="16"/>
                    </a:lnTo>
                    <a:lnTo>
                      <a:pt x="8" y="16"/>
                    </a:lnTo>
                    <a:lnTo>
                      <a:pt x="8" y="16"/>
                    </a:lnTo>
                    <a:lnTo>
                      <a:pt x="8" y="16"/>
                    </a:lnTo>
                    <a:lnTo>
                      <a:pt x="8" y="12"/>
                    </a:lnTo>
                    <a:lnTo>
                      <a:pt x="8" y="12"/>
                    </a:lnTo>
                    <a:lnTo>
                      <a:pt x="8" y="12"/>
                    </a:lnTo>
                    <a:lnTo>
                      <a:pt x="8" y="12"/>
                    </a:lnTo>
                    <a:lnTo>
                      <a:pt x="8" y="12"/>
                    </a:lnTo>
                    <a:lnTo>
                      <a:pt x="8" y="12"/>
                    </a:lnTo>
                    <a:lnTo>
                      <a:pt x="8" y="8"/>
                    </a:lnTo>
                    <a:lnTo>
                      <a:pt x="8" y="8"/>
                    </a:lnTo>
                    <a:lnTo>
                      <a:pt x="8" y="8"/>
                    </a:lnTo>
                    <a:lnTo>
                      <a:pt x="8" y="8"/>
                    </a:lnTo>
                    <a:lnTo>
                      <a:pt x="8" y="8"/>
                    </a:lnTo>
                    <a:lnTo>
                      <a:pt x="8" y="8"/>
                    </a:lnTo>
                    <a:lnTo>
                      <a:pt x="8" y="8"/>
                    </a:lnTo>
                    <a:lnTo>
                      <a:pt x="8" y="8"/>
                    </a:lnTo>
                    <a:lnTo>
                      <a:pt x="8" y="8"/>
                    </a:lnTo>
                    <a:lnTo>
                      <a:pt x="8" y="4"/>
                    </a:lnTo>
                    <a:lnTo>
                      <a:pt x="8" y="4"/>
                    </a:lnTo>
                    <a:lnTo>
                      <a:pt x="8" y="4"/>
                    </a:lnTo>
                    <a:lnTo>
                      <a:pt x="8" y="4"/>
                    </a:lnTo>
                    <a:lnTo>
                      <a:pt x="8" y="8"/>
                    </a:lnTo>
                    <a:lnTo>
                      <a:pt x="12" y="8"/>
                    </a:lnTo>
                    <a:lnTo>
                      <a:pt x="12" y="8"/>
                    </a:lnTo>
                    <a:lnTo>
                      <a:pt x="12" y="8"/>
                    </a:lnTo>
                    <a:lnTo>
                      <a:pt x="16" y="8"/>
                    </a:lnTo>
                    <a:lnTo>
                      <a:pt x="16" y="8"/>
                    </a:lnTo>
                    <a:lnTo>
                      <a:pt x="16" y="8"/>
                    </a:lnTo>
                    <a:lnTo>
                      <a:pt x="16" y="8"/>
                    </a:lnTo>
                    <a:lnTo>
                      <a:pt x="16" y="8"/>
                    </a:lnTo>
                    <a:lnTo>
                      <a:pt x="16" y="8"/>
                    </a:lnTo>
                    <a:lnTo>
                      <a:pt x="16" y="8"/>
                    </a:lnTo>
                    <a:lnTo>
                      <a:pt x="16" y="8"/>
                    </a:lnTo>
                    <a:lnTo>
                      <a:pt x="12" y="8"/>
                    </a:lnTo>
                    <a:lnTo>
                      <a:pt x="12" y="8"/>
                    </a:lnTo>
                    <a:lnTo>
                      <a:pt x="12" y="8"/>
                    </a:lnTo>
                    <a:lnTo>
                      <a:pt x="12" y="8"/>
                    </a:lnTo>
                    <a:lnTo>
                      <a:pt x="12" y="8"/>
                    </a:lnTo>
                    <a:lnTo>
                      <a:pt x="12" y="8"/>
                    </a:lnTo>
                    <a:lnTo>
                      <a:pt x="12" y="4"/>
                    </a:lnTo>
                    <a:lnTo>
                      <a:pt x="8" y="4"/>
                    </a:lnTo>
                    <a:lnTo>
                      <a:pt x="8" y="4"/>
                    </a:lnTo>
                    <a:lnTo>
                      <a:pt x="8" y="4"/>
                    </a:lnTo>
                    <a:lnTo>
                      <a:pt x="8" y="4"/>
                    </a:lnTo>
                    <a:lnTo>
                      <a:pt x="8" y="4"/>
                    </a:lnTo>
                    <a:lnTo>
                      <a:pt x="8" y="4"/>
                    </a:lnTo>
                    <a:lnTo>
                      <a:pt x="8" y="4"/>
                    </a:lnTo>
                    <a:lnTo>
                      <a:pt x="8" y="4"/>
                    </a:lnTo>
                    <a:lnTo>
                      <a:pt x="8" y="4"/>
                    </a:lnTo>
                    <a:lnTo>
                      <a:pt x="8" y="8"/>
                    </a:lnTo>
                    <a:lnTo>
                      <a:pt x="8" y="4"/>
                    </a:lnTo>
                    <a:lnTo>
                      <a:pt x="8" y="4"/>
                    </a:lnTo>
                    <a:lnTo>
                      <a:pt x="4" y="4"/>
                    </a:lnTo>
                    <a:lnTo>
                      <a:pt x="4" y="4"/>
                    </a:lnTo>
                    <a:lnTo>
                      <a:pt x="4" y="4"/>
                    </a:lnTo>
                    <a:lnTo>
                      <a:pt x="4" y="4"/>
                    </a:lnTo>
                    <a:lnTo>
                      <a:pt x="4" y="0"/>
                    </a:lnTo>
                    <a:lnTo>
                      <a:pt x="8" y="0"/>
                    </a:lnTo>
                    <a:lnTo>
                      <a:pt x="8" y="0"/>
                    </a:lnTo>
                    <a:lnTo>
                      <a:pt x="8" y="0"/>
                    </a:lnTo>
                    <a:lnTo>
                      <a:pt x="8" y="0"/>
                    </a:lnTo>
                    <a:lnTo>
                      <a:pt x="8" y="4"/>
                    </a:lnTo>
                    <a:lnTo>
                      <a:pt x="8" y="4"/>
                    </a:lnTo>
                    <a:lnTo>
                      <a:pt x="8" y="4"/>
                    </a:lnTo>
                    <a:lnTo>
                      <a:pt x="8" y="4"/>
                    </a:lnTo>
                    <a:lnTo>
                      <a:pt x="8" y="4"/>
                    </a:lnTo>
                    <a:lnTo>
                      <a:pt x="8" y="4"/>
                    </a:lnTo>
                    <a:lnTo>
                      <a:pt x="12" y="4"/>
                    </a:lnTo>
                    <a:lnTo>
                      <a:pt x="12" y="4"/>
                    </a:lnTo>
                    <a:lnTo>
                      <a:pt x="12" y="4"/>
                    </a:lnTo>
                    <a:lnTo>
                      <a:pt x="12" y="4"/>
                    </a:lnTo>
                    <a:lnTo>
                      <a:pt x="12" y="4"/>
                    </a:lnTo>
                    <a:lnTo>
                      <a:pt x="12" y="4"/>
                    </a:lnTo>
                    <a:lnTo>
                      <a:pt x="12" y="8"/>
                    </a:lnTo>
                    <a:lnTo>
                      <a:pt x="12" y="4"/>
                    </a:lnTo>
                    <a:lnTo>
                      <a:pt x="8" y="4"/>
                    </a:lnTo>
                    <a:lnTo>
                      <a:pt x="8" y="4"/>
                    </a:lnTo>
                    <a:lnTo>
                      <a:pt x="8" y="4"/>
                    </a:lnTo>
                    <a:lnTo>
                      <a:pt x="8" y="4"/>
                    </a:lnTo>
                    <a:lnTo>
                      <a:pt x="8" y="4"/>
                    </a:lnTo>
                    <a:lnTo>
                      <a:pt x="8" y="0"/>
                    </a:lnTo>
                    <a:lnTo>
                      <a:pt x="12" y="0"/>
                    </a:lnTo>
                    <a:lnTo>
                      <a:pt x="12" y="0"/>
                    </a:lnTo>
                    <a:lnTo>
                      <a:pt x="12" y="0"/>
                    </a:lnTo>
                    <a:lnTo>
                      <a:pt x="12" y="0"/>
                    </a:lnTo>
                    <a:lnTo>
                      <a:pt x="12" y="4"/>
                    </a:lnTo>
                    <a:lnTo>
                      <a:pt x="12" y="4"/>
                    </a:lnTo>
                    <a:lnTo>
                      <a:pt x="12" y="4"/>
                    </a:lnTo>
                    <a:lnTo>
                      <a:pt x="12" y="4"/>
                    </a:lnTo>
                    <a:lnTo>
                      <a:pt x="12" y="4"/>
                    </a:lnTo>
                    <a:lnTo>
                      <a:pt x="16" y="8"/>
                    </a:lnTo>
                    <a:lnTo>
                      <a:pt x="16" y="8"/>
                    </a:lnTo>
                    <a:lnTo>
                      <a:pt x="16" y="8"/>
                    </a:lnTo>
                    <a:lnTo>
                      <a:pt x="16" y="8"/>
                    </a:lnTo>
                    <a:lnTo>
                      <a:pt x="16" y="8"/>
                    </a:lnTo>
                    <a:lnTo>
                      <a:pt x="16" y="8"/>
                    </a:lnTo>
                    <a:lnTo>
                      <a:pt x="16" y="8"/>
                    </a:lnTo>
                    <a:lnTo>
                      <a:pt x="16" y="12"/>
                    </a:lnTo>
                    <a:lnTo>
                      <a:pt x="20" y="12"/>
                    </a:lnTo>
                    <a:lnTo>
                      <a:pt x="20" y="12"/>
                    </a:lnTo>
                    <a:lnTo>
                      <a:pt x="20" y="12"/>
                    </a:lnTo>
                    <a:lnTo>
                      <a:pt x="20" y="12"/>
                    </a:lnTo>
                    <a:lnTo>
                      <a:pt x="20" y="16"/>
                    </a:lnTo>
                    <a:lnTo>
                      <a:pt x="20" y="16"/>
                    </a:lnTo>
                    <a:lnTo>
                      <a:pt x="20" y="16"/>
                    </a:lnTo>
                    <a:lnTo>
                      <a:pt x="20" y="16"/>
                    </a:lnTo>
                    <a:lnTo>
                      <a:pt x="20" y="16"/>
                    </a:lnTo>
                    <a:lnTo>
                      <a:pt x="20" y="18"/>
                    </a:lnTo>
                    <a:lnTo>
                      <a:pt x="20" y="18"/>
                    </a:lnTo>
                    <a:lnTo>
                      <a:pt x="20" y="16"/>
                    </a:lnTo>
                    <a:lnTo>
                      <a:pt x="20" y="16"/>
                    </a:lnTo>
                    <a:lnTo>
                      <a:pt x="20" y="18"/>
                    </a:lnTo>
                    <a:lnTo>
                      <a:pt x="24" y="18"/>
                    </a:lnTo>
                    <a:lnTo>
                      <a:pt x="24" y="22"/>
                    </a:lnTo>
                    <a:lnTo>
                      <a:pt x="24" y="22"/>
                    </a:lnTo>
                    <a:lnTo>
                      <a:pt x="24" y="22"/>
                    </a:lnTo>
                    <a:lnTo>
                      <a:pt x="24" y="22"/>
                    </a:lnTo>
                    <a:lnTo>
                      <a:pt x="24" y="22"/>
                    </a:lnTo>
                    <a:lnTo>
                      <a:pt x="24" y="22"/>
                    </a:lnTo>
                    <a:lnTo>
                      <a:pt x="24" y="22"/>
                    </a:lnTo>
                    <a:lnTo>
                      <a:pt x="24" y="22"/>
                    </a:lnTo>
                    <a:lnTo>
                      <a:pt x="24" y="22"/>
                    </a:lnTo>
                    <a:lnTo>
                      <a:pt x="24" y="22"/>
                    </a:lnTo>
                    <a:lnTo>
                      <a:pt x="24" y="26"/>
                    </a:lnTo>
                    <a:lnTo>
                      <a:pt x="24" y="26"/>
                    </a:lnTo>
                    <a:lnTo>
                      <a:pt x="24" y="26"/>
                    </a:lnTo>
                    <a:lnTo>
                      <a:pt x="24" y="26"/>
                    </a:lnTo>
                    <a:lnTo>
                      <a:pt x="24" y="26"/>
                    </a:lnTo>
                    <a:lnTo>
                      <a:pt x="24" y="26"/>
                    </a:lnTo>
                    <a:lnTo>
                      <a:pt x="24" y="26"/>
                    </a:lnTo>
                    <a:lnTo>
                      <a:pt x="26" y="22"/>
                    </a:lnTo>
                    <a:lnTo>
                      <a:pt x="26" y="26"/>
                    </a:lnTo>
                    <a:lnTo>
                      <a:pt x="26" y="26"/>
                    </a:lnTo>
                    <a:lnTo>
                      <a:pt x="26" y="26"/>
                    </a:lnTo>
                    <a:lnTo>
                      <a:pt x="26" y="26"/>
                    </a:lnTo>
                    <a:lnTo>
                      <a:pt x="26" y="30"/>
                    </a:lnTo>
                    <a:lnTo>
                      <a:pt x="26" y="30"/>
                    </a:lnTo>
                    <a:lnTo>
                      <a:pt x="26" y="30"/>
                    </a:lnTo>
                    <a:lnTo>
                      <a:pt x="26" y="30"/>
                    </a:lnTo>
                    <a:lnTo>
                      <a:pt x="26" y="34"/>
                    </a:lnTo>
                    <a:lnTo>
                      <a:pt x="30" y="38"/>
                    </a:lnTo>
                    <a:lnTo>
                      <a:pt x="30" y="38"/>
                    </a:lnTo>
                    <a:lnTo>
                      <a:pt x="30" y="38"/>
                    </a:lnTo>
                    <a:lnTo>
                      <a:pt x="30" y="38"/>
                    </a:lnTo>
                    <a:lnTo>
                      <a:pt x="30" y="38"/>
                    </a:lnTo>
                    <a:lnTo>
                      <a:pt x="30" y="38"/>
                    </a:lnTo>
                    <a:lnTo>
                      <a:pt x="30" y="38"/>
                    </a:lnTo>
                    <a:lnTo>
                      <a:pt x="30" y="38"/>
                    </a:lnTo>
                    <a:lnTo>
                      <a:pt x="30" y="38"/>
                    </a:lnTo>
                    <a:lnTo>
                      <a:pt x="30" y="38"/>
                    </a:lnTo>
                    <a:lnTo>
                      <a:pt x="30" y="42"/>
                    </a:lnTo>
                    <a:lnTo>
                      <a:pt x="30" y="42"/>
                    </a:lnTo>
                    <a:lnTo>
                      <a:pt x="30" y="42"/>
                    </a:lnTo>
                    <a:lnTo>
                      <a:pt x="30" y="42"/>
                    </a:lnTo>
                    <a:lnTo>
                      <a:pt x="30" y="42"/>
                    </a:lnTo>
                    <a:lnTo>
                      <a:pt x="30" y="42"/>
                    </a:lnTo>
                    <a:lnTo>
                      <a:pt x="30" y="42"/>
                    </a:lnTo>
                    <a:lnTo>
                      <a:pt x="30" y="42"/>
                    </a:lnTo>
                    <a:lnTo>
                      <a:pt x="34" y="42"/>
                    </a:lnTo>
                    <a:lnTo>
                      <a:pt x="34" y="46"/>
                    </a:lnTo>
                    <a:lnTo>
                      <a:pt x="34" y="46"/>
                    </a:lnTo>
                    <a:lnTo>
                      <a:pt x="34" y="46"/>
                    </a:lnTo>
                    <a:lnTo>
                      <a:pt x="34" y="46"/>
                    </a:lnTo>
                    <a:lnTo>
                      <a:pt x="34" y="46"/>
                    </a:lnTo>
                    <a:lnTo>
                      <a:pt x="34" y="48"/>
                    </a:lnTo>
                    <a:lnTo>
                      <a:pt x="34" y="48"/>
                    </a:lnTo>
                    <a:lnTo>
                      <a:pt x="34" y="48"/>
                    </a:lnTo>
                    <a:lnTo>
                      <a:pt x="34" y="52"/>
                    </a:lnTo>
                    <a:lnTo>
                      <a:pt x="34" y="52"/>
                    </a:lnTo>
                    <a:lnTo>
                      <a:pt x="34" y="52"/>
                    </a:lnTo>
                    <a:lnTo>
                      <a:pt x="30" y="56"/>
                    </a:lnTo>
                    <a:lnTo>
                      <a:pt x="30" y="56"/>
                    </a:lnTo>
                    <a:lnTo>
                      <a:pt x="30" y="56"/>
                    </a:lnTo>
                    <a:lnTo>
                      <a:pt x="30" y="56"/>
                    </a:lnTo>
                    <a:lnTo>
                      <a:pt x="30" y="5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4" name="Freeform 54">
                <a:extLst>
                  <a:ext uri="{FF2B5EF4-FFF2-40B4-BE49-F238E27FC236}">
                    <a16:creationId xmlns:a16="http://schemas.microsoft.com/office/drawing/2014/main" id="{CF64B20D-5099-4FE6-97ED-A3B25357F398}"/>
                  </a:ext>
                </a:extLst>
              </p:cNvPr>
              <p:cNvSpPr>
                <a:spLocks/>
              </p:cNvSpPr>
              <p:nvPr/>
            </p:nvSpPr>
            <p:spPr bwMode="auto">
              <a:xfrm>
                <a:off x="7270784" y="3336735"/>
                <a:ext cx="190536" cy="184916"/>
              </a:xfrm>
              <a:custGeom>
                <a:avLst/>
                <a:gdLst>
                  <a:gd name="T0" fmla="*/ 0 w 98"/>
                  <a:gd name="T1" fmla="*/ 78 h 94"/>
                  <a:gd name="T2" fmla="*/ 4 w 98"/>
                  <a:gd name="T3" fmla="*/ 76 h 94"/>
                  <a:gd name="T4" fmla="*/ 4 w 98"/>
                  <a:gd name="T5" fmla="*/ 76 h 94"/>
                  <a:gd name="T6" fmla="*/ 4 w 98"/>
                  <a:gd name="T7" fmla="*/ 72 h 94"/>
                  <a:gd name="T8" fmla="*/ 12 w 98"/>
                  <a:gd name="T9" fmla="*/ 68 h 94"/>
                  <a:gd name="T10" fmla="*/ 12 w 98"/>
                  <a:gd name="T11" fmla="*/ 68 h 94"/>
                  <a:gd name="T12" fmla="*/ 16 w 98"/>
                  <a:gd name="T13" fmla="*/ 60 h 94"/>
                  <a:gd name="T14" fmla="*/ 12 w 98"/>
                  <a:gd name="T15" fmla="*/ 56 h 94"/>
                  <a:gd name="T16" fmla="*/ 12 w 98"/>
                  <a:gd name="T17" fmla="*/ 52 h 94"/>
                  <a:gd name="T18" fmla="*/ 8 w 98"/>
                  <a:gd name="T19" fmla="*/ 52 h 94"/>
                  <a:gd name="T20" fmla="*/ 4 w 98"/>
                  <a:gd name="T21" fmla="*/ 52 h 94"/>
                  <a:gd name="T22" fmla="*/ 4 w 98"/>
                  <a:gd name="T23" fmla="*/ 44 h 94"/>
                  <a:gd name="T24" fmla="*/ 4 w 98"/>
                  <a:gd name="T25" fmla="*/ 42 h 94"/>
                  <a:gd name="T26" fmla="*/ 4 w 98"/>
                  <a:gd name="T27" fmla="*/ 34 h 94"/>
                  <a:gd name="T28" fmla="*/ 4 w 98"/>
                  <a:gd name="T29" fmla="*/ 26 h 94"/>
                  <a:gd name="T30" fmla="*/ 8 w 98"/>
                  <a:gd name="T31" fmla="*/ 30 h 94"/>
                  <a:gd name="T32" fmla="*/ 8 w 98"/>
                  <a:gd name="T33" fmla="*/ 26 h 94"/>
                  <a:gd name="T34" fmla="*/ 12 w 98"/>
                  <a:gd name="T35" fmla="*/ 22 h 94"/>
                  <a:gd name="T36" fmla="*/ 16 w 98"/>
                  <a:gd name="T37" fmla="*/ 22 h 94"/>
                  <a:gd name="T38" fmla="*/ 16 w 98"/>
                  <a:gd name="T39" fmla="*/ 18 h 94"/>
                  <a:gd name="T40" fmla="*/ 16 w 98"/>
                  <a:gd name="T41" fmla="*/ 12 h 94"/>
                  <a:gd name="T42" fmla="*/ 24 w 98"/>
                  <a:gd name="T43" fmla="*/ 14 h 94"/>
                  <a:gd name="T44" fmla="*/ 30 w 98"/>
                  <a:gd name="T45" fmla="*/ 12 h 94"/>
                  <a:gd name="T46" fmla="*/ 34 w 98"/>
                  <a:gd name="T47" fmla="*/ 12 h 94"/>
                  <a:gd name="T48" fmla="*/ 34 w 98"/>
                  <a:gd name="T49" fmla="*/ 12 h 94"/>
                  <a:gd name="T50" fmla="*/ 42 w 98"/>
                  <a:gd name="T51" fmla="*/ 8 h 94"/>
                  <a:gd name="T52" fmla="*/ 46 w 98"/>
                  <a:gd name="T53" fmla="*/ 12 h 94"/>
                  <a:gd name="T54" fmla="*/ 50 w 98"/>
                  <a:gd name="T55" fmla="*/ 12 h 94"/>
                  <a:gd name="T56" fmla="*/ 52 w 98"/>
                  <a:gd name="T57" fmla="*/ 14 h 94"/>
                  <a:gd name="T58" fmla="*/ 60 w 98"/>
                  <a:gd name="T59" fmla="*/ 12 h 94"/>
                  <a:gd name="T60" fmla="*/ 68 w 98"/>
                  <a:gd name="T61" fmla="*/ 8 h 94"/>
                  <a:gd name="T62" fmla="*/ 72 w 98"/>
                  <a:gd name="T63" fmla="*/ 8 h 94"/>
                  <a:gd name="T64" fmla="*/ 76 w 98"/>
                  <a:gd name="T65" fmla="*/ 4 h 94"/>
                  <a:gd name="T66" fmla="*/ 82 w 98"/>
                  <a:gd name="T67" fmla="*/ 4 h 94"/>
                  <a:gd name="T68" fmla="*/ 90 w 98"/>
                  <a:gd name="T69" fmla="*/ 4 h 94"/>
                  <a:gd name="T70" fmla="*/ 94 w 98"/>
                  <a:gd name="T71" fmla="*/ 0 h 94"/>
                  <a:gd name="T72" fmla="*/ 98 w 98"/>
                  <a:gd name="T73" fmla="*/ 4 h 94"/>
                  <a:gd name="T74" fmla="*/ 82 w 98"/>
                  <a:gd name="T75" fmla="*/ 18 h 94"/>
                  <a:gd name="T76" fmla="*/ 82 w 98"/>
                  <a:gd name="T77" fmla="*/ 30 h 94"/>
                  <a:gd name="T78" fmla="*/ 82 w 98"/>
                  <a:gd name="T79" fmla="*/ 38 h 94"/>
                  <a:gd name="T80" fmla="*/ 80 w 98"/>
                  <a:gd name="T81" fmla="*/ 42 h 94"/>
                  <a:gd name="T82" fmla="*/ 80 w 98"/>
                  <a:gd name="T83" fmla="*/ 44 h 94"/>
                  <a:gd name="T84" fmla="*/ 80 w 98"/>
                  <a:gd name="T85" fmla="*/ 56 h 94"/>
                  <a:gd name="T86" fmla="*/ 60 w 98"/>
                  <a:gd name="T87" fmla="*/ 68 h 94"/>
                  <a:gd name="T88" fmla="*/ 46 w 98"/>
                  <a:gd name="T89" fmla="*/ 76 h 94"/>
                  <a:gd name="T90" fmla="*/ 30 w 98"/>
                  <a:gd name="T91" fmla="*/ 86 h 94"/>
                  <a:gd name="T92" fmla="*/ 20 w 98"/>
                  <a:gd name="T93" fmla="*/ 94 h 94"/>
                  <a:gd name="T94" fmla="*/ 12 w 98"/>
                  <a:gd name="T95" fmla="*/ 94 h 94"/>
                  <a:gd name="T96" fmla="*/ 8 w 98"/>
                  <a:gd name="T97" fmla="*/ 90 h 94"/>
                  <a:gd name="T98" fmla="*/ 4 w 98"/>
                  <a:gd name="T99" fmla="*/ 86 h 94"/>
                  <a:gd name="T100" fmla="*/ 0 w 98"/>
                  <a:gd name="T101" fmla="*/ 86 h 94"/>
                  <a:gd name="T102" fmla="*/ 0 w 98"/>
                  <a:gd name="T103" fmla="*/ 86 h 94"/>
                  <a:gd name="T104" fmla="*/ 0 w 98"/>
                  <a:gd name="T105" fmla="*/ 82 h 94"/>
                  <a:gd name="T106" fmla="*/ 0 w 98"/>
                  <a:gd name="T107" fmla="*/ 7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 h="94">
                    <a:moveTo>
                      <a:pt x="0" y="78"/>
                    </a:moveTo>
                    <a:lnTo>
                      <a:pt x="0" y="78"/>
                    </a:lnTo>
                    <a:lnTo>
                      <a:pt x="0" y="78"/>
                    </a:lnTo>
                    <a:lnTo>
                      <a:pt x="0" y="78"/>
                    </a:lnTo>
                    <a:lnTo>
                      <a:pt x="0" y="78"/>
                    </a:lnTo>
                    <a:lnTo>
                      <a:pt x="0" y="78"/>
                    </a:lnTo>
                    <a:lnTo>
                      <a:pt x="0" y="78"/>
                    </a:lnTo>
                    <a:lnTo>
                      <a:pt x="4" y="76"/>
                    </a:lnTo>
                    <a:lnTo>
                      <a:pt x="4" y="76"/>
                    </a:lnTo>
                    <a:lnTo>
                      <a:pt x="4" y="76"/>
                    </a:lnTo>
                    <a:lnTo>
                      <a:pt x="4" y="76"/>
                    </a:lnTo>
                    <a:lnTo>
                      <a:pt x="4" y="76"/>
                    </a:lnTo>
                    <a:lnTo>
                      <a:pt x="4" y="76"/>
                    </a:lnTo>
                    <a:lnTo>
                      <a:pt x="4" y="76"/>
                    </a:lnTo>
                    <a:lnTo>
                      <a:pt x="4" y="76"/>
                    </a:lnTo>
                    <a:lnTo>
                      <a:pt x="4" y="76"/>
                    </a:lnTo>
                    <a:lnTo>
                      <a:pt x="8" y="72"/>
                    </a:lnTo>
                    <a:lnTo>
                      <a:pt x="8" y="72"/>
                    </a:lnTo>
                    <a:lnTo>
                      <a:pt x="8" y="72"/>
                    </a:lnTo>
                    <a:lnTo>
                      <a:pt x="4" y="72"/>
                    </a:lnTo>
                    <a:lnTo>
                      <a:pt x="4" y="72"/>
                    </a:lnTo>
                    <a:lnTo>
                      <a:pt x="8" y="68"/>
                    </a:lnTo>
                    <a:lnTo>
                      <a:pt x="8" y="68"/>
                    </a:lnTo>
                    <a:lnTo>
                      <a:pt x="8" y="68"/>
                    </a:lnTo>
                    <a:lnTo>
                      <a:pt x="12" y="68"/>
                    </a:lnTo>
                    <a:lnTo>
                      <a:pt x="12" y="68"/>
                    </a:lnTo>
                    <a:lnTo>
                      <a:pt x="12" y="68"/>
                    </a:lnTo>
                    <a:lnTo>
                      <a:pt x="12" y="68"/>
                    </a:lnTo>
                    <a:lnTo>
                      <a:pt x="12" y="68"/>
                    </a:lnTo>
                    <a:lnTo>
                      <a:pt x="12" y="68"/>
                    </a:lnTo>
                    <a:lnTo>
                      <a:pt x="12" y="64"/>
                    </a:lnTo>
                    <a:lnTo>
                      <a:pt x="12" y="64"/>
                    </a:lnTo>
                    <a:lnTo>
                      <a:pt x="12" y="64"/>
                    </a:lnTo>
                    <a:lnTo>
                      <a:pt x="12" y="64"/>
                    </a:lnTo>
                    <a:lnTo>
                      <a:pt x="16" y="60"/>
                    </a:lnTo>
                    <a:lnTo>
                      <a:pt x="16" y="60"/>
                    </a:lnTo>
                    <a:lnTo>
                      <a:pt x="16" y="60"/>
                    </a:lnTo>
                    <a:lnTo>
                      <a:pt x="16" y="56"/>
                    </a:lnTo>
                    <a:lnTo>
                      <a:pt x="16" y="56"/>
                    </a:lnTo>
                    <a:lnTo>
                      <a:pt x="12" y="56"/>
                    </a:lnTo>
                    <a:lnTo>
                      <a:pt x="12" y="52"/>
                    </a:lnTo>
                    <a:lnTo>
                      <a:pt x="12" y="56"/>
                    </a:lnTo>
                    <a:lnTo>
                      <a:pt x="12" y="52"/>
                    </a:lnTo>
                    <a:lnTo>
                      <a:pt x="12" y="52"/>
                    </a:lnTo>
                    <a:lnTo>
                      <a:pt x="12" y="52"/>
                    </a:lnTo>
                    <a:lnTo>
                      <a:pt x="12" y="52"/>
                    </a:lnTo>
                    <a:lnTo>
                      <a:pt x="12" y="52"/>
                    </a:lnTo>
                    <a:lnTo>
                      <a:pt x="12" y="52"/>
                    </a:lnTo>
                    <a:lnTo>
                      <a:pt x="8" y="52"/>
                    </a:lnTo>
                    <a:lnTo>
                      <a:pt x="8" y="52"/>
                    </a:lnTo>
                    <a:lnTo>
                      <a:pt x="8" y="52"/>
                    </a:lnTo>
                    <a:lnTo>
                      <a:pt x="8" y="52"/>
                    </a:lnTo>
                    <a:lnTo>
                      <a:pt x="8" y="52"/>
                    </a:lnTo>
                    <a:lnTo>
                      <a:pt x="8" y="52"/>
                    </a:lnTo>
                    <a:lnTo>
                      <a:pt x="4" y="52"/>
                    </a:lnTo>
                    <a:lnTo>
                      <a:pt x="4" y="48"/>
                    </a:lnTo>
                    <a:lnTo>
                      <a:pt x="4" y="48"/>
                    </a:lnTo>
                    <a:lnTo>
                      <a:pt x="4" y="44"/>
                    </a:lnTo>
                    <a:lnTo>
                      <a:pt x="4" y="44"/>
                    </a:lnTo>
                    <a:lnTo>
                      <a:pt x="4" y="44"/>
                    </a:lnTo>
                    <a:lnTo>
                      <a:pt x="4" y="42"/>
                    </a:lnTo>
                    <a:lnTo>
                      <a:pt x="4" y="42"/>
                    </a:lnTo>
                    <a:lnTo>
                      <a:pt x="4" y="42"/>
                    </a:lnTo>
                    <a:lnTo>
                      <a:pt x="4" y="42"/>
                    </a:lnTo>
                    <a:lnTo>
                      <a:pt x="4" y="42"/>
                    </a:lnTo>
                    <a:lnTo>
                      <a:pt x="4" y="42"/>
                    </a:lnTo>
                    <a:lnTo>
                      <a:pt x="4" y="38"/>
                    </a:lnTo>
                    <a:lnTo>
                      <a:pt x="4" y="38"/>
                    </a:lnTo>
                    <a:lnTo>
                      <a:pt x="4" y="34"/>
                    </a:lnTo>
                    <a:lnTo>
                      <a:pt x="4" y="34"/>
                    </a:lnTo>
                    <a:lnTo>
                      <a:pt x="4" y="34"/>
                    </a:lnTo>
                    <a:lnTo>
                      <a:pt x="4" y="30"/>
                    </a:lnTo>
                    <a:lnTo>
                      <a:pt x="4" y="30"/>
                    </a:lnTo>
                    <a:lnTo>
                      <a:pt x="4" y="30"/>
                    </a:lnTo>
                    <a:lnTo>
                      <a:pt x="4" y="26"/>
                    </a:lnTo>
                    <a:lnTo>
                      <a:pt x="8" y="26"/>
                    </a:lnTo>
                    <a:lnTo>
                      <a:pt x="8" y="30"/>
                    </a:lnTo>
                    <a:lnTo>
                      <a:pt x="8" y="30"/>
                    </a:lnTo>
                    <a:lnTo>
                      <a:pt x="8" y="30"/>
                    </a:lnTo>
                    <a:lnTo>
                      <a:pt x="8" y="30"/>
                    </a:lnTo>
                    <a:lnTo>
                      <a:pt x="8" y="30"/>
                    </a:lnTo>
                    <a:lnTo>
                      <a:pt x="8" y="30"/>
                    </a:lnTo>
                    <a:lnTo>
                      <a:pt x="8" y="30"/>
                    </a:lnTo>
                    <a:lnTo>
                      <a:pt x="8" y="26"/>
                    </a:lnTo>
                    <a:lnTo>
                      <a:pt x="8" y="26"/>
                    </a:lnTo>
                    <a:lnTo>
                      <a:pt x="12" y="26"/>
                    </a:lnTo>
                    <a:lnTo>
                      <a:pt x="12" y="26"/>
                    </a:lnTo>
                    <a:lnTo>
                      <a:pt x="12" y="26"/>
                    </a:lnTo>
                    <a:lnTo>
                      <a:pt x="12" y="22"/>
                    </a:lnTo>
                    <a:lnTo>
                      <a:pt x="12" y="22"/>
                    </a:lnTo>
                    <a:lnTo>
                      <a:pt x="12" y="22"/>
                    </a:lnTo>
                    <a:lnTo>
                      <a:pt x="16" y="22"/>
                    </a:lnTo>
                    <a:lnTo>
                      <a:pt x="16" y="22"/>
                    </a:lnTo>
                    <a:lnTo>
                      <a:pt x="16" y="22"/>
                    </a:lnTo>
                    <a:lnTo>
                      <a:pt x="16" y="22"/>
                    </a:lnTo>
                    <a:lnTo>
                      <a:pt x="16" y="22"/>
                    </a:lnTo>
                    <a:lnTo>
                      <a:pt x="16" y="18"/>
                    </a:lnTo>
                    <a:lnTo>
                      <a:pt x="16" y="18"/>
                    </a:lnTo>
                    <a:lnTo>
                      <a:pt x="16" y="18"/>
                    </a:lnTo>
                    <a:lnTo>
                      <a:pt x="16" y="18"/>
                    </a:lnTo>
                    <a:lnTo>
                      <a:pt x="16" y="14"/>
                    </a:lnTo>
                    <a:lnTo>
                      <a:pt x="16" y="14"/>
                    </a:lnTo>
                    <a:lnTo>
                      <a:pt x="16" y="12"/>
                    </a:lnTo>
                    <a:lnTo>
                      <a:pt x="16" y="12"/>
                    </a:lnTo>
                    <a:lnTo>
                      <a:pt x="16" y="12"/>
                    </a:lnTo>
                    <a:lnTo>
                      <a:pt x="16" y="12"/>
                    </a:lnTo>
                    <a:lnTo>
                      <a:pt x="20" y="12"/>
                    </a:lnTo>
                    <a:lnTo>
                      <a:pt x="20" y="12"/>
                    </a:lnTo>
                    <a:lnTo>
                      <a:pt x="24" y="12"/>
                    </a:lnTo>
                    <a:lnTo>
                      <a:pt x="24" y="14"/>
                    </a:lnTo>
                    <a:lnTo>
                      <a:pt x="24" y="14"/>
                    </a:lnTo>
                    <a:lnTo>
                      <a:pt x="24" y="14"/>
                    </a:lnTo>
                    <a:lnTo>
                      <a:pt x="26" y="14"/>
                    </a:lnTo>
                    <a:lnTo>
                      <a:pt x="26" y="14"/>
                    </a:lnTo>
                    <a:lnTo>
                      <a:pt x="30" y="12"/>
                    </a:lnTo>
                    <a:lnTo>
                      <a:pt x="30" y="12"/>
                    </a:lnTo>
                    <a:lnTo>
                      <a:pt x="30" y="12"/>
                    </a:lnTo>
                    <a:lnTo>
                      <a:pt x="30" y="12"/>
                    </a:lnTo>
                    <a:lnTo>
                      <a:pt x="30" y="12"/>
                    </a:lnTo>
                    <a:lnTo>
                      <a:pt x="34" y="12"/>
                    </a:lnTo>
                    <a:lnTo>
                      <a:pt x="34" y="12"/>
                    </a:lnTo>
                    <a:lnTo>
                      <a:pt x="34" y="12"/>
                    </a:lnTo>
                    <a:lnTo>
                      <a:pt x="34" y="12"/>
                    </a:lnTo>
                    <a:lnTo>
                      <a:pt x="34" y="12"/>
                    </a:lnTo>
                    <a:lnTo>
                      <a:pt x="34" y="12"/>
                    </a:lnTo>
                    <a:lnTo>
                      <a:pt x="38" y="12"/>
                    </a:lnTo>
                    <a:lnTo>
                      <a:pt x="38" y="8"/>
                    </a:lnTo>
                    <a:lnTo>
                      <a:pt x="38" y="8"/>
                    </a:lnTo>
                    <a:lnTo>
                      <a:pt x="42" y="8"/>
                    </a:lnTo>
                    <a:lnTo>
                      <a:pt x="42" y="8"/>
                    </a:lnTo>
                    <a:lnTo>
                      <a:pt x="42" y="12"/>
                    </a:lnTo>
                    <a:lnTo>
                      <a:pt x="42" y="12"/>
                    </a:lnTo>
                    <a:lnTo>
                      <a:pt x="46" y="12"/>
                    </a:lnTo>
                    <a:lnTo>
                      <a:pt x="46" y="12"/>
                    </a:lnTo>
                    <a:lnTo>
                      <a:pt x="46" y="12"/>
                    </a:lnTo>
                    <a:lnTo>
                      <a:pt x="46" y="12"/>
                    </a:lnTo>
                    <a:lnTo>
                      <a:pt x="50" y="12"/>
                    </a:lnTo>
                    <a:lnTo>
                      <a:pt x="50" y="12"/>
                    </a:lnTo>
                    <a:lnTo>
                      <a:pt x="50" y="12"/>
                    </a:lnTo>
                    <a:lnTo>
                      <a:pt x="50" y="12"/>
                    </a:lnTo>
                    <a:lnTo>
                      <a:pt x="50" y="12"/>
                    </a:lnTo>
                    <a:lnTo>
                      <a:pt x="50" y="12"/>
                    </a:lnTo>
                    <a:lnTo>
                      <a:pt x="50" y="12"/>
                    </a:lnTo>
                    <a:lnTo>
                      <a:pt x="52" y="14"/>
                    </a:lnTo>
                    <a:lnTo>
                      <a:pt x="52" y="14"/>
                    </a:lnTo>
                    <a:lnTo>
                      <a:pt x="52" y="14"/>
                    </a:lnTo>
                    <a:lnTo>
                      <a:pt x="52" y="14"/>
                    </a:lnTo>
                    <a:lnTo>
                      <a:pt x="56" y="12"/>
                    </a:lnTo>
                    <a:lnTo>
                      <a:pt x="56" y="12"/>
                    </a:lnTo>
                    <a:lnTo>
                      <a:pt x="60" y="12"/>
                    </a:lnTo>
                    <a:lnTo>
                      <a:pt x="64" y="12"/>
                    </a:lnTo>
                    <a:lnTo>
                      <a:pt x="64" y="12"/>
                    </a:lnTo>
                    <a:lnTo>
                      <a:pt x="64" y="12"/>
                    </a:lnTo>
                    <a:lnTo>
                      <a:pt x="68" y="8"/>
                    </a:lnTo>
                    <a:lnTo>
                      <a:pt x="68" y="8"/>
                    </a:lnTo>
                    <a:lnTo>
                      <a:pt x="68" y="8"/>
                    </a:lnTo>
                    <a:lnTo>
                      <a:pt x="68" y="8"/>
                    </a:lnTo>
                    <a:lnTo>
                      <a:pt x="68" y="8"/>
                    </a:lnTo>
                    <a:lnTo>
                      <a:pt x="72" y="8"/>
                    </a:lnTo>
                    <a:lnTo>
                      <a:pt x="72" y="8"/>
                    </a:lnTo>
                    <a:lnTo>
                      <a:pt x="72" y="8"/>
                    </a:lnTo>
                    <a:lnTo>
                      <a:pt x="72" y="4"/>
                    </a:lnTo>
                    <a:lnTo>
                      <a:pt x="72" y="4"/>
                    </a:lnTo>
                    <a:lnTo>
                      <a:pt x="76" y="4"/>
                    </a:lnTo>
                    <a:lnTo>
                      <a:pt x="76" y="4"/>
                    </a:lnTo>
                    <a:lnTo>
                      <a:pt x="76" y="4"/>
                    </a:lnTo>
                    <a:lnTo>
                      <a:pt x="76" y="4"/>
                    </a:lnTo>
                    <a:lnTo>
                      <a:pt x="80" y="4"/>
                    </a:lnTo>
                    <a:lnTo>
                      <a:pt x="80" y="4"/>
                    </a:lnTo>
                    <a:lnTo>
                      <a:pt x="82" y="4"/>
                    </a:lnTo>
                    <a:lnTo>
                      <a:pt x="82" y="4"/>
                    </a:lnTo>
                    <a:lnTo>
                      <a:pt x="82" y="4"/>
                    </a:lnTo>
                    <a:lnTo>
                      <a:pt x="86" y="4"/>
                    </a:lnTo>
                    <a:lnTo>
                      <a:pt x="90" y="4"/>
                    </a:lnTo>
                    <a:lnTo>
                      <a:pt x="90" y="4"/>
                    </a:lnTo>
                    <a:lnTo>
                      <a:pt x="94" y="4"/>
                    </a:lnTo>
                    <a:lnTo>
                      <a:pt x="94" y="4"/>
                    </a:lnTo>
                    <a:lnTo>
                      <a:pt x="94" y="4"/>
                    </a:lnTo>
                    <a:lnTo>
                      <a:pt x="94" y="0"/>
                    </a:lnTo>
                    <a:lnTo>
                      <a:pt x="94" y="0"/>
                    </a:lnTo>
                    <a:lnTo>
                      <a:pt x="98" y="0"/>
                    </a:lnTo>
                    <a:lnTo>
                      <a:pt x="98" y="4"/>
                    </a:lnTo>
                    <a:lnTo>
                      <a:pt x="98" y="4"/>
                    </a:lnTo>
                    <a:lnTo>
                      <a:pt x="98" y="4"/>
                    </a:lnTo>
                    <a:lnTo>
                      <a:pt x="98" y="4"/>
                    </a:lnTo>
                    <a:lnTo>
                      <a:pt x="98" y="8"/>
                    </a:lnTo>
                    <a:lnTo>
                      <a:pt x="98" y="8"/>
                    </a:lnTo>
                    <a:lnTo>
                      <a:pt x="90" y="14"/>
                    </a:lnTo>
                    <a:lnTo>
                      <a:pt x="82" y="14"/>
                    </a:lnTo>
                    <a:lnTo>
                      <a:pt x="82" y="18"/>
                    </a:lnTo>
                    <a:lnTo>
                      <a:pt x="82" y="18"/>
                    </a:lnTo>
                    <a:lnTo>
                      <a:pt x="82" y="26"/>
                    </a:lnTo>
                    <a:lnTo>
                      <a:pt x="82" y="26"/>
                    </a:lnTo>
                    <a:lnTo>
                      <a:pt x="82" y="30"/>
                    </a:lnTo>
                    <a:lnTo>
                      <a:pt x="82" y="30"/>
                    </a:lnTo>
                    <a:lnTo>
                      <a:pt x="82" y="34"/>
                    </a:lnTo>
                    <a:lnTo>
                      <a:pt x="82" y="34"/>
                    </a:lnTo>
                    <a:lnTo>
                      <a:pt x="82" y="34"/>
                    </a:lnTo>
                    <a:lnTo>
                      <a:pt x="82" y="38"/>
                    </a:lnTo>
                    <a:lnTo>
                      <a:pt x="82" y="38"/>
                    </a:lnTo>
                    <a:lnTo>
                      <a:pt x="82" y="38"/>
                    </a:lnTo>
                    <a:lnTo>
                      <a:pt x="82" y="38"/>
                    </a:lnTo>
                    <a:lnTo>
                      <a:pt x="82" y="38"/>
                    </a:lnTo>
                    <a:lnTo>
                      <a:pt x="82" y="38"/>
                    </a:lnTo>
                    <a:lnTo>
                      <a:pt x="80" y="42"/>
                    </a:lnTo>
                    <a:lnTo>
                      <a:pt x="80" y="42"/>
                    </a:lnTo>
                    <a:lnTo>
                      <a:pt x="80" y="42"/>
                    </a:lnTo>
                    <a:lnTo>
                      <a:pt x="80" y="42"/>
                    </a:lnTo>
                    <a:lnTo>
                      <a:pt x="80" y="42"/>
                    </a:lnTo>
                    <a:lnTo>
                      <a:pt x="80" y="44"/>
                    </a:lnTo>
                    <a:lnTo>
                      <a:pt x="80" y="44"/>
                    </a:lnTo>
                    <a:lnTo>
                      <a:pt x="80" y="48"/>
                    </a:lnTo>
                    <a:lnTo>
                      <a:pt x="80" y="52"/>
                    </a:lnTo>
                    <a:lnTo>
                      <a:pt x="80" y="56"/>
                    </a:lnTo>
                    <a:lnTo>
                      <a:pt x="80" y="56"/>
                    </a:lnTo>
                    <a:lnTo>
                      <a:pt x="72" y="60"/>
                    </a:lnTo>
                    <a:lnTo>
                      <a:pt x="68" y="64"/>
                    </a:lnTo>
                    <a:lnTo>
                      <a:pt x="64" y="64"/>
                    </a:lnTo>
                    <a:lnTo>
                      <a:pt x="64" y="64"/>
                    </a:lnTo>
                    <a:lnTo>
                      <a:pt x="60" y="68"/>
                    </a:lnTo>
                    <a:lnTo>
                      <a:pt x="56" y="68"/>
                    </a:lnTo>
                    <a:lnTo>
                      <a:pt x="52" y="72"/>
                    </a:lnTo>
                    <a:lnTo>
                      <a:pt x="50" y="76"/>
                    </a:lnTo>
                    <a:lnTo>
                      <a:pt x="46" y="76"/>
                    </a:lnTo>
                    <a:lnTo>
                      <a:pt x="46" y="76"/>
                    </a:lnTo>
                    <a:lnTo>
                      <a:pt x="46" y="76"/>
                    </a:lnTo>
                    <a:lnTo>
                      <a:pt x="42" y="78"/>
                    </a:lnTo>
                    <a:lnTo>
                      <a:pt x="38" y="78"/>
                    </a:lnTo>
                    <a:lnTo>
                      <a:pt x="34" y="82"/>
                    </a:lnTo>
                    <a:lnTo>
                      <a:pt x="30" y="86"/>
                    </a:lnTo>
                    <a:lnTo>
                      <a:pt x="26" y="90"/>
                    </a:lnTo>
                    <a:lnTo>
                      <a:pt x="26" y="90"/>
                    </a:lnTo>
                    <a:lnTo>
                      <a:pt x="26" y="90"/>
                    </a:lnTo>
                    <a:lnTo>
                      <a:pt x="24" y="90"/>
                    </a:lnTo>
                    <a:lnTo>
                      <a:pt x="20" y="94"/>
                    </a:lnTo>
                    <a:lnTo>
                      <a:pt x="20" y="94"/>
                    </a:lnTo>
                    <a:lnTo>
                      <a:pt x="16" y="94"/>
                    </a:lnTo>
                    <a:lnTo>
                      <a:pt x="16" y="94"/>
                    </a:lnTo>
                    <a:lnTo>
                      <a:pt x="16" y="94"/>
                    </a:lnTo>
                    <a:lnTo>
                      <a:pt x="12" y="94"/>
                    </a:lnTo>
                    <a:lnTo>
                      <a:pt x="12" y="94"/>
                    </a:lnTo>
                    <a:lnTo>
                      <a:pt x="12" y="94"/>
                    </a:lnTo>
                    <a:lnTo>
                      <a:pt x="12" y="94"/>
                    </a:lnTo>
                    <a:lnTo>
                      <a:pt x="8" y="90"/>
                    </a:lnTo>
                    <a:lnTo>
                      <a:pt x="8" y="90"/>
                    </a:lnTo>
                    <a:lnTo>
                      <a:pt x="8" y="90"/>
                    </a:lnTo>
                    <a:lnTo>
                      <a:pt x="8" y="90"/>
                    </a:lnTo>
                    <a:lnTo>
                      <a:pt x="8" y="90"/>
                    </a:lnTo>
                    <a:lnTo>
                      <a:pt x="8" y="90"/>
                    </a:lnTo>
                    <a:lnTo>
                      <a:pt x="4" y="86"/>
                    </a:lnTo>
                    <a:lnTo>
                      <a:pt x="4" y="86"/>
                    </a:lnTo>
                    <a:lnTo>
                      <a:pt x="4" y="86"/>
                    </a:lnTo>
                    <a:lnTo>
                      <a:pt x="0" y="86"/>
                    </a:lnTo>
                    <a:lnTo>
                      <a:pt x="0" y="90"/>
                    </a:lnTo>
                    <a:lnTo>
                      <a:pt x="0" y="86"/>
                    </a:lnTo>
                    <a:lnTo>
                      <a:pt x="0" y="86"/>
                    </a:lnTo>
                    <a:lnTo>
                      <a:pt x="0" y="86"/>
                    </a:lnTo>
                    <a:lnTo>
                      <a:pt x="0" y="86"/>
                    </a:lnTo>
                    <a:lnTo>
                      <a:pt x="0" y="86"/>
                    </a:lnTo>
                    <a:lnTo>
                      <a:pt x="0" y="86"/>
                    </a:lnTo>
                    <a:lnTo>
                      <a:pt x="0" y="86"/>
                    </a:lnTo>
                    <a:lnTo>
                      <a:pt x="0" y="86"/>
                    </a:lnTo>
                    <a:lnTo>
                      <a:pt x="0" y="82"/>
                    </a:lnTo>
                    <a:lnTo>
                      <a:pt x="0" y="82"/>
                    </a:lnTo>
                    <a:lnTo>
                      <a:pt x="0" y="82"/>
                    </a:lnTo>
                    <a:lnTo>
                      <a:pt x="0" y="82"/>
                    </a:lnTo>
                    <a:lnTo>
                      <a:pt x="0" y="82"/>
                    </a:lnTo>
                    <a:lnTo>
                      <a:pt x="0" y="78"/>
                    </a:lnTo>
                    <a:lnTo>
                      <a:pt x="0" y="78"/>
                    </a:lnTo>
                    <a:lnTo>
                      <a:pt x="0" y="78"/>
                    </a:lnTo>
                    <a:lnTo>
                      <a:pt x="0" y="78"/>
                    </a:lnTo>
                    <a:lnTo>
                      <a:pt x="0" y="7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5" name="Freeform 55">
                <a:extLst>
                  <a:ext uri="{FF2B5EF4-FFF2-40B4-BE49-F238E27FC236}">
                    <a16:creationId xmlns:a16="http://schemas.microsoft.com/office/drawing/2014/main" id="{D6A989DB-B451-4BE5-8B0B-50F16016BAB8}"/>
                  </a:ext>
                </a:extLst>
              </p:cNvPr>
              <p:cNvSpPr>
                <a:spLocks/>
              </p:cNvSpPr>
              <p:nvPr/>
            </p:nvSpPr>
            <p:spPr bwMode="auto">
              <a:xfrm>
                <a:off x="8149584" y="3195096"/>
                <a:ext cx="209979" cy="173114"/>
              </a:xfrm>
              <a:custGeom>
                <a:avLst/>
                <a:gdLst>
                  <a:gd name="T0" fmla="*/ 100 w 108"/>
                  <a:gd name="T1" fmla="*/ 72 h 88"/>
                  <a:gd name="T2" fmla="*/ 90 w 108"/>
                  <a:gd name="T3" fmla="*/ 76 h 88"/>
                  <a:gd name="T4" fmla="*/ 90 w 108"/>
                  <a:gd name="T5" fmla="*/ 72 h 88"/>
                  <a:gd name="T6" fmla="*/ 82 w 108"/>
                  <a:gd name="T7" fmla="*/ 72 h 88"/>
                  <a:gd name="T8" fmla="*/ 74 w 108"/>
                  <a:gd name="T9" fmla="*/ 76 h 88"/>
                  <a:gd name="T10" fmla="*/ 68 w 108"/>
                  <a:gd name="T11" fmla="*/ 80 h 88"/>
                  <a:gd name="T12" fmla="*/ 60 w 108"/>
                  <a:gd name="T13" fmla="*/ 84 h 88"/>
                  <a:gd name="T14" fmla="*/ 56 w 108"/>
                  <a:gd name="T15" fmla="*/ 72 h 88"/>
                  <a:gd name="T16" fmla="*/ 60 w 108"/>
                  <a:gd name="T17" fmla="*/ 64 h 88"/>
                  <a:gd name="T18" fmla="*/ 52 w 108"/>
                  <a:gd name="T19" fmla="*/ 60 h 88"/>
                  <a:gd name="T20" fmla="*/ 52 w 108"/>
                  <a:gd name="T21" fmla="*/ 54 h 88"/>
                  <a:gd name="T22" fmla="*/ 44 w 108"/>
                  <a:gd name="T23" fmla="*/ 58 h 88"/>
                  <a:gd name="T24" fmla="*/ 38 w 108"/>
                  <a:gd name="T25" fmla="*/ 64 h 88"/>
                  <a:gd name="T26" fmla="*/ 38 w 108"/>
                  <a:gd name="T27" fmla="*/ 68 h 88"/>
                  <a:gd name="T28" fmla="*/ 26 w 108"/>
                  <a:gd name="T29" fmla="*/ 72 h 88"/>
                  <a:gd name="T30" fmla="*/ 22 w 108"/>
                  <a:gd name="T31" fmla="*/ 72 h 88"/>
                  <a:gd name="T32" fmla="*/ 12 w 108"/>
                  <a:gd name="T33" fmla="*/ 76 h 88"/>
                  <a:gd name="T34" fmla="*/ 4 w 108"/>
                  <a:gd name="T35" fmla="*/ 76 h 88"/>
                  <a:gd name="T36" fmla="*/ 8 w 108"/>
                  <a:gd name="T37" fmla="*/ 68 h 88"/>
                  <a:gd name="T38" fmla="*/ 12 w 108"/>
                  <a:gd name="T39" fmla="*/ 58 h 88"/>
                  <a:gd name="T40" fmla="*/ 12 w 108"/>
                  <a:gd name="T41" fmla="*/ 54 h 88"/>
                  <a:gd name="T42" fmla="*/ 12 w 108"/>
                  <a:gd name="T43" fmla="*/ 46 h 88"/>
                  <a:gd name="T44" fmla="*/ 4 w 108"/>
                  <a:gd name="T45" fmla="*/ 42 h 88"/>
                  <a:gd name="T46" fmla="*/ 0 w 108"/>
                  <a:gd name="T47" fmla="*/ 34 h 88"/>
                  <a:gd name="T48" fmla="*/ 8 w 108"/>
                  <a:gd name="T49" fmla="*/ 28 h 88"/>
                  <a:gd name="T50" fmla="*/ 14 w 108"/>
                  <a:gd name="T51" fmla="*/ 30 h 88"/>
                  <a:gd name="T52" fmla="*/ 18 w 108"/>
                  <a:gd name="T53" fmla="*/ 24 h 88"/>
                  <a:gd name="T54" fmla="*/ 18 w 108"/>
                  <a:gd name="T55" fmla="*/ 20 h 88"/>
                  <a:gd name="T56" fmla="*/ 18 w 108"/>
                  <a:gd name="T57" fmla="*/ 16 h 88"/>
                  <a:gd name="T58" fmla="*/ 26 w 108"/>
                  <a:gd name="T59" fmla="*/ 12 h 88"/>
                  <a:gd name="T60" fmla="*/ 30 w 108"/>
                  <a:gd name="T61" fmla="*/ 4 h 88"/>
                  <a:gd name="T62" fmla="*/ 38 w 108"/>
                  <a:gd name="T63" fmla="*/ 8 h 88"/>
                  <a:gd name="T64" fmla="*/ 42 w 108"/>
                  <a:gd name="T65" fmla="*/ 0 h 88"/>
                  <a:gd name="T66" fmla="*/ 48 w 108"/>
                  <a:gd name="T67" fmla="*/ 4 h 88"/>
                  <a:gd name="T68" fmla="*/ 44 w 108"/>
                  <a:gd name="T69" fmla="*/ 12 h 88"/>
                  <a:gd name="T70" fmla="*/ 44 w 108"/>
                  <a:gd name="T71" fmla="*/ 16 h 88"/>
                  <a:gd name="T72" fmla="*/ 44 w 108"/>
                  <a:gd name="T73" fmla="*/ 20 h 88"/>
                  <a:gd name="T74" fmla="*/ 44 w 108"/>
                  <a:gd name="T75" fmla="*/ 24 h 88"/>
                  <a:gd name="T76" fmla="*/ 38 w 108"/>
                  <a:gd name="T77" fmla="*/ 16 h 88"/>
                  <a:gd name="T78" fmla="*/ 30 w 108"/>
                  <a:gd name="T79" fmla="*/ 24 h 88"/>
                  <a:gd name="T80" fmla="*/ 26 w 108"/>
                  <a:gd name="T81" fmla="*/ 24 h 88"/>
                  <a:gd name="T82" fmla="*/ 30 w 108"/>
                  <a:gd name="T83" fmla="*/ 30 h 88"/>
                  <a:gd name="T84" fmla="*/ 42 w 108"/>
                  <a:gd name="T85" fmla="*/ 30 h 88"/>
                  <a:gd name="T86" fmla="*/ 44 w 108"/>
                  <a:gd name="T87" fmla="*/ 30 h 88"/>
                  <a:gd name="T88" fmla="*/ 52 w 108"/>
                  <a:gd name="T89" fmla="*/ 30 h 88"/>
                  <a:gd name="T90" fmla="*/ 60 w 108"/>
                  <a:gd name="T91" fmla="*/ 30 h 88"/>
                  <a:gd name="T92" fmla="*/ 60 w 108"/>
                  <a:gd name="T93" fmla="*/ 34 h 88"/>
                  <a:gd name="T94" fmla="*/ 68 w 108"/>
                  <a:gd name="T95" fmla="*/ 38 h 88"/>
                  <a:gd name="T96" fmla="*/ 74 w 108"/>
                  <a:gd name="T97" fmla="*/ 34 h 88"/>
                  <a:gd name="T98" fmla="*/ 82 w 108"/>
                  <a:gd name="T99" fmla="*/ 30 h 88"/>
                  <a:gd name="T100" fmla="*/ 90 w 108"/>
                  <a:gd name="T101" fmla="*/ 34 h 88"/>
                  <a:gd name="T102" fmla="*/ 90 w 108"/>
                  <a:gd name="T103" fmla="*/ 42 h 88"/>
                  <a:gd name="T104" fmla="*/ 94 w 108"/>
                  <a:gd name="T105" fmla="*/ 50 h 88"/>
                  <a:gd name="T106" fmla="*/ 100 w 108"/>
                  <a:gd name="T107" fmla="*/ 50 h 88"/>
                  <a:gd name="T108" fmla="*/ 104 w 108"/>
                  <a:gd name="T109" fmla="*/ 58 h 88"/>
                  <a:gd name="T110" fmla="*/ 108 w 108"/>
                  <a:gd name="T111" fmla="*/ 64 h 88"/>
                  <a:gd name="T112" fmla="*/ 108 w 108"/>
                  <a:gd name="T113" fmla="*/ 68 h 88"/>
                  <a:gd name="T114" fmla="*/ 104 w 108"/>
                  <a:gd name="T115"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88">
                    <a:moveTo>
                      <a:pt x="104" y="76"/>
                    </a:moveTo>
                    <a:lnTo>
                      <a:pt x="104" y="72"/>
                    </a:lnTo>
                    <a:lnTo>
                      <a:pt x="100" y="72"/>
                    </a:lnTo>
                    <a:lnTo>
                      <a:pt x="98" y="72"/>
                    </a:lnTo>
                    <a:lnTo>
                      <a:pt x="94" y="72"/>
                    </a:lnTo>
                    <a:lnTo>
                      <a:pt x="90" y="76"/>
                    </a:lnTo>
                    <a:lnTo>
                      <a:pt x="86" y="76"/>
                    </a:lnTo>
                    <a:lnTo>
                      <a:pt x="86" y="72"/>
                    </a:lnTo>
                    <a:lnTo>
                      <a:pt x="90" y="72"/>
                    </a:lnTo>
                    <a:lnTo>
                      <a:pt x="86" y="72"/>
                    </a:lnTo>
                    <a:lnTo>
                      <a:pt x="86" y="68"/>
                    </a:lnTo>
                    <a:lnTo>
                      <a:pt x="82" y="72"/>
                    </a:lnTo>
                    <a:lnTo>
                      <a:pt x="78" y="72"/>
                    </a:lnTo>
                    <a:lnTo>
                      <a:pt x="78" y="76"/>
                    </a:lnTo>
                    <a:lnTo>
                      <a:pt x="74" y="76"/>
                    </a:lnTo>
                    <a:lnTo>
                      <a:pt x="74" y="80"/>
                    </a:lnTo>
                    <a:lnTo>
                      <a:pt x="70" y="80"/>
                    </a:lnTo>
                    <a:lnTo>
                      <a:pt x="68" y="80"/>
                    </a:lnTo>
                    <a:lnTo>
                      <a:pt x="64" y="84"/>
                    </a:lnTo>
                    <a:lnTo>
                      <a:pt x="60" y="88"/>
                    </a:lnTo>
                    <a:lnTo>
                      <a:pt x="60" y="84"/>
                    </a:lnTo>
                    <a:lnTo>
                      <a:pt x="56" y="80"/>
                    </a:lnTo>
                    <a:lnTo>
                      <a:pt x="56" y="76"/>
                    </a:lnTo>
                    <a:lnTo>
                      <a:pt x="56" y="72"/>
                    </a:lnTo>
                    <a:lnTo>
                      <a:pt x="56" y="68"/>
                    </a:lnTo>
                    <a:lnTo>
                      <a:pt x="56" y="64"/>
                    </a:lnTo>
                    <a:lnTo>
                      <a:pt x="60" y="64"/>
                    </a:lnTo>
                    <a:lnTo>
                      <a:pt x="60" y="60"/>
                    </a:lnTo>
                    <a:lnTo>
                      <a:pt x="56" y="60"/>
                    </a:lnTo>
                    <a:lnTo>
                      <a:pt x="52" y="60"/>
                    </a:lnTo>
                    <a:lnTo>
                      <a:pt x="56" y="58"/>
                    </a:lnTo>
                    <a:lnTo>
                      <a:pt x="56" y="54"/>
                    </a:lnTo>
                    <a:lnTo>
                      <a:pt x="52" y="54"/>
                    </a:lnTo>
                    <a:lnTo>
                      <a:pt x="48" y="50"/>
                    </a:lnTo>
                    <a:lnTo>
                      <a:pt x="44" y="54"/>
                    </a:lnTo>
                    <a:lnTo>
                      <a:pt x="44" y="58"/>
                    </a:lnTo>
                    <a:lnTo>
                      <a:pt x="42" y="60"/>
                    </a:lnTo>
                    <a:lnTo>
                      <a:pt x="38" y="60"/>
                    </a:lnTo>
                    <a:lnTo>
                      <a:pt x="38" y="64"/>
                    </a:lnTo>
                    <a:lnTo>
                      <a:pt x="42" y="64"/>
                    </a:lnTo>
                    <a:lnTo>
                      <a:pt x="42" y="68"/>
                    </a:lnTo>
                    <a:lnTo>
                      <a:pt x="38" y="68"/>
                    </a:lnTo>
                    <a:lnTo>
                      <a:pt x="34" y="68"/>
                    </a:lnTo>
                    <a:lnTo>
                      <a:pt x="30" y="68"/>
                    </a:lnTo>
                    <a:lnTo>
                      <a:pt x="26" y="72"/>
                    </a:lnTo>
                    <a:lnTo>
                      <a:pt x="26" y="76"/>
                    </a:lnTo>
                    <a:lnTo>
                      <a:pt x="22" y="76"/>
                    </a:lnTo>
                    <a:lnTo>
                      <a:pt x="22" y="72"/>
                    </a:lnTo>
                    <a:lnTo>
                      <a:pt x="18" y="72"/>
                    </a:lnTo>
                    <a:lnTo>
                      <a:pt x="14" y="76"/>
                    </a:lnTo>
                    <a:lnTo>
                      <a:pt x="12" y="76"/>
                    </a:lnTo>
                    <a:lnTo>
                      <a:pt x="12" y="80"/>
                    </a:lnTo>
                    <a:lnTo>
                      <a:pt x="8" y="80"/>
                    </a:lnTo>
                    <a:lnTo>
                      <a:pt x="4" y="76"/>
                    </a:lnTo>
                    <a:lnTo>
                      <a:pt x="4" y="72"/>
                    </a:lnTo>
                    <a:lnTo>
                      <a:pt x="4" y="68"/>
                    </a:lnTo>
                    <a:lnTo>
                      <a:pt x="8" y="68"/>
                    </a:lnTo>
                    <a:lnTo>
                      <a:pt x="8" y="64"/>
                    </a:lnTo>
                    <a:lnTo>
                      <a:pt x="12" y="60"/>
                    </a:lnTo>
                    <a:lnTo>
                      <a:pt x="12" y="58"/>
                    </a:lnTo>
                    <a:lnTo>
                      <a:pt x="14" y="58"/>
                    </a:lnTo>
                    <a:lnTo>
                      <a:pt x="12" y="58"/>
                    </a:lnTo>
                    <a:lnTo>
                      <a:pt x="12" y="54"/>
                    </a:lnTo>
                    <a:lnTo>
                      <a:pt x="8" y="50"/>
                    </a:lnTo>
                    <a:lnTo>
                      <a:pt x="8" y="46"/>
                    </a:lnTo>
                    <a:lnTo>
                      <a:pt x="12" y="46"/>
                    </a:lnTo>
                    <a:lnTo>
                      <a:pt x="12" y="42"/>
                    </a:lnTo>
                    <a:lnTo>
                      <a:pt x="8" y="42"/>
                    </a:lnTo>
                    <a:lnTo>
                      <a:pt x="4" y="42"/>
                    </a:lnTo>
                    <a:lnTo>
                      <a:pt x="4" y="38"/>
                    </a:lnTo>
                    <a:lnTo>
                      <a:pt x="0" y="38"/>
                    </a:lnTo>
                    <a:lnTo>
                      <a:pt x="0" y="34"/>
                    </a:lnTo>
                    <a:lnTo>
                      <a:pt x="0" y="30"/>
                    </a:lnTo>
                    <a:lnTo>
                      <a:pt x="4" y="28"/>
                    </a:lnTo>
                    <a:lnTo>
                      <a:pt x="8" y="28"/>
                    </a:lnTo>
                    <a:lnTo>
                      <a:pt x="8" y="30"/>
                    </a:lnTo>
                    <a:lnTo>
                      <a:pt x="12" y="30"/>
                    </a:lnTo>
                    <a:lnTo>
                      <a:pt x="14" y="30"/>
                    </a:lnTo>
                    <a:lnTo>
                      <a:pt x="14" y="28"/>
                    </a:lnTo>
                    <a:lnTo>
                      <a:pt x="14" y="24"/>
                    </a:lnTo>
                    <a:lnTo>
                      <a:pt x="18" y="24"/>
                    </a:lnTo>
                    <a:lnTo>
                      <a:pt x="18" y="20"/>
                    </a:lnTo>
                    <a:lnTo>
                      <a:pt x="22" y="20"/>
                    </a:lnTo>
                    <a:lnTo>
                      <a:pt x="18" y="20"/>
                    </a:lnTo>
                    <a:lnTo>
                      <a:pt x="14" y="20"/>
                    </a:lnTo>
                    <a:lnTo>
                      <a:pt x="14" y="16"/>
                    </a:lnTo>
                    <a:lnTo>
                      <a:pt x="18" y="16"/>
                    </a:lnTo>
                    <a:lnTo>
                      <a:pt x="22" y="16"/>
                    </a:lnTo>
                    <a:lnTo>
                      <a:pt x="26" y="16"/>
                    </a:lnTo>
                    <a:lnTo>
                      <a:pt x="26" y="12"/>
                    </a:lnTo>
                    <a:lnTo>
                      <a:pt x="26" y="8"/>
                    </a:lnTo>
                    <a:lnTo>
                      <a:pt x="26" y="4"/>
                    </a:lnTo>
                    <a:lnTo>
                      <a:pt x="30" y="4"/>
                    </a:lnTo>
                    <a:lnTo>
                      <a:pt x="30" y="8"/>
                    </a:lnTo>
                    <a:lnTo>
                      <a:pt x="34" y="8"/>
                    </a:lnTo>
                    <a:lnTo>
                      <a:pt x="38" y="8"/>
                    </a:lnTo>
                    <a:lnTo>
                      <a:pt x="38" y="4"/>
                    </a:lnTo>
                    <a:lnTo>
                      <a:pt x="42" y="4"/>
                    </a:lnTo>
                    <a:lnTo>
                      <a:pt x="42" y="0"/>
                    </a:lnTo>
                    <a:lnTo>
                      <a:pt x="44" y="0"/>
                    </a:lnTo>
                    <a:lnTo>
                      <a:pt x="44" y="4"/>
                    </a:lnTo>
                    <a:lnTo>
                      <a:pt x="48" y="4"/>
                    </a:lnTo>
                    <a:lnTo>
                      <a:pt x="48" y="8"/>
                    </a:lnTo>
                    <a:lnTo>
                      <a:pt x="44" y="8"/>
                    </a:lnTo>
                    <a:lnTo>
                      <a:pt x="44" y="12"/>
                    </a:lnTo>
                    <a:lnTo>
                      <a:pt x="42" y="12"/>
                    </a:lnTo>
                    <a:lnTo>
                      <a:pt x="42" y="16"/>
                    </a:lnTo>
                    <a:lnTo>
                      <a:pt x="44" y="16"/>
                    </a:lnTo>
                    <a:lnTo>
                      <a:pt x="48" y="16"/>
                    </a:lnTo>
                    <a:lnTo>
                      <a:pt x="48" y="20"/>
                    </a:lnTo>
                    <a:lnTo>
                      <a:pt x="44" y="20"/>
                    </a:lnTo>
                    <a:lnTo>
                      <a:pt x="44" y="24"/>
                    </a:lnTo>
                    <a:lnTo>
                      <a:pt x="42" y="24"/>
                    </a:lnTo>
                    <a:lnTo>
                      <a:pt x="44" y="24"/>
                    </a:lnTo>
                    <a:lnTo>
                      <a:pt x="44" y="20"/>
                    </a:lnTo>
                    <a:lnTo>
                      <a:pt x="42" y="20"/>
                    </a:lnTo>
                    <a:lnTo>
                      <a:pt x="38" y="16"/>
                    </a:lnTo>
                    <a:lnTo>
                      <a:pt x="34" y="20"/>
                    </a:lnTo>
                    <a:lnTo>
                      <a:pt x="30" y="20"/>
                    </a:lnTo>
                    <a:lnTo>
                      <a:pt x="30" y="24"/>
                    </a:lnTo>
                    <a:lnTo>
                      <a:pt x="26" y="24"/>
                    </a:lnTo>
                    <a:lnTo>
                      <a:pt x="26" y="20"/>
                    </a:lnTo>
                    <a:lnTo>
                      <a:pt x="26" y="24"/>
                    </a:lnTo>
                    <a:lnTo>
                      <a:pt x="26" y="28"/>
                    </a:lnTo>
                    <a:lnTo>
                      <a:pt x="26" y="30"/>
                    </a:lnTo>
                    <a:lnTo>
                      <a:pt x="30" y="30"/>
                    </a:lnTo>
                    <a:lnTo>
                      <a:pt x="34" y="30"/>
                    </a:lnTo>
                    <a:lnTo>
                      <a:pt x="38" y="30"/>
                    </a:lnTo>
                    <a:lnTo>
                      <a:pt x="42" y="30"/>
                    </a:lnTo>
                    <a:lnTo>
                      <a:pt x="42" y="28"/>
                    </a:lnTo>
                    <a:lnTo>
                      <a:pt x="44" y="28"/>
                    </a:lnTo>
                    <a:lnTo>
                      <a:pt x="44" y="30"/>
                    </a:lnTo>
                    <a:lnTo>
                      <a:pt x="48" y="30"/>
                    </a:lnTo>
                    <a:lnTo>
                      <a:pt x="48" y="34"/>
                    </a:lnTo>
                    <a:lnTo>
                      <a:pt x="52" y="30"/>
                    </a:lnTo>
                    <a:lnTo>
                      <a:pt x="56" y="30"/>
                    </a:lnTo>
                    <a:lnTo>
                      <a:pt x="56" y="28"/>
                    </a:lnTo>
                    <a:lnTo>
                      <a:pt x="60" y="30"/>
                    </a:lnTo>
                    <a:lnTo>
                      <a:pt x="56" y="30"/>
                    </a:lnTo>
                    <a:lnTo>
                      <a:pt x="60" y="30"/>
                    </a:lnTo>
                    <a:lnTo>
                      <a:pt x="60" y="34"/>
                    </a:lnTo>
                    <a:lnTo>
                      <a:pt x="64" y="34"/>
                    </a:lnTo>
                    <a:lnTo>
                      <a:pt x="68" y="34"/>
                    </a:lnTo>
                    <a:lnTo>
                      <a:pt x="68" y="38"/>
                    </a:lnTo>
                    <a:lnTo>
                      <a:pt x="68" y="34"/>
                    </a:lnTo>
                    <a:lnTo>
                      <a:pt x="70" y="34"/>
                    </a:lnTo>
                    <a:lnTo>
                      <a:pt x="74" y="34"/>
                    </a:lnTo>
                    <a:lnTo>
                      <a:pt x="78" y="34"/>
                    </a:lnTo>
                    <a:lnTo>
                      <a:pt x="82" y="34"/>
                    </a:lnTo>
                    <a:lnTo>
                      <a:pt x="82" y="30"/>
                    </a:lnTo>
                    <a:lnTo>
                      <a:pt x="86" y="30"/>
                    </a:lnTo>
                    <a:lnTo>
                      <a:pt x="90" y="30"/>
                    </a:lnTo>
                    <a:lnTo>
                      <a:pt x="90" y="34"/>
                    </a:lnTo>
                    <a:lnTo>
                      <a:pt x="86" y="34"/>
                    </a:lnTo>
                    <a:lnTo>
                      <a:pt x="90" y="38"/>
                    </a:lnTo>
                    <a:lnTo>
                      <a:pt x="90" y="42"/>
                    </a:lnTo>
                    <a:lnTo>
                      <a:pt x="90" y="46"/>
                    </a:lnTo>
                    <a:lnTo>
                      <a:pt x="90" y="50"/>
                    </a:lnTo>
                    <a:lnTo>
                      <a:pt x="94" y="50"/>
                    </a:lnTo>
                    <a:lnTo>
                      <a:pt x="94" y="46"/>
                    </a:lnTo>
                    <a:lnTo>
                      <a:pt x="98" y="46"/>
                    </a:lnTo>
                    <a:lnTo>
                      <a:pt x="100" y="50"/>
                    </a:lnTo>
                    <a:lnTo>
                      <a:pt x="104" y="50"/>
                    </a:lnTo>
                    <a:lnTo>
                      <a:pt x="104" y="54"/>
                    </a:lnTo>
                    <a:lnTo>
                      <a:pt x="104" y="58"/>
                    </a:lnTo>
                    <a:lnTo>
                      <a:pt x="104" y="60"/>
                    </a:lnTo>
                    <a:lnTo>
                      <a:pt x="104" y="64"/>
                    </a:lnTo>
                    <a:lnTo>
                      <a:pt x="108" y="64"/>
                    </a:lnTo>
                    <a:lnTo>
                      <a:pt x="104" y="64"/>
                    </a:lnTo>
                    <a:lnTo>
                      <a:pt x="104" y="68"/>
                    </a:lnTo>
                    <a:lnTo>
                      <a:pt x="108" y="68"/>
                    </a:lnTo>
                    <a:lnTo>
                      <a:pt x="108" y="72"/>
                    </a:lnTo>
                    <a:lnTo>
                      <a:pt x="104" y="76"/>
                    </a:lnTo>
                    <a:lnTo>
                      <a:pt x="104" y="76"/>
                    </a:lnTo>
                    <a:lnTo>
                      <a:pt x="104" y="7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6" name="Freeform 56">
                <a:extLst>
                  <a:ext uri="{FF2B5EF4-FFF2-40B4-BE49-F238E27FC236}">
                    <a16:creationId xmlns:a16="http://schemas.microsoft.com/office/drawing/2014/main" id="{C7FF883A-46A4-4BBC-9F93-6BF183217EE3}"/>
                  </a:ext>
                </a:extLst>
              </p:cNvPr>
              <p:cNvSpPr>
                <a:spLocks noEditPoints="1"/>
              </p:cNvSpPr>
              <p:nvPr/>
            </p:nvSpPr>
            <p:spPr bwMode="auto">
              <a:xfrm>
                <a:off x="8970058" y="3946566"/>
                <a:ext cx="229422" cy="507536"/>
              </a:xfrm>
              <a:custGeom>
                <a:avLst/>
                <a:gdLst>
                  <a:gd name="T0" fmla="*/ 54 w 118"/>
                  <a:gd name="T1" fmla="*/ 258 h 258"/>
                  <a:gd name="T2" fmla="*/ 50 w 118"/>
                  <a:gd name="T3" fmla="*/ 246 h 258"/>
                  <a:gd name="T4" fmla="*/ 40 w 118"/>
                  <a:gd name="T5" fmla="*/ 242 h 258"/>
                  <a:gd name="T6" fmla="*/ 36 w 118"/>
                  <a:gd name="T7" fmla="*/ 232 h 258"/>
                  <a:gd name="T8" fmla="*/ 24 w 118"/>
                  <a:gd name="T9" fmla="*/ 220 h 258"/>
                  <a:gd name="T10" fmla="*/ 18 w 118"/>
                  <a:gd name="T11" fmla="*/ 212 h 258"/>
                  <a:gd name="T12" fmla="*/ 14 w 118"/>
                  <a:gd name="T13" fmla="*/ 202 h 258"/>
                  <a:gd name="T14" fmla="*/ 18 w 118"/>
                  <a:gd name="T15" fmla="*/ 182 h 258"/>
                  <a:gd name="T16" fmla="*/ 28 w 118"/>
                  <a:gd name="T17" fmla="*/ 160 h 258"/>
                  <a:gd name="T18" fmla="*/ 32 w 118"/>
                  <a:gd name="T19" fmla="*/ 142 h 258"/>
                  <a:gd name="T20" fmla="*/ 28 w 118"/>
                  <a:gd name="T21" fmla="*/ 122 h 258"/>
                  <a:gd name="T22" fmla="*/ 20 w 118"/>
                  <a:gd name="T23" fmla="*/ 108 h 258"/>
                  <a:gd name="T24" fmla="*/ 14 w 118"/>
                  <a:gd name="T25" fmla="*/ 94 h 258"/>
                  <a:gd name="T26" fmla="*/ 18 w 118"/>
                  <a:gd name="T27" fmla="*/ 74 h 258"/>
                  <a:gd name="T28" fmla="*/ 18 w 118"/>
                  <a:gd name="T29" fmla="*/ 60 h 258"/>
                  <a:gd name="T30" fmla="*/ 6 w 118"/>
                  <a:gd name="T31" fmla="*/ 48 h 258"/>
                  <a:gd name="T32" fmla="*/ 4 w 118"/>
                  <a:gd name="T33" fmla="*/ 34 h 258"/>
                  <a:gd name="T34" fmla="*/ 6 w 118"/>
                  <a:gd name="T35" fmla="*/ 22 h 258"/>
                  <a:gd name="T36" fmla="*/ 18 w 118"/>
                  <a:gd name="T37" fmla="*/ 12 h 258"/>
                  <a:gd name="T38" fmla="*/ 28 w 118"/>
                  <a:gd name="T39" fmla="*/ 8 h 258"/>
                  <a:gd name="T40" fmla="*/ 40 w 118"/>
                  <a:gd name="T41" fmla="*/ 4 h 258"/>
                  <a:gd name="T42" fmla="*/ 44 w 118"/>
                  <a:gd name="T43" fmla="*/ 12 h 258"/>
                  <a:gd name="T44" fmla="*/ 54 w 118"/>
                  <a:gd name="T45" fmla="*/ 22 h 258"/>
                  <a:gd name="T46" fmla="*/ 54 w 118"/>
                  <a:gd name="T47" fmla="*/ 38 h 258"/>
                  <a:gd name="T48" fmla="*/ 54 w 118"/>
                  <a:gd name="T49" fmla="*/ 52 h 258"/>
                  <a:gd name="T50" fmla="*/ 66 w 118"/>
                  <a:gd name="T51" fmla="*/ 40 h 258"/>
                  <a:gd name="T52" fmla="*/ 76 w 118"/>
                  <a:gd name="T53" fmla="*/ 44 h 258"/>
                  <a:gd name="T54" fmla="*/ 88 w 118"/>
                  <a:gd name="T55" fmla="*/ 38 h 258"/>
                  <a:gd name="T56" fmla="*/ 102 w 118"/>
                  <a:gd name="T57" fmla="*/ 48 h 258"/>
                  <a:gd name="T58" fmla="*/ 106 w 118"/>
                  <a:gd name="T59" fmla="*/ 64 h 258"/>
                  <a:gd name="T60" fmla="*/ 110 w 118"/>
                  <a:gd name="T61" fmla="*/ 78 h 258"/>
                  <a:gd name="T62" fmla="*/ 114 w 118"/>
                  <a:gd name="T63" fmla="*/ 94 h 258"/>
                  <a:gd name="T64" fmla="*/ 110 w 118"/>
                  <a:gd name="T65" fmla="*/ 104 h 258"/>
                  <a:gd name="T66" fmla="*/ 96 w 118"/>
                  <a:gd name="T67" fmla="*/ 104 h 258"/>
                  <a:gd name="T68" fmla="*/ 80 w 118"/>
                  <a:gd name="T69" fmla="*/ 112 h 258"/>
                  <a:gd name="T70" fmla="*/ 70 w 118"/>
                  <a:gd name="T71" fmla="*/ 122 h 258"/>
                  <a:gd name="T72" fmla="*/ 76 w 118"/>
                  <a:gd name="T73" fmla="*/ 142 h 258"/>
                  <a:gd name="T74" fmla="*/ 76 w 118"/>
                  <a:gd name="T75" fmla="*/ 146 h 258"/>
                  <a:gd name="T76" fmla="*/ 66 w 118"/>
                  <a:gd name="T77" fmla="*/ 134 h 258"/>
                  <a:gd name="T78" fmla="*/ 50 w 118"/>
                  <a:gd name="T79" fmla="*/ 134 h 258"/>
                  <a:gd name="T80" fmla="*/ 50 w 118"/>
                  <a:gd name="T81" fmla="*/ 120 h 258"/>
                  <a:gd name="T82" fmla="*/ 40 w 118"/>
                  <a:gd name="T83" fmla="*/ 126 h 258"/>
                  <a:gd name="T84" fmla="*/ 36 w 118"/>
                  <a:gd name="T85" fmla="*/ 148 h 258"/>
                  <a:gd name="T86" fmla="*/ 28 w 118"/>
                  <a:gd name="T87" fmla="*/ 168 h 258"/>
                  <a:gd name="T88" fmla="*/ 28 w 118"/>
                  <a:gd name="T89" fmla="*/ 190 h 258"/>
                  <a:gd name="T90" fmla="*/ 36 w 118"/>
                  <a:gd name="T91" fmla="*/ 204 h 258"/>
                  <a:gd name="T92" fmla="*/ 44 w 118"/>
                  <a:gd name="T93" fmla="*/ 212 h 258"/>
                  <a:gd name="T94" fmla="*/ 46 w 118"/>
                  <a:gd name="T95" fmla="*/ 232 h 258"/>
                  <a:gd name="T96" fmla="*/ 40 w 118"/>
                  <a:gd name="T97" fmla="*/ 224 h 258"/>
                  <a:gd name="T98" fmla="*/ 46 w 118"/>
                  <a:gd name="T99" fmla="*/ 232 h 258"/>
                  <a:gd name="T100" fmla="*/ 58 w 118"/>
                  <a:gd name="T101" fmla="*/ 234 h 258"/>
                  <a:gd name="T102" fmla="*/ 66 w 118"/>
                  <a:gd name="T103" fmla="*/ 254 h 258"/>
                  <a:gd name="T104" fmla="*/ 18 w 118"/>
                  <a:gd name="T105" fmla="*/ 212 h 258"/>
                  <a:gd name="T106" fmla="*/ 32 w 118"/>
                  <a:gd name="T107" fmla="*/ 238 h 258"/>
                  <a:gd name="T108" fmla="*/ 72 w 118"/>
                  <a:gd name="T109" fmla="*/ 146 h 258"/>
                  <a:gd name="T110" fmla="*/ 72 w 118"/>
                  <a:gd name="T111" fmla="*/ 148 h 258"/>
                  <a:gd name="T112" fmla="*/ 40 w 118"/>
                  <a:gd name="T113" fmla="*/ 190 h 258"/>
                  <a:gd name="T114" fmla="*/ 14 w 118"/>
                  <a:gd name="T115"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 h="258">
                    <a:moveTo>
                      <a:pt x="62" y="254"/>
                    </a:moveTo>
                    <a:lnTo>
                      <a:pt x="62" y="250"/>
                    </a:lnTo>
                    <a:lnTo>
                      <a:pt x="58" y="250"/>
                    </a:lnTo>
                    <a:lnTo>
                      <a:pt x="58" y="254"/>
                    </a:lnTo>
                    <a:lnTo>
                      <a:pt x="54" y="254"/>
                    </a:lnTo>
                    <a:lnTo>
                      <a:pt x="54" y="258"/>
                    </a:lnTo>
                    <a:lnTo>
                      <a:pt x="54" y="254"/>
                    </a:lnTo>
                    <a:lnTo>
                      <a:pt x="50" y="254"/>
                    </a:lnTo>
                    <a:lnTo>
                      <a:pt x="50" y="250"/>
                    </a:lnTo>
                    <a:lnTo>
                      <a:pt x="54" y="250"/>
                    </a:lnTo>
                    <a:lnTo>
                      <a:pt x="54" y="246"/>
                    </a:lnTo>
                    <a:lnTo>
                      <a:pt x="50" y="246"/>
                    </a:lnTo>
                    <a:lnTo>
                      <a:pt x="50" y="242"/>
                    </a:lnTo>
                    <a:lnTo>
                      <a:pt x="46" y="242"/>
                    </a:lnTo>
                    <a:lnTo>
                      <a:pt x="44" y="242"/>
                    </a:lnTo>
                    <a:lnTo>
                      <a:pt x="44" y="238"/>
                    </a:lnTo>
                    <a:lnTo>
                      <a:pt x="40" y="238"/>
                    </a:lnTo>
                    <a:lnTo>
                      <a:pt x="40" y="242"/>
                    </a:lnTo>
                    <a:lnTo>
                      <a:pt x="40" y="238"/>
                    </a:lnTo>
                    <a:lnTo>
                      <a:pt x="36" y="238"/>
                    </a:lnTo>
                    <a:lnTo>
                      <a:pt x="36" y="234"/>
                    </a:lnTo>
                    <a:lnTo>
                      <a:pt x="32" y="234"/>
                    </a:lnTo>
                    <a:lnTo>
                      <a:pt x="32" y="232"/>
                    </a:lnTo>
                    <a:lnTo>
                      <a:pt x="36" y="232"/>
                    </a:lnTo>
                    <a:lnTo>
                      <a:pt x="32" y="232"/>
                    </a:lnTo>
                    <a:lnTo>
                      <a:pt x="32" y="228"/>
                    </a:lnTo>
                    <a:lnTo>
                      <a:pt x="28" y="228"/>
                    </a:lnTo>
                    <a:lnTo>
                      <a:pt x="28" y="224"/>
                    </a:lnTo>
                    <a:lnTo>
                      <a:pt x="28" y="220"/>
                    </a:lnTo>
                    <a:lnTo>
                      <a:pt x="24" y="220"/>
                    </a:lnTo>
                    <a:lnTo>
                      <a:pt x="24" y="216"/>
                    </a:lnTo>
                    <a:lnTo>
                      <a:pt x="20" y="216"/>
                    </a:lnTo>
                    <a:lnTo>
                      <a:pt x="20" y="212"/>
                    </a:lnTo>
                    <a:lnTo>
                      <a:pt x="20" y="208"/>
                    </a:lnTo>
                    <a:lnTo>
                      <a:pt x="18" y="208"/>
                    </a:lnTo>
                    <a:lnTo>
                      <a:pt x="18" y="212"/>
                    </a:lnTo>
                    <a:lnTo>
                      <a:pt x="18" y="208"/>
                    </a:lnTo>
                    <a:lnTo>
                      <a:pt x="18" y="212"/>
                    </a:lnTo>
                    <a:lnTo>
                      <a:pt x="14" y="212"/>
                    </a:lnTo>
                    <a:lnTo>
                      <a:pt x="14" y="208"/>
                    </a:lnTo>
                    <a:lnTo>
                      <a:pt x="14" y="204"/>
                    </a:lnTo>
                    <a:lnTo>
                      <a:pt x="14" y="202"/>
                    </a:lnTo>
                    <a:lnTo>
                      <a:pt x="14" y="198"/>
                    </a:lnTo>
                    <a:lnTo>
                      <a:pt x="14" y="194"/>
                    </a:lnTo>
                    <a:lnTo>
                      <a:pt x="14" y="190"/>
                    </a:lnTo>
                    <a:lnTo>
                      <a:pt x="18" y="190"/>
                    </a:lnTo>
                    <a:lnTo>
                      <a:pt x="18" y="186"/>
                    </a:lnTo>
                    <a:lnTo>
                      <a:pt x="18" y="182"/>
                    </a:lnTo>
                    <a:lnTo>
                      <a:pt x="20" y="178"/>
                    </a:lnTo>
                    <a:lnTo>
                      <a:pt x="20" y="176"/>
                    </a:lnTo>
                    <a:lnTo>
                      <a:pt x="20" y="172"/>
                    </a:lnTo>
                    <a:lnTo>
                      <a:pt x="20" y="168"/>
                    </a:lnTo>
                    <a:lnTo>
                      <a:pt x="24" y="164"/>
                    </a:lnTo>
                    <a:lnTo>
                      <a:pt x="28" y="160"/>
                    </a:lnTo>
                    <a:lnTo>
                      <a:pt x="28" y="156"/>
                    </a:lnTo>
                    <a:lnTo>
                      <a:pt x="28" y="152"/>
                    </a:lnTo>
                    <a:lnTo>
                      <a:pt x="32" y="152"/>
                    </a:lnTo>
                    <a:lnTo>
                      <a:pt x="32" y="148"/>
                    </a:lnTo>
                    <a:lnTo>
                      <a:pt x="32" y="146"/>
                    </a:lnTo>
                    <a:lnTo>
                      <a:pt x="32" y="142"/>
                    </a:lnTo>
                    <a:lnTo>
                      <a:pt x="28" y="142"/>
                    </a:lnTo>
                    <a:lnTo>
                      <a:pt x="28" y="138"/>
                    </a:lnTo>
                    <a:lnTo>
                      <a:pt x="28" y="134"/>
                    </a:lnTo>
                    <a:lnTo>
                      <a:pt x="24" y="126"/>
                    </a:lnTo>
                    <a:lnTo>
                      <a:pt x="28" y="126"/>
                    </a:lnTo>
                    <a:lnTo>
                      <a:pt x="28" y="122"/>
                    </a:lnTo>
                    <a:lnTo>
                      <a:pt x="24" y="122"/>
                    </a:lnTo>
                    <a:lnTo>
                      <a:pt x="24" y="120"/>
                    </a:lnTo>
                    <a:lnTo>
                      <a:pt x="24" y="116"/>
                    </a:lnTo>
                    <a:lnTo>
                      <a:pt x="24" y="112"/>
                    </a:lnTo>
                    <a:lnTo>
                      <a:pt x="20" y="112"/>
                    </a:lnTo>
                    <a:lnTo>
                      <a:pt x="20" y="108"/>
                    </a:lnTo>
                    <a:lnTo>
                      <a:pt x="18" y="108"/>
                    </a:lnTo>
                    <a:lnTo>
                      <a:pt x="18" y="104"/>
                    </a:lnTo>
                    <a:lnTo>
                      <a:pt x="18" y="100"/>
                    </a:lnTo>
                    <a:lnTo>
                      <a:pt x="14" y="100"/>
                    </a:lnTo>
                    <a:lnTo>
                      <a:pt x="14" y="96"/>
                    </a:lnTo>
                    <a:lnTo>
                      <a:pt x="14" y="94"/>
                    </a:lnTo>
                    <a:lnTo>
                      <a:pt x="14" y="90"/>
                    </a:lnTo>
                    <a:lnTo>
                      <a:pt x="18" y="90"/>
                    </a:lnTo>
                    <a:lnTo>
                      <a:pt x="18" y="86"/>
                    </a:lnTo>
                    <a:lnTo>
                      <a:pt x="18" y="82"/>
                    </a:lnTo>
                    <a:lnTo>
                      <a:pt x="18" y="78"/>
                    </a:lnTo>
                    <a:lnTo>
                      <a:pt x="18" y="74"/>
                    </a:lnTo>
                    <a:lnTo>
                      <a:pt x="20" y="74"/>
                    </a:lnTo>
                    <a:lnTo>
                      <a:pt x="20" y="70"/>
                    </a:lnTo>
                    <a:lnTo>
                      <a:pt x="18" y="70"/>
                    </a:lnTo>
                    <a:lnTo>
                      <a:pt x="18" y="66"/>
                    </a:lnTo>
                    <a:lnTo>
                      <a:pt x="18" y="64"/>
                    </a:lnTo>
                    <a:lnTo>
                      <a:pt x="18" y="60"/>
                    </a:lnTo>
                    <a:lnTo>
                      <a:pt x="14" y="60"/>
                    </a:lnTo>
                    <a:lnTo>
                      <a:pt x="14" y="56"/>
                    </a:lnTo>
                    <a:lnTo>
                      <a:pt x="10" y="56"/>
                    </a:lnTo>
                    <a:lnTo>
                      <a:pt x="10" y="52"/>
                    </a:lnTo>
                    <a:lnTo>
                      <a:pt x="10" y="48"/>
                    </a:lnTo>
                    <a:lnTo>
                      <a:pt x="6" y="48"/>
                    </a:lnTo>
                    <a:lnTo>
                      <a:pt x="6" y="44"/>
                    </a:lnTo>
                    <a:lnTo>
                      <a:pt x="6" y="40"/>
                    </a:lnTo>
                    <a:lnTo>
                      <a:pt x="4" y="38"/>
                    </a:lnTo>
                    <a:lnTo>
                      <a:pt x="6" y="38"/>
                    </a:lnTo>
                    <a:lnTo>
                      <a:pt x="4" y="38"/>
                    </a:lnTo>
                    <a:lnTo>
                      <a:pt x="4" y="34"/>
                    </a:lnTo>
                    <a:lnTo>
                      <a:pt x="0" y="34"/>
                    </a:lnTo>
                    <a:lnTo>
                      <a:pt x="4" y="34"/>
                    </a:lnTo>
                    <a:lnTo>
                      <a:pt x="6" y="34"/>
                    </a:lnTo>
                    <a:lnTo>
                      <a:pt x="6" y="30"/>
                    </a:lnTo>
                    <a:lnTo>
                      <a:pt x="6" y="26"/>
                    </a:lnTo>
                    <a:lnTo>
                      <a:pt x="6" y="22"/>
                    </a:lnTo>
                    <a:lnTo>
                      <a:pt x="6" y="18"/>
                    </a:lnTo>
                    <a:lnTo>
                      <a:pt x="6" y="14"/>
                    </a:lnTo>
                    <a:lnTo>
                      <a:pt x="10" y="14"/>
                    </a:lnTo>
                    <a:lnTo>
                      <a:pt x="10" y="12"/>
                    </a:lnTo>
                    <a:lnTo>
                      <a:pt x="14" y="12"/>
                    </a:lnTo>
                    <a:lnTo>
                      <a:pt x="18" y="12"/>
                    </a:lnTo>
                    <a:lnTo>
                      <a:pt x="20" y="12"/>
                    </a:lnTo>
                    <a:lnTo>
                      <a:pt x="24" y="12"/>
                    </a:lnTo>
                    <a:lnTo>
                      <a:pt x="24" y="8"/>
                    </a:lnTo>
                    <a:lnTo>
                      <a:pt x="24" y="4"/>
                    </a:lnTo>
                    <a:lnTo>
                      <a:pt x="28" y="4"/>
                    </a:lnTo>
                    <a:lnTo>
                      <a:pt x="28" y="8"/>
                    </a:lnTo>
                    <a:lnTo>
                      <a:pt x="28" y="4"/>
                    </a:lnTo>
                    <a:lnTo>
                      <a:pt x="32" y="4"/>
                    </a:lnTo>
                    <a:lnTo>
                      <a:pt x="32" y="0"/>
                    </a:lnTo>
                    <a:lnTo>
                      <a:pt x="36" y="0"/>
                    </a:lnTo>
                    <a:lnTo>
                      <a:pt x="40" y="0"/>
                    </a:lnTo>
                    <a:lnTo>
                      <a:pt x="40" y="4"/>
                    </a:lnTo>
                    <a:lnTo>
                      <a:pt x="40" y="0"/>
                    </a:lnTo>
                    <a:lnTo>
                      <a:pt x="44" y="0"/>
                    </a:lnTo>
                    <a:lnTo>
                      <a:pt x="44" y="4"/>
                    </a:lnTo>
                    <a:lnTo>
                      <a:pt x="46" y="4"/>
                    </a:lnTo>
                    <a:lnTo>
                      <a:pt x="46" y="8"/>
                    </a:lnTo>
                    <a:lnTo>
                      <a:pt x="44" y="12"/>
                    </a:lnTo>
                    <a:lnTo>
                      <a:pt x="44" y="14"/>
                    </a:lnTo>
                    <a:lnTo>
                      <a:pt x="46" y="14"/>
                    </a:lnTo>
                    <a:lnTo>
                      <a:pt x="50" y="14"/>
                    </a:lnTo>
                    <a:lnTo>
                      <a:pt x="54" y="14"/>
                    </a:lnTo>
                    <a:lnTo>
                      <a:pt x="54" y="18"/>
                    </a:lnTo>
                    <a:lnTo>
                      <a:pt x="54" y="22"/>
                    </a:lnTo>
                    <a:lnTo>
                      <a:pt x="58" y="22"/>
                    </a:lnTo>
                    <a:lnTo>
                      <a:pt x="58" y="26"/>
                    </a:lnTo>
                    <a:lnTo>
                      <a:pt x="54" y="26"/>
                    </a:lnTo>
                    <a:lnTo>
                      <a:pt x="54" y="30"/>
                    </a:lnTo>
                    <a:lnTo>
                      <a:pt x="54" y="34"/>
                    </a:lnTo>
                    <a:lnTo>
                      <a:pt x="54" y="38"/>
                    </a:lnTo>
                    <a:lnTo>
                      <a:pt x="54" y="40"/>
                    </a:lnTo>
                    <a:lnTo>
                      <a:pt x="54" y="44"/>
                    </a:lnTo>
                    <a:lnTo>
                      <a:pt x="50" y="44"/>
                    </a:lnTo>
                    <a:lnTo>
                      <a:pt x="50" y="48"/>
                    </a:lnTo>
                    <a:lnTo>
                      <a:pt x="50" y="52"/>
                    </a:lnTo>
                    <a:lnTo>
                      <a:pt x="54" y="52"/>
                    </a:lnTo>
                    <a:lnTo>
                      <a:pt x="54" y="48"/>
                    </a:lnTo>
                    <a:lnTo>
                      <a:pt x="58" y="48"/>
                    </a:lnTo>
                    <a:lnTo>
                      <a:pt x="58" y="44"/>
                    </a:lnTo>
                    <a:lnTo>
                      <a:pt x="62" y="44"/>
                    </a:lnTo>
                    <a:lnTo>
                      <a:pt x="62" y="40"/>
                    </a:lnTo>
                    <a:lnTo>
                      <a:pt x="66" y="40"/>
                    </a:lnTo>
                    <a:lnTo>
                      <a:pt x="66" y="38"/>
                    </a:lnTo>
                    <a:lnTo>
                      <a:pt x="70" y="38"/>
                    </a:lnTo>
                    <a:lnTo>
                      <a:pt x="70" y="40"/>
                    </a:lnTo>
                    <a:lnTo>
                      <a:pt x="72" y="40"/>
                    </a:lnTo>
                    <a:lnTo>
                      <a:pt x="72" y="44"/>
                    </a:lnTo>
                    <a:lnTo>
                      <a:pt x="76" y="44"/>
                    </a:lnTo>
                    <a:lnTo>
                      <a:pt x="76" y="40"/>
                    </a:lnTo>
                    <a:lnTo>
                      <a:pt x="80" y="40"/>
                    </a:lnTo>
                    <a:lnTo>
                      <a:pt x="84" y="38"/>
                    </a:lnTo>
                    <a:lnTo>
                      <a:pt x="84" y="34"/>
                    </a:lnTo>
                    <a:lnTo>
                      <a:pt x="88" y="34"/>
                    </a:lnTo>
                    <a:lnTo>
                      <a:pt x="88" y="38"/>
                    </a:lnTo>
                    <a:lnTo>
                      <a:pt x="92" y="38"/>
                    </a:lnTo>
                    <a:lnTo>
                      <a:pt x="96" y="38"/>
                    </a:lnTo>
                    <a:lnTo>
                      <a:pt x="96" y="40"/>
                    </a:lnTo>
                    <a:lnTo>
                      <a:pt x="98" y="44"/>
                    </a:lnTo>
                    <a:lnTo>
                      <a:pt x="98" y="48"/>
                    </a:lnTo>
                    <a:lnTo>
                      <a:pt x="102" y="48"/>
                    </a:lnTo>
                    <a:lnTo>
                      <a:pt x="102" y="52"/>
                    </a:lnTo>
                    <a:lnTo>
                      <a:pt x="106" y="52"/>
                    </a:lnTo>
                    <a:lnTo>
                      <a:pt x="106" y="56"/>
                    </a:lnTo>
                    <a:lnTo>
                      <a:pt x="106" y="60"/>
                    </a:lnTo>
                    <a:lnTo>
                      <a:pt x="102" y="60"/>
                    </a:lnTo>
                    <a:lnTo>
                      <a:pt x="106" y="64"/>
                    </a:lnTo>
                    <a:lnTo>
                      <a:pt x="106" y="66"/>
                    </a:lnTo>
                    <a:lnTo>
                      <a:pt x="102" y="66"/>
                    </a:lnTo>
                    <a:lnTo>
                      <a:pt x="106" y="66"/>
                    </a:lnTo>
                    <a:lnTo>
                      <a:pt x="106" y="70"/>
                    </a:lnTo>
                    <a:lnTo>
                      <a:pt x="110" y="74"/>
                    </a:lnTo>
                    <a:lnTo>
                      <a:pt x="110" y="78"/>
                    </a:lnTo>
                    <a:lnTo>
                      <a:pt x="114" y="78"/>
                    </a:lnTo>
                    <a:lnTo>
                      <a:pt x="114" y="82"/>
                    </a:lnTo>
                    <a:lnTo>
                      <a:pt x="118" y="82"/>
                    </a:lnTo>
                    <a:lnTo>
                      <a:pt x="118" y="86"/>
                    </a:lnTo>
                    <a:lnTo>
                      <a:pt x="118" y="90"/>
                    </a:lnTo>
                    <a:lnTo>
                      <a:pt x="114" y="94"/>
                    </a:lnTo>
                    <a:lnTo>
                      <a:pt x="118" y="94"/>
                    </a:lnTo>
                    <a:lnTo>
                      <a:pt x="118" y="96"/>
                    </a:lnTo>
                    <a:lnTo>
                      <a:pt x="114" y="96"/>
                    </a:lnTo>
                    <a:lnTo>
                      <a:pt x="114" y="100"/>
                    </a:lnTo>
                    <a:lnTo>
                      <a:pt x="114" y="104"/>
                    </a:lnTo>
                    <a:lnTo>
                      <a:pt x="110" y="104"/>
                    </a:lnTo>
                    <a:lnTo>
                      <a:pt x="110" y="108"/>
                    </a:lnTo>
                    <a:lnTo>
                      <a:pt x="106" y="108"/>
                    </a:lnTo>
                    <a:lnTo>
                      <a:pt x="106" y="104"/>
                    </a:lnTo>
                    <a:lnTo>
                      <a:pt x="102" y="104"/>
                    </a:lnTo>
                    <a:lnTo>
                      <a:pt x="98" y="104"/>
                    </a:lnTo>
                    <a:lnTo>
                      <a:pt x="96" y="104"/>
                    </a:lnTo>
                    <a:lnTo>
                      <a:pt x="92" y="104"/>
                    </a:lnTo>
                    <a:lnTo>
                      <a:pt x="88" y="104"/>
                    </a:lnTo>
                    <a:lnTo>
                      <a:pt x="84" y="104"/>
                    </a:lnTo>
                    <a:lnTo>
                      <a:pt x="84" y="108"/>
                    </a:lnTo>
                    <a:lnTo>
                      <a:pt x="80" y="108"/>
                    </a:lnTo>
                    <a:lnTo>
                      <a:pt x="80" y="112"/>
                    </a:lnTo>
                    <a:lnTo>
                      <a:pt x="76" y="112"/>
                    </a:lnTo>
                    <a:lnTo>
                      <a:pt x="76" y="116"/>
                    </a:lnTo>
                    <a:lnTo>
                      <a:pt x="72" y="116"/>
                    </a:lnTo>
                    <a:lnTo>
                      <a:pt x="72" y="120"/>
                    </a:lnTo>
                    <a:lnTo>
                      <a:pt x="70" y="120"/>
                    </a:lnTo>
                    <a:lnTo>
                      <a:pt x="70" y="122"/>
                    </a:lnTo>
                    <a:lnTo>
                      <a:pt x="72" y="126"/>
                    </a:lnTo>
                    <a:lnTo>
                      <a:pt x="72" y="130"/>
                    </a:lnTo>
                    <a:lnTo>
                      <a:pt x="72" y="134"/>
                    </a:lnTo>
                    <a:lnTo>
                      <a:pt x="72" y="138"/>
                    </a:lnTo>
                    <a:lnTo>
                      <a:pt x="76" y="138"/>
                    </a:lnTo>
                    <a:lnTo>
                      <a:pt x="76" y="142"/>
                    </a:lnTo>
                    <a:lnTo>
                      <a:pt x="76" y="146"/>
                    </a:lnTo>
                    <a:lnTo>
                      <a:pt x="76" y="148"/>
                    </a:lnTo>
                    <a:lnTo>
                      <a:pt x="80" y="148"/>
                    </a:lnTo>
                    <a:lnTo>
                      <a:pt x="80" y="152"/>
                    </a:lnTo>
                    <a:lnTo>
                      <a:pt x="76" y="148"/>
                    </a:lnTo>
                    <a:lnTo>
                      <a:pt x="76" y="146"/>
                    </a:lnTo>
                    <a:lnTo>
                      <a:pt x="72" y="142"/>
                    </a:lnTo>
                    <a:lnTo>
                      <a:pt x="72" y="146"/>
                    </a:lnTo>
                    <a:lnTo>
                      <a:pt x="70" y="142"/>
                    </a:lnTo>
                    <a:lnTo>
                      <a:pt x="70" y="138"/>
                    </a:lnTo>
                    <a:lnTo>
                      <a:pt x="66" y="138"/>
                    </a:lnTo>
                    <a:lnTo>
                      <a:pt x="66" y="134"/>
                    </a:lnTo>
                    <a:lnTo>
                      <a:pt x="62" y="134"/>
                    </a:lnTo>
                    <a:lnTo>
                      <a:pt x="58" y="134"/>
                    </a:lnTo>
                    <a:lnTo>
                      <a:pt x="58" y="138"/>
                    </a:lnTo>
                    <a:lnTo>
                      <a:pt x="58" y="134"/>
                    </a:lnTo>
                    <a:lnTo>
                      <a:pt x="54" y="134"/>
                    </a:lnTo>
                    <a:lnTo>
                      <a:pt x="50" y="134"/>
                    </a:lnTo>
                    <a:lnTo>
                      <a:pt x="50" y="138"/>
                    </a:lnTo>
                    <a:lnTo>
                      <a:pt x="50" y="134"/>
                    </a:lnTo>
                    <a:lnTo>
                      <a:pt x="50" y="130"/>
                    </a:lnTo>
                    <a:lnTo>
                      <a:pt x="50" y="126"/>
                    </a:lnTo>
                    <a:lnTo>
                      <a:pt x="50" y="122"/>
                    </a:lnTo>
                    <a:lnTo>
                      <a:pt x="50" y="120"/>
                    </a:lnTo>
                    <a:lnTo>
                      <a:pt x="46" y="120"/>
                    </a:lnTo>
                    <a:lnTo>
                      <a:pt x="44" y="120"/>
                    </a:lnTo>
                    <a:lnTo>
                      <a:pt x="40" y="122"/>
                    </a:lnTo>
                    <a:lnTo>
                      <a:pt x="36" y="122"/>
                    </a:lnTo>
                    <a:lnTo>
                      <a:pt x="36" y="126"/>
                    </a:lnTo>
                    <a:lnTo>
                      <a:pt x="40" y="126"/>
                    </a:lnTo>
                    <a:lnTo>
                      <a:pt x="40" y="130"/>
                    </a:lnTo>
                    <a:lnTo>
                      <a:pt x="36" y="134"/>
                    </a:lnTo>
                    <a:lnTo>
                      <a:pt x="36" y="138"/>
                    </a:lnTo>
                    <a:lnTo>
                      <a:pt x="40" y="142"/>
                    </a:lnTo>
                    <a:lnTo>
                      <a:pt x="36" y="146"/>
                    </a:lnTo>
                    <a:lnTo>
                      <a:pt x="36" y="148"/>
                    </a:lnTo>
                    <a:lnTo>
                      <a:pt x="36" y="152"/>
                    </a:lnTo>
                    <a:lnTo>
                      <a:pt x="32" y="152"/>
                    </a:lnTo>
                    <a:lnTo>
                      <a:pt x="32" y="156"/>
                    </a:lnTo>
                    <a:lnTo>
                      <a:pt x="32" y="160"/>
                    </a:lnTo>
                    <a:lnTo>
                      <a:pt x="32" y="164"/>
                    </a:lnTo>
                    <a:lnTo>
                      <a:pt x="28" y="168"/>
                    </a:lnTo>
                    <a:lnTo>
                      <a:pt x="28" y="172"/>
                    </a:lnTo>
                    <a:lnTo>
                      <a:pt x="24" y="176"/>
                    </a:lnTo>
                    <a:lnTo>
                      <a:pt x="24" y="178"/>
                    </a:lnTo>
                    <a:lnTo>
                      <a:pt x="24" y="182"/>
                    </a:lnTo>
                    <a:lnTo>
                      <a:pt x="24" y="186"/>
                    </a:lnTo>
                    <a:lnTo>
                      <a:pt x="28" y="190"/>
                    </a:lnTo>
                    <a:lnTo>
                      <a:pt x="28" y="194"/>
                    </a:lnTo>
                    <a:lnTo>
                      <a:pt x="32" y="194"/>
                    </a:lnTo>
                    <a:lnTo>
                      <a:pt x="36" y="194"/>
                    </a:lnTo>
                    <a:lnTo>
                      <a:pt x="36" y="198"/>
                    </a:lnTo>
                    <a:lnTo>
                      <a:pt x="36" y="202"/>
                    </a:lnTo>
                    <a:lnTo>
                      <a:pt x="36" y="204"/>
                    </a:lnTo>
                    <a:lnTo>
                      <a:pt x="40" y="204"/>
                    </a:lnTo>
                    <a:lnTo>
                      <a:pt x="40" y="208"/>
                    </a:lnTo>
                    <a:lnTo>
                      <a:pt x="40" y="204"/>
                    </a:lnTo>
                    <a:lnTo>
                      <a:pt x="40" y="208"/>
                    </a:lnTo>
                    <a:lnTo>
                      <a:pt x="44" y="208"/>
                    </a:lnTo>
                    <a:lnTo>
                      <a:pt x="44" y="212"/>
                    </a:lnTo>
                    <a:lnTo>
                      <a:pt x="44" y="216"/>
                    </a:lnTo>
                    <a:lnTo>
                      <a:pt x="44" y="220"/>
                    </a:lnTo>
                    <a:lnTo>
                      <a:pt x="44" y="224"/>
                    </a:lnTo>
                    <a:lnTo>
                      <a:pt x="44" y="228"/>
                    </a:lnTo>
                    <a:lnTo>
                      <a:pt x="46" y="228"/>
                    </a:lnTo>
                    <a:lnTo>
                      <a:pt x="46" y="232"/>
                    </a:lnTo>
                    <a:lnTo>
                      <a:pt x="46" y="228"/>
                    </a:lnTo>
                    <a:lnTo>
                      <a:pt x="44" y="228"/>
                    </a:lnTo>
                    <a:lnTo>
                      <a:pt x="44" y="224"/>
                    </a:lnTo>
                    <a:lnTo>
                      <a:pt x="44" y="220"/>
                    </a:lnTo>
                    <a:lnTo>
                      <a:pt x="40" y="220"/>
                    </a:lnTo>
                    <a:lnTo>
                      <a:pt x="40" y="224"/>
                    </a:lnTo>
                    <a:lnTo>
                      <a:pt x="40" y="228"/>
                    </a:lnTo>
                    <a:lnTo>
                      <a:pt x="44" y="228"/>
                    </a:lnTo>
                    <a:lnTo>
                      <a:pt x="44" y="232"/>
                    </a:lnTo>
                    <a:lnTo>
                      <a:pt x="46" y="232"/>
                    </a:lnTo>
                    <a:lnTo>
                      <a:pt x="46" y="228"/>
                    </a:lnTo>
                    <a:lnTo>
                      <a:pt x="46" y="232"/>
                    </a:lnTo>
                    <a:lnTo>
                      <a:pt x="46" y="234"/>
                    </a:lnTo>
                    <a:lnTo>
                      <a:pt x="50" y="234"/>
                    </a:lnTo>
                    <a:lnTo>
                      <a:pt x="54" y="234"/>
                    </a:lnTo>
                    <a:lnTo>
                      <a:pt x="58" y="234"/>
                    </a:lnTo>
                    <a:lnTo>
                      <a:pt x="54" y="234"/>
                    </a:lnTo>
                    <a:lnTo>
                      <a:pt x="58" y="234"/>
                    </a:lnTo>
                    <a:lnTo>
                      <a:pt x="62" y="234"/>
                    </a:lnTo>
                    <a:lnTo>
                      <a:pt x="62" y="238"/>
                    </a:lnTo>
                    <a:lnTo>
                      <a:pt x="62" y="242"/>
                    </a:lnTo>
                    <a:lnTo>
                      <a:pt x="66" y="246"/>
                    </a:lnTo>
                    <a:lnTo>
                      <a:pt x="66" y="250"/>
                    </a:lnTo>
                    <a:lnTo>
                      <a:pt x="66" y="254"/>
                    </a:lnTo>
                    <a:lnTo>
                      <a:pt x="62" y="254"/>
                    </a:lnTo>
                    <a:lnTo>
                      <a:pt x="62" y="254"/>
                    </a:lnTo>
                    <a:lnTo>
                      <a:pt x="62" y="254"/>
                    </a:lnTo>
                    <a:close/>
                    <a:moveTo>
                      <a:pt x="18" y="212"/>
                    </a:moveTo>
                    <a:lnTo>
                      <a:pt x="18" y="216"/>
                    </a:lnTo>
                    <a:lnTo>
                      <a:pt x="18" y="212"/>
                    </a:lnTo>
                    <a:lnTo>
                      <a:pt x="18" y="212"/>
                    </a:lnTo>
                    <a:lnTo>
                      <a:pt x="18" y="212"/>
                    </a:lnTo>
                    <a:close/>
                    <a:moveTo>
                      <a:pt x="32" y="238"/>
                    </a:moveTo>
                    <a:lnTo>
                      <a:pt x="32" y="242"/>
                    </a:lnTo>
                    <a:lnTo>
                      <a:pt x="32" y="238"/>
                    </a:lnTo>
                    <a:lnTo>
                      <a:pt x="32" y="238"/>
                    </a:lnTo>
                    <a:lnTo>
                      <a:pt x="32" y="238"/>
                    </a:lnTo>
                    <a:close/>
                    <a:moveTo>
                      <a:pt x="72" y="146"/>
                    </a:moveTo>
                    <a:lnTo>
                      <a:pt x="72" y="148"/>
                    </a:lnTo>
                    <a:lnTo>
                      <a:pt x="70" y="148"/>
                    </a:lnTo>
                    <a:lnTo>
                      <a:pt x="70" y="146"/>
                    </a:lnTo>
                    <a:lnTo>
                      <a:pt x="72" y="146"/>
                    </a:lnTo>
                    <a:lnTo>
                      <a:pt x="72" y="146"/>
                    </a:lnTo>
                    <a:lnTo>
                      <a:pt x="72" y="146"/>
                    </a:lnTo>
                    <a:close/>
                    <a:moveTo>
                      <a:pt x="72" y="148"/>
                    </a:moveTo>
                    <a:lnTo>
                      <a:pt x="72" y="152"/>
                    </a:lnTo>
                    <a:lnTo>
                      <a:pt x="72" y="148"/>
                    </a:lnTo>
                    <a:lnTo>
                      <a:pt x="72" y="148"/>
                    </a:lnTo>
                    <a:lnTo>
                      <a:pt x="72" y="148"/>
                    </a:lnTo>
                    <a:close/>
                    <a:moveTo>
                      <a:pt x="40" y="190"/>
                    </a:moveTo>
                    <a:lnTo>
                      <a:pt x="36" y="190"/>
                    </a:lnTo>
                    <a:lnTo>
                      <a:pt x="40" y="186"/>
                    </a:lnTo>
                    <a:lnTo>
                      <a:pt x="40" y="190"/>
                    </a:lnTo>
                    <a:lnTo>
                      <a:pt x="40" y="190"/>
                    </a:lnTo>
                    <a:lnTo>
                      <a:pt x="40" y="190"/>
                    </a:lnTo>
                    <a:close/>
                    <a:moveTo>
                      <a:pt x="14" y="212"/>
                    </a:moveTo>
                    <a:lnTo>
                      <a:pt x="14" y="216"/>
                    </a:lnTo>
                    <a:lnTo>
                      <a:pt x="18" y="216"/>
                    </a:lnTo>
                    <a:lnTo>
                      <a:pt x="14" y="220"/>
                    </a:lnTo>
                    <a:lnTo>
                      <a:pt x="14" y="216"/>
                    </a:lnTo>
                    <a:lnTo>
                      <a:pt x="14" y="212"/>
                    </a:lnTo>
                    <a:lnTo>
                      <a:pt x="14" y="212"/>
                    </a:lnTo>
                    <a:lnTo>
                      <a:pt x="14" y="21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7" name="Freeform 57">
                <a:extLst>
                  <a:ext uri="{FF2B5EF4-FFF2-40B4-BE49-F238E27FC236}">
                    <a16:creationId xmlns:a16="http://schemas.microsoft.com/office/drawing/2014/main" id="{5A2D0CCF-92C6-4F83-BC7F-5D250D4BA3DB}"/>
                  </a:ext>
                </a:extLst>
              </p:cNvPr>
              <p:cNvSpPr>
                <a:spLocks noEditPoints="1"/>
              </p:cNvSpPr>
              <p:nvPr/>
            </p:nvSpPr>
            <p:spPr bwMode="auto">
              <a:xfrm>
                <a:off x="9704982" y="4914425"/>
                <a:ext cx="85547" cy="43278"/>
              </a:xfrm>
              <a:custGeom>
                <a:avLst/>
                <a:gdLst>
                  <a:gd name="T0" fmla="*/ 22 w 44"/>
                  <a:gd name="T1" fmla="*/ 4 h 22"/>
                  <a:gd name="T2" fmla="*/ 18 w 44"/>
                  <a:gd name="T3" fmla="*/ 4 h 22"/>
                  <a:gd name="T4" fmla="*/ 18 w 44"/>
                  <a:gd name="T5" fmla="*/ 0 h 22"/>
                  <a:gd name="T6" fmla="*/ 22 w 44"/>
                  <a:gd name="T7" fmla="*/ 0 h 22"/>
                  <a:gd name="T8" fmla="*/ 22 w 44"/>
                  <a:gd name="T9" fmla="*/ 0 h 22"/>
                  <a:gd name="T10" fmla="*/ 44 w 44"/>
                  <a:gd name="T11" fmla="*/ 4 h 22"/>
                  <a:gd name="T12" fmla="*/ 44 w 44"/>
                  <a:gd name="T13" fmla="*/ 4 h 22"/>
                  <a:gd name="T14" fmla="*/ 42 w 44"/>
                  <a:gd name="T15" fmla="*/ 8 h 22"/>
                  <a:gd name="T16" fmla="*/ 42 w 44"/>
                  <a:gd name="T17" fmla="*/ 10 h 22"/>
                  <a:gd name="T18" fmla="*/ 38 w 44"/>
                  <a:gd name="T19" fmla="*/ 10 h 22"/>
                  <a:gd name="T20" fmla="*/ 34 w 44"/>
                  <a:gd name="T21" fmla="*/ 10 h 22"/>
                  <a:gd name="T22" fmla="*/ 34 w 44"/>
                  <a:gd name="T23" fmla="*/ 10 h 22"/>
                  <a:gd name="T24" fmla="*/ 34 w 44"/>
                  <a:gd name="T25" fmla="*/ 14 h 22"/>
                  <a:gd name="T26" fmla="*/ 30 w 44"/>
                  <a:gd name="T27" fmla="*/ 14 h 22"/>
                  <a:gd name="T28" fmla="*/ 30 w 44"/>
                  <a:gd name="T29" fmla="*/ 14 h 22"/>
                  <a:gd name="T30" fmla="*/ 30 w 44"/>
                  <a:gd name="T31" fmla="*/ 14 h 22"/>
                  <a:gd name="T32" fmla="*/ 26 w 44"/>
                  <a:gd name="T33" fmla="*/ 14 h 22"/>
                  <a:gd name="T34" fmla="*/ 26 w 44"/>
                  <a:gd name="T35" fmla="*/ 14 h 22"/>
                  <a:gd name="T36" fmla="*/ 22 w 44"/>
                  <a:gd name="T37" fmla="*/ 14 h 22"/>
                  <a:gd name="T38" fmla="*/ 18 w 44"/>
                  <a:gd name="T39" fmla="*/ 18 h 22"/>
                  <a:gd name="T40" fmla="*/ 16 w 44"/>
                  <a:gd name="T41" fmla="*/ 18 h 22"/>
                  <a:gd name="T42" fmla="*/ 16 w 44"/>
                  <a:gd name="T43" fmla="*/ 22 h 22"/>
                  <a:gd name="T44" fmla="*/ 16 w 44"/>
                  <a:gd name="T45" fmla="*/ 22 h 22"/>
                  <a:gd name="T46" fmla="*/ 12 w 44"/>
                  <a:gd name="T47" fmla="*/ 18 h 22"/>
                  <a:gd name="T48" fmla="*/ 12 w 44"/>
                  <a:gd name="T49" fmla="*/ 18 h 22"/>
                  <a:gd name="T50" fmla="*/ 16 w 44"/>
                  <a:gd name="T51" fmla="*/ 14 h 22"/>
                  <a:gd name="T52" fmla="*/ 16 w 44"/>
                  <a:gd name="T53" fmla="*/ 14 h 22"/>
                  <a:gd name="T54" fmla="*/ 12 w 44"/>
                  <a:gd name="T55" fmla="*/ 14 h 22"/>
                  <a:gd name="T56" fmla="*/ 16 w 44"/>
                  <a:gd name="T57" fmla="*/ 10 h 22"/>
                  <a:gd name="T58" fmla="*/ 16 w 44"/>
                  <a:gd name="T59" fmla="*/ 8 h 22"/>
                  <a:gd name="T60" fmla="*/ 16 w 44"/>
                  <a:gd name="T61" fmla="*/ 8 h 22"/>
                  <a:gd name="T62" fmla="*/ 16 w 44"/>
                  <a:gd name="T63" fmla="*/ 8 h 22"/>
                  <a:gd name="T64" fmla="*/ 18 w 44"/>
                  <a:gd name="T65" fmla="*/ 8 h 22"/>
                  <a:gd name="T66" fmla="*/ 22 w 44"/>
                  <a:gd name="T67" fmla="*/ 8 h 22"/>
                  <a:gd name="T68" fmla="*/ 22 w 44"/>
                  <a:gd name="T69" fmla="*/ 4 h 22"/>
                  <a:gd name="T70" fmla="*/ 26 w 44"/>
                  <a:gd name="T71" fmla="*/ 4 h 22"/>
                  <a:gd name="T72" fmla="*/ 26 w 44"/>
                  <a:gd name="T73" fmla="*/ 4 h 22"/>
                  <a:gd name="T74" fmla="*/ 26 w 44"/>
                  <a:gd name="T75" fmla="*/ 8 h 22"/>
                  <a:gd name="T76" fmla="*/ 26 w 44"/>
                  <a:gd name="T77" fmla="*/ 8 h 22"/>
                  <a:gd name="T78" fmla="*/ 30 w 44"/>
                  <a:gd name="T79" fmla="*/ 4 h 22"/>
                  <a:gd name="T80" fmla="*/ 34 w 44"/>
                  <a:gd name="T81" fmla="*/ 4 h 22"/>
                  <a:gd name="T82" fmla="*/ 34 w 44"/>
                  <a:gd name="T83" fmla="*/ 4 h 22"/>
                  <a:gd name="T84" fmla="*/ 34 w 44"/>
                  <a:gd name="T85" fmla="*/ 4 h 22"/>
                  <a:gd name="T86" fmla="*/ 38 w 44"/>
                  <a:gd name="T87" fmla="*/ 4 h 22"/>
                  <a:gd name="T88" fmla="*/ 42 w 44"/>
                  <a:gd name="T89" fmla="*/ 4 h 22"/>
                  <a:gd name="T90" fmla="*/ 44 w 44"/>
                  <a:gd name="T91" fmla="*/ 4 h 22"/>
                  <a:gd name="T92" fmla="*/ 44 w 44"/>
                  <a:gd name="T93" fmla="*/ 4 h 22"/>
                  <a:gd name="T94" fmla="*/ 0 w 44"/>
                  <a:gd name="T95" fmla="*/ 18 h 22"/>
                  <a:gd name="T96" fmla="*/ 0 w 44"/>
                  <a:gd name="T97" fmla="*/ 18 h 22"/>
                  <a:gd name="T98" fmla="*/ 4 w 44"/>
                  <a:gd name="T99" fmla="*/ 18 h 22"/>
                  <a:gd name="T100" fmla="*/ 4 w 44"/>
                  <a:gd name="T101" fmla="*/ 22 h 22"/>
                  <a:gd name="T102" fmla="*/ 4 w 44"/>
                  <a:gd name="T103" fmla="*/ 22 h 22"/>
                  <a:gd name="T104" fmla="*/ 0 w 44"/>
                  <a:gd name="T105" fmla="*/ 22 h 22"/>
                  <a:gd name="T106" fmla="*/ 0 w 44"/>
                  <a:gd name="T10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22">
                    <a:moveTo>
                      <a:pt x="22" y="0"/>
                    </a:moveTo>
                    <a:lnTo>
                      <a:pt x="22" y="4"/>
                    </a:lnTo>
                    <a:lnTo>
                      <a:pt x="22" y="4"/>
                    </a:lnTo>
                    <a:lnTo>
                      <a:pt x="22" y="4"/>
                    </a:lnTo>
                    <a:lnTo>
                      <a:pt x="22" y="4"/>
                    </a:lnTo>
                    <a:lnTo>
                      <a:pt x="18" y="4"/>
                    </a:lnTo>
                    <a:lnTo>
                      <a:pt x="18" y="4"/>
                    </a:lnTo>
                    <a:lnTo>
                      <a:pt x="18" y="0"/>
                    </a:lnTo>
                    <a:lnTo>
                      <a:pt x="18" y="0"/>
                    </a:lnTo>
                    <a:lnTo>
                      <a:pt x="18" y="0"/>
                    </a:lnTo>
                    <a:lnTo>
                      <a:pt x="22" y="0"/>
                    </a:lnTo>
                    <a:lnTo>
                      <a:pt x="22" y="0"/>
                    </a:lnTo>
                    <a:lnTo>
                      <a:pt x="22" y="0"/>
                    </a:lnTo>
                    <a:lnTo>
                      <a:pt x="22" y="0"/>
                    </a:lnTo>
                    <a:lnTo>
                      <a:pt x="22" y="0"/>
                    </a:lnTo>
                    <a:close/>
                    <a:moveTo>
                      <a:pt x="44" y="4"/>
                    </a:moveTo>
                    <a:lnTo>
                      <a:pt x="44" y="4"/>
                    </a:lnTo>
                    <a:lnTo>
                      <a:pt x="44" y="4"/>
                    </a:lnTo>
                    <a:lnTo>
                      <a:pt x="44" y="4"/>
                    </a:lnTo>
                    <a:lnTo>
                      <a:pt x="44" y="4"/>
                    </a:lnTo>
                    <a:lnTo>
                      <a:pt x="44" y="4"/>
                    </a:lnTo>
                    <a:lnTo>
                      <a:pt x="44" y="8"/>
                    </a:lnTo>
                    <a:lnTo>
                      <a:pt x="42" y="8"/>
                    </a:lnTo>
                    <a:lnTo>
                      <a:pt x="42" y="8"/>
                    </a:lnTo>
                    <a:lnTo>
                      <a:pt x="42" y="8"/>
                    </a:lnTo>
                    <a:lnTo>
                      <a:pt x="42" y="8"/>
                    </a:lnTo>
                    <a:lnTo>
                      <a:pt x="42" y="10"/>
                    </a:lnTo>
                    <a:lnTo>
                      <a:pt x="38" y="10"/>
                    </a:lnTo>
                    <a:lnTo>
                      <a:pt x="38" y="10"/>
                    </a:lnTo>
                    <a:lnTo>
                      <a:pt x="38" y="10"/>
                    </a:lnTo>
                    <a:lnTo>
                      <a:pt x="38" y="10"/>
                    </a:lnTo>
                    <a:lnTo>
                      <a:pt x="38" y="10"/>
                    </a:lnTo>
                    <a:lnTo>
                      <a:pt x="34" y="10"/>
                    </a:lnTo>
                    <a:lnTo>
                      <a:pt x="34" y="10"/>
                    </a:lnTo>
                    <a:lnTo>
                      <a:pt x="34" y="10"/>
                    </a:lnTo>
                    <a:lnTo>
                      <a:pt x="34" y="10"/>
                    </a:lnTo>
                    <a:lnTo>
                      <a:pt x="34" y="10"/>
                    </a:lnTo>
                    <a:lnTo>
                      <a:pt x="34" y="10"/>
                    </a:lnTo>
                    <a:lnTo>
                      <a:pt x="34" y="14"/>
                    </a:lnTo>
                    <a:lnTo>
                      <a:pt x="34" y="14"/>
                    </a:lnTo>
                    <a:lnTo>
                      <a:pt x="30" y="14"/>
                    </a:lnTo>
                    <a:lnTo>
                      <a:pt x="30" y="14"/>
                    </a:lnTo>
                    <a:lnTo>
                      <a:pt x="30" y="14"/>
                    </a:lnTo>
                    <a:lnTo>
                      <a:pt x="30" y="14"/>
                    </a:lnTo>
                    <a:lnTo>
                      <a:pt x="30" y="14"/>
                    </a:lnTo>
                    <a:lnTo>
                      <a:pt x="30" y="14"/>
                    </a:lnTo>
                    <a:lnTo>
                      <a:pt x="30" y="14"/>
                    </a:lnTo>
                    <a:lnTo>
                      <a:pt x="30" y="14"/>
                    </a:lnTo>
                    <a:lnTo>
                      <a:pt x="30" y="14"/>
                    </a:lnTo>
                    <a:lnTo>
                      <a:pt x="26" y="14"/>
                    </a:lnTo>
                    <a:lnTo>
                      <a:pt x="26" y="14"/>
                    </a:lnTo>
                    <a:lnTo>
                      <a:pt x="26" y="14"/>
                    </a:lnTo>
                    <a:lnTo>
                      <a:pt x="26" y="14"/>
                    </a:lnTo>
                    <a:lnTo>
                      <a:pt x="26" y="14"/>
                    </a:lnTo>
                    <a:lnTo>
                      <a:pt x="26" y="14"/>
                    </a:lnTo>
                    <a:lnTo>
                      <a:pt x="26" y="14"/>
                    </a:lnTo>
                    <a:lnTo>
                      <a:pt x="22" y="14"/>
                    </a:lnTo>
                    <a:lnTo>
                      <a:pt x="18" y="18"/>
                    </a:lnTo>
                    <a:lnTo>
                      <a:pt x="18" y="18"/>
                    </a:lnTo>
                    <a:lnTo>
                      <a:pt x="18" y="18"/>
                    </a:lnTo>
                    <a:lnTo>
                      <a:pt x="18" y="18"/>
                    </a:lnTo>
                    <a:lnTo>
                      <a:pt x="18" y="18"/>
                    </a:lnTo>
                    <a:lnTo>
                      <a:pt x="16" y="18"/>
                    </a:lnTo>
                    <a:lnTo>
                      <a:pt x="16" y="22"/>
                    </a:lnTo>
                    <a:lnTo>
                      <a:pt x="16" y="22"/>
                    </a:lnTo>
                    <a:lnTo>
                      <a:pt x="16" y="22"/>
                    </a:lnTo>
                    <a:lnTo>
                      <a:pt x="16" y="22"/>
                    </a:lnTo>
                    <a:lnTo>
                      <a:pt x="16" y="22"/>
                    </a:lnTo>
                    <a:lnTo>
                      <a:pt x="16" y="22"/>
                    </a:lnTo>
                    <a:lnTo>
                      <a:pt x="16" y="22"/>
                    </a:lnTo>
                    <a:lnTo>
                      <a:pt x="12" y="18"/>
                    </a:lnTo>
                    <a:lnTo>
                      <a:pt x="12" y="18"/>
                    </a:lnTo>
                    <a:lnTo>
                      <a:pt x="12" y="18"/>
                    </a:lnTo>
                    <a:lnTo>
                      <a:pt x="12" y="18"/>
                    </a:lnTo>
                    <a:lnTo>
                      <a:pt x="12" y="18"/>
                    </a:lnTo>
                    <a:lnTo>
                      <a:pt x="16" y="18"/>
                    </a:lnTo>
                    <a:lnTo>
                      <a:pt x="16" y="18"/>
                    </a:lnTo>
                    <a:lnTo>
                      <a:pt x="16" y="14"/>
                    </a:lnTo>
                    <a:lnTo>
                      <a:pt x="16" y="14"/>
                    </a:lnTo>
                    <a:lnTo>
                      <a:pt x="16" y="14"/>
                    </a:lnTo>
                    <a:lnTo>
                      <a:pt x="16" y="14"/>
                    </a:lnTo>
                    <a:lnTo>
                      <a:pt x="12" y="14"/>
                    </a:lnTo>
                    <a:lnTo>
                      <a:pt x="12" y="14"/>
                    </a:lnTo>
                    <a:lnTo>
                      <a:pt x="12" y="14"/>
                    </a:lnTo>
                    <a:lnTo>
                      <a:pt x="12" y="14"/>
                    </a:lnTo>
                    <a:lnTo>
                      <a:pt x="12" y="14"/>
                    </a:lnTo>
                    <a:lnTo>
                      <a:pt x="16" y="10"/>
                    </a:lnTo>
                    <a:lnTo>
                      <a:pt x="16" y="10"/>
                    </a:lnTo>
                    <a:lnTo>
                      <a:pt x="16" y="8"/>
                    </a:lnTo>
                    <a:lnTo>
                      <a:pt x="16" y="8"/>
                    </a:lnTo>
                    <a:lnTo>
                      <a:pt x="16" y="8"/>
                    </a:lnTo>
                    <a:lnTo>
                      <a:pt x="16" y="8"/>
                    </a:lnTo>
                    <a:lnTo>
                      <a:pt x="16" y="8"/>
                    </a:lnTo>
                    <a:lnTo>
                      <a:pt x="16" y="8"/>
                    </a:lnTo>
                    <a:lnTo>
                      <a:pt x="16" y="8"/>
                    </a:lnTo>
                    <a:lnTo>
                      <a:pt x="16" y="8"/>
                    </a:lnTo>
                    <a:lnTo>
                      <a:pt x="16" y="8"/>
                    </a:lnTo>
                    <a:lnTo>
                      <a:pt x="16" y="8"/>
                    </a:lnTo>
                    <a:lnTo>
                      <a:pt x="18" y="8"/>
                    </a:lnTo>
                    <a:lnTo>
                      <a:pt x="22" y="8"/>
                    </a:lnTo>
                    <a:lnTo>
                      <a:pt x="22" y="8"/>
                    </a:lnTo>
                    <a:lnTo>
                      <a:pt x="22" y="8"/>
                    </a:lnTo>
                    <a:lnTo>
                      <a:pt x="22" y="8"/>
                    </a:lnTo>
                    <a:lnTo>
                      <a:pt x="22" y="8"/>
                    </a:lnTo>
                    <a:lnTo>
                      <a:pt x="22" y="4"/>
                    </a:lnTo>
                    <a:lnTo>
                      <a:pt x="22" y="4"/>
                    </a:lnTo>
                    <a:lnTo>
                      <a:pt x="26" y="4"/>
                    </a:lnTo>
                    <a:lnTo>
                      <a:pt x="26" y="4"/>
                    </a:lnTo>
                    <a:lnTo>
                      <a:pt x="26" y="4"/>
                    </a:lnTo>
                    <a:lnTo>
                      <a:pt x="26" y="4"/>
                    </a:lnTo>
                    <a:lnTo>
                      <a:pt x="26" y="4"/>
                    </a:lnTo>
                    <a:lnTo>
                      <a:pt x="26" y="4"/>
                    </a:lnTo>
                    <a:lnTo>
                      <a:pt x="26" y="4"/>
                    </a:lnTo>
                    <a:lnTo>
                      <a:pt x="26" y="8"/>
                    </a:lnTo>
                    <a:lnTo>
                      <a:pt x="26" y="8"/>
                    </a:lnTo>
                    <a:lnTo>
                      <a:pt x="26" y="8"/>
                    </a:lnTo>
                    <a:lnTo>
                      <a:pt x="26" y="8"/>
                    </a:lnTo>
                    <a:lnTo>
                      <a:pt x="30" y="8"/>
                    </a:lnTo>
                    <a:lnTo>
                      <a:pt x="30" y="8"/>
                    </a:lnTo>
                    <a:lnTo>
                      <a:pt x="30" y="4"/>
                    </a:lnTo>
                    <a:lnTo>
                      <a:pt x="30" y="4"/>
                    </a:lnTo>
                    <a:lnTo>
                      <a:pt x="30" y="4"/>
                    </a:lnTo>
                    <a:lnTo>
                      <a:pt x="34" y="4"/>
                    </a:lnTo>
                    <a:lnTo>
                      <a:pt x="34" y="4"/>
                    </a:lnTo>
                    <a:lnTo>
                      <a:pt x="34" y="4"/>
                    </a:lnTo>
                    <a:lnTo>
                      <a:pt x="34" y="4"/>
                    </a:lnTo>
                    <a:lnTo>
                      <a:pt x="34" y="4"/>
                    </a:lnTo>
                    <a:lnTo>
                      <a:pt x="34" y="4"/>
                    </a:lnTo>
                    <a:lnTo>
                      <a:pt x="34" y="4"/>
                    </a:lnTo>
                    <a:lnTo>
                      <a:pt x="34" y="4"/>
                    </a:lnTo>
                    <a:lnTo>
                      <a:pt x="34" y="4"/>
                    </a:lnTo>
                    <a:lnTo>
                      <a:pt x="38" y="4"/>
                    </a:lnTo>
                    <a:lnTo>
                      <a:pt x="38" y="4"/>
                    </a:lnTo>
                    <a:lnTo>
                      <a:pt x="38" y="4"/>
                    </a:lnTo>
                    <a:lnTo>
                      <a:pt x="42" y="4"/>
                    </a:lnTo>
                    <a:lnTo>
                      <a:pt x="42" y="4"/>
                    </a:lnTo>
                    <a:lnTo>
                      <a:pt x="44" y="4"/>
                    </a:lnTo>
                    <a:lnTo>
                      <a:pt x="44" y="4"/>
                    </a:lnTo>
                    <a:lnTo>
                      <a:pt x="44" y="4"/>
                    </a:lnTo>
                    <a:lnTo>
                      <a:pt x="44" y="4"/>
                    </a:lnTo>
                    <a:lnTo>
                      <a:pt x="44" y="4"/>
                    </a:lnTo>
                    <a:close/>
                    <a:moveTo>
                      <a:pt x="0" y="18"/>
                    </a:moveTo>
                    <a:lnTo>
                      <a:pt x="0" y="18"/>
                    </a:lnTo>
                    <a:lnTo>
                      <a:pt x="0" y="18"/>
                    </a:lnTo>
                    <a:lnTo>
                      <a:pt x="0" y="18"/>
                    </a:lnTo>
                    <a:lnTo>
                      <a:pt x="0" y="18"/>
                    </a:lnTo>
                    <a:lnTo>
                      <a:pt x="0" y="18"/>
                    </a:lnTo>
                    <a:lnTo>
                      <a:pt x="0" y="18"/>
                    </a:lnTo>
                    <a:lnTo>
                      <a:pt x="4" y="18"/>
                    </a:lnTo>
                    <a:lnTo>
                      <a:pt x="4" y="18"/>
                    </a:lnTo>
                    <a:lnTo>
                      <a:pt x="4" y="18"/>
                    </a:lnTo>
                    <a:lnTo>
                      <a:pt x="4" y="18"/>
                    </a:lnTo>
                    <a:lnTo>
                      <a:pt x="4" y="22"/>
                    </a:lnTo>
                    <a:lnTo>
                      <a:pt x="4" y="22"/>
                    </a:lnTo>
                    <a:lnTo>
                      <a:pt x="4" y="22"/>
                    </a:lnTo>
                    <a:lnTo>
                      <a:pt x="4" y="22"/>
                    </a:lnTo>
                    <a:lnTo>
                      <a:pt x="4" y="22"/>
                    </a:lnTo>
                    <a:lnTo>
                      <a:pt x="0" y="22"/>
                    </a:lnTo>
                    <a:lnTo>
                      <a:pt x="0" y="22"/>
                    </a:lnTo>
                    <a:lnTo>
                      <a:pt x="0" y="22"/>
                    </a:lnTo>
                    <a:lnTo>
                      <a:pt x="0" y="22"/>
                    </a:lnTo>
                    <a:lnTo>
                      <a:pt x="0" y="18"/>
                    </a:lnTo>
                    <a:lnTo>
                      <a:pt x="0" y="18"/>
                    </a:lnTo>
                    <a:lnTo>
                      <a:pt x="0" y="1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8" name="Freeform 58">
                <a:extLst>
                  <a:ext uri="{FF2B5EF4-FFF2-40B4-BE49-F238E27FC236}">
                    <a16:creationId xmlns:a16="http://schemas.microsoft.com/office/drawing/2014/main" id="{4CED5E98-C92B-4188-9BB2-81F01DA6A517}"/>
                  </a:ext>
                </a:extLst>
              </p:cNvPr>
              <p:cNvSpPr>
                <a:spLocks noEditPoints="1"/>
              </p:cNvSpPr>
              <p:nvPr/>
            </p:nvSpPr>
            <p:spPr bwMode="auto">
              <a:xfrm>
                <a:off x="6998588" y="3151817"/>
                <a:ext cx="528836" cy="243933"/>
              </a:xfrm>
              <a:custGeom>
                <a:avLst/>
                <a:gdLst>
                  <a:gd name="T0" fmla="*/ 22 w 272"/>
                  <a:gd name="T1" fmla="*/ 4 h 124"/>
                  <a:gd name="T2" fmla="*/ 34 w 272"/>
                  <a:gd name="T3" fmla="*/ 8 h 124"/>
                  <a:gd name="T4" fmla="*/ 48 w 272"/>
                  <a:gd name="T5" fmla="*/ 24 h 124"/>
                  <a:gd name="T6" fmla="*/ 26 w 272"/>
                  <a:gd name="T7" fmla="*/ 24 h 124"/>
                  <a:gd name="T8" fmla="*/ 14 w 272"/>
                  <a:gd name="T9" fmla="*/ 38 h 124"/>
                  <a:gd name="T10" fmla="*/ 8 w 272"/>
                  <a:gd name="T11" fmla="*/ 38 h 124"/>
                  <a:gd name="T12" fmla="*/ 14 w 272"/>
                  <a:gd name="T13" fmla="*/ 30 h 124"/>
                  <a:gd name="T14" fmla="*/ 10 w 272"/>
                  <a:gd name="T15" fmla="*/ 20 h 124"/>
                  <a:gd name="T16" fmla="*/ 10 w 272"/>
                  <a:gd name="T17" fmla="*/ 12 h 124"/>
                  <a:gd name="T18" fmla="*/ 10 w 272"/>
                  <a:gd name="T19" fmla="*/ 42 h 124"/>
                  <a:gd name="T20" fmla="*/ 26 w 272"/>
                  <a:gd name="T21" fmla="*/ 34 h 124"/>
                  <a:gd name="T22" fmla="*/ 34 w 272"/>
                  <a:gd name="T23" fmla="*/ 38 h 124"/>
                  <a:gd name="T24" fmla="*/ 48 w 272"/>
                  <a:gd name="T25" fmla="*/ 38 h 124"/>
                  <a:gd name="T26" fmla="*/ 50 w 272"/>
                  <a:gd name="T27" fmla="*/ 30 h 124"/>
                  <a:gd name="T28" fmla="*/ 54 w 272"/>
                  <a:gd name="T29" fmla="*/ 26 h 124"/>
                  <a:gd name="T30" fmla="*/ 58 w 272"/>
                  <a:gd name="T31" fmla="*/ 20 h 124"/>
                  <a:gd name="T32" fmla="*/ 78 w 272"/>
                  <a:gd name="T33" fmla="*/ 24 h 124"/>
                  <a:gd name="T34" fmla="*/ 92 w 272"/>
                  <a:gd name="T35" fmla="*/ 12 h 124"/>
                  <a:gd name="T36" fmla="*/ 106 w 272"/>
                  <a:gd name="T37" fmla="*/ 4 h 124"/>
                  <a:gd name="T38" fmla="*/ 130 w 272"/>
                  <a:gd name="T39" fmla="*/ 4 h 124"/>
                  <a:gd name="T40" fmla="*/ 144 w 272"/>
                  <a:gd name="T41" fmla="*/ 12 h 124"/>
                  <a:gd name="T42" fmla="*/ 152 w 272"/>
                  <a:gd name="T43" fmla="*/ 20 h 124"/>
                  <a:gd name="T44" fmla="*/ 162 w 272"/>
                  <a:gd name="T45" fmla="*/ 24 h 124"/>
                  <a:gd name="T46" fmla="*/ 182 w 272"/>
                  <a:gd name="T47" fmla="*/ 26 h 124"/>
                  <a:gd name="T48" fmla="*/ 200 w 272"/>
                  <a:gd name="T49" fmla="*/ 24 h 124"/>
                  <a:gd name="T50" fmla="*/ 220 w 272"/>
                  <a:gd name="T51" fmla="*/ 20 h 124"/>
                  <a:gd name="T52" fmla="*/ 238 w 272"/>
                  <a:gd name="T53" fmla="*/ 16 h 124"/>
                  <a:gd name="T54" fmla="*/ 252 w 272"/>
                  <a:gd name="T55" fmla="*/ 20 h 124"/>
                  <a:gd name="T56" fmla="*/ 252 w 272"/>
                  <a:gd name="T57" fmla="*/ 38 h 124"/>
                  <a:gd name="T58" fmla="*/ 272 w 272"/>
                  <a:gd name="T59" fmla="*/ 50 h 124"/>
                  <a:gd name="T60" fmla="*/ 260 w 272"/>
                  <a:gd name="T61" fmla="*/ 54 h 124"/>
                  <a:gd name="T62" fmla="*/ 264 w 272"/>
                  <a:gd name="T63" fmla="*/ 76 h 124"/>
                  <a:gd name="T64" fmla="*/ 268 w 272"/>
                  <a:gd name="T65" fmla="*/ 94 h 124"/>
                  <a:gd name="T66" fmla="*/ 264 w 272"/>
                  <a:gd name="T67" fmla="*/ 98 h 124"/>
                  <a:gd name="T68" fmla="*/ 248 w 272"/>
                  <a:gd name="T69" fmla="*/ 94 h 124"/>
                  <a:gd name="T70" fmla="*/ 234 w 272"/>
                  <a:gd name="T71" fmla="*/ 94 h 124"/>
                  <a:gd name="T72" fmla="*/ 216 w 272"/>
                  <a:gd name="T73" fmla="*/ 98 h 124"/>
                  <a:gd name="T74" fmla="*/ 196 w 272"/>
                  <a:gd name="T75" fmla="*/ 106 h 124"/>
                  <a:gd name="T76" fmla="*/ 178 w 272"/>
                  <a:gd name="T77" fmla="*/ 102 h 124"/>
                  <a:gd name="T78" fmla="*/ 162 w 272"/>
                  <a:gd name="T79" fmla="*/ 106 h 124"/>
                  <a:gd name="T80" fmla="*/ 152 w 272"/>
                  <a:gd name="T81" fmla="*/ 116 h 124"/>
                  <a:gd name="T82" fmla="*/ 148 w 272"/>
                  <a:gd name="T83" fmla="*/ 120 h 124"/>
                  <a:gd name="T84" fmla="*/ 148 w 272"/>
                  <a:gd name="T85" fmla="*/ 102 h 124"/>
                  <a:gd name="T86" fmla="*/ 134 w 272"/>
                  <a:gd name="T87" fmla="*/ 106 h 124"/>
                  <a:gd name="T88" fmla="*/ 118 w 272"/>
                  <a:gd name="T89" fmla="*/ 116 h 124"/>
                  <a:gd name="T90" fmla="*/ 104 w 272"/>
                  <a:gd name="T91" fmla="*/ 120 h 124"/>
                  <a:gd name="T92" fmla="*/ 92 w 272"/>
                  <a:gd name="T93" fmla="*/ 110 h 124"/>
                  <a:gd name="T94" fmla="*/ 74 w 272"/>
                  <a:gd name="T95" fmla="*/ 106 h 124"/>
                  <a:gd name="T96" fmla="*/ 66 w 272"/>
                  <a:gd name="T97" fmla="*/ 114 h 124"/>
                  <a:gd name="T98" fmla="*/ 50 w 272"/>
                  <a:gd name="T99" fmla="*/ 114 h 124"/>
                  <a:gd name="T100" fmla="*/ 44 w 272"/>
                  <a:gd name="T101" fmla="*/ 106 h 124"/>
                  <a:gd name="T102" fmla="*/ 36 w 272"/>
                  <a:gd name="T103" fmla="*/ 110 h 124"/>
                  <a:gd name="T104" fmla="*/ 34 w 272"/>
                  <a:gd name="T105" fmla="*/ 106 h 124"/>
                  <a:gd name="T106" fmla="*/ 36 w 272"/>
                  <a:gd name="T107" fmla="*/ 102 h 124"/>
                  <a:gd name="T108" fmla="*/ 30 w 272"/>
                  <a:gd name="T109" fmla="*/ 98 h 124"/>
                  <a:gd name="T110" fmla="*/ 22 w 272"/>
                  <a:gd name="T111" fmla="*/ 86 h 124"/>
                  <a:gd name="T112" fmla="*/ 10 w 272"/>
                  <a:gd name="T113" fmla="*/ 80 h 124"/>
                  <a:gd name="T114" fmla="*/ 14 w 272"/>
                  <a:gd name="T115" fmla="*/ 76 h 124"/>
                  <a:gd name="T116" fmla="*/ 18 w 272"/>
                  <a:gd name="T117" fmla="*/ 68 h 124"/>
                  <a:gd name="T118" fmla="*/ 18 w 272"/>
                  <a:gd name="T119" fmla="*/ 54 h 124"/>
                  <a:gd name="T120" fmla="*/ 30 w 272"/>
                  <a:gd name="T121" fmla="*/ 30 h 124"/>
                  <a:gd name="T122" fmla="*/ 4 w 272"/>
                  <a:gd name="T123" fmla="*/ 3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2" h="124">
                    <a:moveTo>
                      <a:pt x="10" y="12"/>
                    </a:moveTo>
                    <a:lnTo>
                      <a:pt x="10" y="8"/>
                    </a:lnTo>
                    <a:lnTo>
                      <a:pt x="14" y="8"/>
                    </a:lnTo>
                    <a:lnTo>
                      <a:pt x="14" y="4"/>
                    </a:lnTo>
                    <a:lnTo>
                      <a:pt x="18" y="4"/>
                    </a:lnTo>
                    <a:lnTo>
                      <a:pt x="22" y="4"/>
                    </a:lnTo>
                    <a:lnTo>
                      <a:pt x="22" y="0"/>
                    </a:lnTo>
                    <a:lnTo>
                      <a:pt x="26" y="0"/>
                    </a:lnTo>
                    <a:lnTo>
                      <a:pt x="26" y="4"/>
                    </a:lnTo>
                    <a:lnTo>
                      <a:pt x="30" y="4"/>
                    </a:lnTo>
                    <a:lnTo>
                      <a:pt x="34" y="4"/>
                    </a:lnTo>
                    <a:lnTo>
                      <a:pt x="34" y="8"/>
                    </a:lnTo>
                    <a:lnTo>
                      <a:pt x="36" y="12"/>
                    </a:lnTo>
                    <a:lnTo>
                      <a:pt x="36" y="16"/>
                    </a:lnTo>
                    <a:lnTo>
                      <a:pt x="40" y="16"/>
                    </a:lnTo>
                    <a:lnTo>
                      <a:pt x="44" y="20"/>
                    </a:lnTo>
                    <a:lnTo>
                      <a:pt x="48" y="20"/>
                    </a:lnTo>
                    <a:lnTo>
                      <a:pt x="48" y="24"/>
                    </a:lnTo>
                    <a:lnTo>
                      <a:pt x="44" y="24"/>
                    </a:lnTo>
                    <a:lnTo>
                      <a:pt x="40" y="24"/>
                    </a:lnTo>
                    <a:lnTo>
                      <a:pt x="36" y="24"/>
                    </a:lnTo>
                    <a:lnTo>
                      <a:pt x="34" y="24"/>
                    </a:lnTo>
                    <a:lnTo>
                      <a:pt x="30" y="24"/>
                    </a:lnTo>
                    <a:lnTo>
                      <a:pt x="26" y="24"/>
                    </a:lnTo>
                    <a:lnTo>
                      <a:pt x="26" y="26"/>
                    </a:lnTo>
                    <a:lnTo>
                      <a:pt x="26" y="30"/>
                    </a:lnTo>
                    <a:lnTo>
                      <a:pt x="22" y="30"/>
                    </a:lnTo>
                    <a:lnTo>
                      <a:pt x="18" y="34"/>
                    </a:lnTo>
                    <a:lnTo>
                      <a:pt x="14" y="34"/>
                    </a:lnTo>
                    <a:lnTo>
                      <a:pt x="14" y="38"/>
                    </a:lnTo>
                    <a:lnTo>
                      <a:pt x="10" y="38"/>
                    </a:lnTo>
                    <a:lnTo>
                      <a:pt x="10" y="42"/>
                    </a:lnTo>
                    <a:lnTo>
                      <a:pt x="8" y="42"/>
                    </a:lnTo>
                    <a:lnTo>
                      <a:pt x="10" y="42"/>
                    </a:lnTo>
                    <a:lnTo>
                      <a:pt x="10" y="38"/>
                    </a:lnTo>
                    <a:lnTo>
                      <a:pt x="8" y="38"/>
                    </a:lnTo>
                    <a:lnTo>
                      <a:pt x="10" y="38"/>
                    </a:lnTo>
                    <a:lnTo>
                      <a:pt x="10" y="34"/>
                    </a:lnTo>
                    <a:lnTo>
                      <a:pt x="14" y="34"/>
                    </a:lnTo>
                    <a:lnTo>
                      <a:pt x="18" y="34"/>
                    </a:lnTo>
                    <a:lnTo>
                      <a:pt x="18" y="30"/>
                    </a:lnTo>
                    <a:lnTo>
                      <a:pt x="14" y="30"/>
                    </a:lnTo>
                    <a:lnTo>
                      <a:pt x="10" y="30"/>
                    </a:lnTo>
                    <a:lnTo>
                      <a:pt x="8" y="30"/>
                    </a:lnTo>
                    <a:lnTo>
                      <a:pt x="8" y="26"/>
                    </a:lnTo>
                    <a:lnTo>
                      <a:pt x="10" y="26"/>
                    </a:lnTo>
                    <a:lnTo>
                      <a:pt x="10" y="24"/>
                    </a:lnTo>
                    <a:lnTo>
                      <a:pt x="10" y="20"/>
                    </a:lnTo>
                    <a:lnTo>
                      <a:pt x="14" y="20"/>
                    </a:lnTo>
                    <a:lnTo>
                      <a:pt x="14" y="16"/>
                    </a:lnTo>
                    <a:lnTo>
                      <a:pt x="14" y="12"/>
                    </a:lnTo>
                    <a:lnTo>
                      <a:pt x="10" y="12"/>
                    </a:lnTo>
                    <a:lnTo>
                      <a:pt x="10" y="12"/>
                    </a:lnTo>
                    <a:lnTo>
                      <a:pt x="10" y="12"/>
                    </a:lnTo>
                    <a:close/>
                    <a:moveTo>
                      <a:pt x="14" y="54"/>
                    </a:moveTo>
                    <a:lnTo>
                      <a:pt x="8" y="54"/>
                    </a:lnTo>
                    <a:lnTo>
                      <a:pt x="8" y="50"/>
                    </a:lnTo>
                    <a:lnTo>
                      <a:pt x="8" y="46"/>
                    </a:lnTo>
                    <a:lnTo>
                      <a:pt x="8" y="42"/>
                    </a:lnTo>
                    <a:lnTo>
                      <a:pt x="10" y="42"/>
                    </a:lnTo>
                    <a:lnTo>
                      <a:pt x="10" y="38"/>
                    </a:lnTo>
                    <a:lnTo>
                      <a:pt x="14" y="38"/>
                    </a:lnTo>
                    <a:lnTo>
                      <a:pt x="14" y="34"/>
                    </a:lnTo>
                    <a:lnTo>
                      <a:pt x="18" y="34"/>
                    </a:lnTo>
                    <a:lnTo>
                      <a:pt x="22" y="34"/>
                    </a:lnTo>
                    <a:lnTo>
                      <a:pt x="26" y="34"/>
                    </a:lnTo>
                    <a:lnTo>
                      <a:pt x="26" y="38"/>
                    </a:lnTo>
                    <a:lnTo>
                      <a:pt x="30" y="38"/>
                    </a:lnTo>
                    <a:lnTo>
                      <a:pt x="34" y="34"/>
                    </a:lnTo>
                    <a:lnTo>
                      <a:pt x="30" y="34"/>
                    </a:lnTo>
                    <a:lnTo>
                      <a:pt x="34" y="34"/>
                    </a:lnTo>
                    <a:lnTo>
                      <a:pt x="34" y="38"/>
                    </a:lnTo>
                    <a:lnTo>
                      <a:pt x="36" y="34"/>
                    </a:lnTo>
                    <a:lnTo>
                      <a:pt x="40" y="34"/>
                    </a:lnTo>
                    <a:lnTo>
                      <a:pt x="44" y="38"/>
                    </a:lnTo>
                    <a:lnTo>
                      <a:pt x="44" y="34"/>
                    </a:lnTo>
                    <a:lnTo>
                      <a:pt x="48" y="34"/>
                    </a:lnTo>
                    <a:lnTo>
                      <a:pt x="48" y="38"/>
                    </a:lnTo>
                    <a:lnTo>
                      <a:pt x="50" y="34"/>
                    </a:lnTo>
                    <a:lnTo>
                      <a:pt x="48" y="34"/>
                    </a:lnTo>
                    <a:lnTo>
                      <a:pt x="44" y="34"/>
                    </a:lnTo>
                    <a:lnTo>
                      <a:pt x="44" y="30"/>
                    </a:lnTo>
                    <a:lnTo>
                      <a:pt x="48" y="30"/>
                    </a:lnTo>
                    <a:lnTo>
                      <a:pt x="50" y="30"/>
                    </a:lnTo>
                    <a:lnTo>
                      <a:pt x="54" y="30"/>
                    </a:lnTo>
                    <a:lnTo>
                      <a:pt x="58" y="30"/>
                    </a:lnTo>
                    <a:lnTo>
                      <a:pt x="62" y="30"/>
                    </a:lnTo>
                    <a:lnTo>
                      <a:pt x="62" y="26"/>
                    </a:lnTo>
                    <a:lnTo>
                      <a:pt x="58" y="26"/>
                    </a:lnTo>
                    <a:lnTo>
                      <a:pt x="54" y="26"/>
                    </a:lnTo>
                    <a:lnTo>
                      <a:pt x="50" y="26"/>
                    </a:lnTo>
                    <a:lnTo>
                      <a:pt x="48" y="24"/>
                    </a:lnTo>
                    <a:lnTo>
                      <a:pt x="48" y="20"/>
                    </a:lnTo>
                    <a:lnTo>
                      <a:pt x="50" y="20"/>
                    </a:lnTo>
                    <a:lnTo>
                      <a:pt x="54" y="20"/>
                    </a:lnTo>
                    <a:lnTo>
                      <a:pt x="58" y="20"/>
                    </a:lnTo>
                    <a:lnTo>
                      <a:pt x="62" y="24"/>
                    </a:lnTo>
                    <a:lnTo>
                      <a:pt x="66" y="20"/>
                    </a:lnTo>
                    <a:lnTo>
                      <a:pt x="70" y="20"/>
                    </a:lnTo>
                    <a:lnTo>
                      <a:pt x="70" y="24"/>
                    </a:lnTo>
                    <a:lnTo>
                      <a:pt x="74" y="24"/>
                    </a:lnTo>
                    <a:lnTo>
                      <a:pt x="78" y="24"/>
                    </a:lnTo>
                    <a:lnTo>
                      <a:pt x="80" y="24"/>
                    </a:lnTo>
                    <a:lnTo>
                      <a:pt x="80" y="20"/>
                    </a:lnTo>
                    <a:lnTo>
                      <a:pt x="84" y="16"/>
                    </a:lnTo>
                    <a:lnTo>
                      <a:pt x="88" y="16"/>
                    </a:lnTo>
                    <a:lnTo>
                      <a:pt x="88" y="12"/>
                    </a:lnTo>
                    <a:lnTo>
                      <a:pt x="92" y="12"/>
                    </a:lnTo>
                    <a:lnTo>
                      <a:pt x="92" y="8"/>
                    </a:lnTo>
                    <a:lnTo>
                      <a:pt x="96" y="8"/>
                    </a:lnTo>
                    <a:lnTo>
                      <a:pt x="100" y="8"/>
                    </a:lnTo>
                    <a:lnTo>
                      <a:pt x="104" y="8"/>
                    </a:lnTo>
                    <a:lnTo>
                      <a:pt x="104" y="4"/>
                    </a:lnTo>
                    <a:lnTo>
                      <a:pt x="106" y="4"/>
                    </a:lnTo>
                    <a:lnTo>
                      <a:pt x="110" y="4"/>
                    </a:lnTo>
                    <a:lnTo>
                      <a:pt x="114" y="4"/>
                    </a:lnTo>
                    <a:lnTo>
                      <a:pt x="118" y="4"/>
                    </a:lnTo>
                    <a:lnTo>
                      <a:pt x="122" y="4"/>
                    </a:lnTo>
                    <a:lnTo>
                      <a:pt x="126" y="4"/>
                    </a:lnTo>
                    <a:lnTo>
                      <a:pt x="130" y="4"/>
                    </a:lnTo>
                    <a:lnTo>
                      <a:pt x="134" y="4"/>
                    </a:lnTo>
                    <a:lnTo>
                      <a:pt x="134" y="8"/>
                    </a:lnTo>
                    <a:lnTo>
                      <a:pt x="136" y="8"/>
                    </a:lnTo>
                    <a:lnTo>
                      <a:pt x="136" y="12"/>
                    </a:lnTo>
                    <a:lnTo>
                      <a:pt x="140" y="12"/>
                    </a:lnTo>
                    <a:lnTo>
                      <a:pt x="144" y="12"/>
                    </a:lnTo>
                    <a:lnTo>
                      <a:pt x="144" y="8"/>
                    </a:lnTo>
                    <a:lnTo>
                      <a:pt x="148" y="8"/>
                    </a:lnTo>
                    <a:lnTo>
                      <a:pt x="148" y="12"/>
                    </a:lnTo>
                    <a:lnTo>
                      <a:pt x="148" y="16"/>
                    </a:lnTo>
                    <a:lnTo>
                      <a:pt x="152" y="16"/>
                    </a:lnTo>
                    <a:lnTo>
                      <a:pt x="152" y="20"/>
                    </a:lnTo>
                    <a:lnTo>
                      <a:pt x="156" y="20"/>
                    </a:lnTo>
                    <a:lnTo>
                      <a:pt x="156" y="16"/>
                    </a:lnTo>
                    <a:lnTo>
                      <a:pt x="160" y="16"/>
                    </a:lnTo>
                    <a:lnTo>
                      <a:pt x="160" y="20"/>
                    </a:lnTo>
                    <a:lnTo>
                      <a:pt x="162" y="20"/>
                    </a:lnTo>
                    <a:lnTo>
                      <a:pt x="162" y="24"/>
                    </a:lnTo>
                    <a:lnTo>
                      <a:pt x="166" y="24"/>
                    </a:lnTo>
                    <a:lnTo>
                      <a:pt x="170" y="24"/>
                    </a:lnTo>
                    <a:lnTo>
                      <a:pt x="174" y="24"/>
                    </a:lnTo>
                    <a:lnTo>
                      <a:pt x="178" y="24"/>
                    </a:lnTo>
                    <a:lnTo>
                      <a:pt x="178" y="26"/>
                    </a:lnTo>
                    <a:lnTo>
                      <a:pt x="182" y="26"/>
                    </a:lnTo>
                    <a:lnTo>
                      <a:pt x="186" y="26"/>
                    </a:lnTo>
                    <a:lnTo>
                      <a:pt x="186" y="24"/>
                    </a:lnTo>
                    <a:lnTo>
                      <a:pt x="190" y="24"/>
                    </a:lnTo>
                    <a:lnTo>
                      <a:pt x="192" y="24"/>
                    </a:lnTo>
                    <a:lnTo>
                      <a:pt x="196" y="24"/>
                    </a:lnTo>
                    <a:lnTo>
                      <a:pt x="200" y="24"/>
                    </a:lnTo>
                    <a:lnTo>
                      <a:pt x="204" y="26"/>
                    </a:lnTo>
                    <a:lnTo>
                      <a:pt x="208" y="24"/>
                    </a:lnTo>
                    <a:lnTo>
                      <a:pt x="212" y="24"/>
                    </a:lnTo>
                    <a:lnTo>
                      <a:pt x="216" y="24"/>
                    </a:lnTo>
                    <a:lnTo>
                      <a:pt x="216" y="20"/>
                    </a:lnTo>
                    <a:lnTo>
                      <a:pt x="220" y="20"/>
                    </a:lnTo>
                    <a:lnTo>
                      <a:pt x="222" y="16"/>
                    </a:lnTo>
                    <a:lnTo>
                      <a:pt x="226" y="12"/>
                    </a:lnTo>
                    <a:lnTo>
                      <a:pt x="226" y="16"/>
                    </a:lnTo>
                    <a:lnTo>
                      <a:pt x="230" y="16"/>
                    </a:lnTo>
                    <a:lnTo>
                      <a:pt x="234" y="16"/>
                    </a:lnTo>
                    <a:lnTo>
                      <a:pt x="238" y="16"/>
                    </a:lnTo>
                    <a:lnTo>
                      <a:pt x="242" y="16"/>
                    </a:lnTo>
                    <a:lnTo>
                      <a:pt x="242" y="12"/>
                    </a:lnTo>
                    <a:lnTo>
                      <a:pt x="246" y="12"/>
                    </a:lnTo>
                    <a:lnTo>
                      <a:pt x="246" y="16"/>
                    </a:lnTo>
                    <a:lnTo>
                      <a:pt x="248" y="20"/>
                    </a:lnTo>
                    <a:lnTo>
                      <a:pt x="252" y="20"/>
                    </a:lnTo>
                    <a:lnTo>
                      <a:pt x="252" y="24"/>
                    </a:lnTo>
                    <a:lnTo>
                      <a:pt x="256" y="26"/>
                    </a:lnTo>
                    <a:lnTo>
                      <a:pt x="256" y="30"/>
                    </a:lnTo>
                    <a:lnTo>
                      <a:pt x="256" y="34"/>
                    </a:lnTo>
                    <a:lnTo>
                      <a:pt x="252" y="34"/>
                    </a:lnTo>
                    <a:lnTo>
                      <a:pt x="252" y="38"/>
                    </a:lnTo>
                    <a:lnTo>
                      <a:pt x="256" y="38"/>
                    </a:lnTo>
                    <a:lnTo>
                      <a:pt x="256" y="42"/>
                    </a:lnTo>
                    <a:lnTo>
                      <a:pt x="260" y="42"/>
                    </a:lnTo>
                    <a:lnTo>
                      <a:pt x="264" y="42"/>
                    </a:lnTo>
                    <a:lnTo>
                      <a:pt x="268" y="46"/>
                    </a:lnTo>
                    <a:lnTo>
                      <a:pt x="272" y="50"/>
                    </a:lnTo>
                    <a:lnTo>
                      <a:pt x="268" y="50"/>
                    </a:lnTo>
                    <a:lnTo>
                      <a:pt x="268" y="54"/>
                    </a:lnTo>
                    <a:lnTo>
                      <a:pt x="264" y="54"/>
                    </a:lnTo>
                    <a:lnTo>
                      <a:pt x="264" y="56"/>
                    </a:lnTo>
                    <a:lnTo>
                      <a:pt x="264" y="54"/>
                    </a:lnTo>
                    <a:lnTo>
                      <a:pt x="260" y="54"/>
                    </a:lnTo>
                    <a:lnTo>
                      <a:pt x="260" y="56"/>
                    </a:lnTo>
                    <a:lnTo>
                      <a:pt x="264" y="60"/>
                    </a:lnTo>
                    <a:lnTo>
                      <a:pt x="264" y="64"/>
                    </a:lnTo>
                    <a:lnTo>
                      <a:pt x="264" y="68"/>
                    </a:lnTo>
                    <a:lnTo>
                      <a:pt x="264" y="72"/>
                    </a:lnTo>
                    <a:lnTo>
                      <a:pt x="264" y="76"/>
                    </a:lnTo>
                    <a:lnTo>
                      <a:pt x="268" y="76"/>
                    </a:lnTo>
                    <a:lnTo>
                      <a:pt x="264" y="80"/>
                    </a:lnTo>
                    <a:lnTo>
                      <a:pt x="264" y="84"/>
                    </a:lnTo>
                    <a:lnTo>
                      <a:pt x="268" y="86"/>
                    </a:lnTo>
                    <a:lnTo>
                      <a:pt x="268" y="90"/>
                    </a:lnTo>
                    <a:lnTo>
                      <a:pt x="268" y="94"/>
                    </a:lnTo>
                    <a:lnTo>
                      <a:pt x="272" y="94"/>
                    </a:lnTo>
                    <a:lnTo>
                      <a:pt x="272" y="98"/>
                    </a:lnTo>
                    <a:lnTo>
                      <a:pt x="268" y="98"/>
                    </a:lnTo>
                    <a:lnTo>
                      <a:pt x="268" y="102"/>
                    </a:lnTo>
                    <a:lnTo>
                      <a:pt x="264" y="102"/>
                    </a:lnTo>
                    <a:lnTo>
                      <a:pt x="264" y="98"/>
                    </a:lnTo>
                    <a:lnTo>
                      <a:pt x="264" y="94"/>
                    </a:lnTo>
                    <a:lnTo>
                      <a:pt x="260" y="94"/>
                    </a:lnTo>
                    <a:lnTo>
                      <a:pt x="260" y="98"/>
                    </a:lnTo>
                    <a:lnTo>
                      <a:pt x="256" y="98"/>
                    </a:lnTo>
                    <a:lnTo>
                      <a:pt x="252" y="98"/>
                    </a:lnTo>
                    <a:lnTo>
                      <a:pt x="248" y="94"/>
                    </a:lnTo>
                    <a:lnTo>
                      <a:pt x="246" y="94"/>
                    </a:lnTo>
                    <a:lnTo>
                      <a:pt x="242" y="94"/>
                    </a:lnTo>
                    <a:lnTo>
                      <a:pt x="242" y="98"/>
                    </a:lnTo>
                    <a:lnTo>
                      <a:pt x="238" y="98"/>
                    </a:lnTo>
                    <a:lnTo>
                      <a:pt x="238" y="94"/>
                    </a:lnTo>
                    <a:lnTo>
                      <a:pt x="234" y="94"/>
                    </a:lnTo>
                    <a:lnTo>
                      <a:pt x="234" y="98"/>
                    </a:lnTo>
                    <a:lnTo>
                      <a:pt x="230" y="98"/>
                    </a:lnTo>
                    <a:lnTo>
                      <a:pt x="226" y="98"/>
                    </a:lnTo>
                    <a:lnTo>
                      <a:pt x="222" y="98"/>
                    </a:lnTo>
                    <a:lnTo>
                      <a:pt x="220" y="98"/>
                    </a:lnTo>
                    <a:lnTo>
                      <a:pt x="216" y="98"/>
                    </a:lnTo>
                    <a:lnTo>
                      <a:pt x="212" y="98"/>
                    </a:lnTo>
                    <a:lnTo>
                      <a:pt x="212" y="102"/>
                    </a:lnTo>
                    <a:lnTo>
                      <a:pt x="208" y="102"/>
                    </a:lnTo>
                    <a:lnTo>
                      <a:pt x="204" y="106"/>
                    </a:lnTo>
                    <a:lnTo>
                      <a:pt x="200" y="106"/>
                    </a:lnTo>
                    <a:lnTo>
                      <a:pt x="196" y="106"/>
                    </a:lnTo>
                    <a:lnTo>
                      <a:pt x="192" y="110"/>
                    </a:lnTo>
                    <a:lnTo>
                      <a:pt x="190" y="106"/>
                    </a:lnTo>
                    <a:lnTo>
                      <a:pt x="186" y="106"/>
                    </a:lnTo>
                    <a:lnTo>
                      <a:pt x="182" y="106"/>
                    </a:lnTo>
                    <a:lnTo>
                      <a:pt x="182" y="102"/>
                    </a:lnTo>
                    <a:lnTo>
                      <a:pt x="178" y="102"/>
                    </a:lnTo>
                    <a:lnTo>
                      <a:pt x="178" y="106"/>
                    </a:lnTo>
                    <a:lnTo>
                      <a:pt x="174" y="106"/>
                    </a:lnTo>
                    <a:lnTo>
                      <a:pt x="170" y="106"/>
                    </a:lnTo>
                    <a:lnTo>
                      <a:pt x="166" y="110"/>
                    </a:lnTo>
                    <a:lnTo>
                      <a:pt x="162" y="110"/>
                    </a:lnTo>
                    <a:lnTo>
                      <a:pt x="162" y="106"/>
                    </a:lnTo>
                    <a:lnTo>
                      <a:pt x="160" y="106"/>
                    </a:lnTo>
                    <a:lnTo>
                      <a:pt x="156" y="106"/>
                    </a:lnTo>
                    <a:lnTo>
                      <a:pt x="156" y="110"/>
                    </a:lnTo>
                    <a:lnTo>
                      <a:pt x="156" y="114"/>
                    </a:lnTo>
                    <a:lnTo>
                      <a:pt x="156" y="116"/>
                    </a:lnTo>
                    <a:lnTo>
                      <a:pt x="152" y="116"/>
                    </a:lnTo>
                    <a:lnTo>
                      <a:pt x="152" y="120"/>
                    </a:lnTo>
                    <a:lnTo>
                      <a:pt x="148" y="120"/>
                    </a:lnTo>
                    <a:lnTo>
                      <a:pt x="148" y="124"/>
                    </a:lnTo>
                    <a:lnTo>
                      <a:pt x="148" y="120"/>
                    </a:lnTo>
                    <a:lnTo>
                      <a:pt x="144" y="120"/>
                    </a:lnTo>
                    <a:lnTo>
                      <a:pt x="148" y="120"/>
                    </a:lnTo>
                    <a:lnTo>
                      <a:pt x="144" y="120"/>
                    </a:lnTo>
                    <a:lnTo>
                      <a:pt x="144" y="116"/>
                    </a:lnTo>
                    <a:lnTo>
                      <a:pt x="144" y="114"/>
                    </a:lnTo>
                    <a:lnTo>
                      <a:pt x="148" y="110"/>
                    </a:lnTo>
                    <a:lnTo>
                      <a:pt x="148" y="106"/>
                    </a:lnTo>
                    <a:lnTo>
                      <a:pt x="148" y="102"/>
                    </a:lnTo>
                    <a:lnTo>
                      <a:pt x="144" y="102"/>
                    </a:lnTo>
                    <a:lnTo>
                      <a:pt x="144" y="106"/>
                    </a:lnTo>
                    <a:lnTo>
                      <a:pt x="140" y="106"/>
                    </a:lnTo>
                    <a:lnTo>
                      <a:pt x="140" y="110"/>
                    </a:lnTo>
                    <a:lnTo>
                      <a:pt x="136" y="110"/>
                    </a:lnTo>
                    <a:lnTo>
                      <a:pt x="134" y="106"/>
                    </a:lnTo>
                    <a:lnTo>
                      <a:pt x="130" y="106"/>
                    </a:lnTo>
                    <a:lnTo>
                      <a:pt x="126" y="106"/>
                    </a:lnTo>
                    <a:lnTo>
                      <a:pt x="122" y="110"/>
                    </a:lnTo>
                    <a:lnTo>
                      <a:pt x="122" y="114"/>
                    </a:lnTo>
                    <a:lnTo>
                      <a:pt x="118" y="114"/>
                    </a:lnTo>
                    <a:lnTo>
                      <a:pt x="118" y="116"/>
                    </a:lnTo>
                    <a:lnTo>
                      <a:pt x="118" y="114"/>
                    </a:lnTo>
                    <a:lnTo>
                      <a:pt x="114" y="116"/>
                    </a:lnTo>
                    <a:lnTo>
                      <a:pt x="110" y="116"/>
                    </a:lnTo>
                    <a:lnTo>
                      <a:pt x="106" y="116"/>
                    </a:lnTo>
                    <a:lnTo>
                      <a:pt x="104" y="116"/>
                    </a:lnTo>
                    <a:lnTo>
                      <a:pt x="104" y="120"/>
                    </a:lnTo>
                    <a:lnTo>
                      <a:pt x="100" y="120"/>
                    </a:lnTo>
                    <a:lnTo>
                      <a:pt x="100" y="116"/>
                    </a:lnTo>
                    <a:lnTo>
                      <a:pt x="96" y="116"/>
                    </a:lnTo>
                    <a:lnTo>
                      <a:pt x="92" y="116"/>
                    </a:lnTo>
                    <a:lnTo>
                      <a:pt x="92" y="114"/>
                    </a:lnTo>
                    <a:lnTo>
                      <a:pt x="92" y="110"/>
                    </a:lnTo>
                    <a:lnTo>
                      <a:pt x="88" y="110"/>
                    </a:lnTo>
                    <a:lnTo>
                      <a:pt x="84" y="110"/>
                    </a:lnTo>
                    <a:lnTo>
                      <a:pt x="84" y="106"/>
                    </a:lnTo>
                    <a:lnTo>
                      <a:pt x="80" y="106"/>
                    </a:lnTo>
                    <a:lnTo>
                      <a:pt x="78" y="106"/>
                    </a:lnTo>
                    <a:lnTo>
                      <a:pt x="74" y="106"/>
                    </a:lnTo>
                    <a:lnTo>
                      <a:pt x="70" y="102"/>
                    </a:lnTo>
                    <a:lnTo>
                      <a:pt x="70" y="106"/>
                    </a:lnTo>
                    <a:lnTo>
                      <a:pt x="70" y="110"/>
                    </a:lnTo>
                    <a:lnTo>
                      <a:pt x="70" y="114"/>
                    </a:lnTo>
                    <a:lnTo>
                      <a:pt x="66" y="116"/>
                    </a:lnTo>
                    <a:lnTo>
                      <a:pt x="66" y="114"/>
                    </a:lnTo>
                    <a:lnTo>
                      <a:pt x="62" y="114"/>
                    </a:lnTo>
                    <a:lnTo>
                      <a:pt x="62" y="116"/>
                    </a:lnTo>
                    <a:lnTo>
                      <a:pt x="58" y="116"/>
                    </a:lnTo>
                    <a:lnTo>
                      <a:pt x="54" y="116"/>
                    </a:lnTo>
                    <a:lnTo>
                      <a:pt x="50" y="116"/>
                    </a:lnTo>
                    <a:lnTo>
                      <a:pt x="50" y="114"/>
                    </a:lnTo>
                    <a:lnTo>
                      <a:pt x="48" y="114"/>
                    </a:lnTo>
                    <a:lnTo>
                      <a:pt x="50" y="110"/>
                    </a:lnTo>
                    <a:lnTo>
                      <a:pt x="48" y="110"/>
                    </a:lnTo>
                    <a:lnTo>
                      <a:pt x="48" y="106"/>
                    </a:lnTo>
                    <a:lnTo>
                      <a:pt x="44" y="110"/>
                    </a:lnTo>
                    <a:lnTo>
                      <a:pt x="44" y="106"/>
                    </a:lnTo>
                    <a:lnTo>
                      <a:pt x="40" y="102"/>
                    </a:lnTo>
                    <a:lnTo>
                      <a:pt x="40" y="106"/>
                    </a:lnTo>
                    <a:lnTo>
                      <a:pt x="36" y="106"/>
                    </a:lnTo>
                    <a:lnTo>
                      <a:pt x="36" y="110"/>
                    </a:lnTo>
                    <a:lnTo>
                      <a:pt x="34" y="110"/>
                    </a:lnTo>
                    <a:lnTo>
                      <a:pt x="36" y="110"/>
                    </a:lnTo>
                    <a:lnTo>
                      <a:pt x="34" y="110"/>
                    </a:lnTo>
                    <a:lnTo>
                      <a:pt x="34" y="106"/>
                    </a:lnTo>
                    <a:lnTo>
                      <a:pt x="34" y="110"/>
                    </a:lnTo>
                    <a:lnTo>
                      <a:pt x="34" y="106"/>
                    </a:lnTo>
                    <a:lnTo>
                      <a:pt x="36" y="106"/>
                    </a:lnTo>
                    <a:lnTo>
                      <a:pt x="34" y="106"/>
                    </a:lnTo>
                    <a:lnTo>
                      <a:pt x="30" y="106"/>
                    </a:lnTo>
                    <a:lnTo>
                      <a:pt x="26" y="110"/>
                    </a:lnTo>
                    <a:lnTo>
                      <a:pt x="26" y="106"/>
                    </a:lnTo>
                    <a:lnTo>
                      <a:pt x="30" y="106"/>
                    </a:lnTo>
                    <a:lnTo>
                      <a:pt x="34" y="106"/>
                    </a:lnTo>
                    <a:lnTo>
                      <a:pt x="36" y="102"/>
                    </a:lnTo>
                    <a:lnTo>
                      <a:pt x="34" y="102"/>
                    </a:lnTo>
                    <a:lnTo>
                      <a:pt x="30" y="102"/>
                    </a:lnTo>
                    <a:lnTo>
                      <a:pt x="26" y="102"/>
                    </a:lnTo>
                    <a:lnTo>
                      <a:pt x="22" y="102"/>
                    </a:lnTo>
                    <a:lnTo>
                      <a:pt x="26" y="98"/>
                    </a:lnTo>
                    <a:lnTo>
                      <a:pt x="30" y="98"/>
                    </a:lnTo>
                    <a:lnTo>
                      <a:pt x="30" y="94"/>
                    </a:lnTo>
                    <a:lnTo>
                      <a:pt x="26" y="98"/>
                    </a:lnTo>
                    <a:lnTo>
                      <a:pt x="26" y="94"/>
                    </a:lnTo>
                    <a:lnTo>
                      <a:pt x="22" y="94"/>
                    </a:lnTo>
                    <a:lnTo>
                      <a:pt x="22" y="90"/>
                    </a:lnTo>
                    <a:lnTo>
                      <a:pt x="22" y="86"/>
                    </a:lnTo>
                    <a:lnTo>
                      <a:pt x="22" y="84"/>
                    </a:lnTo>
                    <a:lnTo>
                      <a:pt x="26" y="84"/>
                    </a:lnTo>
                    <a:lnTo>
                      <a:pt x="22" y="84"/>
                    </a:lnTo>
                    <a:lnTo>
                      <a:pt x="18" y="80"/>
                    </a:lnTo>
                    <a:lnTo>
                      <a:pt x="14" y="80"/>
                    </a:lnTo>
                    <a:lnTo>
                      <a:pt x="10" y="80"/>
                    </a:lnTo>
                    <a:lnTo>
                      <a:pt x="10" y="76"/>
                    </a:lnTo>
                    <a:lnTo>
                      <a:pt x="14" y="76"/>
                    </a:lnTo>
                    <a:lnTo>
                      <a:pt x="10" y="72"/>
                    </a:lnTo>
                    <a:lnTo>
                      <a:pt x="10" y="68"/>
                    </a:lnTo>
                    <a:lnTo>
                      <a:pt x="14" y="72"/>
                    </a:lnTo>
                    <a:lnTo>
                      <a:pt x="14" y="76"/>
                    </a:lnTo>
                    <a:lnTo>
                      <a:pt x="18" y="76"/>
                    </a:lnTo>
                    <a:lnTo>
                      <a:pt x="22" y="76"/>
                    </a:lnTo>
                    <a:lnTo>
                      <a:pt x="22" y="72"/>
                    </a:lnTo>
                    <a:lnTo>
                      <a:pt x="18" y="72"/>
                    </a:lnTo>
                    <a:lnTo>
                      <a:pt x="14" y="68"/>
                    </a:lnTo>
                    <a:lnTo>
                      <a:pt x="18" y="68"/>
                    </a:lnTo>
                    <a:lnTo>
                      <a:pt x="22" y="64"/>
                    </a:lnTo>
                    <a:lnTo>
                      <a:pt x="18" y="64"/>
                    </a:lnTo>
                    <a:lnTo>
                      <a:pt x="18" y="60"/>
                    </a:lnTo>
                    <a:lnTo>
                      <a:pt x="14" y="56"/>
                    </a:lnTo>
                    <a:lnTo>
                      <a:pt x="18" y="56"/>
                    </a:lnTo>
                    <a:lnTo>
                      <a:pt x="18" y="54"/>
                    </a:lnTo>
                    <a:lnTo>
                      <a:pt x="14" y="54"/>
                    </a:lnTo>
                    <a:lnTo>
                      <a:pt x="14" y="54"/>
                    </a:lnTo>
                    <a:lnTo>
                      <a:pt x="14" y="54"/>
                    </a:lnTo>
                    <a:close/>
                    <a:moveTo>
                      <a:pt x="30" y="30"/>
                    </a:moveTo>
                    <a:lnTo>
                      <a:pt x="26" y="30"/>
                    </a:lnTo>
                    <a:lnTo>
                      <a:pt x="30" y="30"/>
                    </a:lnTo>
                    <a:lnTo>
                      <a:pt x="30" y="30"/>
                    </a:lnTo>
                    <a:lnTo>
                      <a:pt x="30" y="30"/>
                    </a:lnTo>
                    <a:close/>
                    <a:moveTo>
                      <a:pt x="4" y="42"/>
                    </a:moveTo>
                    <a:lnTo>
                      <a:pt x="0" y="42"/>
                    </a:lnTo>
                    <a:lnTo>
                      <a:pt x="4" y="42"/>
                    </a:lnTo>
                    <a:lnTo>
                      <a:pt x="4" y="38"/>
                    </a:lnTo>
                    <a:lnTo>
                      <a:pt x="8" y="42"/>
                    </a:lnTo>
                    <a:lnTo>
                      <a:pt x="4" y="42"/>
                    </a:lnTo>
                    <a:lnTo>
                      <a:pt x="4" y="42"/>
                    </a:lnTo>
                    <a:lnTo>
                      <a:pt x="4" y="4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9" name="Freeform 59">
                <a:extLst>
                  <a:ext uri="{FF2B5EF4-FFF2-40B4-BE49-F238E27FC236}">
                    <a16:creationId xmlns:a16="http://schemas.microsoft.com/office/drawing/2014/main" id="{7BA1B065-5C20-48B9-8E08-1A48EF08997B}"/>
                  </a:ext>
                </a:extLst>
              </p:cNvPr>
              <p:cNvSpPr>
                <a:spLocks/>
              </p:cNvSpPr>
              <p:nvPr/>
            </p:nvSpPr>
            <p:spPr bwMode="auto">
              <a:xfrm>
                <a:off x="7702407" y="3132146"/>
                <a:ext cx="423846" cy="287210"/>
              </a:xfrm>
              <a:custGeom>
                <a:avLst/>
                <a:gdLst>
                  <a:gd name="T0" fmla="*/ 208 w 218"/>
                  <a:gd name="T1" fmla="*/ 100 h 146"/>
                  <a:gd name="T2" fmla="*/ 200 w 218"/>
                  <a:gd name="T3" fmla="*/ 108 h 146"/>
                  <a:gd name="T4" fmla="*/ 192 w 218"/>
                  <a:gd name="T5" fmla="*/ 116 h 146"/>
                  <a:gd name="T6" fmla="*/ 188 w 218"/>
                  <a:gd name="T7" fmla="*/ 126 h 146"/>
                  <a:gd name="T8" fmla="*/ 178 w 218"/>
                  <a:gd name="T9" fmla="*/ 130 h 146"/>
                  <a:gd name="T10" fmla="*/ 170 w 218"/>
                  <a:gd name="T11" fmla="*/ 134 h 146"/>
                  <a:gd name="T12" fmla="*/ 166 w 218"/>
                  <a:gd name="T13" fmla="*/ 142 h 146"/>
                  <a:gd name="T14" fmla="*/ 156 w 218"/>
                  <a:gd name="T15" fmla="*/ 146 h 146"/>
                  <a:gd name="T16" fmla="*/ 144 w 218"/>
                  <a:gd name="T17" fmla="*/ 142 h 146"/>
                  <a:gd name="T18" fmla="*/ 140 w 218"/>
                  <a:gd name="T19" fmla="*/ 130 h 146"/>
                  <a:gd name="T20" fmla="*/ 136 w 218"/>
                  <a:gd name="T21" fmla="*/ 118 h 146"/>
                  <a:gd name="T22" fmla="*/ 126 w 218"/>
                  <a:gd name="T23" fmla="*/ 112 h 146"/>
                  <a:gd name="T24" fmla="*/ 114 w 218"/>
                  <a:gd name="T25" fmla="*/ 100 h 146"/>
                  <a:gd name="T26" fmla="*/ 106 w 218"/>
                  <a:gd name="T27" fmla="*/ 100 h 146"/>
                  <a:gd name="T28" fmla="*/ 92 w 218"/>
                  <a:gd name="T29" fmla="*/ 92 h 146"/>
                  <a:gd name="T30" fmla="*/ 84 w 218"/>
                  <a:gd name="T31" fmla="*/ 88 h 146"/>
                  <a:gd name="T32" fmla="*/ 74 w 218"/>
                  <a:gd name="T33" fmla="*/ 86 h 146"/>
                  <a:gd name="T34" fmla="*/ 62 w 218"/>
                  <a:gd name="T35" fmla="*/ 88 h 146"/>
                  <a:gd name="T36" fmla="*/ 54 w 218"/>
                  <a:gd name="T37" fmla="*/ 96 h 146"/>
                  <a:gd name="T38" fmla="*/ 44 w 218"/>
                  <a:gd name="T39" fmla="*/ 104 h 146"/>
                  <a:gd name="T40" fmla="*/ 28 w 218"/>
                  <a:gd name="T41" fmla="*/ 100 h 146"/>
                  <a:gd name="T42" fmla="*/ 18 w 218"/>
                  <a:gd name="T43" fmla="*/ 96 h 146"/>
                  <a:gd name="T44" fmla="*/ 10 w 218"/>
                  <a:gd name="T45" fmla="*/ 88 h 146"/>
                  <a:gd name="T46" fmla="*/ 4 w 218"/>
                  <a:gd name="T47" fmla="*/ 74 h 146"/>
                  <a:gd name="T48" fmla="*/ 6 w 218"/>
                  <a:gd name="T49" fmla="*/ 58 h 146"/>
                  <a:gd name="T50" fmla="*/ 6 w 218"/>
                  <a:gd name="T51" fmla="*/ 40 h 146"/>
                  <a:gd name="T52" fmla="*/ 6 w 218"/>
                  <a:gd name="T53" fmla="*/ 26 h 146"/>
                  <a:gd name="T54" fmla="*/ 20 w 218"/>
                  <a:gd name="T55" fmla="*/ 14 h 146"/>
                  <a:gd name="T56" fmla="*/ 32 w 218"/>
                  <a:gd name="T57" fmla="*/ 10 h 146"/>
                  <a:gd name="T58" fmla="*/ 44 w 218"/>
                  <a:gd name="T59" fmla="*/ 10 h 146"/>
                  <a:gd name="T60" fmla="*/ 54 w 218"/>
                  <a:gd name="T61" fmla="*/ 22 h 146"/>
                  <a:gd name="T62" fmla="*/ 62 w 218"/>
                  <a:gd name="T63" fmla="*/ 30 h 146"/>
                  <a:gd name="T64" fmla="*/ 74 w 218"/>
                  <a:gd name="T65" fmla="*/ 30 h 146"/>
                  <a:gd name="T66" fmla="*/ 84 w 218"/>
                  <a:gd name="T67" fmla="*/ 26 h 146"/>
                  <a:gd name="T68" fmla="*/ 80 w 218"/>
                  <a:gd name="T69" fmla="*/ 14 h 146"/>
                  <a:gd name="T70" fmla="*/ 92 w 218"/>
                  <a:gd name="T71" fmla="*/ 10 h 146"/>
                  <a:gd name="T72" fmla="*/ 100 w 218"/>
                  <a:gd name="T73" fmla="*/ 6 h 146"/>
                  <a:gd name="T74" fmla="*/ 102 w 218"/>
                  <a:gd name="T75" fmla="*/ 4 h 146"/>
                  <a:gd name="T76" fmla="*/ 110 w 218"/>
                  <a:gd name="T77" fmla="*/ 4 h 146"/>
                  <a:gd name="T78" fmla="*/ 122 w 218"/>
                  <a:gd name="T79" fmla="*/ 6 h 146"/>
                  <a:gd name="T80" fmla="*/ 128 w 218"/>
                  <a:gd name="T81" fmla="*/ 18 h 146"/>
                  <a:gd name="T82" fmla="*/ 128 w 218"/>
                  <a:gd name="T83" fmla="*/ 26 h 146"/>
                  <a:gd name="T84" fmla="*/ 140 w 218"/>
                  <a:gd name="T85" fmla="*/ 30 h 146"/>
                  <a:gd name="T86" fmla="*/ 152 w 218"/>
                  <a:gd name="T87" fmla="*/ 36 h 146"/>
                  <a:gd name="T88" fmla="*/ 158 w 218"/>
                  <a:gd name="T89" fmla="*/ 44 h 146"/>
                  <a:gd name="T90" fmla="*/ 162 w 218"/>
                  <a:gd name="T91" fmla="*/ 56 h 146"/>
                  <a:gd name="T92" fmla="*/ 174 w 218"/>
                  <a:gd name="T93" fmla="*/ 62 h 146"/>
                  <a:gd name="T94" fmla="*/ 182 w 218"/>
                  <a:gd name="T95" fmla="*/ 70 h 146"/>
                  <a:gd name="T96" fmla="*/ 188 w 218"/>
                  <a:gd name="T97" fmla="*/ 78 h 146"/>
                  <a:gd name="T98" fmla="*/ 204 w 218"/>
                  <a:gd name="T99" fmla="*/ 86 h 146"/>
                  <a:gd name="T100" fmla="*/ 210 w 218"/>
                  <a:gd name="T101" fmla="*/ 88 h 146"/>
                  <a:gd name="T102" fmla="*/ 218 w 218"/>
                  <a:gd name="T103" fmla="*/ 96 h 146"/>
                  <a:gd name="T104" fmla="*/ 214 w 218"/>
                  <a:gd name="T105" fmla="*/ 10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8" h="146">
                    <a:moveTo>
                      <a:pt x="214" y="104"/>
                    </a:moveTo>
                    <a:lnTo>
                      <a:pt x="210" y="104"/>
                    </a:lnTo>
                    <a:lnTo>
                      <a:pt x="208" y="104"/>
                    </a:lnTo>
                    <a:lnTo>
                      <a:pt x="208" y="100"/>
                    </a:lnTo>
                    <a:lnTo>
                      <a:pt x="204" y="100"/>
                    </a:lnTo>
                    <a:lnTo>
                      <a:pt x="204" y="104"/>
                    </a:lnTo>
                    <a:lnTo>
                      <a:pt x="204" y="108"/>
                    </a:lnTo>
                    <a:lnTo>
                      <a:pt x="200" y="108"/>
                    </a:lnTo>
                    <a:lnTo>
                      <a:pt x="196" y="108"/>
                    </a:lnTo>
                    <a:lnTo>
                      <a:pt x="192" y="108"/>
                    </a:lnTo>
                    <a:lnTo>
                      <a:pt x="192" y="112"/>
                    </a:lnTo>
                    <a:lnTo>
                      <a:pt x="192" y="116"/>
                    </a:lnTo>
                    <a:lnTo>
                      <a:pt x="188" y="116"/>
                    </a:lnTo>
                    <a:lnTo>
                      <a:pt x="188" y="118"/>
                    </a:lnTo>
                    <a:lnTo>
                      <a:pt x="188" y="122"/>
                    </a:lnTo>
                    <a:lnTo>
                      <a:pt x="188" y="126"/>
                    </a:lnTo>
                    <a:lnTo>
                      <a:pt x="184" y="126"/>
                    </a:lnTo>
                    <a:lnTo>
                      <a:pt x="182" y="126"/>
                    </a:lnTo>
                    <a:lnTo>
                      <a:pt x="182" y="130"/>
                    </a:lnTo>
                    <a:lnTo>
                      <a:pt x="178" y="130"/>
                    </a:lnTo>
                    <a:lnTo>
                      <a:pt x="174" y="130"/>
                    </a:lnTo>
                    <a:lnTo>
                      <a:pt x="170" y="134"/>
                    </a:lnTo>
                    <a:lnTo>
                      <a:pt x="166" y="134"/>
                    </a:lnTo>
                    <a:lnTo>
                      <a:pt x="170" y="134"/>
                    </a:lnTo>
                    <a:lnTo>
                      <a:pt x="170" y="138"/>
                    </a:lnTo>
                    <a:lnTo>
                      <a:pt x="166" y="138"/>
                    </a:lnTo>
                    <a:lnTo>
                      <a:pt x="170" y="138"/>
                    </a:lnTo>
                    <a:lnTo>
                      <a:pt x="166" y="142"/>
                    </a:lnTo>
                    <a:lnTo>
                      <a:pt x="162" y="142"/>
                    </a:lnTo>
                    <a:lnTo>
                      <a:pt x="162" y="146"/>
                    </a:lnTo>
                    <a:lnTo>
                      <a:pt x="158" y="146"/>
                    </a:lnTo>
                    <a:lnTo>
                      <a:pt x="156" y="146"/>
                    </a:lnTo>
                    <a:lnTo>
                      <a:pt x="156" y="142"/>
                    </a:lnTo>
                    <a:lnTo>
                      <a:pt x="152" y="142"/>
                    </a:lnTo>
                    <a:lnTo>
                      <a:pt x="148" y="142"/>
                    </a:lnTo>
                    <a:lnTo>
                      <a:pt x="144" y="142"/>
                    </a:lnTo>
                    <a:lnTo>
                      <a:pt x="144" y="138"/>
                    </a:lnTo>
                    <a:lnTo>
                      <a:pt x="140" y="138"/>
                    </a:lnTo>
                    <a:lnTo>
                      <a:pt x="140" y="134"/>
                    </a:lnTo>
                    <a:lnTo>
                      <a:pt x="140" y="130"/>
                    </a:lnTo>
                    <a:lnTo>
                      <a:pt x="140" y="126"/>
                    </a:lnTo>
                    <a:lnTo>
                      <a:pt x="140" y="122"/>
                    </a:lnTo>
                    <a:lnTo>
                      <a:pt x="140" y="118"/>
                    </a:lnTo>
                    <a:lnTo>
                      <a:pt x="136" y="118"/>
                    </a:lnTo>
                    <a:lnTo>
                      <a:pt x="132" y="118"/>
                    </a:lnTo>
                    <a:lnTo>
                      <a:pt x="128" y="118"/>
                    </a:lnTo>
                    <a:lnTo>
                      <a:pt x="126" y="116"/>
                    </a:lnTo>
                    <a:lnTo>
                      <a:pt x="126" y="112"/>
                    </a:lnTo>
                    <a:lnTo>
                      <a:pt x="122" y="108"/>
                    </a:lnTo>
                    <a:lnTo>
                      <a:pt x="118" y="108"/>
                    </a:lnTo>
                    <a:lnTo>
                      <a:pt x="114" y="104"/>
                    </a:lnTo>
                    <a:lnTo>
                      <a:pt x="114" y="100"/>
                    </a:lnTo>
                    <a:lnTo>
                      <a:pt x="110" y="100"/>
                    </a:lnTo>
                    <a:lnTo>
                      <a:pt x="110" y="96"/>
                    </a:lnTo>
                    <a:lnTo>
                      <a:pt x="106" y="96"/>
                    </a:lnTo>
                    <a:lnTo>
                      <a:pt x="106" y="100"/>
                    </a:lnTo>
                    <a:lnTo>
                      <a:pt x="106" y="96"/>
                    </a:lnTo>
                    <a:lnTo>
                      <a:pt x="102" y="100"/>
                    </a:lnTo>
                    <a:lnTo>
                      <a:pt x="100" y="96"/>
                    </a:lnTo>
                    <a:lnTo>
                      <a:pt x="92" y="92"/>
                    </a:lnTo>
                    <a:lnTo>
                      <a:pt x="88" y="92"/>
                    </a:lnTo>
                    <a:lnTo>
                      <a:pt x="88" y="88"/>
                    </a:lnTo>
                    <a:lnTo>
                      <a:pt x="84" y="86"/>
                    </a:lnTo>
                    <a:lnTo>
                      <a:pt x="84" y="88"/>
                    </a:lnTo>
                    <a:lnTo>
                      <a:pt x="80" y="88"/>
                    </a:lnTo>
                    <a:lnTo>
                      <a:pt x="80" y="86"/>
                    </a:lnTo>
                    <a:lnTo>
                      <a:pt x="76" y="86"/>
                    </a:lnTo>
                    <a:lnTo>
                      <a:pt x="74" y="86"/>
                    </a:lnTo>
                    <a:lnTo>
                      <a:pt x="74" y="88"/>
                    </a:lnTo>
                    <a:lnTo>
                      <a:pt x="70" y="88"/>
                    </a:lnTo>
                    <a:lnTo>
                      <a:pt x="66" y="88"/>
                    </a:lnTo>
                    <a:lnTo>
                      <a:pt x="62" y="88"/>
                    </a:lnTo>
                    <a:lnTo>
                      <a:pt x="58" y="88"/>
                    </a:lnTo>
                    <a:lnTo>
                      <a:pt x="58" y="92"/>
                    </a:lnTo>
                    <a:lnTo>
                      <a:pt x="54" y="92"/>
                    </a:lnTo>
                    <a:lnTo>
                      <a:pt x="54" y="96"/>
                    </a:lnTo>
                    <a:lnTo>
                      <a:pt x="50" y="96"/>
                    </a:lnTo>
                    <a:lnTo>
                      <a:pt x="50" y="100"/>
                    </a:lnTo>
                    <a:lnTo>
                      <a:pt x="48" y="104"/>
                    </a:lnTo>
                    <a:lnTo>
                      <a:pt x="44" y="104"/>
                    </a:lnTo>
                    <a:lnTo>
                      <a:pt x="40" y="104"/>
                    </a:lnTo>
                    <a:lnTo>
                      <a:pt x="36" y="104"/>
                    </a:lnTo>
                    <a:lnTo>
                      <a:pt x="32" y="104"/>
                    </a:lnTo>
                    <a:lnTo>
                      <a:pt x="28" y="100"/>
                    </a:lnTo>
                    <a:lnTo>
                      <a:pt x="24" y="100"/>
                    </a:lnTo>
                    <a:lnTo>
                      <a:pt x="24" y="96"/>
                    </a:lnTo>
                    <a:lnTo>
                      <a:pt x="20" y="96"/>
                    </a:lnTo>
                    <a:lnTo>
                      <a:pt x="18" y="96"/>
                    </a:lnTo>
                    <a:lnTo>
                      <a:pt x="14" y="96"/>
                    </a:lnTo>
                    <a:lnTo>
                      <a:pt x="14" y="92"/>
                    </a:lnTo>
                    <a:lnTo>
                      <a:pt x="10" y="92"/>
                    </a:lnTo>
                    <a:lnTo>
                      <a:pt x="10" y="88"/>
                    </a:lnTo>
                    <a:lnTo>
                      <a:pt x="6" y="86"/>
                    </a:lnTo>
                    <a:lnTo>
                      <a:pt x="4" y="82"/>
                    </a:lnTo>
                    <a:lnTo>
                      <a:pt x="4" y="78"/>
                    </a:lnTo>
                    <a:lnTo>
                      <a:pt x="4" y="74"/>
                    </a:lnTo>
                    <a:lnTo>
                      <a:pt x="4" y="70"/>
                    </a:lnTo>
                    <a:lnTo>
                      <a:pt x="6" y="66"/>
                    </a:lnTo>
                    <a:lnTo>
                      <a:pt x="6" y="62"/>
                    </a:lnTo>
                    <a:lnTo>
                      <a:pt x="6" y="58"/>
                    </a:lnTo>
                    <a:lnTo>
                      <a:pt x="6" y="56"/>
                    </a:lnTo>
                    <a:lnTo>
                      <a:pt x="6" y="48"/>
                    </a:lnTo>
                    <a:lnTo>
                      <a:pt x="6" y="44"/>
                    </a:lnTo>
                    <a:lnTo>
                      <a:pt x="6" y="40"/>
                    </a:lnTo>
                    <a:lnTo>
                      <a:pt x="6" y="36"/>
                    </a:lnTo>
                    <a:lnTo>
                      <a:pt x="4" y="32"/>
                    </a:lnTo>
                    <a:lnTo>
                      <a:pt x="0" y="30"/>
                    </a:lnTo>
                    <a:lnTo>
                      <a:pt x="6" y="26"/>
                    </a:lnTo>
                    <a:lnTo>
                      <a:pt x="10" y="26"/>
                    </a:lnTo>
                    <a:lnTo>
                      <a:pt x="14" y="22"/>
                    </a:lnTo>
                    <a:lnTo>
                      <a:pt x="18" y="18"/>
                    </a:lnTo>
                    <a:lnTo>
                      <a:pt x="20" y="14"/>
                    </a:lnTo>
                    <a:lnTo>
                      <a:pt x="24" y="14"/>
                    </a:lnTo>
                    <a:lnTo>
                      <a:pt x="24" y="10"/>
                    </a:lnTo>
                    <a:lnTo>
                      <a:pt x="28" y="10"/>
                    </a:lnTo>
                    <a:lnTo>
                      <a:pt x="32" y="10"/>
                    </a:lnTo>
                    <a:lnTo>
                      <a:pt x="36" y="6"/>
                    </a:lnTo>
                    <a:lnTo>
                      <a:pt x="40" y="6"/>
                    </a:lnTo>
                    <a:lnTo>
                      <a:pt x="44" y="6"/>
                    </a:lnTo>
                    <a:lnTo>
                      <a:pt x="44" y="10"/>
                    </a:lnTo>
                    <a:lnTo>
                      <a:pt x="48" y="10"/>
                    </a:lnTo>
                    <a:lnTo>
                      <a:pt x="50" y="14"/>
                    </a:lnTo>
                    <a:lnTo>
                      <a:pt x="54" y="18"/>
                    </a:lnTo>
                    <a:lnTo>
                      <a:pt x="54" y="22"/>
                    </a:lnTo>
                    <a:lnTo>
                      <a:pt x="58" y="22"/>
                    </a:lnTo>
                    <a:lnTo>
                      <a:pt x="58" y="26"/>
                    </a:lnTo>
                    <a:lnTo>
                      <a:pt x="58" y="30"/>
                    </a:lnTo>
                    <a:lnTo>
                      <a:pt x="62" y="30"/>
                    </a:lnTo>
                    <a:lnTo>
                      <a:pt x="66" y="30"/>
                    </a:lnTo>
                    <a:lnTo>
                      <a:pt x="66" y="26"/>
                    </a:lnTo>
                    <a:lnTo>
                      <a:pt x="70" y="30"/>
                    </a:lnTo>
                    <a:lnTo>
                      <a:pt x="74" y="30"/>
                    </a:lnTo>
                    <a:lnTo>
                      <a:pt x="76" y="30"/>
                    </a:lnTo>
                    <a:lnTo>
                      <a:pt x="80" y="30"/>
                    </a:lnTo>
                    <a:lnTo>
                      <a:pt x="84" y="30"/>
                    </a:lnTo>
                    <a:lnTo>
                      <a:pt x="84" y="26"/>
                    </a:lnTo>
                    <a:lnTo>
                      <a:pt x="80" y="26"/>
                    </a:lnTo>
                    <a:lnTo>
                      <a:pt x="80" y="22"/>
                    </a:lnTo>
                    <a:lnTo>
                      <a:pt x="80" y="18"/>
                    </a:lnTo>
                    <a:lnTo>
                      <a:pt x="80" y="14"/>
                    </a:lnTo>
                    <a:lnTo>
                      <a:pt x="84" y="14"/>
                    </a:lnTo>
                    <a:lnTo>
                      <a:pt x="84" y="10"/>
                    </a:lnTo>
                    <a:lnTo>
                      <a:pt x="88" y="10"/>
                    </a:lnTo>
                    <a:lnTo>
                      <a:pt x="92" y="10"/>
                    </a:lnTo>
                    <a:lnTo>
                      <a:pt x="96" y="10"/>
                    </a:lnTo>
                    <a:lnTo>
                      <a:pt x="96" y="6"/>
                    </a:lnTo>
                    <a:lnTo>
                      <a:pt x="96" y="4"/>
                    </a:lnTo>
                    <a:lnTo>
                      <a:pt x="100" y="6"/>
                    </a:lnTo>
                    <a:lnTo>
                      <a:pt x="102" y="6"/>
                    </a:lnTo>
                    <a:lnTo>
                      <a:pt x="100" y="4"/>
                    </a:lnTo>
                    <a:lnTo>
                      <a:pt x="100" y="0"/>
                    </a:lnTo>
                    <a:lnTo>
                      <a:pt x="102" y="4"/>
                    </a:lnTo>
                    <a:lnTo>
                      <a:pt x="102" y="0"/>
                    </a:lnTo>
                    <a:lnTo>
                      <a:pt x="106" y="0"/>
                    </a:lnTo>
                    <a:lnTo>
                      <a:pt x="106" y="4"/>
                    </a:lnTo>
                    <a:lnTo>
                      <a:pt x="110" y="4"/>
                    </a:lnTo>
                    <a:lnTo>
                      <a:pt x="114" y="4"/>
                    </a:lnTo>
                    <a:lnTo>
                      <a:pt x="114" y="6"/>
                    </a:lnTo>
                    <a:lnTo>
                      <a:pt x="118" y="6"/>
                    </a:lnTo>
                    <a:lnTo>
                      <a:pt x="122" y="6"/>
                    </a:lnTo>
                    <a:lnTo>
                      <a:pt x="126" y="10"/>
                    </a:lnTo>
                    <a:lnTo>
                      <a:pt x="126" y="14"/>
                    </a:lnTo>
                    <a:lnTo>
                      <a:pt x="126" y="18"/>
                    </a:lnTo>
                    <a:lnTo>
                      <a:pt x="128" y="18"/>
                    </a:lnTo>
                    <a:lnTo>
                      <a:pt x="126" y="18"/>
                    </a:lnTo>
                    <a:lnTo>
                      <a:pt x="126" y="22"/>
                    </a:lnTo>
                    <a:lnTo>
                      <a:pt x="126" y="26"/>
                    </a:lnTo>
                    <a:lnTo>
                      <a:pt x="128" y="26"/>
                    </a:lnTo>
                    <a:lnTo>
                      <a:pt x="128" y="30"/>
                    </a:lnTo>
                    <a:lnTo>
                      <a:pt x="132" y="30"/>
                    </a:lnTo>
                    <a:lnTo>
                      <a:pt x="136" y="30"/>
                    </a:lnTo>
                    <a:lnTo>
                      <a:pt x="140" y="30"/>
                    </a:lnTo>
                    <a:lnTo>
                      <a:pt x="144" y="30"/>
                    </a:lnTo>
                    <a:lnTo>
                      <a:pt x="148" y="30"/>
                    </a:lnTo>
                    <a:lnTo>
                      <a:pt x="152" y="32"/>
                    </a:lnTo>
                    <a:lnTo>
                      <a:pt x="152" y="36"/>
                    </a:lnTo>
                    <a:lnTo>
                      <a:pt x="152" y="40"/>
                    </a:lnTo>
                    <a:lnTo>
                      <a:pt x="156" y="40"/>
                    </a:lnTo>
                    <a:lnTo>
                      <a:pt x="156" y="44"/>
                    </a:lnTo>
                    <a:lnTo>
                      <a:pt x="158" y="44"/>
                    </a:lnTo>
                    <a:lnTo>
                      <a:pt x="158" y="48"/>
                    </a:lnTo>
                    <a:lnTo>
                      <a:pt x="158" y="52"/>
                    </a:lnTo>
                    <a:lnTo>
                      <a:pt x="158" y="56"/>
                    </a:lnTo>
                    <a:lnTo>
                      <a:pt x="162" y="56"/>
                    </a:lnTo>
                    <a:lnTo>
                      <a:pt x="162" y="58"/>
                    </a:lnTo>
                    <a:lnTo>
                      <a:pt x="166" y="58"/>
                    </a:lnTo>
                    <a:lnTo>
                      <a:pt x="170" y="62"/>
                    </a:lnTo>
                    <a:lnTo>
                      <a:pt x="174" y="62"/>
                    </a:lnTo>
                    <a:lnTo>
                      <a:pt x="174" y="66"/>
                    </a:lnTo>
                    <a:lnTo>
                      <a:pt x="178" y="66"/>
                    </a:lnTo>
                    <a:lnTo>
                      <a:pt x="178" y="70"/>
                    </a:lnTo>
                    <a:lnTo>
                      <a:pt x="182" y="70"/>
                    </a:lnTo>
                    <a:lnTo>
                      <a:pt x="182" y="74"/>
                    </a:lnTo>
                    <a:lnTo>
                      <a:pt x="184" y="74"/>
                    </a:lnTo>
                    <a:lnTo>
                      <a:pt x="188" y="74"/>
                    </a:lnTo>
                    <a:lnTo>
                      <a:pt x="188" y="78"/>
                    </a:lnTo>
                    <a:lnTo>
                      <a:pt x="192" y="78"/>
                    </a:lnTo>
                    <a:lnTo>
                      <a:pt x="196" y="82"/>
                    </a:lnTo>
                    <a:lnTo>
                      <a:pt x="200" y="86"/>
                    </a:lnTo>
                    <a:lnTo>
                      <a:pt x="204" y="86"/>
                    </a:lnTo>
                    <a:lnTo>
                      <a:pt x="204" y="88"/>
                    </a:lnTo>
                    <a:lnTo>
                      <a:pt x="208" y="88"/>
                    </a:lnTo>
                    <a:lnTo>
                      <a:pt x="208" y="86"/>
                    </a:lnTo>
                    <a:lnTo>
                      <a:pt x="210" y="88"/>
                    </a:lnTo>
                    <a:lnTo>
                      <a:pt x="214" y="88"/>
                    </a:lnTo>
                    <a:lnTo>
                      <a:pt x="214" y="92"/>
                    </a:lnTo>
                    <a:lnTo>
                      <a:pt x="218" y="92"/>
                    </a:lnTo>
                    <a:lnTo>
                      <a:pt x="218" y="96"/>
                    </a:lnTo>
                    <a:lnTo>
                      <a:pt x="214" y="100"/>
                    </a:lnTo>
                    <a:lnTo>
                      <a:pt x="214" y="104"/>
                    </a:lnTo>
                    <a:lnTo>
                      <a:pt x="218" y="104"/>
                    </a:lnTo>
                    <a:lnTo>
                      <a:pt x="214" y="104"/>
                    </a:lnTo>
                    <a:lnTo>
                      <a:pt x="214" y="104"/>
                    </a:lnTo>
                    <a:lnTo>
                      <a:pt x="214" y="10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0" name="Freeform 60">
                <a:extLst>
                  <a:ext uri="{FF2B5EF4-FFF2-40B4-BE49-F238E27FC236}">
                    <a16:creationId xmlns:a16="http://schemas.microsoft.com/office/drawing/2014/main" id="{BDB3415A-481C-42F2-8DE7-459A9A089A40}"/>
                  </a:ext>
                </a:extLst>
              </p:cNvPr>
              <p:cNvSpPr>
                <a:spLocks noEditPoints="1"/>
              </p:cNvSpPr>
              <p:nvPr/>
            </p:nvSpPr>
            <p:spPr bwMode="auto">
              <a:xfrm>
                <a:off x="7714072" y="3749845"/>
                <a:ext cx="128321" cy="118032"/>
              </a:xfrm>
              <a:custGeom>
                <a:avLst/>
                <a:gdLst>
                  <a:gd name="T0" fmla="*/ 66 w 66"/>
                  <a:gd name="T1" fmla="*/ 14 h 60"/>
                  <a:gd name="T2" fmla="*/ 66 w 66"/>
                  <a:gd name="T3" fmla="*/ 18 h 60"/>
                  <a:gd name="T4" fmla="*/ 66 w 66"/>
                  <a:gd name="T5" fmla="*/ 18 h 60"/>
                  <a:gd name="T6" fmla="*/ 66 w 66"/>
                  <a:gd name="T7" fmla="*/ 22 h 60"/>
                  <a:gd name="T8" fmla="*/ 62 w 66"/>
                  <a:gd name="T9" fmla="*/ 22 h 60"/>
                  <a:gd name="T10" fmla="*/ 62 w 66"/>
                  <a:gd name="T11" fmla="*/ 22 h 60"/>
                  <a:gd name="T12" fmla="*/ 62 w 66"/>
                  <a:gd name="T13" fmla="*/ 22 h 60"/>
                  <a:gd name="T14" fmla="*/ 62 w 66"/>
                  <a:gd name="T15" fmla="*/ 18 h 60"/>
                  <a:gd name="T16" fmla="*/ 60 w 66"/>
                  <a:gd name="T17" fmla="*/ 18 h 60"/>
                  <a:gd name="T18" fmla="*/ 60 w 66"/>
                  <a:gd name="T19" fmla="*/ 22 h 60"/>
                  <a:gd name="T20" fmla="*/ 60 w 66"/>
                  <a:gd name="T21" fmla="*/ 26 h 60"/>
                  <a:gd name="T22" fmla="*/ 60 w 66"/>
                  <a:gd name="T23" fmla="*/ 30 h 60"/>
                  <a:gd name="T24" fmla="*/ 60 w 66"/>
                  <a:gd name="T25" fmla="*/ 34 h 60"/>
                  <a:gd name="T26" fmla="*/ 62 w 66"/>
                  <a:gd name="T27" fmla="*/ 36 h 60"/>
                  <a:gd name="T28" fmla="*/ 56 w 66"/>
                  <a:gd name="T29" fmla="*/ 36 h 60"/>
                  <a:gd name="T30" fmla="*/ 56 w 66"/>
                  <a:gd name="T31" fmla="*/ 40 h 60"/>
                  <a:gd name="T32" fmla="*/ 52 w 66"/>
                  <a:gd name="T33" fmla="*/ 48 h 60"/>
                  <a:gd name="T34" fmla="*/ 52 w 66"/>
                  <a:gd name="T35" fmla="*/ 52 h 60"/>
                  <a:gd name="T36" fmla="*/ 52 w 66"/>
                  <a:gd name="T37" fmla="*/ 56 h 60"/>
                  <a:gd name="T38" fmla="*/ 48 w 66"/>
                  <a:gd name="T39" fmla="*/ 60 h 60"/>
                  <a:gd name="T40" fmla="*/ 0 w 66"/>
                  <a:gd name="T41" fmla="*/ 34 h 60"/>
                  <a:gd name="T42" fmla="*/ 0 w 66"/>
                  <a:gd name="T43" fmla="*/ 34 h 60"/>
                  <a:gd name="T44" fmla="*/ 4 w 66"/>
                  <a:gd name="T45" fmla="*/ 36 h 60"/>
                  <a:gd name="T46" fmla="*/ 6 w 66"/>
                  <a:gd name="T47" fmla="*/ 36 h 60"/>
                  <a:gd name="T48" fmla="*/ 10 w 66"/>
                  <a:gd name="T49" fmla="*/ 34 h 60"/>
                  <a:gd name="T50" fmla="*/ 14 w 66"/>
                  <a:gd name="T51" fmla="*/ 34 h 60"/>
                  <a:gd name="T52" fmla="*/ 18 w 66"/>
                  <a:gd name="T53" fmla="*/ 34 h 60"/>
                  <a:gd name="T54" fmla="*/ 26 w 66"/>
                  <a:gd name="T55" fmla="*/ 34 h 60"/>
                  <a:gd name="T56" fmla="*/ 26 w 66"/>
                  <a:gd name="T57" fmla="*/ 36 h 60"/>
                  <a:gd name="T58" fmla="*/ 36 w 66"/>
                  <a:gd name="T59" fmla="*/ 34 h 60"/>
                  <a:gd name="T60" fmla="*/ 40 w 66"/>
                  <a:gd name="T61" fmla="*/ 30 h 60"/>
                  <a:gd name="T62" fmla="*/ 40 w 66"/>
                  <a:gd name="T63" fmla="*/ 30 h 60"/>
                  <a:gd name="T64" fmla="*/ 40 w 66"/>
                  <a:gd name="T65" fmla="*/ 22 h 60"/>
                  <a:gd name="T66" fmla="*/ 48 w 66"/>
                  <a:gd name="T67" fmla="*/ 18 h 60"/>
                  <a:gd name="T68" fmla="*/ 48 w 66"/>
                  <a:gd name="T69" fmla="*/ 14 h 60"/>
                  <a:gd name="T70" fmla="*/ 52 w 66"/>
                  <a:gd name="T71" fmla="*/ 14 h 60"/>
                  <a:gd name="T72" fmla="*/ 52 w 66"/>
                  <a:gd name="T73" fmla="*/ 14 h 60"/>
                  <a:gd name="T74" fmla="*/ 52 w 66"/>
                  <a:gd name="T75" fmla="*/ 10 h 60"/>
                  <a:gd name="T76" fmla="*/ 56 w 66"/>
                  <a:gd name="T77" fmla="*/ 10 h 60"/>
                  <a:gd name="T78" fmla="*/ 56 w 66"/>
                  <a:gd name="T79" fmla="*/ 6 h 60"/>
                  <a:gd name="T80" fmla="*/ 56 w 66"/>
                  <a:gd name="T81" fmla="*/ 6 h 60"/>
                  <a:gd name="T82" fmla="*/ 60 w 66"/>
                  <a:gd name="T83" fmla="*/ 6 h 60"/>
                  <a:gd name="T84" fmla="*/ 62 w 66"/>
                  <a:gd name="T85" fmla="*/ 0 h 60"/>
                  <a:gd name="T86" fmla="*/ 62 w 66"/>
                  <a:gd name="T87" fmla="*/ 2 h 60"/>
                  <a:gd name="T88" fmla="*/ 62 w 66"/>
                  <a:gd name="T89" fmla="*/ 6 h 60"/>
                  <a:gd name="T90" fmla="*/ 66 w 66"/>
                  <a:gd name="T91" fmla="*/ 6 h 60"/>
                  <a:gd name="T92" fmla="*/ 66 w 66"/>
                  <a:gd name="T93" fmla="*/ 10 h 60"/>
                  <a:gd name="T94" fmla="*/ 36 w 66"/>
                  <a:gd name="T95" fmla="*/ 26 h 60"/>
                  <a:gd name="T96" fmla="*/ 30 w 66"/>
                  <a:gd name="T97" fmla="*/ 34 h 60"/>
                  <a:gd name="T98" fmla="*/ 30 w 66"/>
                  <a:gd name="T99" fmla="*/ 34 h 60"/>
                  <a:gd name="T100" fmla="*/ 30 w 66"/>
                  <a:gd name="T101" fmla="*/ 34 h 60"/>
                  <a:gd name="T102" fmla="*/ 32 w 66"/>
                  <a:gd name="T103" fmla="*/ 34 h 60"/>
                  <a:gd name="T104" fmla="*/ 30 w 66"/>
                  <a:gd name="T10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 h="60">
                    <a:moveTo>
                      <a:pt x="66" y="10"/>
                    </a:moveTo>
                    <a:lnTo>
                      <a:pt x="66" y="10"/>
                    </a:lnTo>
                    <a:lnTo>
                      <a:pt x="66" y="10"/>
                    </a:lnTo>
                    <a:lnTo>
                      <a:pt x="66" y="14"/>
                    </a:lnTo>
                    <a:lnTo>
                      <a:pt x="66" y="14"/>
                    </a:lnTo>
                    <a:lnTo>
                      <a:pt x="66" y="18"/>
                    </a:lnTo>
                    <a:lnTo>
                      <a:pt x="66" y="18"/>
                    </a:lnTo>
                    <a:lnTo>
                      <a:pt x="66" y="18"/>
                    </a:lnTo>
                    <a:lnTo>
                      <a:pt x="66" y="18"/>
                    </a:lnTo>
                    <a:lnTo>
                      <a:pt x="66" y="18"/>
                    </a:lnTo>
                    <a:lnTo>
                      <a:pt x="66" y="18"/>
                    </a:lnTo>
                    <a:lnTo>
                      <a:pt x="66" y="18"/>
                    </a:lnTo>
                    <a:lnTo>
                      <a:pt x="66" y="18"/>
                    </a:lnTo>
                    <a:lnTo>
                      <a:pt x="66" y="22"/>
                    </a:lnTo>
                    <a:lnTo>
                      <a:pt x="66" y="22"/>
                    </a:lnTo>
                    <a:lnTo>
                      <a:pt x="66" y="22"/>
                    </a:lnTo>
                    <a:lnTo>
                      <a:pt x="66" y="22"/>
                    </a:lnTo>
                    <a:lnTo>
                      <a:pt x="66" y="22"/>
                    </a:lnTo>
                    <a:lnTo>
                      <a:pt x="66" y="22"/>
                    </a:lnTo>
                    <a:lnTo>
                      <a:pt x="62" y="22"/>
                    </a:lnTo>
                    <a:lnTo>
                      <a:pt x="62" y="22"/>
                    </a:lnTo>
                    <a:lnTo>
                      <a:pt x="62" y="22"/>
                    </a:lnTo>
                    <a:lnTo>
                      <a:pt x="62" y="22"/>
                    </a:lnTo>
                    <a:lnTo>
                      <a:pt x="62" y="22"/>
                    </a:lnTo>
                    <a:lnTo>
                      <a:pt x="62" y="22"/>
                    </a:lnTo>
                    <a:lnTo>
                      <a:pt x="62" y="22"/>
                    </a:lnTo>
                    <a:lnTo>
                      <a:pt x="60" y="22"/>
                    </a:lnTo>
                    <a:lnTo>
                      <a:pt x="62" y="22"/>
                    </a:lnTo>
                    <a:lnTo>
                      <a:pt x="62" y="22"/>
                    </a:lnTo>
                    <a:lnTo>
                      <a:pt x="62" y="22"/>
                    </a:lnTo>
                    <a:lnTo>
                      <a:pt x="62" y="18"/>
                    </a:lnTo>
                    <a:lnTo>
                      <a:pt x="62" y="18"/>
                    </a:lnTo>
                    <a:lnTo>
                      <a:pt x="62" y="18"/>
                    </a:lnTo>
                    <a:lnTo>
                      <a:pt x="60" y="18"/>
                    </a:lnTo>
                    <a:lnTo>
                      <a:pt x="60" y="18"/>
                    </a:lnTo>
                    <a:lnTo>
                      <a:pt x="60" y="18"/>
                    </a:lnTo>
                    <a:lnTo>
                      <a:pt x="60" y="18"/>
                    </a:lnTo>
                    <a:lnTo>
                      <a:pt x="60" y="18"/>
                    </a:lnTo>
                    <a:lnTo>
                      <a:pt x="60" y="22"/>
                    </a:lnTo>
                    <a:lnTo>
                      <a:pt x="60" y="22"/>
                    </a:lnTo>
                    <a:lnTo>
                      <a:pt x="60" y="22"/>
                    </a:lnTo>
                    <a:lnTo>
                      <a:pt x="60" y="22"/>
                    </a:lnTo>
                    <a:lnTo>
                      <a:pt x="60" y="26"/>
                    </a:lnTo>
                    <a:lnTo>
                      <a:pt x="60" y="26"/>
                    </a:lnTo>
                    <a:lnTo>
                      <a:pt x="60" y="26"/>
                    </a:lnTo>
                    <a:lnTo>
                      <a:pt x="60" y="26"/>
                    </a:lnTo>
                    <a:lnTo>
                      <a:pt x="60" y="30"/>
                    </a:lnTo>
                    <a:lnTo>
                      <a:pt x="60" y="30"/>
                    </a:lnTo>
                    <a:lnTo>
                      <a:pt x="60" y="30"/>
                    </a:lnTo>
                    <a:lnTo>
                      <a:pt x="60" y="34"/>
                    </a:lnTo>
                    <a:lnTo>
                      <a:pt x="60" y="34"/>
                    </a:lnTo>
                    <a:lnTo>
                      <a:pt x="60" y="34"/>
                    </a:lnTo>
                    <a:lnTo>
                      <a:pt x="60" y="34"/>
                    </a:lnTo>
                    <a:lnTo>
                      <a:pt x="60" y="34"/>
                    </a:lnTo>
                    <a:lnTo>
                      <a:pt x="62" y="36"/>
                    </a:lnTo>
                    <a:lnTo>
                      <a:pt x="62" y="36"/>
                    </a:lnTo>
                    <a:lnTo>
                      <a:pt x="60" y="36"/>
                    </a:lnTo>
                    <a:lnTo>
                      <a:pt x="60" y="36"/>
                    </a:lnTo>
                    <a:lnTo>
                      <a:pt x="56" y="36"/>
                    </a:lnTo>
                    <a:lnTo>
                      <a:pt x="56" y="36"/>
                    </a:lnTo>
                    <a:lnTo>
                      <a:pt x="56" y="36"/>
                    </a:lnTo>
                    <a:lnTo>
                      <a:pt x="56" y="36"/>
                    </a:lnTo>
                    <a:lnTo>
                      <a:pt x="56" y="36"/>
                    </a:lnTo>
                    <a:lnTo>
                      <a:pt x="56" y="40"/>
                    </a:lnTo>
                    <a:lnTo>
                      <a:pt x="56" y="44"/>
                    </a:lnTo>
                    <a:lnTo>
                      <a:pt x="52" y="44"/>
                    </a:lnTo>
                    <a:lnTo>
                      <a:pt x="52" y="48"/>
                    </a:lnTo>
                    <a:lnTo>
                      <a:pt x="52" y="48"/>
                    </a:lnTo>
                    <a:lnTo>
                      <a:pt x="52" y="52"/>
                    </a:lnTo>
                    <a:lnTo>
                      <a:pt x="52" y="52"/>
                    </a:lnTo>
                    <a:lnTo>
                      <a:pt x="52" y="52"/>
                    </a:lnTo>
                    <a:lnTo>
                      <a:pt x="52" y="52"/>
                    </a:lnTo>
                    <a:lnTo>
                      <a:pt x="52" y="56"/>
                    </a:lnTo>
                    <a:lnTo>
                      <a:pt x="52" y="56"/>
                    </a:lnTo>
                    <a:lnTo>
                      <a:pt x="52" y="56"/>
                    </a:lnTo>
                    <a:lnTo>
                      <a:pt x="52" y="56"/>
                    </a:lnTo>
                    <a:lnTo>
                      <a:pt x="52" y="60"/>
                    </a:lnTo>
                    <a:lnTo>
                      <a:pt x="52" y="60"/>
                    </a:lnTo>
                    <a:lnTo>
                      <a:pt x="48" y="60"/>
                    </a:lnTo>
                    <a:lnTo>
                      <a:pt x="48" y="60"/>
                    </a:lnTo>
                    <a:lnTo>
                      <a:pt x="14" y="56"/>
                    </a:lnTo>
                    <a:lnTo>
                      <a:pt x="0" y="34"/>
                    </a:lnTo>
                    <a:lnTo>
                      <a:pt x="0" y="34"/>
                    </a:lnTo>
                    <a:lnTo>
                      <a:pt x="0" y="34"/>
                    </a:lnTo>
                    <a:lnTo>
                      <a:pt x="0" y="34"/>
                    </a:lnTo>
                    <a:lnTo>
                      <a:pt x="0" y="34"/>
                    </a:lnTo>
                    <a:lnTo>
                      <a:pt x="0" y="34"/>
                    </a:lnTo>
                    <a:lnTo>
                      <a:pt x="0" y="34"/>
                    </a:lnTo>
                    <a:lnTo>
                      <a:pt x="4" y="36"/>
                    </a:lnTo>
                    <a:lnTo>
                      <a:pt x="4" y="36"/>
                    </a:lnTo>
                    <a:lnTo>
                      <a:pt x="4" y="36"/>
                    </a:lnTo>
                    <a:lnTo>
                      <a:pt x="4" y="36"/>
                    </a:lnTo>
                    <a:lnTo>
                      <a:pt x="4" y="36"/>
                    </a:lnTo>
                    <a:lnTo>
                      <a:pt x="6" y="36"/>
                    </a:lnTo>
                    <a:lnTo>
                      <a:pt x="6" y="36"/>
                    </a:lnTo>
                    <a:lnTo>
                      <a:pt x="6" y="36"/>
                    </a:lnTo>
                    <a:lnTo>
                      <a:pt x="6" y="36"/>
                    </a:lnTo>
                    <a:lnTo>
                      <a:pt x="10" y="36"/>
                    </a:lnTo>
                    <a:lnTo>
                      <a:pt x="10" y="36"/>
                    </a:lnTo>
                    <a:lnTo>
                      <a:pt x="10" y="34"/>
                    </a:lnTo>
                    <a:lnTo>
                      <a:pt x="14" y="34"/>
                    </a:lnTo>
                    <a:lnTo>
                      <a:pt x="14" y="34"/>
                    </a:lnTo>
                    <a:lnTo>
                      <a:pt x="14" y="34"/>
                    </a:lnTo>
                    <a:lnTo>
                      <a:pt x="14" y="34"/>
                    </a:lnTo>
                    <a:lnTo>
                      <a:pt x="14" y="34"/>
                    </a:lnTo>
                    <a:lnTo>
                      <a:pt x="18" y="34"/>
                    </a:lnTo>
                    <a:lnTo>
                      <a:pt x="18" y="34"/>
                    </a:lnTo>
                    <a:lnTo>
                      <a:pt x="18" y="34"/>
                    </a:lnTo>
                    <a:lnTo>
                      <a:pt x="22" y="34"/>
                    </a:lnTo>
                    <a:lnTo>
                      <a:pt x="22" y="34"/>
                    </a:lnTo>
                    <a:lnTo>
                      <a:pt x="22" y="34"/>
                    </a:lnTo>
                    <a:lnTo>
                      <a:pt x="26" y="34"/>
                    </a:lnTo>
                    <a:lnTo>
                      <a:pt x="26" y="34"/>
                    </a:lnTo>
                    <a:lnTo>
                      <a:pt x="26" y="36"/>
                    </a:lnTo>
                    <a:lnTo>
                      <a:pt x="26" y="36"/>
                    </a:lnTo>
                    <a:lnTo>
                      <a:pt x="26" y="36"/>
                    </a:lnTo>
                    <a:lnTo>
                      <a:pt x="26" y="36"/>
                    </a:lnTo>
                    <a:lnTo>
                      <a:pt x="30" y="36"/>
                    </a:lnTo>
                    <a:lnTo>
                      <a:pt x="32" y="34"/>
                    </a:lnTo>
                    <a:lnTo>
                      <a:pt x="36" y="34"/>
                    </a:lnTo>
                    <a:lnTo>
                      <a:pt x="36" y="34"/>
                    </a:lnTo>
                    <a:lnTo>
                      <a:pt x="36" y="34"/>
                    </a:lnTo>
                    <a:lnTo>
                      <a:pt x="40" y="34"/>
                    </a:lnTo>
                    <a:lnTo>
                      <a:pt x="40" y="30"/>
                    </a:lnTo>
                    <a:lnTo>
                      <a:pt x="40" y="30"/>
                    </a:lnTo>
                    <a:lnTo>
                      <a:pt x="40" y="30"/>
                    </a:lnTo>
                    <a:lnTo>
                      <a:pt x="40" y="30"/>
                    </a:lnTo>
                    <a:lnTo>
                      <a:pt x="40" y="30"/>
                    </a:lnTo>
                    <a:lnTo>
                      <a:pt x="40" y="30"/>
                    </a:lnTo>
                    <a:lnTo>
                      <a:pt x="40" y="26"/>
                    </a:lnTo>
                    <a:lnTo>
                      <a:pt x="40" y="22"/>
                    </a:lnTo>
                    <a:lnTo>
                      <a:pt x="40" y="22"/>
                    </a:lnTo>
                    <a:lnTo>
                      <a:pt x="44" y="22"/>
                    </a:lnTo>
                    <a:lnTo>
                      <a:pt x="48" y="18"/>
                    </a:lnTo>
                    <a:lnTo>
                      <a:pt x="48" y="18"/>
                    </a:lnTo>
                    <a:lnTo>
                      <a:pt x="48" y="18"/>
                    </a:lnTo>
                    <a:lnTo>
                      <a:pt x="48" y="18"/>
                    </a:lnTo>
                    <a:lnTo>
                      <a:pt x="48" y="18"/>
                    </a:lnTo>
                    <a:lnTo>
                      <a:pt x="48" y="18"/>
                    </a:lnTo>
                    <a:lnTo>
                      <a:pt x="48" y="14"/>
                    </a:lnTo>
                    <a:lnTo>
                      <a:pt x="48" y="14"/>
                    </a:lnTo>
                    <a:lnTo>
                      <a:pt x="52" y="14"/>
                    </a:lnTo>
                    <a:lnTo>
                      <a:pt x="52" y="14"/>
                    </a:lnTo>
                    <a:lnTo>
                      <a:pt x="52" y="14"/>
                    </a:lnTo>
                    <a:lnTo>
                      <a:pt x="52" y="14"/>
                    </a:lnTo>
                    <a:lnTo>
                      <a:pt x="52" y="14"/>
                    </a:lnTo>
                    <a:lnTo>
                      <a:pt x="52" y="14"/>
                    </a:lnTo>
                    <a:lnTo>
                      <a:pt x="52" y="14"/>
                    </a:lnTo>
                    <a:lnTo>
                      <a:pt x="52" y="10"/>
                    </a:lnTo>
                    <a:lnTo>
                      <a:pt x="52" y="10"/>
                    </a:lnTo>
                    <a:lnTo>
                      <a:pt x="52" y="10"/>
                    </a:lnTo>
                    <a:lnTo>
                      <a:pt x="52" y="10"/>
                    </a:lnTo>
                    <a:lnTo>
                      <a:pt x="56" y="10"/>
                    </a:lnTo>
                    <a:lnTo>
                      <a:pt x="56" y="10"/>
                    </a:lnTo>
                    <a:lnTo>
                      <a:pt x="56" y="10"/>
                    </a:lnTo>
                    <a:lnTo>
                      <a:pt x="56" y="10"/>
                    </a:lnTo>
                    <a:lnTo>
                      <a:pt x="56" y="6"/>
                    </a:lnTo>
                    <a:lnTo>
                      <a:pt x="56" y="6"/>
                    </a:lnTo>
                    <a:lnTo>
                      <a:pt x="56" y="6"/>
                    </a:lnTo>
                    <a:lnTo>
                      <a:pt x="56" y="6"/>
                    </a:lnTo>
                    <a:lnTo>
                      <a:pt x="56" y="10"/>
                    </a:lnTo>
                    <a:lnTo>
                      <a:pt x="56" y="10"/>
                    </a:lnTo>
                    <a:lnTo>
                      <a:pt x="56" y="10"/>
                    </a:lnTo>
                    <a:lnTo>
                      <a:pt x="56" y="6"/>
                    </a:lnTo>
                    <a:lnTo>
                      <a:pt x="56" y="6"/>
                    </a:lnTo>
                    <a:lnTo>
                      <a:pt x="56" y="6"/>
                    </a:lnTo>
                    <a:lnTo>
                      <a:pt x="60" y="6"/>
                    </a:lnTo>
                    <a:lnTo>
                      <a:pt x="60" y="6"/>
                    </a:lnTo>
                    <a:lnTo>
                      <a:pt x="62" y="2"/>
                    </a:lnTo>
                    <a:lnTo>
                      <a:pt x="62" y="2"/>
                    </a:lnTo>
                    <a:lnTo>
                      <a:pt x="62" y="0"/>
                    </a:lnTo>
                    <a:lnTo>
                      <a:pt x="62" y="0"/>
                    </a:lnTo>
                    <a:lnTo>
                      <a:pt x="62" y="0"/>
                    </a:lnTo>
                    <a:lnTo>
                      <a:pt x="62" y="0"/>
                    </a:lnTo>
                    <a:lnTo>
                      <a:pt x="62" y="2"/>
                    </a:lnTo>
                    <a:lnTo>
                      <a:pt x="62" y="2"/>
                    </a:lnTo>
                    <a:lnTo>
                      <a:pt x="62" y="6"/>
                    </a:lnTo>
                    <a:lnTo>
                      <a:pt x="62" y="6"/>
                    </a:lnTo>
                    <a:lnTo>
                      <a:pt x="62" y="6"/>
                    </a:lnTo>
                    <a:lnTo>
                      <a:pt x="62" y="6"/>
                    </a:lnTo>
                    <a:lnTo>
                      <a:pt x="62" y="6"/>
                    </a:lnTo>
                    <a:lnTo>
                      <a:pt x="66" y="6"/>
                    </a:lnTo>
                    <a:lnTo>
                      <a:pt x="66" y="6"/>
                    </a:lnTo>
                    <a:lnTo>
                      <a:pt x="66" y="6"/>
                    </a:lnTo>
                    <a:lnTo>
                      <a:pt x="66" y="10"/>
                    </a:lnTo>
                    <a:lnTo>
                      <a:pt x="66" y="10"/>
                    </a:lnTo>
                    <a:lnTo>
                      <a:pt x="66" y="10"/>
                    </a:lnTo>
                    <a:lnTo>
                      <a:pt x="66" y="10"/>
                    </a:lnTo>
                    <a:lnTo>
                      <a:pt x="66" y="10"/>
                    </a:lnTo>
                    <a:close/>
                    <a:moveTo>
                      <a:pt x="40" y="30"/>
                    </a:moveTo>
                    <a:lnTo>
                      <a:pt x="36" y="30"/>
                    </a:lnTo>
                    <a:lnTo>
                      <a:pt x="36" y="26"/>
                    </a:lnTo>
                    <a:lnTo>
                      <a:pt x="40" y="30"/>
                    </a:lnTo>
                    <a:lnTo>
                      <a:pt x="40" y="30"/>
                    </a:lnTo>
                    <a:lnTo>
                      <a:pt x="40" y="30"/>
                    </a:lnTo>
                    <a:close/>
                    <a:moveTo>
                      <a:pt x="30" y="34"/>
                    </a:moveTo>
                    <a:lnTo>
                      <a:pt x="30" y="34"/>
                    </a:lnTo>
                    <a:lnTo>
                      <a:pt x="30" y="34"/>
                    </a:lnTo>
                    <a:lnTo>
                      <a:pt x="30" y="34"/>
                    </a:lnTo>
                    <a:lnTo>
                      <a:pt x="30" y="34"/>
                    </a:lnTo>
                    <a:lnTo>
                      <a:pt x="30" y="34"/>
                    </a:lnTo>
                    <a:lnTo>
                      <a:pt x="30" y="34"/>
                    </a:lnTo>
                    <a:lnTo>
                      <a:pt x="30" y="34"/>
                    </a:lnTo>
                    <a:lnTo>
                      <a:pt x="30" y="34"/>
                    </a:lnTo>
                    <a:lnTo>
                      <a:pt x="30" y="34"/>
                    </a:lnTo>
                    <a:lnTo>
                      <a:pt x="30" y="34"/>
                    </a:lnTo>
                    <a:lnTo>
                      <a:pt x="32" y="34"/>
                    </a:lnTo>
                    <a:lnTo>
                      <a:pt x="32" y="34"/>
                    </a:lnTo>
                    <a:lnTo>
                      <a:pt x="32" y="34"/>
                    </a:lnTo>
                    <a:lnTo>
                      <a:pt x="32" y="34"/>
                    </a:lnTo>
                    <a:lnTo>
                      <a:pt x="32" y="34"/>
                    </a:lnTo>
                    <a:lnTo>
                      <a:pt x="30" y="34"/>
                    </a:lnTo>
                    <a:lnTo>
                      <a:pt x="30" y="34"/>
                    </a:lnTo>
                    <a:lnTo>
                      <a:pt x="30" y="34"/>
                    </a:lnTo>
                    <a:lnTo>
                      <a:pt x="30" y="34"/>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1" name="Freeform 61">
                <a:extLst>
                  <a:ext uri="{FF2B5EF4-FFF2-40B4-BE49-F238E27FC236}">
                    <a16:creationId xmlns:a16="http://schemas.microsoft.com/office/drawing/2014/main" id="{05050EB9-8E70-4DF7-A1EE-D62E11389E11}"/>
                  </a:ext>
                </a:extLst>
              </p:cNvPr>
              <p:cNvSpPr>
                <a:spLocks/>
              </p:cNvSpPr>
              <p:nvPr/>
            </p:nvSpPr>
            <p:spPr bwMode="auto">
              <a:xfrm>
                <a:off x="7834614" y="3021983"/>
                <a:ext cx="474397" cy="322620"/>
              </a:xfrm>
              <a:custGeom>
                <a:avLst/>
                <a:gdLst>
                  <a:gd name="T0" fmla="*/ 168 w 244"/>
                  <a:gd name="T1" fmla="*/ 118 h 164"/>
                  <a:gd name="T2" fmla="*/ 162 w 244"/>
                  <a:gd name="T3" fmla="*/ 126 h 164"/>
                  <a:gd name="T4" fmla="*/ 172 w 244"/>
                  <a:gd name="T5" fmla="*/ 134 h 164"/>
                  <a:gd name="T6" fmla="*/ 176 w 244"/>
                  <a:gd name="T7" fmla="*/ 144 h 164"/>
                  <a:gd name="T8" fmla="*/ 166 w 244"/>
                  <a:gd name="T9" fmla="*/ 156 h 164"/>
                  <a:gd name="T10" fmla="*/ 158 w 244"/>
                  <a:gd name="T11" fmla="*/ 164 h 164"/>
                  <a:gd name="T12" fmla="*/ 146 w 244"/>
                  <a:gd name="T13" fmla="*/ 156 h 164"/>
                  <a:gd name="T14" fmla="*/ 142 w 244"/>
                  <a:gd name="T15" fmla="*/ 144 h 164"/>
                  <a:gd name="T16" fmla="*/ 132 w 244"/>
                  <a:gd name="T17" fmla="*/ 142 h 164"/>
                  <a:gd name="T18" fmla="*/ 116 w 244"/>
                  <a:gd name="T19" fmla="*/ 130 h 164"/>
                  <a:gd name="T20" fmla="*/ 106 w 244"/>
                  <a:gd name="T21" fmla="*/ 122 h 164"/>
                  <a:gd name="T22" fmla="*/ 94 w 244"/>
                  <a:gd name="T23" fmla="*/ 112 h 164"/>
                  <a:gd name="T24" fmla="*/ 86 w 244"/>
                  <a:gd name="T25" fmla="*/ 100 h 164"/>
                  <a:gd name="T26" fmla="*/ 80 w 244"/>
                  <a:gd name="T27" fmla="*/ 86 h 164"/>
                  <a:gd name="T28" fmla="*/ 60 w 244"/>
                  <a:gd name="T29" fmla="*/ 86 h 164"/>
                  <a:gd name="T30" fmla="*/ 60 w 244"/>
                  <a:gd name="T31" fmla="*/ 74 h 164"/>
                  <a:gd name="T32" fmla="*/ 50 w 244"/>
                  <a:gd name="T33" fmla="*/ 62 h 164"/>
                  <a:gd name="T34" fmla="*/ 38 w 244"/>
                  <a:gd name="T35" fmla="*/ 56 h 164"/>
                  <a:gd name="T36" fmla="*/ 34 w 244"/>
                  <a:gd name="T37" fmla="*/ 62 h 164"/>
                  <a:gd name="T38" fmla="*/ 24 w 244"/>
                  <a:gd name="T39" fmla="*/ 66 h 164"/>
                  <a:gd name="T40" fmla="*/ 12 w 244"/>
                  <a:gd name="T41" fmla="*/ 74 h 164"/>
                  <a:gd name="T42" fmla="*/ 12 w 244"/>
                  <a:gd name="T43" fmla="*/ 86 h 164"/>
                  <a:gd name="T44" fmla="*/ 0 w 244"/>
                  <a:gd name="T45" fmla="*/ 78 h 164"/>
                  <a:gd name="T46" fmla="*/ 0 w 244"/>
                  <a:gd name="T47" fmla="*/ 52 h 164"/>
                  <a:gd name="T48" fmla="*/ 0 w 244"/>
                  <a:gd name="T49" fmla="*/ 22 h 164"/>
                  <a:gd name="T50" fmla="*/ 16 w 244"/>
                  <a:gd name="T51" fmla="*/ 8 h 164"/>
                  <a:gd name="T52" fmla="*/ 34 w 244"/>
                  <a:gd name="T53" fmla="*/ 0 h 164"/>
                  <a:gd name="T54" fmla="*/ 82 w 244"/>
                  <a:gd name="T55" fmla="*/ 38 h 164"/>
                  <a:gd name="T56" fmla="*/ 106 w 244"/>
                  <a:gd name="T57" fmla="*/ 38 h 164"/>
                  <a:gd name="T58" fmla="*/ 128 w 244"/>
                  <a:gd name="T59" fmla="*/ 38 h 164"/>
                  <a:gd name="T60" fmla="*/ 136 w 244"/>
                  <a:gd name="T61" fmla="*/ 48 h 164"/>
                  <a:gd name="T62" fmla="*/ 142 w 244"/>
                  <a:gd name="T63" fmla="*/ 62 h 164"/>
                  <a:gd name="T64" fmla="*/ 150 w 244"/>
                  <a:gd name="T65" fmla="*/ 82 h 164"/>
                  <a:gd name="T66" fmla="*/ 166 w 244"/>
                  <a:gd name="T67" fmla="*/ 86 h 164"/>
                  <a:gd name="T68" fmla="*/ 172 w 244"/>
                  <a:gd name="T69" fmla="*/ 96 h 164"/>
                  <a:gd name="T70" fmla="*/ 180 w 244"/>
                  <a:gd name="T71" fmla="*/ 92 h 164"/>
                  <a:gd name="T72" fmla="*/ 192 w 244"/>
                  <a:gd name="T73" fmla="*/ 78 h 164"/>
                  <a:gd name="T74" fmla="*/ 206 w 244"/>
                  <a:gd name="T75" fmla="*/ 70 h 164"/>
                  <a:gd name="T76" fmla="*/ 210 w 244"/>
                  <a:gd name="T77" fmla="*/ 70 h 164"/>
                  <a:gd name="T78" fmla="*/ 198 w 244"/>
                  <a:gd name="T79" fmla="*/ 78 h 164"/>
                  <a:gd name="T80" fmla="*/ 210 w 244"/>
                  <a:gd name="T81" fmla="*/ 86 h 164"/>
                  <a:gd name="T82" fmla="*/ 218 w 244"/>
                  <a:gd name="T83" fmla="*/ 86 h 164"/>
                  <a:gd name="T84" fmla="*/ 224 w 244"/>
                  <a:gd name="T85" fmla="*/ 86 h 164"/>
                  <a:gd name="T86" fmla="*/ 240 w 244"/>
                  <a:gd name="T87" fmla="*/ 92 h 164"/>
                  <a:gd name="T88" fmla="*/ 236 w 244"/>
                  <a:gd name="T89" fmla="*/ 100 h 164"/>
                  <a:gd name="T90" fmla="*/ 224 w 244"/>
                  <a:gd name="T91" fmla="*/ 104 h 164"/>
                  <a:gd name="T92" fmla="*/ 206 w 244"/>
                  <a:gd name="T93" fmla="*/ 104 h 164"/>
                  <a:gd name="T94" fmla="*/ 210 w 244"/>
                  <a:gd name="T95" fmla="*/ 96 h 164"/>
                  <a:gd name="T96" fmla="*/ 202 w 244"/>
                  <a:gd name="T97" fmla="*/ 92 h 164"/>
                  <a:gd name="T98" fmla="*/ 192 w 244"/>
                  <a:gd name="T99" fmla="*/ 92 h 164"/>
                  <a:gd name="T100" fmla="*/ 184 w 244"/>
                  <a:gd name="T101" fmla="*/ 104 h 164"/>
                  <a:gd name="T102" fmla="*/ 184 w 244"/>
                  <a:gd name="T103" fmla="*/ 108 h 164"/>
                  <a:gd name="T104" fmla="*/ 176 w 244"/>
                  <a:gd name="T105" fmla="*/ 11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 h="164">
                    <a:moveTo>
                      <a:pt x="176" y="112"/>
                    </a:moveTo>
                    <a:lnTo>
                      <a:pt x="176" y="116"/>
                    </a:lnTo>
                    <a:lnTo>
                      <a:pt x="176" y="118"/>
                    </a:lnTo>
                    <a:lnTo>
                      <a:pt x="172" y="118"/>
                    </a:lnTo>
                    <a:lnTo>
                      <a:pt x="168" y="118"/>
                    </a:lnTo>
                    <a:lnTo>
                      <a:pt x="168" y="116"/>
                    </a:lnTo>
                    <a:lnTo>
                      <a:pt x="166" y="116"/>
                    </a:lnTo>
                    <a:lnTo>
                      <a:pt x="162" y="118"/>
                    </a:lnTo>
                    <a:lnTo>
                      <a:pt x="162" y="122"/>
                    </a:lnTo>
                    <a:lnTo>
                      <a:pt x="162" y="126"/>
                    </a:lnTo>
                    <a:lnTo>
                      <a:pt x="166" y="126"/>
                    </a:lnTo>
                    <a:lnTo>
                      <a:pt x="166" y="130"/>
                    </a:lnTo>
                    <a:lnTo>
                      <a:pt x="168" y="130"/>
                    </a:lnTo>
                    <a:lnTo>
                      <a:pt x="172" y="130"/>
                    </a:lnTo>
                    <a:lnTo>
                      <a:pt x="172" y="134"/>
                    </a:lnTo>
                    <a:lnTo>
                      <a:pt x="168" y="134"/>
                    </a:lnTo>
                    <a:lnTo>
                      <a:pt x="168" y="138"/>
                    </a:lnTo>
                    <a:lnTo>
                      <a:pt x="172" y="142"/>
                    </a:lnTo>
                    <a:lnTo>
                      <a:pt x="172" y="144"/>
                    </a:lnTo>
                    <a:lnTo>
                      <a:pt x="176" y="144"/>
                    </a:lnTo>
                    <a:lnTo>
                      <a:pt x="172" y="144"/>
                    </a:lnTo>
                    <a:lnTo>
                      <a:pt x="172" y="148"/>
                    </a:lnTo>
                    <a:lnTo>
                      <a:pt x="168" y="152"/>
                    </a:lnTo>
                    <a:lnTo>
                      <a:pt x="168" y="156"/>
                    </a:lnTo>
                    <a:lnTo>
                      <a:pt x="166" y="156"/>
                    </a:lnTo>
                    <a:lnTo>
                      <a:pt x="166" y="160"/>
                    </a:lnTo>
                    <a:lnTo>
                      <a:pt x="166" y="164"/>
                    </a:lnTo>
                    <a:lnTo>
                      <a:pt x="162" y="160"/>
                    </a:lnTo>
                    <a:lnTo>
                      <a:pt x="162" y="164"/>
                    </a:lnTo>
                    <a:lnTo>
                      <a:pt x="158" y="164"/>
                    </a:lnTo>
                    <a:lnTo>
                      <a:pt x="158" y="160"/>
                    </a:lnTo>
                    <a:lnTo>
                      <a:pt x="154" y="160"/>
                    </a:lnTo>
                    <a:lnTo>
                      <a:pt x="150" y="160"/>
                    </a:lnTo>
                    <a:lnTo>
                      <a:pt x="146" y="160"/>
                    </a:lnTo>
                    <a:lnTo>
                      <a:pt x="146" y="156"/>
                    </a:lnTo>
                    <a:lnTo>
                      <a:pt x="150" y="152"/>
                    </a:lnTo>
                    <a:lnTo>
                      <a:pt x="150" y="148"/>
                    </a:lnTo>
                    <a:lnTo>
                      <a:pt x="146" y="148"/>
                    </a:lnTo>
                    <a:lnTo>
                      <a:pt x="146" y="144"/>
                    </a:lnTo>
                    <a:lnTo>
                      <a:pt x="142" y="144"/>
                    </a:lnTo>
                    <a:lnTo>
                      <a:pt x="138" y="142"/>
                    </a:lnTo>
                    <a:lnTo>
                      <a:pt x="138" y="144"/>
                    </a:lnTo>
                    <a:lnTo>
                      <a:pt x="136" y="144"/>
                    </a:lnTo>
                    <a:lnTo>
                      <a:pt x="136" y="142"/>
                    </a:lnTo>
                    <a:lnTo>
                      <a:pt x="132" y="142"/>
                    </a:lnTo>
                    <a:lnTo>
                      <a:pt x="128" y="138"/>
                    </a:lnTo>
                    <a:lnTo>
                      <a:pt x="124" y="134"/>
                    </a:lnTo>
                    <a:lnTo>
                      <a:pt x="120" y="134"/>
                    </a:lnTo>
                    <a:lnTo>
                      <a:pt x="120" y="130"/>
                    </a:lnTo>
                    <a:lnTo>
                      <a:pt x="116" y="130"/>
                    </a:lnTo>
                    <a:lnTo>
                      <a:pt x="112" y="130"/>
                    </a:lnTo>
                    <a:lnTo>
                      <a:pt x="112" y="126"/>
                    </a:lnTo>
                    <a:lnTo>
                      <a:pt x="110" y="126"/>
                    </a:lnTo>
                    <a:lnTo>
                      <a:pt x="110" y="122"/>
                    </a:lnTo>
                    <a:lnTo>
                      <a:pt x="106" y="122"/>
                    </a:lnTo>
                    <a:lnTo>
                      <a:pt x="106" y="118"/>
                    </a:lnTo>
                    <a:lnTo>
                      <a:pt x="102" y="118"/>
                    </a:lnTo>
                    <a:lnTo>
                      <a:pt x="98" y="116"/>
                    </a:lnTo>
                    <a:lnTo>
                      <a:pt x="94" y="116"/>
                    </a:lnTo>
                    <a:lnTo>
                      <a:pt x="94" y="112"/>
                    </a:lnTo>
                    <a:lnTo>
                      <a:pt x="90" y="112"/>
                    </a:lnTo>
                    <a:lnTo>
                      <a:pt x="90" y="108"/>
                    </a:lnTo>
                    <a:lnTo>
                      <a:pt x="90" y="104"/>
                    </a:lnTo>
                    <a:lnTo>
                      <a:pt x="90" y="100"/>
                    </a:lnTo>
                    <a:lnTo>
                      <a:pt x="86" y="100"/>
                    </a:lnTo>
                    <a:lnTo>
                      <a:pt x="86" y="96"/>
                    </a:lnTo>
                    <a:lnTo>
                      <a:pt x="82" y="96"/>
                    </a:lnTo>
                    <a:lnTo>
                      <a:pt x="82" y="92"/>
                    </a:lnTo>
                    <a:lnTo>
                      <a:pt x="82" y="88"/>
                    </a:lnTo>
                    <a:lnTo>
                      <a:pt x="80" y="86"/>
                    </a:lnTo>
                    <a:lnTo>
                      <a:pt x="76" y="86"/>
                    </a:lnTo>
                    <a:lnTo>
                      <a:pt x="72" y="86"/>
                    </a:lnTo>
                    <a:lnTo>
                      <a:pt x="68" y="86"/>
                    </a:lnTo>
                    <a:lnTo>
                      <a:pt x="64" y="86"/>
                    </a:lnTo>
                    <a:lnTo>
                      <a:pt x="60" y="86"/>
                    </a:lnTo>
                    <a:lnTo>
                      <a:pt x="60" y="82"/>
                    </a:lnTo>
                    <a:lnTo>
                      <a:pt x="56" y="82"/>
                    </a:lnTo>
                    <a:lnTo>
                      <a:pt x="56" y="78"/>
                    </a:lnTo>
                    <a:lnTo>
                      <a:pt x="56" y="74"/>
                    </a:lnTo>
                    <a:lnTo>
                      <a:pt x="60" y="74"/>
                    </a:lnTo>
                    <a:lnTo>
                      <a:pt x="56" y="74"/>
                    </a:lnTo>
                    <a:lnTo>
                      <a:pt x="56" y="70"/>
                    </a:lnTo>
                    <a:lnTo>
                      <a:pt x="56" y="66"/>
                    </a:lnTo>
                    <a:lnTo>
                      <a:pt x="52" y="62"/>
                    </a:lnTo>
                    <a:lnTo>
                      <a:pt x="50" y="62"/>
                    </a:lnTo>
                    <a:lnTo>
                      <a:pt x="46" y="62"/>
                    </a:lnTo>
                    <a:lnTo>
                      <a:pt x="46" y="60"/>
                    </a:lnTo>
                    <a:lnTo>
                      <a:pt x="42" y="60"/>
                    </a:lnTo>
                    <a:lnTo>
                      <a:pt x="38" y="60"/>
                    </a:lnTo>
                    <a:lnTo>
                      <a:pt x="38" y="56"/>
                    </a:lnTo>
                    <a:lnTo>
                      <a:pt x="34" y="56"/>
                    </a:lnTo>
                    <a:lnTo>
                      <a:pt x="34" y="60"/>
                    </a:lnTo>
                    <a:lnTo>
                      <a:pt x="30" y="56"/>
                    </a:lnTo>
                    <a:lnTo>
                      <a:pt x="30" y="60"/>
                    </a:lnTo>
                    <a:lnTo>
                      <a:pt x="34" y="62"/>
                    </a:lnTo>
                    <a:lnTo>
                      <a:pt x="30" y="62"/>
                    </a:lnTo>
                    <a:lnTo>
                      <a:pt x="26" y="60"/>
                    </a:lnTo>
                    <a:lnTo>
                      <a:pt x="26" y="62"/>
                    </a:lnTo>
                    <a:lnTo>
                      <a:pt x="26" y="66"/>
                    </a:lnTo>
                    <a:lnTo>
                      <a:pt x="24" y="66"/>
                    </a:lnTo>
                    <a:lnTo>
                      <a:pt x="20" y="66"/>
                    </a:lnTo>
                    <a:lnTo>
                      <a:pt x="16" y="66"/>
                    </a:lnTo>
                    <a:lnTo>
                      <a:pt x="16" y="70"/>
                    </a:lnTo>
                    <a:lnTo>
                      <a:pt x="12" y="70"/>
                    </a:lnTo>
                    <a:lnTo>
                      <a:pt x="12" y="74"/>
                    </a:lnTo>
                    <a:lnTo>
                      <a:pt x="12" y="78"/>
                    </a:lnTo>
                    <a:lnTo>
                      <a:pt x="12" y="82"/>
                    </a:lnTo>
                    <a:lnTo>
                      <a:pt x="16" y="82"/>
                    </a:lnTo>
                    <a:lnTo>
                      <a:pt x="16" y="86"/>
                    </a:lnTo>
                    <a:lnTo>
                      <a:pt x="12" y="86"/>
                    </a:lnTo>
                    <a:lnTo>
                      <a:pt x="8" y="86"/>
                    </a:lnTo>
                    <a:lnTo>
                      <a:pt x="4" y="86"/>
                    </a:lnTo>
                    <a:lnTo>
                      <a:pt x="0" y="86"/>
                    </a:lnTo>
                    <a:lnTo>
                      <a:pt x="0" y="82"/>
                    </a:lnTo>
                    <a:lnTo>
                      <a:pt x="0" y="78"/>
                    </a:lnTo>
                    <a:lnTo>
                      <a:pt x="0" y="74"/>
                    </a:lnTo>
                    <a:lnTo>
                      <a:pt x="0" y="66"/>
                    </a:lnTo>
                    <a:lnTo>
                      <a:pt x="0" y="60"/>
                    </a:lnTo>
                    <a:lnTo>
                      <a:pt x="0" y="56"/>
                    </a:lnTo>
                    <a:lnTo>
                      <a:pt x="0" y="52"/>
                    </a:lnTo>
                    <a:lnTo>
                      <a:pt x="0" y="48"/>
                    </a:lnTo>
                    <a:lnTo>
                      <a:pt x="0" y="46"/>
                    </a:lnTo>
                    <a:lnTo>
                      <a:pt x="0" y="38"/>
                    </a:lnTo>
                    <a:lnTo>
                      <a:pt x="0" y="34"/>
                    </a:lnTo>
                    <a:lnTo>
                      <a:pt x="0" y="22"/>
                    </a:lnTo>
                    <a:lnTo>
                      <a:pt x="0" y="16"/>
                    </a:lnTo>
                    <a:lnTo>
                      <a:pt x="0" y="12"/>
                    </a:lnTo>
                    <a:lnTo>
                      <a:pt x="4" y="12"/>
                    </a:lnTo>
                    <a:lnTo>
                      <a:pt x="8" y="8"/>
                    </a:lnTo>
                    <a:lnTo>
                      <a:pt x="16" y="8"/>
                    </a:lnTo>
                    <a:lnTo>
                      <a:pt x="20" y="4"/>
                    </a:lnTo>
                    <a:lnTo>
                      <a:pt x="24" y="4"/>
                    </a:lnTo>
                    <a:lnTo>
                      <a:pt x="26" y="4"/>
                    </a:lnTo>
                    <a:lnTo>
                      <a:pt x="30" y="0"/>
                    </a:lnTo>
                    <a:lnTo>
                      <a:pt x="34" y="0"/>
                    </a:lnTo>
                    <a:lnTo>
                      <a:pt x="50" y="12"/>
                    </a:lnTo>
                    <a:lnTo>
                      <a:pt x="72" y="26"/>
                    </a:lnTo>
                    <a:lnTo>
                      <a:pt x="76" y="30"/>
                    </a:lnTo>
                    <a:lnTo>
                      <a:pt x="80" y="34"/>
                    </a:lnTo>
                    <a:lnTo>
                      <a:pt x="82" y="38"/>
                    </a:lnTo>
                    <a:lnTo>
                      <a:pt x="82" y="42"/>
                    </a:lnTo>
                    <a:lnTo>
                      <a:pt x="90" y="42"/>
                    </a:lnTo>
                    <a:lnTo>
                      <a:pt x="94" y="42"/>
                    </a:lnTo>
                    <a:lnTo>
                      <a:pt x="102" y="38"/>
                    </a:lnTo>
                    <a:lnTo>
                      <a:pt x="106" y="38"/>
                    </a:lnTo>
                    <a:lnTo>
                      <a:pt x="110" y="42"/>
                    </a:lnTo>
                    <a:lnTo>
                      <a:pt x="112" y="42"/>
                    </a:lnTo>
                    <a:lnTo>
                      <a:pt x="120" y="42"/>
                    </a:lnTo>
                    <a:lnTo>
                      <a:pt x="124" y="38"/>
                    </a:lnTo>
                    <a:lnTo>
                      <a:pt x="128" y="38"/>
                    </a:lnTo>
                    <a:lnTo>
                      <a:pt x="128" y="42"/>
                    </a:lnTo>
                    <a:lnTo>
                      <a:pt x="132" y="42"/>
                    </a:lnTo>
                    <a:lnTo>
                      <a:pt x="132" y="46"/>
                    </a:lnTo>
                    <a:lnTo>
                      <a:pt x="136" y="46"/>
                    </a:lnTo>
                    <a:lnTo>
                      <a:pt x="136" y="48"/>
                    </a:lnTo>
                    <a:lnTo>
                      <a:pt x="138" y="52"/>
                    </a:lnTo>
                    <a:lnTo>
                      <a:pt x="142" y="52"/>
                    </a:lnTo>
                    <a:lnTo>
                      <a:pt x="142" y="56"/>
                    </a:lnTo>
                    <a:lnTo>
                      <a:pt x="142" y="60"/>
                    </a:lnTo>
                    <a:lnTo>
                      <a:pt x="142" y="62"/>
                    </a:lnTo>
                    <a:lnTo>
                      <a:pt x="142" y="66"/>
                    </a:lnTo>
                    <a:lnTo>
                      <a:pt x="142" y="70"/>
                    </a:lnTo>
                    <a:lnTo>
                      <a:pt x="146" y="70"/>
                    </a:lnTo>
                    <a:lnTo>
                      <a:pt x="150" y="74"/>
                    </a:lnTo>
                    <a:lnTo>
                      <a:pt x="150" y="82"/>
                    </a:lnTo>
                    <a:lnTo>
                      <a:pt x="150" y="86"/>
                    </a:lnTo>
                    <a:lnTo>
                      <a:pt x="154" y="86"/>
                    </a:lnTo>
                    <a:lnTo>
                      <a:pt x="158" y="86"/>
                    </a:lnTo>
                    <a:lnTo>
                      <a:pt x="162" y="86"/>
                    </a:lnTo>
                    <a:lnTo>
                      <a:pt x="166" y="86"/>
                    </a:lnTo>
                    <a:lnTo>
                      <a:pt x="168" y="86"/>
                    </a:lnTo>
                    <a:lnTo>
                      <a:pt x="168" y="88"/>
                    </a:lnTo>
                    <a:lnTo>
                      <a:pt x="172" y="88"/>
                    </a:lnTo>
                    <a:lnTo>
                      <a:pt x="168" y="92"/>
                    </a:lnTo>
                    <a:lnTo>
                      <a:pt x="172" y="96"/>
                    </a:lnTo>
                    <a:lnTo>
                      <a:pt x="176" y="96"/>
                    </a:lnTo>
                    <a:lnTo>
                      <a:pt x="180" y="96"/>
                    </a:lnTo>
                    <a:lnTo>
                      <a:pt x="176" y="96"/>
                    </a:lnTo>
                    <a:lnTo>
                      <a:pt x="176" y="92"/>
                    </a:lnTo>
                    <a:lnTo>
                      <a:pt x="180" y="92"/>
                    </a:lnTo>
                    <a:lnTo>
                      <a:pt x="180" y="88"/>
                    </a:lnTo>
                    <a:lnTo>
                      <a:pt x="184" y="86"/>
                    </a:lnTo>
                    <a:lnTo>
                      <a:pt x="184" y="82"/>
                    </a:lnTo>
                    <a:lnTo>
                      <a:pt x="188" y="82"/>
                    </a:lnTo>
                    <a:lnTo>
                      <a:pt x="192" y="78"/>
                    </a:lnTo>
                    <a:lnTo>
                      <a:pt x="194" y="78"/>
                    </a:lnTo>
                    <a:lnTo>
                      <a:pt x="198" y="74"/>
                    </a:lnTo>
                    <a:lnTo>
                      <a:pt x="202" y="70"/>
                    </a:lnTo>
                    <a:lnTo>
                      <a:pt x="202" y="66"/>
                    </a:lnTo>
                    <a:lnTo>
                      <a:pt x="206" y="70"/>
                    </a:lnTo>
                    <a:lnTo>
                      <a:pt x="206" y="66"/>
                    </a:lnTo>
                    <a:lnTo>
                      <a:pt x="210" y="66"/>
                    </a:lnTo>
                    <a:lnTo>
                      <a:pt x="214" y="62"/>
                    </a:lnTo>
                    <a:lnTo>
                      <a:pt x="214" y="66"/>
                    </a:lnTo>
                    <a:lnTo>
                      <a:pt x="210" y="70"/>
                    </a:lnTo>
                    <a:lnTo>
                      <a:pt x="206" y="70"/>
                    </a:lnTo>
                    <a:lnTo>
                      <a:pt x="206" y="74"/>
                    </a:lnTo>
                    <a:lnTo>
                      <a:pt x="202" y="74"/>
                    </a:lnTo>
                    <a:lnTo>
                      <a:pt x="202" y="78"/>
                    </a:lnTo>
                    <a:lnTo>
                      <a:pt x="198" y="78"/>
                    </a:lnTo>
                    <a:lnTo>
                      <a:pt x="198" y="82"/>
                    </a:lnTo>
                    <a:lnTo>
                      <a:pt x="202" y="82"/>
                    </a:lnTo>
                    <a:lnTo>
                      <a:pt x="206" y="82"/>
                    </a:lnTo>
                    <a:lnTo>
                      <a:pt x="210" y="82"/>
                    </a:lnTo>
                    <a:lnTo>
                      <a:pt x="210" y="86"/>
                    </a:lnTo>
                    <a:lnTo>
                      <a:pt x="214" y="86"/>
                    </a:lnTo>
                    <a:lnTo>
                      <a:pt x="218" y="88"/>
                    </a:lnTo>
                    <a:lnTo>
                      <a:pt x="218" y="86"/>
                    </a:lnTo>
                    <a:lnTo>
                      <a:pt x="218" y="82"/>
                    </a:lnTo>
                    <a:lnTo>
                      <a:pt x="218" y="86"/>
                    </a:lnTo>
                    <a:lnTo>
                      <a:pt x="222" y="86"/>
                    </a:lnTo>
                    <a:lnTo>
                      <a:pt x="222" y="82"/>
                    </a:lnTo>
                    <a:lnTo>
                      <a:pt x="222" y="78"/>
                    </a:lnTo>
                    <a:lnTo>
                      <a:pt x="224" y="82"/>
                    </a:lnTo>
                    <a:lnTo>
                      <a:pt x="224" y="86"/>
                    </a:lnTo>
                    <a:lnTo>
                      <a:pt x="228" y="86"/>
                    </a:lnTo>
                    <a:lnTo>
                      <a:pt x="228" y="88"/>
                    </a:lnTo>
                    <a:lnTo>
                      <a:pt x="232" y="88"/>
                    </a:lnTo>
                    <a:lnTo>
                      <a:pt x="236" y="92"/>
                    </a:lnTo>
                    <a:lnTo>
                      <a:pt x="240" y="92"/>
                    </a:lnTo>
                    <a:lnTo>
                      <a:pt x="244" y="92"/>
                    </a:lnTo>
                    <a:lnTo>
                      <a:pt x="240" y="92"/>
                    </a:lnTo>
                    <a:lnTo>
                      <a:pt x="240" y="96"/>
                    </a:lnTo>
                    <a:lnTo>
                      <a:pt x="236" y="96"/>
                    </a:lnTo>
                    <a:lnTo>
                      <a:pt x="236" y="100"/>
                    </a:lnTo>
                    <a:lnTo>
                      <a:pt x="232" y="100"/>
                    </a:lnTo>
                    <a:lnTo>
                      <a:pt x="232" y="96"/>
                    </a:lnTo>
                    <a:lnTo>
                      <a:pt x="232" y="100"/>
                    </a:lnTo>
                    <a:lnTo>
                      <a:pt x="228" y="100"/>
                    </a:lnTo>
                    <a:lnTo>
                      <a:pt x="224" y="104"/>
                    </a:lnTo>
                    <a:lnTo>
                      <a:pt x="222" y="108"/>
                    </a:lnTo>
                    <a:lnTo>
                      <a:pt x="218" y="104"/>
                    </a:lnTo>
                    <a:lnTo>
                      <a:pt x="214" y="104"/>
                    </a:lnTo>
                    <a:lnTo>
                      <a:pt x="210" y="104"/>
                    </a:lnTo>
                    <a:lnTo>
                      <a:pt x="206" y="104"/>
                    </a:lnTo>
                    <a:lnTo>
                      <a:pt x="202" y="104"/>
                    </a:lnTo>
                    <a:lnTo>
                      <a:pt x="202" y="100"/>
                    </a:lnTo>
                    <a:lnTo>
                      <a:pt x="206" y="100"/>
                    </a:lnTo>
                    <a:lnTo>
                      <a:pt x="206" y="96"/>
                    </a:lnTo>
                    <a:lnTo>
                      <a:pt x="210" y="96"/>
                    </a:lnTo>
                    <a:lnTo>
                      <a:pt x="210" y="92"/>
                    </a:lnTo>
                    <a:lnTo>
                      <a:pt x="206" y="92"/>
                    </a:lnTo>
                    <a:lnTo>
                      <a:pt x="206" y="88"/>
                    </a:lnTo>
                    <a:lnTo>
                      <a:pt x="202" y="88"/>
                    </a:lnTo>
                    <a:lnTo>
                      <a:pt x="202" y="92"/>
                    </a:lnTo>
                    <a:lnTo>
                      <a:pt x="198" y="92"/>
                    </a:lnTo>
                    <a:lnTo>
                      <a:pt x="198" y="96"/>
                    </a:lnTo>
                    <a:lnTo>
                      <a:pt x="194" y="96"/>
                    </a:lnTo>
                    <a:lnTo>
                      <a:pt x="192" y="96"/>
                    </a:lnTo>
                    <a:lnTo>
                      <a:pt x="192" y="92"/>
                    </a:lnTo>
                    <a:lnTo>
                      <a:pt x="188" y="92"/>
                    </a:lnTo>
                    <a:lnTo>
                      <a:pt x="188" y="96"/>
                    </a:lnTo>
                    <a:lnTo>
                      <a:pt x="188" y="100"/>
                    </a:lnTo>
                    <a:lnTo>
                      <a:pt x="188" y="104"/>
                    </a:lnTo>
                    <a:lnTo>
                      <a:pt x="184" y="104"/>
                    </a:lnTo>
                    <a:lnTo>
                      <a:pt x="180" y="104"/>
                    </a:lnTo>
                    <a:lnTo>
                      <a:pt x="176" y="104"/>
                    </a:lnTo>
                    <a:lnTo>
                      <a:pt x="176" y="108"/>
                    </a:lnTo>
                    <a:lnTo>
                      <a:pt x="180" y="108"/>
                    </a:lnTo>
                    <a:lnTo>
                      <a:pt x="184" y="108"/>
                    </a:lnTo>
                    <a:lnTo>
                      <a:pt x="180" y="108"/>
                    </a:lnTo>
                    <a:lnTo>
                      <a:pt x="180" y="112"/>
                    </a:lnTo>
                    <a:lnTo>
                      <a:pt x="176" y="112"/>
                    </a:lnTo>
                    <a:lnTo>
                      <a:pt x="176" y="112"/>
                    </a:lnTo>
                    <a:lnTo>
                      <a:pt x="176" y="1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2" name="Freeform 62">
                <a:extLst>
                  <a:ext uri="{FF2B5EF4-FFF2-40B4-BE49-F238E27FC236}">
                    <a16:creationId xmlns:a16="http://schemas.microsoft.com/office/drawing/2014/main" id="{79AF81BA-A00F-4CDF-8C90-22BFF48F108F}"/>
                  </a:ext>
                </a:extLst>
              </p:cNvPr>
              <p:cNvSpPr>
                <a:spLocks noEditPoints="1"/>
              </p:cNvSpPr>
              <p:nvPr/>
            </p:nvSpPr>
            <p:spPr bwMode="auto">
              <a:xfrm>
                <a:off x="9106154" y="3844271"/>
                <a:ext cx="194425" cy="507536"/>
              </a:xfrm>
              <a:custGeom>
                <a:avLst/>
                <a:gdLst>
                  <a:gd name="T0" fmla="*/ 78 w 100"/>
                  <a:gd name="T1" fmla="*/ 122 h 258"/>
                  <a:gd name="T2" fmla="*/ 86 w 100"/>
                  <a:gd name="T3" fmla="*/ 130 h 258"/>
                  <a:gd name="T4" fmla="*/ 92 w 100"/>
                  <a:gd name="T5" fmla="*/ 138 h 258"/>
                  <a:gd name="T6" fmla="*/ 96 w 100"/>
                  <a:gd name="T7" fmla="*/ 148 h 258"/>
                  <a:gd name="T8" fmla="*/ 96 w 100"/>
                  <a:gd name="T9" fmla="*/ 168 h 258"/>
                  <a:gd name="T10" fmla="*/ 100 w 100"/>
                  <a:gd name="T11" fmla="*/ 178 h 258"/>
                  <a:gd name="T12" fmla="*/ 100 w 100"/>
                  <a:gd name="T13" fmla="*/ 194 h 258"/>
                  <a:gd name="T14" fmla="*/ 96 w 100"/>
                  <a:gd name="T15" fmla="*/ 198 h 258"/>
                  <a:gd name="T16" fmla="*/ 92 w 100"/>
                  <a:gd name="T17" fmla="*/ 212 h 258"/>
                  <a:gd name="T18" fmla="*/ 78 w 100"/>
                  <a:gd name="T19" fmla="*/ 220 h 258"/>
                  <a:gd name="T20" fmla="*/ 62 w 100"/>
                  <a:gd name="T21" fmla="*/ 220 h 258"/>
                  <a:gd name="T22" fmla="*/ 62 w 100"/>
                  <a:gd name="T23" fmla="*/ 228 h 258"/>
                  <a:gd name="T24" fmla="*/ 60 w 100"/>
                  <a:gd name="T25" fmla="*/ 232 h 258"/>
                  <a:gd name="T26" fmla="*/ 56 w 100"/>
                  <a:gd name="T27" fmla="*/ 232 h 258"/>
                  <a:gd name="T28" fmla="*/ 52 w 100"/>
                  <a:gd name="T29" fmla="*/ 234 h 258"/>
                  <a:gd name="T30" fmla="*/ 48 w 100"/>
                  <a:gd name="T31" fmla="*/ 246 h 258"/>
                  <a:gd name="T32" fmla="*/ 34 w 100"/>
                  <a:gd name="T33" fmla="*/ 258 h 258"/>
                  <a:gd name="T34" fmla="*/ 36 w 100"/>
                  <a:gd name="T35" fmla="*/ 238 h 258"/>
                  <a:gd name="T36" fmla="*/ 34 w 100"/>
                  <a:gd name="T37" fmla="*/ 228 h 258"/>
                  <a:gd name="T38" fmla="*/ 40 w 100"/>
                  <a:gd name="T39" fmla="*/ 216 h 258"/>
                  <a:gd name="T40" fmla="*/ 56 w 100"/>
                  <a:gd name="T41" fmla="*/ 216 h 258"/>
                  <a:gd name="T42" fmla="*/ 56 w 100"/>
                  <a:gd name="T43" fmla="*/ 204 h 258"/>
                  <a:gd name="T44" fmla="*/ 62 w 100"/>
                  <a:gd name="T45" fmla="*/ 198 h 258"/>
                  <a:gd name="T46" fmla="*/ 74 w 100"/>
                  <a:gd name="T47" fmla="*/ 186 h 258"/>
                  <a:gd name="T48" fmla="*/ 70 w 100"/>
                  <a:gd name="T49" fmla="*/ 164 h 258"/>
                  <a:gd name="T50" fmla="*/ 74 w 100"/>
                  <a:gd name="T51" fmla="*/ 148 h 258"/>
                  <a:gd name="T52" fmla="*/ 70 w 100"/>
                  <a:gd name="T53" fmla="*/ 134 h 258"/>
                  <a:gd name="T54" fmla="*/ 66 w 100"/>
                  <a:gd name="T55" fmla="*/ 122 h 258"/>
                  <a:gd name="T56" fmla="*/ 60 w 100"/>
                  <a:gd name="T57" fmla="*/ 112 h 258"/>
                  <a:gd name="T58" fmla="*/ 48 w 100"/>
                  <a:gd name="T59" fmla="*/ 100 h 258"/>
                  <a:gd name="T60" fmla="*/ 40 w 100"/>
                  <a:gd name="T61" fmla="*/ 86 h 258"/>
                  <a:gd name="T62" fmla="*/ 26 w 100"/>
                  <a:gd name="T63" fmla="*/ 74 h 258"/>
                  <a:gd name="T64" fmla="*/ 26 w 100"/>
                  <a:gd name="T65" fmla="*/ 62 h 258"/>
                  <a:gd name="T66" fmla="*/ 36 w 100"/>
                  <a:gd name="T67" fmla="*/ 58 h 258"/>
                  <a:gd name="T68" fmla="*/ 26 w 100"/>
                  <a:gd name="T69" fmla="*/ 42 h 258"/>
                  <a:gd name="T70" fmla="*/ 10 w 100"/>
                  <a:gd name="T71" fmla="*/ 44 h 258"/>
                  <a:gd name="T72" fmla="*/ 10 w 100"/>
                  <a:gd name="T73" fmla="*/ 34 h 258"/>
                  <a:gd name="T74" fmla="*/ 0 w 100"/>
                  <a:gd name="T75" fmla="*/ 18 h 258"/>
                  <a:gd name="T76" fmla="*/ 10 w 100"/>
                  <a:gd name="T77" fmla="*/ 14 h 258"/>
                  <a:gd name="T78" fmla="*/ 22 w 100"/>
                  <a:gd name="T79" fmla="*/ 12 h 258"/>
                  <a:gd name="T80" fmla="*/ 36 w 100"/>
                  <a:gd name="T81" fmla="*/ 8 h 258"/>
                  <a:gd name="T82" fmla="*/ 48 w 100"/>
                  <a:gd name="T83" fmla="*/ 8 h 258"/>
                  <a:gd name="T84" fmla="*/ 62 w 100"/>
                  <a:gd name="T85" fmla="*/ 14 h 258"/>
                  <a:gd name="T86" fmla="*/ 70 w 100"/>
                  <a:gd name="T87" fmla="*/ 30 h 258"/>
                  <a:gd name="T88" fmla="*/ 74 w 100"/>
                  <a:gd name="T89" fmla="*/ 38 h 258"/>
                  <a:gd name="T90" fmla="*/ 70 w 100"/>
                  <a:gd name="T91" fmla="*/ 42 h 258"/>
                  <a:gd name="T92" fmla="*/ 62 w 100"/>
                  <a:gd name="T93" fmla="*/ 48 h 258"/>
                  <a:gd name="T94" fmla="*/ 56 w 100"/>
                  <a:gd name="T95" fmla="*/ 58 h 258"/>
                  <a:gd name="T96" fmla="*/ 52 w 100"/>
                  <a:gd name="T97" fmla="*/ 70 h 258"/>
                  <a:gd name="T98" fmla="*/ 52 w 100"/>
                  <a:gd name="T99" fmla="*/ 88 h 258"/>
                  <a:gd name="T100" fmla="*/ 62 w 100"/>
                  <a:gd name="T101" fmla="*/ 108 h 258"/>
                  <a:gd name="T102" fmla="*/ 66 w 100"/>
                  <a:gd name="T103" fmla="*/ 224 h 258"/>
                  <a:gd name="T104" fmla="*/ 62 w 100"/>
                  <a:gd name="T105" fmla="*/ 224 h 258"/>
                  <a:gd name="T106" fmla="*/ 74 w 100"/>
                  <a:gd name="T107" fmla="*/ 38 h 258"/>
                  <a:gd name="T108" fmla="*/ 66 w 100"/>
                  <a:gd name="T109" fmla="*/ 44 h 258"/>
                  <a:gd name="T110" fmla="*/ 26 w 100"/>
                  <a:gd name="T111" fmla="*/ 22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258">
                    <a:moveTo>
                      <a:pt x="66" y="112"/>
                    </a:moveTo>
                    <a:lnTo>
                      <a:pt x="70" y="112"/>
                    </a:lnTo>
                    <a:lnTo>
                      <a:pt x="70" y="116"/>
                    </a:lnTo>
                    <a:lnTo>
                      <a:pt x="74" y="118"/>
                    </a:lnTo>
                    <a:lnTo>
                      <a:pt x="78" y="118"/>
                    </a:lnTo>
                    <a:lnTo>
                      <a:pt x="78" y="122"/>
                    </a:lnTo>
                    <a:lnTo>
                      <a:pt x="82" y="122"/>
                    </a:lnTo>
                    <a:lnTo>
                      <a:pt x="82" y="126"/>
                    </a:lnTo>
                    <a:lnTo>
                      <a:pt x="86" y="126"/>
                    </a:lnTo>
                    <a:lnTo>
                      <a:pt x="82" y="126"/>
                    </a:lnTo>
                    <a:lnTo>
                      <a:pt x="86" y="126"/>
                    </a:lnTo>
                    <a:lnTo>
                      <a:pt x="86" y="130"/>
                    </a:lnTo>
                    <a:lnTo>
                      <a:pt x="86" y="126"/>
                    </a:lnTo>
                    <a:lnTo>
                      <a:pt x="86" y="130"/>
                    </a:lnTo>
                    <a:lnTo>
                      <a:pt x="86" y="134"/>
                    </a:lnTo>
                    <a:lnTo>
                      <a:pt x="90" y="134"/>
                    </a:lnTo>
                    <a:lnTo>
                      <a:pt x="90" y="138"/>
                    </a:lnTo>
                    <a:lnTo>
                      <a:pt x="92" y="138"/>
                    </a:lnTo>
                    <a:lnTo>
                      <a:pt x="92" y="142"/>
                    </a:lnTo>
                    <a:lnTo>
                      <a:pt x="92" y="138"/>
                    </a:lnTo>
                    <a:lnTo>
                      <a:pt x="92" y="142"/>
                    </a:lnTo>
                    <a:lnTo>
                      <a:pt x="92" y="146"/>
                    </a:lnTo>
                    <a:lnTo>
                      <a:pt x="92" y="148"/>
                    </a:lnTo>
                    <a:lnTo>
                      <a:pt x="96" y="148"/>
                    </a:lnTo>
                    <a:lnTo>
                      <a:pt x="96" y="152"/>
                    </a:lnTo>
                    <a:lnTo>
                      <a:pt x="96" y="156"/>
                    </a:lnTo>
                    <a:lnTo>
                      <a:pt x="96" y="160"/>
                    </a:lnTo>
                    <a:lnTo>
                      <a:pt x="100" y="164"/>
                    </a:lnTo>
                    <a:lnTo>
                      <a:pt x="100" y="168"/>
                    </a:lnTo>
                    <a:lnTo>
                      <a:pt x="96" y="168"/>
                    </a:lnTo>
                    <a:lnTo>
                      <a:pt x="100" y="168"/>
                    </a:lnTo>
                    <a:lnTo>
                      <a:pt x="96" y="168"/>
                    </a:lnTo>
                    <a:lnTo>
                      <a:pt x="100" y="168"/>
                    </a:lnTo>
                    <a:lnTo>
                      <a:pt x="100" y="172"/>
                    </a:lnTo>
                    <a:lnTo>
                      <a:pt x="100" y="174"/>
                    </a:lnTo>
                    <a:lnTo>
                      <a:pt x="100" y="178"/>
                    </a:lnTo>
                    <a:lnTo>
                      <a:pt x="100" y="182"/>
                    </a:lnTo>
                    <a:lnTo>
                      <a:pt x="100" y="186"/>
                    </a:lnTo>
                    <a:lnTo>
                      <a:pt x="96" y="186"/>
                    </a:lnTo>
                    <a:lnTo>
                      <a:pt x="96" y="190"/>
                    </a:lnTo>
                    <a:lnTo>
                      <a:pt x="100" y="190"/>
                    </a:lnTo>
                    <a:lnTo>
                      <a:pt x="100" y="194"/>
                    </a:lnTo>
                    <a:lnTo>
                      <a:pt x="100" y="190"/>
                    </a:lnTo>
                    <a:lnTo>
                      <a:pt x="96" y="190"/>
                    </a:lnTo>
                    <a:lnTo>
                      <a:pt x="96" y="194"/>
                    </a:lnTo>
                    <a:lnTo>
                      <a:pt x="96" y="198"/>
                    </a:lnTo>
                    <a:lnTo>
                      <a:pt x="100" y="202"/>
                    </a:lnTo>
                    <a:lnTo>
                      <a:pt x="96" y="198"/>
                    </a:lnTo>
                    <a:lnTo>
                      <a:pt x="96" y="202"/>
                    </a:lnTo>
                    <a:lnTo>
                      <a:pt x="96" y="204"/>
                    </a:lnTo>
                    <a:lnTo>
                      <a:pt x="96" y="208"/>
                    </a:lnTo>
                    <a:lnTo>
                      <a:pt x="92" y="212"/>
                    </a:lnTo>
                    <a:lnTo>
                      <a:pt x="92" y="208"/>
                    </a:lnTo>
                    <a:lnTo>
                      <a:pt x="92" y="212"/>
                    </a:lnTo>
                    <a:lnTo>
                      <a:pt x="90" y="212"/>
                    </a:lnTo>
                    <a:lnTo>
                      <a:pt x="90" y="216"/>
                    </a:lnTo>
                    <a:lnTo>
                      <a:pt x="86" y="216"/>
                    </a:lnTo>
                    <a:lnTo>
                      <a:pt x="82" y="216"/>
                    </a:lnTo>
                    <a:lnTo>
                      <a:pt x="82" y="220"/>
                    </a:lnTo>
                    <a:lnTo>
                      <a:pt x="78" y="220"/>
                    </a:lnTo>
                    <a:lnTo>
                      <a:pt x="78" y="224"/>
                    </a:lnTo>
                    <a:lnTo>
                      <a:pt x="74" y="224"/>
                    </a:lnTo>
                    <a:lnTo>
                      <a:pt x="70" y="228"/>
                    </a:lnTo>
                    <a:lnTo>
                      <a:pt x="70" y="224"/>
                    </a:lnTo>
                    <a:lnTo>
                      <a:pt x="66" y="224"/>
                    </a:lnTo>
                    <a:lnTo>
                      <a:pt x="62" y="220"/>
                    </a:lnTo>
                    <a:lnTo>
                      <a:pt x="62" y="224"/>
                    </a:lnTo>
                    <a:lnTo>
                      <a:pt x="62" y="228"/>
                    </a:lnTo>
                    <a:lnTo>
                      <a:pt x="62" y="224"/>
                    </a:lnTo>
                    <a:lnTo>
                      <a:pt x="62" y="228"/>
                    </a:lnTo>
                    <a:lnTo>
                      <a:pt x="60" y="228"/>
                    </a:lnTo>
                    <a:lnTo>
                      <a:pt x="62" y="228"/>
                    </a:lnTo>
                    <a:lnTo>
                      <a:pt x="62" y="232"/>
                    </a:lnTo>
                    <a:lnTo>
                      <a:pt x="62" y="234"/>
                    </a:lnTo>
                    <a:lnTo>
                      <a:pt x="60" y="232"/>
                    </a:lnTo>
                    <a:lnTo>
                      <a:pt x="60" y="228"/>
                    </a:lnTo>
                    <a:lnTo>
                      <a:pt x="56" y="228"/>
                    </a:lnTo>
                    <a:lnTo>
                      <a:pt x="60" y="232"/>
                    </a:lnTo>
                    <a:lnTo>
                      <a:pt x="60" y="234"/>
                    </a:lnTo>
                    <a:lnTo>
                      <a:pt x="62" y="234"/>
                    </a:lnTo>
                    <a:lnTo>
                      <a:pt x="60" y="234"/>
                    </a:lnTo>
                    <a:lnTo>
                      <a:pt x="56" y="232"/>
                    </a:lnTo>
                    <a:lnTo>
                      <a:pt x="56" y="228"/>
                    </a:lnTo>
                    <a:lnTo>
                      <a:pt x="56" y="232"/>
                    </a:lnTo>
                    <a:lnTo>
                      <a:pt x="56" y="234"/>
                    </a:lnTo>
                    <a:lnTo>
                      <a:pt x="60" y="234"/>
                    </a:lnTo>
                    <a:lnTo>
                      <a:pt x="60" y="238"/>
                    </a:lnTo>
                    <a:lnTo>
                      <a:pt x="60" y="242"/>
                    </a:lnTo>
                    <a:lnTo>
                      <a:pt x="56" y="238"/>
                    </a:lnTo>
                    <a:lnTo>
                      <a:pt x="52" y="234"/>
                    </a:lnTo>
                    <a:lnTo>
                      <a:pt x="52" y="238"/>
                    </a:lnTo>
                    <a:lnTo>
                      <a:pt x="56" y="238"/>
                    </a:lnTo>
                    <a:lnTo>
                      <a:pt x="56" y="242"/>
                    </a:lnTo>
                    <a:lnTo>
                      <a:pt x="56" y="246"/>
                    </a:lnTo>
                    <a:lnTo>
                      <a:pt x="52" y="246"/>
                    </a:lnTo>
                    <a:lnTo>
                      <a:pt x="48" y="246"/>
                    </a:lnTo>
                    <a:lnTo>
                      <a:pt x="48" y="250"/>
                    </a:lnTo>
                    <a:lnTo>
                      <a:pt x="44" y="250"/>
                    </a:lnTo>
                    <a:lnTo>
                      <a:pt x="44" y="254"/>
                    </a:lnTo>
                    <a:lnTo>
                      <a:pt x="40" y="258"/>
                    </a:lnTo>
                    <a:lnTo>
                      <a:pt x="36" y="258"/>
                    </a:lnTo>
                    <a:lnTo>
                      <a:pt x="34" y="258"/>
                    </a:lnTo>
                    <a:lnTo>
                      <a:pt x="36" y="258"/>
                    </a:lnTo>
                    <a:lnTo>
                      <a:pt x="36" y="254"/>
                    </a:lnTo>
                    <a:lnTo>
                      <a:pt x="36" y="250"/>
                    </a:lnTo>
                    <a:lnTo>
                      <a:pt x="36" y="246"/>
                    </a:lnTo>
                    <a:lnTo>
                      <a:pt x="36" y="242"/>
                    </a:lnTo>
                    <a:lnTo>
                      <a:pt x="36" y="238"/>
                    </a:lnTo>
                    <a:lnTo>
                      <a:pt x="36" y="234"/>
                    </a:lnTo>
                    <a:lnTo>
                      <a:pt x="40" y="234"/>
                    </a:lnTo>
                    <a:lnTo>
                      <a:pt x="40" y="232"/>
                    </a:lnTo>
                    <a:lnTo>
                      <a:pt x="36" y="232"/>
                    </a:lnTo>
                    <a:lnTo>
                      <a:pt x="34" y="232"/>
                    </a:lnTo>
                    <a:lnTo>
                      <a:pt x="34" y="228"/>
                    </a:lnTo>
                    <a:lnTo>
                      <a:pt x="30" y="228"/>
                    </a:lnTo>
                    <a:lnTo>
                      <a:pt x="34" y="228"/>
                    </a:lnTo>
                    <a:lnTo>
                      <a:pt x="34" y="224"/>
                    </a:lnTo>
                    <a:lnTo>
                      <a:pt x="36" y="224"/>
                    </a:lnTo>
                    <a:lnTo>
                      <a:pt x="40" y="220"/>
                    </a:lnTo>
                    <a:lnTo>
                      <a:pt x="40" y="216"/>
                    </a:lnTo>
                    <a:lnTo>
                      <a:pt x="44" y="220"/>
                    </a:lnTo>
                    <a:lnTo>
                      <a:pt x="44" y="216"/>
                    </a:lnTo>
                    <a:lnTo>
                      <a:pt x="48" y="216"/>
                    </a:lnTo>
                    <a:lnTo>
                      <a:pt x="52" y="216"/>
                    </a:lnTo>
                    <a:lnTo>
                      <a:pt x="56" y="220"/>
                    </a:lnTo>
                    <a:lnTo>
                      <a:pt x="56" y="216"/>
                    </a:lnTo>
                    <a:lnTo>
                      <a:pt x="52" y="212"/>
                    </a:lnTo>
                    <a:lnTo>
                      <a:pt x="52" y="208"/>
                    </a:lnTo>
                    <a:lnTo>
                      <a:pt x="52" y="204"/>
                    </a:lnTo>
                    <a:lnTo>
                      <a:pt x="52" y="202"/>
                    </a:lnTo>
                    <a:lnTo>
                      <a:pt x="56" y="202"/>
                    </a:lnTo>
                    <a:lnTo>
                      <a:pt x="56" y="204"/>
                    </a:lnTo>
                    <a:lnTo>
                      <a:pt x="60" y="204"/>
                    </a:lnTo>
                    <a:lnTo>
                      <a:pt x="60" y="202"/>
                    </a:lnTo>
                    <a:lnTo>
                      <a:pt x="60" y="198"/>
                    </a:lnTo>
                    <a:lnTo>
                      <a:pt x="62" y="198"/>
                    </a:lnTo>
                    <a:lnTo>
                      <a:pt x="62" y="202"/>
                    </a:lnTo>
                    <a:lnTo>
                      <a:pt x="62" y="198"/>
                    </a:lnTo>
                    <a:lnTo>
                      <a:pt x="66" y="198"/>
                    </a:lnTo>
                    <a:lnTo>
                      <a:pt x="66" y="194"/>
                    </a:lnTo>
                    <a:lnTo>
                      <a:pt x="70" y="194"/>
                    </a:lnTo>
                    <a:lnTo>
                      <a:pt x="74" y="194"/>
                    </a:lnTo>
                    <a:lnTo>
                      <a:pt x="74" y="190"/>
                    </a:lnTo>
                    <a:lnTo>
                      <a:pt x="74" y="186"/>
                    </a:lnTo>
                    <a:lnTo>
                      <a:pt x="74" y="182"/>
                    </a:lnTo>
                    <a:lnTo>
                      <a:pt x="74" y="174"/>
                    </a:lnTo>
                    <a:lnTo>
                      <a:pt x="74" y="172"/>
                    </a:lnTo>
                    <a:lnTo>
                      <a:pt x="74" y="168"/>
                    </a:lnTo>
                    <a:lnTo>
                      <a:pt x="74" y="164"/>
                    </a:lnTo>
                    <a:lnTo>
                      <a:pt x="70" y="164"/>
                    </a:lnTo>
                    <a:lnTo>
                      <a:pt x="70" y="160"/>
                    </a:lnTo>
                    <a:lnTo>
                      <a:pt x="74" y="160"/>
                    </a:lnTo>
                    <a:lnTo>
                      <a:pt x="70" y="156"/>
                    </a:lnTo>
                    <a:lnTo>
                      <a:pt x="74" y="156"/>
                    </a:lnTo>
                    <a:lnTo>
                      <a:pt x="74" y="152"/>
                    </a:lnTo>
                    <a:lnTo>
                      <a:pt x="74" y="148"/>
                    </a:lnTo>
                    <a:lnTo>
                      <a:pt x="74" y="146"/>
                    </a:lnTo>
                    <a:lnTo>
                      <a:pt x="78" y="142"/>
                    </a:lnTo>
                    <a:lnTo>
                      <a:pt x="74" y="142"/>
                    </a:lnTo>
                    <a:lnTo>
                      <a:pt x="74" y="138"/>
                    </a:lnTo>
                    <a:lnTo>
                      <a:pt x="70" y="138"/>
                    </a:lnTo>
                    <a:lnTo>
                      <a:pt x="70" y="134"/>
                    </a:lnTo>
                    <a:lnTo>
                      <a:pt x="70" y="130"/>
                    </a:lnTo>
                    <a:lnTo>
                      <a:pt x="74" y="130"/>
                    </a:lnTo>
                    <a:lnTo>
                      <a:pt x="74" y="126"/>
                    </a:lnTo>
                    <a:lnTo>
                      <a:pt x="70" y="126"/>
                    </a:lnTo>
                    <a:lnTo>
                      <a:pt x="70" y="122"/>
                    </a:lnTo>
                    <a:lnTo>
                      <a:pt x="66" y="122"/>
                    </a:lnTo>
                    <a:lnTo>
                      <a:pt x="66" y="118"/>
                    </a:lnTo>
                    <a:lnTo>
                      <a:pt x="62" y="118"/>
                    </a:lnTo>
                    <a:lnTo>
                      <a:pt x="62" y="122"/>
                    </a:lnTo>
                    <a:lnTo>
                      <a:pt x="60" y="118"/>
                    </a:lnTo>
                    <a:lnTo>
                      <a:pt x="60" y="116"/>
                    </a:lnTo>
                    <a:lnTo>
                      <a:pt x="60" y="112"/>
                    </a:lnTo>
                    <a:lnTo>
                      <a:pt x="60" y="108"/>
                    </a:lnTo>
                    <a:lnTo>
                      <a:pt x="56" y="108"/>
                    </a:lnTo>
                    <a:lnTo>
                      <a:pt x="56" y="104"/>
                    </a:lnTo>
                    <a:lnTo>
                      <a:pt x="52" y="104"/>
                    </a:lnTo>
                    <a:lnTo>
                      <a:pt x="52" y="100"/>
                    </a:lnTo>
                    <a:lnTo>
                      <a:pt x="48" y="100"/>
                    </a:lnTo>
                    <a:lnTo>
                      <a:pt x="48" y="96"/>
                    </a:lnTo>
                    <a:lnTo>
                      <a:pt x="48" y="92"/>
                    </a:lnTo>
                    <a:lnTo>
                      <a:pt x="44" y="92"/>
                    </a:lnTo>
                    <a:lnTo>
                      <a:pt x="44" y="88"/>
                    </a:lnTo>
                    <a:lnTo>
                      <a:pt x="40" y="88"/>
                    </a:lnTo>
                    <a:lnTo>
                      <a:pt x="40" y="86"/>
                    </a:lnTo>
                    <a:lnTo>
                      <a:pt x="40" y="82"/>
                    </a:lnTo>
                    <a:lnTo>
                      <a:pt x="36" y="82"/>
                    </a:lnTo>
                    <a:lnTo>
                      <a:pt x="34" y="82"/>
                    </a:lnTo>
                    <a:lnTo>
                      <a:pt x="34" y="78"/>
                    </a:lnTo>
                    <a:lnTo>
                      <a:pt x="30" y="74"/>
                    </a:lnTo>
                    <a:lnTo>
                      <a:pt x="26" y="74"/>
                    </a:lnTo>
                    <a:lnTo>
                      <a:pt x="22" y="70"/>
                    </a:lnTo>
                    <a:lnTo>
                      <a:pt x="26" y="70"/>
                    </a:lnTo>
                    <a:lnTo>
                      <a:pt x="26" y="66"/>
                    </a:lnTo>
                    <a:lnTo>
                      <a:pt x="26" y="62"/>
                    </a:lnTo>
                    <a:lnTo>
                      <a:pt x="26" y="66"/>
                    </a:lnTo>
                    <a:lnTo>
                      <a:pt x="26" y="62"/>
                    </a:lnTo>
                    <a:lnTo>
                      <a:pt x="30" y="62"/>
                    </a:lnTo>
                    <a:lnTo>
                      <a:pt x="30" y="66"/>
                    </a:lnTo>
                    <a:lnTo>
                      <a:pt x="34" y="66"/>
                    </a:lnTo>
                    <a:lnTo>
                      <a:pt x="34" y="62"/>
                    </a:lnTo>
                    <a:lnTo>
                      <a:pt x="36" y="62"/>
                    </a:lnTo>
                    <a:lnTo>
                      <a:pt x="36" y="58"/>
                    </a:lnTo>
                    <a:lnTo>
                      <a:pt x="36" y="56"/>
                    </a:lnTo>
                    <a:lnTo>
                      <a:pt x="34" y="52"/>
                    </a:lnTo>
                    <a:lnTo>
                      <a:pt x="30" y="52"/>
                    </a:lnTo>
                    <a:lnTo>
                      <a:pt x="34" y="48"/>
                    </a:lnTo>
                    <a:lnTo>
                      <a:pt x="30" y="44"/>
                    </a:lnTo>
                    <a:lnTo>
                      <a:pt x="26" y="42"/>
                    </a:lnTo>
                    <a:lnTo>
                      <a:pt x="22" y="44"/>
                    </a:lnTo>
                    <a:lnTo>
                      <a:pt x="22" y="48"/>
                    </a:lnTo>
                    <a:lnTo>
                      <a:pt x="18" y="48"/>
                    </a:lnTo>
                    <a:lnTo>
                      <a:pt x="18" y="44"/>
                    </a:lnTo>
                    <a:lnTo>
                      <a:pt x="14" y="44"/>
                    </a:lnTo>
                    <a:lnTo>
                      <a:pt x="10" y="44"/>
                    </a:lnTo>
                    <a:lnTo>
                      <a:pt x="10" y="42"/>
                    </a:lnTo>
                    <a:lnTo>
                      <a:pt x="10" y="38"/>
                    </a:lnTo>
                    <a:lnTo>
                      <a:pt x="6" y="38"/>
                    </a:lnTo>
                    <a:lnTo>
                      <a:pt x="10" y="34"/>
                    </a:lnTo>
                    <a:lnTo>
                      <a:pt x="6" y="34"/>
                    </a:lnTo>
                    <a:lnTo>
                      <a:pt x="10" y="34"/>
                    </a:lnTo>
                    <a:lnTo>
                      <a:pt x="10" y="30"/>
                    </a:lnTo>
                    <a:lnTo>
                      <a:pt x="6" y="30"/>
                    </a:lnTo>
                    <a:lnTo>
                      <a:pt x="6" y="26"/>
                    </a:lnTo>
                    <a:lnTo>
                      <a:pt x="4" y="26"/>
                    </a:lnTo>
                    <a:lnTo>
                      <a:pt x="4" y="22"/>
                    </a:lnTo>
                    <a:lnTo>
                      <a:pt x="0" y="18"/>
                    </a:lnTo>
                    <a:lnTo>
                      <a:pt x="0" y="14"/>
                    </a:lnTo>
                    <a:lnTo>
                      <a:pt x="4" y="14"/>
                    </a:lnTo>
                    <a:lnTo>
                      <a:pt x="4" y="12"/>
                    </a:lnTo>
                    <a:lnTo>
                      <a:pt x="6" y="12"/>
                    </a:lnTo>
                    <a:lnTo>
                      <a:pt x="6" y="14"/>
                    </a:lnTo>
                    <a:lnTo>
                      <a:pt x="10" y="14"/>
                    </a:lnTo>
                    <a:lnTo>
                      <a:pt x="14" y="14"/>
                    </a:lnTo>
                    <a:lnTo>
                      <a:pt x="14" y="12"/>
                    </a:lnTo>
                    <a:lnTo>
                      <a:pt x="18" y="12"/>
                    </a:lnTo>
                    <a:lnTo>
                      <a:pt x="18" y="14"/>
                    </a:lnTo>
                    <a:lnTo>
                      <a:pt x="18" y="12"/>
                    </a:lnTo>
                    <a:lnTo>
                      <a:pt x="22" y="12"/>
                    </a:lnTo>
                    <a:lnTo>
                      <a:pt x="22" y="14"/>
                    </a:lnTo>
                    <a:lnTo>
                      <a:pt x="26" y="14"/>
                    </a:lnTo>
                    <a:lnTo>
                      <a:pt x="26" y="12"/>
                    </a:lnTo>
                    <a:lnTo>
                      <a:pt x="30" y="12"/>
                    </a:lnTo>
                    <a:lnTo>
                      <a:pt x="34" y="12"/>
                    </a:lnTo>
                    <a:lnTo>
                      <a:pt x="36" y="8"/>
                    </a:lnTo>
                    <a:lnTo>
                      <a:pt x="36" y="4"/>
                    </a:lnTo>
                    <a:lnTo>
                      <a:pt x="40" y="0"/>
                    </a:lnTo>
                    <a:lnTo>
                      <a:pt x="44" y="0"/>
                    </a:lnTo>
                    <a:lnTo>
                      <a:pt x="44" y="4"/>
                    </a:lnTo>
                    <a:lnTo>
                      <a:pt x="48" y="4"/>
                    </a:lnTo>
                    <a:lnTo>
                      <a:pt x="48" y="8"/>
                    </a:lnTo>
                    <a:lnTo>
                      <a:pt x="52" y="8"/>
                    </a:lnTo>
                    <a:lnTo>
                      <a:pt x="56" y="8"/>
                    </a:lnTo>
                    <a:lnTo>
                      <a:pt x="60" y="8"/>
                    </a:lnTo>
                    <a:lnTo>
                      <a:pt x="62" y="8"/>
                    </a:lnTo>
                    <a:lnTo>
                      <a:pt x="62" y="12"/>
                    </a:lnTo>
                    <a:lnTo>
                      <a:pt x="62" y="14"/>
                    </a:lnTo>
                    <a:lnTo>
                      <a:pt x="60" y="14"/>
                    </a:lnTo>
                    <a:lnTo>
                      <a:pt x="60" y="18"/>
                    </a:lnTo>
                    <a:lnTo>
                      <a:pt x="62" y="18"/>
                    </a:lnTo>
                    <a:lnTo>
                      <a:pt x="62" y="22"/>
                    </a:lnTo>
                    <a:lnTo>
                      <a:pt x="66" y="26"/>
                    </a:lnTo>
                    <a:lnTo>
                      <a:pt x="70" y="30"/>
                    </a:lnTo>
                    <a:lnTo>
                      <a:pt x="74" y="30"/>
                    </a:lnTo>
                    <a:lnTo>
                      <a:pt x="78" y="30"/>
                    </a:lnTo>
                    <a:lnTo>
                      <a:pt x="82" y="30"/>
                    </a:lnTo>
                    <a:lnTo>
                      <a:pt x="82" y="34"/>
                    </a:lnTo>
                    <a:lnTo>
                      <a:pt x="78" y="34"/>
                    </a:lnTo>
                    <a:lnTo>
                      <a:pt x="74" y="38"/>
                    </a:lnTo>
                    <a:lnTo>
                      <a:pt x="70" y="38"/>
                    </a:lnTo>
                    <a:lnTo>
                      <a:pt x="74" y="42"/>
                    </a:lnTo>
                    <a:lnTo>
                      <a:pt x="70" y="42"/>
                    </a:lnTo>
                    <a:lnTo>
                      <a:pt x="70" y="44"/>
                    </a:lnTo>
                    <a:lnTo>
                      <a:pt x="66" y="42"/>
                    </a:lnTo>
                    <a:lnTo>
                      <a:pt x="70" y="42"/>
                    </a:lnTo>
                    <a:lnTo>
                      <a:pt x="66" y="42"/>
                    </a:lnTo>
                    <a:lnTo>
                      <a:pt x="66" y="44"/>
                    </a:lnTo>
                    <a:lnTo>
                      <a:pt x="62" y="44"/>
                    </a:lnTo>
                    <a:lnTo>
                      <a:pt x="62" y="42"/>
                    </a:lnTo>
                    <a:lnTo>
                      <a:pt x="62" y="44"/>
                    </a:lnTo>
                    <a:lnTo>
                      <a:pt x="62" y="48"/>
                    </a:lnTo>
                    <a:lnTo>
                      <a:pt x="60" y="52"/>
                    </a:lnTo>
                    <a:lnTo>
                      <a:pt x="60" y="56"/>
                    </a:lnTo>
                    <a:lnTo>
                      <a:pt x="60" y="52"/>
                    </a:lnTo>
                    <a:lnTo>
                      <a:pt x="60" y="56"/>
                    </a:lnTo>
                    <a:lnTo>
                      <a:pt x="56" y="56"/>
                    </a:lnTo>
                    <a:lnTo>
                      <a:pt x="56" y="58"/>
                    </a:lnTo>
                    <a:lnTo>
                      <a:pt x="52" y="58"/>
                    </a:lnTo>
                    <a:lnTo>
                      <a:pt x="52" y="62"/>
                    </a:lnTo>
                    <a:lnTo>
                      <a:pt x="52" y="66"/>
                    </a:lnTo>
                    <a:lnTo>
                      <a:pt x="52" y="70"/>
                    </a:lnTo>
                    <a:lnTo>
                      <a:pt x="48" y="70"/>
                    </a:lnTo>
                    <a:lnTo>
                      <a:pt x="52" y="70"/>
                    </a:lnTo>
                    <a:lnTo>
                      <a:pt x="48" y="74"/>
                    </a:lnTo>
                    <a:lnTo>
                      <a:pt x="48" y="78"/>
                    </a:lnTo>
                    <a:lnTo>
                      <a:pt x="48" y="82"/>
                    </a:lnTo>
                    <a:lnTo>
                      <a:pt x="52" y="82"/>
                    </a:lnTo>
                    <a:lnTo>
                      <a:pt x="52" y="86"/>
                    </a:lnTo>
                    <a:lnTo>
                      <a:pt x="52" y="88"/>
                    </a:lnTo>
                    <a:lnTo>
                      <a:pt x="56" y="88"/>
                    </a:lnTo>
                    <a:lnTo>
                      <a:pt x="60" y="92"/>
                    </a:lnTo>
                    <a:lnTo>
                      <a:pt x="60" y="96"/>
                    </a:lnTo>
                    <a:lnTo>
                      <a:pt x="60" y="100"/>
                    </a:lnTo>
                    <a:lnTo>
                      <a:pt x="62" y="104"/>
                    </a:lnTo>
                    <a:lnTo>
                      <a:pt x="62" y="108"/>
                    </a:lnTo>
                    <a:lnTo>
                      <a:pt x="66" y="108"/>
                    </a:lnTo>
                    <a:lnTo>
                      <a:pt x="66" y="112"/>
                    </a:lnTo>
                    <a:lnTo>
                      <a:pt x="66" y="112"/>
                    </a:lnTo>
                    <a:lnTo>
                      <a:pt x="66" y="112"/>
                    </a:lnTo>
                    <a:close/>
                    <a:moveTo>
                      <a:pt x="62" y="224"/>
                    </a:moveTo>
                    <a:lnTo>
                      <a:pt x="66" y="224"/>
                    </a:lnTo>
                    <a:lnTo>
                      <a:pt x="62" y="224"/>
                    </a:lnTo>
                    <a:lnTo>
                      <a:pt x="66" y="224"/>
                    </a:lnTo>
                    <a:lnTo>
                      <a:pt x="66" y="228"/>
                    </a:lnTo>
                    <a:lnTo>
                      <a:pt x="62" y="228"/>
                    </a:lnTo>
                    <a:lnTo>
                      <a:pt x="62" y="224"/>
                    </a:lnTo>
                    <a:lnTo>
                      <a:pt x="62" y="224"/>
                    </a:lnTo>
                    <a:lnTo>
                      <a:pt x="62" y="224"/>
                    </a:lnTo>
                    <a:close/>
                    <a:moveTo>
                      <a:pt x="74" y="38"/>
                    </a:moveTo>
                    <a:lnTo>
                      <a:pt x="74" y="42"/>
                    </a:lnTo>
                    <a:lnTo>
                      <a:pt x="70" y="42"/>
                    </a:lnTo>
                    <a:lnTo>
                      <a:pt x="74" y="38"/>
                    </a:lnTo>
                    <a:lnTo>
                      <a:pt x="74" y="38"/>
                    </a:lnTo>
                    <a:lnTo>
                      <a:pt x="74" y="38"/>
                    </a:lnTo>
                    <a:close/>
                    <a:moveTo>
                      <a:pt x="66" y="44"/>
                    </a:moveTo>
                    <a:lnTo>
                      <a:pt x="66" y="48"/>
                    </a:lnTo>
                    <a:lnTo>
                      <a:pt x="66" y="44"/>
                    </a:lnTo>
                    <a:lnTo>
                      <a:pt x="66" y="44"/>
                    </a:lnTo>
                    <a:lnTo>
                      <a:pt x="66" y="44"/>
                    </a:lnTo>
                    <a:close/>
                    <a:moveTo>
                      <a:pt x="26" y="228"/>
                    </a:moveTo>
                    <a:lnTo>
                      <a:pt x="26" y="232"/>
                    </a:lnTo>
                    <a:lnTo>
                      <a:pt x="22" y="228"/>
                    </a:lnTo>
                    <a:lnTo>
                      <a:pt x="26" y="228"/>
                    </a:lnTo>
                    <a:lnTo>
                      <a:pt x="26" y="228"/>
                    </a:lnTo>
                    <a:lnTo>
                      <a:pt x="26" y="22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3" name="Freeform 63">
                <a:extLst>
                  <a:ext uri="{FF2B5EF4-FFF2-40B4-BE49-F238E27FC236}">
                    <a16:creationId xmlns:a16="http://schemas.microsoft.com/office/drawing/2014/main" id="{61ECC43C-13CF-4422-8983-5F96B2A323D4}"/>
                  </a:ext>
                </a:extLst>
              </p:cNvPr>
              <p:cNvSpPr>
                <a:spLocks noEditPoints="1"/>
              </p:cNvSpPr>
              <p:nvPr/>
            </p:nvSpPr>
            <p:spPr bwMode="auto">
              <a:xfrm>
                <a:off x="7251341" y="3513783"/>
                <a:ext cx="19442" cy="43278"/>
              </a:xfrm>
              <a:custGeom>
                <a:avLst/>
                <a:gdLst>
                  <a:gd name="T0" fmla="*/ 10 w 10"/>
                  <a:gd name="T1" fmla="*/ 12 h 22"/>
                  <a:gd name="T2" fmla="*/ 10 w 10"/>
                  <a:gd name="T3" fmla="*/ 12 h 22"/>
                  <a:gd name="T4" fmla="*/ 10 w 10"/>
                  <a:gd name="T5" fmla="*/ 14 h 22"/>
                  <a:gd name="T6" fmla="*/ 10 w 10"/>
                  <a:gd name="T7" fmla="*/ 14 h 22"/>
                  <a:gd name="T8" fmla="*/ 10 w 10"/>
                  <a:gd name="T9" fmla="*/ 18 h 22"/>
                  <a:gd name="T10" fmla="*/ 10 w 10"/>
                  <a:gd name="T11" fmla="*/ 18 h 22"/>
                  <a:gd name="T12" fmla="*/ 10 w 10"/>
                  <a:gd name="T13" fmla="*/ 18 h 22"/>
                  <a:gd name="T14" fmla="*/ 6 w 10"/>
                  <a:gd name="T15" fmla="*/ 22 h 22"/>
                  <a:gd name="T16" fmla="*/ 6 w 10"/>
                  <a:gd name="T17" fmla="*/ 22 h 22"/>
                  <a:gd name="T18" fmla="*/ 4 w 10"/>
                  <a:gd name="T19" fmla="*/ 22 h 22"/>
                  <a:gd name="T20" fmla="*/ 0 w 10"/>
                  <a:gd name="T21" fmla="*/ 22 h 22"/>
                  <a:gd name="T22" fmla="*/ 0 w 10"/>
                  <a:gd name="T23" fmla="*/ 22 h 22"/>
                  <a:gd name="T24" fmla="*/ 4 w 10"/>
                  <a:gd name="T25" fmla="*/ 22 h 22"/>
                  <a:gd name="T26" fmla="*/ 4 w 10"/>
                  <a:gd name="T27" fmla="*/ 18 h 22"/>
                  <a:gd name="T28" fmla="*/ 4 w 10"/>
                  <a:gd name="T29" fmla="*/ 18 h 22"/>
                  <a:gd name="T30" fmla="*/ 4 w 10"/>
                  <a:gd name="T31" fmla="*/ 18 h 22"/>
                  <a:gd name="T32" fmla="*/ 4 w 10"/>
                  <a:gd name="T33" fmla="*/ 14 h 22"/>
                  <a:gd name="T34" fmla="*/ 6 w 10"/>
                  <a:gd name="T35" fmla="*/ 14 h 22"/>
                  <a:gd name="T36" fmla="*/ 4 w 10"/>
                  <a:gd name="T37" fmla="*/ 14 h 22"/>
                  <a:gd name="T38" fmla="*/ 4 w 10"/>
                  <a:gd name="T39" fmla="*/ 14 h 22"/>
                  <a:gd name="T40" fmla="*/ 4 w 10"/>
                  <a:gd name="T41" fmla="*/ 14 h 22"/>
                  <a:gd name="T42" fmla="*/ 4 w 10"/>
                  <a:gd name="T43" fmla="*/ 12 h 22"/>
                  <a:gd name="T44" fmla="*/ 4 w 10"/>
                  <a:gd name="T45" fmla="*/ 12 h 22"/>
                  <a:gd name="T46" fmla="*/ 4 w 10"/>
                  <a:gd name="T47" fmla="*/ 8 h 22"/>
                  <a:gd name="T48" fmla="*/ 4 w 10"/>
                  <a:gd name="T49" fmla="*/ 8 h 22"/>
                  <a:gd name="T50" fmla="*/ 4 w 10"/>
                  <a:gd name="T51" fmla="*/ 4 h 22"/>
                  <a:gd name="T52" fmla="*/ 4 w 10"/>
                  <a:gd name="T53" fmla="*/ 4 h 22"/>
                  <a:gd name="T54" fmla="*/ 4 w 10"/>
                  <a:gd name="T55" fmla="*/ 4 h 22"/>
                  <a:gd name="T56" fmla="*/ 6 w 10"/>
                  <a:gd name="T57" fmla="*/ 0 h 22"/>
                  <a:gd name="T58" fmla="*/ 6 w 10"/>
                  <a:gd name="T59" fmla="*/ 0 h 22"/>
                  <a:gd name="T60" fmla="*/ 6 w 10"/>
                  <a:gd name="T61" fmla="*/ 0 h 22"/>
                  <a:gd name="T62" fmla="*/ 6 w 10"/>
                  <a:gd name="T63" fmla="*/ 4 h 22"/>
                  <a:gd name="T64" fmla="*/ 10 w 10"/>
                  <a:gd name="T65" fmla="*/ 4 h 22"/>
                  <a:gd name="T66" fmla="*/ 10 w 10"/>
                  <a:gd name="T67" fmla="*/ 8 h 22"/>
                  <a:gd name="T68" fmla="*/ 10 w 10"/>
                  <a:gd name="T69" fmla="*/ 8 h 22"/>
                  <a:gd name="T70" fmla="*/ 6 w 10"/>
                  <a:gd name="T71" fmla="*/ 14 h 22"/>
                  <a:gd name="T72" fmla="*/ 6 w 10"/>
                  <a:gd name="T73" fmla="*/ 14 h 22"/>
                  <a:gd name="T74" fmla="*/ 6 w 10"/>
                  <a:gd name="T75" fmla="*/ 14 h 22"/>
                  <a:gd name="T76" fmla="*/ 6 w 10"/>
                  <a:gd name="T77" fmla="*/ 14 h 22"/>
                  <a:gd name="T78" fmla="*/ 6 w 10"/>
                  <a:gd name="T79" fmla="*/ 14 h 22"/>
                  <a:gd name="T80" fmla="*/ 6 w 10"/>
                  <a:gd name="T81"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22">
                    <a:moveTo>
                      <a:pt x="10" y="8"/>
                    </a:moveTo>
                    <a:lnTo>
                      <a:pt x="10" y="12"/>
                    </a:lnTo>
                    <a:lnTo>
                      <a:pt x="10" y="12"/>
                    </a:lnTo>
                    <a:lnTo>
                      <a:pt x="10" y="12"/>
                    </a:lnTo>
                    <a:lnTo>
                      <a:pt x="10" y="14"/>
                    </a:lnTo>
                    <a:lnTo>
                      <a:pt x="10" y="14"/>
                    </a:lnTo>
                    <a:lnTo>
                      <a:pt x="10" y="14"/>
                    </a:lnTo>
                    <a:lnTo>
                      <a:pt x="10" y="14"/>
                    </a:lnTo>
                    <a:lnTo>
                      <a:pt x="10" y="18"/>
                    </a:lnTo>
                    <a:lnTo>
                      <a:pt x="10" y="18"/>
                    </a:lnTo>
                    <a:lnTo>
                      <a:pt x="10" y="18"/>
                    </a:lnTo>
                    <a:lnTo>
                      <a:pt x="10" y="18"/>
                    </a:lnTo>
                    <a:lnTo>
                      <a:pt x="10" y="18"/>
                    </a:lnTo>
                    <a:lnTo>
                      <a:pt x="10" y="18"/>
                    </a:lnTo>
                    <a:lnTo>
                      <a:pt x="6" y="18"/>
                    </a:lnTo>
                    <a:lnTo>
                      <a:pt x="6" y="22"/>
                    </a:lnTo>
                    <a:lnTo>
                      <a:pt x="6" y="22"/>
                    </a:lnTo>
                    <a:lnTo>
                      <a:pt x="6" y="22"/>
                    </a:lnTo>
                    <a:lnTo>
                      <a:pt x="6" y="22"/>
                    </a:lnTo>
                    <a:lnTo>
                      <a:pt x="4" y="22"/>
                    </a:lnTo>
                    <a:lnTo>
                      <a:pt x="4" y="22"/>
                    </a:lnTo>
                    <a:lnTo>
                      <a:pt x="0" y="22"/>
                    </a:lnTo>
                    <a:lnTo>
                      <a:pt x="0" y="22"/>
                    </a:lnTo>
                    <a:lnTo>
                      <a:pt x="0" y="22"/>
                    </a:lnTo>
                    <a:lnTo>
                      <a:pt x="0" y="22"/>
                    </a:lnTo>
                    <a:lnTo>
                      <a:pt x="4" y="22"/>
                    </a:lnTo>
                    <a:lnTo>
                      <a:pt x="4" y="18"/>
                    </a:lnTo>
                    <a:lnTo>
                      <a:pt x="4" y="18"/>
                    </a:lnTo>
                    <a:lnTo>
                      <a:pt x="4" y="18"/>
                    </a:lnTo>
                    <a:lnTo>
                      <a:pt x="4" y="18"/>
                    </a:lnTo>
                    <a:lnTo>
                      <a:pt x="4" y="18"/>
                    </a:lnTo>
                    <a:lnTo>
                      <a:pt x="4" y="18"/>
                    </a:lnTo>
                    <a:lnTo>
                      <a:pt x="4" y="14"/>
                    </a:lnTo>
                    <a:lnTo>
                      <a:pt x="4" y="14"/>
                    </a:lnTo>
                    <a:lnTo>
                      <a:pt x="6" y="14"/>
                    </a:lnTo>
                    <a:lnTo>
                      <a:pt x="6" y="14"/>
                    </a:lnTo>
                    <a:lnTo>
                      <a:pt x="4" y="14"/>
                    </a:lnTo>
                    <a:lnTo>
                      <a:pt x="4" y="14"/>
                    </a:lnTo>
                    <a:lnTo>
                      <a:pt x="4" y="14"/>
                    </a:lnTo>
                    <a:lnTo>
                      <a:pt x="4" y="14"/>
                    </a:lnTo>
                    <a:lnTo>
                      <a:pt x="4" y="14"/>
                    </a:lnTo>
                    <a:lnTo>
                      <a:pt x="4" y="14"/>
                    </a:lnTo>
                    <a:lnTo>
                      <a:pt x="4" y="14"/>
                    </a:lnTo>
                    <a:lnTo>
                      <a:pt x="4" y="12"/>
                    </a:lnTo>
                    <a:lnTo>
                      <a:pt x="4" y="12"/>
                    </a:lnTo>
                    <a:lnTo>
                      <a:pt x="4" y="12"/>
                    </a:lnTo>
                    <a:lnTo>
                      <a:pt x="4" y="12"/>
                    </a:lnTo>
                    <a:lnTo>
                      <a:pt x="4" y="8"/>
                    </a:lnTo>
                    <a:lnTo>
                      <a:pt x="4" y="8"/>
                    </a:lnTo>
                    <a:lnTo>
                      <a:pt x="4" y="8"/>
                    </a:lnTo>
                    <a:lnTo>
                      <a:pt x="4" y="4"/>
                    </a:lnTo>
                    <a:lnTo>
                      <a:pt x="4" y="4"/>
                    </a:lnTo>
                    <a:lnTo>
                      <a:pt x="4" y="4"/>
                    </a:lnTo>
                    <a:lnTo>
                      <a:pt x="4" y="4"/>
                    </a:lnTo>
                    <a:lnTo>
                      <a:pt x="4" y="4"/>
                    </a:lnTo>
                    <a:lnTo>
                      <a:pt x="4" y="4"/>
                    </a:lnTo>
                    <a:lnTo>
                      <a:pt x="6" y="0"/>
                    </a:lnTo>
                    <a:lnTo>
                      <a:pt x="6" y="0"/>
                    </a:lnTo>
                    <a:lnTo>
                      <a:pt x="6" y="0"/>
                    </a:lnTo>
                    <a:lnTo>
                      <a:pt x="6" y="0"/>
                    </a:lnTo>
                    <a:lnTo>
                      <a:pt x="6" y="0"/>
                    </a:lnTo>
                    <a:lnTo>
                      <a:pt x="6" y="0"/>
                    </a:lnTo>
                    <a:lnTo>
                      <a:pt x="6" y="0"/>
                    </a:lnTo>
                    <a:lnTo>
                      <a:pt x="6" y="4"/>
                    </a:lnTo>
                    <a:lnTo>
                      <a:pt x="10" y="4"/>
                    </a:lnTo>
                    <a:lnTo>
                      <a:pt x="10" y="4"/>
                    </a:lnTo>
                    <a:lnTo>
                      <a:pt x="10" y="4"/>
                    </a:lnTo>
                    <a:lnTo>
                      <a:pt x="10" y="8"/>
                    </a:lnTo>
                    <a:lnTo>
                      <a:pt x="10" y="8"/>
                    </a:lnTo>
                    <a:lnTo>
                      <a:pt x="10" y="8"/>
                    </a:lnTo>
                    <a:lnTo>
                      <a:pt x="10" y="8"/>
                    </a:lnTo>
                    <a:close/>
                    <a:moveTo>
                      <a:pt x="6" y="14"/>
                    </a:moveTo>
                    <a:lnTo>
                      <a:pt x="6" y="14"/>
                    </a:lnTo>
                    <a:lnTo>
                      <a:pt x="6" y="14"/>
                    </a:lnTo>
                    <a:lnTo>
                      <a:pt x="6" y="14"/>
                    </a:lnTo>
                    <a:lnTo>
                      <a:pt x="6" y="14"/>
                    </a:lnTo>
                    <a:lnTo>
                      <a:pt x="6" y="14"/>
                    </a:lnTo>
                    <a:lnTo>
                      <a:pt x="6" y="14"/>
                    </a:lnTo>
                    <a:lnTo>
                      <a:pt x="6" y="14"/>
                    </a:lnTo>
                    <a:lnTo>
                      <a:pt x="6" y="14"/>
                    </a:lnTo>
                    <a:lnTo>
                      <a:pt x="6" y="14"/>
                    </a:lnTo>
                    <a:lnTo>
                      <a:pt x="6" y="14"/>
                    </a:lnTo>
                    <a:lnTo>
                      <a:pt x="6" y="14"/>
                    </a:lnTo>
                    <a:close/>
                  </a:path>
                </a:pathLst>
              </a:custGeom>
              <a:solidFill>
                <a:srgbClr val="00206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4" name="Freeform 64">
                <a:extLst>
                  <a:ext uri="{FF2B5EF4-FFF2-40B4-BE49-F238E27FC236}">
                    <a16:creationId xmlns:a16="http://schemas.microsoft.com/office/drawing/2014/main" id="{312C3702-2098-4027-BED1-60ACFE455FF2}"/>
                  </a:ext>
                </a:extLst>
              </p:cNvPr>
              <p:cNvSpPr>
                <a:spLocks noEditPoints="1"/>
              </p:cNvSpPr>
              <p:nvPr/>
            </p:nvSpPr>
            <p:spPr bwMode="auto">
              <a:xfrm>
                <a:off x="7461320" y="3997713"/>
                <a:ext cx="330523" cy="232129"/>
              </a:xfrm>
              <a:custGeom>
                <a:avLst/>
                <a:gdLst>
                  <a:gd name="T0" fmla="*/ 64 w 170"/>
                  <a:gd name="T1" fmla="*/ 92 h 118"/>
                  <a:gd name="T2" fmla="*/ 56 w 170"/>
                  <a:gd name="T3" fmla="*/ 96 h 118"/>
                  <a:gd name="T4" fmla="*/ 44 w 170"/>
                  <a:gd name="T5" fmla="*/ 96 h 118"/>
                  <a:gd name="T6" fmla="*/ 40 w 170"/>
                  <a:gd name="T7" fmla="*/ 100 h 118"/>
                  <a:gd name="T8" fmla="*/ 40 w 170"/>
                  <a:gd name="T9" fmla="*/ 104 h 118"/>
                  <a:gd name="T10" fmla="*/ 38 w 170"/>
                  <a:gd name="T11" fmla="*/ 108 h 118"/>
                  <a:gd name="T12" fmla="*/ 34 w 170"/>
                  <a:gd name="T13" fmla="*/ 108 h 118"/>
                  <a:gd name="T14" fmla="*/ 30 w 170"/>
                  <a:gd name="T15" fmla="*/ 108 h 118"/>
                  <a:gd name="T16" fmla="*/ 26 w 170"/>
                  <a:gd name="T17" fmla="*/ 108 h 118"/>
                  <a:gd name="T18" fmla="*/ 18 w 170"/>
                  <a:gd name="T19" fmla="*/ 108 h 118"/>
                  <a:gd name="T20" fmla="*/ 14 w 170"/>
                  <a:gd name="T21" fmla="*/ 108 h 118"/>
                  <a:gd name="T22" fmla="*/ 14 w 170"/>
                  <a:gd name="T23" fmla="*/ 100 h 118"/>
                  <a:gd name="T24" fmla="*/ 10 w 170"/>
                  <a:gd name="T25" fmla="*/ 92 h 118"/>
                  <a:gd name="T26" fmla="*/ 10 w 170"/>
                  <a:gd name="T27" fmla="*/ 90 h 118"/>
                  <a:gd name="T28" fmla="*/ 10 w 170"/>
                  <a:gd name="T29" fmla="*/ 82 h 118"/>
                  <a:gd name="T30" fmla="*/ 8 w 170"/>
                  <a:gd name="T31" fmla="*/ 70 h 118"/>
                  <a:gd name="T32" fmla="*/ 8 w 170"/>
                  <a:gd name="T33" fmla="*/ 66 h 118"/>
                  <a:gd name="T34" fmla="*/ 4 w 170"/>
                  <a:gd name="T35" fmla="*/ 62 h 118"/>
                  <a:gd name="T36" fmla="*/ 4 w 170"/>
                  <a:gd name="T37" fmla="*/ 60 h 118"/>
                  <a:gd name="T38" fmla="*/ 4 w 170"/>
                  <a:gd name="T39" fmla="*/ 56 h 118"/>
                  <a:gd name="T40" fmla="*/ 8 w 170"/>
                  <a:gd name="T41" fmla="*/ 48 h 118"/>
                  <a:gd name="T42" fmla="*/ 8 w 170"/>
                  <a:gd name="T43" fmla="*/ 44 h 118"/>
                  <a:gd name="T44" fmla="*/ 10 w 170"/>
                  <a:gd name="T45" fmla="*/ 40 h 118"/>
                  <a:gd name="T46" fmla="*/ 10 w 170"/>
                  <a:gd name="T47" fmla="*/ 26 h 118"/>
                  <a:gd name="T48" fmla="*/ 14 w 170"/>
                  <a:gd name="T49" fmla="*/ 26 h 118"/>
                  <a:gd name="T50" fmla="*/ 18 w 170"/>
                  <a:gd name="T51" fmla="*/ 26 h 118"/>
                  <a:gd name="T52" fmla="*/ 30 w 170"/>
                  <a:gd name="T53" fmla="*/ 26 h 118"/>
                  <a:gd name="T54" fmla="*/ 60 w 170"/>
                  <a:gd name="T55" fmla="*/ 30 h 118"/>
                  <a:gd name="T56" fmla="*/ 78 w 170"/>
                  <a:gd name="T57" fmla="*/ 22 h 118"/>
                  <a:gd name="T58" fmla="*/ 144 w 170"/>
                  <a:gd name="T59" fmla="*/ 26 h 118"/>
                  <a:gd name="T60" fmla="*/ 148 w 170"/>
                  <a:gd name="T61" fmla="*/ 40 h 118"/>
                  <a:gd name="T62" fmla="*/ 140 w 170"/>
                  <a:gd name="T63" fmla="*/ 44 h 118"/>
                  <a:gd name="T64" fmla="*/ 136 w 170"/>
                  <a:gd name="T65" fmla="*/ 48 h 118"/>
                  <a:gd name="T66" fmla="*/ 134 w 170"/>
                  <a:gd name="T67" fmla="*/ 60 h 118"/>
                  <a:gd name="T68" fmla="*/ 126 w 170"/>
                  <a:gd name="T69" fmla="*/ 62 h 118"/>
                  <a:gd name="T70" fmla="*/ 120 w 170"/>
                  <a:gd name="T71" fmla="*/ 66 h 118"/>
                  <a:gd name="T72" fmla="*/ 112 w 170"/>
                  <a:gd name="T73" fmla="*/ 66 h 118"/>
                  <a:gd name="T74" fmla="*/ 104 w 170"/>
                  <a:gd name="T75" fmla="*/ 70 h 118"/>
                  <a:gd name="T76" fmla="*/ 94 w 170"/>
                  <a:gd name="T77" fmla="*/ 78 h 118"/>
                  <a:gd name="T78" fmla="*/ 90 w 170"/>
                  <a:gd name="T79" fmla="*/ 86 h 118"/>
                  <a:gd name="T80" fmla="*/ 82 w 170"/>
                  <a:gd name="T81" fmla="*/ 86 h 118"/>
                  <a:gd name="T82" fmla="*/ 78 w 170"/>
                  <a:gd name="T83" fmla="*/ 86 h 118"/>
                  <a:gd name="T84" fmla="*/ 78 w 170"/>
                  <a:gd name="T85" fmla="*/ 86 h 118"/>
                  <a:gd name="T86" fmla="*/ 74 w 170"/>
                  <a:gd name="T87" fmla="*/ 90 h 118"/>
                  <a:gd name="T88" fmla="*/ 66 w 170"/>
                  <a:gd name="T89" fmla="*/ 92 h 118"/>
                  <a:gd name="T90" fmla="*/ 136 w 170"/>
                  <a:gd name="T91" fmla="*/ 118 h 118"/>
                  <a:gd name="T92" fmla="*/ 136 w 170"/>
                  <a:gd name="T93" fmla="*/ 116 h 118"/>
                  <a:gd name="T94" fmla="*/ 136 w 170"/>
                  <a:gd name="T95" fmla="*/ 116 h 118"/>
                  <a:gd name="T96" fmla="*/ 140 w 170"/>
                  <a:gd name="T97" fmla="*/ 118 h 118"/>
                  <a:gd name="T98" fmla="*/ 4 w 170"/>
                  <a:gd name="T99" fmla="*/ 62 h 118"/>
                  <a:gd name="T100" fmla="*/ 4 w 170"/>
                  <a:gd name="T101" fmla="*/ 60 h 118"/>
                  <a:gd name="T102" fmla="*/ 4 w 170"/>
                  <a:gd name="T103" fmla="*/ 62 h 118"/>
                  <a:gd name="T104" fmla="*/ 4 w 170"/>
                  <a:gd name="T105" fmla="*/ 86 h 118"/>
                  <a:gd name="T106" fmla="*/ 4 w 170"/>
                  <a:gd name="T107" fmla="*/ 86 h 118"/>
                  <a:gd name="T108" fmla="*/ 170 w 170"/>
                  <a:gd name="T109" fmla="*/ 112 h 118"/>
                  <a:gd name="T110" fmla="*/ 164 w 170"/>
                  <a:gd name="T111" fmla="*/ 116 h 118"/>
                  <a:gd name="T112" fmla="*/ 156 w 170"/>
                  <a:gd name="T113" fmla="*/ 116 h 118"/>
                  <a:gd name="T114" fmla="*/ 156 w 170"/>
                  <a:gd name="T115" fmla="*/ 108 h 118"/>
                  <a:gd name="T116" fmla="*/ 160 w 170"/>
                  <a:gd name="T117" fmla="*/ 112 h 118"/>
                  <a:gd name="T118" fmla="*/ 166 w 170"/>
                  <a:gd name="T119" fmla="*/ 10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18">
                    <a:moveTo>
                      <a:pt x="66" y="92"/>
                    </a:moveTo>
                    <a:lnTo>
                      <a:pt x="66" y="92"/>
                    </a:lnTo>
                    <a:lnTo>
                      <a:pt x="64" y="92"/>
                    </a:lnTo>
                    <a:lnTo>
                      <a:pt x="64" y="92"/>
                    </a:lnTo>
                    <a:lnTo>
                      <a:pt x="64" y="92"/>
                    </a:lnTo>
                    <a:lnTo>
                      <a:pt x="64" y="92"/>
                    </a:lnTo>
                    <a:lnTo>
                      <a:pt x="64" y="92"/>
                    </a:lnTo>
                    <a:lnTo>
                      <a:pt x="60" y="96"/>
                    </a:lnTo>
                    <a:lnTo>
                      <a:pt x="60" y="96"/>
                    </a:lnTo>
                    <a:lnTo>
                      <a:pt x="56" y="96"/>
                    </a:lnTo>
                    <a:lnTo>
                      <a:pt x="56" y="96"/>
                    </a:lnTo>
                    <a:lnTo>
                      <a:pt x="56" y="96"/>
                    </a:lnTo>
                    <a:lnTo>
                      <a:pt x="52" y="96"/>
                    </a:lnTo>
                    <a:lnTo>
                      <a:pt x="52" y="96"/>
                    </a:lnTo>
                    <a:lnTo>
                      <a:pt x="48" y="96"/>
                    </a:lnTo>
                    <a:lnTo>
                      <a:pt x="48" y="96"/>
                    </a:lnTo>
                    <a:lnTo>
                      <a:pt x="44" y="96"/>
                    </a:lnTo>
                    <a:lnTo>
                      <a:pt x="44" y="96"/>
                    </a:lnTo>
                    <a:lnTo>
                      <a:pt x="44" y="96"/>
                    </a:lnTo>
                    <a:lnTo>
                      <a:pt x="44" y="100"/>
                    </a:lnTo>
                    <a:lnTo>
                      <a:pt x="44" y="100"/>
                    </a:lnTo>
                    <a:lnTo>
                      <a:pt x="44" y="100"/>
                    </a:lnTo>
                    <a:lnTo>
                      <a:pt x="44" y="100"/>
                    </a:lnTo>
                    <a:lnTo>
                      <a:pt x="40" y="100"/>
                    </a:lnTo>
                    <a:lnTo>
                      <a:pt x="40" y="100"/>
                    </a:lnTo>
                    <a:lnTo>
                      <a:pt x="40" y="100"/>
                    </a:lnTo>
                    <a:lnTo>
                      <a:pt x="40" y="104"/>
                    </a:lnTo>
                    <a:lnTo>
                      <a:pt x="40" y="104"/>
                    </a:lnTo>
                    <a:lnTo>
                      <a:pt x="40" y="104"/>
                    </a:lnTo>
                    <a:lnTo>
                      <a:pt x="40" y="104"/>
                    </a:lnTo>
                    <a:lnTo>
                      <a:pt x="38" y="104"/>
                    </a:lnTo>
                    <a:lnTo>
                      <a:pt x="38" y="104"/>
                    </a:lnTo>
                    <a:lnTo>
                      <a:pt x="38" y="104"/>
                    </a:lnTo>
                    <a:lnTo>
                      <a:pt x="38" y="104"/>
                    </a:lnTo>
                    <a:lnTo>
                      <a:pt x="38" y="104"/>
                    </a:lnTo>
                    <a:lnTo>
                      <a:pt x="38" y="108"/>
                    </a:lnTo>
                    <a:lnTo>
                      <a:pt x="38" y="104"/>
                    </a:lnTo>
                    <a:lnTo>
                      <a:pt x="38" y="104"/>
                    </a:lnTo>
                    <a:lnTo>
                      <a:pt x="34" y="108"/>
                    </a:lnTo>
                    <a:lnTo>
                      <a:pt x="34" y="108"/>
                    </a:lnTo>
                    <a:lnTo>
                      <a:pt x="34" y="108"/>
                    </a:lnTo>
                    <a:lnTo>
                      <a:pt x="34" y="108"/>
                    </a:lnTo>
                    <a:lnTo>
                      <a:pt x="34" y="108"/>
                    </a:lnTo>
                    <a:lnTo>
                      <a:pt x="34" y="108"/>
                    </a:lnTo>
                    <a:lnTo>
                      <a:pt x="34" y="108"/>
                    </a:lnTo>
                    <a:lnTo>
                      <a:pt x="34" y="108"/>
                    </a:lnTo>
                    <a:lnTo>
                      <a:pt x="30" y="108"/>
                    </a:lnTo>
                    <a:lnTo>
                      <a:pt x="30" y="108"/>
                    </a:lnTo>
                    <a:lnTo>
                      <a:pt x="30" y="108"/>
                    </a:lnTo>
                    <a:lnTo>
                      <a:pt x="30" y="108"/>
                    </a:lnTo>
                    <a:lnTo>
                      <a:pt x="30" y="108"/>
                    </a:lnTo>
                    <a:lnTo>
                      <a:pt x="30" y="108"/>
                    </a:lnTo>
                    <a:lnTo>
                      <a:pt x="30" y="108"/>
                    </a:lnTo>
                    <a:lnTo>
                      <a:pt x="26" y="108"/>
                    </a:lnTo>
                    <a:lnTo>
                      <a:pt x="26" y="108"/>
                    </a:lnTo>
                    <a:lnTo>
                      <a:pt x="22" y="112"/>
                    </a:lnTo>
                    <a:lnTo>
                      <a:pt x="22" y="108"/>
                    </a:lnTo>
                    <a:lnTo>
                      <a:pt x="22" y="108"/>
                    </a:lnTo>
                    <a:lnTo>
                      <a:pt x="18" y="108"/>
                    </a:lnTo>
                    <a:lnTo>
                      <a:pt x="18" y="108"/>
                    </a:lnTo>
                    <a:lnTo>
                      <a:pt x="14" y="108"/>
                    </a:lnTo>
                    <a:lnTo>
                      <a:pt x="14" y="108"/>
                    </a:lnTo>
                    <a:lnTo>
                      <a:pt x="14" y="108"/>
                    </a:lnTo>
                    <a:lnTo>
                      <a:pt x="14" y="108"/>
                    </a:lnTo>
                    <a:lnTo>
                      <a:pt x="14" y="108"/>
                    </a:lnTo>
                    <a:lnTo>
                      <a:pt x="14" y="108"/>
                    </a:lnTo>
                    <a:lnTo>
                      <a:pt x="14" y="108"/>
                    </a:lnTo>
                    <a:lnTo>
                      <a:pt x="14" y="108"/>
                    </a:lnTo>
                    <a:lnTo>
                      <a:pt x="14" y="108"/>
                    </a:lnTo>
                    <a:lnTo>
                      <a:pt x="14" y="108"/>
                    </a:lnTo>
                    <a:lnTo>
                      <a:pt x="14" y="104"/>
                    </a:lnTo>
                    <a:lnTo>
                      <a:pt x="14" y="100"/>
                    </a:lnTo>
                    <a:lnTo>
                      <a:pt x="10" y="100"/>
                    </a:lnTo>
                    <a:lnTo>
                      <a:pt x="10" y="100"/>
                    </a:lnTo>
                    <a:lnTo>
                      <a:pt x="10" y="96"/>
                    </a:lnTo>
                    <a:lnTo>
                      <a:pt x="10" y="96"/>
                    </a:lnTo>
                    <a:lnTo>
                      <a:pt x="10" y="96"/>
                    </a:lnTo>
                    <a:lnTo>
                      <a:pt x="10" y="92"/>
                    </a:lnTo>
                    <a:lnTo>
                      <a:pt x="10" y="92"/>
                    </a:lnTo>
                    <a:lnTo>
                      <a:pt x="10" y="92"/>
                    </a:lnTo>
                    <a:lnTo>
                      <a:pt x="10" y="92"/>
                    </a:lnTo>
                    <a:lnTo>
                      <a:pt x="10" y="90"/>
                    </a:lnTo>
                    <a:lnTo>
                      <a:pt x="10" y="90"/>
                    </a:lnTo>
                    <a:lnTo>
                      <a:pt x="10" y="90"/>
                    </a:lnTo>
                    <a:lnTo>
                      <a:pt x="10" y="86"/>
                    </a:lnTo>
                    <a:lnTo>
                      <a:pt x="10" y="86"/>
                    </a:lnTo>
                    <a:lnTo>
                      <a:pt x="10" y="86"/>
                    </a:lnTo>
                    <a:lnTo>
                      <a:pt x="10" y="86"/>
                    </a:lnTo>
                    <a:lnTo>
                      <a:pt x="10" y="82"/>
                    </a:lnTo>
                    <a:lnTo>
                      <a:pt x="10" y="82"/>
                    </a:lnTo>
                    <a:lnTo>
                      <a:pt x="8" y="82"/>
                    </a:lnTo>
                    <a:lnTo>
                      <a:pt x="8" y="78"/>
                    </a:lnTo>
                    <a:lnTo>
                      <a:pt x="8" y="74"/>
                    </a:lnTo>
                    <a:lnTo>
                      <a:pt x="8" y="74"/>
                    </a:lnTo>
                    <a:lnTo>
                      <a:pt x="8" y="74"/>
                    </a:lnTo>
                    <a:lnTo>
                      <a:pt x="8" y="70"/>
                    </a:lnTo>
                    <a:lnTo>
                      <a:pt x="8" y="70"/>
                    </a:lnTo>
                    <a:lnTo>
                      <a:pt x="8" y="70"/>
                    </a:lnTo>
                    <a:lnTo>
                      <a:pt x="8" y="70"/>
                    </a:lnTo>
                    <a:lnTo>
                      <a:pt x="8" y="70"/>
                    </a:lnTo>
                    <a:lnTo>
                      <a:pt x="8" y="66"/>
                    </a:lnTo>
                    <a:lnTo>
                      <a:pt x="8" y="66"/>
                    </a:lnTo>
                    <a:lnTo>
                      <a:pt x="4" y="66"/>
                    </a:lnTo>
                    <a:lnTo>
                      <a:pt x="4" y="62"/>
                    </a:lnTo>
                    <a:lnTo>
                      <a:pt x="4" y="62"/>
                    </a:lnTo>
                    <a:lnTo>
                      <a:pt x="4" y="62"/>
                    </a:lnTo>
                    <a:lnTo>
                      <a:pt x="4" y="62"/>
                    </a:lnTo>
                    <a:lnTo>
                      <a:pt x="4" y="62"/>
                    </a:lnTo>
                    <a:lnTo>
                      <a:pt x="4" y="62"/>
                    </a:lnTo>
                    <a:lnTo>
                      <a:pt x="4" y="62"/>
                    </a:lnTo>
                    <a:lnTo>
                      <a:pt x="4" y="62"/>
                    </a:lnTo>
                    <a:lnTo>
                      <a:pt x="4" y="62"/>
                    </a:lnTo>
                    <a:lnTo>
                      <a:pt x="4" y="62"/>
                    </a:lnTo>
                    <a:lnTo>
                      <a:pt x="4" y="60"/>
                    </a:lnTo>
                    <a:lnTo>
                      <a:pt x="4" y="60"/>
                    </a:lnTo>
                    <a:lnTo>
                      <a:pt x="4" y="60"/>
                    </a:lnTo>
                    <a:lnTo>
                      <a:pt x="4" y="56"/>
                    </a:lnTo>
                    <a:lnTo>
                      <a:pt x="4" y="56"/>
                    </a:lnTo>
                    <a:lnTo>
                      <a:pt x="4" y="56"/>
                    </a:lnTo>
                    <a:lnTo>
                      <a:pt x="4" y="56"/>
                    </a:lnTo>
                    <a:lnTo>
                      <a:pt x="4" y="56"/>
                    </a:lnTo>
                    <a:lnTo>
                      <a:pt x="4" y="56"/>
                    </a:lnTo>
                    <a:lnTo>
                      <a:pt x="4" y="52"/>
                    </a:lnTo>
                    <a:lnTo>
                      <a:pt x="8" y="52"/>
                    </a:lnTo>
                    <a:lnTo>
                      <a:pt x="8" y="52"/>
                    </a:lnTo>
                    <a:lnTo>
                      <a:pt x="8" y="48"/>
                    </a:lnTo>
                    <a:lnTo>
                      <a:pt x="8" y="48"/>
                    </a:lnTo>
                    <a:lnTo>
                      <a:pt x="4" y="44"/>
                    </a:lnTo>
                    <a:lnTo>
                      <a:pt x="4" y="44"/>
                    </a:lnTo>
                    <a:lnTo>
                      <a:pt x="4" y="44"/>
                    </a:lnTo>
                    <a:lnTo>
                      <a:pt x="8" y="44"/>
                    </a:lnTo>
                    <a:lnTo>
                      <a:pt x="8" y="44"/>
                    </a:lnTo>
                    <a:lnTo>
                      <a:pt x="8" y="40"/>
                    </a:lnTo>
                    <a:lnTo>
                      <a:pt x="8" y="40"/>
                    </a:lnTo>
                    <a:lnTo>
                      <a:pt x="8" y="40"/>
                    </a:lnTo>
                    <a:lnTo>
                      <a:pt x="10" y="40"/>
                    </a:lnTo>
                    <a:lnTo>
                      <a:pt x="10" y="40"/>
                    </a:lnTo>
                    <a:lnTo>
                      <a:pt x="10" y="40"/>
                    </a:lnTo>
                    <a:lnTo>
                      <a:pt x="10" y="36"/>
                    </a:lnTo>
                    <a:lnTo>
                      <a:pt x="10" y="36"/>
                    </a:lnTo>
                    <a:lnTo>
                      <a:pt x="10" y="34"/>
                    </a:lnTo>
                    <a:lnTo>
                      <a:pt x="10" y="30"/>
                    </a:lnTo>
                    <a:lnTo>
                      <a:pt x="10" y="26"/>
                    </a:lnTo>
                    <a:lnTo>
                      <a:pt x="10" y="26"/>
                    </a:lnTo>
                    <a:lnTo>
                      <a:pt x="10" y="26"/>
                    </a:lnTo>
                    <a:lnTo>
                      <a:pt x="10" y="26"/>
                    </a:lnTo>
                    <a:lnTo>
                      <a:pt x="14" y="26"/>
                    </a:lnTo>
                    <a:lnTo>
                      <a:pt x="14" y="26"/>
                    </a:lnTo>
                    <a:lnTo>
                      <a:pt x="14" y="26"/>
                    </a:lnTo>
                    <a:lnTo>
                      <a:pt x="14" y="26"/>
                    </a:lnTo>
                    <a:lnTo>
                      <a:pt x="18" y="26"/>
                    </a:lnTo>
                    <a:lnTo>
                      <a:pt x="18" y="26"/>
                    </a:lnTo>
                    <a:lnTo>
                      <a:pt x="18" y="26"/>
                    </a:lnTo>
                    <a:lnTo>
                      <a:pt x="18" y="26"/>
                    </a:lnTo>
                    <a:lnTo>
                      <a:pt x="18" y="26"/>
                    </a:lnTo>
                    <a:lnTo>
                      <a:pt x="18" y="26"/>
                    </a:lnTo>
                    <a:lnTo>
                      <a:pt x="22" y="30"/>
                    </a:lnTo>
                    <a:lnTo>
                      <a:pt x="22" y="26"/>
                    </a:lnTo>
                    <a:lnTo>
                      <a:pt x="26" y="26"/>
                    </a:lnTo>
                    <a:lnTo>
                      <a:pt x="26" y="26"/>
                    </a:lnTo>
                    <a:lnTo>
                      <a:pt x="30" y="26"/>
                    </a:lnTo>
                    <a:lnTo>
                      <a:pt x="30" y="26"/>
                    </a:lnTo>
                    <a:lnTo>
                      <a:pt x="30" y="26"/>
                    </a:lnTo>
                    <a:lnTo>
                      <a:pt x="40" y="26"/>
                    </a:lnTo>
                    <a:lnTo>
                      <a:pt x="40" y="26"/>
                    </a:lnTo>
                    <a:lnTo>
                      <a:pt x="52" y="30"/>
                    </a:lnTo>
                    <a:lnTo>
                      <a:pt x="56" y="30"/>
                    </a:lnTo>
                    <a:lnTo>
                      <a:pt x="60" y="30"/>
                    </a:lnTo>
                    <a:lnTo>
                      <a:pt x="64" y="34"/>
                    </a:lnTo>
                    <a:lnTo>
                      <a:pt x="66" y="34"/>
                    </a:lnTo>
                    <a:lnTo>
                      <a:pt x="70" y="34"/>
                    </a:lnTo>
                    <a:lnTo>
                      <a:pt x="70" y="34"/>
                    </a:lnTo>
                    <a:lnTo>
                      <a:pt x="74" y="26"/>
                    </a:lnTo>
                    <a:lnTo>
                      <a:pt x="78" y="22"/>
                    </a:lnTo>
                    <a:lnTo>
                      <a:pt x="82" y="14"/>
                    </a:lnTo>
                    <a:lnTo>
                      <a:pt x="94" y="4"/>
                    </a:lnTo>
                    <a:lnTo>
                      <a:pt x="120" y="4"/>
                    </a:lnTo>
                    <a:lnTo>
                      <a:pt x="122" y="0"/>
                    </a:lnTo>
                    <a:lnTo>
                      <a:pt x="134" y="0"/>
                    </a:lnTo>
                    <a:lnTo>
                      <a:pt x="144" y="26"/>
                    </a:lnTo>
                    <a:lnTo>
                      <a:pt x="144" y="30"/>
                    </a:lnTo>
                    <a:lnTo>
                      <a:pt x="152" y="40"/>
                    </a:lnTo>
                    <a:lnTo>
                      <a:pt x="148" y="40"/>
                    </a:lnTo>
                    <a:lnTo>
                      <a:pt x="148" y="40"/>
                    </a:lnTo>
                    <a:lnTo>
                      <a:pt x="148" y="40"/>
                    </a:lnTo>
                    <a:lnTo>
                      <a:pt x="148" y="40"/>
                    </a:lnTo>
                    <a:lnTo>
                      <a:pt x="148" y="40"/>
                    </a:lnTo>
                    <a:lnTo>
                      <a:pt x="144" y="40"/>
                    </a:lnTo>
                    <a:lnTo>
                      <a:pt x="144" y="40"/>
                    </a:lnTo>
                    <a:lnTo>
                      <a:pt x="144" y="40"/>
                    </a:lnTo>
                    <a:lnTo>
                      <a:pt x="144" y="40"/>
                    </a:lnTo>
                    <a:lnTo>
                      <a:pt x="140" y="44"/>
                    </a:lnTo>
                    <a:lnTo>
                      <a:pt x="140" y="44"/>
                    </a:lnTo>
                    <a:lnTo>
                      <a:pt x="140" y="44"/>
                    </a:lnTo>
                    <a:lnTo>
                      <a:pt x="140" y="44"/>
                    </a:lnTo>
                    <a:lnTo>
                      <a:pt x="140" y="44"/>
                    </a:lnTo>
                    <a:lnTo>
                      <a:pt x="136" y="44"/>
                    </a:lnTo>
                    <a:lnTo>
                      <a:pt x="136" y="48"/>
                    </a:lnTo>
                    <a:lnTo>
                      <a:pt x="136" y="52"/>
                    </a:lnTo>
                    <a:lnTo>
                      <a:pt x="136" y="52"/>
                    </a:lnTo>
                    <a:lnTo>
                      <a:pt x="136" y="56"/>
                    </a:lnTo>
                    <a:lnTo>
                      <a:pt x="136" y="56"/>
                    </a:lnTo>
                    <a:lnTo>
                      <a:pt x="136" y="60"/>
                    </a:lnTo>
                    <a:lnTo>
                      <a:pt x="134" y="60"/>
                    </a:lnTo>
                    <a:lnTo>
                      <a:pt x="134" y="60"/>
                    </a:lnTo>
                    <a:lnTo>
                      <a:pt x="130" y="60"/>
                    </a:lnTo>
                    <a:lnTo>
                      <a:pt x="130" y="62"/>
                    </a:lnTo>
                    <a:lnTo>
                      <a:pt x="130" y="62"/>
                    </a:lnTo>
                    <a:lnTo>
                      <a:pt x="130" y="62"/>
                    </a:lnTo>
                    <a:lnTo>
                      <a:pt x="126" y="62"/>
                    </a:lnTo>
                    <a:lnTo>
                      <a:pt x="126" y="62"/>
                    </a:lnTo>
                    <a:lnTo>
                      <a:pt x="122" y="66"/>
                    </a:lnTo>
                    <a:lnTo>
                      <a:pt x="122" y="66"/>
                    </a:lnTo>
                    <a:lnTo>
                      <a:pt x="122" y="66"/>
                    </a:lnTo>
                    <a:lnTo>
                      <a:pt x="122" y="66"/>
                    </a:lnTo>
                    <a:lnTo>
                      <a:pt x="120" y="66"/>
                    </a:lnTo>
                    <a:lnTo>
                      <a:pt x="120" y="66"/>
                    </a:lnTo>
                    <a:lnTo>
                      <a:pt x="116" y="66"/>
                    </a:lnTo>
                    <a:lnTo>
                      <a:pt x="116" y="66"/>
                    </a:lnTo>
                    <a:lnTo>
                      <a:pt x="116" y="66"/>
                    </a:lnTo>
                    <a:lnTo>
                      <a:pt x="116" y="66"/>
                    </a:lnTo>
                    <a:lnTo>
                      <a:pt x="112" y="66"/>
                    </a:lnTo>
                    <a:lnTo>
                      <a:pt x="112" y="66"/>
                    </a:lnTo>
                    <a:lnTo>
                      <a:pt x="108" y="70"/>
                    </a:lnTo>
                    <a:lnTo>
                      <a:pt x="108" y="70"/>
                    </a:lnTo>
                    <a:lnTo>
                      <a:pt x="108" y="70"/>
                    </a:lnTo>
                    <a:lnTo>
                      <a:pt x="108" y="70"/>
                    </a:lnTo>
                    <a:lnTo>
                      <a:pt x="104" y="70"/>
                    </a:lnTo>
                    <a:lnTo>
                      <a:pt x="100" y="74"/>
                    </a:lnTo>
                    <a:lnTo>
                      <a:pt x="100" y="74"/>
                    </a:lnTo>
                    <a:lnTo>
                      <a:pt x="96" y="74"/>
                    </a:lnTo>
                    <a:lnTo>
                      <a:pt x="94" y="78"/>
                    </a:lnTo>
                    <a:lnTo>
                      <a:pt x="94" y="78"/>
                    </a:lnTo>
                    <a:lnTo>
                      <a:pt x="94" y="78"/>
                    </a:lnTo>
                    <a:lnTo>
                      <a:pt x="94" y="78"/>
                    </a:lnTo>
                    <a:lnTo>
                      <a:pt x="94" y="78"/>
                    </a:lnTo>
                    <a:lnTo>
                      <a:pt x="94" y="82"/>
                    </a:lnTo>
                    <a:lnTo>
                      <a:pt x="90" y="82"/>
                    </a:lnTo>
                    <a:lnTo>
                      <a:pt x="90" y="86"/>
                    </a:lnTo>
                    <a:lnTo>
                      <a:pt x="90" y="86"/>
                    </a:lnTo>
                    <a:lnTo>
                      <a:pt x="90" y="86"/>
                    </a:lnTo>
                    <a:lnTo>
                      <a:pt x="86" y="86"/>
                    </a:lnTo>
                    <a:lnTo>
                      <a:pt x="86" y="86"/>
                    </a:lnTo>
                    <a:lnTo>
                      <a:pt x="86" y="86"/>
                    </a:lnTo>
                    <a:lnTo>
                      <a:pt x="82" y="86"/>
                    </a:lnTo>
                    <a:lnTo>
                      <a:pt x="82" y="86"/>
                    </a:lnTo>
                    <a:lnTo>
                      <a:pt x="82" y="86"/>
                    </a:lnTo>
                    <a:lnTo>
                      <a:pt x="82" y="86"/>
                    </a:lnTo>
                    <a:lnTo>
                      <a:pt x="82" y="86"/>
                    </a:lnTo>
                    <a:lnTo>
                      <a:pt x="78" y="86"/>
                    </a:lnTo>
                    <a:lnTo>
                      <a:pt x="78" y="86"/>
                    </a:lnTo>
                    <a:lnTo>
                      <a:pt x="78" y="86"/>
                    </a:lnTo>
                    <a:lnTo>
                      <a:pt x="78" y="86"/>
                    </a:lnTo>
                    <a:lnTo>
                      <a:pt x="78" y="86"/>
                    </a:lnTo>
                    <a:lnTo>
                      <a:pt x="78" y="86"/>
                    </a:lnTo>
                    <a:lnTo>
                      <a:pt x="78" y="86"/>
                    </a:lnTo>
                    <a:lnTo>
                      <a:pt x="78" y="86"/>
                    </a:lnTo>
                    <a:lnTo>
                      <a:pt x="78" y="86"/>
                    </a:lnTo>
                    <a:lnTo>
                      <a:pt x="74" y="86"/>
                    </a:lnTo>
                    <a:lnTo>
                      <a:pt x="74" y="86"/>
                    </a:lnTo>
                    <a:lnTo>
                      <a:pt x="74" y="86"/>
                    </a:lnTo>
                    <a:lnTo>
                      <a:pt x="74" y="90"/>
                    </a:lnTo>
                    <a:lnTo>
                      <a:pt x="74" y="90"/>
                    </a:lnTo>
                    <a:lnTo>
                      <a:pt x="74" y="90"/>
                    </a:lnTo>
                    <a:lnTo>
                      <a:pt x="74" y="90"/>
                    </a:lnTo>
                    <a:lnTo>
                      <a:pt x="70" y="90"/>
                    </a:lnTo>
                    <a:lnTo>
                      <a:pt x="70" y="92"/>
                    </a:lnTo>
                    <a:lnTo>
                      <a:pt x="70" y="92"/>
                    </a:lnTo>
                    <a:lnTo>
                      <a:pt x="70" y="92"/>
                    </a:lnTo>
                    <a:lnTo>
                      <a:pt x="66" y="92"/>
                    </a:lnTo>
                    <a:lnTo>
                      <a:pt x="66" y="92"/>
                    </a:lnTo>
                    <a:lnTo>
                      <a:pt x="66" y="92"/>
                    </a:lnTo>
                    <a:lnTo>
                      <a:pt x="66" y="92"/>
                    </a:lnTo>
                    <a:close/>
                    <a:moveTo>
                      <a:pt x="140" y="118"/>
                    </a:moveTo>
                    <a:lnTo>
                      <a:pt x="136" y="118"/>
                    </a:lnTo>
                    <a:lnTo>
                      <a:pt x="136" y="118"/>
                    </a:lnTo>
                    <a:lnTo>
                      <a:pt x="136" y="116"/>
                    </a:lnTo>
                    <a:lnTo>
                      <a:pt x="136" y="116"/>
                    </a:lnTo>
                    <a:lnTo>
                      <a:pt x="136" y="116"/>
                    </a:lnTo>
                    <a:lnTo>
                      <a:pt x="136" y="116"/>
                    </a:lnTo>
                    <a:lnTo>
                      <a:pt x="136" y="116"/>
                    </a:lnTo>
                    <a:lnTo>
                      <a:pt x="136" y="116"/>
                    </a:lnTo>
                    <a:lnTo>
                      <a:pt x="136" y="116"/>
                    </a:lnTo>
                    <a:lnTo>
                      <a:pt x="136" y="116"/>
                    </a:lnTo>
                    <a:lnTo>
                      <a:pt x="136" y="116"/>
                    </a:lnTo>
                    <a:lnTo>
                      <a:pt x="136" y="116"/>
                    </a:lnTo>
                    <a:lnTo>
                      <a:pt x="136" y="116"/>
                    </a:lnTo>
                    <a:lnTo>
                      <a:pt x="136" y="116"/>
                    </a:lnTo>
                    <a:lnTo>
                      <a:pt x="136" y="116"/>
                    </a:lnTo>
                    <a:lnTo>
                      <a:pt x="136" y="116"/>
                    </a:lnTo>
                    <a:lnTo>
                      <a:pt x="136" y="116"/>
                    </a:lnTo>
                    <a:lnTo>
                      <a:pt x="140" y="116"/>
                    </a:lnTo>
                    <a:lnTo>
                      <a:pt x="140" y="116"/>
                    </a:lnTo>
                    <a:lnTo>
                      <a:pt x="140" y="118"/>
                    </a:lnTo>
                    <a:lnTo>
                      <a:pt x="140" y="118"/>
                    </a:lnTo>
                    <a:lnTo>
                      <a:pt x="140" y="118"/>
                    </a:lnTo>
                    <a:lnTo>
                      <a:pt x="140" y="118"/>
                    </a:lnTo>
                    <a:lnTo>
                      <a:pt x="140" y="118"/>
                    </a:lnTo>
                    <a:close/>
                    <a:moveTo>
                      <a:pt x="4" y="62"/>
                    </a:moveTo>
                    <a:lnTo>
                      <a:pt x="4" y="62"/>
                    </a:lnTo>
                    <a:lnTo>
                      <a:pt x="4" y="62"/>
                    </a:lnTo>
                    <a:lnTo>
                      <a:pt x="0" y="62"/>
                    </a:lnTo>
                    <a:lnTo>
                      <a:pt x="4" y="62"/>
                    </a:lnTo>
                    <a:lnTo>
                      <a:pt x="4" y="60"/>
                    </a:lnTo>
                    <a:lnTo>
                      <a:pt x="4" y="60"/>
                    </a:lnTo>
                    <a:lnTo>
                      <a:pt x="4" y="60"/>
                    </a:lnTo>
                    <a:lnTo>
                      <a:pt x="4" y="60"/>
                    </a:lnTo>
                    <a:lnTo>
                      <a:pt x="4" y="62"/>
                    </a:lnTo>
                    <a:lnTo>
                      <a:pt x="4" y="62"/>
                    </a:lnTo>
                    <a:lnTo>
                      <a:pt x="4" y="62"/>
                    </a:lnTo>
                    <a:lnTo>
                      <a:pt x="4" y="62"/>
                    </a:lnTo>
                    <a:lnTo>
                      <a:pt x="4" y="62"/>
                    </a:lnTo>
                    <a:lnTo>
                      <a:pt x="4" y="62"/>
                    </a:lnTo>
                    <a:lnTo>
                      <a:pt x="4" y="62"/>
                    </a:lnTo>
                    <a:close/>
                    <a:moveTo>
                      <a:pt x="4" y="86"/>
                    </a:moveTo>
                    <a:lnTo>
                      <a:pt x="4" y="86"/>
                    </a:lnTo>
                    <a:lnTo>
                      <a:pt x="4" y="86"/>
                    </a:lnTo>
                    <a:lnTo>
                      <a:pt x="4" y="86"/>
                    </a:lnTo>
                    <a:lnTo>
                      <a:pt x="4" y="86"/>
                    </a:lnTo>
                    <a:lnTo>
                      <a:pt x="4" y="86"/>
                    </a:lnTo>
                    <a:lnTo>
                      <a:pt x="4" y="86"/>
                    </a:lnTo>
                    <a:lnTo>
                      <a:pt x="4" y="86"/>
                    </a:lnTo>
                    <a:lnTo>
                      <a:pt x="4" y="86"/>
                    </a:lnTo>
                    <a:lnTo>
                      <a:pt x="4" y="86"/>
                    </a:lnTo>
                    <a:lnTo>
                      <a:pt x="4" y="86"/>
                    </a:lnTo>
                    <a:lnTo>
                      <a:pt x="4" y="86"/>
                    </a:lnTo>
                    <a:lnTo>
                      <a:pt x="4" y="86"/>
                    </a:lnTo>
                    <a:close/>
                    <a:moveTo>
                      <a:pt x="166" y="108"/>
                    </a:moveTo>
                    <a:lnTo>
                      <a:pt x="166" y="108"/>
                    </a:lnTo>
                    <a:lnTo>
                      <a:pt x="170" y="112"/>
                    </a:lnTo>
                    <a:lnTo>
                      <a:pt x="170" y="112"/>
                    </a:lnTo>
                    <a:lnTo>
                      <a:pt x="166" y="112"/>
                    </a:lnTo>
                    <a:lnTo>
                      <a:pt x="166" y="112"/>
                    </a:lnTo>
                    <a:lnTo>
                      <a:pt x="166" y="116"/>
                    </a:lnTo>
                    <a:lnTo>
                      <a:pt x="164" y="116"/>
                    </a:lnTo>
                    <a:lnTo>
                      <a:pt x="164" y="116"/>
                    </a:lnTo>
                    <a:lnTo>
                      <a:pt x="164" y="116"/>
                    </a:lnTo>
                    <a:lnTo>
                      <a:pt x="160" y="116"/>
                    </a:lnTo>
                    <a:lnTo>
                      <a:pt x="160" y="116"/>
                    </a:lnTo>
                    <a:lnTo>
                      <a:pt x="160" y="116"/>
                    </a:lnTo>
                    <a:lnTo>
                      <a:pt x="156" y="116"/>
                    </a:lnTo>
                    <a:lnTo>
                      <a:pt x="156" y="116"/>
                    </a:lnTo>
                    <a:lnTo>
                      <a:pt x="156" y="112"/>
                    </a:lnTo>
                    <a:lnTo>
                      <a:pt x="152" y="112"/>
                    </a:lnTo>
                    <a:lnTo>
                      <a:pt x="156" y="112"/>
                    </a:lnTo>
                    <a:lnTo>
                      <a:pt x="156" y="112"/>
                    </a:lnTo>
                    <a:lnTo>
                      <a:pt x="156" y="112"/>
                    </a:lnTo>
                    <a:lnTo>
                      <a:pt x="156" y="108"/>
                    </a:lnTo>
                    <a:lnTo>
                      <a:pt x="156" y="108"/>
                    </a:lnTo>
                    <a:lnTo>
                      <a:pt x="156" y="108"/>
                    </a:lnTo>
                    <a:lnTo>
                      <a:pt x="160" y="108"/>
                    </a:lnTo>
                    <a:lnTo>
                      <a:pt x="160" y="108"/>
                    </a:lnTo>
                    <a:lnTo>
                      <a:pt x="160" y="108"/>
                    </a:lnTo>
                    <a:lnTo>
                      <a:pt x="160" y="112"/>
                    </a:lnTo>
                    <a:lnTo>
                      <a:pt x="164" y="108"/>
                    </a:lnTo>
                    <a:lnTo>
                      <a:pt x="164" y="108"/>
                    </a:lnTo>
                    <a:lnTo>
                      <a:pt x="164" y="108"/>
                    </a:lnTo>
                    <a:lnTo>
                      <a:pt x="164" y="108"/>
                    </a:lnTo>
                    <a:lnTo>
                      <a:pt x="164" y="108"/>
                    </a:lnTo>
                    <a:lnTo>
                      <a:pt x="166" y="108"/>
                    </a:lnTo>
                    <a:lnTo>
                      <a:pt x="166" y="108"/>
                    </a:lnTo>
                    <a:lnTo>
                      <a:pt x="166" y="108"/>
                    </a:lnTo>
                    <a:lnTo>
                      <a:pt x="166" y="10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5" name="Freeform 65">
                <a:extLst>
                  <a:ext uri="{FF2B5EF4-FFF2-40B4-BE49-F238E27FC236}">
                    <a16:creationId xmlns:a16="http://schemas.microsoft.com/office/drawing/2014/main" id="{4330EF79-2B00-44A6-83A1-18B9FCF6E0CB}"/>
                  </a:ext>
                </a:extLst>
              </p:cNvPr>
              <p:cNvSpPr>
                <a:spLocks/>
              </p:cNvSpPr>
              <p:nvPr/>
            </p:nvSpPr>
            <p:spPr bwMode="auto">
              <a:xfrm>
                <a:off x="4366073" y="4210169"/>
                <a:ext cx="7777" cy="7868"/>
              </a:xfrm>
              <a:custGeom>
                <a:avLst/>
                <a:gdLst>
                  <a:gd name="T0" fmla="*/ 4 w 4"/>
                  <a:gd name="T1" fmla="*/ 4 h 4"/>
                  <a:gd name="T2" fmla="*/ 4 w 4"/>
                  <a:gd name="T3" fmla="*/ 4 h 4"/>
                  <a:gd name="T4" fmla="*/ 0 w 4"/>
                  <a:gd name="T5" fmla="*/ 4 h 4"/>
                  <a:gd name="T6" fmla="*/ 0 w 4"/>
                  <a:gd name="T7" fmla="*/ 0 h 4"/>
                  <a:gd name="T8" fmla="*/ 0 w 4"/>
                  <a:gd name="T9" fmla="*/ 0 h 4"/>
                  <a:gd name="T10" fmla="*/ 4 w 4"/>
                  <a:gd name="T11" fmla="*/ 4 h 4"/>
                  <a:gd name="T12" fmla="*/ 4 w 4"/>
                  <a:gd name="T13" fmla="*/ 4 h 4"/>
                  <a:gd name="T14" fmla="*/ 4 w 4"/>
                  <a:gd name="T15" fmla="*/ 4 h 4"/>
                  <a:gd name="T16" fmla="*/ 4 w 4"/>
                  <a:gd name="T17" fmla="*/ 4 h 4"/>
                  <a:gd name="T18" fmla="*/ 4 w 4"/>
                  <a:gd name="T19" fmla="*/ 4 h 4"/>
                  <a:gd name="T20" fmla="*/ 4 w 4"/>
                  <a:gd name="T21" fmla="*/ 4 h 4"/>
                  <a:gd name="T22" fmla="*/ 4 w 4"/>
                  <a:gd name="T23" fmla="*/ 4 h 4"/>
                  <a:gd name="T24" fmla="*/ 4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4" y="4"/>
                    </a:moveTo>
                    <a:lnTo>
                      <a:pt x="4" y="4"/>
                    </a:lnTo>
                    <a:lnTo>
                      <a:pt x="0" y="4"/>
                    </a:lnTo>
                    <a:lnTo>
                      <a:pt x="0" y="0"/>
                    </a:lnTo>
                    <a:lnTo>
                      <a:pt x="0" y="0"/>
                    </a:lnTo>
                    <a:lnTo>
                      <a:pt x="4" y="4"/>
                    </a:lnTo>
                    <a:lnTo>
                      <a:pt x="4" y="4"/>
                    </a:lnTo>
                    <a:lnTo>
                      <a:pt x="4" y="4"/>
                    </a:lnTo>
                    <a:lnTo>
                      <a:pt x="4" y="4"/>
                    </a:lnTo>
                    <a:lnTo>
                      <a:pt x="4" y="4"/>
                    </a:lnTo>
                    <a:lnTo>
                      <a:pt x="4" y="4"/>
                    </a:lnTo>
                    <a:lnTo>
                      <a:pt x="4" y="4"/>
                    </a:lnTo>
                    <a:lnTo>
                      <a:pt x="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6" name="Freeform 66">
                <a:extLst>
                  <a:ext uri="{FF2B5EF4-FFF2-40B4-BE49-F238E27FC236}">
                    <a16:creationId xmlns:a16="http://schemas.microsoft.com/office/drawing/2014/main" id="{6D5E2DED-02B9-4E70-81DE-02CBBC05C193}"/>
                  </a:ext>
                </a:extLst>
              </p:cNvPr>
              <p:cNvSpPr>
                <a:spLocks noEditPoints="1"/>
              </p:cNvSpPr>
              <p:nvPr/>
            </p:nvSpPr>
            <p:spPr bwMode="auto">
              <a:xfrm>
                <a:off x="3841126" y="4013449"/>
                <a:ext cx="38885" cy="86557"/>
              </a:xfrm>
              <a:custGeom>
                <a:avLst/>
                <a:gdLst>
                  <a:gd name="T0" fmla="*/ 14 w 20"/>
                  <a:gd name="T1" fmla="*/ 0 h 44"/>
                  <a:gd name="T2" fmla="*/ 14 w 20"/>
                  <a:gd name="T3" fmla="*/ 4 h 44"/>
                  <a:gd name="T4" fmla="*/ 16 w 20"/>
                  <a:gd name="T5" fmla="*/ 4 h 44"/>
                  <a:gd name="T6" fmla="*/ 16 w 20"/>
                  <a:gd name="T7" fmla="*/ 4 h 44"/>
                  <a:gd name="T8" fmla="*/ 16 w 20"/>
                  <a:gd name="T9" fmla="*/ 6 h 44"/>
                  <a:gd name="T10" fmla="*/ 14 w 20"/>
                  <a:gd name="T11" fmla="*/ 10 h 44"/>
                  <a:gd name="T12" fmla="*/ 14 w 20"/>
                  <a:gd name="T13" fmla="*/ 10 h 44"/>
                  <a:gd name="T14" fmla="*/ 14 w 20"/>
                  <a:gd name="T15" fmla="*/ 10 h 44"/>
                  <a:gd name="T16" fmla="*/ 14 w 20"/>
                  <a:gd name="T17" fmla="*/ 14 h 44"/>
                  <a:gd name="T18" fmla="*/ 14 w 20"/>
                  <a:gd name="T19" fmla="*/ 14 h 44"/>
                  <a:gd name="T20" fmla="*/ 14 w 20"/>
                  <a:gd name="T21" fmla="*/ 14 h 44"/>
                  <a:gd name="T22" fmla="*/ 14 w 20"/>
                  <a:gd name="T23" fmla="*/ 18 h 44"/>
                  <a:gd name="T24" fmla="*/ 14 w 20"/>
                  <a:gd name="T25" fmla="*/ 22 h 44"/>
                  <a:gd name="T26" fmla="*/ 14 w 20"/>
                  <a:gd name="T27" fmla="*/ 22 h 44"/>
                  <a:gd name="T28" fmla="*/ 14 w 20"/>
                  <a:gd name="T29" fmla="*/ 22 h 44"/>
                  <a:gd name="T30" fmla="*/ 14 w 20"/>
                  <a:gd name="T31" fmla="*/ 26 h 44"/>
                  <a:gd name="T32" fmla="*/ 14 w 20"/>
                  <a:gd name="T33" fmla="*/ 26 h 44"/>
                  <a:gd name="T34" fmla="*/ 14 w 20"/>
                  <a:gd name="T35" fmla="*/ 26 h 44"/>
                  <a:gd name="T36" fmla="*/ 14 w 20"/>
                  <a:gd name="T37" fmla="*/ 28 h 44"/>
                  <a:gd name="T38" fmla="*/ 14 w 20"/>
                  <a:gd name="T39" fmla="*/ 32 h 44"/>
                  <a:gd name="T40" fmla="*/ 14 w 20"/>
                  <a:gd name="T41" fmla="*/ 32 h 44"/>
                  <a:gd name="T42" fmla="*/ 14 w 20"/>
                  <a:gd name="T43" fmla="*/ 32 h 44"/>
                  <a:gd name="T44" fmla="*/ 10 w 20"/>
                  <a:gd name="T45" fmla="*/ 36 h 44"/>
                  <a:gd name="T46" fmla="*/ 6 w 20"/>
                  <a:gd name="T47" fmla="*/ 40 h 44"/>
                  <a:gd name="T48" fmla="*/ 6 w 20"/>
                  <a:gd name="T49" fmla="*/ 40 h 44"/>
                  <a:gd name="T50" fmla="*/ 6 w 20"/>
                  <a:gd name="T51" fmla="*/ 44 h 44"/>
                  <a:gd name="T52" fmla="*/ 6 w 20"/>
                  <a:gd name="T53" fmla="*/ 44 h 44"/>
                  <a:gd name="T54" fmla="*/ 2 w 20"/>
                  <a:gd name="T55" fmla="*/ 44 h 44"/>
                  <a:gd name="T56" fmla="*/ 0 w 20"/>
                  <a:gd name="T57" fmla="*/ 44 h 44"/>
                  <a:gd name="T58" fmla="*/ 0 w 20"/>
                  <a:gd name="T59" fmla="*/ 40 h 44"/>
                  <a:gd name="T60" fmla="*/ 2 w 20"/>
                  <a:gd name="T61" fmla="*/ 26 h 44"/>
                  <a:gd name="T62" fmla="*/ 2 w 20"/>
                  <a:gd name="T63" fmla="*/ 14 h 44"/>
                  <a:gd name="T64" fmla="*/ 2 w 20"/>
                  <a:gd name="T65" fmla="*/ 10 h 44"/>
                  <a:gd name="T66" fmla="*/ 2 w 20"/>
                  <a:gd name="T67" fmla="*/ 6 h 44"/>
                  <a:gd name="T68" fmla="*/ 2 w 20"/>
                  <a:gd name="T69" fmla="*/ 6 h 44"/>
                  <a:gd name="T70" fmla="*/ 6 w 20"/>
                  <a:gd name="T71" fmla="*/ 10 h 44"/>
                  <a:gd name="T72" fmla="*/ 6 w 20"/>
                  <a:gd name="T73" fmla="*/ 6 h 44"/>
                  <a:gd name="T74" fmla="*/ 6 w 20"/>
                  <a:gd name="T75" fmla="*/ 6 h 44"/>
                  <a:gd name="T76" fmla="*/ 10 w 20"/>
                  <a:gd name="T77" fmla="*/ 4 h 44"/>
                  <a:gd name="T78" fmla="*/ 10 w 20"/>
                  <a:gd name="T79" fmla="*/ 0 h 44"/>
                  <a:gd name="T80" fmla="*/ 10 w 20"/>
                  <a:gd name="T81" fmla="*/ 0 h 44"/>
                  <a:gd name="T82" fmla="*/ 14 w 20"/>
                  <a:gd name="T83" fmla="*/ 0 h 44"/>
                  <a:gd name="T84" fmla="*/ 14 w 20"/>
                  <a:gd name="T85" fmla="*/ 0 h 44"/>
                  <a:gd name="T86" fmla="*/ 14 w 20"/>
                  <a:gd name="T87" fmla="*/ 0 h 44"/>
                  <a:gd name="T88" fmla="*/ 16 w 20"/>
                  <a:gd name="T89" fmla="*/ 6 h 44"/>
                  <a:gd name="T90" fmla="*/ 16 w 20"/>
                  <a:gd name="T91" fmla="*/ 10 h 44"/>
                  <a:gd name="T92" fmla="*/ 16 w 20"/>
                  <a:gd name="T93" fmla="*/ 10 h 44"/>
                  <a:gd name="T94" fmla="*/ 16 w 20"/>
                  <a:gd name="T95" fmla="*/ 10 h 44"/>
                  <a:gd name="T96" fmla="*/ 16 w 20"/>
                  <a:gd name="T97" fmla="*/ 10 h 44"/>
                  <a:gd name="T98" fmla="*/ 20 w 20"/>
                  <a:gd name="T99" fmla="*/ 6 h 44"/>
                  <a:gd name="T100" fmla="*/ 20 w 20"/>
                  <a:gd name="T101" fmla="*/ 6 h 44"/>
                  <a:gd name="T102" fmla="*/ 16 w 20"/>
                  <a:gd name="T103" fmla="*/ 6 h 44"/>
                  <a:gd name="T104" fmla="*/ 16 w 20"/>
                  <a:gd name="T105" fmla="*/ 6 h 44"/>
                  <a:gd name="T106" fmla="*/ 16 w 20"/>
                  <a:gd name="T107" fmla="*/ 22 h 44"/>
                  <a:gd name="T108" fmla="*/ 16 w 20"/>
                  <a:gd name="T109" fmla="*/ 22 h 44"/>
                  <a:gd name="T110" fmla="*/ 20 w 20"/>
                  <a:gd name="T111" fmla="*/ 14 h 44"/>
                  <a:gd name="T112" fmla="*/ 20 w 20"/>
                  <a:gd name="T113" fmla="*/ 18 h 44"/>
                  <a:gd name="T114" fmla="*/ 20 w 20"/>
                  <a:gd name="T115" fmla="*/ 18 h 44"/>
                  <a:gd name="T116" fmla="*/ 20 w 20"/>
                  <a:gd name="T117" fmla="*/ 18 h 44"/>
                  <a:gd name="T118" fmla="*/ 20 w 20"/>
                  <a:gd name="T119" fmla="*/ 18 h 44"/>
                  <a:gd name="T120" fmla="*/ 16 w 20"/>
                  <a:gd name="T121" fmla="*/ 18 h 44"/>
                  <a:gd name="T122" fmla="*/ 16 w 20"/>
                  <a:gd name="T123" fmla="*/ 22 h 44"/>
                  <a:gd name="T124" fmla="*/ 16 w 20"/>
                  <a:gd name="T12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 h="44">
                    <a:moveTo>
                      <a:pt x="14" y="0"/>
                    </a:moveTo>
                    <a:lnTo>
                      <a:pt x="14" y="0"/>
                    </a:lnTo>
                    <a:lnTo>
                      <a:pt x="14" y="0"/>
                    </a:lnTo>
                    <a:lnTo>
                      <a:pt x="14" y="4"/>
                    </a:lnTo>
                    <a:lnTo>
                      <a:pt x="14" y="4"/>
                    </a:lnTo>
                    <a:lnTo>
                      <a:pt x="16" y="4"/>
                    </a:lnTo>
                    <a:lnTo>
                      <a:pt x="16" y="4"/>
                    </a:lnTo>
                    <a:lnTo>
                      <a:pt x="16" y="4"/>
                    </a:lnTo>
                    <a:lnTo>
                      <a:pt x="16" y="6"/>
                    </a:lnTo>
                    <a:lnTo>
                      <a:pt x="16" y="6"/>
                    </a:lnTo>
                    <a:lnTo>
                      <a:pt x="14" y="10"/>
                    </a:lnTo>
                    <a:lnTo>
                      <a:pt x="14" y="10"/>
                    </a:lnTo>
                    <a:lnTo>
                      <a:pt x="14" y="10"/>
                    </a:lnTo>
                    <a:lnTo>
                      <a:pt x="14" y="10"/>
                    </a:lnTo>
                    <a:lnTo>
                      <a:pt x="14" y="10"/>
                    </a:lnTo>
                    <a:lnTo>
                      <a:pt x="14" y="10"/>
                    </a:lnTo>
                    <a:lnTo>
                      <a:pt x="14" y="14"/>
                    </a:lnTo>
                    <a:lnTo>
                      <a:pt x="14" y="14"/>
                    </a:lnTo>
                    <a:lnTo>
                      <a:pt x="14" y="14"/>
                    </a:lnTo>
                    <a:lnTo>
                      <a:pt x="14" y="14"/>
                    </a:lnTo>
                    <a:lnTo>
                      <a:pt x="14" y="14"/>
                    </a:lnTo>
                    <a:lnTo>
                      <a:pt x="14" y="14"/>
                    </a:lnTo>
                    <a:lnTo>
                      <a:pt x="14" y="18"/>
                    </a:lnTo>
                    <a:lnTo>
                      <a:pt x="14" y="18"/>
                    </a:lnTo>
                    <a:lnTo>
                      <a:pt x="14" y="18"/>
                    </a:lnTo>
                    <a:lnTo>
                      <a:pt x="14" y="22"/>
                    </a:lnTo>
                    <a:lnTo>
                      <a:pt x="14" y="22"/>
                    </a:lnTo>
                    <a:lnTo>
                      <a:pt x="14" y="22"/>
                    </a:lnTo>
                    <a:lnTo>
                      <a:pt x="14" y="22"/>
                    </a:lnTo>
                    <a:lnTo>
                      <a:pt x="14" y="22"/>
                    </a:lnTo>
                    <a:lnTo>
                      <a:pt x="14" y="26"/>
                    </a:lnTo>
                    <a:lnTo>
                      <a:pt x="14" y="26"/>
                    </a:lnTo>
                    <a:lnTo>
                      <a:pt x="14" y="26"/>
                    </a:lnTo>
                    <a:lnTo>
                      <a:pt x="14" y="26"/>
                    </a:lnTo>
                    <a:lnTo>
                      <a:pt x="14" y="26"/>
                    </a:lnTo>
                    <a:lnTo>
                      <a:pt x="14" y="26"/>
                    </a:lnTo>
                    <a:lnTo>
                      <a:pt x="14" y="28"/>
                    </a:lnTo>
                    <a:lnTo>
                      <a:pt x="14" y="28"/>
                    </a:lnTo>
                    <a:lnTo>
                      <a:pt x="14" y="32"/>
                    </a:lnTo>
                    <a:lnTo>
                      <a:pt x="14" y="32"/>
                    </a:lnTo>
                    <a:lnTo>
                      <a:pt x="14" y="32"/>
                    </a:lnTo>
                    <a:lnTo>
                      <a:pt x="14" y="32"/>
                    </a:lnTo>
                    <a:lnTo>
                      <a:pt x="14" y="32"/>
                    </a:lnTo>
                    <a:lnTo>
                      <a:pt x="14" y="32"/>
                    </a:lnTo>
                    <a:lnTo>
                      <a:pt x="14" y="32"/>
                    </a:lnTo>
                    <a:lnTo>
                      <a:pt x="10" y="36"/>
                    </a:lnTo>
                    <a:lnTo>
                      <a:pt x="10" y="36"/>
                    </a:lnTo>
                    <a:lnTo>
                      <a:pt x="6" y="40"/>
                    </a:lnTo>
                    <a:lnTo>
                      <a:pt x="6" y="40"/>
                    </a:lnTo>
                    <a:lnTo>
                      <a:pt x="6" y="40"/>
                    </a:lnTo>
                    <a:lnTo>
                      <a:pt x="6" y="40"/>
                    </a:lnTo>
                    <a:lnTo>
                      <a:pt x="6" y="44"/>
                    </a:lnTo>
                    <a:lnTo>
                      <a:pt x="6" y="44"/>
                    </a:lnTo>
                    <a:lnTo>
                      <a:pt x="6" y="44"/>
                    </a:lnTo>
                    <a:lnTo>
                      <a:pt x="2" y="44"/>
                    </a:lnTo>
                    <a:lnTo>
                      <a:pt x="2" y="44"/>
                    </a:lnTo>
                    <a:lnTo>
                      <a:pt x="2" y="44"/>
                    </a:lnTo>
                    <a:lnTo>
                      <a:pt x="0" y="44"/>
                    </a:lnTo>
                    <a:lnTo>
                      <a:pt x="0" y="44"/>
                    </a:lnTo>
                    <a:lnTo>
                      <a:pt x="0" y="40"/>
                    </a:lnTo>
                    <a:lnTo>
                      <a:pt x="2" y="36"/>
                    </a:lnTo>
                    <a:lnTo>
                      <a:pt x="2" y="26"/>
                    </a:lnTo>
                    <a:lnTo>
                      <a:pt x="2" y="18"/>
                    </a:lnTo>
                    <a:lnTo>
                      <a:pt x="2" y="14"/>
                    </a:lnTo>
                    <a:lnTo>
                      <a:pt x="2" y="10"/>
                    </a:lnTo>
                    <a:lnTo>
                      <a:pt x="2" y="10"/>
                    </a:lnTo>
                    <a:lnTo>
                      <a:pt x="2" y="6"/>
                    </a:lnTo>
                    <a:lnTo>
                      <a:pt x="2" y="6"/>
                    </a:lnTo>
                    <a:lnTo>
                      <a:pt x="2" y="6"/>
                    </a:lnTo>
                    <a:lnTo>
                      <a:pt x="2" y="6"/>
                    </a:lnTo>
                    <a:lnTo>
                      <a:pt x="2" y="10"/>
                    </a:lnTo>
                    <a:lnTo>
                      <a:pt x="6" y="10"/>
                    </a:lnTo>
                    <a:lnTo>
                      <a:pt x="6" y="10"/>
                    </a:lnTo>
                    <a:lnTo>
                      <a:pt x="6" y="6"/>
                    </a:lnTo>
                    <a:lnTo>
                      <a:pt x="6" y="6"/>
                    </a:lnTo>
                    <a:lnTo>
                      <a:pt x="6" y="6"/>
                    </a:lnTo>
                    <a:lnTo>
                      <a:pt x="6" y="4"/>
                    </a:lnTo>
                    <a:lnTo>
                      <a:pt x="10" y="4"/>
                    </a:lnTo>
                    <a:lnTo>
                      <a:pt x="10" y="4"/>
                    </a:lnTo>
                    <a:lnTo>
                      <a:pt x="10" y="0"/>
                    </a:lnTo>
                    <a:lnTo>
                      <a:pt x="10" y="0"/>
                    </a:lnTo>
                    <a:lnTo>
                      <a:pt x="10" y="0"/>
                    </a:lnTo>
                    <a:lnTo>
                      <a:pt x="14" y="0"/>
                    </a:lnTo>
                    <a:lnTo>
                      <a:pt x="14" y="0"/>
                    </a:lnTo>
                    <a:lnTo>
                      <a:pt x="14" y="0"/>
                    </a:lnTo>
                    <a:lnTo>
                      <a:pt x="14" y="0"/>
                    </a:lnTo>
                    <a:lnTo>
                      <a:pt x="14" y="0"/>
                    </a:lnTo>
                    <a:lnTo>
                      <a:pt x="14" y="0"/>
                    </a:lnTo>
                    <a:close/>
                    <a:moveTo>
                      <a:pt x="16" y="6"/>
                    </a:moveTo>
                    <a:lnTo>
                      <a:pt x="16" y="6"/>
                    </a:lnTo>
                    <a:lnTo>
                      <a:pt x="16" y="6"/>
                    </a:lnTo>
                    <a:lnTo>
                      <a:pt x="16" y="10"/>
                    </a:lnTo>
                    <a:lnTo>
                      <a:pt x="16" y="10"/>
                    </a:lnTo>
                    <a:lnTo>
                      <a:pt x="16" y="10"/>
                    </a:lnTo>
                    <a:lnTo>
                      <a:pt x="16" y="10"/>
                    </a:lnTo>
                    <a:lnTo>
                      <a:pt x="16" y="10"/>
                    </a:lnTo>
                    <a:lnTo>
                      <a:pt x="16" y="10"/>
                    </a:lnTo>
                    <a:lnTo>
                      <a:pt x="16" y="10"/>
                    </a:lnTo>
                    <a:lnTo>
                      <a:pt x="16" y="6"/>
                    </a:lnTo>
                    <a:lnTo>
                      <a:pt x="20" y="6"/>
                    </a:lnTo>
                    <a:lnTo>
                      <a:pt x="20" y="6"/>
                    </a:lnTo>
                    <a:lnTo>
                      <a:pt x="20" y="6"/>
                    </a:lnTo>
                    <a:lnTo>
                      <a:pt x="16" y="6"/>
                    </a:lnTo>
                    <a:lnTo>
                      <a:pt x="16" y="6"/>
                    </a:lnTo>
                    <a:lnTo>
                      <a:pt x="16" y="6"/>
                    </a:lnTo>
                    <a:lnTo>
                      <a:pt x="16" y="6"/>
                    </a:lnTo>
                    <a:close/>
                    <a:moveTo>
                      <a:pt x="16" y="22"/>
                    </a:moveTo>
                    <a:lnTo>
                      <a:pt x="16" y="22"/>
                    </a:lnTo>
                    <a:lnTo>
                      <a:pt x="16" y="22"/>
                    </a:lnTo>
                    <a:lnTo>
                      <a:pt x="16" y="22"/>
                    </a:lnTo>
                    <a:lnTo>
                      <a:pt x="16" y="18"/>
                    </a:lnTo>
                    <a:lnTo>
                      <a:pt x="20" y="14"/>
                    </a:lnTo>
                    <a:lnTo>
                      <a:pt x="20" y="14"/>
                    </a:lnTo>
                    <a:lnTo>
                      <a:pt x="20" y="18"/>
                    </a:lnTo>
                    <a:lnTo>
                      <a:pt x="20" y="18"/>
                    </a:lnTo>
                    <a:lnTo>
                      <a:pt x="20" y="18"/>
                    </a:lnTo>
                    <a:lnTo>
                      <a:pt x="20" y="18"/>
                    </a:lnTo>
                    <a:lnTo>
                      <a:pt x="20" y="18"/>
                    </a:lnTo>
                    <a:lnTo>
                      <a:pt x="20" y="18"/>
                    </a:lnTo>
                    <a:lnTo>
                      <a:pt x="20" y="18"/>
                    </a:lnTo>
                    <a:lnTo>
                      <a:pt x="20" y="18"/>
                    </a:lnTo>
                    <a:lnTo>
                      <a:pt x="16" y="18"/>
                    </a:lnTo>
                    <a:lnTo>
                      <a:pt x="16" y="18"/>
                    </a:lnTo>
                    <a:lnTo>
                      <a:pt x="16" y="22"/>
                    </a:lnTo>
                    <a:lnTo>
                      <a:pt x="16" y="22"/>
                    </a:lnTo>
                    <a:lnTo>
                      <a:pt x="16" y="22"/>
                    </a:lnTo>
                    <a:lnTo>
                      <a:pt x="16" y="2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7" name="Freeform 67">
                <a:extLst>
                  <a:ext uri="{FF2B5EF4-FFF2-40B4-BE49-F238E27FC236}">
                    <a16:creationId xmlns:a16="http://schemas.microsoft.com/office/drawing/2014/main" id="{AF0DF798-9470-4713-A8C3-C4C346AF4E62}"/>
                  </a:ext>
                </a:extLst>
              </p:cNvPr>
              <p:cNvSpPr>
                <a:spLocks/>
              </p:cNvSpPr>
              <p:nvPr/>
            </p:nvSpPr>
            <p:spPr bwMode="auto">
              <a:xfrm>
                <a:off x="4509948" y="3521650"/>
                <a:ext cx="7777" cy="7868"/>
              </a:xfrm>
              <a:custGeom>
                <a:avLst/>
                <a:gdLst>
                  <a:gd name="T0" fmla="*/ 0 w 4"/>
                  <a:gd name="T1" fmla="*/ 4 h 4"/>
                  <a:gd name="T2" fmla="*/ 0 w 4"/>
                  <a:gd name="T3" fmla="*/ 4 h 4"/>
                  <a:gd name="T4" fmla="*/ 0 w 4"/>
                  <a:gd name="T5" fmla="*/ 4 h 4"/>
                  <a:gd name="T6" fmla="*/ 0 w 4"/>
                  <a:gd name="T7" fmla="*/ 0 h 4"/>
                  <a:gd name="T8" fmla="*/ 0 w 4"/>
                  <a:gd name="T9" fmla="*/ 0 h 4"/>
                  <a:gd name="T10" fmla="*/ 0 w 4"/>
                  <a:gd name="T11" fmla="*/ 0 h 4"/>
                  <a:gd name="T12" fmla="*/ 4 w 4"/>
                  <a:gd name="T13" fmla="*/ 0 h 4"/>
                  <a:gd name="T14" fmla="*/ 0 w 4"/>
                  <a:gd name="T15" fmla="*/ 0 h 4"/>
                  <a:gd name="T16" fmla="*/ 0 w 4"/>
                  <a:gd name="T17" fmla="*/ 0 h 4"/>
                  <a:gd name="T18" fmla="*/ 0 w 4"/>
                  <a:gd name="T19" fmla="*/ 4 h 4"/>
                  <a:gd name="T20" fmla="*/ 0 w 4"/>
                  <a:gd name="T21" fmla="*/ 4 h 4"/>
                  <a:gd name="T22" fmla="*/ 0 w 4"/>
                  <a:gd name="T23" fmla="*/ 4 h 4"/>
                  <a:gd name="T24" fmla="*/ 0 w 4"/>
                  <a:gd name="T25" fmla="*/ 4 h 4"/>
                  <a:gd name="T26" fmla="*/ 0 w 4"/>
                  <a:gd name="T27" fmla="*/ 4 h 4"/>
                  <a:gd name="T28" fmla="*/ 0 w 4"/>
                  <a:gd name="T29" fmla="*/ 4 h 4"/>
                  <a:gd name="T30" fmla="*/ 0 w 4"/>
                  <a:gd name="T31" fmla="*/ 4 h 4"/>
                  <a:gd name="T32" fmla="*/ 0 w 4"/>
                  <a:gd name="T3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4">
                    <a:moveTo>
                      <a:pt x="0" y="4"/>
                    </a:moveTo>
                    <a:lnTo>
                      <a:pt x="0" y="4"/>
                    </a:lnTo>
                    <a:lnTo>
                      <a:pt x="0" y="4"/>
                    </a:lnTo>
                    <a:lnTo>
                      <a:pt x="0" y="0"/>
                    </a:lnTo>
                    <a:lnTo>
                      <a:pt x="0" y="0"/>
                    </a:lnTo>
                    <a:lnTo>
                      <a:pt x="0" y="0"/>
                    </a:lnTo>
                    <a:lnTo>
                      <a:pt x="4" y="0"/>
                    </a:lnTo>
                    <a:lnTo>
                      <a:pt x="0" y="0"/>
                    </a:lnTo>
                    <a:lnTo>
                      <a:pt x="0" y="0"/>
                    </a:lnTo>
                    <a:lnTo>
                      <a:pt x="0" y="4"/>
                    </a:lnTo>
                    <a:lnTo>
                      <a:pt x="0" y="4"/>
                    </a:lnTo>
                    <a:lnTo>
                      <a:pt x="0" y="4"/>
                    </a:lnTo>
                    <a:lnTo>
                      <a:pt x="0" y="4"/>
                    </a:lnTo>
                    <a:lnTo>
                      <a:pt x="0" y="4"/>
                    </a:lnTo>
                    <a:lnTo>
                      <a:pt x="0" y="4"/>
                    </a:lnTo>
                    <a:lnTo>
                      <a:pt x="0" y="4"/>
                    </a:lnTo>
                    <a:lnTo>
                      <a:pt x="0"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8" name="Freeform 68">
                <a:extLst>
                  <a:ext uri="{FF2B5EF4-FFF2-40B4-BE49-F238E27FC236}">
                    <a16:creationId xmlns:a16="http://schemas.microsoft.com/office/drawing/2014/main" id="{065D310A-9CBB-4C9D-A360-C9CC6EFA82C8}"/>
                  </a:ext>
                </a:extLst>
              </p:cNvPr>
              <p:cNvSpPr>
                <a:spLocks noEditPoints="1"/>
              </p:cNvSpPr>
              <p:nvPr/>
            </p:nvSpPr>
            <p:spPr bwMode="auto">
              <a:xfrm>
                <a:off x="2417935" y="1223966"/>
                <a:ext cx="2426424" cy="1951457"/>
              </a:xfrm>
              <a:custGeom>
                <a:avLst/>
                <a:gdLst>
                  <a:gd name="T0" fmla="*/ 682 w 1248"/>
                  <a:gd name="T1" fmla="*/ 556 h 992"/>
                  <a:gd name="T2" fmla="*/ 876 w 1248"/>
                  <a:gd name="T3" fmla="*/ 788 h 992"/>
                  <a:gd name="T4" fmla="*/ 1006 w 1248"/>
                  <a:gd name="T5" fmla="*/ 590 h 992"/>
                  <a:gd name="T6" fmla="*/ 1106 w 1248"/>
                  <a:gd name="T7" fmla="*/ 642 h 992"/>
                  <a:gd name="T8" fmla="*/ 1144 w 1248"/>
                  <a:gd name="T9" fmla="*/ 754 h 992"/>
                  <a:gd name="T10" fmla="*/ 1018 w 1248"/>
                  <a:gd name="T11" fmla="*/ 862 h 992"/>
                  <a:gd name="T12" fmla="*/ 1080 w 1248"/>
                  <a:gd name="T13" fmla="*/ 910 h 992"/>
                  <a:gd name="T14" fmla="*/ 672 w 1248"/>
                  <a:gd name="T15" fmla="*/ 854 h 992"/>
                  <a:gd name="T16" fmla="*/ 194 w 1248"/>
                  <a:gd name="T17" fmla="*/ 802 h 992"/>
                  <a:gd name="T18" fmla="*/ 100 w 1248"/>
                  <a:gd name="T19" fmla="*/ 638 h 992"/>
                  <a:gd name="T20" fmla="*/ 124 w 1248"/>
                  <a:gd name="T21" fmla="*/ 396 h 992"/>
                  <a:gd name="T22" fmla="*/ 384 w 1248"/>
                  <a:gd name="T23" fmla="*/ 422 h 992"/>
                  <a:gd name="T24" fmla="*/ 596 w 1248"/>
                  <a:gd name="T25" fmla="*/ 418 h 992"/>
                  <a:gd name="T26" fmla="*/ 646 w 1248"/>
                  <a:gd name="T27" fmla="*/ 332 h 992"/>
                  <a:gd name="T28" fmla="*/ 790 w 1248"/>
                  <a:gd name="T29" fmla="*/ 374 h 992"/>
                  <a:gd name="T30" fmla="*/ 992 w 1248"/>
                  <a:gd name="T31" fmla="*/ 550 h 992"/>
                  <a:gd name="T32" fmla="*/ 790 w 1248"/>
                  <a:gd name="T33" fmla="*/ 124 h 992"/>
                  <a:gd name="T34" fmla="*/ 336 w 1248"/>
                  <a:gd name="T35" fmla="*/ 350 h 992"/>
                  <a:gd name="T36" fmla="*/ 1104 w 1248"/>
                  <a:gd name="T37" fmla="*/ 440 h 992"/>
                  <a:gd name="T38" fmla="*/ 206 w 1248"/>
                  <a:gd name="T39" fmla="*/ 806 h 992"/>
                  <a:gd name="T40" fmla="*/ 698 w 1248"/>
                  <a:gd name="T41" fmla="*/ 116 h 992"/>
                  <a:gd name="T42" fmla="*/ 694 w 1248"/>
                  <a:gd name="T43" fmla="*/ 64 h 992"/>
                  <a:gd name="T44" fmla="*/ 578 w 1248"/>
                  <a:gd name="T45" fmla="*/ 132 h 992"/>
                  <a:gd name="T46" fmla="*/ 536 w 1248"/>
                  <a:gd name="T47" fmla="*/ 142 h 992"/>
                  <a:gd name="T48" fmla="*/ 280 w 1248"/>
                  <a:gd name="T49" fmla="*/ 208 h 992"/>
                  <a:gd name="T50" fmla="*/ 820 w 1248"/>
                  <a:gd name="T51" fmla="*/ 246 h 992"/>
                  <a:gd name="T52" fmla="*/ 734 w 1248"/>
                  <a:gd name="T53" fmla="*/ 202 h 992"/>
                  <a:gd name="T54" fmla="*/ 352 w 1248"/>
                  <a:gd name="T55" fmla="*/ 216 h 992"/>
                  <a:gd name="T56" fmla="*/ 418 w 1248"/>
                  <a:gd name="T57" fmla="*/ 246 h 992"/>
                  <a:gd name="T58" fmla="*/ 552 w 1248"/>
                  <a:gd name="T59" fmla="*/ 202 h 992"/>
                  <a:gd name="T60" fmla="*/ 544 w 1248"/>
                  <a:gd name="T61" fmla="*/ 208 h 992"/>
                  <a:gd name="T62" fmla="*/ 284 w 1248"/>
                  <a:gd name="T63" fmla="*/ 250 h 992"/>
                  <a:gd name="T64" fmla="*/ 620 w 1248"/>
                  <a:gd name="T65" fmla="*/ 280 h 992"/>
                  <a:gd name="T66" fmla="*/ 988 w 1248"/>
                  <a:gd name="T67" fmla="*/ 522 h 992"/>
                  <a:gd name="T68" fmla="*/ 924 w 1248"/>
                  <a:gd name="T69" fmla="*/ 396 h 992"/>
                  <a:gd name="T70" fmla="*/ 756 w 1248"/>
                  <a:gd name="T71" fmla="*/ 340 h 992"/>
                  <a:gd name="T72" fmla="*/ 802 w 1248"/>
                  <a:gd name="T73" fmla="*/ 288 h 992"/>
                  <a:gd name="T74" fmla="*/ 948 w 1248"/>
                  <a:gd name="T75" fmla="*/ 314 h 992"/>
                  <a:gd name="T76" fmla="*/ 1014 w 1248"/>
                  <a:gd name="T77" fmla="*/ 362 h 992"/>
                  <a:gd name="T78" fmla="*/ 1056 w 1248"/>
                  <a:gd name="T79" fmla="*/ 414 h 992"/>
                  <a:gd name="T80" fmla="*/ 1092 w 1248"/>
                  <a:gd name="T81" fmla="*/ 494 h 992"/>
                  <a:gd name="T82" fmla="*/ 1076 w 1248"/>
                  <a:gd name="T83" fmla="*/ 538 h 992"/>
                  <a:gd name="T84" fmla="*/ 508 w 1248"/>
                  <a:gd name="T85" fmla="*/ 292 h 992"/>
                  <a:gd name="T86" fmla="*/ 448 w 1248"/>
                  <a:gd name="T87" fmla="*/ 294 h 992"/>
                  <a:gd name="T88" fmla="*/ 444 w 1248"/>
                  <a:gd name="T89" fmla="*/ 400 h 992"/>
                  <a:gd name="T90" fmla="*/ 574 w 1248"/>
                  <a:gd name="T91" fmla="*/ 348 h 992"/>
                  <a:gd name="T92" fmla="*/ 94 w 1248"/>
                  <a:gd name="T93" fmla="*/ 388 h 992"/>
                  <a:gd name="T94" fmla="*/ 932 w 1248"/>
                  <a:gd name="T95" fmla="*/ 410 h 992"/>
                  <a:gd name="T96" fmla="*/ 842 w 1248"/>
                  <a:gd name="T97" fmla="*/ 512 h 992"/>
                  <a:gd name="T98" fmla="*/ 832 w 1248"/>
                  <a:gd name="T99" fmla="*/ 538 h 992"/>
                  <a:gd name="T100" fmla="*/ 872 w 1248"/>
                  <a:gd name="T101" fmla="*/ 698 h 992"/>
                  <a:gd name="T102" fmla="*/ 168 w 1248"/>
                  <a:gd name="T103" fmla="*/ 754 h 992"/>
                  <a:gd name="T104" fmla="*/ 1208 w 1248"/>
                  <a:gd name="T105" fmla="*/ 792 h 992"/>
                  <a:gd name="T106" fmla="*/ 1208 w 1248"/>
                  <a:gd name="T107" fmla="*/ 874 h 992"/>
                  <a:gd name="T108" fmla="*/ 246 w 1248"/>
                  <a:gd name="T109" fmla="*/ 852 h 992"/>
                  <a:gd name="T110" fmla="*/ 772 w 1248"/>
                  <a:gd name="T111" fmla="*/ 78 h 992"/>
                  <a:gd name="T112" fmla="*/ 786 w 1248"/>
                  <a:gd name="T113" fmla="*/ 34 h 992"/>
                  <a:gd name="T114" fmla="*/ 918 w 1248"/>
                  <a:gd name="T115" fmla="*/ 4 h 992"/>
                  <a:gd name="T116" fmla="*/ 1040 w 1248"/>
                  <a:gd name="T117" fmla="*/ 52 h 992"/>
                  <a:gd name="T118" fmla="*/ 918 w 1248"/>
                  <a:gd name="T119" fmla="*/ 116 h 992"/>
                  <a:gd name="T120" fmla="*/ 894 w 1248"/>
                  <a:gd name="T121" fmla="*/ 190 h 992"/>
                  <a:gd name="T122" fmla="*/ 820 w 1248"/>
                  <a:gd name="T123" fmla="*/ 158 h 992"/>
                  <a:gd name="T124" fmla="*/ 794 w 1248"/>
                  <a:gd name="T125" fmla="*/ 8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8" h="992">
                    <a:moveTo>
                      <a:pt x="600" y="254"/>
                    </a:moveTo>
                    <a:lnTo>
                      <a:pt x="596" y="254"/>
                    </a:lnTo>
                    <a:lnTo>
                      <a:pt x="600" y="250"/>
                    </a:lnTo>
                    <a:lnTo>
                      <a:pt x="600" y="254"/>
                    </a:lnTo>
                    <a:lnTo>
                      <a:pt x="600" y="254"/>
                    </a:lnTo>
                    <a:lnTo>
                      <a:pt x="600" y="254"/>
                    </a:lnTo>
                    <a:close/>
                    <a:moveTo>
                      <a:pt x="612" y="258"/>
                    </a:moveTo>
                    <a:lnTo>
                      <a:pt x="612" y="262"/>
                    </a:lnTo>
                    <a:lnTo>
                      <a:pt x="608" y="264"/>
                    </a:lnTo>
                    <a:lnTo>
                      <a:pt x="604" y="264"/>
                    </a:lnTo>
                    <a:lnTo>
                      <a:pt x="600" y="264"/>
                    </a:lnTo>
                    <a:lnTo>
                      <a:pt x="596" y="264"/>
                    </a:lnTo>
                    <a:lnTo>
                      <a:pt x="592" y="264"/>
                    </a:lnTo>
                    <a:lnTo>
                      <a:pt x="590" y="264"/>
                    </a:lnTo>
                    <a:lnTo>
                      <a:pt x="590" y="262"/>
                    </a:lnTo>
                    <a:lnTo>
                      <a:pt x="592" y="262"/>
                    </a:lnTo>
                    <a:lnTo>
                      <a:pt x="596" y="262"/>
                    </a:lnTo>
                    <a:lnTo>
                      <a:pt x="600" y="262"/>
                    </a:lnTo>
                    <a:lnTo>
                      <a:pt x="604" y="262"/>
                    </a:lnTo>
                    <a:lnTo>
                      <a:pt x="604" y="258"/>
                    </a:lnTo>
                    <a:lnTo>
                      <a:pt x="608" y="258"/>
                    </a:lnTo>
                    <a:lnTo>
                      <a:pt x="612" y="258"/>
                    </a:lnTo>
                    <a:lnTo>
                      <a:pt x="612" y="258"/>
                    </a:lnTo>
                    <a:lnTo>
                      <a:pt x="612" y="258"/>
                    </a:lnTo>
                    <a:close/>
                    <a:moveTo>
                      <a:pt x="764" y="478"/>
                    </a:moveTo>
                    <a:lnTo>
                      <a:pt x="760" y="478"/>
                    </a:lnTo>
                    <a:lnTo>
                      <a:pt x="760" y="482"/>
                    </a:lnTo>
                    <a:lnTo>
                      <a:pt x="756" y="482"/>
                    </a:lnTo>
                    <a:lnTo>
                      <a:pt x="752" y="482"/>
                    </a:lnTo>
                    <a:lnTo>
                      <a:pt x="748" y="482"/>
                    </a:lnTo>
                    <a:lnTo>
                      <a:pt x="746" y="478"/>
                    </a:lnTo>
                    <a:lnTo>
                      <a:pt x="742" y="474"/>
                    </a:lnTo>
                    <a:lnTo>
                      <a:pt x="738" y="474"/>
                    </a:lnTo>
                    <a:lnTo>
                      <a:pt x="742" y="474"/>
                    </a:lnTo>
                    <a:lnTo>
                      <a:pt x="738" y="474"/>
                    </a:lnTo>
                    <a:lnTo>
                      <a:pt x="734" y="474"/>
                    </a:lnTo>
                    <a:lnTo>
                      <a:pt x="734" y="470"/>
                    </a:lnTo>
                    <a:lnTo>
                      <a:pt x="732" y="470"/>
                    </a:lnTo>
                    <a:lnTo>
                      <a:pt x="728" y="466"/>
                    </a:lnTo>
                    <a:lnTo>
                      <a:pt x="724" y="466"/>
                    </a:lnTo>
                    <a:lnTo>
                      <a:pt x="720" y="466"/>
                    </a:lnTo>
                    <a:lnTo>
                      <a:pt x="724" y="466"/>
                    </a:lnTo>
                    <a:lnTo>
                      <a:pt x="724" y="470"/>
                    </a:lnTo>
                    <a:lnTo>
                      <a:pt x="720" y="466"/>
                    </a:lnTo>
                    <a:lnTo>
                      <a:pt x="720" y="470"/>
                    </a:lnTo>
                    <a:lnTo>
                      <a:pt x="716" y="470"/>
                    </a:lnTo>
                    <a:lnTo>
                      <a:pt x="716" y="466"/>
                    </a:lnTo>
                    <a:lnTo>
                      <a:pt x="720" y="466"/>
                    </a:lnTo>
                    <a:lnTo>
                      <a:pt x="716" y="466"/>
                    </a:lnTo>
                    <a:lnTo>
                      <a:pt x="712" y="466"/>
                    </a:lnTo>
                    <a:lnTo>
                      <a:pt x="708" y="466"/>
                    </a:lnTo>
                    <a:lnTo>
                      <a:pt x="706" y="466"/>
                    </a:lnTo>
                    <a:lnTo>
                      <a:pt x="702" y="466"/>
                    </a:lnTo>
                    <a:lnTo>
                      <a:pt x="706" y="470"/>
                    </a:lnTo>
                    <a:lnTo>
                      <a:pt x="708" y="470"/>
                    </a:lnTo>
                    <a:lnTo>
                      <a:pt x="706" y="470"/>
                    </a:lnTo>
                    <a:lnTo>
                      <a:pt x="706" y="466"/>
                    </a:lnTo>
                    <a:lnTo>
                      <a:pt x="708" y="466"/>
                    </a:lnTo>
                    <a:lnTo>
                      <a:pt x="712" y="466"/>
                    </a:lnTo>
                    <a:lnTo>
                      <a:pt x="720" y="470"/>
                    </a:lnTo>
                    <a:lnTo>
                      <a:pt x="724" y="470"/>
                    </a:lnTo>
                    <a:lnTo>
                      <a:pt x="728" y="470"/>
                    </a:lnTo>
                    <a:lnTo>
                      <a:pt x="728" y="474"/>
                    </a:lnTo>
                    <a:lnTo>
                      <a:pt x="732" y="478"/>
                    </a:lnTo>
                    <a:lnTo>
                      <a:pt x="734" y="482"/>
                    </a:lnTo>
                    <a:lnTo>
                      <a:pt x="738" y="482"/>
                    </a:lnTo>
                    <a:lnTo>
                      <a:pt x="742" y="482"/>
                    </a:lnTo>
                    <a:lnTo>
                      <a:pt x="746" y="482"/>
                    </a:lnTo>
                    <a:lnTo>
                      <a:pt x="748" y="482"/>
                    </a:lnTo>
                    <a:lnTo>
                      <a:pt x="752" y="482"/>
                    </a:lnTo>
                    <a:lnTo>
                      <a:pt x="756" y="482"/>
                    </a:lnTo>
                    <a:lnTo>
                      <a:pt x="760" y="482"/>
                    </a:lnTo>
                    <a:lnTo>
                      <a:pt x="764" y="486"/>
                    </a:lnTo>
                    <a:lnTo>
                      <a:pt x="764" y="490"/>
                    </a:lnTo>
                    <a:lnTo>
                      <a:pt x="760" y="490"/>
                    </a:lnTo>
                    <a:lnTo>
                      <a:pt x="756" y="496"/>
                    </a:lnTo>
                    <a:lnTo>
                      <a:pt x="756" y="500"/>
                    </a:lnTo>
                    <a:lnTo>
                      <a:pt x="752" y="500"/>
                    </a:lnTo>
                    <a:lnTo>
                      <a:pt x="752" y="504"/>
                    </a:lnTo>
                    <a:lnTo>
                      <a:pt x="748" y="508"/>
                    </a:lnTo>
                    <a:lnTo>
                      <a:pt x="748" y="512"/>
                    </a:lnTo>
                    <a:lnTo>
                      <a:pt x="746" y="512"/>
                    </a:lnTo>
                    <a:lnTo>
                      <a:pt x="742" y="512"/>
                    </a:lnTo>
                    <a:lnTo>
                      <a:pt x="738" y="516"/>
                    </a:lnTo>
                    <a:lnTo>
                      <a:pt x="734" y="516"/>
                    </a:lnTo>
                    <a:lnTo>
                      <a:pt x="734" y="512"/>
                    </a:lnTo>
                    <a:lnTo>
                      <a:pt x="732" y="512"/>
                    </a:lnTo>
                    <a:lnTo>
                      <a:pt x="732" y="508"/>
                    </a:lnTo>
                    <a:lnTo>
                      <a:pt x="732" y="512"/>
                    </a:lnTo>
                    <a:lnTo>
                      <a:pt x="734" y="512"/>
                    </a:lnTo>
                    <a:lnTo>
                      <a:pt x="734" y="516"/>
                    </a:lnTo>
                    <a:lnTo>
                      <a:pt x="732" y="516"/>
                    </a:lnTo>
                    <a:lnTo>
                      <a:pt x="732" y="512"/>
                    </a:lnTo>
                    <a:lnTo>
                      <a:pt x="728" y="512"/>
                    </a:lnTo>
                    <a:lnTo>
                      <a:pt x="728" y="516"/>
                    </a:lnTo>
                    <a:lnTo>
                      <a:pt x="728" y="512"/>
                    </a:lnTo>
                    <a:lnTo>
                      <a:pt x="724" y="512"/>
                    </a:lnTo>
                    <a:lnTo>
                      <a:pt x="724" y="508"/>
                    </a:lnTo>
                    <a:lnTo>
                      <a:pt x="724" y="512"/>
                    </a:lnTo>
                    <a:lnTo>
                      <a:pt x="724" y="508"/>
                    </a:lnTo>
                    <a:lnTo>
                      <a:pt x="720" y="512"/>
                    </a:lnTo>
                    <a:lnTo>
                      <a:pt x="724" y="512"/>
                    </a:lnTo>
                    <a:lnTo>
                      <a:pt x="724" y="516"/>
                    </a:lnTo>
                    <a:lnTo>
                      <a:pt x="720" y="516"/>
                    </a:lnTo>
                    <a:lnTo>
                      <a:pt x="724" y="516"/>
                    </a:lnTo>
                    <a:lnTo>
                      <a:pt x="720" y="516"/>
                    </a:lnTo>
                    <a:lnTo>
                      <a:pt x="720" y="512"/>
                    </a:lnTo>
                    <a:lnTo>
                      <a:pt x="716" y="512"/>
                    </a:lnTo>
                    <a:lnTo>
                      <a:pt x="720" y="516"/>
                    </a:lnTo>
                    <a:lnTo>
                      <a:pt x="724" y="520"/>
                    </a:lnTo>
                    <a:lnTo>
                      <a:pt x="720" y="520"/>
                    </a:lnTo>
                    <a:lnTo>
                      <a:pt x="720" y="522"/>
                    </a:lnTo>
                    <a:lnTo>
                      <a:pt x="716" y="522"/>
                    </a:lnTo>
                    <a:lnTo>
                      <a:pt x="712" y="520"/>
                    </a:lnTo>
                    <a:lnTo>
                      <a:pt x="712" y="522"/>
                    </a:lnTo>
                    <a:lnTo>
                      <a:pt x="708" y="522"/>
                    </a:lnTo>
                    <a:lnTo>
                      <a:pt x="706" y="522"/>
                    </a:lnTo>
                    <a:lnTo>
                      <a:pt x="702" y="522"/>
                    </a:lnTo>
                    <a:lnTo>
                      <a:pt x="702" y="520"/>
                    </a:lnTo>
                    <a:lnTo>
                      <a:pt x="698" y="520"/>
                    </a:lnTo>
                    <a:lnTo>
                      <a:pt x="694" y="520"/>
                    </a:lnTo>
                    <a:lnTo>
                      <a:pt x="690" y="520"/>
                    </a:lnTo>
                    <a:lnTo>
                      <a:pt x="686" y="520"/>
                    </a:lnTo>
                    <a:lnTo>
                      <a:pt x="682" y="520"/>
                    </a:lnTo>
                    <a:lnTo>
                      <a:pt x="682" y="516"/>
                    </a:lnTo>
                    <a:lnTo>
                      <a:pt x="678" y="516"/>
                    </a:lnTo>
                    <a:lnTo>
                      <a:pt x="676" y="516"/>
                    </a:lnTo>
                    <a:lnTo>
                      <a:pt x="672" y="512"/>
                    </a:lnTo>
                    <a:lnTo>
                      <a:pt x="668" y="508"/>
                    </a:lnTo>
                    <a:lnTo>
                      <a:pt x="672" y="512"/>
                    </a:lnTo>
                    <a:lnTo>
                      <a:pt x="672" y="516"/>
                    </a:lnTo>
                    <a:lnTo>
                      <a:pt x="668" y="516"/>
                    </a:lnTo>
                    <a:lnTo>
                      <a:pt x="672" y="516"/>
                    </a:lnTo>
                    <a:lnTo>
                      <a:pt x="672" y="520"/>
                    </a:lnTo>
                    <a:lnTo>
                      <a:pt x="676" y="520"/>
                    </a:lnTo>
                    <a:lnTo>
                      <a:pt x="676" y="516"/>
                    </a:lnTo>
                    <a:lnTo>
                      <a:pt x="672" y="516"/>
                    </a:lnTo>
                    <a:lnTo>
                      <a:pt x="676" y="516"/>
                    </a:lnTo>
                    <a:lnTo>
                      <a:pt x="678" y="516"/>
                    </a:lnTo>
                    <a:lnTo>
                      <a:pt x="682" y="520"/>
                    </a:lnTo>
                    <a:lnTo>
                      <a:pt x="686" y="520"/>
                    </a:lnTo>
                    <a:lnTo>
                      <a:pt x="690" y="520"/>
                    </a:lnTo>
                    <a:lnTo>
                      <a:pt x="690" y="522"/>
                    </a:lnTo>
                    <a:lnTo>
                      <a:pt x="686" y="522"/>
                    </a:lnTo>
                    <a:lnTo>
                      <a:pt x="690" y="522"/>
                    </a:lnTo>
                    <a:lnTo>
                      <a:pt x="694" y="522"/>
                    </a:lnTo>
                    <a:lnTo>
                      <a:pt x="698" y="520"/>
                    </a:lnTo>
                    <a:lnTo>
                      <a:pt x="698" y="522"/>
                    </a:lnTo>
                    <a:lnTo>
                      <a:pt x="702" y="526"/>
                    </a:lnTo>
                    <a:lnTo>
                      <a:pt x="706" y="526"/>
                    </a:lnTo>
                    <a:lnTo>
                      <a:pt x="708" y="526"/>
                    </a:lnTo>
                    <a:lnTo>
                      <a:pt x="712" y="530"/>
                    </a:lnTo>
                    <a:lnTo>
                      <a:pt x="712" y="534"/>
                    </a:lnTo>
                    <a:lnTo>
                      <a:pt x="712" y="538"/>
                    </a:lnTo>
                    <a:lnTo>
                      <a:pt x="708" y="538"/>
                    </a:lnTo>
                    <a:lnTo>
                      <a:pt x="706" y="538"/>
                    </a:lnTo>
                    <a:lnTo>
                      <a:pt x="706" y="542"/>
                    </a:lnTo>
                    <a:lnTo>
                      <a:pt x="702" y="542"/>
                    </a:lnTo>
                    <a:lnTo>
                      <a:pt x="698" y="542"/>
                    </a:lnTo>
                    <a:lnTo>
                      <a:pt x="694" y="542"/>
                    </a:lnTo>
                    <a:lnTo>
                      <a:pt x="690" y="542"/>
                    </a:lnTo>
                    <a:lnTo>
                      <a:pt x="686" y="542"/>
                    </a:lnTo>
                    <a:lnTo>
                      <a:pt x="690" y="546"/>
                    </a:lnTo>
                    <a:lnTo>
                      <a:pt x="694" y="546"/>
                    </a:lnTo>
                    <a:lnTo>
                      <a:pt x="694" y="550"/>
                    </a:lnTo>
                    <a:lnTo>
                      <a:pt x="690" y="546"/>
                    </a:lnTo>
                    <a:lnTo>
                      <a:pt x="690" y="550"/>
                    </a:lnTo>
                    <a:lnTo>
                      <a:pt x="686" y="550"/>
                    </a:lnTo>
                    <a:lnTo>
                      <a:pt x="682" y="550"/>
                    </a:lnTo>
                    <a:lnTo>
                      <a:pt x="682" y="552"/>
                    </a:lnTo>
                    <a:lnTo>
                      <a:pt x="686" y="552"/>
                    </a:lnTo>
                    <a:lnTo>
                      <a:pt x="686" y="556"/>
                    </a:lnTo>
                    <a:lnTo>
                      <a:pt x="682" y="556"/>
                    </a:lnTo>
                    <a:lnTo>
                      <a:pt x="682" y="552"/>
                    </a:lnTo>
                    <a:lnTo>
                      <a:pt x="678" y="552"/>
                    </a:lnTo>
                    <a:lnTo>
                      <a:pt x="682" y="552"/>
                    </a:lnTo>
                    <a:lnTo>
                      <a:pt x="682" y="556"/>
                    </a:lnTo>
                    <a:lnTo>
                      <a:pt x="678" y="556"/>
                    </a:lnTo>
                    <a:lnTo>
                      <a:pt x="678" y="560"/>
                    </a:lnTo>
                    <a:lnTo>
                      <a:pt x="676" y="560"/>
                    </a:lnTo>
                    <a:lnTo>
                      <a:pt x="676" y="564"/>
                    </a:lnTo>
                    <a:lnTo>
                      <a:pt x="672" y="564"/>
                    </a:lnTo>
                    <a:lnTo>
                      <a:pt x="672" y="560"/>
                    </a:lnTo>
                    <a:lnTo>
                      <a:pt x="672" y="564"/>
                    </a:lnTo>
                    <a:lnTo>
                      <a:pt x="676" y="564"/>
                    </a:lnTo>
                    <a:lnTo>
                      <a:pt x="676" y="566"/>
                    </a:lnTo>
                    <a:lnTo>
                      <a:pt x="672" y="566"/>
                    </a:lnTo>
                    <a:lnTo>
                      <a:pt x="668" y="570"/>
                    </a:lnTo>
                    <a:lnTo>
                      <a:pt x="664" y="570"/>
                    </a:lnTo>
                    <a:lnTo>
                      <a:pt x="664" y="574"/>
                    </a:lnTo>
                    <a:lnTo>
                      <a:pt x="668" y="574"/>
                    </a:lnTo>
                    <a:lnTo>
                      <a:pt x="664" y="578"/>
                    </a:lnTo>
                    <a:lnTo>
                      <a:pt x="664" y="582"/>
                    </a:lnTo>
                    <a:lnTo>
                      <a:pt x="660" y="586"/>
                    </a:lnTo>
                    <a:lnTo>
                      <a:pt x="660" y="590"/>
                    </a:lnTo>
                    <a:lnTo>
                      <a:pt x="656" y="594"/>
                    </a:lnTo>
                    <a:lnTo>
                      <a:pt x="656" y="596"/>
                    </a:lnTo>
                    <a:lnTo>
                      <a:pt x="656" y="600"/>
                    </a:lnTo>
                    <a:lnTo>
                      <a:pt x="656" y="604"/>
                    </a:lnTo>
                    <a:lnTo>
                      <a:pt x="652" y="604"/>
                    </a:lnTo>
                    <a:lnTo>
                      <a:pt x="652" y="608"/>
                    </a:lnTo>
                    <a:lnTo>
                      <a:pt x="652" y="612"/>
                    </a:lnTo>
                    <a:lnTo>
                      <a:pt x="652" y="616"/>
                    </a:lnTo>
                    <a:lnTo>
                      <a:pt x="652" y="620"/>
                    </a:lnTo>
                    <a:lnTo>
                      <a:pt x="656" y="620"/>
                    </a:lnTo>
                    <a:lnTo>
                      <a:pt x="656" y="622"/>
                    </a:lnTo>
                    <a:lnTo>
                      <a:pt x="652" y="622"/>
                    </a:lnTo>
                    <a:lnTo>
                      <a:pt x="652" y="626"/>
                    </a:lnTo>
                    <a:lnTo>
                      <a:pt x="656" y="630"/>
                    </a:lnTo>
                    <a:lnTo>
                      <a:pt x="656" y="634"/>
                    </a:lnTo>
                    <a:lnTo>
                      <a:pt x="660" y="634"/>
                    </a:lnTo>
                    <a:lnTo>
                      <a:pt x="660" y="638"/>
                    </a:lnTo>
                    <a:lnTo>
                      <a:pt x="660" y="642"/>
                    </a:lnTo>
                    <a:lnTo>
                      <a:pt x="660" y="646"/>
                    </a:lnTo>
                    <a:lnTo>
                      <a:pt x="660" y="642"/>
                    </a:lnTo>
                    <a:lnTo>
                      <a:pt x="660" y="638"/>
                    </a:lnTo>
                    <a:lnTo>
                      <a:pt x="664" y="634"/>
                    </a:lnTo>
                    <a:lnTo>
                      <a:pt x="668" y="634"/>
                    </a:lnTo>
                    <a:lnTo>
                      <a:pt x="672" y="634"/>
                    </a:lnTo>
                    <a:lnTo>
                      <a:pt x="676" y="634"/>
                    </a:lnTo>
                    <a:lnTo>
                      <a:pt x="678" y="634"/>
                    </a:lnTo>
                    <a:lnTo>
                      <a:pt x="678" y="638"/>
                    </a:lnTo>
                    <a:lnTo>
                      <a:pt x="678" y="642"/>
                    </a:lnTo>
                    <a:lnTo>
                      <a:pt x="678" y="646"/>
                    </a:lnTo>
                    <a:lnTo>
                      <a:pt x="682" y="650"/>
                    </a:lnTo>
                    <a:lnTo>
                      <a:pt x="682" y="652"/>
                    </a:lnTo>
                    <a:lnTo>
                      <a:pt x="682" y="656"/>
                    </a:lnTo>
                    <a:lnTo>
                      <a:pt x="686" y="660"/>
                    </a:lnTo>
                    <a:lnTo>
                      <a:pt x="686" y="664"/>
                    </a:lnTo>
                    <a:lnTo>
                      <a:pt x="686" y="668"/>
                    </a:lnTo>
                    <a:lnTo>
                      <a:pt x="686" y="672"/>
                    </a:lnTo>
                    <a:lnTo>
                      <a:pt x="682" y="676"/>
                    </a:lnTo>
                    <a:lnTo>
                      <a:pt x="686" y="676"/>
                    </a:lnTo>
                    <a:lnTo>
                      <a:pt x="686" y="672"/>
                    </a:lnTo>
                    <a:lnTo>
                      <a:pt x="690" y="672"/>
                    </a:lnTo>
                    <a:lnTo>
                      <a:pt x="690" y="676"/>
                    </a:lnTo>
                    <a:lnTo>
                      <a:pt x="686" y="676"/>
                    </a:lnTo>
                    <a:lnTo>
                      <a:pt x="690" y="676"/>
                    </a:lnTo>
                    <a:lnTo>
                      <a:pt x="690" y="672"/>
                    </a:lnTo>
                    <a:lnTo>
                      <a:pt x="694" y="672"/>
                    </a:lnTo>
                    <a:lnTo>
                      <a:pt x="698" y="672"/>
                    </a:lnTo>
                    <a:lnTo>
                      <a:pt x="706" y="668"/>
                    </a:lnTo>
                    <a:lnTo>
                      <a:pt x="708" y="668"/>
                    </a:lnTo>
                    <a:lnTo>
                      <a:pt x="712" y="668"/>
                    </a:lnTo>
                    <a:lnTo>
                      <a:pt x="716" y="668"/>
                    </a:lnTo>
                    <a:lnTo>
                      <a:pt x="716" y="672"/>
                    </a:lnTo>
                    <a:lnTo>
                      <a:pt x="720" y="672"/>
                    </a:lnTo>
                    <a:lnTo>
                      <a:pt x="724" y="672"/>
                    </a:lnTo>
                    <a:lnTo>
                      <a:pt x="724" y="676"/>
                    </a:lnTo>
                    <a:lnTo>
                      <a:pt x="728" y="676"/>
                    </a:lnTo>
                    <a:lnTo>
                      <a:pt x="732" y="676"/>
                    </a:lnTo>
                    <a:lnTo>
                      <a:pt x="734" y="676"/>
                    </a:lnTo>
                    <a:lnTo>
                      <a:pt x="738" y="680"/>
                    </a:lnTo>
                    <a:lnTo>
                      <a:pt x="742" y="680"/>
                    </a:lnTo>
                    <a:lnTo>
                      <a:pt x="742" y="682"/>
                    </a:lnTo>
                    <a:lnTo>
                      <a:pt x="746" y="682"/>
                    </a:lnTo>
                    <a:lnTo>
                      <a:pt x="746" y="686"/>
                    </a:lnTo>
                    <a:lnTo>
                      <a:pt x="748" y="686"/>
                    </a:lnTo>
                    <a:lnTo>
                      <a:pt x="752" y="690"/>
                    </a:lnTo>
                    <a:lnTo>
                      <a:pt x="756" y="694"/>
                    </a:lnTo>
                    <a:lnTo>
                      <a:pt x="760" y="698"/>
                    </a:lnTo>
                    <a:lnTo>
                      <a:pt x="764" y="698"/>
                    </a:lnTo>
                    <a:lnTo>
                      <a:pt x="768" y="698"/>
                    </a:lnTo>
                    <a:lnTo>
                      <a:pt x="772" y="698"/>
                    </a:lnTo>
                    <a:lnTo>
                      <a:pt x="772" y="702"/>
                    </a:lnTo>
                    <a:lnTo>
                      <a:pt x="776" y="702"/>
                    </a:lnTo>
                    <a:lnTo>
                      <a:pt x="778" y="702"/>
                    </a:lnTo>
                    <a:lnTo>
                      <a:pt x="782" y="706"/>
                    </a:lnTo>
                    <a:lnTo>
                      <a:pt x="786" y="708"/>
                    </a:lnTo>
                    <a:lnTo>
                      <a:pt x="790" y="708"/>
                    </a:lnTo>
                    <a:lnTo>
                      <a:pt x="790" y="712"/>
                    </a:lnTo>
                    <a:lnTo>
                      <a:pt x="786" y="712"/>
                    </a:lnTo>
                    <a:lnTo>
                      <a:pt x="786" y="716"/>
                    </a:lnTo>
                    <a:lnTo>
                      <a:pt x="786" y="712"/>
                    </a:lnTo>
                    <a:lnTo>
                      <a:pt x="790" y="712"/>
                    </a:lnTo>
                    <a:lnTo>
                      <a:pt x="794" y="712"/>
                    </a:lnTo>
                    <a:lnTo>
                      <a:pt x="798" y="712"/>
                    </a:lnTo>
                    <a:lnTo>
                      <a:pt x="802" y="712"/>
                    </a:lnTo>
                    <a:lnTo>
                      <a:pt x="806" y="712"/>
                    </a:lnTo>
                    <a:lnTo>
                      <a:pt x="806" y="708"/>
                    </a:lnTo>
                    <a:lnTo>
                      <a:pt x="808" y="708"/>
                    </a:lnTo>
                    <a:lnTo>
                      <a:pt x="812" y="712"/>
                    </a:lnTo>
                    <a:lnTo>
                      <a:pt x="808" y="712"/>
                    </a:lnTo>
                    <a:lnTo>
                      <a:pt x="812" y="712"/>
                    </a:lnTo>
                    <a:lnTo>
                      <a:pt x="816" y="712"/>
                    </a:lnTo>
                    <a:lnTo>
                      <a:pt x="820" y="712"/>
                    </a:lnTo>
                    <a:lnTo>
                      <a:pt x="824" y="712"/>
                    </a:lnTo>
                    <a:lnTo>
                      <a:pt x="828" y="712"/>
                    </a:lnTo>
                    <a:lnTo>
                      <a:pt x="828" y="716"/>
                    </a:lnTo>
                    <a:lnTo>
                      <a:pt x="832" y="716"/>
                    </a:lnTo>
                    <a:lnTo>
                      <a:pt x="832" y="712"/>
                    </a:lnTo>
                    <a:lnTo>
                      <a:pt x="832" y="716"/>
                    </a:lnTo>
                    <a:lnTo>
                      <a:pt x="832" y="720"/>
                    </a:lnTo>
                    <a:lnTo>
                      <a:pt x="832" y="728"/>
                    </a:lnTo>
                    <a:lnTo>
                      <a:pt x="828" y="732"/>
                    </a:lnTo>
                    <a:lnTo>
                      <a:pt x="828" y="736"/>
                    </a:lnTo>
                    <a:lnTo>
                      <a:pt x="832" y="736"/>
                    </a:lnTo>
                    <a:lnTo>
                      <a:pt x="832" y="738"/>
                    </a:lnTo>
                    <a:lnTo>
                      <a:pt x="832" y="742"/>
                    </a:lnTo>
                    <a:lnTo>
                      <a:pt x="832" y="746"/>
                    </a:lnTo>
                    <a:lnTo>
                      <a:pt x="832" y="750"/>
                    </a:lnTo>
                    <a:lnTo>
                      <a:pt x="832" y="754"/>
                    </a:lnTo>
                    <a:lnTo>
                      <a:pt x="832" y="758"/>
                    </a:lnTo>
                    <a:lnTo>
                      <a:pt x="832" y="762"/>
                    </a:lnTo>
                    <a:lnTo>
                      <a:pt x="834" y="766"/>
                    </a:lnTo>
                    <a:lnTo>
                      <a:pt x="838" y="768"/>
                    </a:lnTo>
                    <a:lnTo>
                      <a:pt x="838" y="772"/>
                    </a:lnTo>
                    <a:lnTo>
                      <a:pt x="842" y="772"/>
                    </a:lnTo>
                    <a:lnTo>
                      <a:pt x="842" y="776"/>
                    </a:lnTo>
                    <a:lnTo>
                      <a:pt x="838" y="776"/>
                    </a:lnTo>
                    <a:lnTo>
                      <a:pt x="834" y="776"/>
                    </a:lnTo>
                    <a:lnTo>
                      <a:pt x="838" y="776"/>
                    </a:lnTo>
                    <a:lnTo>
                      <a:pt x="842" y="776"/>
                    </a:lnTo>
                    <a:lnTo>
                      <a:pt x="842" y="780"/>
                    </a:lnTo>
                    <a:lnTo>
                      <a:pt x="846" y="780"/>
                    </a:lnTo>
                    <a:lnTo>
                      <a:pt x="850" y="780"/>
                    </a:lnTo>
                    <a:lnTo>
                      <a:pt x="850" y="784"/>
                    </a:lnTo>
                    <a:lnTo>
                      <a:pt x="854" y="788"/>
                    </a:lnTo>
                    <a:lnTo>
                      <a:pt x="854" y="792"/>
                    </a:lnTo>
                    <a:lnTo>
                      <a:pt x="858" y="792"/>
                    </a:lnTo>
                    <a:lnTo>
                      <a:pt x="858" y="794"/>
                    </a:lnTo>
                    <a:lnTo>
                      <a:pt x="854" y="794"/>
                    </a:lnTo>
                    <a:lnTo>
                      <a:pt x="854" y="798"/>
                    </a:lnTo>
                    <a:lnTo>
                      <a:pt x="850" y="798"/>
                    </a:lnTo>
                    <a:lnTo>
                      <a:pt x="850" y="802"/>
                    </a:lnTo>
                    <a:lnTo>
                      <a:pt x="850" y="798"/>
                    </a:lnTo>
                    <a:lnTo>
                      <a:pt x="854" y="798"/>
                    </a:lnTo>
                    <a:lnTo>
                      <a:pt x="854" y="794"/>
                    </a:lnTo>
                    <a:lnTo>
                      <a:pt x="858" y="794"/>
                    </a:lnTo>
                    <a:lnTo>
                      <a:pt x="862" y="794"/>
                    </a:lnTo>
                    <a:lnTo>
                      <a:pt x="862" y="798"/>
                    </a:lnTo>
                    <a:lnTo>
                      <a:pt x="864" y="798"/>
                    </a:lnTo>
                    <a:lnTo>
                      <a:pt x="864" y="802"/>
                    </a:lnTo>
                    <a:lnTo>
                      <a:pt x="868" y="802"/>
                    </a:lnTo>
                    <a:lnTo>
                      <a:pt x="868" y="806"/>
                    </a:lnTo>
                    <a:lnTo>
                      <a:pt x="872" y="806"/>
                    </a:lnTo>
                    <a:lnTo>
                      <a:pt x="872" y="810"/>
                    </a:lnTo>
                    <a:lnTo>
                      <a:pt x="872" y="806"/>
                    </a:lnTo>
                    <a:lnTo>
                      <a:pt x="868" y="806"/>
                    </a:lnTo>
                    <a:lnTo>
                      <a:pt x="868" y="802"/>
                    </a:lnTo>
                    <a:lnTo>
                      <a:pt x="864" y="798"/>
                    </a:lnTo>
                    <a:lnTo>
                      <a:pt x="868" y="798"/>
                    </a:lnTo>
                    <a:lnTo>
                      <a:pt x="868" y="794"/>
                    </a:lnTo>
                    <a:lnTo>
                      <a:pt x="868" y="792"/>
                    </a:lnTo>
                    <a:lnTo>
                      <a:pt x="872" y="792"/>
                    </a:lnTo>
                    <a:lnTo>
                      <a:pt x="872" y="788"/>
                    </a:lnTo>
                    <a:lnTo>
                      <a:pt x="872" y="792"/>
                    </a:lnTo>
                    <a:lnTo>
                      <a:pt x="876" y="792"/>
                    </a:lnTo>
                    <a:lnTo>
                      <a:pt x="876" y="794"/>
                    </a:lnTo>
                    <a:lnTo>
                      <a:pt x="876" y="798"/>
                    </a:lnTo>
                    <a:lnTo>
                      <a:pt x="880" y="798"/>
                    </a:lnTo>
                    <a:lnTo>
                      <a:pt x="880" y="794"/>
                    </a:lnTo>
                    <a:lnTo>
                      <a:pt x="880" y="792"/>
                    </a:lnTo>
                    <a:lnTo>
                      <a:pt x="876" y="788"/>
                    </a:lnTo>
                    <a:lnTo>
                      <a:pt x="880" y="788"/>
                    </a:lnTo>
                    <a:lnTo>
                      <a:pt x="880" y="784"/>
                    </a:lnTo>
                    <a:lnTo>
                      <a:pt x="880" y="780"/>
                    </a:lnTo>
                    <a:lnTo>
                      <a:pt x="884" y="780"/>
                    </a:lnTo>
                    <a:lnTo>
                      <a:pt x="884" y="776"/>
                    </a:lnTo>
                    <a:lnTo>
                      <a:pt x="884" y="772"/>
                    </a:lnTo>
                    <a:lnTo>
                      <a:pt x="884" y="768"/>
                    </a:lnTo>
                    <a:lnTo>
                      <a:pt x="880" y="768"/>
                    </a:lnTo>
                    <a:lnTo>
                      <a:pt x="880" y="766"/>
                    </a:lnTo>
                    <a:lnTo>
                      <a:pt x="880" y="762"/>
                    </a:lnTo>
                    <a:lnTo>
                      <a:pt x="880" y="758"/>
                    </a:lnTo>
                    <a:lnTo>
                      <a:pt x="880" y="754"/>
                    </a:lnTo>
                    <a:lnTo>
                      <a:pt x="876" y="754"/>
                    </a:lnTo>
                    <a:lnTo>
                      <a:pt x="876" y="750"/>
                    </a:lnTo>
                    <a:lnTo>
                      <a:pt x="880" y="750"/>
                    </a:lnTo>
                    <a:lnTo>
                      <a:pt x="876" y="746"/>
                    </a:lnTo>
                    <a:lnTo>
                      <a:pt x="876" y="742"/>
                    </a:lnTo>
                    <a:lnTo>
                      <a:pt x="880" y="742"/>
                    </a:lnTo>
                    <a:lnTo>
                      <a:pt x="876" y="742"/>
                    </a:lnTo>
                    <a:lnTo>
                      <a:pt x="876" y="738"/>
                    </a:lnTo>
                    <a:lnTo>
                      <a:pt x="876" y="736"/>
                    </a:lnTo>
                    <a:lnTo>
                      <a:pt x="872" y="736"/>
                    </a:lnTo>
                    <a:lnTo>
                      <a:pt x="872" y="732"/>
                    </a:lnTo>
                    <a:lnTo>
                      <a:pt x="868" y="732"/>
                    </a:lnTo>
                    <a:lnTo>
                      <a:pt x="868" y="728"/>
                    </a:lnTo>
                    <a:lnTo>
                      <a:pt x="868" y="724"/>
                    </a:lnTo>
                    <a:lnTo>
                      <a:pt x="864" y="724"/>
                    </a:lnTo>
                    <a:lnTo>
                      <a:pt x="868" y="724"/>
                    </a:lnTo>
                    <a:lnTo>
                      <a:pt x="872" y="724"/>
                    </a:lnTo>
                    <a:lnTo>
                      <a:pt x="876" y="720"/>
                    </a:lnTo>
                    <a:lnTo>
                      <a:pt x="880" y="720"/>
                    </a:lnTo>
                    <a:lnTo>
                      <a:pt x="884" y="716"/>
                    </a:lnTo>
                    <a:lnTo>
                      <a:pt x="888" y="716"/>
                    </a:lnTo>
                    <a:lnTo>
                      <a:pt x="890" y="712"/>
                    </a:lnTo>
                    <a:lnTo>
                      <a:pt x="894" y="708"/>
                    </a:lnTo>
                    <a:lnTo>
                      <a:pt x="898" y="706"/>
                    </a:lnTo>
                    <a:lnTo>
                      <a:pt x="902" y="706"/>
                    </a:lnTo>
                    <a:lnTo>
                      <a:pt x="902" y="702"/>
                    </a:lnTo>
                    <a:lnTo>
                      <a:pt x="906" y="702"/>
                    </a:lnTo>
                    <a:lnTo>
                      <a:pt x="910" y="698"/>
                    </a:lnTo>
                    <a:lnTo>
                      <a:pt x="910" y="694"/>
                    </a:lnTo>
                    <a:lnTo>
                      <a:pt x="914" y="690"/>
                    </a:lnTo>
                    <a:lnTo>
                      <a:pt x="914" y="686"/>
                    </a:lnTo>
                    <a:lnTo>
                      <a:pt x="914" y="682"/>
                    </a:lnTo>
                    <a:lnTo>
                      <a:pt x="914" y="680"/>
                    </a:lnTo>
                    <a:lnTo>
                      <a:pt x="914" y="676"/>
                    </a:lnTo>
                    <a:lnTo>
                      <a:pt x="910" y="672"/>
                    </a:lnTo>
                    <a:lnTo>
                      <a:pt x="914" y="672"/>
                    </a:lnTo>
                    <a:lnTo>
                      <a:pt x="910" y="668"/>
                    </a:lnTo>
                    <a:lnTo>
                      <a:pt x="910" y="664"/>
                    </a:lnTo>
                    <a:lnTo>
                      <a:pt x="910" y="660"/>
                    </a:lnTo>
                    <a:lnTo>
                      <a:pt x="906" y="656"/>
                    </a:lnTo>
                    <a:lnTo>
                      <a:pt x="902" y="650"/>
                    </a:lnTo>
                    <a:lnTo>
                      <a:pt x="898" y="650"/>
                    </a:lnTo>
                    <a:lnTo>
                      <a:pt x="898" y="646"/>
                    </a:lnTo>
                    <a:lnTo>
                      <a:pt x="894" y="646"/>
                    </a:lnTo>
                    <a:lnTo>
                      <a:pt x="890" y="642"/>
                    </a:lnTo>
                    <a:lnTo>
                      <a:pt x="888" y="638"/>
                    </a:lnTo>
                    <a:lnTo>
                      <a:pt x="884" y="638"/>
                    </a:lnTo>
                    <a:lnTo>
                      <a:pt x="888" y="638"/>
                    </a:lnTo>
                    <a:lnTo>
                      <a:pt x="884" y="638"/>
                    </a:lnTo>
                    <a:lnTo>
                      <a:pt x="884" y="634"/>
                    </a:lnTo>
                    <a:lnTo>
                      <a:pt x="884" y="630"/>
                    </a:lnTo>
                    <a:lnTo>
                      <a:pt x="888" y="630"/>
                    </a:lnTo>
                    <a:lnTo>
                      <a:pt x="888" y="626"/>
                    </a:lnTo>
                    <a:lnTo>
                      <a:pt x="890" y="626"/>
                    </a:lnTo>
                    <a:lnTo>
                      <a:pt x="890" y="622"/>
                    </a:lnTo>
                    <a:lnTo>
                      <a:pt x="894" y="622"/>
                    </a:lnTo>
                    <a:lnTo>
                      <a:pt x="894" y="620"/>
                    </a:lnTo>
                    <a:lnTo>
                      <a:pt x="890" y="620"/>
                    </a:lnTo>
                    <a:lnTo>
                      <a:pt x="894" y="616"/>
                    </a:lnTo>
                    <a:lnTo>
                      <a:pt x="894" y="612"/>
                    </a:lnTo>
                    <a:lnTo>
                      <a:pt x="898" y="612"/>
                    </a:lnTo>
                    <a:lnTo>
                      <a:pt x="898" y="616"/>
                    </a:lnTo>
                    <a:lnTo>
                      <a:pt x="902" y="616"/>
                    </a:lnTo>
                    <a:lnTo>
                      <a:pt x="898" y="616"/>
                    </a:lnTo>
                    <a:lnTo>
                      <a:pt x="898" y="612"/>
                    </a:lnTo>
                    <a:lnTo>
                      <a:pt x="902" y="612"/>
                    </a:lnTo>
                    <a:lnTo>
                      <a:pt x="898" y="608"/>
                    </a:lnTo>
                    <a:lnTo>
                      <a:pt x="902" y="604"/>
                    </a:lnTo>
                    <a:lnTo>
                      <a:pt x="906" y="604"/>
                    </a:lnTo>
                    <a:lnTo>
                      <a:pt x="910" y="604"/>
                    </a:lnTo>
                    <a:lnTo>
                      <a:pt x="910" y="600"/>
                    </a:lnTo>
                    <a:lnTo>
                      <a:pt x="906" y="600"/>
                    </a:lnTo>
                    <a:lnTo>
                      <a:pt x="906" y="604"/>
                    </a:lnTo>
                    <a:lnTo>
                      <a:pt x="902" y="604"/>
                    </a:lnTo>
                    <a:lnTo>
                      <a:pt x="898" y="604"/>
                    </a:lnTo>
                    <a:lnTo>
                      <a:pt x="898" y="600"/>
                    </a:lnTo>
                    <a:lnTo>
                      <a:pt x="898" y="596"/>
                    </a:lnTo>
                    <a:lnTo>
                      <a:pt x="894" y="596"/>
                    </a:lnTo>
                    <a:lnTo>
                      <a:pt x="898" y="594"/>
                    </a:lnTo>
                    <a:lnTo>
                      <a:pt x="894" y="594"/>
                    </a:lnTo>
                    <a:lnTo>
                      <a:pt x="894" y="590"/>
                    </a:lnTo>
                    <a:lnTo>
                      <a:pt x="898" y="586"/>
                    </a:lnTo>
                    <a:lnTo>
                      <a:pt x="894" y="590"/>
                    </a:lnTo>
                    <a:lnTo>
                      <a:pt x="890" y="590"/>
                    </a:lnTo>
                    <a:lnTo>
                      <a:pt x="890" y="586"/>
                    </a:lnTo>
                    <a:lnTo>
                      <a:pt x="890" y="590"/>
                    </a:lnTo>
                    <a:lnTo>
                      <a:pt x="888" y="590"/>
                    </a:lnTo>
                    <a:lnTo>
                      <a:pt x="888" y="586"/>
                    </a:lnTo>
                    <a:lnTo>
                      <a:pt x="890" y="582"/>
                    </a:lnTo>
                    <a:lnTo>
                      <a:pt x="894" y="582"/>
                    </a:lnTo>
                    <a:lnTo>
                      <a:pt x="894" y="578"/>
                    </a:lnTo>
                    <a:lnTo>
                      <a:pt x="894" y="574"/>
                    </a:lnTo>
                    <a:lnTo>
                      <a:pt x="894" y="570"/>
                    </a:lnTo>
                    <a:lnTo>
                      <a:pt x="898" y="570"/>
                    </a:lnTo>
                    <a:lnTo>
                      <a:pt x="894" y="570"/>
                    </a:lnTo>
                    <a:lnTo>
                      <a:pt x="898" y="570"/>
                    </a:lnTo>
                    <a:lnTo>
                      <a:pt x="894" y="570"/>
                    </a:lnTo>
                    <a:lnTo>
                      <a:pt x="894" y="566"/>
                    </a:lnTo>
                    <a:lnTo>
                      <a:pt x="890" y="566"/>
                    </a:lnTo>
                    <a:lnTo>
                      <a:pt x="890" y="564"/>
                    </a:lnTo>
                    <a:lnTo>
                      <a:pt x="890" y="560"/>
                    </a:lnTo>
                    <a:lnTo>
                      <a:pt x="888" y="560"/>
                    </a:lnTo>
                    <a:lnTo>
                      <a:pt x="888" y="556"/>
                    </a:lnTo>
                    <a:lnTo>
                      <a:pt x="888" y="552"/>
                    </a:lnTo>
                    <a:lnTo>
                      <a:pt x="890" y="552"/>
                    </a:lnTo>
                    <a:lnTo>
                      <a:pt x="894" y="550"/>
                    </a:lnTo>
                    <a:lnTo>
                      <a:pt x="898" y="550"/>
                    </a:lnTo>
                    <a:lnTo>
                      <a:pt x="906" y="550"/>
                    </a:lnTo>
                    <a:lnTo>
                      <a:pt x="910" y="550"/>
                    </a:lnTo>
                    <a:lnTo>
                      <a:pt x="914" y="550"/>
                    </a:lnTo>
                    <a:lnTo>
                      <a:pt x="914" y="552"/>
                    </a:lnTo>
                    <a:lnTo>
                      <a:pt x="918" y="552"/>
                    </a:lnTo>
                    <a:lnTo>
                      <a:pt x="924" y="552"/>
                    </a:lnTo>
                    <a:lnTo>
                      <a:pt x="924" y="556"/>
                    </a:lnTo>
                    <a:lnTo>
                      <a:pt x="920" y="556"/>
                    </a:lnTo>
                    <a:lnTo>
                      <a:pt x="924" y="556"/>
                    </a:lnTo>
                    <a:lnTo>
                      <a:pt x="924" y="552"/>
                    </a:lnTo>
                    <a:lnTo>
                      <a:pt x="928" y="552"/>
                    </a:lnTo>
                    <a:lnTo>
                      <a:pt x="932" y="552"/>
                    </a:lnTo>
                    <a:lnTo>
                      <a:pt x="936" y="556"/>
                    </a:lnTo>
                    <a:lnTo>
                      <a:pt x="940" y="556"/>
                    </a:lnTo>
                    <a:lnTo>
                      <a:pt x="936" y="556"/>
                    </a:lnTo>
                    <a:lnTo>
                      <a:pt x="940" y="556"/>
                    </a:lnTo>
                    <a:lnTo>
                      <a:pt x="944" y="556"/>
                    </a:lnTo>
                    <a:lnTo>
                      <a:pt x="944" y="552"/>
                    </a:lnTo>
                    <a:lnTo>
                      <a:pt x="948" y="552"/>
                    </a:lnTo>
                    <a:lnTo>
                      <a:pt x="950" y="550"/>
                    </a:lnTo>
                    <a:lnTo>
                      <a:pt x="954" y="550"/>
                    </a:lnTo>
                    <a:lnTo>
                      <a:pt x="954" y="552"/>
                    </a:lnTo>
                    <a:lnTo>
                      <a:pt x="958" y="552"/>
                    </a:lnTo>
                    <a:lnTo>
                      <a:pt x="958" y="556"/>
                    </a:lnTo>
                    <a:lnTo>
                      <a:pt x="962" y="556"/>
                    </a:lnTo>
                    <a:lnTo>
                      <a:pt x="966" y="556"/>
                    </a:lnTo>
                    <a:lnTo>
                      <a:pt x="970" y="560"/>
                    </a:lnTo>
                    <a:lnTo>
                      <a:pt x="966" y="560"/>
                    </a:lnTo>
                    <a:lnTo>
                      <a:pt x="966" y="564"/>
                    </a:lnTo>
                    <a:lnTo>
                      <a:pt x="970" y="564"/>
                    </a:lnTo>
                    <a:lnTo>
                      <a:pt x="966" y="564"/>
                    </a:lnTo>
                    <a:lnTo>
                      <a:pt x="970" y="564"/>
                    </a:lnTo>
                    <a:lnTo>
                      <a:pt x="974" y="564"/>
                    </a:lnTo>
                    <a:lnTo>
                      <a:pt x="976" y="566"/>
                    </a:lnTo>
                    <a:lnTo>
                      <a:pt x="974" y="570"/>
                    </a:lnTo>
                    <a:lnTo>
                      <a:pt x="974" y="566"/>
                    </a:lnTo>
                    <a:lnTo>
                      <a:pt x="974" y="570"/>
                    </a:lnTo>
                    <a:lnTo>
                      <a:pt x="976" y="570"/>
                    </a:lnTo>
                    <a:lnTo>
                      <a:pt x="976" y="566"/>
                    </a:lnTo>
                    <a:lnTo>
                      <a:pt x="980" y="566"/>
                    </a:lnTo>
                    <a:lnTo>
                      <a:pt x="980" y="570"/>
                    </a:lnTo>
                    <a:lnTo>
                      <a:pt x="976" y="574"/>
                    </a:lnTo>
                    <a:lnTo>
                      <a:pt x="980" y="574"/>
                    </a:lnTo>
                    <a:lnTo>
                      <a:pt x="980" y="578"/>
                    </a:lnTo>
                    <a:lnTo>
                      <a:pt x="984" y="578"/>
                    </a:lnTo>
                    <a:lnTo>
                      <a:pt x="988" y="578"/>
                    </a:lnTo>
                    <a:lnTo>
                      <a:pt x="992" y="582"/>
                    </a:lnTo>
                    <a:lnTo>
                      <a:pt x="996" y="582"/>
                    </a:lnTo>
                    <a:lnTo>
                      <a:pt x="1000" y="582"/>
                    </a:lnTo>
                    <a:lnTo>
                      <a:pt x="1004" y="582"/>
                    </a:lnTo>
                    <a:lnTo>
                      <a:pt x="1004" y="586"/>
                    </a:lnTo>
                    <a:lnTo>
                      <a:pt x="1006" y="586"/>
                    </a:lnTo>
                    <a:lnTo>
                      <a:pt x="1010" y="586"/>
                    </a:lnTo>
                    <a:lnTo>
                      <a:pt x="1010" y="582"/>
                    </a:lnTo>
                    <a:lnTo>
                      <a:pt x="1014" y="586"/>
                    </a:lnTo>
                    <a:lnTo>
                      <a:pt x="1014" y="590"/>
                    </a:lnTo>
                    <a:lnTo>
                      <a:pt x="1010" y="590"/>
                    </a:lnTo>
                    <a:lnTo>
                      <a:pt x="1006" y="590"/>
                    </a:lnTo>
                    <a:lnTo>
                      <a:pt x="1010" y="590"/>
                    </a:lnTo>
                    <a:lnTo>
                      <a:pt x="1010" y="594"/>
                    </a:lnTo>
                    <a:lnTo>
                      <a:pt x="1006" y="594"/>
                    </a:lnTo>
                    <a:lnTo>
                      <a:pt x="1006" y="596"/>
                    </a:lnTo>
                    <a:lnTo>
                      <a:pt x="1006" y="600"/>
                    </a:lnTo>
                    <a:lnTo>
                      <a:pt x="1010" y="600"/>
                    </a:lnTo>
                    <a:lnTo>
                      <a:pt x="1010" y="604"/>
                    </a:lnTo>
                    <a:lnTo>
                      <a:pt x="1006" y="604"/>
                    </a:lnTo>
                    <a:lnTo>
                      <a:pt x="1004" y="604"/>
                    </a:lnTo>
                    <a:lnTo>
                      <a:pt x="1000" y="604"/>
                    </a:lnTo>
                    <a:lnTo>
                      <a:pt x="996" y="604"/>
                    </a:lnTo>
                    <a:lnTo>
                      <a:pt x="992" y="604"/>
                    </a:lnTo>
                    <a:lnTo>
                      <a:pt x="996" y="608"/>
                    </a:lnTo>
                    <a:lnTo>
                      <a:pt x="1000" y="608"/>
                    </a:lnTo>
                    <a:lnTo>
                      <a:pt x="1004" y="608"/>
                    </a:lnTo>
                    <a:lnTo>
                      <a:pt x="1006" y="608"/>
                    </a:lnTo>
                    <a:lnTo>
                      <a:pt x="1010" y="608"/>
                    </a:lnTo>
                    <a:lnTo>
                      <a:pt x="1010" y="612"/>
                    </a:lnTo>
                    <a:lnTo>
                      <a:pt x="1010" y="616"/>
                    </a:lnTo>
                    <a:lnTo>
                      <a:pt x="1006" y="616"/>
                    </a:lnTo>
                    <a:lnTo>
                      <a:pt x="1006" y="620"/>
                    </a:lnTo>
                    <a:lnTo>
                      <a:pt x="1010" y="620"/>
                    </a:lnTo>
                    <a:lnTo>
                      <a:pt x="1006" y="620"/>
                    </a:lnTo>
                    <a:lnTo>
                      <a:pt x="1006" y="622"/>
                    </a:lnTo>
                    <a:lnTo>
                      <a:pt x="1010" y="622"/>
                    </a:lnTo>
                    <a:lnTo>
                      <a:pt x="1010" y="620"/>
                    </a:lnTo>
                    <a:lnTo>
                      <a:pt x="1014" y="620"/>
                    </a:lnTo>
                    <a:lnTo>
                      <a:pt x="1014" y="622"/>
                    </a:lnTo>
                    <a:lnTo>
                      <a:pt x="1010" y="622"/>
                    </a:lnTo>
                    <a:lnTo>
                      <a:pt x="1010" y="626"/>
                    </a:lnTo>
                    <a:lnTo>
                      <a:pt x="1014" y="626"/>
                    </a:lnTo>
                    <a:lnTo>
                      <a:pt x="1010" y="626"/>
                    </a:lnTo>
                    <a:lnTo>
                      <a:pt x="1010" y="630"/>
                    </a:lnTo>
                    <a:lnTo>
                      <a:pt x="1010" y="634"/>
                    </a:lnTo>
                    <a:lnTo>
                      <a:pt x="1006" y="630"/>
                    </a:lnTo>
                    <a:lnTo>
                      <a:pt x="1010" y="630"/>
                    </a:lnTo>
                    <a:lnTo>
                      <a:pt x="1006" y="630"/>
                    </a:lnTo>
                    <a:lnTo>
                      <a:pt x="1006" y="626"/>
                    </a:lnTo>
                    <a:lnTo>
                      <a:pt x="1006" y="630"/>
                    </a:lnTo>
                    <a:lnTo>
                      <a:pt x="1006" y="634"/>
                    </a:lnTo>
                    <a:lnTo>
                      <a:pt x="1004" y="634"/>
                    </a:lnTo>
                    <a:lnTo>
                      <a:pt x="1006" y="634"/>
                    </a:lnTo>
                    <a:lnTo>
                      <a:pt x="1006" y="638"/>
                    </a:lnTo>
                    <a:lnTo>
                      <a:pt x="1010" y="634"/>
                    </a:lnTo>
                    <a:lnTo>
                      <a:pt x="1014" y="634"/>
                    </a:lnTo>
                    <a:lnTo>
                      <a:pt x="1014" y="630"/>
                    </a:lnTo>
                    <a:lnTo>
                      <a:pt x="1018" y="630"/>
                    </a:lnTo>
                    <a:lnTo>
                      <a:pt x="1022" y="630"/>
                    </a:lnTo>
                    <a:lnTo>
                      <a:pt x="1026" y="630"/>
                    </a:lnTo>
                    <a:lnTo>
                      <a:pt x="1026" y="634"/>
                    </a:lnTo>
                    <a:lnTo>
                      <a:pt x="1030" y="634"/>
                    </a:lnTo>
                    <a:lnTo>
                      <a:pt x="1030" y="638"/>
                    </a:lnTo>
                    <a:lnTo>
                      <a:pt x="1030" y="642"/>
                    </a:lnTo>
                    <a:lnTo>
                      <a:pt x="1030" y="646"/>
                    </a:lnTo>
                    <a:lnTo>
                      <a:pt x="1030" y="650"/>
                    </a:lnTo>
                    <a:lnTo>
                      <a:pt x="1026" y="650"/>
                    </a:lnTo>
                    <a:lnTo>
                      <a:pt x="1022" y="652"/>
                    </a:lnTo>
                    <a:lnTo>
                      <a:pt x="1018" y="652"/>
                    </a:lnTo>
                    <a:lnTo>
                      <a:pt x="1014" y="652"/>
                    </a:lnTo>
                    <a:lnTo>
                      <a:pt x="1014" y="656"/>
                    </a:lnTo>
                    <a:lnTo>
                      <a:pt x="1014" y="652"/>
                    </a:lnTo>
                    <a:lnTo>
                      <a:pt x="1018" y="652"/>
                    </a:lnTo>
                    <a:lnTo>
                      <a:pt x="1022" y="652"/>
                    </a:lnTo>
                    <a:lnTo>
                      <a:pt x="1026" y="652"/>
                    </a:lnTo>
                    <a:lnTo>
                      <a:pt x="1026" y="650"/>
                    </a:lnTo>
                    <a:lnTo>
                      <a:pt x="1030" y="650"/>
                    </a:lnTo>
                    <a:lnTo>
                      <a:pt x="1030" y="646"/>
                    </a:lnTo>
                    <a:lnTo>
                      <a:pt x="1030" y="642"/>
                    </a:lnTo>
                    <a:lnTo>
                      <a:pt x="1030" y="638"/>
                    </a:lnTo>
                    <a:lnTo>
                      <a:pt x="1032" y="638"/>
                    </a:lnTo>
                    <a:lnTo>
                      <a:pt x="1032" y="642"/>
                    </a:lnTo>
                    <a:lnTo>
                      <a:pt x="1032" y="646"/>
                    </a:lnTo>
                    <a:lnTo>
                      <a:pt x="1032" y="650"/>
                    </a:lnTo>
                    <a:lnTo>
                      <a:pt x="1032" y="646"/>
                    </a:lnTo>
                    <a:lnTo>
                      <a:pt x="1036" y="646"/>
                    </a:lnTo>
                    <a:lnTo>
                      <a:pt x="1036" y="642"/>
                    </a:lnTo>
                    <a:lnTo>
                      <a:pt x="1036" y="646"/>
                    </a:lnTo>
                    <a:lnTo>
                      <a:pt x="1036" y="652"/>
                    </a:lnTo>
                    <a:lnTo>
                      <a:pt x="1036" y="650"/>
                    </a:lnTo>
                    <a:lnTo>
                      <a:pt x="1040" y="646"/>
                    </a:lnTo>
                    <a:lnTo>
                      <a:pt x="1044" y="642"/>
                    </a:lnTo>
                    <a:lnTo>
                      <a:pt x="1048" y="642"/>
                    </a:lnTo>
                    <a:lnTo>
                      <a:pt x="1052" y="642"/>
                    </a:lnTo>
                    <a:lnTo>
                      <a:pt x="1052" y="638"/>
                    </a:lnTo>
                    <a:lnTo>
                      <a:pt x="1052" y="634"/>
                    </a:lnTo>
                    <a:lnTo>
                      <a:pt x="1056" y="634"/>
                    </a:lnTo>
                    <a:lnTo>
                      <a:pt x="1056" y="630"/>
                    </a:lnTo>
                    <a:lnTo>
                      <a:pt x="1060" y="634"/>
                    </a:lnTo>
                    <a:lnTo>
                      <a:pt x="1060" y="638"/>
                    </a:lnTo>
                    <a:lnTo>
                      <a:pt x="1062" y="638"/>
                    </a:lnTo>
                    <a:lnTo>
                      <a:pt x="1060" y="642"/>
                    </a:lnTo>
                    <a:lnTo>
                      <a:pt x="1060" y="646"/>
                    </a:lnTo>
                    <a:lnTo>
                      <a:pt x="1060" y="642"/>
                    </a:lnTo>
                    <a:lnTo>
                      <a:pt x="1062" y="642"/>
                    </a:lnTo>
                    <a:lnTo>
                      <a:pt x="1062" y="638"/>
                    </a:lnTo>
                    <a:lnTo>
                      <a:pt x="1060" y="634"/>
                    </a:lnTo>
                    <a:lnTo>
                      <a:pt x="1060" y="630"/>
                    </a:lnTo>
                    <a:lnTo>
                      <a:pt x="1062" y="630"/>
                    </a:lnTo>
                    <a:lnTo>
                      <a:pt x="1062" y="634"/>
                    </a:lnTo>
                    <a:lnTo>
                      <a:pt x="1062" y="630"/>
                    </a:lnTo>
                    <a:lnTo>
                      <a:pt x="1062" y="626"/>
                    </a:lnTo>
                    <a:lnTo>
                      <a:pt x="1066" y="626"/>
                    </a:lnTo>
                    <a:lnTo>
                      <a:pt x="1066" y="630"/>
                    </a:lnTo>
                    <a:lnTo>
                      <a:pt x="1066" y="626"/>
                    </a:lnTo>
                    <a:lnTo>
                      <a:pt x="1070" y="626"/>
                    </a:lnTo>
                    <a:lnTo>
                      <a:pt x="1066" y="626"/>
                    </a:lnTo>
                    <a:lnTo>
                      <a:pt x="1066" y="622"/>
                    </a:lnTo>
                    <a:lnTo>
                      <a:pt x="1066" y="620"/>
                    </a:lnTo>
                    <a:lnTo>
                      <a:pt x="1070" y="620"/>
                    </a:lnTo>
                    <a:lnTo>
                      <a:pt x="1070" y="622"/>
                    </a:lnTo>
                    <a:lnTo>
                      <a:pt x="1070" y="620"/>
                    </a:lnTo>
                    <a:lnTo>
                      <a:pt x="1066" y="620"/>
                    </a:lnTo>
                    <a:lnTo>
                      <a:pt x="1070" y="620"/>
                    </a:lnTo>
                    <a:lnTo>
                      <a:pt x="1074" y="620"/>
                    </a:lnTo>
                    <a:lnTo>
                      <a:pt x="1070" y="620"/>
                    </a:lnTo>
                    <a:lnTo>
                      <a:pt x="1070" y="616"/>
                    </a:lnTo>
                    <a:lnTo>
                      <a:pt x="1066" y="616"/>
                    </a:lnTo>
                    <a:lnTo>
                      <a:pt x="1066" y="612"/>
                    </a:lnTo>
                    <a:lnTo>
                      <a:pt x="1070" y="612"/>
                    </a:lnTo>
                    <a:lnTo>
                      <a:pt x="1070" y="608"/>
                    </a:lnTo>
                    <a:lnTo>
                      <a:pt x="1070" y="612"/>
                    </a:lnTo>
                    <a:lnTo>
                      <a:pt x="1074" y="612"/>
                    </a:lnTo>
                    <a:lnTo>
                      <a:pt x="1074" y="608"/>
                    </a:lnTo>
                    <a:lnTo>
                      <a:pt x="1070" y="608"/>
                    </a:lnTo>
                    <a:lnTo>
                      <a:pt x="1074" y="608"/>
                    </a:lnTo>
                    <a:lnTo>
                      <a:pt x="1074" y="604"/>
                    </a:lnTo>
                    <a:lnTo>
                      <a:pt x="1076" y="600"/>
                    </a:lnTo>
                    <a:lnTo>
                      <a:pt x="1076" y="596"/>
                    </a:lnTo>
                    <a:lnTo>
                      <a:pt x="1080" y="596"/>
                    </a:lnTo>
                    <a:lnTo>
                      <a:pt x="1080" y="600"/>
                    </a:lnTo>
                    <a:lnTo>
                      <a:pt x="1076" y="600"/>
                    </a:lnTo>
                    <a:lnTo>
                      <a:pt x="1080" y="600"/>
                    </a:lnTo>
                    <a:lnTo>
                      <a:pt x="1084" y="600"/>
                    </a:lnTo>
                    <a:lnTo>
                      <a:pt x="1080" y="604"/>
                    </a:lnTo>
                    <a:lnTo>
                      <a:pt x="1076" y="604"/>
                    </a:lnTo>
                    <a:lnTo>
                      <a:pt x="1076" y="608"/>
                    </a:lnTo>
                    <a:lnTo>
                      <a:pt x="1076" y="604"/>
                    </a:lnTo>
                    <a:lnTo>
                      <a:pt x="1080" y="604"/>
                    </a:lnTo>
                    <a:lnTo>
                      <a:pt x="1084" y="604"/>
                    </a:lnTo>
                    <a:lnTo>
                      <a:pt x="1084" y="608"/>
                    </a:lnTo>
                    <a:lnTo>
                      <a:pt x="1080" y="608"/>
                    </a:lnTo>
                    <a:lnTo>
                      <a:pt x="1084" y="608"/>
                    </a:lnTo>
                    <a:lnTo>
                      <a:pt x="1084" y="604"/>
                    </a:lnTo>
                    <a:lnTo>
                      <a:pt x="1088" y="604"/>
                    </a:lnTo>
                    <a:lnTo>
                      <a:pt x="1088" y="608"/>
                    </a:lnTo>
                    <a:lnTo>
                      <a:pt x="1084" y="612"/>
                    </a:lnTo>
                    <a:lnTo>
                      <a:pt x="1088" y="612"/>
                    </a:lnTo>
                    <a:lnTo>
                      <a:pt x="1088" y="616"/>
                    </a:lnTo>
                    <a:lnTo>
                      <a:pt x="1092" y="616"/>
                    </a:lnTo>
                    <a:lnTo>
                      <a:pt x="1092" y="620"/>
                    </a:lnTo>
                    <a:lnTo>
                      <a:pt x="1088" y="620"/>
                    </a:lnTo>
                    <a:lnTo>
                      <a:pt x="1092" y="620"/>
                    </a:lnTo>
                    <a:lnTo>
                      <a:pt x="1092" y="622"/>
                    </a:lnTo>
                    <a:lnTo>
                      <a:pt x="1092" y="620"/>
                    </a:lnTo>
                    <a:lnTo>
                      <a:pt x="1096" y="620"/>
                    </a:lnTo>
                    <a:lnTo>
                      <a:pt x="1096" y="622"/>
                    </a:lnTo>
                    <a:lnTo>
                      <a:pt x="1100" y="622"/>
                    </a:lnTo>
                    <a:lnTo>
                      <a:pt x="1096" y="626"/>
                    </a:lnTo>
                    <a:lnTo>
                      <a:pt x="1092" y="626"/>
                    </a:lnTo>
                    <a:lnTo>
                      <a:pt x="1088" y="626"/>
                    </a:lnTo>
                    <a:lnTo>
                      <a:pt x="1088" y="630"/>
                    </a:lnTo>
                    <a:lnTo>
                      <a:pt x="1092" y="626"/>
                    </a:lnTo>
                    <a:lnTo>
                      <a:pt x="1096" y="626"/>
                    </a:lnTo>
                    <a:lnTo>
                      <a:pt x="1100" y="626"/>
                    </a:lnTo>
                    <a:lnTo>
                      <a:pt x="1100" y="630"/>
                    </a:lnTo>
                    <a:lnTo>
                      <a:pt x="1104" y="630"/>
                    </a:lnTo>
                    <a:lnTo>
                      <a:pt x="1104" y="634"/>
                    </a:lnTo>
                    <a:lnTo>
                      <a:pt x="1106" y="634"/>
                    </a:lnTo>
                    <a:lnTo>
                      <a:pt x="1106" y="638"/>
                    </a:lnTo>
                    <a:lnTo>
                      <a:pt x="1104" y="638"/>
                    </a:lnTo>
                    <a:lnTo>
                      <a:pt x="1100" y="642"/>
                    </a:lnTo>
                    <a:lnTo>
                      <a:pt x="1096" y="642"/>
                    </a:lnTo>
                    <a:lnTo>
                      <a:pt x="1096" y="646"/>
                    </a:lnTo>
                    <a:lnTo>
                      <a:pt x="1096" y="642"/>
                    </a:lnTo>
                    <a:lnTo>
                      <a:pt x="1100" y="642"/>
                    </a:lnTo>
                    <a:lnTo>
                      <a:pt x="1104" y="642"/>
                    </a:lnTo>
                    <a:lnTo>
                      <a:pt x="1106" y="642"/>
                    </a:lnTo>
                    <a:lnTo>
                      <a:pt x="1110" y="642"/>
                    </a:lnTo>
                    <a:lnTo>
                      <a:pt x="1106" y="642"/>
                    </a:lnTo>
                    <a:lnTo>
                      <a:pt x="1106" y="646"/>
                    </a:lnTo>
                    <a:lnTo>
                      <a:pt x="1110" y="646"/>
                    </a:lnTo>
                    <a:lnTo>
                      <a:pt x="1106" y="646"/>
                    </a:lnTo>
                    <a:lnTo>
                      <a:pt x="1106" y="650"/>
                    </a:lnTo>
                    <a:lnTo>
                      <a:pt x="1106" y="646"/>
                    </a:lnTo>
                    <a:lnTo>
                      <a:pt x="1104" y="650"/>
                    </a:lnTo>
                    <a:lnTo>
                      <a:pt x="1100" y="650"/>
                    </a:lnTo>
                    <a:lnTo>
                      <a:pt x="1100" y="652"/>
                    </a:lnTo>
                    <a:lnTo>
                      <a:pt x="1104" y="650"/>
                    </a:lnTo>
                    <a:lnTo>
                      <a:pt x="1106" y="650"/>
                    </a:lnTo>
                    <a:lnTo>
                      <a:pt x="1110" y="650"/>
                    </a:lnTo>
                    <a:lnTo>
                      <a:pt x="1110" y="646"/>
                    </a:lnTo>
                    <a:lnTo>
                      <a:pt x="1110" y="650"/>
                    </a:lnTo>
                    <a:lnTo>
                      <a:pt x="1114" y="650"/>
                    </a:lnTo>
                    <a:lnTo>
                      <a:pt x="1110" y="650"/>
                    </a:lnTo>
                    <a:lnTo>
                      <a:pt x="1110" y="652"/>
                    </a:lnTo>
                    <a:lnTo>
                      <a:pt x="1110" y="650"/>
                    </a:lnTo>
                    <a:lnTo>
                      <a:pt x="1110" y="652"/>
                    </a:lnTo>
                    <a:lnTo>
                      <a:pt x="1106" y="652"/>
                    </a:lnTo>
                    <a:lnTo>
                      <a:pt x="1110" y="652"/>
                    </a:lnTo>
                    <a:lnTo>
                      <a:pt x="1114" y="652"/>
                    </a:lnTo>
                    <a:lnTo>
                      <a:pt x="1114" y="656"/>
                    </a:lnTo>
                    <a:lnTo>
                      <a:pt x="1118" y="656"/>
                    </a:lnTo>
                    <a:lnTo>
                      <a:pt x="1118" y="660"/>
                    </a:lnTo>
                    <a:lnTo>
                      <a:pt x="1114" y="660"/>
                    </a:lnTo>
                    <a:lnTo>
                      <a:pt x="1114" y="664"/>
                    </a:lnTo>
                    <a:lnTo>
                      <a:pt x="1110" y="664"/>
                    </a:lnTo>
                    <a:lnTo>
                      <a:pt x="1110" y="660"/>
                    </a:lnTo>
                    <a:lnTo>
                      <a:pt x="1110" y="664"/>
                    </a:lnTo>
                    <a:lnTo>
                      <a:pt x="1114" y="664"/>
                    </a:lnTo>
                    <a:lnTo>
                      <a:pt x="1118" y="664"/>
                    </a:lnTo>
                    <a:lnTo>
                      <a:pt x="1118" y="668"/>
                    </a:lnTo>
                    <a:lnTo>
                      <a:pt x="1118" y="672"/>
                    </a:lnTo>
                    <a:lnTo>
                      <a:pt x="1122" y="672"/>
                    </a:lnTo>
                    <a:lnTo>
                      <a:pt x="1126" y="672"/>
                    </a:lnTo>
                    <a:lnTo>
                      <a:pt x="1126" y="676"/>
                    </a:lnTo>
                    <a:lnTo>
                      <a:pt x="1122" y="676"/>
                    </a:lnTo>
                    <a:lnTo>
                      <a:pt x="1122" y="680"/>
                    </a:lnTo>
                    <a:lnTo>
                      <a:pt x="1118" y="680"/>
                    </a:lnTo>
                    <a:lnTo>
                      <a:pt x="1122" y="680"/>
                    </a:lnTo>
                    <a:lnTo>
                      <a:pt x="1118" y="680"/>
                    </a:lnTo>
                    <a:lnTo>
                      <a:pt x="1122" y="680"/>
                    </a:lnTo>
                    <a:lnTo>
                      <a:pt x="1122" y="682"/>
                    </a:lnTo>
                    <a:lnTo>
                      <a:pt x="1118" y="682"/>
                    </a:lnTo>
                    <a:lnTo>
                      <a:pt x="1118" y="680"/>
                    </a:lnTo>
                    <a:lnTo>
                      <a:pt x="1114" y="680"/>
                    </a:lnTo>
                    <a:lnTo>
                      <a:pt x="1110" y="680"/>
                    </a:lnTo>
                    <a:lnTo>
                      <a:pt x="1114" y="680"/>
                    </a:lnTo>
                    <a:lnTo>
                      <a:pt x="1114" y="676"/>
                    </a:lnTo>
                    <a:lnTo>
                      <a:pt x="1110" y="676"/>
                    </a:lnTo>
                    <a:lnTo>
                      <a:pt x="1110" y="680"/>
                    </a:lnTo>
                    <a:lnTo>
                      <a:pt x="1114" y="680"/>
                    </a:lnTo>
                    <a:lnTo>
                      <a:pt x="1118" y="682"/>
                    </a:lnTo>
                    <a:lnTo>
                      <a:pt x="1114" y="682"/>
                    </a:lnTo>
                    <a:lnTo>
                      <a:pt x="1118" y="682"/>
                    </a:lnTo>
                    <a:lnTo>
                      <a:pt x="1122" y="682"/>
                    </a:lnTo>
                    <a:lnTo>
                      <a:pt x="1122" y="686"/>
                    </a:lnTo>
                    <a:lnTo>
                      <a:pt x="1118" y="686"/>
                    </a:lnTo>
                    <a:lnTo>
                      <a:pt x="1118" y="682"/>
                    </a:lnTo>
                    <a:lnTo>
                      <a:pt x="1114" y="686"/>
                    </a:lnTo>
                    <a:lnTo>
                      <a:pt x="1118" y="686"/>
                    </a:lnTo>
                    <a:lnTo>
                      <a:pt x="1114" y="686"/>
                    </a:lnTo>
                    <a:lnTo>
                      <a:pt x="1118" y="686"/>
                    </a:lnTo>
                    <a:lnTo>
                      <a:pt x="1122" y="686"/>
                    </a:lnTo>
                    <a:lnTo>
                      <a:pt x="1122" y="690"/>
                    </a:lnTo>
                    <a:lnTo>
                      <a:pt x="1118" y="690"/>
                    </a:lnTo>
                    <a:lnTo>
                      <a:pt x="1114" y="690"/>
                    </a:lnTo>
                    <a:lnTo>
                      <a:pt x="1118" y="690"/>
                    </a:lnTo>
                    <a:lnTo>
                      <a:pt x="1122" y="690"/>
                    </a:lnTo>
                    <a:lnTo>
                      <a:pt x="1126" y="690"/>
                    </a:lnTo>
                    <a:lnTo>
                      <a:pt x="1126" y="694"/>
                    </a:lnTo>
                    <a:lnTo>
                      <a:pt x="1130" y="694"/>
                    </a:lnTo>
                    <a:lnTo>
                      <a:pt x="1126" y="694"/>
                    </a:lnTo>
                    <a:lnTo>
                      <a:pt x="1126" y="698"/>
                    </a:lnTo>
                    <a:lnTo>
                      <a:pt x="1130" y="698"/>
                    </a:lnTo>
                    <a:lnTo>
                      <a:pt x="1132" y="698"/>
                    </a:lnTo>
                    <a:lnTo>
                      <a:pt x="1136" y="698"/>
                    </a:lnTo>
                    <a:lnTo>
                      <a:pt x="1136" y="702"/>
                    </a:lnTo>
                    <a:lnTo>
                      <a:pt x="1132" y="702"/>
                    </a:lnTo>
                    <a:lnTo>
                      <a:pt x="1136" y="702"/>
                    </a:lnTo>
                    <a:lnTo>
                      <a:pt x="1136" y="698"/>
                    </a:lnTo>
                    <a:lnTo>
                      <a:pt x="1136" y="702"/>
                    </a:lnTo>
                    <a:lnTo>
                      <a:pt x="1136" y="706"/>
                    </a:lnTo>
                    <a:lnTo>
                      <a:pt x="1136" y="702"/>
                    </a:lnTo>
                    <a:lnTo>
                      <a:pt x="1140" y="702"/>
                    </a:lnTo>
                    <a:lnTo>
                      <a:pt x="1136" y="702"/>
                    </a:lnTo>
                    <a:lnTo>
                      <a:pt x="1136" y="706"/>
                    </a:lnTo>
                    <a:lnTo>
                      <a:pt x="1140" y="706"/>
                    </a:lnTo>
                    <a:lnTo>
                      <a:pt x="1140" y="708"/>
                    </a:lnTo>
                    <a:lnTo>
                      <a:pt x="1136" y="708"/>
                    </a:lnTo>
                    <a:lnTo>
                      <a:pt x="1140" y="708"/>
                    </a:lnTo>
                    <a:lnTo>
                      <a:pt x="1140" y="706"/>
                    </a:lnTo>
                    <a:lnTo>
                      <a:pt x="1144" y="706"/>
                    </a:lnTo>
                    <a:lnTo>
                      <a:pt x="1144" y="708"/>
                    </a:lnTo>
                    <a:lnTo>
                      <a:pt x="1140" y="708"/>
                    </a:lnTo>
                    <a:lnTo>
                      <a:pt x="1140" y="712"/>
                    </a:lnTo>
                    <a:lnTo>
                      <a:pt x="1136" y="712"/>
                    </a:lnTo>
                    <a:lnTo>
                      <a:pt x="1140" y="712"/>
                    </a:lnTo>
                    <a:lnTo>
                      <a:pt x="1136" y="716"/>
                    </a:lnTo>
                    <a:lnTo>
                      <a:pt x="1140" y="716"/>
                    </a:lnTo>
                    <a:lnTo>
                      <a:pt x="1140" y="712"/>
                    </a:lnTo>
                    <a:lnTo>
                      <a:pt x="1144" y="712"/>
                    </a:lnTo>
                    <a:lnTo>
                      <a:pt x="1144" y="716"/>
                    </a:lnTo>
                    <a:lnTo>
                      <a:pt x="1140" y="716"/>
                    </a:lnTo>
                    <a:lnTo>
                      <a:pt x="1144" y="716"/>
                    </a:lnTo>
                    <a:lnTo>
                      <a:pt x="1144" y="712"/>
                    </a:lnTo>
                    <a:lnTo>
                      <a:pt x="1148" y="712"/>
                    </a:lnTo>
                    <a:lnTo>
                      <a:pt x="1148" y="708"/>
                    </a:lnTo>
                    <a:lnTo>
                      <a:pt x="1148" y="712"/>
                    </a:lnTo>
                    <a:lnTo>
                      <a:pt x="1144" y="712"/>
                    </a:lnTo>
                    <a:lnTo>
                      <a:pt x="1144" y="716"/>
                    </a:lnTo>
                    <a:lnTo>
                      <a:pt x="1148" y="716"/>
                    </a:lnTo>
                    <a:lnTo>
                      <a:pt x="1152" y="712"/>
                    </a:lnTo>
                    <a:lnTo>
                      <a:pt x="1152" y="716"/>
                    </a:lnTo>
                    <a:lnTo>
                      <a:pt x="1148" y="720"/>
                    </a:lnTo>
                    <a:lnTo>
                      <a:pt x="1148" y="724"/>
                    </a:lnTo>
                    <a:lnTo>
                      <a:pt x="1148" y="720"/>
                    </a:lnTo>
                    <a:lnTo>
                      <a:pt x="1152" y="720"/>
                    </a:lnTo>
                    <a:lnTo>
                      <a:pt x="1156" y="716"/>
                    </a:lnTo>
                    <a:lnTo>
                      <a:pt x="1156" y="712"/>
                    </a:lnTo>
                    <a:lnTo>
                      <a:pt x="1160" y="712"/>
                    </a:lnTo>
                    <a:lnTo>
                      <a:pt x="1156" y="712"/>
                    </a:lnTo>
                    <a:lnTo>
                      <a:pt x="1156" y="716"/>
                    </a:lnTo>
                    <a:lnTo>
                      <a:pt x="1160" y="716"/>
                    </a:lnTo>
                    <a:lnTo>
                      <a:pt x="1160" y="712"/>
                    </a:lnTo>
                    <a:lnTo>
                      <a:pt x="1160" y="716"/>
                    </a:lnTo>
                    <a:lnTo>
                      <a:pt x="1160" y="720"/>
                    </a:lnTo>
                    <a:lnTo>
                      <a:pt x="1162" y="720"/>
                    </a:lnTo>
                    <a:lnTo>
                      <a:pt x="1166" y="724"/>
                    </a:lnTo>
                    <a:lnTo>
                      <a:pt x="1166" y="720"/>
                    </a:lnTo>
                    <a:lnTo>
                      <a:pt x="1170" y="720"/>
                    </a:lnTo>
                    <a:lnTo>
                      <a:pt x="1170" y="724"/>
                    </a:lnTo>
                    <a:lnTo>
                      <a:pt x="1174" y="724"/>
                    </a:lnTo>
                    <a:lnTo>
                      <a:pt x="1178" y="724"/>
                    </a:lnTo>
                    <a:lnTo>
                      <a:pt x="1182" y="724"/>
                    </a:lnTo>
                    <a:lnTo>
                      <a:pt x="1182" y="728"/>
                    </a:lnTo>
                    <a:lnTo>
                      <a:pt x="1178" y="728"/>
                    </a:lnTo>
                    <a:lnTo>
                      <a:pt x="1182" y="728"/>
                    </a:lnTo>
                    <a:lnTo>
                      <a:pt x="1182" y="732"/>
                    </a:lnTo>
                    <a:lnTo>
                      <a:pt x="1178" y="732"/>
                    </a:lnTo>
                    <a:lnTo>
                      <a:pt x="1174" y="732"/>
                    </a:lnTo>
                    <a:lnTo>
                      <a:pt x="1170" y="732"/>
                    </a:lnTo>
                    <a:lnTo>
                      <a:pt x="1174" y="732"/>
                    </a:lnTo>
                    <a:lnTo>
                      <a:pt x="1170" y="736"/>
                    </a:lnTo>
                    <a:lnTo>
                      <a:pt x="1166" y="736"/>
                    </a:lnTo>
                    <a:lnTo>
                      <a:pt x="1162" y="736"/>
                    </a:lnTo>
                    <a:lnTo>
                      <a:pt x="1160" y="736"/>
                    </a:lnTo>
                    <a:lnTo>
                      <a:pt x="1156" y="738"/>
                    </a:lnTo>
                    <a:lnTo>
                      <a:pt x="1152" y="738"/>
                    </a:lnTo>
                    <a:lnTo>
                      <a:pt x="1156" y="738"/>
                    </a:lnTo>
                    <a:lnTo>
                      <a:pt x="1160" y="738"/>
                    </a:lnTo>
                    <a:lnTo>
                      <a:pt x="1162" y="736"/>
                    </a:lnTo>
                    <a:lnTo>
                      <a:pt x="1166" y="736"/>
                    </a:lnTo>
                    <a:lnTo>
                      <a:pt x="1166" y="738"/>
                    </a:lnTo>
                    <a:lnTo>
                      <a:pt x="1162" y="738"/>
                    </a:lnTo>
                    <a:lnTo>
                      <a:pt x="1160" y="738"/>
                    </a:lnTo>
                    <a:lnTo>
                      <a:pt x="1156" y="738"/>
                    </a:lnTo>
                    <a:lnTo>
                      <a:pt x="1156" y="742"/>
                    </a:lnTo>
                    <a:lnTo>
                      <a:pt x="1152" y="742"/>
                    </a:lnTo>
                    <a:lnTo>
                      <a:pt x="1148" y="742"/>
                    </a:lnTo>
                    <a:lnTo>
                      <a:pt x="1144" y="742"/>
                    </a:lnTo>
                    <a:lnTo>
                      <a:pt x="1144" y="746"/>
                    </a:lnTo>
                    <a:lnTo>
                      <a:pt x="1144" y="750"/>
                    </a:lnTo>
                    <a:lnTo>
                      <a:pt x="1140" y="746"/>
                    </a:lnTo>
                    <a:lnTo>
                      <a:pt x="1136" y="746"/>
                    </a:lnTo>
                    <a:lnTo>
                      <a:pt x="1132" y="742"/>
                    </a:lnTo>
                    <a:lnTo>
                      <a:pt x="1132" y="746"/>
                    </a:lnTo>
                    <a:lnTo>
                      <a:pt x="1136" y="746"/>
                    </a:lnTo>
                    <a:lnTo>
                      <a:pt x="1140" y="746"/>
                    </a:lnTo>
                    <a:lnTo>
                      <a:pt x="1140" y="750"/>
                    </a:lnTo>
                    <a:lnTo>
                      <a:pt x="1144" y="750"/>
                    </a:lnTo>
                    <a:lnTo>
                      <a:pt x="1140" y="754"/>
                    </a:lnTo>
                    <a:lnTo>
                      <a:pt x="1144" y="754"/>
                    </a:lnTo>
                    <a:lnTo>
                      <a:pt x="1140" y="754"/>
                    </a:lnTo>
                    <a:lnTo>
                      <a:pt x="1144" y="754"/>
                    </a:lnTo>
                    <a:lnTo>
                      <a:pt x="1144" y="750"/>
                    </a:lnTo>
                    <a:lnTo>
                      <a:pt x="1148" y="750"/>
                    </a:lnTo>
                    <a:lnTo>
                      <a:pt x="1152" y="750"/>
                    </a:lnTo>
                    <a:lnTo>
                      <a:pt x="1152" y="746"/>
                    </a:lnTo>
                    <a:lnTo>
                      <a:pt x="1156" y="746"/>
                    </a:lnTo>
                    <a:lnTo>
                      <a:pt x="1160" y="746"/>
                    </a:lnTo>
                    <a:lnTo>
                      <a:pt x="1160" y="742"/>
                    </a:lnTo>
                    <a:lnTo>
                      <a:pt x="1162" y="742"/>
                    </a:lnTo>
                    <a:lnTo>
                      <a:pt x="1166" y="738"/>
                    </a:lnTo>
                    <a:lnTo>
                      <a:pt x="1170" y="738"/>
                    </a:lnTo>
                    <a:lnTo>
                      <a:pt x="1174" y="738"/>
                    </a:lnTo>
                    <a:lnTo>
                      <a:pt x="1178" y="738"/>
                    </a:lnTo>
                    <a:lnTo>
                      <a:pt x="1174" y="736"/>
                    </a:lnTo>
                    <a:lnTo>
                      <a:pt x="1170" y="736"/>
                    </a:lnTo>
                    <a:lnTo>
                      <a:pt x="1166" y="736"/>
                    </a:lnTo>
                    <a:lnTo>
                      <a:pt x="1170" y="736"/>
                    </a:lnTo>
                    <a:lnTo>
                      <a:pt x="1174" y="736"/>
                    </a:lnTo>
                    <a:lnTo>
                      <a:pt x="1178" y="736"/>
                    </a:lnTo>
                    <a:lnTo>
                      <a:pt x="1182" y="736"/>
                    </a:lnTo>
                    <a:lnTo>
                      <a:pt x="1182" y="738"/>
                    </a:lnTo>
                    <a:lnTo>
                      <a:pt x="1186" y="742"/>
                    </a:lnTo>
                    <a:lnTo>
                      <a:pt x="1186" y="746"/>
                    </a:lnTo>
                    <a:lnTo>
                      <a:pt x="1182" y="746"/>
                    </a:lnTo>
                    <a:lnTo>
                      <a:pt x="1186" y="750"/>
                    </a:lnTo>
                    <a:lnTo>
                      <a:pt x="1182" y="750"/>
                    </a:lnTo>
                    <a:lnTo>
                      <a:pt x="1186" y="750"/>
                    </a:lnTo>
                    <a:lnTo>
                      <a:pt x="1186" y="746"/>
                    </a:lnTo>
                    <a:lnTo>
                      <a:pt x="1188" y="746"/>
                    </a:lnTo>
                    <a:lnTo>
                      <a:pt x="1192" y="746"/>
                    </a:lnTo>
                    <a:lnTo>
                      <a:pt x="1192" y="742"/>
                    </a:lnTo>
                    <a:lnTo>
                      <a:pt x="1196" y="742"/>
                    </a:lnTo>
                    <a:lnTo>
                      <a:pt x="1196" y="746"/>
                    </a:lnTo>
                    <a:lnTo>
                      <a:pt x="1192" y="746"/>
                    </a:lnTo>
                    <a:lnTo>
                      <a:pt x="1196" y="746"/>
                    </a:lnTo>
                    <a:lnTo>
                      <a:pt x="1200" y="746"/>
                    </a:lnTo>
                    <a:lnTo>
                      <a:pt x="1204" y="750"/>
                    </a:lnTo>
                    <a:lnTo>
                      <a:pt x="1200" y="750"/>
                    </a:lnTo>
                    <a:lnTo>
                      <a:pt x="1204" y="750"/>
                    </a:lnTo>
                    <a:lnTo>
                      <a:pt x="1200" y="754"/>
                    </a:lnTo>
                    <a:lnTo>
                      <a:pt x="1204" y="754"/>
                    </a:lnTo>
                    <a:lnTo>
                      <a:pt x="1204" y="758"/>
                    </a:lnTo>
                    <a:lnTo>
                      <a:pt x="1204" y="762"/>
                    </a:lnTo>
                    <a:lnTo>
                      <a:pt x="1200" y="762"/>
                    </a:lnTo>
                    <a:lnTo>
                      <a:pt x="1204" y="762"/>
                    </a:lnTo>
                    <a:lnTo>
                      <a:pt x="1204" y="766"/>
                    </a:lnTo>
                    <a:lnTo>
                      <a:pt x="1200" y="766"/>
                    </a:lnTo>
                    <a:lnTo>
                      <a:pt x="1204" y="768"/>
                    </a:lnTo>
                    <a:lnTo>
                      <a:pt x="1200" y="768"/>
                    </a:lnTo>
                    <a:lnTo>
                      <a:pt x="1204" y="768"/>
                    </a:lnTo>
                    <a:lnTo>
                      <a:pt x="1200" y="768"/>
                    </a:lnTo>
                    <a:lnTo>
                      <a:pt x="1196" y="768"/>
                    </a:lnTo>
                    <a:lnTo>
                      <a:pt x="1200" y="768"/>
                    </a:lnTo>
                    <a:lnTo>
                      <a:pt x="1204" y="772"/>
                    </a:lnTo>
                    <a:lnTo>
                      <a:pt x="1208" y="772"/>
                    </a:lnTo>
                    <a:lnTo>
                      <a:pt x="1204" y="776"/>
                    </a:lnTo>
                    <a:lnTo>
                      <a:pt x="1204" y="772"/>
                    </a:lnTo>
                    <a:lnTo>
                      <a:pt x="1200" y="772"/>
                    </a:lnTo>
                    <a:lnTo>
                      <a:pt x="1204" y="772"/>
                    </a:lnTo>
                    <a:lnTo>
                      <a:pt x="1204" y="776"/>
                    </a:lnTo>
                    <a:lnTo>
                      <a:pt x="1208" y="776"/>
                    </a:lnTo>
                    <a:lnTo>
                      <a:pt x="1208" y="780"/>
                    </a:lnTo>
                    <a:lnTo>
                      <a:pt x="1204" y="784"/>
                    </a:lnTo>
                    <a:lnTo>
                      <a:pt x="1200" y="784"/>
                    </a:lnTo>
                    <a:lnTo>
                      <a:pt x="1200" y="788"/>
                    </a:lnTo>
                    <a:lnTo>
                      <a:pt x="1196" y="788"/>
                    </a:lnTo>
                    <a:lnTo>
                      <a:pt x="1192" y="792"/>
                    </a:lnTo>
                    <a:lnTo>
                      <a:pt x="1188" y="792"/>
                    </a:lnTo>
                    <a:lnTo>
                      <a:pt x="1188" y="794"/>
                    </a:lnTo>
                    <a:lnTo>
                      <a:pt x="1186" y="794"/>
                    </a:lnTo>
                    <a:lnTo>
                      <a:pt x="1186" y="792"/>
                    </a:lnTo>
                    <a:lnTo>
                      <a:pt x="1182" y="792"/>
                    </a:lnTo>
                    <a:lnTo>
                      <a:pt x="1182" y="794"/>
                    </a:lnTo>
                    <a:lnTo>
                      <a:pt x="1178" y="794"/>
                    </a:lnTo>
                    <a:lnTo>
                      <a:pt x="1178" y="792"/>
                    </a:lnTo>
                    <a:lnTo>
                      <a:pt x="1174" y="794"/>
                    </a:lnTo>
                    <a:lnTo>
                      <a:pt x="1170" y="798"/>
                    </a:lnTo>
                    <a:lnTo>
                      <a:pt x="1166" y="794"/>
                    </a:lnTo>
                    <a:lnTo>
                      <a:pt x="1166" y="798"/>
                    </a:lnTo>
                    <a:lnTo>
                      <a:pt x="1162" y="798"/>
                    </a:lnTo>
                    <a:lnTo>
                      <a:pt x="1166" y="798"/>
                    </a:lnTo>
                    <a:lnTo>
                      <a:pt x="1162" y="802"/>
                    </a:lnTo>
                    <a:lnTo>
                      <a:pt x="1160" y="802"/>
                    </a:lnTo>
                    <a:lnTo>
                      <a:pt x="1160" y="806"/>
                    </a:lnTo>
                    <a:lnTo>
                      <a:pt x="1160" y="810"/>
                    </a:lnTo>
                    <a:lnTo>
                      <a:pt x="1160" y="806"/>
                    </a:lnTo>
                    <a:lnTo>
                      <a:pt x="1156" y="810"/>
                    </a:lnTo>
                    <a:lnTo>
                      <a:pt x="1152" y="810"/>
                    </a:lnTo>
                    <a:lnTo>
                      <a:pt x="1152" y="814"/>
                    </a:lnTo>
                    <a:lnTo>
                      <a:pt x="1148" y="814"/>
                    </a:lnTo>
                    <a:lnTo>
                      <a:pt x="1148" y="818"/>
                    </a:lnTo>
                    <a:lnTo>
                      <a:pt x="1144" y="818"/>
                    </a:lnTo>
                    <a:lnTo>
                      <a:pt x="1140" y="818"/>
                    </a:lnTo>
                    <a:lnTo>
                      <a:pt x="1136" y="818"/>
                    </a:lnTo>
                    <a:lnTo>
                      <a:pt x="1136" y="822"/>
                    </a:lnTo>
                    <a:lnTo>
                      <a:pt x="1136" y="818"/>
                    </a:lnTo>
                    <a:lnTo>
                      <a:pt x="1132" y="822"/>
                    </a:lnTo>
                    <a:lnTo>
                      <a:pt x="1130" y="822"/>
                    </a:lnTo>
                    <a:lnTo>
                      <a:pt x="1126" y="822"/>
                    </a:lnTo>
                    <a:lnTo>
                      <a:pt x="1122" y="822"/>
                    </a:lnTo>
                    <a:lnTo>
                      <a:pt x="1118" y="822"/>
                    </a:lnTo>
                    <a:lnTo>
                      <a:pt x="1118" y="818"/>
                    </a:lnTo>
                    <a:lnTo>
                      <a:pt x="1114" y="818"/>
                    </a:lnTo>
                    <a:lnTo>
                      <a:pt x="1110" y="818"/>
                    </a:lnTo>
                    <a:lnTo>
                      <a:pt x="1106" y="818"/>
                    </a:lnTo>
                    <a:lnTo>
                      <a:pt x="1100" y="818"/>
                    </a:lnTo>
                    <a:lnTo>
                      <a:pt x="1096" y="818"/>
                    </a:lnTo>
                    <a:lnTo>
                      <a:pt x="1092" y="818"/>
                    </a:lnTo>
                    <a:lnTo>
                      <a:pt x="1088" y="818"/>
                    </a:lnTo>
                    <a:lnTo>
                      <a:pt x="1084" y="818"/>
                    </a:lnTo>
                    <a:lnTo>
                      <a:pt x="1080" y="818"/>
                    </a:lnTo>
                    <a:lnTo>
                      <a:pt x="1076" y="818"/>
                    </a:lnTo>
                    <a:lnTo>
                      <a:pt x="1074" y="818"/>
                    </a:lnTo>
                    <a:lnTo>
                      <a:pt x="1070" y="818"/>
                    </a:lnTo>
                    <a:lnTo>
                      <a:pt x="1066" y="818"/>
                    </a:lnTo>
                    <a:lnTo>
                      <a:pt x="1062" y="818"/>
                    </a:lnTo>
                    <a:lnTo>
                      <a:pt x="1060" y="818"/>
                    </a:lnTo>
                    <a:lnTo>
                      <a:pt x="1060" y="822"/>
                    </a:lnTo>
                    <a:lnTo>
                      <a:pt x="1056" y="822"/>
                    </a:lnTo>
                    <a:lnTo>
                      <a:pt x="1056" y="818"/>
                    </a:lnTo>
                    <a:lnTo>
                      <a:pt x="1052" y="822"/>
                    </a:lnTo>
                    <a:lnTo>
                      <a:pt x="1048" y="824"/>
                    </a:lnTo>
                    <a:lnTo>
                      <a:pt x="1048" y="828"/>
                    </a:lnTo>
                    <a:lnTo>
                      <a:pt x="1044" y="828"/>
                    </a:lnTo>
                    <a:lnTo>
                      <a:pt x="1044" y="832"/>
                    </a:lnTo>
                    <a:lnTo>
                      <a:pt x="1044" y="836"/>
                    </a:lnTo>
                    <a:lnTo>
                      <a:pt x="1040" y="836"/>
                    </a:lnTo>
                    <a:lnTo>
                      <a:pt x="1036" y="840"/>
                    </a:lnTo>
                    <a:lnTo>
                      <a:pt x="1032" y="840"/>
                    </a:lnTo>
                    <a:lnTo>
                      <a:pt x="1030" y="840"/>
                    </a:lnTo>
                    <a:lnTo>
                      <a:pt x="1030" y="844"/>
                    </a:lnTo>
                    <a:lnTo>
                      <a:pt x="1026" y="844"/>
                    </a:lnTo>
                    <a:lnTo>
                      <a:pt x="1022" y="848"/>
                    </a:lnTo>
                    <a:lnTo>
                      <a:pt x="1018" y="852"/>
                    </a:lnTo>
                    <a:lnTo>
                      <a:pt x="1018" y="854"/>
                    </a:lnTo>
                    <a:lnTo>
                      <a:pt x="1014" y="854"/>
                    </a:lnTo>
                    <a:lnTo>
                      <a:pt x="1014" y="858"/>
                    </a:lnTo>
                    <a:lnTo>
                      <a:pt x="1010" y="858"/>
                    </a:lnTo>
                    <a:lnTo>
                      <a:pt x="1010" y="862"/>
                    </a:lnTo>
                    <a:lnTo>
                      <a:pt x="1006" y="862"/>
                    </a:lnTo>
                    <a:lnTo>
                      <a:pt x="1004" y="858"/>
                    </a:lnTo>
                    <a:lnTo>
                      <a:pt x="1000" y="858"/>
                    </a:lnTo>
                    <a:lnTo>
                      <a:pt x="996" y="858"/>
                    </a:lnTo>
                    <a:lnTo>
                      <a:pt x="996" y="854"/>
                    </a:lnTo>
                    <a:lnTo>
                      <a:pt x="992" y="854"/>
                    </a:lnTo>
                    <a:lnTo>
                      <a:pt x="988" y="854"/>
                    </a:lnTo>
                    <a:lnTo>
                      <a:pt x="992" y="854"/>
                    </a:lnTo>
                    <a:lnTo>
                      <a:pt x="992" y="858"/>
                    </a:lnTo>
                    <a:lnTo>
                      <a:pt x="996" y="858"/>
                    </a:lnTo>
                    <a:lnTo>
                      <a:pt x="1000" y="858"/>
                    </a:lnTo>
                    <a:lnTo>
                      <a:pt x="1004" y="858"/>
                    </a:lnTo>
                    <a:lnTo>
                      <a:pt x="1006" y="862"/>
                    </a:lnTo>
                    <a:lnTo>
                      <a:pt x="1006" y="866"/>
                    </a:lnTo>
                    <a:lnTo>
                      <a:pt x="1006" y="870"/>
                    </a:lnTo>
                    <a:lnTo>
                      <a:pt x="1004" y="870"/>
                    </a:lnTo>
                    <a:lnTo>
                      <a:pt x="1004" y="874"/>
                    </a:lnTo>
                    <a:lnTo>
                      <a:pt x="1004" y="878"/>
                    </a:lnTo>
                    <a:lnTo>
                      <a:pt x="1000" y="878"/>
                    </a:lnTo>
                    <a:lnTo>
                      <a:pt x="996" y="878"/>
                    </a:lnTo>
                    <a:lnTo>
                      <a:pt x="996" y="880"/>
                    </a:lnTo>
                    <a:lnTo>
                      <a:pt x="996" y="884"/>
                    </a:lnTo>
                    <a:lnTo>
                      <a:pt x="992" y="884"/>
                    </a:lnTo>
                    <a:lnTo>
                      <a:pt x="988" y="888"/>
                    </a:lnTo>
                    <a:lnTo>
                      <a:pt x="984" y="892"/>
                    </a:lnTo>
                    <a:lnTo>
                      <a:pt x="988" y="888"/>
                    </a:lnTo>
                    <a:lnTo>
                      <a:pt x="992" y="888"/>
                    </a:lnTo>
                    <a:lnTo>
                      <a:pt x="996" y="888"/>
                    </a:lnTo>
                    <a:lnTo>
                      <a:pt x="996" y="884"/>
                    </a:lnTo>
                    <a:lnTo>
                      <a:pt x="1000" y="884"/>
                    </a:lnTo>
                    <a:lnTo>
                      <a:pt x="1000" y="880"/>
                    </a:lnTo>
                    <a:lnTo>
                      <a:pt x="1004" y="878"/>
                    </a:lnTo>
                    <a:lnTo>
                      <a:pt x="1004" y="874"/>
                    </a:lnTo>
                    <a:lnTo>
                      <a:pt x="1006" y="874"/>
                    </a:lnTo>
                    <a:lnTo>
                      <a:pt x="1010" y="870"/>
                    </a:lnTo>
                    <a:lnTo>
                      <a:pt x="1010" y="866"/>
                    </a:lnTo>
                    <a:lnTo>
                      <a:pt x="1014" y="866"/>
                    </a:lnTo>
                    <a:lnTo>
                      <a:pt x="1014" y="862"/>
                    </a:lnTo>
                    <a:lnTo>
                      <a:pt x="1018" y="862"/>
                    </a:lnTo>
                    <a:lnTo>
                      <a:pt x="1018" y="858"/>
                    </a:lnTo>
                    <a:lnTo>
                      <a:pt x="1022" y="858"/>
                    </a:lnTo>
                    <a:lnTo>
                      <a:pt x="1026" y="854"/>
                    </a:lnTo>
                    <a:lnTo>
                      <a:pt x="1030" y="854"/>
                    </a:lnTo>
                    <a:lnTo>
                      <a:pt x="1030" y="852"/>
                    </a:lnTo>
                    <a:lnTo>
                      <a:pt x="1032" y="852"/>
                    </a:lnTo>
                    <a:lnTo>
                      <a:pt x="1036" y="848"/>
                    </a:lnTo>
                    <a:lnTo>
                      <a:pt x="1040" y="848"/>
                    </a:lnTo>
                    <a:lnTo>
                      <a:pt x="1044" y="848"/>
                    </a:lnTo>
                    <a:lnTo>
                      <a:pt x="1044" y="844"/>
                    </a:lnTo>
                    <a:lnTo>
                      <a:pt x="1048" y="844"/>
                    </a:lnTo>
                    <a:lnTo>
                      <a:pt x="1052" y="844"/>
                    </a:lnTo>
                    <a:lnTo>
                      <a:pt x="1056" y="840"/>
                    </a:lnTo>
                    <a:lnTo>
                      <a:pt x="1060" y="840"/>
                    </a:lnTo>
                    <a:lnTo>
                      <a:pt x="1062" y="840"/>
                    </a:lnTo>
                    <a:lnTo>
                      <a:pt x="1066" y="840"/>
                    </a:lnTo>
                    <a:lnTo>
                      <a:pt x="1070" y="840"/>
                    </a:lnTo>
                    <a:lnTo>
                      <a:pt x="1074" y="840"/>
                    </a:lnTo>
                    <a:lnTo>
                      <a:pt x="1076" y="840"/>
                    </a:lnTo>
                    <a:lnTo>
                      <a:pt x="1080" y="844"/>
                    </a:lnTo>
                    <a:lnTo>
                      <a:pt x="1084" y="844"/>
                    </a:lnTo>
                    <a:lnTo>
                      <a:pt x="1084" y="848"/>
                    </a:lnTo>
                    <a:lnTo>
                      <a:pt x="1088" y="852"/>
                    </a:lnTo>
                    <a:lnTo>
                      <a:pt x="1084" y="848"/>
                    </a:lnTo>
                    <a:lnTo>
                      <a:pt x="1080" y="848"/>
                    </a:lnTo>
                    <a:lnTo>
                      <a:pt x="1084" y="848"/>
                    </a:lnTo>
                    <a:lnTo>
                      <a:pt x="1084" y="852"/>
                    </a:lnTo>
                    <a:lnTo>
                      <a:pt x="1088" y="852"/>
                    </a:lnTo>
                    <a:lnTo>
                      <a:pt x="1084" y="852"/>
                    </a:lnTo>
                    <a:lnTo>
                      <a:pt x="1084" y="854"/>
                    </a:lnTo>
                    <a:lnTo>
                      <a:pt x="1084" y="858"/>
                    </a:lnTo>
                    <a:lnTo>
                      <a:pt x="1080" y="858"/>
                    </a:lnTo>
                    <a:lnTo>
                      <a:pt x="1076" y="858"/>
                    </a:lnTo>
                    <a:lnTo>
                      <a:pt x="1076" y="862"/>
                    </a:lnTo>
                    <a:lnTo>
                      <a:pt x="1074" y="862"/>
                    </a:lnTo>
                    <a:lnTo>
                      <a:pt x="1074" y="866"/>
                    </a:lnTo>
                    <a:lnTo>
                      <a:pt x="1070" y="866"/>
                    </a:lnTo>
                    <a:lnTo>
                      <a:pt x="1066" y="866"/>
                    </a:lnTo>
                    <a:lnTo>
                      <a:pt x="1066" y="862"/>
                    </a:lnTo>
                    <a:lnTo>
                      <a:pt x="1062" y="862"/>
                    </a:lnTo>
                    <a:lnTo>
                      <a:pt x="1060" y="862"/>
                    </a:lnTo>
                    <a:lnTo>
                      <a:pt x="1056" y="862"/>
                    </a:lnTo>
                    <a:lnTo>
                      <a:pt x="1052" y="866"/>
                    </a:lnTo>
                    <a:lnTo>
                      <a:pt x="1048" y="866"/>
                    </a:lnTo>
                    <a:lnTo>
                      <a:pt x="1052" y="866"/>
                    </a:lnTo>
                    <a:lnTo>
                      <a:pt x="1056" y="862"/>
                    </a:lnTo>
                    <a:lnTo>
                      <a:pt x="1060" y="866"/>
                    </a:lnTo>
                    <a:lnTo>
                      <a:pt x="1062" y="866"/>
                    </a:lnTo>
                    <a:lnTo>
                      <a:pt x="1066" y="870"/>
                    </a:lnTo>
                    <a:lnTo>
                      <a:pt x="1066" y="874"/>
                    </a:lnTo>
                    <a:lnTo>
                      <a:pt x="1070" y="870"/>
                    </a:lnTo>
                    <a:lnTo>
                      <a:pt x="1074" y="870"/>
                    </a:lnTo>
                    <a:lnTo>
                      <a:pt x="1076" y="870"/>
                    </a:lnTo>
                    <a:lnTo>
                      <a:pt x="1080" y="870"/>
                    </a:lnTo>
                    <a:lnTo>
                      <a:pt x="1076" y="870"/>
                    </a:lnTo>
                    <a:lnTo>
                      <a:pt x="1076" y="874"/>
                    </a:lnTo>
                    <a:lnTo>
                      <a:pt x="1076" y="878"/>
                    </a:lnTo>
                    <a:lnTo>
                      <a:pt x="1074" y="880"/>
                    </a:lnTo>
                    <a:lnTo>
                      <a:pt x="1070" y="884"/>
                    </a:lnTo>
                    <a:lnTo>
                      <a:pt x="1074" y="884"/>
                    </a:lnTo>
                    <a:lnTo>
                      <a:pt x="1076" y="884"/>
                    </a:lnTo>
                    <a:lnTo>
                      <a:pt x="1076" y="888"/>
                    </a:lnTo>
                    <a:lnTo>
                      <a:pt x="1076" y="892"/>
                    </a:lnTo>
                    <a:lnTo>
                      <a:pt x="1080" y="896"/>
                    </a:lnTo>
                    <a:lnTo>
                      <a:pt x="1080" y="900"/>
                    </a:lnTo>
                    <a:lnTo>
                      <a:pt x="1084" y="900"/>
                    </a:lnTo>
                    <a:lnTo>
                      <a:pt x="1088" y="904"/>
                    </a:lnTo>
                    <a:lnTo>
                      <a:pt x="1092" y="904"/>
                    </a:lnTo>
                    <a:lnTo>
                      <a:pt x="1088" y="904"/>
                    </a:lnTo>
                    <a:lnTo>
                      <a:pt x="1088" y="908"/>
                    </a:lnTo>
                    <a:lnTo>
                      <a:pt x="1092" y="908"/>
                    </a:lnTo>
                    <a:lnTo>
                      <a:pt x="1092" y="910"/>
                    </a:lnTo>
                    <a:lnTo>
                      <a:pt x="1096" y="908"/>
                    </a:lnTo>
                    <a:lnTo>
                      <a:pt x="1096" y="910"/>
                    </a:lnTo>
                    <a:lnTo>
                      <a:pt x="1100" y="910"/>
                    </a:lnTo>
                    <a:lnTo>
                      <a:pt x="1104" y="910"/>
                    </a:lnTo>
                    <a:lnTo>
                      <a:pt x="1106" y="910"/>
                    </a:lnTo>
                    <a:lnTo>
                      <a:pt x="1110" y="910"/>
                    </a:lnTo>
                    <a:lnTo>
                      <a:pt x="1110" y="914"/>
                    </a:lnTo>
                    <a:lnTo>
                      <a:pt x="1114" y="910"/>
                    </a:lnTo>
                    <a:lnTo>
                      <a:pt x="1118" y="910"/>
                    </a:lnTo>
                    <a:lnTo>
                      <a:pt x="1118" y="908"/>
                    </a:lnTo>
                    <a:lnTo>
                      <a:pt x="1118" y="910"/>
                    </a:lnTo>
                    <a:lnTo>
                      <a:pt x="1122" y="914"/>
                    </a:lnTo>
                    <a:lnTo>
                      <a:pt x="1122" y="910"/>
                    </a:lnTo>
                    <a:lnTo>
                      <a:pt x="1126" y="910"/>
                    </a:lnTo>
                    <a:lnTo>
                      <a:pt x="1126" y="914"/>
                    </a:lnTo>
                    <a:lnTo>
                      <a:pt x="1130" y="914"/>
                    </a:lnTo>
                    <a:lnTo>
                      <a:pt x="1130" y="918"/>
                    </a:lnTo>
                    <a:lnTo>
                      <a:pt x="1126" y="918"/>
                    </a:lnTo>
                    <a:lnTo>
                      <a:pt x="1130" y="918"/>
                    </a:lnTo>
                    <a:lnTo>
                      <a:pt x="1132" y="918"/>
                    </a:lnTo>
                    <a:lnTo>
                      <a:pt x="1132" y="922"/>
                    </a:lnTo>
                    <a:lnTo>
                      <a:pt x="1130" y="922"/>
                    </a:lnTo>
                    <a:lnTo>
                      <a:pt x="1126" y="922"/>
                    </a:lnTo>
                    <a:lnTo>
                      <a:pt x="1122" y="922"/>
                    </a:lnTo>
                    <a:lnTo>
                      <a:pt x="1122" y="926"/>
                    </a:lnTo>
                    <a:lnTo>
                      <a:pt x="1118" y="926"/>
                    </a:lnTo>
                    <a:lnTo>
                      <a:pt x="1114" y="926"/>
                    </a:lnTo>
                    <a:lnTo>
                      <a:pt x="1110" y="930"/>
                    </a:lnTo>
                    <a:lnTo>
                      <a:pt x="1106" y="930"/>
                    </a:lnTo>
                    <a:lnTo>
                      <a:pt x="1104" y="934"/>
                    </a:lnTo>
                    <a:lnTo>
                      <a:pt x="1104" y="930"/>
                    </a:lnTo>
                    <a:lnTo>
                      <a:pt x="1104" y="934"/>
                    </a:lnTo>
                    <a:lnTo>
                      <a:pt x="1100" y="934"/>
                    </a:lnTo>
                    <a:lnTo>
                      <a:pt x="1096" y="934"/>
                    </a:lnTo>
                    <a:lnTo>
                      <a:pt x="1092" y="934"/>
                    </a:lnTo>
                    <a:lnTo>
                      <a:pt x="1096" y="934"/>
                    </a:lnTo>
                    <a:lnTo>
                      <a:pt x="1096" y="938"/>
                    </a:lnTo>
                    <a:lnTo>
                      <a:pt x="1088" y="938"/>
                    </a:lnTo>
                    <a:lnTo>
                      <a:pt x="1088" y="934"/>
                    </a:lnTo>
                    <a:lnTo>
                      <a:pt x="1088" y="938"/>
                    </a:lnTo>
                    <a:lnTo>
                      <a:pt x="1088" y="934"/>
                    </a:lnTo>
                    <a:lnTo>
                      <a:pt x="1084" y="934"/>
                    </a:lnTo>
                    <a:lnTo>
                      <a:pt x="1084" y="938"/>
                    </a:lnTo>
                    <a:lnTo>
                      <a:pt x="1084" y="940"/>
                    </a:lnTo>
                    <a:lnTo>
                      <a:pt x="1080" y="940"/>
                    </a:lnTo>
                    <a:lnTo>
                      <a:pt x="1080" y="944"/>
                    </a:lnTo>
                    <a:lnTo>
                      <a:pt x="1076" y="948"/>
                    </a:lnTo>
                    <a:lnTo>
                      <a:pt x="1074" y="952"/>
                    </a:lnTo>
                    <a:lnTo>
                      <a:pt x="1070" y="952"/>
                    </a:lnTo>
                    <a:lnTo>
                      <a:pt x="1070" y="956"/>
                    </a:lnTo>
                    <a:lnTo>
                      <a:pt x="1066" y="956"/>
                    </a:lnTo>
                    <a:lnTo>
                      <a:pt x="1062" y="956"/>
                    </a:lnTo>
                    <a:lnTo>
                      <a:pt x="1062" y="952"/>
                    </a:lnTo>
                    <a:lnTo>
                      <a:pt x="1062" y="948"/>
                    </a:lnTo>
                    <a:lnTo>
                      <a:pt x="1062" y="952"/>
                    </a:lnTo>
                    <a:lnTo>
                      <a:pt x="1060" y="952"/>
                    </a:lnTo>
                    <a:lnTo>
                      <a:pt x="1060" y="948"/>
                    </a:lnTo>
                    <a:lnTo>
                      <a:pt x="1060" y="944"/>
                    </a:lnTo>
                    <a:lnTo>
                      <a:pt x="1060" y="940"/>
                    </a:lnTo>
                    <a:lnTo>
                      <a:pt x="1060" y="938"/>
                    </a:lnTo>
                    <a:lnTo>
                      <a:pt x="1062" y="938"/>
                    </a:lnTo>
                    <a:lnTo>
                      <a:pt x="1062" y="934"/>
                    </a:lnTo>
                    <a:lnTo>
                      <a:pt x="1062" y="938"/>
                    </a:lnTo>
                    <a:lnTo>
                      <a:pt x="1060" y="938"/>
                    </a:lnTo>
                    <a:lnTo>
                      <a:pt x="1062" y="934"/>
                    </a:lnTo>
                    <a:lnTo>
                      <a:pt x="1066" y="934"/>
                    </a:lnTo>
                    <a:lnTo>
                      <a:pt x="1066" y="930"/>
                    </a:lnTo>
                    <a:lnTo>
                      <a:pt x="1066" y="934"/>
                    </a:lnTo>
                    <a:lnTo>
                      <a:pt x="1066" y="930"/>
                    </a:lnTo>
                    <a:lnTo>
                      <a:pt x="1070" y="926"/>
                    </a:lnTo>
                    <a:lnTo>
                      <a:pt x="1074" y="926"/>
                    </a:lnTo>
                    <a:lnTo>
                      <a:pt x="1076" y="926"/>
                    </a:lnTo>
                    <a:lnTo>
                      <a:pt x="1076" y="922"/>
                    </a:lnTo>
                    <a:lnTo>
                      <a:pt x="1080" y="922"/>
                    </a:lnTo>
                    <a:lnTo>
                      <a:pt x="1084" y="922"/>
                    </a:lnTo>
                    <a:lnTo>
                      <a:pt x="1084" y="918"/>
                    </a:lnTo>
                    <a:lnTo>
                      <a:pt x="1080" y="918"/>
                    </a:lnTo>
                    <a:lnTo>
                      <a:pt x="1084" y="918"/>
                    </a:lnTo>
                    <a:lnTo>
                      <a:pt x="1084" y="922"/>
                    </a:lnTo>
                    <a:lnTo>
                      <a:pt x="1084" y="926"/>
                    </a:lnTo>
                    <a:lnTo>
                      <a:pt x="1084" y="922"/>
                    </a:lnTo>
                    <a:lnTo>
                      <a:pt x="1088" y="926"/>
                    </a:lnTo>
                    <a:lnTo>
                      <a:pt x="1084" y="922"/>
                    </a:lnTo>
                    <a:lnTo>
                      <a:pt x="1088" y="922"/>
                    </a:lnTo>
                    <a:lnTo>
                      <a:pt x="1092" y="918"/>
                    </a:lnTo>
                    <a:lnTo>
                      <a:pt x="1096" y="918"/>
                    </a:lnTo>
                    <a:lnTo>
                      <a:pt x="1100" y="918"/>
                    </a:lnTo>
                    <a:lnTo>
                      <a:pt x="1092" y="918"/>
                    </a:lnTo>
                    <a:lnTo>
                      <a:pt x="1088" y="918"/>
                    </a:lnTo>
                    <a:lnTo>
                      <a:pt x="1084" y="918"/>
                    </a:lnTo>
                    <a:lnTo>
                      <a:pt x="1080" y="918"/>
                    </a:lnTo>
                    <a:lnTo>
                      <a:pt x="1076" y="918"/>
                    </a:lnTo>
                    <a:lnTo>
                      <a:pt x="1076" y="914"/>
                    </a:lnTo>
                    <a:lnTo>
                      <a:pt x="1080" y="914"/>
                    </a:lnTo>
                    <a:lnTo>
                      <a:pt x="1080" y="910"/>
                    </a:lnTo>
                    <a:lnTo>
                      <a:pt x="1084" y="910"/>
                    </a:lnTo>
                    <a:lnTo>
                      <a:pt x="1084" y="908"/>
                    </a:lnTo>
                    <a:lnTo>
                      <a:pt x="1084" y="910"/>
                    </a:lnTo>
                    <a:lnTo>
                      <a:pt x="1080" y="910"/>
                    </a:lnTo>
                    <a:lnTo>
                      <a:pt x="1080" y="908"/>
                    </a:lnTo>
                    <a:lnTo>
                      <a:pt x="1080" y="904"/>
                    </a:lnTo>
                    <a:lnTo>
                      <a:pt x="1076" y="904"/>
                    </a:lnTo>
                    <a:lnTo>
                      <a:pt x="1076" y="908"/>
                    </a:lnTo>
                    <a:lnTo>
                      <a:pt x="1080" y="908"/>
                    </a:lnTo>
                    <a:lnTo>
                      <a:pt x="1080" y="910"/>
                    </a:lnTo>
                    <a:lnTo>
                      <a:pt x="1076" y="914"/>
                    </a:lnTo>
                    <a:lnTo>
                      <a:pt x="1074" y="914"/>
                    </a:lnTo>
                    <a:lnTo>
                      <a:pt x="1070" y="918"/>
                    </a:lnTo>
                    <a:lnTo>
                      <a:pt x="1066" y="918"/>
                    </a:lnTo>
                    <a:lnTo>
                      <a:pt x="1062" y="922"/>
                    </a:lnTo>
                    <a:lnTo>
                      <a:pt x="1060" y="918"/>
                    </a:lnTo>
                    <a:lnTo>
                      <a:pt x="1062" y="918"/>
                    </a:lnTo>
                    <a:lnTo>
                      <a:pt x="1060" y="918"/>
                    </a:lnTo>
                    <a:lnTo>
                      <a:pt x="1060" y="922"/>
                    </a:lnTo>
                    <a:lnTo>
                      <a:pt x="1056" y="926"/>
                    </a:lnTo>
                    <a:lnTo>
                      <a:pt x="1056" y="922"/>
                    </a:lnTo>
                    <a:lnTo>
                      <a:pt x="1052" y="922"/>
                    </a:lnTo>
                    <a:lnTo>
                      <a:pt x="1052" y="926"/>
                    </a:lnTo>
                    <a:lnTo>
                      <a:pt x="1048" y="922"/>
                    </a:lnTo>
                    <a:lnTo>
                      <a:pt x="1044" y="922"/>
                    </a:lnTo>
                    <a:lnTo>
                      <a:pt x="1040" y="922"/>
                    </a:lnTo>
                    <a:lnTo>
                      <a:pt x="1040" y="918"/>
                    </a:lnTo>
                    <a:lnTo>
                      <a:pt x="1040" y="914"/>
                    </a:lnTo>
                    <a:lnTo>
                      <a:pt x="1036" y="914"/>
                    </a:lnTo>
                    <a:lnTo>
                      <a:pt x="1036" y="910"/>
                    </a:lnTo>
                    <a:lnTo>
                      <a:pt x="1036" y="908"/>
                    </a:lnTo>
                    <a:lnTo>
                      <a:pt x="1036" y="900"/>
                    </a:lnTo>
                    <a:lnTo>
                      <a:pt x="1036" y="888"/>
                    </a:lnTo>
                    <a:lnTo>
                      <a:pt x="1036" y="884"/>
                    </a:lnTo>
                    <a:lnTo>
                      <a:pt x="1032" y="884"/>
                    </a:lnTo>
                    <a:lnTo>
                      <a:pt x="1032" y="880"/>
                    </a:lnTo>
                    <a:lnTo>
                      <a:pt x="1030" y="878"/>
                    </a:lnTo>
                    <a:lnTo>
                      <a:pt x="1026" y="880"/>
                    </a:lnTo>
                    <a:lnTo>
                      <a:pt x="1022" y="880"/>
                    </a:lnTo>
                    <a:lnTo>
                      <a:pt x="1018" y="880"/>
                    </a:lnTo>
                    <a:lnTo>
                      <a:pt x="1018" y="878"/>
                    </a:lnTo>
                    <a:lnTo>
                      <a:pt x="1014" y="878"/>
                    </a:lnTo>
                    <a:lnTo>
                      <a:pt x="1014" y="880"/>
                    </a:lnTo>
                    <a:lnTo>
                      <a:pt x="1010" y="884"/>
                    </a:lnTo>
                    <a:lnTo>
                      <a:pt x="1006" y="884"/>
                    </a:lnTo>
                    <a:lnTo>
                      <a:pt x="1006" y="888"/>
                    </a:lnTo>
                    <a:lnTo>
                      <a:pt x="1004" y="892"/>
                    </a:lnTo>
                    <a:lnTo>
                      <a:pt x="1004" y="896"/>
                    </a:lnTo>
                    <a:lnTo>
                      <a:pt x="1004" y="900"/>
                    </a:lnTo>
                    <a:lnTo>
                      <a:pt x="1000" y="900"/>
                    </a:lnTo>
                    <a:lnTo>
                      <a:pt x="1000" y="904"/>
                    </a:lnTo>
                    <a:lnTo>
                      <a:pt x="1000" y="908"/>
                    </a:lnTo>
                    <a:lnTo>
                      <a:pt x="1000" y="910"/>
                    </a:lnTo>
                    <a:lnTo>
                      <a:pt x="996" y="910"/>
                    </a:lnTo>
                    <a:lnTo>
                      <a:pt x="996" y="914"/>
                    </a:lnTo>
                    <a:lnTo>
                      <a:pt x="996" y="918"/>
                    </a:lnTo>
                    <a:lnTo>
                      <a:pt x="992" y="922"/>
                    </a:lnTo>
                    <a:lnTo>
                      <a:pt x="988" y="918"/>
                    </a:lnTo>
                    <a:lnTo>
                      <a:pt x="988" y="922"/>
                    </a:lnTo>
                    <a:lnTo>
                      <a:pt x="988" y="918"/>
                    </a:lnTo>
                    <a:lnTo>
                      <a:pt x="984" y="918"/>
                    </a:lnTo>
                    <a:lnTo>
                      <a:pt x="984" y="922"/>
                    </a:lnTo>
                    <a:lnTo>
                      <a:pt x="984" y="926"/>
                    </a:lnTo>
                    <a:lnTo>
                      <a:pt x="980" y="926"/>
                    </a:lnTo>
                    <a:lnTo>
                      <a:pt x="976" y="926"/>
                    </a:lnTo>
                    <a:lnTo>
                      <a:pt x="974" y="926"/>
                    </a:lnTo>
                    <a:lnTo>
                      <a:pt x="970" y="926"/>
                    </a:lnTo>
                    <a:lnTo>
                      <a:pt x="966" y="926"/>
                    </a:lnTo>
                    <a:lnTo>
                      <a:pt x="962" y="926"/>
                    </a:lnTo>
                    <a:lnTo>
                      <a:pt x="958" y="926"/>
                    </a:lnTo>
                    <a:lnTo>
                      <a:pt x="954" y="926"/>
                    </a:lnTo>
                    <a:lnTo>
                      <a:pt x="950" y="926"/>
                    </a:lnTo>
                    <a:lnTo>
                      <a:pt x="944" y="926"/>
                    </a:lnTo>
                    <a:lnTo>
                      <a:pt x="940" y="926"/>
                    </a:lnTo>
                    <a:lnTo>
                      <a:pt x="936" y="926"/>
                    </a:lnTo>
                    <a:lnTo>
                      <a:pt x="932" y="926"/>
                    </a:lnTo>
                    <a:lnTo>
                      <a:pt x="932" y="930"/>
                    </a:lnTo>
                    <a:lnTo>
                      <a:pt x="928" y="930"/>
                    </a:lnTo>
                    <a:lnTo>
                      <a:pt x="924" y="934"/>
                    </a:lnTo>
                    <a:lnTo>
                      <a:pt x="924" y="938"/>
                    </a:lnTo>
                    <a:lnTo>
                      <a:pt x="920" y="938"/>
                    </a:lnTo>
                    <a:lnTo>
                      <a:pt x="920" y="940"/>
                    </a:lnTo>
                    <a:lnTo>
                      <a:pt x="918" y="940"/>
                    </a:lnTo>
                    <a:lnTo>
                      <a:pt x="914" y="944"/>
                    </a:lnTo>
                    <a:lnTo>
                      <a:pt x="914" y="948"/>
                    </a:lnTo>
                    <a:lnTo>
                      <a:pt x="910" y="948"/>
                    </a:lnTo>
                    <a:lnTo>
                      <a:pt x="910" y="952"/>
                    </a:lnTo>
                    <a:lnTo>
                      <a:pt x="906" y="952"/>
                    </a:lnTo>
                    <a:lnTo>
                      <a:pt x="902" y="952"/>
                    </a:lnTo>
                    <a:lnTo>
                      <a:pt x="898" y="952"/>
                    </a:lnTo>
                    <a:lnTo>
                      <a:pt x="894" y="952"/>
                    </a:lnTo>
                    <a:lnTo>
                      <a:pt x="890" y="952"/>
                    </a:lnTo>
                    <a:lnTo>
                      <a:pt x="888" y="952"/>
                    </a:lnTo>
                    <a:lnTo>
                      <a:pt x="880" y="952"/>
                    </a:lnTo>
                    <a:lnTo>
                      <a:pt x="876" y="956"/>
                    </a:lnTo>
                    <a:lnTo>
                      <a:pt x="876" y="960"/>
                    </a:lnTo>
                    <a:lnTo>
                      <a:pt x="876" y="964"/>
                    </a:lnTo>
                    <a:lnTo>
                      <a:pt x="876" y="966"/>
                    </a:lnTo>
                    <a:lnTo>
                      <a:pt x="880" y="966"/>
                    </a:lnTo>
                    <a:lnTo>
                      <a:pt x="876" y="966"/>
                    </a:lnTo>
                    <a:lnTo>
                      <a:pt x="876" y="970"/>
                    </a:lnTo>
                    <a:lnTo>
                      <a:pt x="872" y="970"/>
                    </a:lnTo>
                    <a:lnTo>
                      <a:pt x="868" y="974"/>
                    </a:lnTo>
                    <a:lnTo>
                      <a:pt x="864" y="974"/>
                    </a:lnTo>
                    <a:lnTo>
                      <a:pt x="862" y="978"/>
                    </a:lnTo>
                    <a:lnTo>
                      <a:pt x="854" y="978"/>
                    </a:lnTo>
                    <a:lnTo>
                      <a:pt x="850" y="980"/>
                    </a:lnTo>
                    <a:lnTo>
                      <a:pt x="846" y="980"/>
                    </a:lnTo>
                    <a:lnTo>
                      <a:pt x="842" y="980"/>
                    </a:lnTo>
                    <a:lnTo>
                      <a:pt x="838" y="984"/>
                    </a:lnTo>
                    <a:lnTo>
                      <a:pt x="834" y="984"/>
                    </a:lnTo>
                    <a:lnTo>
                      <a:pt x="832" y="988"/>
                    </a:lnTo>
                    <a:lnTo>
                      <a:pt x="828" y="992"/>
                    </a:lnTo>
                    <a:lnTo>
                      <a:pt x="824" y="992"/>
                    </a:lnTo>
                    <a:lnTo>
                      <a:pt x="820" y="988"/>
                    </a:lnTo>
                    <a:lnTo>
                      <a:pt x="820" y="984"/>
                    </a:lnTo>
                    <a:lnTo>
                      <a:pt x="816" y="984"/>
                    </a:lnTo>
                    <a:lnTo>
                      <a:pt x="820" y="980"/>
                    </a:lnTo>
                    <a:lnTo>
                      <a:pt x="820" y="978"/>
                    </a:lnTo>
                    <a:lnTo>
                      <a:pt x="824" y="978"/>
                    </a:lnTo>
                    <a:lnTo>
                      <a:pt x="824" y="974"/>
                    </a:lnTo>
                    <a:lnTo>
                      <a:pt x="828" y="974"/>
                    </a:lnTo>
                    <a:lnTo>
                      <a:pt x="828" y="970"/>
                    </a:lnTo>
                    <a:lnTo>
                      <a:pt x="828" y="966"/>
                    </a:lnTo>
                    <a:lnTo>
                      <a:pt x="828" y="964"/>
                    </a:lnTo>
                    <a:lnTo>
                      <a:pt x="832" y="964"/>
                    </a:lnTo>
                    <a:lnTo>
                      <a:pt x="832" y="960"/>
                    </a:lnTo>
                    <a:lnTo>
                      <a:pt x="832" y="956"/>
                    </a:lnTo>
                    <a:lnTo>
                      <a:pt x="832" y="948"/>
                    </a:lnTo>
                    <a:lnTo>
                      <a:pt x="832" y="938"/>
                    </a:lnTo>
                    <a:lnTo>
                      <a:pt x="828" y="930"/>
                    </a:lnTo>
                    <a:lnTo>
                      <a:pt x="828" y="918"/>
                    </a:lnTo>
                    <a:lnTo>
                      <a:pt x="824" y="918"/>
                    </a:lnTo>
                    <a:lnTo>
                      <a:pt x="820" y="914"/>
                    </a:lnTo>
                    <a:lnTo>
                      <a:pt x="816" y="910"/>
                    </a:lnTo>
                    <a:lnTo>
                      <a:pt x="812" y="910"/>
                    </a:lnTo>
                    <a:lnTo>
                      <a:pt x="812" y="908"/>
                    </a:lnTo>
                    <a:lnTo>
                      <a:pt x="812" y="904"/>
                    </a:lnTo>
                    <a:lnTo>
                      <a:pt x="808" y="904"/>
                    </a:lnTo>
                    <a:lnTo>
                      <a:pt x="806" y="904"/>
                    </a:lnTo>
                    <a:lnTo>
                      <a:pt x="806" y="900"/>
                    </a:lnTo>
                    <a:lnTo>
                      <a:pt x="806" y="896"/>
                    </a:lnTo>
                    <a:lnTo>
                      <a:pt x="802" y="896"/>
                    </a:lnTo>
                    <a:lnTo>
                      <a:pt x="798" y="896"/>
                    </a:lnTo>
                    <a:lnTo>
                      <a:pt x="794" y="892"/>
                    </a:lnTo>
                    <a:lnTo>
                      <a:pt x="794" y="888"/>
                    </a:lnTo>
                    <a:lnTo>
                      <a:pt x="786" y="884"/>
                    </a:lnTo>
                    <a:lnTo>
                      <a:pt x="786" y="880"/>
                    </a:lnTo>
                    <a:lnTo>
                      <a:pt x="782" y="880"/>
                    </a:lnTo>
                    <a:lnTo>
                      <a:pt x="778" y="880"/>
                    </a:lnTo>
                    <a:lnTo>
                      <a:pt x="778" y="878"/>
                    </a:lnTo>
                    <a:lnTo>
                      <a:pt x="776" y="878"/>
                    </a:lnTo>
                    <a:lnTo>
                      <a:pt x="772" y="874"/>
                    </a:lnTo>
                    <a:lnTo>
                      <a:pt x="768" y="874"/>
                    </a:lnTo>
                    <a:lnTo>
                      <a:pt x="764" y="870"/>
                    </a:lnTo>
                    <a:lnTo>
                      <a:pt x="760" y="870"/>
                    </a:lnTo>
                    <a:lnTo>
                      <a:pt x="760" y="866"/>
                    </a:lnTo>
                    <a:lnTo>
                      <a:pt x="756" y="866"/>
                    </a:lnTo>
                    <a:lnTo>
                      <a:pt x="746" y="858"/>
                    </a:lnTo>
                    <a:lnTo>
                      <a:pt x="742" y="858"/>
                    </a:lnTo>
                    <a:lnTo>
                      <a:pt x="738" y="858"/>
                    </a:lnTo>
                    <a:lnTo>
                      <a:pt x="734" y="862"/>
                    </a:lnTo>
                    <a:lnTo>
                      <a:pt x="732" y="866"/>
                    </a:lnTo>
                    <a:lnTo>
                      <a:pt x="728" y="866"/>
                    </a:lnTo>
                    <a:lnTo>
                      <a:pt x="724" y="866"/>
                    </a:lnTo>
                    <a:lnTo>
                      <a:pt x="720" y="866"/>
                    </a:lnTo>
                    <a:lnTo>
                      <a:pt x="720" y="862"/>
                    </a:lnTo>
                    <a:lnTo>
                      <a:pt x="716" y="862"/>
                    </a:lnTo>
                    <a:lnTo>
                      <a:pt x="712" y="862"/>
                    </a:lnTo>
                    <a:lnTo>
                      <a:pt x="708" y="862"/>
                    </a:lnTo>
                    <a:lnTo>
                      <a:pt x="708" y="858"/>
                    </a:lnTo>
                    <a:lnTo>
                      <a:pt x="708" y="862"/>
                    </a:lnTo>
                    <a:lnTo>
                      <a:pt x="706" y="862"/>
                    </a:lnTo>
                    <a:lnTo>
                      <a:pt x="702" y="862"/>
                    </a:lnTo>
                    <a:lnTo>
                      <a:pt x="702" y="866"/>
                    </a:lnTo>
                    <a:lnTo>
                      <a:pt x="702" y="862"/>
                    </a:lnTo>
                    <a:lnTo>
                      <a:pt x="698" y="862"/>
                    </a:lnTo>
                    <a:lnTo>
                      <a:pt x="694" y="862"/>
                    </a:lnTo>
                    <a:lnTo>
                      <a:pt x="694" y="858"/>
                    </a:lnTo>
                    <a:lnTo>
                      <a:pt x="690" y="858"/>
                    </a:lnTo>
                    <a:lnTo>
                      <a:pt x="690" y="862"/>
                    </a:lnTo>
                    <a:lnTo>
                      <a:pt x="686" y="858"/>
                    </a:lnTo>
                    <a:lnTo>
                      <a:pt x="686" y="854"/>
                    </a:lnTo>
                    <a:lnTo>
                      <a:pt x="682" y="854"/>
                    </a:lnTo>
                    <a:lnTo>
                      <a:pt x="678" y="852"/>
                    </a:lnTo>
                    <a:lnTo>
                      <a:pt x="676" y="852"/>
                    </a:lnTo>
                    <a:lnTo>
                      <a:pt x="672" y="854"/>
                    </a:lnTo>
                    <a:lnTo>
                      <a:pt x="668" y="854"/>
                    </a:lnTo>
                    <a:lnTo>
                      <a:pt x="668" y="852"/>
                    </a:lnTo>
                    <a:lnTo>
                      <a:pt x="664" y="852"/>
                    </a:lnTo>
                    <a:lnTo>
                      <a:pt x="660" y="852"/>
                    </a:lnTo>
                    <a:lnTo>
                      <a:pt x="656" y="852"/>
                    </a:lnTo>
                    <a:lnTo>
                      <a:pt x="656" y="848"/>
                    </a:lnTo>
                    <a:lnTo>
                      <a:pt x="656" y="844"/>
                    </a:lnTo>
                    <a:lnTo>
                      <a:pt x="652" y="844"/>
                    </a:lnTo>
                    <a:lnTo>
                      <a:pt x="652" y="840"/>
                    </a:lnTo>
                    <a:lnTo>
                      <a:pt x="652" y="836"/>
                    </a:lnTo>
                    <a:lnTo>
                      <a:pt x="650" y="836"/>
                    </a:lnTo>
                    <a:lnTo>
                      <a:pt x="650" y="840"/>
                    </a:lnTo>
                    <a:lnTo>
                      <a:pt x="650" y="844"/>
                    </a:lnTo>
                    <a:lnTo>
                      <a:pt x="646" y="844"/>
                    </a:lnTo>
                    <a:lnTo>
                      <a:pt x="620" y="844"/>
                    </a:lnTo>
                    <a:lnTo>
                      <a:pt x="616" y="844"/>
                    </a:lnTo>
                    <a:lnTo>
                      <a:pt x="612" y="844"/>
                    </a:lnTo>
                    <a:lnTo>
                      <a:pt x="608" y="844"/>
                    </a:lnTo>
                    <a:lnTo>
                      <a:pt x="604" y="844"/>
                    </a:lnTo>
                    <a:lnTo>
                      <a:pt x="600" y="844"/>
                    </a:lnTo>
                    <a:lnTo>
                      <a:pt x="596" y="844"/>
                    </a:lnTo>
                    <a:lnTo>
                      <a:pt x="590" y="844"/>
                    </a:lnTo>
                    <a:lnTo>
                      <a:pt x="582" y="844"/>
                    </a:lnTo>
                    <a:lnTo>
                      <a:pt x="574" y="844"/>
                    </a:lnTo>
                    <a:lnTo>
                      <a:pt x="564" y="844"/>
                    </a:lnTo>
                    <a:lnTo>
                      <a:pt x="560" y="844"/>
                    </a:lnTo>
                    <a:lnTo>
                      <a:pt x="548" y="844"/>
                    </a:lnTo>
                    <a:lnTo>
                      <a:pt x="544" y="844"/>
                    </a:lnTo>
                    <a:lnTo>
                      <a:pt x="540" y="844"/>
                    </a:lnTo>
                    <a:lnTo>
                      <a:pt x="536" y="844"/>
                    </a:lnTo>
                    <a:lnTo>
                      <a:pt x="534" y="844"/>
                    </a:lnTo>
                    <a:lnTo>
                      <a:pt x="530" y="844"/>
                    </a:lnTo>
                    <a:lnTo>
                      <a:pt x="526" y="844"/>
                    </a:lnTo>
                    <a:lnTo>
                      <a:pt x="522" y="844"/>
                    </a:lnTo>
                    <a:lnTo>
                      <a:pt x="518" y="844"/>
                    </a:lnTo>
                    <a:lnTo>
                      <a:pt x="510" y="844"/>
                    </a:lnTo>
                    <a:lnTo>
                      <a:pt x="508" y="844"/>
                    </a:lnTo>
                    <a:lnTo>
                      <a:pt x="500" y="844"/>
                    </a:lnTo>
                    <a:lnTo>
                      <a:pt x="496" y="844"/>
                    </a:lnTo>
                    <a:lnTo>
                      <a:pt x="492" y="844"/>
                    </a:lnTo>
                    <a:lnTo>
                      <a:pt x="488" y="844"/>
                    </a:lnTo>
                    <a:lnTo>
                      <a:pt x="484" y="844"/>
                    </a:lnTo>
                    <a:lnTo>
                      <a:pt x="478" y="844"/>
                    </a:lnTo>
                    <a:lnTo>
                      <a:pt x="474" y="844"/>
                    </a:lnTo>
                    <a:lnTo>
                      <a:pt x="470" y="844"/>
                    </a:lnTo>
                    <a:lnTo>
                      <a:pt x="466" y="844"/>
                    </a:lnTo>
                    <a:lnTo>
                      <a:pt x="462" y="844"/>
                    </a:lnTo>
                    <a:lnTo>
                      <a:pt x="458" y="844"/>
                    </a:lnTo>
                    <a:lnTo>
                      <a:pt x="454" y="844"/>
                    </a:lnTo>
                    <a:lnTo>
                      <a:pt x="448" y="844"/>
                    </a:lnTo>
                    <a:lnTo>
                      <a:pt x="444" y="844"/>
                    </a:lnTo>
                    <a:lnTo>
                      <a:pt x="440" y="844"/>
                    </a:lnTo>
                    <a:lnTo>
                      <a:pt x="436" y="844"/>
                    </a:lnTo>
                    <a:lnTo>
                      <a:pt x="432" y="844"/>
                    </a:lnTo>
                    <a:lnTo>
                      <a:pt x="428" y="844"/>
                    </a:lnTo>
                    <a:lnTo>
                      <a:pt x="418" y="844"/>
                    </a:lnTo>
                    <a:lnTo>
                      <a:pt x="414" y="844"/>
                    </a:lnTo>
                    <a:lnTo>
                      <a:pt x="410" y="844"/>
                    </a:lnTo>
                    <a:lnTo>
                      <a:pt x="408" y="844"/>
                    </a:lnTo>
                    <a:lnTo>
                      <a:pt x="404" y="844"/>
                    </a:lnTo>
                    <a:lnTo>
                      <a:pt x="396" y="844"/>
                    </a:lnTo>
                    <a:lnTo>
                      <a:pt x="392" y="844"/>
                    </a:lnTo>
                    <a:lnTo>
                      <a:pt x="388" y="844"/>
                    </a:lnTo>
                    <a:lnTo>
                      <a:pt x="380" y="844"/>
                    </a:lnTo>
                    <a:lnTo>
                      <a:pt x="378" y="844"/>
                    </a:lnTo>
                    <a:lnTo>
                      <a:pt x="374" y="844"/>
                    </a:lnTo>
                    <a:lnTo>
                      <a:pt x="370" y="844"/>
                    </a:lnTo>
                    <a:lnTo>
                      <a:pt x="366" y="844"/>
                    </a:lnTo>
                    <a:lnTo>
                      <a:pt x="362" y="844"/>
                    </a:lnTo>
                    <a:lnTo>
                      <a:pt x="358" y="844"/>
                    </a:lnTo>
                    <a:lnTo>
                      <a:pt x="354" y="844"/>
                    </a:lnTo>
                    <a:lnTo>
                      <a:pt x="340" y="844"/>
                    </a:lnTo>
                    <a:lnTo>
                      <a:pt x="336" y="844"/>
                    </a:lnTo>
                    <a:lnTo>
                      <a:pt x="332" y="844"/>
                    </a:lnTo>
                    <a:lnTo>
                      <a:pt x="328" y="844"/>
                    </a:lnTo>
                    <a:lnTo>
                      <a:pt x="324" y="844"/>
                    </a:lnTo>
                    <a:lnTo>
                      <a:pt x="322" y="844"/>
                    </a:lnTo>
                    <a:lnTo>
                      <a:pt x="314" y="844"/>
                    </a:lnTo>
                    <a:lnTo>
                      <a:pt x="310" y="844"/>
                    </a:lnTo>
                    <a:lnTo>
                      <a:pt x="306" y="844"/>
                    </a:lnTo>
                    <a:lnTo>
                      <a:pt x="298" y="844"/>
                    </a:lnTo>
                    <a:lnTo>
                      <a:pt x="294" y="844"/>
                    </a:lnTo>
                    <a:lnTo>
                      <a:pt x="292" y="844"/>
                    </a:lnTo>
                    <a:lnTo>
                      <a:pt x="284" y="844"/>
                    </a:lnTo>
                    <a:lnTo>
                      <a:pt x="268" y="844"/>
                    </a:lnTo>
                    <a:lnTo>
                      <a:pt x="266" y="844"/>
                    </a:lnTo>
                    <a:lnTo>
                      <a:pt x="262" y="844"/>
                    </a:lnTo>
                    <a:lnTo>
                      <a:pt x="258" y="844"/>
                    </a:lnTo>
                    <a:lnTo>
                      <a:pt x="254" y="844"/>
                    </a:lnTo>
                    <a:lnTo>
                      <a:pt x="250" y="844"/>
                    </a:lnTo>
                    <a:lnTo>
                      <a:pt x="250" y="840"/>
                    </a:lnTo>
                    <a:lnTo>
                      <a:pt x="254" y="840"/>
                    </a:lnTo>
                    <a:lnTo>
                      <a:pt x="258" y="840"/>
                    </a:lnTo>
                    <a:lnTo>
                      <a:pt x="258" y="836"/>
                    </a:lnTo>
                    <a:lnTo>
                      <a:pt x="254" y="836"/>
                    </a:lnTo>
                    <a:lnTo>
                      <a:pt x="254" y="840"/>
                    </a:lnTo>
                    <a:lnTo>
                      <a:pt x="250" y="836"/>
                    </a:lnTo>
                    <a:lnTo>
                      <a:pt x="250" y="832"/>
                    </a:lnTo>
                    <a:lnTo>
                      <a:pt x="254" y="828"/>
                    </a:lnTo>
                    <a:lnTo>
                      <a:pt x="250" y="832"/>
                    </a:lnTo>
                    <a:lnTo>
                      <a:pt x="246" y="832"/>
                    </a:lnTo>
                    <a:lnTo>
                      <a:pt x="246" y="836"/>
                    </a:lnTo>
                    <a:lnTo>
                      <a:pt x="242" y="836"/>
                    </a:lnTo>
                    <a:lnTo>
                      <a:pt x="242" y="832"/>
                    </a:lnTo>
                    <a:lnTo>
                      <a:pt x="238" y="832"/>
                    </a:lnTo>
                    <a:lnTo>
                      <a:pt x="238" y="828"/>
                    </a:lnTo>
                    <a:lnTo>
                      <a:pt x="242" y="828"/>
                    </a:lnTo>
                    <a:lnTo>
                      <a:pt x="242" y="832"/>
                    </a:lnTo>
                    <a:lnTo>
                      <a:pt x="246" y="832"/>
                    </a:lnTo>
                    <a:lnTo>
                      <a:pt x="246" y="828"/>
                    </a:lnTo>
                    <a:lnTo>
                      <a:pt x="246" y="832"/>
                    </a:lnTo>
                    <a:lnTo>
                      <a:pt x="242" y="832"/>
                    </a:lnTo>
                    <a:lnTo>
                      <a:pt x="242" y="828"/>
                    </a:lnTo>
                    <a:lnTo>
                      <a:pt x="242" y="824"/>
                    </a:lnTo>
                    <a:lnTo>
                      <a:pt x="242" y="822"/>
                    </a:lnTo>
                    <a:lnTo>
                      <a:pt x="238" y="822"/>
                    </a:lnTo>
                    <a:lnTo>
                      <a:pt x="242" y="822"/>
                    </a:lnTo>
                    <a:lnTo>
                      <a:pt x="242" y="824"/>
                    </a:lnTo>
                    <a:lnTo>
                      <a:pt x="238" y="824"/>
                    </a:lnTo>
                    <a:lnTo>
                      <a:pt x="242" y="824"/>
                    </a:lnTo>
                    <a:lnTo>
                      <a:pt x="242" y="828"/>
                    </a:lnTo>
                    <a:lnTo>
                      <a:pt x="238" y="828"/>
                    </a:lnTo>
                    <a:lnTo>
                      <a:pt x="238" y="824"/>
                    </a:lnTo>
                    <a:lnTo>
                      <a:pt x="238" y="828"/>
                    </a:lnTo>
                    <a:lnTo>
                      <a:pt x="236" y="828"/>
                    </a:lnTo>
                    <a:lnTo>
                      <a:pt x="232" y="828"/>
                    </a:lnTo>
                    <a:lnTo>
                      <a:pt x="232" y="824"/>
                    </a:lnTo>
                    <a:lnTo>
                      <a:pt x="228" y="824"/>
                    </a:lnTo>
                    <a:lnTo>
                      <a:pt x="228" y="822"/>
                    </a:lnTo>
                    <a:lnTo>
                      <a:pt x="232" y="824"/>
                    </a:lnTo>
                    <a:lnTo>
                      <a:pt x="232" y="822"/>
                    </a:lnTo>
                    <a:lnTo>
                      <a:pt x="232" y="818"/>
                    </a:lnTo>
                    <a:lnTo>
                      <a:pt x="232" y="814"/>
                    </a:lnTo>
                    <a:lnTo>
                      <a:pt x="232" y="818"/>
                    </a:lnTo>
                    <a:lnTo>
                      <a:pt x="232" y="814"/>
                    </a:lnTo>
                    <a:lnTo>
                      <a:pt x="236" y="814"/>
                    </a:lnTo>
                    <a:lnTo>
                      <a:pt x="232" y="814"/>
                    </a:lnTo>
                    <a:lnTo>
                      <a:pt x="232" y="818"/>
                    </a:lnTo>
                    <a:lnTo>
                      <a:pt x="228" y="818"/>
                    </a:lnTo>
                    <a:lnTo>
                      <a:pt x="224" y="818"/>
                    </a:lnTo>
                    <a:lnTo>
                      <a:pt x="224" y="814"/>
                    </a:lnTo>
                    <a:lnTo>
                      <a:pt x="228" y="814"/>
                    </a:lnTo>
                    <a:lnTo>
                      <a:pt x="228" y="810"/>
                    </a:lnTo>
                    <a:lnTo>
                      <a:pt x="228" y="806"/>
                    </a:lnTo>
                    <a:lnTo>
                      <a:pt x="228" y="810"/>
                    </a:lnTo>
                    <a:lnTo>
                      <a:pt x="228" y="814"/>
                    </a:lnTo>
                    <a:lnTo>
                      <a:pt x="224" y="814"/>
                    </a:lnTo>
                    <a:lnTo>
                      <a:pt x="220" y="814"/>
                    </a:lnTo>
                    <a:lnTo>
                      <a:pt x="220" y="810"/>
                    </a:lnTo>
                    <a:lnTo>
                      <a:pt x="216" y="810"/>
                    </a:lnTo>
                    <a:lnTo>
                      <a:pt x="216" y="814"/>
                    </a:lnTo>
                    <a:lnTo>
                      <a:pt x="212" y="814"/>
                    </a:lnTo>
                    <a:lnTo>
                      <a:pt x="210" y="814"/>
                    </a:lnTo>
                    <a:lnTo>
                      <a:pt x="210" y="810"/>
                    </a:lnTo>
                    <a:lnTo>
                      <a:pt x="212" y="810"/>
                    </a:lnTo>
                    <a:lnTo>
                      <a:pt x="216" y="810"/>
                    </a:lnTo>
                    <a:lnTo>
                      <a:pt x="220" y="806"/>
                    </a:lnTo>
                    <a:lnTo>
                      <a:pt x="220" y="802"/>
                    </a:lnTo>
                    <a:lnTo>
                      <a:pt x="216" y="802"/>
                    </a:lnTo>
                    <a:lnTo>
                      <a:pt x="216" y="806"/>
                    </a:lnTo>
                    <a:lnTo>
                      <a:pt x="216" y="810"/>
                    </a:lnTo>
                    <a:lnTo>
                      <a:pt x="212" y="810"/>
                    </a:lnTo>
                    <a:lnTo>
                      <a:pt x="210" y="810"/>
                    </a:lnTo>
                    <a:lnTo>
                      <a:pt x="210" y="806"/>
                    </a:lnTo>
                    <a:lnTo>
                      <a:pt x="206" y="806"/>
                    </a:lnTo>
                    <a:lnTo>
                      <a:pt x="210" y="806"/>
                    </a:lnTo>
                    <a:lnTo>
                      <a:pt x="210" y="802"/>
                    </a:lnTo>
                    <a:lnTo>
                      <a:pt x="210" y="806"/>
                    </a:lnTo>
                    <a:lnTo>
                      <a:pt x="206" y="802"/>
                    </a:lnTo>
                    <a:lnTo>
                      <a:pt x="206" y="806"/>
                    </a:lnTo>
                    <a:lnTo>
                      <a:pt x="202" y="806"/>
                    </a:lnTo>
                    <a:lnTo>
                      <a:pt x="198" y="806"/>
                    </a:lnTo>
                    <a:lnTo>
                      <a:pt x="194" y="806"/>
                    </a:lnTo>
                    <a:lnTo>
                      <a:pt x="198" y="806"/>
                    </a:lnTo>
                    <a:lnTo>
                      <a:pt x="194" y="806"/>
                    </a:lnTo>
                    <a:lnTo>
                      <a:pt x="190" y="802"/>
                    </a:lnTo>
                    <a:lnTo>
                      <a:pt x="194" y="802"/>
                    </a:lnTo>
                    <a:lnTo>
                      <a:pt x="198" y="802"/>
                    </a:lnTo>
                    <a:lnTo>
                      <a:pt x="202" y="802"/>
                    </a:lnTo>
                    <a:lnTo>
                      <a:pt x="202" y="798"/>
                    </a:lnTo>
                    <a:lnTo>
                      <a:pt x="202" y="802"/>
                    </a:lnTo>
                    <a:lnTo>
                      <a:pt x="198" y="802"/>
                    </a:lnTo>
                    <a:lnTo>
                      <a:pt x="194" y="802"/>
                    </a:lnTo>
                    <a:lnTo>
                      <a:pt x="190" y="798"/>
                    </a:lnTo>
                    <a:lnTo>
                      <a:pt x="190" y="802"/>
                    </a:lnTo>
                    <a:lnTo>
                      <a:pt x="186" y="798"/>
                    </a:lnTo>
                    <a:lnTo>
                      <a:pt x="190" y="794"/>
                    </a:lnTo>
                    <a:lnTo>
                      <a:pt x="194" y="798"/>
                    </a:lnTo>
                    <a:lnTo>
                      <a:pt x="194" y="794"/>
                    </a:lnTo>
                    <a:lnTo>
                      <a:pt x="198" y="794"/>
                    </a:lnTo>
                    <a:lnTo>
                      <a:pt x="194" y="794"/>
                    </a:lnTo>
                    <a:lnTo>
                      <a:pt x="190" y="794"/>
                    </a:lnTo>
                    <a:lnTo>
                      <a:pt x="186" y="794"/>
                    </a:lnTo>
                    <a:lnTo>
                      <a:pt x="190" y="794"/>
                    </a:lnTo>
                    <a:lnTo>
                      <a:pt x="190" y="792"/>
                    </a:lnTo>
                    <a:lnTo>
                      <a:pt x="194" y="788"/>
                    </a:lnTo>
                    <a:lnTo>
                      <a:pt x="198" y="788"/>
                    </a:lnTo>
                    <a:lnTo>
                      <a:pt x="202" y="792"/>
                    </a:lnTo>
                    <a:lnTo>
                      <a:pt x="202" y="788"/>
                    </a:lnTo>
                    <a:lnTo>
                      <a:pt x="206" y="788"/>
                    </a:lnTo>
                    <a:lnTo>
                      <a:pt x="202" y="788"/>
                    </a:lnTo>
                    <a:lnTo>
                      <a:pt x="198" y="788"/>
                    </a:lnTo>
                    <a:lnTo>
                      <a:pt x="194" y="788"/>
                    </a:lnTo>
                    <a:lnTo>
                      <a:pt x="190" y="788"/>
                    </a:lnTo>
                    <a:lnTo>
                      <a:pt x="194" y="788"/>
                    </a:lnTo>
                    <a:lnTo>
                      <a:pt x="194" y="784"/>
                    </a:lnTo>
                    <a:lnTo>
                      <a:pt x="190" y="788"/>
                    </a:lnTo>
                    <a:lnTo>
                      <a:pt x="190" y="792"/>
                    </a:lnTo>
                    <a:lnTo>
                      <a:pt x="190" y="794"/>
                    </a:lnTo>
                    <a:lnTo>
                      <a:pt x="186" y="794"/>
                    </a:lnTo>
                    <a:lnTo>
                      <a:pt x="186" y="792"/>
                    </a:lnTo>
                    <a:lnTo>
                      <a:pt x="186" y="788"/>
                    </a:lnTo>
                    <a:lnTo>
                      <a:pt x="186" y="784"/>
                    </a:lnTo>
                    <a:lnTo>
                      <a:pt x="190" y="784"/>
                    </a:lnTo>
                    <a:lnTo>
                      <a:pt x="190" y="780"/>
                    </a:lnTo>
                    <a:lnTo>
                      <a:pt x="190" y="776"/>
                    </a:lnTo>
                    <a:lnTo>
                      <a:pt x="194" y="776"/>
                    </a:lnTo>
                    <a:lnTo>
                      <a:pt x="198" y="776"/>
                    </a:lnTo>
                    <a:lnTo>
                      <a:pt x="202" y="780"/>
                    </a:lnTo>
                    <a:lnTo>
                      <a:pt x="202" y="784"/>
                    </a:lnTo>
                    <a:lnTo>
                      <a:pt x="202" y="780"/>
                    </a:lnTo>
                    <a:lnTo>
                      <a:pt x="202" y="776"/>
                    </a:lnTo>
                    <a:lnTo>
                      <a:pt x="198" y="776"/>
                    </a:lnTo>
                    <a:lnTo>
                      <a:pt x="202" y="772"/>
                    </a:lnTo>
                    <a:lnTo>
                      <a:pt x="198" y="772"/>
                    </a:lnTo>
                    <a:lnTo>
                      <a:pt x="198" y="776"/>
                    </a:lnTo>
                    <a:lnTo>
                      <a:pt x="194" y="772"/>
                    </a:lnTo>
                    <a:lnTo>
                      <a:pt x="194" y="768"/>
                    </a:lnTo>
                    <a:lnTo>
                      <a:pt x="198" y="768"/>
                    </a:lnTo>
                    <a:lnTo>
                      <a:pt x="198" y="766"/>
                    </a:lnTo>
                    <a:lnTo>
                      <a:pt x="198" y="768"/>
                    </a:lnTo>
                    <a:lnTo>
                      <a:pt x="194" y="768"/>
                    </a:lnTo>
                    <a:lnTo>
                      <a:pt x="194" y="772"/>
                    </a:lnTo>
                    <a:lnTo>
                      <a:pt x="190" y="772"/>
                    </a:lnTo>
                    <a:lnTo>
                      <a:pt x="190" y="776"/>
                    </a:lnTo>
                    <a:lnTo>
                      <a:pt x="186" y="776"/>
                    </a:lnTo>
                    <a:lnTo>
                      <a:pt x="186" y="772"/>
                    </a:lnTo>
                    <a:lnTo>
                      <a:pt x="182" y="776"/>
                    </a:lnTo>
                    <a:lnTo>
                      <a:pt x="182" y="772"/>
                    </a:lnTo>
                    <a:lnTo>
                      <a:pt x="186" y="768"/>
                    </a:lnTo>
                    <a:lnTo>
                      <a:pt x="182" y="768"/>
                    </a:lnTo>
                    <a:lnTo>
                      <a:pt x="182" y="772"/>
                    </a:lnTo>
                    <a:lnTo>
                      <a:pt x="180" y="776"/>
                    </a:lnTo>
                    <a:lnTo>
                      <a:pt x="180" y="772"/>
                    </a:lnTo>
                    <a:lnTo>
                      <a:pt x="180" y="768"/>
                    </a:lnTo>
                    <a:lnTo>
                      <a:pt x="182" y="768"/>
                    </a:lnTo>
                    <a:lnTo>
                      <a:pt x="182" y="766"/>
                    </a:lnTo>
                    <a:lnTo>
                      <a:pt x="182" y="762"/>
                    </a:lnTo>
                    <a:lnTo>
                      <a:pt x="182" y="766"/>
                    </a:lnTo>
                    <a:lnTo>
                      <a:pt x="180" y="766"/>
                    </a:lnTo>
                    <a:lnTo>
                      <a:pt x="176" y="762"/>
                    </a:lnTo>
                    <a:lnTo>
                      <a:pt x="176" y="758"/>
                    </a:lnTo>
                    <a:lnTo>
                      <a:pt x="172" y="754"/>
                    </a:lnTo>
                    <a:lnTo>
                      <a:pt x="172" y="750"/>
                    </a:lnTo>
                    <a:lnTo>
                      <a:pt x="176" y="750"/>
                    </a:lnTo>
                    <a:lnTo>
                      <a:pt x="176" y="754"/>
                    </a:lnTo>
                    <a:lnTo>
                      <a:pt x="180" y="750"/>
                    </a:lnTo>
                    <a:lnTo>
                      <a:pt x="182" y="750"/>
                    </a:lnTo>
                    <a:lnTo>
                      <a:pt x="182" y="754"/>
                    </a:lnTo>
                    <a:lnTo>
                      <a:pt x="186" y="754"/>
                    </a:lnTo>
                    <a:lnTo>
                      <a:pt x="182" y="754"/>
                    </a:lnTo>
                    <a:lnTo>
                      <a:pt x="182" y="750"/>
                    </a:lnTo>
                    <a:lnTo>
                      <a:pt x="180" y="750"/>
                    </a:lnTo>
                    <a:lnTo>
                      <a:pt x="176" y="750"/>
                    </a:lnTo>
                    <a:lnTo>
                      <a:pt x="172" y="746"/>
                    </a:lnTo>
                    <a:lnTo>
                      <a:pt x="172" y="742"/>
                    </a:lnTo>
                    <a:lnTo>
                      <a:pt x="176" y="742"/>
                    </a:lnTo>
                    <a:lnTo>
                      <a:pt x="176" y="738"/>
                    </a:lnTo>
                    <a:lnTo>
                      <a:pt x="172" y="742"/>
                    </a:lnTo>
                    <a:lnTo>
                      <a:pt x="168" y="746"/>
                    </a:lnTo>
                    <a:lnTo>
                      <a:pt x="168" y="750"/>
                    </a:lnTo>
                    <a:lnTo>
                      <a:pt x="164" y="754"/>
                    </a:lnTo>
                    <a:lnTo>
                      <a:pt x="164" y="750"/>
                    </a:lnTo>
                    <a:lnTo>
                      <a:pt x="160" y="750"/>
                    </a:lnTo>
                    <a:lnTo>
                      <a:pt x="160" y="746"/>
                    </a:lnTo>
                    <a:lnTo>
                      <a:pt x="156" y="742"/>
                    </a:lnTo>
                    <a:lnTo>
                      <a:pt x="152" y="742"/>
                    </a:lnTo>
                    <a:lnTo>
                      <a:pt x="152" y="738"/>
                    </a:lnTo>
                    <a:lnTo>
                      <a:pt x="152" y="736"/>
                    </a:lnTo>
                    <a:lnTo>
                      <a:pt x="156" y="736"/>
                    </a:lnTo>
                    <a:lnTo>
                      <a:pt x="160" y="736"/>
                    </a:lnTo>
                    <a:lnTo>
                      <a:pt x="164" y="736"/>
                    </a:lnTo>
                    <a:lnTo>
                      <a:pt x="160" y="736"/>
                    </a:lnTo>
                    <a:lnTo>
                      <a:pt x="156" y="736"/>
                    </a:lnTo>
                    <a:lnTo>
                      <a:pt x="152" y="736"/>
                    </a:lnTo>
                    <a:lnTo>
                      <a:pt x="152" y="732"/>
                    </a:lnTo>
                    <a:lnTo>
                      <a:pt x="150" y="732"/>
                    </a:lnTo>
                    <a:lnTo>
                      <a:pt x="150" y="728"/>
                    </a:lnTo>
                    <a:lnTo>
                      <a:pt x="150" y="724"/>
                    </a:lnTo>
                    <a:lnTo>
                      <a:pt x="150" y="728"/>
                    </a:lnTo>
                    <a:lnTo>
                      <a:pt x="152" y="728"/>
                    </a:lnTo>
                    <a:lnTo>
                      <a:pt x="152" y="732"/>
                    </a:lnTo>
                    <a:lnTo>
                      <a:pt x="156" y="732"/>
                    </a:lnTo>
                    <a:lnTo>
                      <a:pt x="152" y="728"/>
                    </a:lnTo>
                    <a:lnTo>
                      <a:pt x="150" y="728"/>
                    </a:lnTo>
                    <a:lnTo>
                      <a:pt x="150" y="724"/>
                    </a:lnTo>
                    <a:lnTo>
                      <a:pt x="152" y="724"/>
                    </a:lnTo>
                    <a:lnTo>
                      <a:pt x="156" y="724"/>
                    </a:lnTo>
                    <a:lnTo>
                      <a:pt x="156" y="728"/>
                    </a:lnTo>
                    <a:lnTo>
                      <a:pt x="156" y="724"/>
                    </a:lnTo>
                    <a:lnTo>
                      <a:pt x="152" y="724"/>
                    </a:lnTo>
                    <a:lnTo>
                      <a:pt x="152" y="720"/>
                    </a:lnTo>
                    <a:lnTo>
                      <a:pt x="152" y="716"/>
                    </a:lnTo>
                    <a:lnTo>
                      <a:pt x="156" y="716"/>
                    </a:lnTo>
                    <a:lnTo>
                      <a:pt x="160" y="716"/>
                    </a:lnTo>
                    <a:lnTo>
                      <a:pt x="156" y="716"/>
                    </a:lnTo>
                    <a:lnTo>
                      <a:pt x="156" y="712"/>
                    </a:lnTo>
                    <a:lnTo>
                      <a:pt x="160" y="708"/>
                    </a:lnTo>
                    <a:lnTo>
                      <a:pt x="164" y="708"/>
                    </a:lnTo>
                    <a:lnTo>
                      <a:pt x="164" y="706"/>
                    </a:lnTo>
                    <a:lnTo>
                      <a:pt x="160" y="708"/>
                    </a:lnTo>
                    <a:lnTo>
                      <a:pt x="160" y="706"/>
                    </a:lnTo>
                    <a:lnTo>
                      <a:pt x="160" y="708"/>
                    </a:lnTo>
                    <a:lnTo>
                      <a:pt x="156" y="706"/>
                    </a:lnTo>
                    <a:lnTo>
                      <a:pt x="160" y="706"/>
                    </a:lnTo>
                    <a:lnTo>
                      <a:pt x="160" y="708"/>
                    </a:lnTo>
                    <a:lnTo>
                      <a:pt x="156" y="712"/>
                    </a:lnTo>
                    <a:lnTo>
                      <a:pt x="156" y="716"/>
                    </a:lnTo>
                    <a:lnTo>
                      <a:pt x="152" y="716"/>
                    </a:lnTo>
                    <a:lnTo>
                      <a:pt x="152" y="712"/>
                    </a:lnTo>
                    <a:lnTo>
                      <a:pt x="156" y="712"/>
                    </a:lnTo>
                    <a:lnTo>
                      <a:pt x="156" y="708"/>
                    </a:lnTo>
                    <a:lnTo>
                      <a:pt x="152" y="706"/>
                    </a:lnTo>
                    <a:lnTo>
                      <a:pt x="152" y="702"/>
                    </a:lnTo>
                    <a:lnTo>
                      <a:pt x="152" y="698"/>
                    </a:lnTo>
                    <a:lnTo>
                      <a:pt x="156" y="698"/>
                    </a:lnTo>
                    <a:lnTo>
                      <a:pt x="156" y="694"/>
                    </a:lnTo>
                    <a:lnTo>
                      <a:pt x="152" y="694"/>
                    </a:lnTo>
                    <a:lnTo>
                      <a:pt x="150" y="694"/>
                    </a:lnTo>
                    <a:lnTo>
                      <a:pt x="150" y="690"/>
                    </a:lnTo>
                    <a:lnTo>
                      <a:pt x="146" y="690"/>
                    </a:lnTo>
                    <a:lnTo>
                      <a:pt x="146" y="686"/>
                    </a:lnTo>
                    <a:lnTo>
                      <a:pt x="142" y="686"/>
                    </a:lnTo>
                    <a:lnTo>
                      <a:pt x="138" y="686"/>
                    </a:lnTo>
                    <a:lnTo>
                      <a:pt x="138" y="682"/>
                    </a:lnTo>
                    <a:lnTo>
                      <a:pt x="134" y="682"/>
                    </a:lnTo>
                    <a:lnTo>
                      <a:pt x="130" y="682"/>
                    </a:lnTo>
                    <a:lnTo>
                      <a:pt x="130" y="680"/>
                    </a:lnTo>
                    <a:lnTo>
                      <a:pt x="126" y="676"/>
                    </a:lnTo>
                    <a:lnTo>
                      <a:pt x="126" y="672"/>
                    </a:lnTo>
                    <a:lnTo>
                      <a:pt x="124" y="672"/>
                    </a:lnTo>
                    <a:lnTo>
                      <a:pt x="124" y="668"/>
                    </a:lnTo>
                    <a:lnTo>
                      <a:pt x="124" y="664"/>
                    </a:lnTo>
                    <a:lnTo>
                      <a:pt x="120" y="664"/>
                    </a:lnTo>
                    <a:lnTo>
                      <a:pt x="120" y="660"/>
                    </a:lnTo>
                    <a:lnTo>
                      <a:pt x="116" y="656"/>
                    </a:lnTo>
                    <a:lnTo>
                      <a:pt x="116" y="652"/>
                    </a:lnTo>
                    <a:lnTo>
                      <a:pt x="112" y="652"/>
                    </a:lnTo>
                    <a:lnTo>
                      <a:pt x="112" y="650"/>
                    </a:lnTo>
                    <a:lnTo>
                      <a:pt x="112" y="646"/>
                    </a:lnTo>
                    <a:lnTo>
                      <a:pt x="108" y="646"/>
                    </a:lnTo>
                    <a:lnTo>
                      <a:pt x="108" y="642"/>
                    </a:lnTo>
                    <a:lnTo>
                      <a:pt x="104" y="638"/>
                    </a:lnTo>
                    <a:lnTo>
                      <a:pt x="100" y="638"/>
                    </a:lnTo>
                    <a:lnTo>
                      <a:pt x="100" y="634"/>
                    </a:lnTo>
                    <a:lnTo>
                      <a:pt x="96" y="634"/>
                    </a:lnTo>
                    <a:lnTo>
                      <a:pt x="96" y="630"/>
                    </a:lnTo>
                    <a:lnTo>
                      <a:pt x="94" y="630"/>
                    </a:lnTo>
                    <a:lnTo>
                      <a:pt x="94" y="626"/>
                    </a:lnTo>
                    <a:lnTo>
                      <a:pt x="90" y="626"/>
                    </a:lnTo>
                    <a:lnTo>
                      <a:pt x="90" y="622"/>
                    </a:lnTo>
                    <a:lnTo>
                      <a:pt x="86" y="622"/>
                    </a:lnTo>
                    <a:lnTo>
                      <a:pt x="82" y="620"/>
                    </a:lnTo>
                    <a:lnTo>
                      <a:pt x="86" y="620"/>
                    </a:lnTo>
                    <a:lnTo>
                      <a:pt x="86" y="616"/>
                    </a:lnTo>
                    <a:lnTo>
                      <a:pt x="82" y="616"/>
                    </a:lnTo>
                    <a:lnTo>
                      <a:pt x="80" y="612"/>
                    </a:lnTo>
                    <a:lnTo>
                      <a:pt x="76" y="612"/>
                    </a:lnTo>
                    <a:lnTo>
                      <a:pt x="72" y="612"/>
                    </a:lnTo>
                    <a:lnTo>
                      <a:pt x="72" y="616"/>
                    </a:lnTo>
                    <a:lnTo>
                      <a:pt x="68" y="616"/>
                    </a:lnTo>
                    <a:lnTo>
                      <a:pt x="68" y="620"/>
                    </a:lnTo>
                    <a:lnTo>
                      <a:pt x="64" y="620"/>
                    </a:lnTo>
                    <a:lnTo>
                      <a:pt x="64" y="622"/>
                    </a:lnTo>
                    <a:lnTo>
                      <a:pt x="64" y="626"/>
                    </a:lnTo>
                    <a:lnTo>
                      <a:pt x="60" y="626"/>
                    </a:lnTo>
                    <a:lnTo>
                      <a:pt x="56" y="626"/>
                    </a:lnTo>
                    <a:lnTo>
                      <a:pt x="54" y="626"/>
                    </a:lnTo>
                    <a:lnTo>
                      <a:pt x="54" y="630"/>
                    </a:lnTo>
                    <a:lnTo>
                      <a:pt x="50" y="630"/>
                    </a:lnTo>
                    <a:lnTo>
                      <a:pt x="50" y="626"/>
                    </a:lnTo>
                    <a:lnTo>
                      <a:pt x="50" y="622"/>
                    </a:lnTo>
                    <a:lnTo>
                      <a:pt x="46" y="620"/>
                    </a:lnTo>
                    <a:lnTo>
                      <a:pt x="42" y="616"/>
                    </a:lnTo>
                    <a:lnTo>
                      <a:pt x="38" y="616"/>
                    </a:lnTo>
                    <a:lnTo>
                      <a:pt x="34" y="612"/>
                    </a:lnTo>
                    <a:lnTo>
                      <a:pt x="34" y="608"/>
                    </a:lnTo>
                    <a:lnTo>
                      <a:pt x="30" y="608"/>
                    </a:lnTo>
                    <a:lnTo>
                      <a:pt x="26" y="604"/>
                    </a:lnTo>
                    <a:lnTo>
                      <a:pt x="26" y="600"/>
                    </a:lnTo>
                    <a:lnTo>
                      <a:pt x="26" y="596"/>
                    </a:lnTo>
                    <a:lnTo>
                      <a:pt x="24" y="596"/>
                    </a:lnTo>
                    <a:lnTo>
                      <a:pt x="20" y="596"/>
                    </a:lnTo>
                    <a:lnTo>
                      <a:pt x="20" y="600"/>
                    </a:lnTo>
                    <a:lnTo>
                      <a:pt x="16" y="600"/>
                    </a:lnTo>
                    <a:lnTo>
                      <a:pt x="8" y="600"/>
                    </a:lnTo>
                    <a:lnTo>
                      <a:pt x="0" y="600"/>
                    </a:lnTo>
                    <a:lnTo>
                      <a:pt x="0" y="596"/>
                    </a:lnTo>
                    <a:lnTo>
                      <a:pt x="0" y="586"/>
                    </a:lnTo>
                    <a:lnTo>
                      <a:pt x="0" y="546"/>
                    </a:lnTo>
                    <a:lnTo>
                      <a:pt x="0" y="534"/>
                    </a:lnTo>
                    <a:lnTo>
                      <a:pt x="0" y="520"/>
                    </a:lnTo>
                    <a:lnTo>
                      <a:pt x="0" y="516"/>
                    </a:lnTo>
                    <a:lnTo>
                      <a:pt x="0" y="508"/>
                    </a:lnTo>
                    <a:lnTo>
                      <a:pt x="0" y="486"/>
                    </a:lnTo>
                    <a:lnTo>
                      <a:pt x="0" y="474"/>
                    </a:lnTo>
                    <a:lnTo>
                      <a:pt x="0" y="464"/>
                    </a:lnTo>
                    <a:lnTo>
                      <a:pt x="0" y="452"/>
                    </a:lnTo>
                    <a:lnTo>
                      <a:pt x="0" y="448"/>
                    </a:lnTo>
                    <a:lnTo>
                      <a:pt x="0" y="444"/>
                    </a:lnTo>
                    <a:lnTo>
                      <a:pt x="0" y="440"/>
                    </a:lnTo>
                    <a:lnTo>
                      <a:pt x="0" y="434"/>
                    </a:lnTo>
                    <a:lnTo>
                      <a:pt x="0" y="430"/>
                    </a:lnTo>
                    <a:lnTo>
                      <a:pt x="0" y="422"/>
                    </a:lnTo>
                    <a:lnTo>
                      <a:pt x="0" y="418"/>
                    </a:lnTo>
                    <a:lnTo>
                      <a:pt x="0" y="414"/>
                    </a:lnTo>
                    <a:lnTo>
                      <a:pt x="0" y="410"/>
                    </a:lnTo>
                    <a:lnTo>
                      <a:pt x="0" y="404"/>
                    </a:lnTo>
                    <a:lnTo>
                      <a:pt x="0" y="392"/>
                    </a:lnTo>
                    <a:lnTo>
                      <a:pt x="0" y="380"/>
                    </a:lnTo>
                    <a:lnTo>
                      <a:pt x="0" y="378"/>
                    </a:lnTo>
                    <a:lnTo>
                      <a:pt x="0" y="374"/>
                    </a:lnTo>
                    <a:lnTo>
                      <a:pt x="4" y="374"/>
                    </a:lnTo>
                    <a:lnTo>
                      <a:pt x="4" y="378"/>
                    </a:lnTo>
                    <a:lnTo>
                      <a:pt x="8" y="378"/>
                    </a:lnTo>
                    <a:lnTo>
                      <a:pt x="12" y="378"/>
                    </a:lnTo>
                    <a:lnTo>
                      <a:pt x="16" y="378"/>
                    </a:lnTo>
                    <a:lnTo>
                      <a:pt x="20" y="378"/>
                    </a:lnTo>
                    <a:lnTo>
                      <a:pt x="24" y="378"/>
                    </a:lnTo>
                    <a:lnTo>
                      <a:pt x="26" y="378"/>
                    </a:lnTo>
                    <a:lnTo>
                      <a:pt x="26" y="380"/>
                    </a:lnTo>
                    <a:lnTo>
                      <a:pt x="30" y="380"/>
                    </a:lnTo>
                    <a:lnTo>
                      <a:pt x="34" y="384"/>
                    </a:lnTo>
                    <a:lnTo>
                      <a:pt x="38" y="384"/>
                    </a:lnTo>
                    <a:lnTo>
                      <a:pt x="38" y="388"/>
                    </a:lnTo>
                    <a:lnTo>
                      <a:pt x="42" y="388"/>
                    </a:lnTo>
                    <a:lnTo>
                      <a:pt x="46" y="388"/>
                    </a:lnTo>
                    <a:lnTo>
                      <a:pt x="50" y="392"/>
                    </a:lnTo>
                    <a:lnTo>
                      <a:pt x="54" y="392"/>
                    </a:lnTo>
                    <a:lnTo>
                      <a:pt x="56" y="392"/>
                    </a:lnTo>
                    <a:lnTo>
                      <a:pt x="60" y="396"/>
                    </a:lnTo>
                    <a:lnTo>
                      <a:pt x="64" y="392"/>
                    </a:lnTo>
                    <a:lnTo>
                      <a:pt x="68" y="392"/>
                    </a:lnTo>
                    <a:lnTo>
                      <a:pt x="68" y="396"/>
                    </a:lnTo>
                    <a:lnTo>
                      <a:pt x="72" y="396"/>
                    </a:lnTo>
                    <a:lnTo>
                      <a:pt x="76" y="396"/>
                    </a:lnTo>
                    <a:lnTo>
                      <a:pt x="80" y="396"/>
                    </a:lnTo>
                    <a:lnTo>
                      <a:pt x="80" y="400"/>
                    </a:lnTo>
                    <a:lnTo>
                      <a:pt x="82" y="400"/>
                    </a:lnTo>
                    <a:lnTo>
                      <a:pt x="80" y="396"/>
                    </a:lnTo>
                    <a:lnTo>
                      <a:pt x="76" y="396"/>
                    </a:lnTo>
                    <a:lnTo>
                      <a:pt x="76" y="392"/>
                    </a:lnTo>
                    <a:lnTo>
                      <a:pt x="80" y="392"/>
                    </a:lnTo>
                    <a:lnTo>
                      <a:pt x="82" y="392"/>
                    </a:lnTo>
                    <a:lnTo>
                      <a:pt x="86" y="396"/>
                    </a:lnTo>
                    <a:lnTo>
                      <a:pt x="86" y="392"/>
                    </a:lnTo>
                    <a:lnTo>
                      <a:pt x="90" y="392"/>
                    </a:lnTo>
                    <a:lnTo>
                      <a:pt x="90" y="396"/>
                    </a:lnTo>
                    <a:lnTo>
                      <a:pt x="94" y="400"/>
                    </a:lnTo>
                    <a:lnTo>
                      <a:pt x="96" y="400"/>
                    </a:lnTo>
                    <a:lnTo>
                      <a:pt x="94" y="400"/>
                    </a:lnTo>
                    <a:lnTo>
                      <a:pt x="94" y="396"/>
                    </a:lnTo>
                    <a:lnTo>
                      <a:pt x="90" y="392"/>
                    </a:lnTo>
                    <a:lnTo>
                      <a:pt x="90" y="388"/>
                    </a:lnTo>
                    <a:lnTo>
                      <a:pt x="94" y="388"/>
                    </a:lnTo>
                    <a:lnTo>
                      <a:pt x="96" y="384"/>
                    </a:lnTo>
                    <a:lnTo>
                      <a:pt x="100" y="384"/>
                    </a:lnTo>
                    <a:lnTo>
                      <a:pt x="104" y="380"/>
                    </a:lnTo>
                    <a:lnTo>
                      <a:pt x="108" y="380"/>
                    </a:lnTo>
                    <a:lnTo>
                      <a:pt x="112" y="380"/>
                    </a:lnTo>
                    <a:lnTo>
                      <a:pt x="112" y="378"/>
                    </a:lnTo>
                    <a:lnTo>
                      <a:pt x="116" y="374"/>
                    </a:lnTo>
                    <a:lnTo>
                      <a:pt x="120" y="374"/>
                    </a:lnTo>
                    <a:lnTo>
                      <a:pt x="124" y="374"/>
                    </a:lnTo>
                    <a:lnTo>
                      <a:pt x="120" y="374"/>
                    </a:lnTo>
                    <a:lnTo>
                      <a:pt x="124" y="374"/>
                    </a:lnTo>
                    <a:lnTo>
                      <a:pt x="126" y="374"/>
                    </a:lnTo>
                    <a:lnTo>
                      <a:pt x="130" y="374"/>
                    </a:lnTo>
                    <a:lnTo>
                      <a:pt x="130" y="370"/>
                    </a:lnTo>
                    <a:lnTo>
                      <a:pt x="134" y="370"/>
                    </a:lnTo>
                    <a:lnTo>
                      <a:pt x="134" y="366"/>
                    </a:lnTo>
                    <a:lnTo>
                      <a:pt x="138" y="366"/>
                    </a:lnTo>
                    <a:lnTo>
                      <a:pt x="138" y="370"/>
                    </a:lnTo>
                    <a:lnTo>
                      <a:pt x="142" y="370"/>
                    </a:lnTo>
                    <a:lnTo>
                      <a:pt x="142" y="366"/>
                    </a:lnTo>
                    <a:lnTo>
                      <a:pt x="142" y="362"/>
                    </a:lnTo>
                    <a:lnTo>
                      <a:pt x="146" y="362"/>
                    </a:lnTo>
                    <a:lnTo>
                      <a:pt x="150" y="362"/>
                    </a:lnTo>
                    <a:lnTo>
                      <a:pt x="152" y="366"/>
                    </a:lnTo>
                    <a:lnTo>
                      <a:pt x="156" y="362"/>
                    </a:lnTo>
                    <a:lnTo>
                      <a:pt x="156" y="358"/>
                    </a:lnTo>
                    <a:lnTo>
                      <a:pt x="160" y="358"/>
                    </a:lnTo>
                    <a:lnTo>
                      <a:pt x="164" y="362"/>
                    </a:lnTo>
                    <a:lnTo>
                      <a:pt x="164" y="366"/>
                    </a:lnTo>
                    <a:lnTo>
                      <a:pt x="160" y="366"/>
                    </a:lnTo>
                    <a:lnTo>
                      <a:pt x="156" y="370"/>
                    </a:lnTo>
                    <a:lnTo>
                      <a:pt x="152" y="370"/>
                    </a:lnTo>
                    <a:lnTo>
                      <a:pt x="150" y="370"/>
                    </a:lnTo>
                    <a:lnTo>
                      <a:pt x="150" y="374"/>
                    </a:lnTo>
                    <a:lnTo>
                      <a:pt x="146" y="374"/>
                    </a:lnTo>
                    <a:lnTo>
                      <a:pt x="142" y="378"/>
                    </a:lnTo>
                    <a:lnTo>
                      <a:pt x="142" y="374"/>
                    </a:lnTo>
                    <a:lnTo>
                      <a:pt x="138" y="374"/>
                    </a:lnTo>
                    <a:lnTo>
                      <a:pt x="138" y="378"/>
                    </a:lnTo>
                    <a:lnTo>
                      <a:pt x="134" y="378"/>
                    </a:lnTo>
                    <a:lnTo>
                      <a:pt x="130" y="378"/>
                    </a:lnTo>
                    <a:lnTo>
                      <a:pt x="126" y="378"/>
                    </a:lnTo>
                    <a:lnTo>
                      <a:pt x="126" y="380"/>
                    </a:lnTo>
                    <a:lnTo>
                      <a:pt x="124" y="384"/>
                    </a:lnTo>
                    <a:lnTo>
                      <a:pt x="120" y="384"/>
                    </a:lnTo>
                    <a:lnTo>
                      <a:pt x="116" y="384"/>
                    </a:lnTo>
                    <a:lnTo>
                      <a:pt x="116" y="388"/>
                    </a:lnTo>
                    <a:lnTo>
                      <a:pt x="112" y="388"/>
                    </a:lnTo>
                    <a:lnTo>
                      <a:pt x="112" y="392"/>
                    </a:lnTo>
                    <a:lnTo>
                      <a:pt x="108" y="392"/>
                    </a:lnTo>
                    <a:lnTo>
                      <a:pt x="112" y="392"/>
                    </a:lnTo>
                    <a:lnTo>
                      <a:pt x="108" y="392"/>
                    </a:lnTo>
                    <a:lnTo>
                      <a:pt x="108" y="396"/>
                    </a:lnTo>
                    <a:lnTo>
                      <a:pt x="108" y="392"/>
                    </a:lnTo>
                    <a:lnTo>
                      <a:pt x="104" y="396"/>
                    </a:lnTo>
                    <a:lnTo>
                      <a:pt x="108" y="396"/>
                    </a:lnTo>
                    <a:lnTo>
                      <a:pt x="112" y="400"/>
                    </a:lnTo>
                    <a:lnTo>
                      <a:pt x="116" y="400"/>
                    </a:lnTo>
                    <a:lnTo>
                      <a:pt x="112" y="400"/>
                    </a:lnTo>
                    <a:lnTo>
                      <a:pt x="108" y="396"/>
                    </a:lnTo>
                    <a:lnTo>
                      <a:pt x="112" y="396"/>
                    </a:lnTo>
                    <a:lnTo>
                      <a:pt x="108" y="396"/>
                    </a:lnTo>
                    <a:lnTo>
                      <a:pt x="112" y="396"/>
                    </a:lnTo>
                    <a:lnTo>
                      <a:pt x="116" y="396"/>
                    </a:lnTo>
                    <a:lnTo>
                      <a:pt x="120" y="396"/>
                    </a:lnTo>
                    <a:lnTo>
                      <a:pt x="124" y="396"/>
                    </a:lnTo>
                    <a:lnTo>
                      <a:pt x="120" y="392"/>
                    </a:lnTo>
                    <a:lnTo>
                      <a:pt x="120" y="396"/>
                    </a:lnTo>
                    <a:lnTo>
                      <a:pt x="116" y="396"/>
                    </a:lnTo>
                    <a:lnTo>
                      <a:pt x="116" y="392"/>
                    </a:lnTo>
                    <a:lnTo>
                      <a:pt x="116" y="388"/>
                    </a:lnTo>
                    <a:lnTo>
                      <a:pt x="120" y="388"/>
                    </a:lnTo>
                    <a:lnTo>
                      <a:pt x="124" y="388"/>
                    </a:lnTo>
                    <a:lnTo>
                      <a:pt x="124" y="384"/>
                    </a:lnTo>
                    <a:lnTo>
                      <a:pt x="124" y="388"/>
                    </a:lnTo>
                    <a:lnTo>
                      <a:pt x="124" y="384"/>
                    </a:lnTo>
                    <a:lnTo>
                      <a:pt x="126" y="384"/>
                    </a:lnTo>
                    <a:lnTo>
                      <a:pt x="130" y="384"/>
                    </a:lnTo>
                    <a:lnTo>
                      <a:pt x="130" y="380"/>
                    </a:lnTo>
                    <a:lnTo>
                      <a:pt x="126" y="380"/>
                    </a:lnTo>
                    <a:lnTo>
                      <a:pt x="130" y="380"/>
                    </a:lnTo>
                    <a:lnTo>
                      <a:pt x="134" y="380"/>
                    </a:lnTo>
                    <a:lnTo>
                      <a:pt x="138" y="378"/>
                    </a:lnTo>
                    <a:lnTo>
                      <a:pt x="138" y="380"/>
                    </a:lnTo>
                    <a:lnTo>
                      <a:pt x="134" y="384"/>
                    </a:lnTo>
                    <a:lnTo>
                      <a:pt x="138" y="384"/>
                    </a:lnTo>
                    <a:lnTo>
                      <a:pt x="138" y="380"/>
                    </a:lnTo>
                    <a:lnTo>
                      <a:pt x="138" y="378"/>
                    </a:lnTo>
                    <a:lnTo>
                      <a:pt x="138" y="380"/>
                    </a:lnTo>
                    <a:lnTo>
                      <a:pt x="142" y="380"/>
                    </a:lnTo>
                    <a:lnTo>
                      <a:pt x="142" y="378"/>
                    </a:lnTo>
                    <a:lnTo>
                      <a:pt x="138" y="378"/>
                    </a:lnTo>
                    <a:lnTo>
                      <a:pt x="142" y="378"/>
                    </a:lnTo>
                    <a:lnTo>
                      <a:pt x="142" y="380"/>
                    </a:lnTo>
                    <a:lnTo>
                      <a:pt x="138" y="384"/>
                    </a:lnTo>
                    <a:lnTo>
                      <a:pt x="142" y="380"/>
                    </a:lnTo>
                    <a:lnTo>
                      <a:pt x="142" y="378"/>
                    </a:lnTo>
                    <a:lnTo>
                      <a:pt x="142" y="380"/>
                    </a:lnTo>
                    <a:lnTo>
                      <a:pt x="142" y="384"/>
                    </a:lnTo>
                    <a:lnTo>
                      <a:pt x="142" y="380"/>
                    </a:lnTo>
                    <a:lnTo>
                      <a:pt x="142" y="384"/>
                    </a:lnTo>
                    <a:lnTo>
                      <a:pt x="142" y="388"/>
                    </a:lnTo>
                    <a:lnTo>
                      <a:pt x="142" y="384"/>
                    </a:lnTo>
                    <a:lnTo>
                      <a:pt x="146" y="380"/>
                    </a:lnTo>
                    <a:lnTo>
                      <a:pt x="150" y="378"/>
                    </a:lnTo>
                    <a:lnTo>
                      <a:pt x="150" y="374"/>
                    </a:lnTo>
                    <a:lnTo>
                      <a:pt x="152" y="374"/>
                    </a:lnTo>
                    <a:lnTo>
                      <a:pt x="156" y="374"/>
                    </a:lnTo>
                    <a:lnTo>
                      <a:pt x="160" y="370"/>
                    </a:lnTo>
                    <a:lnTo>
                      <a:pt x="164" y="370"/>
                    </a:lnTo>
                    <a:lnTo>
                      <a:pt x="168" y="370"/>
                    </a:lnTo>
                    <a:lnTo>
                      <a:pt x="168" y="366"/>
                    </a:lnTo>
                    <a:lnTo>
                      <a:pt x="172" y="366"/>
                    </a:lnTo>
                    <a:lnTo>
                      <a:pt x="172" y="370"/>
                    </a:lnTo>
                    <a:lnTo>
                      <a:pt x="168" y="370"/>
                    </a:lnTo>
                    <a:lnTo>
                      <a:pt x="168" y="374"/>
                    </a:lnTo>
                    <a:lnTo>
                      <a:pt x="172" y="374"/>
                    </a:lnTo>
                    <a:lnTo>
                      <a:pt x="176" y="370"/>
                    </a:lnTo>
                    <a:lnTo>
                      <a:pt x="180" y="366"/>
                    </a:lnTo>
                    <a:lnTo>
                      <a:pt x="180" y="362"/>
                    </a:lnTo>
                    <a:lnTo>
                      <a:pt x="182" y="362"/>
                    </a:lnTo>
                    <a:lnTo>
                      <a:pt x="186" y="362"/>
                    </a:lnTo>
                    <a:lnTo>
                      <a:pt x="190" y="358"/>
                    </a:lnTo>
                    <a:lnTo>
                      <a:pt x="186" y="358"/>
                    </a:lnTo>
                    <a:lnTo>
                      <a:pt x="182" y="358"/>
                    </a:lnTo>
                    <a:lnTo>
                      <a:pt x="186" y="354"/>
                    </a:lnTo>
                    <a:lnTo>
                      <a:pt x="182" y="354"/>
                    </a:lnTo>
                    <a:lnTo>
                      <a:pt x="182" y="350"/>
                    </a:lnTo>
                    <a:lnTo>
                      <a:pt x="186" y="350"/>
                    </a:lnTo>
                    <a:lnTo>
                      <a:pt x="186" y="354"/>
                    </a:lnTo>
                    <a:lnTo>
                      <a:pt x="190" y="354"/>
                    </a:lnTo>
                    <a:lnTo>
                      <a:pt x="194" y="358"/>
                    </a:lnTo>
                    <a:lnTo>
                      <a:pt x="198" y="358"/>
                    </a:lnTo>
                    <a:lnTo>
                      <a:pt x="198" y="362"/>
                    </a:lnTo>
                    <a:lnTo>
                      <a:pt x="198" y="366"/>
                    </a:lnTo>
                    <a:lnTo>
                      <a:pt x="202" y="370"/>
                    </a:lnTo>
                    <a:lnTo>
                      <a:pt x="202" y="374"/>
                    </a:lnTo>
                    <a:lnTo>
                      <a:pt x="206" y="374"/>
                    </a:lnTo>
                    <a:lnTo>
                      <a:pt x="210" y="378"/>
                    </a:lnTo>
                    <a:lnTo>
                      <a:pt x="210" y="380"/>
                    </a:lnTo>
                    <a:lnTo>
                      <a:pt x="212" y="380"/>
                    </a:lnTo>
                    <a:lnTo>
                      <a:pt x="220" y="380"/>
                    </a:lnTo>
                    <a:lnTo>
                      <a:pt x="220" y="384"/>
                    </a:lnTo>
                    <a:lnTo>
                      <a:pt x="220" y="380"/>
                    </a:lnTo>
                    <a:lnTo>
                      <a:pt x="224" y="380"/>
                    </a:lnTo>
                    <a:lnTo>
                      <a:pt x="220" y="380"/>
                    </a:lnTo>
                    <a:lnTo>
                      <a:pt x="216" y="380"/>
                    </a:lnTo>
                    <a:lnTo>
                      <a:pt x="220" y="378"/>
                    </a:lnTo>
                    <a:lnTo>
                      <a:pt x="224" y="378"/>
                    </a:lnTo>
                    <a:lnTo>
                      <a:pt x="220" y="374"/>
                    </a:lnTo>
                    <a:lnTo>
                      <a:pt x="224" y="374"/>
                    </a:lnTo>
                    <a:lnTo>
                      <a:pt x="228" y="374"/>
                    </a:lnTo>
                    <a:lnTo>
                      <a:pt x="224" y="374"/>
                    </a:lnTo>
                    <a:lnTo>
                      <a:pt x="224" y="370"/>
                    </a:lnTo>
                    <a:lnTo>
                      <a:pt x="228" y="370"/>
                    </a:lnTo>
                    <a:lnTo>
                      <a:pt x="228" y="366"/>
                    </a:lnTo>
                    <a:lnTo>
                      <a:pt x="232" y="366"/>
                    </a:lnTo>
                    <a:lnTo>
                      <a:pt x="228" y="366"/>
                    </a:lnTo>
                    <a:lnTo>
                      <a:pt x="224" y="366"/>
                    </a:lnTo>
                    <a:lnTo>
                      <a:pt x="228" y="362"/>
                    </a:lnTo>
                    <a:lnTo>
                      <a:pt x="228" y="366"/>
                    </a:lnTo>
                    <a:lnTo>
                      <a:pt x="232" y="362"/>
                    </a:lnTo>
                    <a:lnTo>
                      <a:pt x="232" y="366"/>
                    </a:lnTo>
                    <a:lnTo>
                      <a:pt x="236" y="366"/>
                    </a:lnTo>
                    <a:lnTo>
                      <a:pt x="236" y="362"/>
                    </a:lnTo>
                    <a:lnTo>
                      <a:pt x="232" y="362"/>
                    </a:lnTo>
                    <a:lnTo>
                      <a:pt x="236" y="362"/>
                    </a:lnTo>
                    <a:lnTo>
                      <a:pt x="236" y="366"/>
                    </a:lnTo>
                    <a:lnTo>
                      <a:pt x="236" y="370"/>
                    </a:lnTo>
                    <a:lnTo>
                      <a:pt x="236" y="374"/>
                    </a:lnTo>
                    <a:lnTo>
                      <a:pt x="238" y="374"/>
                    </a:lnTo>
                    <a:lnTo>
                      <a:pt x="238" y="378"/>
                    </a:lnTo>
                    <a:lnTo>
                      <a:pt x="236" y="378"/>
                    </a:lnTo>
                    <a:lnTo>
                      <a:pt x="232" y="380"/>
                    </a:lnTo>
                    <a:lnTo>
                      <a:pt x="236" y="380"/>
                    </a:lnTo>
                    <a:lnTo>
                      <a:pt x="238" y="380"/>
                    </a:lnTo>
                    <a:lnTo>
                      <a:pt x="242" y="380"/>
                    </a:lnTo>
                    <a:lnTo>
                      <a:pt x="246" y="380"/>
                    </a:lnTo>
                    <a:lnTo>
                      <a:pt x="250" y="380"/>
                    </a:lnTo>
                    <a:lnTo>
                      <a:pt x="250" y="378"/>
                    </a:lnTo>
                    <a:lnTo>
                      <a:pt x="254" y="378"/>
                    </a:lnTo>
                    <a:lnTo>
                      <a:pt x="254" y="374"/>
                    </a:lnTo>
                    <a:lnTo>
                      <a:pt x="254" y="370"/>
                    </a:lnTo>
                    <a:lnTo>
                      <a:pt x="258" y="370"/>
                    </a:lnTo>
                    <a:lnTo>
                      <a:pt x="262" y="370"/>
                    </a:lnTo>
                    <a:lnTo>
                      <a:pt x="266" y="370"/>
                    </a:lnTo>
                    <a:lnTo>
                      <a:pt x="268" y="370"/>
                    </a:lnTo>
                    <a:lnTo>
                      <a:pt x="272" y="370"/>
                    </a:lnTo>
                    <a:lnTo>
                      <a:pt x="276" y="374"/>
                    </a:lnTo>
                    <a:lnTo>
                      <a:pt x="280" y="374"/>
                    </a:lnTo>
                    <a:lnTo>
                      <a:pt x="284" y="374"/>
                    </a:lnTo>
                    <a:lnTo>
                      <a:pt x="284" y="378"/>
                    </a:lnTo>
                    <a:lnTo>
                      <a:pt x="288" y="378"/>
                    </a:lnTo>
                    <a:lnTo>
                      <a:pt x="292" y="380"/>
                    </a:lnTo>
                    <a:lnTo>
                      <a:pt x="294" y="380"/>
                    </a:lnTo>
                    <a:lnTo>
                      <a:pt x="298" y="380"/>
                    </a:lnTo>
                    <a:lnTo>
                      <a:pt x="302" y="384"/>
                    </a:lnTo>
                    <a:lnTo>
                      <a:pt x="306" y="384"/>
                    </a:lnTo>
                    <a:lnTo>
                      <a:pt x="310" y="384"/>
                    </a:lnTo>
                    <a:lnTo>
                      <a:pt x="314" y="384"/>
                    </a:lnTo>
                    <a:lnTo>
                      <a:pt x="318" y="384"/>
                    </a:lnTo>
                    <a:lnTo>
                      <a:pt x="318" y="388"/>
                    </a:lnTo>
                    <a:lnTo>
                      <a:pt x="322" y="388"/>
                    </a:lnTo>
                    <a:lnTo>
                      <a:pt x="324" y="388"/>
                    </a:lnTo>
                    <a:lnTo>
                      <a:pt x="324" y="392"/>
                    </a:lnTo>
                    <a:lnTo>
                      <a:pt x="328" y="392"/>
                    </a:lnTo>
                    <a:lnTo>
                      <a:pt x="332" y="392"/>
                    </a:lnTo>
                    <a:lnTo>
                      <a:pt x="336" y="392"/>
                    </a:lnTo>
                    <a:lnTo>
                      <a:pt x="336" y="396"/>
                    </a:lnTo>
                    <a:lnTo>
                      <a:pt x="340" y="392"/>
                    </a:lnTo>
                    <a:lnTo>
                      <a:pt x="344" y="396"/>
                    </a:lnTo>
                    <a:lnTo>
                      <a:pt x="348" y="396"/>
                    </a:lnTo>
                    <a:lnTo>
                      <a:pt x="352" y="396"/>
                    </a:lnTo>
                    <a:lnTo>
                      <a:pt x="354" y="396"/>
                    </a:lnTo>
                    <a:lnTo>
                      <a:pt x="352" y="396"/>
                    </a:lnTo>
                    <a:lnTo>
                      <a:pt x="352" y="392"/>
                    </a:lnTo>
                    <a:lnTo>
                      <a:pt x="354" y="392"/>
                    </a:lnTo>
                    <a:lnTo>
                      <a:pt x="358" y="392"/>
                    </a:lnTo>
                    <a:lnTo>
                      <a:pt x="354" y="392"/>
                    </a:lnTo>
                    <a:lnTo>
                      <a:pt x="358" y="392"/>
                    </a:lnTo>
                    <a:lnTo>
                      <a:pt x="362" y="392"/>
                    </a:lnTo>
                    <a:lnTo>
                      <a:pt x="366" y="396"/>
                    </a:lnTo>
                    <a:lnTo>
                      <a:pt x="370" y="396"/>
                    </a:lnTo>
                    <a:lnTo>
                      <a:pt x="374" y="396"/>
                    </a:lnTo>
                    <a:lnTo>
                      <a:pt x="374" y="400"/>
                    </a:lnTo>
                    <a:lnTo>
                      <a:pt x="378" y="400"/>
                    </a:lnTo>
                    <a:lnTo>
                      <a:pt x="378" y="404"/>
                    </a:lnTo>
                    <a:lnTo>
                      <a:pt x="380" y="404"/>
                    </a:lnTo>
                    <a:lnTo>
                      <a:pt x="380" y="410"/>
                    </a:lnTo>
                    <a:lnTo>
                      <a:pt x="378" y="410"/>
                    </a:lnTo>
                    <a:lnTo>
                      <a:pt x="374" y="410"/>
                    </a:lnTo>
                    <a:lnTo>
                      <a:pt x="370" y="410"/>
                    </a:lnTo>
                    <a:lnTo>
                      <a:pt x="366" y="410"/>
                    </a:lnTo>
                    <a:lnTo>
                      <a:pt x="366" y="414"/>
                    </a:lnTo>
                    <a:lnTo>
                      <a:pt x="366" y="418"/>
                    </a:lnTo>
                    <a:lnTo>
                      <a:pt x="362" y="418"/>
                    </a:lnTo>
                    <a:lnTo>
                      <a:pt x="366" y="418"/>
                    </a:lnTo>
                    <a:lnTo>
                      <a:pt x="366" y="422"/>
                    </a:lnTo>
                    <a:lnTo>
                      <a:pt x="370" y="422"/>
                    </a:lnTo>
                    <a:lnTo>
                      <a:pt x="374" y="422"/>
                    </a:lnTo>
                    <a:lnTo>
                      <a:pt x="378" y="422"/>
                    </a:lnTo>
                    <a:lnTo>
                      <a:pt x="380" y="422"/>
                    </a:lnTo>
                    <a:lnTo>
                      <a:pt x="384" y="422"/>
                    </a:lnTo>
                    <a:lnTo>
                      <a:pt x="388" y="422"/>
                    </a:lnTo>
                    <a:lnTo>
                      <a:pt x="392" y="422"/>
                    </a:lnTo>
                    <a:lnTo>
                      <a:pt x="396" y="422"/>
                    </a:lnTo>
                    <a:lnTo>
                      <a:pt x="396" y="426"/>
                    </a:lnTo>
                    <a:lnTo>
                      <a:pt x="400" y="426"/>
                    </a:lnTo>
                    <a:lnTo>
                      <a:pt x="404" y="426"/>
                    </a:lnTo>
                    <a:lnTo>
                      <a:pt x="408" y="426"/>
                    </a:lnTo>
                    <a:lnTo>
                      <a:pt x="408" y="422"/>
                    </a:lnTo>
                    <a:lnTo>
                      <a:pt x="410" y="422"/>
                    </a:lnTo>
                    <a:lnTo>
                      <a:pt x="414" y="422"/>
                    </a:lnTo>
                    <a:lnTo>
                      <a:pt x="418" y="422"/>
                    </a:lnTo>
                    <a:lnTo>
                      <a:pt x="422" y="422"/>
                    </a:lnTo>
                    <a:lnTo>
                      <a:pt x="424" y="422"/>
                    </a:lnTo>
                    <a:lnTo>
                      <a:pt x="428" y="422"/>
                    </a:lnTo>
                    <a:lnTo>
                      <a:pt x="428" y="418"/>
                    </a:lnTo>
                    <a:lnTo>
                      <a:pt x="432" y="418"/>
                    </a:lnTo>
                    <a:lnTo>
                      <a:pt x="436" y="418"/>
                    </a:lnTo>
                    <a:lnTo>
                      <a:pt x="436" y="414"/>
                    </a:lnTo>
                    <a:lnTo>
                      <a:pt x="440" y="418"/>
                    </a:lnTo>
                    <a:lnTo>
                      <a:pt x="440" y="422"/>
                    </a:lnTo>
                    <a:lnTo>
                      <a:pt x="440" y="418"/>
                    </a:lnTo>
                    <a:lnTo>
                      <a:pt x="440" y="422"/>
                    </a:lnTo>
                    <a:lnTo>
                      <a:pt x="444" y="422"/>
                    </a:lnTo>
                    <a:lnTo>
                      <a:pt x="444" y="426"/>
                    </a:lnTo>
                    <a:lnTo>
                      <a:pt x="444" y="422"/>
                    </a:lnTo>
                    <a:lnTo>
                      <a:pt x="448" y="422"/>
                    </a:lnTo>
                    <a:lnTo>
                      <a:pt x="450" y="422"/>
                    </a:lnTo>
                    <a:lnTo>
                      <a:pt x="450" y="426"/>
                    </a:lnTo>
                    <a:lnTo>
                      <a:pt x="454" y="430"/>
                    </a:lnTo>
                    <a:lnTo>
                      <a:pt x="450" y="430"/>
                    </a:lnTo>
                    <a:lnTo>
                      <a:pt x="454" y="430"/>
                    </a:lnTo>
                    <a:lnTo>
                      <a:pt x="454" y="434"/>
                    </a:lnTo>
                    <a:lnTo>
                      <a:pt x="454" y="430"/>
                    </a:lnTo>
                    <a:lnTo>
                      <a:pt x="454" y="426"/>
                    </a:lnTo>
                    <a:lnTo>
                      <a:pt x="458" y="426"/>
                    </a:lnTo>
                    <a:lnTo>
                      <a:pt x="458" y="430"/>
                    </a:lnTo>
                    <a:lnTo>
                      <a:pt x="458" y="434"/>
                    </a:lnTo>
                    <a:lnTo>
                      <a:pt x="462" y="434"/>
                    </a:lnTo>
                    <a:lnTo>
                      <a:pt x="458" y="430"/>
                    </a:lnTo>
                    <a:lnTo>
                      <a:pt x="462" y="430"/>
                    </a:lnTo>
                    <a:lnTo>
                      <a:pt x="466" y="434"/>
                    </a:lnTo>
                    <a:lnTo>
                      <a:pt x="466" y="436"/>
                    </a:lnTo>
                    <a:lnTo>
                      <a:pt x="470" y="436"/>
                    </a:lnTo>
                    <a:lnTo>
                      <a:pt x="470" y="440"/>
                    </a:lnTo>
                    <a:lnTo>
                      <a:pt x="466" y="440"/>
                    </a:lnTo>
                    <a:lnTo>
                      <a:pt x="462" y="440"/>
                    </a:lnTo>
                    <a:lnTo>
                      <a:pt x="458" y="440"/>
                    </a:lnTo>
                    <a:lnTo>
                      <a:pt x="458" y="436"/>
                    </a:lnTo>
                    <a:lnTo>
                      <a:pt x="458" y="440"/>
                    </a:lnTo>
                    <a:lnTo>
                      <a:pt x="462" y="440"/>
                    </a:lnTo>
                    <a:lnTo>
                      <a:pt x="466" y="440"/>
                    </a:lnTo>
                    <a:lnTo>
                      <a:pt x="466" y="444"/>
                    </a:lnTo>
                    <a:lnTo>
                      <a:pt x="466" y="448"/>
                    </a:lnTo>
                    <a:lnTo>
                      <a:pt x="470" y="448"/>
                    </a:lnTo>
                    <a:lnTo>
                      <a:pt x="470" y="452"/>
                    </a:lnTo>
                    <a:lnTo>
                      <a:pt x="474" y="452"/>
                    </a:lnTo>
                    <a:lnTo>
                      <a:pt x="474" y="456"/>
                    </a:lnTo>
                    <a:lnTo>
                      <a:pt x="478" y="456"/>
                    </a:lnTo>
                    <a:lnTo>
                      <a:pt x="474" y="452"/>
                    </a:lnTo>
                    <a:lnTo>
                      <a:pt x="474" y="448"/>
                    </a:lnTo>
                    <a:lnTo>
                      <a:pt x="470" y="448"/>
                    </a:lnTo>
                    <a:lnTo>
                      <a:pt x="470" y="444"/>
                    </a:lnTo>
                    <a:lnTo>
                      <a:pt x="470" y="440"/>
                    </a:lnTo>
                    <a:lnTo>
                      <a:pt x="474" y="440"/>
                    </a:lnTo>
                    <a:lnTo>
                      <a:pt x="470" y="440"/>
                    </a:lnTo>
                    <a:lnTo>
                      <a:pt x="474" y="440"/>
                    </a:lnTo>
                    <a:lnTo>
                      <a:pt x="474" y="444"/>
                    </a:lnTo>
                    <a:lnTo>
                      <a:pt x="474" y="440"/>
                    </a:lnTo>
                    <a:lnTo>
                      <a:pt x="470" y="440"/>
                    </a:lnTo>
                    <a:lnTo>
                      <a:pt x="474" y="444"/>
                    </a:lnTo>
                    <a:lnTo>
                      <a:pt x="474" y="440"/>
                    </a:lnTo>
                    <a:lnTo>
                      <a:pt x="478" y="440"/>
                    </a:lnTo>
                    <a:lnTo>
                      <a:pt x="478" y="444"/>
                    </a:lnTo>
                    <a:lnTo>
                      <a:pt x="480" y="444"/>
                    </a:lnTo>
                    <a:lnTo>
                      <a:pt x="478" y="444"/>
                    </a:lnTo>
                    <a:lnTo>
                      <a:pt x="478" y="440"/>
                    </a:lnTo>
                    <a:lnTo>
                      <a:pt x="478" y="436"/>
                    </a:lnTo>
                    <a:lnTo>
                      <a:pt x="474" y="436"/>
                    </a:lnTo>
                    <a:lnTo>
                      <a:pt x="470" y="434"/>
                    </a:lnTo>
                    <a:lnTo>
                      <a:pt x="474" y="430"/>
                    </a:lnTo>
                    <a:lnTo>
                      <a:pt x="470" y="426"/>
                    </a:lnTo>
                    <a:lnTo>
                      <a:pt x="466" y="426"/>
                    </a:lnTo>
                    <a:lnTo>
                      <a:pt x="466" y="422"/>
                    </a:lnTo>
                    <a:lnTo>
                      <a:pt x="466" y="418"/>
                    </a:lnTo>
                    <a:lnTo>
                      <a:pt x="470" y="418"/>
                    </a:lnTo>
                    <a:lnTo>
                      <a:pt x="466" y="414"/>
                    </a:lnTo>
                    <a:lnTo>
                      <a:pt x="470" y="414"/>
                    </a:lnTo>
                    <a:lnTo>
                      <a:pt x="474" y="414"/>
                    </a:lnTo>
                    <a:lnTo>
                      <a:pt x="478" y="414"/>
                    </a:lnTo>
                    <a:lnTo>
                      <a:pt x="480" y="414"/>
                    </a:lnTo>
                    <a:lnTo>
                      <a:pt x="484" y="414"/>
                    </a:lnTo>
                    <a:lnTo>
                      <a:pt x="484" y="410"/>
                    </a:lnTo>
                    <a:lnTo>
                      <a:pt x="488" y="410"/>
                    </a:lnTo>
                    <a:lnTo>
                      <a:pt x="488" y="408"/>
                    </a:lnTo>
                    <a:lnTo>
                      <a:pt x="492" y="408"/>
                    </a:lnTo>
                    <a:lnTo>
                      <a:pt x="500" y="408"/>
                    </a:lnTo>
                    <a:lnTo>
                      <a:pt x="500" y="404"/>
                    </a:lnTo>
                    <a:lnTo>
                      <a:pt x="500" y="400"/>
                    </a:lnTo>
                    <a:lnTo>
                      <a:pt x="496" y="400"/>
                    </a:lnTo>
                    <a:lnTo>
                      <a:pt x="492" y="404"/>
                    </a:lnTo>
                    <a:lnTo>
                      <a:pt x="488" y="404"/>
                    </a:lnTo>
                    <a:lnTo>
                      <a:pt x="484" y="404"/>
                    </a:lnTo>
                    <a:lnTo>
                      <a:pt x="488" y="408"/>
                    </a:lnTo>
                    <a:lnTo>
                      <a:pt x="484" y="408"/>
                    </a:lnTo>
                    <a:lnTo>
                      <a:pt x="480" y="408"/>
                    </a:lnTo>
                    <a:lnTo>
                      <a:pt x="478" y="410"/>
                    </a:lnTo>
                    <a:lnTo>
                      <a:pt x="478" y="408"/>
                    </a:lnTo>
                    <a:lnTo>
                      <a:pt x="474" y="408"/>
                    </a:lnTo>
                    <a:lnTo>
                      <a:pt x="470" y="408"/>
                    </a:lnTo>
                    <a:lnTo>
                      <a:pt x="470" y="410"/>
                    </a:lnTo>
                    <a:lnTo>
                      <a:pt x="474" y="410"/>
                    </a:lnTo>
                    <a:lnTo>
                      <a:pt x="470" y="410"/>
                    </a:lnTo>
                    <a:lnTo>
                      <a:pt x="466" y="410"/>
                    </a:lnTo>
                    <a:lnTo>
                      <a:pt x="462" y="410"/>
                    </a:lnTo>
                    <a:lnTo>
                      <a:pt x="462" y="414"/>
                    </a:lnTo>
                    <a:lnTo>
                      <a:pt x="462" y="410"/>
                    </a:lnTo>
                    <a:lnTo>
                      <a:pt x="462" y="414"/>
                    </a:lnTo>
                    <a:lnTo>
                      <a:pt x="462" y="410"/>
                    </a:lnTo>
                    <a:lnTo>
                      <a:pt x="462" y="408"/>
                    </a:lnTo>
                    <a:lnTo>
                      <a:pt x="458" y="408"/>
                    </a:lnTo>
                    <a:lnTo>
                      <a:pt x="458" y="410"/>
                    </a:lnTo>
                    <a:lnTo>
                      <a:pt x="454" y="410"/>
                    </a:lnTo>
                    <a:lnTo>
                      <a:pt x="454" y="408"/>
                    </a:lnTo>
                    <a:lnTo>
                      <a:pt x="458" y="408"/>
                    </a:lnTo>
                    <a:lnTo>
                      <a:pt x="458" y="404"/>
                    </a:lnTo>
                    <a:lnTo>
                      <a:pt x="462" y="404"/>
                    </a:lnTo>
                    <a:lnTo>
                      <a:pt x="462" y="400"/>
                    </a:lnTo>
                    <a:lnTo>
                      <a:pt x="466" y="400"/>
                    </a:lnTo>
                    <a:lnTo>
                      <a:pt x="470" y="400"/>
                    </a:lnTo>
                    <a:lnTo>
                      <a:pt x="474" y="400"/>
                    </a:lnTo>
                    <a:lnTo>
                      <a:pt x="478" y="400"/>
                    </a:lnTo>
                    <a:lnTo>
                      <a:pt x="480" y="396"/>
                    </a:lnTo>
                    <a:lnTo>
                      <a:pt x="484" y="396"/>
                    </a:lnTo>
                    <a:lnTo>
                      <a:pt x="492" y="392"/>
                    </a:lnTo>
                    <a:lnTo>
                      <a:pt x="496" y="396"/>
                    </a:lnTo>
                    <a:lnTo>
                      <a:pt x="500" y="396"/>
                    </a:lnTo>
                    <a:lnTo>
                      <a:pt x="504" y="400"/>
                    </a:lnTo>
                    <a:lnTo>
                      <a:pt x="504" y="404"/>
                    </a:lnTo>
                    <a:lnTo>
                      <a:pt x="500" y="408"/>
                    </a:lnTo>
                    <a:lnTo>
                      <a:pt x="504" y="408"/>
                    </a:lnTo>
                    <a:lnTo>
                      <a:pt x="508" y="410"/>
                    </a:lnTo>
                    <a:lnTo>
                      <a:pt x="508" y="408"/>
                    </a:lnTo>
                    <a:lnTo>
                      <a:pt x="510" y="408"/>
                    </a:lnTo>
                    <a:lnTo>
                      <a:pt x="510" y="410"/>
                    </a:lnTo>
                    <a:lnTo>
                      <a:pt x="514" y="410"/>
                    </a:lnTo>
                    <a:lnTo>
                      <a:pt x="514" y="414"/>
                    </a:lnTo>
                    <a:lnTo>
                      <a:pt x="518" y="414"/>
                    </a:lnTo>
                    <a:lnTo>
                      <a:pt x="522" y="414"/>
                    </a:lnTo>
                    <a:lnTo>
                      <a:pt x="526" y="414"/>
                    </a:lnTo>
                    <a:lnTo>
                      <a:pt x="530" y="414"/>
                    </a:lnTo>
                    <a:lnTo>
                      <a:pt x="530" y="410"/>
                    </a:lnTo>
                    <a:lnTo>
                      <a:pt x="534" y="410"/>
                    </a:lnTo>
                    <a:lnTo>
                      <a:pt x="534" y="414"/>
                    </a:lnTo>
                    <a:lnTo>
                      <a:pt x="534" y="418"/>
                    </a:lnTo>
                    <a:lnTo>
                      <a:pt x="536" y="418"/>
                    </a:lnTo>
                    <a:lnTo>
                      <a:pt x="540" y="422"/>
                    </a:lnTo>
                    <a:lnTo>
                      <a:pt x="544" y="422"/>
                    </a:lnTo>
                    <a:lnTo>
                      <a:pt x="548" y="422"/>
                    </a:lnTo>
                    <a:lnTo>
                      <a:pt x="552" y="422"/>
                    </a:lnTo>
                    <a:lnTo>
                      <a:pt x="556" y="422"/>
                    </a:lnTo>
                    <a:lnTo>
                      <a:pt x="560" y="426"/>
                    </a:lnTo>
                    <a:lnTo>
                      <a:pt x="560" y="422"/>
                    </a:lnTo>
                    <a:lnTo>
                      <a:pt x="564" y="422"/>
                    </a:lnTo>
                    <a:lnTo>
                      <a:pt x="566" y="422"/>
                    </a:lnTo>
                    <a:lnTo>
                      <a:pt x="570" y="422"/>
                    </a:lnTo>
                    <a:lnTo>
                      <a:pt x="574" y="418"/>
                    </a:lnTo>
                    <a:lnTo>
                      <a:pt x="578" y="418"/>
                    </a:lnTo>
                    <a:lnTo>
                      <a:pt x="578" y="422"/>
                    </a:lnTo>
                    <a:lnTo>
                      <a:pt x="582" y="422"/>
                    </a:lnTo>
                    <a:lnTo>
                      <a:pt x="586" y="422"/>
                    </a:lnTo>
                    <a:lnTo>
                      <a:pt x="590" y="422"/>
                    </a:lnTo>
                    <a:lnTo>
                      <a:pt x="592" y="422"/>
                    </a:lnTo>
                    <a:lnTo>
                      <a:pt x="596" y="422"/>
                    </a:lnTo>
                    <a:lnTo>
                      <a:pt x="600" y="422"/>
                    </a:lnTo>
                    <a:lnTo>
                      <a:pt x="604" y="422"/>
                    </a:lnTo>
                    <a:lnTo>
                      <a:pt x="600" y="418"/>
                    </a:lnTo>
                    <a:lnTo>
                      <a:pt x="596" y="418"/>
                    </a:lnTo>
                    <a:lnTo>
                      <a:pt x="596" y="414"/>
                    </a:lnTo>
                    <a:lnTo>
                      <a:pt x="600" y="414"/>
                    </a:lnTo>
                    <a:lnTo>
                      <a:pt x="604" y="418"/>
                    </a:lnTo>
                    <a:lnTo>
                      <a:pt x="608" y="422"/>
                    </a:lnTo>
                    <a:lnTo>
                      <a:pt x="612" y="426"/>
                    </a:lnTo>
                    <a:lnTo>
                      <a:pt x="616" y="426"/>
                    </a:lnTo>
                    <a:lnTo>
                      <a:pt x="620" y="426"/>
                    </a:lnTo>
                    <a:lnTo>
                      <a:pt x="620" y="422"/>
                    </a:lnTo>
                    <a:lnTo>
                      <a:pt x="620" y="418"/>
                    </a:lnTo>
                    <a:lnTo>
                      <a:pt x="616" y="418"/>
                    </a:lnTo>
                    <a:lnTo>
                      <a:pt x="612" y="414"/>
                    </a:lnTo>
                    <a:lnTo>
                      <a:pt x="612" y="418"/>
                    </a:lnTo>
                    <a:lnTo>
                      <a:pt x="608" y="418"/>
                    </a:lnTo>
                    <a:lnTo>
                      <a:pt x="608" y="422"/>
                    </a:lnTo>
                    <a:lnTo>
                      <a:pt x="604" y="418"/>
                    </a:lnTo>
                    <a:lnTo>
                      <a:pt x="604" y="414"/>
                    </a:lnTo>
                    <a:lnTo>
                      <a:pt x="600" y="410"/>
                    </a:lnTo>
                    <a:lnTo>
                      <a:pt x="600" y="414"/>
                    </a:lnTo>
                    <a:lnTo>
                      <a:pt x="604" y="414"/>
                    </a:lnTo>
                    <a:lnTo>
                      <a:pt x="604" y="410"/>
                    </a:lnTo>
                    <a:lnTo>
                      <a:pt x="600" y="410"/>
                    </a:lnTo>
                    <a:lnTo>
                      <a:pt x="600" y="408"/>
                    </a:lnTo>
                    <a:lnTo>
                      <a:pt x="596" y="408"/>
                    </a:lnTo>
                    <a:lnTo>
                      <a:pt x="600" y="408"/>
                    </a:lnTo>
                    <a:lnTo>
                      <a:pt x="604" y="408"/>
                    </a:lnTo>
                    <a:lnTo>
                      <a:pt x="608" y="408"/>
                    </a:lnTo>
                    <a:lnTo>
                      <a:pt x="612" y="408"/>
                    </a:lnTo>
                    <a:lnTo>
                      <a:pt x="608" y="408"/>
                    </a:lnTo>
                    <a:lnTo>
                      <a:pt x="608" y="404"/>
                    </a:lnTo>
                    <a:lnTo>
                      <a:pt x="612" y="404"/>
                    </a:lnTo>
                    <a:lnTo>
                      <a:pt x="616" y="408"/>
                    </a:lnTo>
                    <a:lnTo>
                      <a:pt x="616" y="404"/>
                    </a:lnTo>
                    <a:lnTo>
                      <a:pt x="620" y="404"/>
                    </a:lnTo>
                    <a:lnTo>
                      <a:pt x="620" y="408"/>
                    </a:lnTo>
                    <a:lnTo>
                      <a:pt x="622" y="408"/>
                    </a:lnTo>
                    <a:lnTo>
                      <a:pt x="622" y="410"/>
                    </a:lnTo>
                    <a:lnTo>
                      <a:pt x="626" y="410"/>
                    </a:lnTo>
                    <a:lnTo>
                      <a:pt x="630" y="410"/>
                    </a:lnTo>
                    <a:lnTo>
                      <a:pt x="630" y="408"/>
                    </a:lnTo>
                    <a:lnTo>
                      <a:pt x="630" y="410"/>
                    </a:lnTo>
                    <a:lnTo>
                      <a:pt x="626" y="414"/>
                    </a:lnTo>
                    <a:lnTo>
                      <a:pt x="630" y="414"/>
                    </a:lnTo>
                    <a:lnTo>
                      <a:pt x="630" y="410"/>
                    </a:lnTo>
                    <a:lnTo>
                      <a:pt x="634" y="410"/>
                    </a:lnTo>
                    <a:lnTo>
                      <a:pt x="638" y="410"/>
                    </a:lnTo>
                    <a:lnTo>
                      <a:pt x="634" y="410"/>
                    </a:lnTo>
                    <a:lnTo>
                      <a:pt x="638" y="414"/>
                    </a:lnTo>
                    <a:lnTo>
                      <a:pt x="634" y="414"/>
                    </a:lnTo>
                    <a:lnTo>
                      <a:pt x="634" y="418"/>
                    </a:lnTo>
                    <a:lnTo>
                      <a:pt x="634" y="422"/>
                    </a:lnTo>
                    <a:lnTo>
                      <a:pt x="634" y="426"/>
                    </a:lnTo>
                    <a:lnTo>
                      <a:pt x="630" y="426"/>
                    </a:lnTo>
                    <a:lnTo>
                      <a:pt x="630" y="430"/>
                    </a:lnTo>
                    <a:lnTo>
                      <a:pt x="634" y="430"/>
                    </a:lnTo>
                    <a:lnTo>
                      <a:pt x="634" y="434"/>
                    </a:lnTo>
                    <a:lnTo>
                      <a:pt x="634" y="436"/>
                    </a:lnTo>
                    <a:lnTo>
                      <a:pt x="638" y="434"/>
                    </a:lnTo>
                    <a:lnTo>
                      <a:pt x="642" y="434"/>
                    </a:lnTo>
                    <a:lnTo>
                      <a:pt x="642" y="436"/>
                    </a:lnTo>
                    <a:lnTo>
                      <a:pt x="638" y="436"/>
                    </a:lnTo>
                    <a:lnTo>
                      <a:pt x="642" y="436"/>
                    </a:lnTo>
                    <a:lnTo>
                      <a:pt x="646" y="436"/>
                    </a:lnTo>
                    <a:lnTo>
                      <a:pt x="646" y="440"/>
                    </a:lnTo>
                    <a:lnTo>
                      <a:pt x="642" y="440"/>
                    </a:lnTo>
                    <a:lnTo>
                      <a:pt x="638" y="440"/>
                    </a:lnTo>
                    <a:lnTo>
                      <a:pt x="634" y="440"/>
                    </a:lnTo>
                    <a:lnTo>
                      <a:pt x="630" y="440"/>
                    </a:lnTo>
                    <a:lnTo>
                      <a:pt x="630" y="436"/>
                    </a:lnTo>
                    <a:lnTo>
                      <a:pt x="630" y="440"/>
                    </a:lnTo>
                    <a:lnTo>
                      <a:pt x="634" y="440"/>
                    </a:lnTo>
                    <a:lnTo>
                      <a:pt x="634" y="444"/>
                    </a:lnTo>
                    <a:lnTo>
                      <a:pt x="638" y="444"/>
                    </a:lnTo>
                    <a:lnTo>
                      <a:pt x="638" y="448"/>
                    </a:lnTo>
                    <a:lnTo>
                      <a:pt x="642" y="448"/>
                    </a:lnTo>
                    <a:lnTo>
                      <a:pt x="638" y="444"/>
                    </a:lnTo>
                    <a:lnTo>
                      <a:pt x="634" y="444"/>
                    </a:lnTo>
                    <a:lnTo>
                      <a:pt x="634" y="440"/>
                    </a:lnTo>
                    <a:lnTo>
                      <a:pt x="638" y="440"/>
                    </a:lnTo>
                    <a:lnTo>
                      <a:pt x="642" y="440"/>
                    </a:lnTo>
                    <a:lnTo>
                      <a:pt x="642" y="444"/>
                    </a:lnTo>
                    <a:lnTo>
                      <a:pt x="646" y="444"/>
                    </a:lnTo>
                    <a:lnTo>
                      <a:pt x="650" y="440"/>
                    </a:lnTo>
                    <a:lnTo>
                      <a:pt x="646" y="440"/>
                    </a:lnTo>
                    <a:lnTo>
                      <a:pt x="646" y="436"/>
                    </a:lnTo>
                    <a:lnTo>
                      <a:pt x="650" y="434"/>
                    </a:lnTo>
                    <a:lnTo>
                      <a:pt x="646" y="434"/>
                    </a:lnTo>
                    <a:lnTo>
                      <a:pt x="646" y="430"/>
                    </a:lnTo>
                    <a:lnTo>
                      <a:pt x="646" y="426"/>
                    </a:lnTo>
                    <a:lnTo>
                      <a:pt x="642" y="426"/>
                    </a:lnTo>
                    <a:lnTo>
                      <a:pt x="642" y="422"/>
                    </a:lnTo>
                    <a:lnTo>
                      <a:pt x="646" y="418"/>
                    </a:lnTo>
                    <a:lnTo>
                      <a:pt x="642" y="418"/>
                    </a:lnTo>
                    <a:lnTo>
                      <a:pt x="646" y="418"/>
                    </a:lnTo>
                    <a:lnTo>
                      <a:pt x="646" y="414"/>
                    </a:lnTo>
                    <a:lnTo>
                      <a:pt x="650" y="414"/>
                    </a:lnTo>
                    <a:lnTo>
                      <a:pt x="652" y="414"/>
                    </a:lnTo>
                    <a:lnTo>
                      <a:pt x="656" y="414"/>
                    </a:lnTo>
                    <a:lnTo>
                      <a:pt x="660" y="410"/>
                    </a:lnTo>
                    <a:lnTo>
                      <a:pt x="664" y="410"/>
                    </a:lnTo>
                    <a:lnTo>
                      <a:pt x="664" y="408"/>
                    </a:lnTo>
                    <a:lnTo>
                      <a:pt x="660" y="408"/>
                    </a:lnTo>
                    <a:lnTo>
                      <a:pt x="664" y="408"/>
                    </a:lnTo>
                    <a:lnTo>
                      <a:pt x="664" y="404"/>
                    </a:lnTo>
                    <a:lnTo>
                      <a:pt x="668" y="404"/>
                    </a:lnTo>
                    <a:lnTo>
                      <a:pt x="672" y="404"/>
                    </a:lnTo>
                    <a:lnTo>
                      <a:pt x="672" y="400"/>
                    </a:lnTo>
                    <a:lnTo>
                      <a:pt x="668" y="400"/>
                    </a:lnTo>
                    <a:lnTo>
                      <a:pt x="668" y="396"/>
                    </a:lnTo>
                    <a:lnTo>
                      <a:pt x="672" y="396"/>
                    </a:lnTo>
                    <a:lnTo>
                      <a:pt x="672" y="392"/>
                    </a:lnTo>
                    <a:lnTo>
                      <a:pt x="668" y="392"/>
                    </a:lnTo>
                    <a:lnTo>
                      <a:pt x="664" y="392"/>
                    </a:lnTo>
                    <a:lnTo>
                      <a:pt x="664" y="396"/>
                    </a:lnTo>
                    <a:lnTo>
                      <a:pt x="668" y="396"/>
                    </a:lnTo>
                    <a:lnTo>
                      <a:pt x="668" y="392"/>
                    </a:lnTo>
                    <a:lnTo>
                      <a:pt x="668" y="396"/>
                    </a:lnTo>
                    <a:lnTo>
                      <a:pt x="664" y="396"/>
                    </a:lnTo>
                    <a:lnTo>
                      <a:pt x="660" y="400"/>
                    </a:lnTo>
                    <a:lnTo>
                      <a:pt x="656" y="400"/>
                    </a:lnTo>
                    <a:lnTo>
                      <a:pt x="656" y="396"/>
                    </a:lnTo>
                    <a:lnTo>
                      <a:pt x="656" y="392"/>
                    </a:lnTo>
                    <a:lnTo>
                      <a:pt x="660" y="392"/>
                    </a:lnTo>
                    <a:lnTo>
                      <a:pt x="664" y="388"/>
                    </a:lnTo>
                    <a:lnTo>
                      <a:pt x="660" y="388"/>
                    </a:lnTo>
                    <a:lnTo>
                      <a:pt x="660" y="384"/>
                    </a:lnTo>
                    <a:lnTo>
                      <a:pt x="664" y="380"/>
                    </a:lnTo>
                    <a:lnTo>
                      <a:pt x="668" y="380"/>
                    </a:lnTo>
                    <a:lnTo>
                      <a:pt x="672" y="380"/>
                    </a:lnTo>
                    <a:lnTo>
                      <a:pt x="668" y="380"/>
                    </a:lnTo>
                    <a:lnTo>
                      <a:pt x="668" y="384"/>
                    </a:lnTo>
                    <a:lnTo>
                      <a:pt x="668" y="388"/>
                    </a:lnTo>
                    <a:lnTo>
                      <a:pt x="672" y="384"/>
                    </a:lnTo>
                    <a:lnTo>
                      <a:pt x="676" y="380"/>
                    </a:lnTo>
                    <a:lnTo>
                      <a:pt x="672" y="380"/>
                    </a:lnTo>
                    <a:lnTo>
                      <a:pt x="672" y="378"/>
                    </a:lnTo>
                    <a:lnTo>
                      <a:pt x="668" y="378"/>
                    </a:lnTo>
                    <a:lnTo>
                      <a:pt x="668" y="380"/>
                    </a:lnTo>
                    <a:lnTo>
                      <a:pt x="664" y="380"/>
                    </a:lnTo>
                    <a:lnTo>
                      <a:pt x="660" y="380"/>
                    </a:lnTo>
                    <a:lnTo>
                      <a:pt x="660" y="378"/>
                    </a:lnTo>
                    <a:lnTo>
                      <a:pt x="656" y="378"/>
                    </a:lnTo>
                    <a:lnTo>
                      <a:pt x="656" y="374"/>
                    </a:lnTo>
                    <a:lnTo>
                      <a:pt x="652" y="374"/>
                    </a:lnTo>
                    <a:lnTo>
                      <a:pt x="656" y="378"/>
                    </a:lnTo>
                    <a:lnTo>
                      <a:pt x="652" y="378"/>
                    </a:lnTo>
                    <a:lnTo>
                      <a:pt x="650" y="378"/>
                    </a:lnTo>
                    <a:lnTo>
                      <a:pt x="650" y="374"/>
                    </a:lnTo>
                    <a:lnTo>
                      <a:pt x="646" y="374"/>
                    </a:lnTo>
                    <a:lnTo>
                      <a:pt x="642" y="374"/>
                    </a:lnTo>
                    <a:lnTo>
                      <a:pt x="642" y="370"/>
                    </a:lnTo>
                    <a:lnTo>
                      <a:pt x="638" y="370"/>
                    </a:lnTo>
                    <a:lnTo>
                      <a:pt x="634" y="370"/>
                    </a:lnTo>
                    <a:lnTo>
                      <a:pt x="634" y="366"/>
                    </a:lnTo>
                    <a:lnTo>
                      <a:pt x="630" y="366"/>
                    </a:lnTo>
                    <a:lnTo>
                      <a:pt x="630" y="362"/>
                    </a:lnTo>
                    <a:lnTo>
                      <a:pt x="630" y="358"/>
                    </a:lnTo>
                    <a:lnTo>
                      <a:pt x="634" y="350"/>
                    </a:lnTo>
                    <a:lnTo>
                      <a:pt x="638" y="350"/>
                    </a:lnTo>
                    <a:lnTo>
                      <a:pt x="634" y="350"/>
                    </a:lnTo>
                    <a:lnTo>
                      <a:pt x="638" y="348"/>
                    </a:lnTo>
                    <a:lnTo>
                      <a:pt x="634" y="348"/>
                    </a:lnTo>
                    <a:lnTo>
                      <a:pt x="634" y="350"/>
                    </a:lnTo>
                    <a:lnTo>
                      <a:pt x="630" y="348"/>
                    </a:lnTo>
                    <a:lnTo>
                      <a:pt x="626" y="348"/>
                    </a:lnTo>
                    <a:lnTo>
                      <a:pt x="626" y="344"/>
                    </a:lnTo>
                    <a:lnTo>
                      <a:pt x="630" y="344"/>
                    </a:lnTo>
                    <a:lnTo>
                      <a:pt x="630" y="340"/>
                    </a:lnTo>
                    <a:lnTo>
                      <a:pt x="630" y="336"/>
                    </a:lnTo>
                    <a:lnTo>
                      <a:pt x="630" y="340"/>
                    </a:lnTo>
                    <a:lnTo>
                      <a:pt x="630" y="336"/>
                    </a:lnTo>
                    <a:lnTo>
                      <a:pt x="630" y="332"/>
                    </a:lnTo>
                    <a:lnTo>
                      <a:pt x="634" y="332"/>
                    </a:lnTo>
                    <a:lnTo>
                      <a:pt x="634" y="328"/>
                    </a:lnTo>
                    <a:lnTo>
                      <a:pt x="638" y="328"/>
                    </a:lnTo>
                    <a:lnTo>
                      <a:pt x="638" y="332"/>
                    </a:lnTo>
                    <a:lnTo>
                      <a:pt x="642" y="332"/>
                    </a:lnTo>
                    <a:lnTo>
                      <a:pt x="646" y="332"/>
                    </a:lnTo>
                    <a:lnTo>
                      <a:pt x="642" y="328"/>
                    </a:lnTo>
                    <a:lnTo>
                      <a:pt x="638" y="328"/>
                    </a:lnTo>
                    <a:lnTo>
                      <a:pt x="638" y="324"/>
                    </a:lnTo>
                    <a:lnTo>
                      <a:pt x="642" y="324"/>
                    </a:lnTo>
                    <a:lnTo>
                      <a:pt x="642" y="322"/>
                    </a:lnTo>
                    <a:lnTo>
                      <a:pt x="646" y="322"/>
                    </a:lnTo>
                    <a:lnTo>
                      <a:pt x="650" y="318"/>
                    </a:lnTo>
                    <a:lnTo>
                      <a:pt x="652" y="318"/>
                    </a:lnTo>
                    <a:lnTo>
                      <a:pt x="656" y="318"/>
                    </a:lnTo>
                    <a:lnTo>
                      <a:pt x="652" y="318"/>
                    </a:lnTo>
                    <a:lnTo>
                      <a:pt x="650" y="318"/>
                    </a:lnTo>
                    <a:lnTo>
                      <a:pt x="652" y="314"/>
                    </a:lnTo>
                    <a:lnTo>
                      <a:pt x="656" y="314"/>
                    </a:lnTo>
                    <a:lnTo>
                      <a:pt x="660" y="318"/>
                    </a:lnTo>
                    <a:lnTo>
                      <a:pt x="656" y="318"/>
                    </a:lnTo>
                    <a:lnTo>
                      <a:pt x="656" y="322"/>
                    </a:lnTo>
                    <a:lnTo>
                      <a:pt x="656" y="318"/>
                    </a:lnTo>
                    <a:lnTo>
                      <a:pt x="660" y="318"/>
                    </a:lnTo>
                    <a:lnTo>
                      <a:pt x="660" y="322"/>
                    </a:lnTo>
                    <a:lnTo>
                      <a:pt x="664" y="322"/>
                    </a:lnTo>
                    <a:lnTo>
                      <a:pt x="668" y="322"/>
                    </a:lnTo>
                    <a:lnTo>
                      <a:pt x="668" y="324"/>
                    </a:lnTo>
                    <a:lnTo>
                      <a:pt x="672" y="324"/>
                    </a:lnTo>
                    <a:lnTo>
                      <a:pt x="676" y="328"/>
                    </a:lnTo>
                    <a:lnTo>
                      <a:pt x="678" y="332"/>
                    </a:lnTo>
                    <a:lnTo>
                      <a:pt x="678" y="336"/>
                    </a:lnTo>
                    <a:lnTo>
                      <a:pt x="682" y="336"/>
                    </a:lnTo>
                    <a:lnTo>
                      <a:pt x="682" y="340"/>
                    </a:lnTo>
                    <a:lnTo>
                      <a:pt x="678" y="344"/>
                    </a:lnTo>
                    <a:lnTo>
                      <a:pt x="682" y="344"/>
                    </a:lnTo>
                    <a:lnTo>
                      <a:pt x="682" y="348"/>
                    </a:lnTo>
                    <a:lnTo>
                      <a:pt x="686" y="348"/>
                    </a:lnTo>
                    <a:lnTo>
                      <a:pt x="690" y="350"/>
                    </a:lnTo>
                    <a:lnTo>
                      <a:pt x="690" y="354"/>
                    </a:lnTo>
                    <a:lnTo>
                      <a:pt x="694" y="354"/>
                    </a:lnTo>
                    <a:lnTo>
                      <a:pt x="694" y="358"/>
                    </a:lnTo>
                    <a:lnTo>
                      <a:pt x="694" y="354"/>
                    </a:lnTo>
                    <a:lnTo>
                      <a:pt x="698" y="354"/>
                    </a:lnTo>
                    <a:lnTo>
                      <a:pt x="698" y="358"/>
                    </a:lnTo>
                    <a:lnTo>
                      <a:pt x="702" y="362"/>
                    </a:lnTo>
                    <a:lnTo>
                      <a:pt x="698" y="362"/>
                    </a:lnTo>
                    <a:lnTo>
                      <a:pt x="694" y="362"/>
                    </a:lnTo>
                    <a:lnTo>
                      <a:pt x="690" y="358"/>
                    </a:lnTo>
                    <a:lnTo>
                      <a:pt x="690" y="362"/>
                    </a:lnTo>
                    <a:lnTo>
                      <a:pt x="686" y="362"/>
                    </a:lnTo>
                    <a:lnTo>
                      <a:pt x="690" y="362"/>
                    </a:lnTo>
                    <a:lnTo>
                      <a:pt x="694" y="362"/>
                    </a:lnTo>
                    <a:lnTo>
                      <a:pt x="694" y="366"/>
                    </a:lnTo>
                    <a:lnTo>
                      <a:pt x="690" y="366"/>
                    </a:lnTo>
                    <a:lnTo>
                      <a:pt x="686" y="370"/>
                    </a:lnTo>
                    <a:lnTo>
                      <a:pt x="682" y="374"/>
                    </a:lnTo>
                    <a:lnTo>
                      <a:pt x="686" y="374"/>
                    </a:lnTo>
                    <a:lnTo>
                      <a:pt x="682" y="374"/>
                    </a:lnTo>
                    <a:lnTo>
                      <a:pt x="678" y="374"/>
                    </a:lnTo>
                    <a:lnTo>
                      <a:pt x="682" y="374"/>
                    </a:lnTo>
                    <a:lnTo>
                      <a:pt x="686" y="374"/>
                    </a:lnTo>
                    <a:lnTo>
                      <a:pt x="690" y="374"/>
                    </a:lnTo>
                    <a:lnTo>
                      <a:pt x="694" y="378"/>
                    </a:lnTo>
                    <a:lnTo>
                      <a:pt x="690" y="378"/>
                    </a:lnTo>
                    <a:lnTo>
                      <a:pt x="690" y="374"/>
                    </a:lnTo>
                    <a:lnTo>
                      <a:pt x="690" y="378"/>
                    </a:lnTo>
                    <a:lnTo>
                      <a:pt x="694" y="378"/>
                    </a:lnTo>
                    <a:lnTo>
                      <a:pt x="698" y="378"/>
                    </a:lnTo>
                    <a:lnTo>
                      <a:pt x="702" y="374"/>
                    </a:lnTo>
                    <a:lnTo>
                      <a:pt x="706" y="374"/>
                    </a:lnTo>
                    <a:lnTo>
                      <a:pt x="702" y="378"/>
                    </a:lnTo>
                    <a:lnTo>
                      <a:pt x="706" y="378"/>
                    </a:lnTo>
                    <a:lnTo>
                      <a:pt x="708" y="378"/>
                    </a:lnTo>
                    <a:lnTo>
                      <a:pt x="712" y="378"/>
                    </a:lnTo>
                    <a:lnTo>
                      <a:pt x="716" y="378"/>
                    </a:lnTo>
                    <a:lnTo>
                      <a:pt x="716" y="380"/>
                    </a:lnTo>
                    <a:lnTo>
                      <a:pt x="712" y="380"/>
                    </a:lnTo>
                    <a:lnTo>
                      <a:pt x="708" y="380"/>
                    </a:lnTo>
                    <a:lnTo>
                      <a:pt x="708" y="384"/>
                    </a:lnTo>
                    <a:lnTo>
                      <a:pt x="706" y="384"/>
                    </a:lnTo>
                    <a:lnTo>
                      <a:pt x="702" y="384"/>
                    </a:lnTo>
                    <a:lnTo>
                      <a:pt x="702" y="380"/>
                    </a:lnTo>
                    <a:lnTo>
                      <a:pt x="702" y="384"/>
                    </a:lnTo>
                    <a:lnTo>
                      <a:pt x="706" y="384"/>
                    </a:lnTo>
                    <a:lnTo>
                      <a:pt x="708" y="384"/>
                    </a:lnTo>
                    <a:lnTo>
                      <a:pt x="708" y="388"/>
                    </a:lnTo>
                    <a:lnTo>
                      <a:pt x="712" y="388"/>
                    </a:lnTo>
                    <a:lnTo>
                      <a:pt x="712" y="392"/>
                    </a:lnTo>
                    <a:lnTo>
                      <a:pt x="716" y="392"/>
                    </a:lnTo>
                    <a:lnTo>
                      <a:pt x="716" y="396"/>
                    </a:lnTo>
                    <a:lnTo>
                      <a:pt x="712" y="396"/>
                    </a:lnTo>
                    <a:lnTo>
                      <a:pt x="716" y="400"/>
                    </a:lnTo>
                    <a:lnTo>
                      <a:pt x="716" y="404"/>
                    </a:lnTo>
                    <a:lnTo>
                      <a:pt x="712" y="404"/>
                    </a:lnTo>
                    <a:lnTo>
                      <a:pt x="712" y="408"/>
                    </a:lnTo>
                    <a:lnTo>
                      <a:pt x="716" y="408"/>
                    </a:lnTo>
                    <a:lnTo>
                      <a:pt x="716" y="410"/>
                    </a:lnTo>
                    <a:lnTo>
                      <a:pt x="720" y="410"/>
                    </a:lnTo>
                    <a:lnTo>
                      <a:pt x="720" y="408"/>
                    </a:lnTo>
                    <a:lnTo>
                      <a:pt x="724" y="408"/>
                    </a:lnTo>
                    <a:lnTo>
                      <a:pt x="724" y="404"/>
                    </a:lnTo>
                    <a:lnTo>
                      <a:pt x="724" y="400"/>
                    </a:lnTo>
                    <a:lnTo>
                      <a:pt x="728" y="396"/>
                    </a:lnTo>
                    <a:lnTo>
                      <a:pt x="724" y="392"/>
                    </a:lnTo>
                    <a:lnTo>
                      <a:pt x="728" y="392"/>
                    </a:lnTo>
                    <a:lnTo>
                      <a:pt x="728" y="388"/>
                    </a:lnTo>
                    <a:lnTo>
                      <a:pt x="732" y="388"/>
                    </a:lnTo>
                    <a:lnTo>
                      <a:pt x="732" y="384"/>
                    </a:lnTo>
                    <a:lnTo>
                      <a:pt x="734" y="384"/>
                    </a:lnTo>
                    <a:lnTo>
                      <a:pt x="738" y="388"/>
                    </a:lnTo>
                    <a:lnTo>
                      <a:pt x="742" y="388"/>
                    </a:lnTo>
                    <a:lnTo>
                      <a:pt x="742" y="392"/>
                    </a:lnTo>
                    <a:lnTo>
                      <a:pt x="746" y="392"/>
                    </a:lnTo>
                    <a:lnTo>
                      <a:pt x="748" y="396"/>
                    </a:lnTo>
                    <a:lnTo>
                      <a:pt x="748" y="400"/>
                    </a:lnTo>
                    <a:lnTo>
                      <a:pt x="748" y="404"/>
                    </a:lnTo>
                    <a:lnTo>
                      <a:pt x="752" y="404"/>
                    </a:lnTo>
                    <a:lnTo>
                      <a:pt x="752" y="408"/>
                    </a:lnTo>
                    <a:lnTo>
                      <a:pt x="752" y="410"/>
                    </a:lnTo>
                    <a:lnTo>
                      <a:pt x="748" y="410"/>
                    </a:lnTo>
                    <a:lnTo>
                      <a:pt x="746" y="408"/>
                    </a:lnTo>
                    <a:lnTo>
                      <a:pt x="746" y="410"/>
                    </a:lnTo>
                    <a:lnTo>
                      <a:pt x="746" y="414"/>
                    </a:lnTo>
                    <a:lnTo>
                      <a:pt x="746" y="418"/>
                    </a:lnTo>
                    <a:lnTo>
                      <a:pt x="746" y="422"/>
                    </a:lnTo>
                    <a:lnTo>
                      <a:pt x="746" y="426"/>
                    </a:lnTo>
                    <a:lnTo>
                      <a:pt x="748" y="426"/>
                    </a:lnTo>
                    <a:lnTo>
                      <a:pt x="752" y="426"/>
                    </a:lnTo>
                    <a:lnTo>
                      <a:pt x="752" y="430"/>
                    </a:lnTo>
                    <a:lnTo>
                      <a:pt x="756" y="430"/>
                    </a:lnTo>
                    <a:lnTo>
                      <a:pt x="756" y="434"/>
                    </a:lnTo>
                    <a:lnTo>
                      <a:pt x="756" y="436"/>
                    </a:lnTo>
                    <a:lnTo>
                      <a:pt x="760" y="436"/>
                    </a:lnTo>
                    <a:lnTo>
                      <a:pt x="764" y="436"/>
                    </a:lnTo>
                    <a:lnTo>
                      <a:pt x="764" y="434"/>
                    </a:lnTo>
                    <a:lnTo>
                      <a:pt x="764" y="430"/>
                    </a:lnTo>
                    <a:lnTo>
                      <a:pt x="768" y="430"/>
                    </a:lnTo>
                    <a:lnTo>
                      <a:pt x="768" y="434"/>
                    </a:lnTo>
                    <a:lnTo>
                      <a:pt x="772" y="434"/>
                    </a:lnTo>
                    <a:lnTo>
                      <a:pt x="772" y="430"/>
                    </a:lnTo>
                    <a:lnTo>
                      <a:pt x="772" y="426"/>
                    </a:lnTo>
                    <a:lnTo>
                      <a:pt x="772" y="422"/>
                    </a:lnTo>
                    <a:lnTo>
                      <a:pt x="776" y="418"/>
                    </a:lnTo>
                    <a:lnTo>
                      <a:pt x="778" y="414"/>
                    </a:lnTo>
                    <a:lnTo>
                      <a:pt x="778" y="410"/>
                    </a:lnTo>
                    <a:lnTo>
                      <a:pt x="778" y="408"/>
                    </a:lnTo>
                    <a:lnTo>
                      <a:pt x="782" y="408"/>
                    </a:lnTo>
                    <a:lnTo>
                      <a:pt x="782" y="404"/>
                    </a:lnTo>
                    <a:lnTo>
                      <a:pt x="782" y="400"/>
                    </a:lnTo>
                    <a:lnTo>
                      <a:pt x="782" y="396"/>
                    </a:lnTo>
                    <a:lnTo>
                      <a:pt x="782" y="400"/>
                    </a:lnTo>
                    <a:lnTo>
                      <a:pt x="786" y="400"/>
                    </a:lnTo>
                    <a:lnTo>
                      <a:pt x="786" y="396"/>
                    </a:lnTo>
                    <a:lnTo>
                      <a:pt x="782" y="396"/>
                    </a:lnTo>
                    <a:lnTo>
                      <a:pt x="786" y="396"/>
                    </a:lnTo>
                    <a:lnTo>
                      <a:pt x="786" y="400"/>
                    </a:lnTo>
                    <a:lnTo>
                      <a:pt x="790" y="400"/>
                    </a:lnTo>
                    <a:lnTo>
                      <a:pt x="790" y="396"/>
                    </a:lnTo>
                    <a:lnTo>
                      <a:pt x="794" y="396"/>
                    </a:lnTo>
                    <a:lnTo>
                      <a:pt x="794" y="400"/>
                    </a:lnTo>
                    <a:lnTo>
                      <a:pt x="794" y="396"/>
                    </a:lnTo>
                    <a:lnTo>
                      <a:pt x="790" y="396"/>
                    </a:lnTo>
                    <a:lnTo>
                      <a:pt x="790" y="392"/>
                    </a:lnTo>
                    <a:lnTo>
                      <a:pt x="794" y="392"/>
                    </a:lnTo>
                    <a:lnTo>
                      <a:pt x="790" y="392"/>
                    </a:lnTo>
                    <a:lnTo>
                      <a:pt x="794" y="392"/>
                    </a:lnTo>
                    <a:lnTo>
                      <a:pt x="798" y="392"/>
                    </a:lnTo>
                    <a:lnTo>
                      <a:pt x="794" y="388"/>
                    </a:lnTo>
                    <a:lnTo>
                      <a:pt x="790" y="388"/>
                    </a:lnTo>
                    <a:lnTo>
                      <a:pt x="786" y="388"/>
                    </a:lnTo>
                    <a:lnTo>
                      <a:pt x="790" y="388"/>
                    </a:lnTo>
                    <a:lnTo>
                      <a:pt x="786" y="384"/>
                    </a:lnTo>
                    <a:lnTo>
                      <a:pt x="786" y="380"/>
                    </a:lnTo>
                    <a:lnTo>
                      <a:pt x="782" y="380"/>
                    </a:lnTo>
                    <a:lnTo>
                      <a:pt x="782" y="374"/>
                    </a:lnTo>
                    <a:lnTo>
                      <a:pt x="786" y="370"/>
                    </a:lnTo>
                    <a:lnTo>
                      <a:pt x="786" y="374"/>
                    </a:lnTo>
                    <a:lnTo>
                      <a:pt x="786" y="370"/>
                    </a:lnTo>
                    <a:lnTo>
                      <a:pt x="782" y="370"/>
                    </a:lnTo>
                    <a:lnTo>
                      <a:pt x="786" y="370"/>
                    </a:lnTo>
                    <a:lnTo>
                      <a:pt x="790" y="370"/>
                    </a:lnTo>
                    <a:lnTo>
                      <a:pt x="790" y="374"/>
                    </a:lnTo>
                    <a:lnTo>
                      <a:pt x="794" y="370"/>
                    </a:lnTo>
                    <a:lnTo>
                      <a:pt x="798" y="370"/>
                    </a:lnTo>
                    <a:lnTo>
                      <a:pt x="802" y="370"/>
                    </a:lnTo>
                    <a:lnTo>
                      <a:pt x="806" y="370"/>
                    </a:lnTo>
                    <a:lnTo>
                      <a:pt x="806" y="374"/>
                    </a:lnTo>
                    <a:lnTo>
                      <a:pt x="808" y="374"/>
                    </a:lnTo>
                    <a:lnTo>
                      <a:pt x="812" y="374"/>
                    </a:lnTo>
                    <a:lnTo>
                      <a:pt x="816" y="374"/>
                    </a:lnTo>
                    <a:lnTo>
                      <a:pt x="820" y="374"/>
                    </a:lnTo>
                    <a:lnTo>
                      <a:pt x="824" y="374"/>
                    </a:lnTo>
                    <a:lnTo>
                      <a:pt x="828" y="374"/>
                    </a:lnTo>
                    <a:lnTo>
                      <a:pt x="832" y="374"/>
                    </a:lnTo>
                    <a:lnTo>
                      <a:pt x="832" y="378"/>
                    </a:lnTo>
                    <a:lnTo>
                      <a:pt x="828" y="378"/>
                    </a:lnTo>
                    <a:lnTo>
                      <a:pt x="828" y="374"/>
                    </a:lnTo>
                    <a:lnTo>
                      <a:pt x="824" y="378"/>
                    </a:lnTo>
                    <a:lnTo>
                      <a:pt x="828" y="378"/>
                    </a:lnTo>
                    <a:lnTo>
                      <a:pt x="824" y="378"/>
                    </a:lnTo>
                    <a:lnTo>
                      <a:pt x="820" y="378"/>
                    </a:lnTo>
                    <a:lnTo>
                      <a:pt x="816" y="378"/>
                    </a:lnTo>
                    <a:lnTo>
                      <a:pt x="820" y="378"/>
                    </a:lnTo>
                    <a:lnTo>
                      <a:pt x="824" y="378"/>
                    </a:lnTo>
                    <a:lnTo>
                      <a:pt x="832" y="380"/>
                    </a:lnTo>
                    <a:lnTo>
                      <a:pt x="832" y="384"/>
                    </a:lnTo>
                    <a:lnTo>
                      <a:pt x="834" y="384"/>
                    </a:lnTo>
                    <a:lnTo>
                      <a:pt x="838" y="384"/>
                    </a:lnTo>
                    <a:lnTo>
                      <a:pt x="842" y="384"/>
                    </a:lnTo>
                    <a:lnTo>
                      <a:pt x="842" y="388"/>
                    </a:lnTo>
                    <a:lnTo>
                      <a:pt x="838" y="392"/>
                    </a:lnTo>
                    <a:lnTo>
                      <a:pt x="834" y="392"/>
                    </a:lnTo>
                    <a:lnTo>
                      <a:pt x="834" y="396"/>
                    </a:lnTo>
                    <a:lnTo>
                      <a:pt x="834" y="392"/>
                    </a:lnTo>
                    <a:lnTo>
                      <a:pt x="838" y="392"/>
                    </a:lnTo>
                    <a:lnTo>
                      <a:pt x="838" y="396"/>
                    </a:lnTo>
                    <a:lnTo>
                      <a:pt x="842" y="396"/>
                    </a:lnTo>
                    <a:lnTo>
                      <a:pt x="846" y="396"/>
                    </a:lnTo>
                    <a:lnTo>
                      <a:pt x="846" y="400"/>
                    </a:lnTo>
                    <a:lnTo>
                      <a:pt x="842" y="400"/>
                    </a:lnTo>
                    <a:lnTo>
                      <a:pt x="838" y="404"/>
                    </a:lnTo>
                    <a:lnTo>
                      <a:pt x="834" y="404"/>
                    </a:lnTo>
                    <a:lnTo>
                      <a:pt x="834" y="408"/>
                    </a:lnTo>
                    <a:lnTo>
                      <a:pt x="834" y="404"/>
                    </a:lnTo>
                    <a:lnTo>
                      <a:pt x="832" y="404"/>
                    </a:lnTo>
                    <a:lnTo>
                      <a:pt x="828" y="404"/>
                    </a:lnTo>
                    <a:lnTo>
                      <a:pt x="824" y="404"/>
                    </a:lnTo>
                    <a:lnTo>
                      <a:pt x="828" y="404"/>
                    </a:lnTo>
                    <a:lnTo>
                      <a:pt x="828" y="408"/>
                    </a:lnTo>
                    <a:lnTo>
                      <a:pt x="828" y="410"/>
                    </a:lnTo>
                    <a:lnTo>
                      <a:pt x="832" y="410"/>
                    </a:lnTo>
                    <a:lnTo>
                      <a:pt x="832" y="414"/>
                    </a:lnTo>
                    <a:lnTo>
                      <a:pt x="832" y="410"/>
                    </a:lnTo>
                    <a:lnTo>
                      <a:pt x="834" y="410"/>
                    </a:lnTo>
                    <a:lnTo>
                      <a:pt x="834" y="414"/>
                    </a:lnTo>
                    <a:lnTo>
                      <a:pt x="832" y="414"/>
                    </a:lnTo>
                    <a:lnTo>
                      <a:pt x="832" y="418"/>
                    </a:lnTo>
                    <a:lnTo>
                      <a:pt x="834" y="418"/>
                    </a:lnTo>
                    <a:lnTo>
                      <a:pt x="834" y="422"/>
                    </a:lnTo>
                    <a:lnTo>
                      <a:pt x="838" y="422"/>
                    </a:lnTo>
                    <a:lnTo>
                      <a:pt x="838" y="426"/>
                    </a:lnTo>
                    <a:lnTo>
                      <a:pt x="842" y="426"/>
                    </a:lnTo>
                    <a:lnTo>
                      <a:pt x="846" y="430"/>
                    </a:lnTo>
                    <a:lnTo>
                      <a:pt x="842" y="430"/>
                    </a:lnTo>
                    <a:lnTo>
                      <a:pt x="842" y="434"/>
                    </a:lnTo>
                    <a:lnTo>
                      <a:pt x="842" y="436"/>
                    </a:lnTo>
                    <a:lnTo>
                      <a:pt x="842" y="440"/>
                    </a:lnTo>
                    <a:lnTo>
                      <a:pt x="838" y="440"/>
                    </a:lnTo>
                    <a:lnTo>
                      <a:pt x="834" y="440"/>
                    </a:lnTo>
                    <a:lnTo>
                      <a:pt x="834" y="444"/>
                    </a:lnTo>
                    <a:lnTo>
                      <a:pt x="832" y="448"/>
                    </a:lnTo>
                    <a:lnTo>
                      <a:pt x="828" y="448"/>
                    </a:lnTo>
                    <a:lnTo>
                      <a:pt x="828" y="452"/>
                    </a:lnTo>
                    <a:lnTo>
                      <a:pt x="824" y="452"/>
                    </a:lnTo>
                    <a:lnTo>
                      <a:pt x="820" y="452"/>
                    </a:lnTo>
                    <a:lnTo>
                      <a:pt x="820" y="456"/>
                    </a:lnTo>
                    <a:lnTo>
                      <a:pt x="816" y="456"/>
                    </a:lnTo>
                    <a:lnTo>
                      <a:pt x="812" y="456"/>
                    </a:lnTo>
                    <a:lnTo>
                      <a:pt x="808" y="452"/>
                    </a:lnTo>
                    <a:lnTo>
                      <a:pt x="806" y="452"/>
                    </a:lnTo>
                    <a:lnTo>
                      <a:pt x="806" y="448"/>
                    </a:lnTo>
                    <a:lnTo>
                      <a:pt x="808" y="444"/>
                    </a:lnTo>
                    <a:lnTo>
                      <a:pt x="806" y="444"/>
                    </a:lnTo>
                    <a:lnTo>
                      <a:pt x="806" y="448"/>
                    </a:lnTo>
                    <a:lnTo>
                      <a:pt x="802" y="448"/>
                    </a:lnTo>
                    <a:lnTo>
                      <a:pt x="802" y="444"/>
                    </a:lnTo>
                    <a:lnTo>
                      <a:pt x="802" y="440"/>
                    </a:lnTo>
                    <a:lnTo>
                      <a:pt x="798" y="440"/>
                    </a:lnTo>
                    <a:lnTo>
                      <a:pt x="794" y="440"/>
                    </a:lnTo>
                    <a:lnTo>
                      <a:pt x="798" y="440"/>
                    </a:lnTo>
                    <a:lnTo>
                      <a:pt x="794" y="440"/>
                    </a:lnTo>
                    <a:lnTo>
                      <a:pt x="790" y="440"/>
                    </a:lnTo>
                    <a:lnTo>
                      <a:pt x="790" y="444"/>
                    </a:lnTo>
                    <a:lnTo>
                      <a:pt x="794" y="444"/>
                    </a:lnTo>
                    <a:lnTo>
                      <a:pt x="794" y="440"/>
                    </a:lnTo>
                    <a:lnTo>
                      <a:pt x="798" y="440"/>
                    </a:lnTo>
                    <a:lnTo>
                      <a:pt x="798" y="444"/>
                    </a:lnTo>
                    <a:lnTo>
                      <a:pt x="794" y="444"/>
                    </a:lnTo>
                    <a:lnTo>
                      <a:pt x="798" y="444"/>
                    </a:lnTo>
                    <a:lnTo>
                      <a:pt x="802" y="448"/>
                    </a:lnTo>
                    <a:lnTo>
                      <a:pt x="806" y="448"/>
                    </a:lnTo>
                    <a:lnTo>
                      <a:pt x="806" y="452"/>
                    </a:lnTo>
                    <a:lnTo>
                      <a:pt x="806" y="456"/>
                    </a:lnTo>
                    <a:lnTo>
                      <a:pt x="808" y="456"/>
                    </a:lnTo>
                    <a:lnTo>
                      <a:pt x="808" y="460"/>
                    </a:lnTo>
                    <a:lnTo>
                      <a:pt x="808" y="464"/>
                    </a:lnTo>
                    <a:lnTo>
                      <a:pt x="806" y="460"/>
                    </a:lnTo>
                    <a:lnTo>
                      <a:pt x="802" y="460"/>
                    </a:lnTo>
                    <a:lnTo>
                      <a:pt x="802" y="456"/>
                    </a:lnTo>
                    <a:lnTo>
                      <a:pt x="798" y="456"/>
                    </a:lnTo>
                    <a:lnTo>
                      <a:pt x="798" y="460"/>
                    </a:lnTo>
                    <a:lnTo>
                      <a:pt x="802" y="460"/>
                    </a:lnTo>
                    <a:lnTo>
                      <a:pt x="802" y="464"/>
                    </a:lnTo>
                    <a:lnTo>
                      <a:pt x="798" y="464"/>
                    </a:lnTo>
                    <a:lnTo>
                      <a:pt x="798" y="460"/>
                    </a:lnTo>
                    <a:lnTo>
                      <a:pt x="794" y="460"/>
                    </a:lnTo>
                    <a:lnTo>
                      <a:pt x="790" y="460"/>
                    </a:lnTo>
                    <a:lnTo>
                      <a:pt x="786" y="460"/>
                    </a:lnTo>
                    <a:lnTo>
                      <a:pt x="786" y="456"/>
                    </a:lnTo>
                    <a:lnTo>
                      <a:pt x="786" y="452"/>
                    </a:lnTo>
                    <a:lnTo>
                      <a:pt x="782" y="452"/>
                    </a:lnTo>
                    <a:lnTo>
                      <a:pt x="778" y="452"/>
                    </a:lnTo>
                    <a:lnTo>
                      <a:pt x="776" y="452"/>
                    </a:lnTo>
                    <a:lnTo>
                      <a:pt x="768" y="452"/>
                    </a:lnTo>
                    <a:lnTo>
                      <a:pt x="768" y="456"/>
                    </a:lnTo>
                    <a:lnTo>
                      <a:pt x="768" y="460"/>
                    </a:lnTo>
                    <a:lnTo>
                      <a:pt x="772" y="460"/>
                    </a:lnTo>
                    <a:lnTo>
                      <a:pt x="776" y="460"/>
                    </a:lnTo>
                    <a:lnTo>
                      <a:pt x="778" y="460"/>
                    </a:lnTo>
                    <a:lnTo>
                      <a:pt x="778" y="464"/>
                    </a:lnTo>
                    <a:lnTo>
                      <a:pt x="776" y="466"/>
                    </a:lnTo>
                    <a:lnTo>
                      <a:pt x="772" y="466"/>
                    </a:lnTo>
                    <a:lnTo>
                      <a:pt x="772" y="470"/>
                    </a:lnTo>
                    <a:lnTo>
                      <a:pt x="772" y="474"/>
                    </a:lnTo>
                    <a:lnTo>
                      <a:pt x="768" y="474"/>
                    </a:lnTo>
                    <a:lnTo>
                      <a:pt x="764" y="474"/>
                    </a:lnTo>
                    <a:lnTo>
                      <a:pt x="764" y="478"/>
                    </a:lnTo>
                    <a:lnTo>
                      <a:pt x="764" y="478"/>
                    </a:lnTo>
                    <a:lnTo>
                      <a:pt x="764" y="478"/>
                    </a:lnTo>
                    <a:close/>
                    <a:moveTo>
                      <a:pt x="408" y="354"/>
                    </a:moveTo>
                    <a:lnTo>
                      <a:pt x="410" y="358"/>
                    </a:lnTo>
                    <a:lnTo>
                      <a:pt x="414" y="358"/>
                    </a:lnTo>
                    <a:lnTo>
                      <a:pt x="410" y="358"/>
                    </a:lnTo>
                    <a:lnTo>
                      <a:pt x="408" y="358"/>
                    </a:lnTo>
                    <a:lnTo>
                      <a:pt x="408" y="354"/>
                    </a:lnTo>
                    <a:lnTo>
                      <a:pt x="408" y="354"/>
                    </a:lnTo>
                    <a:lnTo>
                      <a:pt x="408" y="354"/>
                    </a:lnTo>
                    <a:close/>
                    <a:moveTo>
                      <a:pt x="560" y="384"/>
                    </a:moveTo>
                    <a:lnTo>
                      <a:pt x="560" y="388"/>
                    </a:lnTo>
                    <a:lnTo>
                      <a:pt x="556" y="388"/>
                    </a:lnTo>
                    <a:lnTo>
                      <a:pt x="556" y="384"/>
                    </a:lnTo>
                    <a:lnTo>
                      <a:pt x="560" y="384"/>
                    </a:lnTo>
                    <a:lnTo>
                      <a:pt x="560" y="384"/>
                    </a:lnTo>
                    <a:lnTo>
                      <a:pt x="560" y="384"/>
                    </a:lnTo>
                    <a:close/>
                    <a:moveTo>
                      <a:pt x="1056" y="410"/>
                    </a:moveTo>
                    <a:lnTo>
                      <a:pt x="1052" y="410"/>
                    </a:lnTo>
                    <a:lnTo>
                      <a:pt x="1056" y="410"/>
                    </a:lnTo>
                    <a:lnTo>
                      <a:pt x="1060" y="410"/>
                    </a:lnTo>
                    <a:lnTo>
                      <a:pt x="1056" y="410"/>
                    </a:lnTo>
                    <a:lnTo>
                      <a:pt x="1056" y="410"/>
                    </a:lnTo>
                    <a:lnTo>
                      <a:pt x="1056" y="410"/>
                    </a:lnTo>
                    <a:close/>
                    <a:moveTo>
                      <a:pt x="466" y="418"/>
                    </a:moveTo>
                    <a:lnTo>
                      <a:pt x="462" y="418"/>
                    </a:lnTo>
                    <a:lnTo>
                      <a:pt x="466" y="418"/>
                    </a:lnTo>
                    <a:lnTo>
                      <a:pt x="466" y="418"/>
                    </a:lnTo>
                    <a:lnTo>
                      <a:pt x="466" y="418"/>
                    </a:lnTo>
                    <a:close/>
                    <a:moveTo>
                      <a:pt x="1088" y="426"/>
                    </a:moveTo>
                    <a:lnTo>
                      <a:pt x="1092" y="426"/>
                    </a:lnTo>
                    <a:lnTo>
                      <a:pt x="1092" y="430"/>
                    </a:lnTo>
                    <a:lnTo>
                      <a:pt x="1088" y="430"/>
                    </a:lnTo>
                    <a:lnTo>
                      <a:pt x="1088" y="426"/>
                    </a:lnTo>
                    <a:lnTo>
                      <a:pt x="1088" y="426"/>
                    </a:lnTo>
                    <a:lnTo>
                      <a:pt x="1088" y="426"/>
                    </a:lnTo>
                    <a:close/>
                    <a:moveTo>
                      <a:pt x="996" y="542"/>
                    </a:moveTo>
                    <a:lnTo>
                      <a:pt x="1000" y="546"/>
                    </a:lnTo>
                    <a:lnTo>
                      <a:pt x="1004" y="546"/>
                    </a:lnTo>
                    <a:lnTo>
                      <a:pt x="1000" y="550"/>
                    </a:lnTo>
                    <a:lnTo>
                      <a:pt x="996" y="550"/>
                    </a:lnTo>
                    <a:lnTo>
                      <a:pt x="992" y="550"/>
                    </a:lnTo>
                    <a:lnTo>
                      <a:pt x="992" y="546"/>
                    </a:lnTo>
                    <a:lnTo>
                      <a:pt x="992" y="542"/>
                    </a:lnTo>
                    <a:lnTo>
                      <a:pt x="988" y="542"/>
                    </a:lnTo>
                    <a:lnTo>
                      <a:pt x="992" y="542"/>
                    </a:lnTo>
                    <a:lnTo>
                      <a:pt x="996" y="542"/>
                    </a:lnTo>
                    <a:lnTo>
                      <a:pt x="996" y="542"/>
                    </a:lnTo>
                    <a:lnTo>
                      <a:pt x="996" y="542"/>
                    </a:lnTo>
                    <a:close/>
                    <a:moveTo>
                      <a:pt x="1084" y="596"/>
                    </a:moveTo>
                    <a:lnTo>
                      <a:pt x="1080" y="596"/>
                    </a:lnTo>
                    <a:lnTo>
                      <a:pt x="1080" y="600"/>
                    </a:lnTo>
                    <a:lnTo>
                      <a:pt x="1084" y="600"/>
                    </a:lnTo>
                    <a:lnTo>
                      <a:pt x="1080" y="600"/>
                    </a:lnTo>
                    <a:lnTo>
                      <a:pt x="1080" y="596"/>
                    </a:lnTo>
                    <a:lnTo>
                      <a:pt x="1076" y="596"/>
                    </a:lnTo>
                    <a:lnTo>
                      <a:pt x="1076" y="594"/>
                    </a:lnTo>
                    <a:lnTo>
                      <a:pt x="1080" y="594"/>
                    </a:lnTo>
                    <a:lnTo>
                      <a:pt x="1080" y="596"/>
                    </a:lnTo>
                    <a:lnTo>
                      <a:pt x="1084" y="596"/>
                    </a:lnTo>
                    <a:lnTo>
                      <a:pt x="1084" y="596"/>
                    </a:lnTo>
                    <a:lnTo>
                      <a:pt x="1084" y="596"/>
                    </a:lnTo>
                    <a:close/>
                    <a:moveTo>
                      <a:pt x="862" y="612"/>
                    </a:moveTo>
                    <a:lnTo>
                      <a:pt x="862" y="616"/>
                    </a:lnTo>
                    <a:lnTo>
                      <a:pt x="858" y="616"/>
                    </a:lnTo>
                    <a:lnTo>
                      <a:pt x="858" y="612"/>
                    </a:lnTo>
                    <a:lnTo>
                      <a:pt x="862" y="612"/>
                    </a:lnTo>
                    <a:lnTo>
                      <a:pt x="862" y="612"/>
                    </a:lnTo>
                    <a:lnTo>
                      <a:pt x="862" y="612"/>
                    </a:lnTo>
                    <a:close/>
                    <a:moveTo>
                      <a:pt x="1130" y="682"/>
                    </a:moveTo>
                    <a:lnTo>
                      <a:pt x="1130" y="680"/>
                    </a:lnTo>
                    <a:lnTo>
                      <a:pt x="1130" y="682"/>
                    </a:lnTo>
                    <a:lnTo>
                      <a:pt x="1130" y="682"/>
                    </a:lnTo>
                    <a:lnTo>
                      <a:pt x="1130" y="682"/>
                    </a:lnTo>
                    <a:close/>
                    <a:moveTo>
                      <a:pt x="1122" y="682"/>
                    </a:moveTo>
                    <a:lnTo>
                      <a:pt x="1126" y="682"/>
                    </a:lnTo>
                    <a:lnTo>
                      <a:pt x="1130" y="686"/>
                    </a:lnTo>
                    <a:lnTo>
                      <a:pt x="1126" y="686"/>
                    </a:lnTo>
                    <a:lnTo>
                      <a:pt x="1122" y="686"/>
                    </a:lnTo>
                    <a:lnTo>
                      <a:pt x="1126" y="686"/>
                    </a:lnTo>
                    <a:lnTo>
                      <a:pt x="1126" y="682"/>
                    </a:lnTo>
                    <a:lnTo>
                      <a:pt x="1122" y="682"/>
                    </a:lnTo>
                    <a:lnTo>
                      <a:pt x="1122" y="682"/>
                    </a:lnTo>
                    <a:lnTo>
                      <a:pt x="1122" y="682"/>
                    </a:lnTo>
                    <a:close/>
                    <a:moveTo>
                      <a:pt x="160" y="758"/>
                    </a:moveTo>
                    <a:lnTo>
                      <a:pt x="160" y="754"/>
                    </a:lnTo>
                    <a:lnTo>
                      <a:pt x="156" y="754"/>
                    </a:lnTo>
                    <a:lnTo>
                      <a:pt x="156" y="750"/>
                    </a:lnTo>
                    <a:lnTo>
                      <a:pt x="156" y="746"/>
                    </a:lnTo>
                    <a:lnTo>
                      <a:pt x="152" y="746"/>
                    </a:lnTo>
                    <a:lnTo>
                      <a:pt x="156" y="746"/>
                    </a:lnTo>
                    <a:lnTo>
                      <a:pt x="152" y="746"/>
                    </a:lnTo>
                    <a:lnTo>
                      <a:pt x="152" y="742"/>
                    </a:lnTo>
                    <a:lnTo>
                      <a:pt x="156" y="742"/>
                    </a:lnTo>
                    <a:lnTo>
                      <a:pt x="156" y="746"/>
                    </a:lnTo>
                    <a:lnTo>
                      <a:pt x="160" y="750"/>
                    </a:lnTo>
                    <a:lnTo>
                      <a:pt x="164" y="750"/>
                    </a:lnTo>
                    <a:lnTo>
                      <a:pt x="164" y="754"/>
                    </a:lnTo>
                    <a:lnTo>
                      <a:pt x="164" y="758"/>
                    </a:lnTo>
                    <a:lnTo>
                      <a:pt x="160" y="758"/>
                    </a:lnTo>
                    <a:lnTo>
                      <a:pt x="160" y="758"/>
                    </a:lnTo>
                    <a:lnTo>
                      <a:pt x="160" y="758"/>
                    </a:lnTo>
                    <a:close/>
                    <a:moveTo>
                      <a:pt x="168" y="766"/>
                    </a:moveTo>
                    <a:lnTo>
                      <a:pt x="168" y="762"/>
                    </a:lnTo>
                    <a:lnTo>
                      <a:pt x="172" y="762"/>
                    </a:lnTo>
                    <a:lnTo>
                      <a:pt x="172" y="758"/>
                    </a:lnTo>
                    <a:lnTo>
                      <a:pt x="168" y="758"/>
                    </a:lnTo>
                    <a:lnTo>
                      <a:pt x="172" y="758"/>
                    </a:lnTo>
                    <a:lnTo>
                      <a:pt x="172" y="762"/>
                    </a:lnTo>
                    <a:lnTo>
                      <a:pt x="168" y="762"/>
                    </a:lnTo>
                    <a:lnTo>
                      <a:pt x="168" y="758"/>
                    </a:lnTo>
                    <a:lnTo>
                      <a:pt x="168" y="754"/>
                    </a:lnTo>
                    <a:lnTo>
                      <a:pt x="172" y="754"/>
                    </a:lnTo>
                    <a:lnTo>
                      <a:pt x="172" y="758"/>
                    </a:lnTo>
                    <a:lnTo>
                      <a:pt x="176" y="758"/>
                    </a:lnTo>
                    <a:lnTo>
                      <a:pt x="176" y="762"/>
                    </a:lnTo>
                    <a:lnTo>
                      <a:pt x="176" y="768"/>
                    </a:lnTo>
                    <a:lnTo>
                      <a:pt x="172" y="768"/>
                    </a:lnTo>
                    <a:lnTo>
                      <a:pt x="172" y="766"/>
                    </a:lnTo>
                    <a:lnTo>
                      <a:pt x="176" y="766"/>
                    </a:lnTo>
                    <a:lnTo>
                      <a:pt x="176" y="762"/>
                    </a:lnTo>
                    <a:lnTo>
                      <a:pt x="172" y="766"/>
                    </a:lnTo>
                    <a:lnTo>
                      <a:pt x="172" y="768"/>
                    </a:lnTo>
                    <a:lnTo>
                      <a:pt x="168" y="768"/>
                    </a:lnTo>
                    <a:lnTo>
                      <a:pt x="168" y="766"/>
                    </a:lnTo>
                    <a:lnTo>
                      <a:pt x="168" y="766"/>
                    </a:lnTo>
                    <a:lnTo>
                      <a:pt x="168" y="766"/>
                    </a:lnTo>
                    <a:close/>
                    <a:moveTo>
                      <a:pt x="138" y="780"/>
                    </a:moveTo>
                    <a:lnTo>
                      <a:pt x="134" y="776"/>
                    </a:lnTo>
                    <a:lnTo>
                      <a:pt x="134" y="772"/>
                    </a:lnTo>
                    <a:lnTo>
                      <a:pt x="130" y="772"/>
                    </a:lnTo>
                    <a:lnTo>
                      <a:pt x="126" y="768"/>
                    </a:lnTo>
                    <a:lnTo>
                      <a:pt x="126" y="766"/>
                    </a:lnTo>
                    <a:lnTo>
                      <a:pt x="124" y="766"/>
                    </a:lnTo>
                    <a:lnTo>
                      <a:pt x="124" y="762"/>
                    </a:lnTo>
                    <a:lnTo>
                      <a:pt x="126" y="762"/>
                    </a:lnTo>
                    <a:lnTo>
                      <a:pt x="124" y="762"/>
                    </a:lnTo>
                    <a:lnTo>
                      <a:pt x="120" y="762"/>
                    </a:lnTo>
                    <a:lnTo>
                      <a:pt x="120" y="758"/>
                    </a:lnTo>
                    <a:lnTo>
                      <a:pt x="124" y="758"/>
                    </a:lnTo>
                    <a:lnTo>
                      <a:pt x="126" y="758"/>
                    </a:lnTo>
                    <a:lnTo>
                      <a:pt x="126" y="754"/>
                    </a:lnTo>
                    <a:lnTo>
                      <a:pt x="130" y="754"/>
                    </a:lnTo>
                    <a:lnTo>
                      <a:pt x="130" y="758"/>
                    </a:lnTo>
                    <a:lnTo>
                      <a:pt x="134" y="762"/>
                    </a:lnTo>
                    <a:lnTo>
                      <a:pt x="130" y="762"/>
                    </a:lnTo>
                    <a:lnTo>
                      <a:pt x="130" y="758"/>
                    </a:lnTo>
                    <a:lnTo>
                      <a:pt x="126" y="758"/>
                    </a:lnTo>
                    <a:lnTo>
                      <a:pt x="126" y="762"/>
                    </a:lnTo>
                    <a:lnTo>
                      <a:pt x="130" y="762"/>
                    </a:lnTo>
                    <a:lnTo>
                      <a:pt x="134" y="762"/>
                    </a:lnTo>
                    <a:lnTo>
                      <a:pt x="130" y="762"/>
                    </a:lnTo>
                    <a:lnTo>
                      <a:pt x="130" y="766"/>
                    </a:lnTo>
                    <a:lnTo>
                      <a:pt x="130" y="762"/>
                    </a:lnTo>
                    <a:lnTo>
                      <a:pt x="126" y="762"/>
                    </a:lnTo>
                    <a:lnTo>
                      <a:pt x="130" y="766"/>
                    </a:lnTo>
                    <a:lnTo>
                      <a:pt x="130" y="768"/>
                    </a:lnTo>
                    <a:lnTo>
                      <a:pt x="134" y="768"/>
                    </a:lnTo>
                    <a:lnTo>
                      <a:pt x="134" y="772"/>
                    </a:lnTo>
                    <a:lnTo>
                      <a:pt x="138" y="772"/>
                    </a:lnTo>
                    <a:lnTo>
                      <a:pt x="138" y="776"/>
                    </a:lnTo>
                    <a:lnTo>
                      <a:pt x="142" y="776"/>
                    </a:lnTo>
                    <a:lnTo>
                      <a:pt x="138" y="780"/>
                    </a:lnTo>
                    <a:lnTo>
                      <a:pt x="138" y="780"/>
                    </a:lnTo>
                    <a:lnTo>
                      <a:pt x="138" y="780"/>
                    </a:lnTo>
                    <a:close/>
                    <a:moveTo>
                      <a:pt x="182" y="776"/>
                    </a:moveTo>
                    <a:lnTo>
                      <a:pt x="182" y="780"/>
                    </a:lnTo>
                    <a:lnTo>
                      <a:pt x="180" y="780"/>
                    </a:lnTo>
                    <a:lnTo>
                      <a:pt x="180" y="776"/>
                    </a:lnTo>
                    <a:lnTo>
                      <a:pt x="182" y="776"/>
                    </a:lnTo>
                    <a:lnTo>
                      <a:pt x="182" y="776"/>
                    </a:lnTo>
                    <a:lnTo>
                      <a:pt x="182" y="776"/>
                    </a:lnTo>
                    <a:close/>
                    <a:moveTo>
                      <a:pt x="182" y="780"/>
                    </a:moveTo>
                    <a:lnTo>
                      <a:pt x="182" y="784"/>
                    </a:lnTo>
                    <a:lnTo>
                      <a:pt x="182" y="788"/>
                    </a:lnTo>
                    <a:lnTo>
                      <a:pt x="180" y="784"/>
                    </a:lnTo>
                    <a:lnTo>
                      <a:pt x="182" y="780"/>
                    </a:lnTo>
                    <a:lnTo>
                      <a:pt x="182" y="780"/>
                    </a:lnTo>
                    <a:lnTo>
                      <a:pt x="182" y="780"/>
                    </a:lnTo>
                    <a:close/>
                    <a:moveTo>
                      <a:pt x="884" y="8"/>
                    </a:moveTo>
                    <a:lnTo>
                      <a:pt x="888" y="4"/>
                    </a:lnTo>
                    <a:lnTo>
                      <a:pt x="890" y="8"/>
                    </a:lnTo>
                    <a:lnTo>
                      <a:pt x="888" y="8"/>
                    </a:lnTo>
                    <a:lnTo>
                      <a:pt x="884" y="8"/>
                    </a:lnTo>
                    <a:lnTo>
                      <a:pt x="884" y="8"/>
                    </a:lnTo>
                    <a:lnTo>
                      <a:pt x="884" y="8"/>
                    </a:lnTo>
                    <a:close/>
                    <a:moveTo>
                      <a:pt x="698" y="50"/>
                    </a:moveTo>
                    <a:lnTo>
                      <a:pt x="694" y="50"/>
                    </a:lnTo>
                    <a:lnTo>
                      <a:pt x="694" y="46"/>
                    </a:lnTo>
                    <a:lnTo>
                      <a:pt x="698" y="46"/>
                    </a:lnTo>
                    <a:lnTo>
                      <a:pt x="698" y="50"/>
                    </a:lnTo>
                    <a:lnTo>
                      <a:pt x="698" y="50"/>
                    </a:lnTo>
                    <a:lnTo>
                      <a:pt x="698" y="50"/>
                    </a:lnTo>
                    <a:close/>
                    <a:moveTo>
                      <a:pt x="1052" y="50"/>
                    </a:moveTo>
                    <a:lnTo>
                      <a:pt x="1048" y="50"/>
                    </a:lnTo>
                    <a:lnTo>
                      <a:pt x="1048" y="46"/>
                    </a:lnTo>
                    <a:lnTo>
                      <a:pt x="1052" y="46"/>
                    </a:lnTo>
                    <a:lnTo>
                      <a:pt x="1056" y="46"/>
                    </a:lnTo>
                    <a:lnTo>
                      <a:pt x="1056" y="50"/>
                    </a:lnTo>
                    <a:lnTo>
                      <a:pt x="1052" y="50"/>
                    </a:lnTo>
                    <a:lnTo>
                      <a:pt x="1052" y="50"/>
                    </a:lnTo>
                    <a:lnTo>
                      <a:pt x="1052" y="50"/>
                    </a:lnTo>
                    <a:close/>
                    <a:moveTo>
                      <a:pt x="650" y="76"/>
                    </a:moveTo>
                    <a:lnTo>
                      <a:pt x="652" y="76"/>
                    </a:lnTo>
                    <a:lnTo>
                      <a:pt x="650" y="76"/>
                    </a:lnTo>
                    <a:lnTo>
                      <a:pt x="646" y="76"/>
                    </a:lnTo>
                    <a:lnTo>
                      <a:pt x="642" y="76"/>
                    </a:lnTo>
                    <a:lnTo>
                      <a:pt x="638" y="76"/>
                    </a:lnTo>
                    <a:lnTo>
                      <a:pt x="634" y="76"/>
                    </a:lnTo>
                    <a:lnTo>
                      <a:pt x="638" y="76"/>
                    </a:lnTo>
                    <a:lnTo>
                      <a:pt x="646" y="76"/>
                    </a:lnTo>
                    <a:lnTo>
                      <a:pt x="650" y="76"/>
                    </a:lnTo>
                    <a:lnTo>
                      <a:pt x="650" y="76"/>
                    </a:lnTo>
                    <a:lnTo>
                      <a:pt x="650" y="76"/>
                    </a:lnTo>
                    <a:close/>
                    <a:moveTo>
                      <a:pt x="778" y="120"/>
                    </a:moveTo>
                    <a:lnTo>
                      <a:pt x="782" y="120"/>
                    </a:lnTo>
                    <a:lnTo>
                      <a:pt x="786" y="120"/>
                    </a:lnTo>
                    <a:lnTo>
                      <a:pt x="790" y="120"/>
                    </a:lnTo>
                    <a:lnTo>
                      <a:pt x="790" y="124"/>
                    </a:lnTo>
                    <a:lnTo>
                      <a:pt x="786" y="124"/>
                    </a:lnTo>
                    <a:lnTo>
                      <a:pt x="782" y="124"/>
                    </a:lnTo>
                    <a:lnTo>
                      <a:pt x="778" y="124"/>
                    </a:lnTo>
                    <a:lnTo>
                      <a:pt x="776" y="128"/>
                    </a:lnTo>
                    <a:lnTo>
                      <a:pt x="772" y="128"/>
                    </a:lnTo>
                    <a:lnTo>
                      <a:pt x="772" y="124"/>
                    </a:lnTo>
                    <a:lnTo>
                      <a:pt x="776" y="124"/>
                    </a:lnTo>
                    <a:lnTo>
                      <a:pt x="776" y="120"/>
                    </a:lnTo>
                    <a:lnTo>
                      <a:pt x="778" y="120"/>
                    </a:lnTo>
                    <a:lnTo>
                      <a:pt x="778" y="120"/>
                    </a:lnTo>
                    <a:lnTo>
                      <a:pt x="778" y="120"/>
                    </a:lnTo>
                    <a:close/>
                    <a:moveTo>
                      <a:pt x="944" y="132"/>
                    </a:moveTo>
                    <a:lnTo>
                      <a:pt x="940" y="132"/>
                    </a:lnTo>
                    <a:lnTo>
                      <a:pt x="936" y="132"/>
                    </a:lnTo>
                    <a:lnTo>
                      <a:pt x="940" y="132"/>
                    </a:lnTo>
                    <a:lnTo>
                      <a:pt x="940" y="128"/>
                    </a:lnTo>
                    <a:lnTo>
                      <a:pt x="940" y="132"/>
                    </a:lnTo>
                    <a:lnTo>
                      <a:pt x="944" y="132"/>
                    </a:lnTo>
                    <a:lnTo>
                      <a:pt x="948" y="132"/>
                    </a:lnTo>
                    <a:lnTo>
                      <a:pt x="944" y="132"/>
                    </a:lnTo>
                    <a:lnTo>
                      <a:pt x="944" y="132"/>
                    </a:lnTo>
                    <a:lnTo>
                      <a:pt x="944" y="132"/>
                    </a:lnTo>
                    <a:close/>
                    <a:moveTo>
                      <a:pt x="748" y="138"/>
                    </a:moveTo>
                    <a:lnTo>
                      <a:pt x="746" y="142"/>
                    </a:lnTo>
                    <a:lnTo>
                      <a:pt x="746" y="146"/>
                    </a:lnTo>
                    <a:lnTo>
                      <a:pt x="746" y="142"/>
                    </a:lnTo>
                    <a:lnTo>
                      <a:pt x="742" y="142"/>
                    </a:lnTo>
                    <a:lnTo>
                      <a:pt x="746" y="142"/>
                    </a:lnTo>
                    <a:lnTo>
                      <a:pt x="746" y="138"/>
                    </a:lnTo>
                    <a:lnTo>
                      <a:pt x="748" y="138"/>
                    </a:lnTo>
                    <a:lnTo>
                      <a:pt x="748" y="138"/>
                    </a:lnTo>
                    <a:lnTo>
                      <a:pt x="748" y="138"/>
                    </a:lnTo>
                    <a:close/>
                    <a:moveTo>
                      <a:pt x="556" y="146"/>
                    </a:moveTo>
                    <a:lnTo>
                      <a:pt x="552" y="146"/>
                    </a:lnTo>
                    <a:lnTo>
                      <a:pt x="556" y="146"/>
                    </a:lnTo>
                    <a:lnTo>
                      <a:pt x="556" y="146"/>
                    </a:lnTo>
                    <a:lnTo>
                      <a:pt x="556" y="146"/>
                    </a:lnTo>
                    <a:close/>
                    <a:moveTo>
                      <a:pt x="894" y="154"/>
                    </a:moveTo>
                    <a:lnTo>
                      <a:pt x="898" y="154"/>
                    </a:lnTo>
                    <a:lnTo>
                      <a:pt x="898" y="158"/>
                    </a:lnTo>
                    <a:lnTo>
                      <a:pt x="894" y="158"/>
                    </a:lnTo>
                    <a:lnTo>
                      <a:pt x="890" y="158"/>
                    </a:lnTo>
                    <a:lnTo>
                      <a:pt x="894" y="158"/>
                    </a:lnTo>
                    <a:lnTo>
                      <a:pt x="894" y="154"/>
                    </a:lnTo>
                    <a:lnTo>
                      <a:pt x="894" y="154"/>
                    </a:lnTo>
                    <a:lnTo>
                      <a:pt x="894" y="154"/>
                    </a:lnTo>
                    <a:close/>
                    <a:moveTo>
                      <a:pt x="786" y="164"/>
                    </a:moveTo>
                    <a:lnTo>
                      <a:pt x="790" y="164"/>
                    </a:lnTo>
                    <a:lnTo>
                      <a:pt x="794" y="164"/>
                    </a:lnTo>
                    <a:lnTo>
                      <a:pt x="790" y="168"/>
                    </a:lnTo>
                    <a:lnTo>
                      <a:pt x="790" y="164"/>
                    </a:lnTo>
                    <a:lnTo>
                      <a:pt x="786" y="164"/>
                    </a:lnTo>
                    <a:lnTo>
                      <a:pt x="782" y="164"/>
                    </a:lnTo>
                    <a:lnTo>
                      <a:pt x="786" y="164"/>
                    </a:lnTo>
                    <a:lnTo>
                      <a:pt x="786" y="164"/>
                    </a:lnTo>
                    <a:lnTo>
                      <a:pt x="786" y="164"/>
                    </a:lnTo>
                    <a:close/>
                    <a:moveTo>
                      <a:pt x="806" y="194"/>
                    </a:moveTo>
                    <a:lnTo>
                      <a:pt x="808" y="194"/>
                    </a:lnTo>
                    <a:lnTo>
                      <a:pt x="806" y="194"/>
                    </a:lnTo>
                    <a:lnTo>
                      <a:pt x="806" y="194"/>
                    </a:lnTo>
                    <a:lnTo>
                      <a:pt x="806" y="194"/>
                    </a:lnTo>
                    <a:close/>
                    <a:moveTo>
                      <a:pt x="540" y="198"/>
                    </a:moveTo>
                    <a:lnTo>
                      <a:pt x="544" y="202"/>
                    </a:lnTo>
                    <a:lnTo>
                      <a:pt x="540" y="206"/>
                    </a:lnTo>
                    <a:lnTo>
                      <a:pt x="536" y="206"/>
                    </a:lnTo>
                    <a:lnTo>
                      <a:pt x="534" y="206"/>
                    </a:lnTo>
                    <a:lnTo>
                      <a:pt x="530" y="206"/>
                    </a:lnTo>
                    <a:lnTo>
                      <a:pt x="526" y="206"/>
                    </a:lnTo>
                    <a:lnTo>
                      <a:pt x="522" y="206"/>
                    </a:lnTo>
                    <a:lnTo>
                      <a:pt x="526" y="206"/>
                    </a:lnTo>
                    <a:lnTo>
                      <a:pt x="522" y="206"/>
                    </a:lnTo>
                    <a:lnTo>
                      <a:pt x="518" y="206"/>
                    </a:lnTo>
                    <a:lnTo>
                      <a:pt x="518" y="202"/>
                    </a:lnTo>
                    <a:lnTo>
                      <a:pt x="522" y="202"/>
                    </a:lnTo>
                    <a:lnTo>
                      <a:pt x="526" y="202"/>
                    </a:lnTo>
                    <a:lnTo>
                      <a:pt x="530" y="198"/>
                    </a:lnTo>
                    <a:lnTo>
                      <a:pt x="534" y="198"/>
                    </a:lnTo>
                    <a:lnTo>
                      <a:pt x="536" y="198"/>
                    </a:lnTo>
                    <a:lnTo>
                      <a:pt x="540" y="198"/>
                    </a:lnTo>
                    <a:lnTo>
                      <a:pt x="540" y="198"/>
                    </a:lnTo>
                    <a:lnTo>
                      <a:pt x="540" y="198"/>
                    </a:lnTo>
                    <a:close/>
                    <a:moveTo>
                      <a:pt x="880" y="206"/>
                    </a:moveTo>
                    <a:lnTo>
                      <a:pt x="876" y="206"/>
                    </a:lnTo>
                    <a:lnTo>
                      <a:pt x="876" y="208"/>
                    </a:lnTo>
                    <a:lnTo>
                      <a:pt x="880" y="208"/>
                    </a:lnTo>
                    <a:lnTo>
                      <a:pt x="880" y="212"/>
                    </a:lnTo>
                    <a:lnTo>
                      <a:pt x="876" y="212"/>
                    </a:lnTo>
                    <a:lnTo>
                      <a:pt x="876" y="208"/>
                    </a:lnTo>
                    <a:lnTo>
                      <a:pt x="872" y="208"/>
                    </a:lnTo>
                    <a:lnTo>
                      <a:pt x="872" y="212"/>
                    </a:lnTo>
                    <a:lnTo>
                      <a:pt x="868" y="212"/>
                    </a:lnTo>
                    <a:lnTo>
                      <a:pt x="868" y="208"/>
                    </a:lnTo>
                    <a:lnTo>
                      <a:pt x="864" y="208"/>
                    </a:lnTo>
                    <a:lnTo>
                      <a:pt x="868" y="208"/>
                    </a:lnTo>
                    <a:lnTo>
                      <a:pt x="872" y="206"/>
                    </a:lnTo>
                    <a:lnTo>
                      <a:pt x="876" y="206"/>
                    </a:lnTo>
                    <a:lnTo>
                      <a:pt x="876" y="202"/>
                    </a:lnTo>
                    <a:lnTo>
                      <a:pt x="880" y="206"/>
                    </a:lnTo>
                    <a:lnTo>
                      <a:pt x="880" y="206"/>
                    </a:lnTo>
                    <a:lnTo>
                      <a:pt x="880" y="206"/>
                    </a:lnTo>
                    <a:close/>
                    <a:moveTo>
                      <a:pt x="284" y="208"/>
                    </a:moveTo>
                    <a:lnTo>
                      <a:pt x="284" y="212"/>
                    </a:lnTo>
                    <a:lnTo>
                      <a:pt x="280" y="212"/>
                    </a:lnTo>
                    <a:lnTo>
                      <a:pt x="284" y="212"/>
                    </a:lnTo>
                    <a:lnTo>
                      <a:pt x="284" y="208"/>
                    </a:lnTo>
                    <a:lnTo>
                      <a:pt x="284" y="208"/>
                    </a:lnTo>
                    <a:lnTo>
                      <a:pt x="284" y="208"/>
                    </a:lnTo>
                    <a:close/>
                    <a:moveTo>
                      <a:pt x="262" y="208"/>
                    </a:moveTo>
                    <a:lnTo>
                      <a:pt x="266" y="208"/>
                    </a:lnTo>
                    <a:lnTo>
                      <a:pt x="262" y="208"/>
                    </a:lnTo>
                    <a:lnTo>
                      <a:pt x="258" y="208"/>
                    </a:lnTo>
                    <a:lnTo>
                      <a:pt x="262" y="208"/>
                    </a:lnTo>
                    <a:lnTo>
                      <a:pt x="262" y="208"/>
                    </a:lnTo>
                    <a:lnTo>
                      <a:pt x="262" y="208"/>
                    </a:lnTo>
                    <a:close/>
                    <a:moveTo>
                      <a:pt x="534" y="208"/>
                    </a:moveTo>
                    <a:lnTo>
                      <a:pt x="530" y="212"/>
                    </a:lnTo>
                    <a:lnTo>
                      <a:pt x="526" y="212"/>
                    </a:lnTo>
                    <a:lnTo>
                      <a:pt x="526" y="208"/>
                    </a:lnTo>
                    <a:lnTo>
                      <a:pt x="530" y="208"/>
                    </a:lnTo>
                    <a:lnTo>
                      <a:pt x="534" y="208"/>
                    </a:lnTo>
                    <a:lnTo>
                      <a:pt x="534" y="208"/>
                    </a:lnTo>
                    <a:lnTo>
                      <a:pt x="534" y="208"/>
                    </a:lnTo>
                    <a:close/>
                    <a:moveTo>
                      <a:pt x="574" y="220"/>
                    </a:moveTo>
                    <a:lnTo>
                      <a:pt x="574" y="216"/>
                    </a:lnTo>
                    <a:lnTo>
                      <a:pt x="570" y="220"/>
                    </a:lnTo>
                    <a:lnTo>
                      <a:pt x="566" y="220"/>
                    </a:lnTo>
                    <a:lnTo>
                      <a:pt x="566" y="216"/>
                    </a:lnTo>
                    <a:lnTo>
                      <a:pt x="570" y="216"/>
                    </a:lnTo>
                    <a:lnTo>
                      <a:pt x="574" y="216"/>
                    </a:lnTo>
                    <a:lnTo>
                      <a:pt x="578" y="216"/>
                    </a:lnTo>
                    <a:lnTo>
                      <a:pt x="578" y="220"/>
                    </a:lnTo>
                    <a:lnTo>
                      <a:pt x="574" y="220"/>
                    </a:lnTo>
                    <a:lnTo>
                      <a:pt x="574" y="220"/>
                    </a:lnTo>
                    <a:lnTo>
                      <a:pt x="574" y="220"/>
                    </a:lnTo>
                    <a:close/>
                    <a:moveTo>
                      <a:pt x="862" y="298"/>
                    </a:moveTo>
                    <a:lnTo>
                      <a:pt x="864" y="302"/>
                    </a:lnTo>
                    <a:lnTo>
                      <a:pt x="862" y="302"/>
                    </a:lnTo>
                    <a:lnTo>
                      <a:pt x="862" y="298"/>
                    </a:lnTo>
                    <a:lnTo>
                      <a:pt x="862" y="298"/>
                    </a:lnTo>
                    <a:lnTo>
                      <a:pt x="862" y="298"/>
                    </a:lnTo>
                    <a:close/>
                    <a:moveTo>
                      <a:pt x="868" y="302"/>
                    </a:moveTo>
                    <a:lnTo>
                      <a:pt x="872" y="302"/>
                    </a:lnTo>
                    <a:lnTo>
                      <a:pt x="872" y="306"/>
                    </a:lnTo>
                    <a:lnTo>
                      <a:pt x="868" y="306"/>
                    </a:lnTo>
                    <a:lnTo>
                      <a:pt x="868" y="302"/>
                    </a:lnTo>
                    <a:lnTo>
                      <a:pt x="868" y="302"/>
                    </a:lnTo>
                    <a:lnTo>
                      <a:pt x="868" y="302"/>
                    </a:lnTo>
                    <a:close/>
                    <a:moveTo>
                      <a:pt x="876" y="302"/>
                    </a:moveTo>
                    <a:lnTo>
                      <a:pt x="880" y="302"/>
                    </a:lnTo>
                    <a:lnTo>
                      <a:pt x="880" y="306"/>
                    </a:lnTo>
                    <a:lnTo>
                      <a:pt x="876" y="306"/>
                    </a:lnTo>
                    <a:lnTo>
                      <a:pt x="876" y="302"/>
                    </a:lnTo>
                    <a:lnTo>
                      <a:pt x="876" y="302"/>
                    </a:lnTo>
                    <a:lnTo>
                      <a:pt x="876" y="302"/>
                    </a:lnTo>
                    <a:close/>
                    <a:moveTo>
                      <a:pt x="776" y="306"/>
                    </a:moveTo>
                    <a:lnTo>
                      <a:pt x="778" y="306"/>
                    </a:lnTo>
                    <a:lnTo>
                      <a:pt x="778" y="310"/>
                    </a:lnTo>
                    <a:lnTo>
                      <a:pt x="778" y="306"/>
                    </a:lnTo>
                    <a:lnTo>
                      <a:pt x="776" y="306"/>
                    </a:lnTo>
                    <a:lnTo>
                      <a:pt x="776" y="306"/>
                    </a:lnTo>
                    <a:lnTo>
                      <a:pt x="776" y="306"/>
                    </a:lnTo>
                    <a:close/>
                    <a:moveTo>
                      <a:pt x="646" y="318"/>
                    </a:moveTo>
                    <a:lnTo>
                      <a:pt x="646" y="322"/>
                    </a:lnTo>
                    <a:lnTo>
                      <a:pt x="646" y="318"/>
                    </a:lnTo>
                    <a:lnTo>
                      <a:pt x="646" y="318"/>
                    </a:lnTo>
                    <a:lnTo>
                      <a:pt x="646" y="318"/>
                    </a:lnTo>
                    <a:close/>
                    <a:moveTo>
                      <a:pt x="626" y="332"/>
                    </a:moveTo>
                    <a:lnTo>
                      <a:pt x="630" y="332"/>
                    </a:lnTo>
                    <a:lnTo>
                      <a:pt x="630" y="336"/>
                    </a:lnTo>
                    <a:lnTo>
                      <a:pt x="626" y="336"/>
                    </a:lnTo>
                    <a:lnTo>
                      <a:pt x="626" y="332"/>
                    </a:lnTo>
                    <a:lnTo>
                      <a:pt x="626" y="332"/>
                    </a:lnTo>
                    <a:lnTo>
                      <a:pt x="626" y="332"/>
                    </a:lnTo>
                    <a:close/>
                    <a:moveTo>
                      <a:pt x="336" y="350"/>
                    </a:moveTo>
                    <a:lnTo>
                      <a:pt x="340" y="350"/>
                    </a:lnTo>
                    <a:lnTo>
                      <a:pt x="336" y="350"/>
                    </a:lnTo>
                    <a:lnTo>
                      <a:pt x="336" y="350"/>
                    </a:lnTo>
                    <a:lnTo>
                      <a:pt x="336" y="350"/>
                    </a:lnTo>
                    <a:close/>
                    <a:moveTo>
                      <a:pt x="352" y="350"/>
                    </a:moveTo>
                    <a:lnTo>
                      <a:pt x="348" y="350"/>
                    </a:lnTo>
                    <a:lnTo>
                      <a:pt x="352" y="350"/>
                    </a:lnTo>
                    <a:lnTo>
                      <a:pt x="352" y="350"/>
                    </a:lnTo>
                    <a:lnTo>
                      <a:pt x="352" y="350"/>
                    </a:lnTo>
                    <a:close/>
                    <a:moveTo>
                      <a:pt x="620" y="366"/>
                    </a:moveTo>
                    <a:lnTo>
                      <a:pt x="620" y="370"/>
                    </a:lnTo>
                    <a:lnTo>
                      <a:pt x="616" y="370"/>
                    </a:lnTo>
                    <a:lnTo>
                      <a:pt x="616" y="366"/>
                    </a:lnTo>
                    <a:lnTo>
                      <a:pt x="620" y="366"/>
                    </a:lnTo>
                    <a:lnTo>
                      <a:pt x="620" y="366"/>
                    </a:lnTo>
                    <a:lnTo>
                      <a:pt x="620" y="366"/>
                    </a:lnTo>
                    <a:close/>
                    <a:moveTo>
                      <a:pt x="702" y="374"/>
                    </a:moveTo>
                    <a:lnTo>
                      <a:pt x="698" y="370"/>
                    </a:lnTo>
                    <a:lnTo>
                      <a:pt x="702" y="370"/>
                    </a:lnTo>
                    <a:lnTo>
                      <a:pt x="702" y="374"/>
                    </a:lnTo>
                    <a:lnTo>
                      <a:pt x="702" y="374"/>
                    </a:lnTo>
                    <a:lnTo>
                      <a:pt x="702" y="374"/>
                    </a:lnTo>
                    <a:close/>
                    <a:moveTo>
                      <a:pt x="634" y="378"/>
                    </a:moveTo>
                    <a:lnTo>
                      <a:pt x="634" y="380"/>
                    </a:lnTo>
                    <a:lnTo>
                      <a:pt x="630" y="380"/>
                    </a:lnTo>
                    <a:lnTo>
                      <a:pt x="626" y="378"/>
                    </a:lnTo>
                    <a:lnTo>
                      <a:pt x="630" y="378"/>
                    </a:lnTo>
                    <a:lnTo>
                      <a:pt x="634" y="378"/>
                    </a:lnTo>
                    <a:lnTo>
                      <a:pt x="634" y="378"/>
                    </a:lnTo>
                    <a:lnTo>
                      <a:pt x="634" y="378"/>
                    </a:lnTo>
                    <a:close/>
                    <a:moveTo>
                      <a:pt x="720" y="380"/>
                    </a:moveTo>
                    <a:lnTo>
                      <a:pt x="716" y="384"/>
                    </a:lnTo>
                    <a:lnTo>
                      <a:pt x="716" y="380"/>
                    </a:lnTo>
                    <a:lnTo>
                      <a:pt x="720" y="380"/>
                    </a:lnTo>
                    <a:lnTo>
                      <a:pt x="720" y="380"/>
                    </a:lnTo>
                    <a:lnTo>
                      <a:pt x="720" y="380"/>
                    </a:lnTo>
                    <a:close/>
                    <a:moveTo>
                      <a:pt x="82" y="384"/>
                    </a:moveTo>
                    <a:lnTo>
                      <a:pt x="80" y="384"/>
                    </a:lnTo>
                    <a:lnTo>
                      <a:pt x="80" y="380"/>
                    </a:lnTo>
                    <a:lnTo>
                      <a:pt x="82" y="380"/>
                    </a:lnTo>
                    <a:lnTo>
                      <a:pt x="82" y="384"/>
                    </a:lnTo>
                    <a:lnTo>
                      <a:pt x="82" y="384"/>
                    </a:lnTo>
                    <a:lnTo>
                      <a:pt x="82" y="384"/>
                    </a:lnTo>
                    <a:close/>
                    <a:moveTo>
                      <a:pt x="712" y="384"/>
                    </a:moveTo>
                    <a:lnTo>
                      <a:pt x="712" y="380"/>
                    </a:lnTo>
                    <a:lnTo>
                      <a:pt x="716" y="384"/>
                    </a:lnTo>
                    <a:lnTo>
                      <a:pt x="712" y="384"/>
                    </a:lnTo>
                    <a:lnTo>
                      <a:pt x="712" y="384"/>
                    </a:lnTo>
                    <a:lnTo>
                      <a:pt x="712" y="384"/>
                    </a:lnTo>
                    <a:close/>
                    <a:moveTo>
                      <a:pt x="578" y="388"/>
                    </a:moveTo>
                    <a:lnTo>
                      <a:pt x="582" y="392"/>
                    </a:lnTo>
                    <a:lnTo>
                      <a:pt x="578" y="392"/>
                    </a:lnTo>
                    <a:lnTo>
                      <a:pt x="578" y="388"/>
                    </a:lnTo>
                    <a:lnTo>
                      <a:pt x="578" y="388"/>
                    </a:lnTo>
                    <a:lnTo>
                      <a:pt x="578" y="388"/>
                    </a:lnTo>
                    <a:close/>
                    <a:moveTo>
                      <a:pt x="574" y="392"/>
                    </a:moveTo>
                    <a:lnTo>
                      <a:pt x="578" y="392"/>
                    </a:lnTo>
                    <a:lnTo>
                      <a:pt x="578" y="396"/>
                    </a:lnTo>
                    <a:lnTo>
                      <a:pt x="574" y="396"/>
                    </a:lnTo>
                    <a:lnTo>
                      <a:pt x="574" y="400"/>
                    </a:lnTo>
                    <a:lnTo>
                      <a:pt x="570" y="396"/>
                    </a:lnTo>
                    <a:lnTo>
                      <a:pt x="570" y="392"/>
                    </a:lnTo>
                    <a:lnTo>
                      <a:pt x="570" y="388"/>
                    </a:lnTo>
                    <a:lnTo>
                      <a:pt x="574" y="388"/>
                    </a:lnTo>
                    <a:lnTo>
                      <a:pt x="574" y="392"/>
                    </a:lnTo>
                    <a:lnTo>
                      <a:pt x="574" y="392"/>
                    </a:lnTo>
                    <a:lnTo>
                      <a:pt x="574" y="392"/>
                    </a:lnTo>
                    <a:close/>
                    <a:moveTo>
                      <a:pt x="724" y="392"/>
                    </a:moveTo>
                    <a:lnTo>
                      <a:pt x="720" y="392"/>
                    </a:lnTo>
                    <a:lnTo>
                      <a:pt x="724" y="392"/>
                    </a:lnTo>
                    <a:lnTo>
                      <a:pt x="724" y="392"/>
                    </a:lnTo>
                    <a:lnTo>
                      <a:pt x="724" y="392"/>
                    </a:lnTo>
                    <a:close/>
                    <a:moveTo>
                      <a:pt x="724" y="400"/>
                    </a:moveTo>
                    <a:lnTo>
                      <a:pt x="720" y="400"/>
                    </a:lnTo>
                    <a:lnTo>
                      <a:pt x="720" y="396"/>
                    </a:lnTo>
                    <a:lnTo>
                      <a:pt x="724" y="396"/>
                    </a:lnTo>
                    <a:lnTo>
                      <a:pt x="724" y="400"/>
                    </a:lnTo>
                    <a:lnTo>
                      <a:pt x="724" y="400"/>
                    </a:lnTo>
                    <a:lnTo>
                      <a:pt x="724" y="400"/>
                    </a:lnTo>
                    <a:close/>
                    <a:moveTo>
                      <a:pt x="1026" y="396"/>
                    </a:moveTo>
                    <a:lnTo>
                      <a:pt x="1030" y="396"/>
                    </a:lnTo>
                    <a:lnTo>
                      <a:pt x="1032" y="396"/>
                    </a:lnTo>
                    <a:lnTo>
                      <a:pt x="1036" y="400"/>
                    </a:lnTo>
                    <a:lnTo>
                      <a:pt x="1032" y="400"/>
                    </a:lnTo>
                    <a:lnTo>
                      <a:pt x="1032" y="396"/>
                    </a:lnTo>
                    <a:lnTo>
                      <a:pt x="1030" y="396"/>
                    </a:lnTo>
                    <a:lnTo>
                      <a:pt x="1026" y="396"/>
                    </a:lnTo>
                    <a:lnTo>
                      <a:pt x="1026" y="396"/>
                    </a:lnTo>
                    <a:lnTo>
                      <a:pt x="1026" y="396"/>
                    </a:lnTo>
                    <a:close/>
                    <a:moveTo>
                      <a:pt x="428" y="404"/>
                    </a:moveTo>
                    <a:lnTo>
                      <a:pt x="424" y="404"/>
                    </a:lnTo>
                    <a:lnTo>
                      <a:pt x="422" y="404"/>
                    </a:lnTo>
                    <a:lnTo>
                      <a:pt x="424" y="404"/>
                    </a:lnTo>
                    <a:lnTo>
                      <a:pt x="428" y="404"/>
                    </a:lnTo>
                    <a:lnTo>
                      <a:pt x="428" y="404"/>
                    </a:lnTo>
                    <a:lnTo>
                      <a:pt x="428" y="404"/>
                    </a:lnTo>
                    <a:close/>
                    <a:moveTo>
                      <a:pt x="834" y="408"/>
                    </a:moveTo>
                    <a:lnTo>
                      <a:pt x="832" y="408"/>
                    </a:lnTo>
                    <a:lnTo>
                      <a:pt x="834" y="408"/>
                    </a:lnTo>
                    <a:lnTo>
                      <a:pt x="834" y="408"/>
                    </a:lnTo>
                    <a:lnTo>
                      <a:pt x="834" y="408"/>
                    </a:lnTo>
                    <a:close/>
                    <a:moveTo>
                      <a:pt x="418" y="408"/>
                    </a:moveTo>
                    <a:lnTo>
                      <a:pt x="418" y="410"/>
                    </a:lnTo>
                    <a:lnTo>
                      <a:pt x="414" y="410"/>
                    </a:lnTo>
                    <a:lnTo>
                      <a:pt x="414" y="408"/>
                    </a:lnTo>
                    <a:lnTo>
                      <a:pt x="418" y="408"/>
                    </a:lnTo>
                    <a:lnTo>
                      <a:pt x="418" y="408"/>
                    </a:lnTo>
                    <a:lnTo>
                      <a:pt x="418" y="408"/>
                    </a:lnTo>
                    <a:close/>
                    <a:moveTo>
                      <a:pt x="444" y="410"/>
                    </a:moveTo>
                    <a:lnTo>
                      <a:pt x="440" y="410"/>
                    </a:lnTo>
                    <a:lnTo>
                      <a:pt x="440" y="414"/>
                    </a:lnTo>
                    <a:lnTo>
                      <a:pt x="440" y="410"/>
                    </a:lnTo>
                    <a:lnTo>
                      <a:pt x="444" y="410"/>
                    </a:lnTo>
                    <a:lnTo>
                      <a:pt x="444" y="410"/>
                    </a:lnTo>
                    <a:lnTo>
                      <a:pt x="444" y="410"/>
                    </a:lnTo>
                    <a:close/>
                    <a:moveTo>
                      <a:pt x="518" y="410"/>
                    </a:moveTo>
                    <a:lnTo>
                      <a:pt x="518" y="414"/>
                    </a:lnTo>
                    <a:lnTo>
                      <a:pt x="514" y="414"/>
                    </a:lnTo>
                    <a:lnTo>
                      <a:pt x="514" y="410"/>
                    </a:lnTo>
                    <a:lnTo>
                      <a:pt x="518" y="410"/>
                    </a:lnTo>
                    <a:lnTo>
                      <a:pt x="518" y="410"/>
                    </a:lnTo>
                    <a:lnTo>
                      <a:pt x="518" y="410"/>
                    </a:lnTo>
                    <a:close/>
                    <a:moveTo>
                      <a:pt x="440" y="414"/>
                    </a:moveTo>
                    <a:lnTo>
                      <a:pt x="436" y="414"/>
                    </a:lnTo>
                    <a:lnTo>
                      <a:pt x="440" y="414"/>
                    </a:lnTo>
                    <a:lnTo>
                      <a:pt x="440" y="414"/>
                    </a:lnTo>
                    <a:lnTo>
                      <a:pt x="440" y="414"/>
                    </a:lnTo>
                    <a:close/>
                    <a:moveTo>
                      <a:pt x="448" y="414"/>
                    </a:moveTo>
                    <a:lnTo>
                      <a:pt x="448" y="418"/>
                    </a:lnTo>
                    <a:lnTo>
                      <a:pt x="448" y="414"/>
                    </a:lnTo>
                    <a:lnTo>
                      <a:pt x="444" y="414"/>
                    </a:lnTo>
                    <a:lnTo>
                      <a:pt x="448" y="414"/>
                    </a:lnTo>
                    <a:lnTo>
                      <a:pt x="448" y="414"/>
                    </a:lnTo>
                    <a:lnTo>
                      <a:pt x="448" y="414"/>
                    </a:lnTo>
                    <a:close/>
                    <a:moveTo>
                      <a:pt x="462" y="418"/>
                    </a:moveTo>
                    <a:lnTo>
                      <a:pt x="458" y="418"/>
                    </a:lnTo>
                    <a:lnTo>
                      <a:pt x="462" y="418"/>
                    </a:lnTo>
                    <a:lnTo>
                      <a:pt x="462" y="418"/>
                    </a:lnTo>
                    <a:lnTo>
                      <a:pt x="462" y="418"/>
                    </a:lnTo>
                    <a:close/>
                    <a:moveTo>
                      <a:pt x="620" y="422"/>
                    </a:moveTo>
                    <a:lnTo>
                      <a:pt x="620" y="426"/>
                    </a:lnTo>
                    <a:lnTo>
                      <a:pt x="616" y="426"/>
                    </a:lnTo>
                    <a:lnTo>
                      <a:pt x="616" y="422"/>
                    </a:lnTo>
                    <a:lnTo>
                      <a:pt x="620" y="422"/>
                    </a:lnTo>
                    <a:lnTo>
                      <a:pt x="620" y="422"/>
                    </a:lnTo>
                    <a:lnTo>
                      <a:pt x="620" y="422"/>
                    </a:lnTo>
                    <a:close/>
                    <a:moveTo>
                      <a:pt x="466" y="430"/>
                    </a:moveTo>
                    <a:lnTo>
                      <a:pt x="466" y="426"/>
                    </a:lnTo>
                    <a:lnTo>
                      <a:pt x="466" y="430"/>
                    </a:lnTo>
                    <a:lnTo>
                      <a:pt x="466" y="430"/>
                    </a:lnTo>
                    <a:lnTo>
                      <a:pt x="466" y="430"/>
                    </a:lnTo>
                    <a:close/>
                    <a:moveTo>
                      <a:pt x="466" y="430"/>
                    </a:moveTo>
                    <a:lnTo>
                      <a:pt x="462" y="430"/>
                    </a:lnTo>
                    <a:lnTo>
                      <a:pt x="462" y="426"/>
                    </a:lnTo>
                    <a:lnTo>
                      <a:pt x="466" y="426"/>
                    </a:lnTo>
                    <a:lnTo>
                      <a:pt x="466" y="430"/>
                    </a:lnTo>
                    <a:lnTo>
                      <a:pt x="466" y="430"/>
                    </a:lnTo>
                    <a:lnTo>
                      <a:pt x="466" y="430"/>
                    </a:lnTo>
                    <a:close/>
                    <a:moveTo>
                      <a:pt x="1096" y="434"/>
                    </a:moveTo>
                    <a:lnTo>
                      <a:pt x="1092" y="434"/>
                    </a:lnTo>
                    <a:lnTo>
                      <a:pt x="1096" y="434"/>
                    </a:lnTo>
                    <a:lnTo>
                      <a:pt x="1100" y="434"/>
                    </a:lnTo>
                    <a:lnTo>
                      <a:pt x="1096" y="434"/>
                    </a:lnTo>
                    <a:lnTo>
                      <a:pt x="1096" y="434"/>
                    </a:lnTo>
                    <a:lnTo>
                      <a:pt x="1096" y="434"/>
                    </a:lnTo>
                    <a:close/>
                    <a:moveTo>
                      <a:pt x="646" y="434"/>
                    </a:moveTo>
                    <a:lnTo>
                      <a:pt x="646" y="436"/>
                    </a:lnTo>
                    <a:lnTo>
                      <a:pt x="642" y="436"/>
                    </a:lnTo>
                    <a:lnTo>
                      <a:pt x="642" y="434"/>
                    </a:lnTo>
                    <a:lnTo>
                      <a:pt x="646" y="434"/>
                    </a:lnTo>
                    <a:lnTo>
                      <a:pt x="646" y="434"/>
                    </a:lnTo>
                    <a:lnTo>
                      <a:pt x="646" y="434"/>
                    </a:lnTo>
                    <a:close/>
                    <a:moveTo>
                      <a:pt x="474" y="436"/>
                    </a:moveTo>
                    <a:lnTo>
                      <a:pt x="474" y="440"/>
                    </a:lnTo>
                    <a:lnTo>
                      <a:pt x="474" y="436"/>
                    </a:lnTo>
                    <a:lnTo>
                      <a:pt x="474" y="436"/>
                    </a:lnTo>
                    <a:lnTo>
                      <a:pt x="474" y="436"/>
                    </a:lnTo>
                    <a:close/>
                    <a:moveTo>
                      <a:pt x="1104" y="440"/>
                    </a:moveTo>
                    <a:lnTo>
                      <a:pt x="1100" y="440"/>
                    </a:lnTo>
                    <a:lnTo>
                      <a:pt x="1104" y="440"/>
                    </a:lnTo>
                    <a:lnTo>
                      <a:pt x="1104" y="440"/>
                    </a:lnTo>
                    <a:lnTo>
                      <a:pt x="1104" y="440"/>
                    </a:lnTo>
                    <a:close/>
                    <a:moveTo>
                      <a:pt x="470" y="440"/>
                    </a:moveTo>
                    <a:lnTo>
                      <a:pt x="470" y="444"/>
                    </a:lnTo>
                    <a:lnTo>
                      <a:pt x="466" y="444"/>
                    </a:lnTo>
                    <a:lnTo>
                      <a:pt x="470" y="440"/>
                    </a:lnTo>
                    <a:lnTo>
                      <a:pt x="470" y="440"/>
                    </a:lnTo>
                    <a:lnTo>
                      <a:pt x="470" y="440"/>
                    </a:lnTo>
                    <a:close/>
                    <a:moveTo>
                      <a:pt x="1114" y="460"/>
                    </a:moveTo>
                    <a:lnTo>
                      <a:pt x="1110" y="460"/>
                    </a:lnTo>
                    <a:lnTo>
                      <a:pt x="1114" y="460"/>
                    </a:lnTo>
                    <a:lnTo>
                      <a:pt x="1114" y="460"/>
                    </a:lnTo>
                    <a:lnTo>
                      <a:pt x="1114" y="460"/>
                    </a:lnTo>
                    <a:close/>
                    <a:moveTo>
                      <a:pt x="954" y="500"/>
                    </a:moveTo>
                    <a:lnTo>
                      <a:pt x="954" y="504"/>
                    </a:lnTo>
                    <a:lnTo>
                      <a:pt x="954" y="508"/>
                    </a:lnTo>
                    <a:lnTo>
                      <a:pt x="954" y="504"/>
                    </a:lnTo>
                    <a:lnTo>
                      <a:pt x="950" y="504"/>
                    </a:lnTo>
                    <a:lnTo>
                      <a:pt x="954" y="500"/>
                    </a:lnTo>
                    <a:lnTo>
                      <a:pt x="950" y="500"/>
                    </a:lnTo>
                    <a:lnTo>
                      <a:pt x="954" y="500"/>
                    </a:lnTo>
                    <a:lnTo>
                      <a:pt x="954" y="500"/>
                    </a:lnTo>
                    <a:lnTo>
                      <a:pt x="954" y="500"/>
                    </a:lnTo>
                    <a:close/>
                    <a:moveTo>
                      <a:pt x="944" y="500"/>
                    </a:moveTo>
                    <a:lnTo>
                      <a:pt x="944" y="504"/>
                    </a:lnTo>
                    <a:lnTo>
                      <a:pt x="948" y="504"/>
                    </a:lnTo>
                    <a:lnTo>
                      <a:pt x="944" y="504"/>
                    </a:lnTo>
                    <a:lnTo>
                      <a:pt x="944" y="500"/>
                    </a:lnTo>
                    <a:lnTo>
                      <a:pt x="944" y="500"/>
                    </a:lnTo>
                    <a:lnTo>
                      <a:pt x="944" y="500"/>
                    </a:lnTo>
                    <a:close/>
                    <a:moveTo>
                      <a:pt x="1076" y="504"/>
                    </a:moveTo>
                    <a:lnTo>
                      <a:pt x="1076" y="508"/>
                    </a:lnTo>
                    <a:lnTo>
                      <a:pt x="1076" y="504"/>
                    </a:lnTo>
                    <a:lnTo>
                      <a:pt x="1074" y="504"/>
                    </a:lnTo>
                    <a:lnTo>
                      <a:pt x="1076" y="504"/>
                    </a:lnTo>
                    <a:lnTo>
                      <a:pt x="1076" y="504"/>
                    </a:lnTo>
                    <a:lnTo>
                      <a:pt x="1076" y="504"/>
                    </a:lnTo>
                    <a:close/>
                    <a:moveTo>
                      <a:pt x="950" y="504"/>
                    </a:moveTo>
                    <a:lnTo>
                      <a:pt x="950" y="508"/>
                    </a:lnTo>
                    <a:lnTo>
                      <a:pt x="950" y="504"/>
                    </a:lnTo>
                    <a:lnTo>
                      <a:pt x="950" y="504"/>
                    </a:lnTo>
                    <a:lnTo>
                      <a:pt x="950" y="504"/>
                    </a:lnTo>
                    <a:close/>
                    <a:moveTo>
                      <a:pt x="1074" y="504"/>
                    </a:moveTo>
                    <a:lnTo>
                      <a:pt x="1076" y="508"/>
                    </a:lnTo>
                    <a:lnTo>
                      <a:pt x="1074" y="508"/>
                    </a:lnTo>
                    <a:lnTo>
                      <a:pt x="1074" y="504"/>
                    </a:lnTo>
                    <a:lnTo>
                      <a:pt x="1074" y="504"/>
                    </a:lnTo>
                    <a:lnTo>
                      <a:pt x="1074" y="504"/>
                    </a:lnTo>
                    <a:close/>
                    <a:moveTo>
                      <a:pt x="1080" y="516"/>
                    </a:moveTo>
                    <a:lnTo>
                      <a:pt x="1080" y="520"/>
                    </a:lnTo>
                    <a:lnTo>
                      <a:pt x="1084" y="520"/>
                    </a:lnTo>
                    <a:lnTo>
                      <a:pt x="1084" y="522"/>
                    </a:lnTo>
                    <a:lnTo>
                      <a:pt x="1080" y="522"/>
                    </a:lnTo>
                    <a:lnTo>
                      <a:pt x="1080" y="520"/>
                    </a:lnTo>
                    <a:lnTo>
                      <a:pt x="1076" y="520"/>
                    </a:lnTo>
                    <a:lnTo>
                      <a:pt x="1076" y="516"/>
                    </a:lnTo>
                    <a:lnTo>
                      <a:pt x="1080" y="516"/>
                    </a:lnTo>
                    <a:lnTo>
                      <a:pt x="1080" y="516"/>
                    </a:lnTo>
                    <a:lnTo>
                      <a:pt x="1080" y="516"/>
                    </a:lnTo>
                    <a:close/>
                    <a:moveTo>
                      <a:pt x="1084" y="516"/>
                    </a:moveTo>
                    <a:lnTo>
                      <a:pt x="1084" y="520"/>
                    </a:lnTo>
                    <a:lnTo>
                      <a:pt x="1084" y="516"/>
                    </a:lnTo>
                    <a:lnTo>
                      <a:pt x="1084" y="516"/>
                    </a:lnTo>
                    <a:lnTo>
                      <a:pt x="1084" y="516"/>
                    </a:lnTo>
                    <a:close/>
                    <a:moveTo>
                      <a:pt x="1088" y="520"/>
                    </a:moveTo>
                    <a:lnTo>
                      <a:pt x="1088" y="522"/>
                    </a:lnTo>
                    <a:lnTo>
                      <a:pt x="1084" y="522"/>
                    </a:lnTo>
                    <a:lnTo>
                      <a:pt x="1084" y="520"/>
                    </a:lnTo>
                    <a:lnTo>
                      <a:pt x="1088" y="520"/>
                    </a:lnTo>
                    <a:lnTo>
                      <a:pt x="1088" y="520"/>
                    </a:lnTo>
                    <a:lnTo>
                      <a:pt x="1088" y="520"/>
                    </a:lnTo>
                    <a:close/>
                    <a:moveTo>
                      <a:pt x="1084" y="522"/>
                    </a:moveTo>
                    <a:lnTo>
                      <a:pt x="1088" y="522"/>
                    </a:lnTo>
                    <a:lnTo>
                      <a:pt x="1088" y="526"/>
                    </a:lnTo>
                    <a:lnTo>
                      <a:pt x="1084" y="526"/>
                    </a:lnTo>
                    <a:lnTo>
                      <a:pt x="1084" y="522"/>
                    </a:lnTo>
                    <a:lnTo>
                      <a:pt x="1084" y="522"/>
                    </a:lnTo>
                    <a:lnTo>
                      <a:pt x="1084" y="522"/>
                    </a:lnTo>
                    <a:close/>
                    <a:moveTo>
                      <a:pt x="712" y="522"/>
                    </a:moveTo>
                    <a:lnTo>
                      <a:pt x="712" y="526"/>
                    </a:lnTo>
                    <a:lnTo>
                      <a:pt x="708" y="526"/>
                    </a:lnTo>
                    <a:lnTo>
                      <a:pt x="708" y="522"/>
                    </a:lnTo>
                    <a:lnTo>
                      <a:pt x="712" y="522"/>
                    </a:lnTo>
                    <a:lnTo>
                      <a:pt x="712" y="522"/>
                    </a:lnTo>
                    <a:lnTo>
                      <a:pt x="712" y="522"/>
                    </a:lnTo>
                    <a:close/>
                    <a:moveTo>
                      <a:pt x="890" y="546"/>
                    </a:moveTo>
                    <a:lnTo>
                      <a:pt x="894" y="546"/>
                    </a:lnTo>
                    <a:lnTo>
                      <a:pt x="894" y="550"/>
                    </a:lnTo>
                    <a:lnTo>
                      <a:pt x="890" y="550"/>
                    </a:lnTo>
                    <a:lnTo>
                      <a:pt x="890" y="546"/>
                    </a:lnTo>
                    <a:lnTo>
                      <a:pt x="890" y="546"/>
                    </a:lnTo>
                    <a:lnTo>
                      <a:pt x="890" y="546"/>
                    </a:lnTo>
                    <a:close/>
                    <a:moveTo>
                      <a:pt x="690" y="552"/>
                    </a:moveTo>
                    <a:lnTo>
                      <a:pt x="686" y="552"/>
                    </a:lnTo>
                    <a:lnTo>
                      <a:pt x="690" y="552"/>
                    </a:lnTo>
                    <a:lnTo>
                      <a:pt x="690" y="552"/>
                    </a:lnTo>
                    <a:lnTo>
                      <a:pt x="690" y="552"/>
                    </a:lnTo>
                    <a:close/>
                    <a:moveTo>
                      <a:pt x="1066" y="564"/>
                    </a:moveTo>
                    <a:lnTo>
                      <a:pt x="1066" y="566"/>
                    </a:lnTo>
                    <a:lnTo>
                      <a:pt x="1062" y="566"/>
                    </a:lnTo>
                    <a:lnTo>
                      <a:pt x="1062" y="564"/>
                    </a:lnTo>
                    <a:lnTo>
                      <a:pt x="1066" y="564"/>
                    </a:lnTo>
                    <a:lnTo>
                      <a:pt x="1066" y="564"/>
                    </a:lnTo>
                    <a:lnTo>
                      <a:pt x="1066" y="564"/>
                    </a:lnTo>
                    <a:close/>
                    <a:moveTo>
                      <a:pt x="1088" y="608"/>
                    </a:moveTo>
                    <a:lnTo>
                      <a:pt x="1088" y="612"/>
                    </a:lnTo>
                    <a:lnTo>
                      <a:pt x="1084" y="612"/>
                    </a:lnTo>
                    <a:lnTo>
                      <a:pt x="1088" y="608"/>
                    </a:lnTo>
                    <a:lnTo>
                      <a:pt x="1088" y="608"/>
                    </a:lnTo>
                    <a:lnTo>
                      <a:pt x="1088" y="608"/>
                    </a:lnTo>
                    <a:close/>
                    <a:moveTo>
                      <a:pt x="1118" y="664"/>
                    </a:moveTo>
                    <a:lnTo>
                      <a:pt x="1118" y="660"/>
                    </a:lnTo>
                    <a:lnTo>
                      <a:pt x="1122" y="660"/>
                    </a:lnTo>
                    <a:lnTo>
                      <a:pt x="1118" y="664"/>
                    </a:lnTo>
                    <a:lnTo>
                      <a:pt x="1118" y="664"/>
                    </a:lnTo>
                    <a:lnTo>
                      <a:pt x="1118" y="664"/>
                    </a:lnTo>
                    <a:close/>
                    <a:moveTo>
                      <a:pt x="1122" y="660"/>
                    </a:moveTo>
                    <a:lnTo>
                      <a:pt x="1122" y="664"/>
                    </a:lnTo>
                    <a:lnTo>
                      <a:pt x="1118" y="664"/>
                    </a:lnTo>
                    <a:lnTo>
                      <a:pt x="1122" y="664"/>
                    </a:lnTo>
                    <a:lnTo>
                      <a:pt x="1122" y="660"/>
                    </a:lnTo>
                    <a:lnTo>
                      <a:pt x="1122" y="660"/>
                    </a:lnTo>
                    <a:lnTo>
                      <a:pt x="1122" y="660"/>
                    </a:lnTo>
                    <a:close/>
                    <a:moveTo>
                      <a:pt x="864" y="676"/>
                    </a:moveTo>
                    <a:lnTo>
                      <a:pt x="864" y="680"/>
                    </a:lnTo>
                    <a:lnTo>
                      <a:pt x="864" y="676"/>
                    </a:lnTo>
                    <a:lnTo>
                      <a:pt x="864" y="676"/>
                    </a:lnTo>
                    <a:lnTo>
                      <a:pt x="864" y="676"/>
                    </a:lnTo>
                    <a:close/>
                    <a:moveTo>
                      <a:pt x="1132" y="698"/>
                    </a:moveTo>
                    <a:lnTo>
                      <a:pt x="1136" y="698"/>
                    </a:lnTo>
                    <a:lnTo>
                      <a:pt x="1132" y="698"/>
                    </a:lnTo>
                    <a:lnTo>
                      <a:pt x="1132" y="698"/>
                    </a:lnTo>
                    <a:lnTo>
                      <a:pt x="1132" y="698"/>
                    </a:lnTo>
                    <a:close/>
                    <a:moveTo>
                      <a:pt x="1174" y="720"/>
                    </a:moveTo>
                    <a:lnTo>
                      <a:pt x="1174" y="724"/>
                    </a:lnTo>
                    <a:lnTo>
                      <a:pt x="1170" y="724"/>
                    </a:lnTo>
                    <a:lnTo>
                      <a:pt x="1170" y="720"/>
                    </a:lnTo>
                    <a:lnTo>
                      <a:pt x="1174" y="720"/>
                    </a:lnTo>
                    <a:lnTo>
                      <a:pt x="1174" y="720"/>
                    </a:lnTo>
                    <a:lnTo>
                      <a:pt x="1174" y="720"/>
                    </a:lnTo>
                    <a:close/>
                    <a:moveTo>
                      <a:pt x="150" y="720"/>
                    </a:moveTo>
                    <a:lnTo>
                      <a:pt x="150" y="724"/>
                    </a:lnTo>
                    <a:lnTo>
                      <a:pt x="146" y="724"/>
                    </a:lnTo>
                    <a:lnTo>
                      <a:pt x="150" y="720"/>
                    </a:lnTo>
                    <a:lnTo>
                      <a:pt x="150" y="720"/>
                    </a:lnTo>
                    <a:lnTo>
                      <a:pt x="150" y="720"/>
                    </a:lnTo>
                    <a:close/>
                    <a:moveTo>
                      <a:pt x="1204" y="750"/>
                    </a:moveTo>
                    <a:lnTo>
                      <a:pt x="1208" y="750"/>
                    </a:lnTo>
                    <a:lnTo>
                      <a:pt x="1204" y="754"/>
                    </a:lnTo>
                    <a:lnTo>
                      <a:pt x="1204" y="750"/>
                    </a:lnTo>
                    <a:lnTo>
                      <a:pt x="1204" y="750"/>
                    </a:lnTo>
                    <a:lnTo>
                      <a:pt x="1204" y="750"/>
                    </a:lnTo>
                    <a:close/>
                    <a:moveTo>
                      <a:pt x="176" y="766"/>
                    </a:moveTo>
                    <a:lnTo>
                      <a:pt x="180" y="766"/>
                    </a:lnTo>
                    <a:lnTo>
                      <a:pt x="176" y="768"/>
                    </a:lnTo>
                    <a:lnTo>
                      <a:pt x="176" y="766"/>
                    </a:lnTo>
                    <a:lnTo>
                      <a:pt x="176" y="766"/>
                    </a:lnTo>
                    <a:lnTo>
                      <a:pt x="176" y="766"/>
                    </a:lnTo>
                    <a:close/>
                    <a:moveTo>
                      <a:pt x="182" y="776"/>
                    </a:moveTo>
                    <a:lnTo>
                      <a:pt x="186" y="776"/>
                    </a:lnTo>
                    <a:lnTo>
                      <a:pt x="182" y="776"/>
                    </a:lnTo>
                    <a:lnTo>
                      <a:pt x="182" y="776"/>
                    </a:lnTo>
                    <a:lnTo>
                      <a:pt x="182" y="776"/>
                    </a:lnTo>
                    <a:close/>
                    <a:moveTo>
                      <a:pt x="180" y="780"/>
                    </a:moveTo>
                    <a:lnTo>
                      <a:pt x="180" y="776"/>
                    </a:lnTo>
                    <a:lnTo>
                      <a:pt x="180" y="780"/>
                    </a:lnTo>
                    <a:lnTo>
                      <a:pt x="180" y="780"/>
                    </a:lnTo>
                    <a:lnTo>
                      <a:pt x="180" y="780"/>
                    </a:lnTo>
                    <a:close/>
                    <a:moveTo>
                      <a:pt x="182" y="780"/>
                    </a:moveTo>
                    <a:lnTo>
                      <a:pt x="186" y="780"/>
                    </a:lnTo>
                    <a:lnTo>
                      <a:pt x="182" y="780"/>
                    </a:lnTo>
                    <a:lnTo>
                      <a:pt x="182" y="780"/>
                    </a:lnTo>
                    <a:lnTo>
                      <a:pt x="182" y="780"/>
                    </a:lnTo>
                    <a:close/>
                    <a:moveTo>
                      <a:pt x="202" y="806"/>
                    </a:moveTo>
                    <a:lnTo>
                      <a:pt x="198" y="806"/>
                    </a:lnTo>
                    <a:lnTo>
                      <a:pt x="202" y="806"/>
                    </a:lnTo>
                    <a:lnTo>
                      <a:pt x="206" y="806"/>
                    </a:lnTo>
                    <a:lnTo>
                      <a:pt x="202" y="806"/>
                    </a:lnTo>
                    <a:lnTo>
                      <a:pt x="202" y="806"/>
                    </a:lnTo>
                    <a:lnTo>
                      <a:pt x="202" y="806"/>
                    </a:lnTo>
                    <a:close/>
                    <a:moveTo>
                      <a:pt x="1212" y="806"/>
                    </a:moveTo>
                    <a:lnTo>
                      <a:pt x="1208" y="810"/>
                    </a:lnTo>
                    <a:lnTo>
                      <a:pt x="1208" y="806"/>
                    </a:lnTo>
                    <a:lnTo>
                      <a:pt x="1212" y="806"/>
                    </a:lnTo>
                    <a:lnTo>
                      <a:pt x="1212" y="806"/>
                    </a:lnTo>
                    <a:lnTo>
                      <a:pt x="1212" y="806"/>
                    </a:lnTo>
                    <a:close/>
                    <a:moveTo>
                      <a:pt x="198" y="810"/>
                    </a:moveTo>
                    <a:lnTo>
                      <a:pt x="202" y="810"/>
                    </a:lnTo>
                    <a:lnTo>
                      <a:pt x="198" y="810"/>
                    </a:lnTo>
                    <a:lnTo>
                      <a:pt x="198" y="810"/>
                    </a:lnTo>
                    <a:lnTo>
                      <a:pt x="198" y="810"/>
                    </a:lnTo>
                    <a:close/>
                    <a:moveTo>
                      <a:pt x="210" y="810"/>
                    </a:moveTo>
                    <a:lnTo>
                      <a:pt x="210" y="814"/>
                    </a:lnTo>
                    <a:lnTo>
                      <a:pt x="206" y="814"/>
                    </a:lnTo>
                    <a:lnTo>
                      <a:pt x="202" y="814"/>
                    </a:lnTo>
                    <a:lnTo>
                      <a:pt x="206" y="814"/>
                    </a:lnTo>
                    <a:lnTo>
                      <a:pt x="210" y="810"/>
                    </a:lnTo>
                    <a:lnTo>
                      <a:pt x="210" y="810"/>
                    </a:lnTo>
                    <a:lnTo>
                      <a:pt x="210" y="810"/>
                    </a:lnTo>
                    <a:close/>
                    <a:moveTo>
                      <a:pt x="220" y="814"/>
                    </a:moveTo>
                    <a:lnTo>
                      <a:pt x="220" y="818"/>
                    </a:lnTo>
                    <a:lnTo>
                      <a:pt x="220" y="814"/>
                    </a:lnTo>
                    <a:lnTo>
                      <a:pt x="220" y="814"/>
                    </a:lnTo>
                    <a:lnTo>
                      <a:pt x="220" y="814"/>
                    </a:lnTo>
                    <a:close/>
                    <a:moveTo>
                      <a:pt x="224" y="814"/>
                    </a:moveTo>
                    <a:lnTo>
                      <a:pt x="224" y="818"/>
                    </a:lnTo>
                    <a:lnTo>
                      <a:pt x="224" y="822"/>
                    </a:lnTo>
                    <a:lnTo>
                      <a:pt x="224" y="818"/>
                    </a:lnTo>
                    <a:lnTo>
                      <a:pt x="220" y="818"/>
                    </a:lnTo>
                    <a:lnTo>
                      <a:pt x="224" y="814"/>
                    </a:lnTo>
                    <a:lnTo>
                      <a:pt x="224" y="814"/>
                    </a:lnTo>
                    <a:lnTo>
                      <a:pt x="224" y="814"/>
                    </a:lnTo>
                    <a:close/>
                    <a:moveTo>
                      <a:pt x="232" y="818"/>
                    </a:moveTo>
                    <a:lnTo>
                      <a:pt x="232" y="822"/>
                    </a:lnTo>
                    <a:lnTo>
                      <a:pt x="228" y="818"/>
                    </a:lnTo>
                    <a:lnTo>
                      <a:pt x="232" y="818"/>
                    </a:lnTo>
                    <a:lnTo>
                      <a:pt x="232" y="818"/>
                    </a:lnTo>
                    <a:lnTo>
                      <a:pt x="232" y="818"/>
                    </a:lnTo>
                    <a:close/>
                    <a:moveTo>
                      <a:pt x="228" y="818"/>
                    </a:moveTo>
                    <a:lnTo>
                      <a:pt x="232" y="822"/>
                    </a:lnTo>
                    <a:lnTo>
                      <a:pt x="228" y="822"/>
                    </a:lnTo>
                    <a:lnTo>
                      <a:pt x="228" y="818"/>
                    </a:lnTo>
                    <a:lnTo>
                      <a:pt x="228" y="818"/>
                    </a:lnTo>
                    <a:lnTo>
                      <a:pt x="228" y="818"/>
                    </a:lnTo>
                    <a:close/>
                    <a:moveTo>
                      <a:pt x="228" y="818"/>
                    </a:moveTo>
                    <a:lnTo>
                      <a:pt x="228" y="822"/>
                    </a:lnTo>
                    <a:lnTo>
                      <a:pt x="228" y="824"/>
                    </a:lnTo>
                    <a:lnTo>
                      <a:pt x="228" y="822"/>
                    </a:lnTo>
                    <a:lnTo>
                      <a:pt x="224" y="822"/>
                    </a:lnTo>
                    <a:lnTo>
                      <a:pt x="228" y="822"/>
                    </a:lnTo>
                    <a:lnTo>
                      <a:pt x="228" y="818"/>
                    </a:lnTo>
                    <a:lnTo>
                      <a:pt x="228" y="818"/>
                    </a:lnTo>
                    <a:lnTo>
                      <a:pt x="228" y="818"/>
                    </a:lnTo>
                    <a:close/>
                    <a:moveTo>
                      <a:pt x="238" y="828"/>
                    </a:moveTo>
                    <a:lnTo>
                      <a:pt x="238" y="832"/>
                    </a:lnTo>
                    <a:lnTo>
                      <a:pt x="238" y="828"/>
                    </a:lnTo>
                    <a:lnTo>
                      <a:pt x="238" y="828"/>
                    </a:lnTo>
                    <a:lnTo>
                      <a:pt x="238" y="828"/>
                    </a:lnTo>
                    <a:close/>
                    <a:moveTo>
                      <a:pt x="1230" y="828"/>
                    </a:moveTo>
                    <a:lnTo>
                      <a:pt x="1230" y="832"/>
                    </a:lnTo>
                    <a:lnTo>
                      <a:pt x="1226" y="832"/>
                    </a:lnTo>
                    <a:lnTo>
                      <a:pt x="1226" y="828"/>
                    </a:lnTo>
                    <a:lnTo>
                      <a:pt x="1230" y="828"/>
                    </a:lnTo>
                    <a:lnTo>
                      <a:pt x="1230" y="828"/>
                    </a:lnTo>
                    <a:lnTo>
                      <a:pt x="1230" y="828"/>
                    </a:lnTo>
                    <a:close/>
                    <a:moveTo>
                      <a:pt x="1222" y="832"/>
                    </a:moveTo>
                    <a:lnTo>
                      <a:pt x="1218" y="836"/>
                    </a:lnTo>
                    <a:lnTo>
                      <a:pt x="1218" y="832"/>
                    </a:lnTo>
                    <a:lnTo>
                      <a:pt x="1222" y="832"/>
                    </a:lnTo>
                    <a:lnTo>
                      <a:pt x="1222" y="832"/>
                    </a:lnTo>
                    <a:lnTo>
                      <a:pt x="1222" y="832"/>
                    </a:lnTo>
                    <a:close/>
                    <a:moveTo>
                      <a:pt x="250" y="832"/>
                    </a:moveTo>
                    <a:lnTo>
                      <a:pt x="250" y="836"/>
                    </a:lnTo>
                    <a:lnTo>
                      <a:pt x="246" y="836"/>
                    </a:lnTo>
                    <a:lnTo>
                      <a:pt x="250" y="836"/>
                    </a:lnTo>
                    <a:lnTo>
                      <a:pt x="250" y="832"/>
                    </a:lnTo>
                    <a:lnTo>
                      <a:pt x="250" y="832"/>
                    </a:lnTo>
                    <a:lnTo>
                      <a:pt x="250" y="832"/>
                    </a:lnTo>
                    <a:close/>
                    <a:moveTo>
                      <a:pt x="212" y="840"/>
                    </a:moveTo>
                    <a:lnTo>
                      <a:pt x="216" y="840"/>
                    </a:lnTo>
                    <a:lnTo>
                      <a:pt x="216" y="844"/>
                    </a:lnTo>
                    <a:lnTo>
                      <a:pt x="212" y="844"/>
                    </a:lnTo>
                    <a:lnTo>
                      <a:pt x="212" y="840"/>
                    </a:lnTo>
                    <a:lnTo>
                      <a:pt x="212" y="840"/>
                    </a:lnTo>
                    <a:lnTo>
                      <a:pt x="212" y="840"/>
                    </a:lnTo>
                    <a:close/>
                    <a:moveTo>
                      <a:pt x="1238" y="862"/>
                    </a:moveTo>
                    <a:lnTo>
                      <a:pt x="1234" y="862"/>
                    </a:lnTo>
                    <a:lnTo>
                      <a:pt x="1230" y="862"/>
                    </a:lnTo>
                    <a:lnTo>
                      <a:pt x="1234" y="862"/>
                    </a:lnTo>
                    <a:lnTo>
                      <a:pt x="1238" y="862"/>
                    </a:lnTo>
                    <a:lnTo>
                      <a:pt x="1238" y="862"/>
                    </a:lnTo>
                    <a:lnTo>
                      <a:pt x="1238" y="862"/>
                    </a:lnTo>
                    <a:close/>
                    <a:moveTo>
                      <a:pt x="1204" y="874"/>
                    </a:moveTo>
                    <a:lnTo>
                      <a:pt x="1200" y="874"/>
                    </a:lnTo>
                    <a:lnTo>
                      <a:pt x="1204" y="874"/>
                    </a:lnTo>
                    <a:lnTo>
                      <a:pt x="1204" y="874"/>
                    </a:lnTo>
                    <a:lnTo>
                      <a:pt x="1204" y="874"/>
                    </a:lnTo>
                    <a:close/>
                    <a:moveTo>
                      <a:pt x="1230" y="874"/>
                    </a:moveTo>
                    <a:lnTo>
                      <a:pt x="1226" y="874"/>
                    </a:lnTo>
                    <a:lnTo>
                      <a:pt x="1226" y="878"/>
                    </a:lnTo>
                    <a:lnTo>
                      <a:pt x="1226" y="874"/>
                    </a:lnTo>
                    <a:lnTo>
                      <a:pt x="1230" y="874"/>
                    </a:lnTo>
                    <a:lnTo>
                      <a:pt x="1230" y="874"/>
                    </a:lnTo>
                    <a:lnTo>
                      <a:pt x="1230" y="874"/>
                    </a:lnTo>
                    <a:close/>
                    <a:moveTo>
                      <a:pt x="738" y="146"/>
                    </a:moveTo>
                    <a:lnTo>
                      <a:pt x="734" y="146"/>
                    </a:lnTo>
                    <a:lnTo>
                      <a:pt x="732" y="146"/>
                    </a:lnTo>
                    <a:lnTo>
                      <a:pt x="732" y="142"/>
                    </a:lnTo>
                    <a:lnTo>
                      <a:pt x="728" y="138"/>
                    </a:lnTo>
                    <a:lnTo>
                      <a:pt x="724" y="138"/>
                    </a:lnTo>
                    <a:lnTo>
                      <a:pt x="724" y="136"/>
                    </a:lnTo>
                    <a:lnTo>
                      <a:pt x="720" y="136"/>
                    </a:lnTo>
                    <a:lnTo>
                      <a:pt x="720" y="138"/>
                    </a:lnTo>
                    <a:lnTo>
                      <a:pt x="724" y="138"/>
                    </a:lnTo>
                    <a:lnTo>
                      <a:pt x="724" y="142"/>
                    </a:lnTo>
                    <a:lnTo>
                      <a:pt x="728" y="142"/>
                    </a:lnTo>
                    <a:lnTo>
                      <a:pt x="732" y="146"/>
                    </a:lnTo>
                    <a:lnTo>
                      <a:pt x="728" y="146"/>
                    </a:lnTo>
                    <a:lnTo>
                      <a:pt x="724" y="146"/>
                    </a:lnTo>
                    <a:lnTo>
                      <a:pt x="724" y="142"/>
                    </a:lnTo>
                    <a:lnTo>
                      <a:pt x="720" y="142"/>
                    </a:lnTo>
                    <a:lnTo>
                      <a:pt x="716" y="142"/>
                    </a:lnTo>
                    <a:lnTo>
                      <a:pt x="712" y="142"/>
                    </a:lnTo>
                    <a:lnTo>
                      <a:pt x="716" y="142"/>
                    </a:lnTo>
                    <a:lnTo>
                      <a:pt x="716" y="146"/>
                    </a:lnTo>
                    <a:lnTo>
                      <a:pt x="712" y="146"/>
                    </a:lnTo>
                    <a:lnTo>
                      <a:pt x="708" y="146"/>
                    </a:lnTo>
                    <a:lnTo>
                      <a:pt x="706" y="146"/>
                    </a:lnTo>
                    <a:lnTo>
                      <a:pt x="702" y="146"/>
                    </a:lnTo>
                    <a:lnTo>
                      <a:pt x="698" y="146"/>
                    </a:lnTo>
                    <a:lnTo>
                      <a:pt x="694" y="146"/>
                    </a:lnTo>
                    <a:lnTo>
                      <a:pt x="690" y="146"/>
                    </a:lnTo>
                    <a:lnTo>
                      <a:pt x="690" y="142"/>
                    </a:lnTo>
                    <a:lnTo>
                      <a:pt x="686" y="142"/>
                    </a:lnTo>
                    <a:lnTo>
                      <a:pt x="678" y="138"/>
                    </a:lnTo>
                    <a:lnTo>
                      <a:pt x="682" y="138"/>
                    </a:lnTo>
                    <a:lnTo>
                      <a:pt x="686" y="138"/>
                    </a:lnTo>
                    <a:lnTo>
                      <a:pt x="686" y="136"/>
                    </a:lnTo>
                    <a:lnTo>
                      <a:pt x="690" y="136"/>
                    </a:lnTo>
                    <a:lnTo>
                      <a:pt x="694" y="136"/>
                    </a:lnTo>
                    <a:lnTo>
                      <a:pt x="698" y="136"/>
                    </a:lnTo>
                    <a:lnTo>
                      <a:pt x="694" y="136"/>
                    </a:lnTo>
                    <a:lnTo>
                      <a:pt x="690" y="136"/>
                    </a:lnTo>
                    <a:lnTo>
                      <a:pt x="686" y="136"/>
                    </a:lnTo>
                    <a:lnTo>
                      <a:pt x="682" y="136"/>
                    </a:lnTo>
                    <a:lnTo>
                      <a:pt x="678" y="136"/>
                    </a:lnTo>
                    <a:lnTo>
                      <a:pt x="676" y="136"/>
                    </a:lnTo>
                    <a:lnTo>
                      <a:pt x="672" y="136"/>
                    </a:lnTo>
                    <a:lnTo>
                      <a:pt x="668" y="132"/>
                    </a:lnTo>
                    <a:lnTo>
                      <a:pt x="668" y="128"/>
                    </a:lnTo>
                    <a:lnTo>
                      <a:pt x="672" y="128"/>
                    </a:lnTo>
                    <a:lnTo>
                      <a:pt x="672" y="132"/>
                    </a:lnTo>
                    <a:lnTo>
                      <a:pt x="676" y="132"/>
                    </a:lnTo>
                    <a:lnTo>
                      <a:pt x="678" y="132"/>
                    </a:lnTo>
                    <a:lnTo>
                      <a:pt x="676" y="128"/>
                    </a:lnTo>
                    <a:lnTo>
                      <a:pt x="672" y="128"/>
                    </a:lnTo>
                    <a:lnTo>
                      <a:pt x="668" y="128"/>
                    </a:lnTo>
                    <a:lnTo>
                      <a:pt x="664" y="128"/>
                    </a:lnTo>
                    <a:lnTo>
                      <a:pt x="664" y="124"/>
                    </a:lnTo>
                    <a:lnTo>
                      <a:pt x="660" y="124"/>
                    </a:lnTo>
                    <a:lnTo>
                      <a:pt x="664" y="124"/>
                    </a:lnTo>
                    <a:lnTo>
                      <a:pt x="668" y="120"/>
                    </a:lnTo>
                    <a:lnTo>
                      <a:pt x="668" y="124"/>
                    </a:lnTo>
                    <a:lnTo>
                      <a:pt x="668" y="120"/>
                    </a:lnTo>
                    <a:lnTo>
                      <a:pt x="672" y="120"/>
                    </a:lnTo>
                    <a:lnTo>
                      <a:pt x="676" y="120"/>
                    </a:lnTo>
                    <a:lnTo>
                      <a:pt x="676" y="116"/>
                    </a:lnTo>
                    <a:lnTo>
                      <a:pt x="676" y="120"/>
                    </a:lnTo>
                    <a:lnTo>
                      <a:pt x="678" y="120"/>
                    </a:lnTo>
                    <a:lnTo>
                      <a:pt x="682" y="120"/>
                    </a:lnTo>
                    <a:lnTo>
                      <a:pt x="686" y="120"/>
                    </a:lnTo>
                    <a:lnTo>
                      <a:pt x="690" y="120"/>
                    </a:lnTo>
                    <a:lnTo>
                      <a:pt x="694" y="120"/>
                    </a:lnTo>
                    <a:lnTo>
                      <a:pt x="698" y="116"/>
                    </a:lnTo>
                    <a:lnTo>
                      <a:pt x="702" y="116"/>
                    </a:lnTo>
                    <a:lnTo>
                      <a:pt x="706" y="116"/>
                    </a:lnTo>
                    <a:lnTo>
                      <a:pt x="708" y="116"/>
                    </a:lnTo>
                    <a:lnTo>
                      <a:pt x="712" y="116"/>
                    </a:lnTo>
                    <a:lnTo>
                      <a:pt x="716" y="116"/>
                    </a:lnTo>
                    <a:lnTo>
                      <a:pt x="712" y="116"/>
                    </a:lnTo>
                    <a:lnTo>
                      <a:pt x="708" y="116"/>
                    </a:lnTo>
                    <a:lnTo>
                      <a:pt x="706" y="116"/>
                    </a:lnTo>
                    <a:lnTo>
                      <a:pt x="702" y="116"/>
                    </a:lnTo>
                    <a:lnTo>
                      <a:pt x="694" y="116"/>
                    </a:lnTo>
                    <a:lnTo>
                      <a:pt x="690" y="116"/>
                    </a:lnTo>
                    <a:lnTo>
                      <a:pt x="686" y="116"/>
                    </a:lnTo>
                    <a:lnTo>
                      <a:pt x="682" y="116"/>
                    </a:lnTo>
                    <a:lnTo>
                      <a:pt x="686" y="116"/>
                    </a:lnTo>
                    <a:lnTo>
                      <a:pt x="686" y="112"/>
                    </a:lnTo>
                    <a:lnTo>
                      <a:pt x="690" y="112"/>
                    </a:lnTo>
                    <a:lnTo>
                      <a:pt x="694" y="116"/>
                    </a:lnTo>
                    <a:lnTo>
                      <a:pt x="694" y="112"/>
                    </a:lnTo>
                    <a:lnTo>
                      <a:pt x="698" y="112"/>
                    </a:lnTo>
                    <a:lnTo>
                      <a:pt x="702" y="112"/>
                    </a:lnTo>
                    <a:lnTo>
                      <a:pt x="706" y="112"/>
                    </a:lnTo>
                    <a:lnTo>
                      <a:pt x="702" y="112"/>
                    </a:lnTo>
                    <a:lnTo>
                      <a:pt x="698" y="112"/>
                    </a:lnTo>
                    <a:lnTo>
                      <a:pt x="694" y="112"/>
                    </a:lnTo>
                    <a:lnTo>
                      <a:pt x="690" y="112"/>
                    </a:lnTo>
                    <a:lnTo>
                      <a:pt x="686" y="112"/>
                    </a:lnTo>
                    <a:lnTo>
                      <a:pt x="690" y="112"/>
                    </a:lnTo>
                    <a:lnTo>
                      <a:pt x="690" y="108"/>
                    </a:lnTo>
                    <a:lnTo>
                      <a:pt x="686" y="108"/>
                    </a:lnTo>
                    <a:lnTo>
                      <a:pt x="682" y="108"/>
                    </a:lnTo>
                    <a:lnTo>
                      <a:pt x="682" y="112"/>
                    </a:lnTo>
                    <a:lnTo>
                      <a:pt x="678" y="112"/>
                    </a:lnTo>
                    <a:lnTo>
                      <a:pt x="678" y="108"/>
                    </a:lnTo>
                    <a:lnTo>
                      <a:pt x="678" y="112"/>
                    </a:lnTo>
                    <a:lnTo>
                      <a:pt x="676" y="112"/>
                    </a:lnTo>
                    <a:lnTo>
                      <a:pt x="676" y="108"/>
                    </a:lnTo>
                    <a:lnTo>
                      <a:pt x="672" y="112"/>
                    </a:lnTo>
                    <a:lnTo>
                      <a:pt x="668" y="116"/>
                    </a:lnTo>
                    <a:lnTo>
                      <a:pt x="664" y="116"/>
                    </a:lnTo>
                    <a:lnTo>
                      <a:pt x="660" y="116"/>
                    </a:lnTo>
                    <a:lnTo>
                      <a:pt x="664" y="112"/>
                    </a:lnTo>
                    <a:lnTo>
                      <a:pt x="660" y="112"/>
                    </a:lnTo>
                    <a:lnTo>
                      <a:pt x="656" y="112"/>
                    </a:lnTo>
                    <a:lnTo>
                      <a:pt x="660" y="112"/>
                    </a:lnTo>
                    <a:lnTo>
                      <a:pt x="656" y="112"/>
                    </a:lnTo>
                    <a:lnTo>
                      <a:pt x="652" y="112"/>
                    </a:lnTo>
                    <a:lnTo>
                      <a:pt x="652" y="116"/>
                    </a:lnTo>
                    <a:lnTo>
                      <a:pt x="650" y="116"/>
                    </a:lnTo>
                    <a:lnTo>
                      <a:pt x="646" y="112"/>
                    </a:lnTo>
                    <a:lnTo>
                      <a:pt x="642" y="112"/>
                    </a:lnTo>
                    <a:lnTo>
                      <a:pt x="642" y="108"/>
                    </a:lnTo>
                    <a:lnTo>
                      <a:pt x="642" y="106"/>
                    </a:lnTo>
                    <a:lnTo>
                      <a:pt x="646" y="106"/>
                    </a:lnTo>
                    <a:lnTo>
                      <a:pt x="650" y="106"/>
                    </a:lnTo>
                    <a:lnTo>
                      <a:pt x="652" y="106"/>
                    </a:lnTo>
                    <a:lnTo>
                      <a:pt x="656" y="106"/>
                    </a:lnTo>
                    <a:lnTo>
                      <a:pt x="660" y="106"/>
                    </a:lnTo>
                    <a:lnTo>
                      <a:pt x="660" y="102"/>
                    </a:lnTo>
                    <a:lnTo>
                      <a:pt x="656" y="102"/>
                    </a:lnTo>
                    <a:lnTo>
                      <a:pt x="652" y="106"/>
                    </a:lnTo>
                    <a:lnTo>
                      <a:pt x="650" y="106"/>
                    </a:lnTo>
                    <a:lnTo>
                      <a:pt x="646" y="106"/>
                    </a:lnTo>
                    <a:lnTo>
                      <a:pt x="642" y="106"/>
                    </a:lnTo>
                    <a:lnTo>
                      <a:pt x="638" y="106"/>
                    </a:lnTo>
                    <a:lnTo>
                      <a:pt x="638" y="102"/>
                    </a:lnTo>
                    <a:lnTo>
                      <a:pt x="634" y="102"/>
                    </a:lnTo>
                    <a:lnTo>
                      <a:pt x="630" y="98"/>
                    </a:lnTo>
                    <a:lnTo>
                      <a:pt x="626" y="98"/>
                    </a:lnTo>
                    <a:lnTo>
                      <a:pt x="630" y="98"/>
                    </a:lnTo>
                    <a:lnTo>
                      <a:pt x="634" y="98"/>
                    </a:lnTo>
                    <a:lnTo>
                      <a:pt x="630" y="94"/>
                    </a:lnTo>
                    <a:lnTo>
                      <a:pt x="626" y="94"/>
                    </a:lnTo>
                    <a:lnTo>
                      <a:pt x="630" y="94"/>
                    </a:lnTo>
                    <a:lnTo>
                      <a:pt x="626" y="94"/>
                    </a:lnTo>
                    <a:lnTo>
                      <a:pt x="626" y="90"/>
                    </a:lnTo>
                    <a:lnTo>
                      <a:pt x="630" y="90"/>
                    </a:lnTo>
                    <a:lnTo>
                      <a:pt x="634" y="90"/>
                    </a:lnTo>
                    <a:lnTo>
                      <a:pt x="638" y="90"/>
                    </a:lnTo>
                    <a:lnTo>
                      <a:pt x="638" y="94"/>
                    </a:lnTo>
                    <a:lnTo>
                      <a:pt x="642" y="94"/>
                    </a:lnTo>
                    <a:lnTo>
                      <a:pt x="646" y="94"/>
                    </a:lnTo>
                    <a:lnTo>
                      <a:pt x="650" y="94"/>
                    </a:lnTo>
                    <a:lnTo>
                      <a:pt x="652" y="94"/>
                    </a:lnTo>
                    <a:lnTo>
                      <a:pt x="656" y="94"/>
                    </a:lnTo>
                    <a:lnTo>
                      <a:pt x="660" y="94"/>
                    </a:lnTo>
                    <a:lnTo>
                      <a:pt x="656" y="94"/>
                    </a:lnTo>
                    <a:lnTo>
                      <a:pt x="652" y="90"/>
                    </a:lnTo>
                    <a:lnTo>
                      <a:pt x="656" y="90"/>
                    </a:lnTo>
                    <a:lnTo>
                      <a:pt x="660" y="90"/>
                    </a:lnTo>
                    <a:lnTo>
                      <a:pt x="664" y="90"/>
                    </a:lnTo>
                    <a:lnTo>
                      <a:pt x="660" y="90"/>
                    </a:lnTo>
                    <a:lnTo>
                      <a:pt x="656" y="86"/>
                    </a:lnTo>
                    <a:lnTo>
                      <a:pt x="656" y="90"/>
                    </a:lnTo>
                    <a:lnTo>
                      <a:pt x="652" y="90"/>
                    </a:lnTo>
                    <a:lnTo>
                      <a:pt x="650" y="90"/>
                    </a:lnTo>
                    <a:lnTo>
                      <a:pt x="646" y="90"/>
                    </a:lnTo>
                    <a:lnTo>
                      <a:pt x="642" y="90"/>
                    </a:lnTo>
                    <a:lnTo>
                      <a:pt x="642" y="86"/>
                    </a:lnTo>
                    <a:lnTo>
                      <a:pt x="646" y="86"/>
                    </a:lnTo>
                    <a:lnTo>
                      <a:pt x="650" y="86"/>
                    </a:lnTo>
                    <a:lnTo>
                      <a:pt x="646" y="86"/>
                    </a:lnTo>
                    <a:lnTo>
                      <a:pt x="642" y="86"/>
                    </a:lnTo>
                    <a:lnTo>
                      <a:pt x="638" y="86"/>
                    </a:lnTo>
                    <a:lnTo>
                      <a:pt x="638" y="90"/>
                    </a:lnTo>
                    <a:lnTo>
                      <a:pt x="638" y="86"/>
                    </a:lnTo>
                    <a:lnTo>
                      <a:pt x="634" y="86"/>
                    </a:lnTo>
                    <a:lnTo>
                      <a:pt x="630" y="86"/>
                    </a:lnTo>
                    <a:lnTo>
                      <a:pt x="626" y="82"/>
                    </a:lnTo>
                    <a:lnTo>
                      <a:pt x="630" y="82"/>
                    </a:lnTo>
                    <a:lnTo>
                      <a:pt x="634" y="82"/>
                    </a:lnTo>
                    <a:lnTo>
                      <a:pt x="638" y="82"/>
                    </a:lnTo>
                    <a:lnTo>
                      <a:pt x="642" y="82"/>
                    </a:lnTo>
                    <a:lnTo>
                      <a:pt x="646" y="82"/>
                    </a:lnTo>
                    <a:lnTo>
                      <a:pt x="642" y="82"/>
                    </a:lnTo>
                    <a:lnTo>
                      <a:pt x="638" y="78"/>
                    </a:lnTo>
                    <a:lnTo>
                      <a:pt x="638" y="76"/>
                    </a:lnTo>
                    <a:lnTo>
                      <a:pt x="642" y="76"/>
                    </a:lnTo>
                    <a:lnTo>
                      <a:pt x="646" y="76"/>
                    </a:lnTo>
                    <a:lnTo>
                      <a:pt x="650" y="76"/>
                    </a:lnTo>
                    <a:lnTo>
                      <a:pt x="652" y="76"/>
                    </a:lnTo>
                    <a:lnTo>
                      <a:pt x="652" y="78"/>
                    </a:lnTo>
                    <a:lnTo>
                      <a:pt x="656" y="78"/>
                    </a:lnTo>
                    <a:lnTo>
                      <a:pt x="660" y="78"/>
                    </a:lnTo>
                    <a:lnTo>
                      <a:pt x="664" y="78"/>
                    </a:lnTo>
                    <a:lnTo>
                      <a:pt x="668" y="78"/>
                    </a:lnTo>
                    <a:lnTo>
                      <a:pt x="664" y="78"/>
                    </a:lnTo>
                    <a:lnTo>
                      <a:pt x="664" y="76"/>
                    </a:lnTo>
                    <a:lnTo>
                      <a:pt x="660" y="76"/>
                    </a:lnTo>
                    <a:lnTo>
                      <a:pt x="656" y="76"/>
                    </a:lnTo>
                    <a:lnTo>
                      <a:pt x="660" y="76"/>
                    </a:lnTo>
                    <a:lnTo>
                      <a:pt x="664" y="76"/>
                    </a:lnTo>
                    <a:lnTo>
                      <a:pt x="664" y="72"/>
                    </a:lnTo>
                    <a:lnTo>
                      <a:pt x="660" y="72"/>
                    </a:lnTo>
                    <a:lnTo>
                      <a:pt x="656" y="72"/>
                    </a:lnTo>
                    <a:lnTo>
                      <a:pt x="652" y="72"/>
                    </a:lnTo>
                    <a:lnTo>
                      <a:pt x="650" y="72"/>
                    </a:lnTo>
                    <a:lnTo>
                      <a:pt x="646" y="72"/>
                    </a:lnTo>
                    <a:lnTo>
                      <a:pt x="642" y="72"/>
                    </a:lnTo>
                    <a:lnTo>
                      <a:pt x="646" y="68"/>
                    </a:lnTo>
                    <a:lnTo>
                      <a:pt x="650" y="68"/>
                    </a:lnTo>
                    <a:lnTo>
                      <a:pt x="646" y="68"/>
                    </a:lnTo>
                    <a:lnTo>
                      <a:pt x="650" y="64"/>
                    </a:lnTo>
                    <a:lnTo>
                      <a:pt x="652" y="64"/>
                    </a:lnTo>
                    <a:lnTo>
                      <a:pt x="656" y="64"/>
                    </a:lnTo>
                    <a:lnTo>
                      <a:pt x="660" y="64"/>
                    </a:lnTo>
                    <a:lnTo>
                      <a:pt x="664" y="64"/>
                    </a:lnTo>
                    <a:lnTo>
                      <a:pt x="668" y="64"/>
                    </a:lnTo>
                    <a:lnTo>
                      <a:pt x="664" y="64"/>
                    </a:lnTo>
                    <a:lnTo>
                      <a:pt x="660" y="60"/>
                    </a:lnTo>
                    <a:lnTo>
                      <a:pt x="664" y="60"/>
                    </a:lnTo>
                    <a:lnTo>
                      <a:pt x="668" y="60"/>
                    </a:lnTo>
                    <a:lnTo>
                      <a:pt x="672" y="64"/>
                    </a:lnTo>
                    <a:lnTo>
                      <a:pt x="676" y="64"/>
                    </a:lnTo>
                    <a:lnTo>
                      <a:pt x="676" y="60"/>
                    </a:lnTo>
                    <a:lnTo>
                      <a:pt x="678" y="60"/>
                    </a:lnTo>
                    <a:lnTo>
                      <a:pt x="676" y="56"/>
                    </a:lnTo>
                    <a:lnTo>
                      <a:pt x="672" y="56"/>
                    </a:lnTo>
                    <a:lnTo>
                      <a:pt x="668" y="60"/>
                    </a:lnTo>
                    <a:lnTo>
                      <a:pt x="664" y="60"/>
                    </a:lnTo>
                    <a:lnTo>
                      <a:pt x="664" y="56"/>
                    </a:lnTo>
                    <a:lnTo>
                      <a:pt x="660" y="56"/>
                    </a:lnTo>
                    <a:lnTo>
                      <a:pt x="660" y="52"/>
                    </a:lnTo>
                    <a:lnTo>
                      <a:pt x="664" y="52"/>
                    </a:lnTo>
                    <a:lnTo>
                      <a:pt x="668" y="52"/>
                    </a:lnTo>
                    <a:lnTo>
                      <a:pt x="672" y="56"/>
                    </a:lnTo>
                    <a:lnTo>
                      <a:pt x="672" y="52"/>
                    </a:lnTo>
                    <a:lnTo>
                      <a:pt x="676" y="52"/>
                    </a:lnTo>
                    <a:lnTo>
                      <a:pt x="678" y="52"/>
                    </a:lnTo>
                    <a:lnTo>
                      <a:pt x="678" y="56"/>
                    </a:lnTo>
                    <a:lnTo>
                      <a:pt x="682" y="56"/>
                    </a:lnTo>
                    <a:lnTo>
                      <a:pt x="686" y="56"/>
                    </a:lnTo>
                    <a:lnTo>
                      <a:pt x="690" y="56"/>
                    </a:lnTo>
                    <a:lnTo>
                      <a:pt x="694" y="56"/>
                    </a:lnTo>
                    <a:lnTo>
                      <a:pt x="694" y="60"/>
                    </a:lnTo>
                    <a:lnTo>
                      <a:pt x="698" y="60"/>
                    </a:lnTo>
                    <a:lnTo>
                      <a:pt x="698" y="64"/>
                    </a:lnTo>
                    <a:lnTo>
                      <a:pt x="694" y="64"/>
                    </a:lnTo>
                    <a:lnTo>
                      <a:pt x="698" y="64"/>
                    </a:lnTo>
                    <a:lnTo>
                      <a:pt x="702" y="64"/>
                    </a:lnTo>
                    <a:lnTo>
                      <a:pt x="702" y="68"/>
                    </a:lnTo>
                    <a:lnTo>
                      <a:pt x="706" y="72"/>
                    </a:lnTo>
                    <a:lnTo>
                      <a:pt x="708" y="72"/>
                    </a:lnTo>
                    <a:lnTo>
                      <a:pt x="712" y="72"/>
                    </a:lnTo>
                    <a:lnTo>
                      <a:pt x="712" y="76"/>
                    </a:lnTo>
                    <a:lnTo>
                      <a:pt x="712" y="78"/>
                    </a:lnTo>
                    <a:lnTo>
                      <a:pt x="716" y="78"/>
                    </a:lnTo>
                    <a:lnTo>
                      <a:pt x="720" y="78"/>
                    </a:lnTo>
                    <a:lnTo>
                      <a:pt x="724" y="78"/>
                    </a:lnTo>
                    <a:lnTo>
                      <a:pt x="728" y="78"/>
                    </a:lnTo>
                    <a:lnTo>
                      <a:pt x="732" y="78"/>
                    </a:lnTo>
                    <a:lnTo>
                      <a:pt x="734" y="78"/>
                    </a:lnTo>
                    <a:lnTo>
                      <a:pt x="734" y="82"/>
                    </a:lnTo>
                    <a:lnTo>
                      <a:pt x="732" y="82"/>
                    </a:lnTo>
                    <a:lnTo>
                      <a:pt x="734" y="82"/>
                    </a:lnTo>
                    <a:lnTo>
                      <a:pt x="734" y="86"/>
                    </a:lnTo>
                    <a:lnTo>
                      <a:pt x="732" y="86"/>
                    </a:lnTo>
                    <a:lnTo>
                      <a:pt x="734" y="86"/>
                    </a:lnTo>
                    <a:lnTo>
                      <a:pt x="734" y="90"/>
                    </a:lnTo>
                    <a:lnTo>
                      <a:pt x="738" y="90"/>
                    </a:lnTo>
                    <a:lnTo>
                      <a:pt x="742" y="90"/>
                    </a:lnTo>
                    <a:lnTo>
                      <a:pt x="746" y="90"/>
                    </a:lnTo>
                    <a:lnTo>
                      <a:pt x="746" y="86"/>
                    </a:lnTo>
                    <a:lnTo>
                      <a:pt x="742" y="86"/>
                    </a:lnTo>
                    <a:lnTo>
                      <a:pt x="738" y="82"/>
                    </a:lnTo>
                    <a:lnTo>
                      <a:pt x="742" y="82"/>
                    </a:lnTo>
                    <a:lnTo>
                      <a:pt x="746" y="82"/>
                    </a:lnTo>
                    <a:lnTo>
                      <a:pt x="748" y="82"/>
                    </a:lnTo>
                    <a:lnTo>
                      <a:pt x="752" y="82"/>
                    </a:lnTo>
                    <a:lnTo>
                      <a:pt x="756" y="86"/>
                    </a:lnTo>
                    <a:lnTo>
                      <a:pt x="756" y="90"/>
                    </a:lnTo>
                    <a:lnTo>
                      <a:pt x="752" y="90"/>
                    </a:lnTo>
                    <a:lnTo>
                      <a:pt x="748" y="90"/>
                    </a:lnTo>
                    <a:lnTo>
                      <a:pt x="748" y="94"/>
                    </a:lnTo>
                    <a:lnTo>
                      <a:pt x="752" y="94"/>
                    </a:lnTo>
                    <a:lnTo>
                      <a:pt x="752" y="90"/>
                    </a:lnTo>
                    <a:lnTo>
                      <a:pt x="756" y="90"/>
                    </a:lnTo>
                    <a:lnTo>
                      <a:pt x="760" y="90"/>
                    </a:lnTo>
                    <a:lnTo>
                      <a:pt x="760" y="94"/>
                    </a:lnTo>
                    <a:lnTo>
                      <a:pt x="764" y="94"/>
                    </a:lnTo>
                    <a:lnTo>
                      <a:pt x="760" y="98"/>
                    </a:lnTo>
                    <a:lnTo>
                      <a:pt x="756" y="98"/>
                    </a:lnTo>
                    <a:lnTo>
                      <a:pt x="760" y="98"/>
                    </a:lnTo>
                    <a:lnTo>
                      <a:pt x="764" y="98"/>
                    </a:lnTo>
                    <a:lnTo>
                      <a:pt x="764" y="102"/>
                    </a:lnTo>
                    <a:lnTo>
                      <a:pt x="760" y="106"/>
                    </a:lnTo>
                    <a:lnTo>
                      <a:pt x="756" y="106"/>
                    </a:lnTo>
                    <a:lnTo>
                      <a:pt x="756" y="108"/>
                    </a:lnTo>
                    <a:lnTo>
                      <a:pt x="760" y="108"/>
                    </a:lnTo>
                    <a:lnTo>
                      <a:pt x="760" y="106"/>
                    </a:lnTo>
                    <a:lnTo>
                      <a:pt x="764" y="106"/>
                    </a:lnTo>
                    <a:lnTo>
                      <a:pt x="768" y="106"/>
                    </a:lnTo>
                    <a:lnTo>
                      <a:pt x="764" y="108"/>
                    </a:lnTo>
                    <a:lnTo>
                      <a:pt x="768" y="108"/>
                    </a:lnTo>
                    <a:lnTo>
                      <a:pt x="768" y="106"/>
                    </a:lnTo>
                    <a:lnTo>
                      <a:pt x="772" y="106"/>
                    </a:lnTo>
                    <a:lnTo>
                      <a:pt x="776" y="106"/>
                    </a:lnTo>
                    <a:lnTo>
                      <a:pt x="778" y="108"/>
                    </a:lnTo>
                    <a:lnTo>
                      <a:pt x="776" y="108"/>
                    </a:lnTo>
                    <a:lnTo>
                      <a:pt x="778" y="108"/>
                    </a:lnTo>
                    <a:lnTo>
                      <a:pt x="778" y="106"/>
                    </a:lnTo>
                    <a:lnTo>
                      <a:pt x="782" y="106"/>
                    </a:lnTo>
                    <a:lnTo>
                      <a:pt x="786" y="108"/>
                    </a:lnTo>
                    <a:lnTo>
                      <a:pt x="786" y="112"/>
                    </a:lnTo>
                    <a:lnTo>
                      <a:pt x="790" y="112"/>
                    </a:lnTo>
                    <a:lnTo>
                      <a:pt x="794" y="112"/>
                    </a:lnTo>
                    <a:lnTo>
                      <a:pt x="794" y="116"/>
                    </a:lnTo>
                    <a:lnTo>
                      <a:pt x="790" y="116"/>
                    </a:lnTo>
                    <a:lnTo>
                      <a:pt x="786" y="116"/>
                    </a:lnTo>
                    <a:lnTo>
                      <a:pt x="782" y="120"/>
                    </a:lnTo>
                    <a:lnTo>
                      <a:pt x="778" y="120"/>
                    </a:lnTo>
                    <a:lnTo>
                      <a:pt x="776" y="120"/>
                    </a:lnTo>
                    <a:lnTo>
                      <a:pt x="772" y="120"/>
                    </a:lnTo>
                    <a:lnTo>
                      <a:pt x="768" y="124"/>
                    </a:lnTo>
                    <a:lnTo>
                      <a:pt x="764" y="124"/>
                    </a:lnTo>
                    <a:lnTo>
                      <a:pt x="764" y="120"/>
                    </a:lnTo>
                    <a:lnTo>
                      <a:pt x="764" y="124"/>
                    </a:lnTo>
                    <a:lnTo>
                      <a:pt x="764" y="128"/>
                    </a:lnTo>
                    <a:lnTo>
                      <a:pt x="760" y="128"/>
                    </a:lnTo>
                    <a:lnTo>
                      <a:pt x="756" y="132"/>
                    </a:lnTo>
                    <a:lnTo>
                      <a:pt x="756" y="136"/>
                    </a:lnTo>
                    <a:lnTo>
                      <a:pt x="752" y="136"/>
                    </a:lnTo>
                    <a:lnTo>
                      <a:pt x="752" y="132"/>
                    </a:lnTo>
                    <a:lnTo>
                      <a:pt x="748" y="132"/>
                    </a:lnTo>
                    <a:lnTo>
                      <a:pt x="748" y="128"/>
                    </a:lnTo>
                    <a:lnTo>
                      <a:pt x="748" y="124"/>
                    </a:lnTo>
                    <a:lnTo>
                      <a:pt x="752" y="124"/>
                    </a:lnTo>
                    <a:lnTo>
                      <a:pt x="752" y="120"/>
                    </a:lnTo>
                    <a:lnTo>
                      <a:pt x="748" y="124"/>
                    </a:lnTo>
                    <a:lnTo>
                      <a:pt x="746" y="124"/>
                    </a:lnTo>
                    <a:lnTo>
                      <a:pt x="746" y="128"/>
                    </a:lnTo>
                    <a:lnTo>
                      <a:pt x="746" y="132"/>
                    </a:lnTo>
                    <a:lnTo>
                      <a:pt x="748" y="132"/>
                    </a:lnTo>
                    <a:lnTo>
                      <a:pt x="748" y="136"/>
                    </a:lnTo>
                    <a:lnTo>
                      <a:pt x="748" y="138"/>
                    </a:lnTo>
                    <a:lnTo>
                      <a:pt x="746" y="138"/>
                    </a:lnTo>
                    <a:lnTo>
                      <a:pt x="746" y="136"/>
                    </a:lnTo>
                    <a:lnTo>
                      <a:pt x="742" y="136"/>
                    </a:lnTo>
                    <a:lnTo>
                      <a:pt x="738" y="136"/>
                    </a:lnTo>
                    <a:lnTo>
                      <a:pt x="742" y="138"/>
                    </a:lnTo>
                    <a:lnTo>
                      <a:pt x="742" y="142"/>
                    </a:lnTo>
                    <a:lnTo>
                      <a:pt x="738" y="142"/>
                    </a:lnTo>
                    <a:lnTo>
                      <a:pt x="738" y="146"/>
                    </a:lnTo>
                    <a:lnTo>
                      <a:pt x="738" y="146"/>
                    </a:lnTo>
                    <a:lnTo>
                      <a:pt x="738" y="146"/>
                    </a:lnTo>
                    <a:close/>
                    <a:moveTo>
                      <a:pt x="596" y="106"/>
                    </a:moveTo>
                    <a:lnTo>
                      <a:pt x="596" y="102"/>
                    </a:lnTo>
                    <a:lnTo>
                      <a:pt x="592" y="102"/>
                    </a:lnTo>
                    <a:lnTo>
                      <a:pt x="590" y="102"/>
                    </a:lnTo>
                    <a:lnTo>
                      <a:pt x="590" y="98"/>
                    </a:lnTo>
                    <a:lnTo>
                      <a:pt x="586" y="98"/>
                    </a:lnTo>
                    <a:lnTo>
                      <a:pt x="582" y="98"/>
                    </a:lnTo>
                    <a:lnTo>
                      <a:pt x="578" y="98"/>
                    </a:lnTo>
                    <a:lnTo>
                      <a:pt x="578" y="94"/>
                    </a:lnTo>
                    <a:lnTo>
                      <a:pt x="578" y="90"/>
                    </a:lnTo>
                    <a:lnTo>
                      <a:pt x="582" y="90"/>
                    </a:lnTo>
                    <a:lnTo>
                      <a:pt x="586" y="90"/>
                    </a:lnTo>
                    <a:lnTo>
                      <a:pt x="590" y="90"/>
                    </a:lnTo>
                    <a:lnTo>
                      <a:pt x="592" y="90"/>
                    </a:lnTo>
                    <a:lnTo>
                      <a:pt x="596" y="90"/>
                    </a:lnTo>
                    <a:lnTo>
                      <a:pt x="596" y="94"/>
                    </a:lnTo>
                    <a:lnTo>
                      <a:pt x="600" y="102"/>
                    </a:lnTo>
                    <a:lnTo>
                      <a:pt x="596" y="102"/>
                    </a:lnTo>
                    <a:lnTo>
                      <a:pt x="596" y="106"/>
                    </a:lnTo>
                    <a:lnTo>
                      <a:pt x="596" y="106"/>
                    </a:lnTo>
                    <a:lnTo>
                      <a:pt x="596" y="106"/>
                    </a:lnTo>
                    <a:close/>
                    <a:moveTo>
                      <a:pt x="526" y="132"/>
                    </a:moveTo>
                    <a:lnTo>
                      <a:pt x="526" y="128"/>
                    </a:lnTo>
                    <a:lnTo>
                      <a:pt x="526" y="132"/>
                    </a:lnTo>
                    <a:lnTo>
                      <a:pt x="522" y="132"/>
                    </a:lnTo>
                    <a:lnTo>
                      <a:pt x="522" y="128"/>
                    </a:lnTo>
                    <a:lnTo>
                      <a:pt x="526" y="128"/>
                    </a:lnTo>
                    <a:lnTo>
                      <a:pt x="526" y="124"/>
                    </a:lnTo>
                    <a:lnTo>
                      <a:pt x="522" y="124"/>
                    </a:lnTo>
                    <a:lnTo>
                      <a:pt x="518" y="124"/>
                    </a:lnTo>
                    <a:lnTo>
                      <a:pt x="514" y="124"/>
                    </a:lnTo>
                    <a:lnTo>
                      <a:pt x="514" y="128"/>
                    </a:lnTo>
                    <a:lnTo>
                      <a:pt x="510" y="128"/>
                    </a:lnTo>
                    <a:lnTo>
                      <a:pt x="508" y="128"/>
                    </a:lnTo>
                    <a:lnTo>
                      <a:pt x="510" y="124"/>
                    </a:lnTo>
                    <a:lnTo>
                      <a:pt x="514" y="124"/>
                    </a:lnTo>
                    <a:lnTo>
                      <a:pt x="510" y="120"/>
                    </a:lnTo>
                    <a:lnTo>
                      <a:pt x="508" y="120"/>
                    </a:lnTo>
                    <a:lnTo>
                      <a:pt x="508" y="124"/>
                    </a:lnTo>
                    <a:lnTo>
                      <a:pt x="504" y="124"/>
                    </a:lnTo>
                    <a:lnTo>
                      <a:pt x="500" y="124"/>
                    </a:lnTo>
                    <a:lnTo>
                      <a:pt x="500" y="120"/>
                    </a:lnTo>
                    <a:lnTo>
                      <a:pt x="504" y="112"/>
                    </a:lnTo>
                    <a:lnTo>
                      <a:pt x="508" y="112"/>
                    </a:lnTo>
                    <a:lnTo>
                      <a:pt x="510" y="112"/>
                    </a:lnTo>
                    <a:lnTo>
                      <a:pt x="514" y="112"/>
                    </a:lnTo>
                    <a:lnTo>
                      <a:pt x="518" y="112"/>
                    </a:lnTo>
                    <a:lnTo>
                      <a:pt x="522" y="112"/>
                    </a:lnTo>
                    <a:lnTo>
                      <a:pt x="526" y="112"/>
                    </a:lnTo>
                    <a:lnTo>
                      <a:pt x="530" y="112"/>
                    </a:lnTo>
                    <a:lnTo>
                      <a:pt x="534" y="112"/>
                    </a:lnTo>
                    <a:lnTo>
                      <a:pt x="536" y="116"/>
                    </a:lnTo>
                    <a:lnTo>
                      <a:pt x="540" y="116"/>
                    </a:lnTo>
                    <a:lnTo>
                      <a:pt x="540" y="120"/>
                    </a:lnTo>
                    <a:lnTo>
                      <a:pt x="544" y="120"/>
                    </a:lnTo>
                    <a:lnTo>
                      <a:pt x="540" y="124"/>
                    </a:lnTo>
                    <a:lnTo>
                      <a:pt x="544" y="128"/>
                    </a:lnTo>
                    <a:lnTo>
                      <a:pt x="544" y="124"/>
                    </a:lnTo>
                    <a:lnTo>
                      <a:pt x="548" y="124"/>
                    </a:lnTo>
                    <a:lnTo>
                      <a:pt x="552" y="120"/>
                    </a:lnTo>
                    <a:lnTo>
                      <a:pt x="556" y="120"/>
                    </a:lnTo>
                    <a:lnTo>
                      <a:pt x="560" y="120"/>
                    </a:lnTo>
                    <a:lnTo>
                      <a:pt x="564" y="124"/>
                    </a:lnTo>
                    <a:lnTo>
                      <a:pt x="566" y="124"/>
                    </a:lnTo>
                    <a:lnTo>
                      <a:pt x="564" y="128"/>
                    </a:lnTo>
                    <a:lnTo>
                      <a:pt x="566" y="128"/>
                    </a:lnTo>
                    <a:lnTo>
                      <a:pt x="570" y="128"/>
                    </a:lnTo>
                    <a:lnTo>
                      <a:pt x="574" y="128"/>
                    </a:lnTo>
                    <a:lnTo>
                      <a:pt x="574" y="132"/>
                    </a:lnTo>
                    <a:lnTo>
                      <a:pt x="578" y="132"/>
                    </a:lnTo>
                    <a:lnTo>
                      <a:pt x="582" y="132"/>
                    </a:lnTo>
                    <a:lnTo>
                      <a:pt x="578" y="136"/>
                    </a:lnTo>
                    <a:lnTo>
                      <a:pt x="582" y="136"/>
                    </a:lnTo>
                    <a:lnTo>
                      <a:pt x="586" y="136"/>
                    </a:lnTo>
                    <a:lnTo>
                      <a:pt x="586" y="138"/>
                    </a:lnTo>
                    <a:lnTo>
                      <a:pt x="582" y="138"/>
                    </a:lnTo>
                    <a:lnTo>
                      <a:pt x="582" y="142"/>
                    </a:lnTo>
                    <a:lnTo>
                      <a:pt x="586" y="142"/>
                    </a:lnTo>
                    <a:lnTo>
                      <a:pt x="586" y="146"/>
                    </a:lnTo>
                    <a:lnTo>
                      <a:pt x="590" y="146"/>
                    </a:lnTo>
                    <a:lnTo>
                      <a:pt x="592" y="146"/>
                    </a:lnTo>
                    <a:lnTo>
                      <a:pt x="592" y="150"/>
                    </a:lnTo>
                    <a:lnTo>
                      <a:pt x="596" y="150"/>
                    </a:lnTo>
                    <a:lnTo>
                      <a:pt x="592" y="150"/>
                    </a:lnTo>
                    <a:lnTo>
                      <a:pt x="592" y="154"/>
                    </a:lnTo>
                    <a:lnTo>
                      <a:pt x="590" y="158"/>
                    </a:lnTo>
                    <a:lnTo>
                      <a:pt x="586" y="158"/>
                    </a:lnTo>
                    <a:lnTo>
                      <a:pt x="582" y="158"/>
                    </a:lnTo>
                    <a:lnTo>
                      <a:pt x="578" y="158"/>
                    </a:lnTo>
                    <a:lnTo>
                      <a:pt x="574" y="158"/>
                    </a:lnTo>
                    <a:lnTo>
                      <a:pt x="570" y="154"/>
                    </a:lnTo>
                    <a:lnTo>
                      <a:pt x="566" y="150"/>
                    </a:lnTo>
                    <a:lnTo>
                      <a:pt x="566" y="146"/>
                    </a:lnTo>
                    <a:lnTo>
                      <a:pt x="564" y="146"/>
                    </a:lnTo>
                    <a:lnTo>
                      <a:pt x="560" y="146"/>
                    </a:lnTo>
                    <a:lnTo>
                      <a:pt x="556" y="142"/>
                    </a:lnTo>
                    <a:lnTo>
                      <a:pt x="548" y="142"/>
                    </a:lnTo>
                    <a:lnTo>
                      <a:pt x="544" y="142"/>
                    </a:lnTo>
                    <a:lnTo>
                      <a:pt x="544" y="146"/>
                    </a:lnTo>
                    <a:lnTo>
                      <a:pt x="540" y="146"/>
                    </a:lnTo>
                    <a:lnTo>
                      <a:pt x="540" y="142"/>
                    </a:lnTo>
                    <a:lnTo>
                      <a:pt x="536" y="142"/>
                    </a:lnTo>
                    <a:lnTo>
                      <a:pt x="534" y="142"/>
                    </a:lnTo>
                    <a:lnTo>
                      <a:pt x="530" y="142"/>
                    </a:lnTo>
                    <a:lnTo>
                      <a:pt x="526" y="142"/>
                    </a:lnTo>
                    <a:lnTo>
                      <a:pt x="526" y="146"/>
                    </a:lnTo>
                    <a:lnTo>
                      <a:pt x="522" y="146"/>
                    </a:lnTo>
                    <a:lnTo>
                      <a:pt x="518" y="146"/>
                    </a:lnTo>
                    <a:lnTo>
                      <a:pt x="518" y="142"/>
                    </a:lnTo>
                    <a:lnTo>
                      <a:pt x="514" y="142"/>
                    </a:lnTo>
                    <a:lnTo>
                      <a:pt x="510" y="142"/>
                    </a:lnTo>
                    <a:lnTo>
                      <a:pt x="510" y="138"/>
                    </a:lnTo>
                    <a:lnTo>
                      <a:pt x="508" y="138"/>
                    </a:lnTo>
                    <a:lnTo>
                      <a:pt x="508" y="136"/>
                    </a:lnTo>
                    <a:lnTo>
                      <a:pt x="510" y="136"/>
                    </a:lnTo>
                    <a:lnTo>
                      <a:pt x="514" y="136"/>
                    </a:lnTo>
                    <a:lnTo>
                      <a:pt x="518" y="136"/>
                    </a:lnTo>
                    <a:lnTo>
                      <a:pt x="522" y="136"/>
                    </a:lnTo>
                    <a:lnTo>
                      <a:pt x="526" y="136"/>
                    </a:lnTo>
                    <a:lnTo>
                      <a:pt x="530" y="138"/>
                    </a:lnTo>
                    <a:lnTo>
                      <a:pt x="530" y="136"/>
                    </a:lnTo>
                    <a:lnTo>
                      <a:pt x="534" y="136"/>
                    </a:lnTo>
                    <a:lnTo>
                      <a:pt x="530" y="136"/>
                    </a:lnTo>
                    <a:lnTo>
                      <a:pt x="526" y="136"/>
                    </a:lnTo>
                    <a:lnTo>
                      <a:pt x="522" y="136"/>
                    </a:lnTo>
                    <a:lnTo>
                      <a:pt x="526" y="132"/>
                    </a:lnTo>
                    <a:lnTo>
                      <a:pt x="530" y="132"/>
                    </a:lnTo>
                    <a:lnTo>
                      <a:pt x="534" y="132"/>
                    </a:lnTo>
                    <a:lnTo>
                      <a:pt x="534" y="128"/>
                    </a:lnTo>
                    <a:lnTo>
                      <a:pt x="530" y="128"/>
                    </a:lnTo>
                    <a:lnTo>
                      <a:pt x="530" y="132"/>
                    </a:lnTo>
                    <a:lnTo>
                      <a:pt x="526" y="132"/>
                    </a:lnTo>
                    <a:lnTo>
                      <a:pt x="526" y="132"/>
                    </a:lnTo>
                    <a:lnTo>
                      <a:pt x="526" y="132"/>
                    </a:lnTo>
                    <a:close/>
                    <a:moveTo>
                      <a:pt x="622" y="158"/>
                    </a:moveTo>
                    <a:lnTo>
                      <a:pt x="620" y="154"/>
                    </a:lnTo>
                    <a:lnTo>
                      <a:pt x="622" y="154"/>
                    </a:lnTo>
                    <a:lnTo>
                      <a:pt x="620" y="154"/>
                    </a:lnTo>
                    <a:lnTo>
                      <a:pt x="616" y="154"/>
                    </a:lnTo>
                    <a:lnTo>
                      <a:pt x="616" y="150"/>
                    </a:lnTo>
                    <a:lnTo>
                      <a:pt x="612" y="150"/>
                    </a:lnTo>
                    <a:lnTo>
                      <a:pt x="616" y="150"/>
                    </a:lnTo>
                    <a:lnTo>
                      <a:pt x="620" y="150"/>
                    </a:lnTo>
                    <a:lnTo>
                      <a:pt x="622" y="150"/>
                    </a:lnTo>
                    <a:lnTo>
                      <a:pt x="622" y="146"/>
                    </a:lnTo>
                    <a:lnTo>
                      <a:pt x="620" y="146"/>
                    </a:lnTo>
                    <a:lnTo>
                      <a:pt x="616" y="146"/>
                    </a:lnTo>
                    <a:lnTo>
                      <a:pt x="612" y="146"/>
                    </a:lnTo>
                    <a:lnTo>
                      <a:pt x="612" y="142"/>
                    </a:lnTo>
                    <a:lnTo>
                      <a:pt x="608" y="142"/>
                    </a:lnTo>
                    <a:lnTo>
                      <a:pt x="608" y="138"/>
                    </a:lnTo>
                    <a:lnTo>
                      <a:pt x="604" y="138"/>
                    </a:lnTo>
                    <a:lnTo>
                      <a:pt x="604" y="136"/>
                    </a:lnTo>
                    <a:lnTo>
                      <a:pt x="608" y="136"/>
                    </a:lnTo>
                    <a:lnTo>
                      <a:pt x="604" y="136"/>
                    </a:lnTo>
                    <a:lnTo>
                      <a:pt x="604" y="132"/>
                    </a:lnTo>
                    <a:lnTo>
                      <a:pt x="604" y="128"/>
                    </a:lnTo>
                    <a:lnTo>
                      <a:pt x="608" y="128"/>
                    </a:lnTo>
                    <a:lnTo>
                      <a:pt x="612" y="128"/>
                    </a:lnTo>
                    <a:lnTo>
                      <a:pt x="616" y="128"/>
                    </a:lnTo>
                    <a:lnTo>
                      <a:pt x="616" y="132"/>
                    </a:lnTo>
                    <a:lnTo>
                      <a:pt x="620" y="132"/>
                    </a:lnTo>
                    <a:lnTo>
                      <a:pt x="622" y="132"/>
                    </a:lnTo>
                    <a:lnTo>
                      <a:pt x="626" y="132"/>
                    </a:lnTo>
                    <a:lnTo>
                      <a:pt x="630" y="132"/>
                    </a:lnTo>
                    <a:lnTo>
                      <a:pt x="630" y="136"/>
                    </a:lnTo>
                    <a:lnTo>
                      <a:pt x="634" y="136"/>
                    </a:lnTo>
                    <a:lnTo>
                      <a:pt x="638" y="138"/>
                    </a:lnTo>
                    <a:lnTo>
                      <a:pt x="642" y="138"/>
                    </a:lnTo>
                    <a:lnTo>
                      <a:pt x="642" y="136"/>
                    </a:lnTo>
                    <a:lnTo>
                      <a:pt x="642" y="138"/>
                    </a:lnTo>
                    <a:lnTo>
                      <a:pt x="646" y="138"/>
                    </a:lnTo>
                    <a:lnTo>
                      <a:pt x="650" y="138"/>
                    </a:lnTo>
                    <a:lnTo>
                      <a:pt x="652" y="138"/>
                    </a:lnTo>
                    <a:lnTo>
                      <a:pt x="652" y="142"/>
                    </a:lnTo>
                    <a:lnTo>
                      <a:pt x="650" y="142"/>
                    </a:lnTo>
                    <a:lnTo>
                      <a:pt x="646" y="146"/>
                    </a:lnTo>
                    <a:lnTo>
                      <a:pt x="650" y="146"/>
                    </a:lnTo>
                    <a:lnTo>
                      <a:pt x="652" y="146"/>
                    </a:lnTo>
                    <a:lnTo>
                      <a:pt x="652" y="150"/>
                    </a:lnTo>
                    <a:lnTo>
                      <a:pt x="650" y="150"/>
                    </a:lnTo>
                    <a:lnTo>
                      <a:pt x="650" y="154"/>
                    </a:lnTo>
                    <a:lnTo>
                      <a:pt x="646" y="154"/>
                    </a:lnTo>
                    <a:lnTo>
                      <a:pt x="642" y="154"/>
                    </a:lnTo>
                    <a:lnTo>
                      <a:pt x="638" y="154"/>
                    </a:lnTo>
                    <a:lnTo>
                      <a:pt x="634" y="154"/>
                    </a:lnTo>
                    <a:lnTo>
                      <a:pt x="630" y="158"/>
                    </a:lnTo>
                    <a:lnTo>
                      <a:pt x="630" y="154"/>
                    </a:lnTo>
                    <a:lnTo>
                      <a:pt x="626" y="154"/>
                    </a:lnTo>
                    <a:lnTo>
                      <a:pt x="626" y="158"/>
                    </a:lnTo>
                    <a:lnTo>
                      <a:pt x="630" y="154"/>
                    </a:lnTo>
                    <a:lnTo>
                      <a:pt x="630" y="158"/>
                    </a:lnTo>
                    <a:lnTo>
                      <a:pt x="626" y="158"/>
                    </a:lnTo>
                    <a:lnTo>
                      <a:pt x="622" y="158"/>
                    </a:lnTo>
                    <a:lnTo>
                      <a:pt x="622" y="158"/>
                    </a:lnTo>
                    <a:lnTo>
                      <a:pt x="622" y="158"/>
                    </a:lnTo>
                    <a:close/>
                    <a:moveTo>
                      <a:pt x="440" y="142"/>
                    </a:moveTo>
                    <a:lnTo>
                      <a:pt x="436" y="142"/>
                    </a:lnTo>
                    <a:lnTo>
                      <a:pt x="432" y="142"/>
                    </a:lnTo>
                    <a:lnTo>
                      <a:pt x="428" y="142"/>
                    </a:lnTo>
                    <a:lnTo>
                      <a:pt x="424" y="142"/>
                    </a:lnTo>
                    <a:lnTo>
                      <a:pt x="422" y="138"/>
                    </a:lnTo>
                    <a:lnTo>
                      <a:pt x="422" y="142"/>
                    </a:lnTo>
                    <a:lnTo>
                      <a:pt x="418" y="142"/>
                    </a:lnTo>
                    <a:lnTo>
                      <a:pt x="414" y="142"/>
                    </a:lnTo>
                    <a:lnTo>
                      <a:pt x="410" y="142"/>
                    </a:lnTo>
                    <a:lnTo>
                      <a:pt x="408" y="142"/>
                    </a:lnTo>
                    <a:lnTo>
                      <a:pt x="404" y="142"/>
                    </a:lnTo>
                    <a:lnTo>
                      <a:pt x="400" y="142"/>
                    </a:lnTo>
                    <a:lnTo>
                      <a:pt x="396" y="142"/>
                    </a:lnTo>
                    <a:lnTo>
                      <a:pt x="392" y="142"/>
                    </a:lnTo>
                    <a:lnTo>
                      <a:pt x="392" y="138"/>
                    </a:lnTo>
                    <a:lnTo>
                      <a:pt x="396" y="138"/>
                    </a:lnTo>
                    <a:lnTo>
                      <a:pt x="400" y="138"/>
                    </a:lnTo>
                    <a:lnTo>
                      <a:pt x="404" y="138"/>
                    </a:lnTo>
                    <a:lnTo>
                      <a:pt x="408" y="136"/>
                    </a:lnTo>
                    <a:lnTo>
                      <a:pt x="410" y="136"/>
                    </a:lnTo>
                    <a:lnTo>
                      <a:pt x="414" y="136"/>
                    </a:lnTo>
                    <a:lnTo>
                      <a:pt x="418" y="136"/>
                    </a:lnTo>
                    <a:lnTo>
                      <a:pt x="422" y="132"/>
                    </a:lnTo>
                    <a:lnTo>
                      <a:pt x="424" y="132"/>
                    </a:lnTo>
                    <a:lnTo>
                      <a:pt x="428" y="132"/>
                    </a:lnTo>
                    <a:lnTo>
                      <a:pt x="432" y="132"/>
                    </a:lnTo>
                    <a:lnTo>
                      <a:pt x="436" y="132"/>
                    </a:lnTo>
                    <a:lnTo>
                      <a:pt x="440" y="132"/>
                    </a:lnTo>
                    <a:lnTo>
                      <a:pt x="444" y="136"/>
                    </a:lnTo>
                    <a:lnTo>
                      <a:pt x="448" y="136"/>
                    </a:lnTo>
                    <a:lnTo>
                      <a:pt x="448" y="138"/>
                    </a:lnTo>
                    <a:lnTo>
                      <a:pt x="448" y="142"/>
                    </a:lnTo>
                    <a:lnTo>
                      <a:pt x="444" y="142"/>
                    </a:lnTo>
                    <a:lnTo>
                      <a:pt x="440" y="142"/>
                    </a:lnTo>
                    <a:lnTo>
                      <a:pt x="440" y="142"/>
                    </a:lnTo>
                    <a:lnTo>
                      <a:pt x="440" y="142"/>
                    </a:lnTo>
                    <a:close/>
                    <a:moveTo>
                      <a:pt x="656" y="142"/>
                    </a:moveTo>
                    <a:lnTo>
                      <a:pt x="660" y="146"/>
                    </a:lnTo>
                    <a:lnTo>
                      <a:pt x="656" y="146"/>
                    </a:lnTo>
                    <a:lnTo>
                      <a:pt x="656" y="142"/>
                    </a:lnTo>
                    <a:lnTo>
                      <a:pt x="656" y="142"/>
                    </a:lnTo>
                    <a:lnTo>
                      <a:pt x="656" y="142"/>
                    </a:lnTo>
                    <a:close/>
                    <a:moveTo>
                      <a:pt x="540" y="142"/>
                    </a:moveTo>
                    <a:lnTo>
                      <a:pt x="540" y="146"/>
                    </a:lnTo>
                    <a:lnTo>
                      <a:pt x="536" y="146"/>
                    </a:lnTo>
                    <a:lnTo>
                      <a:pt x="536" y="150"/>
                    </a:lnTo>
                    <a:lnTo>
                      <a:pt x="534" y="150"/>
                    </a:lnTo>
                    <a:lnTo>
                      <a:pt x="534" y="146"/>
                    </a:lnTo>
                    <a:lnTo>
                      <a:pt x="536" y="146"/>
                    </a:lnTo>
                    <a:lnTo>
                      <a:pt x="536" y="142"/>
                    </a:lnTo>
                    <a:lnTo>
                      <a:pt x="540" y="142"/>
                    </a:lnTo>
                    <a:lnTo>
                      <a:pt x="540" y="142"/>
                    </a:lnTo>
                    <a:lnTo>
                      <a:pt x="540" y="142"/>
                    </a:lnTo>
                    <a:close/>
                    <a:moveTo>
                      <a:pt x="440" y="150"/>
                    </a:moveTo>
                    <a:lnTo>
                      <a:pt x="444" y="150"/>
                    </a:lnTo>
                    <a:lnTo>
                      <a:pt x="444" y="154"/>
                    </a:lnTo>
                    <a:lnTo>
                      <a:pt x="440" y="154"/>
                    </a:lnTo>
                    <a:lnTo>
                      <a:pt x="436" y="154"/>
                    </a:lnTo>
                    <a:lnTo>
                      <a:pt x="432" y="154"/>
                    </a:lnTo>
                    <a:lnTo>
                      <a:pt x="428" y="154"/>
                    </a:lnTo>
                    <a:lnTo>
                      <a:pt x="424" y="154"/>
                    </a:lnTo>
                    <a:lnTo>
                      <a:pt x="424" y="158"/>
                    </a:lnTo>
                    <a:lnTo>
                      <a:pt x="428" y="158"/>
                    </a:lnTo>
                    <a:lnTo>
                      <a:pt x="432" y="158"/>
                    </a:lnTo>
                    <a:lnTo>
                      <a:pt x="436" y="158"/>
                    </a:lnTo>
                    <a:lnTo>
                      <a:pt x="436" y="160"/>
                    </a:lnTo>
                    <a:lnTo>
                      <a:pt x="436" y="164"/>
                    </a:lnTo>
                    <a:lnTo>
                      <a:pt x="432" y="164"/>
                    </a:lnTo>
                    <a:lnTo>
                      <a:pt x="432" y="168"/>
                    </a:lnTo>
                    <a:lnTo>
                      <a:pt x="424" y="168"/>
                    </a:lnTo>
                    <a:lnTo>
                      <a:pt x="422" y="168"/>
                    </a:lnTo>
                    <a:lnTo>
                      <a:pt x="418" y="168"/>
                    </a:lnTo>
                    <a:lnTo>
                      <a:pt x="414" y="168"/>
                    </a:lnTo>
                    <a:lnTo>
                      <a:pt x="410" y="172"/>
                    </a:lnTo>
                    <a:lnTo>
                      <a:pt x="408" y="172"/>
                    </a:lnTo>
                    <a:lnTo>
                      <a:pt x="404" y="168"/>
                    </a:lnTo>
                    <a:lnTo>
                      <a:pt x="400" y="168"/>
                    </a:lnTo>
                    <a:lnTo>
                      <a:pt x="396" y="164"/>
                    </a:lnTo>
                    <a:lnTo>
                      <a:pt x="392" y="164"/>
                    </a:lnTo>
                    <a:lnTo>
                      <a:pt x="396" y="160"/>
                    </a:lnTo>
                    <a:lnTo>
                      <a:pt x="392" y="158"/>
                    </a:lnTo>
                    <a:lnTo>
                      <a:pt x="392" y="154"/>
                    </a:lnTo>
                    <a:lnTo>
                      <a:pt x="396" y="154"/>
                    </a:lnTo>
                    <a:lnTo>
                      <a:pt x="400" y="154"/>
                    </a:lnTo>
                    <a:lnTo>
                      <a:pt x="404" y="154"/>
                    </a:lnTo>
                    <a:lnTo>
                      <a:pt x="404" y="150"/>
                    </a:lnTo>
                    <a:lnTo>
                      <a:pt x="408" y="150"/>
                    </a:lnTo>
                    <a:lnTo>
                      <a:pt x="410" y="150"/>
                    </a:lnTo>
                    <a:lnTo>
                      <a:pt x="414" y="150"/>
                    </a:lnTo>
                    <a:lnTo>
                      <a:pt x="418" y="150"/>
                    </a:lnTo>
                    <a:lnTo>
                      <a:pt x="422" y="150"/>
                    </a:lnTo>
                    <a:lnTo>
                      <a:pt x="424" y="150"/>
                    </a:lnTo>
                    <a:lnTo>
                      <a:pt x="428" y="150"/>
                    </a:lnTo>
                    <a:lnTo>
                      <a:pt x="432" y="150"/>
                    </a:lnTo>
                    <a:lnTo>
                      <a:pt x="436" y="150"/>
                    </a:lnTo>
                    <a:lnTo>
                      <a:pt x="440" y="150"/>
                    </a:lnTo>
                    <a:lnTo>
                      <a:pt x="440" y="150"/>
                    </a:lnTo>
                    <a:lnTo>
                      <a:pt x="440" y="150"/>
                    </a:lnTo>
                    <a:close/>
                    <a:moveTo>
                      <a:pt x="380" y="160"/>
                    </a:moveTo>
                    <a:lnTo>
                      <a:pt x="378" y="160"/>
                    </a:lnTo>
                    <a:lnTo>
                      <a:pt x="378" y="158"/>
                    </a:lnTo>
                    <a:lnTo>
                      <a:pt x="374" y="158"/>
                    </a:lnTo>
                    <a:lnTo>
                      <a:pt x="370" y="158"/>
                    </a:lnTo>
                    <a:lnTo>
                      <a:pt x="366" y="154"/>
                    </a:lnTo>
                    <a:lnTo>
                      <a:pt x="370" y="154"/>
                    </a:lnTo>
                    <a:lnTo>
                      <a:pt x="374" y="150"/>
                    </a:lnTo>
                    <a:lnTo>
                      <a:pt x="378" y="150"/>
                    </a:lnTo>
                    <a:lnTo>
                      <a:pt x="380" y="154"/>
                    </a:lnTo>
                    <a:lnTo>
                      <a:pt x="384" y="154"/>
                    </a:lnTo>
                    <a:lnTo>
                      <a:pt x="388" y="154"/>
                    </a:lnTo>
                    <a:lnTo>
                      <a:pt x="388" y="158"/>
                    </a:lnTo>
                    <a:lnTo>
                      <a:pt x="384" y="158"/>
                    </a:lnTo>
                    <a:lnTo>
                      <a:pt x="384" y="160"/>
                    </a:lnTo>
                    <a:lnTo>
                      <a:pt x="380" y="160"/>
                    </a:lnTo>
                    <a:lnTo>
                      <a:pt x="380" y="160"/>
                    </a:lnTo>
                    <a:lnTo>
                      <a:pt x="380" y="160"/>
                    </a:lnTo>
                    <a:close/>
                    <a:moveTo>
                      <a:pt x="556" y="154"/>
                    </a:moveTo>
                    <a:lnTo>
                      <a:pt x="560" y="154"/>
                    </a:lnTo>
                    <a:lnTo>
                      <a:pt x="560" y="158"/>
                    </a:lnTo>
                    <a:lnTo>
                      <a:pt x="564" y="158"/>
                    </a:lnTo>
                    <a:lnTo>
                      <a:pt x="566" y="158"/>
                    </a:lnTo>
                    <a:lnTo>
                      <a:pt x="566" y="160"/>
                    </a:lnTo>
                    <a:lnTo>
                      <a:pt x="564" y="160"/>
                    </a:lnTo>
                    <a:lnTo>
                      <a:pt x="560" y="160"/>
                    </a:lnTo>
                    <a:lnTo>
                      <a:pt x="556" y="160"/>
                    </a:lnTo>
                    <a:lnTo>
                      <a:pt x="552" y="160"/>
                    </a:lnTo>
                    <a:lnTo>
                      <a:pt x="548" y="160"/>
                    </a:lnTo>
                    <a:lnTo>
                      <a:pt x="544" y="158"/>
                    </a:lnTo>
                    <a:lnTo>
                      <a:pt x="544" y="154"/>
                    </a:lnTo>
                    <a:lnTo>
                      <a:pt x="548" y="154"/>
                    </a:lnTo>
                    <a:lnTo>
                      <a:pt x="552" y="154"/>
                    </a:lnTo>
                    <a:lnTo>
                      <a:pt x="556" y="154"/>
                    </a:lnTo>
                    <a:lnTo>
                      <a:pt x="556" y="154"/>
                    </a:lnTo>
                    <a:lnTo>
                      <a:pt x="556" y="154"/>
                    </a:lnTo>
                    <a:close/>
                    <a:moveTo>
                      <a:pt x="676" y="160"/>
                    </a:moveTo>
                    <a:lnTo>
                      <a:pt x="678" y="160"/>
                    </a:lnTo>
                    <a:lnTo>
                      <a:pt x="676" y="160"/>
                    </a:lnTo>
                    <a:lnTo>
                      <a:pt x="672" y="164"/>
                    </a:lnTo>
                    <a:lnTo>
                      <a:pt x="672" y="168"/>
                    </a:lnTo>
                    <a:lnTo>
                      <a:pt x="668" y="168"/>
                    </a:lnTo>
                    <a:lnTo>
                      <a:pt x="660" y="168"/>
                    </a:lnTo>
                    <a:lnTo>
                      <a:pt x="660" y="164"/>
                    </a:lnTo>
                    <a:lnTo>
                      <a:pt x="652" y="164"/>
                    </a:lnTo>
                    <a:lnTo>
                      <a:pt x="650" y="164"/>
                    </a:lnTo>
                    <a:lnTo>
                      <a:pt x="650" y="168"/>
                    </a:lnTo>
                    <a:lnTo>
                      <a:pt x="646" y="164"/>
                    </a:lnTo>
                    <a:lnTo>
                      <a:pt x="642" y="164"/>
                    </a:lnTo>
                    <a:lnTo>
                      <a:pt x="638" y="164"/>
                    </a:lnTo>
                    <a:lnTo>
                      <a:pt x="634" y="164"/>
                    </a:lnTo>
                    <a:lnTo>
                      <a:pt x="630" y="160"/>
                    </a:lnTo>
                    <a:lnTo>
                      <a:pt x="634" y="160"/>
                    </a:lnTo>
                    <a:lnTo>
                      <a:pt x="634" y="158"/>
                    </a:lnTo>
                    <a:lnTo>
                      <a:pt x="638" y="158"/>
                    </a:lnTo>
                    <a:lnTo>
                      <a:pt x="642" y="158"/>
                    </a:lnTo>
                    <a:lnTo>
                      <a:pt x="646" y="158"/>
                    </a:lnTo>
                    <a:lnTo>
                      <a:pt x="650" y="158"/>
                    </a:lnTo>
                    <a:lnTo>
                      <a:pt x="652" y="158"/>
                    </a:lnTo>
                    <a:lnTo>
                      <a:pt x="656" y="158"/>
                    </a:lnTo>
                    <a:lnTo>
                      <a:pt x="660" y="158"/>
                    </a:lnTo>
                    <a:lnTo>
                      <a:pt x="664" y="158"/>
                    </a:lnTo>
                    <a:lnTo>
                      <a:pt x="668" y="158"/>
                    </a:lnTo>
                    <a:lnTo>
                      <a:pt x="672" y="158"/>
                    </a:lnTo>
                    <a:lnTo>
                      <a:pt x="676" y="158"/>
                    </a:lnTo>
                    <a:lnTo>
                      <a:pt x="676" y="160"/>
                    </a:lnTo>
                    <a:lnTo>
                      <a:pt x="676" y="160"/>
                    </a:lnTo>
                    <a:lnTo>
                      <a:pt x="676" y="160"/>
                    </a:lnTo>
                    <a:close/>
                    <a:moveTo>
                      <a:pt x="500" y="158"/>
                    </a:moveTo>
                    <a:lnTo>
                      <a:pt x="504" y="160"/>
                    </a:lnTo>
                    <a:lnTo>
                      <a:pt x="508" y="160"/>
                    </a:lnTo>
                    <a:lnTo>
                      <a:pt x="508" y="164"/>
                    </a:lnTo>
                    <a:lnTo>
                      <a:pt x="510" y="164"/>
                    </a:lnTo>
                    <a:lnTo>
                      <a:pt x="510" y="168"/>
                    </a:lnTo>
                    <a:lnTo>
                      <a:pt x="508" y="168"/>
                    </a:lnTo>
                    <a:lnTo>
                      <a:pt x="510" y="168"/>
                    </a:lnTo>
                    <a:lnTo>
                      <a:pt x="514" y="168"/>
                    </a:lnTo>
                    <a:lnTo>
                      <a:pt x="514" y="172"/>
                    </a:lnTo>
                    <a:lnTo>
                      <a:pt x="518" y="172"/>
                    </a:lnTo>
                    <a:lnTo>
                      <a:pt x="518" y="176"/>
                    </a:lnTo>
                    <a:lnTo>
                      <a:pt x="514" y="176"/>
                    </a:lnTo>
                    <a:lnTo>
                      <a:pt x="510" y="176"/>
                    </a:lnTo>
                    <a:lnTo>
                      <a:pt x="508" y="176"/>
                    </a:lnTo>
                    <a:lnTo>
                      <a:pt x="504" y="172"/>
                    </a:lnTo>
                    <a:lnTo>
                      <a:pt x="500" y="172"/>
                    </a:lnTo>
                    <a:lnTo>
                      <a:pt x="500" y="168"/>
                    </a:lnTo>
                    <a:lnTo>
                      <a:pt x="500" y="164"/>
                    </a:lnTo>
                    <a:lnTo>
                      <a:pt x="496" y="160"/>
                    </a:lnTo>
                    <a:lnTo>
                      <a:pt x="492" y="160"/>
                    </a:lnTo>
                    <a:lnTo>
                      <a:pt x="492" y="158"/>
                    </a:lnTo>
                    <a:lnTo>
                      <a:pt x="496" y="158"/>
                    </a:lnTo>
                    <a:lnTo>
                      <a:pt x="500" y="158"/>
                    </a:lnTo>
                    <a:lnTo>
                      <a:pt x="500" y="158"/>
                    </a:lnTo>
                    <a:lnTo>
                      <a:pt x="500" y="158"/>
                    </a:lnTo>
                    <a:close/>
                    <a:moveTo>
                      <a:pt x="716" y="172"/>
                    </a:moveTo>
                    <a:lnTo>
                      <a:pt x="712" y="172"/>
                    </a:lnTo>
                    <a:lnTo>
                      <a:pt x="708" y="172"/>
                    </a:lnTo>
                    <a:lnTo>
                      <a:pt x="706" y="168"/>
                    </a:lnTo>
                    <a:lnTo>
                      <a:pt x="706" y="164"/>
                    </a:lnTo>
                    <a:lnTo>
                      <a:pt x="706" y="160"/>
                    </a:lnTo>
                    <a:lnTo>
                      <a:pt x="708" y="160"/>
                    </a:lnTo>
                    <a:lnTo>
                      <a:pt x="712" y="160"/>
                    </a:lnTo>
                    <a:lnTo>
                      <a:pt x="716" y="160"/>
                    </a:lnTo>
                    <a:lnTo>
                      <a:pt x="720" y="160"/>
                    </a:lnTo>
                    <a:lnTo>
                      <a:pt x="720" y="164"/>
                    </a:lnTo>
                    <a:lnTo>
                      <a:pt x="724" y="164"/>
                    </a:lnTo>
                    <a:lnTo>
                      <a:pt x="728" y="168"/>
                    </a:lnTo>
                    <a:lnTo>
                      <a:pt x="728" y="172"/>
                    </a:lnTo>
                    <a:lnTo>
                      <a:pt x="724" y="172"/>
                    </a:lnTo>
                    <a:lnTo>
                      <a:pt x="720" y="172"/>
                    </a:lnTo>
                    <a:lnTo>
                      <a:pt x="716" y="172"/>
                    </a:lnTo>
                    <a:lnTo>
                      <a:pt x="716" y="172"/>
                    </a:lnTo>
                    <a:lnTo>
                      <a:pt x="716" y="172"/>
                    </a:lnTo>
                    <a:close/>
                    <a:moveTo>
                      <a:pt x="294" y="212"/>
                    </a:moveTo>
                    <a:lnTo>
                      <a:pt x="294" y="208"/>
                    </a:lnTo>
                    <a:lnTo>
                      <a:pt x="294" y="212"/>
                    </a:lnTo>
                    <a:lnTo>
                      <a:pt x="292" y="212"/>
                    </a:lnTo>
                    <a:lnTo>
                      <a:pt x="292" y="208"/>
                    </a:lnTo>
                    <a:lnTo>
                      <a:pt x="292" y="206"/>
                    </a:lnTo>
                    <a:lnTo>
                      <a:pt x="288" y="206"/>
                    </a:lnTo>
                    <a:lnTo>
                      <a:pt x="288" y="208"/>
                    </a:lnTo>
                    <a:lnTo>
                      <a:pt x="288" y="206"/>
                    </a:lnTo>
                    <a:lnTo>
                      <a:pt x="288" y="202"/>
                    </a:lnTo>
                    <a:lnTo>
                      <a:pt x="284" y="202"/>
                    </a:lnTo>
                    <a:lnTo>
                      <a:pt x="284" y="206"/>
                    </a:lnTo>
                    <a:lnTo>
                      <a:pt x="284" y="208"/>
                    </a:lnTo>
                    <a:lnTo>
                      <a:pt x="284" y="206"/>
                    </a:lnTo>
                    <a:lnTo>
                      <a:pt x="280" y="206"/>
                    </a:lnTo>
                    <a:lnTo>
                      <a:pt x="280" y="208"/>
                    </a:lnTo>
                    <a:lnTo>
                      <a:pt x="276" y="208"/>
                    </a:lnTo>
                    <a:lnTo>
                      <a:pt x="276" y="206"/>
                    </a:lnTo>
                    <a:lnTo>
                      <a:pt x="272" y="206"/>
                    </a:lnTo>
                    <a:lnTo>
                      <a:pt x="266" y="206"/>
                    </a:lnTo>
                    <a:lnTo>
                      <a:pt x="266" y="208"/>
                    </a:lnTo>
                    <a:lnTo>
                      <a:pt x="262" y="208"/>
                    </a:lnTo>
                    <a:lnTo>
                      <a:pt x="258" y="208"/>
                    </a:lnTo>
                    <a:lnTo>
                      <a:pt x="262" y="208"/>
                    </a:lnTo>
                    <a:lnTo>
                      <a:pt x="262" y="206"/>
                    </a:lnTo>
                    <a:lnTo>
                      <a:pt x="262" y="202"/>
                    </a:lnTo>
                    <a:lnTo>
                      <a:pt x="262" y="206"/>
                    </a:lnTo>
                    <a:lnTo>
                      <a:pt x="258" y="206"/>
                    </a:lnTo>
                    <a:lnTo>
                      <a:pt x="262" y="202"/>
                    </a:lnTo>
                    <a:lnTo>
                      <a:pt x="258" y="202"/>
                    </a:lnTo>
                    <a:lnTo>
                      <a:pt x="258" y="206"/>
                    </a:lnTo>
                    <a:lnTo>
                      <a:pt x="254" y="206"/>
                    </a:lnTo>
                    <a:lnTo>
                      <a:pt x="254" y="202"/>
                    </a:lnTo>
                    <a:lnTo>
                      <a:pt x="258" y="202"/>
                    </a:lnTo>
                    <a:lnTo>
                      <a:pt x="262" y="198"/>
                    </a:lnTo>
                    <a:lnTo>
                      <a:pt x="266" y="194"/>
                    </a:lnTo>
                    <a:lnTo>
                      <a:pt x="268" y="194"/>
                    </a:lnTo>
                    <a:lnTo>
                      <a:pt x="272" y="194"/>
                    </a:lnTo>
                    <a:lnTo>
                      <a:pt x="276" y="194"/>
                    </a:lnTo>
                    <a:lnTo>
                      <a:pt x="280" y="190"/>
                    </a:lnTo>
                    <a:lnTo>
                      <a:pt x="280" y="186"/>
                    </a:lnTo>
                    <a:lnTo>
                      <a:pt x="284" y="186"/>
                    </a:lnTo>
                    <a:lnTo>
                      <a:pt x="288" y="186"/>
                    </a:lnTo>
                    <a:lnTo>
                      <a:pt x="292" y="182"/>
                    </a:lnTo>
                    <a:lnTo>
                      <a:pt x="294" y="180"/>
                    </a:lnTo>
                    <a:lnTo>
                      <a:pt x="298" y="180"/>
                    </a:lnTo>
                    <a:lnTo>
                      <a:pt x="298" y="176"/>
                    </a:lnTo>
                    <a:lnTo>
                      <a:pt x="302" y="176"/>
                    </a:lnTo>
                    <a:lnTo>
                      <a:pt x="306" y="176"/>
                    </a:lnTo>
                    <a:lnTo>
                      <a:pt x="306" y="172"/>
                    </a:lnTo>
                    <a:lnTo>
                      <a:pt x="310" y="172"/>
                    </a:lnTo>
                    <a:lnTo>
                      <a:pt x="314" y="172"/>
                    </a:lnTo>
                    <a:lnTo>
                      <a:pt x="314" y="168"/>
                    </a:lnTo>
                    <a:lnTo>
                      <a:pt x="318" y="168"/>
                    </a:lnTo>
                    <a:lnTo>
                      <a:pt x="322" y="168"/>
                    </a:lnTo>
                    <a:lnTo>
                      <a:pt x="324" y="168"/>
                    </a:lnTo>
                    <a:lnTo>
                      <a:pt x="328" y="168"/>
                    </a:lnTo>
                    <a:lnTo>
                      <a:pt x="332" y="172"/>
                    </a:lnTo>
                    <a:lnTo>
                      <a:pt x="336" y="172"/>
                    </a:lnTo>
                    <a:lnTo>
                      <a:pt x="340" y="172"/>
                    </a:lnTo>
                    <a:lnTo>
                      <a:pt x="340" y="168"/>
                    </a:lnTo>
                    <a:lnTo>
                      <a:pt x="336" y="168"/>
                    </a:lnTo>
                    <a:lnTo>
                      <a:pt x="340" y="168"/>
                    </a:lnTo>
                    <a:lnTo>
                      <a:pt x="340" y="172"/>
                    </a:lnTo>
                    <a:lnTo>
                      <a:pt x="344" y="172"/>
                    </a:lnTo>
                    <a:lnTo>
                      <a:pt x="344" y="168"/>
                    </a:lnTo>
                    <a:lnTo>
                      <a:pt x="340" y="168"/>
                    </a:lnTo>
                    <a:lnTo>
                      <a:pt x="336" y="168"/>
                    </a:lnTo>
                    <a:lnTo>
                      <a:pt x="340" y="164"/>
                    </a:lnTo>
                    <a:lnTo>
                      <a:pt x="344" y="164"/>
                    </a:lnTo>
                    <a:lnTo>
                      <a:pt x="340" y="164"/>
                    </a:lnTo>
                    <a:lnTo>
                      <a:pt x="344" y="164"/>
                    </a:lnTo>
                    <a:lnTo>
                      <a:pt x="348" y="164"/>
                    </a:lnTo>
                    <a:lnTo>
                      <a:pt x="352" y="164"/>
                    </a:lnTo>
                    <a:lnTo>
                      <a:pt x="354" y="168"/>
                    </a:lnTo>
                    <a:lnTo>
                      <a:pt x="362" y="168"/>
                    </a:lnTo>
                    <a:lnTo>
                      <a:pt x="362" y="172"/>
                    </a:lnTo>
                    <a:lnTo>
                      <a:pt x="358" y="172"/>
                    </a:lnTo>
                    <a:lnTo>
                      <a:pt x="354" y="172"/>
                    </a:lnTo>
                    <a:lnTo>
                      <a:pt x="352" y="176"/>
                    </a:lnTo>
                    <a:lnTo>
                      <a:pt x="352" y="180"/>
                    </a:lnTo>
                    <a:lnTo>
                      <a:pt x="354" y="180"/>
                    </a:lnTo>
                    <a:lnTo>
                      <a:pt x="358" y="180"/>
                    </a:lnTo>
                    <a:lnTo>
                      <a:pt x="358" y="182"/>
                    </a:lnTo>
                    <a:lnTo>
                      <a:pt x="354" y="182"/>
                    </a:lnTo>
                    <a:lnTo>
                      <a:pt x="352" y="182"/>
                    </a:lnTo>
                    <a:lnTo>
                      <a:pt x="352" y="180"/>
                    </a:lnTo>
                    <a:lnTo>
                      <a:pt x="348" y="180"/>
                    </a:lnTo>
                    <a:lnTo>
                      <a:pt x="348" y="182"/>
                    </a:lnTo>
                    <a:lnTo>
                      <a:pt x="352" y="182"/>
                    </a:lnTo>
                    <a:lnTo>
                      <a:pt x="354" y="182"/>
                    </a:lnTo>
                    <a:lnTo>
                      <a:pt x="354" y="186"/>
                    </a:lnTo>
                    <a:lnTo>
                      <a:pt x="354" y="190"/>
                    </a:lnTo>
                    <a:lnTo>
                      <a:pt x="352" y="190"/>
                    </a:lnTo>
                    <a:lnTo>
                      <a:pt x="348" y="190"/>
                    </a:lnTo>
                    <a:lnTo>
                      <a:pt x="344" y="190"/>
                    </a:lnTo>
                    <a:lnTo>
                      <a:pt x="340" y="190"/>
                    </a:lnTo>
                    <a:lnTo>
                      <a:pt x="340" y="194"/>
                    </a:lnTo>
                    <a:lnTo>
                      <a:pt x="340" y="198"/>
                    </a:lnTo>
                    <a:lnTo>
                      <a:pt x="336" y="198"/>
                    </a:lnTo>
                    <a:lnTo>
                      <a:pt x="332" y="198"/>
                    </a:lnTo>
                    <a:lnTo>
                      <a:pt x="328" y="198"/>
                    </a:lnTo>
                    <a:lnTo>
                      <a:pt x="324" y="194"/>
                    </a:lnTo>
                    <a:lnTo>
                      <a:pt x="324" y="190"/>
                    </a:lnTo>
                    <a:lnTo>
                      <a:pt x="324" y="186"/>
                    </a:lnTo>
                    <a:lnTo>
                      <a:pt x="328" y="186"/>
                    </a:lnTo>
                    <a:lnTo>
                      <a:pt x="328" y="182"/>
                    </a:lnTo>
                    <a:lnTo>
                      <a:pt x="324" y="186"/>
                    </a:lnTo>
                    <a:lnTo>
                      <a:pt x="322" y="186"/>
                    </a:lnTo>
                    <a:lnTo>
                      <a:pt x="318" y="186"/>
                    </a:lnTo>
                    <a:lnTo>
                      <a:pt x="322" y="186"/>
                    </a:lnTo>
                    <a:lnTo>
                      <a:pt x="322" y="190"/>
                    </a:lnTo>
                    <a:lnTo>
                      <a:pt x="318" y="194"/>
                    </a:lnTo>
                    <a:lnTo>
                      <a:pt x="314" y="190"/>
                    </a:lnTo>
                    <a:lnTo>
                      <a:pt x="314" y="194"/>
                    </a:lnTo>
                    <a:lnTo>
                      <a:pt x="318" y="194"/>
                    </a:lnTo>
                    <a:lnTo>
                      <a:pt x="318" y="198"/>
                    </a:lnTo>
                    <a:lnTo>
                      <a:pt x="314" y="198"/>
                    </a:lnTo>
                    <a:lnTo>
                      <a:pt x="314" y="202"/>
                    </a:lnTo>
                    <a:lnTo>
                      <a:pt x="310" y="206"/>
                    </a:lnTo>
                    <a:lnTo>
                      <a:pt x="306" y="206"/>
                    </a:lnTo>
                    <a:lnTo>
                      <a:pt x="306" y="202"/>
                    </a:lnTo>
                    <a:lnTo>
                      <a:pt x="302" y="198"/>
                    </a:lnTo>
                    <a:lnTo>
                      <a:pt x="302" y="202"/>
                    </a:lnTo>
                    <a:lnTo>
                      <a:pt x="302" y="206"/>
                    </a:lnTo>
                    <a:lnTo>
                      <a:pt x="298" y="206"/>
                    </a:lnTo>
                    <a:lnTo>
                      <a:pt x="302" y="206"/>
                    </a:lnTo>
                    <a:lnTo>
                      <a:pt x="306" y="206"/>
                    </a:lnTo>
                    <a:lnTo>
                      <a:pt x="306" y="208"/>
                    </a:lnTo>
                    <a:lnTo>
                      <a:pt x="302" y="208"/>
                    </a:lnTo>
                    <a:lnTo>
                      <a:pt x="302" y="206"/>
                    </a:lnTo>
                    <a:lnTo>
                      <a:pt x="302" y="208"/>
                    </a:lnTo>
                    <a:lnTo>
                      <a:pt x="298" y="208"/>
                    </a:lnTo>
                    <a:lnTo>
                      <a:pt x="298" y="212"/>
                    </a:lnTo>
                    <a:lnTo>
                      <a:pt x="294" y="212"/>
                    </a:lnTo>
                    <a:lnTo>
                      <a:pt x="294" y="212"/>
                    </a:lnTo>
                    <a:lnTo>
                      <a:pt x="294" y="212"/>
                    </a:lnTo>
                    <a:close/>
                    <a:moveTo>
                      <a:pt x="706" y="172"/>
                    </a:moveTo>
                    <a:lnTo>
                      <a:pt x="708" y="172"/>
                    </a:lnTo>
                    <a:lnTo>
                      <a:pt x="712" y="172"/>
                    </a:lnTo>
                    <a:lnTo>
                      <a:pt x="712" y="176"/>
                    </a:lnTo>
                    <a:lnTo>
                      <a:pt x="708" y="176"/>
                    </a:lnTo>
                    <a:lnTo>
                      <a:pt x="706" y="176"/>
                    </a:lnTo>
                    <a:lnTo>
                      <a:pt x="706" y="172"/>
                    </a:lnTo>
                    <a:lnTo>
                      <a:pt x="706" y="172"/>
                    </a:lnTo>
                    <a:lnTo>
                      <a:pt x="706" y="172"/>
                    </a:lnTo>
                    <a:close/>
                    <a:moveTo>
                      <a:pt x="646" y="172"/>
                    </a:moveTo>
                    <a:lnTo>
                      <a:pt x="650" y="172"/>
                    </a:lnTo>
                    <a:lnTo>
                      <a:pt x="650" y="176"/>
                    </a:lnTo>
                    <a:lnTo>
                      <a:pt x="646" y="176"/>
                    </a:lnTo>
                    <a:lnTo>
                      <a:pt x="642" y="172"/>
                    </a:lnTo>
                    <a:lnTo>
                      <a:pt x="646" y="172"/>
                    </a:lnTo>
                    <a:lnTo>
                      <a:pt x="646" y="172"/>
                    </a:lnTo>
                    <a:lnTo>
                      <a:pt x="646" y="172"/>
                    </a:lnTo>
                    <a:close/>
                    <a:moveTo>
                      <a:pt x="522" y="176"/>
                    </a:moveTo>
                    <a:lnTo>
                      <a:pt x="518" y="176"/>
                    </a:lnTo>
                    <a:lnTo>
                      <a:pt x="522" y="176"/>
                    </a:lnTo>
                    <a:lnTo>
                      <a:pt x="522" y="176"/>
                    </a:lnTo>
                    <a:lnTo>
                      <a:pt x="522" y="176"/>
                    </a:lnTo>
                    <a:close/>
                    <a:moveTo>
                      <a:pt x="384" y="176"/>
                    </a:moveTo>
                    <a:lnTo>
                      <a:pt x="388" y="176"/>
                    </a:lnTo>
                    <a:lnTo>
                      <a:pt x="384" y="176"/>
                    </a:lnTo>
                    <a:lnTo>
                      <a:pt x="384" y="176"/>
                    </a:lnTo>
                    <a:lnTo>
                      <a:pt x="384" y="176"/>
                    </a:lnTo>
                    <a:close/>
                    <a:moveTo>
                      <a:pt x="858" y="236"/>
                    </a:moveTo>
                    <a:lnTo>
                      <a:pt x="862" y="236"/>
                    </a:lnTo>
                    <a:lnTo>
                      <a:pt x="858" y="236"/>
                    </a:lnTo>
                    <a:lnTo>
                      <a:pt x="862" y="236"/>
                    </a:lnTo>
                    <a:lnTo>
                      <a:pt x="864" y="236"/>
                    </a:lnTo>
                    <a:lnTo>
                      <a:pt x="868" y="236"/>
                    </a:lnTo>
                    <a:lnTo>
                      <a:pt x="872" y="236"/>
                    </a:lnTo>
                    <a:lnTo>
                      <a:pt x="872" y="238"/>
                    </a:lnTo>
                    <a:lnTo>
                      <a:pt x="868" y="238"/>
                    </a:lnTo>
                    <a:lnTo>
                      <a:pt x="864" y="238"/>
                    </a:lnTo>
                    <a:lnTo>
                      <a:pt x="862" y="238"/>
                    </a:lnTo>
                    <a:lnTo>
                      <a:pt x="858" y="238"/>
                    </a:lnTo>
                    <a:lnTo>
                      <a:pt x="858" y="236"/>
                    </a:lnTo>
                    <a:lnTo>
                      <a:pt x="858" y="238"/>
                    </a:lnTo>
                    <a:lnTo>
                      <a:pt x="862" y="238"/>
                    </a:lnTo>
                    <a:lnTo>
                      <a:pt x="862" y="242"/>
                    </a:lnTo>
                    <a:lnTo>
                      <a:pt x="862" y="246"/>
                    </a:lnTo>
                    <a:lnTo>
                      <a:pt x="858" y="246"/>
                    </a:lnTo>
                    <a:lnTo>
                      <a:pt x="854" y="246"/>
                    </a:lnTo>
                    <a:lnTo>
                      <a:pt x="850" y="246"/>
                    </a:lnTo>
                    <a:lnTo>
                      <a:pt x="846" y="246"/>
                    </a:lnTo>
                    <a:lnTo>
                      <a:pt x="842" y="246"/>
                    </a:lnTo>
                    <a:lnTo>
                      <a:pt x="838" y="246"/>
                    </a:lnTo>
                    <a:lnTo>
                      <a:pt x="838" y="250"/>
                    </a:lnTo>
                    <a:lnTo>
                      <a:pt x="834" y="250"/>
                    </a:lnTo>
                    <a:lnTo>
                      <a:pt x="832" y="246"/>
                    </a:lnTo>
                    <a:lnTo>
                      <a:pt x="828" y="246"/>
                    </a:lnTo>
                    <a:lnTo>
                      <a:pt x="824" y="246"/>
                    </a:lnTo>
                    <a:lnTo>
                      <a:pt x="820" y="246"/>
                    </a:lnTo>
                    <a:lnTo>
                      <a:pt x="820" y="242"/>
                    </a:lnTo>
                    <a:lnTo>
                      <a:pt x="820" y="238"/>
                    </a:lnTo>
                    <a:lnTo>
                      <a:pt x="816" y="238"/>
                    </a:lnTo>
                    <a:lnTo>
                      <a:pt x="812" y="236"/>
                    </a:lnTo>
                    <a:lnTo>
                      <a:pt x="812" y="238"/>
                    </a:lnTo>
                    <a:lnTo>
                      <a:pt x="816" y="238"/>
                    </a:lnTo>
                    <a:lnTo>
                      <a:pt x="816" y="242"/>
                    </a:lnTo>
                    <a:lnTo>
                      <a:pt x="812" y="246"/>
                    </a:lnTo>
                    <a:lnTo>
                      <a:pt x="808" y="246"/>
                    </a:lnTo>
                    <a:lnTo>
                      <a:pt x="806" y="246"/>
                    </a:lnTo>
                    <a:lnTo>
                      <a:pt x="802" y="246"/>
                    </a:lnTo>
                    <a:lnTo>
                      <a:pt x="798" y="246"/>
                    </a:lnTo>
                    <a:lnTo>
                      <a:pt x="794" y="246"/>
                    </a:lnTo>
                    <a:lnTo>
                      <a:pt x="790" y="246"/>
                    </a:lnTo>
                    <a:lnTo>
                      <a:pt x="794" y="242"/>
                    </a:lnTo>
                    <a:lnTo>
                      <a:pt x="790" y="242"/>
                    </a:lnTo>
                    <a:lnTo>
                      <a:pt x="790" y="246"/>
                    </a:lnTo>
                    <a:lnTo>
                      <a:pt x="786" y="246"/>
                    </a:lnTo>
                    <a:lnTo>
                      <a:pt x="786" y="242"/>
                    </a:lnTo>
                    <a:lnTo>
                      <a:pt x="782" y="242"/>
                    </a:lnTo>
                    <a:lnTo>
                      <a:pt x="782" y="246"/>
                    </a:lnTo>
                    <a:lnTo>
                      <a:pt x="786" y="246"/>
                    </a:lnTo>
                    <a:lnTo>
                      <a:pt x="782" y="246"/>
                    </a:lnTo>
                    <a:lnTo>
                      <a:pt x="778" y="246"/>
                    </a:lnTo>
                    <a:lnTo>
                      <a:pt x="776" y="246"/>
                    </a:lnTo>
                    <a:lnTo>
                      <a:pt x="772" y="246"/>
                    </a:lnTo>
                    <a:lnTo>
                      <a:pt x="768" y="246"/>
                    </a:lnTo>
                    <a:lnTo>
                      <a:pt x="768" y="242"/>
                    </a:lnTo>
                    <a:lnTo>
                      <a:pt x="768" y="246"/>
                    </a:lnTo>
                    <a:lnTo>
                      <a:pt x="768" y="250"/>
                    </a:lnTo>
                    <a:lnTo>
                      <a:pt x="764" y="250"/>
                    </a:lnTo>
                    <a:lnTo>
                      <a:pt x="760" y="250"/>
                    </a:lnTo>
                    <a:lnTo>
                      <a:pt x="760" y="246"/>
                    </a:lnTo>
                    <a:lnTo>
                      <a:pt x="756" y="250"/>
                    </a:lnTo>
                    <a:lnTo>
                      <a:pt x="752" y="250"/>
                    </a:lnTo>
                    <a:lnTo>
                      <a:pt x="752" y="246"/>
                    </a:lnTo>
                    <a:lnTo>
                      <a:pt x="752" y="250"/>
                    </a:lnTo>
                    <a:lnTo>
                      <a:pt x="748" y="250"/>
                    </a:lnTo>
                    <a:lnTo>
                      <a:pt x="746" y="246"/>
                    </a:lnTo>
                    <a:lnTo>
                      <a:pt x="742" y="246"/>
                    </a:lnTo>
                    <a:lnTo>
                      <a:pt x="746" y="242"/>
                    </a:lnTo>
                    <a:lnTo>
                      <a:pt x="746" y="238"/>
                    </a:lnTo>
                    <a:lnTo>
                      <a:pt x="742" y="238"/>
                    </a:lnTo>
                    <a:lnTo>
                      <a:pt x="742" y="236"/>
                    </a:lnTo>
                    <a:lnTo>
                      <a:pt x="742" y="238"/>
                    </a:lnTo>
                    <a:lnTo>
                      <a:pt x="738" y="238"/>
                    </a:lnTo>
                    <a:lnTo>
                      <a:pt x="738" y="242"/>
                    </a:lnTo>
                    <a:lnTo>
                      <a:pt x="738" y="238"/>
                    </a:lnTo>
                    <a:lnTo>
                      <a:pt x="734" y="238"/>
                    </a:lnTo>
                    <a:lnTo>
                      <a:pt x="734" y="242"/>
                    </a:lnTo>
                    <a:lnTo>
                      <a:pt x="732" y="242"/>
                    </a:lnTo>
                    <a:lnTo>
                      <a:pt x="732" y="238"/>
                    </a:lnTo>
                    <a:lnTo>
                      <a:pt x="732" y="242"/>
                    </a:lnTo>
                    <a:lnTo>
                      <a:pt x="734" y="242"/>
                    </a:lnTo>
                    <a:lnTo>
                      <a:pt x="734" y="246"/>
                    </a:lnTo>
                    <a:lnTo>
                      <a:pt x="732" y="246"/>
                    </a:lnTo>
                    <a:lnTo>
                      <a:pt x="728" y="246"/>
                    </a:lnTo>
                    <a:lnTo>
                      <a:pt x="724" y="246"/>
                    </a:lnTo>
                    <a:lnTo>
                      <a:pt x="720" y="246"/>
                    </a:lnTo>
                    <a:lnTo>
                      <a:pt x="716" y="246"/>
                    </a:lnTo>
                    <a:lnTo>
                      <a:pt x="712" y="246"/>
                    </a:lnTo>
                    <a:lnTo>
                      <a:pt x="712" y="242"/>
                    </a:lnTo>
                    <a:lnTo>
                      <a:pt x="708" y="242"/>
                    </a:lnTo>
                    <a:lnTo>
                      <a:pt x="708" y="238"/>
                    </a:lnTo>
                    <a:lnTo>
                      <a:pt x="712" y="238"/>
                    </a:lnTo>
                    <a:lnTo>
                      <a:pt x="708" y="238"/>
                    </a:lnTo>
                    <a:lnTo>
                      <a:pt x="706" y="238"/>
                    </a:lnTo>
                    <a:lnTo>
                      <a:pt x="706" y="242"/>
                    </a:lnTo>
                    <a:lnTo>
                      <a:pt x="706" y="238"/>
                    </a:lnTo>
                    <a:lnTo>
                      <a:pt x="706" y="242"/>
                    </a:lnTo>
                    <a:lnTo>
                      <a:pt x="702" y="242"/>
                    </a:lnTo>
                    <a:lnTo>
                      <a:pt x="698" y="242"/>
                    </a:lnTo>
                    <a:lnTo>
                      <a:pt x="694" y="242"/>
                    </a:lnTo>
                    <a:lnTo>
                      <a:pt x="694" y="238"/>
                    </a:lnTo>
                    <a:lnTo>
                      <a:pt x="694" y="236"/>
                    </a:lnTo>
                    <a:lnTo>
                      <a:pt x="690" y="236"/>
                    </a:lnTo>
                    <a:lnTo>
                      <a:pt x="690" y="232"/>
                    </a:lnTo>
                    <a:lnTo>
                      <a:pt x="694" y="232"/>
                    </a:lnTo>
                    <a:lnTo>
                      <a:pt x="690" y="232"/>
                    </a:lnTo>
                    <a:lnTo>
                      <a:pt x="686" y="228"/>
                    </a:lnTo>
                    <a:lnTo>
                      <a:pt x="686" y="224"/>
                    </a:lnTo>
                    <a:lnTo>
                      <a:pt x="686" y="220"/>
                    </a:lnTo>
                    <a:lnTo>
                      <a:pt x="690" y="220"/>
                    </a:lnTo>
                    <a:lnTo>
                      <a:pt x="694" y="220"/>
                    </a:lnTo>
                    <a:lnTo>
                      <a:pt x="694" y="216"/>
                    </a:lnTo>
                    <a:lnTo>
                      <a:pt x="690" y="212"/>
                    </a:lnTo>
                    <a:lnTo>
                      <a:pt x="690" y="208"/>
                    </a:lnTo>
                    <a:lnTo>
                      <a:pt x="686" y="208"/>
                    </a:lnTo>
                    <a:lnTo>
                      <a:pt x="686" y="206"/>
                    </a:lnTo>
                    <a:lnTo>
                      <a:pt x="682" y="206"/>
                    </a:lnTo>
                    <a:lnTo>
                      <a:pt x="682" y="202"/>
                    </a:lnTo>
                    <a:lnTo>
                      <a:pt x="678" y="202"/>
                    </a:lnTo>
                    <a:lnTo>
                      <a:pt x="678" y="198"/>
                    </a:lnTo>
                    <a:lnTo>
                      <a:pt x="676" y="198"/>
                    </a:lnTo>
                    <a:lnTo>
                      <a:pt x="672" y="198"/>
                    </a:lnTo>
                    <a:lnTo>
                      <a:pt x="668" y="198"/>
                    </a:lnTo>
                    <a:lnTo>
                      <a:pt x="668" y="202"/>
                    </a:lnTo>
                    <a:lnTo>
                      <a:pt x="664" y="198"/>
                    </a:lnTo>
                    <a:lnTo>
                      <a:pt x="660" y="198"/>
                    </a:lnTo>
                    <a:lnTo>
                      <a:pt x="656" y="198"/>
                    </a:lnTo>
                    <a:lnTo>
                      <a:pt x="652" y="198"/>
                    </a:lnTo>
                    <a:lnTo>
                      <a:pt x="650" y="202"/>
                    </a:lnTo>
                    <a:lnTo>
                      <a:pt x="646" y="202"/>
                    </a:lnTo>
                    <a:lnTo>
                      <a:pt x="646" y="198"/>
                    </a:lnTo>
                    <a:lnTo>
                      <a:pt x="650" y="198"/>
                    </a:lnTo>
                    <a:lnTo>
                      <a:pt x="652" y="198"/>
                    </a:lnTo>
                    <a:lnTo>
                      <a:pt x="650" y="198"/>
                    </a:lnTo>
                    <a:lnTo>
                      <a:pt x="646" y="198"/>
                    </a:lnTo>
                    <a:lnTo>
                      <a:pt x="642" y="198"/>
                    </a:lnTo>
                    <a:lnTo>
                      <a:pt x="642" y="194"/>
                    </a:lnTo>
                    <a:lnTo>
                      <a:pt x="638" y="194"/>
                    </a:lnTo>
                    <a:lnTo>
                      <a:pt x="634" y="194"/>
                    </a:lnTo>
                    <a:lnTo>
                      <a:pt x="638" y="194"/>
                    </a:lnTo>
                    <a:lnTo>
                      <a:pt x="642" y="194"/>
                    </a:lnTo>
                    <a:lnTo>
                      <a:pt x="642" y="190"/>
                    </a:lnTo>
                    <a:lnTo>
                      <a:pt x="638" y="190"/>
                    </a:lnTo>
                    <a:lnTo>
                      <a:pt x="634" y="190"/>
                    </a:lnTo>
                    <a:lnTo>
                      <a:pt x="630" y="190"/>
                    </a:lnTo>
                    <a:lnTo>
                      <a:pt x="630" y="186"/>
                    </a:lnTo>
                    <a:lnTo>
                      <a:pt x="626" y="186"/>
                    </a:lnTo>
                    <a:lnTo>
                      <a:pt x="622" y="186"/>
                    </a:lnTo>
                    <a:lnTo>
                      <a:pt x="622" y="182"/>
                    </a:lnTo>
                    <a:lnTo>
                      <a:pt x="626" y="186"/>
                    </a:lnTo>
                    <a:lnTo>
                      <a:pt x="630" y="186"/>
                    </a:lnTo>
                    <a:lnTo>
                      <a:pt x="634" y="186"/>
                    </a:lnTo>
                    <a:lnTo>
                      <a:pt x="630" y="182"/>
                    </a:lnTo>
                    <a:lnTo>
                      <a:pt x="626" y="182"/>
                    </a:lnTo>
                    <a:lnTo>
                      <a:pt x="622" y="182"/>
                    </a:lnTo>
                    <a:lnTo>
                      <a:pt x="626" y="180"/>
                    </a:lnTo>
                    <a:lnTo>
                      <a:pt x="630" y="180"/>
                    </a:lnTo>
                    <a:lnTo>
                      <a:pt x="634" y="180"/>
                    </a:lnTo>
                    <a:lnTo>
                      <a:pt x="638" y="180"/>
                    </a:lnTo>
                    <a:lnTo>
                      <a:pt x="642" y="176"/>
                    </a:lnTo>
                    <a:lnTo>
                      <a:pt x="642" y="180"/>
                    </a:lnTo>
                    <a:lnTo>
                      <a:pt x="646" y="180"/>
                    </a:lnTo>
                    <a:lnTo>
                      <a:pt x="650" y="180"/>
                    </a:lnTo>
                    <a:lnTo>
                      <a:pt x="652" y="180"/>
                    </a:lnTo>
                    <a:lnTo>
                      <a:pt x="656" y="180"/>
                    </a:lnTo>
                    <a:lnTo>
                      <a:pt x="660" y="182"/>
                    </a:lnTo>
                    <a:lnTo>
                      <a:pt x="664" y="182"/>
                    </a:lnTo>
                    <a:lnTo>
                      <a:pt x="664" y="180"/>
                    </a:lnTo>
                    <a:lnTo>
                      <a:pt x="668" y="180"/>
                    </a:lnTo>
                    <a:lnTo>
                      <a:pt x="668" y="182"/>
                    </a:lnTo>
                    <a:lnTo>
                      <a:pt x="672" y="182"/>
                    </a:lnTo>
                    <a:lnTo>
                      <a:pt x="676" y="186"/>
                    </a:lnTo>
                    <a:lnTo>
                      <a:pt x="676" y="190"/>
                    </a:lnTo>
                    <a:lnTo>
                      <a:pt x="672" y="194"/>
                    </a:lnTo>
                    <a:lnTo>
                      <a:pt x="672" y="198"/>
                    </a:lnTo>
                    <a:lnTo>
                      <a:pt x="672" y="194"/>
                    </a:lnTo>
                    <a:lnTo>
                      <a:pt x="676" y="194"/>
                    </a:lnTo>
                    <a:lnTo>
                      <a:pt x="678" y="190"/>
                    </a:lnTo>
                    <a:lnTo>
                      <a:pt x="682" y="190"/>
                    </a:lnTo>
                    <a:lnTo>
                      <a:pt x="686" y="190"/>
                    </a:lnTo>
                    <a:lnTo>
                      <a:pt x="690" y="190"/>
                    </a:lnTo>
                    <a:lnTo>
                      <a:pt x="694" y="190"/>
                    </a:lnTo>
                    <a:lnTo>
                      <a:pt x="694" y="186"/>
                    </a:lnTo>
                    <a:lnTo>
                      <a:pt x="698" y="186"/>
                    </a:lnTo>
                    <a:lnTo>
                      <a:pt x="702" y="186"/>
                    </a:lnTo>
                    <a:lnTo>
                      <a:pt x="706" y="186"/>
                    </a:lnTo>
                    <a:lnTo>
                      <a:pt x="708" y="190"/>
                    </a:lnTo>
                    <a:lnTo>
                      <a:pt x="712" y="190"/>
                    </a:lnTo>
                    <a:lnTo>
                      <a:pt x="716" y="190"/>
                    </a:lnTo>
                    <a:lnTo>
                      <a:pt x="716" y="194"/>
                    </a:lnTo>
                    <a:lnTo>
                      <a:pt x="712" y="194"/>
                    </a:lnTo>
                    <a:lnTo>
                      <a:pt x="708" y="194"/>
                    </a:lnTo>
                    <a:lnTo>
                      <a:pt x="706" y="194"/>
                    </a:lnTo>
                    <a:lnTo>
                      <a:pt x="702" y="194"/>
                    </a:lnTo>
                    <a:lnTo>
                      <a:pt x="706" y="194"/>
                    </a:lnTo>
                    <a:lnTo>
                      <a:pt x="708" y="194"/>
                    </a:lnTo>
                    <a:lnTo>
                      <a:pt x="712" y="194"/>
                    </a:lnTo>
                    <a:lnTo>
                      <a:pt x="716" y="194"/>
                    </a:lnTo>
                    <a:lnTo>
                      <a:pt x="716" y="198"/>
                    </a:lnTo>
                    <a:lnTo>
                      <a:pt x="720" y="198"/>
                    </a:lnTo>
                    <a:lnTo>
                      <a:pt x="724" y="198"/>
                    </a:lnTo>
                    <a:lnTo>
                      <a:pt x="728" y="198"/>
                    </a:lnTo>
                    <a:lnTo>
                      <a:pt x="732" y="198"/>
                    </a:lnTo>
                    <a:lnTo>
                      <a:pt x="734" y="202"/>
                    </a:lnTo>
                    <a:lnTo>
                      <a:pt x="732" y="202"/>
                    </a:lnTo>
                    <a:lnTo>
                      <a:pt x="728" y="202"/>
                    </a:lnTo>
                    <a:lnTo>
                      <a:pt x="724" y="202"/>
                    </a:lnTo>
                    <a:lnTo>
                      <a:pt x="716" y="202"/>
                    </a:lnTo>
                    <a:lnTo>
                      <a:pt x="720" y="202"/>
                    </a:lnTo>
                    <a:lnTo>
                      <a:pt x="716" y="202"/>
                    </a:lnTo>
                    <a:lnTo>
                      <a:pt x="712" y="202"/>
                    </a:lnTo>
                    <a:lnTo>
                      <a:pt x="708" y="202"/>
                    </a:lnTo>
                    <a:lnTo>
                      <a:pt x="706" y="202"/>
                    </a:lnTo>
                    <a:lnTo>
                      <a:pt x="702" y="202"/>
                    </a:lnTo>
                    <a:lnTo>
                      <a:pt x="702" y="198"/>
                    </a:lnTo>
                    <a:lnTo>
                      <a:pt x="698" y="198"/>
                    </a:lnTo>
                    <a:lnTo>
                      <a:pt x="698" y="202"/>
                    </a:lnTo>
                    <a:lnTo>
                      <a:pt x="702" y="202"/>
                    </a:lnTo>
                    <a:lnTo>
                      <a:pt x="706" y="202"/>
                    </a:lnTo>
                    <a:lnTo>
                      <a:pt x="708" y="202"/>
                    </a:lnTo>
                    <a:lnTo>
                      <a:pt x="712" y="206"/>
                    </a:lnTo>
                    <a:lnTo>
                      <a:pt x="708" y="206"/>
                    </a:lnTo>
                    <a:lnTo>
                      <a:pt x="712" y="206"/>
                    </a:lnTo>
                    <a:lnTo>
                      <a:pt x="716" y="206"/>
                    </a:lnTo>
                    <a:lnTo>
                      <a:pt x="720" y="206"/>
                    </a:lnTo>
                    <a:lnTo>
                      <a:pt x="716" y="206"/>
                    </a:lnTo>
                    <a:lnTo>
                      <a:pt x="712" y="206"/>
                    </a:lnTo>
                    <a:lnTo>
                      <a:pt x="708" y="206"/>
                    </a:lnTo>
                    <a:lnTo>
                      <a:pt x="706" y="206"/>
                    </a:lnTo>
                    <a:lnTo>
                      <a:pt x="708" y="208"/>
                    </a:lnTo>
                    <a:lnTo>
                      <a:pt x="706" y="208"/>
                    </a:lnTo>
                    <a:lnTo>
                      <a:pt x="706" y="212"/>
                    </a:lnTo>
                    <a:lnTo>
                      <a:pt x="706" y="208"/>
                    </a:lnTo>
                    <a:lnTo>
                      <a:pt x="708" y="208"/>
                    </a:lnTo>
                    <a:lnTo>
                      <a:pt x="708" y="206"/>
                    </a:lnTo>
                    <a:lnTo>
                      <a:pt x="712" y="206"/>
                    </a:lnTo>
                    <a:lnTo>
                      <a:pt x="712" y="208"/>
                    </a:lnTo>
                    <a:lnTo>
                      <a:pt x="716" y="208"/>
                    </a:lnTo>
                    <a:lnTo>
                      <a:pt x="712" y="208"/>
                    </a:lnTo>
                    <a:lnTo>
                      <a:pt x="716" y="208"/>
                    </a:lnTo>
                    <a:lnTo>
                      <a:pt x="720" y="208"/>
                    </a:lnTo>
                    <a:lnTo>
                      <a:pt x="720" y="206"/>
                    </a:lnTo>
                    <a:lnTo>
                      <a:pt x="724" y="206"/>
                    </a:lnTo>
                    <a:lnTo>
                      <a:pt x="724" y="208"/>
                    </a:lnTo>
                    <a:lnTo>
                      <a:pt x="728" y="208"/>
                    </a:lnTo>
                    <a:lnTo>
                      <a:pt x="724" y="212"/>
                    </a:lnTo>
                    <a:lnTo>
                      <a:pt x="728" y="212"/>
                    </a:lnTo>
                    <a:lnTo>
                      <a:pt x="728" y="208"/>
                    </a:lnTo>
                    <a:lnTo>
                      <a:pt x="732" y="212"/>
                    </a:lnTo>
                    <a:lnTo>
                      <a:pt x="734" y="212"/>
                    </a:lnTo>
                    <a:lnTo>
                      <a:pt x="732" y="216"/>
                    </a:lnTo>
                    <a:lnTo>
                      <a:pt x="728" y="216"/>
                    </a:lnTo>
                    <a:lnTo>
                      <a:pt x="724" y="220"/>
                    </a:lnTo>
                    <a:lnTo>
                      <a:pt x="728" y="216"/>
                    </a:lnTo>
                    <a:lnTo>
                      <a:pt x="728" y="220"/>
                    </a:lnTo>
                    <a:lnTo>
                      <a:pt x="728" y="216"/>
                    </a:lnTo>
                    <a:lnTo>
                      <a:pt x="732" y="216"/>
                    </a:lnTo>
                    <a:lnTo>
                      <a:pt x="734" y="220"/>
                    </a:lnTo>
                    <a:lnTo>
                      <a:pt x="734" y="224"/>
                    </a:lnTo>
                    <a:lnTo>
                      <a:pt x="738" y="224"/>
                    </a:lnTo>
                    <a:lnTo>
                      <a:pt x="738" y="220"/>
                    </a:lnTo>
                    <a:lnTo>
                      <a:pt x="738" y="216"/>
                    </a:lnTo>
                    <a:lnTo>
                      <a:pt x="742" y="216"/>
                    </a:lnTo>
                    <a:lnTo>
                      <a:pt x="746" y="216"/>
                    </a:lnTo>
                    <a:lnTo>
                      <a:pt x="746" y="220"/>
                    </a:lnTo>
                    <a:lnTo>
                      <a:pt x="748" y="220"/>
                    </a:lnTo>
                    <a:lnTo>
                      <a:pt x="752" y="220"/>
                    </a:lnTo>
                    <a:lnTo>
                      <a:pt x="756" y="220"/>
                    </a:lnTo>
                    <a:lnTo>
                      <a:pt x="756" y="216"/>
                    </a:lnTo>
                    <a:lnTo>
                      <a:pt x="760" y="216"/>
                    </a:lnTo>
                    <a:lnTo>
                      <a:pt x="764" y="216"/>
                    </a:lnTo>
                    <a:lnTo>
                      <a:pt x="764" y="220"/>
                    </a:lnTo>
                    <a:lnTo>
                      <a:pt x="768" y="220"/>
                    </a:lnTo>
                    <a:lnTo>
                      <a:pt x="772" y="220"/>
                    </a:lnTo>
                    <a:lnTo>
                      <a:pt x="772" y="224"/>
                    </a:lnTo>
                    <a:lnTo>
                      <a:pt x="768" y="224"/>
                    </a:lnTo>
                    <a:lnTo>
                      <a:pt x="772" y="224"/>
                    </a:lnTo>
                    <a:lnTo>
                      <a:pt x="776" y="224"/>
                    </a:lnTo>
                    <a:lnTo>
                      <a:pt x="778" y="224"/>
                    </a:lnTo>
                    <a:lnTo>
                      <a:pt x="782" y="224"/>
                    </a:lnTo>
                    <a:lnTo>
                      <a:pt x="778" y="220"/>
                    </a:lnTo>
                    <a:lnTo>
                      <a:pt x="776" y="220"/>
                    </a:lnTo>
                    <a:lnTo>
                      <a:pt x="778" y="220"/>
                    </a:lnTo>
                    <a:lnTo>
                      <a:pt x="782" y="220"/>
                    </a:lnTo>
                    <a:lnTo>
                      <a:pt x="786" y="220"/>
                    </a:lnTo>
                    <a:lnTo>
                      <a:pt x="790" y="216"/>
                    </a:lnTo>
                    <a:lnTo>
                      <a:pt x="794" y="216"/>
                    </a:lnTo>
                    <a:lnTo>
                      <a:pt x="798" y="216"/>
                    </a:lnTo>
                    <a:lnTo>
                      <a:pt x="802" y="216"/>
                    </a:lnTo>
                    <a:lnTo>
                      <a:pt x="806" y="212"/>
                    </a:lnTo>
                    <a:lnTo>
                      <a:pt x="808" y="212"/>
                    </a:lnTo>
                    <a:lnTo>
                      <a:pt x="812" y="212"/>
                    </a:lnTo>
                    <a:lnTo>
                      <a:pt x="816" y="212"/>
                    </a:lnTo>
                    <a:lnTo>
                      <a:pt x="820" y="212"/>
                    </a:lnTo>
                    <a:lnTo>
                      <a:pt x="824" y="212"/>
                    </a:lnTo>
                    <a:lnTo>
                      <a:pt x="828" y="212"/>
                    </a:lnTo>
                    <a:lnTo>
                      <a:pt x="832" y="212"/>
                    </a:lnTo>
                    <a:lnTo>
                      <a:pt x="834" y="212"/>
                    </a:lnTo>
                    <a:lnTo>
                      <a:pt x="838" y="212"/>
                    </a:lnTo>
                    <a:lnTo>
                      <a:pt x="842" y="212"/>
                    </a:lnTo>
                    <a:lnTo>
                      <a:pt x="846" y="212"/>
                    </a:lnTo>
                    <a:lnTo>
                      <a:pt x="846" y="216"/>
                    </a:lnTo>
                    <a:lnTo>
                      <a:pt x="850" y="216"/>
                    </a:lnTo>
                    <a:lnTo>
                      <a:pt x="854" y="216"/>
                    </a:lnTo>
                    <a:lnTo>
                      <a:pt x="858" y="216"/>
                    </a:lnTo>
                    <a:lnTo>
                      <a:pt x="862" y="216"/>
                    </a:lnTo>
                    <a:lnTo>
                      <a:pt x="864" y="220"/>
                    </a:lnTo>
                    <a:lnTo>
                      <a:pt x="862" y="220"/>
                    </a:lnTo>
                    <a:lnTo>
                      <a:pt x="858" y="220"/>
                    </a:lnTo>
                    <a:lnTo>
                      <a:pt x="862" y="220"/>
                    </a:lnTo>
                    <a:lnTo>
                      <a:pt x="864" y="220"/>
                    </a:lnTo>
                    <a:lnTo>
                      <a:pt x="868" y="220"/>
                    </a:lnTo>
                    <a:lnTo>
                      <a:pt x="868" y="224"/>
                    </a:lnTo>
                    <a:lnTo>
                      <a:pt x="868" y="228"/>
                    </a:lnTo>
                    <a:lnTo>
                      <a:pt x="872" y="228"/>
                    </a:lnTo>
                    <a:lnTo>
                      <a:pt x="868" y="228"/>
                    </a:lnTo>
                    <a:lnTo>
                      <a:pt x="864" y="232"/>
                    </a:lnTo>
                    <a:lnTo>
                      <a:pt x="864" y="228"/>
                    </a:lnTo>
                    <a:lnTo>
                      <a:pt x="864" y="232"/>
                    </a:lnTo>
                    <a:lnTo>
                      <a:pt x="862" y="232"/>
                    </a:lnTo>
                    <a:lnTo>
                      <a:pt x="858" y="232"/>
                    </a:lnTo>
                    <a:lnTo>
                      <a:pt x="858" y="236"/>
                    </a:lnTo>
                    <a:lnTo>
                      <a:pt x="858" y="236"/>
                    </a:lnTo>
                    <a:lnTo>
                      <a:pt x="858" y="236"/>
                    </a:lnTo>
                    <a:close/>
                    <a:moveTo>
                      <a:pt x="620" y="180"/>
                    </a:moveTo>
                    <a:lnTo>
                      <a:pt x="622" y="180"/>
                    </a:lnTo>
                    <a:lnTo>
                      <a:pt x="620" y="180"/>
                    </a:lnTo>
                    <a:lnTo>
                      <a:pt x="616" y="180"/>
                    </a:lnTo>
                    <a:lnTo>
                      <a:pt x="620" y="180"/>
                    </a:lnTo>
                    <a:lnTo>
                      <a:pt x="620" y="180"/>
                    </a:lnTo>
                    <a:lnTo>
                      <a:pt x="620" y="180"/>
                    </a:lnTo>
                    <a:close/>
                    <a:moveTo>
                      <a:pt x="380" y="186"/>
                    </a:moveTo>
                    <a:lnTo>
                      <a:pt x="374" y="186"/>
                    </a:lnTo>
                    <a:lnTo>
                      <a:pt x="370" y="186"/>
                    </a:lnTo>
                    <a:lnTo>
                      <a:pt x="370" y="182"/>
                    </a:lnTo>
                    <a:lnTo>
                      <a:pt x="374" y="182"/>
                    </a:lnTo>
                    <a:lnTo>
                      <a:pt x="378" y="182"/>
                    </a:lnTo>
                    <a:lnTo>
                      <a:pt x="380" y="182"/>
                    </a:lnTo>
                    <a:lnTo>
                      <a:pt x="384" y="182"/>
                    </a:lnTo>
                    <a:lnTo>
                      <a:pt x="388" y="182"/>
                    </a:lnTo>
                    <a:lnTo>
                      <a:pt x="388" y="186"/>
                    </a:lnTo>
                    <a:lnTo>
                      <a:pt x="384" y="186"/>
                    </a:lnTo>
                    <a:lnTo>
                      <a:pt x="380" y="186"/>
                    </a:lnTo>
                    <a:lnTo>
                      <a:pt x="380" y="186"/>
                    </a:lnTo>
                    <a:lnTo>
                      <a:pt x="380" y="186"/>
                    </a:lnTo>
                    <a:close/>
                    <a:moveTo>
                      <a:pt x="370" y="236"/>
                    </a:moveTo>
                    <a:lnTo>
                      <a:pt x="366" y="236"/>
                    </a:lnTo>
                    <a:lnTo>
                      <a:pt x="366" y="232"/>
                    </a:lnTo>
                    <a:lnTo>
                      <a:pt x="366" y="228"/>
                    </a:lnTo>
                    <a:lnTo>
                      <a:pt x="366" y="232"/>
                    </a:lnTo>
                    <a:lnTo>
                      <a:pt x="362" y="232"/>
                    </a:lnTo>
                    <a:lnTo>
                      <a:pt x="358" y="232"/>
                    </a:lnTo>
                    <a:lnTo>
                      <a:pt x="362" y="232"/>
                    </a:lnTo>
                    <a:lnTo>
                      <a:pt x="362" y="236"/>
                    </a:lnTo>
                    <a:lnTo>
                      <a:pt x="358" y="236"/>
                    </a:lnTo>
                    <a:lnTo>
                      <a:pt x="354" y="236"/>
                    </a:lnTo>
                    <a:lnTo>
                      <a:pt x="352" y="232"/>
                    </a:lnTo>
                    <a:lnTo>
                      <a:pt x="352" y="228"/>
                    </a:lnTo>
                    <a:lnTo>
                      <a:pt x="348" y="228"/>
                    </a:lnTo>
                    <a:lnTo>
                      <a:pt x="344" y="232"/>
                    </a:lnTo>
                    <a:lnTo>
                      <a:pt x="336" y="232"/>
                    </a:lnTo>
                    <a:lnTo>
                      <a:pt x="336" y="228"/>
                    </a:lnTo>
                    <a:lnTo>
                      <a:pt x="332" y="228"/>
                    </a:lnTo>
                    <a:lnTo>
                      <a:pt x="328" y="228"/>
                    </a:lnTo>
                    <a:lnTo>
                      <a:pt x="332" y="224"/>
                    </a:lnTo>
                    <a:lnTo>
                      <a:pt x="336" y="224"/>
                    </a:lnTo>
                    <a:lnTo>
                      <a:pt x="336" y="220"/>
                    </a:lnTo>
                    <a:lnTo>
                      <a:pt x="340" y="220"/>
                    </a:lnTo>
                    <a:lnTo>
                      <a:pt x="344" y="220"/>
                    </a:lnTo>
                    <a:lnTo>
                      <a:pt x="352" y="220"/>
                    </a:lnTo>
                    <a:lnTo>
                      <a:pt x="354" y="220"/>
                    </a:lnTo>
                    <a:lnTo>
                      <a:pt x="358" y="220"/>
                    </a:lnTo>
                    <a:lnTo>
                      <a:pt x="358" y="216"/>
                    </a:lnTo>
                    <a:lnTo>
                      <a:pt x="362" y="216"/>
                    </a:lnTo>
                    <a:lnTo>
                      <a:pt x="366" y="216"/>
                    </a:lnTo>
                    <a:lnTo>
                      <a:pt x="370" y="216"/>
                    </a:lnTo>
                    <a:lnTo>
                      <a:pt x="366" y="216"/>
                    </a:lnTo>
                    <a:lnTo>
                      <a:pt x="362" y="216"/>
                    </a:lnTo>
                    <a:lnTo>
                      <a:pt x="358" y="216"/>
                    </a:lnTo>
                    <a:lnTo>
                      <a:pt x="354" y="216"/>
                    </a:lnTo>
                    <a:lnTo>
                      <a:pt x="352" y="216"/>
                    </a:lnTo>
                    <a:lnTo>
                      <a:pt x="352" y="220"/>
                    </a:lnTo>
                    <a:lnTo>
                      <a:pt x="348" y="220"/>
                    </a:lnTo>
                    <a:lnTo>
                      <a:pt x="344" y="220"/>
                    </a:lnTo>
                    <a:lnTo>
                      <a:pt x="336" y="220"/>
                    </a:lnTo>
                    <a:lnTo>
                      <a:pt x="336" y="216"/>
                    </a:lnTo>
                    <a:lnTo>
                      <a:pt x="340" y="216"/>
                    </a:lnTo>
                    <a:lnTo>
                      <a:pt x="340" y="212"/>
                    </a:lnTo>
                    <a:lnTo>
                      <a:pt x="344" y="212"/>
                    </a:lnTo>
                    <a:lnTo>
                      <a:pt x="348" y="212"/>
                    </a:lnTo>
                    <a:lnTo>
                      <a:pt x="352" y="212"/>
                    </a:lnTo>
                    <a:lnTo>
                      <a:pt x="354" y="212"/>
                    </a:lnTo>
                    <a:lnTo>
                      <a:pt x="358" y="212"/>
                    </a:lnTo>
                    <a:lnTo>
                      <a:pt x="358" y="208"/>
                    </a:lnTo>
                    <a:lnTo>
                      <a:pt x="358" y="212"/>
                    </a:lnTo>
                    <a:lnTo>
                      <a:pt x="362" y="212"/>
                    </a:lnTo>
                    <a:lnTo>
                      <a:pt x="362" y="208"/>
                    </a:lnTo>
                    <a:lnTo>
                      <a:pt x="366" y="208"/>
                    </a:lnTo>
                    <a:lnTo>
                      <a:pt x="370" y="208"/>
                    </a:lnTo>
                    <a:lnTo>
                      <a:pt x="366" y="208"/>
                    </a:lnTo>
                    <a:lnTo>
                      <a:pt x="362" y="208"/>
                    </a:lnTo>
                    <a:lnTo>
                      <a:pt x="358" y="208"/>
                    </a:lnTo>
                    <a:lnTo>
                      <a:pt x="354" y="208"/>
                    </a:lnTo>
                    <a:lnTo>
                      <a:pt x="352" y="208"/>
                    </a:lnTo>
                    <a:lnTo>
                      <a:pt x="348" y="208"/>
                    </a:lnTo>
                    <a:lnTo>
                      <a:pt x="344" y="208"/>
                    </a:lnTo>
                    <a:lnTo>
                      <a:pt x="348" y="208"/>
                    </a:lnTo>
                    <a:lnTo>
                      <a:pt x="348" y="206"/>
                    </a:lnTo>
                    <a:lnTo>
                      <a:pt x="344" y="206"/>
                    </a:lnTo>
                    <a:lnTo>
                      <a:pt x="348" y="202"/>
                    </a:lnTo>
                    <a:lnTo>
                      <a:pt x="352" y="202"/>
                    </a:lnTo>
                    <a:lnTo>
                      <a:pt x="354" y="202"/>
                    </a:lnTo>
                    <a:lnTo>
                      <a:pt x="358" y="202"/>
                    </a:lnTo>
                    <a:lnTo>
                      <a:pt x="362" y="202"/>
                    </a:lnTo>
                    <a:lnTo>
                      <a:pt x="366" y="202"/>
                    </a:lnTo>
                    <a:lnTo>
                      <a:pt x="370" y="202"/>
                    </a:lnTo>
                    <a:lnTo>
                      <a:pt x="374" y="202"/>
                    </a:lnTo>
                    <a:lnTo>
                      <a:pt x="370" y="202"/>
                    </a:lnTo>
                    <a:lnTo>
                      <a:pt x="366" y="202"/>
                    </a:lnTo>
                    <a:lnTo>
                      <a:pt x="362" y="202"/>
                    </a:lnTo>
                    <a:lnTo>
                      <a:pt x="358" y="202"/>
                    </a:lnTo>
                    <a:lnTo>
                      <a:pt x="354" y="202"/>
                    </a:lnTo>
                    <a:lnTo>
                      <a:pt x="354" y="198"/>
                    </a:lnTo>
                    <a:lnTo>
                      <a:pt x="358" y="194"/>
                    </a:lnTo>
                    <a:lnTo>
                      <a:pt x="362" y="194"/>
                    </a:lnTo>
                    <a:lnTo>
                      <a:pt x="366" y="194"/>
                    </a:lnTo>
                    <a:lnTo>
                      <a:pt x="370" y="194"/>
                    </a:lnTo>
                    <a:lnTo>
                      <a:pt x="374" y="194"/>
                    </a:lnTo>
                    <a:lnTo>
                      <a:pt x="378" y="194"/>
                    </a:lnTo>
                    <a:lnTo>
                      <a:pt x="380" y="194"/>
                    </a:lnTo>
                    <a:lnTo>
                      <a:pt x="380" y="198"/>
                    </a:lnTo>
                    <a:lnTo>
                      <a:pt x="380" y="202"/>
                    </a:lnTo>
                    <a:lnTo>
                      <a:pt x="384" y="202"/>
                    </a:lnTo>
                    <a:lnTo>
                      <a:pt x="388" y="202"/>
                    </a:lnTo>
                    <a:lnTo>
                      <a:pt x="392" y="198"/>
                    </a:lnTo>
                    <a:lnTo>
                      <a:pt x="396" y="198"/>
                    </a:lnTo>
                    <a:lnTo>
                      <a:pt x="400" y="198"/>
                    </a:lnTo>
                    <a:lnTo>
                      <a:pt x="400" y="202"/>
                    </a:lnTo>
                    <a:lnTo>
                      <a:pt x="404" y="202"/>
                    </a:lnTo>
                    <a:lnTo>
                      <a:pt x="404" y="206"/>
                    </a:lnTo>
                    <a:lnTo>
                      <a:pt x="408" y="206"/>
                    </a:lnTo>
                    <a:lnTo>
                      <a:pt x="410" y="206"/>
                    </a:lnTo>
                    <a:lnTo>
                      <a:pt x="410" y="208"/>
                    </a:lnTo>
                    <a:lnTo>
                      <a:pt x="414" y="208"/>
                    </a:lnTo>
                    <a:lnTo>
                      <a:pt x="410" y="208"/>
                    </a:lnTo>
                    <a:lnTo>
                      <a:pt x="408" y="208"/>
                    </a:lnTo>
                    <a:lnTo>
                      <a:pt x="408" y="212"/>
                    </a:lnTo>
                    <a:lnTo>
                      <a:pt x="410" y="212"/>
                    </a:lnTo>
                    <a:lnTo>
                      <a:pt x="414" y="212"/>
                    </a:lnTo>
                    <a:lnTo>
                      <a:pt x="418" y="212"/>
                    </a:lnTo>
                    <a:lnTo>
                      <a:pt x="418" y="216"/>
                    </a:lnTo>
                    <a:lnTo>
                      <a:pt x="418" y="220"/>
                    </a:lnTo>
                    <a:lnTo>
                      <a:pt x="422" y="220"/>
                    </a:lnTo>
                    <a:lnTo>
                      <a:pt x="424" y="220"/>
                    </a:lnTo>
                    <a:lnTo>
                      <a:pt x="428" y="220"/>
                    </a:lnTo>
                    <a:lnTo>
                      <a:pt x="432" y="220"/>
                    </a:lnTo>
                    <a:lnTo>
                      <a:pt x="436" y="220"/>
                    </a:lnTo>
                    <a:lnTo>
                      <a:pt x="440" y="220"/>
                    </a:lnTo>
                    <a:lnTo>
                      <a:pt x="444" y="220"/>
                    </a:lnTo>
                    <a:lnTo>
                      <a:pt x="448" y="220"/>
                    </a:lnTo>
                    <a:lnTo>
                      <a:pt x="450" y="220"/>
                    </a:lnTo>
                    <a:lnTo>
                      <a:pt x="454" y="220"/>
                    </a:lnTo>
                    <a:lnTo>
                      <a:pt x="454" y="216"/>
                    </a:lnTo>
                    <a:lnTo>
                      <a:pt x="450" y="212"/>
                    </a:lnTo>
                    <a:lnTo>
                      <a:pt x="448" y="212"/>
                    </a:lnTo>
                    <a:lnTo>
                      <a:pt x="444" y="212"/>
                    </a:lnTo>
                    <a:lnTo>
                      <a:pt x="444" y="208"/>
                    </a:lnTo>
                    <a:lnTo>
                      <a:pt x="440" y="208"/>
                    </a:lnTo>
                    <a:lnTo>
                      <a:pt x="436" y="208"/>
                    </a:lnTo>
                    <a:lnTo>
                      <a:pt x="440" y="208"/>
                    </a:lnTo>
                    <a:lnTo>
                      <a:pt x="444" y="208"/>
                    </a:lnTo>
                    <a:lnTo>
                      <a:pt x="448" y="206"/>
                    </a:lnTo>
                    <a:lnTo>
                      <a:pt x="448" y="202"/>
                    </a:lnTo>
                    <a:lnTo>
                      <a:pt x="444" y="202"/>
                    </a:lnTo>
                    <a:lnTo>
                      <a:pt x="440" y="202"/>
                    </a:lnTo>
                    <a:lnTo>
                      <a:pt x="436" y="202"/>
                    </a:lnTo>
                    <a:lnTo>
                      <a:pt x="436" y="198"/>
                    </a:lnTo>
                    <a:lnTo>
                      <a:pt x="432" y="198"/>
                    </a:lnTo>
                    <a:lnTo>
                      <a:pt x="432" y="194"/>
                    </a:lnTo>
                    <a:lnTo>
                      <a:pt x="436" y="194"/>
                    </a:lnTo>
                    <a:lnTo>
                      <a:pt x="440" y="194"/>
                    </a:lnTo>
                    <a:lnTo>
                      <a:pt x="444" y="194"/>
                    </a:lnTo>
                    <a:lnTo>
                      <a:pt x="444" y="190"/>
                    </a:lnTo>
                    <a:lnTo>
                      <a:pt x="440" y="190"/>
                    </a:lnTo>
                    <a:lnTo>
                      <a:pt x="444" y="190"/>
                    </a:lnTo>
                    <a:lnTo>
                      <a:pt x="444" y="186"/>
                    </a:lnTo>
                    <a:lnTo>
                      <a:pt x="448" y="182"/>
                    </a:lnTo>
                    <a:lnTo>
                      <a:pt x="450" y="182"/>
                    </a:lnTo>
                    <a:lnTo>
                      <a:pt x="454" y="182"/>
                    </a:lnTo>
                    <a:lnTo>
                      <a:pt x="458" y="182"/>
                    </a:lnTo>
                    <a:lnTo>
                      <a:pt x="458" y="186"/>
                    </a:lnTo>
                    <a:lnTo>
                      <a:pt x="458" y="190"/>
                    </a:lnTo>
                    <a:lnTo>
                      <a:pt x="454" y="190"/>
                    </a:lnTo>
                    <a:lnTo>
                      <a:pt x="458" y="190"/>
                    </a:lnTo>
                    <a:lnTo>
                      <a:pt x="458" y="194"/>
                    </a:lnTo>
                    <a:lnTo>
                      <a:pt x="462" y="194"/>
                    </a:lnTo>
                    <a:lnTo>
                      <a:pt x="462" y="198"/>
                    </a:lnTo>
                    <a:lnTo>
                      <a:pt x="466" y="198"/>
                    </a:lnTo>
                    <a:lnTo>
                      <a:pt x="462" y="202"/>
                    </a:lnTo>
                    <a:lnTo>
                      <a:pt x="462" y="206"/>
                    </a:lnTo>
                    <a:lnTo>
                      <a:pt x="466" y="206"/>
                    </a:lnTo>
                    <a:lnTo>
                      <a:pt x="470" y="206"/>
                    </a:lnTo>
                    <a:lnTo>
                      <a:pt x="474" y="206"/>
                    </a:lnTo>
                    <a:lnTo>
                      <a:pt x="470" y="208"/>
                    </a:lnTo>
                    <a:lnTo>
                      <a:pt x="466" y="208"/>
                    </a:lnTo>
                    <a:lnTo>
                      <a:pt x="466" y="212"/>
                    </a:lnTo>
                    <a:lnTo>
                      <a:pt x="470" y="212"/>
                    </a:lnTo>
                    <a:lnTo>
                      <a:pt x="470" y="208"/>
                    </a:lnTo>
                    <a:lnTo>
                      <a:pt x="474" y="208"/>
                    </a:lnTo>
                    <a:lnTo>
                      <a:pt x="478" y="208"/>
                    </a:lnTo>
                    <a:lnTo>
                      <a:pt x="480" y="208"/>
                    </a:lnTo>
                    <a:lnTo>
                      <a:pt x="480" y="212"/>
                    </a:lnTo>
                    <a:lnTo>
                      <a:pt x="484" y="212"/>
                    </a:lnTo>
                    <a:lnTo>
                      <a:pt x="480" y="212"/>
                    </a:lnTo>
                    <a:lnTo>
                      <a:pt x="480" y="208"/>
                    </a:lnTo>
                    <a:lnTo>
                      <a:pt x="484" y="206"/>
                    </a:lnTo>
                    <a:lnTo>
                      <a:pt x="488" y="206"/>
                    </a:lnTo>
                    <a:lnTo>
                      <a:pt x="492" y="206"/>
                    </a:lnTo>
                    <a:lnTo>
                      <a:pt x="496" y="206"/>
                    </a:lnTo>
                    <a:lnTo>
                      <a:pt x="500" y="208"/>
                    </a:lnTo>
                    <a:lnTo>
                      <a:pt x="504" y="208"/>
                    </a:lnTo>
                    <a:lnTo>
                      <a:pt x="504" y="212"/>
                    </a:lnTo>
                    <a:lnTo>
                      <a:pt x="504" y="216"/>
                    </a:lnTo>
                    <a:lnTo>
                      <a:pt x="504" y="220"/>
                    </a:lnTo>
                    <a:lnTo>
                      <a:pt x="500" y="220"/>
                    </a:lnTo>
                    <a:lnTo>
                      <a:pt x="500" y="224"/>
                    </a:lnTo>
                    <a:lnTo>
                      <a:pt x="500" y="228"/>
                    </a:lnTo>
                    <a:lnTo>
                      <a:pt x="496" y="228"/>
                    </a:lnTo>
                    <a:lnTo>
                      <a:pt x="496" y="232"/>
                    </a:lnTo>
                    <a:lnTo>
                      <a:pt x="492" y="232"/>
                    </a:lnTo>
                    <a:lnTo>
                      <a:pt x="496" y="232"/>
                    </a:lnTo>
                    <a:lnTo>
                      <a:pt x="492" y="236"/>
                    </a:lnTo>
                    <a:lnTo>
                      <a:pt x="488" y="236"/>
                    </a:lnTo>
                    <a:lnTo>
                      <a:pt x="484" y="236"/>
                    </a:lnTo>
                    <a:lnTo>
                      <a:pt x="480" y="236"/>
                    </a:lnTo>
                    <a:lnTo>
                      <a:pt x="478" y="236"/>
                    </a:lnTo>
                    <a:lnTo>
                      <a:pt x="474" y="236"/>
                    </a:lnTo>
                    <a:lnTo>
                      <a:pt x="470" y="236"/>
                    </a:lnTo>
                    <a:lnTo>
                      <a:pt x="470" y="232"/>
                    </a:lnTo>
                    <a:lnTo>
                      <a:pt x="470" y="236"/>
                    </a:lnTo>
                    <a:lnTo>
                      <a:pt x="466" y="236"/>
                    </a:lnTo>
                    <a:lnTo>
                      <a:pt x="462" y="236"/>
                    </a:lnTo>
                    <a:lnTo>
                      <a:pt x="458" y="236"/>
                    </a:lnTo>
                    <a:lnTo>
                      <a:pt x="454" y="236"/>
                    </a:lnTo>
                    <a:lnTo>
                      <a:pt x="458" y="236"/>
                    </a:lnTo>
                    <a:lnTo>
                      <a:pt x="458" y="232"/>
                    </a:lnTo>
                    <a:lnTo>
                      <a:pt x="454" y="232"/>
                    </a:lnTo>
                    <a:lnTo>
                      <a:pt x="450" y="236"/>
                    </a:lnTo>
                    <a:lnTo>
                      <a:pt x="448" y="236"/>
                    </a:lnTo>
                    <a:lnTo>
                      <a:pt x="444" y="238"/>
                    </a:lnTo>
                    <a:lnTo>
                      <a:pt x="440" y="238"/>
                    </a:lnTo>
                    <a:lnTo>
                      <a:pt x="436" y="238"/>
                    </a:lnTo>
                    <a:lnTo>
                      <a:pt x="432" y="238"/>
                    </a:lnTo>
                    <a:lnTo>
                      <a:pt x="428" y="238"/>
                    </a:lnTo>
                    <a:lnTo>
                      <a:pt x="428" y="242"/>
                    </a:lnTo>
                    <a:lnTo>
                      <a:pt x="424" y="242"/>
                    </a:lnTo>
                    <a:lnTo>
                      <a:pt x="422" y="246"/>
                    </a:lnTo>
                    <a:lnTo>
                      <a:pt x="418" y="246"/>
                    </a:lnTo>
                    <a:lnTo>
                      <a:pt x="414" y="246"/>
                    </a:lnTo>
                    <a:lnTo>
                      <a:pt x="410" y="250"/>
                    </a:lnTo>
                    <a:lnTo>
                      <a:pt x="408" y="250"/>
                    </a:lnTo>
                    <a:lnTo>
                      <a:pt x="404" y="250"/>
                    </a:lnTo>
                    <a:lnTo>
                      <a:pt x="400" y="250"/>
                    </a:lnTo>
                    <a:lnTo>
                      <a:pt x="396" y="250"/>
                    </a:lnTo>
                    <a:lnTo>
                      <a:pt x="392" y="250"/>
                    </a:lnTo>
                    <a:lnTo>
                      <a:pt x="388" y="250"/>
                    </a:lnTo>
                    <a:lnTo>
                      <a:pt x="384" y="246"/>
                    </a:lnTo>
                    <a:lnTo>
                      <a:pt x="380" y="246"/>
                    </a:lnTo>
                    <a:lnTo>
                      <a:pt x="378" y="246"/>
                    </a:lnTo>
                    <a:lnTo>
                      <a:pt x="378" y="242"/>
                    </a:lnTo>
                    <a:lnTo>
                      <a:pt x="380" y="238"/>
                    </a:lnTo>
                    <a:lnTo>
                      <a:pt x="384" y="238"/>
                    </a:lnTo>
                    <a:lnTo>
                      <a:pt x="388" y="238"/>
                    </a:lnTo>
                    <a:lnTo>
                      <a:pt x="392" y="238"/>
                    </a:lnTo>
                    <a:lnTo>
                      <a:pt x="392" y="236"/>
                    </a:lnTo>
                    <a:lnTo>
                      <a:pt x="396" y="236"/>
                    </a:lnTo>
                    <a:lnTo>
                      <a:pt x="400" y="236"/>
                    </a:lnTo>
                    <a:lnTo>
                      <a:pt x="404" y="236"/>
                    </a:lnTo>
                    <a:lnTo>
                      <a:pt x="408" y="236"/>
                    </a:lnTo>
                    <a:lnTo>
                      <a:pt x="410" y="236"/>
                    </a:lnTo>
                    <a:lnTo>
                      <a:pt x="414" y="236"/>
                    </a:lnTo>
                    <a:lnTo>
                      <a:pt x="418" y="236"/>
                    </a:lnTo>
                    <a:lnTo>
                      <a:pt x="422" y="232"/>
                    </a:lnTo>
                    <a:lnTo>
                      <a:pt x="424" y="228"/>
                    </a:lnTo>
                    <a:lnTo>
                      <a:pt x="422" y="228"/>
                    </a:lnTo>
                    <a:lnTo>
                      <a:pt x="418" y="228"/>
                    </a:lnTo>
                    <a:lnTo>
                      <a:pt x="418" y="232"/>
                    </a:lnTo>
                    <a:lnTo>
                      <a:pt x="414" y="232"/>
                    </a:lnTo>
                    <a:lnTo>
                      <a:pt x="414" y="228"/>
                    </a:lnTo>
                    <a:lnTo>
                      <a:pt x="410" y="232"/>
                    </a:lnTo>
                    <a:lnTo>
                      <a:pt x="408" y="232"/>
                    </a:lnTo>
                    <a:lnTo>
                      <a:pt x="404" y="232"/>
                    </a:lnTo>
                    <a:lnTo>
                      <a:pt x="408" y="228"/>
                    </a:lnTo>
                    <a:lnTo>
                      <a:pt x="404" y="228"/>
                    </a:lnTo>
                    <a:lnTo>
                      <a:pt x="400" y="228"/>
                    </a:lnTo>
                    <a:lnTo>
                      <a:pt x="400" y="232"/>
                    </a:lnTo>
                    <a:lnTo>
                      <a:pt x="396" y="232"/>
                    </a:lnTo>
                    <a:lnTo>
                      <a:pt x="392" y="232"/>
                    </a:lnTo>
                    <a:lnTo>
                      <a:pt x="388" y="232"/>
                    </a:lnTo>
                    <a:lnTo>
                      <a:pt x="384" y="232"/>
                    </a:lnTo>
                    <a:lnTo>
                      <a:pt x="380" y="232"/>
                    </a:lnTo>
                    <a:lnTo>
                      <a:pt x="384" y="228"/>
                    </a:lnTo>
                    <a:lnTo>
                      <a:pt x="384" y="224"/>
                    </a:lnTo>
                    <a:lnTo>
                      <a:pt x="388" y="224"/>
                    </a:lnTo>
                    <a:lnTo>
                      <a:pt x="392" y="224"/>
                    </a:lnTo>
                    <a:lnTo>
                      <a:pt x="388" y="224"/>
                    </a:lnTo>
                    <a:lnTo>
                      <a:pt x="384" y="224"/>
                    </a:lnTo>
                    <a:lnTo>
                      <a:pt x="380" y="224"/>
                    </a:lnTo>
                    <a:lnTo>
                      <a:pt x="380" y="220"/>
                    </a:lnTo>
                    <a:lnTo>
                      <a:pt x="380" y="224"/>
                    </a:lnTo>
                    <a:lnTo>
                      <a:pt x="380" y="228"/>
                    </a:lnTo>
                    <a:lnTo>
                      <a:pt x="378" y="228"/>
                    </a:lnTo>
                    <a:lnTo>
                      <a:pt x="374" y="224"/>
                    </a:lnTo>
                    <a:lnTo>
                      <a:pt x="374" y="228"/>
                    </a:lnTo>
                    <a:lnTo>
                      <a:pt x="378" y="228"/>
                    </a:lnTo>
                    <a:lnTo>
                      <a:pt x="378" y="232"/>
                    </a:lnTo>
                    <a:lnTo>
                      <a:pt x="374" y="232"/>
                    </a:lnTo>
                    <a:lnTo>
                      <a:pt x="374" y="236"/>
                    </a:lnTo>
                    <a:lnTo>
                      <a:pt x="370" y="236"/>
                    </a:lnTo>
                    <a:lnTo>
                      <a:pt x="370" y="236"/>
                    </a:lnTo>
                    <a:lnTo>
                      <a:pt x="370" y="236"/>
                    </a:lnTo>
                    <a:close/>
                    <a:moveTo>
                      <a:pt x="724" y="194"/>
                    </a:moveTo>
                    <a:lnTo>
                      <a:pt x="720" y="194"/>
                    </a:lnTo>
                    <a:lnTo>
                      <a:pt x="720" y="190"/>
                    </a:lnTo>
                    <a:lnTo>
                      <a:pt x="716" y="190"/>
                    </a:lnTo>
                    <a:lnTo>
                      <a:pt x="716" y="186"/>
                    </a:lnTo>
                    <a:lnTo>
                      <a:pt x="712" y="186"/>
                    </a:lnTo>
                    <a:lnTo>
                      <a:pt x="716" y="186"/>
                    </a:lnTo>
                    <a:lnTo>
                      <a:pt x="716" y="182"/>
                    </a:lnTo>
                    <a:lnTo>
                      <a:pt x="720" y="182"/>
                    </a:lnTo>
                    <a:lnTo>
                      <a:pt x="724" y="182"/>
                    </a:lnTo>
                    <a:lnTo>
                      <a:pt x="724" y="186"/>
                    </a:lnTo>
                    <a:lnTo>
                      <a:pt x="728" y="186"/>
                    </a:lnTo>
                    <a:lnTo>
                      <a:pt x="724" y="186"/>
                    </a:lnTo>
                    <a:lnTo>
                      <a:pt x="724" y="190"/>
                    </a:lnTo>
                    <a:lnTo>
                      <a:pt x="724" y="194"/>
                    </a:lnTo>
                    <a:lnTo>
                      <a:pt x="728" y="194"/>
                    </a:lnTo>
                    <a:lnTo>
                      <a:pt x="724" y="194"/>
                    </a:lnTo>
                    <a:lnTo>
                      <a:pt x="724" y="194"/>
                    </a:lnTo>
                    <a:lnTo>
                      <a:pt x="724" y="194"/>
                    </a:lnTo>
                    <a:close/>
                    <a:moveTo>
                      <a:pt x="574" y="186"/>
                    </a:moveTo>
                    <a:lnTo>
                      <a:pt x="570" y="190"/>
                    </a:lnTo>
                    <a:lnTo>
                      <a:pt x="566" y="190"/>
                    </a:lnTo>
                    <a:lnTo>
                      <a:pt x="564" y="190"/>
                    </a:lnTo>
                    <a:lnTo>
                      <a:pt x="560" y="190"/>
                    </a:lnTo>
                    <a:lnTo>
                      <a:pt x="556" y="190"/>
                    </a:lnTo>
                    <a:lnTo>
                      <a:pt x="560" y="190"/>
                    </a:lnTo>
                    <a:lnTo>
                      <a:pt x="564" y="190"/>
                    </a:lnTo>
                    <a:lnTo>
                      <a:pt x="564" y="186"/>
                    </a:lnTo>
                    <a:lnTo>
                      <a:pt x="566" y="186"/>
                    </a:lnTo>
                    <a:lnTo>
                      <a:pt x="570" y="186"/>
                    </a:lnTo>
                    <a:lnTo>
                      <a:pt x="574" y="186"/>
                    </a:lnTo>
                    <a:lnTo>
                      <a:pt x="578" y="186"/>
                    </a:lnTo>
                    <a:lnTo>
                      <a:pt x="574" y="186"/>
                    </a:lnTo>
                    <a:lnTo>
                      <a:pt x="574" y="186"/>
                    </a:lnTo>
                    <a:lnTo>
                      <a:pt x="574" y="186"/>
                    </a:lnTo>
                    <a:close/>
                    <a:moveTo>
                      <a:pt x="586" y="186"/>
                    </a:moveTo>
                    <a:lnTo>
                      <a:pt x="590" y="186"/>
                    </a:lnTo>
                    <a:lnTo>
                      <a:pt x="586" y="186"/>
                    </a:lnTo>
                    <a:lnTo>
                      <a:pt x="582" y="186"/>
                    </a:lnTo>
                    <a:lnTo>
                      <a:pt x="578" y="186"/>
                    </a:lnTo>
                    <a:lnTo>
                      <a:pt x="582" y="186"/>
                    </a:lnTo>
                    <a:lnTo>
                      <a:pt x="586" y="186"/>
                    </a:lnTo>
                    <a:lnTo>
                      <a:pt x="586" y="186"/>
                    </a:lnTo>
                    <a:lnTo>
                      <a:pt x="586" y="186"/>
                    </a:lnTo>
                    <a:close/>
                    <a:moveTo>
                      <a:pt x="586" y="236"/>
                    </a:moveTo>
                    <a:lnTo>
                      <a:pt x="582" y="236"/>
                    </a:lnTo>
                    <a:lnTo>
                      <a:pt x="578" y="236"/>
                    </a:lnTo>
                    <a:lnTo>
                      <a:pt x="574" y="236"/>
                    </a:lnTo>
                    <a:lnTo>
                      <a:pt x="574" y="232"/>
                    </a:lnTo>
                    <a:lnTo>
                      <a:pt x="574" y="228"/>
                    </a:lnTo>
                    <a:lnTo>
                      <a:pt x="570" y="228"/>
                    </a:lnTo>
                    <a:lnTo>
                      <a:pt x="574" y="228"/>
                    </a:lnTo>
                    <a:lnTo>
                      <a:pt x="578" y="228"/>
                    </a:lnTo>
                    <a:lnTo>
                      <a:pt x="582" y="228"/>
                    </a:lnTo>
                    <a:lnTo>
                      <a:pt x="578" y="228"/>
                    </a:lnTo>
                    <a:lnTo>
                      <a:pt x="574" y="228"/>
                    </a:lnTo>
                    <a:lnTo>
                      <a:pt x="578" y="224"/>
                    </a:lnTo>
                    <a:lnTo>
                      <a:pt x="574" y="224"/>
                    </a:lnTo>
                    <a:lnTo>
                      <a:pt x="574" y="228"/>
                    </a:lnTo>
                    <a:lnTo>
                      <a:pt x="570" y="224"/>
                    </a:lnTo>
                    <a:lnTo>
                      <a:pt x="574" y="224"/>
                    </a:lnTo>
                    <a:lnTo>
                      <a:pt x="570" y="224"/>
                    </a:lnTo>
                    <a:lnTo>
                      <a:pt x="574" y="220"/>
                    </a:lnTo>
                    <a:lnTo>
                      <a:pt x="578" y="220"/>
                    </a:lnTo>
                    <a:lnTo>
                      <a:pt x="574" y="220"/>
                    </a:lnTo>
                    <a:lnTo>
                      <a:pt x="578" y="220"/>
                    </a:lnTo>
                    <a:lnTo>
                      <a:pt x="582" y="220"/>
                    </a:lnTo>
                    <a:lnTo>
                      <a:pt x="578" y="220"/>
                    </a:lnTo>
                    <a:lnTo>
                      <a:pt x="582" y="216"/>
                    </a:lnTo>
                    <a:lnTo>
                      <a:pt x="586" y="216"/>
                    </a:lnTo>
                    <a:lnTo>
                      <a:pt x="582" y="216"/>
                    </a:lnTo>
                    <a:lnTo>
                      <a:pt x="590" y="216"/>
                    </a:lnTo>
                    <a:lnTo>
                      <a:pt x="592" y="216"/>
                    </a:lnTo>
                    <a:lnTo>
                      <a:pt x="596" y="216"/>
                    </a:lnTo>
                    <a:lnTo>
                      <a:pt x="592" y="216"/>
                    </a:lnTo>
                    <a:lnTo>
                      <a:pt x="590" y="216"/>
                    </a:lnTo>
                    <a:lnTo>
                      <a:pt x="586" y="216"/>
                    </a:lnTo>
                    <a:lnTo>
                      <a:pt x="582" y="216"/>
                    </a:lnTo>
                    <a:lnTo>
                      <a:pt x="578" y="216"/>
                    </a:lnTo>
                    <a:lnTo>
                      <a:pt x="574" y="216"/>
                    </a:lnTo>
                    <a:lnTo>
                      <a:pt x="570" y="216"/>
                    </a:lnTo>
                    <a:lnTo>
                      <a:pt x="566" y="216"/>
                    </a:lnTo>
                    <a:lnTo>
                      <a:pt x="564" y="216"/>
                    </a:lnTo>
                    <a:lnTo>
                      <a:pt x="560" y="216"/>
                    </a:lnTo>
                    <a:lnTo>
                      <a:pt x="556" y="220"/>
                    </a:lnTo>
                    <a:lnTo>
                      <a:pt x="552" y="220"/>
                    </a:lnTo>
                    <a:lnTo>
                      <a:pt x="548" y="220"/>
                    </a:lnTo>
                    <a:lnTo>
                      <a:pt x="544" y="220"/>
                    </a:lnTo>
                    <a:lnTo>
                      <a:pt x="540" y="220"/>
                    </a:lnTo>
                    <a:lnTo>
                      <a:pt x="540" y="216"/>
                    </a:lnTo>
                    <a:lnTo>
                      <a:pt x="544" y="212"/>
                    </a:lnTo>
                    <a:lnTo>
                      <a:pt x="548" y="212"/>
                    </a:lnTo>
                    <a:lnTo>
                      <a:pt x="548" y="216"/>
                    </a:lnTo>
                    <a:lnTo>
                      <a:pt x="552" y="216"/>
                    </a:lnTo>
                    <a:lnTo>
                      <a:pt x="552" y="212"/>
                    </a:lnTo>
                    <a:lnTo>
                      <a:pt x="548" y="212"/>
                    </a:lnTo>
                    <a:lnTo>
                      <a:pt x="548" y="208"/>
                    </a:lnTo>
                    <a:lnTo>
                      <a:pt x="552" y="208"/>
                    </a:lnTo>
                    <a:lnTo>
                      <a:pt x="556" y="208"/>
                    </a:lnTo>
                    <a:lnTo>
                      <a:pt x="560" y="212"/>
                    </a:lnTo>
                    <a:lnTo>
                      <a:pt x="564" y="212"/>
                    </a:lnTo>
                    <a:lnTo>
                      <a:pt x="560" y="212"/>
                    </a:lnTo>
                    <a:lnTo>
                      <a:pt x="560" y="208"/>
                    </a:lnTo>
                    <a:lnTo>
                      <a:pt x="564" y="206"/>
                    </a:lnTo>
                    <a:lnTo>
                      <a:pt x="560" y="206"/>
                    </a:lnTo>
                    <a:lnTo>
                      <a:pt x="556" y="208"/>
                    </a:lnTo>
                    <a:lnTo>
                      <a:pt x="556" y="206"/>
                    </a:lnTo>
                    <a:lnTo>
                      <a:pt x="552" y="206"/>
                    </a:lnTo>
                    <a:lnTo>
                      <a:pt x="556" y="202"/>
                    </a:lnTo>
                    <a:lnTo>
                      <a:pt x="560" y="202"/>
                    </a:lnTo>
                    <a:lnTo>
                      <a:pt x="556" y="202"/>
                    </a:lnTo>
                    <a:lnTo>
                      <a:pt x="552" y="202"/>
                    </a:lnTo>
                    <a:lnTo>
                      <a:pt x="548" y="202"/>
                    </a:lnTo>
                    <a:lnTo>
                      <a:pt x="552" y="202"/>
                    </a:lnTo>
                    <a:lnTo>
                      <a:pt x="552" y="198"/>
                    </a:lnTo>
                    <a:lnTo>
                      <a:pt x="552" y="194"/>
                    </a:lnTo>
                    <a:lnTo>
                      <a:pt x="556" y="194"/>
                    </a:lnTo>
                    <a:lnTo>
                      <a:pt x="560" y="194"/>
                    </a:lnTo>
                    <a:lnTo>
                      <a:pt x="564" y="194"/>
                    </a:lnTo>
                    <a:lnTo>
                      <a:pt x="564" y="198"/>
                    </a:lnTo>
                    <a:lnTo>
                      <a:pt x="566" y="202"/>
                    </a:lnTo>
                    <a:lnTo>
                      <a:pt x="570" y="202"/>
                    </a:lnTo>
                    <a:lnTo>
                      <a:pt x="574" y="206"/>
                    </a:lnTo>
                    <a:lnTo>
                      <a:pt x="578" y="208"/>
                    </a:lnTo>
                    <a:lnTo>
                      <a:pt x="582" y="208"/>
                    </a:lnTo>
                    <a:lnTo>
                      <a:pt x="586" y="208"/>
                    </a:lnTo>
                    <a:lnTo>
                      <a:pt x="590" y="208"/>
                    </a:lnTo>
                    <a:lnTo>
                      <a:pt x="586" y="208"/>
                    </a:lnTo>
                    <a:lnTo>
                      <a:pt x="582" y="208"/>
                    </a:lnTo>
                    <a:lnTo>
                      <a:pt x="578" y="206"/>
                    </a:lnTo>
                    <a:lnTo>
                      <a:pt x="578" y="202"/>
                    </a:lnTo>
                    <a:lnTo>
                      <a:pt x="582" y="202"/>
                    </a:lnTo>
                    <a:lnTo>
                      <a:pt x="586" y="206"/>
                    </a:lnTo>
                    <a:lnTo>
                      <a:pt x="586" y="202"/>
                    </a:lnTo>
                    <a:lnTo>
                      <a:pt x="590" y="202"/>
                    </a:lnTo>
                    <a:lnTo>
                      <a:pt x="586" y="202"/>
                    </a:lnTo>
                    <a:lnTo>
                      <a:pt x="582" y="202"/>
                    </a:lnTo>
                    <a:lnTo>
                      <a:pt x="578" y="202"/>
                    </a:lnTo>
                    <a:lnTo>
                      <a:pt x="574" y="202"/>
                    </a:lnTo>
                    <a:lnTo>
                      <a:pt x="574" y="198"/>
                    </a:lnTo>
                    <a:lnTo>
                      <a:pt x="578" y="198"/>
                    </a:lnTo>
                    <a:lnTo>
                      <a:pt x="582" y="198"/>
                    </a:lnTo>
                    <a:lnTo>
                      <a:pt x="578" y="198"/>
                    </a:lnTo>
                    <a:lnTo>
                      <a:pt x="574" y="198"/>
                    </a:lnTo>
                    <a:lnTo>
                      <a:pt x="570" y="198"/>
                    </a:lnTo>
                    <a:lnTo>
                      <a:pt x="566" y="194"/>
                    </a:lnTo>
                    <a:lnTo>
                      <a:pt x="570" y="190"/>
                    </a:lnTo>
                    <a:lnTo>
                      <a:pt x="574" y="190"/>
                    </a:lnTo>
                    <a:lnTo>
                      <a:pt x="578" y="190"/>
                    </a:lnTo>
                    <a:lnTo>
                      <a:pt x="582" y="190"/>
                    </a:lnTo>
                    <a:lnTo>
                      <a:pt x="586" y="190"/>
                    </a:lnTo>
                    <a:lnTo>
                      <a:pt x="590" y="190"/>
                    </a:lnTo>
                    <a:lnTo>
                      <a:pt x="590" y="194"/>
                    </a:lnTo>
                    <a:lnTo>
                      <a:pt x="592" y="194"/>
                    </a:lnTo>
                    <a:lnTo>
                      <a:pt x="596" y="194"/>
                    </a:lnTo>
                    <a:lnTo>
                      <a:pt x="592" y="194"/>
                    </a:lnTo>
                    <a:lnTo>
                      <a:pt x="592" y="190"/>
                    </a:lnTo>
                    <a:lnTo>
                      <a:pt x="596" y="190"/>
                    </a:lnTo>
                    <a:lnTo>
                      <a:pt x="600" y="190"/>
                    </a:lnTo>
                    <a:lnTo>
                      <a:pt x="596" y="190"/>
                    </a:lnTo>
                    <a:lnTo>
                      <a:pt x="596" y="186"/>
                    </a:lnTo>
                    <a:lnTo>
                      <a:pt x="600" y="186"/>
                    </a:lnTo>
                    <a:lnTo>
                      <a:pt x="604" y="186"/>
                    </a:lnTo>
                    <a:lnTo>
                      <a:pt x="604" y="190"/>
                    </a:lnTo>
                    <a:lnTo>
                      <a:pt x="608" y="190"/>
                    </a:lnTo>
                    <a:lnTo>
                      <a:pt x="608" y="194"/>
                    </a:lnTo>
                    <a:lnTo>
                      <a:pt x="612" y="194"/>
                    </a:lnTo>
                    <a:lnTo>
                      <a:pt x="612" y="198"/>
                    </a:lnTo>
                    <a:lnTo>
                      <a:pt x="612" y="202"/>
                    </a:lnTo>
                    <a:lnTo>
                      <a:pt x="616" y="202"/>
                    </a:lnTo>
                    <a:lnTo>
                      <a:pt x="616" y="206"/>
                    </a:lnTo>
                    <a:lnTo>
                      <a:pt x="612" y="208"/>
                    </a:lnTo>
                    <a:lnTo>
                      <a:pt x="616" y="208"/>
                    </a:lnTo>
                    <a:lnTo>
                      <a:pt x="616" y="212"/>
                    </a:lnTo>
                    <a:lnTo>
                      <a:pt x="612" y="212"/>
                    </a:lnTo>
                    <a:lnTo>
                      <a:pt x="608" y="212"/>
                    </a:lnTo>
                    <a:lnTo>
                      <a:pt x="612" y="212"/>
                    </a:lnTo>
                    <a:lnTo>
                      <a:pt x="616" y="216"/>
                    </a:lnTo>
                    <a:lnTo>
                      <a:pt x="616" y="220"/>
                    </a:lnTo>
                    <a:lnTo>
                      <a:pt x="616" y="224"/>
                    </a:lnTo>
                    <a:lnTo>
                      <a:pt x="620" y="224"/>
                    </a:lnTo>
                    <a:lnTo>
                      <a:pt x="616" y="224"/>
                    </a:lnTo>
                    <a:lnTo>
                      <a:pt x="616" y="220"/>
                    </a:lnTo>
                    <a:lnTo>
                      <a:pt x="612" y="220"/>
                    </a:lnTo>
                    <a:lnTo>
                      <a:pt x="608" y="220"/>
                    </a:lnTo>
                    <a:lnTo>
                      <a:pt x="612" y="224"/>
                    </a:lnTo>
                    <a:lnTo>
                      <a:pt x="608" y="224"/>
                    </a:lnTo>
                    <a:lnTo>
                      <a:pt x="612" y="224"/>
                    </a:lnTo>
                    <a:lnTo>
                      <a:pt x="608" y="224"/>
                    </a:lnTo>
                    <a:lnTo>
                      <a:pt x="604" y="224"/>
                    </a:lnTo>
                    <a:lnTo>
                      <a:pt x="608" y="228"/>
                    </a:lnTo>
                    <a:lnTo>
                      <a:pt x="612" y="228"/>
                    </a:lnTo>
                    <a:lnTo>
                      <a:pt x="612" y="232"/>
                    </a:lnTo>
                    <a:lnTo>
                      <a:pt x="616" y="232"/>
                    </a:lnTo>
                    <a:lnTo>
                      <a:pt x="612" y="232"/>
                    </a:lnTo>
                    <a:lnTo>
                      <a:pt x="608" y="228"/>
                    </a:lnTo>
                    <a:lnTo>
                      <a:pt x="608" y="232"/>
                    </a:lnTo>
                    <a:lnTo>
                      <a:pt x="608" y="236"/>
                    </a:lnTo>
                    <a:lnTo>
                      <a:pt x="604" y="236"/>
                    </a:lnTo>
                    <a:lnTo>
                      <a:pt x="600" y="236"/>
                    </a:lnTo>
                    <a:lnTo>
                      <a:pt x="596" y="236"/>
                    </a:lnTo>
                    <a:lnTo>
                      <a:pt x="592" y="236"/>
                    </a:lnTo>
                    <a:lnTo>
                      <a:pt x="590" y="236"/>
                    </a:lnTo>
                    <a:lnTo>
                      <a:pt x="590" y="232"/>
                    </a:lnTo>
                    <a:lnTo>
                      <a:pt x="586" y="232"/>
                    </a:lnTo>
                    <a:lnTo>
                      <a:pt x="586" y="236"/>
                    </a:lnTo>
                    <a:lnTo>
                      <a:pt x="590" y="236"/>
                    </a:lnTo>
                    <a:lnTo>
                      <a:pt x="586" y="236"/>
                    </a:lnTo>
                    <a:lnTo>
                      <a:pt x="586" y="236"/>
                    </a:lnTo>
                    <a:lnTo>
                      <a:pt x="586" y="236"/>
                    </a:lnTo>
                    <a:close/>
                    <a:moveTo>
                      <a:pt x="522" y="186"/>
                    </a:moveTo>
                    <a:lnTo>
                      <a:pt x="522" y="190"/>
                    </a:lnTo>
                    <a:lnTo>
                      <a:pt x="526" y="190"/>
                    </a:lnTo>
                    <a:lnTo>
                      <a:pt x="522" y="190"/>
                    </a:lnTo>
                    <a:lnTo>
                      <a:pt x="526" y="190"/>
                    </a:lnTo>
                    <a:lnTo>
                      <a:pt x="530" y="190"/>
                    </a:lnTo>
                    <a:lnTo>
                      <a:pt x="530" y="194"/>
                    </a:lnTo>
                    <a:lnTo>
                      <a:pt x="534" y="194"/>
                    </a:lnTo>
                    <a:lnTo>
                      <a:pt x="536" y="194"/>
                    </a:lnTo>
                    <a:lnTo>
                      <a:pt x="536" y="198"/>
                    </a:lnTo>
                    <a:lnTo>
                      <a:pt x="534" y="198"/>
                    </a:lnTo>
                    <a:lnTo>
                      <a:pt x="530" y="198"/>
                    </a:lnTo>
                    <a:lnTo>
                      <a:pt x="526" y="198"/>
                    </a:lnTo>
                    <a:lnTo>
                      <a:pt x="522" y="198"/>
                    </a:lnTo>
                    <a:lnTo>
                      <a:pt x="518" y="198"/>
                    </a:lnTo>
                    <a:lnTo>
                      <a:pt x="518" y="194"/>
                    </a:lnTo>
                    <a:lnTo>
                      <a:pt x="514" y="194"/>
                    </a:lnTo>
                    <a:lnTo>
                      <a:pt x="514" y="190"/>
                    </a:lnTo>
                    <a:lnTo>
                      <a:pt x="518" y="190"/>
                    </a:lnTo>
                    <a:lnTo>
                      <a:pt x="518" y="186"/>
                    </a:lnTo>
                    <a:lnTo>
                      <a:pt x="522" y="186"/>
                    </a:lnTo>
                    <a:lnTo>
                      <a:pt x="522" y="186"/>
                    </a:lnTo>
                    <a:lnTo>
                      <a:pt x="522" y="186"/>
                    </a:lnTo>
                    <a:close/>
                    <a:moveTo>
                      <a:pt x="652" y="202"/>
                    </a:moveTo>
                    <a:lnTo>
                      <a:pt x="652" y="206"/>
                    </a:lnTo>
                    <a:lnTo>
                      <a:pt x="650" y="206"/>
                    </a:lnTo>
                    <a:lnTo>
                      <a:pt x="652" y="206"/>
                    </a:lnTo>
                    <a:lnTo>
                      <a:pt x="652" y="202"/>
                    </a:lnTo>
                    <a:lnTo>
                      <a:pt x="652" y="202"/>
                    </a:lnTo>
                    <a:lnTo>
                      <a:pt x="652" y="202"/>
                    </a:lnTo>
                    <a:close/>
                    <a:moveTo>
                      <a:pt x="332" y="206"/>
                    </a:moveTo>
                    <a:lnTo>
                      <a:pt x="332" y="208"/>
                    </a:lnTo>
                    <a:lnTo>
                      <a:pt x="328" y="208"/>
                    </a:lnTo>
                    <a:lnTo>
                      <a:pt x="324" y="212"/>
                    </a:lnTo>
                    <a:lnTo>
                      <a:pt x="324" y="216"/>
                    </a:lnTo>
                    <a:lnTo>
                      <a:pt x="322" y="216"/>
                    </a:lnTo>
                    <a:lnTo>
                      <a:pt x="322" y="220"/>
                    </a:lnTo>
                    <a:lnTo>
                      <a:pt x="318" y="220"/>
                    </a:lnTo>
                    <a:lnTo>
                      <a:pt x="314" y="220"/>
                    </a:lnTo>
                    <a:lnTo>
                      <a:pt x="310" y="220"/>
                    </a:lnTo>
                    <a:lnTo>
                      <a:pt x="306" y="216"/>
                    </a:lnTo>
                    <a:lnTo>
                      <a:pt x="310" y="216"/>
                    </a:lnTo>
                    <a:lnTo>
                      <a:pt x="310" y="212"/>
                    </a:lnTo>
                    <a:lnTo>
                      <a:pt x="314" y="212"/>
                    </a:lnTo>
                    <a:lnTo>
                      <a:pt x="314" y="208"/>
                    </a:lnTo>
                    <a:lnTo>
                      <a:pt x="318" y="208"/>
                    </a:lnTo>
                    <a:lnTo>
                      <a:pt x="322" y="208"/>
                    </a:lnTo>
                    <a:lnTo>
                      <a:pt x="324" y="208"/>
                    </a:lnTo>
                    <a:lnTo>
                      <a:pt x="324" y="206"/>
                    </a:lnTo>
                    <a:lnTo>
                      <a:pt x="328" y="206"/>
                    </a:lnTo>
                    <a:lnTo>
                      <a:pt x="332" y="206"/>
                    </a:lnTo>
                    <a:lnTo>
                      <a:pt x="332" y="206"/>
                    </a:lnTo>
                    <a:lnTo>
                      <a:pt x="332" y="206"/>
                    </a:lnTo>
                    <a:close/>
                    <a:moveTo>
                      <a:pt x="548" y="206"/>
                    </a:moveTo>
                    <a:lnTo>
                      <a:pt x="544" y="206"/>
                    </a:lnTo>
                    <a:lnTo>
                      <a:pt x="540" y="208"/>
                    </a:lnTo>
                    <a:lnTo>
                      <a:pt x="536" y="208"/>
                    </a:lnTo>
                    <a:lnTo>
                      <a:pt x="534" y="208"/>
                    </a:lnTo>
                    <a:lnTo>
                      <a:pt x="530" y="208"/>
                    </a:lnTo>
                    <a:lnTo>
                      <a:pt x="526" y="208"/>
                    </a:lnTo>
                    <a:lnTo>
                      <a:pt x="522" y="208"/>
                    </a:lnTo>
                    <a:lnTo>
                      <a:pt x="526" y="208"/>
                    </a:lnTo>
                    <a:lnTo>
                      <a:pt x="530" y="208"/>
                    </a:lnTo>
                    <a:lnTo>
                      <a:pt x="530" y="206"/>
                    </a:lnTo>
                    <a:lnTo>
                      <a:pt x="534" y="206"/>
                    </a:lnTo>
                    <a:lnTo>
                      <a:pt x="536" y="206"/>
                    </a:lnTo>
                    <a:lnTo>
                      <a:pt x="540" y="206"/>
                    </a:lnTo>
                    <a:lnTo>
                      <a:pt x="544" y="206"/>
                    </a:lnTo>
                    <a:lnTo>
                      <a:pt x="548" y="206"/>
                    </a:lnTo>
                    <a:lnTo>
                      <a:pt x="548" y="206"/>
                    </a:lnTo>
                    <a:lnTo>
                      <a:pt x="548" y="206"/>
                    </a:lnTo>
                    <a:close/>
                    <a:moveTo>
                      <a:pt x="552" y="208"/>
                    </a:moveTo>
                    <a:lnTo>
                      <a:pt x="548" y="208"/>
                    </a:lnTo>
                    <a:lnTo>
                      <a:pt x="544" y="208"/>
                    </a:lnTo>
                    <a:lnTo>
                      <a:pt x="544" y="212"/>
                    </a:lnTo>
                    <a:lnTo>
                      <a:pt x="540" y="212"/>
                    </a:lnTo>
                    <a:lnTo>
                      <a:pt x="536" y="212"/>
                    </a:lnTo>
                    <a:lnTo>
                      <a:pt x="534" y="212"/>
                    </a:lnTo>
                    <a:lnTo>
                      <a:pt x="536" y="208"/>
                    </a:lnTo>
                    <a:lnTo>
                      <a:pt x="540" y="208"/>
                    </a:lnTo>
                    <a:lnTo>
                      <a:pt x="544" y="208"/>
                    </a:lnTo>
                    <a:lnTo>
                      <a:pt x="548" y="208"/>
                    </a:lnTo>
                    <a:lnTo>
                      <a:pt x="548" y="206"/>
                    </a:lnTo>
                    <a:lnTo>
                      <a:pt x="552" y="208"/>
                    </a:lnTo>
                    <a:lnTo>
                      <a:pt x="552" y="208"/>
                    </a:lnTo>
                    <a:lnTo>
                      <a:pt x="552" y="208"/>
                    </a:lnTo>
                    <a:close/>
                    <a:moveTo>
                      <a:pt x="656" y="208"/>
                    </a:moveTo>
                    <a:lnTo>
                      <a:pt x="660" y="208"/>
                    </a:lnTo>
                    <a:lnTo>
                      <a:pt x="660" y="212"/>
                    </a:lnTo>
                    <a:lnTo>
                      <a:pt x="656" y="212"/>
                    </a:lnTo>
                    <a:lnTo>
                      <a:pt x="652" y="212"/>
                    </a:lnTo>
                    <a:lnTo>
                      <a:pt x="652" y="208"/>
                    </a:lnTo>
                    <a:lnTo>
                      <a:pt x="656" y="208"/>
                    </a:lnTo>
                    <a:lnTo>
                      <a:pt x="656" y="206"/>
                    </a:lnTo>
                    <a:lnTo>
                      <a:pt x="656" y="208"/>
                    </a:lnTo>
                    <a:lnTo>
                      <a:pt x="656" y="208"/>
                    </a:lnTo>
                    <a:lnTo>
                      <a:pt x="656" y="208"/>
                    </a:lnTo>
                    <a:close/>
                    <a:moveTo>
                      <a:pt x="630" y="212"/>
                    </a:moveTo>
                    <a:lnTo>
                      <a:pt x="626" y="212"/>
                    </a:lnTo>
                    <a:lnTo>
                      <a:pt x="630" y="212"/>
                    </a:lnTo>
                    <a:lnTo>
                      <a:pt x="630" y="212"/>
                    </a:lnTo>
                    <a:lnTo>
                      <a:pt x="630" y="212"/>
                    </a:lnTo>
                    <a:close/>
                    <a:moveTo>
                      <a:pt x="638" y="216"/>
                    </a:moveTo>
                    <a:lnTo>
                      <a:pt x="638" y="220"/>
                    </a:lnTo>
                    <a:lnTo>
                      <a:pt x="634" y="220"/>
                    </a:lnTo>
                    <a:lnTo>
                      <a:pt x="630" y="220"/>
                    </a:lnTo>
                    <a:lnTo>
                      <a:pt x="626" y="224"/>
                    </a:lnTo>
                    <a:lnTo>
                      <a:pt x="622" y="224"/>
                    </a:lnTo>
                    <a:lnTo>
                      <a:pt x="622" y="220"/>
                    </a:lnTo>
                    <a:lnTo>
                      <a:pt x="626" y="220"/>
                    </a:lnTo>
                    <a:lnTo>
                      <a:pt x="630" y="216"/>
                    </a:lnTo>
                    <a:lnTo>
                      <a:pt x="634" y="216"/>
                    </a:lnTo>
                    <a:lnTo>
                      <a:pt x="638" y="216"/>
                    </a:lnTo>
                    <a:lnTo>
                      <a:pt x="638" y="216"/>
                    </a:lnTo>
                    <a:lnTo>
                      <a:pt x="638" y="216"/>
                    </a:lnTo>
                    <a:close/>
                    <a:moveTo>
                      <a:pt x="638" y="238"/>
                    </a:moveTo>
                    <a:lnTo>
                      <a:pt x="634" y="236"/>
                    </a:lnTo>
                    <a:lnTo>
                      <a:pt x="630" y="236"/>
                    </a:lnTo>
                    <a:lnTo>
                      <a:pt x="626" y="236"/>
                    </a:lnTo>
                    <a:lnTo>
                      <a:pt x="626" y="232"/>
                    </a:lnTo>
                    <a:lnTo>
                      <a:pt x="630" y="232"/>
                    </a:lnTo>
                    <a:lnTo>
                      <a:pt x="630" y="228"/>
                    </a:lnTo>
                    <a:lnTo>
                      <a:pt x="634" y="228"/>
                    </a:lnTo>
                    <a:lnTo>
                      <a:pt x="638" y="228"/>
                    </a:lnTo>
                    <a:lnTo>
                      <a:pt x="634" y="224"/>
                    </a:lnTo>
                    <a:lnTo>
                      <a:pt x="638" y="224"/>
                    </a:lnTo>
                    <a:lnTo>
                      <a:pt x="634" y="224"/>
                    </a:lnTo>
                    <a:lnTo>
                      <a:pt x="638" y="224"/>
                    </a:lnTo>
                    <a:lnTo>
                      <a:pt x="642" y="224"/>
                    </a:lnTo>
                    <a:lnTo>
                      <a:pt x="638" y="224"/>
                    </a:lnTo>
                    <a:lnTo>
                      <a:pt x="638" y="220"/>
                    </a:lnTo>
                    <a:lnTo>
                      <a:pt x="642" y="220"/>
                    </a:lnTo>
                    <a:lnTo>
                      <a:pt x="646" y="220"/>
                    </a:lnTo>
                    <a:lnTo>
                      <a:pt x="646" y="216"/>
                    </a:lnTo>
                    <a:lnTo>
                      <a:pt x="650" y="216"/>
                    </a:lnTo>
                    <a:lnTo>
                      <a:pt x="652" y="216"/>
                    </a:lnTo>
                    <a:lnTo>
                      <a:pt x="656" y="216"/>
                    </a:lnTo>
                    <a:lnTo>
                      <a:pt x="660" y="216"/>
                    </a:lnTo>
                    <a:lnTo>
                      <a:pt x="660" y="220"/>
                    </a:lnTo>
                    <a:lnTo>
                      <a:pt x="664" y="220"/>
                    </a:lnTo>
                    <a:lnTo>
                      <a:pt x="664" y="224"/>
                    </a:lnTo>
                    <a:lnTo>
                      <a:pt x="668" y="224"/>
                    </a:lnTo>
                    <a:lnTo>
                      <a:pt x="672" y="228"/>
                    </a:lnTo>
                    <a:lnTo>
                      <a:pt x="672" y="232"/>
                    </a:lnTo>
                    <a:lnTo>
                      <a:pt x="672" y="236"/>
                    </a:lnTo>
                    <a:lnTo>
                      <a:pt x="676" y="238"/>
                    </a:lnTo>
                    <a:lnTo>
                      <a:pt x="672" y="242"/>
                    </a:lnTo>
                    <a:lnTo>
                      <a:pt x="668" y="242"/>
                    </a:lnTo>
                    <a:lnTo>
                      <a:pt x="664" y="242"/>
                    </a:lnTo>
                    <a:lnTo>
                      <a:pt x="660" y="242"/>
                    </a:lnTo>
                    <a:lnTo>
                      <a:pt x="656" y="242"/>
                    </a:lnTo>
                    <a:lnTo>
                      <a:pt x="650" y="242"/>
                    </a:lnTo>
                    <a:lnTo>
                      <a:pt x="646" y="238"/>
                    </a:lnTo>
                    <a:lnTo>
                      <a:pt x="642" y="238"/>
                    </a:lnTo>
                    <a:lnTo>
                      <a:pt x="638" y="238"/>
                    </a:lnTo>
                    <a:lnTo>
                      <a:pt x="638" y="238"/>
                    </a:lnTo>
                    <a:lnTo>
                      <a:pt x="638" y="238"/>
                    </a:lnTo>
                    <a:close/>
                    <a:moveTo>
                      <a:pt x="522" y="224"/>
                    </a:moveTo>
                    <a:lnTo>
                      <a:pt x="526" y="224"/>
                    </a:lnTo>
                    <a:lnTo>
                      <a:pt x="526" y="228"/>
                    </a:lnTo>
                    <a:lnTo>
                      <a:pt x="530" y="232"/>
                    </a:lnTo>
                    <a:lnTo>
                      <a:pt x="526" y="232"/>
                    </a:lnTo>
                    <a:lnTo>
                      <a:pt x="518" y="236"/>
                    </a:lnTo>
                    <a:lnTo>
                      <a:pt x="514" y="232"/>
                    </a:lnTo>
                    <a:lnTo>
                      <a:pt x="510" y="232"/>
                    </a:lnTo>
                    <a:lnTo>
                      <a:pt x="510" y="228"/>
                    </a:lnTo>
                    <a:lnTo>
                      <a:pt x="514" y="228"/>
                    </a:lnTo>
                    <a:lnTo>
                      <a:pt x="510" y="228"/>
                    </a:lnTo>
                    <a:lnTo>
                      <a:pt x="514" y="224"/>
                    </a:lnTo>
                    <a:lnTo>
                      <a:pt x="518" y="224"/>
                    </a:lnTo>
                    <a:lnTo>
                      <a:pt x="522" y="224"/>
                    </a:lnTo>
                    <a:lnTo>
                      <a:pt x="522" y="224"/>
                    </a:lnTo>
                    <a:lnTo>
                      <a:pt x="522" y="224"/>
                    </a:lnTo>
                    <a:close/>
                    <a:moveTo>
                      <a:pt x="642" y="242"/>
                    </a:moveTo>
                    <a:lnTo>
                      <a:pt x="646" y="242"/>
                    </a:lnTo>
                    <a:lnTo>
                      <a:pt x="646" y="246"/>
                    </a:lnTo>
                    <a:lnTo>
                      <a:pt x="650" y="246"/>
                    </a:lnTo>
                    <a:lnTo>
                      <a:pt x="646" y="246"/>
                    </a:lnTo>
                    <a:lnTo>
                      <a:pt x="642" y="246"/>
                    </a:lnTo>
                    <a:lnTo>
                      <a:pt x="638" y="246"/>
                    </a:lnTo>
                    <a:lnTo>
                      <a:pt x="642" y="242"/>
                    </a:lnTo>
                    <a:lnTo>
                      <a:pt x="642" y="242"/>
                    </a:lnTo>
                    <a:lnTo>
                      <a:pt x="642" y="242"/>
                    </a:lnTo>
                    <a:close/>
                    <a:moveTo>
                      <a:pt x="620" y="242"/>
                    </a:moveTo>
                    <a:lnTo>
                      <a:pt x="620" y="246"/>
                    </a:lnTo>
                    <a:lnTo>
                      <a:pt x="616" y="246"/>
                    </a:lnTo>
                    <a:lnTo>
                      <a:pt x="616" y="250"/>
                    </a:lnTo>
                    <a:lnTo>
                      <a:pt x="612" y="250"/>
                    </a:lnTo>
                    <a:lnTo>
                      <a:pt x="612" y="246"/>
                    </a:lnTo>
                    <a:lnTo>
                      <a:pt x="616" y="246"/>
                    </a:lnTo>
                    <a:lnTo>
                      <a:pt x="616" y="242"/>
                    </a:lnTo>
                    <a:lnTo>
                      <a:pt x="620" y="242"/>
                    </a:lnTo>
                    <a:lnTo>
                      <a:pt x="620" y="242"/>
                    </a:lnTo>
                    <a:lnTo>
                      <a:pt x="620" y="242"/>
                    </a:lnTo>
                    <a:close/>
                    <a:moveTo>
                      <a:pt x="250" y="332"/>
                    </a:moveTo>
                    <a:lnTo>
                      <a:pt x="246" y="332"/>
                    </a:lnTo>
                    <a:lnTo>
                      <a:pt x="246" y="328"/>
                    </a:lnTo>
                    <a:lnTo>
                      <a:pt x="242" y="324"/>
                    </a:lnTo>
                    <a:lnTo>
                      <a:pt x="242" y="322"/>
                    </a:lnTo>
                    <a:lnTo>
                      <a:pt x="238" y="322"/>
                    </a:lnTo>
                    <a:lnTo>
                      <a:pt x="236" y="322"/>
                    </a:lnTo>
                    <a:lnTo>
                      <a:pt x="232" y="322"/>
                    </a:lnTo>
                    <a:lnTo>
                      <a:pt x="232" y="318"/>
                    </a:lnTo>
                    <a:lnTo>
                      <a:pt x="228" y="318"/>
                    </a:lnTo>
                    <a:lnTo>
                      <a:pt x="224" y="318"/>
                    </a:lnTo>
                    <a:lnTo>
                      <a:pt x="224" y="314"/>
                    </a:lnTo>
                    <a:lnTo>
                      <a:pt x="228" y="318"/>
                    </a:lnTo>
                    <a:lnTo>
                      <a:pt x="228" y="314"/>
                    </a:lnTo>
                    <a:lnTo>
                      <a:pt x="224" y="314"/>
                    </a:lnTo>
                    <a:lnTo>
                      <a:pt x="220" y="314"/>
                    </a:lnTo>
                    <a:lnTo>
                      <a:pt x="216" y="314"/>
                    </a:lnTo>
                    <a:lnTo>
                      <a:pt x="212" y="314"/>
                    </a:lnTo>
                    <a:lnTo>
                      <a:pt x="216" y="314"/>
                    </a:lnTo>
                    <a:lnTo>
                      <a:pt x="216" y="310"/>
                    </a:lnTo>
                    <a:lnTo>
                      <a:pt x="216" y="306"/>
                    </a:lnTo>
                    <a:lnTo>
                      <a:pt x="220" y="306"/>
                    </a:lnTo>
                    <a:lnTo>
                      <a:pt x="220" y="302"/>
                    </a:lnTo>
                    <a:lnTo>
                      <a:pt x="224" y="302"/>
                    </a:lnTo>
                    <a:lnTo>
                      <a:pt x="224" y="298"/>
                    </a:lnTo>
                    <a:lnTo>
                      <a:pt x="228" y="298"/>
                    </a:lnTo>
                    <a:lnTo>
                      <a:pt x="228" y="294"/>
                    </a:lnTo>
                    <a:lnTo>
                      <a:pt x="228" y="292"/>
                    </a:lnTo>
                    <a:lnTo>
                      <a:pt x="232" y="292"/>
                    </a:lnTo>
                    <a:lnTo>
                      <a:pt x="236" y="292"/>
                    </a:lnTo>
                    <a:lnTo>
                      <a:pt x="236" y="288"/>
                    </a:lnTo>
                    <a:lnTo>
                      <a:pt x="232" y="288"/>
                    </a:lnTo>
                    <a:lnTo>
                      <a:pt x="228" y="288"/>
                    </a:lnTo>
                    <a:lnTo>
                      <a:pt x="228" y="284"/>
                    </a:lnTo>
                    <a:lnTo>
                      <a:pt x="232" y="284"/>
                    </a:lnTo>
                    <a:lnTo>
                      <a:pt x="232" y="280"/>
                    </a:lnTo>
                    <a:lnTo>
                      <a:pt x="236" y="280"/>
                    </a:lnTo>
                    <a:lnTo>
                      <a:pt x="236" y="276"/>
                    </a:lnTo>
                    <a:lnTo>
                      <a:pt x="238" y="276"/>
                    </a:lnTo>
                    <a:lnTo>
                      <a:pt x="238" y="272"/>
                    </a:lnTo>
                    <a:lnTo>
                      <a:pt x="238" y="268"/>
                    </a:lnTo>
                    <a:lnTo>
                      <a:pt x="242" y="268"/>
                    </a:lnTo>
                    <a:lnTo>
                      <a:pt x="242" y="264"/>
                    </a:lnTo>
                    <a:lnTo>
                      <a:pt x="238" y="264"/>
                    </a:lnTo>
                    <a:lnTo>
                      <a:pt x="236" y="262"/>
                    </a:lnTo>
                    <a:lnTo>
                      <a:pt x="236" y="258"/>
                    </a:lnTo>
                    <a:lnTo>
                      <a:pt x="232" y="254"/>
                    </a:lnTo>
                    <a:lnTo>
                      <a:pt x="228" y="254"/>
                    </a:lnTo>
                    <a:lnTo>
                      <a:pt x="232" y="250"/>
                    </a:lnTo>
                    <a:lnTo>
                      <a:pt x="236" y="250"/>
                    </a:lnTo>
                    <a:lnTo>
                      <a:pt x="238" y="250"/>
                    </a:lnTo>
                    <a:lnTo>
                      <a:pt x="242" y="250"/>
                    </a:lnTo>
                    <a:lnTo>
                      <a:pt x="246" y="250"/>
                    </a:lnTo>
                    <a:lnTo>
                      <a:pt x="250" y="250"/>
                    </a:lnTo>
                    <a:lnTo>
                      <a:pt x="254" y="250"/>
                    </a:lnTo>
                    <a:lnTo>
                      <a:pt x="258" y="250"/>
                    </a:lnTo>
                    <a:lnTo>
                      <a:pt x="262" y="250"/>
                    </a:lnTo>
                    <a:lnTo>
                      <a:pt x="266" y="250"/>
                    </a:lnTo>
                    <a:lnTo>
                      <a:pt x="268" y="246"/>
                    </a:lnTo>
                    <a:lnTo>
                      <a:pt x="272" y="246"/>
                    </a:lnTo>
                    <a:lnTo>
                      <a:pt x="276" y="246"/>
                    </a:lnTo>
                    <a:lnTo>
                      <a:pt x="280" y="246"/>
                    </a:lnTo>
                    <a:lnTo>
                      <a:pt x="284" y="246"/>
                    </a:lnTo>
                    <a:lnTo>
                      <a:pt x="284" y="250"/>
                    </a:lnTo>
                    <a:lnTo>
                      <a:pt x="288" y="250"/>
                    </a:lnTo>
                    <a:lnTo>
                      <a:pt x="292" y="254"/>
                    </a:lnTo>
                    <a:lnTo>
                      <a:pt x="294" y="254"/>
                    </a:lnTo>
                    <a:lnTo>
                      <a:pt x="298" y="254"/>
                    </a:lnTo>
                    <a:lnTo>
                      <a:pt x="302" y="254"/>
                    </a:lnTo>
                    <a:lnTo>
                      <a:pt x="302" y="258"/>
                    </a:lnTo>
                    <a:lnTo>
                      <a:pt x="298" y="258"/>
                    </a:lnTo>
                    <a:lnTo>
                      <a:pt x="298" y="262"/>
                    </a:lnTo>
                    <a:lnTo>
                      <a:pt x="302" y="262"/>
                    </a:lnTo>
                    <a:lnTo>
                      <a:pt x="302" y="258"/>
                    </a:lnTo>
                    <a:lnTo>
                      <a:pt x="306" y="254"/>
                    </a:lnTo>
                    <a:lnTo>
                      <a:pt x="310" y="254"/>
                    </a:lnTo>
                    <a:lnTo>
                      <a:pt x="310" y="258"/>
                    </a:lnTo>
                    <a:lnTo>
                      <a:pt x="310" y="262"/>
                    </a:lnTo>
                    <a:lnTo>
                      <a:pt x="314" y="262"/>
                    </a:lnTo>
                    <a:lnTo>
                      <a:pt x="314" y="258"/>
                    </a:lnTo>
                    <a:lnTo>
                      <a:pt x="314" y="254"/>
                    </a:lnTo>
                    <a:lnTo>
                      <a:pt x="318" y="254"/>
                    </a:lnTo>
                    <a:lnTo>
                      <a:pt x="324" y="254"/>
                    </a:lnTo>
                    <a:lnTo>
                      <a:pt x="328" y="254"/>
                    </a:lnTo>
                    <a:lnTo>
                      <a:pt x="332" y="254"/>
                    </a:lnTo>
                    <a:lnTo>
                      <a:pt x="336" y="254"/>
                    </a:lnTo>
                    <a:lnTo>
                      <a:pt x="336" y="258"/>
                    </a:lnTo>
                    <a:lnTo>
                      <a:pt x="344" y="258"/>
                    </a:lnTo>
                    <a:lnTo>
                      <a:pt x="344" y="262"/>
                    </a:lnTo>
                    <a:lnTo>
                      <a:pt x="348" y="262"/>
                    </a:lnTo>
                    <a:lnTo>
                      <a:pt x="348" y="264"/>
                    </a:lnTo>
                    <a:lnTo>
                      <a:pt x="352" y="264"/>
                    </a:lnTo>
                    <a:lnTo>
                      <a:pt x="354" y="264"/>
                    </a:lnTo>
                    <a:lnTo>
                      <a:pt x="354" y="268"/>
                    </a:lnTo>
                    <a:lnTo>
                      <a:pt x="358" y="268"/>
                    </a:lnTo>
                    <a:lnTo>
                      <a:pt x="362" y="272"/>
                    </a:lnTo>
                    <a:lnTo>
                      <a:pt x="362" y="276"/>
                    </a:lnTo>
                    <a:lnTo>
                      <a:pt x="358" y="276"/>
                    </a:lnTo>
                    <a:lnTo>
                      <a:pt x="354" y="280"/>
                    </a:lnTo>
                    <a:lnTo>
                      <a:pt x="352" y="280"/>
                    </a:lnTo>
                    <a:lnTo>
                      <a:pt x="348" y="280"/>
                    </a:lnTo>
                    <a:lnTo>
                      <a:pt x="344" y="284"/>
                    </a:lnTo>
                    <a:lnTo>
                      <a:pt x="340" y="284"/>
                    </a:lnTo>
                    <a:lnTo>
                      <a:pt x="336" y="284"/>
                    </a:lnTo>
                    <a:lnTo>
                      <a:pt x="336" y="288"/>
                    </a:lnTo>
                    <a:lnTo>
                      <a:pt x="332" y="288"/>
                    </a:lnTo>
                    <a:lnTo>
                      <a:pt x="328" y="288"/>
                    </a:lnTo>
                    <a:lnTo>
                      <a:pt x="328" y="292"/>
                    </a:lnTo>
                    <a:lnTo>
                      <a:pt x="324" y="292"/>
                    </a:lnTo>
                    <a:lnTo>
                      <a:pt x="322" y="292"/>
                    </a:lnTo>
                    <a:lnTo>
                      <a:pt x="318" y="294"/>
                    </a:lnTo>
                    <a:lnTo>
                      <a:pt x="314" y="294"/>
                    </a:lnTo>
                    <a:lnTo>
                      <a:pt x="310" y="298"/>
                    </a:lnTo>
                    <a:lnTo>
                      <a:pt x="306" y="302"/>
                    </a:lnTo>
                    <a:lnTo>
                      <a:pt x="306" y="306"/>
                    </a:lnTo>
                    <a:lnTo>
                      <a:pt x="302" y="306"/>
                    </a:lnTo>
                    <a:lnTo>
                      <a:pt x="302" y="310"/>
                    </a:lnTo>
                    <a:lnTo>
                      <a:pt x="298" y="310"/>
                    </a:lnTo>
                    <a:lnTo>
                      <a:pt x="294" y="306"/>
                    </a:lnTo>
                    <a:lnTo>
                      <a:pt x="294" y="310"/>
                    </a:lnTo>
                    <a:lnTo>
                      <a:pt x="294" y="314"/>
                    </a:lnTo>
                    <a:lnTo>
                      <a:pt x="292" y="314"/>
                    </a:lnTo>
                    <a:lnTo>
                      <a:pt x="292" y="318"/>
                    </a:lnTo>
                    <a:lnTo>
                      <a:pt x="292" y="322"/>
                    </a:lnTo>
                    <a:lnTo>
                      <a:pt x="292" y="324"/>
                    </a:lnTo>
                    <a:lnTo>
                      <a:pt x="288" y="328"/>
                    </a:lnTo>
                    <a:lnTo>
                      <a:pt x="284" y="328"/>
                    </a:lnTo>
                    <a:lnTo>
                      <a:pt x="280" y="328"/>
                    </a:lnTo>
                    <a:lnTo>
                      <a:pt x="276" y="328"/>
                    </a:lnTo>
                    <a:lnTo>
                      <a:pt x="272" y="328"/>
                    </a:lnTo>
                    <a:lnTo>
                      <a:pt x="268" y="328"/>
                    </a:lnTo>
                    <a:lnTo>
                      <a:pt x="268" y="332"/>
                    </a:lnTo>
                    <a:lnTo>
                      <a:pt x="266" y="332"/>
                    </a:lnTo>
                    <a:lnTo>
                      <a:pt x="266" y="336"/>
                    </a:lnTo>
                    <a:lnTo>
                      <a:pt x="262" y="336"/>
                    </a:lnTo>
                    <a:lnTo>
                      <a:pt x="258" y="336"/>
                    </a:lnTo>
                    <a:lnTo>
                      <a:pt x="258" y="340"/>
                    </a:lnTo>
                    <a:lnTo>
                      <a:pt x="254" y="340"/>
                    </a:lnTo>
                    <a:lnTo>
                      <a:pt x="254" y="336"/>
                    </a:lnTo>
                    <a:lnTo>
                      <a:pt x="250" y="336"/>
                    </a:lnTo>
                    <a:lnTo>
                      <a:pt x="250" y="332"/>
                    </a:lnTo>
                    <a:lnTo>
                      <a:pt x="250" y="332"/>
                    </a:lnTo>
                    <a:lnTo>
                      <a:pt x="250" y="332"/>
                    </a:lnTo>
                    <a:close/>
                    <a:moveTo>
                      <a:pt x="706" y="280"/>
                    </a:moveTo>
                    <a:lnTo>
                      <a:pt x="702" y="284"/>
                    </a:lnTo>
                    <a:lnTo>
                      <a:pt x="702" y="288"/>
                    </a:lnTo>
                    <a:lnTo>
                      <a:pt x="698" y="288"/>
                    </a:lnTo>
                    <a:lnTo>
                      <a:pt x="698" y="292"/>
                    </a:lnTo>
                    <a:lnTo>
                      <a:pt x="694" y="292"/>
                    </a:lnTo>
                    <a:lnTo>
                      <a:pt x="694" y="294"/>
                    </a:lnTo>
                    <a:lnTo>
                      <a:pt x="690" y="294"/>
                    </a:lnTo>
                    <a:lnTo>
                      <a:pt x="686" y="294"/>
                    </a:lnTo>
                    <a:lnTo>
                      <a:pt x="682" y="294"/>
                    </a:lnTo>
                    <a:lnTo>
                      <a:pt x="678" y="294"/>
                    </a:lnTo>
                    <a:lnTo>
                      <a:pt x="676" y="294"/>
                    </a:lnTo>
                    <a:lnTo>
                      <a:pt x="676" y="292"/>
                    </a:lnTo>
                    <a:lnTo>
                      <a:pt x="676" y="294"/>
                    </a:lnTo>
                    <a:lnTo>
                      <a:pt x="672" y="294"/>
                    </a:lnTo>
                    <a:lnTo>
                      <a:pt x="668" y="294"/>
                    </a:lnTo>
                    <a:lnTo>
                      <a:pt x="664" y="294"/>
                    </a:lnTo>
                    <a:lnTo>
                      <a:pt x="660" y="294"/>
                    </a:lnTo>
                    <a:lnTo>
                      <a:pt x="664" y="294"/>
                    </a:lnTo>
                    <a:lnTo>
                      <a:pt x="668" y="294"/>
                    </a:lnTo>
                    <a:lnTo>
                      <a:pt x="668" y="298"/>
                    </a:lnTo>
                    <a:lnTo>
                      <a:pt x="672" y="298"/>
                    </a:lnTo>
                    <a:lnTo>
                      <a:pt x="672" y="302"/>
                    </a:lnTo>
                    <a:lnTo>
                      <a:pt x="672" y="306"/>
                    </a:lnTo>
                    <a:lnTo>
                      <a:pt x="668" y="306"/>
                    </a:lnTo>
                    <a:lnTo>
                      <a:pt x="664" y="310"/>
                    </a:lnTo>
                    <a:lnTo>
                      <a:pt x="664" y="314"/>
                    </a:lnTo>
                    <a:lnTo>
                      <a:pt x="660" y="314"/>
                    </a:lnTo>
                    <a:lnTo>
                      <a:pt x="652" y="314"/>
                    </a:lnTo>
                    <a:lnTo>
                      <a:pt x="650" y="314"/>
                    </a:lnTo>
                    <a:lnTo>
                      <a:pt x="650" y="310"/>
                    </a:lnTo>
                    <a:lnTo>
                      <a:pt x="652" y="310"/>
                    </a:lnTo>
                    <a:lnTo>
                      <a:pt x="650" y="310"/>
                    </a:lnTo>
                    <a:lnTo>
                      <a:pt x="650" y="306"/>
                    </a:lnTo>
                    <a:lnTo>
                      <a:pt x="650" y="302"/>
                    </a:lnTo>
                    <a:lnTo>
                      <a:pt x="650" y="298"/>
                    </a:lnTo>
                    <a:lnTo>
                      <a:pt x="646" y="298"/>
                    </a:lnTo>
                    <a:lnTo>
                      <a:pt x="646" y="294"/>
                    </a:lnTo>
                    <a:lnTo>
                      <a:pt x="642" y="294"/>
                    </a:lnTo>
                    <a:lnTo>
                      <a:pt x="642" y="292"/>
                    </a:lnTo>
                    <a:lnTo>
                      <a:pt x="642" y="288"/>
                    </a:lnTo>
                    <a:lnTo>
                      <a:pt x="642" y="284"/>
                    </a:lnTo>
                    <a:lnTo>
                      <a:pt x="642" y="280"/>
                    </a:lnTo>
                    <a:lnTo>
                      <a:pt x="642" y="276"/>
                    </a:lnTo>
                    <a:lnTo>
                      <a:pt x="642" y="272"/>
                    </a:lnTo>
                    <a:lnTo>
                      <a:pt x="642" y="268"/>
                    </a:lnTo>
                    <a:lnTo>
                      <a:pt x="646" y="268"/>
                    </a:lnTo>
                    <a:lnTo>
                      <a:pt x="650" y="268"/>
                    </a:lnTo>
                    <a:lnTo>
                      <a:pt x="652" y="268"/>
                    </a:lnTo>
                    <a:lnTo>
                      <a:pt x="656" y="268"/>
                    </a:lnTo>
                    <a:lnTo>
                      <a:pt x="652" y="268"/>
                    </a:lnTo>
                    <a:lnTo>
                      <a:pt x="650" y="268"/>
                    </a:lnTo>
                    <a:lnTo>
                      <a:pt x="650" y="264"/>
                    </a:lnTo>
                    <a:lnTo>
                      <a:pt x="652" y="264"/>
                    </a:lnTo>
                    <a:lnTo>
                      <a:pt x="650" y="264"/>
                    </a:lnTo>
                    <a:lnTo>
                      <a:pt x="646" y="264"/>
                    </a:lnTo>
                    <a:lnTo>
                      <a:pt x="646" y="262"/>
                    </a:lnTo>
                    <a:lnTo>
                      <a:pt x="650" y="262"/>
                    </a:lnTo>
                    <a:lnTo>
                      <a:pt x="652" y="262"/>
                    </a:lnTo>
                    <a:lnTo>
                      <a:pt x="652" y="258"/>
                    </a:lnTo>
                    <a:lnTo>
                      <a:pt x="656" y="258"/>
                    </a:lnTo>
                    <a:lnTo>
                      <a:pt x="660" y="258"/>
                    </a:lnTo>
                    <a:lnTo>
                      <a:pt x="664" y="258"/>
                    </a:lnTo>
                    <a:lnTo>
                      <a:pt x="668" y="258"/>
                    </a:lnTo>
                    <a:lnTo>
                      <a:pt x="672" y="258"/>
                    </a:lnTo>
                    <a:lnTo>
                      <a:pt x="676" y="258"/>
                    </a:lnTo>
                    <a:lnTo>
                      <a:pt x="678" y="258"/>
                    </a:lnTo>
                    <a:lnTo>
                      <a:pt x="682" y="258"/>
                    </a:lnTo>
                    <a:lnTo>
                      <a:pt x="686" y="262"/>
                    </a:lnTo>
                    <a:lnTo>
                      <a:pt x="690" y="262"/>
                    </a:lnTo>
                    <a:lnTo>
                      <a:pt x="694" y="262"/>
                    </a:lnTo>
                    <a:lnTo>
                      <a:pt x="702" y="262"/>
                    </a:lnTo>
                    <a:lnTo>
                      <a:pt x="706" y="262"/>
                    </a:lnTo>
                    <a:lnTo>
                      <a:pt x="712" y="262"/>
                    </a:lnTo>
                    <a:lnTo>
                      <a:pt x="716" y="264"/>
                    </a:lnTo>
                    <a:lnTo>
                      <a:pt x="716" y="262"/>
                    </a:lnTo>
                    <a:lnTo>
                      <a:pt x="720" y="264"/>
                    </a:lnTo>
                    <a:lnTo>
                      <a:pt x="716" y="264"/>
                    </a:lnTo>
                    <a:lnTo>
                      <a:pt x="716" y="268"/>
                    </a:lnTo>
                    <a:lnTo>
                      <a:pt x="712" y="268"/>
                    </a:lnTo>
                    <a:lnTo>
                      <a:pt x="712" y="272"/>
                    </a:lnTo>
                    <a:lnTo>
                      <a:pt x="708" y="272"/>
                    </a:lnTo>
                    <a:lnTo>
                      <a:pt x="708" y="276"/>
                    </a:lnTo>
                    <a:lnTo>
                      <a:pt x="706" y="276"/>
                    </a:lnTo>
                    <a:lnTo>
                      <a:pt x="706" y="280"/>
                    </a:lnTo>
                    <a:lnTo>
                      <a:pt x="706" y="280"/>
                    </a:lnTo>
                    <a:lnTo>
                      <a:pt x="706" y="280"/>
                    </a:lnTo>
                    <a:close/>
                    <a:moveTo>
                      <a:pt x="720" y="262"/>
                    </a:moveTo>
                    <a:lnTo>
                      <a:pt x="716" y="262"/>
                    </a:lnTo>
                    <a:lnTo>
                      <a:pt x="720" y="262"/>
                    </a:lnTo>
                    <a:lnTo>
                      <a:pt x="720" y="258"/>
                    </a:lnTo>
                    <a:lnTo>
                      <a:pt x="724" y="258"/>
                    </a:lnTo>
                    <a:lnTo>
                      <a:pt x="724" y="262"/>
                    </a:lnTo>
                    <a:lnTo>
                      <a:pt x="720" y="262"/>
                    </a:lnTo>
                    <a:lnTo>
                      <a:pt x="720" y="262"/>
                    </a:lnTo>
                    <a:lnTo>
                      <a:pt x="720" y="262"/>
                    </a:lnTo>
                    <a:close/>
                    <a:moveTo>
                      <a:pt x="620" y="276"/>
                    </a:moveTo>
                    <a:lnTo>
                      <a:pt x="620" y="280"/>
                    </a:lnTo>
                    <a:lnTo>
                      <a:pt x="616" y="280"/>
                    </a:lnTo>
                    <a:lnTo>
                      <a:pt x="612" y="280"/>
                    </a:lnTo>
                    <a:lnTo>
                      <a:pt x="608" y="284"/>
                    </a:lnTo>
                    <a:lnTo>
                      <a:pt x="604" y="284"/>
                    </a:lnTo>
                    <a:lnTo>
                      <a:pt x="604" y="288"/>
                    </a:lnTo>
                    <a:lnTo>
                      <a:pt x="600" y="288"/>
                    </a:lnTo>
                    <a:lnTo>
                      <a:pt x="600" y="292"/>
                    </a:lnTo>
                    <a:lnTo>
                      <a:pt x="604" y="292"/>
                    </a:lnTo>
                    <a:lnTo>
                      <a:pt x="604" y="288"/>
                    </a:lnTo>
                    <a:lnTo>
                      <a:pt x="608" y="288"/>
                    </a:lnTo>
                    <a:lnTo>
                      <a:pt x="612" y="288"/>
                    </a:lnTo>
                    <a:lnTo>
                      <a:pt x="616" y="288"/>
                    </a:lnTo>
                    <a:lnTo>
                      <a:pt x="620" y="288"/>
                    </a:lnTo>
                    <a:lnTo>
                      <a:pt x="620" y="292"/>
                    </a:lnTo>
                    <a:lnTo>
                      <a:pt x="622" y="294"/>
                    </a:lnTo>
                    <a:lnTo>
                      <a:pt x="620" y="294"/>
                    </a:lnTo>
                    <a:lnTo>
                      <a:pt x="620" y="298"/>
                    </a:lnTo>
                    <a:lnTo>
                      <a:pt x="622" y="298"/>
                    </a:lnTo>
                    <a:lnTo>
                      <a:pt x="622" y="294"/>
                    </a:lnTo>
                    <a:lnTo>
                      <a:pt x="626" y="294"/>
                    </a:lnTo>
                    <a:lnTo>
                      <a:pt x="630" y="294"/>
                    </a:lnTo>
                    <a:lnTo>
                      <a:pt x="630" y="298"/>
                    </a:lnTo>
                    <a:lnTo>
                      <a:pt x="630" y="302"/>
                    </a:lnTo>
                    <a:lnTo>
                      <a:pt x="634" y="302"/>
                    </a:lnTo>
                    <a:lnTo>
                      <a:pt x="630" y="306"/>
                    </a:lnTo>
                    <a:lnTo>
                      <a:pt x="626" y="306"/>
                    </a:lnTo>
                    <a:lnTo>
                      <a:pt x="622" y="306"/>
                    </a:lnTo>
                    <a:lnTo>
                      <a:pt x="626" y="306"/>
                    </a:lnTo>
                    <a:lnTo>
                      <a:pt x="630" y="306"/>
                    </a:lnTo>
                    <a:lnTo>
                      <a:pt x="630" y="310"/>
                    </a:lnTo>
                    <a:lnTo>
                      <a:pt x="630" y="314"/>
                    </a:lnTo>
                    <a:lnTo>
                      <a:pt x="626" y="314"/>
                    </a:lnTo>
                    <a:lnTo>
                      <a:pt x="622" y="314"/>
                    </a:lnTo>
                    <a:lnTo>
                      <a:pt x="626" y="314"/>
                    </a:lnTo>
                    <a:lnTo>
                      <a:pt x="630" y="314"/>
                    </a:lnTo>
                    <a:lnTo>
                      <a:pt x="626" y="314"/>
                    </a:lnTo>
                    <a:lnTo>
                      <a:pt x="626" y="318"/>
                    </a:lnTo>
                    <a:lnTo>
                      <a:pt x="630" y="318"/>
                    </a:lnTo>
                    <a:lnTo>
                      <a:pt x="626" y="318"/>
                    </a:lnTo>
                    <a:lnTo>
                      <a:pt x="626" y="322"/>
                    </a:lnTo>
                    <a:lnTo>
                      <a:pt x="626" y="318"/>
                    </a:lnTo>
                    <a:lnTo>
                      <a:pt x="622" y="322"/>
                    </a:lnTo>
                    <a:lnTo>
                      <a:pt x="620" y="322"/>
                    </a:lnTo>
                    <a:lnTo>
                      <a:pt x="616" y="324"/>
                    </a:lnTo>
                    <a:lnTo>
                      <a:pt x="612" y="324"/>
                    </a:lnTo>
                    <a:lnTo>
                      <a:pt x="608" y="322"/>
                    </a:lnTo>
                    <a:lnTo>
                      <a:pt x="608" y="324"/>
                    </a:lnTo>
                    <a:lnTo>
                      <a:pt x="604" y="324"/>
                    </a:lnTo>
                    <a:lnTo>
                      <a:pt x="604" y="322"/>
                    </a:lnTo>
                    <a:lnTo>
                      <a:pt x="604" y="318"/>
                    </a:lnTo>
                    <a:lnTo>
                      <a:pt x="600" y="322"/>
                    </a:lnTo>
                    <a:lnTo>
                      <a:pt x="604" y="324"/>
                    </a:lnTo>
                    <a:lnTo>
                      <a:pt x="608" y="324"/>
                    </a:lnTo>
                    <a:lnTo>
                      <a:pt x="608" y="328"/>
                    </a:lnTo>
                    <a:lnTo>
                      <a:pt x="604" y="328"/>
                    </a:lnTo>
                    <a:lnTo>
                      <a:pt x="600" y="332"/>
                    </a:lnTo>
                    <a:lnTo>
                      <a:pt x="596" y="332"/>
                    </a:lnTo>
                    <a:lnTo>
                      <a:pt x="592" y="328"/>
                    </a:lnTo>
                    <a:lnTo>
                      <a:pt x="592" y="332"/>
                    </a:lnTo>
                    <a:lnTo>
                      <a:pt x="590" y="332"/>
                    </a:lnTo>
                    <a:lnTo>
                      <a:pt x="590" y="328"/>
                    </a:lnTo>
                    <a:lnTo>
                      <a:pt x="590" y="324"/>
                    </a:lnTo>
                    <a:lnTo>
                      <a:pt x="586" y="324"/>
                    </a:lnTo>
                    <a:lnTo>
                      <a:pt x="586" y="322"/>
                    </a:lnTo>
                    <a:lnTo>
                      <a:pt x="582" y="318"/>
                    </a:lnTo>
                    <a:lnTo>
                      <a:pt x="578" y="318"/>
                    </a:lnTo>
                    <a:lnTo>
                      <a:pt x="574" y="314"/>
                    </a:lnTo>
                    <a:lnTo>
                      <a:pt x="570" y="310"/>
                    </a:lnTo>
                    <a:lnTo>
                      <a:pt x="566" y="310"/>
                    </a:lnTo>
                    <a:lnTo>
                      <a:pt x="566" y="306"/>
                    </a:lnTo>
                    <a:lnTo>
                      <a:pt x="564" y="306"/>
                    </a:lnTo>
                    <a:lnTo>
                      <a:pt x="560" y="306"/>
                    </a:lnTo>
                    <a:lnTo>
                      <a:pt x="556" y="306"/>
                    </a:lnTo>
                    <a:lnTo>
                      <a:pt x="552" y="306"/>
                    </a:lnTo>
                    <a:lnTo>
                      <a:pt x="552" y="302"/>
                    </a:lnTo>
                    <a:lnTo>
                      <a:pt x="552" y="298"/>
                    </a:lnTo>
                    <a:lnTo>
                      <a:pt x="548" y="298"/>
                    </a:lnTo>
                    <a:lnTo>
                      <a:pt x="544" y="298"/>
                    </a:lnTo>
                    <a:lnTo>
                      <a:pt x="544" y="294"/>
                    </a:lnTo>
                    <a:lnTo>
                      <a:pt x="540" y="294"/>
                    </a:lnTo>
                    <a:lnTo>
                      <a:pt x="540" y="292"/>
                    </a:lnTo>
                    <a:lnTo>
                      <a:pt x="544" y="292"/>
                    </a:lnTo>
                    <a:lnTo>
                      <a:pt x="544" y="288"/>
                    </a:lnTo>
                    <a:lnTo>
                      <a:pt x="548" y="288"/>
                    </a:lnTo>
                    <a:lnTo>
                      <a:pt x="548" y="284"/>
                    </a:lnTo>
                    <a:lnTo>
                      <a:pt x="552" y="284"/>
                    </a:lnTo>
                    <a:lnTo>
                      <a:pt x="552" y="288"/>
                    </a:lnTo>
                    <a:lnTo>
                      <a:pt x="556" y="288"/>
                    </a:lnTo>
                    <a:lnTo>
                      <a:pt x="556" y="292"/>
                    </a:lnTo>
                    <a:lnTo>
                      <a:pt x="560" y="292"/>
                    </a:lnTo>
                    <a:lnTo>
                      <a:pt x="560" y="294"/>
                    </a:lnTo>
                    <a:lnTo>
                      <a:pt x="564" y="294"/>
                    </a:lnTo>
                    <a:lnTo>
                      <a:pt x="566" y="294"/>
                    </a:lnTo>
                    <a:lnTo>
                      <a:pt x="570" y="294"/>
                    </a:lnTo>
                    <a:lnTo>
                      <a:pt x="574" y="294"/>
                    </a:lnTo>
                    <a:lnTo>
                      <a:pt x="574" y="292"/>
                    </a:lnTo>
                    <a:lnTo>
                      <a:pt x="574" y="288"/>
                    </a:lnTo>
                    <a:lnTo>
                      <a:pt x="574" y="292"/>
                    </a:lnTo>
                    <a:lnTo>
                      <a:pt x="578" y="292"/>
                    </a:lnTo>
                    <a:lnTo>
                      <a:pt x="578" y="288"/>
                    </a:lnTo>
                    <a:lnTo>
                      <a:pt x="578" y="284"/>
                    </a:lnTo>
                    <a:lnTo>
                      <a:pt x="574" y="284"/>
                    </a:lnTo>
                    <a:lnTo>
                      <a:pt x="570" y="284"/>
                    </a:lnTo>
                    <a:lnTo>
                      <a:pt x="574" y="280"/>
                    </a:lnTo>
                    <a:lnTo>
                      <a:pt x="578" y="284"/>
                    </a:lnTo>
                    <a:lnTo>
                      <a:pt x="582" y="284"/>
                    </a:lnTo>
                    <a:lnTo>
                      <a:pt x="578" y="280"/>
                    </a:lnTo>
                    <a:lnTo>
                      <a:pt x="574" y="280"/>
                    </a:lnTo>
                    <a:lnTo>
                      <a:pt x="574" y="276"/>
                    </a:lnTo>
                    <a:lnTo>
                      <a:pt x="574" y="280"/>
                    </a:lnTo>
                    <a:lnTo>
                      <a:pt x="570" y="280"/>
                    </a:lnTo>
                    <a:lnTo>
                      <a:pt x="566" y="280"/>
                    </a:lnTo>
                    <a:lnTo>
                      <a:pt x="564" y="276"/>
                    </a:lnTo>
                    <a:lnTo>
                      <a:pt x="560" y="276"/>
                    </a:lnTo>
                    <a:lnTo>
                      <a:pt x="556" y="276"/>
                    </a:lnTo>
                    <a:lnTo>
                      <a:pt x="560" y="272"/>
                    </a:lnTo>
                    <a:lnTo>
                      <a:pt x="564" y="272"/>
                    </a:lnTo>
                    <a:lnTo>
                      <a:pt x="566" y="272"/>
                    </a:lnTo>
                    <a:lnTo>
                      <a:pt x="570" y="272"/>
                    </a:lnTo>
                    <a:lnTo>
                      <a:pt x="570" y="276"/>
                    </a:lnTo>
                    <a:lnTo>
                      <a:pt x="574" y="276"/>
                    </a:lnTo>
                    <a:lnTo>
                      <a:pt x="570" y="276"/>
                    </a:lnTo>
                    <a:lnTo>
                      <a:pt x="570" y="272"/>
                    </a:lnTo>
                    <a:lnTo>
                      <a:pt x="566" y="272"/>
                    </a:lnTo>
                    <a:lnTo>
                      <a:pt x="566" y="268"/>
                    </a:lnTo>
                    <a:lnTo>
                      <a:pt x="564" y="268"/>
                    </a:lnTo>
                    <a:lnTo>
                      <a:pt x="566" y="264"/>
                    </a:lnTo>
                    <a:lnTo>
                      <a:pt x="570" y="264"/>
                    </a:lnTo>
                    <a:lnTo>
                      <a:pt x="574" y="264"/>
                    </a:lnTo>
                    <a:lnTo>
                      <a:pt x="578" y="268"/>
                    </a:lnTo>
                    <a:lnTo>
                      <a:pt x="582" y="264"/>
                    </a:lnTo>
                    <a:lnTo>
                      <a:pt x="578" y="264"/>
                    </a:lnTo>
                    <a:lnTo>
                      <a:pt x="574" y="264"/>
                    </a:lnTo>
                    <a:lnTo>
                      <a:pt x="578" y="264"/>
                    </a:lnTo>
                    <a:lnTo>
                      <a:pt x="578" y="262"/>
                    </a:lnTo>
                    <a:lnTo>
                      <a:pt x="582" y="262"/>
                    </a:lnTo>
                    <a:lnTo>
                      <a:pt x="582" y="264"/>
                    </a:lnTo>
                    <a:lnTo>
                      <a:pt x="586" y="264"/>
                    </a:lnTo>
                    <a:lnTo>
                      <a:pt x="590" y="268"/>
                    </a:lnTo>
                    <a:lnTo>
                      <a:pt x="592" y="268"/>
                    </a:lnTo>
                    <a:lnTo>
                      <a:pt x="596" y="268"/>
                    </a:lnTo>
                    <a:lnTo>
                      <a:pt x="600" y="268"/>
                    </a:lnTo>
                    <a:lnTo>
                      <a:pt x="600" y="264"/>
                    </a:lnTo>
                    <a:lnTo>
                      <a:pt x="604" y="264"/>
                    </a:lnTo>
                    <a:lnTo>
                      <a:pt x="608" y="264"/>
                    </a:lnTo>
                    <a:lnTo>
                      <a:pt x="612" y="264"/>
                    </a:lnTo>
                    <a:lnTo>
                      <a:pt x="616" y="264"/>
                    </a:lnTo>
                    <a:lnTo>
                      <a:pt x="620" y="264"/>
                    </a:lnTo>
                    <a:lnTo>
                      <a:pt x="622" y="268"/>
                    </a:lnTo>
                    <a:lnTo>
                      <a:pt x="622" y="272"/>
                    </a:lnTo>
                    <a:lnTo>
                      <a:pt x="620" y="272"/>
                    </a:lnTo>
                    <a:lnTo>
                      <a:pt x="616" y="272"/>
                    </a:lnTo>
                    <a:lnTo>
                      <a:pt x="612" y="276"/>
                    </a:lnTo>
                    <a:lnTo>
                      <a:pt x="616" y="276"/>
                    </a:lnTo>
                    <a:lnTo>
                      <a:pt x="620" y="276"/>
                    </a:lnTo>
                    <a:lnTo>
                      <a:pt x="620" y="276"/>
                    </a:lnTo>
                    <a:lnTo>
                      <a:pt x="620" y="276"/>
                    </a:lnTo>
                    <a:close/>
                    <a:moveTo>
                      <a:pt x="1004" y="542"/>
                    </a:moveTo>
                    <a:lnTo>
                      <a:pt x="1000" y="542"/>
                    </a:lnTo>
                    <a:lnTo>
                      <a:pt x="996" y="542"/>
                    </a:lnTo>
                    <a:lnTo>
                      <a:pt x="992" y="538"/>
                    </a:lnTo>
                    <a:lnTo>
                      <a:pt x="988" y="538"/>
                    </a:lnTo>
                    <a:lnTo>
                      <a:pt x="992" y="538"/>
                    </a:lnTo>
                    <a:lnTo>
                      <a:pt x="992" y="534"/>
                    </a:lnTo>
                    <a:lnTo>
                      <a:pt x="988" y="534"/>
                    </a:lnTo>
                    <a:lnTo>
                      <a:pt x="988" y="538"/>
                    </a:lnTo>
                    <a:lnTo>
                      <a:pt x="984" y="534"/>
                    </a:lnTo>
                    <a:lnTo>
                      <a:pt x="980" y="534"/>
                    </a:lnTo>
                    <a:lnTo>
                      <a:pt x="980" y="530"/>
                    </a:lnTo>
                    <a:lnTo>
                      <a:pt x="980" y="526"/>
                    </a:lnTo>
                    <a:lnTo>
                      <a:pt x="976" y="526"/>
                    </a:lnTo>
                    <a:lnTo>
                      <a:pt x="974" y="526"/>
                    </a:lnTo>
                    <a:lnTo>
                      <a:pt x="976" y="526"/>
                    </a:lnTo>
                    <a:lnTo>
                      <a:pt x="980" y="526"/>
                    </a:lnTo>
                    <a:lnTo>
                      <a:pt x="984" y="526"/>
                    </a:lnTo>
                    <a:lnTo>
                      <a:pt x="984" y="522"/>
                    </a:lnTo>
                    <a:lnTo>
                      <a:pt x="988" y="522"/>
                    </a:lnTo>
                    <a:lnTo>
                      <a:pt x="984" y="522"/>
                    </a:lnTo>
                    <a:lnTo>
                      <a:pt x="980" y="522"/>
                    </a:lnTo>
                    <a:lnTo>
                      <a:pt x="980" y="520"/>
                    </a:lnTo>
                    <a:lnTo>
                      <a:pt x="976" y="520"/>
                    </a:lnTo>
                    <a:lnTo>
                      <a:pt x="976" y="522"/>
                    </a:lnTo>
                    <a:lnTo>
                      <a:pt x="974" y="520"/>
                    </a:lnTo>
                    <a:lnTo>
                      <a:pt x="974" y="522"/>
                    </a:lnTo>
                    <a:lnTo>
                      <a:pt x="970" y="520"/>
                    </a:lnTo>
                    <a:lnTo>
                      <a:pt x="974" y="520"/>
                    </a:lnTo>
                    <a:lnTo>
                      <a:pt x="974" y="516"/>
                    </a:lnTo>
                    <a:lnTo>
                      <a:pt x="970" y="516"/>
                    </a:lnTo>
                    <a:lnTo>
                      <a:pt x="970" y="520"/>
                    </a:lnTo>
                    <a:lnTo>
                      <a:pt x="970" y="516"/>
                    </a:lnTo>
                    <a:lnTo>
                      <a:pt x="966" y="516"/>
                    </a:lnTo>
                    <a:lnTo>
                      <a:pt x="970" y="512"/>
                    </a:lnTo>
                    <a:lnTo>
                      <a:pt x="966" y="512"/>
                    </a:lnTo>
                    <a:lnTo>
                      <a:pt x="966" y="516"/>
                    </a:lnTo>
                    <a:lnTo>
                      <a:pt x="966" y="512"/>
                    </a:lnTo>
                    <a:lnTo>
                      <a:pt x="962" y="512"/>
                    </a:lnTo>
                    <a:lnTo>
                      <a:pt x="962" y="508"/>
                    </a:lnTo>
                    <a:lnTo>
                      <a:pt x="958" y="508"/>
                    </a:lnTo>
                    <a:lnTo>
                      <a:pt x="954" y="504"/>
                    </a:lnTo>
                    <a:lnTo>
                      <a:pt x="958" y="500"/>
                    </a:lnTo>
                    <a:lnTo>
                      <a:pt x="958" y="496"/>
                    </a:lnTo>
                    <a:lnTo>
                      <a:pt x="958" y="500"/>
                    </a:lnTo>
                    <a:lnTo>
                      <a:pt x="954" y="500"/>
                    </a:lnTo>
                    <a:lnTo>
                      <a:pt x="954" y="496"/>
                    </a:lnTo>
                    <a:lnTo>
                      <a:pt x="950" y="496"/>
                    </a:lnTo>
                    <a:lnTo>
                      <a:pt x="950" y="500"/>
                    </a:lnTo>
                    <a:lnTo>
                      <a:pt x="948" y="500"/>
                    </a:lnTo>
                    <a:lnTo>
                      <a:pt x="950" y="500"/>
                    </a:lnTo>
                    <a:lnTo>
                      <a:pt x="948" y="504"/>
                    </a:lnTo>
                    <a:lnTo>
                      <a:pt x="948" y="500"/>
                    </a:lnTo>
                    <a:lnTo>
                      <a:pt x="948" y="496"/>
                    </a:lnTo>
                    <a:lnTo>
                      <a:pt x="944" y="496"/>
                    </a:lnTo>
                    <a:lnTo>
                      <a:pt x="944" y="500"/>
                    </a:lnTo>
                    <a:lnTo>
                      <a:pt x="940" y="500"/>
                    </a:lnTo>
                    <a:lnTo>
                      <a:pt x="940" y="496"/>
                    </a:lnTo>
                    <a:lnTo>
                      <a:pt x="940" y="494"/>
                    </a:lnTo>
                    <a:lnTo>
                      <a:pt x="936" y="494"/>
                    </a:lnTo>
                    <a:lnTo>
                      <a:pt x="936" y="496"/>
                    </a:lnTo>
                    <a:lnTo>
                      <a:pt x="936" y="494"/>
                    </a:lnTo>
                    <a:lnTo>
                      <a:pt x="932" y="494"/>
                    </a:lnTo>
                    <a:lnTo>
                      <a:pt x="936" y="496"/>
                    </a:lnTo>
                    <a:lnTo>
                      <a:pt x="940" y="496"/>
                    </a:lnTo>
                    <a:lnTo>
                      <a:pt x="940" y="500"/>
                    </a:lnTo>
                    <a:lnTo>
                      <a:pt x="940" y="504"/>
                    </a:lnTo>
                    <a:lnTo>
                      <a:pt x="936" y="504"/>
                    </a:lnTo>
                    <a:lnTo>
                      <a:pt x="932" y="504"/>
                    </a:lnTo>
                    <a:lnTo>
                      <a:pt x="932" y="500"/>
                    </a:lnTo>
                    <a:lnTo>
                      <a:pt x="932" y="504"/>
                    </a:lnTo>
                    <a:lnTo>
                      <a:pt x="928" y="504"/>
                    </a:lnTo>
                    <a:lnTo>
                      <a:pt x="928" y="500"/>
                    </a:lnTo>
                    <a:lnTo>
                      <a:pt x="924" y="500"/>
                    </a:lnTo>
                    <a:lnTo>
                      <a:pt x="920" y="500"/>
                    </a:lnTo>
                    <a:lnTo>
                      <a:pt x="924" y="500"/>
                    </a:lnTo>
                    <a:lnTo>
                      <a:pt x="924" y="504"/>
                    </a:lnTo>
                    <a:lnTo>
                      <a:pt x="920" y="504"/>
                    </a:lnTo>
                    <a:lnTo>
                      <a:pt x="920" y="500"/>
                    </a:lnTo>
                    <a:lnTo>
                      <a:pt x="924" y="504"/>
                    </a:lnTo>
                    <a:lnTo>
                      <a:pt x="920" y="504"/>
                    </a:lnTo>
                    <a:lnTo>
                      <a:pt x="918" y="504"/>
                    </a:lnTo>
                    <a:lnTo>
                      <a:pt x="918" y="508"/>
                    </a:lnTo>
                    <a:lnTo>
                      <a:pt x="914" y="508"/>
                    </a:lnTo>
                    <a:lnTo>
                      <a:pt x="910" y="508"/>
                    </a:lnTo>
                    <a:lnTo>
                      <a:pt x="906" y="508"/>
                    </a:lnTo>
                    <a:lnTo>
                      <a:pt x="902" y="508"/>
                    </a:lnTo>
                    <a:lnTo>
                      <a:pt x="898" y="508"/>
                    </a:lnTo>
                    <a:lnTo>
                      <a:pt x="898" y="504"/>
                    </a:lnTo>
                    <a:lnTo>
                      <a:pt x="894" y="504"/>
                    </a:lnTo>
                    <a:lnTo>
                      <a:pt x="890" y="504"/>
                    </a:lnTo>
                    <a:lnTo>
                      <a:pt x="888" y="500"/>
                    </a:lnTo>
                    <a:lnTo>
                      <a:pt x="888" y="496"/>
                    </a:lnTo>
                    <a:lnTo>
                      <a:pt x="890" y="494"/>
                    </a:lnTo>
                    <a:lnTo>
                      <a:pt x="888" y="490"/>
                    </a:lnTo>
                    <a:lnTo>
                      <a:pt x="890" y="490"/>
                    </a:lnTo>
                    <a:lnTo>
                      <a:pt x="894" y="486"/>
                    </a:lnTo>
                    <a:lnTo>
                      <a:pt x="898" y="486"/>
                    </a:lnTo>
                    <a:lnTo>
                      <a:pt x="902" y="486"/>
                    </a:lnTo>
                    <a:lnTo>
                      <a:pt x="898" y="482"/>
                    </a:lnTo>
                    <a:lnTo>
                      <a:pt x="902" y="482"/>
                    </a:lnTo>
                    <a:lnTo>
                      <a:pt x="898" y="478"/>
                    </a:lnTo>
                    <a:lnTo>
                      <a:pt x="902" y="478"/>
                    </a:lnTo>
                    <a:lnTo>
                      <a:pt x="906" y="478"/>
                    </a:lnTo>
                    <a:lnTo>
                      <a:pt x="910" y="482"/>
                    </a:lnTo>
                    <a:lnTo>
                      <a:pt x="914" y="482"/>
                    </a:lnTo>
                    <a:lnTo>
                      <a:pt x="918" y="482"/>
                    </a:lnTo>
                    <a:lnTo>
                      <a:pt x="920" y="482"/>
                    </a:lnTo>
                    <a:lnTo>
                      <a:pt x="920" y="486"/>
                    </a:lnTo>
                    <a:lnTo>
                      <a:pt x="924" y="486"/>
                    </a:lnTo>
                    <a:lnTo>
                      <a:pt x="928" y="490"/>
                    </a:lnTo>
                    <a:lnTo>
                      <a:pt x="924" y="490"/>
                    </a:lnTo>
                    <a:lnTo>
                      <a:pt x="924" y="494"/>
                    </a:lnTo>
                    <a:lnTo>
                      <a:pt x="928" y="494"/>
                    </a:lnTo>
                    <a:lnTo>
                      <a:pt x="928" y="496"/>
                    </a:lnTo>
                    <a:lnTo>
                      <a:pt x="928" y="494"/>
                    </a:lnTo>
                    <a:lnTo>
                      <a:pt x="924" y="494"/>
                    </a:lnTo>
                    <a:lnTo>
                      <a:pt x="928" y="494"/>
                    </a:lnTo>
                    <a:lnTo>
                      <a:pt x="928" y="490"/>
                    </a:lnTo>
                    <a:lnTo>
                      <a:pt x="932" y="490"/>
                    </a:lnTo>
                    <a:lnTo>
                      <a:pt x="932" y="486"/>
                    </a:lnTo>
                    <a:lnTo>
                      <a:pt x="928" y="486"/>
                    </a:lnTo>
                    <a:lnTo>
                      <a:pt x="928" y="490"/>
                    </a:lnTo>
                    <a:lnTo>
                      <a:pt x="928" y="486"/>
                    </a:lnTo>
                    <a:lnTo>
                      <a:pt x="924" y="486"/>
                    </a:lnTo>
                    <a:lnTo>
                      <a:pt x="920" y="486"/>
                    </a:lnTo>
                    <a:lnTo>
                      <a:pt x="920" y="482"/>
                    </a:lnTo>
                    <a:lnTo>
                      <a:pt x="924" y="482"/>
                    </a:lnTo>
                    <a:lnTo>
                      <a:pt x="928" y="482"/>
                    </a:lnTo>
                    <a:lnTo>
                      <a:pt x="932" y="482"/>
                    </a:lnTo>
                    <a:lnTo>
                      <a:pt x="936" y="482"/>
                    </a:lnTo>
                    <a:lnTo>
                      <a:pt x="940" y="482"/>
                    </a:lnTo>
                    <a:lnTo>
                      <a:pt x="944" y="478"/>
                    </a:lnTo>
                    <a:lnTo>
                      <a:pt x="948" y="478"/>
                    </a:lnTo>
                    <a:lnTo>
                      <a:pt x="950" y="478"/>
                    </a:lnTo>
                    <a:lnTo>
                      <a:pt x="954" y="478"/>
                    </a:lnTo>
                    <a:lnTo>
                      <a:pt x="954" y="474"/>
                    </a:lnTo>
                    <a:lnTo>
                      <a:pt x="950" y="474"/>
                    </a:lnTo>
                    <a:lnTo>
                      <a:pt x="950" y="470"/>
                    </a:lnTo>
                    <a:lnTo>
                      <a:pt x="948" y="470"/>
                    </a:lnTo>
                    <a:lnTo>
                      <a:pt x="948" y="466"/>
                    </a:lnTo>
                    <a:lnTo>
                      <a:pt x="944" y="466"/>
                    </a:lnTo>
                    <a:lnTo>
                      <a:pt x="944" y="464"/>
                    </a:lnTo>
                    <a:lnTo>
                      <a:pt x="940" y="464"/>
                    </a:lnTo>
                    <a:lnTo>
                      <a:pt x="944" y="460"/>
                    </a:lnTo>
                    <a:lnTo>
                      <a:pt x="948" y="460"/>
                    </a:lnTo>
                    <a:lnTo>
                      <a:pt x="950" y="456"/>
                    </a:lnTo>
                    <a:lnTo>
                      <a:pt x="954" y="452"/>
                    </a:lnTo>
                    <a:lnTo>
                      <a:pt x="958" y="448"/>
                    </a:lnTo>
                    <a:lnTo>
                      <a:pt x="962" y="448"/>
                    </a:lnTo>
                    <a:lnTo>
                      <a:pt x="962" y="444"/>
                    </a:lnTo>
                    <a:lnTo>
                      <a:pt x="966" y="440"/>
                    </a:lnTo>
                    <a:lnTo>
                      <a:pt x="970" y="440"/>
                    </a:lnTo>
                    <a:lnTo>
                      <a:pt x="970" y="436"/>
                    </a:lnTo>
                    <a:lnTo>
                      <a:pt x="974" y="436"/>
                    </a:lnTo>
                    <a:lnTo>
                      <a:pt x="974" y="434"/>
                    </a:lnTo>
                    <a:lnTo>
                      <a:pt x="970" y="434"/>
                    </a:lnTo>
                    <a:lnTo>
                      <a:pt x="970" y="430"/>
                    </a:lnTo>
                    <a:lnTo>
                      <a:pt x="970" y="426"/>
                    </a:lnTo>
                    <a:lnTo>
                      <a:pt x="966" y="426"/>
                    </a:lnTo>
                    <a:lnTo>
                      <a:pt x="966" y="422"/>
                    </a:lnTo>
                    <a:lnTo>
                      <a:pt x="970" y="422"/>
                    </a:lnTo>
                    <a:lnTo>
                      <a:pt x="966" y="422"/>
                    </a:lnTo>
                    <a:lnTo>
                      <a:pt x="966" y="418"/>
                    </a:lnTo>
                    <a:lnTo>
                      <a:pt x="962" y="418"/>
                    </a:lnTo>
                    <a:lnTo>
                      <a:pt x="962" y="414"/>
                    </a:lnTo>
                    <a:lnTo>
                      <a:pt x="962" y="410"/>
                    </a:lnTo>
                    <a:lnTo>
                      <a:pt x="958" y="410"/>
                    </a:lnTo>
                    <a:lnTo>
                      <a:pt x="954" y="410"/>
                    </a:lnTo>
                    <a:lnTo>
                      <a:pt x="954" y="408"/>
                    </a:lnTo>
                    <a:lnTo>
                      <a:pt x="958" y="408"/>
                    </a:lnTo>
                    <a:lnTo>
                      <a:pt x="954" y="408"/>
                    </a:lnTo>
                    <a:lnTo>
                      <a:pt x="954" y="410"/>
                    </a:lnTo>
                    <a:lnTo>
                      <a:pt x="950" y="408"/>
                    </a:lnTo>
                    <a:lnTo>
                      <a:pt x="950" y="404"/>
                    </a:lnTo>
                    <a:lnTo>
                      <a:pt x="950" y="400"/>
                    </a:lnTo>
                    <a:lnTo>
                      <a:pt x="948" y="400"/>
                    </a:lnTo>
                    <a:lnTo>
                      <a:pt x="950" y="404"/>
                    </a:lnTo>
                    <a:lnTo>
                      <a:pt x="948" y="404"/>
                    </a:lnTo>
                    <a:lnTo>
                      <a:pt x="944" y="404"/>
                    </a:lnTo>
                    <a:lnTo>
                      <a:pt x="940" y="400"/>
                    </a:lnTo>
                    <a:lnTo>
                      <a:pt x="936" y="400"/>
                    </a:lnTo>
                    <a:lnTo>
                      <a:pt x="936" y="396"/>
                    </a:lnTo>
                    <a:lnTo>
                      <a:pt x="940" y="396"/>
                    </a:lnTo>
                    <a:lnTo>
                      <a:pt x="936" y="396"/>
                    </a:lnTo>
                    <a:lnTo>
                      <a:pt x="940" y="396"/>
                    </a:lnTo>
                    <a:lnTo>
                      <a:pt x="936" y="396"/>
                    </a:lnTo>
                    <a:lnTo>
                      <a:pt x="936" y="392"/>
                    </a:lnTo>
                    <a:lnTo>
                      <a:pt x="932" y="392"/>
                    </a:lnTo>
                    <a:lnTo>
                      <a:pt x="936" y="392"/>
                    </a:lnTo>
                    <a:lnTo>
                      <a:pt x="940" y="392"/>
                    </a:lnTo>
                    <a:lnTo>
                      <a:pt x="940" y="388"/>
                    </a:lnTo>
                    <a:lnTo>
                      <a:pt x="936" y="388"/>
                    </a:lnTo>
                    <a:lnTo>
                      <a:pt x="932" y="392"/>
                    </a:lnTo>
                    <a:lnTo>
                      <a:pt x="928" y="392"/>
                    </a:lnTo>
                    <a:lnTo>
                      <a:pt x="924" y="392"/>
                    </a:lnTo>
                    <a:lnTo>
                      <a:pt x="924" y="396"/>
                    </a:lnTo>
                    <a:lnTo>
                      <a:pt x="920" y="396"/>
                    </a:lnTo>
                    <a:lnTo>
                      <a:pt x="918" y="396"/>
                    </a:lnTo>
                    <a:lnTo>
                      <a:pt x="918" y="400"/>
                    </a:lnTo>
                    <a:lnTo>
                      <a:pt x="914" y="400"/>
                    </a:lnTo>
                    <a:lnTo>
                      <a:pt x="910" y="400"/>
                    </a:lnTo>
                    <a:lnTo>
                      <a:pt x="910" y="396"/>
                    </a:lnTo>
                    <a:lnTo>
                      <a:pt x="914" y="396"/>
                    </a:lnTo>
                    <a:lnTo>
                      <a:pt x="910" y="396"/>
                    </a:lnTo>
                    <a:lnTo>
                      <a:pt x="910" y="392"/>
                    </a:lnTo>
                    <a:lnTo>
                      <a:pt x="914" y="388"/>
                    </a:lnTo>
                    <a:lnTo>
                      <a:pt x="918" y="388"/>
                    </a:lnTo>
                    <a:lnTo>
                      <a:pt x="918" y="392"/>
                    </a:lnTo>
                    <a:lnTo>
                      <a:pt x="920" y="392"/>
                    </a:lnTo>
                    <a:lnTo>
                      <a:pt x="920" y="388"/>
                    </a:lnTo>
                    <a:lnTo>
                      <a:pt x="924" y="388"/>
                    </a:lnTo>
                    <a:lnTo>
                      <a:pt x="924" y="384"/>
                    </a:lnTo>
                    <a:lnTo>
                      <a:pt x="920" y="384"/>
                    </a:lnTo>
                    <a:lnTo>
                      <a:pt x="920" y="380"/>
                    </a:lnTo>
                    <a:lnTo>
                      <a:pt x="918" y="380"/>
                    </a:lnTo>
                    <a:lnTo>
                      <a:pt x="914" y="380"/>
                    </a:lnTo>
                    <a:lnTo>
                      <a:pt x="910" y="378"/>
                    </a:lnTo>
                    <a:lnTo>
                      <a:pt x="914" y="374"/>
                    </a:lnTo>
                    <a:lnTo>
                      <a:pt x="918" y="374"/>
                    </a:lnTo>
                    <a:lnTo>
                      <a:pt x="914" y="374"/>
                    </a:lnTo>
                    <a:lnTo>
                      <a:pt x="910" y="374"/>
                    </a:lnTo>
                    <a:lnTo>
                      <a:pt x="914" y="374"/>
                    </a:lnTo>
                    <a:lnTo>
                      <a:pt x="910" y="378"/>
                    </a:lnTo>
                    <a:lnTo>
                      <a:pt x="906" y="378"/>
                    </a:lnTo>
                    <a:lnTo>
                      <a:pt x="902" y="374"/>
                    </a:lnTo>
                    <a:lnTo>
                      <a:pt x="906" y="374"/>
                    </a:lnTo>
                    <a:lnTo>
                      <a:pt x="910" y="374"/>
                    </a:lnTo>
                    <a:lnTo>
                      <a:pt x="906" y="370"/>
                    </a:lnTo>
                    <a:lnTo>
                      <a:pt x="902" y="370"/>
                    </a:lnTo>
                    <a:lnTo>
                      <a:pt x="906" y="366"/>
                    </a:lnTo>
                    <a:lnTo>
                      <a:pt x="902" y="366"/>
                    </a:lnTo>
                    <a:lnTo>
                      <a:pt x="902" y="370"/>
                    </a:lnTo>
                    <a:lnTo>
                      <a:pt x="898" y="370"/>
                    </a:lnTo>
                    <a:lnTo>
                      <a:pt x="898" y="374"/>
                    </a:lnTo>
                    <a:lnTo>
                      <a:pt x="894" y="374"/>
                    </a:lnTo>
                    <a:lnTo>
                      <a:pt x="894" y="370"/>
                    </a:lnTo>
                    <a:lnTo>
                      <a:pt x="894" y="366"/>
                    </a:lnTo>
                    <a:lnTo>
                      <a:pt x="894" y="362"/>
                    </a:lnTo>
                    <a:lnTo>
                      <a:pt x="894" y="358"/>
                    </a:lnTo>
                    <a:lnTo>
                      <a:pt x="890" y="358"/>
                    </a:lnTo>
                    <a:lnTo>
                      <a:pt x="888" y="358"/>
                    </a:lnTo>
                    <a:lnTo>
                      <a:pt x="888" y="362"/>
                    </a:lnTo>
                    <a:lnTo>
                      <a:pt x="884" y="358"/>
                    </a:lnTo>
                    <a:lnTo>
                      <a:pt x="884" y="354"/>
                    </a:lnTo>
                    <a:lnTo>
                      <a:pt x="884" y="358"/>
                    </a:lnTo>
                    <a:lnTo>
                      <a:pt x="880" y="354"/>
                    </a:lnTo>
                    <a:lnTo>
                      <a:pt x="876" y="354"/>
                    </a:lnTo>
                    <a:lnTo>
                      <a:pt x="876" y="350"/>
                    </a:lnTo>
                    <a:lnTo>
                      <a:pt x="880" y="350"/>
                    </a:lnTo>
                    <a:lnTo>
                      <a:pt x="876" y="350"/>
                    </a:lnTo>
                    <a:lnTo>
                      <a:pt x="876" y="348"/>
                    </a:lnTo>
                    <a:lnTo>
                      <a:pt x="876" y="350"/>
                    </a:lnTo>
                    <a:lnTo>
                      <a:pt x="876" y="354"/>
                    </a:lnTo>
                    <a:lnTo>
                      <a:pt x="872" y="354"/>
                    </a:lnTo>
                    <a:lnTo>
                      <a:pt x="868" y="354"/>
                    </a:lnTo>
                    <a:lnTo>
                      <a:pt x="872" y="354"/>
                    </a:lnTo>
                    <a:lnTo>
                      <a:pt x="872" y="358"/>
                    </a:lnTo>
                    <a:lnTo>
                      <a:pt x="876" y="358"/>
                    </a:lnTo>
                    <a:lnTo>
                      <a:pt x="880" y="358"/>
                    </a:lnTo>
                    <a:lnTo>
                      <a:pt x="880" y="362"/>
                    </a:lnTo>
                    <a:lnTo>
                      <a:pt x="880" y="366"/>
                    </a:lnTo>
                    <a:lnTo>
                      <a:pt x="880" y="370"/>
                    </a:lnTo>
                    <a:lnTo>
                      <a:pt x="876" y="370"/>
                    </a:lnTo>
                    <a:lnTo>
                      <a:pt x="872" y="370"/>
                    </a:lnTo>
                    <a:lnTo>
                      <a:pt x="868" y="370"/>
                    </a:lnTo>
                    <a:lnTo>
                      <a:pt x="864" y="370"/>
                    </a:lnTo>
                    <a:lnTo>
                      <a:pt x="864" y="366"/>
                    </a:lnTo>
                    <a:lnTo>
                      <a:pt x="862" y="366"/>
                    </a:lnTo>
                    <a:lnTo>
                      <a:pt x="858" y="366"/>
                    </a:lnTo>
                    <a:lnTo>
                      <a:pt x="854" y="366"/>
                    </a:lnTo>
                    <a:lnTo>
                      <a:pt x="850" y="366"/>
                    </a:lnTo>
                    <a:lnTo>
                      <a:pt x="850" y="362"/>
                    </a:lnTo>
                    <a:lnTo>
                      <a:pt x="846" y="362"/>
                    </a:lnTo>
                    <a:lnTo>
                      <a:pt x="842" y="362"/>
                    </a:lnTo>
                    <a:lnTo>
                      <a:pt x="838" y="362"/>
                    </a:lnTo>
                    <a:lnTo>
                      <a:pt x="838" y="366"/>
                    </a:lnTo>
                    <a:lnTo>
                      <a:pt x="842" y="366"/>
                    </a:lnTo>
                    <a:lnTo>
                      <a:pt x="846" y="366"/>
                    </a:lnTo>
                    <a:lnTo>
                      <a:pt x="846" y="370"/>
                    </a:lnTo>
                    <a:lnTo>
                      <a:pt x="850" y="370"/>
                    </a:lnTo>
                    <a:lnTo>
                      <a:pt x="854" y="374"/>
                    </a:lnTo>
                    <a:lnTo>
                      <a:pt x="850" y="374"/>
                    </a:lnTo>
                    <a:lnTo>
                      <a:pt x="846" y="374"/>
                    </a:lnTo>
                    <a:lnTo>
                      <a:pt x="846" y="370"/>
                    </a:lnTo>
                    <a:lnTo>
                      <a:pt x="842" y="370"/>
                    </a:lnTo>
                    <a:lnTo>
                      <a:pt x="842" y="366"/>
                    </a:lnTo>
                    <a:lnTo>
                      <a:pt x="838" y="366"/>
                    </a:lnTo>
                    <a:lnTo>
                      <a:pt x="834" y="366"/>
                    </a:lnTo>
                    <a:lnTo>
                      <a:pt x="834" y="362"/>
                    </a:lnTo>
                    <a:lnTo>
                      <a:pt x="832" y="362"/>
                    </a:lnTo>
                    <a:lnTo>
                      <a:pt x="828" y="362"/>
                    </a:lnTo>
                    <a:lnTo>
                      <a:pt x="824" y="358"/>
                    </a:lnTo>
                    <a:lnTo>
                      <a:pt x="820" y="358"/>
                    </a:lnTo>
                    <a:lnTo>
                      <a:pt x="824" y="358"/>
                    </a:lnTo>
                    <a:lnTo>
                      <a:pt x="824" y="362"/>
                    </a:lnTo>
                    <a:lnTo>
                      <a:pt x="828" y="362"/>
                    </a:lnTo>
                    <a:lnTo>
                      <a:pt x="832" y="362"/>
                    </a:lnTo>
                    <a:lnTo>
                      <a:pt x="834" y="366"/>
                    </a:lnTo>
                    <a:lnTo>
                      <a:pt x="838" y="366"/>
                    </a:lnTo>
                    <a:lnTo>
                      <a:pt x="838" y="370"/>
                    </a:lnTo>
                    <a:lnTo>
                      <a:pt x="834" y="370"/>
                    </a:lnTo>
                    <a:lnTo>
                      <a:pt x="832" y="370"/>
                    </a:lnTo>
                    <a:lnTo>
                      <a:pt x="828" y="370"/>
                    </a:lnTo>
                    <a:lnTo>
                      <a:pt x="824" y="370"/>
                    </a:lnTo>
                    <a:lnTo>
                      <a:pt x="820" y="366"/>
                    </a:lnTo>
                    <a:lnTo>
                      <a:pt x="816" y="366"/>
                    </a:lnTo>
                    <a:lnTo>
                      <a:pt x="812" y="366"/>
                    </a:lnTo>
                    <a:lnTo>
                      <a:pt x="808" y="366"/>
                    </a:lnTo>
                    <a:lnTo>
                      <a:pt x="806" y="366"/>
                    </a:lnTo>
                    <a:lnTo>
                      <a:pt x="802" y="366"/>
                    </a:lnTo>
                    <a:lnTo>
                      <a:pt x="798" y="366"/>
                    </a:lnTo>
                    <a:lnTo>
                      <a:pt x="794" y="366"/>
                    </a:lnTo>
                    <a:lnTo>
                      <a:pt x="790" y="362"/>
                    </a:lnTo>
                    <a:lnTo>
                      <a:pt x="786" y="362"/>
                    </a:lnTo>
                    <a:lnTo>
                      <a:pt x="782" y="362"/>
                    </a:lnTo>
                    <a:lnTo>
                      <a:pt x="778" y="362"/>
                    </a:lnTo>
                    <a:lnTo>
                      <a:pt x="778" y="366"/>
                    </a:lnTo>
                    <a:lnTo>
                      <a:pt x="782" y="362"/>
                    </a:lnTo>
                    <a:lnTo>
                      <a:pt x="786" y="366"/>
                    </a:lnTo>
                    <a:lnTo>
                      <a:pt x="790" y="366"/>
                    </a:lnTo>
                    <a:lnTo>
                      <a:pt x="786" y="366"/>
                    </a:lnTo>
                    <a:lnTo>
                      <a:pt x="782" y="366"/>
                    </a:lnTo>
                    <a:lnTo>
                      <a:pt x="778" y="366"/>
                    </a:lnTo>
                    <a:lnTo>
                      <a:pt x="776" y="366"/>
                    </a:lnTo>
                    <a:lnTo>
                      <a:pt x="776" y="362"/>
                    </a:lnTo>
                    <a:lnTo>
                      <a:pt x="772" y="362"/>
                    </a:lnTo>
                    <a:lnTo>
                      <a:pt x="772" y="358"/>
                    </a:lnTo>
                    <a:lnTo>
                      <a:pt x="768" y="354"/>
                    </a:lnTo>
                    <a:lnTo>
                      <a:pt x="772" y="354"/>
                    </a:lnTo>
                    <a:lnTo>
                      <a:pt x="776" y="354"/>
                    </a:lnTo>
                    <a:lnTo>
                      <a:pt x="772" y="354"/>
                    </a:lnTo>
                    <a:lnTo>
                      <a:pt x="772" y="350"/>
                    </a:lnTo>
                    <a:lnTo>
                      <a:pt x="772" y="354"/>
                    </a:lnTo>
                    <a:lnTo>
                      <a:pt x="768" y="354"/>
                    </a:lnTo>
                    <a:lnTo>
                      <a:pt x="768" y="358"/>
                    </a:lnTo>
                    <a:lnTo>
                      <a:pt x="764" y="358"/>
                    </a:lnTo>
                    <a:lnTo>
                      <a:pt x="764" y="354"/>
                    </a:lnTo>
                    <a:lnTo>
                      <a:pt x="760" y="354"/>
                    </a:lnTo>
                    <a:lnTo>
                      <a:pt x="764" y="354"/>
                    </a:lnTo>
                    <a:lnTo>
                      <a:pt x="764" y="358"/>
                    </a:lnTo>
                    <a:lnTo>
                      <a:pt x="760" y="358"/>
                    </a:lnTo>
                    <a:lnTo>
                      <a:pt x="756" y="358"/>
                    </a:lnTo>
                    <a:lnTo>
                      <a:pt x="752" y="358"/>
                    </a:lnTo>
                    <a:lnTo>
                      <a:pt x="756" y="358"/>
                    </a:lnTo>
                    <a:lnTo>
                      <a:pt x="752" y="358"/>
                    </a:lnTo>
                    <a:lnTo>
                      <a:pt x="748" y="358"/>
                    </a:lnTo>
                    <a:lnTo>
                      <a:pt x="746" y="358"/>
                    </a:lnTo>
                    <a:lnTo>
                      <a:pt x="748" y="358"/>
                    </a:lnTo>
                    <a:lnTo>
                      <a:pt x="748" y="354"/>
                    </a:lnTo>
                    <a:lnTo>
                      <a:pt x="746" y="354"/>
                    </a:lnTo>
                    <a:lnTo>
                      <a:pt x="742" y="354"/>
                    </a:lnTo>
                    <a:lnTo>
                      <a:pt x="738" y="354"/>
                    </a:lnTo>
                    <a:lnTo>
                      <a:pt x="738" y="350"/>
                    </a:lnTo>
                    <a:lnTo>
                      <a:pt x="734" y="350"/>
                    </a:lnTo>
                    <a:lnTo>
                      <a:pt x="734" y="348"/>
                    </a:lnTo>
                    <a:lnTo>
                      <a:pt x="732" y="348"/>
                    </a:lnTo>
                    <a:lnTo>
                      <a:pt x="732" y="344"/>
                    </a:lnTo>
                    <a:lnTo>
                      <a:pt x="734" y="340"/>
                    </a:lnTo>
                    <a:lnTo>
                      <a:pt x="732" y="340"/>
                    </a:lnTo>
                    <a:lnTo>
                      <a:pt x="728" y="340"/>
                    </a:lnTo>
                    <a:lnTo>
                      <a:pt x="728" y="336"/>
                    </a:lnTo>
                    <a:lnTo>
                      <a:pt x="732" y="340"/>
                    </a:lnTo>
                    <a:lnTo>
                      <a:pt x="734" y="340"/>
                    </a:lnTo>
                    <a:lnTo>
                      <a:pt x="738" y="340"/>
                    </a:lnTo>
                    <a:lnTo>
                      <a:pt x="742" y="340"/>
                    </a:lnTo>
                    <a:lnTo>
                      <a:pt x="746" y="340"/>
                    </a:lnTo>
                    <a:lnTo>
                      <a:pt x="748" y="344"/>
                    </a:lnTo>
                    <a:lnTo>
                      <a:pt x="752" y="340"/>
                    </a:lnTo>
                    <a:lnTo>
                      <a:pt x="756" y="340"/>
                    </a:lnTo>
                    <a:lnTo>
                      <a:pt x="760" y="340"/>
                    </a:lnTo>
                    <a:lnTo>
                      <a:pt x="764" y="340"/>
                    </a:lnTo>
                    <a:lnTo>
                      <a:pt x="760" y="340"/>
                    </a:lnTo>
                    <a:lnTo>
                      <a:pt x="756" y="340"/>
                    </a:lnTo>
                    <a:lnTo>
                      <a:pt x="756" y="336"/>
                    </a:lnTo>
                    <a:lnTo>
                      <a:pt x="752" y="336"/>
                    </a:lnTo>
                    <a:lnTo>
                      <a:pt x="752" y="332"/>
                    </a:lnTo>
                    <a:lnTo>
                      <a:pt x="748" y="332"/>
                    </a:lnTo>
                    <a:lnTo>
                      <a:pt x="748" y="336"/>
                    </a:lnTo>
                    <a:lnTo>
                      <a:pt x="746" y="332"/>
                    </a:lnTo>
                    <a:lnTo>
                      <a:pt x="742" y="332"/>
                    </a:lnTo>
                    <a:lnTo>
                      <a:pt x="738" y="332"/>
                    </a:lnTo>
                    <a:lnTo>
                      <a:pt x="734" y="332"/>
                    </a:lnTo>
                    <a:lnTo>
                      <a:pt x="732" y="332"/>
                    </a:lnTo>
                    <a:lnTo>
                      <a:pt x="728" y="332"/>
                    </a:lnTo>
                    <a:lnTo>
                      <a:pt x="724" y="332"/>
                    </a:lnTo>
                    <a:lnTo>
                      <a:pt x="724" y="328"/>
                    </a:lnTo>
                    <a:lnTo>
                      <a:pt x="720" y="324"/>
                    </a:lnTo>
                    <a:lnTo>
                      <a:pt x="724" y="324"/>
                    </a:lnTo>
                    <a:lnTo>
                      <a:pt x="724" y="322"/>
                    </a:lnTo>
                    <a:lnTo>
                      <a:pt x="724" y="318"/>
                    </a:lnTo>
                    <a:lnTo>
                      <a:pt x="720" y="318"/>
                    </a:lnTo>
                    <a:lnTo>
                      <a:pt x="720" y="314"/>
                    </a:lnTo>
                    <a:lnTo>
                      <a:pt x="724" y="314"/>
                    </a:lnTo>
                    <a:lnTo>
                      <a:pt x="724" y="310"/>
                    </a:lnTo>
                    <a:lnTo>
                      <a:pt x="728" y="310"/>
                    </a:lnTo>
                    <a:lnTo>
                      <a:pt x="724" y="310"/>
                    </a:lnTo>
                    <a:lnTo>
                      <a:pt x="724" y="306"/>
                    </a:lnTo>
                    <a:lnTo>
                      <a:pt x="724" y="302"/>
                    </a:lnTo>
                    <a:lnTo>
                      <a:pt x="724" y="298"/>
                    </a:lnTo>
                    <a:lnTo>
                      <a:pt x="728" y="298"/>
                    </a:lnTo>
                    <a:lnTo>
                      <a:pt x="728" y="294"/>
                    </a:lnTo>
                    <a:lnTo>
                      <a:pt x="732" y="294"/>
                    </a:lnTo>
                    <a:lnTo>
                      <a:pt x="732" y="288"/>
                    </a:lnTo>
                    <a:lnTo>
                      <a:pt x="732" y="284"/>
                    </a:lnTo>
                    <a:lnTo>
                      <a:pt x="734" y="280"/>
                    </a:lnTo>
                    <a:lnTo>
                      <a:pt x="738" y="280"/>
                    </a:lnTo>
                    <a:lnTo>
                      <a:pt x="738" y="276"/>
                    </a:lnTo>
                    <a:lnTo>
                      <a:pt x="742" y="276"/>
                    </a:lnTo>
                    <a:lnTo>
                      <a:pt x="742" y="272"/>
                    </a:lnTo>
                    <a:lnTo>
                      <a:pt x="746" y="272"/>
                    </a:lnTo>
                    <a:lnTo>
                      <a:pt x="748" y="272"/>
                    </a:lnTo>
                    <a:lnTo>
                      <a:pt x="748" y="268"/>
                    </a:lnTo>
                    <a:lnTo>
                      <a:pt x="752" y="268"/>
                    </a:lnTo>
                    <a:lnTo>
                      <a:pt x="756" y="268"/>
                    </a:lnTo>
                    <a:lnTo>
                      <a:pt x="760" y="264"/>
                    </a:lnTo>
                    <a:lnTo>
                      <a:pt x="764" y="264"/>
                    </a:lnTo>
                    <a:lnTo>
                      <a:pt x="768" y="264"/>
                    </a:lnTo>
                    <a:lnTo>
                      <a:pt x="772" y="264"/>
                    </a:lnTo>
                    <a:lnTo>
                      <a:pt x="776" y="264"/>
                    </a:lnTo>
                    <a:lnTo>
                      <a:pt x="782" y="264"/>
                    </a:lnTo>
                    <a:lnTo>
                      <a:pt x="786" y="264"/>
                    </a:lnTo>
                    <a:lnTo>
                      <a:pt x="790" y="264"/>
                    </a:lnTo>
                    <a:lnTo>
                      <a:pt x="794" y="268"/>
                    </a:lnTo>
                    <a:lnTo>
                      <a:pt x="790" y="268"/>
                    </a:lnTo>
                    <a:lnTo>
                      <a:pt x="786" y="272"/>
                    </a:lnTo>
                    <a:lnTo>
                      <a:pt x="782" y="276"/>
                    </a:lnTo>
                    <a:lnTo>
                      <a:pt x="778" y="276"/>
                    </a:lnTo>
                    <a:lnTo>
                      <a:pt x="778" y="280"/>
                    </a:lnTo>
                    <a:lnTo>
                      <a:pt x="776" y="280"/>
                    </a:lnTo>
                    <a:lnTo>
                      <a:pt x="776" y="284"/>
                    </a:lnTo>
                    <a:lnTo>
                      <a:pt x="776" y="288"/>
                    </a:lnTo>
                    <a:lnTo>
                      <a:pt x="772" y="288"/>
                    </a:lnTo>
                    <a:lnTo>
                      <a:pt x="768" y="292"/>
                    </a:lnTo>
                    <a:lnTo>
                      <a:pt x="768" y="294"/>
                    </a:lnTo>
                    <a:lnTo>
                      <a:pt x="768" y="298"/>
                    </a:lnTo>
                    <a:lnTo>
                      <a:pt x="772" y="298"/>
                    </a:lnTo>
                    <a:lnTo>
                      <a:pt x="772" y="302"/>
                    </a:lnTo>
                    <a:lnTo>
                      <a:pt x="776" y="302"/>
                    </a:lnTo>
                    <a:lnTo>
                      <a:pt x="772" y="306"/>
                    </a:lnTo>
                    <a:lnTo>
                      <a:pt x="772" y="310"/>
                    </a:lnTo>
                    <a:lnTo>
                      <a:pt x="772" y="314"/>
                    </a:lnTo>
                    <a:lnTo>
                      <a:pt x="776" y="318"/>
                    </a:lnTo>
                    <a:lnTo>
                      <a:pt x="776" y="322"/>
                    </a:lnTo>
                    <a:lnTo>
                      <a:pt x="778" y="322"/>
                    </a:lnTo>
                    <a:lnTo>
                      <a:pt x="786" y="328"/>
                    </a:lnTo>
                    <a:lnTo>
                      <a:pt x="790" y="328"/>
                    </a:lnTo>
                    <a:lnTo>
                      <a:pt x="794" y="328"/>
                    </a:lnTo>
                    <a:lnTo>
                      <a:pt x="794" y="332"/>
                    </a:lnTo>
                    <a:lnTo>
                      <a:pt x="790" y="332"/>
                    </a:lnTo>
                    <a:lnTo>
                      <a:pt x="786" y="336"/>
                    </a:lnTo>
                    <a:lnTo>
                      <a:pt x="782" y="336"/>
                    </a:lnTo>
                    <a:lnTo>
                      <a:pt x="778" y="336"/>
                    </a:lnTo>
                    <a:lnTo>
                      <a:pt x="776" y="336"/>
                    </a:lnTo>
                    <a:lnTo>
                      <a:pt x="776" y="340"/>
                    </a:lnTo>
                    <a:lnTo>
                      <a:pt x="772" y="340"/>
                    </a:lnTo>
                    <a:lnTo>
                      <a:pt x="768" y="340"/>
                    </a:lnTo>
                    <a:lnTo>
                      <a:pt x="772" y="340"/>
                    </a:lnTo>
                    <a:lnTo>
                      <a:pt x="776" y="340"/>
                    </a:lnTo>
                    <a:lnTo>
                      <a:pt x="778" y="340"/>
                    </a:lnTo>
                    <a:lnTo>
                      <a:pt x="778" y="336"/>
                    </a:lnTo>
                    <a:lnTo>
                      <a:pt x="782" y="336"/>
                    </a:lnTo>
                    <a:lnTo>
                      <a:pt x="786" y="336"/>
                    </a:lnTo>
                    <a:lnTo>
                      <a:pt x="790" y="336"/>
                    </a:lnTo>
                    <a:lnTo>
                      <a:pt x="794" y="336"/>
                    </a:lnTo>
                    <a:lnTo>
                      <a:pt x="794" y="340"/>
                    </a:lnTo>
                    <a:lnTo>
                      <a:pt x="794" y="336"/>
                    </a:lnTo>
                    <a:lnTo>
                      <a:pt x="790" y="336"/>
                    </a:lnTo>
                    <a:lnTo>
                      <a:pt x="790" y="340"/>
                    </a:lnTo>
                    <a:lnTo>
                      <a:pt x="794" y="340"/>
                    </a:lnTo>
                    <a:lnTo>
                      <a:pt x="794" y="344"/>
                    </a:lnTo>
                    <a:lnTo>
                      <a:pt x="794" y="340"/>
                    </a:lnTo>
                    <a:lnTo>
                      <a:pt x="794" y="336"/>
                    </a:lnTo>
                    <a:lnTo>
                      <a:pt x="794" y="332"/>
                    </a:lnTo>
                    <a:lnTo>
                      <a:pt x="794" y="328"/>
                    </a:lnTo>
                    <a:lnTo>
                      <a:pt x="798" y="328"/>
                    </a:lnTo>
                    <a:lnTo>
                      <a:pt x="798" y="324"/>
                    </a:lnTo>
                    <a:lnTo>
                      <a:pt x="798" y="322"/>
                    </a:lnTo>
                    <a:lnTo>
                      <a:pt x="794" y="322"/>
                    </a:lnTo>
                    <a:lnTo>
                      <a:pt x="794" y="324"/>
                    </a:lnTo>
                    <a:lnTo>
                      <a:pt x="790" y="324"/>
                    </a:lnTo>
                    <a:lnTo>
                      <a:pt x="790" y="322"/>
                    </a:lnTo>
                    <a:lnTo>
                      <a:pt x="786" y="322"/>
                    </a:lnTo>
                    <a:lnTo>
                      <a:pt x="782" y="322"/>
                    </a:lnTo>
                    <a:lnTo>
                      <a:pt x="786" y="322"/>
                    </a:lnTo>
                    <a:lnTo>
                      <a:pt x="786" y="318"/>
                    </a:lnTo>
                    <a:lnTo>
                      <a:pt x="782" y="318"/>
                    </a:lnTo>
                    <a:lnTo>
                      <a:pt x="778" y="314"/>
                    </a:lnTo>
                    <a:lnTo>
                      <a:pt x="776" y="314"/>
                    </a:lnTo>
                    <a:lnTo>
                      <a:pt x="778" y="314"/>
                    </a:lnTo>
                    <a:lnTo>
                      <a:pt x="782" y="314"/>
                    </a:lnTo>
                    <a:lnTo>
                      <a:pt x="786" y="314"/>
                    </a:lnTo>
                    <a:lnTo>
                      <a:pt x="786" y="310"/>
                    </a:lnTo>
                    <a:lnTo>
                      <a:pt x="786" y="306"/>
                    </a:lnTo>
                    <a:lnTo>
                      <a:pt x="790" y="306"/>
                    </a:lnTo>
                    <a:lnTo>
                      <a:pt x="794" y="306"/>
                    </a:lnTo>
                    <a:lnTo>
                      <a:pt x="794" y="310"/>
                    </a:lnTo>
                    <a:lnTo>
                      <a:pt x="798" y="310"/>
                    </a:lnTo>
                    <a:lnTo>
                      <a:pt x="802" y="314"/>
                    </a:lnTo>
                    <a:lnTo>
                      <a:pt x="802" y="318"/>
                    </a:lnTo>
                    <a:lnTo>
                      <a:pt x="806" y="318"/>
                    </a:lnTo>
                    <a:lnTo>
                      <a:pt x="806" y="314"/>
                    </a:lnTo>
                    <a:lnTo>
                      <a:pt x="802" y="314"/>
                    </a:lnTo>
                    <a:lnTo>
                      <a:pt x="802" y="310"/>
                    </a:lnTo>
                    <a:lnTo>
                      <a:pt x="798" y="310"/>
                    </a:lnTo>
                    <a:lnTo>
                      <a:pt x="794" y="310"/>
                    </a:lnTo>
                    <a:lnTo>
                      <a:pt x="794" y="306"/>
                    </a:lnTo>
                    <a:lnTo>
                      <a:pt x="798" y="306"/>
                    </a:lnTo>
                    <a:lnTo>
                      <a:pt x="802" y="302"/>
                    </a:lnTo>
                    <a:lnTo>
                      <a:pt x="798" y="302"/>
                    </a:lnTo>
                    <a:lnTo>
                      <a:pt x="798" y="306"/>
                    </a:lnTo>
                    <a:lnTo>
                      <a:pt x="794" y="306"/>
                    </a:lnTo>
                    <a:lnTo>
                      <a:pt x="794" y="302"/>
                    </a:lnTo>
                    <a:lnTo>
                      <a:pt x="790" y="302"/>
                    </a:lnTo>
                    <a:lnTo>
                      <a:pt x="790" y="306"/>
                    </a:lnTo>
                    <a:lnTo>
                      <a:pt x="786" y="302"/>
                    </a:lnTo>
                    <a:lnTo>
                      <a:pt x="782" y="302"/>
                    </a:lnTo>
                    <a:lnTo>
                      <a:pt x="782" y="298"/>
                    </a:lnTo>
                    <a:lnTo>
                      <a:pt x="786" y="298"/>
                    </a:lnTo>
                    <a:lnTo>
                      <a:pt x="782" y="298"/>
                    </a:lnTo>
                    <a:lnTo>
                      <a:pt x="782" y="294"/>
                    </a:lnTo>
                    <a:lnTo>
                      <a:pt x="782" y="292"/>
                    </a:lnTo>
                    <a:lnTo>
                      <a:pt x="782" y="288"/>
                    </a:lnTo>
                    <a:lnTo>
                      <a:pt x="786" y="288"/>
                    </a:lnTo>
                    <a:lnTo>
                      <a:pt x="790" y="292"/>
                    </a:lnTo>
                    <a:lnTo>
                      <a:pt x="794" y="292"/>
                    </a:lnTo>
                    <a:lnTo>
                      <a:pt x="798" y="292"/>
                    </a:lnTo>
                    <a:lnTo>
                      <a:pt x="802" y="292"/>
                    </a:lnTo>
                    <a:lnTo>
                      <a:pt x="802" y="294"/>
                    </a:lnTo>
                    <a:lnTo>
                      <a:pt x="806" y="294"/>
                    </a:lnTo>
                    <a:lnTo>
                      <a:pt x="802" y="294"/>
                    </a:lnTo>
                    <a:lnTo>
                      <a:pt x="802" y="292"/>
                    </a:lnTo>
                    <a:lnTo>
                      <a:pt x="798" y="292"/>
                    </a:lnTo>
                    <a:lnTo>
                      <a:pt x="794" y="292"/>
                    </a:lnTo>
                    <a:lnTo>
                      <a:pt x="794" y="288"/>
                    </a:lnTo>
                    <a:lnTo>
                      <a:pt x="790" y="288"/>
                    </a:lnTo>
                    <a:lnTo>
                      <a:pt x="782" y="288"/>
                    </a:lnTo>
                    <a:lnTo>
                      <a:pt x="786" y="284"/>
                    </a:lnTo>
                    <a:lnTo>
                      <a:pt x="786" y="288"/>
                    </a:lnTo>
                    <a:lnTo>
                      <a:pt x="790" y="288"/>
                    </a:lnTo>
                    <a:lnTo>
                      <a:pt x="790" y="284"/>
                    </a:lnTo>
                    <a:lnTo>
                      <a:pt x="794" y="284"/>
                    </a:lnTo>
                    <a:lnTo>
                      <a:pt x="794" y="288"/>
                    </a:lnTo>
                    <a:lnTo>
                      <a:pt x="798" y="288"/>
                    </a:lnTo>
                    <a:lnTo>
                      <a:pt x="802" y="288"/>
                    </a:lnTo>
                    <a:lnTo>
                      <a:pt x="806" y="288"/>
                    </a:lnTo>
                    <a:lnTo>
                      <a:pt x="808" y="288"/>
                    </a:lnTo>
                    <a:lnTo>
                      <a:pt x="812" y="288"/>
                    </a:lnTo>
                    <a:lnTo>
                      <a:pt x="808" y="288"/>
                    </a:lnTo>
                    <a:lnTo>
                      <a:pt x="806" y="288"/>
                    </a:lnTo>
                    <a:lnTo>
                      <a:pt x="802" y="288"/>
                    </a:lnTo>
                    <a:lnTo>
                      <a:pt x="802" y="284"/>
                    </a:lnTo>
                    <a:lnTo>
                      <a:pt x="798" y="284"/>
                    </a:lnTo>
                    <a:lnTo>
                      <a:pt x="794" y="284"/>
                    </a:lnTo>
                    <a:lnTo>
                      <a:pt x="790" y="284"/>
                    </a:lnTo>
                    <a:lnTo>
                      <a:pt x="790" y="280"/>
                    </a:lnTo>
                    <a:lnTo>
                      <a:pt x="794" y="280"/>
                    </a:lnTo>
                    <a:lnTo>
                      <a:pt x="794" y="276"/>
                    </a:lnTo>
                    <a:lnTo>
                      <a:pt x="798" y="280"/>
                    </a:lnTo>
                    <a:lnTo>
                      <a:pt x="802" y="280"/>
                    </a:lnTo>
                    <a:lnTo>
                      <a:pt x="798" y="280"/>
                    </a:lnTo>
                    <a:lnTo>
                      <a:pt x="798" y="276"/>
                    </a:lnTo>
                    <a:lnTo>
                      <a:pt x="802" y="276"/>
                    </a:lnTo>
                    <a:lnTo>
                      <a:pt x="806" y="276"/>
                    </a:lnTo>
                    <a:lnTo>
                      <a:pt x="808" y="276"/>
                    </a:lnTo>
                    <a:lnTo>
                      <a:pt x="808" y="280"/>
                    </a:lnTo>
                    <a:lnTo>
                      <a:pt x="812" y="280"/>
                    </a:lnTo>
                    <a:lnTo>
                      <a:pt x="812" y="276"/>
                    </a:lnTo>
                    <a:lnTo>
                      <a:pt x="808" y="276"/>
                    </a:lnTo>
                    <a:lnTo>
                      <a:pt x="806" y="276"/>
                    </a:lnTo>
                    <a:lnTo>
                      <a:pt x="806" y="272"/>
                    </a:lnTo>
                    <a:lnTo>
                      <a:pt x="808" y="272"/>
                    </a:lnTo>
                    <a:lnTo>
                      <a:pt x="812" y="272"/>
                    </a:lnTo>
                    <a:lnTo>
                      <a:pt x="816" y="268"/>
                    </a:lnTo>
                    <a:lnTo>
                      <a:pt x="820" y="268"/>
                    </a:lnTo>
                    <a:lnTo>
                      <a:pt x="824" y="268"/>
                    </a:lnTo>
                    <a:lnTo>
                      <a:pt x="828" y="268"/>
                    </a:lnTo>
                    <a:lnTo>
                      <a:pt x="832" y="268"/>
                    </a:lnTo>
                    <a:lnTo>
                      <a:pt x="834" y="268"/>
                    </a:lnTo>
                    <a:lnTo>
                      <a:pt x="838" y="268"/>
                    </a:lnTo>
                    <a:lnTo>
                      <a:pt x="842" y="268"/>
                    </a:lnTo>
                    <a:lnTo>
                      <a:pt x="846" y="272"/>
                    </a:lnTo>
                    <a:lnTo>
                      <a:pt x="846" y="276"/>
                    </a:lnTo>
                    <a:lnTo>
                      <a:pt x="846" y="280"/>
                    </a:lnTo>
                    <a:lnTo>
                      <a:pt x="850" y="284"/>
                    </a:lnTo>
                    <a:lnTo>
                      <a:pt x="854" y="284"/>
                    </a:lnTo>
                    <a:lnTo>
                      <a:pt x="854" y="288"/>
                    </a:lnTo>
                    <a:lnTo>
                      <a:pt x="854" y="292"/>
                    </a:lnTo>
                    <a:lnTo>
                      <a:pt x="858" y="292"/>
                    </a:lnTo>
                    <a:lnTo>
                      <a:pt x="858" y="294"/>
                    </a:lnTo>
                    <a:lnTo>
                      <a:pt x="854" y="298"/>
                    </a:lnTo>
                    <a:lnTo>
                      <a:pt x="850" y="302"/>
                    </a:lnTo>
                    <a:lnTo>
                      <a:pt x="846" y="306"/>
                    </a:lnTo>
                    <a:lnTo>
                      <a:pt x="842" y="306"/>
                    </a:lnTo>
                    <a:lnTo>
                      <a:pt x="846" y="306"/>
                    </a:lnTo>
                    <a:lnTo>
                      <a:pt x="850" y="302"/>
                    </a:lnTo>
                    <a:lnTo>
                      <a:pt x="854" y="302"/>
                    </a:lnTo>
                    <a:lnTo>
                      <a:pt x="858" y="302"/>
                    </a:lnTo>
                    <a:lnTo>
                      <a:pt x="854" y="302"/>
                    </a:lnTo>
                    <a:lnTo>
                      <a:pt x="854" y="306"/>
                    </a:lnTo>
                    <a:lnTo>
                      <a:pt x="850" y="306"/>
                    </a:lnTo>
                    <a:lnTo>
                      <a:pt x="850" y="310"/>
                    </a:lnTo>
                    <a:lnTo>
                      <a:pt x="854" y="310"/>
                    </a:lnTo>
                    <a:lnTo>
                      <a:pt x="854" y="314"/>
                    </a:lnTo>
                    <a:lnTo>
                      <a:pt x="854" y="310"/>
                    </a:lnTo>
                    <a:lnTo>
                      <a:pt x="850" y="314"/>
                    </a:lnTo>
                    <a:lnTo>
                      <a:pt x="846" y="314"/>
                    </a:lnTo>
                    <a:lnTo>
                      <a:pt x="850" y="314"/>
                    </a:lnTo>
                    <a:lnTo>
                      <a:pt x="850" y="318"/>
                    </a:lnTo>
                    <a:lnTo>
                      <a:pt x="854" y="318"/>
                    </a:lnTo>
                    <a:lnTo>
                      <a:pt x="854" y="314"/>
                    </a:lnTo>
                    <a:lnTo>
                      <a:pt x="858" y="314"/>
                    </a:lnTo>
                    <a:lnTo>
                      <a:pt x="858" y="310"/>
                    </a:lnTo>
                    <a:lnTo>
                      <a:pt x="862" y="310"/>
                    </a:lnTo>
                    <a:lnTo>
                      <a:pt x="858" y="310"/>
                    </a:lnTo>
                    <a:lnTo>
                      <a:pt x="858" y="306"/>
                    </a:lnTo>
                    <a:lnTo>
                      <a:pt x="862" y="306"/>
                    </a:lnTo>
                    <a:lnTo>
                      <a:pt x="862" y="310"/>
                    </a:lnTo>
                    <a:lnTo>
                      <a:pt x="864" y="310"/>
                    </a:lnTo>
                    <a:lnTo>
                      <a:pt x="868" y="310"/>
                    </a:lnTo>
                    <a:lnTo>
                      <a:pt x="864" y="310"/>
                    </a:lnTo>
                    <a:lnTo>
                      <a:pt x="862" y="306"/>
                    </a:lnTo>
                    <a:lnTo>
                      <a:pt x="862" y="302"/>
                    </a:lnTo>
                    <a:lnTo>
                      <a:pt x="864" y="302"/>
                    </a:lnTo>
                    <a:lnTo>
                      <a:pt x="868" y="302"/>
                    </a:lnTo>
                    <a:lnTo>
                      <a:pt x="864" y="302"/>
                    </a:lnTo>
                    <a:lnTo>
                      <a:pt x="868" y="302"/>
                    </a:lnTo>
                    <a:lnTo>
                      <a:pt x="868" y="306"/>
                    </a:lnTo>
                    <a:lnTo>
                      <a:pt x="864" y="306"/>
                    </a:lnTo>
                    <a:lnTo>
                      <a:pt x="864" y="310"/>
                    </a:lnTo>
                    <a:lnTo>
                      <a:pt x="868" y="310"/>
                    </a:lnTo>
                    <a:lnTo>
                      <a:pt x="868" y="306"/>
                    </a:lnTo>
                    <a:lnTo>
                      <a:pt x="872" y="302"/>
                    </a:lnTo>
                    <a:lnTo>
                      <a:pt x="876" y="306"/>
                    </a:lnTo>
                    <a:lnTo>
                      <a:pt x="876" y="310"/>
                    </a:lnTo>
                    <a:lnTo>
                      <a:pt x="876" y="314"/>
                    </a:lnTo>
                    <a:lnTo>
                      <a:pt x="872" y="314"/>
                    </a:lnTo>
                    <a:lnTo>
                      <a:pt x="876" y="314"/>
                    </a:lnTo>
                    <a:lnTo>
                      <a:pt x="880" y="318"/>
                    </a:lnTo>
                    <a:lnTo>
                      <a:pt x="884" y="318"/>
                    </a:lnTo>
                    <a:lnTo>
                      <a:pt x="880" y="314"/>
                    </a:lnTo>
                    <a:lnTo>
                      <a:pt x="880" y="310"/>
                    </a:lnTo>
                    <a:lnTo>
                      <a:pt x="884" y="310"/>
                    </a:lnTo>
                    <a:lnTo>
                      <a:pt x="884" y="314"/>
                    </a:lnTo>
                    <a:lnTo>
                      <a:pt x="888" y="314"/>
                    </a:lnTo>
                    <a:lnTo>
                      <a:pt x="888" y="318"/>
                    </a:lnTo>
                    <a:lnTo>
                      <a:pt x="890" y="318"/>
                    </a:lnTo>
                    <a:lnTo>
                      <a:pt x="890" y="322"/>
                    </a:lnTo>
                    <a:lnTo>
                      <a:pt x="890" y="318"/>
                    </a:lnTo>
                    <a:lnTo>
                      <a:pt x="888" y="318"/>
                    </a:lnTo>
                    <a:lnTo>
                      <a:pt x="888" y="314"/>
                    </a:lnTo>
                    <a:lnTo>
                      <a:pt x="890" y="318"/>
                    </a:lnTo>
                    <a:lnTo>
                      <a:pt x="894" y="322"/>
                    </a:lnTo>
                    <a:lnTo>
                      <a:pt x="894" y="318"/>
                    </a:lnTo>
                    <a:lnTo>
                      <a:pt x="890" y="318"/>
                    </a:lnTo>
                    <a:lnTo>
                      <a:pt x="890" y="314"/>
                    </a:lnTo>
                    <a:lnTo>
                      <a:pt x="888" y="314"/>
                    </a:lnTo>
                    <a:lnTo>
                      <a:pt x="888" y="310"/>
                    </a:lnTo>
                    <a:lnTo>
                      <a:pt x="884" y="310"/>
                    </a:lnTo>
                    <a:lnTo>
                      <a:pt x="880" y="310"/>
                    </a:lnTo>
                    <a:lnTo>
                      <a:pt x="880" y="306"/>
                    </a:lnTo>
                    <a:lnTo>
                      <a:pt x="884" y="306"/>
                    </a:lnTo>
                    <a:lnTo>
                      <a:pt x="884" y="310"/>
                    </a:lnTo>
                    <a:lnTo>
                      <a:pt x="888" y="310"/>
                    </a:lnTo>
                    <a:lnTo>
                      <a:pt x="884" y="310"/>
                    </a:lnTo>
                    <a:lnTo>
                      <a:pt x="884" y="306"/>
                    </a:lnTo>
                    <a:lnTo>
                      <a:pt x="888" y="306"/>
                    </a:lnTo>
                    <a:lnTo>
                      <a:pt x="890" y="306"/>
                    </a:lnTo>
                    <a:lnTo>
                      <a:pt x="894" y="306"/>
                    </a:lnTo>
                    <a:lnTo>
                      <a:pt x="894" y="310"/>
                    </a:lnTo>
                    <a:lnTo>
                      <a:pt x="898" y="310"/>
                    </a:lnTo>
                    <a:lnTo>
                      <a:pt x="902" y="310"/>
                    </a:lnTo>
                    <a:lnTo>
                      <a:pt x="906" y="310"/>
                    </a:lnTo>
                    <a:lnTo>
                      <a:pt x="902" y="310"/>
                    </a:lnTo>
                    <a:lnTo>
                      <a:pt x="898" y="310"/>
                    </a:lnTo>
                    <a:lnTo>
                      <a:pt x="894" y="310"/>
                    </a:lnTo>
                    <a:lnTo>
                      <a:pt x="894" y="306"/>
                    </a:lnTo>
                    <a:lnTo>
                      <a:pt x="890" y="306"/>
                    </a:lnTo>
                    <a:lnTo>
                      <a:pt x="888" y="306"/>
                    </a:lnTo>
                    <a:lnTo>
                      <a:pt x="884" y="302"/>
                    </a:lnTo>
                    <a:lnTo>
                      <a:pt x="884" y="298"/>
                    </a:lnTo>
                    <a:lnTo>
                      <a:pt x="888" y="298"/>
                    </a:lnTo>
                    <a:lnTo>
                      <a:pt x="890" y="294"/>
                    </a:lnTo>
                    <a:lnTo>
                      <a:pt x="894" y="294"/>
                    </a:lnTo>
                    <a:lnTo>
                      <a:pt x="898" y="294"/>
                    </a:lnTo>
                    <a:lnTo>
                      <a:pt x="902" y="294"/>
                    </a:lnTo>
                    <a:lnTo>
                      <a:pt x="906" y="294"/>
                    </a:lnTo>
                    <a:lnTo>
                      <a:pt x="910" y="294"/>
                    </a:lnTo>
                    <a:lnTo>
                      <a:pt x="910" y="298"/>
                    </a:lnTo>
                    <a:lnTo>
                      <a:pt x="914" y="298"/>
                    </a:lnTo>
                    <a:lnTo>
                      <a:pt x="918" y="298"/>
                    </a:lnTo>
                    <a:lnTo>
                      <a:pt x="918" y="302"/>
                    </a:lnTo>
                    <a:lnTo>
                      <a:pt x="918" y="298"/>
                    </a:lnTo>
                    <a:lnTo>
                      <a:pt x="920" y="298"/>
                    </a:lnTo>
                    <a:lnTo>
                      <a:pt x="924" y="298"/>
                    </a:lnTo>
                    <a:lnTo>
                      <a:pt x="928" y="298"/>
                    </a:lnTo>
                    <a:lnTo>
                      <a:pt x="928" y="302"/>
                    </a:lnTo>
                    <a:lnTo>
                      <a:pt x="932" y="302"/>
                    </a:lnTo>
                    <a:lnTo>
                      <a:pt x="932" y="306"/>
                    </a:lnTo>
                    <a:lnTo>
                      <a:pt x="936" y="306"/>
                    </a:lnTo>
                    <a:lnTo>
                      <a:pt x="932" y="310"/>
                    </a:lnTo>
                    <a:lnTo>
                      <a:pt x="928" y="310"/>
                    </a:lnTo>
                    <a:lnTo>
                      <a:pt x="924" y="310"/>
                    </a:lnTo>
                    <a:lnTo>
                      <a:pt x="920" y="310"/>
                    </a:lnTo>
                    <a:lnTo>
                      <a:pt x="920" y="314"/>
                    </a:lnTo>
                    <a:lnTo>
                      <a:pt x="918" y="314"/>
                    </a:lnTo>
                    <a:lnTo>
                      <a:pt x="914" y="318"/>
                    </a:lnTo>
                    <a:lnTo>
                      <a:pt x="918" y="314"/>
                    </a:lnTo>
                    <a:lnTo>
                      <a:pt x="920" y="314"/>
                    </a:lnTo>
                    <a:lnTo>
                      <a:pt x="920" y="310"/>
                    </a:lnTo>
                    <a:lnTo>
                      <a:pt x="924" y="310"/>
                    </a:lnTo>
                    <a:lnTo>
                      <a:pt x="928" y="310"/>
                    </a:lnTo>
                    <a:lnTo>
                      <a:pt x="932" y="314"/>
                    </a:lnTo>
                    <a:lnTo>
                      <a:pt x="928" y="314"/>
                    </a:lnTo>
                    <a:lnTo>
                      <a:pt x="924" y="314"/>
                    </a:lnTo>
                    <a:lnTo>
                      <a:pt x="924" y="318"/>
                    </a:lnTo>
                    <a:lnTo>
                      <a:pt x="920" y="322"/>
                    </a:lnTo>
                    <a:lnTo>
                      <a:pt x="918" y="322"/>
                    </a:lnTo>
                    <a:lnTo>
                      <a:pt x="920" y="322"/>
                    </a:lnTo>
                    <a:lnTo>
                      <a:pt x="924" y="318"/>
                    </a:lnTo>
                    <a:lnTo>
                      <a:pt x="924" y="314"/>
                    </a:lnTo>
                    <a:lnTo>
                      <a:pt x="928" y="314"/>
                    </a:lnTo>
                    <a:lnTo>
                      <a:pt x="932" y="314"/>
                    </a:lnTo>
                    <a:lnTo>
                      <a:pt x="932" y="310"/>
                    </a:lnTo>
                    <a:lnTo>
                      <a:pt x="936" y="310"/>
                    </a:lnTo>
                    <a:lnTo>
                      <a:pt x="940" y="310"/>
                    </a:lnTo>
                    <a:lnTo>
                      <a:pt x="944" y="314"/>
                    </a:lnTo>
                    <a:lnTo>
                      <a:pt x="948" y="314"/>
                    </a:lnTo>
                    <a:lnTo>
                      <a:pt x="948" y="318"/>
                    </a:lnTo>
                    <a:lnTo>
                      <a:pt x="944" y="318"/>
                    </a:lnTo>
                    <a:lnTo>
                      <a:pt x="944" y="322"/>
                    </a:lnTo>
                    <a:lnTo>
                      <a:pt x="940" y="318"/>
                    </a:lnTo>
                    <a:lnTo>
                      <a:pt x="940" y="322"/>
                    </a:lnTo>
                    <a:lnTo>
                      <a:pt x="936" y="322"/>
                    </a:lnTo>
                    <a:lnTo>
                      <a:pt x="932" y="322"/>
                    </a:lnTo>
                    <a:lnTo>
                      <a:pt x="928" y="322"/>
                    </a:lnTo>
                    <a:lnTo>
                      <a:pt x="932" y="322"/>
                    </a:lnTo>
                    <a:lnTo>
                      <a:pt x="936" y="322"/>
                    </a:lnTo>
                    <a:lnTo>
                      <a:pt x="932" y="324"/>
                    </a:lnTo>
                    <a:lnTo>
                      <a:pt x="928" y="324"/>
                    </a:lnTo>
                    <a:lnTo>
                      <a:pt x="932" y="324"/>
                    </a:lnTo>
                    <a:lnTo>
                      <a:pt x="936" y="324"/>
                    </a:lnTo>
                    <a:lnTo>
                      <a:pt x="936" y="322"/>
                    </a:lnTo>
                    <a:lnTo>
                      <a:pt x="940" y="322"/>
                    </a:lnTo>
                    <a:lnTo>
                      <a:pt x="940" y="324"/>
                    </a:lnTo>
                    <a:lnTo>
                      <a:pt x="936" y="324"/>
                    </a:lnTo>
                    <a:lnTo>
                      <a:pt x="932" y="324"/>
                    </a:lnTo>
                    <a:lnTo>
                      <a:pt x="932" y="328"/>
                    </a:lnTo>
                    <a:lnTo>
                      <a:pt x="932" y="324"/>
                    </a:lnTo>
                    <a:lnTo>
                      <a:pt x="936" y="324"/>
                    </a:lnTo>
                    <a:lnTo>
                      <a:pt x="936" y="328"/>
                    </a:lnTo>
                    <a:lnTo>
                      <a:pt x="940" y="328"/>
                    </a:lnTo>
                    <a:lnTo>
                      <a:pt x="936" y="332"/>
                    </a:lnTo>
                    <a:lnTo>
                      <a:pt x="932" y="336"/>
                    </a:lnTo>
                    <a:lnTo>
                      <a:pt x="936" y="332"/>
                    </a:lnTo>
                    <a:lnTo>
                      <a:pt x="940" y="332"/>
                    </a:lnTo>
                    <a:lnTo>
                      <a:pt x="940" y="328"/>
                    </a:lnTo>
                    <a:lnTo>
                      <a:pt x="936" y="328"/>
                    </a:lnTo>
                    <a:lnTo>
                      <a:pt x="936" y="324"/>
                    </a:lnTo>
                    <a:lnTo>
                      <a:pt x="940" y="324"/>
                    </a:lnTo>
                    <a:lnTo>
                      <a:pt x="944" y="322"/>
                    </a:lnTo>
                    <a:lnTo>
                      <a:pt x="948" y="322"/>
                    </a:lnTo>
                    <a:lnTo>
                      <a:pt x="948" y="324"/>
                    </a:lnTo>
                    <a:lnTo>
                      <a:pt x="944" y="324"/>
                    </a:lnTo>
                    <a:lnTo>
                      <a:pt x="948" y="324"/>
                    </a:lnTo>
                    <a:lnTo>
                      <a:pt x="948" y="322"/>
                    </a:lnTo>
                    <a:lnTo>
                      <a:pt x="950" y="322"/>
                    </a:lnTo>
                    <a:lnTo>
                      <a:pt x="954" y="322"/>
                    </a:lnTo>
                    <a:lnTo>
                      <a:pt x="950" y="322"/>
                    </a:lnTo>
                    <a:lnTo>
                      <a:pt x="950" y="324"/>
                    </a:lnTo>
                    <a:lnTo>
                      <a:pt x="948" y="324"/>
                    </a:lnTo>
                    <a:lnTo>
                      <a:pt x="948" y="328"/>
                    </a:lnTo>
                    <a:lnTo>
                      <a:pt x="944" y="328"/>
                    </a:lnTo>
                    <a:lnTo>
                      <a:pt x="948" y="328"/>
                    </a:lnTo>
                    <a:lnTo>
                      <a:pt x="948" y="332"/>
                    </a:lnTo>
                    <a:lnTo>
                      <a:pt x="944" y="332"/>
                    </a:lnTo>
                    <a:lnTo>
                      <a:pt x="944" y="336"/>
                    </a:lnTo>
                    <a:lnTo>
                      <a:pt x="948" y="336"/>
                    </a:lnTo>
                    <a:lnTo>
                      <a:pt x="948" y="332"/>
                    </a:lnTo>
                    <a:lnTo>
                      <a:pt x="948" y="328"/>
                    </a:lnTo>
                    <a:lnTo>
                      <a:pt x="950" y="324"/>
                    </a:lnTo>
                    <a:lnTo>
                      <a:pt x="954" y="324"/>
                    </a:lnTo>
                    <a:lnTo>
                      <a:pt x="954" y="328"/>
                    </a:lnTo>
                    <a:lnTo>
                      <a:pt x="954" y="332"/>
                    </a:lnTo>
                    <a:lnTo>
                      <a:pt x="954" y="328"/>
                    </a:lnTo>
                    <a:lnTo>
                      <a:pt x="958" y="328"/>
                    </a:lnTo>
                    <a:lnTo>
                      <a:pt x="954" y="332"/>
                    </a:lnTo>
                    <a:lnTo>
                      <a:pt x="950" y="332"/>
                    </a:lnTo>
                    <a:lnTo>
                      <a:pt x="950" y="336"/>
                    </a:lnTo>
                    <a:lnTo>
                      <a:pt x="950" y="340"/>
                    </a:lnTo>
                    <a:lnTo>
                      <a:pt x="950" y="336"/>
                    </a:lnTo>
                    <a:lnTo>
                      <a:pt x="954" y="332"/>
                    </a:lnTo>
                    <a:lnTo>
                      <a:pt x="958" y="332"/>
                    </a:lnTo>
                    <a:lnTo>
                      <a:pt x="962" y="332"/>
                    </a:lnTo>
                    <a:lnTo>
                      <a:pt x="958" y="332"/>
                    </a:lnTo>
                    <a:lnTo>
                      <a:pt x="958" y="336"/>
                    </a:lnTo>
                    <a:lnTo>
                      <a:pt x="958" y="340"/>
                    </a:lnTo>
                    <a:lnTo>
                      <a:pt x="954" y="340"/>
                    </a:lnTo>
                    <a:lnTo>
                      <a:pt x="958" y="340"/>
                    </a:lnTo>
                    <a:lnTo>
                      <a:pt x="958" y="336"/>
                    </a:lnTo>
                    <a:lnTo>
                      <a:pt x="962" y="332"/>
                    </a:lnTo>
                    <a:lnTo>
                      <a:pt x="962" y="336"/>
                    </a:lnTo>
                    <a:lnTo>
                      <a:pt x="962" y="332"/>
                    </a:lnTo>
                    <a:lnTo>
                      <a:pt x="962" y="328"/>
                    </a:lnTo>
                    <a:lnTo>
                      <a:pt x="966" y="328"/>
                    </a:lnTo>
                    <a:lnTo>
                      <a:pt x="966" y="324"/>
                    </a:lnTo>
                    <a:lnTo>
                      <a:pt x="970" y="324"/>
                    </a:lnTo>
                    <a:lnTo>
                      <a:pt x="970" y="322"/>
                    </a:lnTo>
                    <a:lnTo>
                      <a:pt x="970" y="324"/>
                    </a:lnTo>
                    <a:lnTo>
                      <a:pt x="974" y="324"/>
                    </a:lnTo>
                    <a:lnTo>
                      <a:pt x="976" y="324"/>
                    </a:lnTo>
                    <a:lnTo>
                      <a:pt x="980" y="324"/>
                    </a:lnTo>
                    <a:lnTo>
                      <a:pt x="980" y="328"/>
                    </a:lnTo>
                    <a:lnTo>
                      <a:pt x="984" y="328"/>
                    </a:lnTo>
                    <a:lnTo>
                      <a:pt x="988" y="332"/>
                    </a:lnTo>
                    <a:lnTo>
                      <a:pt x="988" y="336"/>
                    </a:lnTo>
                    <a:lnTo>
                      <a:pt x="984" y="336"/>
                    </a:lnTo>
                    <a:lnTo>
                      <a:pt x="984" y="340"/>
                    </a:lnTo>
                    <a:lnTo>
                      <a:pt x="980" y="340"/>
                    </a:lnTo>
                    <a:lnTo>
                      <a:pt x="980" y="336"/>
                    </a:lnTo>
                    <a:lnTo>
                      <a:pt x="976" y="336"/>
                    </a:lnTo>
                    <a:lnTo>
                      <a:pt x="974" y="340"/>
                    </a:lnTo>
                    <a:lnTo>
                      <a:pt x="974" y="344"/>
                    </a:lnTo>
                    <a:lnTo>
                      <a:pt x="970" y="344"/>
                    </a:lnTo>
                    <a:lnTo>
                      <a:pt x="966" y="344"/>
                    </a:lnTo>
                    <a:lnTo>
                      <a:pt x="970" y="344"/>
                    </a:lnTo>
                    <a:lnTo>
                      <a:pt x="974" y="344"/>
                    </a:lnTo>
                    <a:lnTo>
                      <a:pt x="970" y="348"/>
                    </a:lnTo>
                    <a:lnTo>
                      <a:pt x="970" y="350"/>
                    </a:lnTo>
                    <a:lnTo>
                      <a:pt x="966" y="350"/>
                    </a:lnTo>
                    <a:lnTo>
                      <a:pt x="970" y="350"/>
                    </a:lnTo>
                    <a:lnTo>
                      <a:pt x="970" y="348"/>
                    </a:lnTo>
                    <a:lnTo>
                      <a:pt x="974" y="348"/>
                    </a:lnTo>
                    <a:lnTo>
                      <a:pt x="976" y="348"/>
                    </a:lnTo>
                    <a:lnTo>
                      <a:pt x="976" y="344"/>
                    </a:lnTo>
                    <a:lnTo>
                      <a:pt x="980" y="344"/>
                    </a:lnTo>
                    <a:lnTo>
                      <a:pt x="984" y="344"/>
                    </a:lnTo>
                    <a:lnTo>
                      <a:pt x="988" y="340"/>
                    </a:lnTo>
                    <a:lnTo>
                      <a:pt x="992" y="336"/>
                    </a:lnTo>
                    <a:lnTo>
                      <a:pt x="996" y="336"/>
                    </a:lnTo>
                    <a:lnTo>
                      <a:pt x="996" y="340"/>
                    </a:lnTo>
                    <a:lnTo>
                      <a:pt x="996" y="344"/>
                    </a:lnTo>
                    <a:lnTo>
                      <a:pt x="996" y="348"/>
                    </a:lnTo>
                    <a:lnTo>
                      <a:pt x="992" y="348"/>
                    </a:lnTo>
                    <a:lnTo>
                      <a:pt x="988" y="348"/>
                    </a:lnTo>
                    <a:lnTo>
                      <a:pt x="988" y="350"/>
                    </a:lnTo>
                    <a:lnTo>
                      <a:pt x="984" y="350"/>
                    </a:lnTo>
                    <a:lnTo>
                      <a:pt x="980" y="350"/>
                    </a:lnTo>
                    <a:lnTo>
                      <a:pt x="980" y="354"/>
                    </a:lnTo>
                    <a:lnTo>
                      <a:pt x="980" y="358"/>
                    </a:lnTo>
                    <a:lnTo>
                      <a:pt x="976" y="358"/>
                    </a:lnTo>
                    <a:lnTo>
                      <a:pt x="980" y="358"/>
                    </a:lnTo>
                    <a:lnTo>
                      <a:pt x="980" y="354"/>
                    </a:lnTo>
                    <a:lnTo>
                      <a:pt x="984" y="350"/>
                    </a:lnTo>
                    <a:lnTo>
                      <a:pt x="988" y="350"/>
                    </a:lnTo>
                    <a:lnTo>
                      <a:pt x="988" y="354"/>
                    </a:lnTo>
                    <a:lnTo>
                      <a:pt x="984" y="358"/>
                    </a:lnTo>
                    <a:lnTo>
                      <a:pt x="984" y="362"/>
                    </a:lnTo>
                    <a:lnTo>
                      <a:pt x="984" y="366"/>
                    </a:lnTo>
                    <a:lnTo>
                      <a:pt x="984" y="362"/>
                    </a:lnTo>
                    <a:lnTo>
                      <a:pt x="988" y="358"/>
                    </a:lnTo>
                    <a:lnTo>
                      <a:pt x="988" y="354"/>
                    </a:lnTo>
                    <a:lnTo>
                      <a:pt x="988" y="350"/>
                    </a:lnTo>
                    <a:lnTo>
                      <a:pt x="992" y="350"/>
                    </a:lnTo>
                    <a:lnTo>
                      <a:pt x="992" y="348"/>
                    </a:lnTo>
                    <a:lnTo>
                      <a:pt x="996" y="348"/>
                    </a:lnTo>
                    <a:lnTo>
                      <a:pt x="1000" y="348"/>
                    </a:lnTo>
                    <a:lnTo>
                      <a:pt x="1000" y="344"/>
                    </a:lnTo>
                    <a:lnTo>
                      <a:pt x="1004" y="344"/>
                    </a:lnTo>
                    <a:lnTo>
                      <a:pt x="1006" y="344"/>
                    </a:lnTo>
                    <a:lnTo>
                      <a:pt x="1006" y="348"/>
                    </a:lnTo>
                    <a:lnTo>
                      <a:pt x="1004" y="348"/>
                    </a:lnTo>
                    <a:lnTo>
                      <a:pt x="1004" y="350"/>
                    </a:lnTo>
                    <a:lnTo>
                      <a:pt x="1000" y="350"/>
                    </a:lnTo>
                    <a:lnTo>
                      <a:pt x="1000" y="354"/>
                    </a:lnTo>
                    <a:lnTo>
                      <a:pt x="1000" y="350"/>
                    </a:lnTo>
                    <a:lnTo>
                      <a:pt x="1004" y="350"/>
                    </a:lnTo>
                    <a:lnTo>
                      <a:pt x="1004" y="348"/>
                    </a:lnTo>
                    <a:lnTo>
                      <a:pt x="1006" y="348"/>
                    </a:lnTo>
                    <a:lnTo>
                      <a:pt x="1010" y="348"/>
                    </a:lnTo>
                    <a:lnTo>
                      <a:pt x="1014" y="348"/>
                    </a:lnTo>
                    <a:lnTo>
                      <a:pt x="1018" y="348"/>
                    </a:lnTo>
                    <a:lnTo>
                      <a:pt x="1022" y="350"/>
                    </a:lnTo>
                    <a:lnTo>
                      <a:pt x="1026" y="350"/>
                    </a:lnTo>
                    <a:lnTo>
                      <a:pt x="1030" y="350"/>
                    </a:lnTo>
                    <a:lnTo>
                      <a:pt x="1030" y="354"/>
                    </a:lnTo>
                    <a:lnTo>
                      <a:pt x="1026" y="354"/>
                    </a:lnTo>
                    <a:lnTo>
                      <a:pt x="1022" y="354"/>
                    </a:lnTo>
                    <a:lnTo>
                      <a:pt x="1022" y="358"/>
                    </a:lnTo>
                    <a:lnTo>
                      <a:pt x="1018" y="358"/>
                    </a:lnTo>
                    <a:lnTo>
                      <a:pt x="1014" y="358"/>
                    </a:lnTo>
                    <a:lnTo>
                      <a:pt x="1010" y="358"/>
                    </a:lnTo>
                    <a:lnTo>
                      <a:pt x="1010" y="362"/>
                    </a:lnTo>
                    <a:lnTo>
                      <a:pt x="1006" y="362"/>
                    </a:lnTo>
                    <a:lnTo>
                      <a:pt x="1004" y="362"/>
                    </a:lnTo>
                    <a:lnTo>
                      <a:pt x="1004" y="366"/>
                    </a:lnTo>
                    <a:lnTo>
                      <a:pt x="1006" y="366"/>
                    </a:lnTo>
                    <a:lnTo>
                      <a:pt x="1004" y="366"/>
                    </a:lnTo>
                    <a:lnTo>
                      <a:pt x="1000" y="370"/>
                    </a:lnTo>
                    <a:lnTo>
                      <a:pt x="1004" y="370"/>
                    </a:lnTo>
                    <a:lnTo>
                      <a:pt x="1004" y="366"/>
                    </a:lnTo>
                    <a:lnTo>
                      <a:pt x="1006" y="366"/>
                    </a:lnTo>
                    <a:lnTo>
                      <a:pt x="1006" y="362"/>
                    </a:lnTo>
                    <a:lnTo>
                      <a:pt x="1010" y="362"/>
                    </a:lnTo>
                    <a:lnTo>
                      <a:pt x="1014" y="362"/>
                    </a:lnTo>
                    <a:lnTo>
                      <a:pt x="1018" y="362"/>
                    </a:lnTo>
                    <a:lnTo>
                      <a:pt x="1022" y="362"/>
                    </a:lnTo>
                    <a:lnTo>
                      <a:pt x="1026" y="362"/>
                    </a:lnTo>
                    <a:lnTo>
                      <a:pt x="1022" y="366"/>
                    </a:lnTo>
                    <a:lnTo>
                      <a:pt x="1018" y="366"/>
                    </a:lnTo>
                    <a:lnTo>
                      <a:pt x="1014" y="370"/>
                    </a:lnTo>
                    <a:lnTo>
                      <a:pt x="1010" y="370"/>
                    </a:lnTo>
                    <a:lnTo>
                      <a:pt x="1006" y="370"/>
                    </a:lnTo>
                    <a:lnTo>
                      <a:pt x="1004" y="374"/>
                    </a:lnTo>
                    <a:lnTo>
                      <a:pt x="1004" y="378"/>
                    </a:lnTo>
                    <a:lnTo>
                      <a:pt x="1006" y="374"/>
                    </a:lnTo>
                    <a:lnTo>
                      <a:pt x="1006" y="370"/>
                    </a:lnTo>
                    <a:lnTo>
                      <a:pt x="1010" y="370"/>
                    </a:lnTo>
                    <a:lnTo>
                      <a:pt x="1014" y="370"/>
                    </a:lnTo>
                    <a:lnTo>
                      <a:pt x="1018" y="370"/>
                    </a:lnTo>
                    <a:lnTo>
                      <a:pt x="1018" y="366"/>
                    </a:lnTo>
                    <a:lnTo>
                      <a:pt x="1022" y="366"/>
                    </a:lnTo>
                    <a:lnTo>
                      <a:pt x="1026" y="366"/>
                    </a:lnTo>
                    <a:lnTo>
                      <a:pt x="1030" y="366"/>
                    </a:lnTo>
                    <a:lnTo>
                      <a:pt x="1030" y="362"/>
                    </a:lnTo>
                    <a:lnTo>
                      <a:pt x="1030" y="358"/>
                    </a:lnTo>
                    <a:lnTo>
                      <a:pt x="1032" y="358"/>
                    </a:lnTo>
                    <a:lnTo>
                      <a:pt x="1036" y="358"/>
                    </a:lnTo>
                    <a:lnTo>
                      <a:pt x="1036" y="362"/>
                    </a:lnTo>
                    <a:lnTo>
                      <a:pt x="1040" y="362"/>
                    </a:lnTo>
                    <a:lnTo>
                      <a:pt x="1040" y="366"/>
                    </a:lnTo>
                    <a:lnTo>
                      <a:pt x="1044" y="366"/>
                    </a:lnTo>
                    <a:lnTo>
                      <a:pt x="1044" y="370"/>
                    </a:lnTo>
                    <a:lnTo>
                      <a:pt x="1044" y="374"/>
                    </a:lnTo>
                    <a:lnTo>
                      <a:pt x="1040" y="374"/>
                    </a:lnTo>
                    <a:lnTo>
                      <a:pt x="1036" y="374"/>
                    </a:lnTo>
                    <a:lnTo>
                      <a:pt x="1036" y="370"/>
                    </a:lnTo>
                    <a:lnTo>
                      <a:pt x="1032" y="370"/>
                    </a:lnTo>
                    <a:lnTo>
                      <a:pt x="1032" y="374"/>
                    </a:lnTo>
                    <a:lnTo>
                      <a:pt x="1030" y="374"/>
                    </a:lnTo>
                    <a:lnTo>
                      <a:pt x="1026" y="374"/>
                    </a:lnTo>
                    <a:lnTo>
                      <a:pt x="1022" y="378"/>
                    </a:lnTo>
                    <a:lnTo>
                      <a:pt x="1018" y="378"/>
                    </a:lnTo>
                    <a:lnTo>
                      <a:pt x="1014" y="378"/>
                    </a:lnTo>
                    <a:lnTo>
                      <a:pt x="1010" y="378"/>
                    </a:lnTo>
                    <a:lnTo>
                      <a:pt x="1006" y="378"/>
                    </a:lnTo>
                    <a:lnTo>
                      <a:pt x="1004" y="378"/>
                    </a:lnTo>
                    <a:lnTo>
                      <a:pt x="1006" y="378"/>
                    </a:lnTo>
                    <a:lnTo>
                      <a:pt x="1010" y="378"/>
                    </a:lnTo>
                    <a:lnTo>
                      <a:pt x="1014" y="378"/>
                    </a:lnTo>
                    <a:lnTo>
                      <a:pt x="1018" y="378"/>
                    </a:lnTo>
                    <a:lnTo>
                      <a:pt x="1022" y="378"/>
                    </a:lnTo>
                    <a:lnTo>
                      <a:pt x="1026" y="378"/>
                    </a:lnTo>
                    <a:lnTo>
                      <a:pt x="1030" y="378"/>
                    </a:lnTo>
                    <a:lnTo>
                      <a:pt x="1032" y="380"/>
                    </a:lnTo>
                    <a:lnTo>
                      <a:pt x="1036" y="380"/>
                    </a:lnTo>
                    <a:lnTo>
                      <a:pt x="1036" y="378"/>
                    </a:lnTo>
                    <a:lnTo>
                      <a:pt x="1040" y="380"/>
                    </a:lnTo>
                    <a:lnTo>
                      <a:pt x="1044" y="380"/>
                    </a:lnTo>
                    <a:lnTo>
                      <a:pt x="1048" y="380"/>
                    </a:lnTo>
                    <a:lnTo>
                      <a:pt x="1052" y="380"/>
                    </a:lnTo>
                    <a:lnTo>
                      <a:pt x="1052" y="384"/>
                    </a:lnTo>
                    <a:lnTo>
                      <a:pt x="1052" y="388"/>
                    </a:lnTo>
                    <a:lnTo>
                      <a:pt x="1048" y="388"/>
                    </a:lnTo>
                    <a:lnTo>
                      <a:pt x="1044" y="384"/>
                    </a:lnTo>
                    <a:lnTo>
                      <a:pt x="1040" y="384"/>
                    </a:lnTo>
                    <a:lnTo>
                      <a:pt x="1040" y="388"/>
                    </a:lnTo>
                    <a:lnTo>
                      <a:pt x="1036" y="388"/>
                    </a:lnTo>
                    <a:lnTo>
                      <a:pt x="1032" y="384"/>
                    </a:lnTo>
                    <a:lnTo>
                      <a:pt x="1030" y="384"/>
                    </a:lnTo>
                    <a:lnTo>
                      <a:pt x="1026" y="384"/>
                    </a:lnTo>
                    <a:lnTo>
                      <a:pt x="1022" y="384"/>
                    </a:lnTo>
                    <a:lnTo>
                      <a:pt x="1022" y="380"/>
                    </a:lnTo>
                    <a:lnTo>
                      <a:pt x="1018" y="380"/>
                    </a:lnTo>
                    <a:lnTo>
                      <a:pt x="1014" y="384"/>
                    </a:lnTo>
                    <a:lnTo>
                      <a:pt x="1018" y="384"/>
                    </a:lnTo>
                    <a:lnTo>
                      <a:pt x="1018" y="380"/>
                    </a:lnTo>
                    <a:lnTo>
                      <a:pt x="1022" y="384"/>
                    </a:lnTo>
                    <a:lnTo>
                      <a:pt x="1026" y="384"/>
                    </a:lnTo>
                    <a:lnTo>
                      <a:pt x="1030" y="384"/>
                    </a:lnTo>
                    <a:lnTo>
                      <a:pt x="1032" y="384"/>
                    </a:lnTo>
                    <a:lnTo>
                      <a:pt x="1030" y="384"/>
                    </a:lnTo>
                    <a:lnTo>
                      <a:pt x="1026" y="384"/>
                    </a:lnTo>
                    <a:lnTo>
                      <a:pt x="1022" y="384"/>
                    </a:lnTo>
                    <a:lnTo>
                      <a:pt x="1018" y="384"/>
                    </a:lnTo>
                    <a:lnTo>
                      <a:pt x="1022" y="384"/>
                    </a:lnTo>
                    <a:lnTo>
                      <a:pt x="1026" y="384"/>
                    </a:lnTo>
                    <a:lnTo>
                      <a:pt x="1022" y="388"/>
                    </a:lnTo>
                    <a:lnTo>
                      <a:pt x="1018" y="388"/>
                    </a:lnTo>
                    <a:lnTo>
                      <a:pt x="1018" y="392"/>
                    </a:lnTo>
                    <a:lnTo>
                      <a:pt x="1022" y="388"/>
                    </a:lnTo>
                    <a:lnTo>
                      <a:pt x="1026" y="388"/>
                    </a:lnTo>
                    <a:lnTo>
                      <a:pt x="1030" y="388"/>
                    </a:lnTo>
                    <a:lnTo>
                      <a:pt x="1032" y="388"/>
                    </a:lnTo>
                    <a:lnTo>
                      <a:pt x="1036" y="392"/>
                    </a:lnTo>
                    <a:lnTo>
                      <a:pt x="1032" y="392"/>
                    </a:lnTo>
                    <a:lnTo>
                      <a:pt x="1030" y="392"/>
                    </a:lnTo>
                    <a:lnTo>
                      <a:pt x="1026" y="392"/>
                    </a:lnTo>
                    <a:lnTo>
                      <a:pt x="1030" y="392"/>
                    </a:lnTo>
                    <a:lnTo>
                      <a:pt x="1032" y="392"/>
                    </a:lnTo>
                    <a:lnTo>
                      <a:pt x="1032" y="396"/>
                    </a:lnTo>
                    <a:lnTo>
                      <a:pt x="1030" y="396"/>
                    </a:lnTo>
                    <a:lnTo>
                      <a:pt x="1030" y="392"/>
                    </a:lnTo>
                    <a:lnTo>
                      <a:pt x="1026" y="392"/>
                    </a:lnTo>
                    <a:lnTo>
                      <a:pt x="1026" y="396"/>
                    </a:lnTo>
                    <a:lnTo>
                      <a:pt x="1030" y="396"/>
                    </a:lnTo>
                    <a:lnTo>
                      <a:pt x="1032" y="396"/>
                    </a:lnTo>
                    <a:lnTo>
                      <a:pt x="1036" y="396"/>
                    </a:lnTo>
                    <a:lnTo>
                      <a:pt x="1032" y="396"/>
                    </a:lnTo>
                    <a:lnTo>
                      <a:pt x="1030" y="396"/>
                    </a:lnTo>
                    <a:lnTo>
                      <a:pt x="1026" y="396"/>
                    </a:lnTo>
                    <a:lnTo>
                      <a:pt x="1022" y="396"/>
                    </a:lnTo>
                    <a:lnTo>
                      <a:pt x="1018" y="396"/>
                    </a:lnTo>
                    <a:lnTo>
                      <a:pt x="1014" y="396"/>
                    </a:lnTo>
                    <a:lnTo>
                      <a:pt x="1018" y="396"/>
                    </a:lnTo>
                    <a:lnTo>
                      <a:pt x="1014" y="396"/>
                    </a:lnTo>
                    <a:lnTo>
                      <a:pt x="1018" y="396"/>
                    </a:lnTo>
                    <a:lnTo>
                      <a:pt x="1030" y="400"/>
                    </a:lnTo>
                    <a:lnTo>
                      <a:pt x="1032" y="400"/>
                    </a:lnTo>
                    <a:lnTo>
                      <a:pt x="1030" y="400"/>
                    </a:lnTo>
                    <a:lnTo>
                      <a:pt x="1026" y="400"/>
                    </a:lnTo>
                    <a:lnTo>
                      <a:pt x="1022" y="400"/>
                    </a:lnTo>
                    <a:lnTo>
                      <a:pt x="1026" y="400"/>
                    </a:lnTo>
                    <a:lnTo>
                      <a:pt x="1026" y="404"/>
                    </a:lnTo>
                    <a:lnTo>
                      <a:pt x="1022" y="404"/>
                    </a:lnTo>
                    <a:lnTo>
                      <a:pt x="1026" y="404"/>
                    </a:lnTo>
                    <a:lnTo>
                      <a:pt x="1026" y="400"/>
                    </a:lnTo>
                    <a:lnTo>
                      <a:pt x="1030" y="400"/>
                    </a:lnTo>
                    <a:lnTo>
                      <a:pt x="1030" y="404"/>
                    </a:lnTo>
                    <a:lnTo>
                      <a:pt x="1032" y="404"/>
                    </a:lnTo>
                    <a:lnTo>
                      <a:pt x="1036" y="404"/>
                    </a:lnTo>
                    <a:lnTo>
                      <a:pt x="1040" y="404"/>
                    </a:lnTo>
                    <a:lnTo>
                      <a:pt x="1036" y="404"/>
                    </a:lnTo>
                    <a:lnTo>
                      <a:pt x="1036" y="408"/>
                    </a:lnTo>
                    <a:lnTo>
                      <a:pt x="1040" y="408"/>
                    </a:lnTo>
                    <a:lnTo>
                      <a:pt x="1040" y="404"/>
                    </a:lnTo>
                    <a:lnTo>
                      <a:pt x="1044" y="404"/>
                    </a:lnTo>
                    <a:lnTo>
                      <a:pt x="1044" y="408"/>
                    </a:lnTo>
                    <a:lnTo>
                      <a:pt x="1040" y="408"/>
                    </a:lnTo>
                    <a:lnTo>
                      <a:pt x="1044" y="408"/>
                    </a:lnTo>
                    <a:lnTo>
                      <a:pt x="1044" y="404"/>
                    </a:lnTo>
                    <a:lnTo>
                      <a:pt x="1048" y="404"/>
                    </a:lnTo>
                    <a:lnTo>
                      <a:pt x="1052" y="404"/>
                    </a:lnTo>
                    <a:lnTo>
                      <a:pt x="1052" y="408"/>
                    </a:lnTo>
                    <a:lnTo>
                      <a:pt x="1048" y="408"/>
                    </a:lnTo>
                    <a:lnTo>
                      <a:pt x="1044" y="408"/>
                    </a:lnTo>
                    <a:lnTo>
                      <a:pt x="1040" y="408"/>
                    </a:lnTo>
                    <a:lnTo>
                      <a:pt x="1036" y="408"/>
                    </a:lnTo>
                    <a:lnTo>
                      <a:pt x="1032" y="408"/>
                    </a:lnTo>
                    <a:lnTo>
                      <a:pt x="1032" y="410"/>
                    </a:lnTo>
                    <a:lnTo>
                      <a:pt x="1036" y="410"/>
                    </a:lnTo>
                    <a:lnTo>
                      <a:pt x="1036" y="408"/>
                    </a:lnTo>
                    <a:lnTo>
                      <a:pt x="1040" y="408"/>
                    </a:lnTo>
                    <a:lnTo>
                      <a:pt x="1040" y="410"/>
                    </a:lnTo>
                    <a:lnTo>
                      <a:pt x="1036" y="410"/>
                    </a:lnTo>
                    <a:lnTo>
                      <a:pt x="1040" y="410"/>
                    </a:lnTo>
                    <a:lnTo>
                      <a:pt x="1040" y="408"/>
                    </a:lnTo>
                    <a:lnTo>
                      <a:pt x="1044" y="408"/>
                    </a:lnTo>
                    <a:lnTo>
                      <a:pt x="1048" y="408"/>
                    </a:lnTo>
                    <a:lnTo>
                      <a:pt x="1044" y="408"/>
                    </a:lnTo>
                    <a:lnTo>
                      <a:pt x="1044" y="410"/>
                    </a:lnTo>
                    <a:lnTo>
                      <a:pt x="1040" y="410"/>
                    </a:lnTo>
                    <a:lnTo>
                      <a:pt x="1044" y="410"/>
                    </a:lnTo>
                    <a:lnTo>
                      <a:pt x="1040" y="410"/>
                    </a:lnTo>
                    <a:lnTo>
                      <a:pt x="1036" y="410"/>
                    </a:lnTo>
                    <a:lnTo>
                      <a:pt x="1040" y="410"/>
                    </a:lnTo>
                    <a:lnTo>
                      <a:pt x="1040" y="414"/>
                    </a:lnTo>
                    <a:lnTo>
                      <a:pt x="1044" y="410"/>
                    </a:lnTo>
                    <a:lnTo>
                      <a:pt x="1048" y="408"/>
                    </a:lnTo>
                    <a:lnTo>
                      <a:pt x="1048" y="410"/>
                    </a:lnTo>
                    <a:lnTo>
                      <a:pt x="1052" y="410"/>
                    </a:lnTo>
                    <a:lnTo>
                      <a:pt x="1048" y="414"/>
                    </a:lnTo>
                    <a:lnTo>
                      <a:pt x="1052" y="414"/>
                    </a:lnTo>
                    <a:lnTo>
                      <a:pt x="1052" y="410"/>
                    </a:lnTo>
                    <a:lnTo>
                      <a:pt x="1052" y="414"/>
                    </a:lnTo>
                    <a:lnTo>
                      <a:pt x="1052" y="418"/>
                    </a:lnTo>
                    <a:lnTo>
                      <a:pt x="1052" y="414"/>
                    </a:lnTo>
                    <a:lnTo>
                      <a:pt x="1052" y="410"/>
                    </a:lnTo>
                    <a:lnTo>
                      <a:pt x="1056" y="410"/>
                    </a:lnTo>
                    <a:lnTo>
                      <a:pt x="1056" y="414"/>
                    </a:lnTo>
                    <a:lnTo>
                      <a:pt x="1060" y="414"/>
                    </a:lnTo>
                    <a:lnTo>
                      <a:pt x="1056" y="414"/>
                    </a:lnTo>
                    <a:lnTo>
                      <a:pt x="1056" y="418"/>
                    </a:lnTo>
                    <a:lnTo>
                      <a:pt x="1052" y="418"/>
                    </a:lnTo>
                    <a:lnTo>
                      <a:pt x="1056" y="422"/>
                    </a:lnTo>
                    <a:lnTo>
                      <a:pt x="1056" y="418"/>
                    </a:lnTo>
                    <a:lnTo>
                      <a:pt x="1060" y="418"/>
                    </a:lnTo>
                    <a:lnTo>
                      <a:pt x="1062" y="414"/>
                    </a:lnTo>
                    <a:lnTo>
                      <a:pt x="1062" y="410"/>
                    </a:lnTo>
                    <a:lnTo>
                      <a:pt x="1062" y="414"/>
                    </a:lnTo>
                    <a:lnTo>
                      <a:pt x="1062" y="418"/>
                    </a:lnTo>
                    <a:lnTo>
                      <a:pt x="1060" y="418"/>
                    </a:lnTo>
                    <a:lnTo>
                      <a:pt x="1062" y="418"/>
                    </a:lnTo>
                    <a:lnTo>
                      <a:pt x="1062" y="422"/>
                    </a:lnTo>
                    <a:lnTo>
                      <a:pt x="1060" y="422"/>
                    </a:lnTo>
                    <a:lnTo>
                      <a:pt x="1060" y="426"/>
                    </a:lnTo>
                    <a:lnTo>
                      <a:pt x="1062" y="426"/>
                    </a:lnTo>
                    <a:lnTo>
                      <a:pt x="1062" y="422"/>
                    </a:lnTo>
                    <a:lnTo>
                      <a:pt x="1062" y="418"/>
                    </a:lnTo>
                    <a:lnTo>
                      <a:pt x="1066" y="414"/>
                    </a:lnTo>
                    <a:lnTo>
                      <a:pt x="1070" y="414"/>
                    </a:lnTo>
                    <a:lnTo>
                      <a:pt x="1070" y="418"/>
                    </a:lnTo>
                    <a:lnTo>
                      <a:pt x="1066" y="418"/>
                    </a:lnTo>
                    <a:lnTo>
                      <a:pt x="1066" y="422"/>
                    </a:lnTo>
                    <a:lnTo>
                      <a:pt x="1070" y="422"/>
                    </a:lnTo>
                    <a:lnTo>
                      <a:pt x="1070" y="426"/>
                    </a:lnTo>
                    <a:lnTo>
                      <a:pt x="1070" y="422"/>
                    </a:lnTo>
                    <a:lnTo>
                      <a:pt x="1066" y="422"/>
                    </a:lnTo>
                    <a:lnTo>
                      <a:pt x="1070" y="418"/>
                    </a:lnTo>
                    <a:lnTo>
                      <a:pt x="1074" y="418"/>
                    </a:lnTo>
                    <a:lnTo>
                      <a:pt x="1074" y="414"/>
                    </a:lnTo>
                    <a:lnTo>
                      <a:pt x="1076" y="418"/>
                    </a:lnTo>
                    <a:lnTo>
                      <a:pt x="1074" y="418"/>
                    </a:lnTo>
                    <a:lnTo>
                      <a:pt x="1074" y="422"/>
                    </a:lnTo>
                    <a:lnTo>
                      <a:pt x="1074" y="426"/>
                    </a:lnTo>
                    <a:lnTo>
                      <a:pt x="1074" y="422"/>
                    </a:lnTo>
                    <a:lnTo>
                      <a:pt x="1076" y="422"/>
                    </a:lnTo>
                    <a:lnTo>
                      <a:pt x="1076" y="426"/>
                    </a:lnTo>
                    <a:lnTo>
                      <a:pt x="1076" y="422"/>
                    </a:lnTo>
                    <a:lnTo>
                      <a:pt x="1080" y="422"/>
                    </a:lnTo>
                    <a:lnTo>
                      <a:pt x="1084" y="422"/>
                    </a:lnTo>
                    <a:lnTo>
                      <a:pt x="1080" y="422"/>
                    </a:lnTo>
                    <a:lnTo>
                      <a:pt x="1080" y="426"/>
                    </a:lnTo>
                    <a:lnTo>
                      <a:pt x="1080" y="422"/>
                    </a:lnTo>
                    <a:lnTo>
                      <a:pt x="1084" y="422"/>
                    </a:lnTo>
                    <a:lnTo>
                      <a:pt x="1088" y="426"/>
                    </a:lnTo>
                    <a:lnTo>
                      <a:pt x="1088" y="430"/>
                    </a:lnTo>
                    <a:lnTo>
                      <a:pt x="1084" y="430"/>
                    </a:lnTo>
                    <a:lnTo>
                      <a:pt x="1080" y="430"/>
                    </a:lnTo>
                    <a:lnTo>
                      <a:pt x="1084" y="430"/>
                    </a:lnTo>
                    <a:lnTo>
                      <a:pt x="1088" y="430"/>
                    </a:lnTo>
                    <a:lnTo>
                      <a:pt x="1088" y="434"/>
                    </a:lnTo>
                    <a:lnTo>
                      <a:pt x="1084" y="434"/>
                    </a:lnTo>
                    <a:lnTo>
                      <a:pt x="1080" y="434"/>
                    </a:lnTo>
                    <a:lnTo>
                      <a:pt x="1076" y="434"/>
                    </a:lnTo>
                    <a:lnTo>
                      <a:pt x="1080" y="434"/>
                    </a:lnTo>
                    <a:lnTo>
                      <a:pt x="1084" y="434"/>
                    </a:lnTo>
                    <a:lnTo>
                      <a:pt x="1080" y="434"/>
                    </a:lnTo>
                    <a:lnTo>
                      <a:pt x="1076" y="436"/>
                    </a:lnTo>
                    <a:lnTo>
                      <a:pt x="1080" y="436"/>
                    </a:lnTo>
                    <a:lnTo>
                      <a:pt x="1084" y="436"/>
                    </a:lnTo>
                    <a:lnTo>
                      <a:pt x="1084" y="434"/>
                    </a:lnTo>
                    <a:lnTo>
                      <a:pt x="1088" y="434"/>
                    </a:lnTo>
                    <a:lnTo>
                      <a:pt x="1088" y="436"/>
                    </a:lnTo>
                    <a:lnTo>
                      <a:pt x="1084" y="436"/>
                    </a:lnTo>
                    <a:lnTo>
                      <a:pt x="1080" y="436"/>
                    </a:lnTo>
                    <a:lnTo>
                      <a:pt x="1076" y="440"/>
                    </a:lnTo>
                    <a:lnTo>
                      <a:pt x="1080" y="440"/>
                    </a:lnTo>
                    <a:lnTo>
                      <a:pt x="1080" y="436"/>
                    </a:lnTo>
                    <a:lnTo>
                      <a:pt x="1084" y="436"/>
                    </a:lnTo>
                    <a:lnTo>
                      <a:pt x="1088" y="436"/>
                    </a:lnTo>
                    <a:lnTo>
                      <a:pt x="1092" y="436"/>
                    </a:lnTo>
                    <a:lnTo>
                      <a:pt x="1092" y="434"/>
                    </a:lnTo>
                    <a:lnTo>
                      <a:pt x="1096" y="436"/>
                    </a:lnTo>
                    <a:lnTo>
                      <a:pt x="1096" y="440"/>
                    </a:lnTo>
                    <a:lnTo>
                      <a:pt x="1092" y="440"/>
                    </a:lnTo>
                    <a:lnTo>
                      <a:pt x="1096" y="440"/>
                    </a:lnTo>
                    <a:lnTo>
                      <a:pt x="1096" y="436"/>
                    </a:lnTo>
                    <a:lnTo>
                      <a:pt x="1100" y="434"/>
                    </a:lnTo>
                    <a:lnTo>
                      <a:pt x="1104" y="434"/>
                    </a:lnTo>
                    <a:lnTo>
                      <a:pt x="1104" y="436"/>
                    </a:lnTo>
                    <a:lnTo>
                      <a:pt x="1100" y="436"/>
                    </a:lnTo>
                    <a:lnTo>
                      <a:pt x="1100" y="440"/>
                    </a:lnTo>
                    <a:lnTo>
                      <a:pt x="1096" y="444"/>
                    </a:lnTo>
                    <a:lnTo>
                      <a:pt x="1092" y="444"/>
                    </a:lnTo>
                    <a:lnTo>
                      <a:pt x="1096" y="444"/>
                    </a:lnTo>
                    <a:lnTo>
                      <a:pt x="1096" y="448"/>
                    </a:lnTo>
                    <a:lnTo>
                      <a:pt x="1100" y="444"/>
                    </a:lnTo>
                    <a:lnTo>
                      <a:pt x="1104" y="440"/>
                    </a:lnTo>
                    <a:lnTo>
                      <a:pt x="1106" y="440"/>
                    </a:lnTo>
                    <a:lnTo>
                      <a:pt x="1106" y="444"/>
                    </a:lnTo>
                    <a:lnTo>
                      <a:pt x="1106" y="448"/>
                    </a:lnTo>
                    <a:lnTo>
                      <a:pt x="1104" y="448"/>
                    </a:lnTo>
                    <a:lnTo>
                      <a:pt x="1106" y="448"/>
                    </a:lnTo>
                    <a:lnTo>
                      <a:pt x="1106" y="444"/>
                    </a:lnTo>
                    <a:lnTo>
                      <a:pt x="1106" y="440"/>
                    </a:lnTo>
                    <a:lnTo>
                      <a:pt x="1110" y="440"/>
                    </a:lnTo>
                    <a:lnTo>
                      <a:pt x="1110" y="444"/>
                    </a:lnTo>
                    <a:lnTo>
                      <a:pt x="1114" y="448"/>
                    </a:lnTo>
                    <a:lnTo>
                      <a:pt x="1110" y="444"/>
                    </a:lnTo>
                    <a:lnTo>
                      <a:pt x="1110" y="440"/>
                    </a:lnTo>
                    <a:lnTo>
                      <a:pt x="1114" y="440"/>
                    </a:lnTo>
                    <a:lnTo>
                      <a:pt x="1118" y="440"/>
                    </a:lnTo>
                    <a:lnTo>
                      <a:pt x="1114" y="444"/>
                    </a:lnTo>
                    <a:lnTo>
                      <a:pt x="1118" y="444"/>
                    </a:lnTo>
                    <a:lnTo>
                      <a:pt x="1118" y="440"/>
                    </a:lnTo>
                    <a:lnTo>
                      <a:pt x="1122" y="440"/>
                    </a:lnTo>
                    <a:lnTo>
                      <a:pt x="1122" y="444"/>
                    </a:lnTo>
                    <a:lnTo>
                      <a:pt x="1126" y="448"/>
                    </a:lnTo>
                    <a:lnTo>
                      <a:pt x="1130" y="452"/>
                    </a:lnTo>
                    <a:lnTo>
                      <a:pt x="1126" y="452"/>
                    </a:lnTo>
                    <a:lnTo>
                      <a:pt x="1122" y="452"/>
                    </a:lnTo>
                    <a:lnTo>
                      <a:pt x="1122" y="448"/>
                    </a:lnTo>
                    <a:lnTo>
                      <a:pt x="1118" y="448"/>
                    </a:lnTo>
                    <a:lnTo>
                      <a:pt x="1114" y="452"/>
                    </a:lnTo>
                    <a:lnTo>
                      <a:pt x="1118" y="452"/>
                    </a:lnTo>
                    <a:lnTo>
                      <a:pt x="1118" y="448"/>
                    </a:lnTo>
                    <a:lnTo>
                      <a:pt x="1118" y="452"/>
                    </a:lnTo>
                    <a:lnTo>
                      <a:pt x="1122" y="452"/>
                    </a:lnTo>
                    <a:lnTo>
                      <a:pt x="1122" y="456"/>
                    </a:lnTo>
                    <a:lnTo>
                      <a:pt x="1118" y="456"/>
                    </a:lnTo>
                    <a:lnTo>
                      <a:pt x="1122" y="456"/>
                    </a:lnTo>
                    <a:lnTo>
                      <a:pt x="1126" y="456"/>
                    </a:lnTo>
                    <a:lnTo>
                      <a:pt x="1122" y="456"/>
                    </a:lnTo>
                    <a:lnTo>
                      <a:pt x="1118" y="460"/>
                    </a:lnTo>
                    <a:lnTo>
                      <a:pt x="1114" y="460"/>
                    </a:lnTo>
                    <a:lnTo>
                      <a:pt x="1114" y="456"/>
                    </a:lnTo>
                    <a:lnTo>
                      <a:pt x="1110" y="456"/>
                    </a:lnTo>
                    <a:lnTo>
                      <a:pt x="1106" y="456"/>
                    </a:lnTo>
                    <a:lnTo>
                      <a:pt x="1110" y="456"/>
                    </a:lnTo>
                    <a:lnTo>
                      <a:pt x="1110" y="460"/>
                    </a:lnTo>
                    <a:lnTo>
                      <a:pt x="1114" y="460"/>
                    </a:lnTo>
                    <a:lnTo>
                      <a:pt x="1110" y="460"/>
                    </a:lnTo>
                    <a:lnTo>
                      <a:pt x="1106" y="460"/>
                    </a:lnTo>
                    <a:lnTo>
                      <a:pt x="1104" y="456"/>
                    </a:lnTo>
                    <a:lnTo>
                      <a:pt x="1106" y="460"/>
                    </a:lnTo>
                    <a:lnTo>
                      <a:pt x="1110" y="460"/>
                    </a:lnTo>
                    <a:lnTo>
                      <a:pt x="1114" y="464"/>
                    </a:lnTo>
                    <a:lnTo>
                      <a:pt x="1118" y="464"/>
                    </a:lnTo>
                    <a:lnTo>
                      <a:pt x="1114" y="466"/>
                    </a:lnTo>
                    <a:lnTo>
                      <a:pt x="1110" y="466"/>
                    </a:lnTo>
                    <a:lnTo>
                      <a:pt x="1110" y="464"/>
                    </a:lnTo>
                    <a:lnTo>
                      <a:pt x="1106" y="464"/>
                    </a:lnTo>
                    <a:lnTo>
                      <a:pt x="1104" y="464"/>
                    </a:lnTo>
                    <a:lnTo>
                      <a:pt x="1106" y="464"/>
                    </a:lnTo>
                    <a:lnTo>
                      <a:pt x="1106" y="466"/>
                    </a:lnTo>
                    <a:lnTo>
                      <a:pt x="1110" y="466"/>
                    </a:lnTo>
                    <a:lnTo>
                      <a:pt x="1114" y="470"/>
                    </a:lnTo>
                    <a:lnTo>
                      <a:pt x="1110" y="470"/>
                    </a:lnTo>
                    <a:lnTo>
                      <a:pt x="1106" y="470"/>
                    </a:lnTo>
                    <a:lnTo>
                      <a:pt x="1106" y="466"/>
                    </a:lnTo>
                    <a:lnTo>
                      <a:pt x="1104" y="466"/>
                    </a:lnTo>
                    <a:lnTo>
                      <a:pt x="1106" y="470"/>
                    </a:lnTo>
                    <a:lnTo>
                      <a:pt x="1110" y="470"/>
                    </a:lnTo>
                    <a:lnTo>
                      <a:pt x="1106" y="470"/>
                    </a:lnTo>
                    <a:lnTo>
                      <a:pt x="1106" y="474"/>
                    </a:lnTo>
                    <a:lnTo>
                      <a:pt x="1104" y="474"/>
                    </a:lnTo>
                    <a:lnTo>
                      <a:pt x="1104" y="470"/>
                    </a:lnTo>
                    <a:lnTo>
                      <a:pt x="1104" y="474"/>
                    </a:lnTo>
                    <a:lnTo>
                      <a:pt x="1100" y="474"/>
                    </a:lnTo>
                    <a:lnTo>
                      <a:pt x="1096" y="470"/>
                    </a:lnTo>
                    <a:lnTo>
                      <a:pt x="1100" y="474"/>
                    </a:lnTo>
                    <a:lnTo>
                      <a:pt x="1096" y="474"/>
                    </a:lnTo>
                    <a:lnTo>
                      <a:pt x="1092" y="474"/>
                    </a:lnTo>
                    <a:lnTo>
                      <a:pt x="1096" y="474"/>
                    </a:lnTo>
                    <a:lnTo>
                      <a:pt x="1100" y="474"/>
                    </a:lnTo>
                    <a:lnTo>
                      <a:pt x="1100" y="478"/>
                    </a:lnTo>
                    <a:lnTo>
                      <a:pt x="1096" y="478"/>
                    </a:lnTo>
                    <a:lnTo>
                      <a:pt x="1096" y="474"/>
                    </a:lnTo>
                    <a:lnTo>
                      <a:pt x="1096" y="478"/>
                    </a:lnTo>
                    <a:lnTo>
                      <a:pt x="1100" y="478"/>
                    </a:lnTo>
                    <a:lnTo>
                      <a:pt x="1096" y="478"/>
                    </a:lnTo>
                    <a:lnTo>
                      <a:pt x="1092" y="478"/>
                    </a:lnTo>
                    <a:lnTo>
                      <a:pt x="1096" y="478"/>
                    </a:lnTo>
                    <a:lnTo>
                      <a:pt x="1100" y="482"/>
                    </a:lnTo>
                    <a:lnTo>
                      <a:pt x="1096" y="486"/>
                    </a:lnTo>
                    <a:lnTo>
                      <a:pt x="1096" y="490"/>
                    </a:lnTo>
                    <a:lnTo>
                      <a:pt x="1096" y="494"/>
                    </a:lnTo>
                    <a:lnTo>
                      <a:pt x="1092" y="494"/>
                    </a:lnTo>
                    <a:lnTo>
                      <a:pt x="1092" y="490"/>
                    </a:lnTo>
                    <a:lnTo>
                      <a:pt x="1088" y="486"/>
                    </a:lnTo>
                    <a:lnTo>
                      <a:pt x="1088" y="490"/>
                    </a:lnTo>
                    <a:lnTo>
                      <a:pt x="1084" y="486"/>
                    </a:lnTo>
                    <a:lnTo>
                      <a:pt x="1088" y="486"/>
                    </a:lnTo>
                    <a:lnTo>
                      <a:pt x="1084" y="486"/>
                    </a:lnTo>
                    <a:lnTo>
                      <a:pt x="1084" y="482"/>
                    </a:lnTo>
                    <a:lnTo>
                      <a:pt x="1084" y="478"/>
                    </a:lnTo>
                    <a:lnTo>
                      <a:pt x="1080" y="482"/>
                    </a:lnTo>
                    <a:lnTo>
                      <a:pt x="1080" y="486"/>
                    </a:lnTo>
                    <a:lnTo>
                      <a:pt x="1076" y="486"/>
                    </a:lnTo>
                    <a:lnTo>
                      <a:pt x="1076" y="482"/>
                    </a:lnTo>
                    <a:lnTo>
                      <a:pt x="1076" y="486"/>
                    </a:lnTo>
                    <a:lnTo>
                      <a:pt x="1076" y="482"/>
                    </a:lnTo>
                    <a:lnTo>
                      <a:pt x="1080" y="482"/>
                    </a:lnTo>
                    <a:lnTo>
                      <a:pt x="1076" y="482"/>
                    </a:lnTo>
                    <a:lnTo>
                      <a:pt x="1080" y="478"/>
                    </a:lnTo>
                    <a:lnTo>
                      <a:pt x="1084" y="478"/>
                    </a:lnTo>
                    <a:lnTo>
                      <a:pt x="1080" y="478"/>
                    </a:lnTo>
                    <a:lnTo>
                      <a:pt x="1076" y="478"/>
                    </a:lnTo>
                    <a:lnTo>
                      <a:pt x="1074" y="478"/>
                    </a:lnTo>
                    <a:lnTo>
                      <a:pt x="1074" y="482"/>
                    </a:lnTo>
                    <a:lnTo>
                      <a:pt x="1074" y="478"/>
                    </a:lnTo>
                    <a:lnTo>
                      <a:pt x="1076" y="478"/>
                    </a:lnTo>
                    <a:lnTo>
                      <a:pt x="1076" y="474"/>
                    </a:lnTo>
                    <a:lnTo>
                      <a:pt x="1074" y="478"/>
                    </a:lnTo>
                    <a:lnTo>
                      <a:pt x="1070" y="478"/>
                    </a:lnTo>
                    <a:lnTo>
                      <a:pt x="1070" y="474"/>
                    </a:lnTo>
                    <a:lnTo>
                      <a:pt x="1074" y="474"/>
                    </a:lnTo>
                    <a:lnTo>
                      <a:pt x="1076" y="474"/>
                    </a:lnTo>
                    <a:lnTo>
                      <a:pt x="1076" y="470"/>
                    </a:lnTo>
                    <a:lnTo>
                      <a:pt x="1074" y="470"/>
                    </a:lnTo>
                    <a:lnTo>
                      <a:pt x="1074" y="474"/>
                    </a:lnTo>
                    <a:lnTo>
                      <a:pt x="1070" y="474"/>
                    </a:lnTo>
                    <a:lnTo>
                      <a:pt x="1070" y="470"/>
                    </a:lnTo>
                    <a:lnTo>
                      <a:pt x="1066" y="470"/>
                    </a:lnTo>
                    <a:lnTo>
                      <a:pt x="1070" y="470"/>
                    </a:lnTo>
                    <a:lnTo>
                      <a:pt x="1070" y="466"/>
                    </a:lnTo>
                    <a:lnTo>
                      <a:pt x="1074" y="466"/>
                    </a:lnTo>
                    <a:lnTo>
                      <a:pt x="1076" y="466"/>
                    </a:lnTo>
                    <a:lnTo>
                      <a:pt x="1076" y="464"/>
                    </a:lnTo>
                    <a:lnTo>
                      <a:pt x="1076" y="460"/>
                    </a:lnTo>
                    <a:lnTo>
                      <a:pt x="1080" y="460"/>
                    </a:lnTo>
                    <a:lnTo>
                      <a:pt x="1084" y="460"/>
                    </a:lnTo>
                    <a:lnTo>
                      <a:pt x="1084" y="456"/>
                    </a:lnTo>
                    <a:lnTo>
                      <a:pt x="1080" y="456"/>
                    </a:lnTo>
                    <a:lnTo>
                      <a:pt x="1076" y="460"/>
                    </a:lnTo>
                    <a:lnTo>
                      <a:pt x="1076" y="464"/>
                    </a:lnTo>
                    <a:lnTo>
                      <a:pt x="1074" y="464"/>
                    </a:lnTo>
                    <a:lnTo>
                      <a:pt x="1070" y="466"/>
                    </a:lnTo>
                    <a:lnTo>
                      <a:pt x="1062" y="466"/>
                    </a:lnTo>
                    <a:lnTo>
                      <a:pt x="1062" y="464"/>
                    </a:lnTo>
                    <a:lnTo>
                      <a:pt x="1066" y="464"/>
                    </a:lnTo>
                    <a:lnTo>
                      <a:pt x="1066" y="460"/>
                    </a:lnTo>
                    <a:lnTo>
                      <a:pt x="1070" y="456"/>
                    </a:lnTo>
                    <a:lnTo>
                      <a:pt x="1066" y="460"/>
                    </a:lnTo>
                    <a:lnTo>
                      <a:pt x="1062" y="464"/>
                    </a:lnTo>
                    <a:lnTo>
                      <a:pt x="1060" y="464"/>
                    </a:lnTo>
                    <a:lnTo>
                      <a:pt x="1060" y="460"/>
                    </a:lnTo>
                    <a:lnTo>
                      <a:pt x="1056" y="460"/>
                    </a:lnTo>
                    <a:lnTo>
                      <a:pt x="1052" y="456"/>
                    </a:lnTo>
                    <a:lnTo>
                      <a:pt x="1056" y="456"/>
                    </a:lnTo>
                    <a:lnTo>
                      <a:pt x="1052" y="456"/>
                    </a:lnTo>
                    <a:lnTo>
                      <a:pt x="1048" y="456"/>
                    </a:lnTo>
                    <a:lnTo>
                      <a:pt x="1048" y="452"/>
                    </a:lnTo>
                    <a:lnTo>
                      <a:pt x="1048" y="448"/>
                    </a:lnTo>
                    <a:lnTo>
                      <a:pt x="1048" y="452"/>
                    </a:lnTo>
                    <a:lnTo>
                      <a:pt x="1044" y="452"/>
                    </a:lnTo>
                    <a:lnTo>
                      <a:pt x="1040" y="452"/>
                    </a:lnTo>
                    <a:lnTo>
                      <a:pt x="1036" y="452"/>
                    </a:lnTo>
                    <a:lnTo>
                      <a:pt x="1040" y="452"/>
                    </a:lnTo>
                    <a:lnTo>
                      <a:pt x="1044" y="452"/>
                    </a:lnTo>
                    <a:lnTo>
                      <a:pt x="1044" y="456"/>
                    </a:lnTo>
                    <a:lnTo>
                      <a:pt x="1040" y="456"/>
                    </a:lnTo>
                    <a:lnTo>
                      <a:pt x="1044" y="456"/>
                    </a:lnTo>
                    <a:lnTo>
                      <a:pt x="1044" y="460"/>
                    </a:lnTo>
                    <a:lnTo>
                      <a:pt x="1040" y="460"/>
                    </a:lnTo>
                    <a:lnTo>
                      <a:pt x="1040" y="456"/>
                    </a:lnTo>
                    <a:lnTo>
                      <a:pt x="1036" y="456"/>
                    </a:lnTo>
                    <a:lnTo>
                      <a:pt x="1036" y="452"/>
                    </a:lnTo>
                    <a:lnTo>
                      <a:pt x="1032" y="452"/>
                    </a:lnTo>
                    <a:lnTo>
                      <a:pt x="1032" y="456"/>
                    </a:lnTo>
                    <a:lnTo>
                      <a:pt x="1036" y="456"/>
                    </a:lnTo>
                    <a:lnTo>
                      <a:pt x="1036" y="460"/>
                    </a:lnTo>
                    <a:lnTo>
                      <a:pt x="1040" y="460"/>
                    </a:lnTo>
                    <a:lnTo>
                      <a:pt x="1040" y="464"/>
                    </a:lnTo>
                    <a:lnTo>
                      <a:pt x="1044" y="464"/>
                    </a:lnTo>
                    <a:lnTo>
                      <a:pt x="1044" y="466"/>
                    </a:lnTo>
                    <a:lnTo>
                      <a:pt x="1040" y="466"/>
                    </a:lnTo>
                    <a:lnTo>
                      <a:pt x="1036" y="466"/>
                    </a:lnTo>
                    <a:lnTo>
                      <a:pt x="1032" y="466"/>
                    </a:lnTo>
                    <a:lnTo>
                      <a:pt x="1032" y="464"/>
                    </a:lnTo>
                    <a:lnTo>
                      <a:pt x="1030" y="464"/>
                    </a:lnTo>
                    <a:lnTo>
                      <a:pt x="1030" y="460"/>
                    </a:lnTo>
                    <a:lnTo>
                      <a:pt x="1026" y="460"/>
                    </a:lnTo>
                    <a:lnTo>
                      <a:pt x="1022" y="460"/>
                    </a:lnTo>
                    <a:lnTo>
                      <a:pt x="1026" y="460"/>
                    </a:lnTo>
                    <a:lnTo>
                      <a:pt x="1026" y="464"/>
                    </a:lnTo>
                    <a:lnTo>
                      <a:pt x="1030" y="464"/>
                    </a:lnTo>
                    <a:lnTo>
                      <a:pt x="1032" y="464"/>
                    </a:lnTo>
                    <a:lnTo>
                      <a:pt x="1032" y="466"/>
                    </a:lnTo>
                    <a:lnTo>
                      <a:pt x="1030" y="466"/>
                    </a:lnTo>
                    <a:lnTo>
                      <a:pt x="1030" y="464"/>
                    </a:lnTo>
                    <a:lnTo>
                      <a:pt x="1030" y="466"/>
                    </a:lnTo>
                    <a:lnTo>
                      <a:pt x="1030" y="470"/>
                    </a:lnTo>
                    <a:lnTo>
                      <a:pt x="1032" y="470"/>
                    </a:lnTo>
                    <a:lnTo>
                      <a:pt x="1036" y="470"/>
                    </a:lnTo>
                    <a:lnTo>
                      <a:pt x="1032" y="474"/>
                    </a:lnTo>
                    <a:lnTo>
                      <a:pt x="1032" y="478"/>
                    </a:lnTo>
                    <a:lnTo>
                      <a:pt x="1032" y="474"/>
                    </a:lnTo>
                    <a:lnTo>
                      <a:pt x="1036" y="474"/>
                    </a:lnTo>
                    <a:lnTo>
                      <a:pt x="1040" y="474"/>
                    </a:lnTo>
                    <a:lnTo>
                      <a:pt x="1044" y="474"/>
                    </a:lnTo>
                    <a:lnTo>
                      <a:pt x="1040" y="478"/>
                    </a:lnTo>
                    <a:lnTo>
                      <a:pt x="1044" y="478"/>
                    </a:lnTo>
                    <a:lnTo>
                      <a:pt x="1048" y="478"/>
                    </a:lnTo>
                    <a:lnTo>
                      <a:pt x="1044" y="482"/>
                    </a:lnTo>
                    <a:lnTo>
                      <a:pt x="1040" y="482"/>
                    </a:lnTo>
                    <a:lnTo>
                      <a:pt x="1044" y="482"/>
                    </a:lnTo>
                    <a:lnTo>
                      <a:pt x="1048" y="486"/>
                    </a:lnTo>
                    <a:lnTo>
                      <a:pt x="1044" y="486"/>
                    </a:lnTo>
                    <a:lnTo>
                      <a:pt x="1044" y="490"/>
                    </a:lnTo>
                    <a:lnTo>
                      <a:pt x="1048" y="486"/>
                    </a:lnTo>
                    <a:lnTo>
                      <a:pt x="1052" y="486"/>
                    </a:lnTo>
                    <a:lnTo>
                      <a:pt x="1048" y="490"/>
                    </a:lnTo>
                    <a:lnTo>
                      <a:pt x="1052" y="490"/>
                    </a:lnTo>
                    <a:lnTo>
                      <a:pt x="1052" y="494"/>
                    </a:lnTo>
                    <a:lnTo>
                      <a:pt x="1052" y="496"/>
                    </a:lnTo>
                    <a:lnTo>
                      <a:pt x="1052" y="494"/>
                    </a:lnTo>
                    <a:lnTo>
                      <a:pt x="1052" y="490"/>
                    </a:lnTo>
                    <a:lnTo>
                      <a:pt x="1056" y="490"/>
                    </a:lnTo>
                    <a:lnTo>
                      <a:pt x="1056" y="494"/>
                    </a:lnTo>
                    <a:lnTo>
                      <a:pt x="1060" y="494"/>
                    </a:lnTo>
                    <a:lnTo>
                      <a:pt x="1060" y="496"/>
                    </a:lnTo>
                    <a:lnTo>
                      <a:pt x="1060" y="494"/>
                    </a:lnTo>
                    <a:lnTo>
                      <a:pt x="1062" y="494"/>
                    </a:lnTo>
                    <a:lnTo>
                      <a:pt x="1060" y="496"/>
                    </a:lnTo>
                    <a:lnTo>
                      <a:pt x="1062" y="496"/>
                    </a:lnTo>
                    <a:lnTo>
                      <a:pt x="1062" y="494"/>
                    </a:lnTo>
                    <a:lnTo>
                      <a:pt x="1066" y="494"/>
                    </a:lnTo>
                    <a:lnTo>
                      <a:pt x="1066" y="496"/>
                    </a:lnTo>
                    <a:lnTo>
                      <a:pt x="1066" y="500"/>
                    </a:lnTo>
                    <a:lnTo>
                      <a:pt x="1070" y="500"/>
                    </a:lnTo>
                    <a:lnTo>
                      <a:pt x="1074" y="500"/>
                    </a:lnTo>
                    <a:lnTo>
                      <a:pt x="1074" y="504"/>
                    </a:lnTo>
                    <a:lnTo>
                      <a:pt x="1074" y="508"/>
                    </a:lnTo>
                    <a:lnTo>
                      <a:pt x="1070" y="508"/>
                    </a:lnTo>
                    <a:lnTo>
                      <a:pt x="1070" y="504"/>
                    </a:lnTo>
                    <a:lnTo>
                      <a:pt x="1066" y="504"/>
                    </a:lnTo>
                    <a:lnTo>
                      <a:pt x="1066" y="508"/>
                    </a:lnTo>
                    <a:lnTo>
                      <a:pt x="1070" y="508"/>
                    </a:lnTo>
                    <a:lnTo>
                      <a:pt x="1074" y="512"/>
                    </a:lnTo>
                    <a:lnTo>
                      <a:pt x="1076" y="512"/>
                    </a:lnTo>
                    <a:lnTo>
                      <a:pt x="1080" y="512"/>
                    </a:lnTo>
                    <a:lnTo>
                      <a:pt x="1080" y="516"/>
                    </a:lnTo>
                    <a:lnTo>
                      <a:pt x="1076" y="516"/>
                    </a:lnTo>
                    <a:lnTo>
                      <a:pt x="1074" y="516"/>
                    </a:lnTo>
                    <a:lnTo>
                      <a:pt x="1074" y="520"/>
                    </a:lnTo>
                    <a:lnTo>
                      <a:pt x="1076" y="520"/>
                    </a:lnTo>
                    <a:lnTo>
                      <a:pt x="1080" y="520"/>
                    </a:lnTo>
                    <a:lnTo>
                      <a:pt x="1080" y="522"/>
                    </a:lnTo>
                    <a:lnTo>
                      <a:pt x="1080" y="526"/>
                    </a:lnTo>
                    <a:lnTo>
                      <a:pt x="1080" y="530"/>
                    </a:lnTo>
                    <a:lnTo>
                      <a:pt x="1076" y="530"/>
                    </a:lnTo>
                    <a:lnTo>
                      <a:pt x="1076" y="526"/>
                    </a:lnTo>
                    <a:lnTo>
                      <a:pt x="1076" y="522"/>
                    </a:lnTo>
                    <a:lnTo>
                      <a:pt x="1074" y="522"/>
                    </a:lnTo>
                    <a:lnTo>
                      <a:pt x="1074" y="520"/>
                    </a:lnTo>
                    <a:lnTo>
                      <a:pt x="1070" y="520"/>
                    </a:lnTo>
                    <a:lnTo>
                      <a:pt x="1074" y="520"/>
                    </a:lnTo>
                    <a:lnTo>
                      <a:pt x="1074" y="522"/>
                    </a:lnTo>
                    <a:lnTo>
                      <a:pt x="1074" y="526"/>
                    </a:lnTo>
                    <a:lnTo>
                      <a:pt x="1076" y="530"/>
                    </a:lnTo>
                    <a:lnTo>
                      <a:pt x="1074" y="530"/>
                    </a:lnTo>
                    <a:lnTo>
                      <a:pt x="1074" y="534"/>
                    </a:lnTo>
                    <a:lnTo>
                      <a:pt x="1076" y="534"/>
                    </a:lnTo>
                    <a:lnTo>
                      <a:pt x="1076" y="538"/>
                    </a:lnTo>
                    <a:lnTo>
                      <a:pt x="1080" y="538"/>
                    </a:lnTo>
                    <a:lnTo>
                      <a:pt x="1076" y="542"/>
                    </a:lnTo>
                    <a:lnTo>
                      <a:pt x="1074" y="538"/>
                    </a:lnTo>
                    <a:lnTo>
                      <a:pt x="1070" y="538"/>
                    </a:lnTo>
                    <a:lnTo>
                      <a:pt x="1074" y="542"/>
                    </a:lnTo>
                    <a:lnTo>
                      <a:pt x="1074" y="546"/>
                    </a:lnTo>
                    <a:lnTo>
                      <a:pt x="1076" y="546"/>
                    </a:lnTo>
                    <a:lnTo>
                      <a:pt x="1074" y="546"/>
                    </a:lnTo>
                    <a:lnTo>
                      <a:pt x="1074" y="550"/>
                    </a:lnTo>
                    <a:lnTo>
                      <a:pt x="1070" y="546"/>
                    </a:lnTo>
                    <a:lnTo>
                      <a:pt x="1070" y="542"/>
                    </a:lnTo>
                    <a:lnTo>
                      <a:pt x="1066" y="542"/>
                    </a:lnTo>
                    <a:lnTo>
                      <a:pt x="1066" y="538"/>
                    </a:lnTo>
                    <a:lnTo>
                      <a:pt x="1062" y="538"/>
                    </a:lnTo>
                    <a:lnTo>
                      <a:pt x="1060" y="538"/>
                    </a:lnTo>
                    <a:lnTo>
                      <a:pt x="1060" y="534"/>
                    </a:lnTo>
                    <a:lnTo>
                      <a:pt x="1056" y="534"/>
                    </a:lnTo>
                    <a:lnTo>
                      <a:pt x="1060" y="538"/>
                    </a:lnTo>
                    <a:lnTo>
                      <a:pt x="1056" y="538"/>
                    </a:lnTo>
                    <a:lnTo>
                      <a:pt x="1056" y="534"/>
                    </a:lnTo>
                    <a:lnTo>
                      <a:pt x="1052" y="534"/>
                    </a:lnTo>
                    <a:lnTo>
                      <a:pt x="1052" y="530"/>
                    </a:lnTo>
                    <a:lnTo>
                      <a:pt x="1052" y="526"/>
                    </a:lnTo>
                    <a:lnTo>
                      <a:pt x="1052" y="530"/>
                    </a:lnTo>
                    <a:lnTo>
                      <a:pt x="1052" y="534"/>
                    </a:lnTo>
                    <a:lnTo>
                      <a:pt x="1052" y="538"/>
                    </a:lnTo>
                    <a:lnTo>
                      <a:pt x="1052" y="534"/>
                    </a:lnTo>
                    <a:lnTo>
                      <a:pt x="1052" y="530"/>
                    </a:lnTo>
                    <a:lnTo>
                      <a:pt x="1048" y="530"/>
                    </a:lnTo>
                    <a:lnTo>
                      <a:pt x="1048" y="534"/>
                    </a:lnTo>
                    <a:lnTo>
                      <a:pt x="1048" y="530"/>
                    </a:lnTo>
                    <a:lnTo>
                      <a:pt x="1048" y="526"/>
                    </a:lnTo>
                    <a:lnTo>
                      <a:pt x="1048" y="530"/>
                    </a:lnTo>
                    <a:lnTo>
                      <a:pt x="1044" y="530"/>
                    </a:lnTo>
                    <a:lnTo>
                      <a:pt x="1040" y="526"/>
                    </a:lnTo>
                    <a:lnTo>
                      <a:pt x="1036" y="522"/>
                    </a:lnTo>
                    <a:lnTo>
                      <a:pt x="1036" y="520"/>
                    </a:lnTo>
                    <a:lnTo>
                      <a:pt x="1032" y="520"/>
                    </a:lnTo>
                    <a:lnTo>
                      <a:pt x="1036" y="522"/>
                    </a:lnTo>
                    <a:lnTo>
                      <a:pt x="1036" y="526"/>
                    </a:lnTo>
                    <a:lnTo>
                      <a:pt x="1036" y="530"/>
                    </a:lnTo>
                    <a:lnTo>
                      <a:pt x="1036" y="526"/>
                    </a:lnTo>
                    <a:lnTo>
                      <a:pt x="1032" y="526"/>
                    </a:lnTo>
                    <a:lnTo>
                      <a:pt x="1032" y="522"/>
                    </a:lnTo>
                    <a:lnTo>
                      <a:pt x="1030" y="522"/>
                    </a:lnTo>
                    <a:lnTo>
                      <a:pt x="1026" y="522"/>
                    </a:lnTo>
                    <a:lnTo>
                      <a:pt x="1026" y="520"/>
                    </a:lnTo>
                    <a:lnTo>
                      <a:pt x="1022" y="520"/>
                    </a:lnTo>
                    <a:lnTo>
                      <a:pt x="1018" y="520"/>
                    </a:lnTo>
                    <a:lnTo>
                      <a:pt x="1022" y="522"/>
                    </a:lnTo>
                    <a:lnTo>
                      <a:pt x="1026" y="526"/>
                    </a:lnTo>
                    <a:lnTo>
                      <a:pt x="1030" y="530"/>
                    </a:lnTo>
                    <a:lnTo>
                      <a:pt x="1030" y="534"/>
                    </a:lnTo>
                    <a:lnTo>
                      <a:pt x="1032" y="534"/>
                    </a:lnTo>
                    <a:lnTo>
                      <a:pt x="1036" y="534"/>
                    </a:lnTo>
                    <a:lnTo>
                      <a:pt x="1036" y="538"/>
                    </a:lnTo>
                    <a:lnTo>
                      <a:pt x="1040" y="538"/>
                    </a:lnTo>
                    <a:lnTo>
                      <a:pt x="1036" y="538"/>
                    </a:lnTo>
                    <a:lnTo>
                      <a:pt x="1040" y="538"/>
                    </a:lnTo>
                    <a:lnTo>
                      <a:pt x="1044" y="542"/>
                    </a:lnTo>
                    <a:lnTo>
                      <a:pt x="1048" y="542"/>
                    </a:lnTo>
                    <a:lnTo>
                      <a:pt x="1048" y="546"/>
                    </a:lnTo>
                    <a:lnTo>
                      <a:pt x="1052" y="546"/>
                    </a:lnTo>
                    <a:lnTo>
                      <a:pt x="1056" y="550"/>
                    </a:lnTo>
                    <a:lnTo>
                      <a:pt x="1056" y="552"/>
                    </a:lnTo>
                    <a:lnTo>
                      <a:pt x="1060" y="552"/>
                    </a:lnTo>
                    <a:lnTo>
                      <a:pt x="1060" y="556"/>
                    </a:lnTo>
                    <a:lnTo>
                      <a:pt x="1062" y="556"/>
                    </a:lnTo>
                    <a:lnTo>
                      <a:pt x="1060" y="556"/>
                    </a:lnTo>
                    <a:lnTo>
                      <a:pt x="1060" y="560"/>
                    </a:lnTo>
                    <a:lnTo>
                      <a:pt x="1062" y="560"/>
                    </a:lnTo>
                    <a:lnTo>
                      <a:pt x="1062" y="564"/>
                    </a:lnTo>
                    <a:lnTo>
                      <a:pt x="1060" y="564"/>
                    </a:lnTo>
                    <a:lnTo>
                      <a:pt x="1056" y="564"/>
                    </a:lnTo>
                    <a:lnTo>
                      <a:pt x="1052" y="564"/>
                    </a:lnTo>
                    <a:lnTo>
                      <a:pt x="1052" y="560"/>
                    </a:lnTo>
                    <a:lnTo>
                      <a:pt x="1048" y="560"/>
                    </a:lnTo>
                    <a:lnTo>
                      <a:pt x="1044" y="560"/>
                    </a:lnTo>
                    <a:lnTo>
                      <a:pt x="1040" y="556"/>
                    </a:lnTo>
                    <a:lnTo>
                      <a:pt x="1036" y="556"/>
                    </a:lnTo>
                    <a:lnTo>
                      <a:pt x="1032" y="556"/>
                    </a:lnTo>
                    <a:lnTo>
                      <a:pt x="1030" y="556"/>
                    </a:lnTo>
                    <a:lnTo>
                      <a:pt x="1026" y="556"/>
                    </a:lnTo>
                    <a:lnTo>
                      <a:pt x="1026" y="552"/>
                    </a:lnTo>
                    <a:lnTo>
                      <a:pt x="1022" y="552"/>
                    </a:lnTo>
                    <a:lnTo>
                      <a:pt x="1018" y="552"/>
                    </a:lnTo>
                    <a:lnTo>
                      <a:pt x="1018" y="550"/>
                    </a:lnTo>
                    <a:lnTo>
                      <a:pt x="1014" y="550"/>
                    </a:lnTo>
                    <a:lnTo>
                      <a:pt x="1014" y="546"/>
                    </a:lnTo>
                    <a:lnTo>
                      <a:pt x="1014" y="550"/>
                    </a:lnTo>
                    <a:lnTo>
                      <a:pt x="1010" y="546"/>
                    </a:lnTo>
                    <a:lnTo>
                      <a:pt x="1010" y="542"/>
                    </a:lnTo>
                    <a:lnTo>
                      <a:pt x="1006" y="542"/>
                    </a:lnTo>
                    <a:lnTo>
                      <a:pt x="1004" y="542"/>
                    </a:lnTo>
                    <a:lnTo>
                      <a:pt x="1004" y="542"/>
                    </a:lnTo>
                    <a:lnTo>
                      <a:pt x="1004" y="542"/>
                    </a:lnTo>
                    <a:close/>
                    <a:moveTo>
                      <a:pt x="902" y="292"/>
                    </a:moveTo>
                    <a:lnTo>
                      <a:pt x="898" y="292"/>
                    </a:lnTo>
                    <a:lnTo>
                      <a:pt x="894" y="292"/>
                    </a:lnTo>
                    <a:lnTo>
                      <a:pt x="890" y="292"/>
                    </a:lnTo>
                    <a:lnTo>
                      <a:pt x="888" y="292"/>
                    </a:lnTo>
                    <a:lnTo>
                      <a:pt x="884" y="292"/>
                    </a:lnTo>
                    <a:lnTo>
                      <a:pt x="880" y="292"/>
                    </a:lnTo>
                    <a:lnTo>
                      <a:pt x="876" y="294"/>
                    </a:lnTo>
                    <a:lnTo>
                      <a:pt x="872" y="294"/>
                    </a:lnTo>
                    <a:lnTo>
                      <a:pt x="868" y="294"/>
                    </a:lnTo>
                    <a:lnTo>
                      <a:pt x="864" y="292"/>
                    </a:lnTo>
                    <a:lnTo>
                      <a:pt x="862" y="292"/>
                    </a:lnTo>
                    <a:lnTo>
                      <a:pt x="862" y="288"/>
                    </a:lnTo>
                    <a:lnTo>
                      <a:pt x="862" y="284"/>
                    </a:lnTo>
                    <a:lnTo>
                      <a:pt x="862" y="280"/>
                    </a:lnTo>
                    <a:lnTo>
                      <a:pt x="858" y="280"/>
                    </a:lnTo>
                    <a:lnTo>
                      <a:pt x="854" y="280"/>
                    </a:lnTo>
                    <a:lnTo>
                      <a:pt x="850" y="280"/>
                    </a:lnTo>
                    <a:lnTo>
                      <a:pt x="850" y="276"/>
                    </a:lnTo>
                    <a:lnTo>
                      <a:pt x="850" y="268"/>
                    </a:lnTo>
                    <a:lnTo>
                      <a:pt x="854" y="268"/>
                    </a:lnTo>
                    <a:lnTo>
                      <a:pt x="858" y="268"/>
                    </a:lnTo>
                    <a:lnTo>
                      <a:pt x="862" y="268"/>
                    </a:lnTo>
                    <a:lnTo>
                      <a:pt x="864" y="268"/>
                    </a:lnTo>
                    <a:lnTo>
                      <a:pt x="868" y="268"/>
                    </a:lnTo>
                    <a:lnTo>
                      <a:pt x="868" y="272"/>
                    </a:lnTo>
                    <a:lnTo>
                      <a:pt x="872" y="272"/>
                    </a:lnTo>
                    <a:lnTo>
                      <a:pt x="876" y="272"/>
                    </a:lnTo>
                    <a:lnTo>
                      <a:pt x="876" y="268"/>
                    </a:lnTo>
                    <a:lnTo>
                      <a:pt x="880" y="268"/>
                    </a:lnTo>
                    <a:lnTo>
                      <a:pt x="884" y="268"/>
                    </a:lnTo>
                    <a:lnTo>
                      <a:pt x="888" y="268"/>
                    </a:lnTo>
                    <a:lnTo>
                      <a:pt x="890" y="268"/>
                    </a:lnTo>
                    <a:lnTo>
                      <a:pt x="890" y="272"/>
                    </a:lnTo>
                    <a:lnTo>
                      <a:pt x="894" y="272"/>
                    </a:lnTo>
                    <a:lnTo>
                      <a:pt x="898" y="272"/>
                    </a:lnTo>
                    <a:lnTo>
                      <a:pt x="902" y="272"/>
                    </a:lnTo>
                    <a:lnTo>
                      <a:pt x="902" y="276"/>
                    </a:lnTo>
                    <a:lnTo>
                      <a:pt x="906" y="276"/>
                    </a:lnTo>
                    <a:lnTo>
                      <a:pt x="906" y="280"/>
                    </a:lnTo>
                    <a:lnTo>
                      <a:pt x="910" y="280"/>
                    </a:lnTo>
                    <a:lnTo>
                      <a:pt x="910" y="284"/>
                    </a:lnTo>
                    <a:lnTo>
                      <a:pt x="914" y="284"/>
                    </a:lnTo>
                    <a:lnTo>
                      <a:pt x="914" y="288"/>
                    </a:lnTo>
                    <a:lnTo>
                      <a:pt x="918" y="288"/>
                    </a:lnTo>
                    <a:lnTo>
                      <a:pt x="918" y="292"/>
                    </a:lnTo>
                    <a:lnTo>
                      <a:pt x="914" y="292"/>
                    </a:lnTo>
                    <a:lnTo>
                      <a:pt x="910" y="292"/>
                    </a:lnTo>
                    <a:lnTo>
                      <a:pt x="906" y="292"/>
                    </a:lnTo>
                    <a:lnTo>
                      <a:pt x="902" y="292"/>
                    </a:lnTo>
                    <a:lnTo>
                      <a:pt x="902" y="292"/>
                    </a:lnTo>
                    <a:lnTo>
                      <a:pt x="902" y="292"/>
                    </a:lnTo>
                    <a:close/>
                    <a:moveTo>
                      <a:pt x="508" y="292"/>
                    </a:moveTo>
                    <a:lnTo>
                      <a:pt x="504" y="288"/>
                    </a:lnTo>
                    <a:lnTo>
                      <a:pt x="504" y="292"/>
                    </a:lnTo>
                    <a:lnTo>
                      <a:pt x="508" y="292"/>
                    </a:lnTo>
                    <a:lnTo>
                      <a:pt x="504" y="292"/>
                    </a:lnTo>
                    <a:lnTo>
                      <a:pt x="500" y="288"/>
                    </a:lnTo>
                    <a:lnTo>
                      <a:pt x="496" y="284"/>
                    </a:lnTo>
                    <a:lnTo>
                      <a:pt x="492" y="284"/>
                    </a:lnTo>
                    <a:lnTo>
                      <a:pt x="492" y="280"/>
                    </a:lnTo>
                    <a:lnTo>
                      <a:pt x="488" y="276"/>
                    </a:lnTo>
                    <a:lnTo>
                      <a:pt x="484" y="276"/>
                    </a:lnTo>
                    <a:lnTo>
                      <a:pt x="480" y="276"/>
                    </a:lnTo>
                    <a:lnTo>
                      <a:pt x="480" y="272"/>
                    </a:lnTo>
                    <a:lnTo>
                      <a:pt x="484" y="268"/>
                    </a:lnTo>
                    <a:lnTo>
                      <a:pt x="488" y="268"/>
                    </a:lnTo>
                    <a:lnTo>
                      <a:pt x="492" y="268"/>
                    </a:lnTo>
                    <a:lnTo>
                      <a:pt x="496" y="268"/>
                    </a:lnTo>
                    <a:lnTo>
                      <a:pt x="500" y="268"/>
                    </a:lnTo>
                    <a:lnTo>
                      <a:pt x="504" y="268"/>
                    </a:lnTo>
                    <a:lnTo>
                      <a:pt x="508" y="268"/>
                    </a:lnTo>
                    <a:lnTo>
                      <a:pt x="510" y="268"/>
                    </a:lnTo>
                    <a:lnTo>
                      <a:pt x="514" y="272"/>
                    </a:lnTo>
                    <a:lnTo>
                      <a:pt x="514" y="276"/>
                    </a:lnTo>
                    <a:lnTo>
                      <a:pt x="514" y="280"/>
                    </a:lnTo>
                    <a:lnTo>
                      <a:pt x="510" y="284"/>
                    </a:lnTo>
                    <a:lnTo>
                      <a:pt x="510" y="288"/>
                    </a:lnTo>
                    <a:lnTo>
                      <a:pt x="508" y="288"/>
                    </a:lnTo>
                    <a:lnTo>
                      <a:pt x="508" y="292"/>
                    </a:lnTo>
                    <a:lnTo>
                      <a:pt x="508" y="292"/>
                    </a:lnTo>
                    <a:lnTo>
                      <a:pt x="508" y="292"/>
                    </a:lnTo>
                    <a:close/>
                    <a:moveTo>
                      <a:pt x="236" y="272"/>
                    </a:moveTo>
                    <a:lnTo>
                      <a:pt x="238" y="272"/>
                    </a:lnTo>
                    <a:lnTo>
                      <a:pt x="236" y="272"/>
                    </a:lnTo>
                    <a:lnTo>
                      <a:pt x="236" y="272"/>
                    </a:lnTo>
                    <a:lnTo>
                      <a:pt x="236" y="272"/>
                    </a:lnTo>
                    <a:close/>
                    <a:moveTo>
                      <a:pt x="474" y="272"/>
                    </a:moveTo>
                    <a:lnTo>
                      <a:pt x="470" y="272"/>
                    </a:lnTo>
                    <a:lnTo>
                      <a:pt x="466" y="272"/>
                    </a:lnTo>
                    <a:lnTo>
                      <a:pt x="470" y="272"/>
                    </a:lnTo>
                    <a:lnTo>
                      <a:pt x="474" y="272"/>
                    </a:lnTo>
                    <a:lnTo>
                      <a:pt x="474" y="272"/>
                    </a:lnTo>
                    <a:lnTo>
                      <a:pt x="474" y="272"/>
                    </a:lnTo>
                    <a:close/>
                    <a:moveTo>
                      <a:pt x="354" y="350"/>
                    </a:moveTo>
                    <a:lnTo>
                      <a:pt x="352" y="350"/>
                    </a:lnTo>
                    <a:lnTo>
                      <a:pt x="348" y="350"/>
                    </a:lnTo>
                    <a:lnTo>
                      <a:pt x="344" y="350"/>
                    </a:lnTo>
                    <a:lnTo>
                      <a:pt x="340" y="350"/>
                    </a:lnTo>
                    <a:lnTo>
                      <a:pt x="336" y="350"/>
                    </a:lnTo>
                    <a:lnTo>
                      <a:pt x="332" y="350"/>
                    </a:lnTo>
                    <a:lnTo>
                      <a:pt x="328" y="350"/>
                    </a:lnTo>
                    <a:lnTo>
                      <a:pt x="328" y="348"/>
                    </a:lnTo>
                    <a:lnTo>
                      <a:pt x="324" y="348"/>
                    </a:lnTo>
                    <a:lnTo>
                      <a:pt x="324" y="344"/>
                    </a:lnTo>
                    <a:lnTo>
                      <a:pt x="322" y="344"/>
                    </a:lnTo>
                    <a:lnTo>
                      <a:pt x="322" y="340"/>
                    </a:lnTo>
                    <a:lnTo>
                      <a:pt x="324" y="336"/>
                    </a:lnTo>
                    <a:lnTo>
                      <a:pt x="328" y="336"/>
                    </a:lnTo>
                    <a:lnTo>
                      <a:pt x="332" y="336"/>
                    </a:lnTo>
                    <a:lnTo>
                      <a:pt x="336" y="336"/>
                    </a:lnTo>
                    <a:lnTo>
                      <a:pt x="340" y="332"/>
                    </a:lnTo>
                    <a:lnTo>
                      <a:pt x="344" y="332"/>
                    </a:lnTo>
                    <a:lnTo>
                      <a:pt x="348" y="332"/>
                    </a:lnTo>
                    <a:lnTo>
                      <a:pt x="352" y="332"/>
                    </a:lnTo>
                    <a:lnTo>
                      <a:pt x="354" y="332"/>
                    </a:lnTo>
                    <a:lnTo>
                      <a:pt x="358" y="332"/>
                    </a:lnTo>
                    <a:lnTo>
                      <a:pt x="358" y="328"/>
                    </a:lnTo>
                    <a:lnTo>
                      <a:pt x="354" y="328"/>
                    </a:lnTo>
                    <a:lnTo>
                      <a:pt x="358" y="328"/>
                    </a:lnTo>
                    <a:lnTo>
                      <a:pt x="362" y="328"/>
                    </a:lnTo>
                    <a:lnTo>
                      <a:pt x="366" y="328"/>
                    </a:lnTo>
                    <a:lnTo>
                      <a:pt x="366" y="324"/>
                    </a:lnTo>
                    <a:lnTo>
                      <a:pt x="366" y="328"/>
                    </a:lnTo>
                    <a:lnTo>
                      <a:pt x="362" y="328"/>
                    </a:lnTo>
                    <a:lnTo>
                      <a:pt x="362" y="324"/>
                    </a:lnTo>
                    <a:lnTo>
                      <a:pt x="358" y="324"/>
                    </a:lnTo>
                    <a:lnTo>
                      <a:pt x="354" y="324"/>
                    </a:lnTo>
                    <a:lnTo>
                      <a:pt x="352" y="328"/>
                    </a:lnTo>
                    <a:lnTo>
                      <a:pt x="348" y="328"/>
                    </a:lnTo>
                    <a:lnTo>
                      <a:pt x="344" y="328"/>
                    </a:lnTo>
                    <a:lnTo>
                      <a:pt x="340" y="328"/>
                    </a:lnTo>
                    <a:lnTo>
                      <a:pt x="336" y="328"/>
                    </a:lnTo>
                    <a:lnTo>
                      <a:pt x="332" y="328"/>
                    </a:lnTo>
                    <a:lnTo>
                      <a:pt x="336" y="328"/>
                    </a:lnTo>
                    <a:lnTo>
                      <a:pt x="332" y="328"/>
                    </a:lnTo>
                    <a:lnTo>
                      <a:pt x="332" y="332"/>
                    </a:lnTo>
                    <a:lnTo>
                      <a:pt x="328" y="328"/>
                    </a:lnTo>
                    <a:lnTo>
                      <a:pt x="328" y="332"/>
                    </a:lnTo>
                    <a:lnTo>
                      <a:pt x="328" y="328"/>
                    </a:lnTo>
                    <a:lnTo>
                      <a:pt x="324" y="328"/>
                    </a:lnTo>
                    <a:lnTo>
                      <a:pt x="322" y="328"/>
                    </a:lnTo>
                    <a:lnTo>
                      <a:pt x="324" y="324"/>
                    </a:lnTo>
                    <a:lnTo>
                      <a:pt x="328" y="324"/>
                    </a:lnTo>
                    <a:lnTo>
                      <a:pt x="332" y="324"/>
                    </a:lnTo>
                    <a:lnTo>
                      <a:pt x="328" y="324"/>
                    </a:lnTo>
                    <a:lnTo>
                      <a:pt x="328" y="322"/>
                    </a:lnTo>
                    <a:lnTo>
                      <a:pt x="324" y="322"/>
                    </a:lnTo>
                    <a:lnTo>
                      <a:pt x="324" y="324"/>
                    </a:lnTo>
                    <a:lnTo>
                      <a:pt x="322" y="324"/>
                    </a:lnTo>
                    <a:lnTo>
                      <a:pt x="318" y="324"/>
                    </a:lnTo>
                    <a:lnTo>
                      <a:pt x="318" y="322"/>
                    </a:lnTo>
                    <a:lnTo>
                      <a:pt x="314" y="322"/>
                    </a:lnTo>
                    <a:lnTo>
                      <a:pt x="314" y="324"/>
                    </a:lnTo>
                    <a:lnTo>
                      <a:pt x="310" y="324"/>
                    </a:lnTo>
                    <a:lnTo>
                      <a:pt x="310" y="322"/>
                    </a:lnTo>
                    <a:lnTo>
                      <a:pt x="310" y="318"/>
                    </a:lnTo>
                    <a:lnTo>
                      <a:pt x="314" y="314"/>
                    </a:lnTo>
                    <a:lnTo>
                      <a:pt x="318" y="314"/>
                    </a:lnTo>
                    <a:lnTo>
                      <a:pt x="314" y="310"/>
                    </a:lnTo>
                    <a:lnTo>
                      <a:pt x="318" y="310"/>
                    </a:lnTo>
                    <a:lnTo>
                      <a:pt x="322" y="310"/>
                    </a:lnTo>
                    <a:lnTo>
                      <a:pt x="324" y="310"/>
                    </a:lnTo>
                    <a:lnTo>
                      <a:pt x="324" y="306"/>
                    </a:lnTo>
                    <a:lnTo>
                      <a:pt x="322" y="306"/>
                    </a:lnTo>
                    <a:lnTo>
                      <a:pt x="318" y="306"/>
                    </a:lnTo>
                    <a:lnTo>
                      <a:pt x="318" y="302"/>
                    </a:lnTo>
                    <a:lnTo>
                      <a:pt x="322" y="298"/>
                    </a:lnTo>
                    <a:lnTo>
                      <a:pt x="324" y="298"/>
                    </a:lnTo>
                    <a:lnTo>
                      <a:pt x="328" y="294"/>
                    </a:lnTo>
                    <a:lnTo>
                      <a:pt x="332" y="294"/>
                    </a:lnTo>
                    <a:lnTo>
                      <a:pt x="332" y="292"/>
                    </a:lnTo>
                    <a:lnTo>
                      <a:pt x="336" y="292"/>
                    </a:lnTo>
                    <a:lnTo>
                      <a:pt x="340" y="292"/>
                    </a:lnTo>
                    <a:lnTo>
                      <a:pt x="340" y="288"/>
                    </a:lnTo>
                    <a:lnTo>
                      <a:pt x="344" y="288"/>
                    </a:lnTo>
                    <a:lnTo>
                      <a:pt x="348" y="288"/>
                    </a:lnTo>
                    <a:lnTo>
                      <a:pt x="352" y="284"/>
                    </a:lnTo>
                    <a:lnTo>
                      <a:pt x="354" y="284"/>
                    </a:lnTo>
                    <a:lnTo>
                      <a:pt x="358" y="284"/>
                    </a:lnTo>
                    <a:lnTo>
                      <a:pt x="362" y="280"/>
                    </a:lnTo>
                    <a:lnTo>
                      <a:pt x="366" y="280"/>
                    </a:lnTo>
                    <a:lnTo>
                      <a:pt x="370" y="280"/>
                    </a:lnTo>
                    <a:lnTo>
                      <a:pt x="374" y="276"/>
                    </a:lnTo>
                    <a:lnTo>
                      <a:pt x="378" y="280"/>
                    </a:lnTo>
                    <a:lnTo>
                      <a:pt x="380" y="280"/>
                    </a:lnTo>
                    <a:lnTo>
                      <a:pt x="380" y="284"/>
                    </a:lnTo>
                    <a:lnTo>
                      <a:pt x="384" y="284"/>
                    </a:lnTo>
                    <a:lnTo>
                      <a:pt x="380" y="288"/>
                    </a:lnTo>
                    <a:lnTo>
                      <a:pt x="380" y="292"/>
                    </a:lnTo>
                    <a:lnTo>
                      <a:pt x="380" y="294"/>
                    </a:lnTo>
                    <a:lnTo>
                      <a:pt x="378" y="294"/>
                    </a:lnTo>
                    <a:lnTo>
                      <a:pt x="378" y="298"/>
                    </a:lnTo>
                    <a:lnTo>
                      <a:pt x="374" y="298"/>
                    </a:lnTo>
                    <a:lnTo>
                      <a:pt x="378" y="298"/>
                    </a:lnTo>
                    <a:lnTo>
                      <a:pt x="380" y="298"/>
                    </a:lnTo>
                    <a:lnTo>
                      <a:pt x="384" y="294"/>
                    </a:lnTo>
                    <a:lnTo>
                      <a:pt x="384" y="298"/>
                    </a:lnTo>
                    <a:lnTo>
                      <a:pt x="388" y="294"/>
                    </a:lnTo>
                    <a:lnTo>
                      <a:pt x="388" y="298"/>
                    </a:lnTo>
                    <a:lnTo>
                      <a:pt x="384" y="298"/>
                    </a:lnTo>
                    <a:lnTo>
                      <a:pt x="388" y="298"/>
                    </a:lnTo>
                    <a:lnTo>
                      <a:pt x="388" y="294"/>
                    </a:lnTo>
                    <a:lnTo>
                      <a:pt x="392" y="294"/>
                    </a:lnTo>
                    <a:lnTo>
                      <a:pt x="388" y="294"/>
                    </a:lnTo>
                    <a:lnTo>
                      <a:pt x="392" y="292"/>
                    </a:lnTo>
                    <a:lnTo>
                      <a:pt x="392" y="288"/>
                    </a:lnTo>
                    <a:lnTo>
                      <a:pt x="396" y="288"/>
                    </a:lnTo>
                    <a:lnTo>
                      <a:pt x="400" y="288"/>
                    </a:lnTo>
                    <a:lnTo>
                      <a:pt x="404" y="288"/>
                    </a:lnTo>
                    <a:lnTo>
                      <a:pt x="404" y="292"/>
                    </a:lnTo>
                    <a:lnTo>
                      <a:pt x="408" y="292"/>
                    </a:lnTo>
                    <a:lnTo>
                      <a:pt x="410" y="292"/>
                    </a:lnTo>
                    <a:lnTo>
                      <a:pt x="414" y="292"/>
                    </a:lnTo>
                    <a:lnTo>
                      <a:pt x="418" y="292"/>
                    </a:lnTo>
                    <a:lnTo>
                      <a:pt x="418" y="294"/>
                    </a:lnTo>
                    <a:lnTo>
                      <a:pt x="422" y="294"/>
                    </a:lnTo>
                    <a:lnTo>
                      <a:pt x="422" y="298"/>
                    </a:lnTo>
                    <a:lnTo>
                      <a:pt x="418" y="302"/>
                    </a:lnTo>
                    <a:lnTo>
                      <a:pt x="414" y="302"/>
                    </a:lnTo>
                    <a:lnTo>
                      <a:pt x="414" y="306"/>
                    </a:lnTo>
                    <a:lnTo>
                      <a:pt x="410" y="306"/>
                    </a:lnTo>
                    <a:lnTo>
                      <a:pt x="414" y="306"/>
                    </a:lnTo>
                    <a:lnTo>
                      <a:pt x="418" y="306"/>
                    </a:lnTo>
                    <a:lnTo>
                      <a:pt x="414" y="306"/>
                    </a:lnTo>
                    <a:lnTo>
                      <a:pt x="418" y="302"/>
                    </a:lnTo>
                    <a:lnTo>
                      <a:pt x="422" y="302"/>
                    </a:lnTo>
                    <a:lnTo>
                      <a:pt x="422" y="306"/>
                    </a:lnTo>
                    <a:lnTo>
                      <a:pt x="422" y="302"/>
                    </a:lnTo>
                    <a:lnTo>
                      <a:pt x="424" y="302"/>
                    </a:lnTo>
                    <a:lnTo>
                      <a:pt x="428" y="302"/>
                    </a:lnTo>
                    <a:lnTo>
                      <a:pt x="424" y="302"/>
                    </a:lnTo>
                    <a:lnTo>
                      <a:pt x="428" y="298"/>
                    </a:lnTo>
                    <a:lnTo>
                      <a:pt x="432" y="298"/>
                    </a:lnTo>
                    <a:lnTo>
                      <a:pt x="428" y="302"/>
                    </a:lnTo>
                    <a:lnTo>
                      <a:pt x="432" y="302"/>
                    </a:lnTo>
                    <a:lnTo>
                      <a:pt x="432" y="298"/>
                    </a:lnTo>
                    <a:lnTo>
                      <a:pt x="436" y="302"/>
                    </a:lnTo>
                    <a:lnTo>
                      <a:pt x="440" y="302"/>
                    </a:lnTo>
                    <a:lnTo>
                      <a:pt x="436" y="302"/>
                    </a:lnTo>
                    <a:lnTo>
                      <a:pt x="436" y="298"/>
                    </a:lnTo>
                    <a:lnTo>
                      <a:pt x="440" y="298"/>
                    </a:lnTo>
                    <a:lnTo>
                      <a:pt x="440" y="302"/>
                    </a:lnTo>
                    <a:lnTo>
                      <a:pt x="440" y="298"/>
                    </a:lnTo>
                    <a:lnTo>
                      <a:pt x="436" y="298"/>
                    </a:lnTo>
                    <a:lnTo>
                      <a:pt x="432" y="294"/>
                    </a:lnTo>
                    <a:lnTo>
                      <a:pt x="436" y="294"/>
                    </a:lnTo>
                    <a:lnTo>
                      <a:pt x="440" y="294"/>
                    </a:lnTo>
                    <a:lnTo>
                      <a:pt x="436" y="294"/>
                    </a:lnTo>
                    <a:lnTo>
                      <a:pt x="436" y="292"/>
                    </a:lnTo>
                    <a:lnTo>
                      <a:pt x="432" y="292"/>
                    </a:lnTo>
                    <a:lnTo>
                      <a:pt x="428" y="292"/>
                    </a:lnTo>
                    <a:lnTo>
                      <a:pt x="428" y="288"/>
                    </a:lnTo>
                    <a:lnTo>
                      <a:pt x="432" y="288"/>
                    </a:lnTo>
                    <a:lnTo>
                      <a:pt x="436" y="288"/>
                    </a:lnTo>
                    <a:lnTo>
                      <a:pt x="440" y="288"/>
                    </a:lnTo>
                    <a:lnTo>
                      <a:pt x="444" y="292"/>
                    </a:lnTo>
                    <a:lnTo>
                      <a:pt x="448" y="294"/>
                    </a:lnTo>
                    <a:lnTo>
                      <a:pt x="450" y="294"/>
                    </a:lnTo>
                    <a:lnTo>
                      <a:pt x="450" y="298"/>
                    </a:lnTo>
                    <a:lnTo>
                      <a:pt x="454" y="298"/>
                    </a:lnTo>
                    <a:lnTo>
                      <a:pt x="458" y="298"/>
                    </a:lnTo>
                    <a:lnTo>
                      <a:pt x="458" y="302"/>
                    </a:lnTo>
                    <a:lnTo>
                      <a:pt x="458" y="306"/>
                    </a:lnTo>
                    <a:lnTo>
                      <a:pt x="458" y="310"/>
                    </a:lnTo>
                    <a:lnTo>
                      <a:pt x="462" y="310"/>
                    </a:lnTo>
                    <a:lnTo>
                      <a:pt x="462" y="314"/>
                    </a:lnTo>
                    <a:lnTo>
                      <a:pt x="462" y="318"/>
                    </a:lnTo>
                    <a:lnTo>
                      <a:pt x="462" y="322"/>
                    </a:lnTo>
                    <a:lnTo>
                      <a:pt x="466" y="322"/>
                    </a:lnTo>
                    <a:lnTo>
                      <a:pt x="466" y="324"/>
                    </a:lnTo>
                    <a:lnTo>
                      <a:pt x="470" y="324"/>
                    </a:lnTo>
                    <a:lnTo>
                      <a:pt x="470" y="322"/>
                    </a:lnTo>
                    <a:lnTo>
                      <a:pt x="474" y="322"/>
                    </a:lnTo>
                    <a:lnTo>
                      <a:pt x="474" y="318"/>
                    </a:lnTo>
                    <a:lnTo>
                      <a:pt x="478" y="318"/>
                    </a:lnTo>
                    <a:lnTo>
                      <a:pt x="474" y="314"/>
                    </a:lnTo>
                    <a:lnTo>
                      <a:pt x="470" y="314"/>
                    </a:lnTo>
                    <a:lnTo>
                      <a:pt x="474" y="314"/>
                    </a:lnTo>
                    <a:lnTo>
                      <a:pt x="474" y="310"/>
                    </a:lnTo>
                    <a:lnTo>
                      <a:pt x="470" y="310"/>
                    </a:lnTo>
                    <a:lnTo>
                      <a:pt x="470" y="306"/>
                    </a:lnTo>
                    <a:lnTo>
                      <a:pt x="470" y="302"/>
                    </a:lnTo>
                    <a:lnTo>
                      <a:pt x="470" y="298"/>
                    </a:lnTo>
                    <a:lnTo>
                      <a:pt x="466" y="298"/>
                    </a:lnTo>
                    <a:lnTo>
                      <a:pt x="466" y="294"/>
                    </a:lnTo>
                    <a:lnTo>
                      <a:pt x="466" y="292"/>
                    </a:lnTo>
                    <a:lnTo>
                      <a:pt x="466" y="288"/>
                    </a:lnTo>
                    <a:lnTo>
                      <a:pt x="462" y="284"/>
                    </a:lnTo>
                    <a:lnTo>
                      <a:pt x="466" y="284"/>
                    </a:lnTo>
                    <a:lnTo>
                      <a:pt x="470" y="284"/>
                    </a:lnTo>
                    <a:lnTo>
                      <a:pt x="466" y="284"/>
                    </a:lnTo>
                    <a:lnTo>
                      <a:pt x="466" y="280"/>
                    </a:lnTo>
                    <a:lnTo>
                      <a:pt x="470" y="280"/>
                    </a:lnTo>
                    <a:lnTo>
                      <a:pt x="474" y="280"/>
                    </a:lnTo>
                    <a:lnTo>
                      <a:pt x="478" y="280"/>
                    </a:lnTo>
                    <a:lnTo>
                      <a:pt x="478" y="284"/>
                    </a:lnTo>
                    <a:lnTo>
                      <a:pt x="480" y="284"/>
                    </a:lnTo>
                    <a:lnTo>
                      <a:pt x="480" y="280"/>
                    </a:lnTo>
                    <a:lnTo>
                      <a:pt x="484" y="280"/>
                    </a:lnTo>
                    <a:lnTo>
                      <a:pt x="484" y="284"/>
                    </a:lnTo>
                    <a:lnTo>
                      <a:pt x="488" y="284"/>
                    </a:lnTo>
                    <a:lnTo>
                      <a:pt x="492" y="284"/>
                    </a:lnTo>
                    <a:lnTo>
                      <a:pt x="496" y="288"/>
                    </a:lnTo>
                    <a:lnTo>
                      <a:pt x="500" y="288"/>
                    </a:lnTo>
                    <a:lnTo>
                      <a:pt x="500" y="292"/>
                    </a:lnTo>
                    <a:lnTo>
                      <a:pt x="504" y="292"/>
                    </a:lnTo>
                    <a:lnTo>
                      <a:pt x="504" y="294"/>
                    </a:lnTo>
                    <a:lnTo>
                      <a:pt x="504" y="298"/>
                    </a:lnTo>
                    <a:lnTo>
                      <a:pt x="508" y="298"/>
                    </a:lnTo>
                    <a:lnTo>
                      <a:pt x="508" y="302"/>
                    </a:lnTo>
                    <a:lnTo>
                      <a:pt x="504" y="302"/>
                    </a:lnTo>
                    <a:lnTo>
                      <a:pt x="508" y="302"/>
                    </a:lnTo>
                    <a:lnTo>
                      <a:pt x="508" y="306"/>
                    </a:lnTo>
                    <a:lnTo>
                      <a:pt x="508" y="310"/>
                    </a:lnTo>
                    <a:lnTo>
                      <a:pt x="510" y="310"/>
                    </a:lnTo>
                    <a:lnTo>
                      <a:pt x="508" y="310"/>
                    </a:lnTo>
                    <a:lnTo>
                      <a:pt x="508" y="314"/>
                    </a:lnTo>
                    <a:lnTo>
                      <a:pt x="510" y="314"/>
                    </a:lnTo>
                    <a:lnTo>
                      <a:pt x="510" y="318"/>
                    </a:lnTo>
                    <a:lnTo>
                      <a:pt x="514" y="318"/>
                    </a:lnTo>
                    <a:lnTo>
                      <a:pt x="514" y="322"/>
                    </a:lnTo>
                    <a:lnTo>
                      <a:pt x="518" y="324"/>
                    </a:lnTo>
                    <a:lnTo>
                      <a:pt x="518" y="328"/>
                    </a:lnTo>
                    <a:lnTo>
                      <a:pt x="518" y="332"/>
                    </a:lnTo>
                    <a:lnTo>
                      <a:pt x="514" y="332"/>
                    </a:lnTo>
                    <a:lnTo>
                      <a:pt x="518" y="332"/>
                    </a:lnTo>
                    <a:lnTo>
                      <a:pt x="518" y="336"/>
                    </a:lnTo>
                    <a:lnTo>
                      <a:pt x="514" y="336"/>
                    </a:lnTo>
                    <a:lnTo>
                      <a:pt x="514" y="340"/>
                    </a:lnTo>
                    <a:lnTo>
                      <a:pt x="518" y="340"/>
                    </a:lnTo>
                    <a:lnTo>
                      <a:pt x="522" y="344"/>
                    </a:lnTo>
                    <a:lnTo>
                      <a:pt x="522" y="348"/>
                    </a:lnTo>
                    <a:lnTo>
                      <a:pt x="526" y="348"/>
                    </a:lnTo>
                    <a:lnTo>
                      <a:pt x="530" y="350"/>
                    </a:lnTo>
                    <a:lnTo>
                      <a:pt x="534" y="350"/>
                    </a:lnTo>
                    <a:lnTo>
                      <a:pt x="536" y="350"/>
                    </a:lnTo>
                    <a:lnTo>
                      <a:pt x="536" y="354"/>
                    </a:lnTo>
                    <a:lnTo>
                      <a:pt x="536" y="350"/>
                    </a:lnTo>
                    <a:lnTo>
                      <a:pt x="536" y="348"/>
                    </a:lnTo>
                    <a:lnTo>
                      <a:pt x="540" y="350"/>
                    </a:lnTo>
                    <a:lnTo>
                      <a:pt x="540" y="354"/>
                    </a:lnTo>
                    <a:lnTo>
                      <a:pt x="544" y="354"/>
                    </a:lnTo>
                    <a:lnTo>
                      <a:pt x="548" y="354"/>
                    </a:lnTo>
                    <a:lnTo>
                      <a:pt x="548" y="358"/>
                    </a:lnTo>
                    <a:lnTo>
                      <a:pt x="552" y="358"/>
                    </a:lnTo>
                    <a:lnTo>
                      <a:pt x="556" y="358"/>
                    </a:lnTo>
                    <a:lnTo>
                      <a:pt x="556" y="362"/>
                    </a:lnTo>
                    <a:lnTo>
                      <a:pt x="560" y="362"/>
                    </a:lnTo>
                    <a:lnTo>
                      <a:pt x="564" y="362"/>
                    </a:lnTo>
                    <a:lnTo>
                      <a:pt x="566" y="362"/>
                    </a:lnTo>
                    <a:lnTo>
                      <a:pt x="566" y="366"/>
                    </a:lnTo>
                    <a:lnTo>
                      <a:pt x="566" y="370"/>
                    </a:lnTo>
                    <a:lnTo>
                      <a:pt x="566" y="374"/>
                    </a:lnTo>
                    <a:lnTo>
                      <a:pt x="564" y="374"/>
                    </a:lnTo>
                    <a:lnTo>
                      <a:pt x="560" y="374"/>
                    </a:lnTo>
                    <a:lnTo>
                      <a:pt x="560" y="370"/>
                    </a:lnTo>
                    <a:lnTo>
                      <a:pt x="560" y="374"/>
                    </a:lnTo>
                    <a:lnTo>
                      <a:pt x="556" y="374"/>
                    </a:lnTo>
                    <a:lnTo>
                      <a:pt x="552" y="374"/>
                    </a:lnTo>
                    <a:lnTo>
                      <a:pt x="552" y="370"/>
                    </a:lnTo>
                    <a:lnTo>
                      <a:pt x="548" y="370"/>
                    </a:lnTo>
                    <a:lnTo>
                      <a:pt x="544" y="374"/>
                    </a:lnTo>
                    <a:lnTo>
                      <a:pt x="540" y="374"/>
                    </a:lnTo>
                    <a:lnTo>
                      <a:pt x="544" y="374"/>
                    </a:lnTo>
                    <a:lnTo>
                      <a:pt x="544" y="378"/>
                    </a:lnTo>
                    <a:lnTo>
                      <a:pt x="540" y="378"/>
                    </a:lnTo>
                    <a:lnTo>
                      <a:pt x="536" y="378"/>
                    </a:lnTo>
                    <a:lnTo>
                      <a:pt x="534" y="374"/>
                    </a:lnTo>
                    <a:lnTo>
                      <a:pt x="530" y="374"/>
                    </a:lnTo>
                    <a:lnTo>
                      <a:pt x="530" y="378"/>
                    </a:lnTo>
                    <a:lnTo>
                      <a:pt x="534" y="378"/>
                    </a:lnTo>
                    <a:lnTo>
                      <a:pt x="536" y="378"/>
                    </a:lnTo>
                    <a:lnTo>
                      <a:pt x="536" y="380"/>
                    </a:lnTo>
                    <a:lnTo>
                      <a:pt x="536" y="384"/>
                    </a:lnTo>
                    <a:lnTo>
                      <a:pt x="534" y="384"/>
                    </a:lnTo>
                    <a:lnTo>
                      <a:pt x="534" y="388"/>
                    </a:lnTo>
                    <a:lnTo>
                      <a:pt x="536" y="388"/>
                    </a:lnTo>
                    <a:lnTo>
                      <a:pt x="536" y="384"/>
                    </a:lnTo>
                    <a:lnTo>
                      <a:pt x="540" y="380"/>
                    </a:lnTo>
                    <a:lnTo>
                      <a:pt x="544" y="380"/>
                    </a:lnTo>
                    <a:lnTo>
                      <a:pt x="544" y="378"/>
                    </a:lnTo>
                    <a:lnTo>
                      <a:pt x="548" y="378"/>
                    </a:lnTo>
                    <a:lnTo>
                      <a:pt x="552" y="378"/>
                    </a:lnTo>
                    <a:lnTo>
                      <a:pt x="552" y="380"/>
                    </a:lnTo>
                    <a:lnTo>
                      <a:pt x="552" y="384"/>
                    </a:lnTo>
                    <a:lnTo>
                      <a:pt x="548" y="384"/>
                    </a:lnTo>
                    <a:lnTo>
                      <a:pt x="548" y="388"/>
                    </a:lnTo>
                    <a:lnTo>
                      <a:pt x="552" y="388"/>
                    </a:lnTo>
                    <a:lnTo>
                      <a:pt x="552" y="384"/>
                    </a:lnTo>
                    <a:lnTo>
                      <a:pt x="556" y="384"/>
                    </a:lnTo>
                    <a:lnTo>
                      <a:pt x="556" y="388"/>
                    </a:lnTo>
                    <a:lnTo>
                      <a:pt x="556" y="392"/>
                    </a:lnTo>
                    <a:lnTo>
                      <a:pt x="552" y="392"/>
                    </a:lnTo>
                    <a:lnTo>
                      <a:pt x="548" y="392"/>
                    </a:lnTo>
                    <a:lnTo>
                      <a:pt x="544" y="392"/>
                    </a:lnTo>
                    <a:lnTo>
                      <a:pt x="544" y="396"/>
                    </a:lnTo>
                    <a:lnTo>
                      <a:pt x="540" y="396"/>
                    </a:lnTo>
                    <a:lnTo>
                      <a:pt x="536" y="396"/>
                    </a:lnTo>
                    <a:lnTo>
                      <a:pt x="534" y="396"/>
                    </a:lnTo>
                    <a:lnTo>
                      <a:pt x="530" y="396"/>
                    </a:lnTo>
                    <a:lnTo>
                      <a:pt x="526" y="396"/>
                    </a:lnTo>
                    <a:lnTo>
                      <a:pt x="522" y="396"/>
                    </a:lnTo>
                    <a:lnTo>
                      <a:pt x="518" y="392"/>
                    </a:lnTo>
                    <a:lnTo>
                      <a:pt x="514" y="396"/>
                    </a:lnTo>
                    <a:lnTo>
                      <a:pt x="510" y="396"/>
                    </a:lnTo>
                    <a:lnTo>
                      <a:pt x="508" y="392"/>
                    </a:lnTo>
                    <a:lnTo>
                      <a:pt x="510" y="388"/>
                    </a:lnTo>
                    <a:lnTo>
                      <a:pt x="508" y="388"/>
                    </a:lnTo>
                    <a:lnTo>
                      <a:pt x="504" y="388"/>
                    </a:lnTo>
                    <a:lnTo>
                      <a:pt x="500" y="388"/>
                    </a:lnTo>
                    <a:lnTo>
                      <a:pt x="496" y="388"/>
                    </a:lnTo>
                    <a:lnTo>
                      <a:pt x="492" y="388"/>
                    </a:lnTo>
                    <a:lnTo>
                      <a:pt x="488" y="384"/>
                    </a:lnTo>
                    <a:lnTo>
                      <a:pt x="492" y="384"/>
                    </a:lnTo>
                    <a:lnTo>
                      <a:pt x="492" y="380"/>
                    </a:lnTo>
                    <a:lnTo>
                      <a:pt x="488" y="380"/>
                    </a:lnTo>
                    <a:lnTo>
                      <a:pt x="488" y="378"/>
                    </a:lnTo>
                    <a:lnTo>
                      <a:pt x="484" y="378"/>
                    </a:lnTo>
                    <a:lnTo>
                      <a:pt x="484" y="380"/>
                    </a:lnTo>
                    <a:lnTo>
                      <a:pt x="480" y="380"/>
                    </a:lnTo>
                    <a:lnTo>
                      <a:pt x="480" y="384"/>
                    </a:lnTo>
                    <a:lnTo>
                      <a:pt x="480" y="388"/>
                    </a:lnTo>
                    <a:lnTo>
                      <a:pt x="478" y="388"/>
                    </a:lnTo>
                    <a:lnTo>
                      <a:pt x="478" y="392"/>
                    </a:lnTo>
                    <a:lnTo>
                      <a:pt x="474" y="392"/>
                    </a:lnTo>
                    <a:lnTo>
                      <a:pt x="470" y="392"/>
                    </a:lnTo>
                    <a:lnTo>
                      <a:pt x="466" y="392"/>
                    </a:lnTo>
                    <a:lnTo>
                      <a:pt x="462" y="392"/>
                    </a:lnTo>
                    <a:lnTo>
                      <a:pt x="458" y="392"/>
                    </a:lnTo>
                    <a:lnTo>
                      <a:pt x="458" y="396"/>
                    </a:lnTo>
                    <a:lnTo>
                      <a:pt x="454" y="396"/>
                    </a:lnTo>
                    <a:lnTo>
                      <a:pt x="450" y="400"/>
                    </a:lnTo>
                    <a:lnTo>
                      <a:pt x="448" y="400"/>
                    </a:lnTo>
                    <a:lnTo>
                      <a:pt x="444" y="400"/>
                    </a:lnTo>
                    <a:lnTo>
                      <a:pt x="440" y="400"/>
                    </a:lnTo>
                    <a:lnTo>
                      <a:pt x="436" y="400"/>
                    </a:lnTo>
                    <a:lnTo>
                      <a:pt x="432" y="400"/>
                    </a:lnTo>
                    <a:lnTo>
                      <a:pt x="432" y="404"/>
                    </a:lnTo>
                    <a:lnTo>
                      <a:pt x="432" y="400"/>
                    </a:lnTo>
                    <a:lnTo>
                      <a:pt x="428" y="400"/>
                    </a:lnTo>
                    <a:lnTo>
                      <a:pt x="428" y="404"/>
                    </a:lnTo>
                    <a:lnTo>
                      <a:pt x="424" y="404"/>
                    </a:lnTo>
                    <a:lnTo>
                      <a:pt x="424" y="400"/>
                    </a:lnTo>
                    <a:lnTo>
                      <a:pt x="424" y="404"/>
                    </a:lnTo>
                    <a:lnTo>
                      <a:pt x="422" y="404"/>
                    </a:lnTo>
                    <a:lnTo>
                      <a:pt x="418" y="404"/>
                    </a:lnTo>
                    <a:lnTo>
                      <a:pt x="422" y="404"/>
                    </a:lnTo>
                    <a:lnTo>
                      <a:pt x="418" y="404"/>
                    </a:lnTo>
                    <a:lnTo>
                      <a:pt x="414" y="404"/>
                    </a:lnTo>
                    <a:lnTo>
                      <a:pt x="410" y="404"/>
                    </a:lnTo>
                    <a:lnTo>
                      <a:pt x="408" y="404"/>
                    </a:lnTo>
                    <a:lnTo>
                      <a:pt x="404" y="404"/>
                    </a:lnTo>
                    <a:lnTo>
                      <a:pt x="400" y="404"/>
                    </a:lnTo>
                    <a:lnTo>
                      <a:pt x="396" y="404"/>
                    </a:lnTo>
                    <a:lnTo>
                      <a:pt x="392" y="404"/>
                    </a:lnTo>
                    <a:lnTo>
                      <a:pt x="396" y="404"/>
                    </a:lnTo>
                    <a:lnTo>
                      <a:pt x="392" y="404"/>
                    </a:lnTo>
                    <a:lnTo>
                      <a:pt x="392" y="400"/>
                    </a:lnTo>
                    <a:lnTo>
                      <a:pt x="388" y="400"/>
                    </a:lnTo>
                    <a:lnTo>
                      <a:pt x="388" y="396"/>
                    </a:lnTo>
                    <a:lnTo>
                      <a:pt x="388" y="392"/>
                    </a:lnTo>
                    <a:lnTo>
                      <a:pt x="388" y="388"/>
                    </a:lnTo>
                    <a:lnTo>
                      <a:pt x="388" y="384"/>
                    </a:lnTo>
                    <a:lnTo>
                      <a:pt x="388" y="388"/>
                    </a:lnTo>
                    <a:lnTo>
                      <a:pt x="388" y="384"/>
                    </a:lnTo>
                    <a:lnTo>
                      <a:pt x="384" y="384"/>
                    </a:lnTo>
                    <a:lnTo>
                      <a:pt x="378" y="384"/>
                    </a:lnTo>
                    <a:lnTo>
                      <a:pt x="374" y="384"/>
                    </a:lnTo>
                    <a:lnTo>
                      <a:pt x="370" y="384"/>
                    </a:lnTo>
                    <a:lnTo>
                      <a:pt x="366" y="384"/>
                    </a:lnTo>
                    <a:lnTo>
                      <a:pt x="362" y="384"/>
                    </a:lnTo>
                    <a:lnTo>
                      <a:pt x="358" y="384"/>
                    </a:lnTo>
                    <a:lnTo>
                      <a:pt x="354" y="384"/>
                    </a:lnTo>
                    <a:lnTo>
                      <a:pt x="352" y="380"/>
                    </a:lnTo>
                    <a:lnTo>
                      <a:pt x="348" y="380"/>
                    </a:lnTo>
                    <a:lnTo>
                      <a:pt x="344" y="380"/>
                    </a:lnTo>
                    <a:lnTo>
                      <a:pt x="348" y="378"/>
                    </a:lnTo>
                    <a:lnTo>
                      <a:pt x="344" y="378"/>
                    </a:lnTo>
                    <a:lnTo>
                      <a:pt x="340" y="378"/>
                    </a:lnTo>
                    <a:lnTo>
                      <a:pt x="344" y="378"/>
                    </a:lnTo>
                    <a:lnTo>
                      <a:pt x="344" y="374"/>
                    </a:lnTo>
                    <a:lnTo>
                      <a:pt x="340" y="374"/>
                    </a:lnTo>
                    <a:lnTo>
                      <a:pt x="336" y="374"/>
                    </a:lnTo>
                    <a:lnTo>
                      <a:pt x="336" y="370"/>
                    </a:lnTo>
                    <a:lnTo>
                      <a:pt x="336" y="366"/>
                    </a:lnTo>
                    <a:lnTo>
                      <a:pt x="332" y="366"/>
                    </a:lnTo>
                    <a:lnTo>
                      <a:pt x="336" y="366"/>
                    </a:lnTo>
                    <a:lnTo>
                      <a:pt x="336" y="362"/>
                    </a:lnTo>
                    <a:lnTo>
                      <a:pt x="340" y="362"/>
                    </a:lnTo>
                    <a:lnTo>
                      <a:pt x="348" y="362"/>
                    </a:lnTo>
                    <a:lnTo>
                      <a:pt x="352" y="362"/>
                    </a:lnTo>
                    <a:lnTo>
                      <a:pt x="354" y="358"/>
                    </a:lnTo>
                    <a:lnTo>
                      <a:pt x="358" y="358"/>
                    </a:lnTo>
                    <a:lnTo>
                      <a:pt x="362" y="358"/>
                    </a:lnTo>
                    <a:lnTo>
                      <a:pt x="366" y="358"/>
                    </a:lnTo>
                    <a:lnTo>
                      <a:pt x="370" y="358"/>
                    </a:lnTo>
                    <a:lnTo>
                      <a:pt x="374" y="358"/>
                    </a:lnTo>
                    <a:lnTo>
                      <a:pt x="378" y="358"/>
                    </a:lnTo>
                    <a:lnTo>
                      <a:pt x="380" y="358"/>
                    </a:lnTo>
                    <a:lnTo>
                      <a:pt x="384" y="358"/>
                    </a:lnTo>
                    <a:lnTo>
                      <a:pt x="388" y="358"/>
                    </a:lnTo>
                    <a:lnTo>
                      <a:pt x="392" y="358"/>
                    </a:lnTo>
                    <a:lnTo>
                      <a:pt x="396" y="358"/>
                    </a:lnTo>
                    <a:lnTo>
                      <a:pt x="400" y="362"/>
                    </a:lnTo>
                    <a:lnTo>
                      <a:pt x="404" y="362"/>
                    </a:lnTo>
                    <a:lnTo>
                      <a:pt x="404" y="358"/>
                    </a:lnTo>
                    <a:lnTo>
                      <a:pt x="408" y="358"/>
                    </a:lnTo>
                    <a:lnTo>
                      <a:pt x="410" y="358"/>
                    </a:lnTo>
                    <a:lnTo>
                      <a:pt x="414" y="358"/>
                    </a:lnTo>
                    <a:lnTo>
                      <a:pt x="418" y="358"/>
                    </a:lnTo>
                    <a:lnTo>
                      <a:pt x="414" y="354"/>
                    </a:lnTo>
                    <a:lnTo>
                      <a:pt x="414" y="358"/>
                    </a:lnTo>
                    <a:lnTo>
                      <a:pt x="410" y="354"/>
                    </a:lnTo>
                    <a:lnTo>
                      <a:pt x="408" y="354"/>
                    </a:lnTo>
                    <a:lnTo>
                      <a:pt x="404" y="350"/>
                    </a:lnTo>
                    <a:lnTo>
                      <a:pt x="400" y="350"/>
                    </a:lnTo>
                    <a:lnTo>
                      <a:pt x="396" y="350"/>
                    </a:lnTo>
                    <a:lnTo>
                      <a:pt x="392" y="350"/>
                    </a:lnTo>
                    <a:lnTo>
                      <a:pt x="388" y="348"/>
                    </a:lnTo>
                    <a:lnTo>
                      <a:pt x="388" y="350"/>
                    </a:lnTo>
                    <a:lnTo>
                      <a:pt x="388" y="348"/>
                    </a:lnTo>
                    <a:lnTo>
                      <a:pt x="384" y="348"/>
                    </a:lnTo>
                    <a:lnTo>
                      <a:pt x="380" y="348"/>
                    </a:lnTo>
                    <a:lnTo>
                      <a:pt x="378" y="348"/>
                    </a:lnTo>
                    <a:lnTo>
                      <a:pt x="378" y="350"/>
                    </a:lnTo>
                    <a:lnTo>
                      <a:pt x="374" y="350"/>
                    </a:lnTo>
                    <a:lnTo>
                      <a:pt x="370" y="350"/>
                    </a:lnTo>
                    <a:lnTo>
                      <a:pt x="366" y="350"/>
                    </a:lnTo>
                    <a:lnTo>
                      <a:pt x="362" y="350"/>
                    </a:lnTo>
                    <a:lnTo>
                      <a:pt x="354" y="350"/>
                    </a:lnTo>
                    <a:lnTo>
                      <a:pt x="354" y="350"/>
                    </a:lnTo>
                    <a:lnTo>
                      <a:pt x="354" y="350"/>
                    </a:lnTo>
                    <a:close/>
                    <a:moveTo>
                      <a:pt x="626" y="284"/>
                    </a:moveTo>
                    <a:lnTo>
                      <a:pt x="630" y="288"/>
                    </a:lnTo>
                    <a:lnTo>
                      <a:pt x="626" y="288"/>
                    </a:lnTo>
                    <a:lnTo>
                      <a:pt x="626" y="292"/>
                    </a:lnTo>
                    <a:lnTo>
                      <a:pt x="622" y="292"/>
                    </a:lnTo>
                    <a:lnTo>
                      <a:pt x="622" y="288"/>
                    </a:lnTo>
                    <a:lnTo>
                      <a:pt x="620" y="288"/>
                    </a:lnTo>
                    <a:lnTo>
                      <a:pt x="620" y="284"/>
                    </a:lnTo>
                    <a:lnTo>
                      <a:pt x="622" y="284"/>
                    </a:lnTo>
                    <a:lnTo>
                      <a:pt x="626" y="284"/>
                    </a:lnTo>
                    <a:lnTo>
                      <a:pt x="626" y="284"/>
                    </a:lnTo>
                    <a:lnTo>
                      <a:pt x="626" y="284"/>
                    </a:lnTo>
                    <a:close/>
                    <a:moveTo>
                      <a:pt x="626" y="292"/>
                    </a:moveTo>
                    <a:lnTo>
                      <a:pt x="626" y="294"/>
                    </a:lnTo>
                    <a:lnTo>
                      <a:pt x="622" y="294"/>
                    </a:lnTo>
                    <a:lnTo>
                      <a:pt x="622" y="292"/>
                    </a:lnTo>
                    <a:lnTo>
                      <a:pt x="626" y="292"/>
                    </a:lnTo>
                    <a:lnTo>
                      <a:pt x="626" y="292"/>
                    </a:lnTo>
                    <a:lnTo>
                      <a:pt x="626" y="292"/>
                    </a:lnTo>
                    <a:close/>
                    <a:moveTo>
                      <a:pt x="936" y="310"/>
                    </a:moveTo>
                    <a:lnTo>
                      <a:pt x="940" y="310"/>
                    </a:lnTo>
                    <a:lnTo>
                      <a:pt x="936" y="310"/>
                    </a:lnTo>
                    <a:lnTo>
                      <a:pt x="936" y="310"/>
                    </a:lnTo>
                    <a:lnTo>
                      <a:pt x="936" y="310"/>
                    </a:lnTo>
                    <a:close/>
                    <a:moveTo>
                      <a:pt x="958" y="322"/>
                    </a:moveTo>
                    <a:lnTo>
                      <a:pt x="958" y="324"/>
                    </a:lnTo>
                    <a:lnTo>
                      <a:pt x="954" y="324"/>
                    </a:lnTo>
                    <a:lnTo>
                      <a:pt x="958" y="324"/>
                    </a:lnTo>
                    <a:lnTo>
                      <a:pt x="958" y="322"/>
                    </a:lnTo>
                    <a:lnTo>
                      <a:pt x="958" y="322"/>
                    </a:lnTo>
                    <a:lnTo>
                      <a:pt x="958" y="322"/>
                    </a:lnTo>
                    <a:close/>
                    <a:moveTo>
                      <a:pt x="962" y="324"/>
                    </a:moveTo>
                    <a:lnTo>
                      <a:pt x="966" y="324"/>
                    </a:lnTo>
                    <a:lnTo>
                      <a:pt x="966" y="322"/>
                    </a:lnTo>
                    <a:lnTo>
                      <a:pt x="966" y="324"/>
                    </a:lnTo>
                    <a:lnTo>
                      <a:pt x="962" y="324"/>
                    </a:lnTo>
                    <a:lnTo>
                      <a:pt x="962" y="324"/>
                    </a:lnTo>
                    <a:lnTo>
                      <a:pt x="962" y="324"/>
                    </a:lnTo>
                    <a:close/>
                    <a:moveTo>
                      <a:pt x="962" y="332"/>
                    </a:moveTo>
                    <a:lnTo>
                      <a:pt x="958" y="332"/>
                    </a:lnTo>
                    <a:lnTo>
                      <a:pt x="958" y="328"/>
                    </a:lnTo>
                    <a:lnTo>
                      <a:pt x="958" y="324"/>
                    </a:lnTo>
                    <a:lnTo>
                      <a:pt x="962" y="324"/>
                    </a:lnTo>
                    <a:lnTo>
                      <a:pt x="962" y="328"/>
                    </a:lnTo>
                    <a:lnTo>
                      <a:pt x="958" y="328"/>
                    </a:lnTo>
                    <a:lnTo>
                      <a:pt x="962" y="328"/>
                    </a:lnTo>
                    <a:lnTo>
                      <a:pt x="962" y="324"/>
                    </a:lnTo>
                    <a:lnTo>
                      <a:pt x="962" y="328"/>
                    </a:lnTo>
                    <a:lnTo>
                      <a:pt x="966" y="328"/>
                    </a:lnTo>
                    <a:lnTo>
                      <a:pt x="962" y="328"/>
                    </a:lnTo>
                    <a:lnTo>
                      <a:pt x="962" y="332"/>
                    </a:lnTo>
                    <a:lnTo>
                      <a:pt x="962" y="332"/>
                    </a:lnTo>
                    <a:lnTo>
                      <a:pt x="962" y="332"/>
                    </a:lnTo>
                    <a:close/>
                    <a:moveTo>
                      <a:pt x="988" y="336"/>
                    </a:moveTo>
                    <a:lnTo>
                      <a:pt x="988" y="340"/>
                    </a:lnTo>
                    <a:lnTo>
                      <a:pt x="988" y="336"/>
                    </a:lnTo>
                    <a:lnTo>
                      <a:pt x="988" y="336"/>
                    </a:lnTo>
                    <a:lnTo>
                      <a:pt x="988" y="336"/>
                    </a:lnTo>
                    <a:close/>
                    <a:moveTo>
                      <a:pt x="980" y="340"/>
                    </a:moveTo>
                    <a:lnTo>
                      <a:pt x="984" y="340"/>
                    </a:lnTo>
                    <a:lnTo>
                      <a:pt x="984" y="344"/>
                    </a:lnTo>
                    <a:lnTo>
                      <a:pt x="980" y="344"/>
                    </a:lnTo>
                    <a:lnTo>
                      <a:pt x="976" y="344"/>
                    </a:lnTo>
                    <a:lnTo>
                      <a:pt x="974" y="344"/>
                    </a:lnTo>
                    <a:lnTo>
                      <a:pt x="976" y="344"/>
                    </a:lnTo>
                    <a:lnTo>
                      <a:pt x="976" y="340"/>
                    </a:lnTo>
                    <a:lnTo>
                      <a:pt x="980" y="340"/>
                    </a:lnTo>
                    <a:lnTo>
                      <a:pt x="980" y="340"/>
                    </a:lnTo>
                    <a:lnTo>
                      <a:pt x="980" y="340"/>
                    </a:lnTo>
                    <a:close/>
                    <a:moveTo>
                      <a:pt x="574" y="348"/>
                    </a:moveTo>
                    <a:lnTo>
                      <a:pt x="574" y="350"/>
                    </a:lnTo>
                    <a:lnTo>
                      <a:pt x="578" y="350"/>
                    </a:lnTo>
                    <a:lnTo>
                      <a:pt x="578" y="354"/>
                    </a:lnTo>
                    <a:lnTo>
                      <a:pt x="574" y="354"/>
                    </a:lnTo>
                    <a:lnTo>
                      <a:pt x="574" y="350"/>
                    </a:lnTo>
                    <a:lnTo>
                      <a:pt x="570" y="350"/>
                    </a:lnTo>
                    <a:lnTo>
                      <a:pt x="570" y="348"/>
                    </a:lnTo>
                    <a:lnTo>
                      <a:pt x="574" y="348"/>
                    </a:lnTo>
                    <a:lnTo>
                      <a:pt x="574" y="348"/>
                    </a:lnTo>
                    <a:lnTo>
                      <a:pt x="574" y="348"/>
                    </a:lnTo>
                    <a:close/>
                    <a:moveTo>
                      <a:pt x="182" y="350"/>
                    </a:moveTo>
                    <a:lnTo>
                      <a:pt x="180" y="350"/>
                    </a:lnTo>
                    <a:lnTo>
                      <a:pt x="180" y="348"/>
                    </a:lnTo>
                    <a:lnTo>
                      <a:pt x="182" y="350"/>
                    </a:lnTo>
                    <a:lnTo>
                      <a:pt x="182" y="350"/>
                    </a:lnTo>
                    <a:lnTo>
                      <a:pt x="182" y="350"/>
                    </a:lnTo>
                    <a:close/>
                    <a:moveTo>
                      <a:pt x="760" y="362"/>
                    </a:moveTo>
                    <a:lnTo>
                      <a:pt x="764" y="362"/>
                    </a:lnTo>
                    <a:lnTo>
                      <a:pt x="768" y="362"/>
                    </a:lnTo>
                    <a:lnTo>
                      <a:pt x="772" y="362"/>
                    </a:lnTo>
                    <a:lnTo>
                      <a:pt x="772" y="366"/>
                    </a:lnTo>
                    <a:lnTo>
                      <a:pt x="768" y="366"/>
                    </a:lnTo>
                    <a:lnTo>
                      <a:pt x="764" y="366"/>
                    </a:lnTo>
                    <a:lnTo>
                      <a:pt x="760" y="366"/>
                    </a:lnTo>
                    <a:lnTo>
                      <a:pt x="760" y="362"/>
                    </a:lnTo>
                    <a:lnTo>
                      <a:pt x="756" y="362"/>
                    </a:lnTo>
                    <a:lnTo>
                      <a:pt x="760" y="362"/>
                    </a:lnTo>
                    <a:lnTo>
                      <a:pt x="760" y="362"/>
                    </a:lnTo>
                    <a:lnTo>
                      <a:pt x="760" y="362"/>
                    </a:lnTo>
                    <a:close/>
                    <a:moveTo>
                      <a:pt x="638" y="396"/>
                    </a:moveTo>
                    <a:lnTo>
                      <a:pt x="642" y="392"/>
                    </a:lnTo>
                    <a:lnTo>
                      <a:pt x="642" y="396"/>
                    </a:lnTo>
                    <a:lnTo>
                      <a:pt x="646" y="396"/>
                    </a:lnTo>
                    <a:lnTo>
                      <a:pt x="646" y="392"/>
                    </a:lnTo>
                    <a:lnTo>
                      <a:pt x="650" y="396"/>
                    </a:lnTo>
                    <a:lnTo>
                      <a:pt x="646" y="396"/>
                    </a:lnTo>
                    <a:lnTo>
                      <a:pt x="646" y="400"/>
                    </a:lnTo>
                    <a:lnTo>
                      <a:pt x="642" y="400"/>
                    </a:lnTo>
                    <a:lnTo>
                      <a:pt x="642" y="396"/>
                    </a:lnTo>
                    <a:lnTo>
                      <a:pt x="638" y="400"/>
                    </a:lnTo>
                    <a:lnTo>
                      <a:pt x="634" y="404"/>
                    </a:lnTo>
                    <a:lnTo>
                      <a:pt x="630" y="404"/>
                    </a:lnTo>
                    <a:lnTo>
                      <a:pt x="626" y="404"/>
                    </a:lnTo>
                    <a:lnTo>
                      <a:pt x="622" y="404"/>
                    </a:lnTo>
                    <a:lnTo>
                      <a:pt x="620" y="404"/>
                    </a:lnTo>
                    <a:lnTo>
                      <a:pt x="616" y="404"/>
                    </a:lnTo>
                    <a:lnTo>
                      <a:pt x="612" y="400"/>
                    </a:lnTo>
                    <a:lnTo>
                      <a:pt x="608" y="400"/>
                    </a:lnTo>
                    <a:lnTo>
                      <a:pt x="604" y="400"/>
                    </a:lnTo>
                    <a:lnTo>
                      <a:pt x="604" y="396"/>
                    </a:lnTo>
                    <a:lnTo>
                      <a:pt x="600" y="396"/>
                    </a:lnTo>
                    <a:lnTo>
                      <a:pt x="596" y="396"/>
                    </a:lnTo>
                    <a:lnTo>
                      <a:pt x="596" y="392"/>
                    </a:lnTo>
                    <a:lnTo>
                      <a:pt x="592" y="392"/>
                    </a:lnTo>
                    <a:lnTo>
                      <a:pt x="592" y="396"/>
                    </a:lnTo>
                    <a:lnTo>
                      <a:pt x="590" y="396"/>
                    </a:lnTo>
                    <a:lnTo>
                      <a:pt x="590" y="392"/>
                    </a:lnTo>
                    <a:lnTo>
                      <a:pt x="586" y="392"/>
                    </a:lnTo>
                    <a:lnTo>
                      <a:pt x="586" y="388"/>
                    </a:lnTo>
                    <a:lnTo>
                      <a:pt x="590" y="388"/>
                    </a:lnTo>
                    <a:lnTo>
                      <a:pt x="592" y="388"/>
                    </a:lnTo>
                    <a:lnTo>
                      <a:pt x="596" y="388"/>
                    </a:lnTo>
                    <a:lnTo>
                      <a:pt x="596" y="384"/>
                    </a:lnTo>
                    <a:lnTo>
                      <a:pt x="600" y="384"/>
                    </a:lnTo>
                    <a:lnTo>
                      <a:pt x="604" y="384"/>
                    </a:lnTo>
                    <a:lnTo>
                      <a:pt x="600" y="380"/>
                    </a:lnTo>
                    <a:lnTo>
                      <a:pt x="604" y="380"/>
                    </a:lnTo>
                    <a:lnTo>
                      <a:pt x="600" y="378"/>
                    </a:lnTo>
                    <a:lnTo>
                      <a:pt x="604" y="378"/>
                    </a:lnTo>
                    <a:lnTo>
                      <a:pt x="608" y="380"/>
                    </a:lnTo>
                    <a:lnTo>
                      <a:pt x="604" y="378"/>
                    </a:lnTo>
                    <a:lnTo>
                      <a:pt x="604" y="374"/>
                    </a:lnTo>
                    <a:lnTo>
                      <a:pt x="604" y="370"/>
                    </a:lnTo>
                    <a:lnTo>
                      <a:pt x="608" y="370"/>
                    </a:lnTo>
                    <a:lnTo>
                      <a:pt x="612" y="370"/>
                    </a:lnTo>
                    <a:lnTo>
                      <a:pt x="616" y="370"/>
                    </a:lnTo>
                    <a:lnTo>
                      <a:pt x="616" y="374"/>
                    </a:lnTo>
                    <a:lnTo>
                      <a:pt x="620" y="374"/>
                    </a:lnTo>
                    <a:lnTo>
                      <a:pt x="616" y="374"/>
                    </a:lnTo>
                    <a:lnTo>
                      <a:pt x="616" y="378"/>
                    </a:lnTo>
                    <a:lnTo>
                      <a:pt x="620" y="374"/>
                    </a:lnTo>
                    <a:lnTo>
                      <a:pt x="620" y="378"/>
                    </a:lnTo>
                    <a:lnTo>
                      <a:pt x="622" y="378"/>
                    </a:lnTo>
                    <a:lnTo>
                      <a:pt x="626" y="380"/>
                    </a:lnTo>
                    <a:lnTo>
                      <a:pt x="630" y="380"/>
                    </a:lnTo>
                    <a:lnTo>
                      <a:pt x="634" y="380"/>
                    </a:lnTo>
                    <a:lnTo>
                      <a:pt x="634" y="384"/>
                    </a:lnTo>
                    <a:lnTo>
                      <a:pt x="634" y="388"/>
                    </a:lnTo>
                    <a:lnTo>
                      <a:pt x="634" y="392"/>
                    </a:lnTo>
                    <a:lnTo>
                      <a:pt x="634" y="388"/>
                    </a:lnTo>
                    <a:lnTo>
                      <a:pt x="634" y="384"/>
                    </a:lnTo>
                    <a:lnTo>
                      <a:pt x="638" y="384"/>
                    </a:lnTo>
                    <a:lnTo>
                      <a:pt x="638" y="388"/>
                    </a:lnTo>
                    <a:lnTo>
                      <a:pt x="638" y="392"/>
                    </a:lnTo>
                    <a:lnTo>
                      <a:pt x="638" y="396"/>
                    </a:lnTo>
                    <a:lnTo>
                      <a:pt x="638" y="396"/>
                    </a:lnTo>
                    <a:lnTo>
                      <a:pt x="638" y="396"/>
                    </a:lnTo>
                    <a:close/>
                    <a:moveTo>
                      <a:pt x="824" y="370"/>
                    </a:moveTo>
                    <a:lnTo>
                      <a:pt x="828" y="370"/>
                    </a:lnTo>
                    <a:lnTo>
                      <a:pt x="824" y="370"/>
                    </a:lnTo>
                    <a:lnTo>
                      <a:pt x="824" y="370"/>
                    </a:lnTo>
                    <a:lnTo>
                      <a:pt x="824" y="370"/>
                    </a:lnTo>
                    <a:close/>
                    <a:moveTo>
                      <a:pt x="812" y="370"/>
                    </a:moveTo>
                    <a:lnTo>
                      <a:pt x="808" y="374"/>
                    </a:lnTo>
                    <a:lnTo>
                      <a:pt x="812" y="374"/>
                    </a:lnTo>
                    <a:lnTo>
                      <a:pt x="808" y="374"/>
                    </a:lnTo>
                    <a:lnTo>
                      <a:pt x="808" y="370"/>
                    </a:lnTo>
                    <a:lnTo>
                      <a:pt x="812" y="370"/>
                    </a:lnTo>
                    <a:lnTo>
                      <a:pt x="812" y="370"/>
                    </a:lnTo>
                    <a:lnTo>
                      <a:pt x="812" y="370"/>
                    </a:lnTo>
                    <a:close/>
                    <a:moveTo>
                      <a:pt x="864" y="374"/>
                    </a:moveTo>
                    <a:lnTo>
                      <a:pt x="864" y="370"/>
                    </a:lnTo>
                    <a:lnTo>
                      <a:pt x="868" y="370"/>
                    </a:lnTo>
                    <a:lnTo>
                      <a:pt x="872" y="370"/>
                    </a:lnTo>
                    <a:lnTo>
                      <a:pt x="872" y="374"/>
                    </a:lnTo>
                    <a:lnTo>
                      <a:pt x="868" y="374"/>
                    </a:lnTo>
                    <a:lnTo>
                      <a:pt x="868" y="378"/>
                    </a:lnTo>
                    <a:lnTo>
                      <a:pt x="864" y="378"/>
                    </a:lnTo>
                    <a:lnTo>
                      <a:pt x="864" y="374"/>
                    </a:lnTo>
                    <a:lnTo>
                      <a:pt x="862" y="374"/>
                    </a:lnTo>
                    <a:lnTo>
                      <a:pt x="862" y="378"/>
                    </a:lnTo>
                    <a:lnTo>
                      <a:pt x="864" y="378"/>
                    </a:lnTo>
                    <a:lnTo>
                      <a:pt x="862" y="378"/>
                    </a:lnTo>
                    <a:lnTo>
                      <a:pt x="858" y="378"/>
                    </a:lnTo>
                    <a:lnTo>
                      <a:pt x="858" y="374"/>
                    </a:lnTo>
                    <a:lnTo>
                      <a:pt x="854" y="374"/>
                    </a:lnTo>
                    <a:lnTo>
                      <a:pt x="850" y="374"/>
                    </a:lnTo>
                    <a:lnTo>
                      <a:pt x="854" y="374"/>
                    </a:lnTo>
                    <a:lnTo>
                      <a:pt x="858" y="374"/>
                    </a:lnTo>
                    <a:lnTo>
                      <a:pt x="858" y="370"/>
                    </a:lnTo>
                    <a:lnTo>
                      <a:pt x="862" y="370"/>
                    </a:lnTo>
                    <a:lnTo>
                      <a:pt x="862" y="374"/>
                    </a:lnTo>
                    <a:lnTo>
                      <a:pt x="864" y="374"/>
                    </a:lnTo>
                    <a:lnTo>
                      <a:pt x="864" y="374"/>
                    </a:lnTo>
                    <a:lnTo>
                      <a:pt x="864" y="374"/>
                    </a:lnTo>
                    <a:close/>
                    <a:moveTo>
                      <a:pt x="824" y="370"/>
                    </a:moveTo>
                    <a:lnTo>
                      <a:pt x="828" y="370"/>
                    </a:lnTo>
                    <a:lnTo>
                      <a:pt x="828" y="374"/>
                    </a:lnTo>
                    <a:lnTo>
                      <a:pt x="824" y="374"/>
                    </a:lnTo>
                    <a:lnTo>
                      <a:pt x="820" y="370"/>
                    </a:lnTo>
                    <a:lnTo>
                      <a:pt x="824" y="370"/>
                    </a:lnTo>
                    <a:lnTo>
                      <a:pt x="824" y="370"/>
                    </a:lnTo>
                    <a:lnTo>
                      <a:pt x="824" y="370"/>
                    </a:lnTo>
                    <a:close/>
                    <a:moveTo>
                      <a:pt x="888" y="374"/>
                    </a:moveTo>
                    <a:lnTo>
                      <a:pt x="890" y="374"/>
                    </a:lnTo>
                    <a:lnTo>
                      <a:pt x="890" y="378"/>
                    </a:lnTo>
                    <a:lnTo>
                      <a:pt x="888" y="378"/>
                    </a:lnTo>
                    <a:lnTo>
                      <a:pt x="884" y="378"/>
                    </a:lnTo>
                    <a:lnTo>
                      <a:pt x="880" y="378"/>
                    </a:lnTo>
                    <a:lnTo>
                      <a:pt x="880" y="380"/>
                    </a:lnTo>
                    <a:lnTo>
                      <a:pt x="880" y="378"/>
                    </a:lnTo>
                    <a:lnTo>
                      <a:pt x="884" y="378"/>
                    </a:lnTo>
                    <a:lnTo>
                      <a:pt x="884" y="374"/>
                    </a:lnTo>
                    <a:lnTo>
                      <a:pt x="888" y="374"/>
                    </a:lnTo>
                    <a:lnTo>
                      <a:pt x="888" y="374"/>
                    </a:lnTo>
                    <a:lnTo>
                      <a:pt x="888" y="374"/>
                    </a:lnTo>
                    <a:close/>
                    <a:moveTo>
                      <a:pt x="76" y="392"/>
                    </a:moveTo>
                    <a:lnTo>
                      <a:pt x="80" y="392"/>
                    </a:lnTo>
                    <a:lnTo>
                      <a:pt x="76" y="388"/>
                    </a:lnTo>
                    <a:lnTo>
                      <a:pt x="72" y="388"/>
                    </a:lnTo>
                    <a:lnTo>
                      <a:pt x="72" y="384"/>
                    </a:lnTo>
                    <a:lnTo>
                      <a:pt x="76" y="384"/>
                    </a:lnTo>
                    <a:lnTo>
                      <a:pt x="76" y="388"/>
                    </a:lnTo>
                    <a:lnTo>
                      <a:pt x="80" y="388"/>
                    </a:lnTo>
                    <a:lnTo>
                      <a:pt x="76" y="388"/>
                    </a:lnTo>
                    <a:lnTo>
                      <a:pt x="76" y="384"/>
                    </a:lnTo>
                    <a:lnTo>
                      <a:pt x="72" y="384"/>
                    </a:lnTo>
                    <a:lnTo>
                      <a:pt x="76" y="384"/>
                    </a:lnTo>
                    <a:lnTo>
                      <a:pt x="80" y="380"/>
                    </a:lnTo>
                    <a:lnTo>
                      <a:pt x="80" y="384"/>
                    </a:lnTo>
                    <a:lnTo>
                      <a:pt x="82" y="384"/>
                    </a:lnTo>
                    <a:lnTo>
                      <a:pt x="82" y="380"/>
                    </a:lnTo>
                    <a:lnTo>
                      <a:pt x="86" y="378"/>
                    </a:lnTo>
                    <a:lnTo>
                      <a:pt x="90" y="378"/>
                    </a:lnTo>
                    <a:lnTo>
                      <a:pt x="90" y="380"/>
                    </a:lnTo>
                    <a:lnTo>
                      <a:pt x="94" y="380"/>
                    </a:lnTo>
                    <a:lnTo>
                      <a:pt x="94" y="378"/>
                    </a:lnTo>
                    <a:lnTo>
                      <a:pt x="94" y="374"/>
                    </a:lnTo>
                    <a:lnTo>
                      <a:pt x="96" y="374"/>
                    </a:lnTo>
                    <a:lnTo>
                      <a:pt x="96" y="378"/>
                    </a:lnTo>
                    <a:lnTo>
                      <a:pt x="100" y="378"/>
                    </a:lnTo>
                    <a:lnTo>
                      <a:pt x="100" y="380"/>
                    </a:lnTo>
                    <a:lnTo>
                      <a:pt x="96" y="380"/>
                    </a:lnTo>
                    <a:lnTo>
                      <a:pt x="96" y="384"/>
                    </a:lnTo>
                    <a:lnTo>
                      <a:pt x="94" y="384"/>
                    </a:lnTo>
                    <a:lnTo>
                      <a:pt x="94" y="388"/>
                    </a:lnTo>
                    <a:lnTo>
                      <a:pt x="90" y="388"/>
                    </a:lnTo>
                    <a:lnTo>
                      <a:pt x="90" y="392"/>
                    </a:lnTo>
                    <a:lnTo>
                      <a:pt x="94" y="396"/>
                    </a:lnTo>
                    <a:lnTo>
                      <a:pt x="96" y="400"/>
                    </a:lnTo>
                    <a:lnTo>
                      <a:pt x="94" y="400"/>
                    </a:lnTo>
                    <a:lnTo>
                      <a:pt x="90" y="396"/>
                    </a:lnTo>
                    <a:lnTo>
                      <a:pt x="90" y="392"/>
                    </a:lnTo>
                    <a:lnTo>
                      <a:pt x="86" y="392"/>
                    </a:lnTo>
                    <a:lnTo>
                      <a:pt x="82" y="392"/>
                    </a:lnTo>
                    <a:lnTo>
                      <a:pt x="80" y="392"/>
                    </a:lnTo>
                    <a:lnTo>
                      <a:pt x="76" y="392"/>
                    </a:lnTo>
                    <a:lnTo>
                      <a:pt x="72" y="392"/>
                    </a:lnTo>
                    <a:lnTo>
                      <a:pt x="72" y="388"/>
                    </a:lnTo>
                    <a:lnTo>
                      <a:pt x="72" y="392"/>
                    </a:lnTo>
                    <a:lnTo>
                      <a:pt x="76" y="392"/>
                    </a:lnTo>
                    <a:lnTo>
                      <a:pt x="76" y="392"/>
                    </a:lnTo>
                    <a:lnTo>
                      <a:pt x="76" y="392"/>
                    </a:lnTo>
                    <a:close/>
                    <a:moveTo>
                      <a:pt x="1032" y="374"/>
                    </a:moveTo>
                    <a:lnTo>
                      <a:pt x="1036" y="374"/>
                    </a:lnTo>
                    <a:lnTo>
                      <a:pt x="1036" y="378"/>
                    </a:lnTo>
                    <a:lnTo>
                      <a:pt x="1032" y="378"/>
                    </a:lnTo>
                    <a:lnTo>
                      <a:pt x="1030" y="378"/>
                    </a:lnTo>
                    <a:lnTo>
                      <a:pt x="1032" y="374"/>
                    </a:lnTo>
                    <a:lnTo>
                      <a:pt x="1032" y="374"/>
                    </a:lnTo>
                    <a:lnTo>
                      <a:pt x="1032" y="374"/>
                    </a:lnTo>
                    <a:close/>
                    <a:moveTo>
                      <a:pt x="26" y="378"/>
                    </a:moveTo>
                    <a:lnTo>
                      <a:pt x="24" y="378"/>
                    </a:lnTo>
                    <a:lnTo>
                      <a:pt x="26" y="378"/>
                    </a:lnTo>
                    <a:lnTo>
                      <a:pt x="26" y="374"/>
                    </a:lnTo>
                    <a:lnTo>
                      <a:pt x="30" y="378"/>
                    </a:lnTo>
                    <a:lnTo>
                      <a:pt x="26" y="378"/>
                    </a:lnTo>
                    <a:lnTo>
                      <a:pt x="26" y="378"/>
                    </a:lnTo>
                    <a:lnTo>
                      <a:pt x="26" y="378"/>
                    </a:lnTo>
                    <a:close/>
                    <a:moveTo>
                      <a:pt x="646" y="378"/>
                    </a:moveTo>
                    <a:lnTo>
                      <a:pt x="646" y="380"/>
                    </a:lnTo>
                    <a:lnTo>
                      <a:pt x="642" y="384"/>
                    </a:lnTo>
                    <a:lnTo>
                      <a:pt x="642" y="380"/>
                    </a:lnTo>
                    <a:lnTo>
                      <a:pt x="642" y="378"/>
                    </a:lnTo>
                    <a:lnTo>
                      <a:pt x="638" y="378"/>
                    </a:lnTo>
                    <a:lnTo>
                      <a:pt x="638" y="380"/>
                    </a:lnTo>
                    <a:lnTo>
                      <a:pt x="638" y="378"/>
                    </a:lnTo>
                    <a:lnTo>
                      <a:pt x="638" y="374"/>
                    </a:lnTo>
                    <a:lnTo>
                      <a:pt x="642" y="374"/>
                    </a:lnTo>
                    <a:lnTo>
                      <a:pt x="642" y="378"/>
                    </a:lnTo>
                    <a:lnTo>
                      <a:pt x="646" y="378"/>
                    </a:lnTo>
                    <a:lnTo>
                      <a:pt x="646" y="378"/>
                    </a:lnTo>
                    <a:lnTo>
                      <a:pt x="646" y="378"/>
                    </a:lnTo>
                    <a:close/>
                    <a:moveTo>
                      <a:pt x="1040" y="378"/>
                    </a:moveTo>
                    <a:lnTo>
                      <a:pt x="1036" y="378"/>
                    </a:lnTo>
                    <a:lnTo>
                      <a:pt x="1040" y="378"/>
                    </a:lnTo>
                    <a:lnTo>
                      <a:pt x="1044" y="378"/>
                    </a:lnTo>
                    <a:lnTo>
                      <a:pt x="1040" y="378"/>
                    </a:lnTo>
                    <a:lnTo>
                      <a:pt x="1040" y="378"/>
                    </a:lnTo>
                    <a:lnTo>
                      <a:pt x="1040" y="378"/>
                    </a:lnTo>
                    <a:close/>
                    <a:moveTo>
                      <a:pt x="566" y="378"/>
                    </a:moveTo>
                    <a:lnTo>
                      <a:pt x="566" y="380"/>
                    </a:lnTo>
                    <a:lnTo>
                      <a:pt x="564" y="380"/>
                    </a:lnTo>
                    <a:lnTo>
                      <a:pt x="564" y="378"/>
                    </a:lnTo>
                    <a:lnTo>
                      <a:pt x="560" y="378"/>
                    </a:lnTo>
                    <a:lnTo>
                      <a:pt x="564" y="378"/>
                    </a:lnTo>
                    <a:lnTo>
                      <a:pt x="566" y="378"/>
                    </a:lnTo>
                    <a:lnTo>
                      <a:pt x="566" y="378"/>
                    </a:lnTo>
                    <a:lnTo>
                      <a:pt x="566" y="378"/>
                    </a:lnTo>
                    <a:close/>
                    <a:moveTo>
                      <a:pt x="902" y="380"/>
                    </a:moveTo>
                    <a:lnTo>
                      <a:pt x="906" y="380"/>
                    </a:lnTo>
                    <a:lnTo>
                      <a:pt x="910" y="380"/>
                    </a:lnTo>
                    <a:lnTo>
                      <a:pt x="910" y="384"/>
                    </a:lnTo>
                    <a:lnTo>
                      <a:pt x="906" y="384"/>
                    </a:lnTo>
                    <a:lnTo>
                      <a:pt x="906" y="388"/>
                    </a:lnTo>
                    <a:lnTo>
                      <a:pt x="902" y="388"/>
                    </a:lnTo>
                    <a:lnTo>
                      <a:pt x="898" y="384"/>
                    </a:lnTo>
                    <a:lnTo>
                      <a:pt x="898" y="380"/>
                    </a:lnTo>
                    <a:lnTo>
                      <a:pt x="902" y="380"/>
                    </a:lnTo>
                    <a:lnTo>
                      <a:pt x="902" y="380"/>
                    </a:lnTo>
                    <a:lnTo>
                      <a:pt x="902" y="380"/>
                    </a:lnTo>
                    <a:close/>
                    <a:moveTo>
                      <a:pt x="884" y="380"/>
                    </a:moveTo>
                    <a:lnTo>
                      <a:pt x="888" y="380"/>
                    </a:lnTo>
                    <a:lnTo>
                      <a:pt x="888" y="384"/>
                    </a:lnTo>
                    <a:lnTo>
                      <a:pt x="884" y="384"/>
                    </a:lnTo>
                    <a:lnTo>
                      <a:pt x="884" y="388"/>
                    </a:lnTo>
                    <a:lnTo>
                      <a:pt x="880" y="392"/>
                    </a:lnTo>
                    <a:lnTo>
                      <a:pt x="876" y="392"/>
                    </a:lnTo>
                    <a:lnTo>
                      <a:pt x="876" y="396"/>
                    </a:lnTo>
                    <a:lnTo>
                      <a:pt x="872" y="396"/>
                    </a:lnTo>
                    <a:lnTo>
                      <a:pt x="872" y="392"/>
                    </a:lnTo>
                    <a:lnTo>
                      <a:pt x="872" y="388"/>
                    </a:lnTo>
                    <a:lnTo>
                      <a:pt x="876" y="388"/>
                    </a:lnTo>
                    <a:lnTo>
                      <a:pt x="880" y="388"/>
                    </a:lnTo>
                    <a:lnTo>
                      <a:pt x="880" y="384"/>
                    </a:lnTo>
                    <a:lnTo>
                      <a:pt x="880" y="380"/>
                    </a:lnTo>
                    <a:lnTo>
                      <a:pt x="884" y="380"/>
                    </a:lnTo>
                    <a:lnTo>
                      <a:pt x="884" y="380"/>
                    </a:lnTo>
                    <a:lnTo>
                      <a:pt x="884" y="380"/>
                    </a:lnTo>
                    <a:close/>
                    <a:moveTo>
                      <a:pt x="556" y="396"/>
                    </a:moveTo>
                    <a:lnTo>
                      <a:pt x="556" y="400"/>
                    </a:lnTo>
                    <a:lnTo>
                      <a:pt x="556" y="404"/>
                    </a:lnTo>
                    <a:lnTo>
                      <a:pt x="552" y="404"/>
                    </a:lnTo>
                    <a:lnTo>
                      <a:pt x="552" y="400"/>
                    </a:lnTo>
                    <a:lnTo>
                      <a:pt x="548" y="400"/>
                    </a:lnTo>
                    <a:lnTo>
                      <a:pt x="548" y="396"/>
                    </a:lnTo>
                    <a:lnTo>
                      <a:pt x="552" y="396"/>
                    </a:lnTo>
                    <a:lnTo>
                      <a:pt x="556" y="396"/>
                    </a:lnTo>
                    <a:lnTo>
                      <a:pt x="556" y="396"/>
                    </a:lnTo>
                    <a:lnTo>
                      <a:pt x="556" y="396"/>
                    </a:lnTo>
                    <a:close/>
                    <a:moveTo>
                      <a:pt x="932" y="400"/>
                    </a:moveTo>
                    <a:lnTo>
                      <a:pt x="936" y="404"/>
                    </a:lnTo>
                    <a:lnTo>
                      <a:pt x="936" y="408"/>
                    </a:lnTo>
                    <a:lnTo>
                      <a:pt x="932" y="408"/>
                    </a:lnTo>
                    <a:lnTo>
                      <a:pt x="928" y="408"/>
                    </a:lnTo>
                    <a:lnTo>
                      <a:pt x="928" y="404"/>
                    </a:lnTo>
                    <a:lnTo>
                      <a:pt x="928" y="400"/>
                    </a:lnTo>
                    <a:lnTo>
                      <a:pt x="932" y="400"/>
                    </a:lnTo>
                    <a:lnTo>
                      <a:pt x="932" y="400"/>
                    </a:lnTo>
                    <a:lnTo>
                      <a:pt x="932" y="400"/>
                    </a:lnTo>
                    <a:close/>
                    <a:moveTo>
                      <a:pt x="936" y="400"/>
                    </a:moveTo>
                    <a:lnTo>
                      <a:pt x="940" y="400"/>
                    </a:lnTo>
                    <a:lnTo>
                      <a:pt x="940" y="404"/>
                    </a:lnTo>
                    <a:lnTo>
                      <a:pt x="936" y="404"/>
                    </a:lnTo>
                    <a:lnTo>
                      <a:pt x="936" y="400"/>
                    </a:lnTo>
                    <a:lnTo>
                      <a:pt x="936" y="400"/>
                    </a:lnTo>
                    <a:lnTo>
                      <a:pt x="936" y="400"/>
                    </a:lnTo>
                    <a:close/>
                    <a:moveTo>
                      <a:pt x="880" y="408"/>
                    </a:moveTo>
                    <a:lnTo>
                      <a:pt x="880" y="404"/>
                    </a:lnTo>
                    <a:lnTo>
                      <a:pt x="876" y="404"/>
                    </a:lnTo>
                    <a:lnTo>
                      <a:pt x="880" y="404"/>
                    </a:lnTo>
                    <a:lnTo>
                      <a:pt x="880" y="400"/>
                    </a:lnTo>
                    <a:lnTo>
                      <a:pt x="884" y="400"/>
                    </a:lnTo>
                    <a:lnTo>
                      <a:pt x="884" y="404"/>
                    </a:lnTo>
                    <a:lnTo>
                      <a:pt x="880" y="404"/>
                    </a:lnTo>
                    <a:lnTo>
                      <a:pt x="884" y="404"/>
                    </a:lnTo>
                    <a:lnTo>
                      <a:pt x="880" y="404"/>
                    </a:lnTo>
                    <a:lnTo>
                      <a:pt x="880" y="408"/>
                    </a:lnTo>
                    <a:lnTo>
                      <a:pt x="880" y="408"/>
                    </a:lnTo>
                    <a:lnTo>
                      <a:pt x="880" y="408"/>
                    </a:lnTo>
                    <a:close/>
                    <a:moveTo>
                      <a:pt x="514" y="404"/>
                    </a:moveTo>
                    <a:lnTo>
                      <a:pt x="518" y="404"/>
                    </a:lnTo>
                    <a:lnTo>
                      <a:pt x="518" y="408"/>
                    </a:lnTo>
                    <a:lnTo>
                      <a:pt x="514" y="408"/>
                    </a:lnTo>
                    <a:lnTo>
                      <a:pt x="510" y="408"/>
                    </a:lnTo>
                    <a:lnTo>
                      <a:pt x="510" y="404"/>
                    </a:lnTo>
                    <a:lnTo>
                      <a:pt x="508" y="404"/>
                    </a:lnTo>
                    <a:lnTo>
                      <a:pt x="510" y="404"/>
                    </a:lnTo>
                    <a:lnTo>
                      <a:pt x="514" y="404"/>
                    </a:lnTo>
                    <a:lnTo>
                      <a:pt x="514" y="404"/>
                    </a:lnTo>
                    <a:lnTo>
                      <a:pt x="514" y="404"/>
                    </a:lnTo>
                    <a:close/>
                    <a:moveTo>
                      <a:pt x="944" y="404"/>
                    </a:moveTo>
                    <a:lnTo>
                      <a:pt x="944" y="408"/>
                    </a:lnTo>
                    <a:lnTo>
                      <a:pt x="948" y="408"/>
                    </a:lnTo>
                    <a:lnTo>
                      <a:pt x="948" y="410"/>
                    </a:lnTo>
                    <a:lnTo>
                      <a:pt x="944" y="410"/>
                    </a:lnTo>
                    <a:lnTo>
                      <a:pt x="944" y="408"/>
                    </a:lnTo>
                    <a:lnTo>
                      <a:pt x="944" y="404"/>
                    </a:lnTo>
                    <a:lnTo>
                      <a:pt x="944" y="404"/>
                    </a:lnTo>
                    <a:lnTo>
                      <a:pt x="944" y="404"/>
                    </a:lnTo>
                    <a:close/>
                    <a:moveTo>
                      <a:pt x="876" y="408"/>
                    </a:moveTo>
                    <a:lnTo>
                      <a:pt x="880" y="408"/>
                    </a:lnTo>
                    <a:lnTo>
                      <a:pt x="880" y="410"/>
                    </a:lnTo>
                    <a:lnTo>
                      <a:pt x="876" y="410"/>
                    </a:lnTo>
                    <a:lnTo>
                      <a:pt x="872" y="410"/>
                    </a:lnTo>
                    <a:lnTo>
                      <a:pt x="872" y="408"/>
                    </a:lnTo>
                    <a:lnTo>
                      <a:pt x="876" y="408"/>
                    </a:lnTo>
                    <a:lnTo>
                      <a:pt x="876" y="408"/>
                    </a:lnTo>
                    <a:lnTo>
                      <a:pt x="876" y="408"/>
                    </a:lnTo>
                    <a:close/>
                    <a:moveTo>
                      <a:pt x="910" y="436"/>
                    </a:moveTo>
                    <a:lnTo>
                      <a:pt x="906" y="434"/>
                    </a:lnTo>
                    <a:lnTo>
                      <a:pt x="902" y="434"/>
                    </a:lnTo>
                    <a:lnTo>
                      <a:pt x="902" y="430"/>
                    </a:lnTo>
                    <a:lnTo>
                      <a:pt x="902" y="426"/>
                    </a:lnTo>
                    <a:lnTo>
                      <a:pt x="902" y="422"/>
                    </a:lnTo>
                    <a:lnTo>
                      <a:pt x="902" y="418"/>
                    </a:lnTo>
                    <a:lnTo>
                      <a:pt x="906" y="410"/>
                    </a:lnTo>
                    <a:lnTo>
                      <a:pt x="910" y="410"/>
                    </a:lnTo>
                    <a:lnTo>
                      <a:pt x="918" y="408"/>
                    </a:lnTo>
                    <a:lnTo>
                      <a:pt x="920" y="408"/>
                    </a:lnTo>
                    <a:lnTo>
                      <a:pt x="924" y="408"/>
                    </a:lnTo>
                    <a:lnTo>
                      <a:pt x="928" y="410"/>
                    </a:lnTo>
                    <a:lnTo>
                      <a:pt x="932" y="410"/>
                    </a:lnTo>
                    <a:lnTo>
                      <a:pt x="932" y="414"/>
                    </a:lnTo>
                    <a:lnTo>
                      <a:pt x="932" y="418"/>
                    </a:lnTo>
                    <a:lnTo>
                      <a:pt x="932" y="422"/>
                    </a:lnTo>
                    <a:lnTo>
                      <a:pt x="932" y="426"/>
                    </a:lnTo>
                    <a:lnTo>
                      <a:pt x="932" y="430"/>
                    </a:lnTo>
                    <a:lnTo>
                      <a:pt x="928" y="434"/>
                    </a:lnTo>
                    <a:lnTo>
                      <a:pt x="924" y="434"/>
                    </a:lnTo>
                    <a:lnTo>
                      <a:pt x="920" y="434"/>
                    </a:lnTo>
                    <a:lnTo>
                      <a:pt x="918" y="434"/>
                    </a:lnTo>
                    <a:lnTo>
                      <a:pt x="914" y="434"/>
                    </a:lnTo>
                    <a:lnTo>
                      <a:pt x="914" y="436"/>
                    </a:lnTo>
                    <a:lnTo>
                      <a:pt x="910" y="436"/>
                    </a:lnTo>
                    <a:lnTo>
                      <a:pt x="910" y="436"/>
                    </a:lnTo>
                    <a:lnTo>
                      <a:pt x="910" y="436"/>
                    </a:lnTo>
                    <a:close/>
                    <a:moveTo>
                      <a:pt x="772" y="410"/>
                    </a:moveTo>
                    <a:lnTo>
                      <a:pt x="772" y="414"/>
                    </a:lnTo>
                    <a:lnTo>
                      <a:pt x="772" y="418"/>
                    </a:lnTo>
                    <a:lnTo>
                      <a:pt x="772" y="422"/>
                    </a:lnTo>
                    <a:lnTo>
                      <a:pt x="768" y="422"/>
                    </a:lnTo>
                    <a:lnTo>
                      <a:pt x="764" y="422"/>
                    </a:lnTo>
                    <a:lnTo>
                      <a:pt x="764" y="418"/>
                    </a:lnTo>
                    <a:lnTo>
                      <a:pt x="764" y="414"/>
                    </a:lnTo>
                    <a:lnTo>
                      <a:pt x="764" y="410"/>
                    </a:lnTo>
                    <a:lnTo>
                      <a:pt x="768" y="410"/>
                    </a:lnTo>
                    <a:lnTo>
                      <a:pt x="768" y="408"/>
                    </a:lnTo>
                    <a:lnTo>
                      <a:pt x="772" y="410"/>
                    </a:lnTo>
                    <a:lnTo>
                      <a:pt x="772" y="410"/>
                    </a:lnTo>
                    <a:lnTo>
                      <a:pt x="772" y="410"/>
                    </a:lnTo>
                    <a:close/>
                    <a:moveTo>
                      <a:pt x="1066" y="410"/>
                    </a:moveTo>
                    <a:lnTo>
                      <a:pt x="1066" y="414"/>
                    </a:lnTo>
                    <a:lnTo>
                      <a:pt x="1066" y="410"/>
                    </a:lnTo>
                    <a:lnTo>
                      <a:pt x="1066" y="410"/>
                    </a:lnTo>
                    <a:lnTo>
                      <a:pt x="1066" y="410"/>
                    </a:lnTo>
                    <a:close/>
                    <a:moveTo>
                      <a:pt x="950" y="414"/>
                    </a:moveTo>
                    <a:lnTo>
                      <a:pt x="954" y="414"/>
                    </a:lnTo>
                    <a:lnTo>
                      <a:pt x="954" y="418"/>
                    </a:lnTo>
                    <a:lnTo>
                      <a:pt x="958" y="422"/>
                    </a:lnTo>
                    <a:lnTo>
                      <a:pt x="954" y="422"/>
                    </a:lnTo>
                    <a:lnTo>
                      <a:pt x="950" y="422"/>
                    </a:lnTo>
                    <a:lnTo>
                      <a:pt x="948" y="422"/>
                    </a:lnTo>
                    <a:lnTo>
                      <a:pt x="944" y="422"/>
                    </a:lnTo>
                    <a:lnTo>
                      <a:pt x="940" y="422"/>
                    </a:lnTo>
                    <a:lnTo>
                      <a:pt x="940" y="418"/>
                    </a:lnTo>
                    <a:lnTo>
                      <a:pt x="936" y="418"/>
                    </a:lnTo>
                    <a:lnTo>
                      <a:pt x="936" y="414"/>
                    </a:lnTo>
                    <a:lnTo>
                      <a:pt x="940" y="414"/>
                    </a:lnTo>
                    <a:lnTo>
                      <a:pt x="944" y="414"/>
                    </a:lnTo>
                    <a:lnTo>
                      <a:pt x="944" y="410"/>
                    </a:lnTo>
                    <a:lnTo>
                      <a:pt x="944" y="414"/>
                    </a:lnTo>
                    <a:lnTo>
                      <a:pt x="948" y="414"/>
                    </a:lnTo>
                    <a:lnTo>
                      <a:pt x="950" y="414"/>
                    </a:lnTo>
                    <a:lnTo>
                      <a:pt x="950" y="414"/>
                    </a:lnTo>
                    <a:lnTo>
                      <a:pt x="950" y="414"/>
                    </a:lnTo>
                    <a:close/>
                    <a:moveTo>
                      <a:pt x="454" y="418"/>
                    </a:moveTo>
                    <a:lnTo>
                      <a:pt x="450" y="418"/>
                    </a:lnTo>
                    <a:lnTo>
                      <a:pt x="454" y="418"/>
                    </a:lnTo>
                    <a:lnTo>
                      <a:pt x="454" y="418"/>
                    </a:lnTo>
                    <a:lnTo>
                      <a:pt x="454" y="418"/>
                    </a:lnTo>
                    <a:close/>
                    <a:moveTo>
                      <a:pt x="424" y="418"/>
                    </a:moveTo>
                    <a:lnTo>
                      <a:pt x="422" y="418"/>
                    </a:lnTo>
                    <a:lnTo>
                      <a:pt x="424" y="418"/>
                    </a:lnTo>
                    <a:lnTo>
                      <a:pt x="424" y="418"/>
                    </a:lnTo>
                    <a:lnTo>
                      <a:pt x="424" y="418"/>
                    </a:lnTo>
                    <a:close/>
                    <a:moveTo>
                      <a:pt x="462" y="430"/>
                    </a:moveTo>
                    <a:lnTo>
                      <a:pt x="458" y="430"/>
                    </a:lnTo>
                    <a:lnTo>
                      <a:pt x="458" y="426"/>
                    </a:lnTo>
                    <a:lnTo>
                      <a:pt x="462" y="426"/>
                    </a:lnTo>
                    <a:lnTo>
                      <a:pt x="462" y="430"/>
                    </a:lnTo>
                    <a:lnTo>
                      <a:pt x="462" y="430"/>
                    </a:lnTo>
                    <a:lnTo>
                      <a:pt x="462" y="430"/>
                    </a:lnTo>
                    <a:close/>
                    <a:moveTo>
                      <a:pt x="470" y="430"/>
                    </a:moveTo>
                    <a:lnTo>
                      <a:pt x="470" y="434"/>
                    </a:lnTo>
                    <a:lnTo>
                      <a:pt x="466" y="434"/>
                    </a:lnTo>
                    <a:lnTo>
                      <a:pt x="466" y="430"/>
                    </a:lnTo>
                    <a:lnTo>
                      <a:pt x="470" y="430"/>
                    </a:lnTo>
                    <a:lnTo>
                      <a:pt x="470" y="430"/>
                    </a:lnTo>
                    <a:lnTo>
                      <a:pt x="470" y="430"/>
                    </a:lnTo>
                    <a:close/>
                    <a:moveTo>
                      <a:pt x="1104" y="440"/>
                    </a:moveTo>
                    <a:lnTo>
                      <a:pt x="1106" y="440"/>
                    </a:lnTo>
                    <a:lnTo>
                      <a:pt x="1106" y="436"/>
                    </a:lnTo>
                    <a:lnTo>
                      <a:pt x="1110" y="436"/>
                    </a:lnTo>
                    <a:lnTo>
                      <a:pt x="1106" y="436"/>
                    </a:lnTo>
                    <a:lnTo>
                      <a:pt x="1106" y="440"/>
                    </a:lnTo>
                    <a:lnTo>
                      <a:pt x="1104" y="440"/>
                    </a:lnTo>
                    <a:lnTo>
                      <a:pt x="1104" y="440"/>
                    </a:lnTo>
                    <a:lnTo>
                      <a:pt x="1104" y="440"/>
                    </a:lnTo>
                    <a:close/>
                    <a:moveTo>
                      <a:pt x="1048" y="456"/>
                    </a:moveTo>
                    <a:lnTo>
                      <a:pt x="1052" y="456"/>
                    </a:lnTo>
                    <a:lnTo>
                      <a:pt x="1052" y="460"/>
                    </a:lnTo>
                    <a:lnTo>
                      <a:pt x="1048" y="456"/>
                    </a:lnTo>
                    <a:lnTo>
                      <a:pt x="1048" y="456"/>
                    </a:lnTo>
                    <a:lnTo>
                      <a:pt x="1048" y="456"/>
                    </a:lnTo>
                    <a:close/>
                    <a:moveTo>
                      <a:pt x="820" y="460"/>
                    </a:moveTo>
                    <a:lnTo>
                      <a:pt x="816" y="460"/>
                    </a:lnTo>
                    <a:lnTo>
                      <a:pt x="816" y="456"/>
                    </a:lnTo>
                    <a:lnTo>
                      <a:pt x="816" y="460"/>
                    </a:lnTo>
                    <a:lnTo>
                      <a:pt x="820" y="460"/>
                    </a:lnTo>
                    <a:lnTo>
                      <a:pt x="820" y="460"/>
                    </a:lnTo>
                    <a:lnTo>
                      <a:pt x="820" y="460"/>
                    </a:lnTo>
                    <a:close/>
                    <a:moveTo>
                      <a:pt x="808" y="466"/>
                    </a:moveTo>
                    <a:lnTo>
                      <a:pt x="808" y="470"/>
                    </a:lnTo>
                    <a:lnTo>
                      <a:pt x="812" y="470"/>
                    </a:lnTo>
                    <a:lnTo>
                      <a:pt x="816" y="470"/>
                    </a:lnTo>
                    <a:lnTo>
                      <a:pt x="816" y="474"/>
                    </a:lnTo>
                    <a:lnTo>
                      <a:pt x="812" y="474"/>
                    </a:lnTo>
                    <a:lnTo>
                      <a:pt x="808" y="474"/>
                    </a:lnTo>
                    <a:lnTo>
                      <a:pt x="808" y="470"/>
                    </a:lnTo>
                    <a:lnTo>
                      <a:pt x="806" y="470"/>
                    </a:lnTo>
                    <a:lnTo>
                      <a:pt x="806" y="466"/>
                    </a:lnTo>
                    <a:lnTo>
                      <a:pt x="802" y="466"/>
                    </a:lnTo>
                    <a:lnTo>
                      <a:pt x="802" y="464"/>
                    </a:lnTo>
                    <a:lnTo>
                      <a:pt x="798" y="464"/>
                    </a:lnTo>
                    <a:lnTo>
                      <a:pt x="802" y="464"/>
                    </a:lnTo>
                    <a:lnTo>
                      <a:pt x="806" y="464"/>
                    </a:lnTo>
                    <a:lnTo>
                      <a:pt x="808" y="466"/>
                    </a:lnTo>
                    <a:lnTo>
                      <a:pt x="808" y="466"/>
                    </a:lnTo>
                    <a:lnTo>
                      <a:pt x="808" y="466"/>
                    </a:lnTo>
                    <a:close/>
                    <a:moveTo>
                      <a:pt x="794" y="466"/>
                    </a:moveTo>
                    <a:lnTo>
                      <a:pt x="794" y="470"/>
                    </a:lnTo>
                    <a:lnTo>
                      <a:pt x="798" y="470"/>
                    </a:lnTo>
                    <a:lnTo>
                      <a:pt x="798" y="474"/>
                    </a:lnTo>
                    <a:lnTo>
                      <a:pt x="794" y="478"/>
                    </a:lnTo>
                    <a:lnTo>
                      <a:pt x="794" y="474"/>
                    </a:lnTo>
                    <a:lnTo>
                      <a:pt x="790" y="470"/>
                    </a:lnTo>
                    <a:lnTo>
                      <a:pt x="790" y="466"/>
                    </a:lnTo>
                    <a:lnTo>
                      <a:pt x="790" y="464"/>
                    </a:lnTo>
                    <a:lnTo>
                      <a:pt x="794" y="466"/>
                    </a:lnTo>
                    <a:lnTo>
                      <a:pt x="794" y="466"/>
                    </a:lnTo>
                    <a:lnTo>
                      <a:pt x="794" y="466"/>
                    </a:lnTo>
                    <a:close/>
                    <a:moveTo>
                      <a:pt x="772" y="496"/>
                    </a:moveTo>
                    <a:lnTo>
                      <a:pt x="776" y="496"/>
                    </a:lnTo>
                    <a:lnTo>
                      <a:pt x="776" y="494"/>
                    </a:lnTo>
                    <a:lnTo>
                      <a:pt x="776" y="490"/>
                    </a:lnTo>
                    <a:lnTo>
                      <a:pt x="776" y="486"/>
                    </a:lnTo>
                    <a:lnTo>
                      <a:pt x="776" y="482"/>
                    </a:lnTo>
                    <a:lnTo>
                      <a:pt x="776" y="478"/>
                    </a:lnTo>
                    <a:lnTo>
                      <a:pt x="778" y="470"/>
                    </a:lnTo>
                    <a:lnTo>
                      <a:pt x="782" y="470"/>
                    </a:lnTo>
                    <a:lnTo>
                      <a:pt x="782" y="466"/>
                    </a:lnTo>
                    <a:lnTo>
                      <a:pt x="786" y="466"/>
                    </a:lnTo>
                    <a:lnTo>
                      <a:pt x="786" y="470"/>
                    </a:lnTo>
                    <a:lnTo>
                      <a:pt x="782" y="470"/>
                    </a:lnTo>
                    <a:lnTo>
                      <a:pt x="786" y="470"/>
                    </a:lnTo>
                    <a:lnTo>
                      <a:pt x="790" y="470"/>
                    </a:lnTo>
                    <a:lnTo>
                      <a:pt x="790" y="474"/>
                    </a:lnTo>
                    <a:lnTo>
                      <a:pt x="790" y="478"/>
                    </a:lnTo>
                    <a:lnTo>
                      <a:pt x="786" y="474"/>
                    </a:lnTo>
                    <a:lnTo>
                      <a:pt x="786" y="478"/>
                    </a:lnTo>
                    <a:lnTo>
                      <a:pt x="790" y="478"/>
                    </a:lnTo>
                    <a:lnTo>
                      <a:pt x="790" y="482"/>
                    </a:lnTo>
                    <a:lnTo>
                      <a:pt x="794" y="486"/>
                    </a:lnTo>
                    <a:lnTo>
                      <a:pt x="794" y="482"/>
                    </a:lnTo>
                    <a:lnTo>
                      <a:pt x="798" y="478"/>
                    </a:lnTo>
                    <a:lnTo>
                      <a:pt x="802" y="478"/>
                    </a:lnTo>
                    <a:lnTo>
                      <a:pt x="802" y="482"/>
                    </a:lnTo>
                    <a:lnTo>
                      <a:pt x="806" y="482"/>
                    </a:lnTo>
                    <a:lnTo>
                      <a:pt x="802" y="482"/>
                    </a:lnTo>
                    <a:lnTo>
                      <a:pt x="806" y="486"/>
                    </a:lnTo>
                    <a:lnTo>
                      <a:pt x="808" y="486"/>
                    </a:lnTo>
                    <a:lnTo>
                      <a:pt x="812" y="486"/>
                    </a:lnTo>
                    <a:lnTo>
                      <a:pt x="816" y="486"/>
                    </a:lnTo>
                    <a:lnTo>
                      <a:pt x="816" y="490"/>
                    </a:lnTo>
                    <a:lnTo>
                      <a:pt x="820" y="494"/>
                    </a:lnTo>
                    <a:lnTo>
                      <a:pt x="824" y="494"/>
                    </a:lnTo>
                    <a:lnTo>
                      <a:pt x="824" y="496"/>
                    </a:lnTo>
                    <a:lnTo>
                      <a:pt x="828" y="496"/>
                    </a:lnTo>
                    <a:lnTo>
                      <a:pt x="832" y="496"/>
                    </a:lnTo>
                    <a:lnTo>
                      <a:pt x="834" y="496"/>
                    </a:lnTo>
                    <a:lnTo>
                      <a:pt x="834" y="500"/>
                    </a:lnTo>
                    <a:lnTo>
                      <a:pt x="838" y="500"/>
                    </a:lnTo>
                    <a:lnTo>
                      <a:pt x="838" y="504"/>
                    </a:lnTo>
                    <a:lnTo>
                      <a:pt x="838" y="508"/>
                    </a:lnTo>
                    <a:lnTo>
                      <a:pt x="838" y="512"/>
                    </a:lnTo>
                    <a:lnTo>
                      <a:pt x="834" y="512"/>
                    </a:lnTo>
                    <a:lnTo>
                      <a:pt x="834" y="516"/>
                    </a:lnTo>
                    <a:lnTo>
                      <a:pt x="838" y="512"/>
                    </a:lnTo>
                    <a:lnTo>
                      <a:pt x="842" y="512"/>
                    </a:lnTo>
                    <a:lnTo>
                      <a:pt x="846" y="512"/>
                    </a:lnTo>
                    <a:lnTo>
                      <a:pt x="850" y="516"/>
                    </a:lnTo>
                    <a:lnTo>
                      <a:pt x="850" y="512"/>
                    </a:lnTo>
                    <a:lnTo>
                      <a:pt x="854" y="512"/>
                    </a:lnTo>
                    <a:lnTo>
                      <a:pt x="854" y="516"/>
                    </a:lnTo>
                    <a:lnTo>
                      <a:pt x="858" y="516"/>
                    </a:lnTo>
                    <a:lnTo>
                      <a:pt x="854" y="516"/>
                    </a:lnTo>
                    <a:lnTo>
                      <a:pt x="858" y="516"/>
                    </a:lnTo>
                    <a:lnTo>
                      <a:pt x="858" y="520"/>
                    </a:lnTo>
                    <a:lnTo>
                      <a:pt x="862" y="520"/>
                    </a:lnTo>
                    <a:lnTo>
                      <a:pt x="858" y="520"/>
                    </a:lnTo>
                    <a:lnTo>
                      <a:pt x="854" y="522"/>
                    </a:lnTo>
                    <a:lnTo>
                      <a:pt x="850" y="522"/>
                    </a:lnTo>
                    <a:lnTo>
                      <a:pt x="850" y="526"/>
                    </a:lnTo>
                    <a:lnTo>
                      <a:pt x="846" y="526"/>
                    </a:lnTo>
                    <a:lnTo>
                      <a:pt x="842" y="526"/>
                    </a:lnTo>
                    <a:lnTo>
                      <a:pt x="838" y="522"/>
                    </a:lnTo>
                    <a:lnTo>
                      <a:pt x="834" y="522"/>
                    </a:lnTo>
                    <a:lnTo>
                      <a:pt x="834" y="520"/>
                    </a:lnTo>
                    <a:lnTo>
                      <a:pt x="832" y="520"/>
                    </a:lnTo>
                    <a:lnTo>
                      <a:pt x="832" y="522"/>
                    </a:lnTo>
                    <a:lnTo>
                      <a:pt x="828" y="522"/>
                    </a:lnTo>
                    <a:lnTo>
                      <a:pt x="828" y="520"/>
                    </a:lnTo>
                    <a:lnTo>
                      <a:pt x="828" y="516"/>
                    </a:lnTo>
                    <a:lnTo>
                      <a:pt x="824" y="516"/>
                    </a:lnTo>
                    <a:lnTo>
                      <a:pt x="820" y="516"/>
                    </a:lnTo>
                    <a:lnTo>
                      <a:pt x="816" y="512"/>
                    </a:lnTo>
                    <a:lnTo>
                      <a:pt x="820" y="512"/>
                    </a:lnTo>
                    <a:lnTo>
                      <a:pt x="820" y="508"/>
                    </a:lnTo>
                    <a:lnTo>
                      <a:pt x="816" y="508"/>
                    </a:lnTo>
                    <a:lnTo>
                      <a:pt x="816" y="512"/>
                    </a:lnTo>
                    <a:lnTo>
                      <a:pt x="812" y="512"/>
                    </a:lnTo>
                    <a:lnTo>
                      <a:pt x="808" y="512"/>
                    </a:lnTo>
                    <a:lnTo>
                      <a:pt x="808" y="516"/>
                    </a:lnTo>
                    <a:lnTo>
                      <a:pt x="812" y="516"/>
                    </a:lnTo>
                    <a:lnTo>
                      <a:pt x="812" y="520"/>
                    </a:lnTo>
                    <a:lnTo>
                      <a:pt x="808" y="520"/>
                    </a:lnTo>
                    <a:lnTo>
                      <a:pt x="806" y="522"/>
                    </a:lnTo>
                    <a:lnTo>
                      <a:pt x="802" y="522"/>
                    </a:lnTo>
                    <a:lnTo>
                      <a:pt x="802" y="526"/>
                    </a:lnTo>
                    <a:lnTo>
                      <a:pt x="798" y="526"/>
                    </a:lnTo>
                    <a:lnTo>
                      <a:pt x="798" y="530"/>
                    </a:lnTo>
                    <a:lnTo>
                      <a:pt x="794" y="530"/>
                    </a:lnTo>
                    <a:lnTo>
                      <a:pt x="794" y="534"/>
                    </a:lnTo>
                    <a:lnTo>
                      <a:pt x="790" y="534"/>
                    </a:lnTo>
                    <a:lnTo>
                      <a:pt x="786" y="534"/>
                    </a:lnTo>
                    <a:lnTo>
                      <a:pt x="782" y="534"/>
                    </a:lnTo>
                    <a:lnTo>
                      <a:pt x="782" y="530"/>
                    </a:lnTo>
                    <a:lnTo>
                      <a:pt x="782" y="526"/>
                    </a:lnTo>
                    <a:lnTo>
                      <a:pt x="782" y="522"/>
                    </a:lnTo>
                    <a:lnTo>
                      <a:pt x="782" y="520"/>
                    </a:lnTo>
                    <a:lnTo>
                      <a:pt x="778" y="520"/>
                    </a:lnTo>
                    <a:lnTo>
                      <a:pt x="776" y="522"/>
                    </a:lnTo>
                    <a:lnTo>
                      <a:pt x="772" y="522"/>
                    </a:lnTo>
                    <a:lnTo>
                      <a:pt x="768" y="522"/>
                    </a:lnTo>
                    <a:lnTo>
                      <a:pt x="764" y="522"/>
                    </a:lnTo>
                    <a:lnTo>
                      <a:pt x="760" y="522"/>
                    </a:lnTo>
                    <a:lnTo>
                      <a:pt x="760" y="520"/>
                    </a:lnTo>
                    <a:lnTo>
                      <a:pt x="764" y="516"/>
                    </a:lnTo>
                    <a:lnTo>
                      <a:pt x="768" y="516"/>
                    </a:lnTo>
                    <a:lnTo>
                      <a:pt x="772" y="512"/>
                    </a:lnTo>
                    <a:lnTo>
                      <a:pt x="776" y="512"/>
                    </a:lnTo>
                    <a:lnTo>
                      <a:pt x="776" y="508"/>
                    </a:lnTo>
                    <a:lnTo>
                      <a:pt x="772" y="508"/>
                    </a:lnTo>
                    <a:lnTo>
                      <a:pt x="772" y="504"/>
                    </a:lnTo>
                    <a:lnTo>
                      <a:pt x="772" y="500"/>
                    </a:lnTo>
                    <a:lnTo>
                      <a:pt x="772" y="496"/>
                    </a:lnTo>
                    <a:lnTo>
                      <a:pt x="772" y="496"/>
                    </a:lnTo>
                    <a:lnTo>
                      <a:pt x="772" y="496"/>
                    </a:lnTo>
                    <a:close/>
                    <a:moveTo>
                      <a:pt x="816" y="470"/>
                    </a:moveTo>
                    <a:lnTo>
                      <a:pt x="812" y="470"/>
                    </a:lnTo>
                    <a:lnTo>
                      <a:pt x="812" y="466"/>
                    </a:lnTo>
                    <a:lnTo>
                      <a:pt x="816" y="466"/>
                    </a:lnTo>
                    <a:lnTo>
                      <a:pt x="816" y="470"/>
                    </a:lnTo>
                    <a:lnTo>
                      <a:pt x="816" y="470"/>
                    </a:lnTo>
                    <a:lnTo>
                      <a:pt x="816" y="470"/>
                    </a:lnTo>
                    <a:close/>
                    <a:moveTo>
                      <a:pt x="1114" y="470"/>
                    </a:moveTo>
                    <a:lnTo>
                      <a:pt x="1114" y="474"/>
                    </a:lnTo>
                    <a:lnTo>
                      <a:pt x="1114" y="470"/>
                    </a:lnTo>
                    <a:lnTo>
                      <a:pt x="1114" y="474"/>
                    </a:lnTo>
                    <a:lnTo>
                      <a:pt x="1110" y="474"/>
                    </a:lnTo>
                    <a:lnTo>
                      <a:pt x="1110" y="470"/>
                    </a:lnTo>
                    <a:lnTo>
                      <a:pt x="1114" y="470"/>
                    </a:lnTo>
                    <a:lnTo>
                      <a:pt x="1114" y="470"/>
                    </a:lnTo>
                    <a:lnTo>
                      <a:pt x="1114" y="470"/>
                    </a:lnTo>
                    <a:close/>
                    <a:moveTo>
                      <a:pt x="1070" y="496"/>
                    </a:moveTo>
                    <a:lnTo>
                      <a:pt x="1074" y="496"/>
                    </a:lnTo>
                    <a:lnTo>
                      <a:pt x="1070" y="500"/>
                    </a:lnTo>
                    <a:lnTo>
                      <a:pt x="1066" y="500"/>
                    </a:lnTo>
                    <a:lnTo>
                      <a:pt x="1070" y="496"/>
                    </a:lnTo>
                    <a:lnTo>
                      <a:pt x="1070" y="496"/>
                    </a:lnTo>
                    <a:lnTo>
                      <a:pt x="1070" y="496"/>
                    </a:lnTo>
                    <a:close/>
                    <a:moveTo>
                      <a:pt x="894" y="516"/>
                    </a:moveTo>
                    <a:lnTo>
                      <a:pt x="890" y="516"/>
                    </a:lnTo>
                    <a:lnTo>
                      <a:pt x="890" y="512"/>
                    </a:lnTo>
                    <a:lnTo>
                      <a:pt x="894" y="512"/>
                    </a:lnTo>
                    <a:lnTo>
                      <a:pt x="898" y="512"/>
                    </a:lnTo>
                    <a:lnTo>
                      <a:pt x="894" y="516"/>
                    </a:lnTo>
                    <a:lnTo>
                      <a:pt x="894" y="516"/>
                    </a:lnTo>
                    <a:lnTo>
                      <a:pt x="894" y="516"/>
                    </a:lnTo>
                    <a:close/>
                    <a:moveTo>
                      <a:pt x="970" y="520"/>
                    </a:moveTo>
                    <a:lnTo>
                      <a:pt x="970" y="522"/>
                    </a:lnTo>
                    <a:lnTo>
                      <a:pt x="966" y="522"/>
                    </a:lnTo>
                    <a:lnTo>
                      <a:pt x="970" y="520"/>
                    </a:lnTo>
                    <a:lnTo>
                      <a:pt x="970" y="520"/>
                    </a:lnTo>
                    <a:lnTo>
                      <a:pt x="970" y="520"/>
                    </a:lnTo>
                    <a:close/>
                    <a:moveTo>
                      <a:pt x="910" y="526"/>
                    </a:moveTo>
                    <a:lnTo>
                      <a:pt x="914" y="526"/>
                    </a:lnTo>
                    <a:lnTo>
                      <a:pt x="910" y="526"/>
                    </a:lnTo>
                    <a:lnTo>
                      <a:pt x="910" y="530"/>
                    </a:lnTo>
                    <a:lnTo>
                      <a:pt x="906" y="526"/>
                    </a:lnTo>
                    <a:lnTo>
                      <a:pt x="902" y="526"/>
                    </a:lnTo>
                    <a:lnTo>
                      <a:pt x="902" y="522"/>
                    </a:lnTo>
                    <a:lnTo>
                      <a:pt x="898" y="522"/>
                    </a:lnTo>
                    <a:lnTo>
                      <a:pt x="898" y="520"/>
                    </a:lnTo>
                    <a:lnTo>
                      <a:pt x="902" y="522"/>
                    </a:lnTo>
                    <a:lnTo>
                      <a:pt x="906" y="522"/>
                    </a:lnTo>
                    <a:lnTo>
                      <a:pt x="910" y="522"/>
                    </a:lnTo>
                    <a:lnTo>
                      <a:pt x="910" y="526"/>
                    </a:lnTo>
                    <a:lnTo>
                      <a:pt x="910" y="526"/>
                    </a:lnTo>
                    <a:lnTo>
                      <a:pt x="910" y="526"/>
                    </a:lnTo>
                    <a:close/>
                    <a:moveTo>
                      <a:pt x="1084" y="522"/>
                    </a:moveTo>
                    <a:lnTo>
                      <a:pt x="1084" y="526"/>
                    </a:lnTo>
                    <a:lnTo>
                      <a:pt x="1088" y="530"/>
                    </a:lnTo>
                    <a:lnTo>
                      <a:pt x="1084" y="530"/>
                    </a:lnTo>
                    <a:lnTo>
                      <a:pt x="1084" y="526"/>
                    </a:lnTo>
                    <a:lnTo>
                      <a:pt x="1080" y="522"/>
                    </a:lnTo>
                    <a:lnTo>
                      <a:pt x="1084" y="522"/>
                    </a:lnTo>
                    <a:lnTo>
                      <a:pt x="1084" y="522"/>
                    </a:lnTo>
                    <a:lnTo>
                      <a:pt x="1084" y="522"/>
                    </a:lnTo>
                    <a:close/>
                    <a:moveTo>
                      <a:pt x="1076" y="522"/>
                    </a:moveTo>
                    <a:lnTo>
                      <a:pt x="1076" y="526"/>
                    </a:lnTo>
                    <a:lnTo>
                      <a:pt x="1074" y="526"/>
                    </a:lnTo>
                    <a:lnTo>
                      <a:pt x="1074" y="522"/>
                    </a:lnTo>
                    <a:lnTo>
                      <a:pt x="1076" y="522"/>
                    </a:lnTo>
                    <a:lnTo>
                      <a:pt x="1076" y="522"/>
                    </a:lnTo>
                    <a:lnTo>
                      <a:pt x="1076" y="522"/>
                    </a:lnTo>
                    <a:close/>
                    <a:moveTo>
                      <a:pt x="888" y="526"/>
                    </a:moveTo>
                    <a:lnTo>
                      <a:pt x="890" y="526"/>
                    </a:lnTo>
                    <a:lnTo>
                      <a:pt x="894" y="526"/>
                    </a:lnTo>
                    <a:lnTo>
                      <a:pt x="898" y="530"/>
                    </a:lnTo>
                    <a:lnTo>
                      <a:pt x="898" y="534"/>
                    </a:lnTo>
                    <a:lnTo>
                      <a:pt x="894" y="534"/>
                    </a:lnTo>
                    <a:lnTo>
                      <a:pt x="890" y="534"/>
                    </a:lnTo>
                    <a:lnTo>
                      <a:pt x="888" y="530"/>
                    </a:lnTo>
                    <a:lnTo>
                      <a:pt x="884" y="530"/>
                    </a:lnTo>
                    <a:lnTo>
                      <a:pt x="884" y="526"/>
                    </a:lnTo>
                    <a:lnTo>
                      <a:pt x="888" y="526"/>
                    </a:lnTo>
                    <a:lnTo>
                      <a:pt x="888" y="526"/>
                    </a:lnTo>
                    <a:lnTo>
                      <a:pt x="888" y="526"/>
                    </a:lnTo>
                    <a:close/>
                    <a:moveTo>
                      <a:pt x="832" y="538"/>
                    </a:moveTo>
                    <a:lnTo>
                      <a:pt x="834" y="538"/>
                    </a:lnTo>
                    <a:lnTo>
                      <a:pt x="834" y="542"/>
                    </a:lnTo>
                    <a:lnTo>
                      <a:pt x="834" y="546"/>
                    </a:lnTo>
                    <a:lnTo>
                      <a:pt x="832" y="546"/>
                    </a:lnTo>
                    <a:lnTo>
                      <a:pt x="832" y="550"/>
                    </a:lnTo>
                    <a:lnTo>
                      <a:pt x="828" y="550"/>
                    </a:lnTo>
                    <a:lnTo>
                      <a:pt x="828" y="552"/>
                    </a:lnTo>
                    <a:lnTo>
                      <a:pt x="824" y="552"/>
                    </a:lnTo>
                    <a:lnTo>
                      <a:pt x="820" y="556"/>
                    </a:lnTo>
                    <a:lnTo>
                      <a:pt x="816" y="556"/>
                    </a:lnTo>
                    <a:lnTo>
                      <a:pt x="812" y="556"/>
                    </a:lnTo>
                    <a:lnTo>
                      <a:pt x="808" y="556"/>
                    </a:lnTo>
                    <a:lnTo>
                      <a:pt x="808" y="552"/>
                    </a:lnTo>
                    <a:lnTo>
                      <a:pt x="806" y="550"/>
                    </a:lnTo>
                    <a:lnTo>
                      <a:pt x="808" y="550"/>
                    </a:lnTo>
                    <a:lnTo>
                      <a:pt x="812" y="546"/>
                    </a:lnTo>
                    <a:lnTo>
                      <a:pt x="812" y="542"/>
                    </a:lnTo>
                    <a:lnTo>
                      <a:pt x="816" y="538"/>
                    </a:lnTo>
                    <a:lnTo>
                      <a:pt x="816" y="542"/>
                    </a:lnTo>
                    <a:lnTo>
                      <a:pt x="820" y="542"/>
                    </a:lnTo>
                    <a:lnTo>
                      <a:pt x="824" y="542"/>
                    </a:lnTo>
                    <a:lnTo>
                      <a:pt x="824" y="538"/>
                    </a:lnTo>
                    <a:lnTo>
                      <a:pt x="828" y="538"/>
                    </a:lnTo>
                    <a:lnTo>
                      <a:pt x="832" y="538"/>
                    </a:lnTo>
                    <a:lnTo>
                      <a:pt x="832" y="538"/>
                    </a:lnTo>
                    <a:lnTo>
                      <a:pt x="832" y="538"/>
                    </a:lnTo>
                    <a:close/>
                    <a:moveTo>
                      <a:pt x="940" y="542"/>
                    </a:moveTo>
                    <a:lnTo>
                      <a:pt x="944" y="546"/>
                    </a:lnTo>
                    <a:lnTo>
                      <a:pt x="948" y="546"/>
                    </a:lnTo>
                    <a:lnTo>
                      <a:pt x="944" y="546"/>
                    </a:lnTo>
                    <a:lnTo>
                      <a:pt x="940" y="546"/>
                    </a:lnTo>
                    <a:lnTo>
                      <a:pt x="940" y="542"/>
                    </a:lnTo>
                    <a:lnTo>
                      <a:pt x="940" y="542"/>
                    </a:lnTo>
                    <a:lnTo>
                      <a:pt x="940" y="542"/>
                    </a:lnTo>
                    <a:close/>
                    <a:moveTo>
                      <a:pt x="1076" y="546"/>
                    </a:moveTo>
                    <a:lnTo>
                      <a:pt x="1076" y="550"/>
                    </a:lnTo>
                    <a:lnTo>
                      <a:pt x="1074" y="550"/>
                    </a:lnTo>
                    <a:lnTo>
                      <a:pt x="1074" y="546"/>
                    </a:lnTo>
                    <a:lnTo>
                      <a:pt x="1076" y="546"/>
                    </a:lnTo>
                    <a:lnTo>
                      <a:pt x="1076" y="546"/>
                    </a:lnTo>
                    <a:lnTo>
                      <a:pt x="1076" y="546"/>
                    </a:lnTo>
                    <a:close/>
                    <a:moveTo>
                      <a:pt x="1084" y="550"/>
                    </a:moveTo>
                    <a:lnTo>
                      <a:pt x="1080" y="552"/>
                    </a:lnTo>
                    <a:lnTo>
                      <a:pt x="1076" y="552"/>
                    </a:lnTo>
                    <a:lnTo>
                      <a:pt x="1076" y="550"/>
                    </a:lnTo>
                    <a:lnTo>
                      <a:pt x="1074" y="550"/>
                    </a:lnTo>
                    <a:lnTo>
                      <a:pt x="1076" y="550"/>
                    </a:lnTo>
                    <a:lnTo>
                      <a:pt x="1080" y="550"/>
                    </a:lnTo>
                    <a:lnTo>
                      <a:pt x="1084" y="550"/>
                    </a:lnTo>
                    <a:lnTo>
                      <a:pt x="1084" y="550"/>
                    </a:lnTo>
                    <a:lnTo>
                      <a:pt x="1084" y="550"/>
                    </a:lnTo>
                    <a:close/>
                    <a:moveTo>
                      <a:pt x="868" y="564"/>
                    </a:moveTo>
                    <a:lnTo>
                      <a:pt x="868" y="566"/>
                    </a:lnTo>
                    <a:lnTo>
                      <a:pt x="864" y="570"/>
                    </a:lnTo>
                    <a:lnTo>
                      <a:pt x="864" y="566"/>
                    </a:lnTo>
                    <a:lnTo>
                      <a:pt x="862" y="566"/>
                    </a:lnTo>
                    <a:lnTo>
                      <a:pt x="858" y="564"/>
                    </a:lnTo>
                    <a:lnTo>
                      <a:pt x="858" y="560"/>
                    </a:lnTo>
                    <a:lnTo>
                      <a:pt x="858" y="556"/>
                    </a:lnTo>
                    <a:lnTo>
                      <a:pt x="862" y="556"/>
                    </a:lnTo>
                    <a:lnTo>
                      <a:pt x="862" y="552"/>
                    </a:lnTo>
                    <a:lnTo>
                      <a:pt x="864" y="552"/>
                    </a:lnTo>
                    <a:lnTo>
                      <a:pt x="868" y="552"/>
                    </a:lnTo>
                    <a:lnTo>
                      <a:pt x="868" y="550"/>
                    </a:lnTo>
                    <a:lnTo>
                      <a:pt x="868" y="552"/>
                    </a:lnTo>
                    <a:lnTo>
                      <a:pt x="872" y="552"/>
                    </a:lnTo>
                    <a:lnTo>
                      <a:pt x="872" y="556"/>
                    </a:lnTo>
                    <a:lnTo>
                      <a:pt x="872" y="560"/>
                    </a:lnTo>
                    <a:lnTo>
                      <a:pt x="868" y="564"/>
                    </a:lnTo>
                    <a:lnTo>
                      <a:pt x="868" y="564"/>
                    </a:lnTo>
                    <a:lnTo>
                      <a:pt x="868" y="564"/>
                    </a:lnTo>
                    <a:close/>
                    <a:moveTo>
                      <a:pt x="1074" y="564"/>
                    </a:moveTo>
                    <a:lnTo>
                      <a:pt x="1076" y="564"/>
                    </a:lnTo>
                    <a:lnTo>
                      <a:pt x="1076" y="566"/>
                    </a:lnTo>
                    <a:lnTo>
                      <a:pt x="1074" y="564"/>
                    </a:lnTo>
                    <a:lnTo>
                      <a:pt x="1070" y="564"/>
                    </a:lnTo>
                    <a:lnTo>
                      <a:pt x="1074" y="560"/>
                    </a:lnTo>
                    <a:lnTo>
                      <a:pt x="1074" y="564"/>
                    </a:lnTo>
                    <a:lnTo>
                      <a:pt x="1074" y="564"/>
                    </a:lnTo>
                    <a:lnTo>
                      <a:pt x="1074" y="564"/>
                    </a:lnTo>
                    <a:close/>
                    <a:moveTo>
                      <a:pt x="678" y="564"/>
                    </a:moveTo>
                    <a:lnTo>
                      <a:pt x="676" y="564"/>
                    </a:lnTo>
                    <a:lnTo>
                      <a:pt x="678" y="564"/>
                    </a:lnTo>
                    <a:lnTo>
                      <a:pt x="678" y="564"/>
                    </a:lnTo>
                    <a:lnTo>
                      <a:pt x="678" y="564"/>
                    </a:lnTo>
                    <a:close/>
                    <a:moveTo>
                      <a:pt x="1080" y="570"/>
                    </a:moveTo>
                    <a:lnTo>
                      <a:pt x="1076" y="570"/>
                    </a:lnTo>
                    <a:lnTo>
                      <a:pt x="1080" y="570"/>
                    </a:lnTo>
                    <a:lnTo>
                      <a:pt x="1076" y="574"/>
                    </a:lnTo>
                    <a:lnTo>
                      <a:pt x="1074" y="574"/>
                    </a:lnTo>
                    <a:lnTo>
                      <a:pt x="1074" y="570"/>
                    </a:lnTo>
                    <a:lnTo>
                      <a:pt x="1070" y="570"/>
                    </a:lnTo>
                    <a:lnTo>
                      <a:pt x="1066" y="570"/>
                    </a:lnTo>
                    <a:lnTo>
                      <a:pt x="1070" y="566"/>
                    </a:lnTo>
                    <a:lnTo>
                      <a:pt x="1074" y="566"/>
                    </a:lnTo>
                    <a:lnTo>
                      <a:pt x="1076" y="566"/>
                    </a:lnTo>
                    <a:lnTo>
                      <a:pt x="1080" y="570"/>
                    </a:lnTo>
                    <a:lnTo>
                      <a:pt x="1080" y="570"/>
                    </a:lnTo>
                    <a:lnTo>
                      <a:pt x="1080" y="570"/>
                    </a:lnTo>
                    <a:close/>
                    <a:moveTo>
                      <a:pt x="888" y="586"/>
                    </a:moveTo>
                    <a:lnTo>
                      <a:pt x="888" y="590"/>
                    </a:lnTo>
                    <a:lnTo>
                      <a:pt x="884" y="590"/>
                    </a:lnTo>
                    <a:lnTo>
                      <a:pt x="880" y="590"/>
                    </a:lnTo>
                    <a:lnTo>
                      <a:pt x="884" y="590"/>
                    </a:lnTo>
                    <a:lnTo>
                      <a:pt x="884" y="586"/>
                    </a:lnTo>
                    <a:lnTo>
                      <a:pt x="888" y="586"/>
                    </a:lnTo>
                    <a:lnTo>
                      <a:pt x="888" y="586"/>
                    </a:lnTo>
                    <a:lnTo>
                      <a:pt x="888" y="586"/>
                    </a:lnTo>
                    <a:close/>
                    <a:moveTo>
                      <a:pt x="1032" y="594"/>
                    </a:moveTo>
                    <a:lnTo>
                      <a:pt x="1036" y="596"/>
                    </a:lnTo>
                    <a:lnTo>
                      <a:pt x="1032" y="596"/>
                    </a:lnTo>
                    <a:lnTo>
                      <a:pt x="1032" y="600"/>
                    </a:lnTo>
                    <a:lnTo>
                      <a:pt x="1030" y="600"/>
                    </a:lnTo>
                    <a:lnTo>
                      <a:pt x="1026" y="600"/>
                    </a:lnTo>
                    <a:lnTo>
                      <a:pt x="1030" y="600"/>
                    </a:lnTo>
                    <a:lnTo>
                      <a:pt x="1030" y="596"/>
                    </a:lnTo>
                    <a:lnTo>
                      <a:pt x="1030" y="594"/>
                    </a:lnTo>
                    <a:lnTo>
                      <a:pt x="1032" y="594"/>
                    </a:lnTo>
                    <a:lnTo>
                      <a:pt x="1032" y="594"/>
                    </a:lnTo>
                    <a:lnTo>
                      <a:pt x="1032" y="594"/>
                    </a:lnTo>
                    <a:close/>
                    <a:moveTo>
                      <a:pt x="864" y="608"/>
                    </a:moveTo>
                    <a:lnTo>
                      <a:pt x="864" y="612"/>
                    </a:lnTo>
                    <a:lnTo>
                      <a:pt x="862" y="612"/>
                    </a:lnTo>
                    <a:lnTo>
                      <a:pt x="862" y="608"/>
                    </a:lnTo>
                    <a:lnTo>
                      <a:pt x="864" y="608"/>
                    </a:lnTo>
                    <a:lnTo>
                      <a:pt x="864" y="608"/>
                    </a:lnTo>
                    <a:lnTo>
                      <a:pt x="864" y="608"/>
                    </a:lnTo>
                    <a:close/>
                    <a:moveTo>
                      <a:pt x="1014" y="626"/>
                    </a:moveTo>
                    <a:lnTo>
                      <a:pt x="1014" y="630"/>
                    </a:lnTo>
                    <a:lnTo>
                      <a:pt x="1014" y="626"/>
                    </a:lnTo>
                    <a:lnTo>
                      <a:pt x="1014" y="626"/>
                    </a:lnTo>
                    <a:lnTo>
                      <a:pt x="1014" y="626"/>
                    </a:lnTo>
                    <a:close/>
                    <a:moveTo>
                      <a:pt x="1118" y="652"/>
                    </a:moveTo>
                    <a:lnTo>
                      <a:pt x="1118" y="656"/>
                    </a:lnTo>
                    <a:lnTo>
                      <a:pt x="1114" y="656"/>
                    </a:lnTo>
                    <a:lnTo>
                      <a:pt x="1114" y="652"/>
                    </a:lnTo>
                    <a:lnTo>
                      <a:pt x="1118" y="652"/>
                    </a:lnTo>
                    <a:lnTo>
                      <a:pt x="1118" y="652"/>
                    </a:lnTo>
                    <a:lnTo>
                      <a:pt x="1118" y="652"/>
                    </a:lnTo>
                    <a:close/>
                    <a:moveTo>
                      <a:pt x="1122" y="656"/>
                    </a:moveTo>
                    <a:lnTo>
                      <a:pt x="1118" y="656"/>
                    </a:lnTo>
                    <a:lnTo>
                      <a:pt x="1118" y="652"/>
                    </a:lnTo>
                    <a:lnTo>
                      <a:pt x="1122" y="652"/>
                    </a:lnTo>
                    <a:lnTo>
                      <a:pt x="1122" y="656"/>
                    </a:lnTo>
                    <a:lnTo>
                      <a:pt x="1122" y="656"/>
                    </a:lnTo>
                    <a:lnTo>
                      <a:pt x="1122" y="656"/>
                    </a:lnTo>
                    <a:close/>
                    <a:moveTo>
                      <a:pt x="868" y="660"/>
                    </a:moveTo>
                    <a:lnTo>
                      <a:pt x="868" y="664"/>
                    </a:lnTo>
                    <a:lnTo>
                      <a:pt x="864" y="664"/>
                    </a:lnTo>
                    <a:lnTo>
                      <a:pt x="864" y="660"/>
                    </a:lnTo>
                    <a:lnTo>
                      <a:pt x="868" y="660"/>
                    </a:lnTo>
                    <a:lnTo>
                      <a:pt x="868" y="660"/>
                    </a:lnTo>
                    <a:lnTo>
                      <a:pt x="868" y="660"/>
                    </a:lnTo>
                    <a:close/>
                    <a:moveTo>
                      <a:pt x="1122" y="664"/>
                    </a:moveTo>
                    <a:lnTo>
                      <a:pt x="1122" y="668"/>
                    </a:lnTo>
                    <a:lnTo>
                      <a:pt x="1122" y="664"/>
                    </a:lnTo>
                    <a:lnTo>
                      <a:pt x="1122" y="664"/>
                    </a:lnTo>
                    <a:lnTo>
                      <a:pt x="1122" y="664"/>
                    </a:lnTo>
                    <a:close/>
                    <a:moveTo>
                      <a:pt x="1126" y="676"/>
                    </a:moveTo>
                    <a:lnTo>
                      <a:pt x="1126" y="680"/>
                    </a:lnTo>
                    <a:lnTo>
                      <a:pt x="1122" y="680"/>
                    </a:lnTo>
                    <a:lnTo>
                      <a:pt x="1126" y="680"/>
                    </a:lnTo>
                    <a:lnTo>
                      <a:pt x="1126" y="682"/>
                    </a:lnTo>
                    <a:lnTo>
                      <a:pt x="1126" y="680"/>
                    </a:lnTo>
                    <a:lnTo>
                      <a:pt x="1122" y="680"/>
                    </a:lnTo>
                    <a:lnTo>
                      <a:pt x="1122" y="676"/>
                    </a:lnTo>
                    <a:lnTo>
                      <a:pt x="1126" y="676"/>
                    </a:lnTo>
                    <a:lnTo>
                      <a:pt x="1126" y="676"/>
                    </a:lnTo>
                    <a:lnTo>
                      <a:pt x="1126" y="676"/>
                    </a:lnTo>
                    <a:close/>
                    <a:moveTo>
                      <a:pt x="864" y="676"/>
                    </a:moveTo>
                    <a:lnTo>
                      <a:pt x="864" y="680"/>
                    </a:lnTo>
                    <a:lnTo>
                      <a:pt x="864" y="676"/>
                    </a:lnTo>
                    <a:lnTo>
                      <a:pt x="864" y="676"/>
                    </a:lnTo>
                    <a:lnTo>
                      <a:pt x="864" y="676"/>
                    </a:lnTo>
                    <a:close/>
                    <a:moveTo>
                      <a:pt x="868" y="680"/>
                    </a:moveTo>
                    <a:lnTo>
                      <a:pt x="868" y="682"/>
                    </a:lnTo>
                    <a:lnTo>
                      <a:pt x="868" y="680"/>
                    </a:lnTo>
                    <a:lnTo>
                      <a:pt x="868" y="680"/>
                    </a:lnTo>
                    <a:lnTo>
                      <a:pt x="868" y="680"/>
                    </a:lnTo>
                    <a:close/>
                    <a:moveTo>
                      <a:pt x="864" y="702"/>
                    </a:moveTo>
                    <a:lnTo>
                      <a:pt x="864" y="698"/>
                    </a:lnTo>
                    <a:lnTo>
                      <a:pt x="868" y="698"/>
                    </a:lnTo>
                    <a:lnTo>
                      <a:pt x="868" y="694"/>
                    </a:lnTo>
                    <a:lnTo>
                      <a:pt x="864" y="698"/>
                    </a:lnTo>
                    <a:lnTo>
                      <a:pt x="862" y="698"/>
                    </a:lnTo>
                    <a:lnTo>
                      <a:pt x="864" y="698"/>
                    </a:lnTo>
                    <a:lnTo>
                      <a:pt x="864" y="694"/>
                    </a:lnTo>
                    <a:lnTo>
                      <a:pt x="868" y="690"/>
                    </a:lnTo>
                    <a:lnTo>
                      <a:pt x="868" y="686"/>
                    </a:lnTo>
                    <a:lnTo>
                      <a:pt x="868" y="682"/>
                    </a:lnTo>
                    <a:lnTo>
                      <a:pt x="872" y="682"/>
                    </a:lnTo>
                    <a:lnTo>
                      <a:pt x="872" y="686"/>
                    </a:lnTo>
                    <a:lnTo>
                      <a:pt x="868" y="690"/>
                    </a:lnTo>
                    <a:lnTo>
                      <a:pt x="872" y="690"/>
                    </a:lnTo>
                    <a:lnTo>
                      <a:pt x="872" y="686"/>
                    </a:lnTo>
                    <a:lnTo>
                      <a:pt x="872" y="682"/>
                    </a:lnTo>
                    <a:lnTo>
                      <a:pt x="876" y="682"/>
                    </a:lnTo>
                    <a:lnTo>
                      <a:pt x="876" y="686"/>
                    </a:lnTo>
                    <a:lnTo>
                      <a:pt x="880" y="686"/>
                    </a:lnTo>
                    <a:lnTo>
                      <a:pt x="876" y="690"/>
                    </a:lnTo>
                    <a:lnTo>
                      <a:pt x="876" y="694"/>
                    </a:lnTo>
                    <a:lnTo>
                      <a:pt x="876" y="698"/>
                    </a:lnTo>
                    <a:lnTo>
                      <a:pt x="872" y="698"/>
                    </a:lnTo>
                    <a:lnTo>
                      <a:pt x="876" y="698"/>
                    </a:lnTo>
                    <a:lnTo>
                      <a:pt x="876" y="694"/>
                    </a:lnTo>
                    <a:lnTo>
                      <a:pt x="876" y="690"/>
                    </a:lnTo>
                    <a:lnTo>
                      <a:pt x="876" y="686"/>
                    </a:lnTo>
                    <a:lnTo>
                      <a:pt x="876" y="690"/>
                    </a:lnTo>
                    <a:lnTo>
                      <a:pt x="872" y="698"/>
                    </a:lnTo>
                    <a:lnTo>
                      <a:pt x="876" y="694"/>
                    </a:lnTo>
                    <a:lnTo>
                      <a:pt x="876" y="690"/>
                    </a:lnTo>
                    <a:lnTo>
                      <a:pt x="872" y="690"/>
                    </a:lnTo>
                    <a:lnTo>
                      <a:pt x="872" y="694"/>
                    </a:lnTo>
                    <a:lnTo>
                      <a:pt x="872" y="698"/>
                    </a:lnTo>
                    <a:lnTo>
                      <a:pt x="868" y="698"/>
                    </a:lnTo>
                    <a:lnTo>
                      <a:pt x="864" y="702"/>
                    </a:lnTo>
                    <a:lnTo>
                      <a:pt x="864" y="702"/>
                    </a:lnTo>
                    <a:lnTo>
                      <a:pt x="864" y="702"/>
                    </a:lnTo>
                    <a:close/>
                    <a:moveTo>
                      <a:pt x="862" y="690"/>
                    </a:moveTo>
                    <a:lnTo>
                      <a:pt x="864" y="686"/>
                    </a:lnTo>
                    <a:lnTo>
                      <a:pt x="868" y="686"/>
                    </a:lnTo>
                    <a:lnTo>
                      <a:pt x="868" y="682"/>
                    </a:lnTo>
                    <a:lnTo>
                      <a:pt x="868" y="686"/>
                    </a:lnTo>
                    <a:lnTo>
                      <a:pt x="868" y="690"/>
                    </a:lnTo>
                    <a:lnTo>
                      <a:pt x="864" y="690"/>
                    </a:lnTo>
                    <a:lnTo>
                      <a:pt x="862" y="690"/>
                    </a:lnTo>
                    <a:lnTo>
                      <a:pt x="862" y="690"/>
                    </a:lnTo>
                    <a:lnTo>
                      <a:pt x="862" y="690"/>
                    </a:lnTo>
                    <a:close/>
                    <a:moveTo>
                      <a:pt x="876" y="694"/>
                    </a:moveTo>
                    <a:lnTo>
                      <a:pt x="880" y="690"/>
                    </a:lnTo>
                    <a:lnTo>
                      <a:pt x="880" y="686"/>
                    </a:lnTo>
                    <a:lnTo>
                      <a:pt x="884" y="690"/>
                    </a:lnTo>
                    <a:lnTo>
                      <a:pt x="880" y="690"/>
                    </a:lnTo>
                    <a:lnTo>
                      <a:pt x="880" y="694"/>
                    </a:lnTo>
                    <a:lnTo>
                      <a:pt x="876" y="694"/>
                    </a:lnTo>
                    <a:lnTo>
                      <a:pt x="876" y="694"/>
                    </a:lnTo>
                    <a:lnTo>
                      <a:pt x="876" y="694"/>
                    </a:lnTo>
                    <a:close/>
                    <a:moveTo>
                      <a:pt x="1122" y="686"/>
                    </a:moveTo>
                    <a:lnTo>
                      <a:pt x="1126" y="686"/>
                    </a:lnTo>
                    <a:lnTo>
                      <a:pt x="1126" y="690"/>
                    </a:lnTo>
                    <a:lnTo>
                      <a:pt x="1122" y="690"/>
                    </a:lnTo>
                    <a:lnTo>
                      <a:pt x="1122" y="686"/>
                    </a:lnTo>
                    <a:lnTo>
                      <a:pt x="1122" y="686"/>
                    </a:lnTo>
                    <a:lnTo>
                      <a:pt x="1122" y="686"/>
                    </a:lnTo>
                    <a:close/>
                    <a:moveTo>
                      <a:pt x="1130" y="690"/>
                    </a:moveTo>
                    <a:lnTo>
                      <a:pt x="1132" y="694"/>
                    </a:lnTo>
                    <a:lnTo>
                      <a:pt x="1130" y="694"/>
                    </a:lnTo>
                    <a:lnTo>
                      <a:pt x="1130" y="690"/>
                    </a:lnTo>
                    <a:lnTo>
                      <a:pt x="1130" y="690"/>
                    </a:lnTo>
                    <a:lnTo>
                      <a:pt x="1130" y="690"/>
                    </a:lnTo>
                    <a:close/>
                    <a:moveTo>
                      <a:pt x="876" y="694"/>
                    </a:moveTo>
                    <a:lnTo>
                      <a:pt x="876" y="698"/>
                    </a:lnTo>
                    <a:lnTo>
                      <a:pt x="876" y="702"/>
                    </a:lnTo>
                    <a:lnTo>
                      <a:pt x="876" y="698"/>
                    </a:lnTo>
                    <a:lnTo>
                      <a:pt x="876" y="694"/>
                    </a:lnTo>
                    <a:lnTo>
                      <a:pt x="876" y="694"/>
                    </a:lnTo>
                    <a:lnTo>
                      <a:pt x="876" y="694"/>
                    </a:lnTo>
                    <a:close/>
                    <a:moveTo>
                      <a:pt x="152" y="716"/>
                    </a:moveTo>
                    <a:lnTo>
                      <a:pt x="152" y="720"/>
                    </a:lnTo>
                    <a:lnTo>
                      <a:pt x="150" y="724"/>
                    </a:lnTo>
                    <a:lnTo>
                      <a:pt x="150" y="720"/>
                    </a:lnTo>
                    <a:lnTo>
                      <a:pt x="152" y="720"/>
                    </a:lnTo>
                    <a:lnTo>
                      <a:pt x="152" y="716"/>
                    </a:lnTo>
                    <a:lnTo>
                      <a:pt x="152" y="716"/>
                    </a:lnTo>
                    <a:lnTo>
                      <a:pt x="152" y="716"/>
                    </a:lnTo>
                    <a:close/>
                    <a:moveTo>
                      <a:pt x="876" y="720"/>
                    </a:moveTo>
                    <a:lnTo>
                      <a:pt x="872" y="720"/>
                    </a:lnTo>
                    <a:lnTo>
                      <a:pt x="868" y="720"/>
                    </a:lnTo>
                    <a:lnTo>
                      <a:pt x="864" y="724"/>
                    </a:lnTo>
                    <a:lnTo>
                      <a:pt x="864" y="720"/>
                    </a:lnTo>
                    <a:lnTo>
                      <a:pt x="868" y="720"/>
                    </a:lnTo>
                    <a:lnTo>
                      <a:pt x="872" y="720"/>
                    </a:lnTo>
                    <a:lnTo>
                      <a:pt x="876" y="720"/>
                    </a:lnTo>
                    <a:lnTo>
                      <a:pt x="876" y="720"/>
                    </a:lnTo>
                    <a:lnTo>
                      <a:pt x="876" y="720"/>
                    </a:lnTo>
                    <a:close/>
                    <a:moveTo>
                      <a:pt x="146" y="724"/>
                    </a:moveTo>
                    <a:lnTo>
                      <a:pt x="146" y="728"/>
                    </a:lnTo>
                    <a:lnTo>
                      <a:pt x="142" y="728"/>
                    </a:lnTo>
                    <a:lnTo>
                      <a:pt x="142" y="724"/>
                    </a:lnTo>
                    <a:lnTo>
                      <a:pt x="146" y="724"/>
                    </a:lnTo>
                    <a:lnTo>
                      <a:pt x="146" y="724"/>
                    </a:lnTo>
                    <a:lnTo>
                      <a:pt x="146" y="724"/>
                    </a:lnTo>
                    <a:close/>
                    <a:moveTo>
                      <a:pt x="112" y="746"/>
                    </a:moveTo>
                    <a:lnTo>
                      <a:pt x="112" y="742"/>
                    </a:lnTo>
                    <a:lnTo>
                      <a:pt x="112" y="738"/>
                    </a:lnTo>
                    <a:lnTo>
                      <a:pt x="112" y="736"/>
                    </a:lnTo>
                    <a:lnTo>
                      <a:pt x="116" y="736"/>
                    </a:lnTo>
                    <a:lnTo>
                      <a:pt x="120" y="736"/>
                    </a:lnTo>
                    <a:lnTo>
                      <a:pt x="120" y="738"/>
                    </a:lnTo>
                    <a:lnTo>
                      <a:pt x="116" y="738"/>
                    </a:lnTo>
                    <a:lnTo>
                      <a:pt x="120" y="738"/>
                    </a:lnTo>
                    <a:lnTo>
                      <a:pt x="124" y="736"/>
                    </a:lnTo>
                    <a:lnTo>
                      <a:pt x="124" y="738"/>
                    </a:lnTo>
                    <a:lnTo>
                      <a:pt x="126" y="738"/>
                    </a:lnTo>
                    <a:lnTo>
                      <a:pt x="126" y="742"/>
                    </a:lnTo>
                    <a:lnTo>
                      <a:pt x="124" y="742"/>
                    </a:lnTo>
                    <a:lnTo>
                      <a:pt x="120" y="746"/>
                    </a:lnTo>
                    <a:lnTo>
                      <a:pt x="124" y="746"/>
                    </a:lnTo>
                    <a:lnTo>
                      <a:pt x="126" y="742"/>
                    </a:lnTo>
                    <a:lnTo>
                      <a:pt x="126" y="738"/>
                    </a:lnTo>
                    <a:lnTo>
                      <a:pt x="130" y="738"/>
                    </a:lnTo>
                    <a:lnTo>
                      <a:pt x="130" y="736"/>
                    </a:lnTo>
                    <a:lnTo>
                      <a:pt x="130" y="738"/>
                    </a:lnTo>
                    <a:lnTo>
                      <a:pt x="130" y="742"/>
                    </a:lnTo>
                    <a:lnTo>
                      <a:pt x="126" y="746"/>
                    </a:lnTo>
                    <a:lnTo>
                      <a:pt x="126" y="750"/>
                    </a:lnTo>
                    <a:lnTo>
                      <a:pt x="126" y="754"/>
                    </a:lnTo>
                    <a:lnTo>
                      <a:pt x="124" y="754"/>
                    </a:lnTo>
                    <a:lnTo>
                      <a:pt x="124" y="758"/>
                    </a:lnTo>
                    <a:lnTo>
                      <a:pt x="126" y="758"/>
                    </a:lnTo>
                    <a:lnTo>
                      <a:pt x="124" y="758"/>
                    </a:lnTo>
                    <a:lnTo>
                      <a:pt x="120" y="758"/>
                    </a:lnTo>
                    <a:lnTo>
                      <a:pt x="120" y="754"/>
                    </a:lnTo>
                    <a:lnTo>
                      <a:pt x="116" y="754"/>
                    </a:lnTo>
                    <a:lnTo>
                      <a:pt x="120" y="754"/>
                    </a:lnTo>
                    <a:lnTo>
                      <a:pt x="124" y="754"/>
                    </a:lnTo>
                    <a:lnTo>
                      <a:pt x="120" y="750"/>
                    </a:lnTo>
                    <a:lnTo>
                      <a:pt x="116" y="750"/>
                    </a:lnTo>
                    <a:lnTo>
                      <a:pt x="112" y="750"/>
                    </a:lnTo>
                    <a:lnTo>
                      <a:pt x="112" y="746"/>
                    </a:lnTo>
                    <a:lnTo>
                      <a:pt x="116" y="746"/>
                    </a:lnTo>
                    <a:lnTo>
                      <a:pt x="112" y="746"/>
                    </a:lnTo>
                    <a:lnTo>
                      <a:pt x="112" y="746"/>
                    </a:lnTo>
                    <a:lnTo>
                      <a:pt x="112" y="746"/>
                    </a:lnTo>
                    <a:close/>
                    <a:moveTo>
                      <a:pt x="150" y="738"/>
                    </a:moveTo>
                    <a:lnTo>
                      <a:pt x="152" y="738"/>
                    </a:lnTo>
                    <a:lnTo>
                      <a:pt x="150" y="742"/>
                    </a:lnTo>
                    <a:lnTo>
                      <a:pt x="150" y="738"/>
                    </a:lnTo>
                    <a:lnTo>
                      <a:pt x="150" y="742"/>
                    </a:lnTo>
                    <a:lnTo>
                      <a:pt x="150" y="738"/>
                    </a:lnTo>
                    <a:lnTo>
                      <a:pt x="146" y="738"/>
                    </a:lnTo>
                    <a:lnTo>
                      <a:pt x="146" y="742"/>
                    </a:lnTo>
                    <a:lnTo>
                      <a:pt x="146" y="738"/>
                    </a:lnTo>
                    <a:lnTo>
                      <a:pt x="150" y="738"/>
                    </a:lnTo>
                    <a:lnTo>
                      <a:pt x="150" y="736"/>
                    </a:lnTo>
                    <a:lnTo>
                      <a:pt x="150" y="738"/>
                    </a:lnTo>
                    <a:lnTo>
                      <a:pt x="150" y="738"/>
                    </a:lnTo>
                    <a:lnTo>
                      <a:pt x="150" y="738"/>
                    </a:lnTo>
                    <a:close/>
                    <a:moveTo>
                      <a:pt x="152" y="742"/>
                    </a:moveTo>
                    <a:lnTo>
                      <a:pt x="152" y="746"/>
                    </a:lnTo>
                    <a:lnTo>
                      <a:pt x="152" y="750"/>
                    </a:lnTo>
                    <a:lnTo>
                      <a:pt x="152" y="746"/>
                    </a:lnTo>
                    <a:lnTo>
                      <a:pt x="150" y="746"/>
                    </a:lnTo>
                    <a:lnTo>
                      <a:pt x="152" y="742"/>
                    </a:lnTo>
                    <a:lnTo>
                      <a:pt x="152" y="742"/>
                    </a:lnTo>
                    <a:lnTo>
                      <a:pt x="152" y="742"/>
                    </a:lnTo>
                    <a:close/>
                    <a:moveTo>
                      <a:pt x="172" y="746"/>
                    </a:moveTo>
                    <a:lnTo>
                      <a:pt x="168" y="746"/>
                    </a:lnTo>
                    <a:lnTo>
                      <a:pt x="168" y="750"/>
                    </a:lnTo>
                    <a:lnTo>
                      <a:pt x="168" y="754"/>
                    </a:lnTo>
                    <a:lnTo>
                      <a:pt x="168" y="746"/>
                    </a:lnTo>
                    <a:lnTo>
                      <a:pt x="172" y="746"/>
                    </a:lnTo>
                    <a:lnTo>
                      <a:pt x="172" y="746"/>
                    </a:lnTo>
                    <a:lnTo>
                      <a:pt x="172" y="746"/>
                    </a:lnTo>
                    <a:close/>
                    <a:moveTo>
                      <a:pt x="150" y="746"/>
                    </a:moveTo>
                    <a:lnTo>
                      <a:pt x="152" y="746"/>
                    </a:lnTo>
                    <a:lnTo>
                      <a:pt x="152" y="750"/>
                    </a:lnTo>
                    <a:lnTo>
                      <a:pt x="156" y="750"/>
                    </a:lnTo>
                    <a:lnTo>
                      <a:pt x="156" y="754"/>
                    </a:lnTo>
                    <a:lnTo>
                      <a:pt x="160" y="758"/>
                    </a:lnTo>
                    <a:lnTo>
                      <a:pt x="156" y="758"/>
                    </a:lnTo>
                    <a:lnTo>
                      <a:pt x="152" y="754"/>
                    </a:lnTo>
                    <a:lnTo>
                      <a:pt x="150" y="754"/>
                    </a:lnTo>
                    <a:lnTo>
                      <a:pt x="150" y="750"/>
                    </a:lnTo>
                    <a:lnTo>
                      <a:pt x="150" y="746"/>
                    </a:lnTo>
                    <a:lnTo>
                      <a:pt x="150" y="746"/>
                    </a:lnTo>
                    <a:lnTo>
                      <a:pt x="150" y="746"/>
                    </a:lnTo>
                    <a:close/>
                    <a:moveTo>
                      <a:pt x="172" y="750"/>
                    </a:moveTo>
                    <a:lnTo>
                      <a:pt x="172" y="754"/>
                    </a:lnTo>
                    <a:lnTo>
                      <a:pt x="168" y="754"/>
                    </a:lnTo>
                    <a:lnTo>
                      <a:pt x="168" y="750"/>
                    </a:lnTo>
                    <a:lnTo>
                      <a:pt x="172" y="750"/>
                    </a:lnTo>
                    <a:lnTo>
                      <a:pt x="172" y="750"/>
                    </a:lnTo>
                    <a:lnTo>
                      <a:pt x="172" y="750"/>
                    </a:lnTo>
                    <a:close/>
                    <a:moveTo>
                      <a:pt x="864" y="754"/>
                    </a:moveTo>
                    <a:lnTo>
                      <a:pt x="862" y="754"/>
                    </a:lnTo>
                    <a:lnTo>
                      <a:pt x="864" y="754"/>
                    </a:lnTo>
                    <a:lnTo>
                      <a:pt x="864" y="754"/>
                    </a:lnTo>
                    <a:lnTo>
                      <a:pt x="864" y="754"/>
                    </a:lnTo>
                    <a:close/>
                    <a:moveTo>
                      <a:pt x="168" y="754"/>
                    </a:moveTo>
                    <a:lnTo>
                      <a:pt x="168" y="758"/>
                    </a:lnTo>
                    <a:lnTo>
                      <a:pt x="164" y="758"/>
                    </a:lnTo>
                    <a:lnTo>
                      <a:pt x="164" y="754"/>
                    </a:lnTo>
                    <a:lnTo>
                      <a:pt x="168" y="754"/>
                    </a:lnTo>
                    <a:lnTo>
                      <a:pt x="168" y="754"/>
                    </a:lnTo>
                    <a:lnTo>
                      <a:pt x="168" y="754"/>
                    </a:lnTo>
                    <a:close/>
                    <a:moveTo>
                      <a:pt x="846" y="758"/>
                    </a:moveTo>
                    <a:lnTo>
                      <a:pt x="850" y="758"/>
                    </a:lnTo>
                    <a:lnTo>
                      <a:pt x="850" y="762"/>
                    </a:lnTo>
                    <a:lnTo>
                      <a:pt x="854" y="766"/>
                    </a:lnTo>
                    <a:lnTo>
                      <a:pt x="854" y="768"/>
                    </a:lnTo>
                    <a:lnTo>
                      <a:pt x="854" y="766"/>
                    </a:lnTo>
                    <a:lnTo>
                      <a:pt x="850" y="766"/>
                    </a:lnTo>
                    <a:lnTo>
                      <a:pt x="846" y="766"/>
                    </a:lnTo>
                    <a:lnTo>
                      <a:pt x="842" y="766"/>
                    </a:lnTo>
                    <a:lnTo>
                      <a:pt x="838" y="762"/>
                    </a:lnTo>
                    <a:lnTo>
                      <a:pt x="834" y="762"/>
                    </a:lnTo>
                    <a:lnTo>
                      <a:pt x="834" y="758"/>
                    </a:lnTo>
                    <a:lnTo>
                      <a:pt x="838" y="758"/>
                    </a:lnTo>
                    <a:lnTo>
                      <a:pt x="842" y="758"/>
                    </a:lnTo>
                    <a:lnTo>
                      <a:pt x="842" y="754"/>
                    </a:lnTo>
                    <a:lnTo>
                      <a:pt x="842" y="758"/>
                    </a:lnTo>
                    <a:lnTo>
                      <a:pt x="846" y="758"/>
                    </a:lnTo>
                    <a:lnTo>
                      <a:pt x="846" y="758"/>
                    </a:lnTo>
                    <a:lnTo>
                      <a:pt x="846" y="758"/>
                    </a:lnTo>
                    <a:close/>
                    <a:moveTo>
                      <a:pt x="164" y="758"/>
                    </a:moveTo>
                    <a:lnTo>
                      <a:pt x="164" y="762"/>
                    </a:lnTo>
                    <a:lnTo>
                      <a:pt x="164" y="758"/>
                    </a:lnTo>
                    <a:lnTo>
                      <a:pt x="160" y="758"/>
                    </a:lnTo>
                    <a:lnTo>
                      <a:pt x="164" y="758"/>
                    </a:lnTo>
                    <a:lnTo>
                      <a:pt x="164" y="758"/>
                    </a:lnTo>
                    <a:lnTo>
                      <a:pt x="164" y="758"/>
                    </a:lnTo>
                    <a:close/>
                    <a:moveTo>
                      <a:pt x="168" y="766"/>
                    </a:moveTo>
                    <a:lnTo>
                      <a:pt x="172" y="768"/>
                    </a:lnTo>
                    <a:lnTo>
                      <a:pt x="172" y="772"/>
                    </a:lnTo>
                    <a:lnTo>
                      <a:pt x="168" y="768"/>
                    </a:lnTo>
                    <a:lnTo>
                      <a:pt x="164" y="766"/>
                    </a:lnTo>
                    <a:lnTo>
                      <a:pt x="168" y="766"/>
                    </a:lnTo>
                    <a:lnTo>
                      <a:pt x="168" y="766"/>
                    </a:lnTo>
                    <a:lnTo>
                      <a:pt x="168" y="766"/>
                    </a:lnTo>
                    <a:close/>
                    <a:moveTo>
                      <a:pt x="182" y="766"/>
                    </a:moveTo>
                    <a:lnTo>
                      <a:pt x="180" y="766"/>
                    </a:lnTo>
                    <a:lnTo>
                      <a:pt x="180" y="768"/>
                    </a:lnTo>
                    <a:lnTo>
                      <a:pt x="180" y="766"/>
                    </a:lnTo>
                    <a:lnTo>
                      <a:pt x="182" y="766"/>
                    </a:lnTo>
                    <a:lnTo>
                      <a:pt x="182" y="766"/>
                    </a:lnTo>
                    <a:lnTo>
                      <a:pt x="182" y="766"/>
                    </a:lnTo>
                    <a:close/>
                    <a:moveTo>
                      <a:pt x="180" y="766"/>
                    </a:moveTo>
                    <a:lnTo>
                      <a:pt x="180" y="768"/>
                    </a:lnTo>
                    <a:lnTo>
                      <a:pt x="180" y="772"/>
                    </a:lnTo>
                    <a:lnTo>
                      <a:pt x="176" y="772"/>
                    </a:lnTo>
                    <a:lnTo>
                      <a:pt x="180" y="768"/>
                    </a:lnTo>
                    <a:lnTo>
                      <a:pt x="180" y="766"/>
                    </a:lnTo>
                    <a:lnTo>
                      <a:pt x="180" y="766"/>
                    </a:lnTo>
                    <a:lnTo>
                      <a:pt x="180" y="766"/>
                    </a:lnTo>
                    <a:close/>
                    <a:moveTo>
                      <a:pt x="134" y="766"/>
                    </a:moveTo>
                    <a:lnTo>
                      <a:pt x="134" y="768"/>
                    </a:lnTo>
                    <a:lnTo>
                      <a:pt x="130" y="766"/>
                    </a:lnTo>
                    <a:lnTo>
                      <a:pt x="134" y="766"/>
                    </a:lnTo>
                    <a:lnTo>
                      <a:pt x="134" y="766"/>
                    </a:lnTo>
                    <a:lnTo>
                      <a:pt x="134" y="766"/>
                    </a:lnTo>
                    <a:close/>
                    <a:moveTo>
                      <a:pt x="176" y="768"/>
                    </a:moveTo>
                    <a:lnTo>
                      <a:pt x="176" y="772"/>
                    </a:lnTo>
                    <a:lnTo>
                      <a:pt x="172" y="772"/>
                    </a:lnTo>
                    <a:lnTo>
                      <a:pt x="172" y="768"/>
                    </a:lnTo>
                    <a:lnTo>
                      <a:pt x="176" y="768"/>
                    </a:lnTo>
                    <a:lnTo>
                      <a:pt x="176" y="768"/>
                    </a:lnTo>
                    <a:lnTo>
                      <a:pt x="176" y="768"/>
                    </a:lnTo>
                    <a:close/>
                    <a:moveTo>
                      <a:pt x="176" y="772"/>
                    </a:moveTo>
                    <a:lnTo>
                      <a:pt x="176" y="776"/>
                    </a:lnTo>
                    <a:lnTo>
                      <a:pt x="172" y="772"/>
                    </a:lnTo>
                    <a:lnTo>
                      <a:pt x="176" y="772"/>
                    </a:lnTo>
                    <a:lnTo>
                      <a:pt x="176" y="772"/>
                    </a:lnTo>
                    <a:lnTo>
                      <a:pt x="176" y="772"/>
                    </a:lnTo>
                    <a:close/>
                    <a:moveTo>
                      <a:pt x="190" y="780"/>
                    </a:moveTo>
                    <a:lnTo>
                      <a:pt x="186" y="780"/>
                    </a:lnTo>
                    <a:lnTo>
                      <a:pt x="186" y="784"/>
                    </a:lnTo>
                    <a:lnTo>
                      <a:pt x="186" y="780"/>
                    </a:lnTo>
                    <a:lnTo>
                      <a:pt x="186" y="776"/>
                    </a:lnTo>
                    <a:lnTo>
                      <a:pt x="190" y="776"/>
                    </a:lnTo>
                    <a:lnTo>
                      <a:pt x="190" y="772"/>
                    </a:lnTo>
                    <a:lnTo>
                      <a:pt x="194" y="772"/>
                    </a:lnTo>
                    <a:lnTo>
                      <a:pt x="194" y="776"/>
                    </a:lnTo>
                    <a:lnTo>
                      <a:pt x="190" y="776"/>
                    </a:lnTo>
                    <a:lnTo>
                      <a:pt x="190" y="780"/>
                    </a:lnTo>
                    <a:lnTo>
                      <a:pt x="190" y="780"/>
                    </a:lnTo>
                    <a:lnTo>
                      <a:pt x="190" y="780"/>
                    </a:lnTo>
                    <a:close/>
                    <a:moveTo>
                      <a:pt x="182" y="772"/>
                    </a:moveTo>
                    <a:lnTo>
                      <a:pt x="182" y="776"/>
                    </a:lnTo>
                    <a:lnTo>
                      <a:pt x="180" y="776"/>
                    </a:lnTo>
                    <a:lnTo>
                      <a:pt x="182" y="776"/>
                    </a:lnTo>
                    <a:lnTo>
                      <a:pt x="182" y="772"/>
                    </a:lnTo>
                    <a:lnTo>
                      <a:pt x="182" y="772"/>
                    </a:lnTo>
                    <a:lnTo>
                      <a:pt x="182" y="772"/>
                    </a:lnTo>
                    <a:close/>
                    <a:moveTo>
                      <a:pt x="142" y="780"/>
                    </a:moveTo>
                    <a:lnTo>
                      <a:pt x="142" y="784"/>
                    </a:lnTo>
                    <a:lnTo>
                      <a:pt x="138" y="780"/>
                    </a:lnTo>
                    <a:lnTo>
                      <a:pt x="142" y="780"/>
                    </a:lnTo>
                    <a:lnTo>
                      <a:pt x="142" y="780"/>
                    </a:lnTo>
                    <a:lnTo>
                      <a:pt x="142" y="780"/>
                    </a:lnTo>
                    <a:close/>
                    <a:moveTo>
                      <a:pt x="872" y="780"/>
                    </a:moveTo>
                    <a:lnTo>
                      <a:pt x="872" y="784"/>
                    </a:lnTo>
                    <a:lnTo>
                      <a:pt x="868" y="784"/>
                    </a:lnTo>
                    <a:lnTo>
                      <a:pt x="868" y="780"/>
                    </a:lnTo>
                    <a:lnTo>
                      <a:pt x="872" y="780"/>
                    </a:lnTo>
                    <a:lnTo>
                      <a:pt x="872" y="780"/>
                    </a:lnTo>
                    <a:lnTo>
                      <a:pt x="872" y="780"/>
                    </a:lnTo>
                    <a:close/>
                    <a:moveTo>
                      <a:pt x="182" y="788"/>
                    </a:moveTo>
                    <a:lnTo>
                      <a:pt x="182" y="792"/>
                    </a:lnTo>
                    <a:lnTo>
                      <a:pt x="186" y="792"/>
                    </a:lnTo>
                    <a:lnTo>
                      <a:pt x="186" y="794"/>
                    </a:lnTo>
                    <a:lnTo>
                      <a:pt x="182" y="794"/>
                    </a:lnTo>
                    <a:lnTo>
                      <a:pt x="182" y="792"/>
                    </a:lnTo>
                    <a:lnTo>
                      <a:pt x="182" y="788"/>
                    </a:lnTo>
                    <a:lnTo>
                      <a:pt x="182" y="788"/>
                    </a:lnTo>
                    <a:lnTo>
                      <a:pt x="182" y="788"/>
                    </a:lnTo>
                    <a:close/>
                    <a:moveTo>
                      <a:pt x="1188" y="874"/>
                    </a:moveTo>
                    <a:lnTo>
                      <a:pt x="1186" y="874"/>
                    </a:lnTo>
                    <a:lnTo>
                      <a:pt x="1182" y="874"/>
                    </a:lnTo>
                    <a:lnTo>
                      <a:pt x="1178" y="874"/>
                    </a:lnTo>
                    <a:lnTo>
                      <a:pt x="1174" y="874"/>
                    </a:lnTo>
                    <a:lnTo>
                      <a:pt x="1174" y="870"/>
                    </a:lnTo>
                    <a:lnTo>
                      <a:pt x="1170" y="874"/>
                    </a:lnTo>
                    <a:lnTo>
                      <a:pt x="1162" y="874"/>
                    </a:lnTo>
                    <a:lnTo>
                      <a:pt x="1160" y="874"/>
                    </a:lnTo>
                    <a:lnTo>
                      <a:pt x="1156" y="874"/>
                    </a:lnTo>
                    <a:lnTo>
                      <a:pt x="1156" y="870"/>
                    </a:lnTo>
                    <a:lnTo>
                      <a:pt x="1156" y="866"/>
                    </a:lnTo>
                    <a:lnTo>
                      <a:pt x="1160" y="862"/>
                    </a:lnTo>
                    <a:lnTo>
                      <a:pt x="1162" y="858"/>
                    </a:lnTo>
                    <a:lnTo>
                      <a:pt x="1166" y="854"/>
                    </a:lnTo>
                    <a:lnTo>
                      <a:pt x="1166" y="858"/>
                    </a:lnTo>
                    <a:lnTo>
                      <a:pt x="1166" y="854"/>
                    </a:lnTo>
                    <a:lnTo>
                      <a:pt x="1162" y="854"/>
                    </a:lnTo>
                    <a:lnTo>
                      <a:pt x="1160" y="854"/>
                    </a:lnTo>
                    <a:lnTo>
                      <a:pt x="1156" y="854"/>
                    </a:lnTo>
                    <a:lnTo>
                      <a:pt x="1160" y="852"/>
                    </a:lnTo>
                    <a:lnTo>
                      <a:pt x="1162" y="852"/>
                    </a:lnTo>
                    <a:lnTo>
                      <a:pt x="1160" y="852"/>
                    </a:lnTo>
                    <a:lnTo>
                      <a:pt x="1162" y="854"/>
                    </a:lnTo>
                    <a:lnTo>
                      <a:pt x="1162" y="852"/>
                    </a:lnTo>
                    <a:lnTo>
                      <a:pt x="1166" y="848"/>
                    </a:lnTo>
                    <a:lnTo>
                      <a:pt x="1166" y="844"/>
                    </a:lnTo>
                    <a:lnTo>
                      <a:pt x="1170" y="840"/>
                    </a:lnTo>
                    <a:lnTo>
                      <a:pt x="1170" y="844"/>
                    </a:lnTo>
                    <a:lnTo>
                      <a:pt x="1174" y="844"/>
                    </a:lnTo>
                    <a:lnTo>
                      <a:pt x="1174" y="848"/>
                    </a:lnTo>
                    <a:lnTo>
                      <a:pt x="1174" y="844"/>
                    </a:lnTo>
                    <a:lnTo>
                      <a:pt x="1170" y="844"/>
                    </a:lnTo>
                    <a:lnTo>
                      <a:pt x="1174" y="844"/>
                    </a:lnTo>
                    <a:lnTo>
                      <a:pt x="1174" y="840"/>
                    </a:lnTo>
                    <a:lnTo>
                      <a:pt x="1170" y="840"/>
                    </a:lnTo>
                    <a:lnTo>
                      <a:pt x="1170" y="836"/>
                    </a:lnTo>
                    <a:lnTo>
                      <a:pt x="1174" y="832"/>
                    </a:lnTo>
                    <a:lnTo>
                      <a:pt x="1178" y="836"/>
                    </a:lnTo>
                    <a:lnTo>
                      <a:pt x="1174" y="832"/>
                    </a:lnTo>
                    <a:lnTo>
                      <a:pt x="1174" y="828"/>
                    </a:lnTo>
                    <a:lnTo>
                      <a:pt x="1178" y="828"/>
                    </a:lnTo>
                    <a:lnTo>
                      <a:pt x="1178" y="822"/>
                    </a:lnTo>
                    <a:lnTo>
                      <a:pt x="1182" y="818"/>
                    </a:lnTo>
                    <a:lnTo>
                      <a:pt x="1182" y="814"/>
                    </a:lnTo>
                    <a:lnTo>
                      <a:pt x="1182" y="810"/>
                    </a:lnTo>
                    <a:lnTo>
                      <a:pt x="1186" y="810"/>
                    </a:lnTo>
                    <a:lnTo>
                      <a:pt x="1182" y="810"/>
                    </a:lnTo>
                    <a:lnTo>
                      <a:pt x="1186" y="810"/>
                    </a:lnTo>
                    <a:lnTo>
                      <a:pt x="1186" y="806"/>
                    </a:lnTo>
                    <a:lnTo>
                      <a:pt x="1188" y="806"/>
                    </a:lnTo>
                    <a:lnTo>
                      <a:pt x="1188" y="802"/>
                    </a:lnTo>
                    <a:lnTo>
                      <a:pt x="1188" y="798"/>
                    </a:lnTo>
                    <a:lnTo>
                      <a:pt x="1192" y="794"/>
                    </a:lnTo>
                    <a:lnTo>
                      <a:pt x="1196" y="794"/>
                    </a:lnTo>
                    <a:lnTo>
                      <a:pt x="1196" y="792"/>
                    </a:lnTo>
                    <a:lnTo>
                      <a:pt x="1200" y="792"/>
                    </a:lnTo>
                    <a:lnTo>
                      <a:pt x="1204" y="792"/>
                    </a:lnTo>
                    <a:lnTo>
                      <a:pt x="1208" y="792"/>
                    </a:lnTo>
                    <a:lnTo>
                      <a:pt x="1204" y="792"/>
                    </a:lnTo>
                    <a:lnTo>
                      <a:pt x="1208" y="792"/>
                    </a:lnTo>
                    <a:lnTo>
                      <a:pt x="1212" y="792"/>
                    </a:lnTo>
                    <a:lnTo>
                      <a:pt x="1212" y="794"/>
                    </a:lnTo>
                    <a:lnTo>
                      <a:pt x="1208" y="794"/>
                    </a:lnTo>
                    <a:lnTo>
                      <a:pt x="1204" y="794"/>
                    </a:lnTo>
                    <a:lnTo>
                      <a:pt x="1200" y="794"/>
                    </a:lnTo>
                    <a:lnTo>
                      <a:pt x="1200" y="798"/>
                    </a:lnTo>
                    <a:lnTo>
                      <a:pt x="1204" y="798"/>
                    </a:lnTo>
                    <a:lnTo>
                      <a:pt x="1208" y="798"/>
                    </a:lnTo>
                    <a:lnTo>
                      <a:pt x="1208" y="802"/>
                    </a:lnTo>
                    <a:lnTo>
                      <a:pt x="1204" y="802"/>
                    </a:lnTo>
                    <a:lnTo>
                      <a:pt x="1200" y="806"/>
                    </a:lnTo>
                    <a:lnTo>
                      <a:pt x="1200" y="810"/>
                    </a:lnTo>
                    <a:lnTo>
                      <a:pt x="1200" y="806"/>
                    </a:lnTo>
                    <a:lnTo>
                      <a:pt x="1200" y="810"/>
                    </a:lnTo>
                    <a:lnTo>
                      <a:pt x="1200" y="814"/>
                    </a:lnTo>
                    <a:lnTo>
                      <a:pt x="1196" y="814"/>
                    </a:lnTo>
                    <a:lnTo>
                      <a:pt x="1196" y="818"/>
                    </a:lnTo>
                    <a:lnTo>
                      <a:pt x="1196" y="822"/>
                    </a:lnTo>
                    <a:lnTo>
                      <a:pt x="1192" y="822"/>
                    </a:lnTo>
                    <a:lnTo>
                      <a:pt x="1192" y="824"/>
                    </a:lnTo>
                    <a:lnTo>
                      <a:pt x="1192" y="828"/>
                    </a:lnTo>
                    <a:lnTo>
                      <a:pt x="1188" y="828"/>
                    </a:lnTo>
                    <a:lnTo>
                      <a:pt x="1192" y="828"/>
                    </a:lnTo>
                    <a:lnTo>
                      <a:pt x="1188" y="832"/>
                    </a:lnTo>
                    <a:lnTo>
                      <a:pt x="1192" y="832"/>
                    </a:lnTo>
                    <a:lnTo>
                      <a:pt x="1192" y="828"/>
                    </a:lnTo>
                    <a:lnTo>
                      <a:pt x="1196" y="824"/>
                    </a:lnTo>
                    <a:lnTo>
                      <a:pt x="1200" y="822"/>
                    </a:lnTo>
                    <a:lnTo>
                      <a:pt x="1200" y="824"/>
                    </a:lnTo>
                    <a:lnTo>
                      <a:pt x="1204" y="824"/>
                    </a:lnTo>
                    <a:lnTo>
                      <a:pt x="1208" y="824"/>
                    </a:lnTo>
                    <a:lnTo>
                      <a:pt x="1212" y="824"/>
                    </a:lnTo>
                    <a:lnTo>
                      <a:pt x="1208" y="824"/>
                    </a:lnTo>
                    <a:lnTo>
                      <a:pt x="1208" y="828"/>
                    </a:lnTo>
                    <a:lnTo>
                      <a:pt x="1204" y="828"/>
                    </a:lnTo>
                    <a:lnTo>
                      <a:pt x="1200" y="832"/>
                    </a:lnTo>
                    <a:lnTo>
                      <a:pt x="1204" y="828"/>
                    </a:lnTo>
                    <a:lnTo>
                      <a:pt x="1204" y="832"/>
                    </a:lnTo>
                    <a:lnTo>
                      <a:pt x="1200" y="832"/>
                    </a:lnTo>
                    <a:lnTo>
                      <a:pt x="1200" y="836"/>
                    </a:lnTo>
                    <a:lnTo>
                      <a:pt x="1204" y="836"/>
                    </a:lnTo>
                    <a:lnTo>
                      <a:pt x="1204" y="832"/>
                    </a:lnTo>
                    <a:lnTo>
                      <a:pt x="1208" y="836"/>
                    </a:lnTo>
                    <a:lnTo>
                      <a:pt x="1212" y="836"/>
                    </a:lnTo>
                    <a:lnTo>
                      <a:pt x="1212" y="832"/>
                    </a:lnTo>
                    <a:lnTo>
                      <a:pt x="1212" y="836"/>
                    </a:lnTo>
                    <a:lnTo>
                      <a:pt x="1212" y="840"/>
                    </a:lnTo>
                    <a:lnTo>
                      <a:pt x="1212" y="836"/>
                    </a:lnTo>
                    <a:lnTo>
                      <a:pt x="1212" y="832"/>
                    </a:lnTo>
                    <a:lnTo>
                      <a:pt x="1216" y="832"/>
                    </a:lnTo>
                    <a:lnTo>
                      <a:pt x="1216" y="836"/>
                    </a:lnTo>
                    <a:lnTo>
                      <a:pt x="1212" y="840"/>
                    </a:lnTo>
                    <a:lnTo>
                      <a:pt x="1212" y="844"/>
                    </a:lnTo>
                    <a:lnTo>
                      <a:pt x="1212" y="840"/>
                    </a:lnTo>
                    <a:lnTo>
                      <a:pt x="1216" y="840"/>
                    </a:lnTo>
                    <a:lnTo>
                      <a:pt x="1216" y="836"/>
                    </a:lnTo>
                    <a:lnTo>
                      <a:pt x="1216" y="840"/>
                    </a:lnTo>
                    <a:lnTo>
                      <a:pt x="1218" y="840"/>
                    </a:lnTo>
                    <a:lnTo>
                      <a:pt x="1222" y="836"/>
                    </a:lnTo>
                    <a:lnTo>
                      <a:pt x="1222" y="832"/>
                    </a:lnTo>
                    <a:lnTo>
                      <a:pt x="1222" y="836"/>
                    </a:lnTo>
                    <a:lnTo>
                      <a:pt x="1222" y="840"/>
                    </a:lnTo>
                    <a:lnTo>
                      <a:pt x="1226" y="836"/>
                    </a:lnTo>
                    <a:lnTo>
                      <a:pt x="1230" y="836"/>
                    </a:lnTo>
                    <a:lnTo>
                      <a:pt x="1234" y="836"/>
                    </a:lnTo>
                    <a:lnTo>
                      <a:pt x="1238" y="840"/>
                    </a:lnTo>
                    <a:lnTo>
                      <a:pt x="1238" y="844"/>
                    </a:lnTo>
                    <a:lnTo>
                      <a:pt x="1234" y="844"/>
                    </a:lnTo>
                    <a:lnTo>
                      <a:pt x="1234" y="848"/>
                    </a:lnTo>
                    <a:lnTo>
                      <a:pt x="1230" y="848"/>
                    </a:lnTo>
                    <a:lnTo>
                      <a:pt x="1234" y="848"/>
                    </a:lnTo>
                    <a:lnTo>
                      <a:pt x="1234" y="852"/>
                    </a:lnTo>
                    <a:lnTo>
                      <a:pt x="1230" y="852"/>
                    </a:lnTo>
                    <a:lnTo>
                      <a:pt x="1234" y="852"/>
                    </a:lnTo>
                    <a:lnTo>
                      <a:pt x="1230" y="852"/>
                    </a:lnTo>
                    <a:lnTo>
                      <a:pt x="1234" y="852"/>
                    </a:lnTo>
                    <a:lnTo>
                      <a:pt x="1238" y="852"/>
                    </a:lnTo>
                    <a:lnTo>
                      <a:pt x="1234" y="852"/>
                    </a:lnTo>
                    <a:lnTo>
                      <a:pt x="1230" y="854"/>
                    </a:lnTo>
                    <a:lnTo>
                      <a:pt x="1234" y="854"/>
                    </a:lnTo>
                    <a:lnTo>
                      <a:pt x="1238" y="854"/>
                    </a:lnTo>
                    <a:lnTo>
                      <a:pt x="1238" y="852"/>
                    </a:lnTo>
                    <a:lnTo>
                      <a:pt x="1242" y="852"/>
                    </a:lnTo>
                    <a:lnTo>
                      <a:pt x="1242" y="854"/>
                    </a:lnTo>
                    <a:lnTo>
                      <a:pt x="1242" y="852"/>
                    </a:lnTo>
                    <a:lnTo>
                      <a:pt x="1244" y="852"/>
                    </a:lnTo>
                    <a:lnTo>
                      <a:pt x="1244" y="854"/>
                    </a:lnTo>
                    <a:lnTo>
                      <a:pt x="1244" y="858"/>
                    </a:lnTo>
                    <a:lnTo>
                      <a:pt x="1242" y="858"/>
                    </a:lnTo>
                    <a:lnTo>
                      <a:pt x="1238" y="858"/>
                    </a:lnTo>
                    <a:lnTo>
                      <a:pt x="1234" y="862"/>
                    </a:lnTo>
                    <a:lnTo>
                      <a:pt x="1230" y="862"/>
                    </a:lnTo>
                    <a:lnTo>
                      <a:pt x="1234" y="862"/>
                    </a:lnTo>
                    <a:lnTo>
                      <a:pt x="1234" y="866"/>
                    </a:lnTo>
                    <a:lnTo>
                      <a:pt x="1230" y="866"/>
                    </a:lnTo>
                    <a:lnTo>
                      <a:pt x="1234" y="866"/>
                    </a:lnTo>
                    <a:lnTo>
                      <a:pt x="1238" y="866"/>
                    </a:lnTo>
                    <a:lnTo>
                      <a:pt x="1234" y="870"/>
                    </a:lnTo>
                    <a:lnTo>
                      <a:pt x="1234" y="874"/>
                    </a:lnTo>
                    <a:lnTo>
                      <a:pt x="1238" y="874"/>
                    </a:lnTo>
                    <a:lnTo>
                      <a:pt x="1238" y="870"/>
                    </a:lnTo>
                    <a:lnTo>
                      <a:pt x="1242" y="866"/>
                    </a:lnTo>
                    <a:lnTo>
                      <a:pt x="1242" y="862"/>
                    </a:lnTo>
                    <a:lnTo>
                      <a:pt x="1242" y="866"/>
                    </a:lnTo>
                    <a:lnTo>
                      <a:pt x="1244" y="862"/>
                    </a:lnTo>
                    <a:lnTo>
                      <a:pt x="1248" y="862"/>
                    </a:lnTo>
                    <a:lnTo>
                      <a:pt x="1244" y="862"/>
                    </a:lnTo>
                    <a:lnTo>
                      <a:pt x="1244" y="866"/>
                    </a:lnTo>
                    <a:lnTo>
                      <a:pt x="1244" y="870"/>
                    </a:lnTo>
                    <a:lnTo>
                      <a:pt x="1242" y="874"/>
                    </a:lnTo>
                    <a:lnTo>
                      <a:pt x="1242" y="878"/>
                    </a:lnTo>
                    <a:lnTo>
                      <a:pt x="1244" y="878"/>
                    </a:lnTo>
                    <a:lnTo>
                      <a:pt x="1244" y="874"/>
                    </a:lnTo>
                    <a:lnTo>
                      <a:pt x="1248" y="870"/>
                    </a:lnTo>
                    <a:lnTo>
                      <a:pt x="1248" y="874"/>
                    </a:lnTo>
                    <a:lnTo>
                      <a:pt x="1248" y="878"/>
                    </a:lnTo>
                    <a:lnTo>
                      <a:pt x="1248" y="880"/>
                    </a:lnTo>
                    <a:lnTo>
                      <a:pt x="1244" y="880"/>
                    </a:lnTo>
                    <a:lnTo>
                      <a:pt x="1244" y="884"/>
                    </a:lnTo>
                    <a:lnTo>
                      <a:pt x="1244" y="888"/>
                    </a:lnTo>
                    <a:lnTo>
                      <a:pt x="1244" y="892"/>
                    </a:lnTo>
                    <a:lnTo>
                      <a:pt x="1242" y="892"/>
                    </a:lnTo>
                    <a:lnTo>
                      <a:pt x="1238" y="892"/>
                    </a:lnTo>
                    <a:lnTo>
                      <a:pt x="1234" y="892"/>
                    </a:lnTo>
                    <a:lnTo>
                      <a:pt x="1234" y="888"/>
                    </a:lnTo>
                    <a:lnTo>
                      <a:pt x="1238" y="888"/>
                    </a:lnTo>
                    <a:lnTo>
                      <a:pt x="1234" y="884"/>
                    </a:lnTo>
                    <a:lnTo>
                      <a:pt x="1238" y="884"/>
                    </a:lnTo>
                    <a:lnTo>
                      <a:pt x="1238" y="880"/>
                    </a:lnTo>
                    <a:lnTo>
                      <a:pt x="1234" y="884"/>
                    </a:lnTo>
                    <a:lnTo>
                      <a:pt x="1230" y="888"/>
                    </a:lnTo>
                    <a:lnTo>
                      <a:pt x="1226" y="888"/>
                    </a:lnTo>
                    <a:lnTo>
                      <a:pt x="1226" y="884"/>
                    </a:lnTo>
                    <a:lnTo>
                      <a:pt x="1230" y="884"/>
                    </a:lnTo>
                    <a:lnTo>
                      <a:pt x="1230" y="880"/>
                    </a:lnTo>
                    <a:lnTo>
                      <a:pt x="1234" y="878"/>
                    </a:lnTo>
                    <a:lnTo>
                      <a:pt x="1230" y="878"/>
                    </a:lnTo>
                    <a:lnTo>
                      <a:pt x="1230" y="874"/>
                    </a:lnTo>
                    <a:lnTo>
                      <a:pt x="1234" y="874"/>
                    </a:lnTo>
                    <a:lnTo>
                      <a:pt x="1230" y="874"/>
                    </a:lnTo>
                    <a:lnTo>
                      <a:pt x="1230" y="870"/>
                    </a:lnTo>
                    <a:lnTo>
                      <a:pt x="1226" y="870"/>
                    </a:lnTo>
                    <a:lnTo>
                      <a:pt x="1226" y="874"/>
                    </a:lnTo>
                    <a:lnTo>
                      <a:pt x="1222" y="874"/>
                    </a:lnTo>
                    <a:lnTo>
                      <a:pt x="1222" y="878"/>
                    </a:lnTo>
                    <a:lnTo>
                      <a:pt x="1226" y="874"/>
                    </a:lnTo>
                    <a:lnTo>
                      <a:pt x="1222" y="874"/>
                    </a:lnTo>
                    <a:lnTo>
                      <a:pt x="1222" y="878"/>
                    </a:lnTo>
                    <a:lnTo>
                      <a:pt x="1218" y="878"/>
                    </a:lnTo>
                    <a:lnTo>
                      <a:pt x="1216" y="880"/>
                    </a:lnTo>
                    <a:lnTo>
                      <a:pt x="1216" y="884"/>
                    </a:lnTo>
                    <a:lnTo>
                      <a:pt x="1212" y="888"/>
                    </a:lnTo>
                    <a:lnTo>
                      <a:pt x="1208" y="888"/>
                    </a:lnTo>
                    <a:lnTo>
                      <a:pt x="1204" y="888"/>
                    </a:lnTo>
                    <a:lnTo>
                      <a:pt x="1204" y="884"/>
                    </a:lnTo>
                    <a:lnTo>
                      <a:pt x="1208" y="884"/>
                    </a:lnTo>
                    <a:lnTo>
                      <a:pt x="1212" y="880"/>
                    </a:lnTo>
                    <a:lnTo>
                      <a:pt x="1212" y="878"/>
                    </a:lnTo>
                    <a:lnTo>
                      <a:pt x="1216" y="878"/>
                    </a:lnTo>
                    <a:lnTo>
                      <a:pt x="1218" y="874"/>
                    </a:lnTo>
                    <a:lnTo>
                      <a:pt x="1216" y="874"/>
                    </a:lnTo>
                    <a:lnTo>
                      <a:pt x="1216" y="870"/>
                    </a:lnTo>
                    <a:lnTo>
                      <a:pt x="1218" y="870"/>
                    </a:lnTo>
                    <a:lnTo>
                      <a:pt x="1216" y="870"/>
                    </a:lnTo>
                    <a:lnTo>
                      <a:pt x="1216" y="874"/>
                    </a:lnTo>
                    <a:lnTo>
                      <a:pt x="1212" y="874"/>
                    </a:lnTo>
                    <a:lnTo>
                      <a:pt x="1212" y="870"/>
                    </a:lnTo>
                    <a:lnTo>
                      <a:pt x="1212" y="874"/>
                    </a:lnTo>
                    <a:lnTo>
                      <a:pt x="1212" y="878"/>
                    </a:lnTo>
                    <a:lnTo>
                      <a:pt x="1208" y="878"/>
                    </a:lnTo>
                    <a:lnTo>
                      <a:pt x="1204" y="878"/>
                    </a:lnTo>
                    <a:lnTo>
                      <a:pt x="1204" y="874"/>
                    </a:lnTo>
                    <a:lnTo>
                      <a:pt x="1204" y="878"/>
                    </a:lnTo>
                    <a:lnTo>
                      <a:pt x="1200" y="878"/>
                    </a:lnTo>
                    <a:lnTo>
                      <a:pt x="1200" y="874"/>
                    </a:lnTo>
                    <a:lnTo>
                      <a:pt x="1204" y="874"/>
                    </a:lnTo>
                    <a:lnTo>
                      <a:pt x="1208" y="874"/>
                    </a:lnTo>
                    <a:lnTo>
                      <a:pt x="1204" y="874"/>
                    </a:lnTo>
                    <a:lnTo>
                      <a:pt x="1204" y="870"/>
                    </a:lnTo>
                    <a:lnTo>
                      <a:pt x="1204" y="866"/>
                    </a:lnTo>
                    <a:lnTo>
                      <a:pt x="1204" y="870"/>
                    </a:lnTo>
                    <a:lnTo>
                      <a:pt x="1200" y="870"/>
                    </a:lnTo>
                    <a:lnTo>
                      <a:pt x="1200" y="874"/>
                    </a:lnTo>
                    <a:lnTo>
                      <a:pt x="1196" y="874"/>
                    </a:lnTo>
                    <a:lnTo>
                      <a:pt x="1192" y="874"/>
                    </a:lnTo>
                    <a:lnTo>
                      <a:pt x="1188" y="874"/>
                    </a:lnTo>
                    <a:lnTo>
                      <a:pt x="1188" y="874"/>
                    </a:lnTo>
                    <a:lnTo>
                      <a:pt x="1188" y="874"/>
                    </a:lnTo>
                    <a:close/>
                    <a:moveTo>
                      <a:pt x="190" y="818"/>
                    </a:moveTo>
                    <a:lnTo>
                      <a:pt x="190" y="814"/>
                    </a:lnTo>
                    <a:lnTo>
                      <a:pt x="190" y="810"/>
                    </a:lnTo>
                    <a:lnTo>
                      <a:pt x="186" y="810"/>
                    </a:lnTo>
                    <a:lnTo>
                      <a:pt x="190" y="810"/>
                    </a:lnTo>
                    <a:lnTo>
                      <a:pt x="190" y="814"/>
                    </a:lnTo>
                    <a:lnTo>
                      <a:pt x="182" y="814"/>
                    </a:lnTo>
                    <a:lnTo>
                      <a:pt x="180" y="814"/>
                    </a:lnTo>
                    <a:lnTo>
                      <a:pt x="180" y="810"/>
                    </a:lnTo>
                    <a:lnTo>
                      <a:pt x="180" y="806"/>
                    </a:lnTo>
                    <a:lnTo>
                      <a:pt x="182" y="806"/>
                    </a:lnTo>
                    <a:lnTo>
                      <a:pt x="186" y="806"/>
                    </a:lnTo>
                    <a:lnTo>
                      <a:pt x="190" y="806"/>
                    </a:lnTo>
                    <a:lnTo>
                      <a:pt x="190" y="810"/>
                    </a:lnTo>
                    <a:lnTo>
                      <a:pt x="194" y="810"/>
                    </a:lnTo>
                    <a:lnTo>
                      <a:pt x="198" y="810"/>
                    </a:lnTo>
                    <a:lnTo>
                      <a:pt x="202" y="814"/>
                    </a:lnTo>
                    <a:lnTo>
                      <a:pt x="206" y="814"/>
                    </a:lnTo>
                    <a:lnTo>
                      <a:pt x="210" y="814"/>
                    </a:lnTo>
                    <a:lnTo>
                      <a:pt x="212" y="814"/>
                    </a:lnTo>
                    <a:lnTo>
                      <a:pt x="212" y="818"/>
                    </a:lnTo>
                    <a:lnTo>
                      <a:pt x="216" y="818"/>
                    </a:lnTo>
                    <a:lnTo>
                      <a:pt x="220" y="818"/>
                    </a:lnTo>
                    <a:lnTo>
                      <a:pt x="220" y="822"/>
                    </a:lnTo>
                    <a:lnTo>
                      <a:pt x="224" y="822"/>
                    </a:lnTo>
                    <a:lnTo>
                      <a:pt x="224" y="824"/>
                    </a:lnTo>
                    <a:lnTo>
                      <a:pt x="228" y="828"/>
                    </a:lnTo>
                    <a:lnTo>
                      <a:pt x="228" y="832"/>
                    </a:lnTo>
                    <a:lnTo>
                      <a:pt x="228" y="836"/>
                    </a:lnTo>
                    <a:lnTo>
                      <a:pt x="232" y="836"/>
                    </a:lnTo>
                    <a:lnTo>
                      <a:pt x="236" y="840"/>
                    </a:lnTo>
                    <a:lnTo>
                      <a:pt x="238" y="840"/>
                    </a:lnTo>
                    <a:lnTo>
                      <a:pt x="242" y="840"/>
                    </a:lnTo>
                    <a:lnTo>
                      <a:pt x="242" y="844"/>
                    </a:lnTo>
                    <a:lnTo>
                      <a:pt x="246" y="848"/>
                    </a:lnTo>
                    <a:lnTo>
                      <a:pt x="246" y="852"/>
                    </a:lnTo>
                    <a:lnTo>
                      <a:pt x="246" y="854"/>
                    </a:lnTo>
                    <a:lnTo>
                      <a:pt x="246" y="852"/>
                    </a:lnTo>
                    <a:lnTo>
                      <a:pt x="250" y="852"/>
                    </a:lnTo>
                    <a:lnTo>
                      <a:pt x="250" y="854"/>
                    </a:lnTo>
                    <a:lnTo>
                      <a:pt x="250" y="858"/>
                    </a:lnTo>
                    <a:lnTo>
                      <a:pt x="250" y="854"/>
                    </a:lnTo>
                    <a:lnTo>
                      <a:pt x="246" y="858"/>
                    </a:lnTo>
                    <a:lnTo>
                      <a:pt x="242" y="858"/>
                    </a:lnTo>
                    <a:lnTo>
                      <a:pt x="236" y="854"/>
                    </a:lnTo>
                    <a:lnTo>
                      <a:pt x="232" y="854"/>
                    </a:lnTo>
                    <a:lnTo>
                      <a:pt x="232" y="852"/>
                    </a:lnTo>
                    <a:lnTo>
                      <a:pt x="228" y="852"/>
                    </a:lnTo>
                    <a:lnTo>
                      <a:pt x="224" y="852"/>
                    </a:lnTo>
                    <a:lnTo>
                      <a:pt x="224" y="848"/>
                    </a:lnTo>
                    <a:lnTo>
                      <a:pt x="228" y="848"/>
                    </a:lnTo>
                    <a:lnTo>
                      <a:pt x="228" y="844"/>
                    </a:lnTo>
                    <a:lnTo>
                      <a:pt x="228" y="840"/>
                    </a:lnTo>
                    <a:lnTo>
                      <a:pt x="228" y="844"/>
                    </a:lnTo>
                    <a:lnTo>
                      <a:pt x="224" y="844"/>
                    </a:lnTo>
                    <a:lnTo>
                      <a:pt x="224" y="848"/>
                    </a:lnTo>
                    <a:lnTo>
                      <a:pt x="220" y="844"/>
                    </a:lnTo>
                    <a:lnTo>
                      <a:pt x="220" y="848"/>
                    </a:lnTo>
                    <a:lnTo>
                      <a:pt x="216" y="844"/>
                    </a:lnTo>
                    <a:lnTo>
                      <a:pt x="216" y="840"/>
                    </a:lnTo>
                    <a:lnTo>
                      <a:pt x="212" y="840"/>
                    </a:lnTo>
                    <a:lnTo>
                      <a:pt x="212" y="836"/>
                    </a:lnTo>
                    <a:lnTo>
                      <a:pt x="210" y="836"/>
                    </a:lnTo>
                    <a:lnTo>
                      <a:pt x="206" y="836"/>
                    </a:lnTo>
                    <a:lnTo>
                      <a:pt x="206" y="832"/>
                    </a:lnTo>
                    <a:lnTo>
                      <a:pt x="210" y="832"/>
                    </a:lnTo>
                    <a:lnTo>
                      <a:pt x="212" y="832"/>
                    </a:lnTo>
                    <a:lnTo>
                      <a:pt x="210" y="832"/>
                    </a:lnTo>
                    <a:lnTo>
                      <a:pt x="206" y="832"/>
                    </a:lnTo>
                    <a:lnTo>
                      <a:pt x="206" y="828"/>
                    </a:lnTo>
                    <a:lnTo>
                      <a:pt x="202" y="828"/>
                    </a:lnTo>
                    <a:lnTo>
                      <a:pt x="202" y="824"/>
                    </a:lnTo>
                    <a:lnTo>
                      <a:pt x="198" y="824"/>
                    </a:lnTo>
                    <a:lnTo>
                      <a:pt x="198" y="828"/>
                    </a:lnTo>
                    <a:lnTo>
                      <a:pt x="194" y="824"/>
                    </a:lnTo>
                    <a:lnTo>
                      <a:pt x="194" y="822"/>
                    </a:lnTo>
                    <a:lnTo>
                      <a:pt x="198" y="822"/>
                    </a:lnTo>
                    <a:lnTo>
                      <a:pt x="194" y="822"/>
                    </a:lnTo>
                    <a:lnTo>
                      <a:pt x="194" y="824"/>
                    </a:lnTo>
                    <a:lnTo>
                      <a:pt x="190" y="822"/>
                    </a:lnTo>
                    <a:lnTo>
                      <a:pt x="186" y="822"/>
                    </a:lnTo>
                    <a:lnTo>
                      <a:pt x="186" y="818"/>
                    </a:lnTo>
                    <a:lnTo>
                      <a:pt x="182" y="818"/>
                    </a:lnTo>
                    <a:lnTo>
                      <a:pt x="186" y="814"/>
                    </a:lnTo>
                    <a:lnTo>
                      <a:pt x="190" y="814"/>
                    </a:lnTo>
                    <a:lnTo>
                      <a:pt x="190" y="818"/>
                    </a:lnTo>
                    <a:lnTo>
                      <a:pt x="190" y="818"/>
                    </a:lnTo>
                    <a:lnTo>
                      <a:pt x="190" y="818"/>
                    </a:lnTo>
                    <a:close/>
                    <a:moveTo>
                      <a:pt x="210" y="806"/>
                    </a:moveTo>
                    <a:lnTo>
                      <a:pt x="210" y="810"/>
                    </a:lnTo>
                    <a:lnTo>
                      <a:pt x="206" y="810"/>
                    </a:lnTo>
                    <a:lnTo>
                      <a:pt x="206" y="806"/>
                    </a:lnTo>
                    <a:lnTo>
                      <a:pt x="210" y="806"/>
                    </a:lnTo>
                    <a:lnTo>
                      <a:pt x="210" y="806"/>
                    </a:lnTo>
                    <a:lnTo>
                      <a:pt x="210" y="806"/>
                    </a:lnTo>
                    <a:close/>
                    <a:moveTo>
                      <a:pt x="220" y="818"/>
                    </a:moveTo>
                    <a:lnTo>
                      <a:pt x="224" y="818"/>
                    </a:lnTo>
                    <a:lnTo>
                      <a:pt x="224" y="822"/>
                    </a:lnTo>
                    <a:lnTo>
                      <a:pt x="224" y="824"/>
                    </a:lnTo>
                    <a:lnTo>
                      <a:pt x="224" y="822"/>
                    </a:lnTo>
                    <a:lnTo>
                      <a:pt x="220" y="822"/>
                    </a:lnTo>
                    <a:lnTo>
                      <a:pt x="220" y="818"/>
                    </a:lnTo>
                    <a:lnTo>
                      <a:pt x="220" y="818"/>
                    </a:lnTo>
                    <a:lnTo>
                      <a:pt x="220" y="818"/>
                    </a:lnTo>
                    <a:close/>
                    <a:moveTo>
                      <a:pt x="1096" y="828"/>
                    </a:moveTo>
                    <a:lnTo>
                      <a:pt x="1100" y="828"/>
                    </a:lnTo>
                    <a:lnTo>
                      <a:pt x="1104" y="828"/>
                    </a:lnTo>
                    <a:lnTo>
                      <a:pt x="1106" y="832"/>
                    </a:lnTo>
                    <a:lnTo>
                      <a:pt x="1110" y="832"/>
                    </a:lnTo>
                    <a:lnTo>
                      <a:pt x="1110" y="836"/>
                    </a:lnTo>
                    <a:lnTo>
                      <a:pt x="1114" y="836"/>
                    </a:lnTo>
                    <a:lnTo>
                      <a:pt x="1118" y="836"/>
                    </a:lnTo>
                    <a:lnTo>
                      <a:pt x="1118" y="840"/>
                    </a:lnTo>
                    <a:lnTo>
                      <a:pt x="1122" y="840"/>
                    </a:lnTo>
                    <a:lnTo>
                      <a:pt x="1122" y="844"/>
                    </a:lnTo>
                    <a:lnTo>
                      <a:pt x="1118" y="844"/>
                    </a:lnTo>
                    <a:lnTo>
                      <a:pt x="1114" y="844"/>
                    </a:lnTo>
                    <a:lnTo>
                      <a:pt x="1110" y="844"/>
                    </a:lnTo>
                    <a:lnTo>
                      <a:pt x="1106" y="840"/>
                    </a:lnTo>
                    <a:lnTo>
                      <a:pt x="1104" y="840"/>
                    </a:lnTo>
                    <a:lnTo>
                      <a:pt x="1100" y="840"/>
                    </a:lnTo>
                    <a:lnTo>
                      <a:pt x="1096" y="836"/>
                    </a:lnTo>
                    <a:lnTo>
                      <a:pt x="1092" y="832"/>
                    </a:lnTo>
                    <a:lnTo>
                      <a:pt x="1088" y="832"/>
                    </a:lnTo>
                    <a:lnTo>
                      <a:pt x="1088" y="828"/>
                    </a:lnTo>
                    <a:lnTo>
                      <a:pt x="1084" y="828"/>
                    </a:lnTo>
                    <a:lnTo>
                      <a:pt x="1080" y="824"/>
                    </a:lnTo>
                    <a:lnTo>
                      <a:pt x="1084" y="824"/>
                    </a:lnTo>
                    <a:lnTo>
                      <a:pt x="1088" y="824"/>
                    </a:lnTo>
                    <a:lnTo>
                      <a:pt x="1096" y="828"/>
                    </a:lnTo>
                    <a:lnTo>
                      <a:pt x="1096" y="828"/>
                    </a:lnTo>
                    <a:lnTo>
                      <a:pt x="1096" y="828"/>
                    </a:lnTo>
                    <a:close/>
                    <a:moveTo>
                      <a:pt x="202" y="824"/>
                    </a:moveTo>
                    <a:lnTo>
                      <a:pt x="202" y="828"/>
                    </a:lnTo>
                    <a:lnTo>
                      <a:pt x="206" y="832"/>
                    </a:lnTo>
                    <a:lnTo>
                      <a:pt x="202" y="832"/>
                    </a:lnTo>
                    <a:lnTo>
                      <a:pt x="198" y="828"/>
                    </a:lnTo>
                    <a:lnTo>
                      <a:pt x="202" y="824"/>
                    </a:lnTo>
                    <a:lnTo>
                      <a:pt x="202" y="824"/>
                    </a:lnTo>
                    <a:lnTo>
                      <a:pt x="202" y="824"/>
                    </a:lnTo>
                    <a:close/>
                    <a:moveTo>
                      <a:pt x="238" y="836"/>
                    </a:moveTo>
                    <a:lnTo>
                      <a:pt x="236" y="832"/>
                    </a:lnTo>
                    <a:lnTo>
                      <a:pt x="232" y="828"/>
                    </a:lnTo>
                    <a:lnTo>
                      <a:pt x="236" y="828"/>
                    </a:lnTo>
                    <a:lnTo>
                      <a:pt x="238" y="832"/>
                    </a:lnTo>
                    <a:lnTo>
                      <a:pt x="238" y="836"/>
                    </a:lnTo>
                    <a:lnTo>
                      <a:pt x="238" y="836"/>
                    </a:lnTo>
                    <a:lnTo>
                      <a:pt x="238" y="836"/>
                    </a:lnTo>
                    <a:close/>
                    <a:moveTo>
                      <a:pt x="210" y="836"/>
                    </a:moveTo>
                    <a:lnTo>
                      <a:pt x="212" y="836"/>
                    </a:lnTo>
                    <a:lnTo>
                      <a:pt x="212" y="840"/>
                    </a:lnTo>
                    <a:lnTo>
                      <a:pt x="210" y="840"/>
                    </a:lnTo>
                    <a:lnTo>
                      <a:pt x="210" y="836"/>
                    </a:lnTo>
                    <a:lnTo>
                      <a:pt x="210" y="836"/>
                    </a:lnTo>
                    <a:lnTo>
                      <a:pt x="210" y="836"/>
                    </a:lnTo>
                    <a:close/>
                    <a:moveTo>
                      <a:pt x="246" y="844"/>
                    </a:moveTo>
                    <a:lnTo>
                      <a:pt x="246" y="848"/>
                    </a:lnTo>
                    <a:lnTo>
                      <a:pt x="250" y="848"/>
                    </a:lnTo>
                    <a:lnTo>
                      <a:pt x="246" y="848"/>
                    </a:lnTo>
                    <a:lnTo>
                      <a:pt x="246" y="844"/>
                    </a:lnTo>
                    <a:lnTo>
                      <a:pt x="246" y="844"/>
                    </a:lnTo>
                    <a:lnTo>
                      <a:pt x="246" y="844"/>
                    </a:lnTo>
                    <a:close/>
                    <a:moveTo>
                      <a:pt x="246" y="848"/>
                    </a:moveTo>
                    <a:lnTo>
                      <a:pt x="250" y="848"/>
                    </a:lnTo>
                    <a:lnTo>
                      <a:pt x="250" y="852"/>
                    </a:lnTo>
                    <a:lnTo>
                      <a:pt x="246" y="852"/>
                    </a:lnTo>
                    <a:lnTo>
                      <a:pt x="246" y="848"/>
                    </a:lnTo>
                    <a:lnTo>
                      <a:pt x="246" y="848"/>
                    </a:lnTo>
                    <a:lnTo>
                      <a:pt x="246" y="848"/>
                    </a:lnTo>
                    <a:close/>
                    <a:moveTo>
                      <a:pt x="1080" y="866"/>
                    </a:moveTo>
                    <a:lnTo>
                      <a:pt x="1080" y="870"/>
                    </a:lnTo>
                    <a:lnTo>
                      <a:pt x="1076" y="870"/>
                    </a:lnTo>
                    <a:lnTo>
                      <a:pt x="1080" y="870"/>
                    </a:lnTo>
                    <a:lnTo>
                      <a:pt x="1080" y="866"/>
                    </a:lnTo>
                    <a:lnTo>
                      <a:pt x="1080" y="866"/>
                    </a:lnTo>
                    <a:lnTo>
                      <a:pt x="1080" y="866"/>
                    </a:lnTo>
                    <a:close/>
                    <a:moveTo>
                      <a:pt x="1126" y="874"/>
                    </a:moveTo>
                    <a:lnTo>
                      <a:pt x="1122" y="874"/>
                    </a:lnTo>
                    <a:lnTo>
                      <a:pt x="1126" y="874"/>
                    </a:lnTo>
                    <a:lnTo>
                      <a:pt x="1122" y="874"/>
                    </a:lnTo>
                    <a:lnTo>
                      <a:pt x="1118" y="878"/>
                    </a:lnTo>
                    <a:lnTo>
                      <a:pt x="1122" y="878"/>
                    </a:lnTo>
                    <a:lnTo>
                      <a:pt x="1122" y="874"/>
                    </a:lnTo>
                    <a:lnTo>
                      <a:pt x="1122" y="878"/>
                    </a:lnTo>
                    <a:lnTo>
                      <a:pt x="1118" y="878"/>
                    </a:lnTo>
                    <a:lnTo>
                      <a:pt x="1118" y="880"/>
                    </a:lnTo>
                    <a:lnTo>
                      <a:pt x="1122" y="880"/>
                    </a:lnTo>
                    <a:lnTo>
                      <a:pt x="1118" y="880"/>
                    </a:lnTo>
                    <a:lnTo>
                      <a:pt x="1118" y="878"/>
                    </a:lnTo>
                    <a:lnTo>
                      <a:pt x="1122" y="874"/>
                    </a:lnTo>
                    <a:lnTo>
                      <a:pt x="1126" y="874"/>
                    </a:lnTo>
                    <a:lnTo>
                      <a:pt x="1126" y="874"/>
                    </a:lnTo>
                    <a:lnTo>
                      <a:pt x="1126" y="874"/>
                    </a:lnTo>
                    <a:close/>
                    <a:moveTo>
                      <a:pt x="1114" y="900"/>
                    </a:moveTo>
                    <a:lnTo>
                      <a:pt x="1110" y="900"/>
                    </a:lnTo>
                    <a:lnTo>
                      <a:pt x="1110" y="904"/>
                    </a:lnTo>
                    <a:lnTo>
                      <a:pt x="1106" y="904"/>
                    </a:lnTo>
                    <a:lnTo>
                      <a:pt x="1110" y="904"/>
                    </a:lnTo>
                    <a:lnTo>
                      <a:pt x="1110" y="908"/>
                    </a:lnTo>
                    <a:lnTo>
                      <a:pt x="1106" y="908"/>
                    </a:lnTo>
                    <a:lnTo>
                      <a:pt x="1104" y="908"/>
                    </a:lnTo>
                    <a:lnTo>
                      <a:pt x="1104" y="904"/>
                    </a:lnTo>
                    <a:lnTo>
                      <a:pt x="1100" y="904"/>
                    </a:lnTo>
                    <a:lnTo>
                      <a:pt x="1104" y="900"/>
                    </a:lnTo>
                    <a:lnTo>
                      <a:pt x="1100" y="904"/>
                    </a:lnTo>
                    <a:lnTo>
                      <a:pt x="1096" y="904"/>
                    </a:lnTo>
                    <a:lnTo>
                      <a:pt x="1092" y="900"/>
                    </a:lnTo>
                    <a:lnTo>
                      <a:pt x="1088" y="900"/>
                    </a:lnTo>
                    <a:lnTo>
                      <a:pt x="1088" y="896"/>
                    </a:lnTo>
                    <a:lnTo>
                      <a:pt x="1088" y="892"/>
                    </a:lnTo>
                    <a:lnTo>
                      <a:pt x="1084" y="892"/>
                    </a:lnTo>
                    <a:lnTo>
                      <a:pt x="1084" y="888"/>
                    </a:lnTo>
                    <a:lnTo>
                      <a:pt x="1088" y="884"/>
                    </a:lnTo>
                    <a:lnTo>
                      <a:pt x="1088" y="888"/>
                    </a:lnTo>
                    <a:lnTo>
                      <a:pt x="1088" y="892"/>
                    </a:lnTo>
                    <a:lnTo>
                      <a:pt x="1092" y="892"/>
                    </a:lnTo>
                    <a:lnTo>
                      <a:pt x="1092" y="896"/>
                    </a:lnTo>
                    <a:lnTo>
                      <a:pt x="1096" y="896"/>
                    </a:lnTo>
                    <a:lnTo>
                      <a:pt x="1100" y="896"/>
                    </a:lnTo>
                    <a:lnTo>
                      <a:pt x="1104" y="896"/>
                    </a:lnTo>
                    <a:lnTo>
                      <a:pt x="1106" y="896"/>
                    </a:lnTo>
                    <a:lnTo>
                      <a:pt x="1110" y="896"/>
                    </a:lnTo>
                    <a:lnTo>
                      <a:pt x="1114" y="896"/>
                    </a:lnTo>
                    <a:lnTo>
                      <a:pt x="1118" y="896"/>
                    </a:lnTo>
                    <a:lnTo>
                      <a:pt x="1114" y="900"/>
                    </a:lnTo>
                    <a:lnTo>
                      <a:pt x="1114" y="900"/>
                    </a:lnTo>
                    <a:lnTo>
                      <a:pt x="1114" y="900"/>
                    </a:lnTo>
                    <a:close/>
                    <a:moveTo>
                      <a:pt x="1136" y="914"/>
                    </a:moveTo>
                    <a:lnTo>
                      <a:pt x="1132" y="914"/>
                    </a:lnTo>
                    <a:lnTo>
                      <a:pt x="1130" y="914"/>
                    </a:lnTo>
                    <a:lnTo>
                      <a:pt x="1126" y="914"/>
                    </a:lnTo>
                    <a:lnTo>
                      <a:pt x="1126" y="910"/>
                    </a:lnTo>
                    <a:lnTo>
                      <a:pt x="1126" y="908"/>
                    </a:lnTo>
                    <a:lnTo>
                      <a:pt x="1126" y="904"/>
                    </a:lnTo>
                    <a:lnTo>
                      <a:pt x="1126" y="900"/>
                    </a:lnTo>
                    <a:lnTo>
                      <a:pt x="1130" y="896"/>
                    </a:lnTo>
                    <a:lnTo>
                      <a:pt x="1132" y="892"/>
                    </a:lnTo>
                    <a:lnTo>
                      <a:pt x="1132" y="888"/>
                    </a:lnTo>
                    <a:lnTo>
                      <a:pt x="1136" y="888"/>
                    </a:lnTo>
                    <a:lnTo>
                      <a:pt x="1136" y="884"/>
                    </a:lnTo>
                    <a:lnTo>
                      <a:pt x="1140" y="884"/>
                    </a:lnTo>
                    <a:lnTo>
                      <a:pt x="1136" y="888"/>
                    </a:lnTo>
                    <a:lnTo>
                      <a:pt x="1140" y="888"/>
                    </a:lnTo>
                    <a:lnTo>
                      <a:pt x="1140" y="892"/>
                    </a:lnTo>
                    <a:lnTo>
                      <a:pt x="1136" y="900"/>
                    </a:lnTo>
                    <a:lnTo>
                      <a:pt x="1136" y="904"/>
                    </a:lnTo>
                    <a:lnTo>
                      <a:pt x="1136" y="900"/>
                    </a:lnTo>
                    <a:lnTo>
                      <a:pt x="1140" y="900"/>
                    </a:lnTo>
                    <a:lnTo>
                      <a:pt x="1136" y="904"/>
                    </a:lnTo>
                    <a:lnTo>
                      <a:pt x="1132" y="904"/>
                    </a:lnTo>
                    <a:lnTo>
                      <a:pt x="1132" y="908"/>
                    </a:lnTo>
                    <a:lnTo>
                      <a:pt x="1130" y="908"/>
                    </a:lnTo>
                    <a:lnTo>
                      <a:pt x="1132" y="908"/>
                    </a:lnTo>
                    <a:lnTo>
                      <a:pt x="1132" y="904"/>
                    </a:lnTo>
                    <a:lnTo>
                      <a:pt x="1136" y="904"/>
                    </a:lnTo>
                    <a:lnTo>
                      <a:pt x="1132" y="908"/>
                    </a:lnTo>
                    <a:lnTo>
                      <a:pt x="1130" y="908"/>
                    </a:lnTo>
                    <a:lnTo>
                      <a:pt x="1132" y="908"/>
                    </a:lnTo>
                    <a:lnTo>
                      <a:pt x="1132" y="910"/>
                    </a:lnTo>
                    <a:lnTo>
                      <a:pt x="1130" y="910"/>
                    </a:lnTo>
                    <a:lnTo>
                      <a:pt x="1132" y="910"/>
                    </a:lnTo>
                    <a:lnTo>
                      <a:pt x="1136" y="910"/>
                    </a:lnTo>
                    <a:lnTo>
                      <a:pt x="1136" y="908"/>
                    </a:lnTo>
                    <a:lnTo>
                      <a:pt x="1140" y="908"/>
                    </a:lnTo>
                    <a:lnTo>
                      <a:pt x="1136" y="908"/>
                    </a:lnTo>
                    <a:lnTo>
                      <a:pt x="1132" y="908"/>
                    </a:lnTo>
                    <a:lnTo>
                      <a:pt x="1136" y="908"/>
                    </a:lnTo>
                    <a:lnTo>
                      <a:pt x="1136" y="904"/>
                    </a:lnTo>
                    <a:lnTo>
                      <a:pt x="1140" y="904"/>
                    </a:lnTo>
                    <a:lnTo>
                      <a:pt x="1140" y="900"/>
                    </a:lnTo>
                    <a:lnTo>
                      <a:pt x="1140" y="904"/>
                    </a:lnTo>
                    <a:lnTo>
                      <a:pt x="1136" y="904"/>
                    </a:lnTo>
                    <a:lnTo>
                      <a:pt x="1140" y="900"/>
                    </a:lnTo>
                    <a:lnTo>
                      <a:pt x="1144" y="900"/>
                    </a:lnTo>
                    <a:lnTo>
                      <a:pt x="1144" y="904"/>
                    </a:lnTo>
                    <a:lnTo>
                      <a:pt x="1148" y="904"/>
                    </a:lnTo>
                    <a:lnTo>
                      <a:pt x="1148" y="908"/>
                    </a:lnTo>
                    <a:lnTo>
                      <a:pt x="1144" y="908"/>
                    </a:lnTo>
                    <a:lnTo>
                      <a:pt x="1144" y="910"/>
                    </a:lnTo>
                    <a:lnTo>
                      <a:pt x="1140" y="910"/>
                    </a:lnTo>
                    <a:lnTo>
                      <a:pt x="1140" y="914"/>
                    </a:lnTo>
                    <a:lnTo>
                      <a:pt x="1136" y="914"/>
                    </a:lnTo>
                    <a:lnTo>
                      <a:pt x="1136" y="914"/>
                    </a:lnTo>
                    <a:lnTo>
                      <a:pt x="1136" y="914"/>
                    </a:lnTo>
                    <a:close/>
                    <a:moveTo>
                      <a:pt x="992" y="884"/>
                    </a:moveTo>
                    <a:lnTo>
                      <a:pt x="992" y="888"/>
                    </a:lnTo>
                    <a:lnTo>
                      <a:pt x="988" y="888"/>
                    </a:lnTo>
                    <a:lnTo>
                      <a:pt x="992" y="884"/>
                    </a:lnTo>
                    <a:lnTo>
                      <a:pt x="992" y="884"/>
                    </a:lnTo>
                    <a:lnTo>
                      <a:pt x="992" y="884"/>
                    </a:lnTo>
                    <a:close/>
                    <a:moveTo>
                      <a:pt x="1132" y="914"/>
                    </a:moveTo>
                    <a:lnTo>
                      <a:pt x="1132" y="918"/>
                    </a:lnTo>
                    <a:lnTo>
                      <a:pt x="1130" y="918"/>
                    </a:lnTo>
                    <a:lnTo>
                      <a:pt x="1130" y="914"/>
                    </a:lnTo>
                    <a:lnTo>
                      <a:pt x="1132" y="914"/>
                    </a:lnTo>
                    <a:lnTo>
                      <a:pt x="1132" y="914"/>
                    </a:lnTo>
                    <a:lnTo>
                      <a:pt x="1132" y="914"/>
                    </a:lnTo>
                    <a:close/>
                    <a:moveTo>
                      <a:pt x="1052" y="930"/>
                    </a:moveTo>
                    <a:lnTo>
                      <a:pt x="1052" y="934"/>
                    </a:lnTo>
                    <a:lnTo>
                      <a:pt x="1048" y="934"/>
                    </a:lnTo>
                    <a:lnTo>
                      <a:pt x="1048" y="930"/>
                    </a:lnTo>
                    <a:lnTo>
                      <a:pt x="1052" y="930"/>
                    </a:lnTo>
                    <a:lnTo>
                      <a:pt x="1052" y="930"/>
                    </a:lnTo>
                    <a:lnTo>
                      <a:pt x="1052" y="930"/>
                    </a:lnTo>
                    <a:close/>
                    <a:moveTo>
                      <a:pt x="820" y="78"/>
                    </a:moveTo>
                    <a:lnTo>
                      <a:pt x="816" y="78"/>
                    </a:lnTo>
                    <a:lnTo>
                      <a:pt x="816" y="76"/>
                    </a:lnTo>
                    <a:lnTo>
                      <a:pt x="820" y="76"/>
                    </a:lnTo>
                    <a:lnTo>
                      <a:pt x="824" y="76"/>
                    </a:lnTo>
                    <a:lnTo>
                      <a:pt x="828" y="76"/>
                    </a:lnTo>
                    <a:lnTo>
                      <a:pt x="828" y="72"/>
                    </a:lnTo>
                    <a:lnTo>
                      <a:pt x="832" y="72"/>
                    </a:lnTo>
                    <a:lnTo>
                      <a:pt x="834" y="72"/>
                    </a:lnTo>
                    <a:lnTo>
                      <a:pt x="838" y="72"/>
                    </a:lnTo>
                    <a:lnTo>
                      <a:pt x="834" y="68"/>
                    </a:lnTo>
                    <a:lnTo>
                      <a:pt x="834" y="72"/>
                    </a:lnTo>
                    <a:lnTo>
                      <a:pt x="832" y="72"/>
                    </a:lnTo>
                    <a:lnTo>
                      <a:pt x="828" y="72"/>
                    </a:lnTo>
                    <a:lnTo>
                      <a:pt x="820" y="72"/>
                    </a:lnTo>
                    <a:lnTo>
                      <a:pt x="816" y="76"/>
                    </a:lnTo>
                    <a:lnTo>
                      <a:pt x="812" y="76"/>
                    </a:lnTo>
                    <a:lnTo>
                      <a:pt x="812" y="72"/>
                    </a:lnTo>
                    <a:lnTo>
                      <a:pt x="816" y="72"/>
                    </a:lnTo>
                    <a:lnTo>
                      <a:pt x="820" y="72"/>
                    </a:lnTo>
                    <a:lnTo>
                      <a:pt x="816" y="68"/>
                    </a:lnTo>
                    <a:lnTo>
                      <a:pt x="816" y="72"/>
                    </a:lnTo>
                    <a:lnTo>
                      <a:pt x="812" y="72"/>
                    </a:lnTo>
                    <a:lnTo>
                      <a:pt x="808" y="72"/>
                    </a:lnTo>
                    <a:lnTo>
                      <a:pt x="808" y="76"/>
                    </a:lnTo>
                    <a:lnTo>
                      <a:pt x="808" y="78"/>
                    </a:lnTo>
                    <a:lnTo>
                      <a:pt x="806" y="78"/>
                    </a:lnTo>
                    <a:lnTo>
                      <a:pt x="802" y="78"/>
                    </a:lnTo>
                    <a:lnTo>
                      <a:pt x="798" y="78"/>
                    </a:lnTo>
                    <a:lnTo>
                      <a:pt x="794" y="78"/>
                    </a:lnTo>
                    <a:lnTo>
                      <a:pt x="790" y="78"/>
                    </a:lnTo>
                    <a:lnTo>
                      <a:pt x="786" y="78"/>
                    </a:lnTo>
                    <a:lnTo>
                      <a:pt x="782" y="78"/>
                    </a:lnTo>
                    <a:lnTo>
                      <a:pt x="778" y="78"/>
                    </a:lnTo>
                    <a:lnTo>
                      <a:pt x="782" y="76"/>
                    </a:lnTo>
                    <a:lnTo>
                      <a:pt x="778" y="76"/>
                    </a:lnTo>
                    <a:lnTo>
                      <a:pt x="778" y="78"/>
                    </a:lnTo>
                    <a:lnTo>
                      <a:pt x="776" y="78"/>
                    </a:lnTo>
                    <a:lnTo>
                      <a:pt x="772" y="78"/>
                    </a:lnTo>
                    <a:lnTo>
                      <a:pt x="768" y="76"/>
                    </a:lnTo>
                    <a:lnTo>
                      <a:pt x="772" y="72"/>
                    </a:lnTo>
                    <a:lnTo>
                      <a:pt x="776" y="72"/>
                    </a:lnTo>
                    <a:lnTo>
                      <a:pt x="776" y="68"/>
                    </a:lnTo>
                    <a:lnTo>
                      <a:pt x="778" y="68"/>
                    </a:lnTo>
                    <a:lnTo>
                      <a:pt x="782" y="68"/>
                    </a:lnTo>
                    <a:lnTo>
                      <a:pt x="782" y="64"/>
                    </a:lnTo>
                    <a:lnTo>
                      <a:pt x="790" y="64"/>
                    </a:lnTo>
                    <a:lnTo>
                      <a:pt x="794" y="64"/>
                    </a:lnTo>
                    <a:lnTo>
                      <a:pt x="802" y="64"/>
                    </a:lnTo>
                    <a:lnTo>
                      <a:pt x="806" y="64"/>
                    </a:lnTo>
                    <a:lnTo>
                      <a:pt x="808" y="64"/>
                    </a:lnTo>
                    <a:lnTo>
                      <a:pt x="812" y="60"/>
                    </a:lnTo>
                    <a:lnTo>
                      <a:pt x="816" y="60"/>
                    </a:lnTo>
                    <a:lnTo>
                      <a:pt x="820" y="60"/>
                    </a:lnTo>
                    <a:lnTo>
                      <a:pt x="824" y="60"/>
                    </a:lnTo>
                    <a:lnTo>
                      <a:pt x="828" y="60"/>
                    </a:lnTo>
                    <a:lnTo>
                      <a:pt x="824" y="60"/>
                    </a:lnTo>
                    <a:lnTo>
                      <a:pt x="820" y="60"/>
                    </a:lnTo>
                    <a:lnTo>
                      <a:pt x="816" y="60"/>
                    </a:lnTo>
                    <a:lnTo>
                      <a:pt x="812" y="60"/>
                    </a:lnTo>
                    <a:lnTo>
                      <a:pt x="808" y="60"/>
                    </a:lnTo>
                    <a:lnTo>
                      <a:pt x="806" y="60"/>
                    </a:lnTo>
                    <a:lnTo>
                      <a:pt x="802" y="60"/>
                    </a:lnTo>
                    <a:lnTo>
                      <a:pt x="798" y="60"/>
                    </a:lnTo>
                    <a:lnTo>
                      <a:pt x="794" y="64"/>
                    </a:lnTo>
                    <a:lnTo>
                      <a:pt x="790" y="64"/>
                    </a:lnTo>
                    <a:lnTo>
                      <a:pt x="786" y="64"/>
                    </a:lnTo>
                    <a:lnTo>
                      <a:pt x="782" y="64"/>
                    </a:lnTo>
                    <a:lnTo>
                      <a:pt x="778" y="64"/>
                    </a:lnTo>
                    <a:lnTo>
                      <a:pt x="776" y="64"/>
                    </a:lnTo>
                    <a:lnTo>
                      <a:pt x="772" y="68"/>
                    </a:lnTo>
                    <a:lnTo>
                      <a:pt x="764" y="72"/>
                    </a:lnTo>
                    <a:lnTo>
                      <a:pt x="760" y="76"/>
                    </a:lnTo>
                    <a:lnTo>
                      <a:pt x="756" y="76"/>
                    </a:lnTo>
                    <a:lnTo>
                      <a:pt x="752" y="76"/>
                    </a:lnTo>
                    <a:lnTo>
                      <a:pt x="748" y="76"/>
                    </a:lnTo>
                    <a:lnTo>
                      <a:pt x="746" y="76"/>
                    </a:lnTo>
                    <a:lnTo>
                      <a:pt x="746" y="72"/>
                    </a:lnTo>
                    <a:lnTo>
                      <a:pt x="742" y="72"/>
                    </a:lnTo>
                    <a:lnTo>
                      <a:pt x="738" y="72"/>
                    </a:lnTo>
                    <a:lnTo>
                      <a:pt x="734" y="72"/>
                    </a:lnTo>
                    <a:lnTo>
                      <a:pt x="732" y="68"/>
                    </a:lnTo>
                    <a:lnTo>
                      <a:pt x="734" y="68"/>
                    </a:lnTo>
                    <a:lnTo>
                      <a:pt x="738" y="64"/>
                    </a:lnTo>
                    <a:lnTo>
                      <a:pt x="742" y="64"/>
                    </a:lnTo>
                    <a:lnTo>
                      <a:pt x="746" y="64"/>
                    </a:lnTo>
                    <a:lnTo>
                      <a:pt x="748" y="64"/>
                    </a:lnTo>
                    <a:lnTo>
                      <a:pt x="752" y="64"/>
                    </a:lnTo>
                    <a:lnTo>
                      <a:pt x="756" y="64"/>
                    </a:lnTo>
                    <a:lnTo>
                      <a:pt x="760" y="64"/>
                    </a:lnTo>
                    <a:lnTo>
                      <a:pt x="764" y="64"/>
                    </a:lnTo>
                    <a:lnTo>
                      <a:pt x="768" y="64"/>
                    </a:lnTo>
                    <a:lnTo>
                      <a:pt x="772" y="64"/>
                    </a:lnTo>
                    <a:lnTo>
                      <a:pt x="776" y="64"/>
                    </a:lnTo>
                    <a:lnTo>
                      <a:pt x="778" y="60"/>
                    </a:lnTo>
                    <a:lnTo>
                      <a:pt x="782" y="60"/>
                    </a:lnTo>
                    <a:lnTo>
                      <a:pt x="786" y="60"/>
                    </a:lnTo>
                    <a:lnTo>
                      <a:pt x="786" y="56"/>
                    </a:lnTo>
                    <a:lnTo>
                      <a:pt x="790" y="56"/>
                    </a:lnTo>
                    <a:lnTo>
                      <a:pt x="794" y="56"/>
                    </a:lnTo>
                    <a:lnTo>
                      <a:pt x="790" y="56"/>
                    </a:lnTo>
                    <a:lnTo>
                      <a:pt x="786" y="56"/>
                    </a:lnTo>
                    <a:lnTo>
                      <a:pt x="782" y="56"/>
                    </a:lnTo>
                    <a:lnTo>
                      <a:pt x="778" y="56"/>
                    </a:lnTo>
                    <a:lnTo>
                      <a:pt x="776" y="60"/>
                    </a:lnTo>
                    <a:lnTo>
                      <a:pt x="772" y="60"/>
                    </a:lnTo>
                    <a:lnTo>
                      <a:pt x="768" y="60"/>
                    </a:lnTo>
                    <a:lnTo>
                      <a:pt x="764" y="60"/>
                    </a:lnTo>
                    <a:lnTo>
                      <a:pt x="760" y="60"/>
                    </a:lnTo>
                    <a:lnTo>
                      <a:pt x="760" y="64"/>
                    </a:lnTo>
                    <a:lnTo>
                      <a:pt x="752" y="64"/>
                    </a:lnTo>
                    <a:lnTo>
                      <a:pt x="748" y="64"/>
                    </a:lnTo>
                    <a:lnTo>
                      <a:pt x="746" y="64"/>
                    </a:lnTo>
                    <a:lnTo>
                      <a:pt x="742" y="64"/>
                    </a:lnTo>
                    <a:lnTo>
                      <a:pt x="738" y="64"/>
                    </a:lnTo>
                    <a:lnTo>
                      <a:pt x="734" y="64"/>
                    </a:lnTo>
                    <a:lnTo>
                      <a:pt x="732" y="64"/>
                    </a:lnTo>
                    <a:lnTo>
                      <a:pt x="728" y="64"/>
                    </a:lnTo>
                    <a:lnTo>
                      <a:pt x="724" y="64"/>
                    </a:lnTo>
                    <a:lnTo>
                      <a:pt x="720" y="64"/>
                    </a:lnTo>
                    <a:lnTo>
                      <a:pt x="716" y="60"/>
                    </a:lnTo>
                    <a:lnTo>
                      <a:pt x="720" y="56"/>
                    </a:lnTo>
                    <a:lnTo>
                      <a:pt x="724" y="56"/>
                    </a:lnTo>
                    <a:lnTo>
                      <a:pt x="728" y="56"/>
                    </a:lnTo>
                    <a:lnTo>
                      <a:pt x="728" y="60"/>
                    </a:lnTo>
                    <a:lnTo>
                      <a:pt x="732" y="60"/>
                    </a:lnTo>
                    <a:lnTo>
                      <a:pt x="732" y="56"/>
                    </a:lnTo>
                    <a:lnTo>
                      <a:pt x="734" y="56"/>
                    </a:lnTo>
                    <a:lnTo>
                      <a:pt x="732" y="56"/>
                    </a:lnTo>
                    <a:lnTo>
                      <a:pt x="728" y="56"/>
                    </a:lnTo>
                    <a:lnTo>
                      <a:pt x="724" y="56"/>
                    </a:lnTo>
                    <a:lnTo>
                      <a:pt x="724" y="52"/>
                    </a:lnTo>
                    <a:lnTo>
                      <a:pt x="728" y="52"/>
                    </a:lnTo>
                    <a:lnTo>
                      <a:pt x="732" y="52"/>
                    </a:lnTo>
                    <a:lnTo>
                      <a:pt x="734" y="52"/>
                    </a:lnTo>
                    <a:lnTo>
                      <a:pt x="738" y="50"/>
                    </a:lnTo>
                    <a:lnTo>
                      <a:pt x="742" y="50"/>
                    </a:lnTo>
                    <a:lnTo>
                      <a:pt x="746" y="50"/>
                    </a:lnTo>
                    <a:lnTo>
                      <a:pt x="748" y="50"/>
                    </a:lnTo>
                    <a:lnTo>
                      <a:pt x="752" y="50"/>
                    </a:lnTo>
                    <a:lnTo>
                      <a:pt x="756" y="50"/>
                    </a:lnTo>
                    <a:lnTo>
                      <a:pt x="760" y="50"/>
                    </a:lnTo>
                    <a:lnTo>
                      <a:pt x="756" y="50"/>
                    </a:lnTo>
                    <a:lnTo>
                      <a:pt x="752" y="50"/>
                    </a:lnTo>
                    <a:lnTo>
                      <a:pt x="748" y="50"/>
                    </a:lnTo>
                    <a:lnTo>
                      <a:pt x="746" y="50"/>
                    </a:lnTo>
                    <a:lnTo>
                      <a:pt x="742" y="50"/>
                    </a:lnTo>
                    <a:lnTo>
                      <a:pt x="738" y="50"/>
                    </a:lnTo>
                    <a:lnTo>
                      <a:pt x="734" y="50"/>
                    </a:lnTo>
                    <a:lnTo>
                      <a:pt x="732" y="50"/>
                    </a:lnTo>
                    <a:lnTo>
                      <a:pt x="728" y="50"/>
                    </a:lnTo>
                    <a:lnTo>
                      <a:pt x="728" y="52"/>
                    </a:lnTo>
                    <a:lnTo>
                      <a:pt x="720" y="52"/>
                    </a:lnTo>
                    <a:lnTo>
                      <a:pt x="716" y="52"/>
                    </a:lnTo>
                    <a:lnTo>
                      <a:pt x="712" y="52"/>
                    </a:lnTo>
                    <a:lnTo>
                      <a:pt x="716" y="52"/>
                    </a:lnTo>
                    <a:lnTo>
                      <a:pt x="712" y="52"/>
                    </a:lnTo>
                    <a:lnTo>
                      <a:pt x="708" y="52"/>
                    </a:lnTo>
                    <a:lnTo>
                      <a:pt x="708" y="50"/>
                    </a:lnTo>
                    <a:lnTo>
                      <a:pt x="712" y="50"/>
                    </a:lnTo>
                    <a:lnTo>
                      <a:pt x="716" y="50"/>
                    </a:lnTo>
                    <a:lnTo>
                      <a:pt x="720" y="50"/>
                    </a:lnTo>
                    <a:lnTo>
                      <a:pt x="724" y="46"/>
                    </a:lnTo>
                    <a:lnTo>
                      <a:pt x="728" y="46"/>
                    </a:lnTo>
                    <a:lnTo>
                      <a:pt x="724" y="46"/>
                    </a:lnTo>
                    <a:lnTo>
                      <a:pt x="720" y="46"/>
                    </a:lnTo>
                    <a:lnTo>
                      <a:pt x="716" y="46"/>
                    </a:lnTo>
                    <a:lnTo>
                      <a:pt x="712" y="46"/>
                    </a:lnTo>
                    <a:lnTo>
                      <a:pt x="708" y="46"/>
                    </a:lnTo>
                    <a:lnTo>
                      <a:pt x="708" y="50"/>
                    </a:lnTo>
                    <a:lnTo>
                      <a:pt x="706" y="50"/>
                    </a:lnTo>
                    <a:lnTo>
                      <a:pt x="702" y="50"/>
                    </a:lnTo>
                    <a:lnTo>
                      <a:pt x="702" y="46"/>
                    </a:lnTo>
                    <a:lnTo>
                      <a:pt x="698" y="46"/>
                    </a:lnTo>
                    <a:lnTo>
                      <a:pt x="694" y="46"/>
                    </a:lnTo>
                    <a:lnTo>
                      <a:pt x="698" y="46"/>
                    </a:lnTo>
                    <a:lnTo>
                      <a:pt x="698" y="42"/>
                    </a:lnTo>
                    <a:lnTo>
                      <a:pt x="702" y="42"/>
                    </a:lnTo>
                    <a:lnTo>
                      <a:pt x="706" y="42"/>
                    </a:lnTo>
                    <a:lnTo>
                      <a:pt x="708" y="42"/>
                    </a:lnTo>
                    <a:lnTo>
                      <a:pt x="708" y="38"/>
                    </a:lnTo>
                    <a:lnTo>
                      <a:pt x="712" y="38"/>
                    </a:lnTo>
                    <a:lnTo>
                      <a:pt x="716" y="38"/>
                    </a:lnTo>
                    <a:lnTo>
                      <a:pt x="720" y="38"/>
                    </a:lnTo>
                    <a:lnTo>
                      <a:pt x="724" y="38"/>
                    </a:lnTo>
                    <a:lnTo>
                      <a:pt x="728" y="38"/>
                    </a:lnTo>
                    <a:lnTo>
                      <a:pt x="732" y="42"/>
                    </a:lnTo>
                    <a:lnTo>
                      <a:pt x="732" y="38"/>
                    </a:lnTo>
                    <a:lnTo>
                      <a:pt x="734" y="38"/>
                    </a:lnTo>
                    <a:lnTo>
                      <a:pt x="734" y="34"/>
                    </a:lnTo>
                    <a:lnTo>
                      <a:pt x="738" y="34"/>
                    </a:lnTo>
                    <a:lnTo>
                      <a:pt x="742" y="34"/>
                    </a:lnTo>
                    <a:lnTo>
                      <a:pt x="746" y="34"/>
                    </a:lnTo>
                    <a:lnTo>
                      <a:pt x="748" y="30"/>
                    </a:lnTo>
                    <a:lnTo>
                      <a:pt x="752" y="34"/>
                    </a:lnTo>
                    <a:lnTo>
                      <a:pt x="752" y="30"/>
                    </a:lnTo>
                    <a:lnTo>
                      <a:pt x="756" y="30"/>
                    </a:lnTo>
                    <a:lnTo>
                      <a:pt x="756" y="34"/>
                    </a:lnTo>
                    <a:lnTo>
                      <a:pt x="760" y="34"/>
                    </a:lnTo>
                    <a:lnTo>
                      <a:pt x="760" y="38"/>
                    </a:lnTo>
                    <a:lnTo>
                      <a:pt x="764" y="38"/>
                    </a:lnTo>
                    <a:lnTo>
                      <a:pt x="768" y="38"/>
                    </a:lnTo>
                    <a:lnTo>
                      <a:pt x="764" y="38"/>
                    </a:lnTo>
                    <a:lnTo>
                      <a:pt x="760" y="38"/>
                    </a:lnTo>
                    <a:lnTo>
                      <a:pt x="760" y="34"/>
                    </a:lnTo>
                    <a:lnTo>
                      <a:pt x="764" y="34"/>
                    </a:lnTo>
                    <a:lnTo>
                      <a:pt x="768" y="34"/>
                    </a:lnTo>
                    <a:lnTo>
                      <a:pt x="772" y="34"/>
                    </a:lnTo>
                    <a:lnTo>
                      <a:pt x="776" y="34"/>
                    </a:lnTo>
                    <a:lnTo>
                      <a:pt x="778" y="34"/>
                    </a:lnTo>
                    <a:lnTo>
                      <a:pt x="782" y="34"/>
                    </a:lnTo>
                    <a:lnTo>
                      <a:pt x="782" y="38"/>
                    </a:lnTo>
                    <a:lnTo>
                      <a:pt x="786" y="38"/>
                    </a:lnTo>
                    <a:lnTo>
                      <a:pt x="782" y="38"/>
                    </a:lnTo>
                    <a:lnTo>
                      <a:pt x="782" y="34"/>
                    </a:lnTo>
                    <a:lnTo>
                      <a:pt x="786" y="34"/>
                    </a:lnTo>
                    <a:lnTo>
                      <a:pt x="790" y="34"/>
                    </a:lnTo>
                    <a:lnTo>
                      <a:pt x="790" y="38"/>
                    </a:lnTo>
                    <a:lnTo>
                      <a:pt x="794" y="38"/>
                    </a:lnTo>
                    <a:lnTo>
                      <a:pt x="790" y="38"/>
                    </a:lnTo>
                    <a:lnTo>
                      <a:pt x="790" y="34"/>
                    </a:lnTo>
                    <a:lnTo>
                      <a:pt x="794" y="34"/>
                    </a:lnTo>
                    <a:lnTo>
                      <a:pt x="794" y="38"/>
                    </a:lnTo>
                    <a:lnTo>
                      <a:pt x="798" y="38"/>
                    </a:lnTo>
                    <a:lnTo>
                      <a:pt x="794" y="34"/>
                    </a:lnTo>
                    <a:lnTo>
                      <a:pt x="790" y="34"/>
                    </a:lnTo>
                    <a:lnTo>
                      <a:pt x="786" y="34"/>
                    </a:lnTo>
                    <a:lnTo>
                      <a:pt x="782" y="34"/>
                    </a:lnTo>
                    <a:lnTo>
                      <a:pt x="778" y="34"/>
                    </a:lnTo>
                    <a:lnTo>
                      <a:pt x="778" y="30"/>
                    </a:lnTo>
                    <a:lnTo>
                      <a:pt x="776" y="30"/>
                    </a:lnTo>
                    <a:lnTo>
                      <a:pt x="772" y="30"/>
                    </a:lnTo>
                    <a:lnTo>
                      <a:pt x="768" y="30"/>
                    </a:lnTo>
                    <a:lnTo>
                      <a:pt x="764" y="30"/>
                    </a:lnTo>
                    <a:lnTo>
                      <a:pt x="764" y="26"/>
                    </a:lnTo>
                    <a:lnTo>
                      <a:pt x="768" y="26"/>
                    </a:lnTo>
                    <a:lnTo>
                      <a:pt x="772" y="26"/>
                    </a:lnTo>
                    <a:lnTo>
                      <a:pt x="776" y="26"/>
                    </a:lnTo>
                    <a:lnTo>
                      <a:pt x="778" y="26"/>
                    </a:lnTo>
                    <a:lnTo>
                      <a:pt x="782" y="26"/>
                    </a:lnTo>
                    <a:lnTo>
                      <a:pt x="786" y="26"/>
                    </a:lnTo>
                    <a:lnTo>
                      <a:pt x="782" y="22"/>
                    </a:lnTo>
                    <a:lnTo>
                      <a:pt x="786" y="22"/>
                    </a:lnTo>
                    <a:lnTo>
                      <a:pt x="782" y="22"/>
                    </a:lnTo>
                    <a:lnTo>
                      <a:pt x="778" y="22"/>
                    </a:lnTo>
                    <a:lnTo>
                      <a:pt x="778" y="20"/>
                    </a:lnTo>
                    <a:lnTo>
                      <a:pt x="782" y="20"/>
                    </a:lnTo>
                    <a:lnTo>
                      <a:pt x="786" y="20"/>
                    </a:lnTo>
                    <a:lnTo>
                      <a:pt x="790" y="20"/>
                    </a:lnTo>
                    <a:lnTo>
                      <a:pt x="798" y="20"/>
                    </a:lnTo>
                    <a:lnTo>
                      <a:pt x="798" y="22"/>
                    </a:lnTo>
                    <a:lnTo>
                      <a:pt x="794" y="22"/>
                    </a:lnTo>
                    <a:lnTo>
                      <a:pt x="798" y="22"/>
                    </a:lnTo>
                    <a:lnTo>
                      <a:pt x="802" y="22"/>
                    </a:lnTo>
                    <a:lnTo>
                      <a:pt x="806" y="22"/>
                    </a:lnTo>
                    <a:lnTo>
                      <a:pt x="808" y="22"/>
                    </a:lnTo>
                    <a:lnTo>
                      <a:pt x="812" y="26"/>
                    </a:lnTo>
                    <a:lnTo>
                      <a:pt x="816" y="26"/>
                    </a:lnTo>
                    <a:lnTo>
                      <a:pt x="816" y="30"/>
                    </a:lnTo>
                    <a:lnTo>
                      <a:pt x="820" y="30"/>
                    </a:lnTo>
                    <a:lnTo>
                      <a:pt x="820" y="34"/>
                    </a:lnTo>
                    <a:lnTo>
                      <a:pt x="824" y="34"/>
                    </a:lnTo>
                    <a:lnTo>
                      <a:pt x="828" y="34"/>
                    </a:lnTo>
                    <a:lnTo>
                      <a:pt x="832" y="34"/>
                    </a:lnTo>
                    <a:lnTo>
                      <a:pt x="834" y="34"/>
                    </a:lnTo>
                    <a:lnTo>
                      <a:pt x="832" y="34"/>
                    </a:lnTo>
                    <a:lnTo>
                      <a:pt x="828" y="30"/>
                    </a:lnTo>
                    <a:lnTo>
                      <a:pt x="824" y="30"/>
                    </a:lnTo>
                    <a:lnTo>
                      <a:pt x="820" y="30"/>
                    </a:lnTo>
                    <a:lnTo>
                      <a:pt x="820" y="26"/>
                    </a:lnTo>
                    <a:lnTo>
                      <a:pt x="824" y="26"/>
                    </a:lnTo>
                    <a:lnTo>
                      <a:pt x="828" y="26"/>
                    </a:lnTo>
                    <a:lnTo>
                      <a:pt x="832" y="26"/>
                    </a:lnTo>
                    <a:lnTo>
                      <a:pt x="832" y="30"/>
                    </a:lnTo>
                    <a:lnTo>
                      <a:pt x="834" y="30"/>
                    </a:lnTo>
                    <a:lnTo>
                      <a:pt x="838" y="30"/>
                    </a:lnTo>
                    <a:lnTo>
                      <a:pt x="842" y="30"/>
                    </a:lnTo>
                    <a:lnTo>
                      <a:pt x="846" y="34"/>
                    </a:lnTo>
                    <a:lnTo>
                      <a:pt x="850" y="34"/>
                    </a:lnTo>
                    <a:lnTo>
                      <a:pt x="854" y="34"/>
                    </a:lnTo>
                    <a:lnTo>
                      <a:pt x="858" y="34"/>
                    </a:lnTo>
                    <a:lnTo>
                      <a:pt x="862" y="34"/>
                    </a:lnTo>
                    <a:lnTo>
                      <a:pt x="864" y="38"/>
                    </a:lnTo>
                    <a:lnTo>
                      <a:pt x="868" y="38"/>
                    </a:lnTo>
                    <a:lnTo>
                      <a:pt x="868" y="42"/>
                    </a:lnTo>
                    <a:lnTo>
                      <a:pt x="872" y="42"/>
                    </a:lnTo>
                    <a:lnTo>
                      <a:pt x="868" y="38"/>
                    </a:lnTo>
                    <a:lnTo>
                      <a:pt x="864" y="34"/>
                    </a:lnTo>
                    <a:lnTo>
                      <a:pt x="862" y="34"/>
                    </a:lnTo>
                    <a:lnTo>
                      <a:pt x="858" y="34"/>
                    </a:lnTo>
                    <a:lnTo>
                      <a:pt x="854" y="34"/>
                    </a:lnTo>
                    <a:lnTo>
                      <a:pt x="850" y="34"/>
                    </a:lnTo>
                    <a:lnTo>
                      <a:pt x="850" y="30"/>
                    </a:lnTo>
                    <a:lnTo>
                      <a:pt x="846" y="30"/>
                    </a:lnTo>
                    <a:lnTo>
                      <a:pt x="842" y="30"/>
                    </a:lnTo>
                    <a:lnTo>
                      <a:pt x="838" y="26"/>
                    </a:lnTo>
                    <a:lnTo>
                      <a:pt x="834" y="26"/>
                    </a:lnTo>
                    <a:lnTo>
                      <a:pt x="832" y="26"/>
                    </a:lnTo>
                    <a:lnTo>
                      <a:pt x="828" y="26"/>
                    </a:lnTo>
                    <a:lnTo>
                      <a:pt x="828" y="22"/>
                    </a:lnTo>
                    <a:lnTo>
                      <a:pt x="824" y="22"/>
                    </a:lnTo>
                    <a:lnTo>
                      <a:pt x="828" y="20"/>
                    </a:lnTo>
                    <a:lnTo>
                      <a:pt x="832" y="20"/>
                    </a:lnTo>
                    <a:lnTo>
                      <a:pt x="838" y="20"/>
                    </a:lnTo>
                    <a:lnTo>
                      <a:pt x="842" y="20"/>
                    </a:lnTo>
                    <a:lnTo>
                      <a:pt x="838" y="20"/>
                    </a:lnTo>
                    <a:lnTo>
                      <a:pt x="834" y="20"/>
                    </a:lnTo>
                    <a:lnTo>
                      <a:pt x="832" y="20"/>
                    </a:lnTo>
                    <a:lnTo>
                      <a:pt x="832" y="16"/>
                    </a:lnTo>
                    <a:lnTo>
                      <a:pt x="828" y="16"/>
                    </a:lnTo>
                    <a:lnTo>
                      <a:pt x="832" y="16"/>
                    </a:lnTo>
                    <a:lnTo>
                      <a:pt x="834" y="16"/>
                    </a:lnTo>
                    <a:lnTo>
                      <a:pt x="842" y="16"/>
                    </a:lnTo>
                    <a:lnTo>
                      <a:pt x="846" y="20"/>
                    </a:lnTo>
                    <a:lnTo>
                      <a:pt x="850" y="20"/>
                    </a:lnTo>
                    <a:lnTo>
                      <a:pt x="854" y="20"/>
                    </a:lnTo>
                    <a:lnTo>
                      <a:pt x="850" y="16"/>
                    </a:lnTo>
                    <a:lnTo>
                      <a:pt x="846" y="16"/>
                    </a:lnTo>
                    <a:lnTo>
                      <a:pt x="846" y="12"/>
                    </a:lnTo>
                    <a:lnTo>
                      <a:pt x="842" y="12"/>
                    </a:lnTo>
                    <a:lnTo>
                      <a:pt x="838" y="12"/>
                    </a:lnTo>
                    <a:lnTo>
                      <a:pt x="842" y="12"/>
                    </a:lnTo>
                    <a:lnTo>
                      <a:pt x="842" y="8"/>
                    </a:lnTo>
                    <a:lnTo>
                      <a:pt x="850" y="12"/>
                    </a:lnTo>
                    <a:lnTo>
                      <a:pt x="858" y="12"/>
                    </a:lnTo>
                    <a:lnTo>
                      <a:pt x="862" y="12"/>
                    </a:lnTo>
                    <a:lnTo>
                      <a:pt x="862" y="16"/>
                    </a:lnTo>
                    <a:lnTo>
                      <a:pt x="864" y="16"/>
                    </a:lnTo>
                    <a:lnTo>
                      <a:pt x="864" y="12"/>
                    </a:lnTo>
                    <a:lnTo>
                      <a:pt x="868" y="16"/>
                    </a:lnTo>
                    <a:lnTo>
                      <a:pt x="872" y="16"/>
                    </a:lnTo>
                    <a:lnTo>
                      <a:pt x="876" y="16"/>
                    </a:lnTo>
                    <a:lnTo>
                      <a:pt x="880" y="16"/>
                    </a:lnTo>
                    <a:lnTo>
                      <a:pt x="884" y="16"/>
                    </a:lnTo>
                    <a:lnTo>
                      <a:pt x="880" y="16"/>
                    </a:lnTo>
                    <a:lnTo>
                      <a:pt x="876" y="16"/>
                    </a:lnTo>
                    <a:lnTo>
                      <a:pt x="872" y="16"/>
                    </a:lnTo>
                    <a:lnTo>
                      <a:pt x="872" y="12"/>
                    </a:lnTo>
                    <a:lnTo>
                      <a:pt x="868" y="12"/>
                    </a:lnTo>
                    <a:lnTo>
                      <a:pt x="864" y="12"/>
                    </a:lnTo>
                    <a:lnTo>
                      <a:pt x="862" y="12"/>
                    </a:lnTo>
                    <a:lnTo>
                      <a:pt x="864" y="12"/>
                    </a:lnTo>
                    <a:lnTo>
                      <a:pt x="868" y="12"/>
                    </a:lnTo>
                    <a:lnTo>
                      <a:pt x="864" y="8"/>
                    </a:lnTo>
                    <a:lnTo>
                      <a:pt x="862" y="8"/>
                    </a:lnTo>
                    <a:lnTo>
                      <a:pt x="858" y="8"/>
                    </a:lnTo>
                    <a:lnTo>
                      <a:pt x="862" y="8"/>
                    </a:lnTo>
                    <a:lnTo>
                      <a:pt x="864" y="4"/>
                    </a:lnTo>
                    <a:lnTo>
                      <a:pt x="868" y="4"/>
                    </a:lnTo>
                    <a:lnTo>
                      <a:pt x="872" y="4"/>
                    </a:lnTo>
                    <a:lnTo>
                      <a:pt x="876" y="4"/>
                    </a:lnTo>
                    <a:lnTo>
                      <a:pt x="876" y="8"/>
                    </a:lnTo>
                    <a:lnTo>
                      <a:pt x="880" y="8"/>
                    </a:lnTo>
                    <a:lnTo>
                      <a:pt x="884" y="8"/>
                    </a:lnTo>
                    <a:lnTo>
                      <a:pt x="888" y="8"/>
                    </a:lnTo>
                    <a:lnTo>
                      <a:pt x="888" y="12"/>
                    </a:lnTo>
                    <a:lnTo>
                      <a:pt x="890" y="8"/>
                    </a:lnTo>
                    <a:lnTo>
                      <a:pt x="888" y="8"/>
                    </a:lnTo>
                    <a:lnTo>
                      <a:pt x="890" y="8"/>
                    </a:lnTo>
                    <a:lnTo>
                      <a:pt x="894" y="8"/>
                    </a:lnTo>
                    <a:lnTo>
                      <a:pt x="898" y="8"/>
                    </a:lnTo>
                    <a:lnTo>
                      <a:pt x="902" y="8"/>
                    </a:lnTo>
                    <a:lnTo>
                      <a:pt x="906" y="12"/>
                    </a:lnTo>
                    <a:lnTo>
                      <a:pt x="910" y="12"/>
                    </a:lnTo>
                    <a:lnTo>
                      <a:pt x="910" y="16"/>
                    </a:lnTo>
                    <a:lnTo>
                      <a:pt x="914" y="16"/>
                    </a:lnTo>
                    <a:lnTo>
                      <a:pt x="918" y="16"/>
                    </a:lnTo>
                    <a:lnTo>
                      <a:pt x="920" y="16"/>
                    </a:lnTo>
                    <a:lnTo>
                      <a:pt x="920" y="20"/>
                    </a:lnTo>
                    <a:lnTo>
                      <a:pt x="918" y="20"/>
                    </a:lnTo>
                    <a:lnTo>
                      <a:pt x="918" y="22"/>
                    </a:lnTo>
                    <a:lnTo>
                      <a:pt x="918" y="20"/>
                    </a:lnTo>
                    <a:lnTo>
                      <a:pt x="920" y="20"/>
                    </a:lnTo>
                    <a:lnTo>
                      <a:pt x="924" y="16"/>
                    </a:lnTo>
                    <a:lnTo>
                      <a:pt x="928" y="16"/>
                    </a:lnTo>
                    <a:lnTo>
                      <a:pt x="924" y="16"/>
                    </a:lnTo>
                    <a:lnTo>
                      <a:pt x="920" y="16"/>
                    </a:lnTo>
                    <a:lnTo>
                      <a:pt x="918" y="16"/>
                    </a:lnTo>
                    <a:lnTo>
                      <a:pt x="918" y="12"/>
                    </a:lnTo>
                    <a:lnTo>
                      <a:pt x="914" y="12"/>
                    </a:lnTo>
                    <a:lnTo>
                      <a:pt x="918" y="12"/>
                    </a:lnTo>
                    <a:lnTo>
                      <a:pt x="920" y="12"/>
                    </a:lnTo>
                    <a:lnTo>
                      <a:pt x="918" y="12"/>
                    </a:lnTo>
                    <a:lnTo>
                      <a:pt x="914" y="12"/>
                    </a:lnTo>
                    <a:lnTo>
                      <a:pt x="910" y="8"/>
                    </a:lnTo>
                    <a:lnTo>
                      <a:pt x="906" y="8"/>
                    </a:lnTo>
                    <a:lnTo>
                      <a:pt x="902" y="8"/>
                    </a:lnTo>
                    <a:lnTo>
                      <a:pt x="898" y="4"/>
                    </a:lnTo>
                    <a:lnTo>
                      <a:pt x="902" y="4"/>
                    </a:lnTo>
                    <a:lnTo>
                      <a:pt x="906" y="4"/>
                    </a:lnTo>
                    <a:lnTo>
                      <a:pt x="910" y="4"/>
                    </a:lnTo>
                    <a:lnTo>
                      <a:pt x="914" y="4"/>
                    </a:lnTo>
                    <a:lnTo>
                      <a:pt x="918" y="4"/>
                    </a:lnTo>
                    <a:lnTo>
                      <a:pt x="920" y="4"/>
                    </a:lnTo>
                    <a:lnTo>
                      <a:pt x="924" y="4"/>
                    </a:lnTo>
                    <a:lnTo>
                      <a:pt x="928" y="4"/>
                    </a:lnTo>
                    <a:lnTo>
                      <a:pt x="932" y="4"/>
                    </a:lnTo>
                    <a:lnTo>
                      <a:pt x="936" y="4"/>
                    </a:lnTo>
                    <a:lnTo>
                      <a:pt x="940" y="4"/>
                    </a:lnTo>
                    <a:lnTo>
                      <a:pt x="944" y="4"/>
                    </a:lnTo>
                    <a:lnTo>
                      <a:pt x="948" y="4"/>
                    </a:lnTo>
                    <a:lnTo>
                      <a:pt x="950" y="8"/>
                    </a:lnTo>
                    <a:lnTo>
                      <a:pt x="954" y="12"/>
                    </a:lnTo>
                    <a:lnTo>
                      <a:pt x="958" y="12"/>
                    </a:lnTo>
                    <a:lnTo>
                      <a:pt x="962" y="12"/>
                    </a:lnTo>
                    <a:lnTo>
                      <a:pt x="966" y="12"/>
                    </a:lnTo>
                    <a:lnTo>
                      <a:pt x="966" y="16"/>
                    </a:lnTo>
                    <a:lnTo>
                      <a:pt x="970" y="12"/>
                    </a:lnTo>
                    <a:lnTo>
                      <a:pt x="966" y="12"/>
                    </a:lnTo>
                    <a:lnTo>
                      <a:pt x="962" y="12"/>
                    </a:lnTo>
                    <a:lnTo>
                      <a:pt x="958" y="12"/>
                    </a:lnTo>
                    <a:lnTo>
                      <a:pt x="954" y="8"/>
                    </a:lnTo>
                    <a:lnTo>
                      <a:pt x="958" y="4"/>
                    </a:lnTo>
                    <a:lnTo>
                      <a:pt x="962" y="4"/>
                    </a:lnTo>
                    <a:lnTo>
                      <a:pt x="966" y="0"/>
                    </a:lnTo>
                    <a:lnTo>
                      <a:pt x="970" y="0"/>
                    </a:lnTo>
                    <a:lnTo>
                      <a:pt x="974" y="0"/>
                    </a:lnTo>
                    <a:lnTo>
                      <a:pt x="976" y="0"/>
                    </a:lnTo>
                    <a:lnTo>
                      <a:pt x="980" y="0"/>
                    </a:lnTo>
                    <a:lnTo>
                      <a:pt x="980" y="4"/>
                    </a:lnTo>
                    <a:lnTo>
                      <a:pt x="980" y="8"/>
                    </a:lnTo>
                    <a:lnTo>
                      <a:pt x="984" y="8"/>
                    </a:lnTo>
                    <a:lnTo>
                      <a:pt x="988" y="8"/>
                    </a:lnTo>
                    <a:lnTo>
                      <a:pt x="992" y="8"/>
                    </a:lnTo>
                    <a:lnTo>
                      <a:pt x="988" y="8"/>
                    </a:lnTo>
                    <a:lnTo>
                      <a:pt x="984" y="4"/>
                    </a:lnTo>
                    <a:lnTo>
                      <a:pt x="988" y="0"/>
                    </a:lnTo>
                    <a:lnTo>
                      <a:pt x="992" y="0"/>
                    </a:lnTo>
                    <a:lnTo>
                      <a:pt x="996" y="0"/>
                    </a:lnTo>
                    <a:lnTo>
                      <a:pt x="1000" y="0"/>
                    </a:lnTo>
                    <a:lnTo>
                      <a:pt x="1004" y="0"/>
                    </a:lnTo>
                    <a:lnTo>
                      <a:pt x="1006" y="0"/>
                    </a:lnTo>
                    <a:lnTo>
                      <a:pt x="1010" y="0"/>
                    </a:lnTo>
                    <a:lnTo>
                      <a:pt x="1010" y="4"/>
                    </a:lnTo>
                    <a:lnTo>
                      <a:pt x="1006" y="4"/>
                    </a:lnTo>
                    <a:lnTo>
                      <a:pt x="1010" y="4"/>
                    </a:lnTo>
                    <a:lnTo>
                      <a:pt x="1014" y="4"/>
                    </a:lnTo>
                    <a:lnTo>
                      <a:pt x="1018" y="4"/>
                    </a:lnTo>
                    <a:lnTo>
                      <a:pt x="1022" y="4"/>
                    </a:lnTo>
                    <a:lnTo>
                      <a:pt x="1026" y="4"/>
                    </a:lnTo>
                    <a:lnTo>
                      <a:pt x="1030" y="4"/>
                    </a:lnTo>
                    <a:lnTo>
                      <a:pt x="1030" y="8"/>
                    </a:lnTo>
                    <a:lnTo>
                      <a:pt x="1032" y="8"/>
                    </a:lnTo>
                    <a:lnTo>
                      <a:pt x="1032" y="4"/>
                    </a:lnTo>
                    <a:lnTo>
                      <a:pt x="1036" y="4"/>
                    </a:lnTo>
                    <a:lnTo>
                      <a:pt x="1040" y="4"/>
                    </a:lnTo>
                    <a:lnTo>
                      <a:pt x="1040" y="8"/>
                    </a:lnTo>
                    <a:lnTo>
                      <a:pt x="1044" y="8"/>
                    </a:lnTo>
                    <a:lnTo>
                      <a:pt x="1044" y="4"/>
                    </a:lnTo>
                    <a:lnTo>
                      <a:pt x="1048" y="4"/>
                    </a:lnTo>
                    <a:lnTo>
                      <a:pt x="1048" y="8"/>
                    </a:lnTo>
                    <a:lnTo>
                      <a:pt x="1052" y="8"/>
                    </a:lnTo>
                    <a:lnTo>
                      <a:pt x="1056" y="8"/>
                    </a:lnTo>
                    <a:lnTo>
                      <a:pt x="1048" y="12"/>
                    </a:lnTo>
                    <a:lnTo>
                      <a:pt x="1044" y="12"/>
                    </a:lnTo>
                    <a:lnTo>
                      <a:pt x="1040" y="12"/>
                    </a:lnTo>
                    <a:lnTo>
                      <a:pt x="1036" y="12"/>
                    </a:lnTo>
                    <a:lnTo>
                      <a:pt x="1032" y="12"/>
                    </a:lnTo>
                    <a:lnTo>
                      <a:pt x="1032" y="16"/>
                    </a:lnTo>
                    <a:lnTo>
                      <a:pt x="1030" y="16"/>
                    </a:lnTo>
                    <a:lnTo>
                      <a:pt x="1026" y="16"/>
                    </a:lnTo>
                    <a:lnTo>
                      <a:pt x="1022" y="16"/>
                    </a:lnTo>
                    <a:lnTo>
                      <a:pt x="1026" y="16"/>
                    </a:lnTo>
                    <a:lnTo>
                      <a:pt x="1030" y="16"/>
                    </a:lnTo>
                    <a:lnTo>
                      <a:pt x="1032" y="16"/>
                    </a:lnTo>
                    <a:lnTo>
                      <a:pt x="1036" y="16"/>
                    </a:lnTo>
                    <a:lnTo>
                      <a:pt x="1040" y="16"/>
                    </a:lnTo>
                    <a:lnTo>
                      <a:pt x="1044" y="16"/>
                    </a:lnTo>
                    <a:lnTo>
                      <a:pt x="1048" y="12"/>
                    </a:lnTo>
                    <a:lnTo>
                      <a:pt x="1052" y="12"/>
                    </a:lnTo>
                    <a:lnTo>
                      <a:pt x="1060" y="12"/>
                    </a:lnTo>
                    <a:lnTo>
                      <a:pt x="1062" y="8"/>
                    </a:lnTo>
                    <a:lnTo>
                      <a:pt x="1066" y="8"/>
                    </a:lnTo>
                    <a:lnTo>
                      <a:pt x="1070" y="8"/>
                    </a:lnTo>
                    <a:lnTo>
                      <a:pt x="1066" y="12"/>
                    </a:lnTo>
                    <a:lnTo>
                      <a:pt x="1070" y="12"/>
                    </a:lnTo>
                    <a:lnTo>
                      <a:pt x="1074" y="12"/>
                    </a:lnTo>
                    <a:lnTo>
                      <a:pt x="1070" y="12"/>
                    </a:lnTo>
                    <a:lnTo>
                      <a:pt x="1070" y="8"/>
                    </a:lnTo>
                    <a:lnTo>
                      <a:pt x="1074" y="8"/>
                    </a:lnTo>
                    <a:lnTo>
                      <a:pt x="1070" y="8"/>
                    </a:lnTo>
                    <a:lnTo>
                      <a:pt x="1074" y="8"/>
                    </a:lnTo>
                    <a:lnTo>
                      <a:pt x="1076" y="8"/>
                    </a:lnTo>
                    <a:lnTo>
                      <a:pt x="1080" y="8"/>
                    </a:lnTo>
                    <a:lnTo>
                      <a:pt x="1076" y="8"/>
                    </a:lnTo>
                    <a:lnTo>
                      <a:pt x="1076" y="12"/>
                    </a:lnTo>
                    <a:lnTo>
                      <a:pt x="1080" y="12"/>
                    </a:lnTo>
                    <a:lnTo>
                      <a:pt x="1084" y="12"/>
                    </a:lnTo>
                    <a:lnTo>
                      <a:pt x="1088" y="8"/>
                    </a:lnTo>
                    <a:lnTo>
                      <a:pt x="1092" y="8"/>
                    </a:lnTo>
                    <a:lnTo>
                      <a:pt x="1096" y="8"/>
                    </a:lnTo>
                    <a:lnTo>
                      <a:pt x="1096" y="12"/>
                    </a:lnTo>
                    <a:lnTo>
                      <a:pt x="1092" y="12"/>
                    </a:lnTo>
                    <a:lnTo>
                      <a:pt x="1096" y="16"/>
                    </a:lnTo>
                    <a:lnTo>
                      <a:pt x="1100" y="16"/>
                    </a:lnTo>
                    <a:lnTo>
                      <a:pt x="1104" y="16"/>
                    </a:lnTo>
                    <a:lnTo>
                      <a:pt x="1104" y="20"/>
                    </a:lnTo>
                    <a:lnTo>
                      <a:pt x="1100" y="20"/>
                    </a:lnTo>
                    <a:lnTo>
                      <a:pt x="1100" y="22"/>
                    </a:lnTo>
                    <a:lnTo>
                      <a:pt x="1104" y="22"/>
                    </a:lnTo>
                    <a:lnTo>
                      <a:pt x="1104" y="20"/>
                    </a:lnTo>
                    <a:lnTo>
                      <a:pt x="1106" y="20"/>
                    </a:lnTo>
                    <a:lnTo>
                      <a:pt x="1110" y="20"/>
                    </a:lnTo>
                    <a:lnTo>
                      <a:pt x="1114" y="20"/>
                    </a:lnTo>
                    <a:lnTo>
                      <a:pt x="1110" y="20"/>
                    </a:lnTo>
                    <a:lnTo>
                      <a:pt x="1114" y="20"/>
                    </a:lnTo>
                    <a:lnTo>
                      <a:pt x="1118" y="20"/>
                    </a:lnTo>
                    <a:lnTo>
                      <a:pt x="1122" y="20"/>
                    </a:lnTo>
                    <a:lnTo>
                      <a:pt x="1126" y="20"/>
                    </a:lnTo>
                    <a:lnTo>
                      <a:pt x="1126" y="22"/>
                    </a:lnTo>
                    <a:lnTo>
                      <a:pt x="1130" y="22"/>
                    </a:lnTo>
                    <a:lnTo>
                      <a:pt x="1130" y="26"/>
                    </a:lnTo>
                    <a:lnTo>
                      <a:pt x="1126" y="30"/>
                    </a:lnTo>
                    <a:lnTo>
                      <a:pt x="1122" y="30"/>
                    </a:lnTo>
                    <a:lnTo>
                      <a:pt x="1118" y="30"/>
                    </a:lnTo>
                    <a:lnTo>
                      <a:pt x="1114" y="34"/>
                    </a:lnTo>
                    <a:lnTo>
                      <a:pt x="1110" y="34"/>
                    </a:lnTo>
                    <a:lnTo>
                      <a:pt x="1104" y="38"/>
                    </a:lnTo>
                    <a:lnTo>
                      <a:pt x="1100" y="38"/>
                    </a:lnTo>
                    <a:lnTo>
                      <a:pt x="1096" y="38"/>
                    </a:lnTo>
                    <a:lnTo>
                      <a:pt x="1092" y="38"/>
                    </a:lnTo>
                    <a:lnTo>
                      <a:pt x="1092" y="42"/>
                    </a:lnTo>
                    <a:lnTo>
                      <a:pt x="1088" y="42"/>
                    </a:lnTo>
                    <a:lnTo>
                      <a:pt x="1084" y="42"/>
                    </a:lnTo>
                    <a:lnTo>
                      <a:pt x="1088" y="42"/>
                    </a:lnTo>
                    <a:lnTo>
                      <a:pt x="1084" y="42"/>
                    </a:lnTo>
                    <a:lnTo>
                      <a:pt x="1080" y="42"/>
                    </a:lnTo>
                    <a:lnTo>
                      <a:pt x="1076" y="42"/>
                    </a:lnTo>
                    <a:lnTo>
                      <a:pt x="1074" y="42"/>
                    </a:lnTo>
                    <a:lnTo>
                      <a:pt x="1070" y="42"/>
                    </a:lnTo>
                    <a:lnTo>
                      <a:pt x="1066" y="46"/>
                    </a:lnTo>
                    <a:lnTo>
                      <a:pt x="1062" y="46"/>
                    </a:lnTo>
                    <a:lnTo>
                      <a:pt x="1060" y="46"/>
                    </a:lnTo>
                    <a:lnTo>
                      <a:pt x="1062" y="46"/>
                    </a:lnTo>
                    <a:lnTo>
                      <a:pt x="1066" y="46"/>
                    </a:lnTo>
                    <a:lnTo>
                      <a:pt x="1070" y="46"/>
                    </a:lnTo>
                    <a:lnTo>
                      <a:pt x="1066" y="46"/>
                    </a:lnTo>
                    <a:lnTo>
                      <a:pt x="1062" y="46"/>
                    </a:lnTo>
                    <a:lnTo>
                      <a:pt x="1060" y="46"/>
                    </a:lnTo>
                    <a:lnTo>
                      <a:pt x="1056" y="46"/>
                    </a:lnTo>
                    <a:lnTo>
                      <a:pt x="1052" y="46"/>
                    </a:lnTo>
                    <a:lnTo>
                      <a:pt x="1048" y="46"/>
                    </a:lnTo>
                    <a:lnTo>
                      <a:pt x="1044" y="46"/>
                    </a:lnTo>
                    <a:lnTo>
                      <a:pt x="1040" y="46"/>
                    </a:lnTo>
                    <a:lnTo>
                      <a:pt x="1036" y="46"/>
                    </a:lnTo>
                    <a:lnTo>
                      <a:pt x="1032" y="50"/>
                    </a:lnTo>
                    <a:lnTo>
                      <a:pt x="1030" y="50"/>
                    </a:lnTo>
                    <a:lnTo>
                      <a:pt x="1026" y="46"/>
                    </a:lnTo>
                    <a:lnTo>
                      <a:pt x="1022" y="46"/>
                    </a:lnTo>
                    <a:lnTo>
                      <a:pt x="1018" y="46"/>
                    </a:lnTo>
                    <a:lnTo>
                      <a:pt x="1014" y="42"/>
                    </a:lnTo>
                    <a:lnTo>
                      <a:pt x="1014" y="46"/>
                    </a:lnTo>
                    <a:lnTo>
                      <a:pt x="1018" y="46"/>
                    </a:lnTo>
                    <a:lnTo>
                      <a:pt x="1022" y="46"/>
                    </a:lnTo>
                    <a:lnTo>
                      <a:pt x="1026" y="46"/>
                    </a:lnTo>
                    <a:lnTo>
                      <a:pt x="1026" y="50"/>
                    </a:lnTo>
                    <a:lnTo>
                      <a:pt x="1030" y="50"/>
                    </a:lnTo>
                    <a:lnTo>
                      <a:pt x="1026" y="50"/>
                    </a:lnTo>
                    <a:lnTo>
                      <a:pt x="1022" y="50"/>
                    </a:lnTo>
                    <a:lnTo>
                      <a:pt x="1026" y="50"/>
                    </a:lnTo>
                    <a:lnTo>
                      <a:pt x="1030" y="50"/>
                    </a:lnTo>
                    <a:lnTo>
                      <a:pt x="1032" y="50"/>
                    </a:lnTo>
                    <a:lnTo>
                      <a:pt x="1036" y="50"/>
                    </a:lnTo>
                    <a:lnTo>
                      <a:pt x="1040" y="50"/>
                    </a:lnTo>
                    <a:lnTo>
                      <a:pt x="1044" y="50"/>
                    </a:lnTo>
                    <a:lnTo>
                      <a:pt x="1048" y="50"/>
                    </a:lnTo>
                    <a:lnTo>
                      <a:pt x="1052" y="50"/>
                    </a:lnTo>
                    <a:lnTo>
                      <a:pt x="1048" y="50"/>
                    </a:lnTo>
                    <a:lnTo>
                      <a:pt x="1044" y="52"/>
                    </a:lnTo>
                    <a:lnTo>
                      <a:pt x="1040" y="52"/>
                    </a:lnTo>
                    <a:lnTo>
                      <a:pt x="1036" y="52"/>
                    </a:lnTo>
                    <a:lnTo>
                      <a:pt x="1032" y="52"/>
                    </a:lnTo>
                    <a:lnTo>
                      <a:pt x="1030" y="52"/>
                    </a:lnTo>
                    <a:lnTo>
                      <a:pt x="1030" y="56"/>
                    </a:lnTo>
                    <a:lnTo>
                      <a:pt x="1026" y="56"/>
                    </a:lnTo>
                    <a:lnTo>
                      <a:pt x="1022" y="56"/>
                    </a:lnTo>
                    <a:lnTo>
                      <a:pt x="1018" y="56"/>
                    </a:lnTo>
                    <a:lnTo>
                      <a:pt x="1014" y="56"/>
                    </a:lnTo>
                    <a:lnTo>
                      <a:pt x="1010" y="56"/>
                    </a:lnTo>
                    <a:lnTo>
                      <a:pt x="1014" y="56"/>
                    </a:lnTo>
                    <a:lnTo>
                      <a:pt x="1010" y="56"/>
                    </a:lnTo>
                    <a:lnTo>
                      <a:pt x="1006" y="60"/>
                    </a:lnTo>
                    <a:lnTo>
                      <a:pt x="1004" y="60"/>
                    </a:lnTo>
                    <a:lnTo>
                      <a:pt x="1006" y="60"/>
                    </a:lnTo>
                    <a:lnTo>
                      <a:pt x="1010" y="60"/>
                    </a:lnTo>
                    <a:lnTo>
                      <a:pt x="1006" y="60"/>
                    </a:lnTo>
                    <a:lnTo>
                      <a:pt x="1004" y="60"/>
                    </a:lnTo>
                    <a:lnTo>
                      <a:pt x="1006" y="60"/>
                    </a:lnTo>
                    <a:lnTo>
                      <a:pt x="1010" y="60"/>
                    </a:lnTo>
                    <a:lnTo>
                      <a:pt x="1014" y="60"/>
                    </a:lnTo>
                    <a:lnTo>
                      <a:pt x="1022" y="56"/>
                    </a:lnTo>
                    <a:lnTo>
                      <a:pt x="1030" y="56"/>
                    </a:lnTo>
                    <a:lnTo>
                      <a:pt x="1032" y="56"/>
                    </a:lnTo>
                    <a:lnTo>
                      <a:pt x="1036" y="56"/>
                    </a:lnTo>
                    <a:lnTo>
                      <a:pt x="1036" y="52"/>
                    </a:lnTo>
                    <a:lnTo>
                      <a:pt x="1040" y="52"/>
                    </a:lnTo>
                    <a:lnTo>
                      <a:pt x="1044" y="52"/>
                    </a:lnTo>
                    <a:lnTo>
                      <a:pt x="1048" y="52"/>
                    </a:lnTo>
                    <a:lnTo>
                      <a:pt x="1052" y="52"/>
                    </a:lnTo>
                    <a:lnTo>
                      <a:pt x="1056" y="52"/>
                    </a:lnTo>
                    <a:lnTo>
                      <a:pt x="1060" y="52"/>
                    </a:lnTo>
                    <a:lnTo>
                      <a:pt x="1062" y="50"/>
                    </a:lnTo>
                    <a:lnTo>
                      <a:pt x="1066" y="50"/>
                    </a:lnTo>
                    <a:lnTo>
                      <a:pt x="1070" y="50"/>
                    </a:lnTo>
                    <a:lnTo>
                      <a:pt x="1074" y="50"/>
                    </a:lnTo>
                    <a:lnTo>
                      <a:pt x="1080" y="50"/>
                    </a:lnTo>
                    <a:lnTo>
                      <a:pt x="1080" y="52"/>
                    </a:lnTo>
                    <a:lnTo>
                      <a:pt x="1076" y="52"/>
                    </a:lnTo>
                    <a:lnTo>
                      <a:pt x="1074" y="56"/>
                    </a:lnTo>
                    <a:lnTo>
                      <a:pt x="1070" y="56"/>
                    </a:lnTo>
                    <a:lnTo>
                      <a:pt x="1066" y="56"/>
                    </a:lnTo>
                    <a:lnTo>
                      <a:pt x="1062" y="56"/>
                    </a:lnTo>
                    <a:lnTo>
                      <a:pt x="1060" y="60"/>
                    </a:lnTo>
                    <a:lnTo>
                      <a:pt x="1056" y="60"/>
                    </a:lnTo>
                    <a:lnTo>
                      <a:pt x="1056" y="64"/>
                    </a:lnTo>
                    <a:lnTo>
                      <a:pt x="1052" y="64"/>
                    </a:lnTo>
                    <a:lnTo>
                      <a:pt x="1048" y="64"/>
                    </a:lnTo>
                    <a:lnTo>
                      <a:pt x="1044" y="68"/>
                    </a:lnTo>
                    <a:lnTo>
                      <a:pt x="1040" y="68"/>
                    </a:lnTo>
                    <a:lnTo>
                      <a:pt x="1036" y="68"/>
                    </a:lnTo>
                    <a:lnTo>
                      <a:pt x="1040" y="68"/>
                    </a:lnTo>
                    <a:lnTo>
                      <a:pt x="1036" y="68"/>
                    </a:lnTo>
                    <a:lnTo>
                      <a:pt x="1032" y="68"/>
                    </a:lnTo>
                    <a:lnTo>
                      <a:pt x="1032" y="72"/>
                    </a:lnTo>
                    <a:lnTo>
                      <a:pt x="1030" y="72"/>
                    </a:lnTo>
                    <a:lnTo>
                      <a:pt x="1022" y="76"/>
                    </a:lnTo>
                    <a:lnTo>
                      <a:pt x="1018" y="76"/>
                    </a:lnTo>
                    <a:lnTo>
                      <a:pt x="1018" y="78"/>
                    </a:lnTo>
                    <a:lnTo>
                      <a:pt x="1014" y="78"/>
                    </a:lnTo>
                    <a:lnTo>
                      <a:pt x="1014" y="82"/>
                    </a:lnTo>
                    <a:lnTo>
                      <a:pt x="1010" y="82"/>
                    </a:lnTo>
                    <a:lnTo>
                      <a:pt x="1006" y="82"/>
                    </a:lnTo>
                    <a:lnTo>
                      <a:pt x="1004" y="82"/>
                    </a:lnTo>
                    <a:lnTo>
                      <a:pt x="1000" y="82"/>
                    </a:lnTo>
                    <a:lnTo>
                      <a:pt x="1000" y="78"/>
                    </a:lnTo>
                    <a:lnTo>
                      <a:pt x="996" y="78"/>
                    </a:lnTo>
                    <a:lnTo>
                      <a:pt x="992" y="78"/>
                    </a:lnTo>
                    <a:lnTo>
                      <a:pt x="996" y="78"/>
                    </a:lnTo>
                    <a:lnTo>
                      <a:pt x="1000" y="78"/>
                    </a:lnTo>
                    <a:lnTo>
                      <a:pt x="1000" y="82"/>
                    </a:lnTo>
                    <a:lnTo>
                      <a:pt x="1000" y="86"/>
                    </a:lnTo>
                    <a:lnTo>
                      <a:pt x="1004" y="86"/>
                    </a:lnTo>
                    <a:lnTo>
                      <a:pt x="1006" y="86"/>
                    </a:lnTo>
                    <a:lnTo>
                      <a:pt x="1004" y="86"/>
                    </a:lnTo>
                    <a:lnTo>
                      <a:pt x="1004" y="90"/>
                    </a:lnTo>
                    <a:lnTo>
                      <a:pt x="1000" y="90"/>
                    </a:lnTo>
                    <a:lnTo>
                      <a:pt x="996" y="86"/>
                    </a:lnTo>
                    <a:lnTo>
                      <a:pt x="992" y="90"/>
                    </a:lnTo>
                    <a:lnTo>
                      <a:pt x="988" y="90"/>
                    </a:lnTo>
                    <a:lnTo>
                      <a:pt x="984" y="90"/>
                    </a:lnTo>
                    <a:lnTo>
                      <a:pt x="980" y="90"/>
                    </a:lnTo>
                    <a:lnTo>
                      <a:pt x="976" y="90"/>
                    </a:lnTo>
                    <a:lnTo>
                      <a:pt x="974" y="90"/>
                    </a:lnTo>
                    <a:lnTo>
                      <a:pt x="974" y="86"/>
                    </a:lnTo>
                    <a:lnTo>
                      <a:pt x="970" y="86"/>
                    </a:lnTo>
                    <a:lnTo>
                      <a:pt x="974" y="90"/>
                    </a:lnTo>
                    <a:lnTo>
                      <a:pt x="976" y="90"/>
                    </a:lnTo>
                    <a:lnTo>
                      <a:pt x="974" y="90"/>
                    </a:lnTo>
                    <a:lnTo>
                      <a:pt x="970" y="90"/>
                    </a:lnTo>
                    <a:lnTo>
                      <a:pt x="970" y="94"/>
                    </a:lnTo>
                    <a:lnTo>
                      <a:pt x="974" y="94"/>
                    </a:lnTo>
                    <a:lnTo>
                      <a:pt x="976" y="94"/>
                    </a:lnTo>
                    <a:lnTo>
                      <a:pt x="980" y="94"/>
                    </a:lnTo>
                    <a:lnTo>
                      <a:pt x="984" y="94"/>
                    </a:lnTo>
                    <a:lnTo>
                      <a:pt x="984" y="90"/>
                    </a:lnTo>
                    <a:lnTo>
                      <a:pt x="988" y="90"/>
                    </a:lnTo>
                    <a:lnTo>
                      <a:pt x="992" y="90"/>
                    </a:lnTo>
                    <a:lnTo>
                      <a:pt x="996" y="90"/>
                    </a:lnTo>
                    <a:lnTo>
                      <a:pt x="996" y="94"/>
                    </a:lnTo>
                    <a:lnTo>
                      <a:pt x="992" y="94"/>
                    </a:lnTo>
                    <a:lnTo>
                      <a:pt x="988" y="94"/>
                    </a:lnTo>
                    <a:lnTo>
                      <a:pt x="984" y="98"/>
                    </a:lnTo>
                    <a:lnTo>
                      <a:pt x="988" y="98"/>
                    </a:lnTo>
                    <a:lnTo>
                      <a:pt x="992" y="98"/>
                    </a:lnTo>
                    <a:lnTo>
                      <a:pt x="988" y="102"/>
                    </a:lnTo>
                    <a:lnTo>
                      <a:pt x="984" y="102"/>
                    </a:lnTo>
                    <a:lnTo>
                      <a:pt x="980" y="102"/>
                    </a:lnTo>
                    <a:lnTo>
                      <a:pt x="976" y="102"/>
                    </a:lnTo>
                    <a:lnTo>
                      <a:pt x="974" y="106"/>
                    </a:lnTo>
                    <a:lnTo>
                      <a:pt x="970" y="106"/>
                    </a:lnTo>
                    <a:lnTo>
                      <a:pt x="970" y="102"/>
                    </a:lnTo>
                    <a:lnTo>
                      <a:pt x="970" y="106"/>
                    </a:lnTo>
                    <a:lnTo>
                      <a:pt x="966" y="106"/>
                    </a:lnTo>
                    <a:lnTo>
                      <a:pt x="962" y="102"/>
                    </a:lnTo>
                    <a:lnTo>
                      <a:pt x="962" y="98"/>
                    </a:lnTo>
                    <a:lnTo>
                      <a:pt x="958" y="98"/>
                    </a:lnTo>
                    <a:lnTo>
                      <a:pt x="954" y="98"/>
                    </a:lnTo>
                    <a:lnTo>
                      <a:pt x="950" y="98"/>
                    </a:lnTo>
                    <a:lnTo>
                      <a:pt x="948" y="98"/>
                    </a:lnTo>
                    <a:lnTo>
                      <a:pt x="944" y="98"/>
                    </a:lnTo>
                    <a:lnTo>
                      <a:pt x="940" y="98"/>
                    </a:lnTo>
                    <a:lnTo>
                      <a:pt x="936" y="98"/>
                    </a:lnTo>
                    <a:lnTo>
                      <a:pt x="936" y="102"/>
                    </a:lnTo>
                    <a:lnTo>
                      <a:pt x="940" y="102"/>
                    </a:lnTo>
                    <a:lnTo>
                      <a:pt x="944" y="102"/>
                    </a:lnTo>
                    <a:lnTo>
                      <a:pt x="948" y="102"/>
                    </a:lnTo>
                    <a:lnTo>
                      <a:pt x="950" y="102"/>
                    </a:lnTo>
                    <a:lnTo>
                      <a:pt x="954" y="102"/>
                    </a:lnTo>
                    <a:lnTo>
                      <a:pt x="958" y="102"/>
                    </a:lnTo>
                    <a:lnTo>
                      <a:pt x="958" y="106"/>
                    </a:lnTo>
                    <a:lnTo>
                      <a:pt x="958" y="108"/>
                    </a:lnTo>
                    <a:lnTo>
                      <a:pt x="954" y="108"/>
                    </a:lnTo>
                    <a:lnTo>
                      <a:pt x="950" y="108"/>
                    </a:lnTo>
                    <a:lnTo>
                      <a:pt x="948" y="108"/>
                    </a:lnTo>
                    <a:lnTo>
                      <a:pt x="944" y="108"/>
                    </a:lnTo>
                    <a:lnTo>
                      <a:pt x="940" y="108"/>
                    </a:lnTo>
                    <a:lnTo>
                      <a:pt x="936" y="108"/>
                    </a:lnTo>
                    <a:lnTo>
                      <a:pt x="932" y="108"/>
                    </a:lnTo>
                    <a:lnTo>
                      <a:pt x="936" y="108"/>
                    </a:lnTo>
                    <a:lnTo>
                      <a:pt x="936" y="112"/>
                    </a:lnTo>
                    <a:lnTo>
                      <a:pt x="932" y="112"/>
                    </a:lnTo>
                    <a:lnTo>
                      <a:pt x="928" y="112"/>
                    </a:lnTo>
                    <a:lnTo>
                      <a:pt x="924" y="112"/>
                    </a:lnTo>
                    <a:lnTo>
                      <a:pt x="920" y="108"/>
                    </a:lnTo>
                    <a:lnTo>
                      <a:pt x="920" y="112"/>
                    </a:lnTo>
                    <a:lnTo>
                      <a:pt x="920" y="108"/>
                    </a:lnTo>
                    <a:lnTo>
                      <a:pt x="918" y="108"/>
                    </a:lnTo>
                    <a:lnTo>
                      <a:pt x="914" y="108"/>
                    </a:lnTo>
                    <a:lnTo>
                      <a:pt x="910" y="108"/>
                    </a:lnTo>
                    <a:lnTo>
                      <a:pt x="906" y="108"/>
                    </a:lnTo>
                    <a:lnTo>
                      <a:pt x="902" y="108"/>
                    </a:lnTo>
                    <a:lnTo>
                      <a:pt x="906" y="108"/>
                    </a:lnTo>
                    <a:lnTo>
                      <a:pt x="910" y="108"/>
                    </a:lnTo>
                    <a:lnTo>
                      <a:pt x="914" y="108"/>
                    </a:lnTo>
                    <a:lnTo>
                      <a:pt x="918" y="108"/>
                    </a:lnTo>
                    <a:lnTo>
                      <a:pt x="918" y="112"/>
                    </a:lnTo>
                    <a:lnTo>
                      <a:pt x="920" y="112"/>
                    </a:lnTo>
                    <a:lnTo>
                      <a:pt x="918" y="112"/>
                    </a:lnTo>
                    <a:lnTo>
                      <a:pt x="914" y="112"/>
                    </a:lnTo>
                    <a:lnTo>
                      <a:pt x="910" y="112"/>
                    </a:lnTo>
                    <a:lnTo>
                      <a:pt x="906" y="112"/>
                    </a:lnTo>
                    <a:lnTo>
                      <a:pt x="902" y="112"/>
                    </a:lnTo>
                    <a:lnTo>
                      <a:pt x="902" y="108"/>
                    </a:lnTo>
                    <a:lnTo>
                      <a:pt x="898" y="108"/>
                    </a:lnTo>
                    <a:lnTo>
                      <a:pt x="902" y="112"/>
                    </a:lnTo>
                    <a:lnTo>
                      <a:pt x="898" y="112"/>
                    </a:lnTo>
                    <a:lnTo>
                      <a:pt x="894" y="112"/>
                    </a:lnTo>
                    <a:lnTo>
                      <a:pt x="890" y="112"/>
                    </a:lnTo>
                    <a:lnTo>
                      <a:pt x="894" y="112"/>
                    </a:lnTo>
                    <a:lnTo>
                      <a:pt x="898" y="112"/>
                    </a:lnTo>
                    <a:lnTo>
                      <a:pt x="898" y="116"/>
                    </a:lnTo>
                    <a:lnTo>
                      <a:pt x="902" y="116"/>
                    </a:lnTo>
                    <a:lnTo>
                      <a:pt x="898" y="116"/>
                    </a:lnTo>
                    <a:lnTo>
                      <a:pt x="902" y="116"/>
                    </a:lnTo>
                    <a:lnTo>
                      <a:pt x="906" y="116"/>
                    </a:lnTo>
                    <a:lnTo>
                      <a:pt x="910" y="116"/>
                    </a:lnTo>
                    <a:lnTo>
                      <a:pt x="918" y="116"/>
                    </a:lnTo>
                    <a:lnTo>
                      <a:pt x="920" y="116"/>
                    </a:lnTo>
                    <a:lnTo>
                      <a:pt x="924" y="116"/>
                    </a:lnTo>
                    <a:lnTo>
                      <a:pt x="928" y="116"/>
                    </a:lnTo>
                    <a:lnTo>
                      <a:pt x="932" y="116"/>
                    </a:lnTo>
                    <a:lnTo>
                      <a:pt x="936" y="116"/>
                    </a:lnTo>
                    <a:lnTo>
                      <a:pt x="940" y="116"/>
                    </a:lnTo>
                    <a:lnTo>
                      <a:pt x="936" y="116"/>
                    </a:lnTo>
                    <a:lnTo>
                      <a:pt x="936" y="120"/>
                    </a:lnTo>
                    <a:lnTo>
                      <a:pt x="940" y="120"/>
                    </a:lnTo>
                    <a:lnTo>
                      <a:pt x="944" y="120"/>
                    </a:lnTo>
                    <a:lnTo>
                      <a:pt x="940" y="120"/>
                    </a:lnTo>
                    <a:lnTo>
                      <a:pt x="940" y="124"/>
                    </a:lnTo>
                    <a:lnTo>
                      <a:pt x="936" y="124"/>
                    </a:lnTo>
                    <a:lnTo>
                      <a:pt x="932" y="124"/>
                    </a:lnTo>
                    <a:lnTo>
                      <a:pt x="928" y="120"/>
                    </a:lnTo>
                    <a:lnTo>
                      <a:pt x="924" y="120"/>
                    </a:lnTo>
                    <a:lnTo>
                      <a:pt x="920" y="120"/>
                    </a:lnTo>
                    <a:lnTo>
                      <a:pt x="920" y="116"/>
                    </a:lnTo>
                    <a:lnTo>
                      <a:pt x="918" y="116"/>
                    </a:lnTo>
                    <a:lnTo>
                      <a:pt x="914" y="116"/>
                    </a:lnTo>
                    <a:lnTo>
                      <a:pt x="906" y="116"/>
                    </a:lnTo>
                    <a:lnTo>
                      <a:pt x="902" y="116"/>
                    </a:lnTo>
                    <a:lnTo>
                      <a:pt x="898" y="116"/>
                    </a:lnTo>
                    <a:lnTo>
                      <a:pt x="894" y="116"/>
                    </a:lnTo>
                    <a:lnTo>
                      <a:pt x="888" y="116"/>
                    </a:lnTo>
                    <a:lnTo>
                      <a:pt x="888" y="120"/>
                    </a:lnTo>
                    <a:lnTo>
                      <a:pt x="890" y="116"/>
                    </a:lnTo>
                    <a:lnTo>
                      <a:pt x="894" y="116"/>
                    </a:lnTo>
                    <a:lnTo>
                      <a:pt x="898" y="116"/>
                    </a:lnTo>
                    <a:lnTo>
                      <a:pt x="902" y="120"/>
                    </a:lnTo>
                    <a:lnTo>
                      <a:pt x="906" y="120"/>
                    </a:lnTo>
                    <a:lnTo>
                      <a:pt x="910" y="120"/>
                    </a:lnTo>
                    <a:lnTo>
                      <a:pt x="914" y="120"/>
                    </a:lnTo>
                    <a:lnTo>
                      <a:pt x="918" y="120"/>
                    </a:lnTo>
                    <a:lnTo>
                      <a:pt x="914" y="120"/>
                    </a:lnTo>
                    <a:lnTo>
                      <a:pt x="910" y="120"/>
                    </a:lnTo>
                    <a:lnTo>
                      <a:pt x="906" y="120"/>
                    </a:lnTo>
                    <a:lnTo>
                      <a:pt x="902" y="120"/>
                    </a:lnTo>
                    <a:lnTo>
                      <a:pt x="898" y="120"/>
                    </a:lnTo>
                    <a:lnTo>
                      <a:pt x="898" y="124"/>
                    </a:lnTo>
                    <a:lnTo>
                      <a:pt x="894" y="124"/>
                    </a:lnTo>
                    <a:lnTo>
                      <a:pt x="894" y="120"/>
                    </a:lnTo>
                    <a:lnTo>
                      <a:pt x="890" y="120"/>
                    </a:lnTo>
                    <a:lnTo>
                      <a:pt x="888" y="120"/>
                    </a:lnTo>
                    <a:lnTo>
                      <a:pt x="884" y="120"/>
                    </a:lnTo>
                    <a:lnTo>
                      <a:pt x="880" y="120"/>
                    </a:lnTo>
                    <a:lnTo>
                      <a:pt x="884" y="120"/>
                    </a:lnTo>
                    <a:lnTo>
                      <a:pt x="888" y="120"/>
                    </a:lnTo>
                    <a:lnTo>
                      <a:pt x="890" y="120"/>
                    </a:lnTo>
                    <a:lnTo>
                      <a:pt x="894" y="120"/>
                    </a:lnTo>
                    <a:lnTo>
                      <a:pt x="894" y="124"/>
                    </a:lnTo>
                    <a:lnTo>
                      <a:pt x="890" y="124"/>
                    </a:lnTo>
                    <a:lnTo>
                      <a:pt x="890" y="128"/>
                    </a:lnTo>
                    <a:lnTo>
                      <a:pt x="888" y="128"/>
                    </a:lnTo>
                    <a:lnTo>
                      <a:pt x="888" y="132"/>
                    </a:lnTo>
                    <a:lnTo>
                      <a:pt x="888" y="128"/>
                    </a:lnTo>
                    <a:lnTo>
                      <a:pt x="890" y="128"/>
                    </a:lnTo>
                    <a:lnTo>
                      <a:pt x="890" y="124"/>
                    </a:lnTo>
                    <a:lnTo>
                      <a:pt x="894" y="124"/>
                    </a:lnTo>
                    <a:lnTo>
                      <a:pt x="898" y="124"/>
                    </a:lnTo>
                    <a:lnTo>
                      <a:pt x="902" y="124"/>
                    </a:lnTo>
                    <a:lnTo>
                      <a:pt x="906" y="124"/>
                    </a:lnTo>
                    <a:lnTo>
                      <a:pt x="910" y="124"/>
                    </a:lnTo>
                    <a:lnTo>
                      <a:pt x="914" y="124"/>
                    </a:lnTo>
                    <a:lnTo>
                      <a:pt x="920" y="124"/>
                    </a:lnTo>
                    <a:lnTo>
                      <a:pt x="924" y="124"/>
                    </a:lnTo>
                    <a:lnTo>
                      <a:pt x="920" y="124"/>
                    </a:lnTo>
                    <a:lnTo>
                      <a:pt x="918" y="124"/>
                    </a:lnTo>
                    <a:lnTo>
                      <a:pt x="918" y="128"/>
                    </a:lnTo>
                    <a:lnTo>
                      <a:pt x="914" y="128"/>
                    </a:lnTo>
                    <a:lnTo>
                      <a:pt x="918" y="128"/>
                    </a:lnTo>
                    <a:lnTo>
                      <a:pt x="920" y="128"/>
                    </a:lnTo>
                    <a:lnTo>
                      <a:pt x="928" y="128"/>
                    </a:lnTo>
                    <a:lnTo>
                      <a:pt x="932" y="128"/>
                    </a:lnTo>
                    <a:lnTo>
                      <a:pt x="936" y="128"/>
                    </a:lnTo>
                    <a:lnTo>
                      <a:pt x="936" y="132"/>
                    </a:lnTo>
                    <a:lnTo>
                      <a:pt x="936" y="136"/>
                    </a:lnTo>
                    <a:lnTo>
                      <a:pt x="932" y="136"/>
                    </a:lnTo>
                    <a:lnTo>
                      <a:pt x="928" y="136"/>
                    </a:lnTo>
                    <a:lnTo>
                      <a:pt x="928" y="138"/>
                    </a:lnTo>
                    <a:lnTo>
                      <a:pt x="920" y="138"/>
                    </a:lnTo>
                    <a:lnTo>
                      <a:pt x="918" y="136"/>
                    </a:lnTo>
                    <a:lnTo>
                      <a:pt x="914" y="136"/>
                    </a:lnTo>
                    <a:lnTo>
                      <a:pt x="910" y="136"/>
                    </a:lnTo>
                    <a:lnTo>
                      <a:pt x="910" y="138"/>
                    </a:lnTo>
                    <a:lnTo>
                      <a:pt x="914" y="138"/>
                    </a:lnTo>
                    <a:lnTo>
                      <a:pt x="918" y="138"/>
                    </a:lnTo>
                    <a:lnTo>
                      <a:pt x="920" y="138"/>
                    </a:lnTo>
                    <a:lnTo>
                      <a:pt x="924" y="138"/>
                    </a:lnTo>
                    <a:lnTo>
                      <a:pt x="928" y="138"/>
                    </a:lnTo>
                    <a:lnTo>
                      <a:pt x="932" y="142"/>
                    </a:lnTo>
                    <a:lnTo>
                      <a:pt x="928" y="142"/>
                    </a:lnTo>
                    <a:lnTo>
                      <a:pt x="928" y="146"/>
                    </a:lnTo>
                    <a:lnTo>
                      <a:pt x="924" y="146"/>
                    </a:lnTo>
                    <a:lnTo>
                      <a:pt x="920" y="146"/>
                    </a:lnTo>
                    <a:lnTo>
                      <a:pt x="918" y="146"/>
                    </a:lnTo>
                    <a:lnTo>
                      <a:pt x="914" y="146"/>
                    </a:lnTo>
                    <a:lnTo>
                      <a:pt x="910" y="146"/>
                    </a:lnTo>
                    <a:lnTo>
                      <a:pt x="906" y="146"/>
                    </a:lnTo>
                    <a:lnTo>
                      <a:pt x="910" y="146"/>
                    </a:lnTo>
                    <a:lnTo>
                      <a:pt x="914" y="146"/>
                    </a:lnTo>
                    <a:lnTo>
                      <a:pt x="920" y="146"/>
                    </a:lnTo>
                    <a:lnTo>
                      <a:pt x="924" y="146"/>
                    </a:lnTo>
                    <a:lnTo>
                      <a:pt x="924" y="150"/>
                    </a:lnTo>
                    <a:lnTo>
                      <a:pt x="920" y="150"/>
                    </a:lnTo>
                    <a:lnTo>
                      <a:pt x="920" y="154"/>
                    </a:lnTo>
                    <a:lnTo>
                      <a:pt x="918" y="150"/>
                    </a:lnTo>
                    <a:lnTo>
                      <a:pt x="914" y="150"/>
                    </a:lnTo>
                    <a:lnTo>
                      <a:pt x="914" y="154"/>
                    </a:lnTo>
                    <a:lnTo>
                      <a:pt x="910" y="154"/>
                    </a:lnTo>
                    <a:lnTo>
                      <a:pt x="906" y="154"/>
                    </a:lnTo>
                    <a:lnTo>
                      <a:pt x="902" y="154"/>
                    </a:lnTo>
                    <a:lnTo>
                      <a:pt x="894" y="154"/>
                    </a:lnTo>
                    <a:lnTo>
                      <a:pt x="890" y="154"/>
                    </a:lnTo>
                    <a:lnTo>
                      <a:pt x="888" y="154"/>
                    </a:lnTo>
                    <a:lnTo>
                      <a:pt x="888" y="150"/>
                    </a:lnTo>
                    <a:lnTo>
                      <a:pt x="884" y="154"/>
                    </a:lnTo>
                    <a:lnTo>
                      <a:pt x="888" y="154"/>
                    </a:lnTo>
                    <a:lnTo>
                      <a:pt x="888" y="158"/>
                    </a:lnTo>
                    <a:lnTo>
                      <a:pt x="890" y="158"/>
                    </a:lnTo>
                    <a:lnTo>
                      <a:pt x="890" y="160"/>
                    </a:lnTo>
                    <a:lnTo>
                      <a:pt x="894" y="160"/>
                    </a:lnTo>
                    <a:lnTo>
                      <a:pt x="890" y="164"/>
                    </a:lnTo>
                    <a:lnTo>
                      <a:pt x="888" y="168"/>
                    </a:lnTo>
                    <a:lnTo>
                      <a:pt x="880" y="172"/>
                    </a:lnTo>
                    <a:lnTo>
                      <a:pt x="880" y="168"/>
                    </a:lnTo>
                    <a:lnTo>
                      <a:pt x="876" y="168"/>
                    </a:lnTo>
                    <a:lnTo>
                      <a:pt x="876" y="172"/>
                    </a:lnTo>
                    <a:lnTo>
                      <a:pt x="872" y="172"/>
                    </a:lnTo>
                    <a:lnTo>
                      <a:pt x="868" y="172"/>
                    </a:lnTo>
                    <a:lnTo>
                      <a:pt x="864" y="172"/>
                    </a:lnTo>
                    <a:lnTo>
                      <a:pt x="862" y="172"/>
                    </a:lnTo>
                    <a:lnTo>
                      <a:pt x="858" y="172"/>
                    </a:lnTo>
                    <a:lnTo>
                      <a:pt x="854" y="168"/>
                    </a:lnTo>
                    <a:lnTo>
                      <a:pt x="850" y="168"/>
                    </a:lnTo>
                    <a:lnTo>
                      <a:pt x="846" y="168"/>
                    </a:lnTo>
                    <a:lnTo>
                      <a:pt x="842" y="168"/>
                    </a:lnTo>
                    <a:lnTo>
                      <a:pt x="842" y="164"/>
                    </a:lnTo>
                    <a:lnTo>
                      <a:pt x="838" y="164"/>
                    </a:lnTo>
                    <a:lnTo>
                      <a:pt x="834" y="160"/>
                    </a:lnTo>
                    <a:lnTo>
                      <a:pt x="838" y="164"/>
                    </a:lnTo>
                    <a:lnTo>
                      <a:pt x="838" y="168"/>
                    </a:lnTo>
                    <a:lnTo>
                      <a:pt x="842" y="168"/>
                    </a:lnTo>
                    <a:lnTo>
                      <a:pt x="846" y="168"/>
                    </a:lnTo>
                    <a:lnTo>
                      <a:pt x="846" y="172"/>
                    </a:lnTo>
                    <a:lnTo>
                      <a:pt x="842" y="172"/>
                    </a:lnTo>
                    <a:lnTo>
                      <a:pt x="834" y="172"/>
                    </a:lnTo>
                    <a:lnTo>
                      <a:pt x="832" y="172"/>
                    </a:lnTo>
                    <a:lnTo>
                      <a:pt x="834" y="172"/>
                    </a:lnTo>
                    <a:lnTo>
                      <a:pt x="834" y="176"/>
                    </a:lnTo>
                    <a:lnTo>
                      <a:pt x="838" y="176"/>
                    </a:lnTo>
                    <a:lnTo>
                      <a:pt x="838" y="172"/>
                    </a:lnTo>
                    <a:lnTo>
                      <a:pt x="842" y="172"/>
                    </a:lnTo>
                    <a:lnTo>
                      <a:pt x="846" y="172"/>
                    </a:lnTo>
                    <a:lnTo>
                      <a:pt x="850" y="172"/>
                    </a:lnTo>
                    <a:lnTo>
                      <a:pt x="854" y="172"/>
                    </a:lnTo>
                    <a:lnTo>
                      <a:pt x="858" y="172"/>
                    </a:lnTo>
                    <a:lnTo>
                      <a:pt x="862" y="172"/>
                    </a:lnTo>
                    <a:lnTo>
                      <a:pt x="862" y="176"/>
                    </a:lnTo>
                    <a:lnTo>
                      <a:pt x="858" y="176"/>
                    </a:lnTo>
                    <a:lnTo>
                      <a:pt x="862" y="176"/>
                    </a:lnTo>
                    <a:lnTo>
                      <a:pt x="864" y="172"/>
                    </a:lnTo>
                    <a:lnTo>
                      <a:pt x="868" y="172"/>
                    </a:lnTo>
                    <a:lnTo>
                      <a:pt x="872" y="172"/>
                    </a:lnTo>
                    <a:lnTo>
                      <a:pt x="876" y="176"/>
                    </a:lnTo>
                    <a:lnTo>
                      <a:pt x="876" y="180"/>
                    </a:lnTo>
                    <a:lnTo>
                      <a:pt x="872" y="180"/>
                    </a:lnTo>
                    <a:lnTo>
                      <a:pt x="872" y="182"/>
                    </a:lnTo>
                    <a:lnTo>
                      <a:pt x="872" y="180"/>
                    </a:lnTo>
                    <a:lnTo>
                      <a:pt x="876" y="180"/>
                    </a:lnTo>
                    <a:lnTo>
                      <a:pt x="880" y="182"/>
                    </a:lnTo>
                    <a:lnTo>
                      <a:pt x="884" y="182"/>
                    </a:lnTo>
                    <a:lnTo>
                      <a:pt x="884" y="180"/>
                    </a:lnTo>
                    <a:lnTo>
                      <a:pt x="888" y="180"/>
                    </a:lnTo>
                    <a:lnTo>
                      <a:pt x="890" y="180"/>
                    </a:lnTo>
                    <a:lnTo>
                      <a:pt x="894" y="186"/>
                    </a:lnTo>
                    <a:lnTo>
                      <a:pt x="894" y="190"/>
                    </a:lnTo>
                    <a:lnTo>
                      <a:pt x="890" y="190"/>
                    </a:lnTo>
                    <a:lnTo>
                      <a:pt x="888" y="190"/>
                    </a:lnTo>
                    <a:lnTo>
                      <a:pt x="888" y="194"/>
                    </a:lnTo>
                    <a:lnTo>
                      <a:pt x="884" y="194"/>
                    </a:lnTo>
                    <a:lnTo>
                      <a:pt x="884" y="190"/>
                    </a:lnTo>
                    <a:lnTo>
                      <a:pt x="880" y="190"/>
                    </a:lnTo>
                    <a:lnTo>
                      <a:pt x="880" y="194"/>
                    </a:lnTo>
                    <a:lnTo>
                      <a:pt x="876" y="194"/>
                    </a:lnTo>
                    <a:lnTo>
                      <a:pt x="872" y="194"/>
                    </a:lnTo>
                    <a:lnTo>
                      <a:pt x="872" y="198"/>
                    </a:lnTo>
                    <a:lnTo>
                      <a:pt x="868" y="198"/>
                    </a:lnTo>
                    <a:lnTo>
                      <a:pt x="864" y="198"/>
                    </a:lnTo>
                    <a:lnTo>
                      <a:pt x="864" y="202"/>
                    </a:lnTo>
                    <a:lnTo>
                      <a:pt x="862" y="202"/>
                    </a:lnTo>
                    <a:lnTo>
                      <a:pt x="858" y="202"/>
                    </a:lnTo>
                    <a:lnTo>
                      <a:pt x="854" y="202"/>
                    </a:lnTo>
                    <a:lnTo>
                      <a:pt x="850" y="202"/>
                    </a:lnTo>
                    <a:lnTo>
                      <a:pt x="846" y="202"/>
                    </a:lnTo>
                    <a:lnTo>
                      <a:pt x="850" y="198"/>
                    </a:lnTo>
                    <a:lnTo>
                      <a:pt x="854" y="194"/>
                    </a:lnTo>
                    <a:lnTo>
                      <a:pt x="850" y="194"/>
                    </a:lnTo>
                    <a:lnTo>
                      <a:pt x="846" y="194"/>
                    </a:lnTo>
                    <a:lnTo>
                      <a:pt x="846" y="190"/>
                    </a:lnTo>
                    <a:lnTo>
                      <a:pt x="842" y="194"/>
                    </a:lnTo>
                    <a:lnTo>
                      <a:pt x="838" y="194"/>
                    </a:lnTo>
                    <a:lnTo>
                      <a:pt x="834" y="194"/>
                    </a:lnTo>
                    <a:lnTo>
                      <a:pt x="834" y="190"/>
                    </a:lnTo>
                    <a:lnTo>
                      <a:pt x="838" y="190"/>
                    </a:lnTo>
                    <a:lnTo>
                      <a:pt x="838" y="186"/>
                    </a:lnTo>
                    <a:lnTo>
                      <a:pt x="834" y="186"/>
                    </a:lnTo>
                    <a:lnTo>
                      <a:pt x="834" y="190"/>
                    </a:lnTo>
                    <a:lnTo>
                      <a:pt x="832" y="190"/>
                    </a:lnTo>
                    <a:lnTo>
                      <a:pt x="828" y="190"/>
                    </a:lnTo>
                    <a:lnTo>
                      <a:pt x="828" y="186"/>
                    </a:lnTo>
                    <a:lnTo>
                      <a:pt x="824" y="182"/>
                    </a:lnTo>
                    <a:lnTo>
                      <a:pt x="824" y="186"/>
                    </a:lnTo>
                    <a:lnTo>
                      <a:pt x="828" y="186"/>
                    </a:lnTo>
                    <a:lnTo>
                      <a:pt x="828" y="190"/>
                    </a:lnTo>
                    <a:lnTo>
                      <a:pt x="832" y="190"/>
                    </a:lnTo>
                    <a:lnTo>
                      <a:pt x="832" y="194"/>
                    </a:lnTo>
                    <a:lnTo>
                      <a:pt x="828" y="194"/>
                    </a:lnTo>
                    <a:lnTo>
                      <a:pt x="824" y="198"/>
                    </a:lnTo>
                    <a:lnTo>
                      <a:pt x="824" y="194"/>
                    </a:lnTo>
                    <a:lnTo>
                      <a:pt x="820" y="194"/>
                    </a:lnTo>
                    <a:lnTo>
                      <a:pt x="820" y="190"/>
                    </a:lnTo>
                    <a:lnTo>
                      <a:pt x="816" y="190"/>
                    </a:lnTo>
                    <a:lnTo>
                      <a:pt x="816" y="186"/>
                    </a:lnTo>
                    <a:lnTo>
                      <a:pt x="812" y="186"/>
                    </a:lnTo>
                    <a:lnTo>
                      <a:pt x="816" y="190"/>
                    </a:lnTo>
                    <a:lnTo>
                      <a:pt x="816" y="194"/>
                    </a:lnTo>
                    <a:lnTo>
                      <a:pt x="812" y="194"/>
                    </a:lnTo>
                    <a:lnTo>
                      <a:pt x="808" y="194"/>
                    </a:lnTo>
                    <a:lnTo>
                      <a:pt x="806" y="194"/>
                    </a:lnTo>
                    <a:lnTo>
                      <a:pt x="806" y="190"/>
                    </a:lnTo>
                    <a:lnTo>
                      <a:pt x="802" y="190"/>
                    </a:lnTo>
                    <a:lnTo>
                      <a:pt x="802" y="194"/>
                    </a:lnTo>
                    <a:lnTo>
                      <a:pt x="806" y="194"/>
                    </a:lnTo>
                    <a:lnTo>
                      <a:pt x="802" y="194"/>
                    </a:lnTo>
                    <a:lnTo>
                      <a:pt x="798" y="194"/>
                    </a:lnTo>
                    <a:lnTo>
                      <a:pt x="794" y="194"/>
                    </a:lnTo>
                    <a:lnTo>
                      <a:pt x="794" y="190"/>
                    </a:lnTo>
                    <a:lnTo>
                      <a:pt x="790" y="190"/>
                    </a:lnTo>
                    <a:lnTo>
                      <a:pt x="790" y="194"/>
                    </a:lnTo>
                    <a:lnTo>
                      <a:pt x="794" y="194"/>
                    </a:lnTo>
                    <a:lnTo>
                      <a:pt x="802" y="198"/>
                    </a:lnTo>
                    <a:lnTo>
                      <a:pt x="798" y="198"/>
                    </a:lnTo>
                    <a:lnTo>
                      <a:pt x="794" y="198"/>
                    </a:lnTo>
                    <a:lnTo>
                      <a:pt x="790" y="198"/>
                    </a:lnTo>
                    <a:lnTo>
                      <a:pt x="786" y="198"/>
                    </a:lnTo>
                    <a:lnTo>
                      <a:pt x="782" y="198"/>
                    </a:lnTo>
                    <a:lnTo>
                      <a:pt x="778" y="198"/>
                    </a:lnTo>
                    <a:lnTo>
                      <a:pt x="776" y="198"/>
                    </a:lnTo>
                    <a:lnTo>
                      <a:pt x="772" y="198"/>
                    </a:lnTo>
                    <a:lnTo>
                      <a:pt x="772" y="194"/>
                    </a:lnTo>
                    <a:lnTo>
                      <a:pt x="776" y="194"/>
                    </a:lnTo>
                    <a:lnTo>
                      <a:pt x="772" y="190"/>
                    </a:lnTo>
                    <a:lnTo>
                      <a:pt x="768" y="190"/>
                    </a:lnTo>
                    <a:lnTo>
                      <a:pt x="772" y="190"/>
                    </a:lnTo>
                    <a:lnTo>
                      <a:pt x="772" y="194"/>
                    </a:lnTo>
                    <a:lnTo>
                      <a:pt x="768" y="194"/>
                    </a:lnTo>
                    <a:lnTo>
                      <a:pt x="768" y="198"/>
                    </a:lnTo>
                    <a:lnTo>
                      <a:pt x="764" y="198"/>
                    </a:lnTo>
                    <a:lnTo>
                      <a:pt x="760" y="194"/>
                    </a:lnTo>
                    <a:lnTo>
                      <a:pt x="756" y="194"/>
                    </a:lnTo>
                    <a:lnTo>
                      <a:pt x="756" y="190"/>
                    </a:lnTo>
                    <a:lnTo>
                      <a:pt x="756" y="194"/>
                    </a:lnTo>
                    <a:lnTo>
                      <a:pt x="756" y="198"/>
                    </a:lnTo>
                    <a:lnTo>
                      <a:pt x="752" y="198"/>
                    </a:lnTo>
                    <a:lnTo>
                      <a:pt x="752" y="194"/>
                    </a:lnTo>
                    <a:lnTo>
                      <a:pt x="752" y="198"/>
                    </a:lnTo>
                    <a:lnTo>
                      <a:pt x="748" y="198"/>
                    </a:lnTo>
                    <a:lnTo>
                      <a:pt x="746" y="198"/>
                    </a:lnTo>
                    <a:lnTo>
                      <a:pt x="742" y="194"/>
                    </a:lnTo>
                    <a:lnTo>
                      <a:pt x="746" y="194"/>
                    </a:lnTo>
                    <a:lnTo>
                      <a:pt x="742" y="190"/>
                    </a:lnTo>
                    <a:lnTo>
                      <a:pt x="742" y="186"/>
                    </a:lnTo>
                    <a:lnTo>
                      <a:pt x="742" y="182"/>
                    </a:lnTo>
                    <a:lnTo>
                      <a:pt x="738" y="186"/>
                    </a:lnTo>
                    <a:lnTo>
                      <a:pt x="742" y="186"/>
                    </a:lnTo>
                    <a:lnTo>
                      <a:pt x="742" y="190"/>
                    </a:lnTo>
                    <a:lnTo>
                      <a:pt x="742" y="194"/>
                    </a:lnTo>
                    <a:lnTo>
                      <a:pt x="738" y="194"/>
                    </a:lnTo>
                    <a:lnTo>
                      <a:pt x="742" y="194"/>
                    </a:lnTo>
                    <a:lnTo>
                      <a:pt x="742" y="190"/>
                    </a:lnTo>
                    <a:lnTo>
                      <a:pt x="738" y="190"/>
                    </a:lnTo>
                    <a:lnTo>
                      <a:pt x="738" y="194"/>
                    </a:lnTo>
                    <a:lnTo>
                      <a:pt x="734" y="194"/>
                    </a:lnTo>
                    <a:lnTo>
                      <a:pt x="732" y="194"/>
                    </a:lnTo>
                    <a:lnTo>
                      <a:pt x="728" y="190"/>
                    </a:lnTo>
                    <a:lnTo>
                      <a:pt x="732" y="186"/>
                    </a:lnTo>
                    <a:lnTo>
                      <a:pt x="728" y="186"/>
                    </a:lnTo>
                    <a:lnTo>
                      <a:pt x="728" y="182"/>
                    </a:lnTo>
                    <a:lnTo>
                      <a:pt x="732" y="182"/>
                    </a:lnTo>
                    <a:lnTo>
                      <a:pt x="734" y="182"/>
                    </a:lnTo>
                    <a:lnTo>
                      <a:pt x="734" y="180"/>
                    </a:lnTo>
                    <a:lnTo>
                      <a:pt x="738" y="180"/>
                    </a:lnTo>
                    <a:lnTo>
                      <a:pt x="742" y="176"/>
                    </a:lnTo>
                    <a:lnTo>
                      <a:pt x="746" y="176"/>
                    </a:lnTo>
                    <a:lnTo>
                      <a:pt x="748" y="176"/>
                    </a:lnTo>
                    <a:lnTo>
                      <a:pt x="752" y="176"/>
                    </a:lnTo>
                    <a:lnTo>
                      <a:pt x="756" y="176"/>
                    </a:lnTo>
                    <a:lnTo>
                      <a:pt x="760" y="176"/>
                    </a:lnTo>
                    <a:lnTo>
                      <a:pt x="756" y="176"/>
                    </a:lnTo>
                    <a:lnTo>
                      <a:pt x="760" y="176"/>
                    </a:lnTo>
                    <a:lnTo>
                      <a:pt x="764" y="176"/>
                    </a:lnTo>
                    <a:lnTo>
                      <a:pt x="768" y="176"/>
                    </a:lnTo>
                    <a:lnTo>
                      <a:pt x="764" y="172"/>
                    </a:lnTo>
                    <a:lnTo>
                      <a:pt x="760" y="172"/>
                    </a:lnTo>
                    <a:lnTo>
                      <a:pt x="764" y="172"/>
                    </a:lnTo>
                    <a:lnTo>
                      <a:pt x="760" y="172"/>
                    </a:lnTo>
                    <a:lnTo>
                      <a:pt x="760" y="168"/>
                    </a:lnTo>
                    <a:lnTo>
                      <a:pt x="764" y="168"/>
                    </a:lnTo>
                    <a:lnTo>
                      <a:pt x="760" y="168"/>
                    </a:lnTo>
                    <a:lnTo>
                      <a:pt x="756" y="168"/>
                    </a:lnTo>
                    <a:lnTo>
                      <a:pt x="752" y="168"/>
                    </a:lnTo>
                    <a:lnTo>
                      <a:pt x="752" y="164"/>
                    </a:lnTo>
                    <a:lnTo>
                      <a:pt x="748" y="160"/>
                    </a:lnTo>
                    <a:lnTo>
                      <a:pt x="746" y="160"/>
                    </a:lnTo>
                    <a:lnTo>
                      <a:pt x="746" y="158"/>
                    </a:lnTo>
                    <a:lnTo>
                      <a:pt x="748" y="158"/>
                    </a:lnTo>
                    <a:lnTo>
                      <a:pt x="752" y="158"/>
                    </a:lnTo>
                    <a:lnTo>
                      <a:pt x="752" y="154"/>
                    </a:lnTo>
                    <a:lnTo>
                      <a:pt x="760" y="154"/>
                    </a:lnTo>
                    <a:lnTo>
                      <a:pt x="764" y="154"/>
                    </a:lnTo>
                    <a:lnTo>
                      <a:pt x="768" y="154"/>
                    </a:lnTo>
                    <a:lnTo>
                      <a:pt x="772" y="158"/>
                    </a:lnTo>
                    <a:lnTo>
                      <a:pt x="776" y="158"/>
                    </a:lnTo>
                    <a:lnTo>
                      <a:pt x="778" y="160"/>
                    </a:lnTo>
                    <a:lnTo>
                      <a:pt x="782" y="164"/>
                    </a:lnTo>
                    <a:lnTo>
                      <a:pt x="782" y="168"/>
                    </a:lnTo>
                    <a:lnTo>
                      <a:pt x="778" y="168"/>
                    </a:lnTo>
                    <a:lnTo>
                      <a:pt x="782" y="168"/>
                    </a:lnTo>
                    <a:lnTo>
                      <a:pt x="782" y="164"/>
                    </a:lnTo>
                    <a:lnTo>
                      <a:pt x="786" y="168"/>
                    </a:lnTo>
                    <a:lnTo>
                      <a:pt x="790" y="168"/>
                    </a:lnTo>
                    <a:lnTo>
                      <a:pt x="794" y="168"/>
                    </a:lnTo>
                    <a:lnTo>
                      <a:pt x="794" y="172"/>
                    </a:lnTo>
                    <a:lnTo>
                      <a:pt x="798" y="172"/>
                    </a:lnTo>
                    <a:lnTo>
                      <a:pt x="798" y="168"/>
                    </a:lnTo>
                    <a:lnTo>
                      <a:pt x="802" y="168"/>
                    </a:lnTo>
                    <a:lnTo>
                      <a:pt x="806" y="168"/>
                    </a:lnTo>
                    <a:lnTo>
                      <a:pt x="808" y="168"/>
                    </a:lnTo>
                    <a:lnTo>
                      <a:pt x="812" y="168"/>
                    </a:lnTo>
                    <a:lnTo>
                      <a:pt x="808" y="168"/>
                    </a:lnTo>
                    <a:lnTo>
                      <a:pt x="808" y="164"/>
                    </a:lnTo>
                    <a:lnTo>
                      <a:pt x="812" y="164"/>
                    </a:lnTo>
                    <a:lnTo>
                      <a:pt x="816" y="164"/>
                    </a:lnTo>
                    <a:lnTo>
                      <a:pt x="820" y="160"/>
                    </a:lnTo>
                    <a:lnTo>
                      <a:pt x="824" y="158"/>
                    </a:lnTo>
                    <a:lnTo>
                      <a:pt x="828" y="154"/>
                    </a:lnTo>
                    <a:lnTo>
                      <a:pt x="828" y="150"/>
                    </a:lnTo>
                    <a:lnTo>
                      <a:pt x="832" y="150"/>
                    </a:lnTo>
                    <a:lnTo>
                      <a:pt x="828" y="150"/>
                    </a:lnTo>
                    <a:lnTo>
                      <a:pt x="824" y="150"/>
                    </a:lnTo>
                    <a:lnTo>
                      <a:pt x="824" y="154"/>
                    </a:lnTo>
                    <a:lnTo>
                      <a:pt x="820" y="154"/>
                    </a:lnTo>
                    <a:lnTo>
                      <a:pt x="820" y="158"/>
                    </a:lnTo>
                    <a:lnTo>
                      <a:pt x="816" y="158"/>
                    </a:lnTo>
                    <a:lnTo>
                      <a:pt x="816" y="160"/>
                    </a:lnTo>
                    <a:lnTo>
                      <a:pt x="812" y="160"/>
                    </a:lnTo>
                    <a:lnTo>
                      <a:pt x="812" y="164"/>
                    </a:lnTo>
                    <a:lnTo>
                      <a:pt x="808" y="164"/>
                    </a:lnTo>
                    <a:lnTo>
                      <a:pt x="806" y="164"/>
                    </a:lnTo>
                    <a:lnTo>
                      <a:pt x="802" y="164"/>
                    </a:lnTo>
                    <a:lnTo>
                      <a:pt x="798" y="164"/>
                    </a:lnTo>
                    <a:lnTo>
                      <a:pt x="794" y="164"/>
                    </a:lnTo>
                    <a:lnTo>
                      <a:pt x="794" y="160"/>
                    </a:lnTo>
                    <a:lnTo>
                      <a:pt x="798" y="160"/>
                    </a:lnTo>
                    <a:lnTo>
                      <a:pt x="802" y="160"/>
                    </a:lnTo>
                    <a:lnTo>
                      <a:pt x="798" y="158"/>
                    </a:lnTo>
                    <a:lnTo>
                      <a:pt x="798" y="160"/>
                    </a:lnTo>
                    <a:lnTo>
                      <a:pt x="794" y="160"/>
                    </a:lnTo>
                    <a:lnTo>
                      <a:pt x="790" y="160"/>
                    </a:lnTo>
                    <a:lnTo>
                      <a:pt x="786" y="160"/>
                    </a:lnTo>
                    <a:lnTo>
                      <a:pt x="786" y="158"/>
                    </a:lnTo>
                    <a:lnTo>
                      <a:pt x="790" y="158"/>
                    </a:lnTo>
                    <a:lnTo>
                      <a:pt x="786" y="158"/>
                    </a:lnTo>
                    <a:lnTo>
                      <a:pt x="786" y="154"/>
                    </a:lnTo>
                    <a:lnTo>
                      <a:pt x="790" y="154"/>
                    </a:lnTo>
                    <a:lnTo>
                      <a:pt x="794" y="154"/>
                    </a:lnTo>
                    <a:lnTo>
                      <a:pt x="798" y="154"/>
                    </a:lnTo>
                    <a:lnTo>
                      <a:pt x="802" y="154"/>
                    </a:lnTo>
                    <a:lnTo>
                      <a:pt x="798" y="154"/>
                    </a:lnTo>
                    <a:lnTo>
                      <a:pt x="794" y="154"/>
                    </a:lnTo>
                    <a:lnTo>
                      <a:pt x="790" y="154"/>
                    </a:lnTo>
                    <a:lnTo>
                      <a:pt x="786" y="154"/>
                    </a:lnTo>
                    <a:lnTo>
                      <a:pt x="782" y="154"/>
                    </a:lnTo>
                    <a:lnTo>
                      <a:pt x="786" y="150"/>
                    </a:lnTo>
                    <a:lnTo>
                      <a:pt x="790" y="150"/>
                    </a:lnTo>
                    <a:lnTo>
                      <a:pt x="794" y="150"/>
                    </a:lnTo>
                    <a:lnTo>
                      <a:pt x="798" y="150"/>
                    </a:lnTo>
                    <a:lnTo>
                      <a:pt x="802" y="150"/>
                    </a:lnTo>
                    <a:lnTo>
                      <a:pt x="798" y="150"/>
                    </a:lnTo>
                    <a:lnTo>
                      <a:pt x="794" y="150"/>
                    </a:lnTo>
                    <a:lnTo>
                      <a:pt x="790" y="150"/>
                    </a:lnTo>
                    <a:lnTo>
                      <a:pt x="790" y="146"/>
                    </a:lnTo>
                    <a:lnTo>
                      <a:pt x="794" y="146"/>
                    </a:lnTo>
                    <a:lnTo>
                      <a:pt x="798" y="146"/>
                    </a:lnTo>
                    <a:lnTo>
                      <a:pt x="802" y="146"/>
                    </a:lnTo>
                    <a:lnTo>
                      <a:pt x="806" y="146"/>
                    </a:lnTo>
                    <a:lnTo>
                      <a:pt x="802" y="146"/>
                    </a:lnTo>
                    <a:lnTo>
                      <a:pt x="798" y="146"/>
                    </a:lnTo>
                    <a:lnTo>
                      <a:pt x="794" y="146"/>
                    </a:lnTo>
                    <a:lnTo>
                      <a:pt x="794" y="142"/>
                    </a:lnTo>
                    <a:lnTo>
                      <a:pt x="798" y="142"/>
                    </a:lnTo>
                    <a:lnTo>
                      <a:pt x="794" y="142"/>
                    </a:lnTo>
                    <a:lnTo>
                      <a:pt x="794" y="138"/>
                    </a:lnTo>
                    <a:lnTo>
                      <a:pt x="794" y="136"/>
                    </a:lnTo>
                    <a:lnTo>
                      <a:pt x="798" y="136"/>
                    </a:lnTo>
                    <a:lnTo>
                      <a:pt x="794" y="138"/>
                    </a:lnTo>
                    <a:lnTo>
                      <a:pt x="794" y="142"/>
                    </a:lnTo>
                    <a:lnTo>
                      <a:pt x="790" y="142"/>
                    </a:lnTo>
                    <a:lnTo>
                      <a:pt x="790" y="146"/>
                    </a:lnTo>
                    <a:lnTo>
                      <a:pt x="786" y="150"/>
                    </a:lnTo>
                    <a:lnTo>
                      <a:pt x="782" y="150"/>
                    </a:lnTo>
                    <a:lnTo>
                      <a:pt x="778" y="150"/>
                    </a:lnTo>
                    <a:lnTo>
                      <a:pt x="776" y="150"/>
                    </a:lnTo>
                    <a:lnTo>
                      <a:pt x="776" y="146"/>
                    </a:lnTo>
                    <a:lnTo>
                      <a:pt x="778" y="146"/>
                    </a:lnTo>
                    <a:lnTo>
                      <a:pt x="778" y="142"/>
                    </a:lnTo>
                    <a:lnTo>
                      <a:pt x="776" y="142"/>
                    </a:lnTo>
                    <a:lnTo>
                      <a:pt x="776" y="146"/>
                    </a:lnTo>
                    <a:lnTo>
                      <a:pt x="772" y="146"/>
                    </a:lnTo>
                    <a:lnTo>
                      <a:pt x="768" y="146"/>
                    </a:lnTo>
                    <a:lnTo>
                      <a:pt x="768" y="150"/>
                    </a:lnTo>
                    <a:lnTo>
                      <a:pt x="764" y="150"/>
                    </a:lnTo>
                    <a:lnTo>
                      <a:pt x="760" y="150"/>
                    </a:lnTo>
                    <a:lnTo>
                      <a:pt x="756" y="150"/>
                    </a:lnTo>
                    <a:lnTo>
                      <a:pt x="756" y="146"/>
                    </a:lnTo>
                    <a:lnTo>
                      <a:pt x="760" y="146"/>
                    </a:lnTo>
                    <a:lnTo>
                      <a:pt x="756" y="146"/>
                    </a:lnTo>
                    <a:lnTo>
                      <a:pt x="756" y="142"/>
                    </a:lnTo>
                    <a:lnTo>
                      <a:pt x="756" y="138"/>
                    </a:lnTo>
                    <a:lnTo>
                      <a:pt x="760" y="138"/>
                    </a:lnTo>
                    <a:lnTo>
                      <a:pt x="760" y="136"/>
                    </a:lnTo>
                    <a:lnTo>
                      <a:pt x="764" y="136"/>
                    </a:lnTo>
                    <a:lnTo>
                      <a:pt x="760" y="136"/>
                    </a:lnTo>
                    <a:lnTo>
                      <a:pt x="764" y="132"/>
                    </a:lnTo>
                    <a:lnTo>
                      <a:pt x="768" y="128"/>
                    </a:lnTo>
                    <a:lnTo>
                      <a:pt x="772" y="128"/>
                    </a:lnTo>
                    <a:lnTo>
                      <a:pt x="776" y="128"/>
                    </a:lnTo>
                    <a:lnTo>
                      <a:pt x="778" y="128"/>
                    </a:lnTo>
                    <a:lnTo>
                      <a:pt x="782" y="128"/>
                    </a:lnTo>
                    <a:lnTo>
                      <a:pt x="786" y="128"/>
                    </a:lnTo>
                    <a:lnTo>
                      <a:pt x="786" y="124"/>
                    </a:lnTo>
                    <a:lnTo>
                      <a:pt x="790" y="124"/>
                    </a:lnTo>
                    <a:lnTo>
                      <a:pt x="794" y="128"/>
                    </a:lnTo>
                    <a:lnTo>
                      <a:pt x="798" y="128"/>
                    </a:lnTo>
                    <a:lnTo>
                      <a:pt x="802" y="128"/>
                    </a:lnTo>
                    <a:lnTo>
                      <a:pt x="806" y="128"/>
                    </a:lnTo>
                    <a:lnTo>
                      <a:pt x="808" y="128"/>
                    </a:lnTo>
                    <a:lnTo>
                      <a:pt x="812" y="128"/>
                    </a:lnTo>
                    <a:lnTo>
                      <a:pt x="816" y="128"/>
                    </a:lnTo>
                    <a:lnTo>
                      <a:pt x="816" y="132"/>
                    </a:lnTo>
                    <a:lnTo>
                      <a:pt x="820" y="132"/>
                    </a:lnTo>
                    <a:lnTo>
                      <a:pt x="824" y="132"/>
                    </a:lnTo>
                    <a:lnTo>
                      <a:pt x="828" y="136"/>
                    </a:lnTo>
                    <a:lnTo>
                      <a:pt x="832" y="136"/>
                    </a:lnTo>
                    <a:lnTo>
                      <a:pt x="828" y="136"/>
                    </a:lnTo>
                    <a:lnTo>
                      <a:pt x="828" y="132"/>
                    </a:lnTo>
                    <a:lnTo>
                      <a:pt x="832" y="132"/>
                    </a:lnTo>
                    <a:lnTo>
                      <a:pt x="828" y="132"/>
                    </a:lnTo>
                    <a:lnTo>
                      <a:pt x="824" y="132"/>
                    </a:lnTo>
                    <a:lnTo>
                      <a:pt x="820" y="132"/>
                    </a:lnTo>
                    <a:lnTo>
                      <a:pt x="820" y="128"/>
                    </a:lnTo>
                    <a:lnTo>
                      <a:pt x="816" y="128"/>
                    </a:lnTo>
                    <a:lnTo>
                      <a:pt x="820" y="128"/>
                    </a:lnTo>
                    <a:lnTo>
                      <a:pt x="824" y="128"/>
                    </a:lnTo>
                    <a:lnTo>
                      <a:pt x="828" y="128"/>
                    </a:lnTo>
                    <a:lnTo>
                      <a:pt x="832" y="128"/>
                    </a:lnTo>
                    <a:lnTo>
                      <a:pt x="834" y="128"/>
                    </a:lnTo>
                    <a:lnTo>
                      <a:pt x="838" y="128"/>
                    </a:lnTo>
                    <a:lnTo>
                      <a:pt x="834" y="128"/>
                    </a:lnTo>
                    <a:lnTo>
                      <a:pt x="838" y="128"/>
                    </a:lnTo>
                    <a:lnTo>
                      <a:pt x="838" y="124"/>
                    </a:lnTo>
                    <a:lnTo>
                      <a:pt x="842" y="124"/>
                    </a:lnTo>
                    <a:lnTo>
                      <a:pt x="842" y="120"/>
                    </a:lnTo>
                    <a:lnTo>
                      <a:pt x="838" y="120"/>
                    </a:lnTo>
                    <a:lnTo>
                      <a:pt x="834" y="124"/>
                    </a:lnTo>
                    <a:lnTo>
                      <a:pt x="832" y="124"/>
                    </a:lnTo>
                    <a:lnTo>
                      <a:pt x="832" y="128"/>
                    </a:lnTo>
                    <a:lnTo>
                      <a:pt x="828" y="128"/>
                    </a:lnTo>
                    <a:lnTo>
                      <a:pt x="824" y="128"/>
                    </a:lnTo>
                    <a:lnTo>
                      <a:pt x="824" y="124"/>
                    </a:lnTo>
                    <a:lnTo>
                      <a:pt x="820" y="124"/>
                    </a:lnTo>
                    <a:lnTo>
                      <a:pt x="816" y="124"/>
                    </a:lnTo>
                    <a:lnTo>
                      <a:pt x="812" y="124"/>
                    </a:lnTo>
                    <a:lnTo>
                      <a:pt x="808" y="124"/>
                    </a:lnTo>
                    <a:lnTo>
                      <a:pt x="806" y="124"/>
                    </a:lnTo>
                    <a:lnTo>
                      <a:pt x="802" y="124"/>
                    </a:lnTo>
                    <a:lnTo>
                      <a:pt x="798" y="124"/>
                    </a:lnTo>
                    <a:lnTo>
                      <a:pt x="794" y="124"/>
                    </a:lnTo>
                    <a:lnTo>
                      <a:pt x="794" y="120"/>
                    </a:lnTo>
                    <a:lnTo>
                      <a:pt x="798" y="120"/>
                    </a:lnTo>
                    <a:lnTo>
                      <a:pt x="806" y="120"/>
                    </a:lnTo>
                    <a:lnTo>
                      <a:pt x="808" y="120"/>
                    </a:lnTo>
                    <a:lnTo>
                      <a:pt x="808" y="124"/>
                    </a:lnTo>
                    <a:lnTo>
                      <a:pt x="812" y="124"/>
                    </a:lnTo>
                    <a:lnTo>
                      <a:pt x="816" y="120"/>
                    </a:lnTo>
                    <a:lnTo>
                      <a:pt x="812" y="120"/>
                    </a:lnTo>
                    <a:lnTo>
                      <a:pt x="808" y="120"/>
                    </a:lnTo>
                    <a:lnTo>
                      <a:pt x="806" y="120"/>
                    </a:lnTo>
                    <a:lnTo>
                      <a:pt x="806" y="116"/>
                    </a:lnTo>
                    <a:lnTo>
                      <a:pt x="802" y="116"/>
                    </a:lnTo>
                    <a:lnTo>
                      <a:pt x="802" y="112"/>
                    </a:lnTo>
                    <a:lnTo>
                      <a:pt x="798" y="112"/>
                    </a:lnTo>
                    <a:lnTo>
                      <a:pt x="798" y="108"/>
                    </a:lnTo>
                    <a:lnTo>
                      <a:pt x="794" y="108"/>
                    </a:lnTo>
                    <a:lnTo>
                      <a:pt x="790" y="106"/>
                    </a:lnTo>
                    <a:lnTo>
                      <a:pt x="786" y="106"/>
                    </a:lnTo>
                    <a:lnTo>
                      <a:pt x="786" y="102"/>
                    </a:lnTo>
                    <a:lnTo>
                      <a:pt x="782" y="102"/>
                    </a:lnTo>
                    <a:lnTo>
                      <a:pt x="778" y="102"/>
                    </a:lnTo>
                    <a:lnTo>
                      <a:pt x="776" y="102"/>
                    </a:lnTo>
                    <a:lnTo>
                      <a:pt x="772" y="102"/>
                    </a:lnTo>
                    <a:lnTo>
                      <a:pt x="772" y="98"/>
                    </a:lnTo>
                    <a:lnTo>
                      <a:pt x="772" y="94"/>
                    </a:lnTo>
                    <a:lnTo>
                      <a:pt x="776" y="94"/>
                    </a:lnTo>
                    <a:lnTo>
                      <a:pt x="778" y="94"/>
                    </a:lnTo>
                    <a:lnTo>
                      <a:pt x="778" y="98"/>
                    </a:lnTo>
                    <a:lnTo>
                      <a:pt x="782" y="98"/>
                    </a:lnTo>
                    <a:lnTo>
                      <a:pt x="786" y="98"/>
                    </a:lnTo>
                    <a:lnTo>
                      <a:pt x="782" y="94"/>
                    </a:lnTo>
                    <a:lnTo>
                      <a:pt x="776" y="94"/>
                    </a:lnTo>
                    <a:lnTo>
                      <a:pt x="772" y="94"/>
                    </a:lnTo>
                    <a:lnTo>
                      <a:pt x="768" y="94"/>
                    </a:lnTo>
                    <a:lnTo>
                      <a:pt x="768" y="90"/>
                    </a:lnTo>
                    <a:lnTo>
                      <a:pt x="772" y="86"/>
                    </a:lnTo>
                    <a:lnTo>
                      <a:pt x="776" y="82"/>
                    </a:lnTo>
                    <a:lnTo>
                      <a:pt x="778" y="82"/>
                    </a:lnTo>
                    <a:lnTo>
                      <a:pt x="782" y="86"/>
                    </a:lnTo>
                    <a:lnTo>
                      <a:pt x="786" y="86"/>
                    </a:lnTo>
                    <a:lnTo>
                      <a:pt x="790" y="86"/>
                    </a:lnTo>
                    <a:lnTo>
                      <a:pt x="794" y="86"/>
                    </a:lnTo>
                    <a:lnTo>
                      <a:pt x="798" y="86"/>
                    </a:lnTo>
                    <a:lnTo>
                      <a:pt x="802" y="86"/>
                    </a:lnTo>
                    <a:lnTo>
                      <a:pt x="806" y="86"/>
                    </a:lnTo>
                    <a:lnTo>
                      <a:pt x="808" y="86"/>
                    </a:lnTo>
                    <a:lnTo>
                      <a:pt x="812" y="86"/>
                    </a:lnTo>
                    <a:lnTo>
                      <a:pt x="812" y="90"/>
                    </a:lnTo>
                    <a:lnTo>
                      <a:pt x="816" y="90"/>
                    </a:lnTo>
                    <a:lnTo>
                      <a:pt x="820" y="90"/>
                    </a:lnTo>
                    <a:lnTo>
                      <a:pt x="820" y="94"/>
                    </a:lnTo>
                    <a:lnTo>
                      <a:pt x="824" y="94"/>
                    </a:lnTo>
                    <a:lnTo>
                      <a:pt x="828" y="94"/>
                    </a:lnTo>
                    <a:lnTo>
                      <a:pt x="832" y="98"/>
                    </a:lnTo>
                    <a:lnTo>
                      <a:pt x="834" y="98"/>
                    </a:lnTo>
                    <a:lnTo>
                      <a:pt x="834" y="102"/>
                    </a:lnTo>
                    <a:lnTo>
                      <a:pt x="838" y="102"/>
                    </a:lnTo>
                    <a:lnTo>
                      <a:pt x="838" y="106"/>
                    </a:lnTo>
                    <a:lnTo>
                      <a:pt x="842" y="106"/>
                    </a:lnTo>
                    <a:lnTo>
                      <a:pt x="846" y="106"/>
                    </a:lnTo>
                    <a:lnTo>
                      <a:pt x="850" y="106"/>
                    </a:lnTo>
                    <a:lnTo>
                      <a:pt x="854" y="106"/>
                    </a:lnTo>
                    <a:lnTo>
                      <a:pt x="858" y="106"/>
                    </a:lnTo>
                    <a:lnTo>
                      <a:pt x="862" y="106"/>
                    </a:lnTo>
                    <a:lnTo>
                      <a:pt x="864" y="106"/>
                    </a:lnTo>
                    <a:lnTo>
                      <a:pt x="864" y="102"/>
                    </a:lnTo>
                    <a:lnTo>
                      <a:pt x="862" y="102"/>
                    </a:lnTo>
                    <a:lnTo>
                      <a:pt x="858" y="102"/>
                    </a:lnTo>
                    <a:lnTo>
                      <a:pt x="858" y="106"/>
                    </a:lnTo>
                    <a:lnTo>
                      <a:pt x="854" y="106"/>
                    </a:lnTo>
                    <a:lnTo>
                      <a:pt x="850" y="106"/>
                    </a:lnTo>
                    <a:lnTo>
                      <a:pt x="846" y="102"/>
                    </a:lnTo>
                    <a:lnTo>
                      <a:pt x="842" y="102"/>
                    </a:lnTo>
                    <a:lnTo>
                      <a:pt x="838" y="98"/>
                    </a:lnTo>
                    <a:lnTo>
                      <a:pt x="842" y="98"/>
                    </a:lnTo>
                    <a:lnTo>
                      <a:pt x="842" y="94"/>
                    </a:lnTo>
                    <a:lnTo>
                      <a:pt x="838" y="94"/>
                    </a:lnTo>
                    <a:lnTo>
                      <a:pt x="834" y="94"/>
                    </a:lnTo>
                    <a:lnTo>
                      <a:pt x="832" y="94"/>
                    </a:lnTo>
                    <a:lnTo>
                      <a:pt x="828" y="94"/>
                    </a:lnTo>
                    <a:lnTo>
                      <a:pt x="824" y="90"/>
                    </a:lnTo>
                    <a:lnTo>
                      <a:pt x="820" y="86"/>
                    </a:lnTo>
                    <a:lnTo>
                      <a:pt x="816" y="86"/>
                    </a:lnTo>
                    <a:lnTo>
                      <a:pt x="816" y="82"/>
                    </a:lnTo>
                    <a:lnTo>
                      <a:pt x="820" y="82"/>
                    </a:lnTo>
                    <a:lnTo>
                      <a:pt x="824" y="82"/>
                    </a:lnTo>
                    <a:lnTo>
                      <a:pt x="828" y="82"/>
                    </a:lnTo>
                    <a:lnTo>
                      <a:pt x="832" y="82"/>
                    </a:lnTo>
                    <a:lnTo>
                      <a:pt x="834" y="82"/>
                    </a:lnTo>
                    <a:lnTo>
                      <a:pt x="838" y="82"/>
                    </a:lnTo>
                    <a:lnTo>
                      <a:pt x="842" y="82"/>
                    </a:lnTo>
                    <a:lnTo>
                      <a:pt x="846" y="82"/>
                    </a:lnTo>
                    <a:lnTo>
                      <a:pt x="850" y="82"/>
                    </a:lnTo>
                    <a:lnTo>
                      <a:pt x="850" y="78"/>
                    </a:lnTo>
                    <a:lnTo>
                      <a:pt x="854" y="78"/>
                    </a:lnTo>
                    <a:lnTo>
                      <a:pt x="858" y="78"/>
                    </a:lnTo>
                    <a:lnTo>
                      <a:pt x="862" y="78"/>
                    </a:lnTo>
                    <a:lnTo>
                      <a:pt x="864" y="78"/>
                    </a:lnTo>
                    <a:lnTo>
                      <a:pt x="868" y="78"/>
                    </a:lnTo>
                    <a:lnTo>
                      <a:pt x="872" y="78"/>
                    </a:lnTo>
                    <a:lnTo>
                      <a:pt x="876" y="78"/>
                    </a:lnTo>
                    <a:lnTo>
                      <a:pt x="880" y="78"/>
                    </a:lnTo>
                    <a:lnTo>
                      <a:pt x="884" y="78"/>
                    </a:lnTo>
                    <a:lnTo>
                      <a:pt x="888" y="78"/>
                    </a:lnTo>
                    <a:lnTo>
                      <a:pt x="890" y="78"/>
                    </a:lnTo>
                    <a:lnTo>
                      <a:pt x="890" y="76"/>
                    </a:lnTo>
                    <a:lnTo>
                      <a:pt x="888" y="76"/>
                    </a:lnTo>
                    <a:lnTo>
                      <a:pt x="880" y="76"/>
                    </a:lnTo>
                    <a:lnTo>
                      <a:pt x="876" y="76"/>
                    </a:lnTo>
                    <a:lnTo>
                      <a:pt x="872" y="76"/>
                    </a:lnTo>
                    <a:lnTo>
                      <a:pt x="868" y="76"/>
                    </a:lnTo>
                    <a:lnTo>
                      <a:pt x="864" y="76"/>
                    </a:lnTo>
                    <a:lnTo>
                      <a:pt x="868" y="76"/>
                    </a:lnTo>
                    <a:lnTo>
                      <a:pt x="872" y="76"/>
                    </a:lnTo>
                    <a:lnTo>
                      <a:pt x="876" y="72"/>
                    </a:lnTo>
                    <a:lnTo>
                      <a:pt x="880" y="72"/>
                    </a:lnTo>
                    <a:lnTo>
                      <a:pt x="884" y="72"/>
                    </a:lnTo>
                    <a:lnTo>
                      <a:pt x="888" y="72"/>
                    </a:lnTo>
                    <a:lnTo>
                      <a:pt x="890" y="72"/>
                    </a:lnTo>
                    <a:lnTo>
                      <a:pt x="894" y="72"/>
                    </a:lnTo>
                    <a:lnTo>
                      <a:pt x="902" y="68"/>
                    </a:lnTo>
                    <a:lnTo>
                      <a:pt x="906" y="68"/>
                    </a:lnTo>
                    <a:lnTo>
                      <a:pt x="910" y="68"/>
                    </a:lnTo>
                    <a:lnTo>
                      <a:pt x="914" y="68"/>
                    </a:lnTo>
                    <a:lnTo>
                      <a:pt x="910" y="68"/>
                    </a:lnTo>
                    <a:lnTo>
                      <a:pt x="906" y="68"/>
                    </a:lnTo>
                    <a:lnTo>
                      <a:pt x="902" y="68"/>
                    </a:lnTo>
                    <a:lnTo>
                      <a:pt x="898" y="68"/>
                    </a:lnTo>
                    <a:lnTo>
                      <a:pt x="894" y="68"/>
                    </a:lnTo>
                    <a:lnTo>
                      <a:pt x="890" y="68"/>
                    </a:lnTo>
                    <a:lnTo>
                      <a:pt x="884" y="68"/>
                    </a:lnTo>
                    <a:lnTo>
                      <a:pt x="880" y="68"/>
                    </a:lnTo>
                    <a:lnTo>
                      <a:pt x="876" y="68"/>
                    </a:lnTo>
                    <a:lnTo>
                      <a:pt x="876" y="64"/>
                    </a:lnTo>
                    <a:lnTo>
                      <a:pt x="880" y="64"/>
                    </a:lnTo>
                    <a:lnTo>
                      <a:pt x="884" y="64"/>
                    </a:lnTo>
                    <a:lnTo>
                      <a:pt x="884" y="60"/>
                    </a:lnTo>
                    <a:lnTo>
                      <a:pt x="888" y="60"/>
                    </a:lnTo>
                    <a:lnTo>
                      <a:pt x="890" y="56"/>
                    </a:lnTo>
                    <a:lnTo>
                      <a:pt x="894" y="56"/>
                    </a:lnTo>
                    <a:lnTo>
                      <a:pt x="898" y="56"/>
                    </a:lnTo>
                    <a:lnTo>
                      <a:pt x="902" y="52"/>
                    </a:lnTo>
                    <a:lnTo>
                      <a:pt x="906" y="52"/>
                    </a:lnTo>
                    <a:lnTo>
                      <a:pt x="910" y="52"/>
                    </a:lnTo>
                    <a:lnTo>
                      <a:pt x="906" y="52"/>
                    </a:lnTo>
                    <a:lnTo>
                      <a:pt x="902" y="52"/>
                    </a:lnTo>
                    <a:lnTo>
                      <a:pt x="898" y="52"/>
                    </a:lnTo>
                    <a:lnTo>
                      <a:pt x="894" y="52"/>
                    </a:lnTo>
                    <a:lnTo>
                      <a:pt x="890" y="56"/>
                    </a:lnTo>
                    <a:lnTo>
                      <a:pt x="888" y="56"/>
                    </a:lnTo>
                    <a:lnTo>
                      <a:pt x="884" y="56"/>
                    </a:lnTo>
                    <a:lnTo>
                      <a:pt x="884" y="60"/>
                    </a:lnTo>
                    <a:lnTo>
                      <a:pt x="880" y="60"/>
                    </a:lnTo>
                    <a:lnTo>
                      <a:pt x="876" y="60"/>
                    </a:lnTo>
                    <a:lnTo>
                      <a:pt x="872" y="60"/>
                    </a:lnTo>
                    <a:lnTo>
                      <a:pt x="868" y="60"/>
                    </a:lnTo>
                    <a:lnTo>
                      <a:pt x="872" y="60"/>
                    </a:lnTo>
                    <a:lnTo>
                      <a:pt x="876" y="60"/>
                    </a:lnTo>
                    <a:lnTo>
                      <a:pt x="876" y="64"/>
                    </a:lnTo>
                    <a:lnTo>
                      <a:pt x="872" y="64"/>
                    </a:lnTo>
                    <a:lnTo>
                      <a:pt x="876" y="64"/>
                    </a:lnTo>
                    <a:lnTo>
                      <a:pt x="872" y="68"/>
                    </a:lnTo>
                    <a:lnTo>
                      <a:pt x="868" y="72"/>
                    </a:lnTo>
                    <a:lnTo>
                      <a:pt x="864" y="72"/>
                    </a:lnTo>
                    <a:lnTo>
                      <a:pt x="862" y="72"/>
                    </a:lnTo>
                    <a:lnTo>
                      <a:pt x="858" y="72"/>
                    </a:lnTo>
                    <a:lnTo>
                      <a:pt x="854" y="72"/>
                    </a:lnTo>
                    <a:lnTo>
                      <a:pt x="854" y="76"/>
                    </a:lnTo>
                    <a:lnTo>
                      <a:pt x="850" y="76"/>
                    </a:lnTo>
                    <a:lnTo>
                      <a:pt x="842" y="76"/>
                    </a:lnTo>
                    <a:lnTo>
                      <a:pt x="838" y="76"/>
                    </a:lnTo>
                    <a:lnTo>
                      <a:pt x="834" y="76"/>
                    </a:lnTo>
                    <a:lnTo>
                      <a:pt x="828" y="78"/>
                    </a:lnTo>
                    <a:lnTo>
                      <a:pt x="824" y="78"/>
                    </a:lnTo>
                    <a:lnTo>
                      <a:pt x="820" y="78"/>
                    </a:lnTo>
                    <a:lnTo>
                      <a:pt x="820" y="78"/>
                    </a:lnTo>
                    <a:lnTo>
                      <a:pt x="820" y="7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9" name="Freeform 69">
                <a:extLst>
                  <a:ext uri="{FF2B5EF4-FFF2-40B4-BE49-F238E27FC236}">
                    <a16:creationId xmlns:a16="http://schemas.microsoft.com/office/drawing/2014/main" id="{F8D94FC0-6DAC-44F3-8BB9-DBB034ECAE62}"/>
                  </a:ext>
                </a:extLst>
              </p:cNvPr>
              <p:cNvSpPr>
                <a:spLocks/>
              </p:cNvSpPr>
              <p:nvPr/>
            </p:nvSpPr>
            <p:spPr bwMode="auto">
              <a:xfrm>
                <a:off x="3934450" y="4261315"/>
                <a:ext cx="93324" cy="110163"/>
              </a:xfrm>
              <a:custGeom>
                <a:avLst/>
                <a:gdLst>
                  <a:gd name="T0" fmla="*/ 6 w 48"/>
                  <a:gd name="T1" fmla="*/ 22 h 56"/>
                  <a:gd name="T2" fmla="*/ 2 w 48"/>
                  <a:gd name="T3" fmla="*/ 22 h 56"/>
                  <a:gd name="T4" fmla="*/ 2 w 48"/>
                  <a:gd name="T5" fmla="*/ 18 h 56"/>
                  <a:gd name="T6" fmla="*/ 0 w 48"/>
                  <a:gd name="T7" fmla="*/ 16 h 56"/>
                  <a:gd name="T8" fmla="*/ 2 w 48"/>
                  <a:gd name="T9" fmla="*/ 12 h 56"/>
                  <a:gd name="T10" fmla="*/ 0 w 48"/>
                  <a:gd name="T11" fmla="*/ 8 h 56"/>
                  <a:gd name="T12" fmla="*/ 0 w 48"/>
                  <a:gd name="T13" fmla="*/ 4 h 56"/>
                  <a:gd name="T14" fmla="*/ 2 w 48"/>
                  <a:gd name="T15" fmla="*/ 4 h 56"/>
                  <a:gd name="T16" fmla="*/ 2 w 48"/>
                  <a:gd name="T17" fmla="*/ 0 h 56"/>
                  <a:gd name="T18" fmla="*/ 6 w 48"/>
                  <a:gd name="T19" fmla="*/ 4 h 56"/>
                  <a:gd name="T20" fmla="*/ 10 w 48"/>
                  <a:gd name="T21" fmla="*/ 4 h 56"/>
                  <a:gd name="T22" fmla="*/ 18 w 48"/>
                  <a:gd name="T23" fmla="*/ 4 h 56"/>
                  <a:gd name="T24" fmla="*/ 26 w 48"/>
                  <a:gd name="T25" fmla="*/ 8 h 56"/>
                  <a:gd name="T26" fmla="*/ 26 w 48"/>
                  <a:gd name="T27" fmla="*/ 8 h 56"/>
                  <a:gd name="T28" fmla="*/ 28 w 48"/>
                  <a:gd name="T29" fmla="*/ 8 h 56"/>
                  <a:gd name="T30" fmla="*/ 28 w 48"/>
                  <a:gd name="T31" fmla="*/ 8 h 56"/>
                  <a:gd name="T32" fmla="*/ 32 w 48"/>
                  <a:gd name="T33" fmla="*/ 4 h 56"/>
                  <a:gd name="T34" fmla="*/ 32 w 48"/>
                  <a:gd name="T35" fmla="*/ 8 h 56"/>
                  <a:gd name="T36" fmla="*/ 32 w 48"/>
                  <a:gd name="T37" fmla="*/ 8 h 56"/>
                  <a:gd name="T38" fmla="*/ 36 w 48"/>
                  <a:gd name="T39" fmla="*/ 16 h 56"/>
                  <a:gd name="T40" fmla="*/ 40 w 48"/>
                  <a:gd name="T41" fmla="*/ 22 h 56"/>
                  <a:gd name="T42" fmla="*/ 44 w 48"/>
                  <a:gd name="T43" fmla="*/ 26 h 56"/>
                  <a:gd name="T44" fmla="*/ 48 w 48"/>
                  <a:gd name="T45" fmla="*/ 30 h 56"/>
                  <a:gd name="T46" fmla="*/ 44 w 48"/>
                  <a:gd name="T47" fmla="*/ 30 h 56"/>
                  <a:gd name="T48" fmla="*/ 44 w 48"/>
                  <a:gd name="T49" fmla="*/ 26 h 56"/>
                  <a:gd name="T50" fmla="*/ 40 w 48"/>
                  <a:gd name="T51" fmla="*/ 38 h 56"/>
                  <a:gd name="T52" fmla="*/ 44 w 48"/>
                  <a:gd name="T53" fmla="*/ 40 h 56"/>
                  <a:gd name="T54" fmla="*/ 40 w 48"/>
                  <a:gd name="T55" fmla="*/ 40 h 56"/>
                  <a:gd name="T56" fmla="*/ 40 w 48"/>
                  <a:gd name="T57" fmla="*/ 44 h 56"/>
                  <a:gd name="T58" fmla="*/ 40 w 48"/>
                  <a:gd name="T59" fmla="*/ 48 h 56"/>
                  <a:gd name="T60" fmla="*/ 40 w 48"/>
                  <a:gd name="T61" fmla="*/ 48 h 56"/>
                  <a:gd name="T62" fmla="*/ 40 w 48"/>
                  <a:gd name="T63" fmla="*/ 52 h 56"/>
                  <a:gd name="T64" fmla="*/ 40 w 48"/>
                  <a:gd name="T65" fmla="*/ 56 h 56"/>
                  <a:gd name="T66" fmla="*/ 40 w 48"/>
                  <a:gd name="T67" fmla="*/ 52 h 56"/>
                  <a:gd name="T68" fmla="*/ 36 w 48"/>
                  <a:gd name="T69" fmla="*/ 48 h 56"/>
                  <a:gd name="T70" fmla="*/ 36 w 48"/>
                  <a:gd name="T71" fmla="*/ 44 h 56"/>
                  <a:gd name="T72" fmla="*/ 36 w 48"/>
                  <a:gd name="T73" fmla="*/ 40 h 56"/>
                  <a:gd name="T74" fmla="*/ 32 w 48"/>
                  <a:gd name="T75" fmla="*/ 44 h 56"/>
                  <a:gd name="T76" fmla="*/ 36 w 48"/>
                  <a:gd name="T77" fmla="*/ 44 h 56"/>
                  <a:gd name="T78" fmla="*/ 36 w 48"/>
                  <a:gd name="T79" fmla="*/ 48 h 56"/>
                  <a:gd name="T80" fmla="*/ 36 w 48"/>
                  <a:gd name="T81" fmla="*/ 48 h 56"/>
                  <a:gd name="T82" fmla="*/ 32 w 48"/>
                  <a:gd name="T83" fmla="*/ 48 h 56"/>
                  <a:gd name="T84" fmla="*/ 28 w 48"/>
                  <a:gd name="T85" fmla="*/ 44 h 56"/>
                  <a:gd name="T86" fmla="*/ 32 w 48"/>
                  <a:gd name="T87" fmla="*/ 38 h 56"/>
                  <a:gd name="T88" fmla="*/ 28 w 48"/>
                  <a:gd name="T89" fmla="*/ 34 h 56"/>
                  <a:gd name="T90" fmla="*/ 26 w 48"/>
                  <a:gd name="T91" fmla="*/ 30 h 56"/>
                  <a:gd name="T92" fmla="*/ 22 w 48"/>
                  <a:gd name="T93" fmla="*/ 30 h 56"/>
                  <a:gd name="T94" fmla="*/ 18 w 48"/>
                  <a:gd name="T95" fmla="*/ 26 h 56"/>
                  <a:gd name="T96" fmla="*/ 18 w 48"/>
                  <a:gd name="T97" fmla="*/ 26 h 56"/>
                  <a:gd name="T98" fmla="*/ 14 w 48"/>
                  <a:gd name="T99" fmla="*/ 22 h 56"/>
                  <a:gd name="T100" fmla="*/ 10 w 48"/>
                  <a:gd name="T101" fmla="*/ 18 h 56"/>
                  <a:gd name="T102" fmla="*/ 10 w 48"/>
                  <a:gd name="T103" fmla="*/ 18 h 56"/>
                  <a:gd name="T104" fmla="*/ 10 w 48"/>
                  <a:gd name="T105" fmla="*/ 18 h 56"/>
                  <a:gd name="T106" fmla="*/ 14 w 48"/>
                  <a:gd name="T107" fmla="*/ 22 h 56"/>
                  <a:gd name="T108" fmla="*/ 10 w 48"/>
                  <a:gd name="T10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 h="56">
                    <a:moveTo>
                      <a:pt x="10" y="26"/>
                    </a:moveTo>
                    <a:lnTo>
                      <a:pt x="6" y="26"/>
                    </a:lnTo>
                    <a:lnTo>
                      <a:pt x="6" y="22"/>
                    </a:lnTo>
                    <a:lnTo>
                      <a:pt x="6" y="22"/>
                    </a:lnTo>
                    <a:lnTo>
                      <a:pt x="6" y="22"/>
                    </a:lnTo>
                    <a:lnTo>
                      <a:pt x="2" y="22"/>
                    </a:lnTo>
                    <a:lnTo>
                      <a:pt x="2" y="22"/>
                    </a:lnTo>
                    <a:lnTo>
                      <a:pt x="2" y="22"/>
                    </a:lnTo>
                    <a:lnTo>
                      <a:pt x="2" y="22"/>
                    </a:lnTo>
                    <a:lnTo>
                      <a:pt x="2" y="22"/>
                    </a:lnTo>
                    <a:lnTo>
                      <a:pt x="2" y="22"/>
                    </a:lnTo>
                    <a:lnTo>
                      <a:pt x="2" y="18"/>
                    </a:lnTo>
                    <a:lnTo>
                      <a:pt x="2" y="18"/>
                    </a:lnTo>
                    <a:lnTo>
                      <a:pt x="0" y="18"/>
                    </a:lnTo>
                    <a:lnTo>
                      <a:pt x="0" y="18"/>
                    </a:lnTo>
                    <a:lnTo>
                      <a:pt x="0" y="16"/>
                    </a:lnTo>
                    <a:lnTo>
                      <a:pt x="0" y="16"/>
                    </a:lnTo>
                    <a:lnTo>
                      <a:pt x="0" y="16"/>
                    </a:lnTo>
                    <a:lnTo>
                      <a:pt x="2" y="12"/>
                    </a:lnTo>
                    <a:lnTo>
                      <a:pt x="2" y="12"/>
                    </a:lnTo>
                    <a:lnTo>
                      <a:pt x="2" y="8"/>
                    </a:lnTo>
                    <a:lnTo>
                      <a:pt x="2" y="8"/>
                    </a:lnTo>
                    <a:lnTo>
                      <a:pt x="2" y="8"/>
                    </a:lnTo>
                    <a:lnTo>
                      <a:pt x="0" y="8"/>
                    </a:lnTo>
                    <a:lnTo>
                      <a:pt x="0" y="4"/>
                    </a:lnTo>
                    <a:lnTo>
                      <a:pt x="0" y="4"/>
                    </a:lnTo>
                    <a:lnTo>
                      <a:pt x="0" y="4"/>
                    </a:lnTo>
                    <a:lnTo>
                      <a:pt x="0" y="4"/>
                    </a:lnTo>
                    <a:lnTo>
                      <a:pt x="2" y="4"/>
                    </a:lnTo>
                    <a:lnTo>
                      <a:pt x="2" y="4"/>
                    </a:lnTo>
                    <a:lnTo>
                      <a:pt x="2" y="4"/>
                    </a:lnTo>
                    <a:lnTo>
                      <a:pt x="2" y="4"/>
                    </a:lnTo>
                    <a:lnTo>
                      <a:pt x="2" y="4"/>
                    </a:lnTo>
                    <a:lnTo>
                      <a:pt x="2" y="4"/>
                    </a:lnTo>
                    <a:lnTo>
                      <a:pt x="2" y="0"/>
                    </a:lnTo>
                    <a:lnTo>
                      <a:pt x="2" y="0"/>
                    </a:lnTo>
                    <a:lnTo>
                      <a:pt x="2" y="0"/>
                    </a:lnTo>
                    <a:lnTo>
                      <a:pt x="6" y="0"/>
                    </a:lnTo>
                    <a:lnTo>
                      <a:pt x="6" y="0"/>
                    </a:lnTo>
                    <a:lnTo>
                      <a:pt x="6" y="4"/>
                    </a:lnTo>
                    <a:lnTo>
                      <a:pt x="10" y="4"/>
                    </a:lnTo>
                    <a:lnTo>
                      <a:pt x="10" y="4"/>
                    </a:lnTo>
                    <a:lnTo>
                      <a:pt x="10" y="4"/>
                    </a:lnTo>
                    <a:lnTo>
                      <a:pt x="10" y="4"/>
                    </a:lnTo>
                    <a:lnTo>
                      <a:pt x="10" y="4"/>
                    </a:lnTo>
                    <a:lnTo>
                      <a:pt x="10" y="4"/>
                    </a:lnTo>
                    <a:lnTo>
                      <a:pt x="14" y="4"/>
                    </a:lnTo>
                    <a:lnTo>
                      <a:pt x="18" y="4"/>
                    </a:lnTo>
                    <a:lnTo>
                      <a:pt x="22" y="4"/>
                    </a:lnTo>
                    <a:lnTo>
                      <a:pt x="22" y="4"/>
                    </a:lnTo>
                    <a:lnTo>
                      <a:pt x="22" y="8"/>
                    </a:lnTo>
                    <a:lnTo>
                      <a:pt x="26" y="8"/>
                    </a:lnTo>
                    <a:lnTo>
                      <a:pt x="26" y="8"/>
                    </a:lnTo>
                    <a:lnTo>
                      <a:pt x="26" y="8"/>
                    </a:lnTo>
                    <a:lnTo>
                      <a:pt x="26" y="8"/>
                    </a:lnTo>
                    <a:lnTo>
                      <a:pt x="26" y="8"/>
                    </a:lnTo>
                    <a:lnTo>
                      <a:pt x="26" y="8"/>
                    </a:lnTo>
                    <a:lnTo>
                      <a:pt x="26" y="8"/>
                    </a:lnTo>
                    <a:lnTo>
                      <a:pt x="28" y="8"/>
                    </a:lnTo>
                    <a:lnTo>
                      <a:pt x="28" y="8"/>
                    </a:lnTo>
                    <a:lnTo>
                      <a:pt x="28" y="8"/>
                    </a:lnTo>
                    <a:lnTo>
                      <a:pt x="28" y="8"/>
                    </a:lnTo>
                    <a:lnTo>
                      <a:pt x="28" y="8"/>
                    </a:lnTo>
                    <a:lnTo>
                      <a:pt x="28" y="8"/>
                    </a:lnTo>
                    <a:lnTo>
                      <a:pt x="28" y="8"/>
                    </a:lnTo>
                    <a:lnTo>
                      <a:pt x="32" y="8"/>
                    </a:lnTo>
                    <a:lnTo>
                      <a:pt x="32" y="8"/>
                    </a:lnTo>
                    <a:lnTo>
                      <a:pt x="32" y="4"/>
                    </a:lnTo>
                    <a:lnTo>
                      <a:pt x="32" y="4"/>
                    </a:lnTo>
                    <a:lnTo>
                      <a:pt x="32" y="4"/>
                    </a:lnTo>
                    <a:lnTo>
                      <a:pt x="32" y="4"/>
                    </a:lnTo>
                    <a:lnTo>
                      <a:pt x="32" y="8"/>
                    </a:lnTo>
                    <a:lnTo>
                      <a:pt x="32" y="8"/>
                    </a:lnTo>
                    <a:lnTo>
                      <a:pt x="32" y="8"/>
                    </a:lnTo>
                    <a:lnTo>
                      <a:pt x="32" y="8"/>
                    </a:lnTo>
                    <a:lnTo>
                      <a:pt x="32" y="8"/>
                    </a:lnTo>
                    <a:lnTo>
                      <a:pt x="32" y="12"/>
                    </a:lnTo>
                    <a:lnTo>
                      <a:pt x="32" y="12"/>
                    </a:lnTo>
                    <a:lnTo>
                      <a:pt x="32" y="16"/>
                    </a:lnTo>
                    <a:lnTo>
                      <a:pt x="36" y="16"/>
                    </a:lnTo>
                    <a:lnTo>
                      <a:pt x="40" y="22"/>
                    </a:lnTo>
                    <a:lnTo>
                      <a:pt x="40" y="22"/>
                    </a:lnTo>
                    <a:lnTo>
                      <a:pt x="40" y="22"/>
                    </a:lnTo>
                    <a:lnTo>
                      <a:pt x="40" y="22"/>
                    </a:lnTo>
                    <a:lnTo>
                      <a:pt x="40" y="22"/>
                    </a:lnTo>
                    <a:lnTo>
                      <a:pt x="40" y="22"/>
                    </a:lnTo>
                    <a:lnTo>
                      <a:pt x="44" y="26"/>
                    </a:lnTo>
                    <a:lnTo>
                      <a:pt x="44" y="26"/>
                    </a:lnTo>
                    <a:lnTo>
                      <a:pt x="44" y="26"/>
                    </a:lnTo>
                    <a:lnTo>
                      <a:pt x="44" y="26"/>
                    </a:lnTo>
                    <a:lnTo>
                      <a:pt x="48" y="26"/>
                    </a:lnTo>
                    <a:lnTo>
                      <a:pt x="48" y="30"/>
                    </a:lnTo>
                    <a:lnTo>
                      <a:pt x="48" y="30"/>
                    </a:lnTo>
                    <a:lnTo>
                      <a:pt x="48" y="30"/>
                    </a:lnTo>
                    <a:lnTo>
                      <a:pt x="44" y="30"/>
                    </a:lnTo>
                    <a:lnTo>
                      <a:pt x="44" y="30"/>
                    </a:lnTo>
                    <a:lnTo>
                      <a:pt x="44" y="30"/>
                    </a:lnTo>
                    <a:lnTo>
                      <a:pt x="44" y="26"/>
                    </a:lnTo>
                    <a:lnTo>
                      <a:pt x="44" y="26"/>
                    </a:lnTo>
                    <a:lnTo>
                      <a:pt x="44" y="26"/>
                    </a:lnTo>
                    <a:lnTo>
                      <a:pt x="44" y="26"/>
                    </a:lnTo>
                    <a:lnTo>
                      <a:pt x="40" y="30"/>
                    </a:lnTo>
                    <a:lnTo>
                      <a:pt x="40" y="34"/>
                    </a:lnTo>
                    <a:lnTo>
                      <a:pt x="40" y="38"/>
                    </a:lnTo>
                    <a:lnTo>
                      <a:pt x="40" y="38"/>
                    </a:lnTo>
                    <a:lnTo>
                      <a:pt x="44" y="38"/>
                    </a:lnTo>
                    <a:lnTo>
                      <a:pt x="44" y="40"/>
                    </a:lnTo>
                    <a:lnTo>
                      <a:pt x="44" y="40"/>
                    </a:lnTo>
                    <a:lnTo>
                      <a:pt x="44" y="40"/>
                    </a:lnTo>
                    <a:lnTo>
                      <a:pt x="44" y="40"/>
                    </a:lnTo>
                    <a:lnTo>
                      <a:pt x="44" y="40"/>
                    </a:lnTo>
                    <a:lnTo>
                      <a:pt x="40" y="40"/>
                    </a:lnTo>
                    <a:lnTo>
                      <a:pt x="40" y="40"/>
                    </a:lnTo>
                    <a:lnTo>
                      <a:pt x="40" y="40"/>
                    </a:lnTo>
                    <a:lnTo>
                      <a:pt x="40" y="44"/>
                    </a:lnTo>
                    <a:lnTo>
                      <a:pt x="40" y="44"/>
                    </a:lnTo>
                    <a:lnTo>
                      <a:pt x="44" y="44"/>
                    </a:lnTo>
                    <a:lnTo>
                      <a:pt x="44" y="44"/>
                    </a:lnTo>
                    <a:lnTo>
                      <a:pt x="44" y="48"/>
                    </a:lnTo>
                    <a:lnTo>
                      <a:pt x="40" y="48"/>
                    </a:lnTo>
                    <a:lnTo>
                      <a:pt x="40" y="48"/>
                    </a:lnTo>
                    <a:lnTo>
                      <a:pt x="40" y="48"/>
                    </a:lnTo>
                    <a:lnTo>
                      <a:pt x="40" y="48"/>
                    </a:lnTo>
                    <a:lnTo>
                      <a:pt x="40" y="48"/>
                    </a:lnTo>
                    <a:lnTo>
                      <a:pt x="40" y="48"/>
                    </a:lnTo>
                    <a:lnTo>
                      <a:pt x="40" y="52"/>
                    </a:lnTo>
                    <a:lnTo>
                      <a:pt x="40" y="52"/>
                    </a:lnTo>
                    <a:lnTo>
                      <a:pt x="40" y="52"/>
                    </a:lnTo>
                    <a:lnTo>
                      <a:pt x="40" y="52"/>
                    </a:lnTo>
                    <a:lnTo>
                      <a:pt x="40" y="52"/>
                    </a:lnTo>
                    <a:lnTo>
                      <a:pt x="40" y="56"/>
                    </a:lnTo>
                    <a:lnTo>
                      <a:pt x="40" y="56"/>
                    </a:lnTo>
                    <a:lnTo>
                      <a:pt x="40" y="52"/>
                    </a:lnTo>
                    <a:lnTo>
                      <a:pt x="40" y="52"/>
                    </a:lnTo>
                    <a:lnTo>
                      <a:pt x="40" y="52"/>
                    </a:lnTo>
                    <a:lnTo>
                      <a:pt x="40" y="52"/>
                    </a:lnTo>
                    <a:lnTo>
                      <a:pt x="40" y="48"/>
                    </a:lnTo>
                    <a:lnTo>
                      <a:pt x="40" y="48"/>
                    </a:lnTo>
                    <a:lnTo>
                      <a:pt x="40" y="48"/>
                    </a:lnTo>
                    <a:lnTo>
                      <a:pt x="36" y="48"/>
                    </a:lnTo>
                    <a:lnTo>
                      <a:pt x="40" y="48"/>
                    </a:lnTo>
                    <a:lnTo>
                      <a:pt x="40" y="48"/>
                    </a:lnTo>
                    <a:lnTo>
                      <a:pt x="40" y="48"/>
                    </a:lnTo>
                    <a:lnTo>
                      <a:pt x="36" y="44"/>
                    </a:lnTo>
                    <a:lnTo>
                      <a:pt x="36" y="44"/>
                    </a:lnTo>
                    <a:lnTo>
                      <a:pt x="36" y="44"/>
                    </a:lnTo>
                    <a:lnTo>
                      <a:pt x="36" y="44"/>
                    </a:lnTo>
                    <a:lnTo>
                      <a:pt x="36" y="40"/>
                    </a:lnTo>
                    <a:lnTo>
                      <a:pt x="36" y="40"/>
                    </a:lnTo>
                    <a:lnTo>
                      <a:pt x="32" y="40"/>
                    </a:lnTo>
                    <a:lnTo>
                      <a:pt x="32" y="44"/>
                    </a:lnTo>
                    <a:lnTo>
                      <a:pt x="32" y="44"/>
                    </a:lnTo>
                    <a:lnTo>
                      <a:pt x="36" y="44"/>
                    </a:lnTo>
                    <a:lnTo>
                      <a:pt x="36" y="44"/>
                    </a:lnTo>
                    <a:lnTo>
                      <a:pt x="36" y="44"/>
                    </a:lnTo>
                    <a:lnTo>
                      <a:pt x="36" y="44"/>
                    </a:lnTo>
                    <a:lnTo>
                      <a:pt x="36" y="44"/>
                    </a:lnTo>
                    <a:lnTo>
                      <a:pt x="36" y="48"/>
                    </a:lnTo>
                    <a:lnTo>
                      <a:pt x="36" y="48"/>
                    </a:lnTo>
                    <a:lnTo>
                      <a:pt x="36" y="48"/>
                    </a:lnTo>
                    <a:lnTo>
                      <a:pt x="36" y="48"/>
                    </a:lnTo>
                    <a:lnTo>
                      <a:pt x="36" y="48"/>
                    </a:lnTo>
                    <a:lnTo>
                      <a:pt x="36" y="48"/>
                    </a:lnTo>
                    <a:lnTo>
                      <a:pt x="36" y="48"/>
                    </a:lnTo>
                    <a:lnTo>
                      <a:pt x="32" y="48"/>
                    </a:lnTo>
                    <a:lnTo>
                      <a:pt x="32" y="48"/>
                    </a:lnTo>
                    <a:lnTo>
                      <a:pt x="32" y="48"/>
                    </a:lnTo>
                    <a:lnTo>
                      <a:pt x="32" y="48"/>
                    </a:lnTo>
                    <a:lnTo>
                      <a:pt x="28" y="44"/>
                    </a:lnTo>
                    <a:lnTo>
                      <a:pt x="28" y="44"/>
                    </a:lnTo>
                    <a:lnTo>
                      <a:pt x="28" y="44"/>
                    </a:lnTo>
                    <a:lnTo>
                      <a:pt x="28" y="44"/>
                    </a:lnTo>
                    <a:lnTo>
                      <a:pt x="28" y="44"/>
                    </a:lnTo>
                    <a:lnTo>
                      <a:pt x="32" y="40"/>
                    </a:lnTo>
                    <a:lnTo>
                      <a:pt x="32" y="40"/>
                    </a:lnTo>
                    <a:lnTo>
                      <a:pt x="32" y="38"/>
                    </a:lnTo>
                    <a:lnTo>
                      <a:pt x="32" y="38"/>
                    </a:lnTo>
                    <a:lnTo>
                      <a:pt x="28" y="38"/>
                    </a:lnTo>
                    <a:lnTo>
                      <a:pt x="28" y="38"/>
                    </a:lnTo>
                    <a:lnTo>
                      <a:pt x="28" y="34"/>
                    </a:lnTo>
                    <a:lnTo>
                      <a:pt x="26" y="34"/>
                    </a:lnTo>
                    <a:lnTo>
                      <a:pt x="26" y="34"/>
                    </a:lnTo>
                    <a:lnTo>
                      <a:pt x="26" y="34"/>
                    </a:lnTo>
                    <a:lnTo>
                      <a:pt x="26" y="30"/>
                    </a:lnTo>
                    <a:lnTo>
                      <a:pt x="26" y="30"/>
                    </a:lnTo>
                    <a:lnTo>
                      <a:pt x="26" y="30"/>
                    </a:lnTo>
                    <a:lnTo>
                      <a:pt x="22" y="30"/>
                    </a:lnTo>
                    <a:lnTo>
                      <a:pt x="22" y="30"/>
                    </a:lnTo>
                    <a:lnTo>
                      <a:pt x="18" y="30"/>
                    </a:lnTo>
                    <a:lnTo>
                      <a:pt x="18" y="30"/>
                    </a:lnTo>
                    <a:lnTo>
                      <a:pt x="18" y="30"/>
                    </a:lnTo>
                    <a:lnTo>
                      <a:pt x="18" y="26"/>
                    </a:lnTo>
                    <a:lnTo>
                      <a:pt x="18" y="26"/>
                    </a:lnTo>
                    <a:lnTo>
                      <a:pt x="18" y="26"/>
                    </a:lnTo>
                    <a:lnTo>
                      <a:pt x="18" y="26"/>
                    </a:lnTo>
                    <a:lnTo>
                      <a:pt x="18" y="26"/>
                    </a:lnTo>
                    <a:lnTo>
                      <a:pt x="18" y="26"/>
                    </a:lnTo>
                    <a:lnTo>
                      <a:pt x="18" y="22"/>
                    </a:lnTo>
                    <a:lnTo>
                      <a:pt x="14" y="22"/>
                    </a:lnTo>
                    <a:lnTo>
                      <a:pt x="14" y="22"/>
                    </a:lnTo>
                    <a:lnTo>
                      <a:pt x="14" y="22"/>
                    </a:lnTo>
                    <a:lnTo>
                      <a:pt x="14" y="22"/>
                    </a:lnTo>
                    <a:lnTo>
                      <a:pt x="14" y="18"/>
                    </a:lnTo>
                    <a:lnTo>
                      <a:pt x="10" y="18"/>
                    </a:lnTo>
                    <a:lnTo>
                      <a:pt x="10" y="18"/>
                    </a:lnTo>
                    <a:lnTo>
                      <a:pt x="10" y="18"/>
                    </a:lnTo>
                    <a:lnTo>
                      <a:pt x="10" y="18"/>
                    </a:lnTo>
                    <a:lnTo>
                      <a:pt x="10" y="18"/>
                    </a:lnTo>
                    <a:lnTo>
                      <a:pt x="10" y="18"/>
                    </a:lnTo>
                    <a:lnTo>
                      <a:pt x="10" y="18"/>
                    </a:lnTo>
                    <a:lnTo>
                      <a:pt x="10" y="18"/>
                    </a:lnTo>
                    <a:lnTo>
                      <a:pt x="10" y="18"/>
                    </a:lnTo>
                    <a:lnTo>
                      <a:pt x="10" y="22"/>
                    </a:lnTo>
                    <a:lnTo>
                      <a:pt x="10" y="22"/>
                    </a:lnTo>
                    <a:lnTo>
                      <a:pt x="14" y="22"/>
                    </a:lnTo>
                    <a:lnTo>
                      <a:pt x="14" y="22"/>
                    </a:lnTo>
                    <a:lnTo>
                      <a:pt x="14" y="26"/>
                    </a:lnTo>
                    <a:lnTo>
                      <a:pt x="10" y="26"/>
                    </a:lnTo>
                    <a:lnTo>
                      <a:pt x="10" y="26"/>
                    </a:lnTo>
                    <a:lnTo>
                      <a:pt x="10" y="26"/>
                    </a:lnTo>
                    <a:lnTo>
                      <a:pt x="10" y="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0" name="Freeform 70">
                <a:extLst>
                  <a:ext uri="{FF2B5EF4-FFF2-40B4-BE49-F238E27FC236}">
                    <a16:creationId xmlns:a16="http://schemas.microsoft.com/office/drawing/2014/main" id="{4D702DC4-35C8-4705-829E-724D75580622}"/>
                  </a:ext>
                </a:extLst>
              </p:cNvPr>
              <p:cNvSpPr>
                <a:spLocks noEditPoints="1"/>
              </p:cNvSpPr>
              <p:nvPr/>
            </p:nvSpPr>
            <p:spPr bwMode="auto">
              <a:xfrm>
                <a:off x="3961670" y="3852141"/>
                <a:ext cx="299414" cy="114097"/>
              </a:xfrm>
              <a:custGeom>
                <a:avLst/>
                <a:gdLst>
                  <a:gd name="T0" fmla="*/ 82 w 154"/>
                  <a:gd name="T1" fmla="*/ 30 h 58"/>
                  <a:gd name="T2" fmla="*/ 68 w 154"/>
                  <a:gd name="T3" fmla="*/ 26 h 58"/>
                  <a:gd name="T4" fmla="*/ 60 w 154"/>
                  <a:gd name="T5" fmla="*/ 18 h 58"/>
                  <a:gd name="T6" fmla="*/ 44 w 154"/>
                  <a:gd name="T7" fmla="*/ 14 h 58"/>
                  <a:gd name="T8" fmla="*/ 38 w 154"/>
                  <a:gd name="T9" fmla="*/ 14 h 58"/>
                  <a:gd name="T10" fmla="*/ 44 w 154"/>
                  <a:gd name="T11" fmla="*/ 8 h 58"/>
                  <a:gd name="T12" fmla="*/ 30 w 154"/>
                  <a:gd name="T13" fmla="*/ 8 h 58"/>
                  <a:gd name="T14" fmla="*/ 22 w 154"/>
                  <a:gd name="T15" fmla="*/ 14 h 58"/>
                  <a:gd name="T16" fmla="*/ 14 w 154"/>
                  <a:gd name="T17" fmla="*/ 18 h 58"/>
                  <a:gd name="T18" fmla="*/ 8 w 154"/>
                  <a:gd name="T19" fmla="*/ 26 h 58"/>
                  <a:gd name="T20" fmla="*/ 4 w 154"/>
                  <a:gd name="T21" fmla="*/ 18 h 58"/>
                  <a:gd name="T22" fmla="*/ 10 w 154"/>
                  <a:gd name="T23" fmla="*/ 8 h 58"/>
                  <a:gd name="T24" fmla="*/ 26 w 154"/>
                  <a:gd name="T25" fmla="*/ 4 h 58"/>
                  <a:gd name="T26" fmla="*/ 40 w 154"/>
                  <a:gd name="T27" fmla="*/ 0 h 58"/>
                  <a:gd name="T28" fmla="*/ 52 w 154"/>
                  <a:gd name="T29" fmla="*/ 4 h 58"/>
                  <a:gd name="T30" fmla="*/ 60 w 154"/>
                  <a:gd name="T31" fmla="*/ 4 h 58"/>
                  <a:gd name="T32" fmla="*/ 70 w 154"/>
                  <a:gd name="T33" fmla="*/ 8 h 58"/>
                  <a:gd name="T34" fmla="*/ 78 w 154"/>
                  <a:gd name="T35" fmla="*/ 14 h 58"/>
                  <a:gd name="T36" fmla="*/ 94 w 154"/>
                  <a:gd name="T37" fmla="*/ 18 h 58"/>
                  <a:gd name="T38" fmla="*/ 100 w 154"/>
                  <a:gd name="T39" fmla="*/ 26 h 58"/>
                  <a:gd name="T40" fmla="*/ 104 w 154"/>
                  <a:gd name="T41" fmla="*/ 22 h 58"/>
                  <a:gd name="T42" fmla="*/ 104 w 154"/>
                  <a:gd name="T43" fmla="*/ 26 h 58"/>
                  <a:gd name="T44" fmla="*/ 112 w 154"/>
                  <a:gd name="T45" fmla="*/ 30 h 58"/>
                  <a:gd name="T46" fmla="*/ 120 w 154"/>
                  <a:gd name="T47" fmla="*/ 34 h 58"/>
                  <a:gd name="T48" fmla="*/ 130 w 154"/>
                  <a:gd name="T49" fmla="*/ 38 h 58"/>
                  <a:gd name="T50" fmla="*/ 130 w 154"/>
                  <a:gd name="T51" fmla="*/ 44 h 58"/>
                  <a:gd name="T52" fmla="*/ 138 w 154"/>
                  <a:gd name="T53" fmla="*/ 44 h 58"/>
                  <a:gd name="T54" fmla="*/ 150 w 154"/>
                  <a:gd name="T55" fmla="*/ 50 h 58"/>
                  <a:gd name="T56" fmla="*/ 146 w 154"/>
                  <a:gd name="T57" fmla="*/ 54 h 58"/>
                  <a:gd name="T58" fmla="*/ 130 w 154"/>
                  <a:gd name="T59" fmla="*/ 58 h 58"/>
                  <a:gd name="T60" fmla="*/ 120 w 154"/>
                  <a:gd name="T61" fmla="*/ 54 h 58"/>
                  <a:gd name="T62" fmla="*/ 112 w 154"/>
                  <a:gd name="T63" fmla="*/ 54 h 58"/>
                  <a:gd name="T64" fmla="*/ 104 w 154"/>
                  <a:gd name="T65" fmla="*/ 58 h 58"/>
                  <a:gd name="T66" fmla="*/ 104 w 154"/>
                  <a:gd name="T67" fmla="*/ 50 h 58"/>
                  <a:gd name="T68" fmla="*/ 108 w 154"/>
                  <a:gd name="T69" fmla="*/ 44 h 58"/>
                  <a:gd name="T70" fmla="*/ 98 w 154"/>
                  <a:gd name="T71" fmla="*/ 40 h 58"/>
                  <a:gd name="T72" fmla="*/ 90 w 154"/>
                  <a:gd name="T73" fmla="*/ 38 h 58"/>
                  <a:gd name="T74" fmla="*/ 90 w 154"/>
                  <a:gd name="T75" fmla="*/ 30 h 58"/>
                  <a:gd name="T76" fmla="*/ 78 w 154"/>
                  <a:gd name="T77" fmla="*/ 8 h 58"/>
                  <a:gd name="T78" fmla="*/ 90 w 154"/>
                  <a:gd name="T79" fmla="*/ 14 h 58"/>
                  <a:gd name="T80" fmla="*/ 90 w 154"/>
                  <a:gd name="T81" fmla="*/ 10 h 58"/>
                  <a:gd name="T82" fmla="*/ 90 w 154"/>
                  <a:gd name="T83" fmla="*/ 14 h 58"/>
                  <a:gd name="T84" fmla="*/ 94 w 154"/>
                  <a:gd name="T85" fmla="*/ 10 h 58"/>
                  <a:gd name="T86" fmla="*/ 98 w 154"/>
                  <a:gd name="T87" fmla="*/ 14 h 58"/>
                  <a:gd name="T88" fmla="*/ 100 w 154"/>
                  <a:gd name="T89" fmla="*/ 14 h 58"/>
                  <a:gd name="T90" fmla="*/ 100 w 154"/>
                  <a:gd name="T91" fmla="*/ 22 h 58"/>
                  <a:gd name="T92" fmla="*/ 100 w 154"/>
                  <a:gd name="T93" fmla="*/ 22 h 58"/>
                  <a:gd name="T94" fmla="*/ 22 w 154"/>
                  <a:gd name="T95" fmla="*/ 26 h 58"/>
                  <a:gd name="T96" fmla="*/ 26 w 154"/>
                  <a:gd name="T97" fmla="*/ 22 h 58"/>
                  <a:gd name="T98" fmla="*/ 34 w 154"/>
                  <a:gd name="T99" fmla="*/ 30 h 58"/>
                  <a:gd name="T100" fmla="*/ 26 w 154"/>
                  <a:gd name="T101"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 h="58">
                    <a:moveTo>
                      <a:pt x="90" y="30"/>
                    </a:moveTo>
                    <a:lnTo>
                      <a:pt x="86" y="26"/>
                    </a:lnTo>
                    <a:lnTo>
                      <a:pt x="82" y="26"/>
                    </a:lnTo>
                    <a:lnTo>
                      <a:pt x="82" y="30"/>
                    </a:lnTo>
                    <a:lnTo>
                      <a:pt x="78" y="30"/>
                    </a:lnTo>
                    <a:lnTo>
                      <a:pt x="74" y="26"/>
                    </a:lnTo>
                    <a:lnTo>
                      <a:pt x="70" y="26"/>
                    </a:lnTo>
                    <a:lnTo>
                      <a:pt x="68" y="26"/>
                    </a:lnTo>
                    <a:lnTo>
                      <a:pt x="68" y="22"/>
                    </a:lnTo>
                    <a:lnTo>
                      <a:pt x="64" y="22"/>
                    </a:lnTo>
                    <a:lnTo>
                      <a:pt x="64" y="18"/>
                    </a:lnTo>
                    <a:lnTo>
                      <a:pt x="60" y="18"/>
                    </a:lnTo>
                    <a:lnTo>
                      <a:pt x="56" y="18"/>
                    </a:lnTo>
                    <a:lnTo>
                      <a:pt x="52" y="18"/>
                    </a:lnTo>
                    <a:lnTo>
                      <a:pt x="48" y="18"/>
                    </a:lnTo>
                    <a:lnTo>
                      <a:pt x="44" y="14"/>
                    </a:lnTo>
                    <a:lnTo>
                      <a:pt x="44" y="18"/>
                    </a:lnTo>
                    <a:lnTo>
                      <a:pt x="40" y="18"/>
                    </a:lnTo>
                    <a:lnTo>
                      <a:pt x="40" y="14"/>
                    </a:lnTo>
                    <a:lnTo>
                      <a:pt x="38" y="14"/>
                    </a:lnTo>
                    <a:lnTo>
                      <a:pt x="38" y="10"/>
                    </a:lnTo>
                    <a:lnTo>
                      <a:pt x="40" y="10"/>
                    </a:lnTo>
                    <a:lnTo>
                      <a:pt x="44" y="10"/>
                    </a:lnTo>
                    <a:lnTo>
                      <a:pt x="44" y="8"/>
                    </a:lnTo>
                    <a:lnTo>
                      <a:pt x="40" y="8"/>
                    </a:lnTo>
                    <a:lnTo>
                      <a:pt x="38" y="8"/>
                    </a:lnTo>
                    <a:lnTo>
                      <a:pt x="34" y="8"/>
                    </a:lnTo>
                    <a:lnTo>
                      <a:pt x="30" y="8"/>
                    </a:lnTo>
                    <a:lnTo>
                      <a:pt x="30" y="10"/>
                    </a:lnTo>
                    <a:lnTo>
                      <a:pt x="26" y="10"/>
                    </a:lnTo>
                    <a:lnTo>
                      <a:pt x="26" y="14"/>
                    </a:lnTo>
                    <a:lnTo>
                      <a:pt x="22" y="14"/>
                    </a:lnTo>
                    <a:lnTo>
                      <a:pt x="22" y="18"/>
                    </a:lnTo>
                    <a:lnTo>
                      <a:pt x="18" y="18"/>
                    </a:lnTo>
                    <a:lnTo>
                      <a:pt x="18" y="14"/>
                    </a:lnTo>
                    <a:lnTo>
                      <a:pt x="14" y="18"/>
                    </a:lnTo>
                    <a:lnTo>
                      <a:pt x="10" y="18"/>
                    </a:lnTo>
                    <a:lnTo>
                      <a:pt x="10" y="22"/>
                    </a:lnTo>
                    <a:lnTo>
                      <a:pt x="8" y="22"/>
                    </a:lnTo>
                    <a:lnTo>
                      <a:pt x="8" y="26"/>
                    </a:lnTo>
                    <a:lnTo>
                      <a:pt x="4" y="26"/>
                    </a:lnTo>
                    <a:lnTo>
                      <a:pt x="4" y="22"/>
                    </a:lnTo>
                    <a:lnTo>
                      <a:pt x="0" y="22"/>
                    </a:lnTo>
                    <a:lnTo>
                      <a:pt x="4" y="18"/>
                    </a:lnTo>
                    <a:lnTo>
                      <a:pt x="8" y="18"/>
                    </a:lnTo>
                    <a:lnTo>
                      <a:pt x="8" y="14"/>
                    </a:lnTo>
                    <a:lnTo>
                      <a:pt x="8" y="10"/>
                    </a:lnTo>
                    <a:lnTo>
                      <a:pt x="10" y="8"/>
                    </a:lnTo>
                    <a:lnTo>
                      <a:pt x="14" y="8"/>
                    </a:lnTo>
                    <a:lnTo>
                      <a:pt x="18" y="4"/>
                    </a:lnTo>
                    <a:lnTo>
                      <a:pt x="22" y="4"/>
                    </a:lnTo>
                    <a:lnTo>
                      <a:pt x="26" y="4"/>
                    </a:lnTo>
                    <a:lnTo>
                      <a:pt x="30" y="4"/>
                    </a:lnTo>
                    <a:lnTo>
                      <a:pt x="34" y="0"/>
                    </a:lnTo>
                    <a:lnTo>
                      <a:pt x="38" y="0"/>
                    </a:lnTo>
                    <a:lnTo>
                      <a:pt x="40" y="0"/>
                    </a:lnTo>
                    <a:lnTo>
                      <a:pt x="44" y="0"/>
                    </a:lnTo>
                    <a:lnTo>
                      <a:pt x="48" y="0"/>
                    </a:lnTo>
                    <a:lnTo>
                      <a:pt x="52" y="0"/>
                    </a:lnTo>
                    <a:lnTo>
                      <a:pt x="52" y="4"/>
                    </a:lnTo>
                    <a:lnTo>
                      <a:pt x="52" y="0"/>
                    </a:lnTo>
                    <a:lnTo>
                      <a:pt x="56" y="0"/>
                    </a:lnTo>
                    <a:lnTo>
                      <a:pt x="60" y="0"/>
                    </a:lnTo>
                    <a:lnTo>
                      <a:pt x="60" y="4"/>
                    </a:lnTo>
                    <a:lnTo>
                      <a:pt x="64" y="4"/>
                    </a:lnTo>
                    <a:lnTo>
                      <a:pt x="68" y="4"/>
                    </a:lnTo>
                    <a:lnTo>
                      <a:pt x="70" y="4"/>
                    </a:lnTo>
                    <a:lnTo>
                      <a:pt x="70" y="8"/>
                    </a:lnTo>
                    <a:lnTo>
                      <a:pt x="74" y="8"/>
                    </a:lnTo>
                    <a:lnTo>
                      <a:pt x="74" y="10"/>
                    </a:lnTo>
                    <a:lnTo>
                      <a:pt x="78" y="10"/>
                    </a:lnTo>
                    <a:lnTo>
                      <a:pt x="78" y="14"/>
                    </a:lnTo>
                    <a:lnTo>
                      <a:pt x="82" y="14"/>
                    </a:lnTo>
                    <a:lnTo>
                      <a:pt x="86" y="14"/>
                    </a:lnTo>
                    <a:lnTo>
                      <a:pt x="90" y="14"/>
                    </a:lnTo>
                    <a:lnTo>
                      <a:pt x="94" y="18"/>
                    </a:lnTo>
                    <a:lnTo>
                      <a:pt x="98" y="18"/>
                    </a:lnTo>
                    <a:lnTo>
                      <a:pt x="98" y="22"/>
                    </a:lnTo>
                    <a:lnTo>
                      <a:pt x="100" y="22"/>
                    </a:lnTo>
                    <a:lnTo>
                      <a:pt x="100" y="26"/>
                    </a:lnTo>
                    <a:lnTo>
                      <a:pt x="104" y="26"/>
                    </a:lnTo>
                    <a:lnTo>
                      <a:pt x="108" y="26"/>
                    </a:lnTo>
                    <a:lnTo>
                      <a:pt x="104" y="26"/>
                    </a:lnTo>
                    <a:lnTo>
                      <a:pt x="104" y="22"/>
                    </a:lnTo>
                    <a:lnTo>
                      <a:pt x="100" y="22"/>
                    </a:lnTo>
                    <a:lnTo>
                      <a:pt x="104" y="22"/>
                    </a:lnTo>
                    <a:lnTo>
                      <a:pt x="108" y="26"/>
                    </a:lnTo>
                    <a:lnTo>
                      <a:pt x="104" y="26"/>
                    </a:lnTo>
                    <a:lnTo>
                      <a:pt x="108" y="30"/>
                    </a:lnTo>
                    <a:lnTo>
                      <a:pt x="108" y="26"/>
                    </a:lnTo>
                    <a:lnTo>
                      <a:pt x="112" y="26"/>
                    </a:lnTo>
                    <a:lnTo>
                      <a:pt x="112" y="30"/>
                    </a:lnTo>
                    <a:lnTo>
                      <a:pt x="112" y="34"/>
                    </a:lnTo>
                    <a:lnTo>
                      <a:pt x="116" y="30"/>
                    </a:lnTo>
                    <a:lnTo>
                      <a:pt x="116" y="34"/>
                    </a:lnTo>
                    <a:lnTo>
                      <a:pt x="120" y="34"/>
                    </a:lnTo>
                    <a:lnTo>
                      <a:pt x="124" y="34"/>
                    </a:lnTo>
                    <a:lnTo>
                      <a:pt x="124" y="38"/>
                    </a:lnTo>
                    <a:lnTo>
                      <a:pt x="128" y="38"/>
                    </a:lnTo>
                    <a:lnTo>
                      <a:pt x="130" y="38"/>
                    </a:lnTo>
                    <a:lnTo>
                      <a:pt x="130" y="40"/>
                    </a:lnTo>
                    <a:lnTo>
                      <a:pt x="128" y="40"/>
                    </a:lnTo>
                    <a:lnTo>
                      <a:pt x="128" y="44"/>
                    </a:lnTo>
                    <a:lnTo>
                      <a:pt x="130" y="44"/>
                    </a:lnTo>
                    <a:lnTo>
                      <a:pt x="134" y="44"/>
                    </a:lnTo>
                    <a:lnTo>
                      <a:pt x="134" y="40"/>
                    </a:lnTo>
                    <a:lnTo>
                      <a:pt x="134" y="44"/>
                    </a:lnTo>
                    <a:lnTo>
                      <a:pt x="138" y="44"/>
                    </a:lnTo>
                    <a:lnTo>
                      <a:pt x="142" y="44"/>
                    </a:lnTo>
                    <a:lnTo>
                      <a:pt x="146" y="44"/>
                    </a:lnTo>
                    <a:lnTo>
                      <a:pt x="146" y="48"/>
                    </a:lnTo>
                    <a:lnTo>
                      <a:pt x="150" y="50"/>
                    </a:lnTo>
                    <a:lnTo>
                      <a:pt x="150" y="48"/>
                    </a:lnTo>
                    <a:lnTo>
                      <a:pt x="154" y="50"/>
                    </a:lnTo>
                    <a:lnTo>
                      <a:pt x="150" y="54"/>
                    </a:lnTo>
                    <a:lnTo>
                      <a:pt x="146" y="54"/>
                    </a:lnTo>
                    <a:lnTo>
                      <a:pt x="142" y="54"/>
                    </a:lnTo>
                    <a:lnTo>
                      <a:pt x="138" y="54"/>
                    </a:lnTo>
                    <a:lnTo>
                      <a:pt x="134" y="58"/>
                    </a:lnTo>
                    <a:lnTo>
                      <a:pt x="130" y="58"/>
                    </a:lnTo>
                    <a:lnTo>
                      <a:pt x="130" y="54"/>
                    </a:lnTo>
                    <a:lnTo>
                      <a:pt x="128" y="54"/>
                    </a:lnTo>
                    <a:lnTo>
                      <a:pt x="124" y="54"/>
                    </a:lnTo>
                    <a:lnTo>
                      <a:pt x="120" y="54"/>
                    </a:lnTo>
                    <a:lnTo>
                      <a:pt x="116" y="54"/>
                    </a:lnTo>
                    <a:lnTo>
                      <a:pt x="112" y="54"/>
                    </a:lnTo>
                    <a:lnTo>
                      <a:pt x="112" y="58"/>
                    </a:lnTo>
                    <a:lnTo>
                      <a:pt x="112" y="54"/>
                    </a:lnTo>
                    <a:lnTo>
                      <a:pt x="112" y="58"/>
                    </a:lnTo>
                    <a:lnTo>
                      <a:pt x="108" y="54"/>
                    </a:lnTo>
                    <a:lnTo>
                      <a:pt x="108" y="58"/>
                    </a:lnTo>
                    <a:lnTo>
                      <a:pt x="104" y="58"/>
                    </a:lnTo>
                    <a:lnTo>
                      <a:pt x="100" y="58"/>
                    </a:lnTo>
                    <a:lnTo>
                      <a:pt x="100" y="54"/>
                    </a:lnTo>
                    <a:lnTo>
                      <a:pt x="104" y="54"/>
                    </a:lnTo>
                    <a:lnTo>
                      <a:pt x="104" y="50"/>
                    </a:lnTo>
                    <a:lnTo>
                      <a:pt x="108" y="50"/>
                    </a:lnTo>
                    <a:lnTo>
                      <a:pt x="108" y="48"/>
                    </a:lnTo>
                    <a:lnTo>
                      <a:pt x="112" y="48"/>
                    </a:lnTo>
                    <a:lnTo>
                      <a:pt x="108" y="44"/>
                    </a:lnTo>
                    <a:lnTo>
                      <a:pt x="104" y="44"/>
                    </a:lnTo>
                    <a:lnTo>
                      <a:pt x="100" y="44"/>
                    </a:lnTo>
                    <a:lnTo>
                      <a:pt x="100" y="40"/>
                    </a:lnTo>
                    <a:lnTo>
                      <a:pt x="98" y="40"/>
                    </a:lnTo>
                    <a:lnTo>
                      <a:pt x="98" y="44"/>
                    </a:lnTo>
                    <a:lnTo>
                      <a:pt x="94" y="40"/>
                    </a:lnTo>
                    <a:lnTo>
                      <a:pt x="94" y="38"/>
                    </a:lnTo>
                    <a:lnTo>
                      <a:pt x="90" y="38"/>
                    </a:lnTo>
                    <a:lnTo>
                      <a:pt x="90" y="34"/>
                    </a:lnTo>
                    <a:lnTo>
                      <a:pt x="90" y="30"/>
                    </a:lnTo>
                    <a:lnTo>
                      <a:pt x="90" y="30"/>
                    </a:lnTo>
                    <a:lnTo>
                      <a:pt x="90" y="30"/>
                    </a:lnTo>
                    <a:close/>
                    <a:moveTo>
                      <a:pt x="78" y="10"/>
                    </a:moveTo>
                    <a:lnTo>
                      <a:pt x="78" y="8"/>
                    </a:lnTo>
                    <a:lnTo>
                      <a:pt x="74" y="8"/>
                    </a:lnTo>
                    <a:lnTo>
                      <a:pt x="78" y="8"/>
                    </a:lnTo>
                    <a:lnTo>
                      <a:pt x="78" y="10"/>
                    </a:lnTo>
                    <a:lnTo>
                      <a:pt x="78" y="10"/>
                    </a:lnTo>
                    <a:lnTo>
                      <a:pt x="78" y="10"/>
                    </a:lnTo>
                    <a:close/>
                    <a:moveTo>
                      <a:pt x="90" y="14"/>
                    </a:moveTo>
                    <a:lnTo>
                      <a:pt x="94" y="10"/>
                    </a:lnTo>
                    <a:lnTo>
                      <a:pt x="90" y="10"/>
                    </a:lnTo>
                    <a:lnTo>
                      <a:pt x="86" y="10"/>
                    </a:lnTo>
                    <a:lnTo>
                      <a:pt x="90" y="10"/>
                    </a:lnTo>
                    <a:lnTo>
                      <a:pt x="94" y="10"/>
                    </a:lnTo>
                    <a:lnTo>
                      <a:pt x="90" y="10"/>
                    </a:lnTo>
                    <a:lnTo>
                      <a:pt x="90" y="14"/>
                    </a:lnTo>
                    <a:lnTo>
                      <a:pt x="90" y="14"/>
                    </a:lnTo>
                    <a:lnTo>
                      <a:pt x="90" y="14"/>
                    </a:lnTo>
                    <a:close/>
                    <a:moveTo>
                      <a:pt x="98" y="14"/>
                    </a:moveTo>
                    <a:lnTo>
                      <a:pt x="94" y="14"/>
                    </a:lnTo>
                    <a:lnTo>
                      <a:pt x="94" y="10"/>
                    </a:lnTo>
                    <a:lnTo>
                      <a:pt x="98" y="10"/>
                    </a:lnTo>
                    <a:lnTo>
                      <a:pt x="98" y="14"/>
                    </a:lnTo>
                    <a:lnTo>
                      <a:pt x="98" y="14"/>
                    </a:lnTo>
                    <a:lnTo>
                      <a:pt x="98" y="14"/>
                    </a:lnTo>
                    <a:close/>
                    <a:moveTo>
                      <a:pt x="100" y="18"/>
                    </a:moveTo>
                    <a:lnTo>
                      <a:pt x="98" y="18"/>
                    </a:lnTo>
                    <a:lnTo>
                      <a:pt x="98" y="14"/>
                    </a:lnTo>
                    <a:lnTo>
                      <a:pt x="100" y="14"/>
                    </a:lnTo>
                    <a:lnTo>
                      <a:pt x="100" y="18"/>
                    </a:lnTo>
                    <a:lnTo>
                      <a:pt x="100" y="18"/>
                    </a:lnTo>
                    <a:lnTo>
                      <a:pt x="100" y="18"/>
                    </a:lnTo>
                    <a:close/>
                    <a:moveTo>
                      <a:pt x="100" y="22"/>
                    </a:moveTo>
                    <a:lnTo>
                      <a:pt x="98" y="18"/>
                    </a:lnTo>
                    <a:lnTo>
                      <a:pt x="100" y="18"/>
                    </a:lnTo>
                    <a:lnTo>
                      <a:pt x="100" y="22"/>
                    </a:lnTo>
                    <a:lnTo>
                      <a:pt x="100" y="22"/>
                    </a:lnTo>
                    <a:lnTo>
                      <a:pt x="100" y="22"/>
                    </a:lnTo>
                    <a:close/>
                    <a:moveTo>
                      <a:pt x="26" y="30"/>
                    </a:moveTo>
                    <a:lnTo>
                      <a:pt x="22" y="30"/>
                    </a:lnTo>
                    <a:lnTo>
                      <a:pt x="22" y="26"/>
                    </a:lnTo>
                    <a:lnTo>
                      <a:pt x="26" y="26"/>
                    </a:lnTo>
                    <a:lnTo>
                      <a:pt x="26" y="30"/>
                    </a:lnTo>
                    <a:lnTo>
                      <a:pt x="26" y="26"/>
                    </a:lnTo>
                    <a:lnTo>
                      <a:pt x="26" y="22"/>
                    </a:lnTo>
                    <a:lnTo>
                      <a:pt x="30" y="22"/>
                    </a:lnTo>
                    <a:lnTo>
                      <a:pt x="30" y="26"/>
                    </a:lnTo>
                    <a:lnTo>
                      <a:pt x="34" y="26"/>
                    </a:lnTo>
                    <a:lnTo>
                      <a:pt x="34" y="30"/>
                    </a:lnTo>
                    <a:lnTo>
                      <a:pt x="30" y="30"/>
                    </a:lnTo>
                    <a:lnTo>
                      <a:pt x="26" y="30"/>
                    </a:lnTo>
                    <a:lnTo>
                      <a:pt x="26" y="30"/>
                    </a:lnTo>
                    <a:lnTo>
                      <a:pt x="26"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1" name="Freeform 71">
                <a:extLst>
                  <a:ext uri="{FF2B5EF4-FFF2-40B4-BE49-F238E27FC236}">
                    <a16:creationId xmlns:a16="http://schemas.microsoft.com/office/drawing/2014/main" id="{F46C80BA-69D6-4C34-8D7A-6A73936EF737}"/>
                  </a:ext>
                </a:extLst>
              </p:cNvPr>
              <p:cNvSpPr>
                <a:spLocks noEditPoints="1"/>
              </p:cNvSpPr>
              <p:nvPr/>
            </p:nvSpPr>
            <p:spPr bwMode="auto">
              <a:xfrm>
                <a:off x="4319413" y="3958369"/>
                <a:ext cx="97212" cy="82623"/>
              </a:xfrm>
              <a:custGeom>
                <a:avLst/>
                <a:gdLst>
                  <a:gd name="T0" fmla="*/ 24 w 50"/>
                  <a:gd name="T1" fmla="*/ 30 h 42"/>
                  <a:gd name="T2" fmla="*/ 22 w 50"/>
                  <a:gd name="T3" fmla="*/ 30 h 42"/>
                  <a:gd name="T4" fmla="*/ 18 w 50"/>
                  <a:gd name="T5" fmla="*/ 30 h 42"/>
                  <a:gd name="T6" fmla="*/ 18 w 50"/>
                  <a:gd name="T7" fmla="*/ 30 h 42"/>
                  <a:gd name="T8" fmla="*/ 18 w 50"/>
                  <a:gd name="T9" fmla="*/ 26 h 42"/>
                  <a:gd name="T10" fmla="*/ 18 w 50"/>
                  <a:gd name="T11" fmla="*/ 30 h 42"/>
                  <a:gd name="T12" fmla="*/ 14 w 50"/>
                  <a:gd name="T13" fmla="*/ 30 h 42"/>
                  <a:gd name="T14" fmla="*/ 10 w 50"/>
                  <a:gd name="T15" fmla="*/ 30 h 42"/>
                  <a:gd name="T16" fmla="*/ 10 w 50"/>
                  <a:gd name="T17" fmla="*/ 34 h 42"/>
                  <a:gd name="T18" fmla="*/ 10 w 50"/>
                  <a:gd name="T19" fmla="*/ 38 h 42"/>
                  <a:gd name="T20" fmla="*/ 2 w 50"/>
                  <a:gd name="T21" fmla="*/ 38 h 42"/>
                  <a:gd name="T22" fmla="*/ 2 w 50"/>
                  <a:gd name="T23" fmla="*/ 34 h 42"/>
                  <a:gd name="T24" fmla="*/ 2 w 50"/>
                  <a:gd name="T25" fmla="*/ 30 h 42"/>
                  <a:gd name="T26" fmla="*/ 0 w 50"/>
                  <a:gd name="T27" fmla="*/ 26 h 42"/>
                  <a:gd name="T28" fmla="*/ 0 w 50"/>
                  <a:gd name="T29" fmla="*/ 26 h 42"/>
                  <a:gd name="T30" fmla="*/ 0 w 50"/>
                  <a:gd name="T31" fmla="*/ 26 h 42"/>
                  <a:gd name="T32" fmla="*/ 2 w 50"/>
                  <a:gd name="T33" fmla="*/ 24 h 42"/>
                  <a:gd name="T34" fmla="*/ 2 w 50"/>
                  <a:gd name="T35" fmla="*/ 24 h 42"/>
                  <a:gd name="T36" fmla="*/ 2 w 50"/>
                  <a:gd name="T37" fmla="*/ 16 h 42"/>
                  <a:gd name="T38" fmla="*/ 2 w 50"/>
                  <a:gd name="T39" fmla="*/ 16 h 42"/>
                  <a:gd name="T40" fmla="*/ 2 w 50"/>
                  <a:gd name="T41" fmla="*/ 8 h 42"/>
                  <a:gd name="T42" fmla="*/ 2 w 50"/>
                  <a:gd name="T43" fmla="*/ 8 h 42"/>
                  <a:gd name="T44" fmla="*/ 2 w 50"/>
                  <a:gd name="T45" fmla="*/ 4 h 42"/>
                  <a:gd name="T46" fmla="*/ 2 w 50"/>
                  <a:gd name="T47" fmla="*/ 4 h 42"/>
                  <a:gd name="T48" fmla="*/ 6 w 50"/>
                  <a:gd name="T49" fmla="*/ 0 h 42"/>
                  <a:gd name="T50" fmla="*/ 10 w 50"/>
                  <a:gd name="T51" fmla="*/ 4 h 42"/>
                  <a:gd name="T52" fmla="*/ 10 w 50"/>
                  <a:gd name="T53" fmla="*/ 0 h 42"/>
                  <a:gd name="T54" fmla="*/ 14 w 50"/>
                  <a:gd name="T55" fmla="*/ 0 h 42"/>
                  <a:gd name="T56" fmla="*/ 18 w 50"/>
                  <a:gd name="T57" fmla="*/ 4 h 42"/>
                  <a:gd name="T58" fmla="*/ 22 w 50"/>
                  <a:gd name="T59" fmla="*/ 4 h 42"/>
                  <a:gd name="T60" fmla="*/ 24 w 50"/>
                  <a:gd name="T61" fmla="*/ 8 h 42"/>
                  <a:gd name="T62" fmla="*/ 24 w 50"/>
                  <a:gd name="T63" fmla="*/ 4 h 42"/>
                  <a:gd name="T64" fmla="*/ 28 w 50"/>
                  <a:gd name="T65" fmla="*/ 8 h 42"/>
                  <a:gd name="T66" fmla="*/ 28 w 50"/>
                  <a:gd name="T67" fmla="*/ 12 h 42"/>
                  <a:gd name="T68" fmla="*/ 28 w 50"/>
                  <a:gd name="T69" fmla="*/ 12 h 42"/>
                  <a:gd name="T70" fmla="*/ 36 w 50"/>
                  <a:gd name="T71" fmla="*/ 12 h 42"/>
                  <a:gd name="T72" fmla="*/ 40 w 50"/>
                  <a:gd name="T73" fmla="*/ 12 h 42"/>
                  <a:gd name="T74" fmla="*/ 32 w 50"/>
                  <a:gd name="T75" fmla="*/ 16 h 42"/>
                  <a:gd name="T76" fmla="*/ 32 w 50"/>
                  <a:gd name="T77" fmla="*/ 16 h 42"/>
                  <a:gd name="T78" fmla="*/ 36 w 50"/>
                  <a:gd name="T79" fmla="*/ 16 h 42"/>
                  <a:gd name="T80" fmla="*/ 36 w 50"/>
                  <a:gd name="T81" fmla="*/ 16 h 42"/>
                  <a:gd name="T82" fmla="*/ 40 w 50"/>
                  <a:gd name="T83" fmla="*/ 20 h 42"/>
                  <a:gd name="T84" fmla="*/ 44 w 50"/>
                  <a:gd name="T85" fmla="*/ 20 h 42"/>
                  <a:gd name="T86" fmla="*/ 48 w 50"/>
                  <a:gd name="T87" fmla="*/ 24 h 42"/>
                  <a:gd name="T88" fmla="*/ 50 w 50"/>
                  <a:gd name="T89" fmla="*/ 26 h 42"/>
                  <a:gd name="T90" fmla="*/ 48 w 50"/>
                  <a:gd name="T91" fmla="*/ 30 h 42"/>
                  <a:gd name="T92" fmla="*/ 48 w 50"/>
                  <a:gd name="T93" fmla="*/ 30 h 42"/>
                  <a:gd name="T94" fmla="*/ 44 w 50"/>
                  <a:gd name="T95" fmla="*/ 30 h 42"/>
                  <a:gd name="T96" fmla="*/ 44 w 50"/>
                  <a:gd name="T97" fmla="*/ 30 h 42"/>
                  <a:gd name="T98" fmla="*/ 40 w 50"/>
                  <a:gd name="T99" fmla="*/ 30 h 42"/>
                  <a:gd name="T100" fmla="*/ 32 w 50"/>
                  <a:gd name="T101" fmla="*/ 26 h 42"/>
                  <a:gd name="T102" fmla="*/ 28 w 50"/>
                  <a:gd name="T103" fmla="*/ 26 h 42"/>
                  <a:gd name="T104" fmla="*/ 24 w 50"/>
                  <a:gd name="T105" fmla="*/ 26 h 42"/>
                  <a:gd name="T106" fmla="*/ 44 w 50"/>
                  <a:gd name="T107" fmla="*/ 34 h 42"/>
                  <a:gd name="T108" fmla="*/ 44 w 50"/>
                  <a:gd name="T109" fmla="*/ 34 h 42"/>
                  <a:gd name="T110" fmla="*/ 48 w 50"/>
                  <a:gd name="T11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 h="42">
                    <a:moveTo>
                      <a:pt x="24" y="26"/>
                    </a:moveTo>
                    <a:lnTo>
                      <a:pt x="24" y="26"/>
                    </a:lnTo>
                    <a:lnTo>
                      <a:pt x="24" y="26"/>
                    </a:lnTo>
                    <a:lnTo>
                      <a:pt x="24" y="30"/>
                    </a:lnTo>
                    <a:lnTo>
                      <a:pt x="24" y="30"/>
                    </a:lnTo>
                    <a:lnTo>
                      <a:pt x="24" y="30"/>
                    </a:lnTo>
                    <a:lnTo>
                      <a:pt x="24" y="30"/>
                    </a:lnTo>
                    <a:lnTo>
                      <a:pt x="24" y="30"/>
                    </a:lnTo>
                    <a:lnTo>
                      <a:pt x="24" y="30"/>
                    </a:lnTo>
                    <a:lnTo>
                      <a:pt x="22" y="30"/>
                    </a:lnTo>
                    <a:lnTo>
                      <a:pt x="22" y="30"/>
                    </a:lnTo>
                    <a:lnTo>
                      <a:pt x="22" y="30"/>
                    </a:lnTo>
                    <a:lnTo>
                      <a:pt x="22" y="30"/>
                    </a:lnTo>
                    <a:lnTo>
                      <a:pt x="22" y="30"/>
                    </a:lnTo>
                    <a:lnTo>
                      <a:pt x="22" y="30"/>
                    </a:lnTo>
                    <a:lnTo>
                      <a:pt x="22" y="30"/>
                    </a:lnTo>
                    <a:lnTo>
                      <a:pt x="22" y="30"/>
                    </a:lnTo>
                    <a:lnTo>
                      <a:pt x="18" y="30"/>
                    </a:lnTo>
                    <a:lnTo>
                      <a:pt x="18" y="30"/>
                    </a:lnTo>
                    <a:lnTo>
                      <a:pt x="18" y="30"/>
                    </a:lnTo>
                    <a:lnTo>
                      <a:pt x="18" y="30"/>
                    </a:lnTo>
                    <a:lnTo>
                      <a:pt x="18" y="30"/>
                    </a:lnTo>
                    <a:lnTo>
                      <a:pt x="18" y="30"/>
                    </a:lnTo>
                    <a:lnTo>
                      <a:pt x="18" y="30"/>
                    </a:lnTo>
                    <a:lnTo>
                      <a:pt x="18" y="30"/>
                    </a:lnTo>
                    <a:lnTo>
                      <a:pt x="18" y="26"/>
                    </a:lnTo>
                    <a:lnTo>
                      <a:pt x="18" y="26"/>
                    </a:lnTo>
                    <a:lnTo>
                      <a:pt x="18" y="26"/>
                    </a:lnTo>
                    <a:lnTo>
                      <a:pt x="18" y="26"/>
                    </a:lnTo>
                    <a:lnTo>
                      <a:pt x="18" y="26"/>
                    </a:lnTo>
                    <a:lnTo>
                      <a:pt x="18" y="26"/>
                    </a:lnTo>
                    <a:lnTo>
                      <a:pt x="18" y="26"/>
                    </a:lnTo>
                    <a:lnTo>
                      <a:pt x="18" y="26"/>
                    </a:lnTo>
                    <a:lnTo>
                      <a:pt x="18" y="30"/>
                    </a:lnTo>
                    <a:lnTo>
                      <a:pt x="18" y="30"/>
                    </a:lnTo>
                    <a:lnTo>
                      <a:pt x="18" y="30"/>
                    </a:lnTo>
                    <a:lnTo>
                      <a:pt x="18" y="30"/>
                    </a:lnTo>
                    <a:lnTo>
                      <a:pt x="18" y="30"/>
                    </a:lnTo>
                    <a:lnTo>
                      <a:pt x="18" y="30"/>
                    </a:lnTo>
                    <a:lnTo>
                      <a:pt x="14" y="30"/>
                    </a:lnTo>
                    <a:lnTo>
                      <a:pt x="14" y="30"/>
                    </a:lnTo>
                    <a:lnTo>
                      <a:pt x="14" y="30"/>
                    </a:lnTo>
                    <a:lnTo>
                      <a:pt x="10" y="30"/>
                    </a:lnTo>
                    <a:lnTo>
                      <a:pt x="10" y="30"/>
                    </a:lnTo>
                    <a:lnTo>
                      <a:pt x="10" y="30"/>
                    </a:lnTo>
                    <a:lnTo>
                      <a:pt x="10" y="30"/>
                    </a:lnTo>
                    <a:lnTo>
                      <a:pt x="10" y="30"/>
                    </a:lnTo>
                    <a:lnTo>
                      <a:pt x="10" y="30"/>
                    </a:lnTo>
                    <a:lnTo>
                      <a:pt x="10" y="30"/>
                    </a:lnTo>
                    <a:lnTo>
                      <a:pt x="10" y="30"/>
                    </a:lnTo>
                    <a:lnTo>
                      <a:pt x="10" y="30"/>
                    </a:lnTo>
                    <a:lnTo>
                      <a:pt x="10" y="34"/>
                    </a:lnTo>
                    <a:lnTo>
                      <a:pt x="10" y="34"/>
                    </a:lnTo>
                    <a:lnTo>
                      <a:pt x="10" y="34"/>
                    </a:lnTo>
                    <a:lnTo>
                      <a:pt x="10" y="34"/>
                    </a:lnTo>
                    <a:lnTo>
                      <a:pt x="10" y="38"/>
                    </a:lnTo>
                    <a:lnTo>
                      <a:pt x="10" y="38"/>
                    </a:lnTo>
                    <a:lnTo>
                      <a:pt x="10" y="38"/>
                    </a:lnTo>
                    <a:lnTo>
                      <a:pt x="10" y="38"/>
                    </a:lnTo>
                    <a:lnTo>
                      <a:pt x="10" y="38"/>
                    </a:lnTo>
                    <a:lnTo>
                      <a:pt x="10" y="38"/>
                    </a:lnTo>
                    <a:lnTo>
                      <a:pt x="6" y="42"/>
                    </a:lnTo>
                    <a:lnTo>
                      <a:pt x="6" y="42"/>
                    </a:lnTo>
                    <a:lnTo>
                      <a:pt x="6" y="42"/>
                    </a:lnTo>
                    <a:lnTo>
                      <a:pt x="2" y="38"/>
                    </a:lnTo>
                    <a:lnTo>
                      <a:pt x="2" y="38"/>
                    </a:lnTo>
                    <a:lnTo>
                      <a:pt x="2" y="38"/>
                    </a:lnTo>
                    <a:lnTo>
                      <a:pt x="2" y="34"/>
                    </a:lnTo>
                    <a:lnTo>
                      <a:pt x="2" y="34"/>
                    </a:lnTo>
                    <a:lnTo>
                      <a:pt x="2" y="34"/>
                    </a:lnTo>
                    <a:lnTo>
                      <a:pt x="2" y="34"/>
                    </a:lnTo>
                    <a:lnTo>
                      <a:pt x="2" y="34"/>
                    </a:lnTo>
                    <a:lnTo>
                      <a:pt x="2" y="34"/>
                    </a:lnTo>
                    <a:lnTo>
                      <a:pt x="2" y="34"/>
                    </a:lnTo>
                    <a:lnTo>
                      <a:pt x="2" y="34"/>
                    </a:lnTo>
                    <a:lnTo>
                      <a:pt x="2" y="30"/>
                    </a:lnTo>
                    <a:lnTo>
                      <a:pt x="2" y="30"/>
                    </a:lnTo>
                    <a:lnTo>
                      <a:pt x="2" y="30"/>
                    </a:lnTo>
                    <a:lnTo>
                      <a:pt x="2" y="30"/>
                    </a:lnTo>
                    <a:lnTo>
                      <a:pt x="2" y="30"/>
                    </a:lnTo>
                    <a:lnTo>
                      <a:pt x="2" y="30"/>
                    </a:lnTo>
                    <a:lnTo>
                      <a:pt x="2" y="30"/>
                    </a:lnTo>
                    <a:lnTo>
                      <a:pt x="0" y="30"/>
                    </a:lnTo>
                    <a:lnTo>
                      <a:pt x="0" y="26"/>
                    </a:lnTo>
                    <a:lnTo>
                      <a:pt x="0" y="26"/>
                    </a:lnTo>
                    <a:lnTo>
                      <a:pt x="0" y="26"/>
                    </a:lnTo>
                    <a:lnTo>
                      <a:pt x="0" y="26"/>
                    </a:lnTo>
                    <a:lnTo>
                      <a:pt x="0" y="26"/>
                    </a:lnTo>
                    <a:lnTo>
                      <a:pt x="0" y="26"/>
                    </a:lnTo>
                    <a:lnTo>
                      <a:pt x="0" y="26"/>
                    </a:lnTo>
                    <a:lnTo>
                      <a:pt x="0" y="26"/>
                    </a:lnTo>
                    <a:lnTo>
                      <a:pt x="0" y="24"/>
                    </a:lnTo>
                    <a:lnTo>
                      <a:pt x="0" y="24"/>
                    </a:lnTo>
                    <a:lnTo>
                      <a:pt x="0" y="24"/>
                    </a:lnTo>
                    <a:lnTo>
                      <a:pt x="0" y="24"/>
                    </a:lnTo>
                    <a:lnTo>
                      <a:pt x="0" y="26"/>
                    </a:lnTo>
                    <a:lnTo>
                      <a:pt x="0" y="24"/>
                    </a:lnTo>
                    <a:lnTo>
                      <a:pt x="0" y="24"/>
                    </a:lnTo>
                    <a:lnTo>
                      <a:pt x="0" y="24"/>
                    </a:lnTo>
                    <a:lnTo>
                      <a:pt x="2" y="24"/>
                    </a:lnTo>
                    <a:lnTo>
                      <a:pt x="2" y="24"/>
                    </a:lnTo>
                    <a:lnTo>
                      <a:pt x="2" y="24"/>
                    </a:lnTo>
                    <a:lnTo>
                      <a:pt x="2" y="24"/>
                    </a:lnTo>
                    <a:lnTo>
                      <a:pt x="2" y="24"/>
                    </a:lnTo>
                    <a:lnTo>
                      <a:pt x="2" y="24"/>
                    </a:lnTo>
                    <a:lnTo>
                      <a:pt x="2" y="24"/>
                    </a:lnTo>
                    <a:lnTo>
                      <a:pt x="2" y="24"/>
                    </a:lnTo>
                    <a:lnTo>
                      <a:pt x="2" y="24"/>
                    </a:lnTo>
                    <a:lnTo>
                      <a:pt x="2" y="24"/>
                    </a:lnTo>
                    <a:lnTo>
                      <a:pt x="2" y="20"/>
                    </a:lnTo>
                    <a:lnTo>
                      <a:pt x="2" y="20"/>
                    </a:lnTo>
                    <a:lnTo>
                      <a:pt x="2" y="20"/>
                    </a:lnTo>
                    <a:lnTo>
                      <a:pt x="2" y="16"/>
                    </a:lnTo>
                    <a:lnTo>
                      <a:pt x="2" y="16"/>
                    </a:lnTo>
                    <a:lnTo>
                      <a:pt x="2" y="16"/>
                    </a:lnTo>
                    <a:lnTo>
                      <a:pt x="2" y="16"/>
                    </a:lnTo>
                    <a:lnTo>
                      <a:pt x="2" y="16"/>
                    </a:lnTo>
                    <a:lnTo>
                      <a:pt x="2" y="16"/>
                    </a:lnTo>
                    <a:lnTo>
                      <a:pt x="2" y="16"/>
                    </a:lnTo>
                    <a:lnTo>
                      <a:pt x="2" y="16"/>
                    </a:lnTo>
                    <a:lnTo>
                      <a:pt x="2" y="16"/>
                    </a:lnTo>
                    <a:lnTo>
                      <a:pt x="2" y="12"/>
                    </a:lnTo>
                    <a:lnTo>
                      <a:pt x="2" y="12"/>
                    </a:lnTo>
                    <a:lnTo>
                      <a:pt x="2" y="12"/>
                    </a:lnTo>
                    <a:lnTo>
                      <a:pt x="2" y="12"/>
                    </a:lnTo>
                    <a:lnTo>
                      <a:pt x="2" y="8"/>
                    </a:lnTo>
                    <a:lnTo>
                      <a:pt x="2" y="8"/>
                    </a:lnTo>
                    <a:lnTo>
                      <a:pt x="2" y="8"/>
                    </a:lnTo>
                    <a:lnTo>
                      <a:pt x="2" y="8"/>
                    </a:lnTo>
                    <a:lnTo>
                      <a:pt x="2" y="8"/>
                    </a:lnTo>
                    <a:lnTo>
                      <a:pt x="2" y="8"/>
                    </a:lnTo>
                    <a:lnTo>
                      <a:pt x="2" y="8"/>
                    </a:lnTo>
                    <a:lnTo>
                      <a:pt x="2" y="8"/>
                    </a:lnTo>
                    <a:lnTo>
                      <a:pt x="2" y="8"/>
                    </a:lnTo>
                    <a:lnTo>
                      <a:pt x="2" y="8"/>
                    </a:lnTo>
                    <a:lnTo>
                      <a:pt x="2" y="4"/>
                    </a:lnTo>
                    <a:lnTo>
                      <a:pt x="2" y="4"/>
                    </a:lnTo>
                    <a:lnTo>
                      <a:pt x="2" y="4"/>
                    </a:lnTo>
                    <a:lnTo>
                      <a:pt x="2" y="4"/>
                    </a:lnTo>
                    <a:lnTo>
                      <a:pt x="2" y="4"/>
                    </a:lnTo>
                    <a:lnTo>
                      <a:pt x="2" y="4"/>
                    </a:lnTo>
                    <a:lnTo>
                      <a:pt x="2" y="4"/>
                    </a:lnTo>
                    <a:lnTo>
                      <a:pt x="2" y="4"/>
                    </a:lnTo>
                    <a:lnTo>
                      <a:pt x="2" y="4"/>
                    </a:lnTo>
                    <a:lnTo>
                      <a:pt x="2" y="4"/>
                    </a:lnTo>
                    <a:lnTo>
                      <a:pt x="2" y="0"/>
                    </a:lnTo>
                    <a:lnTo>
                      <a:pt x="2" y="0"/>
                    </a:lnTo>
                    <a:lnTo>
                      <a:pt x="2" y="0"/>
                    </a:lnTo>
                    <a:lnTo>
                      <a:pt x="6" y="0"/>
                    </a:lnTo>
                    <a:lnTo>
                      <a:pt x="6" y="0"/>
                    </a:lnTo>
                    <a:lnTo>
                      <a:pt x="6" y="0"/>
                    </a:lnTo>
                    <a:lnTo>
                      <a:pt x="6" y="0"/>
                    </a:lnTo>
                    <a:lnTo>
                      <a:pt x="6" y="4"/>
                    </a:lnTo>
                    <a:lnTo>
                      <a:pt x="6" y="4"/>
                    </a:lnTo>
                    <a:lnTo>
                      <a:pt x="6" y="4"/>
                    </a:lnTo>
                    <a:lnTo>
                      <a:pt x="10" y="4"/>
                    </a:lnTo>
                    <a:lnTo>
                      <a:pt x="10" y="4"/>
                    </a:lnTo>
                    <a:lnTo>
                      <a:pt x="10" y="4"/>
                    </a:lnTo>
                    <a:lnTo>
                      <a:pt x="10" y="4"/>
                    </a:lnTo>
                    <a:lnTo>
                      <a:pt x="10" y="4"/>
                    </a:lnTo>
                    <a:lnTo>
                      <a:pt x="10" y="0"/>
                    </a:lnTo>
                    <a:lnTo>
                      <a:pt x="10" y="0"/>
                    </a:lnTo>
                    <a:lnTo>
                      <a:pt x="10" y="0"/>
                    </a:lnTo>
                    <a:lnTo>
                      <a:pt x="10" y="0"/>
                    </a:lnTo>
                    <a:lnTo>
                      <a:pt x="14" y="0"/>
                    </a:lnTo>
                    <a:lnTo>
                      <a:pt x="14" y="0"/>
                    </a:lnTo>
                    <a:lnTo>
                      <a:pt x="14" y="0"/>
                    </a:lnTo>
                    <a:lnTo>
                      <a:pt x="14" y="0"/>
                    </a:lnTo>
                    <a:lnTo>
                      <a:pt x="14" y="4"/>
                    </a:lnTo>
                    <a:lnTo>
                      <a:pt x="14" y="4"/>
                    </a:lnTo>
                    <a:lnTo>
                      <a:pt x="18" y="4"/>
                    </a:lnTo>
                    <a:lnTo>
                      <a:pt x="18" y="4"/>
                    </a:lnTo>
                    <a:lnTo>
                      <a:pt x="18" y="4"/>
                    </a:lnTo>
                    <a:lnTo>
                      <a:pt x="18" y="4"/>
                    </a:lnTo>
                    <a:lnTo>
                      <a:pt x="22" y="4"/>
                    </a:lnTo>
                    <a:lnTo>
                      <a:pt x="22" y="4"/>
                    </a:lnTo>
                    <a:lnTo>
                      <a:pt x="22" y="4"/>
                    </a:lnTo>
                    <a:lnTo>
                      <a:pt x="22" y="4"/>
                    </a:lnTo>
                    <a:lnTo>
                      <a:pt x="22" y="4"/>
                    </a:lnTo>
                    <a:lnTo>
                      <a:pt x="22" y="4"/>
                    </a:lnTo>
                    <a:lnTo>
                      <a:pt x="22" y="8"/>
                    </a:lnTo>
                    <a:lnTo>
                      <a:pt x="22" y="8"/>
                    </a:lnTo>
                    <a:lnTo>
                      <a:pt x="22" y="8"/>
                    </a:lnTo>
                    <a:lnTo>
                      <a:pt x="22" y="8"/>
                    </a:lnTo>
                    <a:lnTo>
                      <a:pt x="24" y="8"/>
                    </a:lnTo>
                    <a:lnTo>
                      <a:pt x="24" y="8"/>
                    </a:lnTo>
                    <a:lnTo>
                      <a:pt x="24" y="8"/>
                    </a:lnTo>
                    <a:lnTo>
                      <a:pt x="24" y="8"/>
                    </a:lnTo>
                    <a:lnTo>
                      <a:pt x="24" y="8"/>
                    </a:lnTo>
                    <a:lnTo>
                      <a:pt x="24" y="8"/>
                    </a:lnTo>
                    <a:lnTo>
                      <a:pt x="24" y="8"/>
                    </a:lnTo>
                    <a:lnTo>
                      <a:pt x="24" y="4"/>
                    </a:lnTo>
                    <a:lnTo>
                      <a:pt x="24" y="4"/>
                    </a:lnTo>
                    <a:lnTo>
                      <a:pt x="24" y="4"/>
                    </a:lnTo>
                    <a:lnTo>
                      <a:pt x="28" y="4"/>
                    </a:lnTo>
                    <a:lnTo>
                      <a:pt x="28" y="4"/>
                    </a:lnTo>
                    <a:lnTo>
                      <a:pt x="28" y="8"/>
                    </a:lnTo>
                    <a:lnTo>
                      <a:pt x="28" y="8"/>
                    </a:lnTo>
                    <a:lnTo>
                      <a:pt x="28" y="8"/>
                    </a:lnTo>
                    <a:lnTo>
                      <a:pt x="28" y="8"/>
                    </a:lnTo>
                    <a:lnTo>
                      <a:pt x="28" y="8"/>
                    </a:lnTo>
                    <a:lnTo>
                      <a:pt x="28" y="12"/>
                    </a:lnTo>
                    <a:lnTo>
                      <a:pt x="28" y="12"/>
                    </a:lnTo>
                    <a:lnTo>
                      <a:pt x="28" y="12"/>
                    </a:lnTo>
                    <a:lnTo>
                      <a:pt x="28" y="12"/>
                    </a:lnTo>
                    <a:lnTo>
                      <a:pt x="28" y="12"/>
                    </a:lnTo>
                    <a:lnTo>
                      <a:pt x="28" y="12"/>
                    </a:lnTo>
                    <a:lnTo>
                      <a:pt x="28" y="12"/>
                    </a:lnTo>
                    <a:lnTo>
                      <a:pt x="28" y="12"/>
                    </a:lnTo>
                    <a:lnTo>
                      <a:pt x="28" y="12"/>
                    </a:lnTo>
                    <a:lnTo>
                      <a:pt x="28" y="12"/>
                    </a:lnTo>
                    <a:lnTo>
                      <a:pt x="32" y="12"/>
                    </a:lnTo>
                    <a:lnTo>
                      <a:pt x="32" y="12"/>
                    </a:lnTo>
                    <a:lnTo>
                      <a:pt x="32" y="12"/>
                    </a:lnTo>
                    <a:lnTo>
                      <a:pt x="32" y="12"/>
                    </a:lnTo>
                    <a:lnTo>
                      <a:pt x="36" y="12"/>
                    </a:lnTo>
                    <a:lnTo>
                      <a:pt x="36" y="12"/>
                    </a:lnTo>
                    <a:lnTo>
                      <a:pt x="36" y="12"/>
                    </a:lnTo>
                    <a:lnTo>
                      <a:pt x="36" y="12"/>
                    </a:lnTo>
                    <a:lnTo>
                      <a:pt x="36" y="12"/>
                    </a:lnTo>
                    <a:lnTo>
                      <a:pt x="40" y="12"/>
                    </a:lnTo>
                    <a:lnTo>
                      <a:pt x="40" y="12"/>
                    </a:lnTo>
                    <a:lnTo>
                      <a:pt x="40" y="12"/>
                    </a:lnTo>
                    <a:lnTo>
                      <a:pt x="36" y="16"/>
                    </a:lnTo>
                    <a:lnTo>
                      <a:pt x="36" y="16"/>
                    </a:lnTo>
                    <a:lnTo>
                      <a:pt x="36" y="16"/>
                    </a:lnTo>
                    <a:lnTo>
                      <a:pt x="36" y="16"/>
                    </a:lnTo>
                    <a:lnTo>
                      <a:pt x="32" y="16"/>
                    </a:lnTo>
                    <a:lnTo>
                      <a:pt x="32" y="16"/>
                    </a:lnTo>
                    <a:lnTo>
                      <a:pt x="32" y="16"/>
                    </a:lnTo>
                    <a:lnTo>
                      <a:pt x="32" y="16"/>
                    </a:lnTo>
                    <a:lnTo>
                      <a:pt x="32" y="16"/>
                    </a:lnTo>
                    <a:lnTo>
                      <a:pt x="32" y="16"/>
                    </a:lnTo>
                    <a:lnTo>
                      <a:pt x="32" y="16"/>
                    </a:lnTo>
                    <a:lnTo>
                      <a:pt x="32" y="16"/>
                    </a:lnTo>
                    <a:lnTo>
                      <a:pt x="32" y="16"/>
                    </a:lnTo>
                    <a:lnTo>
                      <a:pt x="32" y="16"/>
                    </a:lnTo>
                    <a:lnTo>
                      <a:pt x="32" y="16"/>
                    </a:lnTo>
                    <a:lnTo>
                      <a:pt x="32" y="16"/>
                    </a:lnTo>
                    <a:lnTo>
                      <a:pt x="36" y="16"/>
                    </a:lnTo>
                    <a:lnTo>
                      <a:pt x="36" y="16"/>
                    </a:lnTo>
                    <a:lnTo>
                      <a:pt x="36" y="16"/>
                    </a:lnTo>
                    <a:lnTo>
                      <a:pt x="36" y="16"/>
                    </a:lnTo>
                    <a:lnTo>
                      <a:pt x="36" y="16"/>
                    </a:lnTo>
                    <a:lnTo>
                      <a:pt x="36" y="16"/>
                    </a:lnTo>
                    <a:lnTo>
                      <a:pt x="36" y="16"/>
                    </a:lnTo>
                    <a:lnTo>
                      <a:pt x="36" y="16"/>
                    </a:lnTo>
                    <a:lnTo>
                      <a:pt x="36" y="16"/>
                    </a:lnTo>
                    <a:lnTo>
                      <a:pt x="36" y="20"/>
                    </a:lnTo>
                    <a:lnTo>
                      <a:pt x="36" y="20"/>
                    </a:lnTo>
                    <a:lnTo>
                      <a:pt x="36" y="20"/>
                    </a:lnTo>
                    <a:lnTo>
                      <a:pt x="40" y="20"/>
                    </a:lnTo>
                    <a:lnTo>
                      <a:pt x="40" y="20"/>
                    </a:lnTo>
                    <a:lnTo>
                      <a:pt x="40" y="20"/>
                    </a:lnTo>
                    <a:lnTo>
                      <a:pt x="44" y="20"/>
                    </a:lnTo>
                    <a:lnTo>
                      <a:pt x="44" y="20"/>
                    </a:lnTo>
                    <a:lnTo>
                      <a:pt x="44" y="20"/>
                    </a:lnTo>
                    <a:lnTo>
                      <a:pt x="44" y="20"/>
                    </a:lnTo>
                    <a:lnTo>
                      <a:pt x="44" y="20"/>
                    </a:lnTo>
                    <a:lnTo>
                      <a:pt x="44" y="20"/>
                    </a:lnTo>
                    <a:lnTo>
                      <a:pt x="44" y="20"/>
                    </a:lnTo>
                    <a:lnTo>
                      <a:pt x="48" y="24"/>
                    </a:lnTo>
                    <a:lnTo>
                      <a:pt x="48" y="24"/>
                    </a:lnTo>
                    <a:lnTo>
                      <a:pt x="48" y="24"/>
                    </a:lnTo>
                    <a:lnTo>
                      <a:pt x="48" y="24"/>
                    </a:lnTo>
                    <a:lnTo>
                      <a:pt x="50" y="24"/>
                    </a:lnTo>
                    <a:lnTo>
                      <a:pt x="50" y="24"/>
                    </a:lnTo>
                    <a:lnTo>
                      <a:pt x="50" y="24"/>
                    </a:lnTo>
                    <a:lnTo>
                      <a:pt x="50" y="26"/>
                    </a:lnTo>
                    <a:lnTo>
                      <a:pt x="50" y="26"/>
                    </a:lnTo>
                    <a:lnTo>
                      <a:pt x="48" y="30"/>
                    </a:lnTo>
                    <a:lnTo>
                      <a:pt x="48" y="30"/>
                    </a:lnTo>
                    <a:lnTo>
                      <a:pt x="48" y="30"/>
                    </a:lnTo>
                    <a:lnTo>
                      <a:pt x="48" y="30"/>
                    </a:lnTo>
                    <a:lnTo>
                      <a:pt x="48" y="30"/>
                    </a:lnTo>
                    <a:lnTo>
                      <a:pt x="48" y="30"/>
                    </a:lnTo>
                    <a:lnTo>
                      <a:pt x="48" y="30"/>
                    </a:lnTo>
                    <a:lnTo>
                      <a:pt x="48" y="30"/>
                    </a:lnTo>
                    <a:lnTo>
                      <a:pt x="48" y="30"/>
                    </a:lnTo>
                    <a:lnTo>
                      <a:pt x="48" y="30"/>
                    </a:lnTo>
                    <a:lnTo>
                      <a:pt x="48" y="30"/>
                    </a:lnTo>
                    <a:lnTo>
                      <a:pt x="48" y="30"/>
                    </a:lnTo>
                    <a:lnTo>
                      <a:pt x="44" y="30"/>
                    </a:lnTo>
                    <a:lnTo>
                      <a:pt x="44" y="30"/>
                    </a:lnTo>
                    <a:lnTo>
                      <a:pt x="44" y="30"/>
                    </a:lnTo>
                    <a:lnTo>
                      <a:pt x="44" y="30"/>
                    </a:lnTo>
                    <a:lnTo>
                      <a:pt x="44" y="30"/>
                    </a:lnTo>
                    <a:lnTo>
                      <a:pt x="44" y="30"/>
                    </a:lnTo>
                    <a:lnTo>
                      <a:pt x="44" y="30"/>
                    </a:lnTo>
                    <a:lnTo>
                      <a:pt x="44" y="30"/>
                    </a:lnTo>
                    <a:lnTo>
                      <a:pt x="44" y="30"/>
                    </a:lnTo>
                    <a:lnTo>
                      <a:pt x="44" y="30"/>
                    </a:lnTo>
                    <a:lnTo>
                      <a:pt x="44" y="30"/>
                    </a:lnTo>
                    <a:lnTo>
                      <a:pt x="44" y="30"/>
                    </a:lnTo>
                    <a:lnTo>
                      <a:pt x="44" y="26"/>
                    </a:lnTo>
                    <a:lnTo>
                      <a:pt x="44" y="26"/>
                    </a:lnTo>
                    <a:lnTo>
                      <a:pt x="40" y="26"/>
                    </a:lnTo>
                    <a:lnTo>
                      <a:pt x="40" y="26"/>
                    </a:lnTo>
                    <a:lnTo>
                      <a:pt x="40" y="30"/>
                    </a:lnTo>
                    <a:lnTo>
                      <a:pt x="40" y="30"/>
                    </a:lnTo>
                    <a:lnTo>
                      <a:pt x="40" y="30"/>
                    </a:lnTo>
                    <a:lnTo>
                      <a:pt x="40" y="26"/>
                    </a:lnTo>
                    <a:lnTo>
                      <a:pt x="36" y="26"/>
                    </a:lnTo>
                    <a:lnTo>
                      <a:pt x="36" y="26"/>
                    </a:lnTo>
                    <a:lnTo>
                      <a:pt x="32" y="26"/>
                    </a:lnTo>
                    <a:lnTo>
                      <a:pt x="32" y="26"/>
                    </a:lnTo>
                    <a:lnTo>
                      <a:pt x="32" y="26"/>
                    </a:lnTo>
                    <a:lnTo>
                      <a:pt x="32" y="26"/>
                    </a:lnTo>
                    <a:lnTo>
                      <a:pt x="28" y="26"/>
                    </a:lnTo>
                    <a:lnTo>
                      <a:pt x="28" y="26"/>
                    </a:lnTo>
                    <a:lnTo>
                      <a:pt x="28" y="26"/>
                    </a:lnTo>
                    <a:lnTo>
                      <a:pt x="28" y="26"/>
                    </a:lnTo>
                    <a:lnTo>
                      <a:pt x="28" y="26"/>
                    </a:lnTo>
                    <a:lnTo>
                      <a:pt x="28" y="26"/>
                    </a:lnTo>
                    <a:lnTo>
                      <a:pt x="28" y="26"/>
                    </a:lnTo>
                    <a:lnTo>
                      <a:pt x="24" y="26"/>
                    </a:lnTo>
                    <a:lnTo>
                      <a:pt x="24" y="26"/>
                    </a:lnTo>
                    <a:lnTo>
                      <a:pt x="24" y="26"/>
                    </a:lnTo>
                    <a:close/>
                    <a:moveTo>
                      <a:pt x="48" y="34"/>
                    </a:moveTo>
                    <a:lnTo>
                      <a:pt x="48" y="34"/>
                    </a:lnTo>
                    <a:lnTo>
                      <a:pt x="48" y="34"/>
                    </a:lnTo>
                    <a:lnTo>
                      <a:pt x="48" y="34"/>
                    </a:lnTo>
                    <a:lnTo>
                      <a:pt x="44" y="34"/>
                    </a:lnTo>
                    <a:lnTo>
                      <a:pt x="44" y="34"/>
                    </a:lnTo>
                    <a:lnTo>
                      <a:pt x="44" y="34"/>
                    </a:lnTo>
                    <a:lnTo>
                      <a:pt x="44" y="34"/>
                    </a:lnTo>
                    <a:lnTo>
                      <a:pt x="44" y="34"/>
                    </a:lnTo>
                    <a:lnTo>
                      <a:pt x="44" y="34"/>
                    </a:lnTo>
                    <a:lnTo>
                      <a:pt x="44" y="34"/>
                    </a:lnTo>
                    <a:lnTo>
                      <a:pt x="44" y="34"/>
                    </a:lnTo>
                    <a:lnTo>
                      <a:pt x="44" y="30"/>
                    </a:lnTo>
                    <a:lnTo>
                      <a:pt x="48" y="34"/>
                    </a:lnTo>
                    <a:lnTo>
                      <a:pt x="48" y="34"/>
                    </a:lnTo>
                    <a:lnTo>
                      <a:pt x="48" y="34"/>
                    </a:lnTo>
                    <a:lnTo>
                      <a:pt x="48" y="34"/>
                    </a:lnTo>
                    <a:lnTo>
                      <a:pt x="48" y="34"/>
                    </a:lnTo>
                    <a:lnTo>
                      <a:pt x="48" y="34"/>
                    </a:lnTo>
                    <a:lnTo>
                      <a:pt x="48" y="34"/>
                    </a:lnTo>
                    <a:lnTo>
                      <a:pt x="48" y="3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2" name="Freeform 72">
                <a:extLst>
                  <a:ext uri="{FF2B5EF4-FFF2-40B4-BE49-F238E27FC236}">
                    <a16:creationId xmlns:a16="http://schemas.microsoft.com/office/drawing/2014/main" id="{0C4E818D-8600-4FF3-8954-CFE5719EF47A}"/>
                  </a:ext>
                </a:extLst>
              </p:cNvPr>
              <p:cNvSpPr>
                <a:spLocks/>
              </p:cNvSpPr>
              <p:nvPr/>
            </p:nvSpPr>
            <p:spPr bwMode="auto">
              <a:xfrm>
                <a:off x="3817795" y="4151153"/>
                <a:ext cx="62215" cy="43278"/>
              </a:xfrm>
              <a:custGeom>
                <a:avLst/>
                <a:gdLst>
                  <a:gd name="T0" fmla="*/ 32 w 32"/>
                  <a:gd name="T1" fmla="*/ 16 h 22"/>
                  <a:gd name="T2" fmla="*/ 32 w 32"/>
                  <a:gd name="T3" fmla="*/ 16 h 22"/>
                  <a:gd name="T4" fmla="*/ 32 w 32"/>
                  <a:gd name="T5" fmla="*/ 18 h 22"/>
                  <a:gd name="T6" fmla="*/ 32 w 32"/>
                  <a:gd name="T7" fmla="*/ 18 h 22"/>
                  <a:gd name="T8" fmla="*/ 32 w 32"/>
                  <a:gd name="T9" fmla="*/ 18 h 22"/>
                  <a:gd name="T10" fmla="*/ 32 w 32"/>
                  <a:gd name="T11" fmla="*/ 22 h 22"/>
                  <a:gd name="T12" fmla="*/ 28 w 32"/>
                  <a:gd name="T13" fmla="*/ 22 h 22"/>
                  <a:gd name="T14" fmla="*/ 28 w 32"/>
                  <a:gd name="T15" fmla="*/ 22 h 22"/>
                  <a:gd name="T16" fmla="*/ 22 w 32"/>
                  <a:gd name="T17" fmla="*/ 22 h 22"/>
                  <a:gd name="T18" fmla="*/ 22 w 32"/>
                  <a:gd name="T19" fmla="*/ 18 h 22"/>
                  <a:gd name="T20" fmla="*/ 22 w 32"/>
                  <a:gd name="T21" fmla="*/ 18 h 22"/>
                  <a:gd name="T22" fmla="*/ 22 w 32"/>
                  <a:gd name="T23" fmla="*/ 22 h 22"/>
                  <a:gd name="T24" fmla="*/ 18 w 32"/>
                  <a:gd name="T25" fmla="*/ 22 h 22"/>
                  <a:gd name="T26" fmla="*/ 18 w 32"/>
                  <a:gd name="T27" fmla="*/ 18 h 22"/>
                  <a:gd name="T28" fmla="*/ 14 w 32"/>
                  <a:gd name="T29" fmla="*/ 18 h 22"/>
                  <a:gd name="T30" fmla="*/ 14 w 32"/>
                  <a:gd name="T31" fmla="*/ 18 h 22"/>
                  <a:gd name="T32" fmla="*/ 10 w 32"/>
                  <a:gd name="T33" fmla="*/ 16 h 22"/>
                  <a:gd name="T34" fmla="*/ 8 w 32"/>
                  <a:gd name="T35" fmla="*/ 16 h 22"/>
                  <a:gd name="T36" fmla="*/ 4 w 32"/>
                  <a:gd name="T37" fmla="*/ 16 h 22"/>
                  <a:gd name="T38" fmla="*/ 4 w 32"/>
                  <a:gd name="T39" fmla="*/ 16 h 22"/>
                  <a:gd name="T40" fmla="*/ 4 w 32"/>
                  <a:gd name="T41" fmla="*/ 16 h 22"/>
                  <a:gd name="T42" fmla="*/ 0 w 32"/>
                  <a:gd name="T43" fmla="*/ 12 h 22"/>
                  <a:gd name="T44" fmla="*/ 0 w 32"/>
                  <a:gd name="T45" fmla="*/ 8 h 22"/>
                  <a:gd name="T46" fmla="*/ 4 w 32"/>
                  <a:gd name="T47" fmla="*/ 8 h 22"/>
                  <a:gd name="T48" fmla="*/ 8 w 32"/>
                  <a:gd name="T49" fmla="*/ 4 h 22"/>
                  <a:gd name="T50" fmla="*/ 8 w 32"/>
                  <a:gd name="T51" fmla="*/ 4 h 22"/>
                  <a:gd name="T52" fmla="*/ 8 w 32"/>
                  <a:gd name="T53" fmla="*/ 4 h 22"/>
                  <a:gd name="T54" fmla="*/ 8 w 32"/>
                  <a:gd name="T55" fmla="*/ 4 h 22"/>
                  <a:gd name="T56" fmla="*/ 8 w 32"/>
                  <a:gd name="T57" fmla="*/ 0 h 22"/>
                  <a:gd name="T58" fmla="*/ 10 w 32"/>
                  <a:gd name="T59" fmla="*/ 0 h 22"/>
                  <a:gd name="T60" fmla="*/ 10 w 32"/>
                  <a:gd name="T61" fmla="*/ 0 h 22"/>
                  <a:gd name="T62" fmla="*/ 14 w 32"/>
                  <a:gd name="T63" fmla="*/ 0 h 22"/>
                  <a:gd name="T64" fmla="*/ 14 w 32"/>
                  <a:gd name="T65" fmla="*/ 4 h 22"/>
                  <a:gd name="T66" fmla="*/ 14 w 32"/>
                  <a:gd name="T67" fmla="*/ 4 h 22"/>
                  <a:gd name="T68" fmla="*/ 18 w 32"/>
                  <a:gd name="T69" fmla="*/ 4 h 22"/>
                  <a:gd name="T70" fmla="*/ 18 w 32"/>
                  <a:gd name="T71" fmla="*/ 4 h 22"/>
                  <a:gd name="T72" fmla="*/ 18 w 32"/>
                  <a:gd name="T73" fmla="*/ 8 h 22"/>
                  <a:gd name="T74" fmla="*/ 18 w 32"/>
                  <a:gd name="T75" fmla="*/ 8 h 22"/>
                  <a:gd name="T76" fmla="*/ 22 w 32"/>
                  <a:gd name="T77" fmla="*/ 8 h 22"/>
                  <a:gd name="T78" fmla="*/ 22 w 32"/>
                  <a:gd name="T79" fmla="*/ 8 h 22"/>
                  <a:gd name="T80" fmla="*/ 22 w 32"/>
                  <a:gd name="T81" fmla="*/ 12 h 22"/>
                  <a:gd name="T82" fmla="*/ 24 w 32"/>
                  <a:gd name="T83" fmla="*/ 12 h 22"/>
                  <a:gd name="T84" fmla="*/ 24 w 32"/>
                  <a:gd name="T85" fmla="*/ 12 h 22"/>
                  <a:gd name="T86" fmla="*/ 24 w 32"/>
                  <a:gd name="T87" fmla="*/ 8 h 22"/>
                  <a:gd name="T88" fmla="*/ 28 w 32"/>
                  <a:gd name="T89" fmla="*/ 8 h 22"/>
                  <a:gd name="T90" fmla="*/ 28 w 32"/>
                  <a:gd name="T91" fmla="*/ 12 h 22"/>
                  <a:gd name="T92" fmla="*/ 28 w 32"/>
                  <a:gd name="T93" fmla="*/ 12 h 22"/>
                  <a:gd name="T94" fmla="*/ 32 w 32"/>
                  <a:gd name="T95" fmla="*/ 12 h 22"/>
                  <a:gd name="T96" fmla="*/ 32 w 32"/>
                  <a:gd name="T9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 h="22">
                    <a:moveTo>
                      <a:pt x="32" y="12"/>
                    </a:moveTo>
                    <a:lnTo>
                      <a:pt x="32" y="12"/>
                    </a:lnTo>
                    <a:lnTo>
                      <a:pt x="32" y="16"/>
                    </a:lnTo>
                    <a:lnTo>
                      <a:pt x="32" y="16"/>
                    </a:lnTo>
                    <a:lnTo>
                      <a:pt x="32" y="16"/>
                    </a:lnTo>
                    <a:lnTo>
                      <a:pt x="32" y="16"/>
                    </a:lnTo>
                    <a:lnTo>
                      <a:pt x="32" y="16"/>
                    </a:lnTo>
                    <a:lnTo>
                      <a:pt x="32" y="18"/>
                    </a:lnTo>
                    <a:lnTo>
                      <a:pt x="32" y="18"/>
                    </a:lnTo>
                    <a:lnTo>
                      <a:pt x="32" y="18"/>
                    </a:lnTo>
                    <a:lnTo>
                      <a:pt x="32" y="18"/>
                    </a:lnTo>
                    <a:lnTo>
                      <a:pt x="32" y="18"/>
                    </a:lnTo>
                    <a:lnTo>
                      <a:pt x="32" y="18"/>
                    </a:lnTo>
                    <a:lnTo>
                      <a:pt x="32" y="18"/>
                    </a:lnTo>
                    <a:lnTo>
                      <a:pt x="32" y="18"/>
                    </a:lnTo>
                    <a:lnTo>
                      <a:pt x="32" y="18"/>
                    </a:lnTo>
                    <a:lnTo>
                      <a:pt x="32" y="18"/>
                    </a:lnTo>
                    <a:lnTo>
                      <a:pt x="32" y="22"/>
                    </a:lnTo>
                    <a:lnTo>
                      <a:pt x="28" y="22"/>
                    </a:lnTo>
                    <a:lnTo>
                      <a:pt x="28" y="22"/>
                    </a:lnTo>
                    <a:lnTo>
                      <a:pt x="28" y="22"/>
                    </a:lnTo>
                    <a:lnTo>
                      <a:pt x="28" y="22"/>
                    </a:lnTo>
                    <a:lnTo>
                      <a:pt x="28" y="22"/>
                    </a:lnTo>
                    <a:lnTo>
                      <a:pt x="28" y="22"/>
                    </a:lnTo>
                    <a:lnTo>
                      <a:pt x="24" y="22"/>
                    </a:lnTo>
                    <a:lnTo>
                      <a:pt x="24" y="22"/>
                    </a:lnTo>
                    <a:lnTo>
                      <a:pt x="22" y="22"/>
                    </a:lnTo>
                    <a:lnTo>
                      <a:pt x="22" y="22"/>
                    </a:lnTo>
                    <a:lnTo>
                      <a:pt x="22" y="18"/>
                    </a:lnTo>
                    <a:lnTo>
                      <a:pt x="22" y="18"/>
                    </a:lnTo>
                    <a:lnTo>
                      <a:pt x="18" y="18"/>
                    </a:lnTo>
                    <a:lnTo>
                      <a:pt x="22" y="22"/>
                    </a:lnTo>
                    <a:lnTo>
                      <a:pt x="22" y="18"/>
                    </a:lnTo>
                    <a:lnTo>
                      <a:pt x="22" y="18"/>
                    </a:lnTo>
                    <a:lnTo>
                      <a:pt x="22" y="22"/>
                    </a:lnTo>
                    <a:lnTo>
                      <a:pt x="22" y="22"/>
                    </a:lnTo>
                    <a:lnTo>
                      <a:pt x="22" y="22"/>
                    </a:lnTo>
                    <a:lnTo>
                      <a:pt x="22" y="22"/>
                    </a:lnTo>
                    <a:lnTo>
                      <a:pt x="18" y="22"/>
                    </a:lnTo>
                    <a:lnTo>
                      <a:pt x="18" y="22"/>
                    </a:lnTo>
                    <a:lnTo>
                      <a:pt x="18" y="22"/>
                    </a:lnTo>
                    <a:lnTo>
                      <a:pt x="18" y="18"/>
                    </a:lnTo>
                    <a:lnTo>
                      <a:pt x="18" y="18"/>
                    </a:lnTo>
                    <a:lnTo>
                      <a:pt x="18" y="18"/>
                    </a:lnTo>
                    <a:lnTo>
                      <a:pt x="14" y="18"/>
                    </a:lnTo>
                    <a:lnTo>
                      <a:pt x="14" y="18"/>
                    </a:lnTo>
                    <a:lnTo>
                      <a:pt x="14" y="18"/>
                    </a:lnTo>
                    <a:lnTo>
                      <a:pt x="14" y="18"/>
                    </a:lnTo>
                    <a:lnTo>
                      <a:pt x="14" y="18"/>
                    </a:lnTo>
                    <a:lnTo>
                      <a:pt x="10" y="18"/>
                    </a:lnTo>
                    <a:lnTo>
                      <a:pt x="10" y="16"/>
                    </a:lnTo>
                    <a:lnTo>
                      <a:pt x="10" y="16"/>
                    </a:lnTo>
                    <a:lnTo>
                      <a:pt x="8" y="16"/>
                    </a:lnTo>
                    <a:lnTo>
                      <a:pt x="8" y="16"/>
                    </a:lnTo>
                    <a:lnTo>
                      <a:pt x="8" y="16"/>
                    </a:lnTo>
                    <a:lnTo>
                      <a:pt x="8" y="16"/>
                    </a:lnTo>
                    <a:lnTo>
                      <a:pt x="4" y="16"/>
                    </a:lnTo>
                    <a:lnTo>
                      <a:pt x="4" y="16"/>
                    </a:lnTo>
                    <a:lnTo>
                      <a:pt x="4" y="16"/>
                    </a:lnTo>
                    <a:lnTo>
                      <a:pt x="4" y="16"/>
                    </a:lnTo>
                    <a:lnTo>
                      <a:pt x="4" y="16"/>
                    </a:lnTo>
                    <a:lnTo>
                      <a:pt x="4" y="16"/>
                    </a:lnTo>
                    <a:lnTo>
                      <a:pt x="4" y="16"/>
                    </a:lnTo>
                    <a:lnTo>
                      <a:pt x="0" y="12"/>
                    </a:lnTo>
                    <a:lnTo>
                      <a:pt x="0" y="12"/>
                    </a:lnTo>
                    <a:lnTo>
                      <a:pt x="0" y="12"/>
                    </a:lnTo>
                    <a:lnTo>
                      <a:pt x="0" y="12"/>
                    </a:lnTo>
                    <a:lnTo>
                      <a:pt x="0" y="12"/>
                    </a:lnTo>
                    <a:lnTo>
                      <a:pt x="0" y="8"/>
                    </a:lnTo>
                    <a:lnTo>
                      <a:pt x="4" y="8"/>
                    </a:lnTo>
                    <a:lnTo>
                      <a:pt x="4" y="8"/>
                    </a:lnTo>
                    <a:lnTo>
                      <a:pt x="4" y="8"/>
                    </a:lnTo>
                    <a:lnTo>
                      <a:pt x="4" y="8"/>
                    </a:lnTo>
                    <a:lnTo>
                      <a:pt x="4" y="8"/>
                    </a:lnTo>
                    <a:lnTo>
                      <a:pt x="8" y="4"/>
                    </a:lnTo>
                    <a:lnTo>
                      <a:pt x="8" y="4"/>
                    </a:lnTo>
                    <a:lnTo>
                      <a:pt x="8" y="4"/>
                    </a:lnTo>
                    <a:lnTo>
                      <a:pt x="8" y="4"/>
                    </a:lnTo>
                    <a:lnTo>
                      <a:pt x="8" y="4"/>
                    </a:lnTo>
                    <a:lnTo>
                      <a:pt x="8" y="4"/>
                    </a:lnTo>
                    <a:lnTo>
                      <a:pt x="8" y="4"/>
                    </a:lnTo>
                    <a:lnTo>
                      <a:pt x="8" y="4"/>
                    </a:lnTo>
                    <a:lnTo>
                      <a:pt x="8" y="4"/>
                    </a:lnTo>
                    <a:lnTo>
                      <a:pt x="8" y="4"/>
                    </a:lnTo>
                    <a:lnTo>
                      <a:pt x="8" y="4"/>
                    </a:lnTo>
                    <a:lnTo>
                      <a:pt x="8" y="0"/>
                    </a:lnTo>
                    <a:lnTo>
                      <a:pt x="8" y="0"/>
                    </a:lnTo>
                    <a:lnTo>
                      <a:pt x="8" y="0"/>
                    </a:lnTo>
                    <a:lnTo>
                      <a:pt x="8" y="0"/>
                    </a:lnTo>
                    <a:lnTo>
                      <a:pt x="10" y="0"/>
                    </a:lnTo>
                    <a:lnTo>
                      <a:pt x="10" y="0"/>
                    </a:lnTo>
                    <a:lnTo>
                      <a:pt x="10" y="0"/>
                    </a:lnTo>
                    <a:lnTo>
                      <a:pt x="10" y="0"/>
                    </a:lnTo>
                    <a:lnTo>
                      <a:pt x="10" y="0"/>
                    </a:lnTo>
                    <a:lnTo>
                      <a:pt x="10" y="0"/>
                    </a:lnTo>
                    <a:lnTo>
                      <a:pt x="14" y="0"/>
                    </a:lnTo>
                    <a:lnTo>
                      <a:pt x="14" y="4"/>
                    </a:lnTo>
                    <a:lnTo>
                      <a:pt x="14" y="0"/>
                    </a:lnTo>
                    <a:lnTo>
                      <a:pt x="14" y="4"/>
                    </a:lnTo>
                    <a:lnTo>
                      <a:pt x="14" y="4"/>
                    </a:lnTo>
                    <a:lnTo>
                      <a:pt x="14" y="4"/>
                    </a:lnTo>
                    <a:lnTo>
                      <a:pt x="14" y="4"/>
                    </a:lnTo>
                    <a:lnTo>
                      <a:pt x="14" y="4"/>
                    </a:lnTo>
                    <a:lnTo>
                      <a:pt x="18" y="4"/>
                    </a:lnTo>
                    <a:lnTo>
                      <a:pt x="18" y="4"/>
                    </a:lnTo>
                    <a:lnTo>
                      <a:pt x="18" y="4"/>
                    </a:lnTo>
                    <a:lnTo>
                      <a:pt x="18" y="4"/>
                    </a:lnTo>
                    <a:lnTo>
                      <a:pt x="18" y="4"/>
                    </a:lnTo>
                    <a:lnTo>
                      <a:pt x="18" y="8"/>
                    </a:lnTo>
                    <a:lnTo>
                      <a:pt x="18" y="8"/>
                    </a:lnTo>
                    <a:lnTo>
                      <a:pt x="18" y="8"/>
                    </a:lnTo>
                    <a:lnTo>
                      <a:pt x="18" y="4"/>
                    </a:lnTo>
                    <a:lnTo>
                      <a:pt x="18" y="4"/>
                    </a:lnTo>
                    <a:lnTo>
                      <a:pt x="18" y="8"/>
                    </a:lnTo>
                    <a:lnTo>
                      <a:pt x="18" y="8"/>
                    </a:lnTo>
                    <a:lnTo>
                      <a:pt x="18" y="8"/>
                    </a:lnTo>
                    <a:lnTo>
                      <a:pt x="22" y="8"/>
                    </a:lnTo>
                    <a:lnTo>
                      <a:pt x="22" y="8"/>
                    </a:lnTo>
                    <a:lnTo>
                      <a:pt x="22" y="8"/>
                    </a:lnTo>
                    <a:lnTo>
                      <a:pt x="22" y="8"/>
                    </a:lnTo>
                    <a:lnTo>
                      <a:pt x="22" y="8"/>
                    </a:lnTo>
                    <a:lnTo>
                      <a:pt x="22" y="12"/>
                    </a:lnTo>
                    <a:lnTo>
                      <a:pt x="22" y="12"/>
                    </a:lnTo>
                    <a:lnTo>
                      <a:pt x="22" y="12"/>
                    </a:lnTo>
                    <a:lnTo>
                      <a:pt x="24" y="12"/>
                    </a:lnTo>
                    <a:lnTo>
                      <a:pt x="24" y="12"/>
                    </a:lnTo>
                    <a:lnTo>
                      <a:pt x="24" y="12"/>
                    </a:lnTo>
                    <a:lnTo>
                      <a:pt x="24" y="12"/>
                    </a:lnTo>
                    <a:lnTo>
                      <a:pt x="24" y="12"/>
                    </a:lnTo>
                    <a:lnTo>
                      <a:pt x="24" y="8"/>
                    </a:lnTo>
                    <a:lnTo>
                      <a:pt x="24" y="8"/>
                    </a:lnTo>
                    <a:lnTo>
                      <a:pt x="24" y="8"/>
                    </a:lnTo>
                    <a:lnTo>
                      <a:pt x="24" y="8"/>
                    </a:lnTo>
                    <a:lnTo>
                      <a:pt x="28" y="8"/>
                    </a:lnTo>
                    <a:lnTo>
                      <a:pt x="28" y="8"/>
                    </a:lnTo>
                    <a:lnTo>
                      <a:pt x="28" y="8"/>
                    </a:lnTo>
                    <a:lnTo>
                      <a:pt x="28" y="12"/>
                    </a:lnTo>
                    <a:lnTo>
                      <a:pt x="28" y="12"/>
                    </a:lnTo>
                    <a:lnTo>
                      <a:pt x="28" y="12"/>
                    </a:lnTo>
                    <a:lnTo>
                      <a:pt x="28" y="12"/>
                    </a:lnTo>
                    <a:lnTo>
                      <a:pt x="28" y="12"/>
                    </a:lnTo>
                    <a:lnTo>
                      <a:pt x="32" y="12"/>
                    </a:lnTo>
                    <a:lnTo>
                      <a:pt x="32" y="12"/>
                    </a:lnTo>
                    <a:lnTo>
                      <a:pt x="32" y="12"/>
                    </a:lnTo>
                    <a:lnTo>
                      <a:pt x="32" y="12"/>
                    </a:lnTo>
                    <a:lnTo>
                      <a:pt x="32" y="12"/>
                    </a:lnTo>
                    <a:lnTo>
                      <a:pt x="32" y="12"/>
                    </a:lnTo>
                    <a:lnTo>
                      <a:pt x="32"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3" name="Freeform 73">
                <a:extLst>
                  <a:ext uri="{FF2B5EF4-FFF2-40B4-BE49-F238E27FC236}">
                    <a16:creationId xmlns:a16="http://schemas.microsoft.com/office/drawing/2014/main" id="{9D5852B9-0613-411F-93D0-330AE8F21E3C}"/>
                  </a:ext>
                </a:extLst>
              </p:cNvPr>
              <p:cNvSpPr>
                <a:spLocks noEditPoints="1"/>
              </p:cNvSpPr>
              <p:nvPr/>
            </p:nvSpPr>
            <p:spPr bwMode="auto">
              <a:xfrm>
                <a:off x="4288303" y="1196427"/>
                <a:ext cx="1672055" cy="1231464"/>
              </a:xfrm>
              <a:custGeom>
                <a:avLst/>
                <a:gdLst>
                  <a:gd name="T0" fmla="*/ 472 w 860"/>
                  <a:gd name="T1" fmla="*/ 18 h 626"/>
                  <a:gd name="T2" fmla="*/ 342 w 860"/>
                  <a:gd name="T3" fmla="*/ 34 h 626"/>
                  <a:gd name="T4" fmla="*/ 738 w 860"/>
                  <a:gd name="T5" fmla="*/ 60 h 626"/>
                  <a:gd name="T6" fmla="*/ 764 w 860"/>
                  <a:gd name="T7" fmla="*/ 160 h 626"/>
                  <a:gd name="T8" fmla="*/ 734 w 860"/>
                  <a:gd name="T9" fmla="*/ 204 h 626"/>
                  <a:gd name="T10" fmla="*/ 742 w 860"/>
                  <a:gd name="T11" fmla="*/ 256 h 626"/>
                  <a:gd name="T12" fmla="*/ 234 w 860"/>
                  <a:gd name="T13" fmla="*/ 284 h 626"/>
                  <a:gd name="T14" fmla="*/ 246 w 860"/>
                  <a:gd name="T15" fmla="*/ 294 h 626"/>
                  <a:gd name="T16" fmla="*/ 252 w 860"/>
                  <a:gd name="T17" fmla="*/ 314 h 626"/>
                  <a:gd name="T18" fmla="*/ 506 w 860"/>
                  <a:gd name="T19" fmla="*/ 484 h 626"/>
                  <a:gd name="T20" fmla="*/ 332 w 860"/>
                  <a:gd name="T21" fmla="*/ 578 h 626"/>
                  <a:gd name="T22" fmla="*/ 418 w 860"/>
                  <a:gd name="T23" fmla="*/ 622 h 626"/>
                  <a:gd name="T24" fmla="*/ 308 w 860"/>
                  <a:gd name="T25" fmla="*/ 398 h 626"/>
                  <a:gd name="T26" fmla="*/ 312 w 860"/>
                  <a:gd name="T27" fmla="*/ 366 h 626"/>
                  <a:gd name="T28" fmla="*/ 268 w 860"/>
                  <a:gd name="T29" fmla="*/ 320 h 626"/>
                  <a:gd name="T30" fmla="*/ 256 w 860"/>
                  <a:gd name="T31" fmla="*/ 306 h 626"/>
                  <a:gd name="T32" fmla="*/ 200 w 860"/>
                  <a:gd name="T33" fmla="*/ 238 h 626"/>
                  <a:gd name="T34" fmla="*/ 86 w 860"/>
                  <a:gd name="T35" fmla="*/ 216 h 626"/>
                  <a:gd name="T36" fmla="*/ 86 w 860"/>
                  <a:gd name="T37" fmla="*/ 190 h 626"/>
                  <a:gd name="T38" fmla="*/ 30 w 860"/>
                  <a:gd name="T39" fmla="*/ 172 h 626"/>
                  <a:gd name="T40" fmla="*/ 122 w 860"/>
                  <a:gd name="T41" fmla="*/ 104 h 626"/>
                  <a:gd name="T42" fmla="*/ 178 w 860"/>
                  <a:gd name="T43" fmla="*/ 52 h 626"/>
                  <a:gd name="T44" fmla="*/ 276 w 860"/>
                  <a:gd name="T45" fmla="*/ 60 h 626"/>
                  <a:gd name="T46" fmla="*/ 406 w 860"/>
                  <a:gd name="T47" fmla="*/ 56 h 626"/>
                  <a:gd name="T48" fmla="*/ 464 w 860"/>
                  <a:gd name="T49" fmla="*/ 26 h 626"/>
                  <a:gd name="T50" fmla="*/ 418 w 860"/>
                  <a:gd name="T51" fmla="*/ 12 h 626"/>
                  <a:gd name="T52" fmla="*/ 524 w 860"/>
                  <a:gd name="T53" fmla="*/ 4 h 626"/>
                  <a:gd name="T54" fmla="*/ 584 w 860"/>
                  <a:gd name="T55" fmla="*/ 18 h 626"/>
                  <a:gd name="T56" fmla="*/ 678 w 860"/>
                  <a:gd name="T57" fmla="*/ 16 h 626"/>
                  <a:gd name="T58" fmla="*/ 606 w 860"/>
                  <a:gd name="T59" fmla="*/ 44 h 626"/>
                  <a:gd name="T60" fmla="*/ 692 w 860"/>
                  <a:gd name="T61" fmla="*/ 48 h 626"/>
                  <a:gd name="T62" fmla="*/ 786 w 860"/>
                  <a:gd name="T63" fmla="*/ 52 h 626"/>
                  <a:gd name="T64" fmla="*/ 748 w 860"/>
                  <a:gd name="T65" fmla="*/ 90 h 626"/>
                  <a:gd name="T66" fmla="*/ 756 w 860"/>
                  <a:gd name="T67" fmla="*/ 124 h 626"/>
                  <a:gd name="T68" fmla="*/ 744 w 860"/>
                  <a:gd name="T69" fmla="*/ 178 h 626"/>
                  <a:gd name="T70" fmla="*/ 726 w 860"/>
                  <a:gd name="T71" fmla="*/ 208 h 626"/>
                  <a:gd name="T72" fmla="*/ 734 w 860"/>
                  <a:gd name="T73" fmla="*/ 238 h 626"/>
                  <a:gd name="T74" fmla="*/ 738 w 860"/>
                  <a:gd name="T75" fmla="*/ 280 h 626"/>
                  <a:gd name="T76" fmla="*/ 660 w 860"/>
                  <a:gd name="T77" fmla="*/ 294 h 626"/>
                  <a:gd name="T78" fmla="*/ 704 w 860"/>
                  <a:gd name="T79" fmla="*/ 328 h 626"/>
                  <a:gd name="T80" fmla="*/ 688 w 860"/>
                  <a:gd name="T81" fmla="*/ 358 h 626"/>
                  <a:gd name="T82" fmla="*/ 632 w 860"/>
                  <a:gd name="T83" fmla="*/ 358 h 626"/>
                  <a:gd name="T84" fmla="*/ 704 w 860"/>
                  <a:gd name="T85" fmla="*/ 388 h 626"/>
                  <a:gd name="T86" fmla="*/ 580 w 860"/>
                  <a:gd name="T87" fmla="*/ 426 h 626"/>
                  <a:gd name="T88" fmla="*/ 502 w 860"/>
                  <a:gd name="T89" fmla="*/ 484 h 626"/>
                  <a:gd name="T90" fmla="*/ 458 w 860"/>
                  <a:gd name="T91" fmla="*/ 530 h 626"/>
                  <a:gd name="T92" fmla="*/ 436 w 860"/>
                  <a:gd name="T93" fmla="*/ 578 h 626"/>
                  <a:gd name="T94" fmla="*/ 420 w 860"/>
                  <a:gd name="T95" fmla="*/ 618 h 626"/>
                  <a:gd name="T96" fmla="*/ 388 w 860"/>
                  <a:gd name="T97" fmla="*/ 596 h 626"/>
                  <a:gd name="T98" fmla="*/ 332 w 860"/>
                  <a:gd name="T99" fmla="*/ 578 h 626"/>
                  <a:gd name="T100" fmla="*/ 306 w 860"/>
                  <a:gd name="T101" fmla="*/ 534 h 626"/>
                  <a:gd name="T102" fmla="*/ 302 w 860"/>
                  <a:gd name="T103" fmla="*/ 518 h 626"/>
                  <a:gd name="T104" fmla="*/ 286 w 860"/>
                  <a:gd name="T105" fmla="*/ 482 h 626"/>
                  <a:gd name="T106" fmla="*/ 278 w 860"/>
                  <a:gd name="T107" fmla="*/ 462 h 626"/>
                  <a:gd name="T108" fmla="*/ 290 w 860"/>
                  <a:gd name="T109" fmla="*/ 436 h 626"/>
                  <a:gd name="T110" fmla="*/ 278 w 860"/>
                  <a:gd name="T111" fmla="*/ 432 h 626"/>
                  <a:gd name="T112" fmla="*/ 306 w 860"/>
                  <a:gd name="T113" fmla="*/ 418 h 626"/>
                  <a:gd name="T114" fmla="*/ 768 w 860"/>
                  <a:gd name="T115" fmla="*/ 216 h 626"/>
                  <a:gd name="T116" fmla="*/ 712 w 860"/>
                  <a:gd name="T117" fmla="*/ 310 h 626"/>
                  <a:gd name="T118" fmla="*/ 648 w 860"/>
                  <a:gd name="T119" fmla="*/ 358 h 626"/>
                  <a:gd name="T120" fmla="*/ 264 w 860"/>
                  <a:gd name="T121" fmla="*/ 380 h 626"/>
                  <a:gd name="T122" fmla="*/ 610 w 860"/>
                  <a:gd name="T123" fmla="*/ 426 h 626"/>
                  <a:gd name="T124" fmla="*/ 462 w 860"/>
                  <a:gd name="T125" fmla="*/ 51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0" h="626">
                    <a:moveTo>
                      <a:pt x="472" y="8"/>
                    </a:moveTo>
                    <a:lnTo>
                      <a:pt x="476" y="8"/>
                    </a:lnTo>
                    <a:lnTo>
                      <a:pt x="480" y="8"/>
                    </a:lnTo>
                    <a:lnTo>
                      <a:pt x="480" y="12"/>
                    </a:lnTo>
                    <a:lnTo>
                      <a:pt x="476" y="12"/>
                    </a:lnTo>
                    <a:lnTo>
                      <a:pt x="472" y="8"/>
                    </a:lnTo>
                    <a:lnTo>
                      <a:pt x="472" y="8"/>
                    </a:lnTo>
                    <a:lnTo>
                      <a:pt x="472" y="8"/>
                    </a:lnTo>
                    <a:close/>
                    <a:moveTo>
                      <a:pt x="480" y="16"/>
                    </a:moveTo>
                    <a:lnTo>
                      <a:pt x="476" y="16"/>
                    </a:lnTo>
                    <a:lnTo>
                      <a:pt x="472" y="16"/>
                    </a:lnTo>
                    <a:lnTo>
                      <a:pt x="468" y="16"/>
                    </a:lnTo>
                    <a:lnTo>
                      <a:pt x="468" y="12"/>
                    </a:lnTo>
                    <a:lnTo>
                      <a:pt x="464" y="12"/>
                    </a:lnTo>
                    <a:lnTo>
                      <a:pt x="462" y="12"/>
                    </a:lnTo>
                    <a:lnTo>
                      <a:pt x="458" y="12"/>
                    </a:lnTo>
                    <a:lnTo>
                      <a:pt x="458" y="8"/>
                    </a:lnTo>
                    <a:lnTo>
                      <a:pt x="462" y="8"/>
                    </a:lnTo>
                    <a:lnTo>
                      <a:pt x="464" y="12"/>
                    </a:lnTo>
                    <a:lnTo>
                      <a:pt x="468" y="12"/>
                    </a:lnTo>
                    <a:lnTo>
                      <a:pt x="472" y="12"/>
                    </a:lnTo>
                    <a:lnTo>
                      <a:pt x="476" y="12"/>
                    </a:lnTo>
                    <a:lnTo>
                      <a:pt x="476" y="16"/>
                    </a:lnTo>
                    <a:lnTo>
                      <a:pt x="480" y="16"/>
                    </a:lnTo>
                    <a:lnTo>
                      <a:pt x="484" y="16"/>
                    </a:lnTo>
                    <a:lnTo>
                      <a:pt x="480" y="16"/>
                    </a:lnTo>
                    <a:lnTo>
                      <a:pt x="480" y="16"/>
                    </a:lnTo>
                    <a:lnTo>
                      <a:pt x="480" y="16"/>
                    </a:lnTo>
                    <a:close/>
                    <a:moveTo>
                      <a:pt x="446" y="12"/>
                    </a:moveTo>
                    <a:lnTo>
                      <a:pt x="442" y="12"/>
                    </a:lnTo>
                    <a:lnTo>
                      <a:pt x="446" y="8"/>
                    </a:lnTo>
                    <a:lnTo>
                      <a:pt x="450" y="12"/>
                    </a:lnTo>
                    <a:lnTo>
                      <a:pt x="446" y="12"/>
                    </a:lnTo>
                    <a:lnTo>
                      <a:pt x="446" y="12"/>
                    </a:lnTo>
                    <a:lnTo>
                      <a:pt x="446" y="12"/>
                    </a:lnTo>
                    <a:close/>
                    <a:moveTo>
                      <a:pt x="432" y="12"/>
                    </a:moveTo>
                    <a:lnTo>
                      <a:pt x="436" y="12"/>
                    </a:lnTo>
                    <a:lnTo>
                      <a:pt x="440" y="12"/>
                    </a:lnTo>
                    <a:lnTo>
                      <a:pt x="436" y="12"/>
                    </a:lnTo>
                    <a:lnTo>
                      <a:pt x="432" y="12"/>
                    </a:lnTo>
                    <a:lnTo>
                      <a:pt x="432" y="12"/>
                    </a:lnTo>
                    <a:lnTo>
                      <a:pt x="432" y="12"/>
                    </a:lnTo>
                    <a:close/>
                    <a:moveTo>
                      <a:pt x="442" y="12"/>
                    </a:moveTo>
                    <a:lnTo>
                      <a:pt x="446" y="12"/>
                    </a:lnTo>
                    <a:lnTo>
                      <a:pt x="450" y="12"/>
                    </a:lnTo>
                    <a:lnTo>
                      <a:pt x="446" y="12"/>
                    </a:lnTo>
                    <a:lnTo>
                      <a:pt x="442" y="12"/>
                    </a:lnTo>
                    <a:lnTo>
                      <a:pt x="442" y="12"/>
                    </a:lnTo>
                    <a:lnTo>
                      <a:pt x="442" y="12"/>
                    </a:lnTo>
                    <a:close/>
                    <a:moveTo>
                      <a:pt x="488" y="16"/>
                    </a:moveTo>
                    <a:lnTo>
                      <a:pt x="484" y="16"/>
                    </a:lnTo>
                    <a:lnTo>
                      <a:pt x="488" y="16"/>
                    </a:lnTo>
                    <a:lnTo>
                      <a:pt x="490" y="16"/>
                    </a:lnTo>
                    <a:lnTo>
                      <a:pt x="494" y="16"/>
                    </a:lnTo>
                    <a:lnTo>
                      <a:pt x="490" y="16"/>
                    </a:lnTo>
                    <a:lnTo>
                      <a:pt x="488" y="16"/>
                    </a:lnTo>
                    <a:lnTo>
                      <a:pt x="488" y="16"/>
                    </a:lnTo>
                    <a:lnTo>
                      <a:pt x="488" y="16"/>
                    </a:lnTo>
                    <a:close/>
                    <a:moveTo>
                      <a:pt x="468" y="18"/>
                    </a:moveTo>
                    <a:lnTo>
                      <a:pt x="464" y="18"/>
                    </a:lnTo>
                    <a:lnTo>
                      <a:pt x="462" y="18"/>
                    </a:lnTo>
                    <a:lnTo>
                      <a:pt x="458" y="18"/>
                    </a:lnTo>
                    <a:lnTo>
                      <a:pt x="454" y="18"/>
                    </a:lnTo>
                    <a:lnTo>
                      <a:pt x="450" y="16"/>
                    </a:lnTo>
                    <a:lnTo>
                      <a:pt x="446" y="16"/>
                    </a:lnTo>
                    <a:lnTo>
                      <a:pt x="450" y="16"/>
                    </a:lnTo>
                    <a:lnTo>
                      <a:pt x="454" y="16"/>
                    </a:lnTo>
                    <a:lnTo>
                      <a:pt x="458" y="16"/>
                    </a:lnTo>
                    <a:lnTo>
                      <a:pt x="462" y="18"/>
                    </a:lnTo>
                    <a:lnTo>
                      <a:pt x="464" y="18"/>
                    </a:lnTo>
                    <a:lnTo>
                      <a:pt x="468" y="18"/>
                    </a:lnTo>
                    <a:lnTo>
                      <a:pt x="468" y="18"/>
                    </a:lnTo>
                    <a:lnTo>
                      <a:pt x="468" y="18"/>
                    </a:lnTo>
                    <a:close/>
                    <a:moveTo>
                      <a:pt x="472" y="18"/>
                    </a:moveTo>
                    <a:lnTo>
                      <a:pt x="468" y="18"/>
                    </a:lnTo>
                    <a:lnTo>
                      <a:pt x="464" y="18"/>
                    </a:lnTo>
                    <a:lnTo>
                      <a:pt x="464" y="16"/>
                    </a:lnTo>
                    <a:lnTo>
                      <a:pt x="462" y="16"/>
                    </a:lnTo>
                    <a:lnTo>
                      <a:pt x="458" y="16"/>
                    </a:lnTo>
                    <a:lnTo>
                      <a:pt x="462" y="16"/>
                    </a:lnTo>
                    <a:lnTo>
                      <a:pt x="464" y="16"/>
                    </a:lnTo>
                    <a:lnTo>
                      <a:pt x="468" y="16"/>
                    </a:lnTo>
                    <a:lnTo>
                      <a:pt x="472" y="16"/>
                    </a:lnTo>
                    <a:lnTo>
                      <a:pt x="476" y="16"/>
                    </a:lnTo>
                    <a:lnTo>
                      <a:pt x="476" y="18"/>
                    </a:lnTo>
                    <a:lnTo>
                      <a:pt x="472" y="18"/>
                    </a:lnTo>
                    <a:lnTo>
                      <a:pt x="472" y="18"/>
                    </a:lnTo>
                    <a:lnTo>
                      <a:pt x="472" y="18"/>
                    </a:lnTo>
                    <a:close/>
                    <a:moveTo>
                      <a:pt x="368" y="22"/>
                    </a:moveTo>
                    <a:lnTo>
                      <a:pt x="364" y="22"/>
                    </a:lnTo>
                    <a:lnTo>
                      <a:pt x="368" y="22"/>
                    </a:lnTo>
                    <a:lnTo>
                      <a:pt x="372" y="22"/>
                    </a:lnTo>
                    <a:lnTo>
                      <a:pt x="376" y="22"/>
                    </a:lnTo>
                    <a:lnTo>
                      <a:pt x="372" y="22"/>
                    </a:lnTo>
                    <a:lnTo>
                      <a:pt x="368" y="22"/>
                    </a:lnTo>
                    <a:lnTo>
                      <a:pt x="368" y="22"/>
                    </a:lnTo>
                    <a:lnTo>
                      <a:pt x="368" y="22"/>
                    </a:lnTo>
                    <a:close/>
                    <a:moveTo>
                      <a:pt x="350" y="26"/>
                    </a:moveTo>
                    <a:lnTo>
                      <a:pt x="346" y="26"/>
                    </a:lnTo>
                    <a:lnTo>
                      <a:pt x="346" y="22"/>
                    </a:lnTo>
                    <a:lnTo>
                      <a:pt x="350" y="22"/>
                    </a:lnTo>
                    <a:lnTo>
                      <a:pt x="354" y="22"/>
                    </a:lnTo>
                    <a:lnTo>
                      <a:pt x="358" y="22"/>
                    </a:lnTo>
                    <a:lnTo>
                      <a:pt x="362" y="22"/>
                    </a:lnTo>
                    <a:lnTo>
                      <a:pt x="362" y="26"/>
                    </a:lnTo>
                    <a:lnTo>
                      <a:pt x="358" y="26"/>
                    </a:lnTo>
                    <a:lnTo>
                      <a:pt x="354" y="26"/>
                    </a:lnTo>
                    <a:lnTo>
                      <a:pt x="350" y="26"/>
                    </a:lnTo>
                    <a:lnTo>
                      <a:pt x="350" y="26"/>
                    </a:lnTo>
                    <a:lnTo>
                      <a:pt x="350" y="26"/>
                    </a:lnTo>
                    <a:close/>
                    <a:moveTo>
                      <a:pt x="394" y="48"/>
                    </a:moveTo>
                    <a:lnTo>
                      <a:pt x="392" y="44"/>
                    </a:lnTo>
                    <a:lnTo>
                      <a:pt x="388" y="44"/>
                    </a:lnTo>
                    <a:lnTo>
                      <a:pt x="388" y="42"/>
                    </a:lnTo>
                    <a:lnTo>
                      <a:pt x="384" y="42"/>
                    </a:lnTo>
                    <a:lnTo>
                      <a:pt x="380" y="42"/>
                    </a:lnTo>
                    <a:lnTo>
                      <a:pt x="376" y="42"/>
                    </a:lnTo>
                    <a:lnTo>
                      <a:pt x="372" y="42"/>
                    </a:lnTo>
                    <a:lnTo>
                      <a:pt x="368" y="38"/>
                    </a:lnTo>
                    <a:lnTo>
                      <a:pt x="364" y="38"/>
                    </a:lnTo>
                    <a:lnTo>
                      <a:pt x="364" y="34"/>
                    </a:lnTo>
                    <a:lnTo>
                      <a:pt x="362" y="34"/>
                    </a:lnTo>
                    <a:lnTo>
                      <a:pt x="362" y="30"/>
                    </a:lnTo>
                    <a:lnTo>
                      <a:pt x="358" y="30"/>
                    </a:lnTo>
                    <a:lnTo>
                      <a:pt x="362" y="30"/>
                    </a:lnTo>
                    <a:lnTo>
                      <a:pt x="364" y="30"/>
                    </a:lnTo>
                    <a:lnTo>
                      <a:pt x="368" y="30"/>
                    </a:lnTo>
                    <a:lnTo>
                      <a:pt x="372" y="30"/>
                    </a:lnTo>
                    <a:lnTo>
                      <a:pt x="376" y="30"/>
                    </a:lnTo>
                    <a:lnTo>
                      <a:pt x="380" y="30"/>
                    </a:lnTo>
                    <a:lnTo>
                      <a:pt x="384" y="30"/>
                    </a:lnTo>
                    <a:lnTo>
                      <a:pt x="392" y="34"/>
                    </a:lnTo>
                    <a:lnTo>
                      <a:pt x="394" y="34"/>
                    </a:lnTo>
                    <a:lnTo>
                      <a:pt x="398" y="34"/>
                    </a:lnTo>
                    <a:lnTo>
                      <a:pt x="398" y="38"/>
                    </a:lnTo>
                    <a:lnTo>
                      <a:pt x="402" y="38"/>
                    </a:lnTo>
                    <a:lnTo>
                      <a:pt x="402" y="42"/>
                    </a:lnTo>
                    <a:lnTo>
                      <a:pt x="398" y="42"/>
                    </a:lnTo>
                    <a:lnTo>
                      <a:pt x="394" y="42"/>
                    </a:lnTo>
                    <a:lnTo>
                      <a:pt x="394" y="44"/>
                    </a:lnTo>
                    <a:lnTo>
                      <a:pt x="398" y="44"/>
                    </a:lnTo>
                    <a:lnTo>
                      <a:pt x="398" y="48"/>
                    </a:lnTo>
                    <a:lnTo>
                      <a:pt x="394" y="48"/>
                    </a:lnTo>
                    <a:lnTo>
                      <a:pt x="394" y="48"/>
                    </a:lnTo>
                    <a:lnTo>
                      <a:pt x="394" y="48"/>
                    </a:lnTo>
                    <a:close/>
                    <a:moveTo>
                      <a:pt x="350" y="38"/>
                    </a:moveTo>
                    <a:lnTo>
                      <a:pt x="346" y="34"/>
                    </a:lnTo>
                    <a:lnTo>
                      <a:pt x="342" y="34"/>
                    </a:lnTo>
                    <a:lnTo>
                      <a:pt x="346" y="34"/>
                    </a:lnTo>
                    <a:lnTo>
                      <a:pt x="350" y="34"/>
                    </a:lnTo>
                    <a:lnTo>
                      <a:pt x="354" y="34"/>
                    </a:lnTo>
                    <a:lnTo>
                      <a:pt x="350" y="38"/>
                    </a:lnTo>
                    <a:lnTo>
                      <a:pt x="350" y="38"/>
                    </a:lnTo>
                    <a:lnTo>
                      <a:pt x="350" y="38"/>
                    </a:lnTo>
                    <a:close/>
                    <a:moveTo>
                      <a:pt x="308" y="48"/>
                    </a:moveTo>
                    <a:lnTo>
                      <a:pt x="306" y="48"/>
                    </a:lnTo>
                    <a:lnTo>
                      <a:pt x="302" y="48"/>
                    </a:lnTo>
                    <a:lnTo>
                      <a:pt x="298" y="48"/>
                    </a:lnTo>
                    <a:lnTo>
                      <a:pt x="294" y="48"/>
                    </a:lnTo>
                    <a:lnTo>
                      <a:pt x="290" y="48"/>
                    </a:lnTo>
                    <a:lnTo>
                      <a:pt x="286" y="48"/>
                    </a:lnTo>
                    <a:lnTo>
                      <a:pt x="282" y="48"/>
                    </a:lnTo>
                    <a:lnTo>
                      <a:pt x="282" y="44"/>
                    </a:lnTo>
                    <a:lnTo>
                      <a:pt x="278" y="44"/>
                    </a:lnTo>
                    <a:lnTo>
                      <a:pt x="278" y="42"/>
                    </a:lnTo>
                    <a:lnTo>
                      <a:pt x="282" y="42"/>
                    </a:lnTo>
                    <a:lnTo>
                      <a:pt x="286" y="42"/>
                    </a:lnTo>
                    <a:lnTo>
                      <a:pt x="290" y="42"/>
                    </a:lnTo>
                    <a:lnTo>
                      <a:pt x="286" y="42"/>
                    </a:lnTo>
                    <a:lnTo>
                      <a:pt x="290" y="42"/>
                    </a:lnTo>
                    <a:lnTo>
                      <a:pt x="290" y="44"/>
                    </a:lnTo>
                    <a:lnTo>
                      <a:pt x="294" y="44"/>
                    </a:lnTo>
                    <a:lnTo>
                      <a:pt x="298" y="44"/>
                    </a:lnTo>
                    <a:lnTo>
                      <a:pt x="306" y="48"/>
                    </a:lnTo>
                    <a:lnTo>
                      <a:pt x="308" y="48"/>
                    </a:lnTo>
                    <a:lnTo>
                      <a:pt x="308" y="48"/>
                    </a:lnTo>
                    <a:lnTo>
                      <a:pt x="308" y="48"/>
                    </a:lnTo>
                    <a:close/>
                    <a:moveTo>
                      <a:pt x="294" y="42"/>
                    </a:moveTo>
                    <a:lnTo>
                      <a:pt x="298" y="42"/>
                    </a:lnTo>
                    <a:lnTo>
                      <a:pt x="298" y="44"/>
                    </a:lnTo>
                    <a:lnTo>
                      <a:pt x="294" y="44"/>
                    </a:lnTo>
                    <a:lnTo>
                      <a:pt x="294" y="42"/>
                    </a:lnTo>
                    <a:lnTo>
                      <a:pt x="294" y="42"/>
                    </a:lnTo>
                    <a:lnTo>
                      <a:pt x="294" y="42"/>
                    </a:lnTo>
                    <a:close/>
                    <a:moveTo>
                      <a:pt x="764" y="48"/>
                    </a:moveTo>
                    <a:lnTo>
                      <a:pt x="760" y="44"/>
                    </a:lnTo>
                    <a:lnTo>
                      <a:pt x="756" y="44"/>
                    </a:lnTo>
                    <a:lnTo>
                      <a:pt x="756" y="42"/>
                    </a:lnTo>
                    <a:lnTo>
                      <a:pt x="760" y="42"/>
                    </a:lnTo>
                    <a:lnTo>
                      <a:pt x="760" y="44"/>
                    </a:lnTo>
                    <a:lnTo>
                      <a:pt x="764" y="48"/>
                    </a:lnTo>
                    <a:lnTo>
                      <a:pt x="768" y="48"/>
                    </a:lnTo>
                    <a:lnTo>
                      <a:pt x="764" y="48"/>
                    </a:lnTo>
                    <a:lnTo>
                      <a:pt x="764" y="48"/>
                    </a:lnTo>
                    <a:lnTo>
                      <a:pt x="764" y="48"/>
                    </a:lnTo>
                    <a:close/>
                    <a:moveTo>
                      <a:pt x="744" y="52"/>
                    </a:moveTo>
                    <a:lnTo>
                      <a:pt x="742" y="48"/>
                    </a:lnTo>
                    <a:lnTo>
                      <a:pt x="738" y="48"/>
                    </a:lnTo>
                    <a:lnTo>
                      <a:pt x="738" y="44"/>
                    </a:lnTo>
                    <a:lnTo>
                      <a:pt x="742" y="44"/>
                    </a:lnTo>
                    <a:lnTo>
                      <a:pt x="744" y="44"/>
                    </a:lnTo>
                    <a:lnTo>
                      <a:pt x="744" y="48"/>
                    </a:lnTo>
                    <a:lnTo>
                      <a:pt x="748" y="48"/>
                    </a:lnTo>
                    <a:lnTo>
                      <a:pt x="752" y="48"/>
                    </a:lnTo>
                    <a:lnTo>
                      <a:pt x="752" y="52"/>
                    </a:lnTo>
                    <a:lnTo>
                      <a:pt x="748" y="52"/>
                    </a:lnTo>
                    <a:lnTo>
                      <a:pt x="744" y="52"/>
                    </a:lnTo>
                    <a:lnTo>
                      <a:pt x="744" y="52"/>
                    </a:lnTo>
                    <a:lnTo>
                      <a:pt x="744" y="52"/>
                    </a:lnTo>
                    <a:close/>
                    <a:moveTo>
                      <a:pt x="768" y="60"/>
                    </a:moveTo>
                    <a:lnTo>
                      <a:pt x="764" y="60"/>
                    </a:lnTo>
                    <a:lnTo>
                      <a:pt x="760" y="56"/>
                    </a:lnTo>
                    <a:lnTo>
                      <a:pt x="764" y="56"/>
                    </a:lnTo>
                    <a:lnTo>
                      <a:pt x="768" y="56"/>
                    </a:lnTo>
                    <a:lnTo>
                      <a:pt x="770" y="56"/>
                    </a:lnTo>
                    <a:lnTo>
                      <a:pt x="770" y="60"/>
                    </a:lnTo>
                    <a:lnTo>
                      <a:pt x="774" y="60"/>
                    </a:lnTo>
                    <a:lnTo>
                      <a:pt x="770" y="60"/>
                    </a:lnTo>
                    <a:lnTo>
                      <a:pt x="768" y="60"/>
                    </a:lnTo>
                    <a:lnTo>
                      <a:pt x="768" y="60"/>
                    </a:lnTo>
                    <a:lnTo>
                      <a:pt x="768" y="60"/>
                    </a:lnTo>
                    <a:close/>
                    <a:moveTo>
                      <a:pt x="738" y="60"/>
                    </a:moveTo>
                    <a:lnTo>
                      <a:pt x="734" y="56"/>
                    </a:lnTo>
                    <a:lnTo>
                      <a:pt x="738" y="56"/>
                    </a:lnTo>
                    <a:lnTo>
                      <a:pt x="742" y="60"/>
                    </a:lnTo>
                    <a:lnTo>
                      <a:pt x="744" y="60"/>
                    </a:lnTo>
                    <a:lnTo>
                      <a:pt x="742" y="60"/>
                    </a:lnTo>
                    <a:lnTo>
                      <a:pt x="738" y="60"/>
                    </a:lnTo>
                    <a:lnTo>
                      <a:pt x="738" y="60"/>
                    </a:lnTo>
                    <a:lnTo>
                      <a:pt x="738" y="60"/>
                    </a:lnTo>
                    <a:close/>
                    <a:moveTo>
                      <a:pt x="86" y="90"/>
                    </a:moveTo>
                    <a:lnTo>
                      <a:pt x="90" y="90"/>
                    </a:lnTo>
                    <a:lnTo>
                      <a:pt x="94" y="90"/>
                    </a:lnTo>
                    <a:lnTo>
                      <a:pt x="90" y="90"/>
                    </a:lnTo>
                    <a:lnTo>
                      <a:pt x="86" y="90"/>
                    </a:lnTo>
                    <a:lnTo>
                      <a:pt x="86" y="90"/>
                    </a:lnTo>
                    <a:lnTo>
                      <a:pt x="86" y="90"/>
                    </a:lnTo>
                    <a:close/>
                    <a:moveTo>
                      <a:pt x="760" y="130"/>
                    </a:moveTo>
                    <a:lnTo>
                      <a:pt x="760" y="134"/>
                    </a:lnTo>
                    <a:lnTo>
                      <a:pt x="756" y="134"/>
                    </a:lnTo>
                    <a:lnTo>
                      <a:pt x="756" y="130"/>
                    </a:lnTo>
                    <a:lnTo>
                      <a:pt x="760" y="130"/>
                    </a:lnTo>
                    <a:lnTo>
                      <a:pt x="760" y="130"/>
                    </a:lnTo>
                    <a:lnTo>
                      <a:pt x="760" y="130"/>
                    </a:lnTo>
                    <a:close/>
                    <a:moveTo>
                      <a:pt x="782" y="130"/>
                    </a:moveTo>
                    <a:lnTo>
                      <a:pt x="782" y="134"/>
                    </a:lnTo>
                    <a:lnTo>
                      <a:pt x="778" y="134"/>
                    </a:lnTo>
                    <a:lnTo>
                      <a:pt x="778" y="138"/>
                    </a:lnTo>
                    <a:lnTo>
                      <a:pt x="774" y="138"/>
                    </a:lnTo>
                    <a:lnTo>
                      <a:pt x="774" y="134"/>
                    </a:lnTo>
                    <a:lnTo>
                      <a:pt x="778" y="130"/>
                    </a:lnTo>
                    <a:lnTo>
                      <a:pt x="782" y="130"/>
                    </a:lnTo>
                    <a:lnTo>
                      <a:pt x="782" y="130"/>
                    </a:lnTo>
                    <a:lnTo>
                      <a:pt x="782" y="130"/>
                    </a:lnTo>
                    <a:close/>
                    <a:moveTo>
                      <a:pt x="774" y="146"/>
                    </a:moveTo>
                    <a:lnTo>
                      <a:pt x="770" y="142"/>
                    </a:lnTo>
                    <a:lnTo>
                      <a:pt x="774" y="142"/>
                    </a:lnTo>
                    <a:lnTo>
                      <a:pt x="774" y="146"/>
                    </a:lnTo>
                    <a:lnTo>
                      <a:pt x="774" y="146"/>
                    </a:lnTo>
                    <a:lnTo>
                      <a:pt x="774" y="146"/>
                    </a:lnTo>
                    <a:close/>
                    <a:moveTo>
                      <a:pt x="770" y="146"/>
                    </a:moveTo>
                    <a:lnTo>
                      <a:pt x="770" y="150"/>
                    </a:lnTo>
                    <a:lnTo>
                      <a:pt x="768" y="150"/>
                    </a:lnTo>
                    <a:lnTo>
                      <a:pt x="768" y="146"/>
                    </a:lnTo>
                    <a:lnTo>
                      <a:pt x="770" y="146"/>
                    </a:lnTo>
                    <a:lnTo>
                      <a:pt x="770" y="146"/>
                    </a:lnTo>
                    <a:lnTo>
                      <a:pt x="770" y="146"/>
                    </a:lnTo>
                    <a:close/>
                    <a:moveTo>
                      <a:pt x="760" y="154"/>
                    </a:moveTo>
                    <a:lnTo>
                      <a:pt x="764" y="158"/>
                    </a:lnTo>
                    <a:lnTo>
                      <a:pt x="760" y="158"/>
                    </a:lnTo>
                    <a:lnTo>
                      <a:pt x="756" y="158"/>
                    </a:lnTo>
                    <a:lnTo>
                      <a:pt x="756" y="154"/>
                    </a:lnTo>
                    <a:lnTo>
                      <a:pt x="760" y="154"/>
                    </a:lnTo>
                    <a:lnTo>
                      <a:pt x="760" y="154"/>
                    </a:lnTo>
                    <a:lnTo>
                      <a:pt x="760" y="154"/>
                    </a:lnTo>
                    <a:close/>
                    <a:moveTo>
                      <a:pt x="756" y="158"/>
                    </a:moveTo>
                    <a:lnTo>
                      <a:pt x="752" y="158"/>
                    </a:lnTo>
                    <a:lnTo>
                      <a:pt x="752" y="154"/>
                    </a:lnTo>
                    <a:lnTo>
                      <a:pt x="756" y="154"/>
                    </a:lnTo>
                    <a:lnTo>
                      <a:pt x="756" y="158"/>
                    </a:lnTo>
                    <a:lnTo>
                      <a:pt x="756" y="158"/>
                    </a:lnTo>
                    <a:lnTo>
                      <a:pt x="756" y="158"/>
                    </a:lnTo>
                    <a:close/>
                    <a:moveTo>
                      <a:pt x="760" y="160"/>
                    </a:moveTo>
                    <a:lnTo>
                      <a:pt x="760" y="158"/>
                    </a:lnTo>
                    <a:lnTo>
                      <a:pt x="764" y="158"/>
                    </a:lnTo>
                    <a:lnTo>
                      <a:pt x="760" y="160"/>
                    </a:lnTo>
                    <a:lnTo>
                      <a:pt x="760" y="160"/>
                    </a:lnTo>
                    <a:lnTo>
                      <a:pt x="760" y="160"/>
                    </a:lnTo>
                    <a:close/>
                    <a:moveTo>
                      <a:pt x="744" y="160"/>
                    </a:moveTo>
                    <a:lnTo>
                      <a:pt x="742" y="160"/>
                    </a:lnTo>
                    <a:lnTo>
                      <a:pt x="738" y="160"/>
                    </a:lnTo>
                    <a:lnTo>
                      <a:pt x="742" y="160"/>
                    </a:lnTo>
                    <a:lnTo>
                      <a:pt x="744" y="160"/>
                    </a:lnTo>
                    <a:lnTo>
                      <a:pt x="744" y="160"/>
                    </a:lnTo>
                    <a:lnTo>
                      <a:pt x="744" y="160"/>
                    </a:lnTo>
                    <a:close/>
                    <a:moveTo>
                      <a:pt x="764" y="160"/>
                    </a:moveTo>
                    <a:lnTo>
                      <a:pt x="764" y="164"/>
                    </a:lnTo>
                    <a:lnTo>
                      <a:pt x="760" y="164"/>
                    </a:lnTo>
                    <a:lnTo>
                      <a:pt x="760" y="160"/>
                    </a:lnTo>
                    <a:lnTo>
                      <a:pt x="764" y="160"/>
                    </a:lnTo>
                    <a:lnTo>
                      <a:pt x="768" y="160"/>
                    </a:lnTo>
                    <a:lnTo>
                      <a:pt x="764" y="160"/>
                    </a:lnTo>
                    <a:lnTo>
                      <a:pt x="764" y="160"/>
                    </a:lnTo>
                    <a:lnTo>
                      <a:pt x="764" y="160"/>
                    </a:lnTo>
                    <a:close/>
                    <a:moveTo>
                      <a:pt x="734" y="164"/>
                    </a:moveTo>
                    <a:lnTo>
                      <a:pt x="734" y="168"/>
                    </a:lnTo>
                    <a:lnTo>
                      <a:pt x="730" y="168"/>
                    </a:lnTo>
                    <a:lnTo>
                      <a:pt x="730" y="164"/>
                    </a:lnTo>
                    <a:lnTo>
                      <a:pt x="734" y="164"/>
                    </a:lnTo>
                    <a:lnTo>
                      <a:pt x="734" y="164"/>
                    </a:lnTo>
                    <a:lnTo>
                      <a:pt x="734" y="164"/>
                    </a:lnTo>
                    <a:close/>
                    <a:moveTo>
                      <a:pt x="748" y="174"/>
                    </a:moveTo>
                    <a:lnTo>
                      <a:pt x="748" y="178"/>
                    </a:lnTo>
                    <a:lnTo>
                      <a:pt x="744" y="174"/>
                    </a:lnTo>
                    <a:lnTo>
                      <a:pt x="742" y="174"/>
                    </a:lnTo>
                    <a:lnTo>
                      <a:pt x="744" y="174"/>
                    </a:lnTo>
                    <a:lnTo>
                      <a:pt x="748" y="174"/>
                    </a:lnTo>
                    <a:lnTo>
                      <a:pt x="748" y="174"/>
                    </a:lnTo>
                    <a:lnTo>
                      <a:pt x="748" y="174"/>
                    </a:lnTo>
                    <a:close/>
                    <a:moveTo>
                      <a:pt x="752" y="178"/>
                    </a:moveTo>
                    <a:lnTo>
                      <a:pt x="748" y="178"/>
                    </a:lnTo>
                    <a:lnTo>
                      <a:pt x="752" y="178"/>
                    </a:lnTo>
                    <a:lnTo>
                      <a:pt x="752" y="178"/>
                    </a:lnTo>
                    <a:lnTo>
                      <a:pt x="752" y="178"/>
                    </a:lnTo>
                    <a:close/>
                    <a:moveTo>
                      <a:pt x="96" y="178"/>
                    </a:moveTo>
                    <a:lnTo>
                      <a:pt x="94" y="178"/>
                    </a:lnTo>
                    <a:lnTo>
                      <a:pt x="90" y="178"/>
                    </a:lnTo>
                    <a:lnTo>
                      <a:pt x="94" y="178"/>
                    </a:lnTo>
                    <a:lnTo>
                      <a:pt x="96" y="178"/>
                    </a:lnTo>
                    <a:lnTo>
                      <a:pt x="96" y="178"/>
                    </a:lnTo>
                    <a:lnTo>
                      <a:pt x="96" y="178"/>
                    </a:lnTo>
                    <a:close/>
                    <a:moveTo>
                      <a:pt x="26" y="182"/>
                    </a:moveTo>
                    <a:lnTo>
                      <a:pt x="26" y="178"/>
                    </a:lnTo>
                    <a:lnTo>
                      <a:pt x="30" y="178"/>
                    </a:lnTo>
                    <a:lnTo>
                      <a:pt x="34" y="178"/>
                    </a:lnTo>
                    <a:lnTo>
                      <a:pt x="34" y="182"/>
                    </a:lnTo>
                    <a:lnTo>
                      <a:pt x="38" y="182"/>
                    </a:lnTo>
                    <a:lnTo>
                      <a:pt x="40" y="182"/>
                    </a:lnTo>
                    <a:lnTo>
                      <a:pt x="38" y="182"/>
                    </a:lnTo>
                    <a:lnTo>
                      <a:pt x="34" y="182"/>
                    </a:lnTo>
                    <a:lnTo>
                      <a:pt x="30" y="182"/>
                    </a:lnTo>
                    <a:lnTo>
                      <a:pt x="26" y="182"/>
                    </a:lnTo>
                    <a:lnTo>
                      <a:pt x="22" y="182"/>
                    </a:lnTo>
                    <a:lnTo>
                      <a:pt x="26" y="182"/>
                    </a:lnTo>
                    <a:lnTo>
                      <a:pt x="26" y="182"/>
                    </a:lnTo>
                    <a:lnTo>
                      <a:pt x="26" y="182"/>
                    </a:lnTo>
                    <a:close/>
                    <a:moveTo>
                      <a:pt x="10" y="182"/>
                    </a:moveTo>
                    <a:lnTo>
                      <a:pt x="14" y="182"/>
                    </a:lnTo>
                    <a:lnTo>
                      <a:pt x="18" y="182"/>
                    </a:lnTo>
                    <a:lnTo>
                      <a:pt x="22" y="182"/>
                    </a:lnTo>
                    <a:lnTo>
                      <a:pt x="18" y="186"/>
                    </a:lnTo>
                    <a:lnTo>
                      <a:pt x="14" y="186"/>
                    </a:lnTo>
                    <a:lnTo>
                      <a:pt x="10" y="186"/>
                    </a:lnTo>
                    <a:lnTo>
                      <a:pt x="10" y="182"/>
                    </a:lnTo>
                    <a:lnTo>
                      <a:pt x="8" y="182"/>
                    </a:lnTo>
                    <a:lnTo>
                      <a:pt x="10" y="182"/>
                    </a:lnTo>
                    <a:lnTo>
                      <a:pt x="10" y="182"/>
                    </a:lnTo>
                    <a:lnTo>
                      <a:pt x="10" y="182"/>
                    </a:lnTo>
                    <a:close/>
                    <a:moveTo>
                      <a:pt x="752" y="198"/>
                    </a:moveTo>
                    <a:lnTo>
                      <a:pt x="756" y="198"/>
                    </a:lnTo>
                    <a:lnTo>
                      <a:pt x="752" y="200"/>
                    </a:lnTo>
                    <a:lnTo>
                      <a:pt x="752" y="198"/>
                    </a:lnTo>
                    <a:lnTo>
                      <a:pt x="752" y="198"/>
                    </a:lnTo>
                    <a:lnTo>
                      <a:pt x="752" y="198"/>
                    </a:lnTo>
                    <a:close/>
                    <a:moveTo>
                      <a:pt x="752" y="200"/>
                    </a:moveTo>
                    <a:lnTo>
                      <a:pt x="756" y="200"/>
                    </a:lnTo>
                    <a:lnTo>
                      <a:pt x="752" y="200"/>
                    </a:lnTo>
                    <a:lnTo>
                      <a:pt x="752" y="200"/>
                    </a:lnTo>
                    <a:lnTo>
                      <a:pt x="752" y="200"/>
                    </a:lnTo>
                    <a:close/>
                    <a:moveTo>
                      <a:pt x="734" y="204"/>
                    </a:moveTo>
                    <a:lnTo>
                      <a:pt x="730" y="204"/>
                    </a:lnTo>
                    <a:lnTo>
                      <a:pt x="726" y="204"/>
                    </a:lnTo>
                    <a:lnTo>
                      <a:pt x="730" y="204"/>
                    </a:lnTo>
                    <a:lnTo>
                      <a:pt x="734" y="204"/>
                    </a:lnTo>
                    <a:lnTo>
                      <a:pt x="734" y="204"/>
                    </a:lnTo>
                    <a:lnTo>
                      <a:pt x="734" y="204"/>
                    </a:lnTo>
                    <a:close/>
                    <a:moveTo>
                      <a:pt x="48" y="204"/>
                    </a:moveTo>
                    <a:lnTo>
                      <a:pt x="44" y="204"/>
                    </a:lnTo>
                    <a:lnTo>
                      <a:pt x="40" y="204"/>
                    </a:lnTo>
                    <a:lnTo>
                      <a:pt x="44" y="204"/>
                    </a:lnTo>
                    <a:lnTo>
                      <a:pt x="48" y="204"/>
                    </a:lnTo>
                    <a:lnTo>
                      <a:pt x="48" y="204"/>
                    </a:lnTo>
                    <a:lnTo>
                      <a:pt x="48" y="204"/>
                    </a:lnTo>
                    <a:close/>
                    <a:moveTo>
                      <a:pt x="738" y="208"/>
                    </a:moveTo>
                    <a:lnTo>
                      <a:pt x="738" y="212"/>
                    </a:lnTo>
                    <a:lnTo>
                      <a:pt x="738" y="208"/>
                    </a:lnTo>
                    <a:lnTo>
                      <a:pt x="734" y="208"/>
                    </a:lnTo>
                    <a:lnTo>
                      <a:pt x="738" y="208"/>
                    </a:lnTo>
                    <a:lnTo>
                      <a:pt x="738" y="204"/>
                    </a:lnTo>
                    <a:lnTo>
                      <a:pt x="738" y="208"/>
                    </a:lnTo>
                    <a:lnTo>
                      <a:pt x="738" y="208"/>
                    </a:lnTo>
                    <a:lnTo>
                      <a:pt x="738" y="208"/>
                    </a:lnTo>
                    <a:close/>
                    <a:moveTo>
                      <a:pt x="40" y="208"/>
                    </a:moveTo>
                    <a:lnTo>
                      <a:pt x="44" y="208"/>
                    </a:lnTo>
                    <a:lnTo>
                      <a:pt x="40" y="208"/>
                    </a:lnTo>
                    <a:lnTo>
                      <a:pt x="40" y="208"/>
                    </a:lnTo>
                    <a:lnTo>
                      <a:pt x="40" y="208"/>
                    </a:lnTo>
                    <a:close/>
                    <a:moveTo>
                      <a:pt x="744" y="208"/>
                    </a:moveTo>
                    <a:lnTo>
                      <a:pt x="748" y="208"/>
                    </a:lnTo>
                    <a:lnTo>
                      <a:pt x="748" y="212"/>
                    </a:lnTo>
                    <a:lnTo>
                      <a:pt x="744" y="212"/>
                    </a:lnTo>
                    <a:lnTo>
                      <a:pt x="744" y="208"/>
                    </a:lnTo>
                    <a:lnTo>
                      <a:pt x="742" y="212"/>
                    </a:lnTo>
                    <a:lnTo>
                      <a:pt x="742" y="208"/>
                    </a:lnTo>
                    <a:lnTo>
                      <a:pt x="744" y="208"/>
                    </a:lnTo>
                    <a:lnTo>
                      <a:pt x="744" y="208"/>
                    </a:lnTo>
                    <a:lnTo>
                      <a:pt x="744" y="208"/>
                    </a:lnTo>
                    <a:close/>
                    <a:moveTo>
                      <a:pt x="734" y="212"/>
                    </a:moveTo>
                    <a:lnTo>
                      <a:pt x="738" y="212"/>
                    </a:lnTo>
                    <a:lnTo>
                      <a:pt x="742" y="212"/>
                    </a:lnTo>
                    <a:lnTo>
                      <a:pt x="742" y="216"/>
                    </a:lnTo>
                    <a:lnTo>
                      <a:pt x="742" y="212"/>
                    </a:lnTo>
                    <a:lnTo>
                      <a:pt x="738" y="212"/>
                    </a:lnTo>
                    <a:lnTo>
                      <a:pt x="734" y="212"/>
                    </a:lnTo>
                    <a:lnTo>
                      <a:pt x="734" y="212"/>
                    </a:lnTo>
                    <a:lnTo>
                      <a:pt x="734" y="212"/>
                    </a:lnTo>
                    <a:close/>
                    <a:moveTo>
                      <a:pt x="744" y="212"/>
                    </a:moveTo>
                    <a:lnTo>
                      <a:pt x="742" y="212"/>
                    </a:lnTo>
                    <a:lnTo>
                      <a:pt x="744" y="212"/>
                    </a:lnTo>
                    <a:lnTo>
                      <a:pt x="748" y="212"/>
                    </a:lnTo>
                    <a:lnTo>
                      <a:pt x="744" y="212"/>
                    </a:lnTo>
                    <a:lnTo>
                      <a:pt x="744" y="212"/>
                    </a:lnTo>
                    <a:lnTo>
                      <a:pt x="744" y="212"/>
                    </a:lnTo>
                    <a:close/>
                    <a:moveTo>
                      <a:pt x="110" y="220"/>
                    </a:moveTo>
                    <a:lnTo>
                      <a:pt x="114" y="220"/>
                    </a:lnTo>
                    <a:lnTo>
                      <a:pt x="110" y="220"/>
                    </a:lnTo>
                    <a:lnTo>
                      <a:pt x="108" y="220"/>
                    </a:lnTo>
                    <a:lnTo>
                      <a:pt x="110" y="220"/>
                    </a:lnTo>
                    <a:lnTo>
                      <a:pt x="110" y="220"/>
                    </a:lnTo>
                    <a:lnTo>
                      <a:pt x="110" y="220"/>
                    </a:lnTo>
                    <a:close/>
                    <a:moveTo>
                      <a:pt x="748" y="224"/>
                    </a:moveTo>
                    <a:lnTo>
                      <a:pt x="744" y="224"/>
                    </a:lnTo>
                    <a:lnTo>
                      <a:pt x="748" y="220"/>
                    </a:lnTo>
                    <a:lnTo>
                      <a:pt x="748" y="224"/>
                    </a:lnTo>
                    <a:lnTo>
                      <a:pt x="748" y="224"/>
                    </a:lnTo>
                    <a:lnTo>
                      <a:pt x="748" y="224"/>
                    </a:lnTo>
                    <a:close/>
                    <a:moveTo>
                      <a:pt x="744" y="246"/>
                    </a:moveTo>
                    <a:lnTo>
                      <a:pt x="748" y="250"/>
                    </a:lnTo>
                    <a:lnTo>
                      <a:pt x="744" y="250"/>
                    </a:lnTo>
                    <a:lnTo>
                      <a:pt x="748" y="250"/>
                    </a:lnTo>
                    <a:lnTo>
                      <a:pt x="752" y="254"/>
                    </a:lnTo>
                    <a:lnTo>
                      <a:pt x="748" y="256"/>
                    </a:lnTo>
                    <a:lnTo>
                      <a:pt x="744" y="256"/>
                    </a:lnTo>
                    <a:lnTo>
                      <a:pt x="742" y="256"/>
                    </a:lnTo>
                    <a:lnTo>
                      <a:pt x="742" y="254"/>
                    </a:lnTo>
                    <a:lnTo>
                      <a:pt x="742" y="250"/>
                    </a:lnTo>
                    <a:lnTo>
                      <a:pt x="742" y="246"/>
                    </a:lnTo>
                    <a:lnTo>
                      <a:pt x="744" y="246"/>
                    </a:lnTo>
                    <a:lnTo>
                      <a:pt x="744" y="246"/>
                    </a:lnTo>
                    <a:lnTo>
                      <a:pt x="744" y="246"/>
                    </a:lnTo>
                    <a:close/>
                    <a:moveTo>
                      <a:pt x="770" y="256"/>
                    </a:moveTo>
                    <a:lnTo>
                      <a:pt x="768" y="256"/>
                    </a:lnTo>
                    <a:lnTo>
                      <a:pt x="770" y="256"/>
                    </a:lnTo>
                    <a:lnTo>
                      <a:pt x="774" y="256"/>
                    </a:lnTo>
                    <a:lnTo>
                      <a:pt x="770" y="256"/>
                    </a:lnTo>
                    <a:lnTo>
                      <a:pt x="770" y="256"/>
                    </a:lnTo>
                    <a:lnTo>
                      <a:pt x="770" y="256"/>
                    </a:lnTo>
                    <a:close/>
                    <a:moveTo>
                      <a:pt x="768" y="260"/>
                    </a:moveTo>
                    <a:lnTo>
                      <a:pt x="764" y="260"/>
                    </a:lnTo>
                    <a:lnTo>
                      <a:pt x="760" y="260"/>
                    </a:lnTo>
                    <a:lnTo>
                      <a:pt x="764" y="256"/>
                    </a:lnTo>
                    <a:lnTo>
                      <a:pt x="768" y="256"/>
                    </a:lnTo>
                    <a:lnTo>
                      <a:pt x="768" y="260"/>
                    </a:lnTo>
                    <a:lnTo>
                      <a:pt x="768" y="260"/>
                    </a:lnTo>
                    <a:lnTo>
                      <a:pt x="768" y="260"/>
                    </a:lnTo>
                    <a:close/>
                    <a:moveTo>
                      <a:pt x="226" y="260"/>
                    </a:moveTo>
                    <a:lnTo>
                      <a:pt x="222" y="260"/>
                    </a:lnTo>
                    <a:lnTo>
                      <a:pt x="226" y="260"/>
                    </a:lnTo>
                    <a:lnTo>
                      <a:pt x="226" y="260"/>
                    </a:lnTo>
                    <a:lnTo>
                      <a:pt x="226" y="260"/>
                    </a:lnTo>
                    <a:close/>
                    <a:moveTo>
                      <a:pt x="220" y="260"/>
                    </a:moveTo>
                    <a:lnTo>
                      <a:pt x="222" y="260"/>
                    </a:lnTo>
                    <a:lnTo>
                      <a:pt x="226" y="260"/>
                    </a:lnTo>
                    <a:lnTo>
                      <a:pt x="230" y="260"/>
                    </a:lnTo>
                    <a:lnTo>
                      <a:pt x="234" y="260"/>
                    </a:lnTo>
                    <a:lnTo>
                      <a:pt x="230" y="260"/>
                    </a:lnTo>
                    <a:lnTo>
                      <a:pt x="226" y="260"/>
                    </a:lnTo>
                    <a:lnTo>
                      <a:pt x="222" y="264"/>
                    </a:lnTo>
                    <a:lnTo>
                      <a:pt x="220" y="260"/>
                    </a:lnTo>
                    <a:lnTo>
                      <a:pt x="220" y="260"/>
                    </a:lnTo>
                    <a:lnTo>
                      <a:pt x="220" y="260"/>
                    </a:lnTo>
                    <a:close/>
                    <a:moveTo>
                      <a:pt x="734" y="264"/>
                    </a:moveTo>
                    <a:lnTo>
                      <a:pt x="738" y="264"/>
                    </a:lnTo>
                    <a:lnTo>
                      <a:pt x="742" y="264"/>
                    </a:lnTo>
                    <a:lnTo>
                      <a:pt x="742" y="268"/>
                    </a:lnTo>
                    <a:lnTo>
                      <a:pt x="744" y="268"/>
                    </a:lnTo>
                    <a:lnTo>
                      <a:pt x="748" y="268"/>
                    </a:lnTo>
                    <a:lnTo>
                      <a:pt x="748" y="272"/>
                    </a:lnTo>
                    <a:lnTo>
                      <a:pt x="744" y="272"/>
                    </a:lnTo>
                    <a:lnTo>
                      <a:pt x="742" y="272"/>
                    </a:lnTo>
                    <a:lnTo>
                      <a:pt x="738" y="272"/>
                    </a:lnTo>
                    <a:lnTo>
                      <a:pt x="734" y="272"/>
                    </a:lnTo>
                    <a:lnTo>
                      <a:pt x="730" y="272"/>
                    </a:lnTo>
                    <a:lnTo>
                      <a:pt x="726" y="272"/>
                    </a:lnTo>
                    <a:lnTo>
                      <a:pt x="722" y="272"/>
                    </a:lnTo>
                    <a:lnTo>
                      <a:pt x="722" y="268"/>
                    </a:lnTo>
                    <a:lnTo>
                      <a:pt x="722" y="264"/>
                    </a:lnTo>
                    <a:lnTo>
                      <a:pt x="726" y="264"/>
                    </a:lnTo>
                    <a:lnTo>
                      <a:pt x="730" y="264"/>
                    </a:lnTo>
                    <a:lnTo>
                      <a:pt x="734" y="264"/>
                    </a:lnTo>
                    <a:lnTo>
                      <a:pt x="734" y="264"/>
                    </a:lnTo>
                    <a:lnTo>
                      <a:pt x="734" y="264"/>
                    </a:lnTo>
                    <a:close/>
                    <a:moveTo>
                      <a:pt x="234" y="280"/>
                    </a:moveTo>
                    <a:lnTo>
                      <a:pt x="230" y="280"/>
                    </a:lnTo>
                    <a:lnTo>
                      <a:pt x="234" y="280"/>
                    </a:lnTo>
                    <a:lnTo>
                      <a:pt x="238" y="280"/>
                    </a:lnTo>
                    <a:lnTo>
                      <a:pt x="242" y="280"/>
                    </a:lnTo>
                    <a:lnTo>
                      <a:pt x="238" y="280"/>
                    </a:lnTo>
                    <a:lnTo>
                      <a:pt x="234" y="280"/>
                    </a:lnTo>
                    <a:lnTo>
                      <a:pt x="234" y="280"/>
                    </a:lnTo>
                    <a:lnTo>
                      <a:pt x="234" y="280"/>
                    </a:lnTo>
                    <a:close/>
                    <a:moveTo>
                      <a:pt x="234" y="284"/>
                    </a:moveTo>
                    <a:lnTo>
                      <a:pt x="230" y="286"/>
                    </a:lnTo>
                    <a:lnTo>
                      <a:pt x="226" y="286"/>
                    </a:lnTo>
                    <a:lnTo>
                      <a:pt x="226" y="284"/>
                    </a:lnTo>
                    <a:lnTo>
                      <a:pt x="230" y="284"/>
                    </a:lnTo>
                    <a:lnTo>
                      <a:pt x="234" y="284"/>
                    </a:lnTo>
                    <a:lnTo>
                      <a:pt x="234" y="284"/>
                    </a:lnTo>
                    <a:lnTo>
                      <a:pt x="234" y="284"/>
                    </a:lnTo>
                    <a:close/>
                    <a:moveTo>
                      <a:pt x="234" y="286"/>
                    </a:moveTo>
                    <a:lnTo>
                      <a:pt x="230" y="286"/>
                    </a:lnTo>
                    <a:lnTo>
                      <a:pt x="234" y="286"/>
                    </a:lnTo>
                    <a:lnTo>
                      <a:pt x="234" y="284"/>
                    </a:lnTo>
                    <a:lnTo>
                      <a:pt x="238" y="284"/>
                    </a:lnTo>
                    <a:lnTo>
                      <a:pt x="238" y="286"/>
                    </a:lnTo>
                    <a:lnTo>
                      <a:pt x="234" y="286"/>
                    </a:lnTo>
                    <a:lnTo>
                      <a:pt x="234" y="286"/>
                    </a:lnTo>
                    <a:lnTo>
                      <a:pt x="234" y="286"/>
                    </a:lnTo>
                    <a:close/>
                    <a:moveTo>
                      <a:pt x="242" y="286"/>
                    </a:moveTo>
                    <a:lnTo>
                      <a:pt x="246" y="286"/>
                    </a:lnTo>
                    <a:lnTo>
                      <a:pt x="246" y="290"/>
                    </a:lnTo>
                    <a:lnTo>
                      <a:pt x="242" y="290"/>
                    </a:lnTo>
                    <a:lnTo>
                      <a:pt x="246" y="290"/>
                    </a:lnTo>
                    <a:lnTo>
                      <a:pt x="242" y="290"/>
                    </a:lnTo>
                    <a:lnTo>
                      <a:pt x="238" y="286"/>
                    </a:lnTo>
                    <a:lnTo>
                      <a:pt x="242" y="286"/>
                    </a:lnTo>
                    <a:lnTo>
                      <a:pt x="242" y="286"/>
                    </a:lnTo>
                    <a:lnTo>
                      <a:pt x="242" y="286"/>
                    </a:lnTo>
                    <a:close/>
                    <a:moveTo>
                      <a:pt x="242" y="290"/>
                    </a:moveTo>
                    <a:lnTo>
                      <a:pt x="238" y="290"/>
                    </a:lnTo>
                    <a:lnTo>
                      <a:pt x="242" y="290"/>
                    </a:lnTo>
                    <a:lnTo>
                      <a:pt x="242" y="290"/>
                    </a:lnTo>
                    <a:lnTo>
                      <a:pt x="242" y="290"/>
                    </a:lnTo>
                    <a:close/>
                    <a:moveTo>
                      <a:pt x="686" y="290"/>
                    </a:moveTo>
                    <a:lnTo>
                      <a:pt x="688" y="290"/>
                    </a:lnTo>
                    <a:lnTo>
                      <a:pt x="692" y="294"/>
                    </a:lnTo>
                    <a:lnTo>
                      <a:pt x="696" y="294"/>
                    </a:lnTo>
                    <a:lnTo>
                      <a:pt x="700" y="294"/>
                    </a:lnTo>
                    <a:lnTo>
                      <a:pt x="704" y="294"/>
                    </a:lnTo>
                    <a:lnTo>
                      <a:pt x="704" y="298"/>
                    </a:lnTo>
                    <a:lnTo>
                      <a:pt x="696" y="298"/>
                    </a:lnTo>
                    <a:lnTo>
                      <a:pt x="696" y="294"/>
                    </a:lnTo>
                    <a:lnTo>
                      <a:pt x="692" y="294"/>
                    </a:lnTo>
                    <a:lnTo>
                      <a:pt x="688" y="294"/>
                    </a:lnTo>
                    <a:lnTo>
                      <a:pt x="686" y="294"/>
                    </a:lnTo>
                    <a:lnTo>
                      <a:pt x="682" y="294"/>
                    </a:lnTo>
                    <a:lnTo>
                      <a:pt x="678" y="294"/>
                    </a:lnTo>
                    <a:lnTo>
                      <a:pt x="682" y="294"/>
                    </a:lnTo>
                    <a:lnTo>
                      <a:pt x="686" y="294"/>
                    </a:lnTo>
                    <a:lnTo>
                      <a:pt x="688" y="294"/>
                    </a:lnTo>
                    <a:lnTo>
                      <a:pt x="692" y="294"/>
                    </a:lnTo>
                    <a:lnTo>
                      <a:pt x="692" y="298"/>
                    </a:lnTo>
                    <a:lnTo>
                      <a:pt x="696" y="298"/>
                    </a:lnTo>
                    <a:lnTo>
                      <a:pt x="700" y="298"/>
                    </a:lnTo>
                    <a:lnTo>
                      <a:pt x="704" y="298"/>
                    </a:lnTo>
                    <a:lnTo>
                      <a:pt x="708" y="298"/>
                    </a:lnTo>
                    <a:lnTo>
                      <a:pt x="704" y="298"/>
                    </a:lnTo>
                    <a:lnTo>
                      <a:pt x="700" y="298"/>
                    </a:lnTo>
                    <a:lnTo>
                      <a:pt x="700" y="302"/>
                    </a:lnTo>
                    <a:lnTo>
                      <a:pt x="696" y="302"/>
                    </a:lnTo>
                    <a:lnTo>
                      <a:pt x="692" y="302"/>
                    </a:lnTo>
                    <a:lnTo>
                      <a:pt x="688" y="302"/>
                    </a:lnTo>
                    <a:lnTo>
                      <a:pt x="686" y="302"/>
                    </a:lnTo>
                    <a:lnTo>
                      <a:pt x="682" y="302"/>
                    </a:lnTo>
                    <a:lnTo>
                      <a:pt x="678" y="298"/>
                    </a:lnTo>
                    <a:lnTo>
                      <a:pt x="674" y="298"/>
                    </a:lnTo>
                    <a:lnTo>
                      <a:pt x="670" y="298"/>
                    </a:lnTo>
                    <a:lnTo>
                      <a:pt x="666" y="298"/>
                    </a:lnTo>
                    <a:lnTo>
                      <a:pt x="670" y="294"/>
                    </a:lnTo>
                    <a:lnTo>
                      <a:pt x="674" y="294"/>
                    </a:lnTo>
                    <a:lnTo>
                      <a:pt x="674" y="290"/>
                    </a:lnTo>
                    <a:lnTo>
                      <a:pt x="678" y="290"/>
                    </a:lnTo>
                    <a:lnTo>
                      <a:pt x="682" y="290"/>
                    </a:lnTo>
                    <a:lnTo>
                      <a:pt x="686" y="290"/>
                    </a:lnTo>
                    <a:lnTo>
                      <a:pt x="686" y="290"/>
                    </a:lnTo>
                    <a:lnTo>
                      <a:pt x="686" y="290"/>
                    </a:lnTo>
                    <a:close/>
                    <a:moveTo>
                      <a:pt x="246" y="294"/>
                    </a:moveTo>
                    <a:lnTo>
                      <a:pt x="250" y="290"/>
                    </a:lnTo>
                    <a:lnTo>
                      <a:pt x="250" y="294"/>
                    </a:lnTo>
                    <a:lnTo>
                      <a:pt x="246" y="294"/>
                    </a:lnTo>
                    <a:lnTo>
                      <a:pt x="246" y="294"/>
                    </a:lnTo>
                    <a:lnTo>
                      <a:pt x="246" y="294"/>
                    </a:lnTo>
                    <a:close/>
                    <a:moveTo>
                      <a:pt x="242" y="290"/>
                    </a:moveTo>
                    <a:lnTo>
                      <a:pt x="242" y="294"/>
                    </a:lnTo>
                    <a:lnTo>
                      <a:pt x="238" y="294"/>
                    </a:lnTo>
                    <a:lnTo>
                      <a:pt x="238" y="290"/>
                    </a:lnTo>
                    <a:lnTo>
                      <a:pt x="242" y="290"/>
                    </a:lnTo>
                    <a:lnTo>
                      <a:pt x="242" y="290"/>
                    </a:lnTo>
                    <a:lnTo>
                      <a:pt x="242" y="290"/>
                    </a:lnTo>
                    <a:close/>
                    <a:moveTo>
                      <a:pt x="246" y="294"/>
                    </a:moveTo>
                    <a:lnTo>
                      <a:pt x="242" y="294"/>
                    </a:lnTo>
                    <a:lnTo>
                      <a:pt x="246" y="294"/>
                    </a:lnTo>
                    <a:lnTo>
                      <a:pt x="246" y="294"/>
                    </a:lnTo>
                    <a:lnTo>
                      <a:pt x="246" y="294"/>
                    </a:lnTo>
                    <a:close/>
                    <a:moveTo>
                      <a:pt x="242" y="294"/>
                    </a:moveTo>
                    <a:lnTo>
                      <a:pt x="242" y="298"/>
                    </a:lnTo>
                    <a:lnTo>
                      <a:pt x="238" y="298"/>
                    </a:lnTo>
                    <a:lnTo>
                      <a:pt x="238" y="294"/>
                    </a:lnTo>
                    <a:lnTo>
                      <a:pt x="242" y="294"/>
                    </a:lnTo>
                    <a:lnTo>
                      <a:pt x="242" y="294"/>
                    </a:lnTo>
                    <a:lnTo>
                      <a:pt x="242" y="294"/>
                    </a:lnTo>
                    <a:close/>
                    <a:moveTo>
                      <a:pt x="250" y="306"/>
                    </a:moveTo>
                    <a:lnTo>
                      <a:pt x="250" y="302"/>
                    </a:lnTo>
                    <a:lnTo>
                      <a:pt x="246" y="302"/>
                    </a:lnTo>
                    <a:lnTo>
                      <a:pt x="250" y="302"/>
                    </a:lnTo>
                    <a:lnTo>
                      <a:pt x="252" y="302"/>
                    </a:lnTo>
                    <a:lnTo>
                      <a:pt x="252" y="306"/>
                    </a:lnTo>
                    <a:lnTo>
                      <a:pt x="250" y="306"/>
                    </a:lnTo>
                    <a:lnTo>
                      <a:pt x="250" y="306"/>
                    </a:lnTo>
                    <a:lnTo>
                      <a:pt x="250" y="306"/>
                    </a:lnTo>
                    <a:close/>
                    <a:moveTo>
                      <a:pt x="682" y="306"/>
                    </a:moveTo>
                    <a:lnTo>
                      <a:pt x="682" y="310"/>
                    </a:lnTo>
                    <a:lnTo>
                      <a:pt x="678" y="310"/>
                    </a:lnTo>
                    <a:lnTo>
                      <a:pt x="674" y="306"/>
                    </a:lnTo>
                    <a:lnTo>
                      <a:pt x="678" y="306"/>
                    </a:lnTo>
                    <a:lnTo>
                      <a:pt x="682" y="306"/>
                    </a:lnTo>
                    <a:lnTo>
                      <a:pt x="682" y="306"/>
                    </a:lnTo>
                    <a:lnTo>
                      <a:pt x="682" y="306"/>
                    </a:lnTo>
                    <a:close/>
                    <a:moveTo>
                      <a:pt x="246" y="306"/>
                    </a:moveTo>
                    <a:lnTo>
                      <a:pt x="250" y="306"/>
                    </a:lnTo>
                    <a:lnTo>
                      <a:pt x="246" y="306"/>
                    </a:lnTo>
                    <a:lnTo>
                      <a:pt x="246" y="306"/>
                    </a:lnTo>
                    <a:lnTo>
                      <a:pt x="246" y="306"/>
                    </a:lnTo>
                    <a:close/>
                    <a:moveTo>
                      <a:pt x="252" y="306"/>
                    </a:moveTo>
                    <a:lnTo>
                      <a:pt x="252" y="310"/>
                    </a:lnTo>
                    <a:lnTo>
                      <a:pt x="250" y="310"/>
                    </a:lnTo>
                    <a:lnTo>
                      <a:pt x="250" y="314"/>
                    </a:lnTo>
                    <a:lnTo>
                      <a:pt x="246" y="314"/>
                    </a:lnTo>
                    <a:lnTo>
                      <a:pt x="242" y="314"/>
                    </a:lnTo>
                    <a:lnTo>
                      <a:pt x="246" y="310"/>
                    </a:lnTo>
                    <a:lnTo>
                      <a:pt x="250" y="310"/>
                    </a:lnTo>
                    <a:lnTo>
                      <a:pt x="250" y="306"/>
                    </a:lnTo>
                    <a:lnTo>
                      <a:pt x="252" y="306"/>
                    </a:lnTo>
                    <a:lnTo>
                      <a:pt x="252" y="306"/>
                    </a:lnTo>
                    <a:lnTo>
                      <a:pt x="252" y="306"/>
                    </a:lnTo>
                    <a:close/>
                    <a:moveTo>
                      <a:pt x="246" y="310"/>
                    </a:moveTo>
                    <a:lnTo>
                      <a:pt x="242" y="310"/>
                    </a:lnTo>
                    <a:lnTo>
                      <a:pt x="238" y="314"/>
                    </a:lnTo>
                    <a:lnTo>
                      <a:pt x="238" y="310"/>
                    </a:lnTo>
                    <a:lnTo>
                      <a:pt x="242" y="310"/>
                    </a:lnTo>
                    <a:lnTo>
                      <a:pt x="246" y="310"/>
                    </a:lnTo>
                    <a:lnTo>
                      <a:pt x="246" y="310"/>
                    </a:lnTo>
                    <a:lnTo>
                      <a:pt x="246" y="310"/>
                    </a:lnTo>
                    <a:close/>
                    <a:moveTo>
                      <a:pt x="252" y="310"/>
                    </a:moveTo>
                    <a:lnTo>
                      <a:pt x="256" y="310"/>
                    </a:lnTo>
                    <a:lnTo>
                      <a:pt x="252" y="310"/>
                    </a:lnTo>
                    <a:lnTo>
                      <a:pt x="252" y="310"/>
                    </a:lnTo>
                    <a:lnTo>
                      <a:pt x="252" y="310"/>
                    </a:lnTo>
                    <a:close/>
                    <a:moveTo>
                      <a:pt x="252" y="310"/>
                    </a:moveTo>
                    <a:lnTo>
                      <a:pt x="252" y="314"/>
                    </a:lnTo>
                    <a:lnTo>
                      <a:pt x="250" y="314"/>
                    </a:lnTo>
                    <a:lnTo>
                      <a:pt x="250" y="310"/>
                    </a:lnTo>
                    <a:lnTo>
                      <a:pt x="252" y="310"/>
                    </a:lnTo>
                    <a:lnTo>
                      <a:pt x="252" y="310"/>
                    </a:lnTo>
                    <a:lnTo>
                      <a:pt x="252" y="310"/>
                    </a:lnTo>
                    <a:close/>
                    <a:moveTo>
                      <a:pt x="252" y="314"/>
                    </a:moveTo>
                    <a:lnTo>
                      <a:pt x="250" y="314"/>
                    </a:lnTo>
                    <a:lnTo>
                      <a:pt x="252" y="314"/>
                    </a:lnTo>
                    <a:lnTo>
                      <a:pt x="252" y="314"/>
                    </a:lnTo>
                    <a:lnTo>
                      <a:pt x="252" y="314"/>
                    </a:lnTo>
                    <a:close/>
                    <a:moveTo>
                      <a:pt x="252" y="316"/>
                    </a:moveTo>
                    <a:lnTo>
                      <a:pt x="252" y="320"/>
                    </a:lnTo>
                    <a:lnTo>
                      <a:pt x="250" y="320"/>
                    </a:lnTo>
                    <a:lnTo>
                      <a:pt x="250" y="324"/>
                    </a:lnTo>
                    <a:lnTo>
                      <a:pt x="246" y="324"/>
                    </a:lnTo>
                    <a:lnTo>
                      <a:pt x="246" y="320"/>
                    </a:lnTo>
                    <a:lnTo>
                      <a:pt x="250" y="320"/>
                    </a:lnTo>
                    <a:lnTo>
                      <a:pt x="252" y="320"/>
                    </a:lnTo>
                    <a:lnTo>
                      <a:pt x="252" y="316"/>
                    </a:lnTo>
                    <a:lnTo>
                      <a:pt x="252" y="316"/>
                    </a:lnTo>
                    <a:lnTo>
                      <a:pt x="252" y="316"/>
                    </a:lnTo>
                    <a:close/>
                    <a:moveTo>
                      <a:pt x="670" y="350"/>
                    </a:moveTo>
                    <a:lnTo>
                      <a:pt x="674" y="354"/>
                    </a:lnTo>
                    <a:lnTo>
                      <a:pt x="670" y="350"/>
                    </a:lnTo>
                    <a:lnTo>
                      <a:pt x="670" y="350"/>
                    </a:lnTo>
                    <a:lnTo>
                      <a:pt x="670" y="350"/>
                    </a:lnTo>
                    <a:close/>
                    <a:moveTo>
                      <a:pt x="308" y="370"/>
                    </a:moveTo>
                    <a:lnTo>
                      <a:pt x="306" y="370"/>
                    </a:lnTo>
                    <a:lnTo>
                      <a:pt x="306" y="366"/>
                    </a:lnTo>
                    <a:lnTo>
                      <a:pt x="302" y="366"/>
                    </a:lnTo>
                    <a:lnTo>
                      <a:pt x="306" y="366"/>
                    </a:lnTo>
                    <a:lnTo>
                      <a:pt x="308" y="370"/>
                    </a:lnTo>
                    <a:lnTo>
                      <a:pt x="308" y="370"/>
                    </a:lnTo>
                    <a:lnTo>
                      <a:pt x="308" y="370"/>
                    </a:lnTo>
                    <a:close/>
                    <a:moveTo>
                      <a:pt x="704" y="388"/>
                    </a:moveTo>
                    <a:lnTo>
                      <a:pt x="700" y="388"/>
                    </a:lnTo>
                    <a:lnTo>
                      <a:pt x="696" y="388"/>
                    </a:lnTo>
                    <a:lnTo>
                      <a:pt x="700" y="388"/>
                    </a:lnTo>
                    <a:lnTo>
                      <a:pt x="704" y="388"/>
                    </a:lnTo>
                    <a:lnTo>
                      <a:pt x="704" y="388"/>
                    </a:lnTo>
                    <a:lnTo>
                      <a:pt x="704" y="388"/>
                    </a:lnTo>
                    <a:close/>
                    <a:moveTo>
                      <a:pt x="298" y="414"/>
                    </a:moveTo>
                    <a:lnTo>
                      <a:pt x="294" y="418"/>
                    </a:lnTo>
                    <a:lnTo>
                      <a:pt x="290" y="418"/>
                    </a:lnTo>
                    <a:lnTo>
                      <a:pt x="290" y="414"/>
                    </a:lnTo>
                    <a:lnTo>
                      <a:pt x="294" y="414"/>
                    </a:lnTo>
                    <a:lnTo>
                      <a:pt x="298" y="414"/>
                    </a:lnTo>
                    <a:lnTo>
                      <a:pt x="294" y="414"/>
                    </a:lnTo>
                    <a:lnTo>
                      <a:pt x="294" y="418"/>
                    </a:lnTo>
                    <a:lnTo>
                      <a:pt x="298" y="414"/>
                    </a:lnTo>
                    <a:lnTo>
                      <a:pt x="298" y="414"/>
                    </a:lnTo>
                    <a:lnTo>
                      <a:pt x="298" y="414"/>
                    </a:lnTo>
                    <a:close/>
                    <a:moveTo>
                      <a:pt x="282" y="418"/>
                    </a:moveTo>
                    <a:lnTo>
                      <a:pt x="282" y="422"/>
                    </a:lnTo>
                    <a:lnTo>
                      <a:pt x="278" y="422"/>
                    </a:lnTo>
                    <a:lnTo>
                      <a:pt x="282" y="418"/>
                    </a:lnTo>
                    <a:lnTo>
                      <a:pt x="282" y="418"/>
                    </a:lnTo>
                    <a:lnTo>
                      <a:pt x="282" y="418"/>
                    </a:lnTo>
                    <a:close/>
                    <a:moveTo>
                      <a:pt x="584" y="426"/>
                    </a:moveTo>
                    <a:lnTo>
                      <a:pt x="580" y="426"/>
                    </a:lnTo>
                    <a:lnTo>
                      <a:pt x="584" y="426"/>
                    </a:lnTo>
                    <a:lnTo>
                      <a:pt x="580" y="426"/>
                    </a:lnTo>
                    <a:lnTo>
                      <a:pt x="584" y="426"/>
                    </a:lnTo>
                    <a:lnTo>
                      <a:pt x="584" y="426"/>
                    </a:lnTo>
                    <a:lnTo>
                      <a:pt x="584" y="426"/>
                    </a:lnTo>
                    <a:close/>
                    <a:moveTo>
                      <a:pt x="282" y="458"/>
                    </a:moveTo>
                    <a:lnTo>
                      <a:pt x="278" y="458"/>
                    </a:lnTo>
                    <a:lnTo>
                      <a:pt x="276" y="458"/>
                    </a:lnTo>
                    <a:lnTo>
                      <a:pt x="278" y="458"/>
                    </a:lnTo>
                    <a:lnTo>
                      <a:pt x="282" y="458"/>
                    </a:lnTo>
                    <a:lnTo>
                      <a:pt x="282" y="458"/>
                    </a:lnTo>
                    <a:lnTo>
                      <a:pt x="282" y="458"/>
                    </a:lnTo>
                    <a:close/>
                    <a:moveTo>
                      <a:pt x="510" y="484"/>
                    </a:moveTo>
                    <a:lnTo>
                      <a:pt x="510" y="482"/>
                    </a:lnTo>
                    <a:lnTo>
                      <a:pt x="510" y="484"/>
                    </a:lnTo>
                    <a:lnTo>
                      <a:pt x="510" y="484"/>
                    </a:lnTo>
                    <a:lnTo>
                      <a:pt x="510" y="484"/>
                    </a:lnTo>
                    <a:close/>
                    <a:moveTo>
                      <a:pt x="510" y="488"/>
                    </a:moveTo>
                    <a:lnTo>
                      <a:pt x="506" y="488"/>
                    </a:lnTo>
                    <a:lnTo>
                      <a:pt x="506" y="484"/>
                    </a:lnTo>
                    <a:lnTo>
                      <a:pt x="510" y="488"/>
                    </a:lnTo>
                    <a:lnTo>
                      <a:pt x="510" y="488"/>
                    </a:lnTo>
                    <a:lnTo>
                      <a:pt x="510" y="488"/>
                    </a:lnTo>
                    <a:close/>
                    <a:moveTo>
                      <a:pt x="278" y="488"/>
                    </a:moveTo>
                    <a:lnTo>
                      <a:pt x="282" y="488"/>
                    </a:lnTo>
                    <a:lnTo>
                      <a:pt x="282" y="492"/>
                    </a:lnTo>
                    <a:lnTo>
                      <a:pt x="278" y="488"/>
                    </a:lnTo>
                    <a:lnTo>
                      <a:pt x="278" y="488"/>
                    </a:lnTo>
                    <a:lnTo>
                      <a:pt x="278" y="488"/>
                    </a:lnTo>
                    <a:close/>
                    <a:moveTo>
                      <a:pt x="450" y="522"/>
                    </a:moveTo>
                    <a:lnTo>
                      <a:pt x="454" y="522"/>
                    </a:lnTo>
                    <a:lnTo>
                      <a:pt x="458" y="522"/>
                    </a:lnTo>
                    <a:lnTo>
                      <a:pt x="454" y="522"/>
                    </a:lnTo>
                    <a:lnTo>
                      <a:pt x="450" y="522"/>
                    </a:lnTo>
                    <a:lnTo>
                      <a:pt x="450" y="522"/>
                    </a:lnTo>
                    <a:lnTo>
                      <a:pt x="450" y="522"/>
                    </a:lnTo>
                    <a:close/>
                    <a:moveTo>
                      <a:pt x="450" y="548"/>
                    </a:moveTo>
                    <a:lnTo>
                      <a:pt x="450" y="544"/>
                    </a:lnTo>
                    <a:lnTo>
                      <a:pt x="446" y="544"/>
                    </a:lnTo>
                    <a:lnTo>
                      <a:pt x="442" y="544"/>
                    </a:lnTo>
                    <a:lnTo>
                      <a:pt x="442" y="540"/>
                    </a:lnTo>
                    <a:lnTo>
                      <a:pt x="440" y="540"/>
                    </a:lnTo>
                    <a:lnTo>
                      <a:pt x="442" y="540"/>
                    </a:lnTo>
                    <a:lnTo>
                      <a:pt x="446" y="540"/>
                    </a:lnTo>
                    <a:lnTo>
                      <a:pt x="446" y="544"/>
                    </a:lnTo>
                    <a:lnTo>
                      <a:pt x="450" y="544"/>
                    </a:lnTo>
                    <a:lnTo>
                      <a:pt x="450" y="548"/>
                    </a:lnTo>
                    <a:lnTo>
                      <a:pt x="450" y="548"/>
                    </a:lnTo>
                    <a:lnTo>
                      <a:pt x="450" y="548"/>
                    </a:lnTo>
                    <a:close/>
                    <a:moveTo>
                      <a:pt x="450" y="548"/>
                    </a:moveTo>
                    <a:lnTo>
                      <a:pt x="446" y="548"/>
                    </a:lnTo>
                    <a:lnTo>
                      <a:pt x="450" y="548"/>
                    </a:lnTo>
                    <a:lnTo>
                      <a:pt x="450" y="548"/>
                    </a:lnTo>
                    <a:lnTo>
                      <a:pt x="450" y="548"/>
                    </a:lnTo>
                    <a:close/>
                    <a:moveTo>
                      <a:pt x="312" y="548"/>
                    </a:moveTo>
                    <a:lnTo>
                      <a:pt x="316" y="548"/>
                    </a:lnTo>
                    <a:lnTo>
                      <a:pt x="312" y="548"/>
                    </a:lnTo>
                    <a:lnTo>
                      <a:pt x="312" y="548"/>
                    </a:lnTo>
                    <a:lnTo>
                      <a:pt x="312" y="548"/>
                    </a:lnTo>
                    <a:close/>
                    <a:moveTo>
                      <a:pt x="446" y="548"/>
                    </a:moveTo>
                    <a:lnTo>
                      <a:pt x="442" y="548"/>
                    </a:lnTo>
                    <a:lnTo>
                      <a:pt x="446" y="548"/>
                    </a:lnTo>
                    <a:lnTo>
                      <a:pt x="446" y="552"/>
                    </a:lnTo>
                    <a:lnTo>
                      <a:pt x="446" y="548"/>
                    </a:lnTo>
                    <a:lnTo>
                      <a:pt x="446" y="548"/>
                    </a:lnTo>
                    <a:lnTo>
                      <a:pt x="446" y="548"/>
                    </a:lnTo>
                    <a:close/>
                    <a:moveTo>
                      <a:pt x="442" y="556"/>
                    </a:moveTo>
                    <a:lnTo>
                      <a:pt x="442" y="552"/>
                    </a:lnTo>
                    <a:lnTo>
                      <a:pt x="446" y="552"/>
                    </a:lnTo>
                    <a:lnTo>
                      <a:pt x="442" y="556"/>
                    </a:lnTo>
                    <a:lnTo>
                      <a:pt x="442" y="556"/>
                    </a:lnTo>
                    <a:lnTo>
                      <a:pt x="442" y="556"/>
                    </a:lnTo>
                    <a:close/>
                    <a:moveTo>
                      <a:pt x="432" y="560"/>
                    </a:moveTo>
                    <a:lnTo>
                      <a:pt x="432" y="556"/>
                    </a:lnTo>
                    <a:lnTo>
                      <a:pt x="436" y="556"/>
                    </a:lnTo>
                    <a:lnTo>
                      <a:pt x="440" y="556"/>
                    </a:lnTo>
                    <a:lnTo>
                      <a:pt x="440" y="560"/>
                    </a:lnTo>
                    <a:lnTo>
                      <a:pt x="440" y="556"/>
                    </a:lnTo>
                    <a:lnTo>
                      <a:pt x="436" y="556"/>
                    </a:lnTo>
                    <a:lnTo>
                      <a:pt x="436" y="560"/>
                    </a:lnTo>
                    <a:lnTo>
                      <a:pt x="440" y="560"/>
                    </a:lnTo>
                    <a:lnTo>
                      <a:pt x="436" y="560"/>
                    </a:lnTo>
                    <a:lnTo>
                      <a:pt x="432" y="560"/>
                    </a:lnTo>
                    <a:lnTo>
                      <a:pt x="432" y="560"/>
                    </a:lnTo>
                    <a:lnTo>
                      <a:pt x="432" y="560"/>
                    </a:lnTo>
                    <a:close/>
                    <a:moveTo>
                      <a:pt x="436" y="564"/>
                    </a:moveTo>
                    <a:lnTo>
                      <a:pt x="432" y="564"/>
                    </a:lnTo>
                    <a:lnTo>
                      <a:pt x="436" y="560"/>
                    </a:lnTo>
                    <a:lnTo>
                      <a:pt x="436" y="564"/>
                    </a:lnTo>
                    <a:lnTo>
                      <a:pt x="436" y="564"/>
                    </a:lnTo>
                    <a:lnTo>
                      <a:pt x="436" y="564"/>
                    </a:lnTo>
                    <a:close/>
                    <a:moveTo>
                      <a:pt x="332" y="578"/>
                    </a:moveTo>
                    <a:lnTo>
                      <a:pt x="332" y="574"/>
                    </a:lnTo>
                    <a:lnTo>
                      <a:pt x="332" y="578"/>
                    </a:lnTo>
                    <a:lnTo>
                      <a:pt x="332" y="578"/>
                    </a:lnTo>
                    <a:lnTo>
                      <a:pt x="332" y="578"/>
                    </a:lnTo>
                    <a:close/>
                    <a:moveTo>
                      <a:pt x="436" y="582"/>
                    </a:moveTo>
                    <a:lnTo>
                      <a:pt x="436" y="578"/>
                    </a:lnTo>
                    <a:lnTo>
                      <a:pt x="436" y="582"/>
                    </a:lnTo>
                    <a:lnTo>
                      <a:pt x="436" y="582"/>
                    </a:lnTo>
                    <a:lnTo>
                      <a:pt x="436" y="582"/>
                    </a:lnTo>
                    <a:close/>
                    <a:moveTo>
                      <a:pt x="346" y="588"/>
                    </a:moveTo>
                    <a:lnTo>
                      <a:pt x="342" y="588"/>
                    </a:lnTo>
                    <a:lnTo>
                      <a:pt x="346" y="588"/>
                    </a:lnTo>
                    <a:lnTo>
                      <a:pt x="346" y="588"/>
                    </a:lnTo>
                    <a:lnTo>
                      <a:pt x="346" y="588"/>
                    </a:lnTo>
                    <a:close/>
                    <a:moveTo>
                      <a:pt x="350" y="596"/>
                    </a:moveTo>
                    <a:lnTo>
                      <a:pt x="354" y="596"/>
                    </a:lnTo>
                    <a:lnTo>
                      <a:pt x="350" y="596"/>
                    </a:lnTo>
                    <a:lnTo>
                      <a:pt x="346" y="596"/>
                    </a:lnTo>
                    <a:lnTo>
                      <a:pt x="350" y="596"/>
                    </a:lnTo>
                    <a:lnTo>
                      <a:pt x="350" y="596"/>
                    </a:lnTo>
                    <a:lnTo>
                      <a:pt x="350" y="596"/>
                    </a:lnTo>
                    <a:close/>
                    <a:moveTo>
                      <a:pt x="380" y="600"/>
                    </a:moveTo>
                    <a:lnTo>
                      <a:pt x="376" y="600"/>
                    </a:lnTo>
                    <a:lnTo>
                      <a:pt x="376" y="604"/>
                    </a:lnTo>
                    <a:lnTo>
                      <a:pt x="372" y="604"/>
                    </a:lnTo>
                    <a:lnTo>
                      <a:pt x="368" y="604"/>
                    </a:lnTo>
                    <a:lnTo>
                      <a:pt x="372" y="604"/>
                    </a:lnTo>
                    <a:lnTo>
                      <a:pt x="372" y="600"/>
                    </a:lnTo>
                    <a:lnTo>
                      <a:pt x="376" y="600"/>
                    </a:lnTo>
                    <a:lnTo>
                      <a:pt x="380" y="600"/>
                    </a:lnTo>
                    <a:lnTo>
                      <a:pt x="380" y="600"/>
                    </a:lnTo>
                    <a:lnTo>
                      <a:pt x="380" y="600"/>
                    </a:lnTo>
                    <a:close/>
                    <a:moveTo>
                      <a:pt x="424" y="600"/>
                    </a:moveTo>
                    <a:lnTo>
                      <a:pt x="428" y="600"/>
                    </a:lnTo>
                    <a:lnTo>
                      <a:pt x="424" y="600"/>
                    </a:lnTo>
                    <a:lnTo>
                      <a:pt x="424" y="600"/>
                    </a:lnTo>
                    <a:lnTo>
                      <a:pt x="424" y="600"/>
                    </a:lnTo>
                    <a:close/>
                    <a:moveTo>
                      <a:pt x="358" y="604"/>
                    </a:moveTo>
                    <a:lnTo>
                      <a:pt x="354" y="604"/>
                    </a:lnTo>
                    <a:lnTo>
                      <a:pt x="350" y="604"/>
                    </a:lnTo>
                    <a:lnTo>
                      <a:pt x="354" y="600"/>
                    </a:lnTo>
                    <a:lnTo>
                      <a:pt x="358" y="600"/>
                    </a:lnTo>
                    <a:lnTo>
                      <a:pt x="358" y="604"/>
                    </a:lnTo>
                    <a:lnTo>
                      <a:pt x="358" y="604"/>
                    </a:lnTo>
                    <a:lnTo>
                      <a:pt x="358" y="604"/>
                    </a:lnTo>
                    <a:close/>
                    <a:moveTo>
                      <a:pt x="384" y="604"/>
                    </a:moveTo>
                    <a:lnTo>
                      <a:pt x="380" y="604"/>
                    </a:lnTo>
                    <a:lnTo>
                      <a:pt x="380" y="608"/>
                    </a:lnTo>
                    <a:lnTo>
                      <a:pt x="380" y="604"/>
                    </a:lnTo>
                    <a:lnTo>
                      <a:pt x="384" y="604"/>
                    </a:lnTo>
                    <a:lnTo>
                      <a:pt x="384" y="604"/>
                    </a:lnTo>
                    <a:lnTo>
                      <a:pt x="384" y="604"/>
                    </a:lnTo>
                    <a:close/>
                    <a:moveTo>
                      <a:pt x="384" y="604"/>
                    </a:moveTo>
                    <a:lnTo>
                      <a:pt x="384" y="608"/>
                    </a:lnTo>
                    <a:lnTo>
                      <a:pt x="380" y="608"/>
                    </a:lnTo>
                    <a:lnTo>
                      <a:pt x="384" y="604"/>
                    </a:lnTo>
                    <a:lnTo>
                      <a:pt x="384" y="604"/>
                    </a:lnTo>
                    <a:lnTo>
                      <a:pt x="384" y="604"/>
                    </a:lnTo>
                    <a:close/>
                    <a:moveTo>
                      <a:pt x="394" y="612"/>
                    </a:moveTo>
                    <a:lnTo>
                      <a:pt x="394" y="614"/>
                    </a:lnTo>
                    <a:lnTo>
                      <a:pt x="392" y="614"/>
                    </a:lnTo>
                    <a:lnTo>
                      <a:pt x="392" y="612"/>
                    </a:lnTo>
                    <a:lnTo>
                      <a:pt x="394" y="612"/>
                    </a:lnTo>
                    <a:lnTo>
                      <a:pt x="394" y="612"/>
                    </a:lnTo>
                    <a:lnTo>
                      <a:pt x="394" y="612"/>
                    </a:lnTo>
                    <a:close/>
                    <a:moveTo>
                      <a:pt x="418" y="622"/>
                    </a:moveTo>
                    <a:lnTo>
                      <a:pt x="414" y="622"/>
                    </a:lnTo>
                    <a:lnTo>
                      <a:pt x="410" y="618"/>
                    </a:lnTo>
                    <a:lnTo>
                      <a:pt x="410" y="614"/>
                    </a:lnTo>
                    <a:lnTo>
                      <a:pt x="414" y="618"/>
                    </a:lnTo>
                    <a:lnTo>
                      <a:pt x="418" y="618"/>
                    </a:lnTo>
                    <a:lnTo>
                      <a:pt x="420" y="618"/>
                    </a:lnTo>
                    <a:lnTo>
                      <a:pt x="420" y="622"/>
                    </a:lnTo>
                    <a:lnTo>
                      <a:pt x="420" y="618"/>
                    </a:lnTo>
                    <a:lnTo>
                      <a:pt x="418" y="618"/>
                    </a:lnTo>
                    <a:lnTo>
                      <a:pt x="418" y="622"/>
                    </a:lnTo>
                    <a:lnTo>
                      <a:pt x="418" y="622"/>
                    </a:lnTo>
                    <a:lnTo>
                      <a:pt x="418" y="622"/>
                    </a:lnTo>
                    <a:close/>
                    <a:moveTo>
                      <a:pt x="406" y="614"/>
                    </a:moveTo>
                    <a:lnTo>
                      <a:pt x="406" y="618"/>
                    </a:lnTo>
                    <a:lnTo>
                      <a:pt x="410" y="618"/>
                    </a:lnTo>
                    <a:lnTo>
                      <a:pt x="406" y="618"/>
                    </a:lnTo>
                    <a:lnTo>
                      <a:pt x="406" y="614"/>
                    </a:lnTo>
                    <a:lnTo>
                      <a:pt x="406" y="614"/>
                    </a:lnTo>
                    <a:lnTo>
                      <a:pt x="406" y="614"/>
                    </a:lnTo>
                    <a:close/>
                    <a:moveTo>
                      <a:pt x="406" y="618"/>
                    </a:moveTo>
                    <a:lnTo>
                      <a:pt x="406" y="622"/>
                    </a:lnTo>
                    <a:lnTo>
                      <a:pt x="402" y="622"/>
                    </a:lnTo>
                    <a:lnTo>
                      <a:pt x="402" y="618"/>
                    </a:lnTo>
                    <a:lnTo>
                      <a:pt x="406" y="618"/>
                    </a:lnTo>
                    <a:lnTo>
                      <a:pt x="406" y="618"/>
                    </a:lnTo>
                    <a:lnTo>
                      <a:pt x="406" y="618"/>
                    </a:lnTo>
                    <a:close/>
                    <a:moveTo>
                      <a:pt x="418" y="622"/>
                    </a:moveTo>
                    <a:lnTo>
                      <a:pt x="418" y="618"/>
                    </a:lnTo>
                    <a:lnTo>
                      <a:pt x="420" y="618"/>
                    </a:lnTo>
                    <a:lnTo>
                      <a:pt x="418" y="622"/>
                    </a:lnTo>
                    <a:lnTo>
                      <a:pt x="418" y="622"/>
                    </a:lnTo>
                    <a:lnTo>
                      <a:pt x="418" y="622"/>
                    </a:lnTo>
                    <a:close/>
                    <a:moveTo>
                      <a:pt x="406" y="622"/>
                    </a:moveTo>
                    <a:lnTo>
                      <a:pt x="406" y="618"/>
                    </a:lnTo>
                    <a:lnTo>
                      <a:pt x="410" y="618"/>
                    </a:lnTo>
                    <a:lnTo>
                      <a:pt x="410" y="622"/>
                    </a:lnTo>
                    <a:lnTo>
                      <a:pt x="406" y="622"/>
                    </a:lnTo>
                    <a:lnTo>
                      <a:pt x="406" y="622"/>
                    </a:lnTo>
                    <a:lnTo>
                      <a:pt x="406" y="622"/>
                    </a:lnTo>
                    <a:close/>
                    <a:moveTo>
                      <a:pt x="410" y="626"/>
                    </a:moveTo>
                    <a:lnTo>
                      <a:pt x="410" y="622"/>
                    </a:lnTo>
                    <a:lnTo>
                      <a:pt x="414" y="622"/>
                    </a:lnTo>
                    <a:lnTo>
                      <a:pt x="414" y="626"/>
                    </a:lnTo>
                    <a:lnTo>
                      <a:pt x="410" y="626"/>
                    </a:lnTo>
                    <a:lnTo>
                      <a:pt x="410" y="626"/>
                    </a:lnTo>
                    <a:lnTo>
                      <a:pt x="410" y="626"/>
                    </a:lnTo>
                    <a:close/>
                    <a:moveTo>
                      <a:pt x="312" y="414"/>
                    </a:moveTo>
                    <a:lnTo>
                      <a:pt x="312" y="410"/>
                    </a:lnTo>
                    <a:lnTo>
                      <a:pt x="316" y="410"/>
                    </a:lnTo>
                    <a:lnTo>
                      <a:pt x="312" y="410"/>
                    </a:lnTo>
                    <a:lnTo>
                      <a:pt x="308" y="410"/>
                    </a:lnTo>
                    <a:lnTo>
                      <a:pt x="308" y="414"/>
                    </a:lnTo>
                    <a:lnTo>
                      <a:pt x="308" y="410"/>
                    </a:lnTo>
                    <a:lnTo>
                      <a:pt x="306" y="410"/>
                    </a:lnTo>
                    <a:lnTo>
                      <a:pt x="308" y="410"/>
                    </a:lnTo>
                    <a:lnTo>
                      <a:pt x="312" y="406"/>
                    </a:lnTo>
                    <a:lnTo>
                      <a:pt x="308" y="406"/>
                    </a:lnTo>
                    <a:lnTo>
                      <a:pt x="308" y="402"/>
                    </a:lnTo>
                    <a:lnTo>
                      <a:pt x="312" y="402"/>
                    </a:lnTo>
                    <a:lnTo>
                      <a:pt x="312" y="406"/>
                    </a:lnTo>
                    <a:lnTo>
                      <a:pt x="312" y="402"/>
                    </a:lnTo>
                    <a:lnTo>
                      <a:pt x="316" y="402"/>
                    </a:lnTo>
                    <a:lnTo>
                      <a:pt x="316" y="406"/>
                    </a:lnTo>
                    <a:lnTo>
                      <a:pt x="320" y="406"/>
                    </a:lnTo>
                    <a:lnTo>
                      <a:pt x="316" y="406"/>
                    </a:lnTo>
                    <a:lnTo>
                      <a:pt x="320" y="406"/>
                    </a:lnTo>
                    <a:lnTo>
                      <a:pt x="320" y="402"/>
                    </a:lnTo>
                    <a:lnTo>
                      <a:pt x="320" y="406"/>
                    </a:lnTo>
                    <a:lnTo>
                      <a:pt x="324" y="406"/>
                    </a:lnTo>
                    <a:lnTo>
                      <a:pt x="324" y="402"/>
                    </a:lnTo>
                    <a:lnTo>
                      <a:pt x="320" y="402"/>
                    </a:lnTo>
                    <a:lnTo>
                      <a:pt x="316" y="402"/>
                    </a:lnTo>
                    <a:lnTo>
                      <a:pt x="320" y="402"/>
                    </a:lnTo>
                    <a:lnTo>
                      <a:pt x="324" y="402"/>
                    </a:lnTo>
                    <a:lnTo>
                      <a:pt x="324" y="398"/>
                    </a:lnTo>
                    <a:lnTo>
                      <a:pt x="320" y="398"/>
                    </a:lnTo>
                    <a:lnTo>
                      <a:pt x="316" y="398"/>
                    </a:lnTo>
                    <a:lnTo>
                      <a:pt x="320" y="398"/>
                    </a:lnTo>
                    <a:lnTo>
                      <a:pt x="320" y="396"/>
                    </a:lnTo>
                    <a:lnTo>
                      <a:pt x="316" y="396"/>
                    </a:lnTo>
                    <a:lnTo>
                      <a:pt x="316" y="398"/>
                    </a:lnTo>
                    <a:lnTo>
                      <a:pt x="312" y="402"/>
                    </a:lnTo>
                    <a:lnTo>
                      <a:pt x="308" y="402"/>
                    </a:lnTo>
                    <a:lnTo>
                      <a:pt x="308" y="398"/>
                    </a:lnTo>
                    <a:lnTo>
                      <a:pt x="312" y="398"/>
                    </a:lnTo>
                    <a:lnTo>
                      <a:pt x="312" y="396"/>
                    </a:lnTo>
                    <a:lnTo>
                      <a:pt x="316" y="392"/>
                    </a:lnTo>
                    <a:lnTo>
                      <a:pt x="320" y="392"/>
                    </a:lnTo>
                    <a:lnTo>
                      <a:pt x="316" y="392"/>
                    </a:lnTo>
                    <a:lnTo>
                      <a:pt x="312" y="392"/>
                    </a:lnTo>
                    <a:lnTo>
                      <a:pt x="312" y="388"/>
                    </a:lnTo>
                    <a:lnTo>
                      <a:pt x="316" y="388"/>
                    </a:lnTo>
                    <a:lnTo>
                      <a:pt x="316" y="392"/>
                    </a:lnTo>
                    <a:lnTo>
                      <a:pt x="320" y="392"/>
                    </a:lnTo>
                    <a:lnTo>
                      <a:pt x="320" y="388"/>
                    </a:lnTo>
                    <a:lnTo>
                      <a:pt x="316" y="388"/>
                    </a:lnTo>
                    <a:lnTo>
                      <a:pt x="312" y="388"/>
                    </a:lnTo>
                    <a:lnTo>
                      <a:pt x="316" y="388"/>
                    </a:lnTo>
                    <a:lnTo>
                      <a:pt x="316" y="384"/>
                    </a:lnTo>
                    <a:lnTo>
                      <a:pt x="320" y="388"/>
                    </a:lnTo>
                    <a:lnTo>
                      <a:pt x="324" y="388"/>
                    </a:lnTo>
                    <a:lnTo>
                      <a:pt x="320" y="384"/>
                    </a:lnTo>
                    <a:lnTo>
                      <a:pt x="316" y="384"/>
                    </a:lnTo>
                    <a:lnTo>
                      <a:pt x="316" y="380"/>
                    </a:lnTo>
                    <a:lnTo>
                      <a:pt x="320" y="380"/>
                    </a:lnTo>
                    <a:lnTo>
                      <a:pt x="316" y="380"/>
                    </a:lnTo>
                    <a:lnTo>
                      <a:pt x="312" y="380"/>
                    </a:lnTo>
                    <a:lnTo>
                      <a:pt x="308" y="380"/>
                    </a:lnTo>
                    <a:lnTo>
                      <a:pt x="306" y="380"/>
                    </a:lnTo>
                    <a:lnTo>
                      <a:pt x="308" y="380"/>
                    </a:lnTo>
                    <a:lnTo>
                      <a:pt x="312" y="380"/>
                    </a:lnTo>
                    <a:lnTo>
                      <a:pt x="308" y="376"/>
                    </a:lnTo>
                    <a:lnTo>
                      <a:pt x="306" y="376"/>
                    </a:lnTo>
                    <a:lnTo>
                      <a:pt x="306" y="380"/>
                    </a:lnTo>
                    <a:lnTo>
                      <a:pt x="302" y="380"/>
                    </a:lnTo>
                    <a:lnTo>
                      <a:pt x="298" y="380"/>
                    </a:lnTo>
                    <a:lnTo>
                      <a:pt x="294" y="380"/>
                    </a:lnTo>
                    <a:lnTo>
                      <a:pt x="290" y="380"/>
                    </a:lnTo>
                    <a:lnTo>
                      <a:pt x="290" y="376"/>
                    </a:lnTo>
                    <a:lnTo>
                      <a:pt x="286" y="376"/>
                    </a:lnTo>
                    <a:lnTo>
                      <a:pt x="286" y="372"/>
                    </a:lnTo>
                    <a:lnTo>
                      <a:pt x="282" y="372"/>
                    </a:lnTo>
                    <a:lnTo>
                      <a:pt x="278" y="372"/>
                    </a:lnTo>
                    <a:lnTo>
                      <a:pt x="276" y="370"/>
                    </a:lnTo>
                    <a:lnTo>
                      <a:pt x="272" y="370"/>
                    </a:lnTo>
                    <a:lnTo>
                      <a:pt x="268" y="370"/>
                    </a:lnTo>
                    <a:lnTo>
                      <a:pt x="264" y="370"/>
                    </a:lnTo>
                    <a:lnTo>
                      <a:pt x="264" y="366"/>
                    </a:lnTo>
                    <a:lnTo>
                      <a:pt x="260" y="362"/>
                    </a:lnTo>
                    <a:lnTo>
                      <a:pt x="264" y="362"/>
                    </a:lnTo>
                    <a:lnTo>
                      <a:pt x="264" y="358"/>
                    </a:lnTo>
                    <a:lnTo>
                      <a:pt x="268" y="358"/>
                    </a:lnTo>
                    <a:lnTo>
                      <a:pt x="272" y="358"/>
                    </a:lnTo>
                    <a:lnTo>
                      <a:pt x="276" y="362"/>
                    </a:lnTo>
                    <a:lnTo>
                      <a:pt x="278" y="362"/>
                    </a:lnTo>
                    <a:lnTo>
                      <a:pt x="282" y="362"/>
                    </a:lnTo>
                    <a:lnTo>
                      <a:pt x="286" y="362"/>
                    </a:lnTo>
                    <a:lnTo>
                      <a:pt x="290" y="362"/>
                    </a:lnTo>
                    <a:lnTo>
                      <a:pt x="294" y="366"/>
                    </a:lnTo>
                    <a:lnTo>
                      <a:pt x="298" y="366"/>
                    </a:lnTo>
                    <a:lnTo>
                      <a:pt x="302" y="370"/>
                    </a:lnTo>
                    <a:lnTo>
                      <a:pt x="306" y="370"/>
                    </a:lnTo>
                    <a:lnTo>
                      <a:pt x="308" y="370"/>
                    </a:lnTo>
                    <a:lnTo>
                      <a:pt x="312" y="370"/>
                    </a:lnTo>
                    <a:lnTo>
                      <a:pt x="312" y="372"/>
                    </a:lnTo>
                    <a:lnTo>
                      <a:pt x="316" y="372"/>
                    </a:lnTo>
                    <a:lnTo>
                      <a:pt x="316" y="370"/>
                    </a:lnTo>
                    <a:lnTo>
                      <a:pt x="316" y="366"/>
                    </a:lnTo>
                    <a:lnTo>
                      <a:pt x="316" y="370"/>
                    </a:lnTo>
                    <a:lnTo>
                      <a:pt x="312" y="370"/>
                    </a:lnTo>
                    <a:lnTo>
                      <a:pt x="308" y="370"/>
                    </a:lnTo>
                    <a:lnTo>
                      <a:pt x="312" y="370"/>
                    </a:lnTo>
                    <a:lnTo>
                      <a:pt x="308" y="366"/>
                    </a:lnTo>
                    <a:lnTo>
                      <a:pt x="306" y="366"/>
                    </a:lnTo>
                    <a:lnTo>
                      <a:pt x="308" y="366"/>
                    </a:lnTo>
                    <a:lnTo>
                      <a:pt x="312" y="366"/>
                    </a:lnTo>
                    <a:lnTo>
                      <a:pt x="312" y="362"/>
                    </a:lnTo>
                    <a:lnTo>
                      <a:pt x="312" y="366"/>
                    </a:lnTo>
                    <a:lnTo>
                      <a:pt x="316" y="366"/>
                    </a:lnTo>
                    <a:lnTo>
                      <a:pt x="312" y="362"/>
                    </a:lnTo>
                    <a:lnTo>
                      <a:pt x="308" y="362"/>
                    </a:lnTo>
                    <a:lnTo>
                      <a:pt x="306" y="362"/>
                    </a:lnTo>
                    <a:lnTo>
                      <a:pt x="306" y="358"/>
                    </a:lnTo>
                    <a:lnTo>
                      <a:pt x="308" y="358"/>
                    </a:lnTo>
                    <a:lnTo>
                      <a:pt x="312" y="362"/>
                    </a:lnTo>
                    <a:lnTo>
                      <a:pt x="316" y="362"/>
                    </a:lnTo>
                    <a:lnTo>
                      <a:pt x="312" y="362"/>
                    </a:lnTo>
                    <a:lnTo>
                      <a:pt x="312" y="358"/>
                    </a:lnTo>
                    <a:lnTo>
                      <a:pt x="308" y="358"/>
                    </a:lnTo>
                    <a:lnTo>
                      <a:pt x="306" y="358"/>
                    </a:lnTo>
                    <a:lnTo>
                      <a:pt x="302" y="358"/>
                    </a:lnTo>
                    <a:lnTo>
                      <a:pt x="302" y="354"/>
                    </a:lnTo>
                    <a:lnTo>
                      <a:pt x="298" y="354"/>
                    </a:lnTo>
                    <a:lnTo>
                      <a:pt x="302" y="354"/>
                    </a:lnTo>
                    <a:lnTo>
                      <a:pt x="306" y="354"/>
                    </a:lnTo>
                    <a:lnTo>
                      <a:pt x="308" y="354"/>
                    </a:lnTo>
                    <a:lnTo>
                      <a:pt x="312" y="354"/>
                    </a:lnTo>
                    <a:lnTo>
                      <a:pt x="308" y="354"/>
                    </a:lnTo>
                    <a:lnTo>
                      <a:pt x="306" y="354"/>
                    </a:lnTo>
                    <a:lnTo>
                      <a:pt x="306" y="350"/>
                    </a:lnTo>
                    <a:lnTo>
                      <a:pt x="308" y="350"/>
                    </a:lnTo>
                    <a:lnTo>
                      <a:pt x="306" y="350"/>
                    </a:lnTo>
                    <a:lnTo>
                      <a:pt x="302" y="350"/>
                    </a:lnTo>
                    <a:lnTo>
                      <a:pt x="298" y="350"/>
                    </a:lnTo>
                    <a:lnTo>
                      <a:pt x="294" y="350"/>
                    </a:lnTo>
                    <a:lnTo>
                      <a:pt x="298" y="350"/>
                    </a:lnTo>
                    <a:lnTo>
                      <a:pt x="298" y="346"/>
                    </a:lnTo>
                    <a:lnTo>
                      <a:pt x="302" y="346"/>
                    </a:lnTo>
                    <a:lnTo>
                      <a:pt x="298" y="346"/>
                    </a:lnTo>
                    <a:lnTo>
                      <a:pt x="294" y="346"/>
                    </a:lnTo>
                    <a:lnTo>
                      <a:pt x="294" y="350"/>
                    </a:lnTo>
                    <a:lnTo>
                      <a:pt x="290" y="350"/>
                    </a:lnTo>
                    <a:lnTo>
                      <a:pt x="290" y="346"/>
                    </a:lnTo>
                    <a:lnTo>
                      <a:pt x="294" y="346"/>
                    </a:lnTo>
                    <a:lnTo>
                      <a:pt x="294" y="342"/>
                    </a:lnTo>
                    <a:lnTo>
                      <a:pt x="298" y="342"/>
                    </a:lnTo>
                    <a:lnTo>
                      <a:pt x="302" y="342"/>
                    </a:lnTo>
                    <a:lnTo>
                      <a:pt x="306" y="342"/>
                    </a:lnTo>
                    <a:lnTo>
                      <a:pt x="302" y="342"/>
                    </a:lnTo>
                    <a:lnTo>
                      <a:pt x="298" y="342"/>
                    </a:lnTo>
                    <a:lnTo>
                      <a:pt x="294" y="342"/>
                    </a:lnTo>
                    <a:lnTo>
                      <a:pt x="290" y="342"/>
                    </a:lnTo>
                    <a:lnTo>
                      <a:pt x="286" y="342"/>
                    </a:lnTo>
                    <a:lnTo>
                      <a:pt x="282" y="342"/>
                    </a:lnTo>
                    <a:lnTo>
                      <a:pt x="286" y="342"/>
                    </a:lnTo>
                    <a:lnTo>
                      <a:pt x="286" y="340"/>
                    </a:lnTo>
                    <a:lnTo>
                      <a:pt x="290" y="340"/>
                    </a:lnTo>
                    <a:lnTo>
                      <a:pt x="294" y="340"/>
                    </a:lnTo>
                    <a:lnTo>
                      <a:pt x="298" y="340"/>
                    </a:lnTo>
                    <a:lnTo>
                      <a:pt x="302" y="340"/>
                    </a:lnTo>
                    <a:lnTo>
                      <a:pt x="302" y="336"/>
                    </a:lnTo>
                    <a:lnTo>
                      <a:pt x="298" y="336"/>
                    </a:lnTo>
                    <a:lnTo>
                      <a:pt x="298" y="340"/>
                    </a:lnTo>
                    <a:lnTo>
                      <a:pt x="294" y="340"/>
                    </a:lnTo>
                    <a:lnTo>
                      <a:pt x="290" y="340"/>
                    </a:lnTo>
                    <a:lnTo>
                      <a:pt x="286" y="340"/>
                    </a:lnTo>
                    <a:lnTo>
                      <a:pt x="286" y="336"/>
                    </a:lnTo>
                    <a:lnTo>
                      <a:pt x="282" y="336"/>
                    </a:lnTo>
                    <a:lnTo>
                      <a:pt x="278" y="336"/>
                    </a:lnTo>
                    <a:lnTo>
                      <a:pt x="282" y="336"/>
                    </a:lnTo>
                    <a:lnTo>
                      <a:pt x="282" y="332"/>
                    </a:lnTo>
                    <a:lnTo>
                      <a:pt x="286" y="328"/>
                    </a:lnTo>
                    <a:lnTo>
                      <a:pt x="282" y="332"/>
                    </a:lnTo>
                    <a:lnTo>
                      <a:pt x="278" y="332"/>
                    </a:lnTo>
                    <a:lnTo>
                      <a:pt x="276" y="332"/>
                    </a:lnTo>
                    <a:lnTo>
                      <a:pt x="276" y="328"/>
                    </a:lnTo>
                    <a:lnTo>
                      <a:pt x="276" y="324"/>
                    </a:lnTo>
                    <a:lnTo>
                      <a:pt x="272" y="324"/>
                    </a:lnTo>
                    <a:lnTo>
                      <a:pt x="272" y="320"/>
                    </a:lnTo>
                    <a:lnTo>
                      <a:pt x="276" y="320"/>
                    </a:lnTo>
                    <a:lnTo>
                      <a:pt x="272" y="320"/>
                    </a:lnTo>
                    <a:lnTo>
                      <a:pt x="268" y="320"/>
                    </a:lnTo>
                    <a:lnTo>
                      <a:pt x="272" y="324"/>
                    </a:lnTo>
                    <a:lnTo>
                      <a:pt x="272" y="328"/>
                    </a:lnTo>
                    <a:lnTo>
                      <a:pt x="276" y="328"/>
                    </a:lnTo>
                    <a:lnTo>
                      <a:pt x="276" y="332"/>
                    </a:lnTo>
                    <a:lnTo>
                      <a:pt x="276" y="336"/>
                    </a:lnTo>
                    <a:lnTo>
                      <a:pt x="272" y="336"/>
                    </a:lnTo>
                    <a:lnTo>
                      <a:pt x="268" y="336"/>
                    </a:lnTo>
                    <a:lnTo>
                      <a:pt x="272" y="336"/>
                    </a:lnTo>
                    <a:lnTo>
                      <a:pt x="272" y="340"/>
                    </a:lnTo>
                    <a:lnTo>
                      <a:pt x="268" y="340"/>
                    </a:lnTo>
                    <a:lnTo>
                      <a:pt x="268" y="336"/>
                    </a:lnTo>
                    <a:lnTo>
                      <a:pt x="268" y="340"/>
                    </a:lnTo>
                    <a:lnTo>
                      <a:pt x="272" y="340"/>
                    </a:lnTo>
                    <a:lnTo>
                      <a:pt x="272" y="342"/>
                    </a:lnTo>
                    <a:lnTo>
                      <a:pt x="268" y="342"/>
                    </a:lnTo>
                    <a:lnTo>
                      <a:pt x="264" y="342"/>
                    </a:lnTo>
                    <a:lnTo>
                      <a:pt x="264" y="346"/>
                    </a:lnTo>
                    <a:lnTo>
                      <a:pt x="260" y="346"/>
                    </a:lnTo>
                    <a:lnTo>
                      <a:pt x="256" y="346"/>
                    </a:lnTo>
                    <a:lnTo>
                      <a:pt x="252" y="342"/>
                    </a:lnTo>
                    <a:lnTo>
                      <a:pt x="250" y="342"/>
                    </a:lnTo>
                    <a:lnTo>
                      <a:pt x="252" y="342"/>
                    </a:lnTo>
                    <a:lnTo>
                      <a:pt x="250" y="342"/>
                    </a:lnTo>
                    <a:lnTo>
                      <a:pt x="246" y="342"/>
                    </a:lnTo>
                    <a:lnTo>
                      <a:pt x="246" y="340"/>
                    </a:lnTo>
                    <a:lnTo>
                      <a:pt x="242" y="336"/>
                    </a:lnTo>
                    <a:lnTo>
                      <a:pt x="246" y="336"/>
                    </a:lnTo>
                    <a:lnTo>
                      <a:pt x="250" y="336"/>
                    </a:lnTo>
                    <a:lnTo>
                      <a:pt x="250" y="332"/>
                    </a:lnTo>
                    <a:lnTo>
                      <a:pt x="252" y="332"/>
                    </a:lnTo>
                    <a:lnTo>
                      <a:pt x="256" y="332"/>
                    </a:lnTo>
                    <a:lnTo>
                      <a:pt x="260" y="328"/>
                    </a:lnTo>
                    <a:lnTo>
                      <a:pt x="260" y="324"/>
                    </a:lnTo>
                    <a:lnTo>
                      <a:pt x="264" y="324"/>
                    </a:lnTo>
                    <a:lnTo>
                      <a:pt x="260" y="324"/>
                    </a:lnTo>
                    <a:lnTo>
                      <a:pt x="260" y="328"/>
                    </a:lnTo>
                    <a:lnTo>
                      <a:pt x="256" y="328"/>
                    </a:lnTo>
                    <a:lnTo>
                      <a:pt x="256" y="332"/>
                    </a:lnTo>
                    <a:lnTo>
                      <a:pt x="252" y="332"/>
                    </a:lnTo>
                    <a:lnTo>
                      <a:pt x="250" y="332"/>
                    </a:lnTo>
                    <a:lnTo>
                      <a:pt x="250" y="328"/>
                    </a:lnTo>
                    <a:lnTo>
                      <a:pt x="246" y="328"/>
                    </a:lnTo>
                    <a:lnTo>
                      <a:pt x="250" y="328"/>
                    </a:lnTo>
                    <a:lnTo>
                      <a:pt x="250" y="324"/>
                    </a:lnTo>
                    <a:lnTo>
                      <a:pt x="256" y="320"/>
                    </a:lnTo>
                    <a:lnTo>
                      <a:pt x="252" y="320"/>
                    </a:lnTo>
                    <a:lnTo>
                      <a:pt x="256" y="320"/>
                    </a:lnTo>
                    <a:lnTo>
                      <a:pt x="256" y="316"/>
                    </a:lnTo>
                    <a:lnTo>
                      <a:pt x="252" y="316"/>
                    </a:lnTo>
                    <a:lnTo>
                      <a:pt x="256" y="316"/>
                    </a:lnTo>
                    <a:lnTo>
                      <a:pt x="252" y="316"/>
                    </a:lnTo>
                    <a:lnTo>
                      <a:pt x="250" y="320"/>
                    </a:lnTo>
                    <a:lnTo>
                      <a:pt x="250" y="316"/>
                    </a:lnTo>
                    <a:lnTo>
                      <a:pt x="246" y="316"/>
                    </a:lnTo>
                    <a:lnTo>
                      <a:pt x="246" y="314"/>
                    </a:lnTo>
                    <a:lnTo>
                      <a:pt x="250" y="314"/>
                    </a:lnTo>
                    <a:lnTo>
                      <a:pt x="250" y="316"/>
                    </a:lnTo>
                    <a:lnTo>
                      <a:pt x="252" y="316"/>
                    </a:lnTo>
                    <a:lnTo>
                      <a:pt x="260" y="316"/>
                    </a:lnTo>
                    <a:lnTo>
                      <a:pt x="264" y="316"/>
                    </a:lnTo>
                    <a:lnTo>
                      <a:pt x="260" y="316"/>
                    </a:lnTo>
                    <a:lnTo>
                      <a:pt x="256" y="316"/>
                    </a:lnTo>
                    <a:lnTo>
                      <a:pt x="256" y="314"/>
                    </a:lnTo>
                    <a:lnTo>
                      <a:pt x="252" y="316"/>
                    </a:lnTo>
                    <a:lnTo>
                      <a:pt x="252" y="314"/>
                    </a:lnTo>
                    <a:lnTo>
                      <a:pt x="256" y="314"/>
                    </a:lnTo>
                    <a:lnTo>
                      <a:pt x="260" y="314"/>
                    </a:lnTo>
                    <a:lnTo>
                      <a:pt x="256" y="314"/>
                    </a:lnTo>
                    <a:lnTo>
                      <a:pt x="256" y="310"/>
                    </a:lnTo>
                    <a:lnTo>
                      <a:pt x="260" y="310"/>
                    </a:lnTo>
                    <a:lnTo>
                      <a:pt x="256" y="310"/>
                    </a:lnTo>
                    <a:lnTo>
                      <a:pt x="256" y="306"/>
                    </a:lnTo>
                    <a:lnTo>
                      <a:pt x="260" y="306"/>
                    </a:lnTo>
                    <a:lnTo>
                      <a:pt x="256" y="306"/>
                    </a:lnTo>
                    <a:lnTo>
                      <a:pt x="256" y="302"/>
                    </a:lnTo>
                    <a:lnTo>
                      <a:pt x="252" y="302"/>
                    </a:lnTo>
                    <a:lnTo>
                      <a:pt x="250" y="302"/>
                    </a:lnTo>
                    <a:lnTo>
                      <a:pt x="246" y="302"/>
                    </a:lnTo>
                    <a:lnTo>
                      <a:pt x="246" y="298"/>
                    </a:lnTo>
                    <a:lnTo>
                      <a:pt x="250" y="298"/>
                    </a:lnTo>
                    <a:lnTo>
                      <a:pt x="252" y="298"/>
                    </a:lnTo>
                    <a:lnTo>
                      <a:pt x="250" y="294"/>
                    </a:lnTo>
                    <a:lnTo>
                      <a:pt x="250" y="290"/>
                    </a:lnTo>
                    <a:lnTo>
                      <a:pt x="252" y="290"/>
                    </a:lnTo>
                    <a:lnTo>
                      <a:pt x="252" y="294"/>
                    </a:lnTo>
                    <a:lnTo>
                      <a:pt x="252" y="290"/>
                    </a:lnTo>
                    <a:lnTo>
                      <a:pt x="250" y="290"/>
                    </a:lnTo>
                    <a:lnTo>
                      <a:pt x="246" y="290"/>
                    </a:lnTo>
                    <a:lnTo>
                      <a:pt x="246" y="286"/>
                    </a:lnTo>
                    <a:lnTo>
                      <a:pt x="242" y="286"/>
                    </a:lnTo>
                    <a:lnTo>
                      <a:pt x="238" y="286"/>
                    </a:lnTo>
                    <a:lnTo>
                      <a:pt x="238" y="284"/>
                    </a:lnTo>
                    <a:lnTo>
                      <a:pt x="242" y="284"/>
                    </a:lnTo>
                    <a:lnTo>
                      <a:pt x="238" y="284"/>
                    </a:lnTo>
                    <a:lnTo>
                      <a:pt x="242" y="284"/>
                    </a:lnTo>
                    <a:lnTo>
                      <a:pt x="246" y="284"/>
                    </a:lnTo>
                    <a:lnTo>
                      <a:pt x="242" y="284"/>
                    </a:lnTo>
                    <a:lnTo>
                      <a:pt x="242" y="280"/>
                    </a:lnTo>
                    <a:lnTo>
                      <a:pt x="246" y="280"/>
                    </a:lnTo>
                    <a:lnTo>
                      <a:pt x="242" y="280"/>
                    </a:lnTo>
                    <a:lnTo>
                      <a:pt x="242" y="276"/>
                    </a:lnTo>
                    <a:lnTo>
                      <a:pt x="238" y="276"/>
                    </a:lnTo>
                    <a:lnTo>
                      <a:pt x="242" y="276"/>
                    </a:lnTo>
                    <a:lnTo>
                      <a:pt x="238" y="276"/>
                    </a:lnTo>
                    <a:lnTo>
                      <a:pt x="234" y="276"/>
                    </a:lnTo>
                    <a:lnTo>
                      <a:pt x="234" y="272"/>
                    </a:lnTo>
                    <a:lnTo>
                      <a:pt x="238" y="272"/>
                    </a:lnTo>
                    <a:lnTo>
                      <a:pt x="238" y="268"/>
                    </a:lnTo>
                    <a:lnTo>
                      <a:pt x="234" y="268"/>
                    </a:lnTo>
                    <a:lnTo>
                      <a:pt x="230" y="272"/>
                    </a:lnTo>
                    <a:lnTo>
                      <a:pt x="226" y="272"/>
                    </a:lnTo>
                    <a:lnTo>
                      <a:pt x="222" y="272"/>
                    </a:lnTo>
                    <a:lnTo>
                      <a:pt x="220" y="272"/>
                    </a:lnTo>
                    <a:lnTo>
                      <a:pt x="222" y="272"/>
                    </a:lnTo>
                    <a:lnTo>
                      <a:pt x="226" y="272"/>
                    </a:lnTo>
                    <a:lnTo>
                      <a:pt x="230" y="272"/>
                    </a:lnTo>
                    <a:lnTo>
                      <a:pt x="230" y="268"/>
                    </a:lnTo>
                    <a:lnTo>
                      <a:pt x="234" y="268"/>
                    </a:lnTo>
                    <a:lnTo>
                      <a:pt x="230" y="268"/>
                    </a:lnTo>
                    <a:lnTo>
                      <a:pt x="230" y="264"/>
                    </a:lnTo>
                    <a:lnTo>
                      <a:pt x="234" y="264"/>
                    </a:lnTo>
                    <a:lnTo>
                      <a:pt x="238" y="264"/>
                    </a:lnTo>
                    <a:lnTo>
                      <a:pt x="234" y="264"/>
                    </a:lnTo>
                    <a:lnTo>
                      <a:pt x="230" y="264"/>
                    </a:lnTo>
                    <a:lnTo>
                      <a:pt x="226" y="264"/>
                    </a:lnTo>
                    <a:lnTo>
                      <a:pt x="230" y="264"/>
                    </a:lnTo>
                    <a:lnTo>
                      <a:pt x="234" y="264"/>
                    </a:lnTo>
                    <a:lnTo>
                      <a:pt x="238" y="260"/>
                    </a:lnTo>
                    <a:lnTo>
                      <a:pt x="234" y="260"/>
                    </a:lnTo>
                    <a:lnTo>
                      <a:pt x="230" y="260"/>
                    </a:lnTo>
                    <a:lnTo>
                      <a:pt x="230" y="256"/>
                    </a:lnTo>
                    <a:lnTo>
                      <a:pt x="226" y="256"/>
                    </a:lnTo>
                    <a:lnTo>
                      <a:pt x="222" y="256"/>
                    </a:lnTo>
                    <a:lnTo>
                      <a:pt x="222" y="254"/>
                    </a:lnTo>
                    <a:lnTo>
                      <a:pt x="226" y="254"/>
                    </a:lnTo>
                    <a:lnTo>
                      <a:pt x="226" y="250"/>
                    </a:lnTo>
                    <a:lnTo>
                      <a:pt x="222" y="250"/>
                    </a:lnTo>
                    <a:lnTo>
                      <a:pt x="220" y="250"/>
                    </a:lnTo>
                    <a:lnTo>
                      <a:pt x="216" y="250"/>
                    </a:lnTo>
                    <a:lnTo>
                      <a:pt x="212" y="250"/>
                    </a:lnTo>
                    <a:lnTo>
                      <a:pt x="212" y="246"/>
                    </a:lnTo>
                    <a:lnTo>
                      <a:pt x="208" y="246"/>
                    </a:lnTo>
                    <a:lnTo>
                      <a:pt x="212" y="246"/>
                    </a:lnTo>
                    <a:lnTo>
                      <a:pt x="212" y="242"/>
                    </a:lnTo>
                    <a:lnTo>
                      <a:pt x="208" y="242"/>
                    </a:lnTo>
                    <a:lnTo>
                      <a:pt x="208" y="238"/>
                    </a:lnTo>
                    <a:lnTo>
                      <a:pt x="204" y="238"/>
                    </a:lnTo>
                    <a:lnTo>
                      <a:pt x="200" y="238"/>
                    </a:lnTo>
                    <a:lnTo>
                      <a:pt x="204" y="238"/>
                    </a:lnTo>
                    <a:lnTo>
                      <a:pt x="208" y="238"/>
                    </a:lnTo>
                    <a:lnTo>
                      <a:pt x="208" y="234"/>
                    </a:lnTo>
                    <a:lnTo>
                      <a:pt x="204" y="234"/>
                    </a:lnTo>
                    <a:lnTo>
                      <a:pt x="204" y="230"/>
                    </a:lnTo>
                    <a:lnTo>
                      <a:pt x="208" y="230"/>
                    </a:lnTo>
                    <a:lnTo>
                      <a:pt x="204" y="230"/>
                    </a:lnTo>
                    <a:lnTo>
                      <a:pt x="204" y="228"/>
                    </a:lnTo>
                    <a:lnTo>
                      <a:pt x="200" y="228"/>
                    </a:lnTo>
                    <a:lnTo>
                      <a:pt x="200" y="230"/>
                    </a:lnTo>
                    <a:lnTo>
                      <a:pt x="196" y="230"/>
                    </a:lnTo>
                    <a:lnTo>
                      <a:pt x="194" y="228"/>
                    </a:lnTo>
                    <a:lnTo>
                      <a:pt x="196" y="228"/>
                    </a:lnTo>
                    <a:lnTo>
                      <a:pt x="196" y="224"/>
                    </a:lnTo>
                    <a:lnTo>
                      <a:pt x="194" y="224"/>
                    </a:lnTo>
                    <a:lnTo>
                      <a:pt x="190" y="224"/>
                    </a:lnTo>
                    <a:lnTo>
                      <a:pt x="190" y="228"/>
                    </a:lnTo>
                    <a:lnTo>
                      <a:pt x="186" y="228"/>
                    </a:lnTo>
                    <a:lnTo>
                      <a:pt x="186" y="224"/>
                    </a:lnTo>
                    <a:lnTo>
                      <a:pt x="190" y="224"/>
                    </a:lnTo>
                    <a:lnTo>
                      <a:pt x="186" y="224"/>
                    </a:lnTo>
                    <a:lnTo>
                      <a:pt x="182" y="224"/>
                    </a:lnTo>
                    <a:lnTo>
                      <a:pt x="182" y="220"/>
                    </a:lnTo>
                    <a:lnTo>
                      <a:pt x="178" y="220"/>
                    </a:lnTo>
                    <a:lnTo>
                      <a:pt x="174" y="220"/>
                    </a:lnTo>
                    <a:lnTo>
                      <a:pt x="170" y="220"/>
                    </a:lnTo>
                    <a:lnTo>
                      <a:pt x="170" y="216"/>
                    </a:lnTo>
                    <a:lnTo>
                      <a:pt x="164" y="216"/>
                    </a:lnTo>
                    <a:lnTo>
                      <a:pt x="160" y="216"/>
                    </a:lnTo>
                    <a:lnTo>
                      <a:pt x="156" y="216"/>
                    </a:lnTo>
                    <a:lnTo>
                      <a:pt x="152" y="216"/>
                    </a:lnTo>
                    <a:lnTo>
                      <a:pt x="152" y="212"/>
                    </a:lnTo>
                    <a:lnTo>
                      <a:pt x="148" y="212"/>
                    </a:lnTo>
                    <a:lnTo>
                      <a:pt x="148" y="216"/>
                    </a:lnTo>
                    <a:lnTo>
                      <a:pt x="148" y="212"/>
                    </a:lnTo>
                    <a:lnTo>
                      <a:pt x="144" y="212"/>
                    </a:lnTo>
                    <a:lnTo>
                      <a:pt x="144" y="216"/>
                    </a:lnTo>
                    <a:lnTo>
                      <a:pt x="140" y="216"/>
                    </a:lnTo>
                    <a:lnTo>
                      <a:pt x="144" y="212"/>
                    </a:lnTo>
                    <a:lnTo>
                      <a:pt x="140" y="212"/>
                    </a:lnTo>
                    <a:lnTo>
                      <a:pt x="136" y="212"/>
                    </a:lnTo>
                    <a:lnTo>
                      <a:pt x="134" y="212"/>
                    </a:lnTo>
                    <a:lnTo>
                      <a:pt x="130" y="216"/>
                    </a:lnTo>
                    <a:lnTo>
                      <a:pt x="126" y="216"/>
                    </a:lnTo>
                    <a:lnTo>
                      <a:pt x="122" y="216"/>
                    </a:lnTo>
                    <a:lnTo>
                      <a:pt x="122" y="212"/>
                    </a:lnTo>
                    <a:lnTo>
                      <a:pt x="118" y="216"/>
                    </a:lnTo>
                    <a:lnTo>
                      <a:pt x="118" y="212"/>
                    </a:lnTo>
                    <a:lnTo>
                      <a:pt x="118" y="216"/>
                    </a:lnTo>
                    <a:lnTo>
                      <a:pt x="114" y="216"/>
                    </a:lnTo>
                    <a:lnTo>
                      <a:pt x="118" y="216"/>
                    </a:lnTo>
                    <a:lnTo>
                      <a:pt x="118" y="220"/>
                    </a:lnTo>
                    <a:lnTo>
                      <a:pt x="114" y="220"/>
                    </a:lnTo>
                    <a:lnTo>
                      <a:pt x="114" y="216"/>
                    </a:lnTo>
                    <a:lnTo>
                      <a:pt x="110" y="216"/>
                    </a:lnTo>
                    <a:lnTo>
                      <a:pt x="110" y="220"/>
                    </a:lnTo>
                    <a:lnTo>
                      <a:pt x="110" y="216"/>
                    </a:lnTo>
                    <a:lnTo>
                      <a:pt x="108" y="216"/>
                    </a:lnTo>
                    <a:lnTo>
                      <a:pt x="110" y="216"/>
                    </a:lnTo>
                    <a:lnTo>
                      <a:pt x="108" y="216"/>
                    </a:lnTo>
                    <a:lnTo>
                      <a:pt x="108" y="220"/>
                    </a:lnTo>
                    <a:lnTo>
                      <a:pt x="104" y="220"/>
                    </a:lnTo>
                    <a:lnTo>
                      <a:pt x="100" y="220"/>
                    </a:lnTo>
                    <a:lnTo>
                      <a:pt x="100" y="216"/>
                    </a:lnTo>
                    <a:lnTo>
                      <a:pt x="104" y="216"/>
                    </a:lnTo>
                    <a:lnTo>
                      <a:pt x="100" y="216"/>
                    </a:lnTo>
                    <a:lnTo>
                      <a:pt x="104" y="216"/>
                    </a:lnTo>
                    <a:lnTo>
                      <a:pt x="104" y="212"/>
                    </a:lnTo>
                    <a:lnTo>
                      <a:pt x="100" y="212"/>
                    </a:lnTo>
                    <a:lnTo>
                      <a:pt x="96" y="212"/>
                    </a:lnTo>
                    <a:lnTo>
                      <a:pt x="94" y="216"/>
                    </a:lnTo>
                    <a:lnTo>
                      <a:pt x="94" y="220"/>
                    </a:lnTo>
                    <a:lnTo>
                      <a:pt x="90" y="216"/>
                    </a:lnTo>
                    <a:lnTo>
                      <a:pt x="86" y="216"/>
                    </a:lnTo>
                    <a:lnTo>
                      <a:pt x="86" y="212"/>
                    </a:lnTo>
                    <a:lnTo>
                      <a:pt x="82" y="216"/>
                    </a:lnTo>
                    <a:lnTo>
                      <a:pt x="86" y="216"/>
                    </a:lnTo>
                    <a:lnTo>
                      <a:pt x="86" y="220"/>
                    </a:lnTo>
                    <a:lnTo>
                      <a:pt x="90" y="220"/>
                    </a:lnTo>
                    <a:lnTo>
                      <a:pt x="94" y="224"/>
                    </a:lnTo>
                    <a:lnTo>
                      <a:pt x="90" y="224"/>
                    </a:lnTo>
                    <a:lnTo>
                      <a:pt x="86" y="224"/>
                    </a:lnTo>
                    <a:lnTo>
                      <a:pt x="82" y="220"/>
                    </a:lnTo>
                    <a:lnTo>
                      <a:pt x="78" y="220"/>
                    </a:lnTo>
                    <a:lnTo>
                      <a:pt x="74" y="220"/>
                    </a:lnTo>
                    <a:lnTo>
                      <a:pt x="70" y="220"/>
                    </a:lnTo>
                    <a:lnTo>
                      <a:pt x="66" y="220"/>
                    </a:lnTo>
                    <a:lnTo>
                      <a:pt x="64" y="220"/>
                    </a:lnTo>
                    <a:lnTo>
                      <a:pt x="64" y="216"/>
                    </a:lnTo>
                    <a:lnTo>
                      <a:pt x="60" y="216"/>
                    </a:lnTo>
                    <a:lnTo>
                      <a:pt x="56" y="216"/>
                    </a:lnTo>
                    <a:lnTo>
                      <a:pt x="56" y="212"/>
                    </a:lnTo>
                    <a:lnTo>
                      <a:pt x="52" y="212"/>
                    </a:lnTo>
                    <a:lnTo>
                      <a:pt x="48" y="212"/>
                    </a:lnTo>
                    <a:lnTo>
                      <a:pt x="48" y="208"/>
                    </a:lnTo>
                    <a:lnTo>
                      <a:pt x="52" y="208"/>
                    </a:lnTo>
                    <a:lnTo>
                      <a:pt x="56" y="208"/>
                    </a:lnTo>
                    <a:lnTo>
                      <a:pt x="60" y="204"/>
                    </a:lnTo>
                    <a:lnTo>
                      <a:pt x="64" y="204"/>
                    </a:lnTo>
                    <a:lnTo>
                      <a:pt x="70" y="204"/>
                    </a:lnTo>
                    <a:lnTo>
                      <a:pt x="70" y="200"/>
                    </a:lnTo>
                    <a:lnTo>
                      <a:pt x="66" y="200"/>
                    </a:lnTo>
                    <a:lnTo>
                      <a:pt x="64" y="200"/>
                    </a:lnTo>
                    <a:lnTo>
                      <a:pt x="64" y="204"/>
                    </a:lnTo>
                    <a:lnTo>
                      <a:pt x="60" y="204"/>
                    </a:lnTo>
                    <a:lnTo>
                      <a:pt x="60" y="200"/>
                    </a:lnTo>
                    <a:lnTo>
                      <a:pt x="56" y="200"/>
                    </a:lnTo>
                    <a:lnTo>
                      <a:pt x="52" y="200"/>
                    </a:lnTo>
                    <a:lnTo>
                      <a:pt x="48" y="200"/>
                    </a:lnTo>
                    <a:lnTo>
                      <a:pt x="44" y="200"/>
                    </a:lnTo>
                    <a:lnTo>
                      <a:pt x="40" y="200"/>
                    </a:lnTo>
                    <a:lnTo>
                      <a:pt x="40" y="198"/>
                    </a:lnTo>
                    <a:lnTo>
                      <a:pt x="44" y="198"/>
                    </a:lnTo>
                    <a:lnTo>
                      <a:pt x="44" y="194"/>
                    </a:lnTo>
                    <a:lnTo>
                      <a:pt x="48" y="194"/>
                    </a:lnTo>
                    <a:lnTo>
                      <a:pt x="44" y="194"/>
                    </a:lnTo>
                    <a:lnTo>
                      <a:pt x="40" y="198"/>
                    </a:lnTo>
                    <a:lnTo>
                      <a:pt x="38" y="198"/>
                    </a:lnTo>
                    <a:lnTo>
                      <a:pt x="38" y="200"/>
                    </a:lnTo>
                    <a:lnTo>
                      <a:pt x="34" y="200"/>
                    </a:lnTo>
                    <a:lnTo>
                      <a:pt x="34" y="198"/>
                    </a:lnTo>
                    <a:lnTo>
                      <a:pt x="30" y="198"/>
                    </a:lnTo>
                    <a:lnTo>
                      <a:pt x="34" y="194"/>
                    </a:lnTo>
                    <a:lnTo>
                      <a:pt x="30" y="198"/>
                    </a:lnTo>
                    <a:lnTo>
                      <a:pt x="30" y="194"/>
                    </a:lnTo>
                    <a:lnTo>
                      <a:pt x="26" y="194"/>
                    </a:lnTo>
                    <a:lnTo>
                      <a:pt x="22" y="194"/>
                    </a:lnTo>
                    <a:lnTo>
                      <a:pt x="22" y="190"/>
                    </a:lnTo>
                    <a:lnTo>
                      <a:pt x="26" y="190"/>
                    </a:lnTo>
                    <a:lnTo>
                      <a:pt x="30" y="190"/>
                    </a:lnTo>
                    <a:lnTo>
                      <a:pt x="34" y="186"/>
                    </a:lnTo>
                    <a:lnTo>
                      <a:pt x="38" y="186"/>
                    </a:lnTo>
                    <a:lnTo>
                      <a:pt x="40" y="186"/>
                    </a:lnTo>
                    <a:lnTo>
                      <a:pt x="44" y="186"/>
                    </a:lnTo>
                    <a:lnTo>
                      <a:pt x="48" y="186"/>
                    </a:lnTo>
                    <a:lnTo>
                      <a:pt x="52" y="186"/>
                    </a:lnTo>
                    <a:lnTo>
                      <a:pt x="56" y="186"/>
                    </a:lnTo>
                    <a:lnTo>
                      <a:pt x="56" y="190"/>
                    </a:lnTo>
                    <a:lnTo>
                      <a:pt x="60" y="190"/>
                    </a:lnTo>
                    <a:lnTo>
                      <a:pt x="64" y="190"/>
                    </a:lnTo>
                    <a:lnTo>
                      <a:pt x="66" y="190"/>
                    </a:lnTo>
                    <a:lnTo>
                      <a:pt x="70" y="190"/>
                    </a:lnTo>
                    <a:lnTo>
                      <a:pt x="70" y="186"/>
                    </a:lnTo>
                    <a:lnTo>
                      <a:pt x="74" y="186"/>
                    </a:lnTo>
                    <a:lnTo>
                      <a:pt x="74" y="190"/>
                    </a:lnTo>
                    <a:lnTo>
                      <a:pt x="78" y="190"/>
                    </a:lnTo>
                    <a:lnTo>
                      <a:pt x="82" y="190"/>
                    </a:lnTo>
                    <a:lnTo>
                      <a:pt x="86" y="190"/>
                    </a:lnTo>
                    <a:lnTo>
                      <a:pt x="90" y="190"/>
                    </a:lnTo>
                    <a:lnTo>
                      <a:pt x="94" y="190"/>
                    </a:lnTo>
                    <a:lnTo>
                      <a:pt x="96" y="190"/>
                    </a:lnTo>
                    <a:lnTo>
                      <a:pt x="96" y="186"/>
                    </a:lnTo>
                    <a:lnTo>
                      <a:pt x="94" y="190"/>
                    </a:lnTo>
                    <a:lnTo>
                      <a:pt x="90" y="190"/>
                    </a:lnTo>
                    <a:lnTo>
                      <a:pt x="86" y="190"/>
                    </a:lnTo>
                    <a:lnTo>
                      <a:pt x="82" y="190"/>
                    </a:lnTo>
                    <a:lnTo>
                      <a:pt x="78" y="190"/>
                    </a:lnTo>
                    <a:lnTo>
                      <a:pt x="78" y="186"/>
                    </a:lnTo>
                    <a:lnTo>
                      <a:pt x="74" y="186"/>
                    </a:lnTo>
                    <a:lnTo>
                      <a:pt x="70" y="186"/>
                    </a:lnTo>
                    <a:lnTo>
                      <a:pt x="66" y="186"/>
                    </a:lnTo>
                    <a:lnTo>
                      <a:pt x="64" y="186"/>
                    </a:lnTo>
                    <a:lnTo>
                      <a:pt x="60" y="186"/>
                    </a:lnTo>
                    <a:lnTo>
                      <a:pt x="56" y="186"/>
                    </a:lnTo>
                    <a:lnTo>
                      <a:pt x="60" y="186"/>
                    </a:lnTo>
                    <a:lnTo>
                      <a:pt x="64" y="182"/>
                    </a:lnTo>
                    <a:lnTo>
                      <a:pt x="66" y="182"/>
                    </a:lnTo>
                    <a:lnTo>
                      <a:pt x="70" y="182"/>
                    </a:lnTo>
                    <a:lnTo>
                      <a:pt x="74" y="182"/>
                    </a:lnTo>
                    <a:lnTo>
                      <a:pt x="78" y="182"/>
                    </a:lnTo>
                    <a:lnTo>
                      <a:pt x="82" y="182"/>
                    </a:lnTo>
                    <a:lnTo>
                      <a:pt x="86" y="182"/>
                    </a:lnTo>
                    <a:lnTo>
                      <a:pt x="90" y="182"/>
                    </a:lnTo>
                    <a:lnTo>
                      <a:pt x="90" y="186"/>
                    </a:lnTo>
                    <a:lnTo>
                      <a:pt x="94" y="186"/>
                    </a:lnTo>
                    <a:lnTo>
                      <a:pt x="96" y="186"/>
                    </a:lnTo>
                    <a:lnTo>
                      <a:pt x="94" y="186"/>
                    </a:lnTo>
                    <a:lnTo>
                      <a:pt x="90" y="182"/>
                    </a:lnTo>
                    <a:lnTo>
                      <a:pt x="94" y="182"/>
                    </a:lnTo>
                    <a:lnTo>
                      <a:pt x="96" y="182"/>
                    </a:lnTo>
                    <a:lnTo>
                      <a:pt x="96" y="178"/>
                    </a:lnTo>
                    <a:lnTo>
                      <a:pt x="96" y="174"/>
                    </a:lnTo>
                    <a:lnTo>
                      <a:pt x="94" y="174"/>
                    </a:lnTo>
                    <a:lnTo>
                      <a:pt x="90" y="174"/>
                    </a:lnTo>
                    <a:lnTo>
                      <a:pt x="86" y="174"/>
                    </a:lnTo>
                    <a:lnTo>
                      <a:pt x="82" y="174"/>
                    </a:lnTo>
                    <a:lnTo>
                      <a:pt x="82" y="178"/>
                    </a:lnTo>
                    <a:lnTo>
                      <a:pt x="78" y="178"/>
                    </a:lnTo>
                    <a:lnTo>
                      <a:pt x="74" y="178"/>
                    </a:lnTo>
                    <a:lnTo>
                      <a:pt x="70" y="178"/>
                    </a:lnTo>
                    <a:lnTo>
                      <a:pt x="66" y="178"/>
                    </a:lnTo>
                    <a:lnTo>
                      <a:pt x="64" y="178"/>
                    </a:lnTo>
                    <a:lnTo>
                      <a:pt x="66" y="178"/>
                    </a:lnTo>
                    <a:lnTo>
                      <a:pt x="64" y="178"/>
                    </a:lnTo>
                    <a:lnTo>
                      <a:pt x="64" y="174"/>
                    </a:lnTo>
                    <a:lnTo>
                      <a:pt x="60" y="174"/>
                    </a:lnTo>
                    <a:lnTo>
                      <a:pt x="60" y="178"/>
                    </a:lnTo>
                    <a:lnTo>
                      <a:pt x="64" y="178"/>
                    </a:lnTo>
                    <a:lnTo>
                      <a:pt x="60" y="178"/>
                    </a:lnTo>
                    <a:lnTo>
                      <a:pt x="56" y="178"/>
                    </a:lnTo>
                    <a:lnTo>
                      <a:pt x="56" y="182"/>
                    </a:lnTo>
                    <a:lnTo>
                      <a:pt x="52" y="182"/>
                    </a:lnTo>
                    <a:lnTo>
                      <a:pt x="52" y="178"/>
                    </a:lnTo>
                    <a:lnTo>
                      <a:pt x="48" y="178"/>
                    </a:lnTo>
                    <a:lnTo>
                      <a:pt x="44" y="178"/>
                    </a:lnTo>
                    <a:lnTo>
                      <a:pt x="40" y="178"/>
                    </a:lnTo>
                    <a:lnTo>
                      <a:pt x="38" y="178"/>
                    </a:lnTo>
                    <a:lnTo>
                      <a:pt x="40" y="174"/>
                    </a:lnTo>
                    <a:lnTo>
                      <a:pt x="44" y="174"/>
                    </a:lnTo>
                    <a:lnTo>
                      <a:pt x="48" y="174"/>
                    </a:lnTo>
                    <a:lnTo>
                      <a:pt x="48" y="172"/>
                    </a:lnTo>
                    <a:lnTo>
                      <a:pt x="48" y="174"/>
                    </a:lnTo>
                    <a:lnTo>
                      <a:pt x="44" y="174"/>
                    </a:lnTo>
                    <a:lnTo>
                      <a:pt x="40" y="174"/>
                    </a:lnTo>
                    <a:lnTo>
                      <a:pt x="38" y="174"/>
                    </a:lnTo>
                    <a:lnTo>
                      <a:pt x="34" y="174"/>
                    </a:lnTo>
                    <a:lnTo>
                      <a:pt x="34" y="172"/>
                    </a:lnTo>
                    <a:lnTo>
                      <a:pt x="38" y="172"/>
                    </a:lnTo>
                    <a:lnTo>
                      <a:pt x="40" y="172"/>
                    </a:lnTo>
                    <a:lnTo>
                      <a:pt x="38" y="172"/>
                    </a:lnTo>
                    <a:lnTo>
                      <a:pt x="34" y="172"/>
                    </a:lnTo>
                    <a:lnTo>
                      <a:pt x="30" y="172"/>
                    </a:lnTo>
                    <a:lnTo>
                      <a:pt x="26" y="172"/>
                    </a:lnTo>
                    <a:lnTo>
                      <a:pt x="22" y="172"/>
                    </a:lnTo>
                    <a:lnTo>
                      <a:pt x="26" y="172"/>
                    </a:lnTo>
                    <a:lnTo>
                      <a:pt x="26" y="168"/>
                    </a:lnTo>
                    <a:lnTo>
                      <a:pt x="22" y="168"/>
                    </a:lnTo>
                    <a:lnTo>
                      <a:pt x="22" y="172"/>
                    </a:lnTo>
                    <a:lnTo>
                      <a:pt x="18" y="172"/>
                    </a:lnTo>
                    <a:lnTo>
                      <a:pt x="18" y="168"/>
                    </a:lnTo>
                    <a:lnTo>
                      <a:pt x="14" y="168"/>
                    </a:lnTo>
                    <a:lnTo>
                      <a:pt x="10" y="168"/>
                    </a:lnTo>
                    <a:lnTo>
                      <a:pt x="8" y="164"/>
                    </a:lnTo>
                    <a:lnTo>
                      <a:pt x="10" y="164"/>
                    </a:lnTo>
                    <a:lnTo>
                      <a:pt x="8" y="164"/>
                    </a:lnTo>
                    <a:lnTo>
                      <a:pt x="4" y="164"/>
                    </a:lnTo>
                    <a:lnTo>
                      <a:pt x="0" y="160"/>
                    </a:lnTo>
                    <a:lnTo>
                      <a:pt x="4" y="160"/>
                    </a:lnTo>
                    <a:lnTo>
                      <a:pt x="4" y="158"/>
                    </a:lnTo>
                    <a:lnTo>
                      <a:pt x="8" y="158"/>
                    </a:lnTo>
                    <a:lnTo>
                      <a:pt x="4" y="158"/>
                    </a:lnTo>
                    <a:lnTo>
                      <a:pt x="4" y="154"/>
                    </a:lnTo>
                    <a:lnTo>
                      <a:pt x="8" y="154"/>
                    </a:lnTo>
                    <a:lnTo>
                      <a:pt x="4" y="154"/>
                    </a:lnTo>
                    <a:lnTo>
                      <a:pt x="8" y="150"/>
                    </a:lnTo>
                    <a:lnTo>
                      <a:pt x="10" y="150"/>
                    </a:lnTo>
                    <a:lnTo>
                      <a:pt x="14" y="150"/>
                    </a:lnTo>
                    <a:lnTo>
                      <a:pt x="18" y="150"/>
                    </a:lnTo>
                    <a:lnTo>
                      <a:pt x="22" y="150"/>
                    </a:lnTo>
                    <a:lnTo>
                      <a:pt x="26" y="150"/>
                    </a:lnTo>
                    <a:lnTo>
                      <a:pt x="30" y="150"/>
                    </a:lnTo>
                    <a:lnTo>
                      <a:pt x="30" y="146"/>
                    </a:lnTo>
                    <a:lnTo>
                      <a:pt x="34" y="146"/>
                    </a:lnTo>
                    <a:lnTo>
                      <a:pt x="38" y="146"/>
                    </a:lnTo>
                    <a:lnTo>
                      <a:pt x="40" y="146"/>
                    </a:lnTo>
                    <a:lnTo>
                      <a:pt x="44" y="146"/>
                    </a:lnTo>
                    <a:lnTo>
                      <a:pt x="40" y="146"/>
                    </a:lnTo>
                    <a:lnTo>
                      <a:pt x="40" y="142"/>
                    </a:lnTo>
                    <a:lnTo>
                      <a:pt x="44" y="142"/>
                    </a:lnTo>
                    <a:lnTo>
                      <a:pt x="48" y="142"/>
                    </a:lnTo>
                    <a:lnTo>
                      <a:pt x="52" y="142"/>
                    </a:lnTo>
                    <a:lnTo>
                      <a:pt x="56" y="142"/>
                    </a:lnTo>
                    <a:lnTo>
                      <a:pt x="60" y="142"/>
                    </a:lnTo>
                    <a:lnTo>
                      <a:pt x="56" y="142"/>
                    </a:lnTo>
                    <a:lnTo>
                      <a:pt x="56" y="138"/>
                    </a:lnTo>
                    <a:lnTo>
                      <a:pt x="60" y="138"/>
                    </a:lnTo>
                    <a:lnTo>
                      <a:pt x="66" y="134"/>
                    </a:lnTo>
                    <a:lnTo>
                      <a:pt x="70" y="134"/>
                    </a:lnTo>
                    <a:lnTo>
                      <a:pt x="74" y="138"/>
                    </a:lnTo>
                    <a:lnTo>
                      <a:pt x="74" y="134"/>
                    </a:lnTo>
                    <a:lnTo>
                      <a:pt x="78" y="134"/>
                    </a:lnTo>
                    <a:lnTo>
                      <a:pt x="82" y="134"/>
                    </a:lnTo>
                    <a:lnTo>
                      <a:pt x="86" y="134"/>
                    </a:lnTo>
                    <a:lnTo>
                      <a:pt x="90" y="134"/>
                    </a:lnTo>
                    <a:lnTo>
                      <a:pt x="94" y="134"/>
                    </a:lnTo>
                    <a:lnTo>
                      <a:pt x="96" y="134"/>
                    </a:lnTo>
                    <a:lnTo>
                      <a:pt x="100" y="134"/>
                    </a:lnTo>
                    <a:lnTo>
                      <a:pt x="104" y="130"/>
                    </a:lnTo>
                    <a:lnTo>
                      <a:pt x="108" y="128"/>
                    </a:lnTo>
                    <a:lnTo>
                      <a:pt x="110" y="128"/>
                    </a:lnTo>
                    <a:lnTo>
                      <a:pt x="110" y="124"/>
                    </a:lnTo>
                    <a:lnTo>
                      <a:pt x="114" y="124"/>
                    </a:lnTo>
                    <a:lnTo>
                      <a:pt x="114" y="120"/>
                    </a:lnTo>
                    <a:lnTo>
                      <a:pt x="110" y="120"/>
                    </a:lnTo>
                    <a:lnTo>
                      <a:pt x="110" y="116"/>
                    </a:lnTo>
                    <a:lnTo>
                      <a:pt x="110" y="112"/>
                    </a:lnTo>
                    <a:lnTo>
                      <a:pt x="110" y="108"/>
                    </a:lnTo>
                    <a:lnTo>
                      <a:pt x="114" y="108"/>
                    </a:lnTo>
                    <a:lnTo>
                      <a:pt x="122" y="108"/>
                    </a:lnTo>
                    <a:lnTo>
                      <a:pt x="122" y="104"/>
                    </a:lnTo>
                    <a:lnTo>
                      <a:pt x="126" y="104"/>
                    </a:lnTo>
                    <a:lnTo>
                      <a:pt x="130" y="104"/>
                    </a:lnTo>
                    <a:lnTo>
                      <a:pt x="126" y="104"/>
                    </a:lnTo>
                    <a:lnTo>
                      <a:pt x="122" y="104"/>
                    </a:lnTo>
                    <a:lnTo>
                      <a:pt x="122" y="100"/>
                    </a:lnTo>
                    <a:lnTo>
                      <a:pt x="122" y="104"/>
                    </a:lnTo>
                    <a:lnTo>
                      <a:pt x="118" y="104"/>
                    </a:lnTo>
                    <a:lnTo>
                      <a:pt x="114" y="104"/>
                    </a:lnTo>
                    <a:lnTo>
                      <a:pt x="114" y="108"/>
                    </a:lnTo>
                    <a:lnTo>
                      <a:pt x="110" y="108"/>
                    </a:lnTo>
                    <a:lnTo>
                      <a:pt x="110" y="104"/>
                    </a:lnTo>
                    <a:lnTo>
                      <a:pt x="108" y="104"/>
                    </a:lnTo>
                    <a:lnTo>
                      <a:pt x="108" y="108"/>
                    </a:lnTo>
                    <a:lnTo>
                      <a:pt x="104" y="108"/>
                    </a:lnTo>
                    <a:lnTo>
                      <a:pt x="100" y="108"/>
                    </a:lnTo>
                    <a:lnTo>
                      <a:pt x="96" y="108"/>
                    </a:lnTo>
                    <a:lnTo>
                      <a:pt x="96" y="104"/>
                    </a:lnTo>
                    <a:lnTo>
                      <a:pt x="94" y="104"/>
                    </a:lnTo>
                    <a:lnTo>
                      <a:pt x="90" y="104"/>
                    </a:lnTo>
                    <a:lnTo>
                      <a:pt x="90" y="108"/>
                    </a:lnTo>
                    <a:lnTo>
                      <a:pt x="86" y="108"/>
                    </a:lnTo>
                    <a:lnTo>
                      <a:pt x="82" y="108"/>
                    </a:lnTo>
                    <a:lnTo>
                      <a:pt x="82" y="104"/>
                    </a:lnTo>
                    <a:lnTo>
                      <a:pt x="78" y="104"/>
                    </a:lnTo>
                    <a:lnTo>
                      <a:pt x="78" y="100"/>
                    </a:lnTo>
                    <a:lnTo>
                      <a:pt x="78" y="98"/>
                    </a:lnTo>
                    <a:lnTo>
                      <a:pt x="82" y="98"/>
                    </a:lnTo>
                    <a:lnTo>
                      <a:pt x="86" y="98"/>
                    </a:lnTo>
                    <a:lnTo>
                      <a:pt x="90" y="94"/>
                    </a:lnTo>
                    <a:lnTo>
                      <a:pt x="94" y="94"/>
                    </a:lnTo>
                    <a:lnTo>
                      <a:pt x="94" y="90"/>
                    </a:lnTo>
                    <a:lnTo>
                      <a:pt x="96" y="90"/>
                    </a:lnTo>
                    <a:lnTo>
                      <a:pt x="100" y="90"/>
                    </a:lnTo>
                    <a:lnTo>
                      <a:pt x="104" y="90"/>
                    </a:lnTo>
                    <a:lnTo>
                      <a:pt x="104" y="86"/>
                    </a:lnTo>
                    <a:lnTo>
                      <a:pt x="108" y="86"/>
                    </a:lnTo>
                    <a:lnTo>
                      <a:pt x="110" y="86"/>
                    </a:lnTo>
                    <a:lnTo>
                      <a:pt x="110" y="82"/>
                    </a:lnTo>
                    <a:lnTo>
                      <a:pt x="114" y="82"/>
                    </a:lnTo>
                    <a:lnTo>
                      <a:pt x="114" y="78"/>
                    </a:lnTo>
                    <a:lnTo>
                      <a:pt x="118" y="78"/>
                    </a:lnTo>
                    <a:lnTo>
                      <a:pt x="122" y="78"/>
                    </a:lnTo>
                    <a:lnTo>
                      <a:pt x="126" y="78"/>
                    </a:lnTo>
                    <a:lnTo>
                      <a:pt x="130" y="78"/>
                    </a:lnTo>
                    <a:lnTo>
                      <a:pt x="130" y="74"/>
                    </a:lnTo>
                    <a:lnTo>
                      <a:pt x="134" y="74"/>
                    </a:lnTo>
                    <a:lnTo>
                      <a:pt x="134" y="78"/>
                    </a:lnTo>
                    <a:lnTo>
                      <a:pt x="136" y="82"/>
                    </a:lnTo>
                    <a:lnTo>
                      <a:pt x="140" y="86"/>
                    </a:lnTo>
                    <a:lnTo>
                      <a:pt x="144" y="86"/>
                    </a:lnTo>
                    <a:lnTo>
                      <a:pt x="140" y="86"/>
                    </a:lnTo>
                    <a:lnTo>
                      <a:pt x="140" y="82"/>
                    </a:lnTo>
                    <a:lnTo>
                      <a:pt x="136" y="82"/>
                    </a:lnTo>
                    <a:lnTo>
                      <a:pt x="136" y="78"/>
                    </a:lnTo>
                    <a:lnTo>
                      <a:pt x="136" y="74"/>
                    </a:lnTo>
                    <a:lnTo>
                      <a:pt x="140" y="72"/>
                    </a:lnTo>
                    <a:lnTo>
                      <a:pt x="144" y="72"/>
                    </a:lnTo>
                    <a:lnTo>
                      <a:pt x="144" y="74"/>
                    </a:lnTo>
                    <a:lnTo>
                      <a:pt x="148" y="74"/>
                    </a:lnTo>
                    <a:lnTo>
                      <a:pt x="152" y="74"/>
                    </a:lnTo>
                    <a:lnTo>
                      <a:pt x="156" y="74"/>
                    </a:lnTo>
                    <a:lnTo>
                      <a:pt x="160" y="78"/>
                    </a:lnTo>
                    <a:lnTo>
                      <a:pt x="164" y="78"/>
                    </a:lnTo>
                    <a:lnTo>
                      <a:pt x="164" y="74"/>
                    </a:lnTo>
                    <a:lnTo>
                      <a:pt x="166" y="74"/>
                    </a:lnTo>
                    <a:lnTo>
                      <a:pt x="170" y="74"/>
                    </a:lnTo>
                    <a:lnTo>
                      <a:pt x="166" y="74"/>
                    </a:lnTo>
                    <a:lnTo>
                      <a:pt x="166" y="72"/>
                    </a:lnTo>
                    <a:lnTo>
                      <a:pt x="164" y="68"/>
                    </a:lnTo>
                    <a:lnTo>
                      <a:pt x="166" y="68"/>
                    </a:lnTo>
                    <a:lnTo>
                      <a:pt x="170" y="68"/>
                    </a:lnTo>
                    <a:lnTo>
                      <a:pt x="170" y="64"/>
                    </a:lnTo>
                    <a:lnTo>
                      <a:pt x="166" y="64"/>
                    </a:lnTo>
                    <a:lnTo>
                      <a:pt x="166" y="60"/>
                    </a:lnTo>
                    <a:lnTo>
                      <a:pt x="164" y="60"/>
                    </a:lnTo>
                    <a:lnTo>
                      <a:pt x="164" y="56"/>
                    </a:lnTo>
                    <a:lnTo>
                      <a:pt x="166" y="56"/>
                    </a:lnTo>
                    <a:lnTo>
                      <a:pt x="170" y="52"/>
                    </a:lnTo>
                    <a:lnTo>
                      <a:pt x="174" y="52"/>
                    </a:lnTo>
                    <a:lnTo>
                      <a:pt x="178" y="52"/>
                    </a:lnTo>
                    <a:lnTo>
                      <a:pt x="182" y="52"/>
                    </a:lnTo>
                    <a:lnTo>
                      <a:pt x="186" y="52"/>
                    </a:lnTo>
                    <a:lnTo>
                      <a:pt x="190" y="52"/>
                    </a:lnTo>
                    <a:lnTo>
                      <a:pt x="194" y="52"/>
                    </a:lnTo>
                    <a:lnTo>
                      <a:pt x="196" y="52"/>
                    </a:lnTo>
                    <a:lnTo>
                      <a:pt x="200" y="52"/>
                    </a:lnTo>
                    <a:lnTo>
                      <a:pt x="200" y="56"/>
                    </a:lnTo>
                    <a:lnTo>
                      <a:pt x="200" y="60"/>
                    </a:lnTo>
                    <a:lnTo>
                      <a:pt x="204" y="60"/>
                    </a:lnTo>
                    <a:lnTo>
                      <a:pt x="212" y="60"/>
                    </a:lnTo>
                    <a:lnTo>
                      <a:pt x="212" y="64"/>
                    </a:lnTo>
                    <a:lnTo>
                      <a:pt x="216" y="64"/>
                    </a:lnTo>
                    <a:lnTo>
                      <a:pt x="216" y="60"/>
                    </a:lnTo>
                    <a:lnTo>
                      <a:pt x="216" y="64"/>
                    </a:lnTo>
                    <a:lnTo>
                      <a:pt x="220" y="64"/>
                    </a:lnTo>
                    <a:lnTo>
                      <a:pt x="222" y="64"/>
                    </a:lnTo>
                    <a:lnTo>
                      <a:pt x="222" y="68"/>
                    </a:lnTo>
                    <a:lnTo>
                      <a:pt x="226" y="68"/>
                    </a:lnTo>
                    <a:lnTo>
                      <a:pt x="230" y="68"/>
                    </a:lnTo>
                    <a:lnTo>
                      <a:pt x="230" y="72"/>
                    </a:lnTo>
                    <a:lnTo>
                      <a:pt x="234" y="72"/>
                    </a:lnTo>
                    <a:lnTo>
                      <a:pt x="234" y="68"/>
                    </a:lnTo>
                    <a:lnTo>
                      <a:pt x="230" y="68"/>
                    </a:lnTo>
                    <a:lnTo>
                      <a:pt x="226" y="68"/>
                    </a:lnTo>
                    <a:lnTo>
                      <a:pt x="222" y="68"/>
                    </a:lnTo>
                    <a:lnTo>
                      <a:pt x="222" y="64"/>
                    </a:lnTo>
                    <a:lnTo>
                      <a:pt x="220" y="64"/>
                    </a:lnTo>
                    <a:lnTo>
                      <a:pt x="216" y="60"/>
                    </a:lnTo>
                    <a:lnTo>
                      <a:pt x="212" y="60"/>
                    </a:lnTo>
                    <a:lnTo>
                      <a:pt x="208" y="60"/>
                    </a:lnTo>
                    <a:lnTo>
                      <a:pt x="208" y="56"/>
                    </a:lnTo>
                    <a:lnTo>
                      <a:pt x="204" y="52"/>
                    </a:lnTo>
                    <a:lnTo>
                      <a:pt x="200" y="52"/>
                    </a:lnTo>
                    <a:lnTo>
                      <a:pt x="196" y="52"/>
                    </a:lnTo>
                    <a:lnTo>
                      <a:pt x="194" y="52"/>
                    </a:lnTo>
                    <a:lnTo>
                      <a:pt x="194" y="48"/>
                    </a:lnTo>
                    <a:lnTo>
                      <a:pt x="190" y="48"/>
                    </a:lnTo>
                    <a:lnTo>
                      <a:pt x="194" y="48"/>
                    </a:lnTo>
                    <a:lnTo>
                      <a:pt x="196" y="48"/>
                    </a:lnTo>
                    <a:lnTo>
                      <a:pt x="200" y="44"/>
                    </a:lnTo>
                    <a:lnTo>
                      <a:pt x="204" y="44"/>
                    </a:lnTo>
                    <a:lnTo>
                      <a:pt x="208" y="44"/>
                    </a:lnTo>
                    <a:lnTo>
                      <a:pt x="212" y="44"/>
                    </a:lnTo>
                    <a:lnTo>
                      <a:pt x="216" y="44"/>
                    </a:lnTo>
                    <a:lnTo>
                      <a:pt x="220" y="44"/>
                    </a:lnTo>
                    <a:lnTo>
                      <a:pt x="222" y="44"/>
                    </a:lnTo>
                    <a:lnTo>
                      <a:pt x="226" y="44"/>
                    </a:lnTo>
                    <a:lnTo>
                      <a:pt x="230" y="42"/>
                    </a:lnTo>
                    <a:lnTo>
                      <a:pt x="234" y="42"/>
                    </a:lnTo>
                    <a:lnTo>
                      <a:pt x="234" y="44"/>
                    </a:lnTo>
                    <a:lnTo>
                      <a:pt x="238" y="44"/>
                    </a:lnTo>
                    <a:lnTo>
                      <a:pt x="238" y="42"/>
                    </a:lnTo>
                    <a:lnTo>
                      <a:pt x="242" y="42"/>
                    </a:lnTo>
                    <a:lnTo>
                      <a:pt x="246" y="42"/>
                    </a:lnTo>
                    <a:lnTo>
                      <a:pt x="250" y="42"/>
                    </a:lnTo>
                    <a:lnTo>
                      <a:pt x="250" y="44"/>
                    </a:lnTo>
                    <a:lnTo>
                      <a:pt x="252" y="44"/>
                    </a:lnTo>
                    <a:lnTo>
                      <a:pt x="252" y="42"/>
                    </a:lnTo>
                    <a:lnTo>
                      <a:pt x="250" y="42"/>
                    </a:lnTo>
                    <a:lnTo>
                      <a:pt x="246" y="42"/>
                    </a:lnTo>
                    <a:lnTo>
                      <a:pt x="252" y="42"/>
                    </a:lnTo>
                    <a:lnTo>
                      <a:pt x="256" y="38"/>
                    </a:lnTo>
                    <a:lnTo>
                      <a:pt x="260" y="38"/>
                    </a:lnTo>
                    <a:lnTo>
                      <a:pt x="264" y="38"/>
                    </a:lnTo>
                    <a:lnTo>
                      <a:pt x="268" y="42"/>
                    </a:lnTo>
                    <a:lnTo>
                      <a:pt x="272" y="42"/>
                    </a:lnTo>
                    <a:lnTo>
                      <a:pt x="276" y="44"/>
                    </a:lnTo>
                    <a:lnTo>
                      <a:pt x="276" y="52"/>
                    </a:lnTo>
                    <a:lnTo>
                      <a:pt x="276" y="56"/>
                    </a:lnTo>
                    <a:lnTo>
                      <a:pt x="272" y="56"/>
                    </a:lnTo>
                    <a:lnTo>
                      <a:pt x="272" y="60"/>
                    </a:lnTo>
                    <a:lnTo>
                      <a:pt x="272" y="64"/>
                    </a:lnTo>
                    <a:lnTo>
                      <a:pt x="276" y="64"/>
                    </a:lnTo>
                    <a:lnTo>
                      <a:pt x="276" y="60"/>
                    </a:lnTo>
                    <a:lnTo>
                      <a:pt x="278" y="56"/>
                    </a:lnTo>
                    <a:lnTo>
                      <a:pt x="282" y="56"/>
                    </a:lnTo>
                    <a:lnTo>
                      <a:pt x="282" y="52"/>
                    </a:lnTo>
                    <a:lnTo>
                      <a:pt x="282" y="48"/>
                    </a:lnTo>
                    <a:lnTo>
                      <a:pt x="286" y="48"/>
                    </a:lnTo>
                    <a:lnTo>
                      <a:pt x="290" y="48"/>
                    </a:lnTo>
                    <a:lnTo>
                      <a:pt x="298" y="52"/>
                    </a:lnTo>
                    <a:lnTo>
                      <a:pt x="302" y="52"/>
                    </a:lnTo>
                    <a:lnTo>
                      <a:pt x="306" y="52"/>
                    </a:lnTo>
                    <a:lnTo>
                      <a:pt x="308" y="52"/>
                    </a:lnTo>
                    <a:lnTo>
                      <a:pt x="312" y="56"/>
                    </a:lnTo>
                    <a:lnTo>
                      <a:pt x="316" y="56"/>
                    </a:lnTo>
                    <a:lnTo>
                      <a:pt x="320" y="56"/>
                    </a:lnTo>
                    <a:lnTo>
                      <a:pt x="320" y="60"/>
                    </a:lnTo>
                    <a:lnTo>
                      <a:pt x="324" y="60"/>
                    </a:lnTo>
                    <a:lnTo>
                      <a:pt x="328" y="60"/>
                    </a:lnTo>
                    <a:lnTo>
                      <a:pt x="332" y="60"/>
                    </a:lnTo>
                    <a:lnTo>
                      <a:pt x="328" y="60"/>
                    </a:lnTo>
                    <a:lnTo>
                      <a:pt x="324" y="56"/>
                    </a:lnTo>
                    <a:lnTo>
                      <a:pt x="320" y="56"/>
                    </a:lnTo>
                    <a:lnTo>
                      <a:pt x="316" y="56"/>
                    </a:lnTo>
                    <a:lnTo>
                      <a:pt x="316" y="52"/>
                    </a:lnTo>
                    <a:lnTo>
                      <a:pt x="312" y="52"/>
                    </a:lnTo>
                    <a:lnTo>
                      <a:pt x="308" y="52"/>
                    </a:lnTo>
                    <a:lnTo>
                      <a:pt x="312" y="52"/>
                    </a:lnTo>
                    <a:lnTo>
                      <a:pt x="316" y="52"/>
                    </a:lnTo>
                    <a:lnTo>
                      <a:pt x="320" y="52"/>
                    </a:lnTo>
                    <a:lnTo>
                      <a:pt x="324" y="52"/>
                    </a:lnTo>
                    <a:lnTo>
                      <a:pt x="328" y="52"/>
                    </a:lnTo>
                    <a:lnTo>
                      <a:pt x="332" y="52"/>
                    </a:lnTo>
                    <a:lnTo>
                      <a:pt x="328" y="48"/>
                    </a:lnTo>
                    <a:lnTo>
                      <a:pt x="324" y="48"/>
                    </a:lnTo>
                    <a:lnTo>
                      <a:pt x="320" y="48"/>
                    </a:lnTo>
                    <a:lnTo>
                      <a:pt x="320" y="44"/>
                    </a:lnTo>
                    <a:lnTo>
                      <a:pt x="316" y="44"/>
                    </a:lnTo>
                    <a:lnTo>
                      <a:pt x="312" y="44"/>
                    </a:lnTo>
                    <a:lnTo>
                      <a:pt x="312" y="42"/>
                    </a:lnTo>
                    <a:lnTo>
                      <a:pt x="312" y="38"/>
                    </a:lnTo>
                    <a:lnTo>
                      <a:pt x="308" y="38"/>
                    </a:lnTo>
                    <a:lnTo>
                      <a:pt x="308" y="34"/>
                    </a:lnTo>
                    <a:lnTo>
                      <a:pt x="312" y="34"/>
                    </a:lnTo>
                    <a:lnTo>
                      <a:pt x="316" y="34"/>
                    </a:lnTo>
                    <a:lnTo>
                      <a:pt x="320" y="34"/>
                    </a:lnTo>
                    <a:lnTo>
                      <a:pt x="324" y="34"/>
                    </a:lnTo>
                    <a:lnTo>
                      <a:pt x="328" y="34"/>
                    </a:lnTo>
                    <a:lnTo>
                      <a:pt x="332" y="34"/>
                    </a:lnTo>
                    <a:lnTo>
                      <a:pt x="334" y="34"/>
                    </a:lnTo>
                    <a:lnTo>
                      <a:pt x="338" y="34"/>
                    </a:lnTo>
                    <a:lnTo>
                      <a:pt x="338" y="38"/>
                    </a:lnTo>
                    <a:lnTo>
                      <a:pt x="342" y="38"/>
                    </a:lnTo>
                    <a:lnTo>
                      <a:pt x="346" y="38"/>
                    </a:lnTo>
                    <a:lnTo>
                      <a:pt x="346" y="42"/>
                    </a:lnTo>
                    <a:lnTo>
                      <a:pt x="350" y="42"/>
                    </a:lnTo>
                    <a:lnTo>
                      <a:pt x="354" y="42"/>
                    </a:lnTo>
                    <a:lnTo>
                      <a:pt x="358" y="42"/>
                    </a:lnTo>
                    <a:lnTo>
                      <a:pt x="362" y="42"/>
                    </a:lnTo>
                    <a:lnTo>
                      <a:pt x="362" y="44"/>
                    </a:lnTo>
                    <a:lnTo>
                      <a:pt x="364" y="44"/>
                    </a:lnTo>
                    <a:lnTo>
                      <a:pt x="368" y="44"/>
                    </a:lnTo>
                    <a:lnTo>
                      <a:pt x="372" y="44"/>
                    </a:lnTo>
                    <a:lnTo>
                      <a:pt x="376" y="44"/>
                    </a:lnTo>
                    <a:lnTo>
                      <a:pt x="376" y="48"/>
                    </a:lnTo>
                    <a:lnTo>
                      <a:pt x="380" y="48"/>
                    </a:lnTo>
                    <a:lnTo>
                      <a:pt x="384" y="48"/>
                    </a:lnTo>
                    <a:lnTo>
                      <a:pt x="384" y="52"/>
                    </a:lnTo>
                    <a:lnTo>
                      <a:pt x="380" y="52"/>
                    </a:lnTo>
                    <a:lnTo>
                      <a:pt x="384" y="52"/>
                    </a:lnTo>
                    <a:lnTo>
                      <a:pt x="388" y="52"/>
                    </a:lnTo>
                    <a:lnTo>
                      <a:pt x="392" y="52"/>
                    </a:lnTo>
                    <a:lnTo>
                      <a:pt x="392" y="56"/>
                    </a:lnTo>
                    <a:lnTo>
                      <a:pt x="394" y="56"/>
                    </a:lnTo>
                    <a:lnTo>
                      <a:pt x="398" y="56"/>
                    </a:lnTo>
                    <a:lnTo>
                      <a:pt x="402" y="56"/>
                    </a:lnTo>
                    <a:lnTo>
                      <a:pt x="406" y="56"/>
                    </a:lnTo>
                    <a:lnTo>
                      <a:pt x="406" y="52"/>
                    </a:lnTo>
                    <a:lnTo>
                      <a:pt x="402" y="52"/>
                    </a:lnTo>
                    <a:lnTo>
                      <a:pt x="398" y="52"/>
                    </a:lnTo>
                    <a:lnTo>
                      <a:pt x="402" y="52"/>
                    </a:lnTo>
                    <a:lnTo>
                      <a:pt x="402" y="48"/>
                    </a:lnTo>
                    <a:lnTo>
                      <a:pt x="398" y="48"/>
                    </a:lnTo>
                    <a:lnTo>
                      <a:pt x="394" y="48"/>
                    </a:lnTo>
                    <a:lnTo>
                      <a:pt x="398" y="48"/>
                    </a:lnTo>
                    <a:lnTo>
                      <a:pt x="402" y="48"/>
                    </a:lnTo>
                    <a:lnTo>
                      <a:pt x="402" y="44"/>
                    </a:lnTo>
                    <a:lnTo>
                      <a:pt x="398" y="44"/>
                    </a:lnTo>
                    <a:lnTo>
                      <a:pt x="398" y="42"/>
                    </a:lnTo>
                    <a:lnTo>
                      <a:pt x="402" y="42"/>
                    </a:lnTo>
                    <a:lnTo>
                      <a:pt x="406" y="42"/>
                    </a:lnTo>
                    <a:lnTo>
                      <a:pt x="410" y="42"/>
                    </a:lnTo>
                    <a:lnTo>
                      <a:pt x="414" y="42"/>
                    </a:lnTo>
                    <a:lnTo>
                      <a:pt x="418" y="42"/>
                    </a:lnTo>
                    <a:lnTo>
                      <a:pt x="420" y="42"/>
                    </a:lnTo>
                    <a:lnTo>
                      <a:pt x="424" y="42"/>
                    </a:lnTo>
                    <a:lnTo>
                      <a:pt x="428" y="42"/>
                    </a:lnTo>
                    <a:lnTo>
                      <a:pt x="432" y="42"/>
                    </a:lnTo>
                    <a:lnTo>
                      <a:pt x="428" y="42"/>
                    </a:lnTo>
                    <a:lnTo>
                      <a:pt x="424" y="42"/>
                    </a:lnTo>
                    <a:lnTo>
                      <a:pt x="420" y="42"/>
                    </a:lnTo>
                    <a:lnTo>
                      <a:pt x="418" y="42"/>
                    </a:lnTo>
                    <a:lnTo>
                      <a:pt x="414" y="42"/>
                    </a:lnTo>
                    <a:lnTo>
                      <a:pt x="414" y="38"/>
                    </a:lnTo>
                    <a:lnTo>
                      <a:pt x="410" y="38"/>
                    </a:lnTo>
                    <a:lnTo>
                      <a:pt x="414" y="38"/>
                    </a:lnTo>
                    <a:lnTo>
                      <a:pt x="410" y="38"/>
                    </a:lnTo>
                    <a:lnTo>
                      <a:pt x="406" y="34"/>
                    </a:lnTo>
                    <a:lnTo>
                      <a:pt x="402" y="34"/>
                    </a:lnTo>
                    <a:lnTo>
                      <a:pt x="398" y="34"/>
                    </a:lnTo>
                    <a:lnTo>
                      <a:pt x="398" y="30"/>
                    </a:lnTo>
                    <a:lnTo>
                      <a:pt x="394" y="30"/>
                    </a:lnTo>
                    <a:lnTo>
                      <a:pt x="392" y="30"/>
                    </a:lnTo>
                    <a:lnTo>
                      <a:pt x="388" y="26"/>
                    </a:lnTo>
                    <a:lnTo>
                      <a:pt x="384" y="26"/>
                    </a:lnTo>
                    <a:lnTo>
                      <a:pt x="388" y="26"/>
                    </a:lnTo>
                    <a:lnTo>
                      <a:pt x="392" y="26"/>
                    </a:lnTo>
                    <a:lnTo>
                      <a:pt x="394" y="26"/>
                    </a:lnTo>
                    <a:lnTo>
                      <a:pt x="398" y="26"/>
                    </a:lnTo>
                    <a:lnTo>
                      <a:pt x="402" y="26"/>
                    </a:lnTo>
                    <a:lnTo>
                      <a:pt x="406" y="26"/>
                    </a:lnTo>
                    <a:lnTo>
                      <a:pt x="410" y="26"/>
                    </a:lnTo>
                    <a:lnTo>
                      <a:pt x="414" y="26"/>
                    </a:lnTo>
                    <a:lnTo>
                      <a:pt x="418" y="26"/>
                    </a:lnTo>
                    <a:lnTo>
                      <a:pt x="420" y="26"/>
                    </a:lnTo>
                    <a:lnTo>
                      <a:pt x="424" y="26"/>
                    </a:lnTo>
                    <a:lnTo>
                      <a:pt x="428" y="26"/>
                    </a:lnTo>
                    <a:lnTo>
                      <a:pt x="432" y="26"/>
                    </a:lnTo>
                    <a:lnTo>
                      <a:pt x="436" y="26"/>
                    </a:lnTo>
                    <a:lnTo>
                      <a:pt x="436" y="30"/>
                    </a:lnTo>
                    <a:lnTo>
                      <a:pt x="440" y="30"/>
                    </a:lnTo>
                    <a:lnTo>
                      <a:pt x="440" y="34"/>
                    </a:lnTo>
                    <a:lnTo>
                      <a:pt x="442" y="34"/>
                    </a:lnTo>
                    <a:lnTo>
                      <a:pt x="442" y="30"/>
                    </a:lnTo>
                    <a:lnTo>
                      <a:pt x="440" y="26"/>
                    </a:lnTo>
                    <a:lnTo>
                      <a:pt x="442" y="26"/>
                    </a:lnTo>
                    <a:lnTo>
                      <a:pt x="446" y="26"/>
                    </a:lnTo>
                    <a:lnTo>
                      <a:pt x="446" y="30"/>
                    </a:lnTo>
                    <a:lnTo>
                      <a:pt x="454" y="30"/>
                    </a:lnTo>
                    <a:lnTo>
                      <a:pt x="458" y="30"/>
                    </a:lnTo>
                    <a:lnTo>
                      <a:pt x="458" y="34"/>
                    </a:lnTo>
                    <a:lnTo>
                      <a:pt x="462" y="34"/>
                    </a:lnTo>
                    <a:lnTo>
                      <a:pt x="464" y="34"/>
                    </a:lnTo>
                    <a:lnTo>
                      <a:pt x="464" y="38"/>
                    </a:lnTo>
                    <a:lnTo>
                      <a:pt x="468" y="38"/>
                    </a:lnTo>
                    <a:lnTo>
                      <a:pt x="468" y="34"/>
                    </a:lnTo>
                    <a:lnTo>
                      <a:pt x="464" y="34"/>
                    </a:lnTo>
                    <a:lnTo>
                      <a:pt x="464" y="30"/>
                    </a:lnTo>
                    <a:lnTo>
                      <a:pt x="468" y="30"/>
                    </a:lnTo>
                    <a:lnTo>
                      <a:pt x="464" y="30"/>
                    </a:lnTo>
                    <a:lnTo>
                      <a:pt x="464" y="26"/>
                    </a:lnTo>
                    <a:lnTo>
                      <a:pt x="462" y="26"/>
                    </a:lnTo>
                    <a:lnTo>
                      <a:pt x="458" y="26"/>
                    </a:lnTo>
                    <a:lnTo>
                      <a:pt x="454" y="26"/>
                    </a:lnTo>
                    <a:lnTo>
                      <a:pt x="450" y="26"/>
                    </a:lnTo>
                    <a:lnTo>
                      <a:pt x="446" y="26"/>
                    </a:lnTo>
                    <a:lnTo>
                      <a:pt x="442" y="26"/>
                    </a:lnTo>
                    <a:lnTo>
                      <a:pt x="442" y="22"/>
                    </a:lnTo>
                    <a:lnTo>
                      <a:pt x="436" y="22"/>
                    </a:lnTo>
                    <a:lnTo>
                      <a:pt x="432" y="22"/>
                    </a:lnTo>
                    <a:lnTo>
                      <a:pt x="428" y="22"/>
                    </a:lnTo>
                    <a:lnTo>
                      <a:pt x="424" y="22"/>
                    </a:lnTo>
                    <a:lnTo>
                      <a:pt x="418" y="22"/>
                    </a:lnTo>
                    <a:lnTo>
                      <a:pt x="414" y="22"/>
                    </a:lnTo>
                    <a:lnTo>
                      <a:pt x="410" y="22"/>
                    </a:lnTo>
                    <a:lnTo>
                      <a:pt x="406" y="22"/>
                    </a:lnTo>
                    <a:lnTo>
                      <a:pt x="402" y="22"/>
                    </a:lnTo>
                    <a:lnTo>
                      <a:pt x="398" y="22"/>
                    </a:lnTo>
                    <a:lnTo>
                      <a:pt x="394" y="22"/>
                    </a:lnTo>
                    <a:lnTo>
                      <a:pt x="398" y="22"/>
                    </a:lnTo>
                    <a:lnTo>
                      <a:pt x="394" y="22"/>
                    </a:lnTo>
                    <a:lnTo>
                      <a:pt x="392" y="22"/>
                    </a:lnTo>
                    <a:lnTo>
                      <a:pt x="388" y="22"/>
                    </a:lnTo>
                    <a:lnTo>
                      <a:pt x="384" y="22"/>
                    </a:lnTo>
                    <a:lnTo>
                      <a:pt x="380" y="22"/>
                    </a:lnTo>
                    <a:lnTo>
                      <a:pt x="376" y="22"/>
                    </a:lnTo>
                    <a:lnTo>
                      <a:pt x="372" y="22"/>
                    </a:lnTo>
                    <a:lnTo>
                      <a:pt x="368" y="18"/>
                    </a:lnTo>
                    <a:lnTo>
                      <a:pt x="376" y="18"/>
                    </a:lnTo>
                    <a:lnTo>
                      <a:pt x="380" y="22"/>
                    </a:lnTo>
                    <a:lnTo>
                      <a:pt x="380" y="18"/>
                    </a:lnTo>
                    <a:lnTo>
                      <a:pt x="376" y="18"/>
                    </a:lnTo>
                    <a:lnTo>
                      <a:pt x="372" y="18"/>
                    </a:lnTo>
                    <a:lnTo>
                      <a:pt x="376" y="18"/>
                    </a:lnTo>
                    <a:lnTo>
                      <a:pt x="380" y="18"/>
                    </a:lnTo>
                    <a:lnTo>
                      <a:pt x="380" y="16"/>
                    </a:lnTo>
                    <a:lnTo>
                      <a:pt x="384" y="16"/>
                    </a:lnTo>
                    <a:lnTo>
                      <a:pt x="384" y="18"/>
                    </a:lnTo>
                    <a:lnTo>
                      <a:pt x="388" y="18"/>
                    </a:lnTo>
                    <a:lnTo>
                      <a:pt x="392" y="18"/>
                    </a:lnTo>
                    <a:lnTo>
                      <a:pt x="394" y="18"/>
                    </a:lnTo>
                    <a:lnTo>
                      <a:pt x="394" y="22"/>
                    </a:lnTo>
                    <a:lnTo>
                      <a:pt x="398" y="22"/>
                    </a:lnTo>
                    <a:lnTo>
                      <a:pt x="398" y="18"/>
                    </a:lnTo>
                    <a:lnTo>
                      <a:pt x="402" y="18"/>
                    </a:lnTo>
                    <a:lnTo>
                      <a:pt x="402" y="22"/>
                    </a:lnTo>
                    <a:lnTo>
                      <a:pt x="410" y="22"/>
                    </a:lnTo>
                    <a:lnTo>
                      <a:pt x="414" y="22"/>
                    </a:lnTo>
                    <a:lnTo>
                      <a:pt x="418" y="22"/>
                    </a:lnTo>
                    <a:lnTo>
                      <a:pt x="414" y="22"/>
                    </a:lnTo>
                    <a:lnTo>
                      <a:pt x="410" y="22"/>
                    </a:lnTo>
                    <a:lnTo>
                      <a:pt x="406" y="22"/>
                    </a:lnTo>
                    <a:lnTo>
                      <a:pt x="406" y="18"/>
                    </a:lnTo>
                    <a:lnTo>
                      <a:pt x="402" y="18"/>
                    </a:lnTo>
                    <a:lnTo>
                      <a:pt x="398" y="18"/>
                    </a:lnTo>
                    <a:lnTo>
                      <a:pt x="394" y="18"/>
                    </a:lnTo>
                    <a:lnTo>
                      <a:pt x="392" y="18"/>
                    </a:lnTo>
                    <a:lnTo>
                      <a:pt x="388" y="16"/>
                    </a:lnTo>
                    <a:lnTo>
                      <a:pt x="392" y="16"/>
                    </a:lnTo>
                    <a:lnTo>
                      <a:pt x="394" y="16"/>
                    </a:lnTo>
                    <a:lnTo>
                      <a:pt x="398" y="16"/>
                    </a:lnTo>
                    <a:lnTo>
                      <a:pt x="402" y="16"/>
                    </a:lnTo>
                    <a:lnTo>
                      <a:pt x="406" y="16"/>
                    </a:lnTo>
                    <a:lnTo>
                      <a:pt x="410" y="16"/>
                    </a:lnTo>
                    <a:lnTo>
                      <a:pt x="414" y="16"/>
                    </a:lnTo>
                    <a:lnTo>
                      <a:pt x="418" y="16"/>
                    </a:lnTo>
                    <a:lnTo>
                      <a:pt x="420" y="16"/>
                    </a:lnTo>
                    <a:lnTo>
                      <a:pt x="424" y="16"/>
                    </a:lnTo>
                    <a:lnTo>
                      <a:pt x="420" y="16"/>
                    </a:lnTo>
                    <a:lnTo>
                      <a:pt x="418" y="16"/>
                    </a:lnTo>
                    <a:lnTo>
                      <a:pt x="414" y="16"/>
                    </a:lnTo>
                    <a:lnTo>
                      <a:pt x="410" y="16"/>
                    </a:lnTo>
                    <a:lnTo>
                      <a:pt x="410" y="12"/>
                    </a:lnTo>
                    <a:lnTo>
                      <a:pt x="414" y="12"/>
                    </a:lnTo>
                    <a:lnTo>
                      <a:pt x="418" y="12"/>
                    </a:lnTo>
                    <a:lnTo>
                      <a:pt x="420" y="12"/>
                    </a:lnTo>
                    <a:lnTo>
                      <a:pt x="424" y="12"/>
                    </a:lnTo>
                    <a:lnTo>
                      <a:pt x="420" y="12"/>
                    </a:lnTo>
                    <a:lnTo>
                      <a:pt x="424" y="12"/>
                    </a:lnTo>
                    <a:lnTo>
                      <a:pt x="428" y="12"/>
                    </a:lnTo>
                    <a:lnTo>
                      <a:pt x="432" y="12"/>
                    </a:lnTo>
                    <a:lnTo>
                      <a:pt x="436" y="12"/>
                    </a:lnTo>
                    <a:lnTo>
                      <a:pt x="440" y="12"/>
                    </a:lnTo>
                    <a:lnTo>
                      <a:pt x="442" y="16"/>
                    </a:lnTo>
                    <a:lnTo>
                      <a:pt x="440" y="16"/>
                    </a:lnTo>
                    <a:lnTo>
                      <a:pt x="442" y="16"/>
                    </a:lnTo>
                    <a:lnTo>
                      <a:pt x="446" y="16"/>
                    </a:lnTo>
                    <a:lnTo>
                      <a:pt x="450" y="16"/>
                    </a:lnTo>
                    <a:lnTo>
                      <a:pt x="450" y="18"/>
                    </a:lnTo>
                    <a:lnTo>
                      <a:pt x="454" y="18"/>
                    </a:lnTo>
                    <a:lnTo>
                      <a:pt x="458" y="18"/>
                    </a:lnTo>
                    <a:lnTo>
                      <a:pt x="464" y="18"/>
                    </a:lnTo>
                    <a:lnTo>
                      <a:pt x="468" y="18"/>
                    </a:lnTo>
                    <a:lnTo>
                      <a:pt x="472" y="18"/>
                    </a:lnTo>
                    <a:lnTo>
                      <a:pt x="480" y="22"/>
                    </a:lnTo>
                    <a:lnTo>
                      <a:pt x="480" y="26"/>
                    </a:lnTo>
                    <a:lnTo>
                      <a:pt x="484" y="26"/>
                    </a:lnTo>
                    <a:lnTo>
                      <a:pt x="488" y="26"/>
                    </a:lnTo>
                    <a:lnTo>
                      <a:pt x="484" y="26"/>
                    </a:lnTo>
                    <a:lnTo>
                      <a:pt x="484" y="22"/>
                    </a:lnTo>
                    <a:lnTo>
                      <a:pt x="480" y="22"/>
                    </a:lnTo>
                    <a:lnTo>
                      <a:pt x="476" y="18"/>
                    </a:lnTo>
                    <a:lnTo>
                      <a:pt x="480" y="18"/>
                    </a:lnTo>
                    <a:lnTo>
                      <a:pt x="484" y="18"/>
                    </a:lnTo>
                    <a:lnTo>
                      <a:pt x="488" y="18"/>
                    </a:lnTo>
                    <a:lnTo>
                      <a:pt x="490" y="18"/>
                    </a:lnTo>
                    <a:lnTo>
                      <a:pt x="498" y="18"/>
                    </a:lnTo>
                    <a:lnTo>
                      <a:pt x="502" y="18"/>
                    </a:lnTo>
                    <a:lnTo>
                      <a:pt x="506" y="18"/>
                    </a:lnTo>
                    <a:lnTo>
                      <a:pt x="502" y="18"/>
                    </a:lnTo>
                    <a:lnTo>
                      <a:pt x="498" y="18"/>
                    </a:lnTo>
                    <a:lnTo>
                      <a:pt x="490" y="18"/>
                    </a:lnTo>
                    <a:lnTo>
                      <a:pt x="488" y="18"/>
                    </a:lnTo>
                    <a:lnTo>
                      <a:pt x="484" y="18"/>
                    </a:lnTo>
                    <a:lnTo>
                      <a:pt x="484" y="16"/>
                    </a:lnTo>
                    <a:lnTo>
                      <a:pt x="488" y="16"/>
                    </a:lnTo>
                    <a:lnTo>
                      <a:pt x="490" y="16"/>
                    </a:lnTo>
                    <a:lnTo>
                      <a:pt x="494" y="16"/>
                    </a:lnTo>
                    <a:lnTo>
                      <a:pt x="498" y="16"/>
                    </a:lnTo>
                    <a:lnTo>
                      <a:pt x="502" y="16"/>
                    </a:lnTo>
                    <a:lnTo>
                      <a:pt x="506" y="16"/>
                    </a:lnTo>
                    <a:lnTo>
                      <a:pt x="510" y="16"/>
                    </a:lnTo>
                    <a:lnTo>
                      <a:pt x="506" y="16"/>
                    </a:lnTo>
                    <a:lnTo>
                      <a:pt x="502" y="16"/>
                    </a:lnTo>
                    <a:lnTo>
                      <a:pt x="498" y="16"/>
                    </a:lnTo>
                    <a:lnTo>
                      <a:pt x="494" y="12"/>
                    </a:lnTo>
                    <a:lnTo>
                      <a:pt x="490" y="12"/>
                    </a:lnTo>
                    <a:lnTo>
                      <a:pt x="488" y="12"/>
                    </a:lnTo>
                    <a:lnTo>
                      <a:pt x="484" y="12"/>
                    </a:lnTo>
                    <a:lnTo>
                      <a:pt x="484" y="8"/>
                    </a:lnTo>
                    <a:lnTo>
                      <a:pt x="488" y="8"/>
                    </a:lnTo>
                    <a:lnTo>
                      <a:pt x="490" y="8"/>
                    </a:lnTo>
                    <a:lnTo>
                      <a:pt x="494" y="8"/>
                    </a:lnTo>
                    <a:lnTo>
                      <a:pt x="498" y="8"/>
                    </a:lnTo>
                    <a:lnTo>
                      <a:pt x="494" y="8"/>
                    </a:lnTo>
                    <a:lnTo>
                      <a:pt x="494" y="4"/>
                    </a:lnTo>
                    <a:lnTo>
                      <a:pt x="498" y="4"/>
                    </a:lnTo>
                    <a:lnTo>
                      <a:pt x="502" y="4"/>
                    </a:lnTo>
                    <a:lnTo>
                      <a:pt x="506" y="4"/>
                    </a:lnTo>
                    <a:lnTo>
                      <a:pt x="510" y="8"/>
                    </a:lnTo>
                    <a:lnTo>
                      <a:pt x="514" y="8"/>
                    </a:lnTo>
                    <a:lnTo>
                      <a:pt x="518" y="8"/>
                    </a:lnTo>
                    <a:lnTo>
                      <a:pt x="514" y="8"/>
                    </a:lnTo>
                    <a:lnTo>
                      <a:pt x="514" y="4"/>
                    </a:lnTo>
                    <a:lnTo>
                      <a:pt x="510" y="4"/>
                    </a:lnTo>
                    <a:lnTo>
                      <a:pt x="514" y="4"/>
                    </a:lnTo>
                    <a:lnTo>
                      <a:pt x="518" y="4"/>
                    </a:lnTo>
                    <a:lnTo>
                      <a:pt x="520" y="4"/>
                    </a:lnTo>
                    <a:lnTo>
                      <a:pt x="524" y="4"/>
                    </a:lnTo>
                    <a:lnTo>
                      <a:pt x="528" y="4"/>
                    </a:lnTo>
                    <a:lnTo>
                      <a:pt x="532" y="4"/>
                    </a:lnTo>
                    <a:lnTo>
                      <a:pt x="536" y="0"/>
                    </a:lnTo>
                    <a:lnTo>
                      <a:pt x="540" y="0"/>
                    </a:lnTo>
                    <a:lnTo>
                      <a:pt x="544" y="0"/>
                    </a:lnTo>
                    <a:lnTo>
                      <a:pt x="544" y="4"/>
                    </a:lnTo>
                    <a:lnTo>
                      <a:pt x="544" y="0"/>
                    </a:lnTo>
                    <a:lnTo>
                      <a:pt x="546" y="0"/>
                    </a:lnTo>
                    <a:lnTo>
                      <a:pt x="546" y="4"/>
                    </a:lnTo>
                    <a:lnTo>
                      <a:pt x="550" y="4"/>
                    </a:lnTo>
                    <a:lnTo>
                      <a:pt x="554" y="4"/>
                    </a:lnTo>
                    <a:lnTo>
                      <a:pt x="550" y="4"/>
                    </a:lnTo>
                    <a:lnTo>
                      <a:pt x="550" y="0"/>
                    </a:lnTo>
                    <a:lnTo>
                      <a:pt x="554" y="0"/>
                    </a:lnTo>
                    <a:lnTo>
                      <a:pt x="558" y="0"/>
                    </a:lnTo>
                    <a:lnTo>
                      <a:pt x="562" y="0"/>
                    </a:lnTo>
                    <a:lnTo>
                      <a:pt x="566" y="0"/>
                    </a:lnTo>
                    <a:lnTo>
                      <a:pt x="570" y="0"/>
                    </a:lnTo>
                    <a:lnTo>
                      <a:pt x="574" y="0"/>
                    </a:lnTo>
                    <a:lnTo>
                      <a:pt x="576" y="0"/>
                    </a:lnTo>
                    <a:lnTo>
                      <a:pt x="574" y="0"/>
                    </a:lnTo>
                    <a:lnTo>
                      <a:pt x="576" y="0"/>
                    </a:lnTo>
                    <a:lnTo>
                      <a:pt x="580" y="0"/>
                    </a:lnTo>
                    <a:lnTo>
                      <a:pt x="584" y="0"/>
                    </a:lnTo>
                    <a:lnTo>
                      <a:pt x="588" y="0"/>
                    </a:lnTo>
                    <a:lnTo>
                      <a:pt x="592" y="0"/>
                    </a:lnTo>
                    <a:lnTo>
                      <a:pt x="596" y="0"/>
                    </a:lnTo>
                    <a:lnTo>
                      <a:pt x="600" y="0"/>
                    </a:lnTo>
                    <a:lnTo>
                      <a:pt x="604" y="0"/>
                    </a:lnTo>
                    <a:lnTo>
                      <a:pt x="610" y="0"/>
                    </a:lnTo>
                    <a:lnTo>
                      <a:pt x="614" y="4"/>
                    </a:lnTo>
                    <a:lnTo>
                      <a:pt x="618" y="4"/>
                    </a:lnTo>
                    <a:lnTo>
                      <a:pt x="622" y="4"/>
                    </a:lnTo>
                    <a:lnTo>
                      <a:pt x="626" y="4"/>
                    </a:lnTo>
                    <a:lnTo>
                      <a:pt x="630" y="4"/>
                    </a:lnTo>
                    <a:lnTo>
                      <a:pt x="626" y="4"/>
                    </a:lnTo>
                    <a:lnTo>
                      <a:pt x="622" y="4"/>
                    </a:lnTo>
                    <a:lnTo>
                      <a:pt x="626" y="8"/>
                    </a:lnTo>
                    <a:lnTo>
                      <a:pt x="630" y="8"/>
                    </a:lnTo>
                    <a:lnTo>
                      <a:pt x="632" y="8"/>
                    </a:lnTo>
                    <a:lnTo>
                      <a:pt x="630" y="4"/>
                    </a:lnTo>
                    <a:lnTo>
                      <a:pt x="632" y="4"/>
                    </a:lnTo>
                    <a:lnTo>
                      <a:pt x="636" y="4"/>
                    </a:lnTo>
                    <a:lnTo>
                      <a:pt x="640" y="4"/>
                    </a:lnTo>
                    <a:lnTo>
                      <a:pt x="644" y="4"/>
                    </a:lnTo>
                    <a:lnTo>
                      <a:pt x="648" y="4"/>
                    </a:lnTo>
                    <a:lnTo>
                      <a:pt x="652" y="8"/>
                    </a:lnTo>
                    <a:lnTo>
                      <a:pt x="660" y="8"/>
                    </a:lnTo>
                    <a:lnTo>
                      <a:pt x="662" y="8"/>
                    </a:lnTo>
                    <a:lnTo>
                      <a:pt x="666" y="8"/>
                    </a:lnTo>
                    <a:lnTo>
                      <a:pt x="670" y="12"/>
                    </a:lnTo>
                    <a:lnTo>
                      <a:pt x="666" y="12"/>
                    </a:lnTo>
                    <a:lnTo>
                      <a:pt x="662" y="12"/>
                    </a:lnTo>
                    <a:lnTo>
                      <a:pt x="660" y="12"/>
                    </a:lnTo>
                    <a:lnTo>
                      <a:pt x="656" y="16"/>
                    </a:lnTo>
                    <a:lnTo>
                      <a:pt x="652" y="16"/>
                    </a:lnTo>
                    <a:lnTo>
                      <a:pt x="648" y="16"/>
                    </a:lnTo>
                    <a:lnTo>
                      <a:pt x="644" y="16"/>
                    </a:lnTo>
                    <a:lnTo>
                      <a:pt x="640" y="16"/>
                    </a:lnTo>
                    <a:lnTo>
                      <a:pt x="636" y="16"/>
                    </a:lnTo>
                    <a:lnTo>
                      <a:pt x="632" y="16"/>
                    </a:lnTo>
                    <a:lnTo>
                      <a:pt x="630" y="16"/>
                    </a:lnTo>
                    <a:lnTo>
                      <a:pt x="626" y="16"/>
                    </a:lnTo>
                    <a:lnTo>
                      <a:pt x="618" y="16"/>
                    </a:lnTo>
                    <a:lnTo>
                      <a:pt x="614" y="16"/>
                    </a:lnTo>
                    <a:lnTo>
                      <a:pt x="610" y="16"/>
                    </a:lnTo>
                    <a:lnTo>
                      <a:pt x="606" y="16"/>
                    </a:lnTo>
                    <a:lnTo>
                      <a:pt x="604" y="16"/>
                    </a:lnTo>
                    <a:lnTo>
                      <a:pt x="600" y="16"/>
                    </a:lnTo>
                    <a:lnTo>
                      <a:pt x="596" y="16"/>
                    </a:lnTo>
                    <a:lnTo>
                      <a:pt x="592" y="16"/>
                    </a:lnTo>
                    <a:lnTo>
                      <a:pt x="588" y="16"/>
                    </a:lnTo>
                    <a:lnTo>
                      <a:pt x="584" y="16"/>
                    </a:lnTo>
                    <a:lnTo>
                      <a:pt x="584" y="18"/>
                    </a:lnTo>
                    <a:lnTo>
                      <a:pt x="580" y="18"/>
                    </a:lnTo>
                    <a:lnTo>
                      <a:pt x="576" y="18"/>
                    </a:lnTo>
                    <a:lnTo>
                      <a:pt x="574" y="16"/>
                    </a:lnTo>
                    <a:lnTo>
                      <a:pt x="570" y="16"/>
                    </a:lnTo>
                    <a:lnTo>
                      <a:pt x="562" y="16"/>
                    </a:lnTo>
                    <a:lnTo>
                      <a:pt x="558" y="16"/>
                    </a:lnTo>
                    <a:lnTo>
                      <a:pt x="562" y="16"/>
                    </a:lnTo>
                    <a:lnTo>
                      <a:pt x="566" y="16"/>
                    </a:lnTo>
                    <a:lnTo>
                      <a:pt x="570" y="16"/>
                    </a:lnTo>
                    <a:lnTo>
                      <a:pt x="574" y="18"/>
                    </a:lnTo>
                    <a:lnTo>
                      <a:pt x="570" y="18"/>
                    </a:lnTo>
                    <a:lnTo>
                      <a:pt x="566" y="18"/>
                    </a:lnTo>
                    <a:lnTo>
                      <a:pt x="562" y="18"/>
                    </a:lnTo>
                    <a:lnTo>
                      <a:pt x="558" y="18"/>
                    </a:lnTo>
                    <a:lnTo>
                      <a:pt x="554" y="18"/>
                    </a:lnTo>
                    <a:lnTo>
                      <a:pt x="550" y="22"/>
                    </a:lnTo>
                    <a:lnTo>
                      <a:pt x="546" y="22"/>
                    </a:lnTo>
                    <a:lnTo>
                      <a:pt x="544" y="22"/>
                    </a:lnTo>
                    <a:lnTo>
                      <a:pt x="540" y="22"/>
                    </a:lnTo>
                    <a:lnTo>
                      <a:pt x="536" y="22"/>
                    </a:lnTo>
                    <a:lnTo>
                      <a:pt x="532" y="22"/>
                    </a:lnTo>
                    <a:lnTo>
                      <a:pt x="528" y="22"/>
                    </a:lnTo>
                    <a:lnTo>
                      <a:pt x="532" y="22"/>
                    </a:lnTo>
                    <a:lnTo>
                      <a:pt x="528" y="26"/>
                    </a:lnTo>
                    <a:lnTo>
                      <a:pt x="532" y="26"/>
                    </a:lnTo>
                    <a:lnTo>
                      <a:pt x="532" y="22"/>
                    </a:lnTo>
                    <a:lnTo>
                      <a:pt x="536" y="22"/>
                    </a:lnTo>
                    <a:lnTo>
                      <a:pt x="540" y="22"/>
                    </a:lnTo>
                    <a:lnTo>
                      <a:pt x="544" y="22"/>
                    </a:lnTo>
                    <a:lnTo>
                      <a:pt x="546" y="22"/>
                    </a:lnTo>
                    <a:lnTo>
                      <a:pt x="550" y="22"/>
                    </a:lnTo>
                    <a:lnTo>
                      <a:pt x="554" y="22"/>
                    </a:lnTo>
                    <a:lnTo>
                      <a:pt x="554" y="26"/>
                    </a:lnTo>
                    <a:lnTo>
                      <a:pt x="550" y="26"/>
                    </a:lnTo>
                    <a:lnTo>
                      <a:pt x="554" y="26"/>
                    </a:lnTo>
                    <a:lnTo>
                      <a:pt x="554" y="22"/>
                    </a:lnTo>
                    <a:lnTo>
                      <a:pt x="558" y="22"/>
                    </a:lnTo>
                    <a:lnTo>
                      <a:pt x="558" y="18"/>
                    </a:lnTo>
                    <a:lnTo>
                      <a:pt x="562" y="18"/>
                    </a:lnTo>
                    <a:lnTo>
                      <a:pt x="566" y="18"/>
                    </a:lnTo>
                    <a:lnTo>
                      <a:pt x="574" y="18"/>
                    </a:lnTo>
                    <a:lnTo>
                      <a:pt x="576" y="18"/>
                    </a:lnTo>
                    <a:lnTo>
                      <a:pt x="580" y="18"/>
                    </a:lnTo>
                    <a:lnTo>
                      <a:pt x="584" y="18"/>
                    </a:lnTo>
                    <a:lnTo>
                      <a:pt x="584" y="22"/>
                    </a:lnTo>
                    <a:lnTo>
                      <a:pt x="584" y="18"/>
                    </a:lnTo>
                    <a:lnTo>
                      <a:pt x="588" y="18"/>
                    </a:lnTo>
                    <a:lnTo>
                      <a:pt x="592" y="18"/>
                    </a:lnTo>
                    <a:lnTo>
                      <a:pt x="596" y="18"/>
                    </a:lnTo>
                    <a:lnTo>
                      <a:pt x="596" y="16"/>
                    </a:lnTo>
                    <a:lnTo>
                      <a:pt x="600" y="16"/>
                    </a:lnTo>
                    <a:lnTo>
                      <a:pt x="604" y="16"/>
                    </a:lnTo>
                    <a:lnTo>
                      <a:pt x="606" y="16"/>
                    </a:lnTo>
                    <a:lnTo>
                      <a:pt x="610" y="16"/>
                    </a:lnTo>
                    <a:lnTo>
                      <a:pt x="614" y="16"/>
                    </a:lnTo>
                    <a:lnTo>
                      <a:pt x="618" y="16"/>
                    </a:lnTo>
                    <a:lnTo>
                      <a:pt x="622" y="16"/>
                    </a:lnTo>
                    <a:lnTo>
                      <a:pt x="626" y="16"/>
                    </a:lnTo>
                    <a:lnTo>
                      <a:pt x="630" y="16"/>
                    </a:lnTo>
                    <a:lnTo>
                      <a:pt x="632" y="18"/>
                    </a:lnTo>
                    <a:lnTo>
                      <a:pt x="636" y="18"/>
                    </a:lnTo>
                    <a:lnTo>
                      <a:pt x="636" y="16"/>
                    </a:lnTo>
                    <a:lnTo>
                      <a:pt x="640" y="18"/>
                    </a:lnTo>
                    <a:lnTo>
                      <a:pt x="648" y="18"/>
                    </a:lnTo>
                    <a:lnTo>
                      <a:pt x="656" y="18"/>
                    </a:lnTo>
                    <a:lnTo>
                      <a:pt x="656" y="16"/>
                    </a:lnTo>
                    <a:lnTo>
                      <a:pt x="660" y="16"/>
                    </a:lnTo>
                    <a:lnTo>
                      <a:pt x="662" y="16"/>
                    </a:lnTo>
                    <a:lnTo>
                      <a:pt x="666" y="16"/>
                    </a:lnTo>
                    <a:lnTo>
                      <a:pt x="670" y="16"/>
                    </a:lnTo>
                    <a:lnTo>
                      <a:pt x="674" y="16"/>
                    </a:lnTo>
                    <a:lnTo>
                      <a:pt x="678" y="16"/>
                    </a:lnTo>
                    <a:lnTo>
                      <a:pt x="682" y="16"/>
                    </a:lnTo>
                    <a:lnTo>
                      <a:pt x="678" y="16"/>
                    </a:lnTo>
                    <a:lnTo>
                      <a:pt x="678" y="18"/>
                    </a:lnTo>
                    <a:lnTo>
                      <a:pt x="682" y="18"/>
                    </a:lnTo>
                    <a:lnTo>
                      <a:pt x="678" y="22"/>
                    </a:lnTo>
                    <a:lnTo>
                      <a:pt x="674" y="22"/>
                    </a:lnTo>
                    <a:lnTo>
                      <a:pt x="670" y="26"/>
                    </a:lnTo>
                    <a:lnTo>
                      <a:pt x="666" y="26"/>
                    </a:lnTo>
                    <a:lnTo>
                      <a:pt x="670" y="26"/>
                    </a:lnTo>
                    <a:lnTo>
                      <a:pt x="674" y="26"/>
                    </a:lnTo>
                    <a:lnTo>
                      <a:pt x="678" y="26"/>
                    </a:lnTo>
                    <a:lnTo>
                      <a:pt x="678" y="22"/>
                    </a:lnTo>
                    <a:lnTo>
                      <a:pt x="682" y="22"/>
                    </a:lnTo>
                    <a:lnTo>
                      <a:pt x="686" y="22"/>
                    </a:lnTo>
                    <a:lnTo>
                      <a:pt x="688" y="22"/>
                    </a:lnTo>
                    <a:lnTo>
                      <a:pt x="692" y="22"/>
                    </a:lnTo>
                    <a:lnTo>
                      <a:pt x="696" y="22"/>
                    </a:lnTo>
                    <a:lnTo>
                      <a:pt x="692" y="22"/>
                    </a:lnTo>
                    <a:lnTo>
                      <a:pt x="692" y="26"/>
                    </a:lnTo>
                    <a:lnTo>
                      <a:pt x="696" y="26"/>
                    </a:lnTo>
                    <a:lnTo>
                      <a:pt x="696" y="22"/>
                    </a:lnTo>
                    <a:lnTo>
                      <a:pt x="700" y="22"/>
                    </a:lnTo>
                    <a:lnTo>
                      <a:pt x="704" y="22"/>
                    </a:lnTo>
                    <a:lnTo>
                      <a:pt x="704" y="26"/>
                    </a:lnTo>
                    <a:lnTo>
                      <a:pt x="708" y="26"/>
                    </a:lnTo>
                    <a:lnTo>
                      <a:pt x="712" y="26"/>
                    </a:lnTo>
                    <a:lnTo>
                      <a:pt x="716" y="26"/>
                    </a:lnTo>
                    <a:lnTo>
                      <a:pt x="718" y="26"/>
                    </a:lnTo>
                    <a:lnTo>
                      <a:pt x="722" y="30"/>
                    </a:lnTo>
                    <a:lnTo>
                      <a:pt x="726" y="30"/>
                    </a:lnTo>
                    <a:lnTo>
                      <a:pt x="730" y="30"/>
                    </a:lnTo>
                    <a:lnTo>
                      <a:pt x="730" y="34"/>
                    </a:lnTo>
                    <a:lnTo>
                      <a:pt x="722" y="34"/>
                    </a:lnTo>
                    <a:lnTo>
                      <a:pt x="718" y="34"/>
                    </a:lnTo>
                    <a:lnTo>
                      <a:pt x="718" y="38"/>
                    </a:lnTo>
                    <a:lnTo>
                      <a:pt x="716" y="38"/>
                    </a:lnTo>
                    <a:lnTo>
                      <a:pt x="718" y="38"/>
                    </a:lnTo>
                    <a:lnTo>
                      <a:pt x="716" y="38"/>
                    </a:lnTo>
                    <a:lnTo>
                      <a:pt x="716" y="42"/>
                    </a:lnTo>
                    <a:lnTo>
                      <a:pt x="712" y="42"/>
                    </a:lnTo>
                    <a:lnTo>
                      <a:pt x="708" y="42"/>
                    </a:lnTo>
                    <a:lnTo>
                      <a:pt x="704" y="42"/>
                    </a:lnTo>
                    <a:lnTo>
                      <a:pt x="700" y="42"/>
                    </a:lnTo>
                    <a:lnTo>
                      <a:pt x="696" y="42"/>
                    </a:lnTo>
                    <a:lnTo>
                      <a:pt x="688" y="42"/>
                    </a:lnTo>
                    <a:lnTo>
                      <a:pt x="686" y="42"/>
                    </a:lnTo>
                    <a:lnTo>
                      <a:pt x="686" y="44"/>
                    </a:lnTo>
                    <a:lnTo>
                      <a:pt x="682" y="44"/>
                    </a:lnTo>
                    <a:lnTo>
                      <a:pt x="678" y="44"/>
                    </a:lnTo>
                    <a:lnTo>
                      <a:pt x="674" y="44"/>
                    </a:lnTo>
                    <a:lnTo>
                      <a:pt x="666" y="44"/>
                    </a:lnTo>
                    <a:lnTo>
                      <a:pt x="662" y="44"/>
                    </a:lnTo>
                    <a:lnTo>
                      <a:pt x="656" y="44"/>
                    </a:lnTo>
                    <a:lnTo>
                      <a:pt x="652" y="44"/>
                    </a:lnTo>
                    <a:lnTo>
                      <a:pt x="648" y="44"/>
                    </a:lnTo>
                    <a:lnTo>
                      <a:pt x="644" y="44"/>
                    </a:lnTo>
                    <a:lnTo>
                      <a:pt x="640" y="44"/>
                    </a:lnTo>
                    <a:lnTo>
                      <a:pt x="636" y="44"/>
                    </a:lnTo>
                    <a:lnTo>
                      <a:pt x="632" y="44"/>
                    </a:lnTo>
                    <a:lnTo>
                      <a:pt x="630" y="44"/>
                    </a:lnTo>
                    <a:lnTo>
                      <a:pt x="626" y="44"/>
                    </a:lnTo>
                    <a:lnTo>
                      <a:pt x="622" y="44"/>
                    </a:lnTo>
                    <a:lnTo>
                      <a:pt x="618" y="44"/>
                    </a:lnTo>
                    <a:lnTo>
                      <a:pt x="614" y="44"/>
                    </a:lnTo>
                    <a:lnTo>
                      <a:pt x="610" y="44"/>
                    </a:lnTo>
                    <a:lnTo>
                      <a:pt x="606" y="44"/>
                    </a:lnTo>
                    <a:lnTo>
                      <a:pt x="604" y="44"/>
                    </a:lnTo>
                    <a:lnTo>
                      <a:pt x="600" y="44"/>
                    </a:lnTo>
                    <a:lnTo>
                      <a:pt x="596" y="44"/>
                    </a:lnTo>
                    <a:lnTo>
                      <a:pt x="592" y="44"/>
                    </a:lnTo>
                    <a:lnTo>
                      <a:pt x="588" y="44"/>
                    </a:lnTo>
                    <a:lnTo>
                      <a:pt x="584" y="44"/>
                    </a:lnTo>
                    <a:lnTo>
                      <a:pt x="588" y="44"/>
                    </a:lnTo>
                    <a:lnTo>
                      <a:pt x="592" y="44"/>
                    </a:lnTo>
                    <a:lnTo>
                      <a:pt x="600" y="44"/>
                    </a:lnTo>
                    <a:lnTo>
                      <a:pt x="606" y="44"/>
                    </a:lnTo>
                    <a:lnTo>
                      <a:pt x="610" y="44"/>
                    </a:lnTo>
                    <a:lnTo>
                      <a:pt x="606" y="44"/>
                    </a:lnTo>
                    <a:lnTo>
                      <a:pt x="604" y="48"/>
                    </a:lnTo>
                    <a:lnTo>
                      <a:pt x="600" y="48"/>
                    </a:lnTo>
                    <a:lnTo>
                      <a:pt x="596" y="48"/>
                    </a:lnTo>
                    <a:lnTo>
                      <a:pt x="592" y="48"/>
                    </a:lnTo>
                    <a:lnTo>
                      <a:pt x="588" y="48"/>
                    </a:lnTo>
                    <a:lnTo>
                      <a:pt x="584" y="52"/>
                    </a:lnTo>
                    <a:lnTo>
                      <a:pt x="580" y="52"/>
                    </a:lnTo>
                    <a:lnTo>
                      <a:pt x="576" y="52"/>
                    </a:lnTo>
                    <a:lnTo>
                      <a:pt x="574" y="52"/>
                    </a:lnTo>
                    <a:lnTo>
                      <a:pt x="570" y="52"/>
                    </a:lnTo>
                    <a:lnTo>
                      <a:pt x="566" y="52"/>
                    </a:lnTo>
                    <a:lnTo>
                      <a:pt x="566" y="56"/>
                    </a:lnTo>
                    <a:lnTo>
                      <a:pt x="562" y="56"/>
                    </a:lnTo>
                    <a:lnTo>
                      <a:pt x="566" y="60"/>
                    </a:lnTo>
                    <a:lnTo>
                      <a:pt x="570" y="60"/>
                    </a:lnTo>
                    <a:lnTo>
                      <a:pt x="574" y="60"/>
                    </a:lnTo>
                    <a:lnTo>
                      <a:pt x="574" y="56"/>
                    </a:lnTo>
                    <a:lnTo>
                      <a:pt x="580" y="56"/>
                    </a:lnTo>
                    <a:lnTo>
                      <a:pt x="584" y="56"/>
                    </a:lnTo>
                    <a:lnTo>
                      <a:pt x="588" y="52"/>
                    </a:lnTo>
                    <a:lnTo>
                      <a:pt x="592" y="52"/>
                    </a:lnTo>
                    <a:lnTo>
                      <a:pt x="596" y="52"/>
                    </a:lnTo>
                    <a:lnTo>
                      <a:pt x="600" y="52"/>
                    </a:lnTo>
                    <a:lnTo>
                      <a:pt x="604" y="52"/>
                    </a:lnTo>
                    <a:lnTo>
                      <a:pt x="610" y="52"/>
                    </a:lnTo>
                    <a:lnTo>
                      <a:pt x="614" y="52"/>
                    </a:lnTo>
                    <a:lnTo>
                      <a:pt x="622" y="48"/>
                    </a:lnTo>
                    <a:lnTo>
                      <a:pt x="626" y="48"/>
                    </a:lnTo>
                    <a:lnTo>
                      <a:pt x="630" y="48"/>
                    </a:lnTo>
                    <a:lnTo>
                      <a:pt x="636" y="48"/>
                    </a:lnTo>
                    <a:lnTo>
                      <a:pt x="640" y="48"/>
                    </a:lnTo>
                    <a:lnTo>
                      <a:pt x="644" y="48"/>
                    </a:lnTo>
                    <a:lnTo>
                      <a:pt x="648" y="48"/>
                    </a:lnTo>
                    <a:lnTo>
                      <a:pt x="652" y="48"/>
                    </a:lnTo>
                    <a:lnTo>
                      <a:pt x="656" y="48"/>
                    </a:lnTo>
                    <a:lnTo>
                      <a:pt x="660" y="48"/>
                    </a:lnTo>
                    <a:lnTo>
                      <a:pt x="662" y="48"/>
                    </a:lnTo>
                    <a:lnTo>
                      <a:pt x="670" y="48"/>
                    </a:lnTo>
                    <a:lnTo>
                      <a:pt x="674" y="48"/>
                    </a:lnTo>
                    <a:lnTo>
                      <a:pt x="674" y="56"/>
                    </a:lnTo>
                    <a:lnTo>
                      <a:pt x="670" y="56"/>
                    </a:lnTo>
                    <a:lnTo>
                      <a:pt x="666" y="60"/>
                    </a:lnTo>
                    <a:lnTo>
                      <a:pt x="662" y="60"/>
                    </a:lnTo>
                    <a:lnTo>
                      <a:pt x="660" y="60"/>
                    </a:lnTo>
                    <a:lnTo>
                      <a:pt x="656" y="60"/>
                    </a:lnTo>
                    <a:lnTo>
                      <a:pt x="656" y="64"/>
                    </a:lnTo>
                    <a:lnTo>
                      <a:pt x="652" y="64"/>
                    </a:lnTo>
                    <a:lnTo>
                      <a:pt x="648" y="64"/>
                    </a:lnTo>
                    <a:lnTo>
                      <a:pt x="644" y="64"/>
                    </a:lnTo>
                    <a:lnTo>
                      <a:pt x="640" y="64"/>
                    </a:lnTo>
                    <a:lnTo>
                      <a:pt x="644" y="68"/>
                    </a:lnTo>
                    <a:lnTo>
                      <a:pt x="648" y="68"/>
                    </a:lnTo>
                    <a:lnTo>
                      <a:pt x="644" y="68"/>
                    </a:lnTo>
                    <a:lnTo>
                      <a:pt x="640" y="68"/>
                    </a:lnTo>
                    <a:lnTo>
                      <a:pt x="644" y="68"/>
                    </a:lnTo>
                    <a:lnTo>
                      <a:pt x="648" y="68"/>
                    </a:lnTo>
                    <a:lnTo>
                      <a:pt x="652" y="68"/>
                    </a:lnTo>
                    <a:lnTo>
                      <a:pt x="656" y="68"/>
                    </a:lnTo>
                    <a:lnTo>
                      <a:pt x="656" y="64"/>
                    </a:lnTo>
                    <a:lnTo>
                      <a:pt x="660" y="64"/>
                    </a:lnTo>
                    <a:lnTo>
                      <a:pt x="662" y="64"/>
                    </a:lnTo>
                    <a:lnTo>
                      <a:pt x="670" y="60"/>
                    </a:lnTo>
                    <a:lnTo>
                      <a:pt x="674" y="60"/>
                    </a:lnTo>
                    <a:lnTo>
                      <a:pt x="678" y="60"/>
                    </a:lnTo>
                    <a:lnTo>
                      <a:pt x="682" y="60"/>
                    </a:lnTo>
                    <a:lnTo>
                      <a:pt x="686" y="56"/>
                    </a:lnTo>
                    <a:lnTo>
                      <a:pt x="688" y="60"/>
                    </a:lnTo>
                    <a:lnTo>
                      <a:pt x="688" y="56"/>
                    </a:lnTo>
                    <a:lnTo>
                      <a:pt x="692" y="56"/>
                    </a:lnTo>
                    <a:lnTo>
                      <a:pt x="688" y="56"/>
                    </a:lnTo>
                    <a:lnTo>
                      <a:pt x="688" y="52"/>
                    </a:lnTo>
                    <a:lnTo>
                      <a:pt x="692" y="48"/>
                    </a:lnTo>
                    <a:lnTo>
                      <a:pt x="696" y="48"/>
                    </a:lnTo>
                    <a:lnTo>
                      <a:pt x="700" y="48"/>
                    </a:lnTo>
                    <a:lnTo>
                      <a:pt x="704" y="48"/>
                    </a:lnTo>
                    <a:lnTo>
                      <a:pt x="708" y="48"/>
                    </a:lnTo>
                    <a:lnTo>
                      <a:pt x="712" y="48"/>
                    </a:lnTo>
                    <a:lnTo>
                      <a:pt x="716" y="48"/>
                    </a:lnTo>
                    <a:lnTo>
                      <a:pt x="718" y="48"/>
                    </a:lnTo>
                    <a:lnTo>
                      <a:pt x="718" y="52"/>
                    </a:lnTo>
                    <a:lnTo>
                      <a:pt x="722" y="56"/>
                    </a:lnTo>
                    <a:lnTo>
                      <a:pt x="718" y="64"/>
                    </a:lnTo>
                    <a:lnTo>
                      <a:pt x="716" y="68"/>
                    </a:lnTo>
                    <a:lnTo>
                      <a:pt x="716" y="72"/>
                    </a:lnTo>
                    <a:lnTo>
                      <a:pt x="712" y="72"/>
                    </a:lnTo>
                    <a:lnTo>
                      <a:pt x="708" y="72"/>
                    </a:lnTo>
                    <a:lnTo>
                      <a:pt x="712" y="72"/>
                    </a:lnTo>
                    <a:lnTo>
                      <a:pt x="708" y="74"/>
                    </a:lnTo>
                    <a:lnTo>
                      <a:pt x="704" y="74"/>
                    </a:lnTo>
                    <a:lnTo>
                      <a:pt x="700" y="78"/>
                    </a:lnTo>
                    <a:lnTo>
                      <a:pt x="696" y="78"/>
                    </a:lnTo>
                    <a:lnTo>
                      <a:pt x="692" y="82"/>
                    </a:lnTo>
                    <a:lnTo>
                      <a:pt x="696" y="82"/>
                    </a:lnTo>
                    <a:lnTo>
                      <a:pt x="696" y="86"/>
                    </a:lnTo>
                    <a:lnTo>
                      <a:pt x="692" y="86"/>
                    </a:lnTo>
                    <a:lnTo>
                      <a:pt x="688" y="86"/>
                    </a:lnTo>
                    <a:lnTo>
                      <a:pt x="686" y="90"/>
                    </a:lnTo>
                    <a:lnTo>
                      <a:pt x="688" y="90"/>
                    </a:lnTo>
                    <a:lnTo>
                      <a:pt x="692" y="90"/>
                    </a:lnTo>
                    <a:lnTo>
                      <a:pt x="688" y="90"/>
                    </a:lnTo>
                    <a:lnTo>
                      <a:pt x="686" y="94"/>
                    </a:lnTo>
                    <a:lnTo>
                      <a:pt x="688" y="94"/>
                    </a:lnTo>
                    <a:lnTo>
                      <a:pt x="688" y="90"/>
                    </a:lnTo>
                    <a:lnTo>
                      <a:pt x="692" y="90"/>
                    </a:lnTo>
                    <a:lnTo>
                      <a:pt x="696" y="90"/>
                    </a:lnTo>
                    <a:lnTo>
                      <a:pt x="696" y="86"/>
                    </a:lnTo>
                    <a:lnTo>
                      <a:pt x="700" y="86"/>
                    </a:lnTo>
                    <a:lnTo>
                      <a:pt x="700" y="82"/>
                    </a:lnTo>
                    <a:lnTo>
                      <a:pt x="704" y="82"/>
                    </a:lnTo>
                    <a:lnTo>
                      <a:pt x="708" y="82"/>
                    </a:lnTo>
                    <a:lnTo>
                      <a:pt x="712" y="78"/>
                    </a:lnTo>
                    <a:lnTo>
                      <a:pt x="716" y="74"/>
                    </a:lnTo>
                    <a:lnTo>
                      <a:pt x="718" y="74"/>
                    </a:lnTo>
                    <a:lnTo>
                      <a:pt x="718" y="72"/>
                    </a:lnTo>
                    <a:lnTo>
                      <a:pt x="722" y="72"/>
                    </a:lnTo>
                    <a:lnTo>
                      <a:pt x="726" y="72"/>
                    </a:lnTo>
                    <a:lnTo>
                      <a:pt x="730" y="68"/>
                    </a:lnTo>
                    <a:lnTo>
                      <a:pt x="734" y="64"/>
                    </a:lnTo>
                    <a:lnTo>
                      <a:pt x="738" y="64"/>
                    </a:lnTo>
                    <a:lnTo>
                      <a:pt x="742" y="60"/>
                    </a:lnTo>
                    <a:lnTo>
                      <a:pt x="744" y="60"/>
                    </a:lnTo>
                    <a:lnTo>
                      <a:pt x="748" y="60"/>
                    </a:lnTo>
                    <a:lnTo>
                      <a:pt x="744" y="60"/>
                    </a:lnTo>
                    <a:lnTo>
                      <a:pt x="744" y="64"/>
                    </a:lnTo>
                    <a:lnTo>
                      <a:pt x="744" y="68"/>
                    </a:lnTo>
                    <a:lnTo>
                      <a:pt x="748" y="68"/>
                    </a:lnTo>
                    <a:lnTo>
                      <a:pt x="748" y="64"/>
                    </a:lnTo>
                    <a:lnTo>
                      <a:pt x="756" y="64"/>
                    </a:lnTo>
                    <a:lnTo>
                      <a:pt x="760" y="64"/>
                    </a:lnTo>
                    <a:lnTo>
                      <a:pt x="764" y="64"/>
                    </a:lnTo>
                    <a:lnTo>
                      <a:pt x="768" y="64"/>
                    </a:lnTo>
                    <a:lnTo>
                      <a:pt x="770" y="64"/>
                    </a:lnTo>
                    <a:lnTo>
                      <a:pt x="770" y="68"/>
                    </a:lnTo>
                    <a:lnTo>
                      <a:pt x="774" y="68"/>
                    </a:lnTo>
                    <a:lnTo>
                      <a:pt x="778" y="64"/>
                    </a:lnTo>
                    <a:lnTo>
                      <a:pt x="782" y="64"/>
                    </a:lnTo>
                    <a:lnTo>
                      <a:pt x="782" y="60"/>
                    </a:lnTo>
                    <a:lnTo>
                      <a:pt x="778" y="60"/>
                    </a:lnTo>
                    <a:lnTo>
                      <a:pt x="778" y="56"/>
                    </a:lnTo>
                    <a:lnTo>
                      <a:pt x="782" y="56"/>
                    </a:lnTo>
                    <a:lnTo>
                      <a:pt x="782" y="60"/>
                    </a:lnTo>
                    <a:lnTo>
                      <a:pt x="786" y="60"/>
                    </a:lnTo>
                    <a:lnTo>
                      <a:pt x="786" y="56"/>
                    </a:lnTo>
                    <a:lnTo>
                      <a:pt x="782" y="56"/>
                    </a:lnTo>
                    <a:lnTo>
                      <a:pt x="782" y="52"/>
                    </a:lnTo>
                    <a:lnTo>
                      <a:pt x="786" y="52"/>
                    </a:lnTo>
                    <a:lnTo>
                      <a:pt x="786" y="56"/>
                    </a:lnTo>
                    <a:lnTo>
                      <a:pt x="786" y="52"/>
                    </a:lnTo>
                    <a:lnTo>
                      <a:pt x="788" y="52"/>
                    </a:lnTo>
                    <a:lnTo>
                      <a:pt x="792" y="52"/>
                    </a:lnTo>
                    <a:lnTo>
                      <a:pt x="796" y="52"/>
                    </a:lnTo>
                    <a:lnTo>
                      <a:pt x="800" y="52"/>
                    </a:lnTo>
                    <a:lnTo>
                      <a:pt x="804" y="52"/>
                    </a:lnTo>
                    <a:lnTo>
                      <a:pt x="808" y="52"/>
                    </a:lnTo>
                    <a:lnTo>
                      <a:pt x="812" y="52"/>
                    </a:lnTo>
                    <a:lnTo>
                      <a:pt x="816" y="52"/>
                    </a:lnTo>
                    <a:lnTo>
                      <a:pt x="818" y="52"/>
                    </a:lnTo>
                    <a:lnTo>
                      <a:pt x="822" y="52"/>
                    </a:lnTo>
                    <a:lnTo>
                      <a:pt x="826" y="52"/>
                    </a:lnTo>
                    <a:lnTo>
                      <a:pt x="830" y="52"/>
                    </a:lnTo>
                    <a:lnTo>
                      <a:pt x="834" y="52"/>
                    </a:lnTo>
                    <a:lnTo>
                      <a:pt x="834" y="56"/>
                    </a:lnTo>
                    <a:lnTo>
                      <a:pt x="838" y="56"/>
                    </a:lnTo>
                    <a:lnTo>
                      <a:pt x="842" y="56"/>
                    </a:lnTo>
                    <a:lnTo>
                      <a:pt x="844" y="56"/>
                    </a:lnTo>
                    <a:lnTo>
                      <a:pt x="848" y="56"/>
                    </a:lnTo>
                    <a:lnTo>
                      <a:pt x="852" y="56"/>
                    </a:lnTo>
                    <a:lnTo>
                      <a:pt x="852" y="60"/>
                    </a:lnTo>
                    <a:lnTo>
                      <a:pt x="856" y="60"/>
                    </a:lnTo>
                    <a:lnTo>
                      <a:pt x="860" y="60"/>
                    </a:lnTo>
                    <a:lnTo>
                      <a:pt x="856" y="64"/>
                    </a:lnTo>
                    <a:lnTo>
                      <a:pt x="852" y="64"/>
                    </a:lnTo>
                    <a:lnTo>
                      <a:pt x="852" y="68"/>
                    </a:lnTo>
                    <a:lnTo>
                      <a:pt x="848" y="68"/>
                    </a:lnTo>
                    <a:lnTo>
                      <a:pt x="844" y="68"/>
                    </a:lnTo>
                    <a:lnTo>
                      <a:pt x="844" y="72"/>
                    </a:lnTo>
                    <a:lnTo>
                      <a:pt x="842" y="72"/>
                    </a:lnTo>
                    <a:lnTo>
                      <a:pt x="838" y="72"/>
                    </a:lnTo>
                    <a:lnTo>
                      <a:pt x="834" y="74"/>
                    </a:lnTo>
                    <a:lnTo>
                      <a:pt x="830" y="74"/>
                    </a:lnTo>
                    <a:lnTo>
                      <a:pt x="826" y="74"/>
                    </a:lnTo>
                    <a:lnTo>
                      <a:pt x="822" y="74"/>
                    </a:lnTo>
                    <a:lnTo>
                      <a:pt x="818" y="74"/>
                    </a:lnTo>
                    <a:lnTo>
                      <a:pt x="818" y="78"/>
                    </a:lnTo>
                    <a:lnTo>
                      <a:pt x="822" y="78"/>
                    </a:lnTo>
                    <a:lnTo>
                      <a:pt x="822" y="82"/>
                    </a:lnTo>
                    <a:lnTo>
                      <a:pt x="818" y="82"/>
                    </a:lnTo>
                    <a:lnTo>
                      <a:pt x="816" y="82"/>
                    </a:lnTo>
                    <a:lnTo>
                      <a:pt x="812" y="82"/>
                    </a:lnTo>
                    <a:lnTo>
                      <a:pt x="808" y="86"/>
                    </a:lnTo>
                    <a:lnTo>
                      <a:pt x="804" y="86"/>
                    </a:lnTo>
                    <a:lnTo>
                      <a:pt x="800" y="86"/>
                    </a:lnTo>
                    <a:lnTo>
                      <a:pt x="796" y="86"/>
                    </a:lnTo>
                    <a:lnTo>
                      <a:pt x="792" y="86"/>
                    </a:lnTo>
                    <a:lnTo>
                      <a:pt x="788" y="86"/>
                    </a:lnTo>
                    <a:lnTo>
                      <a:pt x="786" y="86"/>
                    </a:lnTo>
                    <a:lnTo>
                      <a:pt x="782" y="86"/>
                    </a:lnTo>
                    <a:lnTo>
                      <a:pt x="778" y="86"/>
                    </a:lnTo>
                    <a:lnTo>
                      <a:pt x="774" y="86"/>
                    </a:lnTo>
                    <a:lnTo>
                      <a:pt x="774" y="90"/>
                    </a:lnTo>
                    <a:lnTo>
                      <a:pt x="770" y="90"/>
                    </a:lnTo>
                    <a:lnTo>
                      <a:pt x="768" y="90"/>
                    </a:lnTo>
                    <a:lnTo>
                      <a:pt x="764" y="90"/>
                    </a:lnTo>
                    <a:lnTo>
                      <a:pt x="760" y="90"/>
                    </a:lnTo>
                    <a:lnTo>
                      <a:pt x="756" y="90"/>
                    </a:lnTo>
                    <a:lnTo>
                      <a:pt x="752" y="90"/>
                    </a:lnTo>
                    <a:lnTo>
                      <a:pt x="748" y="90"/>
                    </a:lnTo>
                    <a:lnTo>
                      <a:pt x="744" y="90"/>
                    </a:lnTo>
                    <a:lnTo>
                      <a:pt x="742" y="90"/>
                    </a:lnTo>
                    <a:lnTo>
                      <a:pt x="738" y="94"/>
                    </a:lnTo>
                    <a:lnTo>
                      <a:pt x="734" y="94"/>
                    </a:lnTo>
                    <a:lnTo>
                      <a:pt x="734" y="90"/>
                    </a:lnTo>
                    <a:lnTo>
                      <a:pt x="730" y="90"/>
                    </a:lnTo>
                    <a:lnTo>
                      <a:pt x="730" y="94"/>
                    </a:lnTo>
                    <a:lnTo>
                      <a:pt x="734" y="94"/>
                    </a:lnTo>
                    <a:lnTo>
                      <a:pt x="738" y="94"/>
                    </a:lnTo>
                    <a:lnTo>
                      <a:pt x="742" y="94"/>
                    </a:lnTo>
                    <a:lnTo>
                      <a:pt x="744" y="94"/>
                    </a:lnTo>
                    <a:lnTo>
                      <a:pt x="744" y="90"/>
                    </a:lnTo>
                    <a:lnTo>
                      <a:pt x="748" y="90"/>
                    </a:lnTo>
                    <a:lnTo>
                      <a:pt x="752" y="90"/>
                    </a:lnTo>
                    <a:lnTo>
                      <a:pt x="756" y="90"/>
                    </a:lnTo>
                    <a:lnTo>
                      <a:pt x="760" y="90"/>
                    </a:lnTo>
                    <a:lnTo>
                      <a:pt x="764" y="90"/>
                    </a:lnTo>
                    <a:lnTo>
                      <a:pt x="768" y="94"/>
                    </a:lnTo>
                    <a:lnTo>
                      <a:pt x="770" y="94"/>
                    </a:lnTo>
                    <a:lnTo>
                      <a:pt x="774" y="94"/>
                    </a:lnTo>
                    <a:lnTo>
                      <a:pt x="778" y="94"/>
                    </a:lnTo>
                    <a:lnTo>
                      <a:pt x="782" y="90"/>
                    </a:lnTo>
                    <a:lnTo>
                      <a:pt x="786" y="90"/>
                    </a:lnTo>
                    <a:lnTo>
                      <a:pt x="788" y="90"/>
                    </a:lnTo>
                    <a:lnTo>
                      <a:pt x="788" y="94"/>
                    </a:lnTo>
                    <a:lnTo>
                      <a:pt x="792" y="94"/>
                    </a:lnTo>
                    <a:lnTo>
                      <a:pt x="796" y="94"/>
                    </a:lnTo>
                    <a:lnTo>
                      <a:pt x="800" y="94"/>
                    </a:lnTo>
                    <a:lnTo>
                      <a:pt x="804" y="94"/>
                    </a:lnTo>
                    <a:lnTo>
                      <a:pt x="800" y="94"/>
                    </a:lnTo>
                    <a:lnTo>
                      <a:pt x="800" y="98"/>
                    </a:lnTo>
                    <a:lnTo>
                      <a:pt x="796" y="98"/>
                    </a:lnTo>
                    <a:lnTo>
                      <a:pt x="792" y="98"/>
                    </a:lnTo>
                    <a:lnTo>
                      <a:pt x="796" y="98"/>
                    </a:lnTo>
                    <a:lnTo>
                      <a:pt x="792" y="100"/>
                    </a:lnTo>
                    <a:lnTo>
                      <a:pt x="788" y="100"/>
                    </a:lnTo>
                    <a:lnTo>
                      <a:pt x="786" y="100"/>
                    </a:lnTo>
                    <a:lnTo>
                      <a:pt x="782" y="100"/>
                    </a:lnTo>
                    <a:lnTo>
                      <a:pt x="778" y="100"/>
                    </a:lnTo>
                    <a:lnTo>
                      <a:pt x="774" y="100"/>
                    </a:lnTo>
                    <a:lnTo>
                      <a:pt x="770" y="100"/>
                    </a:lnTo>
                    <a:lnTo>
                      <a:pt x="768" y="100"/>
                    </a:lnTo>
                    <a:lnTo>
                      <a:pt x="764" y="100"/>
                    </a:lnTo>
                    <a:lnTo>
                      <a:pt x="760" y="100"/>
                    </a:lnTo>
                    <a:lnTo>
                      <a:pt x="756" y="100"/>
                    </a:lnTo>
                    <a:lnTo>
                      <a:pt x="752" y="100"/>
                    </a:lnTo>
                    <a:lnTo>
                      <a:pt x="748" y="100"/>
                    </a:lnTo>
                    <a:lnTo>
                      <a:pt x="748" y="104"/>
                    </a:lnTo>
                    <a:lnTo>
                      <a:pt x="744" y="104"/>
                    </a:lnTo>
                    <a:lnTo>
                      <a:pt x="742" y="104"/>
                    </a:lnTo>
                    <a:lnTo>
                      <a:pt x="744" y="104"/>
                    </a:lnTo>
                    <a:lnTo>
                      <a:pt x="742" y="108"/>
                    </a:lnTo>
                    <a:lnTo>
                      <a:pt x="738" y="112"/>
                    </a:lnTo>
                    <a:lnTo>
                      <a:pt x="742" y="112"/>
                    </a:lnTo>
                    <a:lnTo>
                      <a:pt x="744" y="112"/>
                    </a:lnTo>
                    <a:lnTo>
                      <a:pt x="744" y="116"/>
                    </a:lnTo>
                    <a:lnTo>
                      <a:pt x="748" y="116"/>
                    </a:lnTo>
                    <a:lnTo>
                      <a:pt x="748" y="112"/>
                    </a:lnTo>
                    <a:lnTo>
                      <a:pt x="752" y="112"/>
                    </a:lnTo>
                    <a:lnTo>
                      <a:pt x="748" y="112"/>
                    </a:lnTo>
                    <a:lnTo>
                      <a:pt x="744" y="112"/>
                    </a:lnTo>
                    <a:lnTo>
                      <a:pt x="748" y="108"/>
                    </a:lnTo>
                    <a:lnTo>
                      <a:pt x="752" y="108"/>
                    </a:lnTo>
                    <a:lnTo>
                      <a:pt x="756" y="108"/>
                    </a:lnTo>
                    <a:lnTo>
                      <a:pt x="756" y="104"/>
                    </a:lnTo>
                    <a:lnTo>
                      <a:pt x="760" y="104"/>
                    </a:lnTo>
                    <a:lnTo>
                      <a:pt x="764" y="104"/>
                    </a:lnTo>
                    <a:lnTo>
                      <a:pt x="768" y="104"/>
                    </a:lnTo>
                    <a:lnTo>
                      <a:pt x="770" y="104"/>
                    </a:lnTo>
                    <a:lnTo>
                      <a:pt x="774" y="104"/>
                    </a:lnTo>
                    <a:lnTo>
                      <a:pt x="778" y="104"/>
                    </a:lnTo>
                    <a:lnTo>
                      <a:pt x="782" y="104"/>
                    </a:lnTo>
                    <a:lnTo>
                      <a:pt x="786" y="104"/>
                    </a:lnTo>
                    <a:lnTo>
                      <a:pt x="786" y="108"/>
                    </a:lnTo>
                    <a:lnTo>
                      <a:pt x="782" y="108"/>
                    </a:lnTo>
                    <a:lnTo>
                      <a:pt x="778" y="112"/>
                    </a:lnTo>
                    <a:lnTo>
                      <a:pt x="778" y="116"/>
                    </a:lnTo>
                    <a:lnTo>
                      <a:pt x="774" y="116"/>
                    </a:lnTo>
                    <a:lnTo>
                      <a:pt x="770" y="116"/>
                    </a:lnTo>
                    <a:lnTo>
                      <a:pt x="768" y="116"/>
                    </a:lnTo>
                    <a:lnTo>
                      <a:pt x="764" y="116"/>
                    </a:lnTo>
                    <a:lnTo>
                      <a:pt x="760" y="116"/>
                    </a:lnTo>
                    <a:lnTo>
                      <a:pt x="756" y="116"/>
                    </a:lnTo>
                    <a:lnTo>
                      <a:pt x="756" y="120"/>
                    </a:lnTo>
                    <a:lnTo>
                      <a:pt x="752" y="120"/>
                    </a:lnTo>
                    <a:lnTo>
                      <a:pt x="756" y="120"/>
                    </a:lnTo>
                    <a:lnTo>
                      <a:pt x="756" y="124"/>
                    </a:lnTo>
                    <a:lnTo>
                      <a:pt x="752" y="124"/>
                    </a:lnTo>
                    <a:lnTo>
                      <a:pt x="752" y="128"/>
                    </a:lnTo>
                    <a:lnTo>
                      <a:pt x="752" y="130"/>
                    </a:lnTo>
                    <a:lnTo>
                      <a:pt x="752" y="134"/>
                    </a:lnTo>
                    <a:lnTo>
                      <a:pt x="752" y="130"/>
                    </a:lnTo>
                    <a:lnTo>
                      <a:pt x="756" y="128"/>
                    </a:lnTo>
                    <a:lnTo>
                      <a:pt x="760" y="128"/>
                    </a:lnTo>
                    <a:lnTo>
                      <a:pt x="764" y="128"/>
                    </a:lnTo>
                    <a:lnTo>
                      <a:pt x="764" y="130"/>
                    </a:lnTo>
                    <a:lnTo>
                      <a:pt x="760" y="130"/>
                    </a:lnTo>
                    <a:lnTo>
                      <a:pt x="764" y="130"/>
                    </a:lnTo>
                    <a:lnTo>
                      <a:pt x="760" y="130"/>
                    </a:lnTo>
                    <a:lnTo>
                      <a:pt x="756" y="130"/>
                    </a:lnTo>
                    <a:lnTo>
                      <a:pt x="756" y="134"/>
                    </a:lnTo>
                    <a:lnTo>
                      <a:pt x="752" y="134"/>
                    </a:lnTo>
                    <a:lnTo>
                      <a:pt x="748" y="134"/>
                    </a:lnTo>
                    <a:lnTo>
                      <a:pt x="748" y="138"/>
                    </a:lnTo>
                    <a:lnTo>
                      <a:pt x="748" y="142"/>
                    </a:lnTo>
                    <a:lnTo>
                      <a:pt x="744" y="142"/>
                    </a:lnTo>
                    <a:lnTo>
                      <a:pt x="742" y="142"/>
                    </a:lnTo>
                    <a:lnTo>
                      <a:pt x="738" y="142"/>
                    </a:lnTo>
                    <a:lnTo>
                      <a:pt x="734" y="142"/>
                    </a:lnTo>
                    <a:lnTo>
                      <a:pt x="734" y="146"/>
                    </a:lnTo>
                    <a:lnTo>
                      <a:pt x="738" y="146"/>
                    </a:lnTo>
                    <a:lnTo>
                      <a:pt x="734" y="146"/>
                    </a:lnTo>
                    <a:lnTo>
                      <a:pt x="730" y="146"/>
                    </a:lnTo>
                    <a:lnTo>
                      <a:pt x="730" y="150"/>
                    </a:lnTo>
                    <a:lnTo>
                      <a:pt x="734" y="150"/>
                    </a:lnTo>
                    <a:lnTo>
                      <a:pt x="734" y="146"/>
                    </a:lnTo>
                    <a:lnTo>
                      <a:pt x="738" y="146"/>
                    </a:lnTo>
                    <a:lnTo>
                      <a:pt x="738" y="150"/>
                    </a:lnTo>
                    <a:lnTo>
                      <a:pt x="734" y="150"/>
                    </a:lnTo>
                    <a:lnTo>
                      <a:pt x="734" y="154"/>
                    </a:lnTo>
                    <a:lnTo>
                      <a:pt x="730" y="158"/>
                    </a:lnTo>
                    <a:lnTo>
                      <a:pt x="730" y="160"/>
                    </a:lnTo>
                    <a:lnTo>
                      <a:pt x="726" y="160"/>
                    </a:lnTo>
                    <a:lnTo>
                      <a:pt x="722" y="160"/>
                    </a:lnTo>
                    <a:lnTo>
                      <a:pt x="726" y="164"/>
                    </a:lnTo>
                    <a:lnTo>
                      <a:pt x="730" y="164"/>
                    </a:lnTo>
                    <a:lnTo>
                      <a:pt x="726" y="164"/>
                    </a:lnTo>
                    <a:lnTo>
                      <a:pt x="722" y="168"/>
                    </a:lnTo>
                    <a:lnTo>
                      <a:pt x="726" y="168"/>
                    </a:lnTo>
                    <a:lnTo>
                      <a:pt x="722" y="172"/>
                    </a:lnTo>
                    <a:lnTo>
                      <a:pt x="718" y="174"/>
                    </a:lnTo>
                    <a:lnTo>
                      <a:pt x="722" y="174"/>
                    </a:lnTo>
                    <a:lnTo>
                      <a:pt x="726" y="174"/>
                    </a:lnTo>
                    <a:lnTo>
                      <a:pt x="730" y="174"/>
                    </a:lnTo>
                    <a:lnTo>
                      <a:pt x="726" y="174"/>
                    </a:lnTo>
                    <a:lnTo>
                      <a:pt x="726" y="178"/>
                    </a:lnTo>
                    <a:lnTo>
                      <a:pt x="730" y="174"/>
                    </a:lnTo>
                    <a:lnTo>
                      <a:pt x="730" y="172"/>
                    </a:lnTo>
                    <a:lnTo>
                      <a:pt x="734" y="168"/>
                    </a:lnTo>
                    <a:lnTo>
                      <a:pt x="738" y="164"/>
                    </a:lnTo>
                    <a:lnTo>
                      <a:pt x="742" y="168"/>
                    </a:lnTo>
                    <a:lnTo>
                      <a:pt x="744" y="168"/>
                    </a:lnTo>
                    <a:lnTo>
                      <a:pt x="748" y="172"/>
                    </a:lnTo>
                    <a:lnTo>
                      <a:pt x="752" y="172"/>
                    </a:lnTo>
                    <a:lnTo>
                      <a:pt x="756" y="172"/>
                    </a:lnTo>
                    <a:lnTo>
                      <a:pt x="760" y="172"/>
                    </a:lnTo>
                    <a:lnTo>
                      <a:pt x="764" y="174"/>
                    </a:lnTo>
                    <a:lnTo>
                      <a:pt x="760" y="174"/>
                    </a:lnTo>
                    <a:lnTo>
                      <a:pt x="760" y="178"/>
                    </a:lnTo>
                    <a:lnTo>
                      <a:pt x="756" y="174"/>
                    </a:lnTo>
                    <a:lnTo>
                      <a:pt x="748" y="174"/>
                    </a:lnTo>
                    <a:lnTo>
                      <a:pt x="748" y="172"/>
                    </a:lnTo>
                    <a:lnTo>
                      <a:pt x="744" y="172"/>
                    </a:lnTo>
                    <a:lnTo>
                      <a:pt x="744" y="174"/>
                    </a:lnTo>
                    <a:lnTo>
                      <a:pt x="742" y="174"/>
                    </a:lnTo>
                    <a:lnTo>
                      <a:pt x="738" y="174"/>
                    </a:lnTo>
                    <a:lnTo>
                      <a:pt x="742" y="174"/>
                    </a:lnTo>
                    <a:lnTo>
                      <a:pt x="744" y="174"/>
                    </a:lnTo>
                    <a:lnTo>
                      <a:pt x="744" y="178"/>
                    </a:lnTo>
                    <a:lnTo>
                      <a:pt x="742" y="178"/>
                    </a:lnTo>
                    <a:lnTo>
                      <a:pt x="744" y="178"/>
                    </a:lnTo>
                    <a:lnTo>
                      <a:pt x="742" y="178"/>
                    </a:lnTo>
                    <a:lnTo>
                      <a:pt x="738" y="178"/>
                    </a:lnTo>
                    <a:lnTo>
                      <a:pt x="734" y="178"/>
                    </a:lnTo>
                    <a:lnTo>
                      <a:pt x="738" y="178"/>
                    </a:lnTo>
                    <a:lnTo>
                      <a:pt x="742" y="178"/>
                    </a:lnTo>
                    <a:lnTo>
                      <a:pt x="744" y="178"/>
                    </a:lnTo>
                    <a:lnTo>
                      <a:pt x="748" y="182"/>
                    </a:lnTo>
                    <a:lnTo>
                      <a:pt x="744" y="182"/>
                    </a:lnTo>
                    <a:lnTo>
                      <a:pt x="742" y="182"/>
                    </a:lnTo>
                    <a:lnTo>
                      <a:pt x="738" y="182"/>
                    </a:lnTo>
                    <a:lnTo>
                      <a:pt x="742" y="182"/>
                    </a:lnTo>
                    <a:lnTo>
                      <a:pt x="744" y="182"/>
                    </a:lnTo>
                    <a:lnTo>
                      <a:pt x="748" y="182"/>
                    </a:lnTo>
                    <a:lnTo>
                      <a:pt x="752" y="182"/>
                    </a:lnTo>
                    <a:lnTo>
                      <a:pt x="756" y="182"/>
                    </a:lnTo>
                    <a:lnTo>
                      <a:pt x="756" y="186"/>
                    </a:lnTo>
                    <a:lnTo>
                      <a:pt x="760" y="186"/>
                    </a:lnTo>
                    <a:lnTo>
                      <a:pt x="764" y="186"/>
                    </a:lnTo>
                    <a:lnTo>
                      <a:pt x="764" y="182"/>
                    </a:lnTo>
                    <a:lnTo>
                      <a:pt x="768" y="182"/>
                    </a:lnTo>
                    <a:lnTo>
                      <a:pt x="770" y="182"/>
                    </a:lnTo>
                    <a:lnTo>
                      <a:pt x="774" y="186"/>
                    </a:lnTo>
                    <a:lnTo>
                      <a:pt x="774" y="190"/>
                    </a:lnTo>
                    <a:lnTo>
                      <a:pt x="774" y="194"/>
                    </a:lnTo>
                    <a:lnTo>
                      <a:pt x="774" y="198"/>
                    </a:lnTo>
                    <a:lnTo>
                      <a:pt x="770" y="198"/>
                    </a:lnTo>
                    <a:lnTo>
                      <a:pt x="770" y="200"/>
                    </a:lnTo>
                    <a:lnTo>
                      <a:pt x="768" y="198"/>
                    </a:lnTo>
                    <a:lnTo>
                      <a:pt x="764" y="198"/>
                    </a:lnTo>
                    <a:lnTo>
                      <a:pt x="760" y="198"/>
                    </a:lnTo>
                    <a:lnTo>
                      <a:pt x="756" y="198"/>
                    </a:lnTo>
                    <a:lnTo>
                      <a:pt x="752" y="194"/>
                    </a:lnTo>
                    <a:lnTo>
                      <a:pt x="748" y="194"/>
                    </a:lnTo>
                    <a:lnTo>
                      <a:pt x="744" y="194"/>
                    </a:lnTo>
                    <a:lnTo>
                      <a:pt x="738" y="194"/>
                    </a:lnTo>
                    <a:lnTo>
                      <a:pt x="734" y="194"/>
                    </a:lnTo>
                    <a:lnTo>
                      <a:pt x="738" y="194"/>
                    </a:lnTo>
                    <a:lnTo>
                      <a:pt x="742" y="194"/>
                    </a:lnTo>
                    <a:lnTo>
                      <a:pt x="742" y="198"/>
                    </a:lnTo>
                    <a:lnTo>
                      <a:pt x="738" y="198"/>
                    </a:lnTo>
                    <a:lnTo>
                      <a:pt x="734" y="198"/>
                    </a:lnTo>
                    <a:lnTo>
                      <a:pt x="730" y="198"/>
                    </a:lnTo>
                    <a:lnTo>
                      <a:pt x="726" y="198"/>
                    </a:lnTo>
                    <a:lnTo>
                      <a:pt x="730" y="198"/>
                    </a:lnTo>
                    <a:lnTo>
                      <a:pt x="734" y="198"/>
                    </a:lnTo>
                    <a:lnTo>
                      <a:pt x="738" y="198"/>
                    </a:lnTo>
                    <a:lnTo>
                      <a:pt x="734" y="198"/>
                    </a:lnTo>
                    <a:lnTo>
                      <a:pt x="734" y="200"/>
                    </a:lnTo>
                    <a:lnTo>
                      <a:pt x="734" y="198"/>
                    </a:lnTo>
                    <a:lnTo>
                      <a:pt x="730" y="198"/>
                    </a:lnTo>
                    <a:lnTo>
                      <a:pt x="730" y="200"/>
                    </a:lnTo>
                    <a:lnTo>
                      <a:pt x="726" y="204"/>
                    </a:lnTo>
                    <a:lnTo>
                      <a:pt x="722" y="204"/>
                    </a:lnTo>
                    <a:lnTo>
                      <a:pt x="722" y="200"/>
                    </a:lnTo>
                    <a:lnTo>
                      <a:pt x="718" y="198"/>
                    </a:lnTo>
                    <a:lnTo>
                      <a:pt x="716" y="198"/>
                    </a:lnTo>
                    <a:lnTo>
                      <a:pt x="716" y="200"/>
                    </a:lnTo>
                    <a:lnTo>
                      <a:pt x="712" y="200"/>
                    </a:lnTo>
                    <a:lnTo>
                      <a:pt x="716" y="204"/>
                    </a:lnTo>
                    <a:lnTo>
                      <a:pt x="716" y="208"/>
                    </a:lnTo>
                    <a:lnTo>
                      <a:pt x="716" y="204"/>
                    </a:lnTo>
                    <a:lnTo>
                      <a:pt x="718" y="204"/>
                    </a:lnTo>
                    <a:lnTo>
                      <a:pt x="722" y="204"/>
                    </a:lnTo>
                    <a:lnTo>
                      <a:pt x="726" y="208"/>
                    </a:lnTo>
                    <a:lnTo>
                      <a:pt x="722" y="208"/>
                    </a:lnTo>
                    <a:lnTo>
                      <a:pt x="718" y="208"/>
                    </a:lnTo>
                    <a:lnTo>
                      <a:pt x="722" y="208"/>
                    </a:lnTo>
                    <a:lnTo>
                      <a:pt x="726" y="208"/>
                    </a:lnTo>
                    <a:lnTo>
                      <a:pt x="722" y="208"/>
                    </a:lnTo>
                    <a:lnTo>
                      <a:pt x="718" y="208"/>
                    </a:lnTo>
                    <a:lnTo>
                      <a:pt x="716" y="208"/>
                    </a:lnTo>
                    <a:lnTo>
                      <a:pt x="718" y="208"/>
                    </a:lnTo>
                    <a:lnTo>
                      <a:pt x="722" y="208"/>
                    </a:lnTo>
                    <a:lnTo>
                      <a:pt x="726" y="208"/>
                    </a:lnTo>
                    <a:lnTo>
                      <a:pt x="726" y="212"/>
                    </a:lnTo>
                    <a:lnTo>
                      <a:pt x="726" y="216"/>
                    </a:lnTo>
                    <a:lnTo>
                      <a:pt x="730" y="212"/>
                    </a:lnTo>
                    <a:lnTo>
                      <a:pt x="734" y="212"/>
                    </a:lnTo>
                    <a:lnTo>
                      <a:pt x="734" y="216"/>
                    </a:lnTo>
                    <a:lnTo>
                      <a:pt x="738" y="216"/>
                    </a:lnTo>
                    <a:lnTo>
                      <a:pt x="742" y="216"/>
                    </a:lnTo>
                    <a:lnTo>
                      <a:pt x="744" y="216"/>
                    </a:lnTo>
                    <a:lnTo>
                      <a:pt x="742" y="216"/>
                    </a:lnTo>
                    <a:lnTo>
                      <a:pt x="738" y="216"/>
                    </a:lnTo>
                    <a:lnTo>
                      <a:pt x="734" y="212"/>
                    </a:lnTo>
                    <a:lnTo>
                      <a:pt x="738" y="212"/>
                    </a:lnTo>
                    <a:lnTo>
                      <a:pt x="742" y="212"/>
                    </a:lnTo>
                    <a:lnTo>
                      <a:pt x="742" y="216"/>
                    </a:lnTo>
                    <a:lnTo>
                      <a:pt x="744" y="216"/>
                    </a:lnTo>
                    <a:lnTo>
                      <a:pt x="748" y="216"/>
                    </a:lnTo>
                    <a:lnTo>
                      <a:pt x="748" y="212"/>
                    </a:lnTo>
                    <a:lnTo>
                      <a:pt x="752" y="216"/>
                    </a:lnTo>
                    <a:lnTo>
                      <a:pt x="752" y="220"/>
                    </a:lnTo>
                    <a:lnTo>
                      <a:pt x="748" y="220"/>
                    </a:lnTo>
                    <a:lnTo>
                      <a:pt x="744" y="220"/>
                    </a:lnTo>
                    <a:lnTo>
                      <a:pt x="744" y="224"/>
                    </a:lnTo>
                    <a:lnTo>
                      <a:pt x="742" y="224"/>
                    </a:lnTo>
                    <a:lnTo>
                      <a:pt x="738" y="220"/>
                    </a:lnTo>
                    <a:lnTo>
                      <a:pt x="730" y="220"/>
                    </a:lnTo>
                    <a:lnTo>
                      <a:pt x="730" y="224"/>
                    </a:lnTo>
                    <a:lnTo>
                      <a:pt x="726" y="224"/>
                    </a:lnTo>
                    <a:lnTo>
                      <a:pt x="722" y="224"/>
                    </a:lnTo>
                    <a:lnTo>
                      <a:pt x="722" y="220"/>
                    </a:lnTo>
                    <a:lnTo>
                      <a:pt x="722" y="224"/>
                    </a:lnTo>
                    <a:lnTo>
                      <a:pt x="726" y="224"/>
                    </a:lnTo>
                    <a:lnTo>
                      <a:pt x="730" y="224"/>
                    </a:lnTo>
                    <a:lnTo>
                      <a:pt x="734" y="224"/>
                    </a:lnTo>
                    <a:lnTo>
                      <a:pt x="738" y="224"/>
                    </a:lnTo>
                    <a:lnTo>
                      <a:pt x="742" y="224"/>
                    </a:lnTo>
                    <a:lnTo>
                      <a:pt x="744" y="224"/>
                    </a:lnTo>
                    <a:lnTo>
                      <a:pt x="748" y="224"/>
                    </a:lnTo>
                    <a:lnTo>
                      <a:pt x="752" y="224"/>
                    </a:lnTo>
                    <a:lnTo>
                      <a:pt x="756" y="228"/>
                    </a:lnTo>
                    <a:lnTo>
                      <a:pt x="756" y="230"/>
                    </a:lnTo>
                    <a:lnTo>
                      <a:pt x="756" y="234"/>
                    </a:lnTo>
                    <a:lnTo>
                      <a:pt x="760" y="238"/>
                    </a:lnTo>
                    <a:lnTo>
                      <a:pt x="756" y="238"/>
                    </a:lnTo>
                    <a:lnTo>
                      <a:pt x="756" y="242"/>
                    </a:lnTo>
                    <a:lnTo>
                      <a:pt x="756" y="246"/>
                    </a:lnTo>
                    <a:lnTo>
                      <a:pt x="752" y="246"/>
                    </a:lnTo>
                    <a:lnTo>
                      <a:pt x="748" y="246"/>
                    </a:lnTo>
                    <a:lnTo>
                      <a:pt x="748" y="242"/>
                    </a:lnTo>
                    <a:lnTo>
                      <a:pt x="748" y="238"/>
                    </a:lnTo>
                    <a:lnTo>
                      <a:pt x="744" y="238"/>
                    </a:lnTo>
                    <a:lnTo>
                      <a:pt x="742" y="238"/>
                    </a:lnTo>
                    <a:lnTo>
                      <a:pt x="742" y="242"/>
                    </a:lnTo>
                    <a:lnTo>
                      <a:pt x="738" y="242"/>
                    </a:lnTo>
                    <a:lnTo>
                      <a:pt x="734" y="238"/>
                    </a:lnTo>
                    <a:lnTo>
                      <a:pt x="730" y="234"/>
                    </a:lnTo>
                    <a:lnTo>
                      <a:pt x="726" y="234"/>
                    </a:lnTo>
                    <a:lnTo>
                      <a:pt x="726" y="230"/>
                    </a:lnTo>
                    <a:lnTo>
                      <a:pt x="722" y="230"/>
                    </a:lnTo>
                    <a:lnTo>
                      <a:pt x="718" y="230"/>
                    </a:lnTo>
                    <a:lnTo>
                      <a:pt x="716" y="230"/>
                    </a:lnTo>
                    <a:lnTo>
                      <a:pt x="718" y="230"/>
                    </a:lnTo>
                    <a:lnTo>
                      <a:pt x="722" y="230"/>
                    </a:lnTo>
                    <a:lnTo>
                      <a:pt x="722" y="234"/>
                    </a:lnTo>
                    <a:lnTo>
                      <a:pt x="726" y="234"/>
                    </a:lnTo>
                    <a:lnTo>
                      <a:pt x="730" y="234"/>
                    </a:lnTo>
                    <a:lnTo>
                      <a:pt x="726" y="234"/>
                    </a:lnTo>
                    <a:lnTo>
                      <a:pt x="722" y="234"/>
                    </a:lnTo>
                    <a:lnTo>
                      <a:pt x="718" y="234"/>
                    </a:lnTo>
                    <a:lnTo>
                      <a:pt x="716" y="234"/>
                    </a:lnTo>
                    <a:lnTo>
                      <a:pt x="718" y="234"/>
                    </a:lnTo>
                    <a:lnTo>
                      <a:pt x="722" y="234"/>
                    </a:lnTo>
                    <a:lnTo>
                      <a:pt x="726" y="234"/>
                    </a:lnTo>
                    <a:lnTo>
                      <a:pt x="730" y="238"/>
                    </a:lnTo>
                    <a:lnTo>
                      <a:pt x="734" y="238"/>
                    </a:lnTo>
                    <a:lnTo>
                      <a:pt x="738" y="242"/>
                    </a:lnTo>
                    <a:lnTo>
                      <a:pt x="742" y="242"/>
                    </a:lnTo>
                    <a:lnTo>
                      <a:pt x="742" y="246"/>
                    </a:lnTo>
                    <a:lnTo>
                      <a:pt x="738" y="246"/>
                    </a:lnTo>
                    <a:lnTo>
                      <a:pt x="734" y="246"/>
                    </a:lnTo>
                    <a:lnTo>
                      <a:pt x="730" y="246"/>
                    </a:lnTo>
                    <a:lnTo>
                      <a:pt x="730" y="250"/>
                    </a:lnTo>
                    <a:lnTo>
                      <a:pt x="726" y="250"/>
                    </a:lnTo>
                    <a:lnTo>
                      <a:pt x="722" y="250"/>
                    </a:lnTo>
                    <a:lnTo>
                      <a:pt x="722" y="246"/>
                    </a:lnTo>
                    <a:lnTo>
                      <a:pt x="718" y="246"/>
                    </a:lnTo>
                    <a:lnTo>
                      <a:pt x="716" y="246"/>
                    </a:lnTo>
                    <a:lnTo>
                      <a:pt x="716" y="242"/>
                    </a:lnTo>
                    <a:lnTo>
                      <a:pt x="716" y="246"/>
                    </a:lnTo>
                    <a:lnTo>
                      <a:pt x="718" y="246"/>
                    </a:lnTo>
                    <a:lnTo>
                      <a:pt x="722" y="246"/>
                    </a:lnTo>
                    <a:lnTo>
                      <a:pt x="722" y="250"/>
                    </a:lnTo>
                    <a:lnTo>
                      <a:pt x="726" y="250"/>
                    </a:lnTo>
                    <a:lnTo>
                      <a:pt x="730" y="250"/>
                    </a:lnTo>
                    <a:lnTo>
                      <a:pt x="730" y="246"/>
                    </a:lnTo>
                    <a:lnTo>
                      <a:pt x="734" y="246"/>
                    </a:lnTo>
                    <a:lnTo>
                      <a:pt x="738" y="246"/>
                    </a:lnTo>
                    <a:lnTo>
                      <a:pt x="742" y="246"/>
                    </a:lnTo>
                    <a:lnTo>
                      <a:pt x="742" y="250"/>
                    </a:lnTo>
                    <a:lnTo>
                      <a:pt x="738" y="254"/>
                    </a:lnTo>
                    <a:lnTo>
                      <a:pt x="742" y="254"/>
                    </a:lnTo>
                    <a:lnTo>
                      <a:pt x="742" y="256"/>
                    </a:lnTo>
                    <a:lnTo>
                      <a:pt x="738" y="256"/>
                    </a:lnTo>
                    <a:lnTo>
                      <a:pt x="734" y="256"/>
                    </a:lnTo>
                    <a:lnTo>
                      <a:pt x="738" y="256"/>
                    </a:lnTo>
                    <a:lnTo>
                      <a:pt x="742" y="256"/>
                    </a:lnTo>
                    <a:lnTo>
                      <a:pt x="744" y="256"/>
                    </a:lnTo>
                    <a:lnTo>
                      <a:pt x="748" y="256"/>
                    </a:lnTo>
                    <a:lnTo>
                      <a:pt x="752" y="260"/>
                    </a:lnTo>
                    <a:lnTo>
                      <a:pt x="756" y="256"/>
                    </a:lnTo>
                    <a:lnTo>
                      <a:pt x="760" y="256"/>
                    </a:lnTo>
                    <a:lnTo>
                      <a:pt x="760" y="260"/>
                    </a:lnTo>
                    <a:lnTo>
                      <a:pt x="764" y="260"/>
                    </a:lnTo>
                    <a:lnTo>
                      <a:pt x="764" y="264"/>
                    </a:lnTo>
                    <a:lnTo>
                      <a:pt x="760" y="264"/>
                    </a:lnTo>
                    <a:lnTo>
                      <a:pt x="760" y="268"/>
                    </a:lnTo>
                    <a:lnTo>
                      <a:pt x="756" y="268"/>
                    </a:lnTo>
                    <a:lnTo>
                      <a:pt x="752" y="268"/>
                    </a:lnTo>
                    <a:lnTo>
                      <a:pt x="748" y="268"/>
                    </a:lnTo>
                    <a:lnTo>
                      <a:pt x="744" y="268"/>
                    </a:lnTo>
                    <a:lnTo>
                      <a:pt x="744" y="264"/>
                    </a:lnTo>
                    <a:lnTo>
                      <a:pt x="742" y="264"/>
                    </a:lnTo>
                    <a:lnTo>
                      <a:pt x="738" y="264"/>
                    </a:lnTo>
                    <a:lnTo>
                      <a:pt x="734" y="264"/>
                    </a:lnTo>
                    <a:lnTo>
                      <a:pt x="730" y="264"/>
                    </a:lnTo>
                    <a:lnTo>
                      <a:pt x="726" y="264"/>
                    </a:lnTo>
                    <a:lnTo>
                      <a:pt x="722" y="264"/>
                    </a:lnTo>
                    <a:lnTo>
                      <a:pt x="722" y="260"/>
                    </a:lnTo>
                    <a:lnTo>
                      <a:pt x="718" y="260"/>
                    </a:lnTo>
                    <a:lnTo>
                      <a:pt x="722" y="260"/>
                    </a:lnTo>
                    <a:lnTo>
                      <a:pt x="722" y="264"/>
                    </a:lnTo>
                    <a:lnTo>
                      <a:pt x="722" y="268"/>
                    </a:lnTo>
                    <a:lnTo>
                      <a:pt x="718" y="268"/>
                    </a:lnTo>
                    <a:lnTo>
                      <a:pt x="716" y="268"/>
                    </a:lnTo>
                    <a:lnTo>
                      <a:pt x="718" y="268"/>
                    </a:lnTo>
                    <a:lnTo>
                      <a:pt x="718" y="272"/>
                    </a:lnTo>
                    <a:lnTo>
                      <a:pt x="716" y="272"/>
                    </a:lnTo>
                    <a:lnTo>
                      <a:pt x="718" y="276"/>
                    </a:lnTo>
                    <a:lnTo>
                      <a:pt x="722" y="276"/>
                    </a:lnTo>
                    <a:lnTo>
                      <a:pt x="722" y="280"/>
                    </a:lnTo>
                    <a:lnTo>
                      <a:pt x="722" y="284"/>
                    </a:lnTo>
                    <a:lnTo>
                      <a:pt x="726" y="284"/>
                    </a:lnTo>
                    <a:lnTo>
                      <a:pt x="722" y="280"/>
                    </a:lnTo>
                    <a:lnTo>
                      <a:pt x="722" y="276"/>
                    </a:lnTo>
                    <a:lnTo>
                      <a:pt x="726" y="272"/>
                    </a:lnTo>
                    <a:lnTo>
                      <a:pt x="726" y="276"/>
                    </a:lnTo>
                    <a:lnTo>
                      <a:pt x="730" y="276"/>
                    </a:lnTo>
                    <a:lnTo>
                      <a:pt x="734" y="276"/>
                    </a:lnTo>
                    <a:lnTo>
                      <a:pt x="738" y="280"/>
                    </a:lnTo>
                    <a:lnTo>
                      <a:pt x="742" y="280"/>
                    </a:lnTo>
                    <a:lnTo>
                      <a:pt x="744" y="280"/>
                    </a:lnTo>
                    <a:lnTo>
                      <a:pt x="744" y="284"/>
                    </a:lnTo>
                    <a:lnTo>
                      <a:pt x="742" y="284"/>
                    </a:lnTo>
                    <a:lnTo>
                      <a:pt x="742" y="286"/>
                    </a:lnTo>
                    <a:lnTo>
                      <a:pt x="744" y="286"/>
                    </a:lnTo>
                    <a:lnTo>
                      <a:pt x="742" y="290"/>
                    </a:lnTo>
                    <a:lnTo>
                      <a:pt x="738" y="290"/>
                    </a:lnTo>
                    <a:lnTo>
                      <a:pt x="734" y="290"/>
                    </a:lnTo>
                    <a:lnTo>
                      <a:pt x="730" y="290"/>
                    </a:lnTo>
                    <a:lnTo>
                      <a:pt x="726" y="290"/>
                    </a:lnTo>
                    <a:lnTo>
                      <a:pt x="722" y="290"/>
                    </a:lnTo>
                    <a:lnTo>
                      <a:pt x="722" y="294"/>
                    </a:lnTo>
                    <a:lnTo>
                      <a:pt x="718" y="294"/>
                    </a:lnTo>
                    <a:lnTo>
                      <a:pt x="716" y="294"/>
                    </a:lnTo>
                    <a:lnTo>
                      <a:pt x="712" y="294"/>
                    </a:lnTo>
                    <a:lnTo>
                      <a:pt x="708" y="294"/>
                    </a:lnTo>
                    <a:lnTo>
                      <a:pt x="704" y="294"/>
                    </a:lnTo>
                    <a:lnTo>
                      <a:pt x="704" y="290"/>
                    </a:lnTo>
                    <a:lnTo>
                      <a:pt x="700" y="290"/>
                    </a:lnTo>
                    <a:lnTo>
                      <a:pt x="696" y="290"/>
                    </a:lnTo>
                    <a:lnTo>
                      <a:pt x="696" y="286"/>
                    </a:lnTo>
                    <a:lnTo>
                      <a:pt x="692" y="286"/>
                    </a:lnTo>
                    <a:lnTo>
                      <a:pt x="692" y="284"/>
                    </a:lnTo>
                    <a:lnTo>
                      <a:pt x="696" y="284"/>
                    </a:lnTo>
                    <a:lnTo>
                      <a:pt x="700" y="284"/>
                    </a:lnTo>
                    <a:lnTo>
                      <a:pt x="704" y="286"/>
                    </a:lnTo>
                    <a:lnTo>
                      <a:pt x="708" y="286"/>
                    </a:lnTo>
                    <a:lnTo>
                      <a:pt x="712" y="286"/>
                    </a:lnTo>
                    <a:lnTo>
                      <a:pt x="716" y="286"/>
                    </a:lnTo>
                    <a:lnTo>
                      <a:pt x="718" y="286"/>
                    </a:lnTo>
                    <a:lnTo>
                      <a:pt x="716" y="286"/>
                    </a:lnTo>
                    <a:lnTo>
                      <a:pt x="712" y="286"/>
                    </a:lnTo>
                    <a:lnTo>
                      <a:pt x="708" y="286"/>
                    </a:lnTo>
                    <a:lnTo>
                      <a:pt x="704" y="284"/>
                    </a:lnTo>
                    <a:lnTo>
                      <a:pt x="700" y="284"/>
                    </a:lnTo>
                    <a:lnTo>
                      <a:pt x="696" y="284"/>
                    </a:lnTo>
                    <a:lnTo>
                      <a:pt x="692" y="284"/>
                    </a:lnTo>
                    <a:lnTo>
                      <a:pt x="692" y="280"/>
                    </a:lnTo>
                    <a:lnTo>
                      <a:pt x="688" y="280"/>
                    </a:lnTo>
                    <a:lnTo>
                      <a:pt x="688" y="284"/>
                    </a:lnTo>
                    <a:lnTo>
                      <a:pt x="686" y="284"/>
                    </a:lnTo>
                    <a:lnTo>
                      <a:pt x="686" y="286"/>
                    </a:lnTo>
                    <a:lnTo>
                      <a:pt x="682" y="286"/>
                    </a:lnTo>
                    <a:lnTo>
                      <a:pt x="678" y="286"/>
                    </a:lnTo>
                    <a:lnTo>
                      <a:pt x="678" y="284"/>
                    </a:lnTo>
                    <a:lnTo>
                      <a:pt x="674" y="284"/>
                    </a:lnTo>
                    <a:lnTo>
                      <a:pt x="674" y="280"/>
                    </a:lnTo>
                    <a:lnTo>
                      <a:pt x="670" y="280"/>
                    </a:lnTo>
                    <a:lnTo>
                      <a:pt x="670" y="276"/>
                    </a:lnTo>
                    <a:lnTo>
                      <a:pt x="666" y="276"/>
                    </a:lnTo>
                    <a:lnTo>
                      <a:pt x="666" y="280"/>
                    </a:lnTo>
                    <a:lnTo>
                      <a:pt x="670" y="280"/>
                    </a:lnTo>
                    <a:lnTo>
                      <a:pt x="674" y="284"/>
                    </a:lnTo>
                    <a:lnTo>
                      <a:pt x="678" y="284"/>
                    </a:lnTo>
                    <a:lnTo>
                      <a:pt x="678" y="286"/>
                    </a:lnTo>
                    <a:lnTo>
                      <a:pt x="682" y="286"/>
                    </a:lnTo>
                    <a:lnTo>
                      <a:pt x="682" y="290"/>
                    </a:lnTo>
                    <a:lnTo>
                      <a:pt x="678" y="290"/>
                    </a:lnTo>
                    <a:lnTo>
                      <a:pt x="674" y="290"/>
                    </a:lnTo>
                    <a:lnTo>
                      <a:pt x="670" y="290"/>
                    </a:lnTo>
                    <a:lnTo>
                      <a:pt x="670" y="294"/>
                    </a:lnTo>
                    <a:lnTo>
                      <a:pt x="666" y="294"/>
                    </a:lnTo>
                    <a:lnTo>
                      <a:pt x="662" y="294"/>
                    </a:lnTo>
                    <a:lnTo>
                      <a:pt x="660" y="294"/>
                    </a:lnTo>
                    <a:lnTo>
                      <a:pt x="656" y="294"/>
                    </a:lnTo>
                    <a:lnTo>
                      <a:pt x="652" y="294"/>
                    </a:lnTo>
                    <a:lnTo>
                      <a:pt x="652" y="290"/>
                    </a:lnTo>
                    <a:lnTo>
                      <a:pt x="648" y="290"/>
                    </a:lnTo>
                    <a:lnTo>
                      <a:pt x="644" y="290"/>
                    </a:lnTo>
                    <a:lnTo>
                      <a:pt x="648" y="294"/>
                    </a:lnTo>
                    <a:lnTo>
                      <a:pt x="652" y="294"/>
                    </a:lnTo>
                    <a:lnTo>
                      <a:pt x="656" y="294"/>
                    </a:lnTo>
                    <a:lnTo>
                      <a:pt x="660" y="294"/>
                    </a:lnTo>
                    <a:lnTo>
                      <a:pt x="656" y="294"/>
                    </a:lnTo>
                    <a:lnTo>
                      <a:pt x="656" y="298"/>
                    </a:lnTo>
                    <a:lnTo>
                      <a:pt x="652" y="298"/>
                    </a:lnTo>
                    <a:lnTo>
                      <a:pt x="648" y="298"/>
                    </a:lnTo>
                    <a:lnTo>
                      <a:pt x="644" y="298"/>
                    </a:lnTo>
                    <a:lnTo>
                      <a:pt x="640" y="298"/>
                    </a:lnTo>
                    <a:lnTo>
                      <a:pt x="644" y="298"/>
                    </a:lnTo>
                    <a:lnTo>
                      <a:pt x="644" y="302"/>
                    </a:lnTo>
                    <a:lnTo>
                      <a:pt x="644" y="306"/>
                    </a:lnTo>
                    <a:lnTo>
                      <a:pt x="644" y="302"/>
                    </a:lnTo>
                    <a:lnTo>
                      <a:pt x="644" y="298"/>
                    </a:lnTo>
                    <a:lnTo>
                      <a:pt x="648" y="298"/>
                    </a:lnTo>
                    <a:lnTo>
                      <a:pt x="652" y="298"/>
                    </a:lnTo>
                    <a:lnTo>
                      <a:pt x="656" y="298"/>
                    </a:lnTo>
                    <a:lnTo>
                      <a:pt x="660" y="298"/>
                    </a:lnTo>
                    <a:lnTo>
                      <a:pt x="662" y="298"/>
                    </a:lnTo>
                    <a:lnTo>
                      <a:pt x="666" y="298"/>
                    </a:lnTo>
                    <a:lnTo>
                      <a:pt x="670" y="298"/>
                    </a:lnTo>
                    <a:lnTo>
                      <a:pt x="674" y="298"/>
                    </a:lnTo>
                    <a:lnTo>
                      <a:pt x="674" y="302"/>
                    </a:lnTo>
                    <a:lnTo>
                      <a:pt x="678" y="298"/>
                    </a:lnTo>
                    <a:lnTo>
                      <a:pt x="678" y="302"/>
                    </a:lnTo>
                    <a:lnTo>
                      <a:pt x="678" y="306"/>
                    </a:lnTo>
                    <a:lnTo>
                      <a:pt x="674" y="306"/>
                    </a:lnTo>
                    <a:lnTo>
                      <a:pt x="670" y="306"/>
                    </a:lnTo>
                    <a:lnTo>
                      <a:pt x="666" y="306"/>
                    </a:lnTo>
                    <a:lnTo>
                      <a:pt x="662" y="310"/>
                    </a:lnTo>
                    <a:lnTo>
                      <a:pt x="660" y="310"/>
                    </a:lnTo>
                    <a:lnTo>
                      <a:pt x="656" y="306"/>
                    </a:lnTo>
                    <a:lnTo>
                      <a:pt x="652" y="306"/>
                    </a:lnTo>
                    <a:lnTo>
                      <a:pt x="648" y="306"/>
                    </a:lnTo>
                    <a:lnTo>
                      <a:pt x="644" y="306"/>
                    </a:lnTo>
                    <a:lnTo>
                      <a:pt x="648" y="306"/>
                    </a:lnTo>
                    <a:lnTo>
                      <a:pt x="652" y="306"/>
                    </a:lnTo>
                    <a:lnTo>
                      <a:pt x="656" y="306"/>
                    </a:lnTo>
                    <a:lnTo>
                      <a:pt x="660" y="310"/>
                    </a:lnTo>
                    <a:lnTo>
                      <a:pt x="656" y="310"/>
                    </a:lnTo>
                    <a:lnTo>
                      <a:pt x="652" y="310"/>
                    </a:lnTo>
                    <a:lnTo>
                      <a:pt x="656" y="310"/>
                    </a:lnTo>
                    <a:lnTo>
                      <a:pt x="660" y="310"/>
                    </a:lnTo>
                    <a:lnTo>
                      <a:pt x="660" y="314"/>
                    </a:lnTo>
                    <a:lnTo>
                      <a:pt x="660" y="310"/>
                    </a:lnTo>
                    <a:lnTo>
                      <a:pt x="662" y="310"/>
                    </a:lnTo>
                    <a:lnTo>
                      <a:pt x="666" y="310"/>
                    </a:lnTo>
                    <a:lnTo>
                      <a:pt x="670" y="306"/>
                    </a:lnTo>
                    <a:lnTo>
                      <a:pt x="674" y="310"/>
                    </a:lnTo>
                    <a:lnTo>
                      <a:pt x="678" y="310"/>
                    </a:lnTo>
                    <a:lnTo>
                      <a:pt x="682" y="310"/>
                    </a:lnTo>
                    <a:lnTo>
                      <a:pt x="682" y="314"/>
                    </a:lnTo>
                    <a:lnTo>
                      <a:pt x="686" y="314"/>
                    </a:lnTo>
                    <a:lnTo>
                      <a:pt x="682" y="316"/>
                    </a:lnTo>
                    <a:lnTo>
                      <a:pt x="678" y="316"/>
                    </a:lnTo>
                    <a:lnTo>
                      <a:pt x="674" y="316"/>
                    </a:lnTo>
                    <a:lnTo>
                      <a:pt x="670" y="316"/>
                    </a:lnTo>
                    <a:lnTo>
                      <a:pt x="666" y="316"/>
                    </a:lnTo>
                    <a:lnTo>
                      <a:pt x="670" y="316"/>
                    </a:lnTo>
                    <a:lnTo>
                      <a:pt x="674" y="316"/>
                    </a:lnTo>
                    <a:lnTo>
                      <a:pt x="674" y="320"/>
                    </a:lnTo>
                    <a:lnTo>
                      <a:pt x="670" y="320"/>
                    </a:lnTo>
                    <a:lnTo>
                      <a:pt x="670" y="324"/>
                    </a:lnTo>
                    <a:lnTo>
                      <a:pt x="674" y="324"/>
                    </a:lnTo>
                    <a:lnTo>
                      <a:pt x="674" y="320"/>
                    </a:lnTo>
                    <a:lnTo>
                      <a:pt x="678" y="320"/>
                    </a:lnTo>
                    <a:lnTo>
                      <a:pt x="678" y="316"/>
                    </a:lnTo>
                    <a:lnTo>
                      <a:pt x="682" y="316"/>
                    </a:lnTo>
                    <a:lnTo>
                      <a:pt x="686" y="316"/>
                    </a:lnTo>
                    <a:lnTo>
                      <a:pt x="686" y="320"/>
                    </a:lnTo>
                    <a:lnTo>
                      <a:pt x="688" y="320"/>
                    </a:lnTo>
                    <a:lnTo>
                      <a:pt x="692" y="320"/>
                    </a:lnTo>
                    <a:lnTo>
                      <a:pt x="696" y="320"/>
                    </a:lnTo>
                    <a:lnTo>
                      <a:pt x="696" y="324"/>
                    </a:lnTo>
                    <a:lnTo>
                      <a:pt x="700" y="324"/>
                    </a:lnTo>
                    <a:lnTo>
                      <a:pt x="704" y="324"/>
                    </a:lnTo>
                    <a:lnTo>
                      <a:pt x="704" y="328"/>
                    </a:lnTo>
                    <a:lnTo>
                      <a:pt x="708" y="328"/>
                    </a:lnTo>
                    <a:lnTo>
                      <a:pt x="712" y="328"/>
                    </a:lnTo>
                    <a:lnTo>
                      <a:pt x="712" y="332"/>
                    </a:lnTo>
                    <a:lnTo>
                      <a:pt x="716" y="332"/>
                    </a:lnTo>
                    <a:lnTo>
                      <a:pt x="712" y="332"/>
                    </a:lnTo>
                    <a:lnTo>
                      <a:pt x="712" y="336"/>
                    </a:lnTo>
                    <a:lnTo>
                      <a:pt x="708" y="336"/>
                    </a:lnTo>
                    <a:lnTo>
                      <a:pt x="704" y="336"/>
                    </a:lnTo>
                    <a:lnTo>
                      <a:pt x="704" y="340"/>
                    </a:lnTo>
                    <a:lnTo>
                      <a:pt x="708" y="340"/>
                    </a:lnTo>
                    <a:lnTo>
                      <a:pt x="708" y="336"/>
                    </a:lnTo>
                    <a:lnTo>
                      <a:pt x="712" y="336"/>
                    </a:lnTo>
                    <a:lnTo>
                      <a:pt x="716" y="336"/>
                    </a:lnTo>
                    <a:lnTo>
                      <a:pt x="712" y="336"/>
                    </a:lnTo>
                    <a:lnTo>
                      <a:pt x="712" y="340"/>
                    </a:lnTo>
                    <a:lnTo>
                      <a:pt x="716" y="340"/>
                    </a:lnTo>
                    <a:lnTo>
                      <a:pt x="716" y="336"/>
                    </a:lnTo>
                    <a:lnTo>
                      <a:pt x="718" y="336"/>
                    </a:lnTo>
                    <a:lnTo>
                      <a:pt x="722" y="336"/>
                    </a:lnTo>
                    <a:lnTo>
                      <a:pt x="718" y="336"/>
                    </a:lnTo>
                    <a:lnTo>
                      <a:pt x="718" y="340"/>
                    </a:lnTo>
                    <a:lnTo>
                      <a:pt x="716" y="340"/>
                    </a:lnTo>
                    <a:lnTo>
                      <a:pt x="712" y="342"/>
                    </a:lnTo>
                    <a:lnTo>
                      <a:pt x="716" y="342"/>
                    </a:lnTo>
                    <a:lnTo>
                      <a:pt x="716" y="346"/>
                    </a:lnTo>
                    <a:lnTo>
                      <a:pt x="716" y="342"/>
                    </a:lnTo>
                    <a:lnTo>
                      <a:pt x="718" y="342"/>
                    </a:lnTo>
                    <a:lnTo>
                      <a:pt x="722" y="342"/>
                    </a:lnTo>
                    <a:lnTo>
                      <a:pt x="726" y="342"/>
                    </a:lnTo>
                    <a:lnTo>
                      <a:pt x="722" y="342"/>
                    </a:lnTo>
                    <a:lnTo>
                      <a:pt x="722" y="346"/>
                    </a:lnTo>
                    <a:lnTo>
                      <a:pt x="726" y="346"/>
                    </a:lnTo>
                    <a:lnTo>
                      <a:pt x="722" y="346"/>
                    </a:lnTo>
                    <a:lnTo>
                      <a:pt x="726" y="346"/>
                    </a:lnTo>
                    <a:lnTo>
                      <a:pt x="726" y="350"/>
                    </a:lnTo>
                    <a:lnTo>
                      <a:pt x="722" y="350"/>
                    </a:lnTo>
                    <a:lnTo>
                      <a:pt x="722" y="354"/>
                    </a:lnTo>
                    <a:lnTo>
                      <a:pt x="718" y="354"/>
                    </a:lnTo>
                    <a:lnTo>
                      <a:pt x="716" y="354"/>
                    </a:lnTo>
                    <a:lnTo>
                      <a:pt x="718" y="354"/>
                    </a:lnTo>
                    <a:lnTo>
                      <a:pt x="722" y="354"/>
                    </a:lnTo>
                    <a:lnTo>
                      <a:pt x="726" y="354"/>
                    </a:lnTo>
                    <a:lnTo>
                      <a:pt x="726" y="358"/>
                    </a:lnTo>
                    <a:lnTo>
                      <a:pt x="722" y="358"/>
                    </a:lnTo>
                    <a:lnTo>
                      <a:pt x="722" y="362"/>
                    </a:lnTo>
                    <a:lnTo>
                      <a:pt x="722" y="358"/>
                    </a:lnTo>
                    <a:lnTo>
                      <a:pt x="722" y="362"/>
                    </a:lnTo>
                    <a:lnTo>
                      <a:pt x="726" y="362"/>
                    </a:lnTo>
                    <a:lnTo>
                      <a:pt x="726" y="358"/>
                    </a:lnTo>
                    <a:lnTo>
                      <a:pt x="726" y="362"/>
                    </a:lnTo>
                    <a:lnTo>
                      <a:pt x="722" y="362"/>
                    </a:lnTo>
                    <a:lnTo>
                      <a:pt x="726" y="362"/>
                    </a:lnTo>
                    <a:lnTo>
                      <a:pt x="722" y="366"/>
                    </a:lnTo>
                    <a:lnTo>
                      <a:pt x="726" y="366"/>
                    </a:lnTo>
                    <a:lnTo>
                      <a:pt x="730" y="366"/>
                    </a:lnTo>
                    <a:lnTo>
                      <a:pt x="726" y="370"/>
                    </a:lnTo>
                    <a:lnTo>
                      <a:pt x="722" y="370"/>
                    </a:lnTo>
                    <a:lnTo>
                      <a:pt x="718" y="370"/>
                    </a:lnTo>
                    <a:lnTo>
                      <a:pt x="716" y="370"/>
                    </a:lnTo>
                    <a:lnTo>
                      <a:pt x="716" y="366"/>
                    </a:lnTo>
                    <a:lnTo>
                      <a:pt x="716" y="362"/>
                    </a:lnTo>
                    <a:lnTo>
                      <a:pt x="716" y="358"/>
                    </a:lnTo>
                    <a:lnTo>
                      <a:pt x="712" y="358"/>
                    </a:lnTo>
                    <a:lnTo>
                      <a:pt x="712" y="362"/>
                    </a:lnTo>
                    <a:lnTo>
                      <a:pt x="712" y="366"/>
                    </a:lnTo>
                    <a:lnTo>
                      <a:pt x="712" y="370"/>
                    </a:lnTo>
                    <a:lnTo>
                      <a:pt x="708" y="370"/>
                    </a:lnTo>
                    <a:lnTo>
                      <a:pt x="704" y="370"/>
                    </a:lnTo>
                    <a:lnTo>
                      <a:pt x="700" y="370"/>
                    </a:lnTo>
                    <a:lnTo>
                      <a:pt x="696" y="366"/>
                    </a:lnTo>
                    <a:lnTo>
                      <a:pt x="692" y="366"/>
                    </a:lnTo>
                    <a:lnTo>
                      <a:pt x="692" y="362"/>
                    </a:lnTo>
                    <a:lnTo>
                      <a:pt x="688" y="362"/>
                    </a:lnTo>
                    <a:lnTo>
                      <a:pt x="688" y="358"/>
                    </a:lnTo>
                    <a:lnTo>
                      <a:pt x="688" y="354"/>
                    </a:lnTo>
                    <a:lnTo>
                      <a:pt x="688" y="350"/>
                    </a:lnTo>
                    <a:lnTo>
                      <a:pt x="686" y="350"/>
                    </a:lnTo>
                    <a:lnTo>
                      <a:pt x="682" y="346"/>
                    </a:lnTo>
                    <a:lnTo>
                      <a:pt x="678" y="346"/>
                    </a:lnTo>
                    <a:lnTo>
                      <a:pt x="674" y="346"/>
                    </a:lnTo>
                    <a:lnTo>
                      <a:pt x="674" y="342"/>
                    </a:lnTo>
                    <a:lnTo>
                      <a:pt x="670" y="342"/>
                    </a:lnTo>
                    <a:lnTo>
                      <a:pt x="670" y="340"/>
                    </a:lnTo>
                    <a:lnTo>
                      <a:pt x="666" y="340"/>
                    </a:lnTo>
                    <a:lnTo>
                      <a:pt x="660" y="340"/>
                    </a:lnTo>
                    <a:lnTo>
                      <a:pt x="656" y="340"/>
                    </a:lnTo>
                    <a:lnTo>
                      <a:pt x="652" y="340"/>
                    </a:lnTo>
                    <a:lnTo>
                      <a:pt x="648" y="336"/>
                    </a:lnTo>
                    <a:lnTo>
                      <a:pt x="644" y="336"/>
                    </a:lnTo>
                    <a:lnTo>
                      <a:pt x="644" y="332"/>
                    </a:lnTo>
                    <a:lnTo>
                      <a:pt x="640" y="332"/>
                    </a:lnTo>
                    <a:lnTo>
                      <a:pt x="640" y="328"/>
                    </a:lnTo>
                    <a:lnTo>
                      <a:pt x="636" y="328"/>
                    </a:lnTo>
                    <a:lnTo>
                      <a:pt x="632" y="328"/>
                    </a:lnTo>
                    <a:lnTo>
                      <a:pt x="630" y="324"/>
                    </a:lnTo>
                    <a:lnTo>
                      <a:pt x="626" y="324"/>
                    </a:lnTo>
                    <a:lnTo>
                      <a:pt x="626" y="328"/>
                    </a:lnTo>
                    <a:lnTo>
                      <a:pt x="630" y="328"/>
                    </a:lnTo>
                    <a:lnTo>
                      <a:pt x="630" y="332"/>
                    </a:lnTo>
                    <a:lnTo>
                      <a:pt x="632" y="332"/>
                    </a:lnTo>
                    <a:lnTo>
                      <a:pt x="636" y="332"/>
                    </a:lnTo>
                    <a:lnTo>
                      <a:pt x="640" y="336"/>
                    </a:lnTo>
                    <a:lnTo>
                      <a:pt x="644" y="336"/>
                    </a:lnTo>
                    <a:lnTo>
                      <a:pt x="644" y="340"/>
                    </a:lnTo>
                    <a:lnTo>
                      <a:pt x="640" y="340"/>
                    </a:lnTo>
                    <a:lnTo>
                      <a:pt x="636" y="340"/>
                    </a:lnTo>
                    <a:lnTo>
                      <a:pt x="632" y="340"/>
                    </a:lnTo>
                    <a:lnTo>
                      <a:pt x="630" y="340"/>
                    </a:lnTo>
                    <a:lnTo>
                      <a:pt x="632" y="340"/>
                    </a:lnTo>
                    <a:lnTo>
                      <a:pt x="636" y="340"/>
                    </a:lnTo>
                    <a:lnTo>
                      <a:pt x="640" y="340"/>
                    </a:lnTo>
                    <a:lnTo>
                      <a:pt x="644" y="340"/>
                    </a:lnTo>
                    <a:lnTo>
                      <a:pt x="648" y="340"/>
                    </a:lnTo>
                    <a:lnTo>
                      <a:pt x="644" y="340"/>
                    </a:lnTo>
                    <a:lnTo>
                      <a:pt x="644" y="342"/>
                    </a:lnTo>
                    <a:lnTo>
                      <a:pt x="648" y="342"/>
                    </a:lnTo>
                    <a:lnTo>
                      <a:pt x="648" y="340"/>
                    </a:lnTo>
                    <a:lnTo>
                      <a:pt x="652" y="340"/>
                    </a:lnTo>
                    <a:lnTo>
                      <a:pt x="652" y="342"/>
                    </a:lnTo>
                    <a:lnTo>
                      <a:pt x="656" y="342"/>
                    </a:lnTo>
                    <a:lnTo>
                      <a:pt x="660" y="342"/>
                    </a:lnTo>
                    <a:lnTo>
                      <a:pt x="662" y="342"/>
                    </a:lnTo>
                    <a:lnTo>
                      <a:pt x="666" y="342"/>
                    </a:lnTo>
                    <a:lnTo>
                      <a:pt x="670" y="342"/>
                    </a:lnTo>
                    <a:lnTo>
                      <a:pt x="674" y="346"/>
                    </a:lnTo>
                    <a:lnTo>
                      <a:pt x="670" y="350"/>
                    </a:lnTo>
                    <a:lnTo>
                      <a:pt x="670" y="346"/>
                    </a:lnTo>
                    <a:lnTo>
                      <a:pt x="666" y="346"/>
                    </a:lnTo>
                    <a:lnTo>
                      <a:pt x="670" y="350"/>
                    </a:lnTo>
                    <a:lnTo>
                      <a:pt x="662" y="354"/>
                    </a:lnTo>
                    <a:lnTo>
                      <a:pt x="660" y="354"/>
                    </a:lnTo>
                    <a:lnTo>
                      <a:pt x="652" y="358"/>
                    </a:lnTo>
                    <a:lnTo>
                      <a:pt x="652" y="354"/>
                    </a:lnTo>
                    <a:lnTo>
                      <a:pt x="648" y="358"/>
                    </a:lnTo>
                    <a:lnTo>
                      <a:pt x="644" y="358"/>
                    </a:lnTo>
                    <a:lnTo>
                      <a:pt x="644" y="354"/>
                    </a:lnTo>
                    <a:lnTo>
                      <a:pt x="640" y="354"/>
                    </a:lnTo>
                    <a:lnTo>
                      <a:pt x="640" y="350"/>
                    </a:lnTo>
                    <a:lnTo>
                      <a:pt x="636" y="350"/>
                    </a:lnTo>
                    <a:lnTo>
                      <a:pt x="636" y="354"/>
                    </a:lnTo>
                    <a:lnTo>
                      <a:pt x="640" y="354"/>
                    </a:lnTo>
                    <a:lnTo>
                      <a:pt x="640" y="358"/>
                    </a:lnTo>
                    <a:lnTo>
                      <a:pt x="640" y="354"/>
                    </a:lnTo>
                    <a:lnTo>
                      <a:pt x="636" y="354"/>
                    </a:lnTo>
                    <a:lnTo>
                      <a:pt x="632" y="354"/>
                    </a:lnTo>
                    <a:lnTo>
                      <a:pt x="630" y="354"/>
                    </a:lnTo>
                    <a:lnTo>
                      <a:pt x="632" y="354"/>
                    </a:lnTo>
                    <a:lnTo>
                      <a:pt x="632" y="358"/>
                    </a:lnTo>
                    <a:lnTo>
                      <a:pt x="636" y="358"/>
                    </a:lnTo>
                    <a:lnTo>
                      <a:pt x="636" y="362"/>
                    </a:lnTo>
                    <a:lnTo>
                      <a:pt x="632" y="366"/>
                    </a:lnTo>
                    <a:lnTo>
                      <a:pt x="630" y="366"/>
                    </a:lnTo>
                    <a:lnTo>
                      <a:pt x="626" y="366"/>
                    </a:lnTo>
                    <a:lnTo>
                      <a:pt x="622" y="370"/>
                    </a:lnTo>
                    <a:lnTo>
                      <a:pt x="618" y="370"/>
                    </a:lnTo>
                    <a:lnTo>
                      <a:pt x="622" y="370"/>
                    </a:lnTo>
                    <a:lnTo>
                      <a:pt x="626" y="370"/>
                    </a:lnTo>
                    <a:lnTo>
                      <a:pt x="630" y="370"/>
                    </a:lnTo>
                    <a:lnTo>
                      <a:pt x="632" y="366"/>
                    </a:lnTo>
                    <a:lnTo>
                      <a:pt x="632" y="370"/>
                    </a:lnTo>
                    <a:lnTo>
                      <a:pt x="630" y="370"/>
                    </a:lnTo>
                    <a:lnTo>
                      <a:pt x="632" y="370"/>
                    </a:lnTo>
                    <a:lnTo>
                      <a:pt x="636" y="370"/>
                    </a:lnTo>
                    <a:lnTo>
                      <a:pt x="640" y="370"/>
                    </a:lnTo>
                    <a:lnTo>
                      <a:pt x="648" y="370"/>
                    </a:lnTo>
                    <a:lnTo>
                      <a:pt x="652" y="370"/>
                    </a:lnTo>
                    <a:lnTo>
                      <a:pt x="656" y="370"/>
                    </a:lnTo>
                    <a:lnTo>
                      <a:pt x="660" y="370"/>
                    </a:lnTo>
                    <a:lnTo>
                      <a:pt x="660" y="372"/>
                    </a:lnTo>
                    <a:lnTo>
                      <a:pt x="656" y="372"/>
                    </a:lnTo>
                    <a:lnTo>
                      <a:pt x="652" y="372"/>
                    </a:lnTo>
                    <a:lnTo>
                      <a:pt x="648" y="372"/>
                    </a:lnTo>
                    <a:lnTo>
                      <a:pt x="644" y="372"/>
                    </a:lnTo>
                    <a:lnTo>
                      <a:pt x="644" y="376"/>
                    </a:lnTo>
                    <a:lnTo>
                      <a:pt x="640" y="376"/>
                    </a:lnTo>
                    <a:lnTo>
                      <a:pt x="636" y="376"/>
                    </a:lnTo>
                    <a:lnTo>
                      <a:pt x="632" y="376"/>
                    </a:lnTo>
                    <a:lnTo>
                      <a:pt x="630" y="376"/>
                    </a:lnTo>
                    <a:lnTo>
                      <a:pt x="630" y="380"/>
                    </a:lnTo>
                    <a:lnTo>
                      <a:pt x="632" y="376"/>
                    </a:lnTo>
                    <a:lnTo>
                      <a:pt x="632" y="380"/>
                    </a:lnTo>
                    <a:lnTo>
                      <a:pt x="636" y="380"/>
                    </a:lnTo>
                    <a:lnTo>
                      <a:pt x="640" y="380"/>
                    </a:lnTo>
                    <a:lnTo>
                      <a:pt x="644" y="380"/>
                    </a:lnTo>
                    <a:lnTo>
                      <a:pt x="648" y="376"/>
                    </a:lnTo>
                    <a:lnTo>
                      <a:pt x="652" y="372"/>
                    </a:lnTo>
                    <a:lnTo>
                      <a:pt x="656" y="372"/>
                    </a:lnTo>
                    <a:lnTo>
                      <a:pt x="656" y="376"/>
                    </a:lnTo>
                    <a:lnTo>
                      <a:pt x="660" y="376"/>
                    </a:lnTo>
                    <a:lnTo>
                      <a:pt x="662" y="372"/>
                    </a:lnTo>
                    <a:lnTo>
                      <a:pt x="666" y="372"/>
                    </a:lnTo>
                    <a:lnTo>
                      <a:pt x="670" y="372"/>
                    </a:lnTo>
                    <a:lnTo>
                      <a:pt x="674" y="370"/>
                    </a:lnTo>
                    <a:lnTo>
                      <a:pt x="674" y="372"/>
                    </a:lnTo>
                    <a:lnTo>
                      <a:pt x="678" y="372"/>
                    </a:lnTo>
                    <a:lnTo>
                      <a:pt x="678" y="370"/>
                    </a:lnTo>
                    <a:lnTo>
                      <a:pt x="678" y="372"/>
                    </a:lnTo>
                    <a:lnTo>
                      <a:pt x="682" y="372"/>
                    </a:lnTo>
                    <a:lnTo>
                      <a:pt x="686" y="372"/>
                    </a:lnTo>
                    <a:lnTo>
                      <a:pt x="692" y="376"/>
                    </a:lnTo>
                    <a:lnTo>
                      <a:pt x="696" y="376"/>
                    </a:lnTo>
                    <a:lnTo>
                      <a:pt x="700" y="376"/>
                    </a:lnTo>
                    <a:lnTo>
                      <a:pt x="704" y="376"/>
                    </a:lnTo>
                    <a:lnTo>
                      <a:pt x="708" y="376"/>
                    </a:lnTo>
                    <a:lnTo>
                      <a:pt x="712" y="376"/>
                    </a:lnTo>
                    <a:lnTo>
                      <a:pt x="716" y="376"/>
                    </a:lnTo>
                    <a:lnTo>
                      <a:pt x="718" y="376"/>
                    </a:lnTo>
                    <a:lnTo>
                      <a:pt x="718" y="380"/>
                    </a:lnTo>
                    <a:lnTo>
                      <a:pt x="716" y="380"/>
                    </a:lnTo>
                    <a:lnTo>
                      <a:pt x="712" y="380"/>
                    </a:lnTo>
                    <a:lnTo>
                      <a:pt x="708" y="380"/>
                    </a:lnTo>
                    <a:lnTo>
                      <a:pt x="708" y="384"/>
                    </a:lnTo>
                    <a:lnTo>
                      <a:pt x="712" y="384"/>
                    </a:lnTo>
                    <a:lnTo>
                      <a:pt x="708" y="384"/>
                    </a:lnTo>
                    <a:lnTo>
                      <a:pt x="708" y="380"/>
                    </a:lnTo>
                    <a:lnTo>
                      <a:pt x="704" y="380"/>
                    </a:lnTo>
                    <a:lnTo>
                      <a:pt x="704" y="384"/>
                    </a:lnTo>
                    <a:lnTo>
                      <a:pt x="708" y="384"/>
                    </a:lnTo>
                    <a:lnTo>
                      <a:pt x="704" y="384"/>
                    </a:lnTo>
                    <a:lnTo>
                      <a:pt x="708" y="384"/>
                    </a:lnTo>
                    <a:lnTo>
                      <a:pt x="708" y="388"/>
                    </a:lnTo>
                    <a:lnTo>
                      <a:pt x="704" y="388"/>
                    </a:lnTo>
                    <a:lnTo>
                      <a:pt x="704" y="384"/>
                    </a:lnTo>
                    <a:lnTo>
                      <a:pt x="700" y="384"/>
                    </a:lnTo>
                    <a:lnTo>
                      <a:pt x="704" y="384"/>
                    </a:lnTo>
                    <a:lnTo>
                      <a:pt x="704" y="388"/>
                    </a:lnTo>
                    <a:lnTo>
                      <a:pt x="700" y="388"/>
                    </a:lnTo>
                    <a:lnTo>
                      <a:pt x="696" y="388"/>
                    </a:lnTo>
                    <a:lnTo>
                      <a:pt x="692" y="388"/>
                    </a:lnTo>
                    <a:lnTo>
                      <a:pt x="696" y="388"/>
                    </a:lnTo>
                    <a:lnTo>
                      <a:pt x="700" y="388"/>
                    </a:lnTo>
                    <a:lnTo>
                      <a:pt x="696" y="392"/>
                    </a:lnTo>
                    <a:lnTo>
                      <a:pt x="692" y="392"/>
                    </a:lnTo>
                    <a:lnTo>
                      <a:pt x="688" y="392"/>
                    </a:lnTo>
                    <a:lnTo>
                      <a:pt x="692" y="392"/>
                    </a:lnTo>
                    <a:lnTo>
                      <a:pt x="688" y="396"/>
                    </a:lnTo>
                    <a:lnTo>
                      <a:pt x="686" y="396"/>
                    </a:lnTo>
                    <a:lnTo>
                      <a:pt x="682" y="396"/>
                    </a:lnTo>
                    <a:lnTo>
                      <a:pt x="686" y="398"/>
                    </a:lnTo>
                    <a:lnTo>
                      <a:pt x="682" y="398"/>
                    </a:lnTo>
                    <a:lnTo>
                      <a:pt x="678" y="398"/>
                    </a:lnTo>
                    <a:lnTo>
                      <a:pt x="674" y="398"/>
                    </a:lnTo>
                    <a:lnTo>
                      <a:pt x="678" y="398"/>
                    </a:lnTo>
                    <a:lnTo>
                      <a:pt x="678" y="402"/>
                    </a:lnTo>
                    <a:lnTo>
                      <a:pt x="674" y="402"/>
                    </a:lnTo>
                    <a:lnTo>
                      <a:pt x="674" y="406"/>
                    </a:lnTo>
                    <a:lnTo>
                      <a:pt x="670" y="402"/>
                    </a:lnTo>
                    <a:lnTo>
                      <a:pt x="670" y="406"/>
                    </a:lnTo>
                    <a:lnTo>
                      <a:pt x="666" y="406"/>
                    </a:lnTo>
                    <a:lnTo>
                      <a:pt x="670" y="406"/>
                    </a:lnTo>
                    <a:lnTo>
                      <a:pt x="670" y="410"/>
                    </a:lnTo>
                    <a:lnTo>
                      <a:pt x="666" y="410"/>
                    </a:lnTo>
                    <a:lnTo>
                      <a:pt x="662" y="410"/>
                    </a:lnTo>
                    <a:lnTo>
                      <a:pt x="660" y="414"/>
                    </a:lnTo>
                    <a:lnTo>
                      <a:pt x="656" y="414"/>
                    </a:lnTo>
                    <a:lnTo>
                      <a:pt x="652" y="414"/>
                    </a:lnTo>
                    <a:lnTo>
                      <a:pt x="648" y="418"/>
                    </a:lnTo>
                    <a:lnTo>
                      <a:pt x="648" y="414"/>
                    </a:lnTo>
                    <a:lnTo>
                      <a:pt x="644" y="414"/>
                    </a:lnTo>
                    <a:lnTo>
                      <a:pt x="644" y="418"/>
                    </a:lnTo>
                    <a:lnTo>
                      <a:pt x="648" y="418"/>
                    </a:lnTo>
                    <a:lnTo>
                      <a:pt x="644" y="418"/>
                    </a:lnTo>
                    <a:lnTo>
                      <a:pt x="640" y="418"/>
                    </a:lnTo>
                    <a:lnTo>
                      <a:pt x="636" y="418"/>
                    </a:lnTo>
                    <a:lnTo>
                      <a:pt x="632" y="422"/>
                    </a:lnTo>
                    <a:lnTo>
                      <a:pt x="630" y="418"/>
                    </a:lnTo>
                    <a:lnTo>
                      <a:pt x="626" y="422"/>
                    </a:lnTo>
                    <a:lnTo>
                      <a:pt x="622" y="422"/>
                    </a:lnTo>
                    <a:lnTo>
                      <a:pt x="618" y="422"/>
                    </a:lnTo>
                    <a:lnTo>
                      <a:pt x="622" y="422"/>
                    </a:lnTo>
                    <a:lnTo>
                      <a:pt x="622" y="426"/>
                    </a:lnTo>
                    <a:lnTo>
                      <a:pt x="618" y="426"/>
                    </a:lnTo>
                    <a:lnTo>
                      <a:pt x="618" y="422"/>
                    </a:lnTo>
                    <a:lnTo>
                      <a:pt x="618" y="426"/>
                    </a:lnTo>
                    <a:lnTo>
                      <a:pt x="614" y="426"/>
                    </a:lnTo>
                    <a:lnTo>
                      <a:pt x="610" y="422"/>
                    </a:lnTo>
                    <a:lnTo>
                      <a:pt x="606" y="422"/>
                    </a:lnTo>
                    <a:lnTo>
                      <a:pt x="604" y="426"/>
                    </a:lnTo>
                    <a:lnTo>
                      <a:pt x="606" y="426"/>
                    </a:lnTo>
                    <a:lnTo>
                      <a:pt x="606" y="428"/>
                    </a:lnTo>
                    <a:lnTo>
                      <a:pt x="604" y="428"/>
                    </a:lnTo>
                    <a:lnTo>
                      <a:pt x="604" y="426"/>
                    </a:lnTo>
                    <a:lnTo>
                      <a:pt x="600" y="426"/>
                    </a:lnTo>
                    <a:lnTo>
                      <a:pt x="596" y="426"/>
                    </a:lnTo>
                    <a:lnTo>
                      <a:pt x="600" y="426"/>
                    </a:lnTo>
                    <a:lnTo>
                      <a:pt x="604" y="428"/>
                    </a:lnTo>
                    <a:lnTo>
                      <a:pt x="600" y="428"/>
                    </a:lnTo>
                    <a:lnTo>
                      <a:pt x="596" y="428"/>
                    </a:lnTo>
                    <a:lnTo>
                      <a:pt x="592" y="428"/>
                    </a:lnTo>
                    <a:lnTo>
                      <a:pt x="588" y="428"/>
                    </a:lnTo>
                    <a:lnTo>
                      <a:pt x="588" y="426"/>
                    </a:lnTo>
                    <a:lnTo>
                      <a:pt x="584" y="428"/>
                    </a:lnTo>
                    <a:lnTo>
                      <a:pt x="588" y="428"/>
                    </a:lnTo>
                    <a:lnTo>
                      <a:pt x="584" y="428"/>
                    </a:lnTo>
                    <a:lnTo>
                      <a:pt x="584" y="426"/>
                    </a:lnTo>
                    <a:lnTo>
                      <a:pt x="580" y="426"/>
                    </a:lnTo>
                    <a:lnTo>
                      <a:pt x="576" y="426"/>
                    </a:lnTo>
                    <a:lnTo>
                      <a:pt x="576" y="422"/>
                    </a:lnTo>
                    <a:lnTo>
                      <a:pt x="574" y="422"/>
                    </a:lnTo>
                    <a:lnTo>
                      <a:pt x="574" y="418"/>
                    </a:lnTo>
                    <a:lnTo>
                      <a:pt x="574" y="414"/>
                    </a:lnTo>
                    <a:lnTo>
                      <a:pt x="574" y="418"/>
                    </a:lnTo>
                    <a:lnTo>
                      <a:pt x="570" y="418"/>
                    </a:lnTo>
                    <a:lnTo>
                      <a:pt x="574" y="418"/>
                    </a:lnTo>
                    <a:lnTo>
                      <a:pt x="574" y="422"/>
                    </a:lnTo>
                    <a:lnTo>
                      <a:pt x="576" y="422"/>
                    </a:lnTo>
                    <a:lnTo>
                      <a:pt x="576" y="426"/>
                    </a:lnTo>
                    <a:lnTo>
                      <a:pt x="574" y="426"/>
                    </a:lnTo>
                    <a:lnTo>
                      <a:pt x="576" y="426"/>
                    </a:lnTo>
                    <a:lnTo>
                      <a:pt x="580" y="428"/>
                    </a:lnTo>
                    <a:lnTo>
                      <a:pt x="576" y="428"/>
                    </a:lnTo>
                    <a:lnTo>
                      <a:pt x="576" y="432"/>
                    </a:lnTo>
                    <a:lnTo>
                      <a:pt x="574" y="432"/>
                    </a:lnTo>
                    <a:lnTo>
                      <a:pt x="570" y="432"/>
                    </a:lnTo>
                    <a:lnTo>
                      <a:pt x="574" y="432"/>
                    </a:lnTo>
                    <a:lnTo>
                      <a:pt x="574" y="436"/>
                    </a:lnTo>
                    <a:lnTo>
                      <a:pt x="570" y="436"/>
                    </a:lnTo>
                    <a:lnTo>
                      <a:pt x="566" y="436"/>
                    </a:lnTo>
                    <a:lnTo>
                      <a:pt x="566" y="440"/>
                    </a:lnTo>
                    <a:lnTo>
                      <a:pt x="562" y="440"/>
                    </a:lnTo>
                    <a:lnTo>
                      <a:pt x="562" y="436"/>
                    </a:lnTo>
                    <a:lnTo>
                      <a:pt x="562" y="440"/>
                    </a:lnTo>
                    <a:lnTo>
                      <a:pt x="566" y="440"/>
                    </a:lnTo>
                    <a:lnTo>
                      <a:pt x="562" y="440"/>
                    </a:lnTo>
                    <a:lnTo>
                      <a:pt x="562" y="444"/>
                    </a:lnTo>
                    <a:lnTo>
                      <a:pt x="562" y="448"/>
                    </a:lnTo>
                    <a:lnTo>
                      <a:pt x="558" y="448"/>
                    </a:lnTo>
                    <a:lnTo>
                      <a:pt x="558" y="452"/>
                    </a:lnTo>
                    <a:lnTo>
                      <a:pt x="554" y="452"/>
                    </a:lnTo>
                    <a:lnTo>
                      <a:pt x="554" y="456"/>
                    </a:lnTo>
                    <a:lnTo>
                      <a:pt x="550" y="456"/>
                    </a:lnTo>
                    <a:lnTo>
                      <a:pt x="550" y="458"/>
                    </a:lnTo>
                    <a:lnTo>
                      <a:pt x="550" y="462"/>
                    </a:lnTo>
                    <a:lnTo>
                      <a:pt x="546" y="466"/>
                    </a:lnTo>
                    <a:lnTo>
                      <a:pt x="546" y="462"/>
                    </a:lnTo>
                    <a:lnTo>
                      <a:pt x="546" y="466"/>
                    </a:lnTo>
                    <a:lnTo>
                      <a:pt x="544" y="466"/>
                    </a:lnTo>
                    <a:lnTo>
                      <a:pt x="544" y="462"/>
                    </a:lnTo>
                    <a:lnTo>
                      <a:pt x="546" y="462"/>
                    </a:lnTo>
                    <a:lnTo>
                      <a:pt x="544" y="462"/>
                    </a:lnTo>
                    <a:lnTo>
                      <a:pt x="544" y="466"/>
                    </a:lnTo>
                    <a:lnTo>
                      <a:pt x="544" y="470"/>
                    </a:lnTo>
                    <a:lnTo>
                      <a:pt x="540" y="470"/>
                    </a:lnTo>
                    <a:lnTo>
                      <a:pt x="540" y="474"/>
                    </a:lnTo>
                    <a:lnTo>
                      <a:pt x="536" y="474"/>
                    </a:lnTo>
                    <a:lnTo>
                      <a:pt x="536" y="470"/>
                    </a:lnTo>
                    <a:lnTo>
                      <a:pt x="532" y="470"/>
                    </a:lnTo>
                    <a:lnTo>
                      <a:pt x="532" y="474"/>
                    </a:lnTo>
                    <a:lnTo>
                      <a:pt x="536" y="474"/>
                    </a:lnTo>
                    <a:lnTo>
                      <a:pt x="532" y="474"/>
                    </a:lnTo>
                    <a:lnTo>
                      <a:pt x="528" y="474"/>
                    </a:lnTo>
                    <a:lnTo>
                      <a:pt x="524" y="470"/>
                    </a:lnTo>
                    <a:lnTo>
                      <a:pt x="528" y="474"/>
                    </a:lnTo>
                    <a:lnTo>
                      <a:pt x="528" y="478"/>
                    </a:lnTo>
                    <a:lnTo>
                      <a:pt x="524" y="478"/>
                    </a:lnTo>
                    <a:lnTo>
                      <a:pt x="524" y="482"/>
                    </a:lnTo>
                    <a:lnTo>
                      <a:pt x="520" y="482"/>
                    </a:lnTo>
                    <a:lnTo>
                      <a:pt x="518" y="482"/>
                    </a:lnTo>
                    <a:lnTo>
                      <a:pt x="518" y="478"/>
                    </a:lnTo>
                    <a:lnTo>
                      <a:pt x="514" y="478"/>
                    </a:lnTo>
                    <a:lnTo>
                      <a:pt x="518" y="478"/>
                    </a:lnTo>
                    <a:lnTo>
                      <a:pt x="514" y="482"/>
                    </a:lnTo>
                    <a:lnTo>
                      <a:pt x="510" y="482"/>
                    </a:lnTo>
                    <a:lnTo>
                      <a:pt x="510" y="484"/>
                    </a:lnTo>
                    <a:lnTo>
                      <a:pt x="506" y="484"/>
                    </a:lnTo>
                    <a:lnTo>
                      <a:pt x="506" y="482"/>
                    </a:lnTo>
                    <a:lnTo>
                      <a:pt x="506" y="478"/>
                    </a:lnTo>
                    <a:lnTo>
                      <a:pt x="506" y="482"/>
                    </a:lnTo>
                    <a:lnTo>
                      <a:pt x="506" y="484"/>
                    </a:lnTo>
                    <a:lnTo>
                      <a:pt x="502" y="484"/>
                    </a:lnTo>
                    <a:lnTo>
                      <a:pt x="502" y="482"/>
                    </a:lnTo>
                    <a:lnTo>
                      <a:pt x="498" y="482"/>
                    </a:lnTo>
                    <a:lnTo>
                      <a:pt x="498" y="478"/>
                    </a:lnTo>
                    <a:lnTo>
                      <a:pt x="502" y="474"/>
                    </a:lnTo>
                    <a:lnTo>
                      <a:pt x="506" y="474"/>
                    </a:lnTo>
                    <a:lnTo>
                      <a:pt x="506" y="470"/>
                    </a:lnTo>
                    <a:lnTo>
                      <a:pt x="502" y="470"/>
                    </a:lnTo>
                    <a:lnTo>
                      <a:pt x="502" y="474"/>
                    </a:lnTo>
                    <a:lnTo>
                      <a:pt x="498" y="474"/>
                    </a:lnTo>
                    <a:lnTo>
                      <a:pt x="498" y="470"/>
                    </a:lnTo>
                    <a:lnTo>
                      <a:pt x="494" y="470"/>
                    </a:lnTo>
                    <a:lnTo>
                      <a:pt x="490" y="470"/>
                    </a:lnTo>
                    <a:lnTo>
                      <a:pt x="494" y="470"/>
                    </a:lnTo>
                    <a:lnTo>
                      <a:pt x="494" y="474"/>
                    </a:lnTo>
                    <a:lnTo>
                      <a:pt x="498" y="474"/>
                    </a:lnTo>
                    <a:lnTo>
                      <a:pt x="494" y="474"/>
                    </a:lnTo>
                    <a:lnTo>
                      <a:pt x="494" y="478"/>
                    </a:lnTo>
                    <a:lnTo>
                      <a:pt x="494" y="482"/>
                    </a:lnTo>
                    <a:lnTo>
                      <a:pt x="490" y="482"/>
                    </a:lnTo>
                    <a:lnTo>
                      <a:pt x="488" y="482"/>
                    </a:lnTo>
                    <a:lnTo>
                      <a:pt x="488" y="478"/>
                    </a:lnTo>
                    <a:lnTo>
                      <a:pt x="488" y="482"/>
                    </a:lnTo>
                    <a:lnTo>
                      <a:pt x="490" y="484"/>
                    </a:lnTo>
                    <a:lnTo>
                      <a:pt x="490" y="488"/>
                    </a:lnTo>
                    <a:lnTo>
                      <a:pt x="488" y="488"/>
                    </a:lnTo>
                    <a:lnTo>
                      <a:pt x="484" y="488"/>
                    </a:lnTo>
                    <a:lnTo>
                      <a:pt x="488" y="488"/>
                    </a:lnTo>
                    <a:lnTo>
                      <a:pt x="484" y="488"/>
                    </a:lnTo>
                    <a:lnTo>
                      <a:pt x="480" y="488"/>
                    </a:lnTo>
                    <a:lnTo>
                      <a:pt x="476" y="488"/>
                    </a:lnTo>
                    <a:lnTo>
                      <a:pt x="476" y="484"/>
                    </a:lnTo>
                    <a:lnTo>
                      <a:pt x="476" y="488"/>
                    </a:lnTo>
                    <a:lnTo>
                      <a:pt x="476" y="492"/>
                    </a:lnTo>
                    <a:lnTo>
                      <a:pt x="472" y="492"/>
                    </a:lnTo>
                    <a:lnTo>
                      <a:pt x="472" y="488"/>
                    </a:lnTo>
                    <a:lnTo>
                      <a:pt x="468" y="488"/>
                    </a:lnTo>
                    <a:lnTo>
                      <a:pt x="468" y="492"/>
                    </a:lnTo>
                    <a:lnTo>
                      <a:pt x="464" y="492"/>
                    </a:lnTo>
                    <a:lnTo>
                      <a:pt x="464" y="488"/>
                    </a:lnTo>
                    <a:lnTo>
                      <a:pt x="462" y="492"/>
                    </a:lnTo>
                    <a:lnTo>
                      <a:pt x="464" y="492"/>
                    </a:lnTo>
                    <a:lnTo>
                      <a:pt x="468" y="492"/>
                    </a:lnTo>
                    <a:lnTo>
                      <a:pt x="468" y="496"/>
                    </a:lnTo>
                    <a:lnTo>
                      <a:pt x="468" y="492"/>
                    </a:lnTo>
                    <a:lnTo>
                      <a:pt x="464" y="496"/>
                    </a:lnTo>
                    <a:lnTo>
                      <a:pt x="468" y="496"/>
                    </a:lnTo>
                    <a:lnTo>
                      <a:pt x="468" y="500"/>
                    </a:lnTo>
                    <a:lnTo>
                      <a:pt x="464" y="500"/>
                    </a:lnTo>
                    <a:lnTo>
                      <a:pt x="464" y="504"/>
                    </a:lnTo>
                    <a:lnTo>
                      <a:pt x="462" y="504"/>
                    </a:lnTo>
                    <a:lnTo>
                      <a:pt x="458" y="504"/>
                    </a:lnTo>
                    <a:lnTo>
                      <a:pt x="458" y="500"/>
                    </a:lnTo>
                    <a:lnTo>
                      <a:pt x="458" y="504"/>
                    </a:lnTo>
                    <a:lnTo>
                      <a:pt x="450" y="504"/>
                    </a:lnTo>
                    <a:lnTo>
                      <a:pt x="450" y="508"/>
                    </a:lnTo>
                    <a:lnTo>
                      <a:pt x="454" y="508"/>
                    </a:lnTo>
                    <a:lnTo>
                      <a:pt x="454" y="512"/>
                    </a:lnTo>
                    <a:lnTo>
                      <a:pt x="458" y="512"/>
                    </a:lnTo>
                    <a:lnTo>
                      <a:pt x="458" y="514"/>
                    </a:lnTo>
                    <a:lnTo>
                      <a:pt x="458" y="518"/>
                    </a:lnTo>
                    <a:lnTo>
                      <a:pt x="462" y="518"/>
                    </a:lnTo>
                    <a:lnTo>
                      <a:pt x="458" y="518"/>
                    </a:lnTo>
                    <a:lnTo>
                      <a:pt x="454" y="518"/>
                    </a:lnTo>
                    <a:lnTo>
                      <a:pt x="450" y="522"/>
                    </a:lnTo>
                    <a:lnTo>
                      <a:pt x="446" y="518"/>
                    </a:lnTo>
                    <a:lnTo>
                      <a:pt x="442" y="518"/>
                    </a:lnTo>
                    <a:lnTo>
                      <a:pt x="442" y="522"/>
                    </a:lnTo>
                    <a:lnTo>
                      <a:pt x="446" y="522"/>
                    </a:lnTo>
                    <a:lnTo>
                      <a:pt x="450" y="526"/>
                    </a:lnTo>
                    <a:lnTo>
                      <a:pt x="454" y="526"/>
                    </a:lnTo>
                    <a:lnTo>
                      <a:pt x="454" y="522"/>
                    </a:lnTo>
                    <a:lnTo>
                      <a:pt x="458" y="526"/>
                    </a:lnTo>
                    <a:lnTo>
                      <a:pt x="454" y="530"/>
                    </a:lnTo>
                    <a:lnTo>
                      <a:pt x="458" y="530"/>
                    </a:lnTo>
                    <a:lnTo>
                      <a:pt x="458" y="534"/>
                    </a:lnTo>
                    <a:lnTo>
                      <a:pt x="458" y="538"/>
                    </a:lnTo>
                    <a:lnTo>
                      <a:pt x="454" y="538"/>
                    </a:lnTo>
                    <a:lnTo>
                      <a:pt x="454" y="534"/>
                    </a:lnTo>
                    <a:lnTo>
                      <a:pt x="450" y="534"/>
                    </a:lnTo>
                    <a:lnTo>
                      <a:pt x="446" y="534"/>
                    </a:lnTo>
                    <a:lnTo>
                      <a:pt x="442" y="534"/>
                    </a:lnTo>
                    <a:lnTo>
                      <a:pt x="446" y="534"/>
                    </a:lnTo>
                    <a:lnTo>
                      <a:pt x="450" y="534"/>
                    </a:lnTo>
                    <a:lnTo>
                      <a:pt x="450" y="538"/>
                    </a:lnTo>
                    <a:lnTo>
                      <a:pt x="454" y="538"/>
                    </a:lnTo>
                    <a:lnTo>
                      <a:pt x="454" y="540"/>
                    </a:lnTo>
                    <a:lnTo>
                      <a:pt x="454" y="538"/>
                    </a:lnTo>
                    <a:lnTo>
                      <a:pt x="450" y="538"/>
                    </a:lnTo>
                    <a:lnTo>
                      <a:pt x="450" y="540"/>
                    </a:lnTo>
                    <a:lnTo>
                      <a:pt x="446" y="540"/>
                    </a:lnTo>
                    <a:lnTo>
                      <a:pt x="446" y="538"/>
                    </a:lnTo>
                    <a:lnTo>
                      <a:pt x="446" y="540"/>
                    </a:lnTo>
                    <a:lnTo>
                      <a:pt x="450" y="540"/>
                    </a:lnTo>
                    <a:lnTo>
                      <a:pt x="446" y="540"/>
                    </a:lnTo>
                    <a:lnTo>
                      <a:pt x="442" y="540"/>
                    </a:lnTo>
                    <a:lnTo>
                      <a:pt x="446" y="540"/>
                    </a:lnTo>
                    <a:lnTo>
                      <a:pt x="450" y="544"/>
                    </a:lnTo>
                    <a:lnTo>
                      <a:pt x="446" y="544"/>
                    </a:lnTo>
                    <a:lnTo>
                      <a:pt x="446" y="540"/>
                    </a:lnTo>
                    <a:lnTo>
                      <a:pt x="442" y="540"/>
                    </a:lnTo>
                    <a:lnTo>
                      <a:pt x="440" y="540"/>
                    </a:lnTo>
                    <a:lnTo>
                      <a:pt x="442" y="544"/>
                    </a:lnTo>
                    <a:lnTo>
                      <a:pt x="446" y="544"/>
                    </a:lnTo>
                    <a:lnTo>
                      <a:pt x="446" y="548"/>
                    </a:lnTo>
                    <a:lnTo>
                      <a:pt x="442" y="548"/>
                    </a:lnTo>
                    <a:lnTo>
                      <a:pt x="440" y="548"/>
                    </a:lnTo>
                    <a:lnTo>
                      <a:pt x="440" y="544"/>
                    </a:lnTo>
                    <a:lnTo>
                      <a:pt x="440" y="548"/>
                    </a:lnTo>
                    <a:lnTo>
                      <a:pt x="442" y="548"/>
                    </a:lnTo>
                    <a:lnTo>
                      <a:pt x="442" y="552"/>
                    </a:lnTo>
                    <a:lnTo>
                      <a:pt x="440" y="552"/>
                    </a:lnTo>
                    <a:lnTo>
                      <a:pt x="440" y="548"/>
                    </a:lnTo>
                    <a:lnTo>
                      <a:pt x="436" y="548"/>
                    </a:lnTo>
                    <a:lnTo>
                      <a:pt x="440" y="552"/>
                    </a:lnTo>
                    <a:lnTo>
                      <a:pt x="442" y="552"/>
                    </a:lnTo>
                    <a:lnTo>
                      <a:pt x="442" y="556"/>
                    </a:lnTo>
                    <a:lnTo>
                      <a:pt x="440" y="556"/>
                    </a:lnTo>
                    <a:lnTo>
                      <a:pt x="436" y="556"/>
                    </a:lnTo>
                    <a:lnTo>
                      <a:pt x="432" y="556"/>
                    </a:lnTo>
                    <a:lnTo>
                      <a:pt x="432" y="552"/>
                    </a:lnTo>
                    <a:lnTo>
                      <a:pt x="436" y="552"/>
                    </a:lnTo>
                    <a:lnTo>
                      <a:pt x="432" y="552"/>
                    </a:lnTo>
                    <a:lnTo>
                      <a:pt x="432" y="556"/>
                    </a:lnTo>
                    <a:lnTo>
                      <a:pt x="432" y="560"/>
                    </a:lnTo>
                    <a:lnTo>
                      <a:pt x="428" y="556"/>
                    </a:lnTo>
                    <a:lnTo>
                      <a:pt x="428" y="560"/>
                    </a:lnTo>
                    <a:lnTo>
                      <a:pt x="424" y="560"/>
                    </a:lnTo>
                    <a:lnTo>
                      <a:pt x="420" y="556"/>
                    </a:lnTo>
                    <a:lnTo>
                      <a:pt x="420" y="560"/>
                    </a:lnTo>
                    <a:lnTo>
                      <a:pt x="424" y="560"/>
                    </a:lnTo>
                    <a:lnTo>
                      <a:pt x="428" y="560"/>
                    </a:lnTo>
                    <a:lnTo>
                      <a:pt x="432" y="564"/>
                    </a:lnTo>
                    <a:lnTo>
                      <a:pt x="436" y="564"/>
                    </a:lnTo>
                    <a:lnTo>
                      <a:pt x="436" y="568"/>
                    </a:lnTo>
                    <a:lnTo>
                      <a:pt x="432" y="568"/>
                    </a:lnTo>
                    <a:lnTo>
                      <a:pt x="432" y="564"/>
                    </a:lnTo>
                    <a:lnTo>
                      <a:pt x="428" y="564"/>
                    </a:lnTo>
                    <a:lnTo>
                      <a:pt x="424" y="564"/>
                    </a:lnTo>
                    <a:lnTo>
                      <a:pt x="428" y="564"/>
                    </a:lnTo>
                    <a:lnTo>
                      <a:pt x="428" y="568"/>
                    </a:lnTo>
                    <a:lnTo>
                      <a:pt x="432" y="568"/>
                    </a:lnTo>
                    <a:lnTo>
                      <a:pt x="436" y="570"/>
                    </a:lnTo>
                    <a:lnTo>
                      <a:pt x="432" y="570"/>
                    </a:lnTo>
                    <a:lnTo>
                      <a:pt x="432" y="574"/>
                    </a:lnTo>
                    <a:lnTo>
                      <a:pt x="436" y="574"/>
                    </a:lnTo>
                    <a:lnTo>
                      <a:pt x="436" y="578"/>
                    </a:lnTo>
                    <a:lnTo>
                      <a:pt x="432" y="578"/>
                    </a:lnTo>
                    <a:lnTo>
                      <a:pt x="436" y="578"/>
                    </a:lnTo>
                    <a:lnTo>
                      <a:pt x="432" y="582"/>
                    </a:lnTo>
                    <a:lnTo>
                      <a:pt x="428" y="582"/>
                    </a:lnTo>
                    <a:lnTo>
                      <a:pt x="428" y="578"/>
                    </a:lnTo>
                    <a:lnTo>
                      <a:pt x="424" y="578"/>
                    </a:lnTo>
                    <a:lnTo>
                      <a:pt x="424" y="582"/>
                    </a:lnTo>
                    <a:lnTo>
                      <a:pt x="428" y="578"/>
                    </a:lnTo>
                    <a:lnTo>
                      <a:pt x="428" y="582"/>
                    </a:lnTo>
                    <a:lnTo>
                      <a:pt x="432" y="582"/>
                    </a:lnTo>
                    <a:lnTo>
                      <a:pt x="432" y="584"/>
                    </a:lnTo>
                    <a:lnTo>
                      <a:pt x="428" y="584"/>
                    </a:lnTo>
                    <a:lnTo>
                      <a:pt x="424" y="584"/>
                    </a:lnTo>
                    <a:lnTo>
                      <a:pt x="428" y="584"/>
                    </a:lnTo>
                    <a:lnTo>
                      <a:pt x="432" y="584"/>
                    </a:lnTo>
                    <a:lnTo>
                      <a:pt x="432" y="588"/>
                    </a:lnTo>
                    <a:lnTo>
                      <a:pt x="428" y="588"/>
                    </a:lnTo>
                    <a:lnTo>
                      <a:pt x="428" y="592"/>
                    </a:lnTo>
                    <a:lnTo>
                      <a:pt x="428" y="588"/>
                    </a:lnTo>
                    <a:lnTo>
                      <a:pt x="424" y="588"/>
                    </a:lnTo>
                    <a:lnTo>
                      <a:pt x="420" y="588"/>
                    </a:lnTo>
                    <a:lnTo>
                      <a:pt x="424" y="588"/>
                    </a:lnTo>
                    <a:lnTo>
                      <a:pt x="428" y="592"/>
                    </a:lnTo>
                    <a:lnTo>
                      <a:pt x="424" y="592"/>
                    </a:lnTo>
                    <a:lnTo>
                      <a:pt x="428" y="592"/>
                    </a:lnTo>
                    <a:lnTo>
                      <a:pt x="424" y="592"/>
                    </a:lnTo>
                    <a:lnTo>
                      <a:pt x="420" y="592"/>
                    </a:lnTo>
                    <a:lnTo>
                      <a:pt x="424" y="592"/>
                    </a:lnTo>
                    <a:lnTo>
                      <a:pt x="428" y="592"/>
                    </a:lnTo>
                    <a:lnTo>
                      <a:pt x="428" y="596"/>
                    </a:lnTo>
                    <a:lnTo>
                      <a:pt x="424" y="596"/>
                    </a:lnTo>
                    <a:lnTo>
                      <a:pt x="420" y="596"/>
                    </a:lnTo>
                    <a:lnTo>
                      <a:pt x="418" y="592"/>
                    </a:lnTo>
                    <a:lnTo>
                      <a:pt x="418" y="596"/>
                    </a:lnTo>
                    <a:lnTo>
                      <a:pt x="420" y="596"/>
                    </a:lnTo>
                    <a:lnTo>
                      <a:pt x="424" y="596"/>
                    </a:lnTo>
                    <a:lnTo>
                      <a:pt x="428" y="596"/>
                    </a:lnTo>
                    <a:lnTo>
                      <a:pt x="428" y="600"/>
                    </a:lnTo>
                    <a:lnTo>
                      <a:pt x="424" y="600"/>
                    </a:lnTo>
                    <a:lnTo>
                      <a:pt x="420" y="600"/>
                    </a:lnTo>
                    <a:lnTo>
                      <a:pt x="418" y="600"/>
                    </a:lnTo>
                    <a:lnTo>
                      <a:pt x="420" y="600"/>
                    </a:lnTo>
                    <a:lnTo>
                      <a:pt x="424" y="600"/>
                    </a:lnTo>
                    <a:lnTo>
                      <a:pt x="428" y="600"/>
                    </a:lnTo>
                    <a:lnTo>
                      <a:pt x="428" y="604"/>
                    </a:lnTo>
                    <a:lnTo>
                      <a:pt x="424" y="604"/>
                    </a:lnTo>
                    <a:lnTo>
                      <a:pt x="424" y="600"/>
                    </a:lnTo>
                    <a:lnTo>
                      <a:pt x="420" y="600"/>
                    </a:lnTo>
                    <a:lnTo>
                      <a:pt x="418" y="600"/>
                    </a:lnTo>
                    <a:lnTo>
                      <a:pt x="420" y="604"/>
                    </a:lnTo>
                    <a:lnTo>
                      <a:pt x="424" y="604"/>
                    </a:lnTo>
                    <a:lnTo>
                      <a:pt x="428" y="604"/>
                    </a:lnTo>
                    <a:lnTo>
                      <a:pt x="424" y="604"/>
                    </a:lnTo>
                    <a:lnTo>
                      <a:pt x="420" y="604"/>
                    </a:lnTo>
                    <a:lnTo>
                      <a:pt x="424" y="604"/>
                    </a:lnTo>
                    <a:lnTo>
                      <a:pt x="424" y="608"/>
                    </a:lnTo>
                    <a:lnTo>
                      <a:pt x="424" y="604"/>
                    </a:lnTo>
                    <a:lnTo>
                      <a:pt x="428" y="604"/>
                    </a:lnTo>
                    <a:lnTo>
                      <a:pt x="424" y="608"/>
                    </a:lnTo>
                    <a:lnTo>
                      <a:pt x="420" y="608"/>
                    </a:lnTo>
                    <a:lnTo>
                      <a:pt x="420" y="612"/>
                    </a:lnTo>
                    <a:lnTo>
                      <a:pt x="418" y="608"/>
                    </a:lnTo>
                    <a:lnTo>
                      <a:pt x="414" y="608"/>
                    </a:lnTo>
                    <a:lnTo>
                      <a:pt x="414" y="604"/>
                    </a:lnTo>
                    <a:lnTo>
                      <a:pt x="414" y="608"/>
                    </a:lnTo>
                    <a:lnTo>
                      <a:pt x="410" y="608"/>
                    </a:lnTo>
                    <a:lnTo>
                      <a:pt x="406" y="608"/>
                    </a:lnTo>
                    <a:lnTo>
                      <a:pt x="410" y="608"/>
                    </a:lnTo>
                    <a:lnTo>
                      <a:pt x="418" y="608"/>
                    </a:lnTo>
                    <a:lnTo>
                      <a:pt x="420" y="612"/>
                    </a:lnTo>
                    <a:lnTo>
                      <a:pt x="418" y="612"/>
                    </a:lnTo>
                    <a:lnTo>
                      <a:pt x="418" y="614"/>
                    </a:lnTo>
                    <a:lnTo>
                      <a:pt x="418" y="612"/>
                    </a:lnTo>
                    <a:lnTo>
                      <a:pt x="420" y="612"/>
                    </a:lnTo>
                    <a:lnTo>
                      <a:pt x="420" y="614"/>
                    </a:lnTo>
                    <a:lnTo>
                      <a:pt x="420" y="618"/>
                    </a:lnTo>
                    <a:lnTo>
                      <a:pt x="418" y="618"/>
                    </a:lnTo>
                    <a:lnTo>
                      <a:pt x="414" y="618"/>
                    </a:lnTo>
                    <a:lnTo>
                      <a:pt x="414" y="614"/>
                    </a:lnTo>
                    <a:lnTo>
                      <a:pt x="410" y="614"/>
                    </a:lnTo>
                    <a:lnTo>
                      <a:pt x="410" y="612"/>
                    </a:lnTo>
                    <a:lnTo>
                      <a:pt x="410" y="614"/>
                    </a:lnTo>
                    <a:lnTo>
                      <a:pt x="406" y="614"/>
                    </a:lnTo>
                    <a:lnTo>
                      <a:pt x="406" y="618"/>
                    </a:lnTo>
                    <a:lnTo>
                      <a:pt x="402" y="614"/>
                    </a:lnTo>
                    <a:lnTo>
                      <a:pt x="402" y="618"/>
                    </a:lnTo>
                    <a:lnTo>
                      <a:pt x="402" y="622"/>
                    </a:lnTo>
                    <a:lnTo>
                      <a:pt x="398" y="618"/>
                    </a:lnTo>
                    <a:lnTo>
                      <a:pt x="394" y="618"/>
                    </a:lnTo>
                    <a:lnTo>
                      <a:pt x="394" y="614"/>
                    </a:lnTo>
                    <a:lnTo>
                      <a:pt x="398" y="614"/>
                    </a:lnTo>
                    <a:lnTo>
                      <a:pt x="398" y="612"/>
                    </a:lnTo>
                    <a:lnTo>
                      <a:pt x="402" y="612"/>
                    </a:lnTo>
                    <a:lnTo>
                      <a:pt x="402" y="608"/>
                    </a:lnTo>
                    <a:lnTo>
                      <a:pt x="398" y="614"/>
                    </a:lnTo>
                    <a:lnTo>
                      <a:pt x="394" y="614"/>
                    </a:lnTo>
                    <a:lnTo>
                      <a:pt x="394" y="618"/>
                    </a:lnTo>
                    <a:lnTo>
                      <a:pt x="392" y="618"/>
                    </a:lnTo>
                    <a:lnTo>
                      <a:pt x="394" y="614"/>
                    </a:lnTo>
                    <a:lnTo>
                      <a:pt x="392" y="614"/>
                    </a:lnTo>
                    <a:lnTo>
                      <a:pt x="394" y="614"/>
                    </a:lnTo>
                    <a:lnTo>
                      <a:pt x="394" y="612"/>
                    </a:lnTo>
                    <a:lnTo>
                      <a:pt x="398" y="612"/>
                    </a:lnTo>
                    <a:lnTo>
                      <a:pt x="398" y="604"/>
                    </a:lnTo>
                    <a:lnTo>
                      <a:pt x="402" y="604"/>
                    </a:lnTo>
                    <a:lnTo>
                      <a:pt x="398" y="604"/>
                    </a:lnTo>
                    <a:lnTo>
                      <a:pt x="398" y="608"/>
                    </a:lnTo>
                    <a:lnTo>
                      <a:pt x="394" y="608"/>
                    </a:lnTo>
                    <a:lnTo>
                      <a:pt x="394" y="612"/>
                    </a:lnTo>
                    <a:lnTo>
                      <a:pt x="392" y="612"/>
                    </a:lnTo>
                    <a:lnTo>
                      <a:pt x="392" y="608"/>
                    </a:lnTo>
                    <a:lnTo>
                      <a:pt x="394" y="608"/>
                    </a:lnTo>
                    <a:lnTo>
                      <a:pt x="394" y="604"/>
                    </a:lnTo>
                    <a:lnTo>
                      <a:pt x="394" y="608"/>
                    </a:lnTo>
                    <a:lnTo>
                      <a:pt x="392" y="608"/>
                    </a:lnTo>
                    <a:lnTo>
                      <a:pt x="388" y="608"/>
                    </a:lnTo>
                    <a:lnTo>
                      <a:pt x="392" y="608"/>
                    </a:lnTo>
                    <a:lnTo>
                      <a:pt x="392" y="604"/>
                    </a:lnTo>
                    <a:lnTo>
                      <a:pt x="392" y="608"/>
                    </a:lnTo>
                    <a:lnTo>
                      <a:pt x="388" y="608"/>
                    </a:lnTo>
                    <a:lnTo>
                      <a:pt x="388" y="612"/>
                    </a:lnTo>
                    <a:lnTo>
                      <a:pt x="384" y="608"/>
                    </a:lnTo>
                    <a:lnTo>
                      <a:pt x="388" y="608"/>
                    </a:lnTo>
                    <a:lnTo>
                      <a:pt x="384" y="608"/>
                    </a:lnTo>
                    <a:lnTo>
                      <a:pt x="388" y="604"/>
                    </a:lnTo>
                    <a:lnTo>
                      <a:pt x="384" y="604"/>
                    </a:lnTo>
                    <a:lnTo>
                      <a:pt x="388" y="604"/>
                    </a:lnTo>
                    <a:lnTo>
                      <a:pt x="392" y="600"/>
                    </a:lnTo>
                    <a:lnTo>
                      <a:pt x="392" y="596"/>
                    </a:lnTo>
                    <a:lnTo>
                      <a:pt x="392" y="600"/>
                    </a:lnTo>
                    <a:lnTo>
                      <a:pt x="388" y="600"/>
                    </a:lnTo>
                    <a:lnTo>
                      <a:pt x="388" y="604"/>
                    </a:lnTo>
                    <a:lnTo>
                      <a:pt x="384" y="604"/>
                    </a:lnTo>
                    <a:lnTo>
                      <a:pt x="384" y="600"/>
                    </a:lnTo>
                    <a:lnTo>
                      <a:pt x="384" y="604"/>
                    </a:lnTo>
                    <a:lnTo>
                      <a:pt x="380" y="604"/>
                    </a:lnTo>
                    <a:lnTo>
                      <a:pt x="380" y="600"/>
                    </a:lnTo>
                    <a:lnTo>
                      <a:pt x="384" y="600"/>
                    </a:lnTo>
                    <a:lnTo>
                      <a:pt x="380" y="600"/>
                    </a:lnTo>
                    <a:lnTo>
                      <a:pt x="380" y="604"/>
                    </a:lnTo>
                    <a:lnTo>
                      <a:pt x="380" y="600"/>
                    </a:lnTo>
                    <a:lnTo>
                      <a:pt x="384" y="600"/>
                    </a:lnTo>
                    <a:lnTo>
                      <a:pt x="388" y="600"/>
                    </a:lnTo>
                    <a:lnTo>
                      <a:pt x="388" y="596"/>
                    </a:lnTo>
                    <a:lnTo>
                      <a:pt x="392" y="596"/>
                    </a:lnTo>
                    <a:lnTo>
                      <a:pt x="392" y="592"/>
                    </a:lnTo>
                    <a:lnTo>
                      <a:pt x="392" y="596"/>
                    </a:lnTo>
                    <a:lnTo>
                      <a:pt x="392" y="592"/>
                    </a:lnTo>
                    <a:lnTo>
                      <a:pt x="388" y="592"/>
                    </a:lnTo>
                    <a:lnTo>
                      <a:pt x="388" y="596"/>
                    </a:lnTo>
                    <a:lnTo>
                      <a:pt x="384" y="600"/>
                    </a:lnTo>
                    <a:lnTo>
                      <a:pt x="384" y="596"/>
                    </a:lnTo>
                    <a:lnTo>
                      <a:pt x="384" y="600"/>
                    </a:lnTo>
                    <a:lnTo>
                      <a:pt x="380" y="600"/>
                    </a:lnTo>
                    <a:lnTo>
                      <a:pt x="380" y="596"/>
                    </a:lnTo>
                    <a:lnTo>
                      <a:pt x="384" y="596"/>
                    </a:lnTo>
                    <a:lnTo>
                      <a:pt x="388" y="592"/>
                    </a:lnTo>
                    <a:lnTo>
                      <a:pt x="384" y="592"/>
                    </a:lnTo>
                    <a:lnTo>
                      <a:pt x="384" y="588"/>
                    </a:lnTo>
                    <a:lnTo>
                      <a:pt x="388" y="588"/>
                    </a:lnTo>
                    <a:lnTo>
                      <a:pt x="384" y="588"/>
                    </a:lnTo>
                    <a:lnTo>
                      <a:pt x="380" y="592"/>
                    </a:lnTo>
                    <a:lnTo>
                      <a:pt x="384" y="592"/>
                    </a:lnTo>
                    <a:lnTo>
                      <a:pt x="384" y="596"/>
                    </a:lnTo>
                    <a:lnTo>
                      <a:pt x="380" y="596"/>
                    </a:lnTo>
                    <a:lnTo>
                      <a:pt x="376" y="596"/>
                    </a:lnTo>
                    <a:lnTo>
                      <a:pt x="372" y="596"/>
                    </a:lnTo>
                    <a:lnTo>
                      <a:pt x="372" y="600"/>
                    </a:lnTo>
                    <a:lnTo>
                      <a:pt x="368" y="600"/>
                    </a:lnTo>
                    <a:lnTo>
                      <a:pt x="372" y="600"/>
                    </a:lnTo>
                    <a:lnTo>
                      <a:pt x="368" y="604"/>
                    </a:lnTo>
                    <a:lnTo>
                      <a:pt x="368" y="600"/>
                    </a:lnTo>
                    <a:lnTo>
                      <a:pt x="368" y="596"/>
                    </a:lnTo>
                    <a:lnTo>
                      <a:pt x="364" y="600"/>
                    </a:lnTo>
                    <a:lnTo>
                      <a:pt x="362" y="600"/>
                    </a:lnTo>
                    <a:lnTo>
                      <a:pt x="358" y="600"/>
                    </a:lnTo>
                    <a:lnTo>
                      <a:pt x="362" y="600"/>
                    </a:lnTo>
                    <a:lnTo>
                      <a:pt x="358" y="600"/>
                    </a:lnTo>
                    <a:lnTo>
                      <a:pt x="354" y="600"/>
                    </a:lnTo>
                    <a:lnTo>
                      <a:pt x="350" y="600"/>
                    </a:lnTo>
                    <a:lnTo>
                      <a:pt x="354" y="600"/>
                    </a:lnTo>
                    <a:lnTo>
                      <a:pt x="358" y="596"/>
                    </a:lnTo>
                    <a:lnTo>
                      <a:pt x="354" y="596"/>
                    </a:lnTo>
                    <a:lnTo>
                      <a:pt x="350" y="600"/>
                    </a:lnTo>
                    <a:lnTo>
                      <a:pt x="350" y="596"/>
                    </a:lnTo>
                    <a:lnTo>
                      <a:pt x="346" y="596"/>
                    </a:lnTo>
                    <a:lnTo>
                      <a:pt x="350" y="596"/>
                    </a:lnTo>
                    <a:lnTo>
                      <a:pt x="354" y="596"/>
                    </a:lnTo>
                    <a:lnTo>
                      <a:pt x="350" y="596"/>
                    </a:lnTo>
                    <a:lnTo>
                      <a:pt x="350" y="592"/>
                    </a:lnTo>
                    <a:lnTo>
                      <a:pt x="354" y="588"/>
                    </a:lnTo>
                    <a:lnTo>
                      <a:pt x="350" y="588"/>
                    </a:lnTo>
                    <a:lnTo>
                      <a:pt x="350" y="592"/>
                    </a:lnTo>
                    <a:lnTo>
                      <a:pt x="350" y="596"/>
                    </a:lnTo>
                    <a:lnTo>
                      <a:pt x="346" y="592"/>
                    </a:lnTo>
                    <a:lnTo>
                      <a:pt x="350" y="592"/>
                    </a:lnTo>
                    <a:lnTo>
                      <a:pt x="346" y="592"/>
                    </a:lnTo>
                    <a:lnTo>
                      <a:pt x="342" y="592"/>
                    </a:lnTo>
                    <a:lnTo>
                      <a:pt x="346" y="592"/>
                    </a:lnTo>
                    <a:lnTo>
                      <a:pt x="346" y="588"/>
                    </a:lnTo>
                    <a:lnTo>
                      <a:pt x="342" y="588"/>
                    </a:lnTo>
                    <a:lnTo>
                      <a:pt x="338" y="588"/>
                    </a:lnTo>
                    <a:lnTo>
                      <a:pt x="342" y="584"/>
                    </a:lnTo>
                    <a:lnTo>
                      <a:pt x="346" y="584"/>
                    </a:lnTo>
                    <a:lnTo>
                      <a:pt x="350" y="584"/>
                    </a:lnTo>
                    <a:lnTo>
                      <a:pt x="346" y="584"/>
                    </a:lnTo>
                    <a:lnTo>
                      <a:pt x="342" y="584"/>
                    </a:lnTo>
                    <a:lnTo>
                      <a:pt x="338" y="584"/>
                    </a:lnTo>
                    <a:lnTo>
                      <a:pt x="334" y="584"/>
                    </a:lnTo>
                    <a:lnTo>
                      <a:pt x="338" y="584"/>
                    </a:lnTo>
                    <a:lnTo>
                      <a:pt x="342" y="584"/>
                    </a:lnTo>
                    <a:lnTo>
                      <a:pt x="346" y="582"/>
                    </a:lnTo>
                    <a:lnTo>
                      <a:pt x="342" y="582"/>
                    </a:lnTo>
                    <a:lnTo>
                      <a:pt x="338" y="584"/>
                    </a:lnTo>
                    <a:lnTo>
                      <a:pt x="338" y="582"/>
                    </a:lnTo>
                    <a:lnTo>
                      <a:pt x="334" y="582"/>
                    </a:lnTo>
                    <a:lnTo>
                      <a:pt x="338" y="578"/>
                    </a:lnTo>
                    <a:lnTo>
                      <a:pt x="338" y="574"/>
                    </a:lnTo>
                    <a:lnTo>
                      <a:pt x="342" y="574"/>
                    </a:lnTo>
                    <a:lnTo>
                      <a:pt x="338" y="574"/>
                    </a:lnTo>
                    <a:lnTo>
                      <a:pt x="334" y="578"/>
                    </a:lnTo>
                    <a:lnTo>
                      <a:pt x="334" y="582"/>
                    </a:lnTo>
                    <a:lnTo>
                      <a:pt x="334" y="578"/>
                    </a:lnTo>
                    <a:lnTo>
                      <a:pt x="332" y="578"/>
                    </a:lnTo>
                    <a:lnTo>
                      <a:pt x="334" y="574"/>
                    </a:lnTo>
                    <a:lnTo>
                      <a:pt x="338" y="574"/>
                    </a:lnTo>
                    <a:lnTo>
                      <a:pt x="342" y="574"/>
                    </a:lnTo>
                    <a:lnTo>
                      <a:pt x="338" y="574"/>
                    </a:lnTo>
                    <a:lnTo>
                      <a:pt x="338" y="570"/>
                    </a:lnTo>
                    <a:lnTo>
                      <a:pt x="334" y="570"/>
                    </a:lnTo>
                    <a:lnTo>
                      <a:pt x="334" y="574"/>
                    </a:lnTo>
                    <a:lnTo>
                      <a:pt x="332" y="574"/>
                    </a:lnTo>
                    <a:lnTo>
                      <a:pt x="328" y="574"/>
                    </a:lnTo>
                    <a:lnTo>
                      <a:pt x="328" y="570"/>
                    </a:lnTo>
                    <a:lnTo>
                      <a:pt x="332" y="570"/>
                    </a:lnTo>
                    <a:lnTo>
                      <a:pt x="332" y="574"/>
                    </a:lnTo>
                    <a:lnTo>
                      <a:pt x="334" y="570"/>
                    </a:lnTo>
                    <a:lnTo>
                      <a:pt x="332" y="570"/>
                    </a:lnTo>
                    <a:lnTo>
                      <a:pt x="334" y="570"/>
                    </a:lnTo>
                    <a:lnTo>
                      <a:pt x="334" y="568"/>
                    </a:lnTo>
                    <a:lnTo>
                      <a:pt x="332" y="570"/>
                    </a:lnTo>
                    <a:lnTo>
                      <a:pt x="328" y="568"/>
                    </a:lnTo>
                    <a:lnTo>
                      <a:pt x="328" y="570"/>
                    </a:lnTo>
                    <a:lnTo>
                      <a:pt x="328" y="568"/>
                    </a:lnTo>
                    <a:lnTo>
                      <a:pt x="324" y="568"/>
                    </a:lnTo>
                    <a:lnTo>
                      <a:pt x="320" y="564"/>
                    </a:lnTo>
                    <a:lnTo>
                      <a:pt x="320" y="560"/>
                    </a:lnTo>
                    <a:lnTo>
                      <a:pt x="324" y="556"/>
                    </a:lnTo>
                    <a:lnTo>
                      <a:pt x="320" y="560"/>
                    </a:lnTo>
                    <a:lnTo>
                      <a:pt x="320" y="556"/>
                    </a:lnTo>
                    <a:lnTo>
                      <a:pt x="324" y="552"/>
                    </a:lnTo>
                    <a:lnTo>
                      <a:pt x="328" y="552"/>
                    </a:lnTo>
                    <a:lnTo>
                      <a:pt x="328" y="548"/>
                    </a:lnTo>
                    <a:lnTo>
                      <a:pt x="328" y="552"/>
                    </a:lnTo>
                    <a:lnTo>
                      <a:pt x="324" y="552"/>
                    </a:lnTo>
                    <a:lnTo>
                      <a:pt x="320" y="556"/>
                    </a:lnTo>
                    <a:lnTo>
                      <a:pt x="320" y="552"/>
                    </a:lnTo>
                    <a:lnTo>
                      <a:pt x="324" y="552"/>
                    </a:lnTo>
                    <a:lnTo>
                      <a:pt x="320" y="552"/>
                    </a:lnTo>
                    <a:lnTo>
                      <a:pt x="316" y="552"/>
                    </a:lnTo>
                    <a:lnTo>
                      <a:pt x="316" y="548"/>
                    </a:lnTo>
                    <a:lnTo>
                      <a:pt x="320" y="548"/>
                    </a:lnTo>
                    <a:lnTo>
                      <a:pt x="324" y="544"/>
                    </a:lnTo>
                    <a:lnTo>
                      <a:pt x="320" y="544"/>
                    </a:lnTo>
                    <a:lnTo>
                      <a:pt x="320" y="548"/>
                    </a:lnTo>
                    <a:lnTo>
                      <a:pt x="316" y="548"/>
                    </a:lnTo>
                    <a:lnTo>
                      <a:pt x="316" y="544"/>
                    </a:lnTo>
                    <a:lnTo>
                      <a:pt x="312" y="548"/>
                    </a:lnTo>
                    <a:lnTo>
                      <a:pt x="312" y="544"/>
                    </a:lnTo>
                    <a:lnTo>
                      <a:pt x="312" y="548"/>
                    </a:lnTo>
                    <a:lnTo>
                      <a:pt x="308" y="548"/>
                    </a:lnTo>
                    <a:lnTo>
                      <a:pt x="308" y="544"/>
                    </a:lnTo>
                    <a:lnTo>
                      <a:pt x="312" y="544"/>
                    </a:lnTo>
                    <a:lnTo>
                      <a:pt x="316" y="544"/>
                    </a:lnTo>
                    <a:lnTo>
                      <a:pt x="320" y="540"/>
                    </a:lnTo>
                    <a:lnTo>
                      <a:pt x="316" y="540"/>
                    </a:lnTo>
                    <a:lnTo>
                      <a:pt x="312" y="540"/>
                    </a:lnTo>
                    <a:lnTo>
                      <a:pt x="308" y="540"/>
                    </a:lnTo>
                    <a:lnTo>
                      <a:pt x="312" y="540"/>
                    </a:lnTo>
                    <a:lnTo>
                      <a:pt x="312" y="538"/>
                    </a:lnTo>
                    <a:lnTo>
                      <a:pt x="308" y="538"/>
                    </a:lnTo>
                    <a:lnTo>
                      <a:pt x="308" y="540"/>
                    </a:lnTo>
                    <a:lnTo>
                      <a:pt x="308" y="538"/>
                    </a:lnTo>
                    <a:lnTo>
                      <a:pt x="312" y="538"/>
                    </a:lnTo>
                    <a:lnTo>
                      <a:pt x="316" y="538"/>
                    </a:lnTo>
                    <a:lnTo>
                      <a:pt x="312" y="538"/>
                    </a:lnTo>
                    <a:lnTo>
                      <a:pt x="308" y="538"/>
                    </a:lnTo>
                    <a:lnTo>
                      <a:pt x="308" y="540"/>
                    </a:lnTo>
                    <a:lnTo>
                      <a:pt x="306" y="538"/>
                    </a:lnTo>
                    <a:lnTo>
                      <a:pt x="302" y="538"/>
                    </a:lnTo>
                    <a:lnTo>
                      <a:pt x="302" y="534"/>
                    </a:lnTo>
                    <a:lnTo>
                      <a:pt x="306" y="534"/>
                    </a:lnTo>
                    <a:lnTo>
                      <a:pt x="308" y="534"/>
                    </a:lnTo>
                    <a:lnTo>
                      <a:pt x="308" y="530"/>
                    </a:lnTo>
                    <a:lnTo>
                      <a:pt x="312" y="530"/>
                    </a:lnTo>
                    <a:lnTo>
                      <a:pt x="308" y="530"/>
                    </a:lnTo>
                    <a:lnTo>
                      <a:pt x="306" y="530"/>
                    </a:lnTo>
                    <a:lnTo>
                      <a:pt x="306" y="534"/>
                    </a:lnTo>
                    <a:lnTo>
                      <a:pt x="306" y="530"/>
                    </a:lnTo>
                    <a:lnTo>
                      <a:pt x="302" y="530"/>
                    </a:lnTo>
                    <a:lnTo>
                      <a:pt x="302" y="526"/>
                    </a:lnTo>
                    <a:lnTo>
                      <a:pt x="306" y="526"/>
                    </a:lnTo>
                    <a:lnTo>
                      <a:pt x="312" y="526"/>
                    </a:lnTo>
                    <a:lnTo>
                      <a:pt x="316" y="526"/>
                    </a:lnTo>
                    <a:lnTo>
                      <a:pt x="316" y="522"/>
                    </a:lnTo>
                    <a:lnTo>
                      <a:pt x="316" y="526"/>
                    </a:lnTo>
                    <a:lnTo>
                      <a:pt x="320" y="522"/>
                    </a:lnTo>
                    <a:lnTo>
                      <a:pt x="324" y="522"/>
                    </a:lnTo>
                    <a:lnTo>
                      <a:pt x="320" y="522"/>
                    </a:lnTo>
                    <a:lnTo>
                      <a:pt x="316" y="522"/>
                    </a:lnTo>
                    <a:lnTo>
                      <a:pt x="312" y="522"/>
                    </a:lnTo>
                    <a:lnTo>
                      <a:pt x="312" y="526"/>
                    </a:lnTo>
                    <a:lnTo>
                      <a:pt x="308" y="526"/>
                    </a:lnTo>
                    <a:lnTo>
                      <a:pt x="306" y="526"/>
                    </a:lnTo>
                    <a:lnTo>
                      <a:pt x="302" y="526"/>
                    </a:lnTo>
                    <a:lnTo>
                      <a:pt x="302" y="522"/>
                    </a:lnTo>
                    <a:lnTo>
                      <a:pt x="306" y="522"/>
                    </a:lnTo>
                    <a:lnTo>
                      <a:pt x="306" y="526"/>
                    </a:lnTo>
                    <a:lnTo>
                      <a:pt x="306" y="522"/>
                    </a:lnTo>
                    <a:lnTo>
                      <a:pt x="302" y="522"/>
                    </a:lnTo>
                    <a:lnTo>
                      <a:pt x="302" y="526"/>
                    </a:lnTo>
                    <a:lnTo>
                      <a:pt x="302" y="522"/>
                    </a:lnTo>
                    <a:lnTo>
                      <a:pt x="306" y="522"/>
                    </a:lnTo>
                    <a:lnTo>
                      <a:pt x="308" y="522"/>
                    </a:lnTo>
                    <a:lnTo>
                      <a:pt x="312" y="522"/>
                    </a:lnTo>
                    <a:lnTo>
                      <a:pt x="308" y="522"/>
                    </a:lnTo>
                    <a:lnTo>
                      <a:pt x="312" y="518"/>
                    </a:lnTo>
                    <a:lnTo>
                      <a:pt x="316" y="518"/>
                    </a:lnTo>
                    <a:lnTo>
                      <a:pt x="320" y="518"/>
                    </a:lnTo>
                    <a:lnTo>
                      <a:pt x="324" y="518"/>
                    </a:lnTo>
                    <a:lnTo>
                      <a:pt x="324" y="514"/>
                    </a:lnTo>
                    <a:lnTo>
                      <a:pt x="320" y="514"/>
                    </a:lnTo>
                    <a:lnTo>
                      <a:pt x="320" y="518"/>
                    </a:lnTo>
                    <a:lnTo>
                      <a:pt x="316" y="518"/>
                    </a:lnTo>
                    <a:lnTo>
                      <a:pt x="316" y="514"/>
                    </a:lnTo>
                    <a:lnTo>
                      <a:pt x="320" y="514"/>
                    </a:lnTo>
                    <a:lnTo>
                      <a:pt x="316" y="514"/>
                    </a:lnTo>
                    <a:lnTo>
                      <a:pt x="312" y="514"/>
                    </a:lnTo>
                    <a:lnTo>
                      <a:pt x="312" y="512"/>
                    </a:lnTo>
                    <a:lnTo>
                      <a:pt x="316" y="512"/>
                    </a:lnTo>
                    <a:lnTo>
                      <a:pt x="320" y="512"/>
                    </a:lnTo>
                    <a:lnTo>
                      <a:pt x="316" y="512"/>
                    </a:lnTo>
                    <a:lnTo>
                      <a:pt x="320" y="512"/>
                    </a:lnTo>
                    <a:lnTo>
                      <a:pt x="320" y="514"/>
                    </a:lnTo>
                    <a:lnTo>
                      <a:pt x="324" y="514"/>
                    </a:lnTo>
                    <a:lnTo>
                      <a:pt x="324" y="518"/>
                    </a:lnTo>
                    <a:lnTo>
                      <a:pt x="328" y="518"/>
                    </a:lnTo>
                    <a:lnTo>
                      <a:pt x="332" y="518"/>
                    </a:lnTo>
                    <a:lnTo>
                      <a:pt x="328" y="518"/>
                    </a:lnTo>
                    <a:lnTo>
                      <a:pt x="324" y="514"/>
                    </a:lnTo>
                    <a:lnTo>
                      <a:pt x="324" y="512"/>
                    </a:lnTo>
                    <a:lnTo>
                      <a:pt x="320" y="512"/>
                    </a:lnTo>
                    <a:lnTo>
                      <a:pt x="324" y="508"/>
                    </a:lnTo>
                    <a:lnTo>
                      <a:pt x="320" y="508"/>
                    </a:lnTo>
                    <a:lnTo>
                      <a:pt x="320" y="512"/>
                    </a:lnTo>
                    <a:lnTo>
                      <a:pt x="316" y="512"/>
                    </a:lnTo>
                    <a:lnTo>
                      <a:pt x="316" y="508"/>
                    </a:lnTo>
                    <a:lnTo>
                      <a:pt x="316" y="504"/>
                    </a:lnTo>
                    <a:lnTo>
                      <a:pt x="312" y="504"/>
                    </a:lnTo>
                    <a:lnTo>
                      <a:pt x="312" y="500"/>
                    </a:lnTo>
                    <a:lnTo>
                      <a:pt x="312" y="504"/>
                    </a:lnTo>
                    <a:lnTo>
                      <a:pt x="316" y="508"/>
                    </a:lnTo>
                    <a:lnTo>
                      <a:pt x="316" y="512"/>
                    </a:lnTo>
                    <a:lnTo>
                      <a:pt x="312" y="512"/>
                    </a:lnTo>
                    <a:lnTo>
                      <a:pt x="308" y="512"/>
                    </a:lnTo>
                    <a:lnTo>
                      <a:pt x="308" y="514"/>
                    </a:lnTo>
                    <a:lnTo>
                      <a:pt x="308" y="512"/>
                    </a:lnTo>
                    <a:lnTo>
                      <a:pt x="308" y="508"/>
                    </a:lnTo>
                    <a:lnTo>
                      <a:pt x="308" y="512"/>
                    </a:lnTo>
                    <a:lnTo>
                      <a:pt x="306" y="512"/>
                    </a:lnTo>
                    <a:lnTo>
                      <a:pt x="306" y="514"/>
                    </a:lnTo>
                    <a:lnTo>
                      <a:pt x="302" y="518"/>
                    </a:lnTo>
                    <a:lnTo>
                      <a:pt x="302" y="522"/>
                    </a:lnTo>
                    <a:lnTo>
                      <a:pt x="298" y="522"/>
                    </a:lnTo>
                    <a:lnTo>
                      <a:pt x="298" y="518"/>
                    </a:lnTo>
                    <a:lnTo>
                      <a:pt x="294" y="518"/>
                    </a:lnTo>
                    <a:lnTo>
                      <a:pt x="294" y="514"/>
                    </a:lnTo>
                    <a:lnTo>
                      <a:pt x="294" y="512"/>
                    </a:lnTo>
                    <a:lnTo>
                      <a:pt x="298" y="508"/>
                    </a:lnTo>
                    <a:lnTo>
                      <a:pt x="302" y="508"/>
                    </a:lnTo>
                    <a:lnTo>
                      <a:pt x="306" y="508"/>
                    </a:lnTo>
                    <a:lnTo>
                      <a:pt x="306" y="504"/>
                    </a:lnTo>
                    <a:lnTo>
                      <a:pt x="308" y="504"/>
                    </a:lnTo>
                    <a:lnTo>
                      <a:pt x="306" y="504"/>
                    </a:lnTo>
                    <a:lnTo>
                      <a:pt x="302" y="508"/>
                    </a:lnTo>
                    <a:lnTo>
                      <a:pt x="302" y="504"/>
                    </a:lnTo>
                    <a:lnTo>
                      <a:pt x="298" y="508"/>
                    </a:lnTo>
                    <a:lnTo>
                      <a:pt x="294" y="508"/>
                    </a:lnTo>
                    <a:lnTo>
                      <a:pt x="298" y="508"/>
                    </a:lnTo>
                    <a:lnTo>
                      <a:pt x="294" y="508"/>
                    </a:lnTo>
                    <a:lnTo>
                      <a:pt x="294" y="504"/>
                    </a:lnTo>
                    <a:lnTo>
                      <a:pt x="298" y="504"/>
                    </a:lnTo>
                    <a:lnTo>
                      <a:pt x="294" y="504"/>
                    </a:lnTo>
                    <a:lnTo>
                      <a:pt x="294" y="500"/>
                    </a:lnTo>
                    <a:lnTo>
                      <a:pt x="294" y="496"/>
                    </a:lnTo>
                    <a:lnTo>
                      <a:pt x="294" y="500"/>
                    </a:lnTo>
                    <a:lnTo>
                      <a:pt x="290" y="500"/>
                    </a:lnTo>
                    <a:lnTo>
                      <a:pt x="294" y="500"/>
                    </a:lnTo>
                    <a:lnTo>
                      <a:pt x="294" y="496"/>
                    </a:lnTo>
                    <a:lnTo>
                      <a:pt x="290" y="496"/>
                    </a:lnTo>
                    <a:lnTo>
                      <a:pt x="290" y="500"/>
                    </a:lnTo>
                    <a:lnTo>
                      <a:pt x="290" y="496"/>
                    </a:lnTo>
                    <a:lnTo>
                      <a:pt x="294" y="492"/>
                    </a:lnTo>
                    <a:lnTo>
                      <a:pt x="298" y="492"/>
                    </a:lnTo>
                    <a:lnTo>
                      <a:pt x="298" y="488"/>
                    </a:lnTo>
                    <a:lnTo>
                      <a:pt x="302" y="488"/>
                    </a:lnTo>
                    <a:lnTo>
                      <a:pt x="298" y="488"/>
                    </a:lnTo>
                    <a:lnTo>
                      <a:pt x="302" y="488"/>
                    </a:lnTo>
                    <a:lnTo>
                      <a:pt x="302" y="484"/>
                    </a:lnTo>
                    <a:lnTo>
                      <a:pt x="306" y="484"/>
                    </a:lnTo>
                    <a:lnTo>
                      <a:pt x="308" y="484"/>
                    </a:lnTo>
                    <a:lnTo>
                      <a:pt x="312" y="484"/>
                    </a:lnTo>
                    <a:lnTo>
                      <a:pt x="312" y="488"/>
                    </a:lnTo>
                    <a:lnTo>
                      <a:pt x="316" y="488"/>
                    </a:lnTo>
                    <a:lnTo>
                      <a:pt x="316" y="484"/>
                    </a:lnTo>
                    <a:lnTo>
                      <a:pt x="312" y="484"/>
                    </a:lnTo>
                    <a:lnTo>
                      <a:pt x="308" y="484"/>
                    </a:lnTo>
                    <a:lnTo>
                      <a:pt x="306" y="484"/>
                    </a:lnTo>
                    <a:lnTo>
                      <a:pt x="302" y="484"/>
                    </a:lnTo>
                    <a:lnTo>
                      <a:pt x="298" y="488"/>
                    </a:lnTo>
                    <a:lnTo>
                      <a:pt x="298" y="492"/>
                    </a:lnTo>
                    <a:lnTo>
                      <a:pt x="294" y="492"/>
                    </a:lnTo>
                    <a:lnTo>
                      <a:pt x="290" y="492"/>
                    </a:lnTo>
                    <a:lnTo>
                      <a:pt x="290" y="496"/>
                    </a:lnTo>
                    <a:lnTo>
                      <a:pt x="286" y="492"/>
                    </a:lnTo>
                    <a:lnTo>
                      <a:pt x="290" y="488"/>
                    </a:lnTo>
                    <a:lnTo>
                      <a:pt x="286" y="488"/>
                    </a:lnTo>
                    <a:lnTo>
                      <a:pt x="286" y="492"/>
                    </a:lnTo>
                    <a:lnTo>
                      <a:pt x="286" y="488"/>
                    </a:lnTo>
                    <a:lnTo>
                      <a:pt x="286" y="484"/>
                    </a:lnTo>
                    <a:lnTo>
                      <a:pt x="286" y="488"/>
                    </a:lnTo>
                    <a:lnTo>
                      <a:pt x="282" y="488"/>
                    </a:lnTo>
                    <a:lnTo>
                      <a:pt x="278" y="488"/>
                    </a:lnTo>
                    <a:lnTo>
                      <a:pt x="278" y="484"/>
                    </a:lnTo>
                    <a:lnTo>
                      <a:pt x="282" y="484"/>
                    </a:lnTo>
                    <a:lnTo>
                      <a:pt x="278" y="484"/>
                    </a:lnTo>
                    <a:lnTo>
                      <a:pt x="282" y="484"/>
                    </a:lnTo>
                    <a:lnTo>
                      <a:pt x="282" y="482"/>
                    </a:lnTo>
                    <a:lnTo>
                      <a:pt x="286" y="482"/>
                    </a:lnTo>
                    <a:lnTo>
                      <a:pt x="290" y="482"/>
                    </a:lnTo>
                    <a:lnTo>
                      <a:pt x="294" y="482"/>
                    </a:lnTo>
                    <a:lnTo>
                      <a:pt x="298" y="482"/>
                    </a:lnTo>
                    <a:lnTo>
                      <a:pt x="298" y="478"/>
                    </a:lnTo>
                    <a:lnTo>
                      <a:pt x="294" y="482"/>
                    </a:lnTo>
                    <a:lnTo>
                      <a:pt x="290" y="482"/>
                    </a:lnTo>
                    <a:lnTo>
                      <a:pt x="286" y="482"/>
                    </a:lnTo>
                    <a:lnTo>
                      <a:pt x="282" y="482"/>
                    </a:lnTo>
                    <a:lnTo>
                      <a:pt x="278" y="484"/>
                    </a:lnTo>
                    <a:lnTo>
                      <a:pt x="278" y="482"/>
                    </a:lnTo>
                    <a:lnTo>
                      <a:pt x="282" y="482"/>
                    </a:lnTo>
                    <a:lnTo>
                      <a:pt x="282" y="478"/>
                    </a:lnTo>
                    <a:lnTo>
                      <a:pt x="282" y="482"/>
                    </a:lnTo>
                    <a:lnTo>
                      <a:pt x="278" y="482"/>
                    </a:lnTo>
                    <a:lnTo>
                      <a:pt x="276" y="482"/>
                    </a:lnTo>
                    <a:lnTo>
                      <a:pt x="278" y="482"/>
                    </a:lnTo>
                    <a:lnTo>
                      <a:pt x="278" y="478"/>
                    </a:lnTo>
                    <a:lnTo>
                      <a:pt x="278" y="482"/>
                    </a:lnTo>
                    <a:lnTo>
                      <a:pt x="278" y="478"/>
                    </a:lnTo>
                    <a:lnTo>
                      <a:pt x="276" y="478"/>
                    </a:lnTo>
                    <a:lnTo>
                      <a:pt x="278" y="478"/>
                    </a:lnTo>
                    <a:lnTo>
                      <a:pt x="282" y="478"/>
                    </a:lnTo>
                    <a:lnTo>
                      <a:pt x="282" y="474"/>
                    </a:lnTo>
                    <a:lnTo>
                      <a:pt x="286" y="474"/>
                    </a:lnTo>
                    <a:lnTo>
                      <a:pt x="286" y="470"/>
                    </a:lnTo>
                    <a:lnTo>
                      <a:pt x="290" y="470"/>
                    </a:lnTo>
                    <a:lnTo>
                      <a:pt x="294" y="470"/>
                    </a:lnTo>
                    <a:lnTo>
                      <a:pt x="294" y="466"/>
                    </a:lnTo>
                    <a:lnTo>
                      <a:pt x="298" y="466"/>
                    </a:lnTo>
                    <a:lnTo>
                      <a:pt x="298" y="462"/>
                    </a:lnTo>
                    <a:lnTo>
                      <a:pt x="302" y="462"/>
                    </a:lnTo>
                    <a:lnTo>
                      <a:pt x="306" y="462"/>
                    </a:lnTo>
                    <a:lnTo>
                      <a:pt x="306" y="458"/>
                    </a:lnTo>
                    <a:lnTo>
                      <a:pt x="308" y="458"/>
                    </a:lnTo>
                    <a:lnTo>
                      <a:pt x="312" y="458"/>
                    </a:lnTo>
                    <a:lnTo>
                      <a:pt x="316" y="458"/>
                    </a:lnTo>
                    <a:lnTo>
                      <a:pt x="320" y="458"/>
                    </a:lnTo>
                    <a:lnTo>
                      <a:pt x="316" y="458"/>
                    </a:lnTo>
                    <a:lnTo>
                      <a:pt x="312" y="458"/>
                    </a:lnTo>
                    <a:lnTo>
                      <a:pt x="308" y="458"/>
                    </a:lnTo>
                    <a:lnTo>
                      <a:pt x="312" y="458"/>
                    </a:lnTo>
                    <a:lnTo>
                      <a:pt x="312" y="456"/>
                    </a:lnTo>
                    <a:lnTo>
                      <a:pt x="316" y="456"/>
                    </a:lnTo>
                    <a:lnTo>
                      <a:pt x="320" y="456"/>
                    </a:lnTo>
                    <a:lnTo>
                      <a:pt x="324" y="456"/>
                    </a:lnTo>
                    <a:lnTo>
                      <a:pt x="320" y="456"/>
                    </a:lnTo>
                    <a:lnTo>
                      <a:pt x="316" y="456"/>
                    </a:lnTo>
                    <a:lnTo>
                      <a:pt x="320" y="456"/>
                    </a:lnTo>
                    <a:lnTo>
                      <a:pt x="316" y="456"/>
                    </a:lnTo>
                    <a:lnTo>
                      <a:pt x="312" y="456"/>
                    </a:lnTo>
                    <a:lnTo>
                      <a:pt x="308" y="456"/>
                    </a:lnTo>
                    <a:lnTo>
                      <a:pt x="308" y="458"/>
                    </a:lnTo>
                    <a:lnTo>
                      <a:pt x="306" y="458"/>
                    </a:lnTo>
                    <a:lnTo>
                      <a:pt x="302" y="458"/>
                    </a:lnTo>
                    <a:lnTo>
                      <a:pt x="302" y="462"/>
                    </a:lnTo>
                    <a:lnTo>
                      <a:pt x="298" y="462"/>
                    </a:lnTo>
                    <a:lnTo>
                      <a:pt x="298" y="466"/>
                    </a:lnTo>
                    <a:lnTo>
                      <a:pt x="294" y="466"/>
                    </a:lnTo>
                    <a:lnTo>
                      <a:pt x="290" y="470"/>
                    </a:lnTo>
                    <a:lnTo>
                      <a:pt x="286" y="470"/>
                    </a:lnTo>
                    <a:lnTo>
                      <a:pt x="286" y="474"/>
                    </a:lnTo>
                    <a:lnTo>
                      <a:pt x="282" y="474"/>
                    </a:lnTo>
                    <a:lnTo>
                      <a:pt x="278" y="478"/>
                    </a:lnTo>
                    <a:lnTo>
                      <a:pt x="276" y="478"/>
                    </a:lnTo>
                    <a:lnTo>
                      <a:pt x="276" y="474"/>
                    </a:lnTo>
                    <a:lnTo>
                      <a:pt x="278" y="474"/>
                    </a:lnTo>
                    <a:lnTo>
                      <a:pt x="276" y="474"/>
                    </a:lnTo>
                    <a:lnTo>
                      <a:pt x="272" y="474"/>
                    </a:lnTo>
                    <a:lnTo>
                      <a:pt x="272" y="470"/>
                    </a:lnTo>
                    <a:lnTo>
                      <a:pt x="272" y="466"/>
                    </a:lnTo>
                    <a:lnTo>
                      <a:pt x="276" y="466"/>
                    </a:lnTo>
                    <a:lnTo>
                      <a:pt x="278" y="466"/>
                    </a:lnTo>
                    <a:lnTo>
                      <a:pt x="282" y="466"/>
                    </a:lnTo>
                    <a:lnTo>
                      <a:pt x="286" y="466"/>
                    </a:lnTo>
                    <a:lnTo>
                      <a:pt x="290" y="466"/>
                    </a:lnTo>
                    <a:lnTo>
                      <a:pt x="286" y="466"/>
                    </a:lnTo>
                    <a:lnTo>
                      <a:pt x="282" y="466"/>
                    </a:lnTo>
                    <a:lnTo>
                      <a:pt x="278" y="466"/>
                    </a:lnTo>
                    <a:lnTo>
                      <a:pt x="276" y="466"/>
                    </a:lnTo>
                    <a:lnTo>
                      <a:pt x="276" y="462"/>
                    </a:lnTo>
                    <a:lnTo>
                      <a:pt x="278" y="462"/>
                    </a:lnTo>
                    <a:lnTo>
                      <a:pt x="282" y="462"/>
                    </a:lnTo>
                    <a:lnTo>
                      <a:pt x="286" y="462"/>
                    </a:lnTo>
                    <a:lnTo>
                      <a:pt x="282" y="462"/>
                    </a:lnTo>
                    <a:lnTo>
                      <a:pt x="278" y="462"/>
                    </a:lnTo>
                    <a:lnTo>
                      <a:pt x="282" y="462"/>
                    </a:lnTo>
                    <a:lnTo>
                      <a:pt x="282" y="458"/>
                    </a:lnTo>
                    <a:lnTo>
                      <a:pt x="282" y="462"/>
                    </a:lnTo>
                    <a:lnTo>
                      <a:pt x="278" y="462"/>
                    </a:lnTo>
                    <a:lnTo>
                      <a:pt x="282" y="462"/>
                    </a:lnTo>
                    <a:lnTo>
                      <a:pt x="282" y="458"/>
                    </a:lnTo>
                    <a:lnTo>
                      <a:pt x="286" y="458"/>
                    </a:lnTo>
                    <a:lnTo>
                      <a:pt x="290" y="458"/>
                    </a:lnTo>
                    <a:lnTo>
                      <a:pt x="294" y="458"/>
                    </a:lnTo>
                    <a:lnTo>
                      <a:pt x="290" y="458"/>
                    </a:lnTo>
                    <a:lnTo>
                      <a:pt x="286" y="458"/>
                    </a:lnTo>
                    <a:lnTo>
                      <a:pt x="282" y="458"/>
                    </a:lnTo>
                    <a:lnTo>
                      <a:pt x="278" y="458"/>
                    </a:lnTo>
                    <a:lnTo>
                      <a:pt x="276" y="458"/>
                    </a:lnTo>
                    <a:lnTo>
                      <a:pt x="272" y="458"/>
                    </a:lnTo>
                    <a:lnTo>
                      <a:pt x="272" y="456"/>
                    </a:lnTo>
                    <a:lnTo>
                      <a:pt x="276" y="456"/>
                    </a:lnTo>
                    <a:lnTo>
                      <a:pt x="278" y="456"/>
                    </a:lnTo>
                    <a:lnTo>
                      <a:pt x="276" y="456"/>
                    </a:lnTo>
                    <a:lnTo>
                      <a:pt x="272" y="456"/>
                    </a:lnTo>
                    <a:lnTo>
                      <a:pt x="276" y="456"/>
                    </a:lnTo>
                    <a:lnTo>
                      <a:pt x="276" y="452"/>
                    </a:lnTo>
                    <a:lnTo>
                      <a:pt x="272" y="456"/>
                    </a:lnTo>
                    <a:lnTo>
                      <a:pt x="268" y="456"/>
                    </a:lnTo>
                    <a:lnTo>
                      <a:pt x="268" y="452"/>
                    </a:lnTo>
                    <a:lnTo>
                      <a:pt x="272" y="452"/>
                    </a:lnTo>
                    <a:lnTo>
                      <a:pt x="276" y="452"/>
                    </a:lnTo>
                    <a:lnTo>
                      <a:pt x="276" y="448"/>
                    </a:lnTo>
                    <a:lnTo>
                      <a:pt x="278" y="448"/>
                    </a:lnTo>
                    <a:lnTo>
                      <a:pt x="282" y="448"/>
                    </a:lnTo>
                    <a:lnTo>
                      <a:pt x="286" y="448"/>
                    </a:lnTo>
                    <a:lnTo>
                      <a:pt x="290" y="448"/>
                    </a:lnTo>
                    <a:lnTo>
                      <a:pt x="294" y="448"/>
                    </a:lnTo>
                    <a:lnTo>
                      <a:pt x="298" y="448"/>
                    </a:lnTo>
                    <a:lnTo>
                      <a:pt x="302" y="448"/>
                    </a:lnTo>
                    <a:lnTo>
                      <a:pt x="306" y="448"/>
                    </a:lnTo>
                    <a:lnTo>
                      <a:pt x="306" y="452"/>
                    </a:lnTo>
                    <a:lnTo>
                      <a:pt x="308" y="452"/>
                    </a:lnTo>
                    <a:lnTo>
                      <a:pt x="312" y="452"/>
                    </a:lnTo>
                    <a:lnTo>
                      <a:pt x="316" y="452"/>
                    </a:lnTo>
                    <a:lnTo>
                      <a:pt x="320" y="452"/>
                    </a:lnTo>
                    <a:lnTo>
                      <a:pt x="316" y="452"/>
                    </a:lnTo>
                    <a:lnTo>
                      <a:pt x="312" y="452"/>
                    </a:lnTo>
                    <a:lnTo>
                      <a:pt x="308" y="452"/>
                    </a:lnTo>
                    <a:lnTo>
                      <a:pt x="306" y="448"/>
                    </a:lnTo>
                    <a:lnTo>
                      <a:pt x="302" y="448"/>
                    </a:lnTo>
                    <a:lnTo>
                      <a:pt x="306" y="448"/>
                    </a:lnTo>
                    <a:lnTo>
                      <a:pt x="308" y="444"/>
                    </a:lnTo>
                    <a:lnTo>
                      <a:pt x="306" y="444"/>
                    </a:lnTo>
                    <a:lnTo>
                      <a:pt x="302" y="448"/>
                    </a:lnTo>
                    <a:lnTo>
                      <a:pt x="298" y="448"/>
                    </a:lnTo>
                    <a:lnTo>
                      <a:pt x="294" y="448"/>
                    </a:lnTo>
                    <a:lnTo>
                      <a:pt x="294" y="444"/>
                    </a:lnTo>
                    <a:lnTo>
                      <a:pt x="286" y="448"/>
                    </a:lnTo>
                    <a:lnTo>
                      <a:pt x="282" y="448"/>
                    </a:lnTo>
                    <a:lnTo>
                      <a:pt x="278" y="448"/>
                    </a:lnTo>
                    <a:lnTo>
                      <a:pt x="276" y="448"/>
                    </a:lnTo>
                    <a:lnTo>
                      <a:pt x="272" y="452"/>
                    </a:lnTo>
                    <a:lnTo>
                      <a:pt x="272" y="448"/>
                    </a:lnTo>
                    <a:lnTo>
                      <a:pt x="272" y="444"/>
                    </a:lnTo>
                    <a:lnTo>
                      <a:pt x="276" y="444"/>
                    </a:lnTo>
                    <a:lnTo>
                      <a:pt x="278" y="440"/>
                    </a:lnTo>
                    <a:lnTo>
                      <a:pt x="282" y="440"/>
                    </a:lnTo>
                    <a:lnTo>
                      <a:pt x="278" y="440"/>
                    </a:lnTo>
                    <a:lnTo>
                      <a:pt x="282" y="440"/>
                    </a:lnTo>
                    <a:lnTo>
                      <a:pt x="282" y="436"/>
                    </a:lnTo>
                    <a:lnTo>
                      <a:pt x="286" y="436"/>
                    </a:lnTo>
                    <a:lnTo>
                      <a:pt x="290" y="436"/>
                    </a:lnTo>
                    <a:lnTo>
                      <a:pt x="286" y="436"/>
                    </a:lnTo>
                    <a:lnTo>
                      <a:pt x="290" y="436"/>
                    </a:lnTo>
                    <a:lnTo>
                      <a:pt x="294" y="436"/>
                    </a:lnTo>
                    <a:lnTo>
                      <a:pt x="298" y="436"/>
                    </a:lnTo>
                    <a:lnTo>
                      <a:pt x="298" y="440"/>
                    </a:lnTo>
                    <a:lnTo>
                      <a:pt x="302" y="440"/>
                    </a:lnTo>
                    <a:lnTo>
                      <a:pt x="306" y="440"/>
                    </a:lnTo>
                    <a:lnTo>
                      <a:pt x="308" y="440"/>
                    </a:lnTo>
                    <a:lnTo>
                      <a:pt x="312" y="440"/>
                    </a:lnTo>
                    <a:lnTo>
                      <a:pt x="312" y="444"/>
                    </a:lnTo>
                    <a:lnTo>
                      <a:pt x="316" y="444"/>
                    </a:lnTo>
                    <a:lnTo>
                      <a:pt x="320" y="444"/>
                    </a:lnTo>
                    <a:lnTo>
                      <a:pt x="324" y="444"/>
                    </a:lnTo>
                    <a:lnTo>
                      <a:pt x="320" y="444"/>
                    </a:lnTo>
                    <a:lnTo>
                      <a:pt x="316" y="444"/>
                    </a:lnTo>
                    <a:lnTo>
                      <a:pt x="316" y="440"/>
                    </a:lnTo>
                    <a:lnTo>
                      <a:pt x="312" y="440"/>
                    </a:lnTo>
                    <a:lnTo>
                      <a:pt x="316" y="440"/>
                    </a:lnTo>
                    <a:lnTo>
                      <a:pt x="320" y="440"/>
                    </a:lnTo>
                    <a:lnTo>
                      <a:pt x="320" y="436"/>
                    </a:lnTo>
                    <a:lnTo>
                      <a:pt x="324" y="436"/>
                    </a:lnTo>
                    <a:lnTo>
                      <a:pt x="324" y="440"/>
                    </a:lnTo>
                    <a:lnTo>
                      <a:pt x="324" y="436"/>
                    </a:lnTo>
                    <a:lnTo>
                      <a:pt x="320" y="436"/>
                    </a:lnTo>
                    <a:lnTo>
                      <a:pt x="316" y="436"/>
                    </a:lnTo>
                    <a:lnTo>
                      <a:pt x="316" y="440"/>
                    </a:lnTo>
                    <a:lnTo>
                      <a:pt x="312" y="440"/>
                    </a:lnTo>
                    <a:lnTo>
                      <a:pt x="308" y="440"/>
                    </a:lnTo>
                    <a:lnTo>
                      <a:pt x="308" y="436"/>
                    </a:lnTo>
                    <a:lnTo>
                      <a:pt x="312" y="436"/>
                    </a:lnTo>
                    <a:lnTo>
                      <a:pt x="316" y="436"/>
                    </a:lnTo>
                    <a:lnTo>
                      <a:pt x="320" y="436"/>
                    </a:lnTo>
                    <a:lnTo>
                      <a:pt x="320" y="432"/>
                    </a:lnTo>
                    <a:lnTo>
                      <a:pt x="312" y="432"/>
                    </a:lnTo>
                    <a:lnTo>
                      <a:pt x="316" y="432"/>
                    </a:lnTo>
                    <a:lnTo>
                      <a:pt x="316" y="436"/>
                    </a:lnTo>
                    <a:lnTo>
                      <a:pt x="312" y="436"/>
                    </a:lnTo>
                    <a:lnTo>
                      <a:pt x="308" y="436"/>
                    </a:lnTo>
                    <a:lnTo>
                      <a:pt x="306" y="432"/>
                    </a:lnTo>
                    <a:lnTo>
                      <a:pt x="308" y="432"/>
                    </a:lnTo>
                    <a:lnTo>
                      <a:pt x="312" y="432"/>
                    </a:lnTo>
                    <a:lnTo>
                      <a:pt x="308" y="432"/>
                    </a:lnTo>
                    <a:lnTo>
                      <a:pt x="306" y="432"/>
                    </a:lnTo>
                    <a:lnTo>
                      <a:pt x="302" y="432"/>
                    </a:lnTo>
                    <a:lnTo>
                      <a:pt x="306" y="432"/>
                    </a:lnTo>
                    <a:lnTo>
                      <a:pt x="306" y="436"/>
                    </a:lnTo>
                    <a:lnTo>
                      <a:pt x="302" y="436"/>
                    </a:lnTo>
                    <a:lnTo>
                      <a:pt x="306" y="436"/>
                    </a:lnTo>
                    <a:lnTo>
                      <a:pt x="302" y="436"/>
                    </a:lnTo>
                    <a:lnTo>
                      <a:pt x="298" y="436"/>
                    </a:lnTo>
                    <a:lnTo>
                      <a:pt x="302" y="436"/>
                    </a:lnTo>
                    <a:lnTo>
                      <a:pt x="298" y="436"/>
                    </a:lnTo>
                    <a:lnTo>
                      <a:pt x="294" y="436"/>
                    </a:lnTo>
                    <a:lnTo>
                      <a:pt x="290" y="436"/>
                    </a:lnTo>
                    <a:lnTo>
                      <a:pt x="294" y="432"/>
                    </a:lnTo>
                    <a:lnTo>
                      <a:pt x="298" y="432"/>
                    </a:lnTo>
                    <a:lnTo>
                      <a:pt x="302" y="432"/>
                    </a:lnTo>
                    <a:lnTo>
                      <a:pt x="298" y="432"/>
                    </a:lnTo>
                    <a:lnTo>
                      <a:pt x="294" y="432"/>
                    </a:lnTo>
                    <a:lnTo>
                      <a:pt x="290" y="432"/>
                    </a:lnTo>
                    <a:lnTo>
                      <a:pt x="290" y="436"/>
                    </a:lnTo>
                    <a:lnTo>
                      <a:pt x="286" y="436"/>
                    </a:lnTo>
                    <a:lnTo>
                      <a:pt x="282" y="436"/>
                    </a:lnTo>
                    <a:lnTo>
                      <a:pt x="278" y="440"/>
                    </a:lnTo>
                    <a:lnTo>
                      <a:pt x="276" y="444"/>
                    </a:lnTo>
                    <a:lnTo>
                      <a:pt x="272" y="444"/>
                    </a:lnTo>
                    <a:lnTo>
                      <a:pt x="272" y="440"/>
                    </a:lnTo>
                    <a:lnTo>
                      <a:pt x="276" y="440"/>
                    </a:lnTo>
                    <a:lnTo>
                      <a:pt x="276" y="436"/>
                    </a:lnTo>
                    <a:lnTo>
                      <a:pt x="272" y="436"/>
                    </a:lnTo>
                    <a:lnTo>
                      <a:pt x="276" y="432"/>
                    </a:lnTo>
                    <a:lnTo>
                      <a:pt x="276" y="436"/>
                    </a:lnTo>
                    <a:lnTo>
                      <a:pt x="278" y="436"/>
                    </a:lnTo>
                    <a:lnTo>
                      <a:pt x="276" y="436"/>
                    </a:lnTo>
                    <a:lnTo>
                      <a:pt x="276" y="432"/>
                    </a:lnTo>
                    <a:lnTo>
                      <a:pt x="278" y="432"/>
                    </a:lnTo>
                    <a:lnTo>
                      <a:pt x="278" y="436"/>
                    </a:lnTo>
                    <a:lnTo>
                      <a:pt x="278" y="432"/>
                    </a:lnTo>
                    <a:lnTo>
                      <a:pt x="282" y="432"/>
                    </a:lnTo>
                    <a:lnTo>
                      <a:pt x="278" y="432"/>
                    </a:lnTo>
                    <a:lnTo>
                      <a:pt x="282" y="432"/>
                    </a:lnTo>
                    <a:lnTo>
                      <a:pt x="282" y="428"/>
                    </a:lnTo>
                    <a:lnTo>
                      <a:pt x="278" y="432"/>
                    </a:lnTo>
                    <a:lnTo>
                      <a:pt x="278" y="428"/>
                    </a:lnTo>
                    <a:lnTo>
                      <a:pt x="282" y="428"/>
                    </a:lnTo>
                    <a:lnTo>
                      <a:pt x="286" y="432"/>
                    </a:lnTo>
                    <a:lnTo>
                      <a:pt x="290" y="432"/>
                    </a:lnTo>
                    <a:lnTo>
                      <a:pt x="294" y="432"/>
                    </a:lnTo>
                    <a:lnTo>
                      <a:pt x="290" y="432"/>
                    </a:lnTo>
                    <a:lnTo>
                      <a:pt x="286" y="432"/>
                    </a:lnTo>
                    <a:lnTo>
                      <a:pt x="286" y="428"/>
                    </a:lnTo>
                    <a:lnTo>
                      <a:pt x="282" y="428"/>
                    </a:lnTo>
                    <a:lnTo>
                      <a:pt x="278" y="428"/>
                    </a:lnTo>
                    <a:lnTo>
                      <a:pt x="276" y="426"/>
                    </a:lnTo>
                    <a:lnTo>
                      <a:pt x="278" y="426"/>
                    </a:lnTo>
                    <a:lnTo>
                      <a:pt x="282" y="426"/>
                    </a:lnTo>
                    <a:lnTo>
                      <a:pt x="286" y="428"/>
                    </a:lnTo>
                    <a:lnTo>
                      <a:pt x="290" y="428"/>
                    </a:lnTo>
                    <a:lnTo>
                      <a:pt x="286" y="428"/>
                    </a:lnTo>
                    <a:lnTo>
                      <a:pt x="286" y="426"/>
                    </a:lnTo>
                    <a:lnTo>
                      <a:pt x="290" y="426"/>
                    </a:lnTo>
                    <a:lnTo>
                      <a:pt x="290" y="428"/>
                    </a:lnTo>
                    <a:lnTo>
                      <a:pt x="294" y="428"/>
                    </a:lnTo>
                    <a:lnTo>
                      <a:pt x="298" y="428"/>
                    </a:lnTo>
                    <a:lnTo>
                      <a:pt x="302" y="428"/>
                    </a:lnTo>
                    <a:lnTo>
                      <a:pt x="306" y="428"/>
                    </a:lnTo>
                    <a:lnTo>
                      <a:pt x="308" y="428"/>
                    </a:lnTo>
                    <a:lnTo>
                      <a:pt x="316" y="432"/>
                    </a:lnTo>
                    <a:lnTo>
                      <a:pt x="320" y="432"/>
                    </a:lnTo>
                    <a:lnTo>
                      <a:pt x="324" y="432"/>
                    </a:lnTo>
                    <a:lnTo>
                      <a:pt x="320" y="432"/>
                    </a:lnTo>
                    <a:lnTo>
                      <a:pt x="316" y="432"/>
                    </a:lnTo>
                    <a:lnTo>
                      <a:pt x="316" y="428"/>
                    </a:lnTo>
                    <a:lnTo>
                      <a:pt x="312" y="428"/>
                    </a:lnTo>
                    <a:lnTo>
                      <a:pt x="308" y="428"/>
                    </a:lnTo>
                    <a:lnTo>
                      <a:pt x="306" y="426"/>
                    </a:lnTo>
                    <a:lnTo>
                      <a:pt x="308" y="426"/>
                    </a:lnTo>
                    <a:lnTo>
                      <a:pt x="312" y="426"/>
                    </a:lnTo>
                    <a:lnTo>
                      <a:pt x="308" y="426"/>
                    </a:lnTo>
                    <a:lnTo>
                      <a:pt x="308" y="422"/>
                    </a:lnTo>
                    <a:lnTo>
                      <a:pt x="312" y="418"/>
                    </a:lnTo>
                    <a:lnTo>
                      <a:pt x="308" y="422"/>
                    </a:lnTo>
                    <a:lnTo>
                      <a:pt x="306" y="422"/>
                    </a:lnTo>
                    <a:lnTo>
                      <a:pt x="302" y="422"/>
                    </a:lnTo>
                    <a:lnTo>
                      <a:pt x="306" y="422"/>
                    </a:lnTo>
                    <a:lnTo>
                      <a:pt x="308" y="422"/>
                    </a:lnTo>
                    <a:lnTo>
                      <a:pt x="306" y="426"/>
                    </a:lnTo>
                    <a:lnTo>
                      <a:pt x="302" y="426"/>
                    </a:lnTo>
                    <a:lnTo>
                      <a:pt x="298" y="426"/>
                    </a:lnTo>
                    <a:lnTo>
                      <a:pt x="294" y="426"/>
                    </a:lnTo>
                    <a:lnTo>
                      <a:pt x="290" y="426"/>
                    </a:lnTo>
                    <a:lnTo>
                      <a:pt x="286" y="426"/>
                    </a:lnTo>
                    <a:lnTo>
                      <a:pt x="282" y="426"/>
                    </a:lnTo>
                    <a:lnTo>
                      <a:pt x="282" y="422"/>
                    </a:lnTo>
                    <a:lnTo>
                      <a:pt x="286" y="422"/>
                    </a:lnTo>
                    <a:lnTo>
                      <a:pt x="282" y="422"/>
                    </a:lnTo>
                    <a:lnTo>
                      <a:pt x="282" y="426"/>
                    </a:lnTo>
                    <a:lnTo>
                      <a:pt x="278" y="426"/>
                    </a:lnTo>
                    <a:lnTo>
                      <a:pt x="278" y="422"/>
                    </a:lnTo>
                    <a:lnTo>
                      <a:pt x="278" y="426"/>
                    </a:lnTo>
                    <a:lnTo>
                      <a:pt x="276" y="426"/>
                    </a:lnTo>
                    <a:lnTo>
                      <a:pt x="276" y="422"/>
                    </a:lnTo>
                    <a:lnTo>
                      <a:pt x="278" y="422"/>
                    </a:lnTo>
                    <a:lnTo>
                      <a:pt x="282" y="422"/>
                    </a:lnTo>
                    <a:lnTo>
                      <a:pt x="286" y="418"/>
                    </a:lnTo>
                    <a:lnTo>
                      <a:pt x="290" y="418"/>
                    </a:lnTo>
                    <a:lnTo>
                      <a:pt x="294" y="418"/>
                    </a:lnTo>
                    <a:lnTo>
                      <a:pt x="298" y="418"/>
                    </a:lnTo>
                    <a:lnTo>
                      <a:pt x="302" y="418"/>
                    </a:lnTo>
                    <a:lnTo>
                      <a:pt x="306" y="418"/>
                    </a:lnTo>
                    <a:lnTo>
                      <a:pt x="308" y="418"/>
                    </a:lnTo>
                    <a:lnTo>
                      <a:pt x="308" y="414"/>
                    </a:lnTo>
                    <a:lnTo>
                      <a:pt x="312" y="414"/>
                    </a:lnTo>
                    <a:lnTo>
                      <a:pt x="312" y="414"/>
                    </a:lnTo>
                    <a:lnTo>
                      <a:pt x="312" y="414"/>
                    </a:lnTo>
                    <a:close/>
                    <a:moveTo>
                      <a:pt x="764" y="104"/>
                    </a:moveTo>
                    <a:lnTo>
                      <a:pt x="760" y="104"/>
                    </a:lnTo>
                    <a:lnTo>
                      <a:pt x="756" y="104"/>
                    </a:lnTo>
                    <a:lnTo>
                      <a:pt x="752" y="104"/>
                    </a:lnTo>
                    <a:lnTo>
                      <a:pt x="748" y="108"/>
                    </a:lnTo>
                    <a:lnTo>
                      <a:pt x="748" y="104"/>
                    </a:lnTo>
                    <a:lnTo>
                      <a:pt x="752" y="100"/>
                    </a:lnTo>
                    <a:lnTo>
                      <a:pt x="756" y="100"/>
                    </a:lnTo>
                    <a:lnTo>
                      <a:pt x="764" y="104"/>
                    </a:lnTo>
                    <a:lnTo>
                      <a:pt x="764" y="104"/>
                    </a:lnTo>
                    <a:lnTo>
                      <a:pt x="764" y="104"/>
                    </a:lnTo>
                    <a:close/>
                    <a:moveTo>
                      <a:pt x="756" y="146"/>
                    </a:moveTo>
                    <a:lnTo>
                      <a:pt x="752" y="146"/>
                    </a:lnTo>
                    <a:lnTo>
                      <a:pt x="752" y="142"/>
                    </a:lnTo>
                    <a:lnTo>
                      <a:pt x="756" y="138"/>
                    </a:lnTo>
                    <a:lnTo>
                      <a:pt x="760" y="138"/>
                    </a:lnTo>
                    <a:lnTo>
                      <a:pt x="760" y="142"/>
                    </a:lnTo>
                    <a:lnTo>
                      <a:pt x="756" y="142"/>
                    </a:lnTo>
                    <a:lnTo>
                      <a:pt x="760" y="142"/>
                    </a:lnTo>
                    <a:lnTo>
                      <a:pt x="760" y="146"/>
                    </a:lnTo>
                    <a:lnTo>
                      <a:pt x="756" y="146"/>
                    </a:lnTo>
                    <a:lnTo>
                      <a:pt x="756" y="146"/>
                    </a:lnTo>
                    <a:lnTo>
                      <a:pt x="756" y="146"/>
                    </a:lnTo>
                    <a:close/>
                    <a:moveTo>
                      <a:pt x="752" y="168"/>
                    </a:moveTo>
                    <a:lnTo>
                      <a:pt x="756" y="168"/>
                    </a:lnTo>
                    <a:lnTo>
                      <a:pt x="760" y="168"/>
                    </a:lnTo>
                    <a:lnTo>
                      <a:pt x="760" y="172"/>
                    </a:lnTo>
                    <a:lnTo>
                      <a:pt x="756" y="172"/>
                    </a:lnTo>
                    <a:lnTo>
                      <a:pt x="752" y="172"/>
                    </a:lnTo>
                    <a:lnTo>
                      <a:pt x="748" y="168"/>
                    </a:lnTo>
                    <a:lnTo>
                      <a:pt x="744" y="168"/>
                    </a:lnTo>
                    <a:lnTo>
                      <a:pt x="742" y="168"/>
                    </a:lnTo>
                    <a:lnTo>
                      <a:pt x="744" y="168"/>
                    </a:lnTo>
                    <a:lnTo>
                      <a:pt x="748" y="168"/>
                    </a:lnTo>
                    <a:lnTo>
                      <a:pt x="752" y="168"/>
                    </a:lnTo>
                    <a:lnTo>
                      <a:pt x="752" y="168"/>
                    </a:lnTo>
                    <a:lnTo>
                      <a:pt x="752" y="168"/>
                    </a:lnTo>
                    <a:close/>
                    <a:moveTo>
                      <a:pt x="782" y="168"/>
                    </a:moveTo>
                    <a:lnTo>
                      <a:pt x="782" y="172"/>
                    </a:lnTo>
                    <a:lnTo>
                      <a:pt x="782" y="174"/>
                    </a:lnTo>
                    <a:lnTo>
                      <a:pt x="778" y="174"/>
                    </a:lnTo>
                    <a:lnTo>
                      <a:pt x="774" y="174"/>
                    </a:lnTo>
                    <a:lnTo>
                      <a:pt x="774" y="172"/>
                    </a:lnTo>
                    <a:lnTo>
                      <a:pt x="778" y="172"/>
                    </a:lnTo>
                    <a:lnTo>
                      <a:pt x="778" y="168"/>
                    </a:lnTo>
                    <a:lnTo>
                      <a:pt x="782" y="168"/>
                    </a:lnTo>
                    <a:lnTo>
                      <a:pt x="782" y="168"/>
                    </a:lnTo>
                    <a:lnTo>
                      <a:pt x="782" y="168"/>
                    </a:lnTo>
                    <a:close/>
                    <a:moveTo>
                      <a:pt x="768" y="216"/>
                    </a:moveTo>
                    <a:lnTo>
                      <a:pt x="770" y="220"/>
                    </a:lnTo>
                    <a:lnTo>
                      <a:pt x="770" y="224"/>
                    </a:lnTo>
                    <a:lnTo>
                      <a:pt x="768" y="224"/>
                    </a:lnTo>
                    <a:lnTo>
                      <a:pt x="768" y="220"/>
                    </a:lnTo>
                    <a:lnTo>
                      <a:pt x="768" y="216"/>
                    </a:lnTo>
                    <a:lnTo>
                      <a:pt x="764" y="216"/>
                    </a:lnTo>
                    <a:lnTo>
                      <a:pt x="764" y="212"/>
                    </a:lnTo>
                    <a:lnTo>
                      <a:pt x="764" y="208"/>
                    </a:lnTo>
                    <a:lnTo>
                      <a:pt x="760" y="208"/>
                    </a:lnTo>
                    <a:lnTo>
                      <a:pt x="760" y="204"/>
                    </a:lnTo>
                    <a:lnTo>
                      <a:pt x="764" y="204"/>
                    </a:lnTo>
                    <a:lnTo>
                      <a:pt x="768" y="204"/>
                    </a:lnTo>
                    <a:lnTo>
                      <a:pt x="764" y="204"/>
                    </a:lnTo>
                    <a:lnTo>
                      <a:pt x="764" y="200"/>
                    </a:lnTo>
                    <a:lnTo>
                      <a:pt x="768" y="200"/>
                    </a:lnTo>
                    <a:lnTo>
                      <a:pt x="768" y="204"/>
                    </a:lnTo>
                    <a:lnTo>
                      <a:pt x="768" y="208"/>
                    </a:lnTo>
                    <a:lnTo>
                      <a:pt x="768" y="212"/>
                    </a:lnTo>
                    <a:lnTo>
                      <a:pt x="768" y="216"/>
                    </a:lnTo>
                    <a:lnTo>
                      <a:pt x="768" y="216"/>
                    </a:lnTo>
                    <a:lnTo>
                      <a:pt x="768" y="216"/>
                    </a:lnTo>
                    <a:close/>
                    <a:moveTo>
                      <a:pt x="778" y="238"/>
                    </a:moveTo>
                    <a:lnTo>
                      <a:pt x="778" y="242"/>
                    </a:lnTo>
                    <a:lnTo>
                      <a:pt x="774" y="242"/>
                    </a:lnTo>
                    <a:lnTo>
                      <a:pt x="778" y="246"/>
                    </a:lnTo>
                    <a:lnTo>
                      <a:pt x="782" y="246"/>
                    </a:lnTo>
                    <a:lnTo>
                      <a:pt x="786" y="246"/>
                    </a:lnTo>
                    <a:lnTo>
                      <a:pt x="786" y="250"/>
                    </a:lnTo>
                    <a:lnTo>
                      <a:pt x="782" y="250"/>
                    </a:lnTo>
                    <a:lnTo>
                      <a:pt x="778" y="250"/>
                    </a:lnTo>
                    <a:lnTo>
                      <a:pt x="778" y="246"/>
                    </a:lnTo>
                    <a:lnTo>
                      <a:pt x="774" y="246"/>
                    </a:lnTo>
                    <a:lnTo>
                      <a:pt x="774" y="250"/>
                    </a:lnTo>
                    <a:lnTo>
                      <a:pt x="770" y="250"/>
                    </a:lnTo>
                    <a:lnTo>
                      <a:pt x="768" y="250"/>
                    </a:lnTo>
                    <a:lnTo>
                      <a:pt x="764" y="250"/>
                    </a:lnTo>
                    <a:lnTo>
                      <a:pt x="764" y="246"/>
                    </a:lnTo>
                    <a:lnTo>
                      <a:pt x="768" y="246"/>
                    </a:lnTo>
                    <a:lnTo>
                      <a:pt x="768" y="242"/>
                    </a:lnTo>
                    <a:lnTo>
                      <a:pt x="764" y="242"/>
                    </a:lnTo>
                    <a:lnTo>
                      <a:pt x="768" y="238"/>
                    </a:lnTo>
                    <a:lnTo>
                      <a:pt x="770" y="238"/>
                    </a:lnTo>
                    <a:lnTo>
                      <a:pt x="770" y="242"/>
                    </a:lnTo>
                    <a:lnTo>
                      <a:pt x="774" y="242"/>
                    </a:lnTo>
                    <a:lnTo>
                      <a:pt x="774" y="238"/>
                    </a:lnTo>
                    <a:lnTo>
                      <a:pt x="778" y="238"/>
                    </a:lnTo>
                    <a:lnTo>
                      <a:pt x="778" y="238"/>
                    </a:lnTo>
                    <a:lnTo>
                      <a:pt x="778" y="238"/>
                    </a:lnTo>
                    <a:close/>
                    <a:moveTo>
                      <a:pt x="722" y="310"/>
                    </a:moveTo>
                    <a:lnTo>
                      <a:pt x="718" y="310"/>
                    </a:lnTo>
                    <a:lnTo>
                      <a:pt x="716" y="310"/>
                    </a:lnTo>
                    <a:lnTo>
                      <a:pt x="712" y="310"/>
                    </a:lnTo>
                    <a:lnTo>
                      <a:pt x="712" y="306"/>
                    </a:lnTo>
                    <a:lnTo>
                      <a:pt x="708" y="306"/>
                    </a:lnTo>
                    <a:lnTo>
                      <a:pt x="704" y="306"/>
                    </a:lnTo>
                    <a:lnTo>
                      <a:pt x="700" y="306"/>
                    </a:lnTo>
                    <a:lnTo>
                      <a:pt x="696" y="306"/>
                    </a:lnTo>
                    <a:lnTo>
                      <a:pt x="692" y="306"/>
                    </a:lnTo>
                    <a:lnTo>
                      <a:pt x="688" y="306"/>
                    </a:lnTo>
                    <a:lnTo>
                      <a:pt x="686" y="306"/>
                    </a:lnTo>
                    <a:lnTo>
                      <a:pt x="686" y="302"/>
                    </a:lnTo>
                    <a:lnTo>
                      <a:pt x="688" y="302"/>
                    </a:lnTo>
                    <a:lnTo>
                      <a:pt x="692" y="302"/>
                    </a:lnTo>
                    <a:lnTo>
                      <a:pt x="696" y="302"/>
                    </a:lnTo>
                    <a:lnTo>
                      <a:pt x="700" y="302"/>
                    </a:lnTo>
                    <a:lnTo>
                      <a:pt x="704" y="302"/>
                    </a:lnTo>
                    <a:lnTo>
                      <a:pt x="708" y="302"/>
                    </a:lnTo>
                    <a:lnTo>
                      <a:pt x="712" y="302"/>
                    </a:lnTo>
                    <a:lnTo>
                      <a:pt x="716" y="302"/>
                    </a:lnTo>
                    <a:lnTo>
                      <a:pt x="718" y="302"/>
                    </a:lnTo>
                    <a:lnTo>
                      <a:pt x="718" y="306"/>
                    </a:lnTo>
                    <a:lnTo>
                      <a:pt x="722" y="306"/>
                    </a:lnTo>
                    <a:lnTo>
                      <a:pt x="718" y="306"/>
                    </a:lnTo>
                    <a:lnTo>
                      <a:pt x="718" y="310"/>
                    </a:lnTo>
                    <a:lnTo>
                      <a:pt x="722" y="310"/>
                    </a:lnTo>
                    <a:lnTo>
                      <a:pt x="722" y="310"/>
                    </a:lnTo>
                    <a:lnTo>
                      <a:pt x="722" y="310"/>
                    </a:lnTo>
                    <a:close/>
                    <a:moveTo>
                      <a:pt x="716" y="324"/>
                    </a:moveTo>
                    <a:lnTo>
                      <a:pt x="712" y="324"/>
                    </a:lnTo>
                    <a:lnTo>
                      <a:pt x="708" y="320"/>
                    </a:lnTo>
                    <a:lnTo>
                      <a:pt x="704" y="320"/>
                    </a:lnTo>
                    <a:lnTo>
                      <a:pt x="700" y="316"/>
                    </a:lnTo>
                    <a:lnTo>
                      <a:pt x="692" y="316"/>
                    </a:lnTo>
                    <a:lnTo>
                      <a:pt x="692" y="314"/>
                    </a:lnTo>
                    <a:lnTo>
                      <a:pt x="688" y="314"/>
                    </a:lnTo>
                    <a:lnTo>
                      <a:pt x="686" y="306"/>
                    </a:lnTo>
                    <a:lnTo>
                      <a:pt x="688" y="306"/>
                    </a:lnTo>
                    <a:lnTo>
                      <a:pt x="692" y="306"/>
                    </a:lnTo>
                    <a:lnTo>
                      <a:pt x="696" y="306"/>
                    </a:lnTo>
                    <a:lnTo>
                      <a:pt x="700" y="306"/>
                    </a:lnTo>
                    <a:lnTo>
                      <a:pt x="704" y="306"/>
                    </a:lnTo>
                    <a:lnTo>
                      <a:pt x="704" y="310"/>
                    </a:lnTo>
                    <a:lnTo>
                      <a:pt x="708" y="310"/>
                    </a:lnTo>
                    <a:lnTo>
                      <a:pt x="712" y="310"/>
                    </a:lnTo>
                    <a:lnTo>
                      <a:pt x="712" y="314"/>
                    </a:lnTo>
                    <a:lnTo>
                      <a:pt x="716" y="314"/>
                    </a:lnTo>
                    <a:lnTo>
                      <a:pt x="718" y="314"/>
                    </a:lnTo>
                    <a:lnTo>
                      <a:pt x="722" y="316"/>
                    </a:lnTo>
                    <a:lnTo>
                      <a:pt x="718" y="316"/>
                    </a:lnTo>
                    <a:lnTo>
                      <a:pt x="716" y="316"/>
                    </a:lnTo>
                    <a:lnTo>
                      <a:pt x="712" y="316"/>
                    </a:lnTo>
                    <a:lnTo>
                      <a:pt x="712" y="320"/>
                    </a:lnTo>
                    <a:lnTo>
                      <a:pt x="716" y="320"/>
                    </a:lnTo>
                    <a:lnTo>
                      <a:pt x="718" y="320"/>
                    </a:lnTo>
                    <a:lnTo>
                      <a:pt x="718" y="324"/>
                    </a:lnTo>
                    <a:lnTo>
                      <a:pt x="716" y="324"/>
                    </a:lnTo>
                    <a:lnTo>
                      <a:pt x="716" y="324"/>
                    </a:lnTo>
                    <a:lnTo>
                      <a:pt x="716" y="324"/>
                    </a:lnTo>
                    <a:close/>
                    <a:moveTo>
                      <a:pt x="246" y="332"/>
                    </a:moveTo>
                    <a:lnTo>
                      <a:pt x="250" y="332"/>
                    </a:lnTo>
                    <a:lnTo>
                      <a:pt x="246" y="332"/>
                    </a:lnTo>
                    <a:lnTo>
                      <a:pt x="242" y="332"/>
                    </a:lnTo>
                    <a:lnTo>
                      <a:pt x="246" y="332"/>
                    </a:lnTo>
                    <a:lnTo>
                      <a:pt x="246" y="332"/>
                    </a:lnTo>
                    <a:lnTo>
                      <a:pt x="246" y="332"/>
                    </a:lnTo>
                    <a:close/>
                    <a:moveTo>
                      <a:pt x="278" y="340"/>
                    </a:moveTo>
                    <a:lnTo>
                      <a:pt x="276" y="340"/>
                    </a:lnTo>
                    <a:lnTo>
                      <a:pt x="276" y="336"/>
                    </a:lnTo>
                    <a:lnTo>
                      <a:pt x="278" y="336"/>
                    </a:lnTo>
                    <a:lnTo>
                      <a:pt x="282" y="340"/>
                    </a:lnTo>
                    <a:lnTo>
                      <a:pt x="286" y="340"/>
                    </a:lnTo>
                    <a:lnTo>
                      <a:pt x="286" y="336"/>
                    </a:lnTo>
                    <a:lnTo>
                      <a:pt x="286" y="340"/>
                    </a:lnTo>
                    <a:lnTo>
                      <a:pt x="282" y="340"/>
                    </a:lnTo>
                    <a:lnTo>
                      <a:pt x="278" y="340"/>
                    </a:lnTo>
                    <a:lnTo>
                      <a:pt x="278" y="340"/>
                    </a:lnTo>
                    <a:lnTo>
                      <a:pt x="278" y="340"/>
                    </a:lnTo>
                    <a:close/>
                    <a:moveTo>
                      <a:pt x="278" y="346"/>
                    </a:moveTo>
                    <a:lnTo>
                      <a:pt x="282" y="346"/>
                    </a:lnTo>
                    <a:lnTo>
                      <a:pt x="282" y="342"/>
                    </a:lnTo>
                    <a:lnTo>
                      <a:pt x="286" y="346"/>
                    </a:lnTo>
                    <a:lnTo>
                      <a:pt x="290" y="346"/>
                    </a:lnTo>
                    <a:lnTo>
                      <a:pt x="286" y="346"/>
                    </a:lnTo>
                    <a:lnTo>
                      <a:pt x="286" y="350"/>
                    </a:lnTo>
                    <a:lnTo>
                      <a:pt x="282" y="350"/>
                    </a:lnTo>
                    <a:lnTo>
                      <a:pt x="278" y="350"/>
                    </a:lnTo>
                    <a:lnTo>
                      <a:pt x="278" y="346"/>
                    </a:lnTo>
                    <a:lnTo>
                      <a:pt x="278" y="346"/>
                    </a:lnTo>
                    <a:lnTo>
                      <a:pt x="278" y="346"/>
                    </a:lnTo>
                    <a:close/>
                    <a:moveTo>
                      <a:pt x="276" y="346"/>
                    </a:moveTo>
                    <a:lnTo>
                      <a:pt x="276" y="350"/>
                    </a:lnTo>
                    <a:lnTo>
                      <a:pt x="276" y="354"/>
                    </a:lnTo>
                    <a:lnTo>
                      <a:pt x="272" y="354"/>
                    </a:lnTo>
                    <a:lnTo>
                      <a:pt x="268" y="350"/>
                    </a:lnTo>
                    <a:lnTo>
                      <a:pt x="272" y="350"/>
                    </a:lnTo>
                    <a:lnTo>
                      <a:pt x="272" y="346"/>
                    </a:lnTo>
                    <a:lnTo>
                      <a:pt x="276" y="346"/>
                    </a:lnTo>
                    <a:lnTo>
                      <a:pt x="276" y="346"/>
                    </a:lnTo>
                    <a:lnTo>
                      <a:pt x="276" y="346"/>
                    </a:lnTo>
                    <a:close/>
                    <a:moveTo>
                      <a:pt x="670" y="354"/>
                    </a:moveTo>
                    <a:lnTo>
                      <a:pt x="674" y="358"/>
                    </a:lnTo>
                    <a:lnTo>
                      <a:pt x="674" y="362"/>
                    </a:lnTo>
                    <a:lnTo>
                      <a:pt x="670" y="366"/>
                    </a:lnTo>
                    <a:lnTo>
                      <a:pt x="666" y="366"/>
                    </a:lnTo>
                    <a:lnTo>
                      <a:pt x="662" y="366"/>
                    </a:lnTo>
                    <a:lnTo>
                      <a:pt x="660" y="366"/>
                    </a:lnTo>
                    <a:lnTo>
                      <a:pt x="656" y="366"/>
                    </a:lnTo>
                    <a:lnTo>
                      <a:pt x="652" y="366"/>
                    </a:lnTo>
                    <a:lnTo>
                      <a:pt x="648" y="370"/>
                    </a:lnTo>
                    <a:lnTo>
                      <a:pt x="640" y="370"/>
                    </a:lnTo>
                    <a:lnTo>
                      <a:pt x="636" y="370"/>
                    </a:lnTo>
                    <a:lnTo>
                      <a:pt x="632" y="370"/>
                    </a:lnTo>
                    <a:lnTo>
                      <a:pt x="632" y="366"/>
                    </a:lnTo>
                    <a:lnTo>
                      <a:pt x="636" y="366"/>
                    </a:lnTo>
                    <a:lnTo>
                      <a:pt x="640" y="366"/>
                    </a:lnTo>
                    <a:lnTo>
                      <a:pt x="640" y="362"/>
                    </a:lnTo>
                    <a:lnTo>
                      <a:pt x="644" y="362"/>
                    </a:lnTo>
                    <a:lnTo>
                      <a:pt x="648" y="358"/>
                    </a:lnTo>
                    <a:lnTo>
                      <a:pt x="652" y="358"/>
                    </a:lnTo>
                    <a:lnTo>
                      <a:pt x="656" y="358"/>
                    </a:lnTo>
                    <a:lnTo>
                      <a:pt x="660" y="358"/>
                    </a:lnTo>
                    <a:lnTo>
                      <a:pt x="660" y="354"/>
                    </a:lnTo>
                    <a:lnTo>
                      <a:pt x="662" y="354"/>
                    </a:lnTo>
                    <a:lnTo>
                      <a:pt x="666" y="354"/>
                    </a:lnTo>
                    <a:lnTo>
                      <a:pt x="670" y="354"/>
                    </a:lnTo>
                    <a:lnTo>
                      <a:pt x="670" y="354"/>
                    </a:lnTo>
                    <a:lnTo>
                      <a:pt x="670" y="354"/>
                    </a:lnTo>
                    <a:close/>
                    <a:moveTo>
                      <a:pt x="298" y="354"/>
                    </a:moveTo>
                    <a:lnTo>
                      <a:pt x="302" y="358"/>
                    </a:lnTo>
                    <a:lnTo>
                      <a:pt x="298" y="358"/>
                    </a:lnTo>
                    <a:lnTo>
                      <a:pt x="294" y="358"/>
                    </a:lnTo>
                    <a:lnTo>
                      <a:pt x="294" y="354"/>
                    </a:lnTo>
                    <a:lnTo>
                      <a:pt x="298" y="354"/>
                    </a:lnTo>
                    <a:lnTo>
                      <a:pt x="298" y="354"/>
                    </a:lnTo>
                    <a:lnTo>
                      <a:pt x="298" y="354"/>
                    </a:lnTo>
                    <a:close/>
                    <a:moveTo>
                      <a:pt x="648" y="358"/>
                    </a:moveTo>
                    <a:lnTo>
                      <a:pt x="644" y="358"/>
                    </a:lnTo>
                    <a:lnTo>
                      <a:pt x="640" y="362"/>
                    </a:lnTo>
                    <a:lnTo>
                      <a:pt x="640" y="358"/>
                    </a:lnTo>
                    <a:lnTo>
                      <a:pt x="644" y="358"/>
                    </a:lnTo>
                    <a:lnTo>
                      <a:pt x="648" y="358"/>
                    </a:lnTo>
                    <a:lnTo>
                      <a:pt x="648" y="358"/>
                    </a:lnTo>
                    <a:lnTo>
                      <a:pt x="648" y="358"/>
                    </a:lnTo>
                    <a:close/>
                    <a:moveTo>
                      <a:pt x="302" y="366"/>
                    </a:moveTo>
                    <a:lnTo>
                      <a:pt x="302" y="362"/>
                    </a:lnTo>
                    <a:lnTo>
                      <a:pt x="298" y="362"/>
                    </a:lnTo>
                    <a:lnTo>
                      <a:pt x="302" y="362"/>
                    </a:lnTo>
                    <a:lnTo>
                      <a:pt x="306" y="362"/>
                    </a:lnTo>
                    <a:lnTo>
                      <a:pt x="302" y="366"/>
                    </a:lnTo>
                    <a:lnTo>
                      <a:pt x="302" y="366"/>
                    </a:lnTo>
                    <a:lnTo>
                      <a:pt x="302" y="366"/>
                    </a:lnTo>
                    <a:close/>
                    <a:moveTo>
                      <a:pt x="662" y="366"/>
                    </a:moveTo>
                    <a:lnTo>
                      <a:pt x="662" y="370"/>
                    </a:lnTo>
                    <a:lnTo>
                      <a:pt x="660" y="370"/>
                    </a:lnTo>
                    <a:lnTo>
                      <a:pt x="660" y="366"/>
                    </a:lnTo>
                    <a:lnTo>
                      <a:pt x="662" y="366"/>
                    </a:lnTo>
                    <a:lnTo>
                      <a:pt x="662" y="366"/>
                    </a:lnTo>
                    <a:lnTo>
                      <a:pt x="662" y="366"/>
                    </a:lnTo>
                    <a:close/>
                    <a:moveTo>
                      <a:pt x="252" y="370"/>
                    </a:moveTo>
                    <a:lnTo>
                      <a:pt x="256" y="370"/>
                    </a:lnTo>
                    <a:lnTo>
                      <a:pt x="260" y="370"/>
                    </a:lnTo>
                    <a:lnTo>
                      <a:pt x="256" y="370"/>
                    </a:lnTo>
                    <a:lnTo>
                      <a:pt x="252" y="370"/>
                    </a:lnTo>
                    <a:lnTo>
                      <a:pt x="252" y="370"/>
                    </a:lnTo>
                    <a:lnTo>
                      <a:pt x="252" y="370"/>
                    </a:lnTo>
                    <a:close/>
                    <a:moveTo>
                      <a:pt x="264" y="396"/>
                    </a:moveTo>
                    <a:lnTo>
                      <a:pt x="268" y="396"/>
                    </a:lnTo>
                    <a:lnTo>
                      <a:pt x="272" y="396"/>
                    </a:lnTo>
                    <a:lnTo>
                      <a:pt x="276" y="396"/>
                    </a:lnTo>
                    <a:lnTo>
                      <a:pt x="276" y="392"/>
                    </a:lnTo>
                    <a:lnTo>
                      <a:pt x="278" y="392"/>
                    </a:lnTo>
                    <a:lnTo>
                      <a:pt x="276" y="392"/>
                    </a:lnTo>
                    <a:lnTo>
                      <a:pt x="272" y="392"/>
                    </a:lnTo>
                    <a:lnTo>
                      <a:pt x="272" y="396"/>
                    </a:lnTo>
                    <a:lnTo>
                      <a:pt x="272" y="392"/>
                    </a:lnTo>
                    <a:lnTo>
                      <a:pt x="268" y="392"/>
                    </a:lnTo>
                    <a:lnTo>
                      <a:pt x="272" y="392"/>
                    </a:lnTo>
                    <a:lnTo>
                      <a:pt x="268" y="392"/>
                    </a:lnTo>
                    <a:lnTo>
                      <a:pt x="260" y="392"/>
                    </a:lnTo>
                    <a:lnTo>
                      <a:pt x="256" y="392"/>
                    </a:lnTo>
                    <a:lnTo>
                      <a:pt x="252" y="388"/>
                    </a:lnTo>
                    <a:lnTo>
                      <a:pt x="256" y="388"/>
                    </a:lnTo>
                    <a:lnTo>
                      <a:pt x="260" y="388"/>
                    </a:lnTo>
                    <a:lnTo>
                      <a:pt x="264" y="388"/>
                    </a:lnTo>
                    <a:lnTo>
                      <a:pt x="260" y="388"/>
                    </a:lnTo>
                    <a:lnTo>
                      <a:pt x="260" y="384"/>
                    </a:lnTo>
                    <a:lnTo>
                      <a:pt x="256" y="384"/>
                    </a:lnTo>
                    <a:lnTo>
                      <a:pt x="256" y="380"/>
                    </a:lnTo>
                    <a:lnTo>
                      <a:pt x="260" y="380"/>
                    </a:lnTo>
                    <a:lnTo>
                      <a:pt x="264" y="380"/>
                    </a:lnTo>
                    <a:lnTo>
                      <a:pt x="264" y="384"/>
                    </a:lnTo>
                    <a:lnTo>
                      <a:pt x="264" y="380"/>
                    </a:lnTo>
                    <a:lnTo>
                      <a:pt x="260" y="380"/>
                    </a:lnTo>
                    <a:lnTo>
                      <a:pt x="256" y="380"/>
                    </a:lnTo>
                    <a:lnTo>
                      <a:pt x="256" y="376"/>
                    </a:lnTo>
                    <a:lnTo>
                      <a:pt x="256" y="372"/>
                    </a:lnTo>
                    <a:lnTo>
                      <a:pt x="260" y="372"/>
                    </a:lnTo>
                    <a:lnTo>
                      <a:pt x="264" y="372"/>
                    </a:lnTo>
                    <a:lnTo>
                      <a:pt x="268" y="372"/>
                    </a:lnTo>
                    <a:lnTo>
                      <a:pt x="272" y="372"/>
                    </a:lnTo>
                    <a:lnTo>
                      <a:pt x="276" y="372"/>
                    </a:lnTo>
                    <a:lnTo>
                      <a:pt x="278" y="376"/>
                    </a:lnTo>
                    <a:lnTo>
                      <a:pt x="282" y="376"/>
                    </a:lnTo>
                    <a:lnTo>
                      <a:pt x="282" y="380"/>
                    </a:lnTo>
                    <a:lnTo>
                      <a:pt x="286" y="380"/>
                    </a:lnTo>
                    <a:lnTo>
                      <a:pt x="286" y="384"/>
                    </a:lnTo>
                    <a:lnTo>
                      <a:pt x="290" y="384"/>
                    </a:lnTo>
                    <a:lnTo>
                      <a:pt x="294" y="384"/>
                    </a:lnTo>
                    <a:lnTo>
                      <a:pt x="298" y="384"/>
                    </a:lnTo>
                    <a:lnTo>
                      <a:pt x="298" y="388"/>
                    </a:lnTo>
                    <a:lnTo>
                      <a:pt x="298" y="392"/>
                    </a:lnTo>
                    <a:lnTo>
                      <a:pt x="294" y="392"/>
                    </a:lnTo>
                    <a:lnTo>
                      <a:pt x="294" y="396"/>
                    </a:lnTo>
                    <a:lnTo>
                      <a:pt x="290" y="396"/>
                    </a:lnTo>
                    <a:lnTo>
                      <a:pt x="286" y="396"/>
                    </a:lnTo>
                    <a:lnTo>
                      <a:pt x="282" y="396"/>
                    </a:lnTo>
                    <a:lnTo>
                      <a:pt x="278" y="398"/>
                    </a:lnTo>
                    <a:lnTo>
                      <a:pt x="276" y="398"/>
                    </a:lnTo>
                    <a:lnTo>
                      <a:pt x="272" y="398"/>
                    </a:lnTo>
                    <a:lnTo>
                      <a:pt x="268" y="398"/>
                    </a:lnTo>
                    <a:lnTo>
                      <a:pt x="268" y="396"/>
                    </a:lnTo>
                    <a:lnTo>
                      <a:pt x="264" y="396"/>
                    </a:lnTo>
                    <a:lnTo>
                      <a:pt x="264" y="396"/>
                    </a:lnTo>
                    <a:lnTo>
                      <a:pt x="264" y="396"/>
                    </a:lnTo>
                    <a:close/>
                    <a:moveTo>
                      <a:pt x="308" y="384"/>
                    </a:moveTo>
                    <a:lnTo>
                      <a:pt x="312" y="384"/>
                    </a:lnTo>
                    <a:lnTo>
                      <a:pt x="316" y="384"/>
                    </a:lnTo>
                    <a:lnTo>
                      <a:pt x="312" y="388"/>
                    </a:lnTo>
                    <a:lnTo>
                      <a:pt x="312" y="392"/>
                    </a:lnTo>
                    <a:lnTo>
                      <a:pt x="308" y="392"/>
                    </a:lnTo>
                    <a:lnTo>
                      <a:pt x="306" y="388"/>
                    </a:lnTo>
                    <a:lnTo>
                      <a:pt x="306" y="384"/>
                    </a:lnTo>
                    <a:lnTo>
                      <a:pt x="308" y="384"/>
                    </a:lnTo>
                    <a:lnTo>
                      <a:pt x="306" y="384"/>
                    </a:lnTo>
                    <a:lnTo>
                      <a:pt x="308" y="384"/>
                    </a:lnTo>
                    <a:lnTo>
                      <a:pt x="308" y="380"/>
                    </a:lnTo>
                    <a:lnTo>
                      <a:pt x="308" y="384"/>
                    </a:lnTo>
                    <a:lnTo>
                      <a:pt x="308" y="384"/>
                    </a:lnTo>
                    <a:lnTo>
                      <a:pt x="308" y="384"/>
                    </a:lnTo>
                    <a:close/>
                    <a:moveTo>
                      <a:pt x="294" y="414"/>
                    </a:moveTo>
                    <a:lnTo>
                      <a:pt x="290" y="414"/>
                    </a:lnTo>
                    <a:lnTo>
                      <a:pt x="286" y="414"/>
                    </a:lnTo>
                    <a:lnTo>
                      <a:pt x="282" y="414"/>
                    </a:lnTo>
                    <a:lnTo>
                      <a:pt x="282" y="418"/>
                    </a:lnTo>
                    <a:lnTo>
                      <a:pt x="278" y="418"/>
                    </a:lnTo>
                    <a:lnTo>
                      <a:pt x="282" y="414"/>
                    </a:lnTo>
                    <a:lnTo>
                      <a:pt x="286" y="414"/>
                    </a:lnTo>
                    <a:lnTo>
                      <a:pt x="282" y="414"/>
                    </a:lnTo>
                    <a:lnTo>
                      <a:pt x="286" y="414"/>
                    </a:lnTo>
                    <a:lnTo>
                      <a:pt x="290" y="414"/>
                    </a:lnTo>
                    <a:lnTo>
                      <a:pt x="294" y="414"/>
                    </a:lnTo>
                    <a:lnTo>
                      <a:pt x="294" y="414"/>
                    </a:lnTo>
                    <a:lnTo>
                      <a:pt x="294" y="414"/>
                    </a:lnTo>
                    <a:close/>
                    <a:moveTo>
                      <a:pt x="294" y="426"/>
                    </a:moveTo>
                    <a:lnTo>
                      <a:pt x="298" y="426"/>
                    </a:lnTo>
                    <a:lnTo>
                      <a:pt x="302" y="426"/>
                    </a:lnTo>
                    <a:lnTo>
                      <a:pt x="306" y="426"/>
                    </a:lnTo>
                    <a:lnTo>
                      <a:pt x="302" y="426"/>
                    </a:lnTo>
                    <a:lnTo>
                      <a:pt x="298" y="426"/>
                    </a:lnTo>
                    <a:lnTo>
                      <a:pt x="298" y="428"/>
                    </a:lnTo>
                    <a:lnTo>
                      <a:pt x="294" y="428"/>
                    </a:lnTo>
                    <a:lnTo>
                      <a:pt x="290" y="426"/>
                    </a:lnTo>
                    <a:lnTo>
                      <a:pt x="294" y="426"/>
                    </a:lnTo>
                    <a:lnTo>
                      <a:pt x="294" y="426"/>
                    </a:lnTo>
                    <a:lnTo>
                      <a:pt x="294" y="426"/>
                    </a:lnTo>
                    <a:close/>
                    <a:moveTo>
                      <a:pt x="610" y="426"/>
                    </a:moveTo>
                    <a:lnTo>
                      <a:pt x="610" y="428"/>
                    </a:lnTo>
                    <a:lnTo>
                      <a:pt x="610" y="426"/>
                    </a:lnTo>
                    <a:lnTo>
                      <a:pt x="606" y="426"/>
                    </a:lnTo>
                    <a:lnTo>
                      <a:pt x="610" y="426"/>
                    </a:lnTo>
                    <a:lnTo>
                      <a:pt x="610" y="426"/>
                    </a:lnTo>
                    <a:lnTo>
                      <a:pt x="610" y="426"/>
                    </a:lnTo>
                    <a:close/>
                    <a:moveTo>
                      <a:pt x="298" y="428"/>
                    </a:moveTo>
                    <a:lnTo>
                      <a:pt x="306" y="426"/>
                    </a:lnTo>
                    <a:lnTo>
                      <a:pt x="308" y="428"/>
                    </a:lnTo>
                    <a:lnTo>
                      <a:pt x="306" y="428"/>
                    </a:lnTo>
                    <a:lnTo>
                      <a:pt x="302" y="428"/>
                    </a:lnTo>
                    <a:lnTo>
                      <a:pt x="298" y="428"/>
                    </a:lnTo>
                    <a:lnTo>
                      <a:pt x="298" y="428"/>
                    </a:lnTo>
                    <a:lnTo>
                      <a:pt x="298" y="428"/>
                    </a:lnTo>
                    <a:close/>
                    <a:moveTo>
                      <a:pt x="276" y="428"/>
                    </a:moveTo>
                    <a:lnTo>
                      <a:pt x="278" y="428"/>
                    </a:lnTo>
                    <a:lnTo>
                      <a:pt x="276" y="428"/>
                    </a:lnTo>
                    <a:lnTo>
                      <a:pt x="276" y="428"/>
                    </a:lnTo>
                    <a:lnTo>
                      <a:pt x="276" y="428"/>
                    </a:lnTo>
                    <a:close/>
                    <a:moveTo>
                      <a:pt x="272" y="440"/>
                    </a:moveTo>
                    <a:lnTo>
                      <a:pt x="272" y="436"/>
                    </a:lnTo>
                    <a:lnTo>
                      <a:pt x="276" y="436"/>
                    </a:lnTo>
                    <a:lnTo>
                      <a:pt x="272" y="440"/>
                    </a:lnTo>
                    <a:lnTo>
                      <a:pt x="272" y="440"/>
                    </a:lnTo>
                    <a:lnTo>
                      <a:pt x="272" y="440"/>
                    </a:lnTo>
                    <a:close/>
                    <a:moveTo>
                      <a:pt x="272" y="478"/>
                    </a:moveTo>
                    <a:lnTo>
                      <a:pt x="276" y="478"/>
                    </a:lnTo>
                    <a:lnTo>
                      <a:pt x="272" y="478"/>
                    </a:lnTo>
                    <a:lnTo>
                      <a:pt x="272" y="478"/>
                    </a:lnTo>
                    <a:lnTo>
                      <a:pt x="272" y="478"/>
                    </a:lnTo>
                    <a:close/>
                    <a:moveTo>
                      <a:pt x="514" y="484"/>
                    </a:moveTo>
                    <a:lnTo>
                      <a:pt x="514" y="482"/>
                    </a:lnTo>
                    <a:lnTo>
                      <a:pt x="514" y="484"/>
                    </a:lnTo>
                    <a:lnTo>
                      <a:pt x="514" y="484"/>
                    </a:lnTo>
                    <a:lnTo>
                      <a:pt x="514" y="484"/>
                    </a:lnTo>
                    <a:close/>
                    <a:moveTo>
                      <a:pt x="518" y="484"/>
                    </a:moveTo>
                    <a:lnTo>
                      <a:pt x="518" y="482"/>
                    </a:lnTo>
                    <a:lnTo>
                      <a:pt x="520" y="482"/>
                    </a:lnTo>
                    <a:lnTo>
                      <a:pt x="520" y="484"/>
                    </a:lnTo>
                    <a:lnTo>
                      <a:pt x="518" y="484"/>
                    </a:lnTo>
                    <a:lnTo>
                      <a:pt x="518" y="484"/>
                    </a:lnTo>
                    <a:lnTo>
                      <a:pt x="518" y="484"/>
                    </a:lnTo>
                    <a:close/>
                    <a:moveTo>
                      <a:pt x="498" y="488"/>
                    </a:moveTo>
                    <a:lnTo>
                      <a:pt x="494" y="488"/>
                    </a:lnTo>
                    <a:lnTo>
                      <a:pt x="494" y="484"/>
                    </a:lnTo>
                    <a:lnTo>
                      <a:pt x="494" y="482"/>
                    </a:lnTo>
                    <a:lnTo>
                      <a:pt x="498" y="482"/>
                    </a:lnTo>
                    <a:lnTo>
                      <a:pt x="502" y="482"/>
                    </a:lnTo>
                    <a:lnTo>
                      <a:pt x="502" y="484"/>
                    </a:lnTo>
                    <a:lnTo>
                      <a:pt x="506" y="484"/>
                    </a:lnTo>
                    <a:lnTo>
                      <a:pt x="502" y="484"/>
                    </a:lnTo>
                    <a:lnTo>
                      <a:pt x="502" y="488"/>
                    </a:lnTo>
                    <a:lnTo>
                      <a:pt x="498" y="488"/>
                    </a:lnTo>
                    <a:lnTo>
                      <a:pt x="498" y="488"/>
                    </a:lnTo>
                    <a:lnTo>
                      <a:pt x="498" y="488"/>
                    </a:lnTo>
                    <a:close/>
                    <a:moveTo>
                      <a:pt x="472" y="496"/>
                    </a:moveTo>
                    <a:lnTo>
                      <a:pt x="468" y="496"/>
                    </a:lnTo>
                    <a:lnTo>
                      <a:pt x="472" y="496"/>
                    </a:lnTo>
                    <a:lnTo>
                      <a:pt x="472" y="496"/>
                    </a:lnTo>
                    <a:lnTo>
                      <a:pt x="472" y="496"/>
                    </a:lnTo>
                    <a:close/>
                    <a:moveTo>
                      <a:pt x="462" y="518"/>
                    </a:moveTo>
                    <a:lnTo>
                      <a:pt x="462" y="514"/>
                    </a:lnTo>
                    <a:lnTo>
                      <a:pt x="458" y="514"/>
                    </a:lnTo>
                    <a:lnTo>
                      <a:pt x="458" y="512"/>
                    </a:lnTo>
                    <a:lnTo>
                      <a:pt x="454" y="508"/>
                    </a:lnTo>
                    <a:lnTo>
                      <a:pt x="458" y="508"/>
                    </a:lnTo>
                    <a:lnTo>
                      <a:pt x="462" y="512"/>
                    </a:lnTo>
                    <a:lnTo>
                      <a:pt x="458" y="512"/>
                    </a:lnTo>
                    <a:lnTo>
                      <a:pt x="462" y="514"/>
                    </a:lnTo>
                    <a:lnTo>
                      <a:pt x="464" y="514"/>
                    </a:lnTo>
                    <a:lnTo>
                      <a:pt x="464" y="518"/>
                    </a:lnTo>
                    <a:lnTo>
                      <a:pt x="462" y="518"/>
                    </a:lnTo>
                    <a:lnTo>
                      <a:pt x="462" y="518"/>
                    </a:lnTo>
                    <a:lnTo>
                      <a:pt x="462" y="518"/>
                    </a:lnTo>
                    <a:close/>
                    <a:moveTo>
                      <a:pt x="308" y="514"/>
                    </a:moveTo>
                    <a:lnTo>
                      <a:pt x="308" y="518"/>
                    </a:lnTo>
                    <a:lnTo>
                      <a:pt x="306" y="518"/>
                    </a:lnTo>
                    <a:lnTo>
                      <a:pt x="306" y="514"/>
                    </a:lnTo>
                    <a:lnTo>
                      <a:pt x="308" y="514"/>
                    </a:lnTo>
                    <a:lnTo>
                      <a:pt x="308" y="514"/>
                    </a:lnTo>
                    <a:lnTo>
                      <a:pt x="308" y="514"/>
                    </a:lnTo>
                    <a:close/>
                    <a:moveTo>
                      <a:pt x="312" y="514"/>
                    </a:moveTo>
                    <a:lnTo>
                      <a:pt x="312" y="518"/>
                    </a:lnTo>
                    <a:lnTo>
                      <a:pt x="308" y="518"/>
                    </a:lnTo>
                    <a:lnTo>
                      <a:pt x="308" y="522"/>
                    </a:lnTo>
                    <a:lnTo>
                      <a:pt x="306" y="522"/>
                    </a:lnTo>
                    <a:lnTo>
                      <a:pt x="308" y="518"/>
                    </a:lnTo>
                    <a:lnTo>
                      <a:pt x="308" y="514"/>
                    </a:lnTo>
                    <a:lnTo>
                      <a:pt x="312" y="514"/>
                    </a:lnTo>
                    <a:lnTo>
                      <a:pt x="312" y="514"/>
                    </a:lnTo>
                    <a:lnTo>
                      <a:pt x="312" y="514"/>
                    </a:lnTo>
                    <a:close/>
                    <a:moveTo>
                      <a:pt x="306" y="518"/>
                    </a:moveTo>
                    <a:lnTo>
                      <a:pt x="306" y="522"/>
                    </a:lnTo>
                    <a:lnTo>
                      <a:pt x="302" y="522"/>
                    </a:lnTo>
                    <a:lnTo>
                      <a:pt x="306" y="518"/>
                    </a:lnTo>
                    <a:lnTo>
                      <a:pt x="306" y="518"/>
                    </a:lnTo>
                    <a:lnTo>
                      <a:pt x="306" y="518"/>
                    </a:lnTo>
                    <a:close/>
                    <a:moveTo>
                      <a:pt x="450" y="522"/>
                    </a:moveTo>
                    <a:lnTo>
                      <a:pt x="446" y="522"/>
                    </a:lnTo>
                    <a:lnTo>
                      <a:pt x="446" y="518"/>
                    </a:lnTo>
                    <a:lnTo>
                      <a:pt x="450" y="522"/>
                    </a:lnTo>
                    <a:lnTo>
                      <a:pt x="450" y="522"/>
                    </a:lnTo>
                    <a:lnTo>
                      <a:pt x="450" y="52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4" name="Freeform 74">
                <a:extLst>
                  <a:ext uri="{FF2B5EF4-FFF2-40B4-BE49-F238E27FC236}">
                    <a16:creationId xmlns:a16="http://schemas.microsoft.com/office/drawing/2014/main" id="{DDFEABFD-F708-4722-8163-7098C00F1F79}"/>
                  </a:ext>
                </a:extLst>
              </p:cNvPr>
              <p:cNvSpPr>
                <a:spLocks/>
              </p:cNvSpPr>
              <p:nvPr/>
            </p:nvSpPr>
            <p:spPr bwMode="auto">
              <a:xfrm>
                <a:off x="3759467" y="4033121"/>
                <a:ext cx="108878" cy="141638"/>
              </a:xfrm>
              <a:custGeom>
                <a:avLst/>
                <a:gdLst>
                  <a:gd name="T0" fmla="*/ 38 w 56"/>
                  <a:gd name="T1" fmla="*/ 60 h 72"/>
                  <a:gd name="T2" fmla="*/ 38 w 56"/>
                  <a:gd name="T3" fmla="*/ 64 h 72"/>
                  <a:gd name="T4" fmla="*/ 38 w 56"/>
                  <a:gd name="T5" fmla="*/ 64 h 72"/>
                  <a:gd name="T6" fmla="*/ 38 w 56"/>
                  <a:gd name="T7" fmla="*/ 64 h 72"/>
                  <a:gd name="T8" fmla="*/ 34 w 56"/>
                  <a:gd name="T9" fmla="*/ 68 h 72"/>
                  <a:gd name="T10" fmla="*/ 30 w 56"/>
                  <a:gd name="T11" fmla="*/ 72 h 72"/>
                  <a:gd name="T12" fmla="*/ 30 w 56"/>
                  <a:gd name="T13" fmla="*/ 72 h 72"/>
                  <a:gd name="T14" fmla="*/ 26 w 56"/>
                  <a:gd name="T15" fmla="*/ 72 h 72"/>
                  <a:gd name="T16" fmla="*/ 22 w 56"/>
                  <a:gd name="T17" fmla="*/ 68 h 72"/>
                  <a:gd name="T18" fmla="*/ 22 w 56"/>
                  <a:gd name="T19" fmla="*/ 68 h 72"/>
                  <a:gd name="T20" fmla="*/ 16 w 56"/>
                  <a:gd name="T21" fmla="*/ 68 h 72"/>
                  <a:gd name="T22" fmla="*/ 12 w 56"/>
                  <a:gd name="T23" fmla="*/ 68 h 72"/>
                  <a:gd name="T24" fmla="*/ 8 w 56"/>
                  <a:gd name="T25" fmla="*/ 68 h 72"/>
                  <a:gd name="T26" fmla="*/ 8 w 56"/>
                  <a:gd name="T27" fmla="*/ 64 h 72"/>
                  <a:gd name="T28" fmla="*/ 4 w 56"/>
                  <a:gd name="T29" fmla="*/ 64 h 72"/>
                  <a:gd name="T30" fmla="*/ 0 w 56"/>
                  <a:gd name="T31" fmla="*/ 60 h 72"/>
                  <a:gd name="T32" fmla="*/ 0 w 56"/>
                  <a:gd name="T33" fmla="*/ 56 h 72"/>
                  <a:gd name="T34" fmla="*/ 0 w 56"/>
                  <a:gd name="T35" fmla="*/ 56 h 72"/>
                  <a:gd name="T36" fmla="*/ 0 w 56"/>
                  <a:gd name="T37" fmla="*/ 52 h 72"/>
                  <a:gd name="T38" fmla="*/ 0 w 56"/>
                  <a:gd name="T39" fmla="*/ 44 h 72"/>
                  <a:gd name="T40" fmla="*/ 8 w 56"/>
                  <a:gd name="T41" fmla="*/ 30 h 72"/>
                  <a:gd name="T42" fmla="*/ 18 w 56"/>
                  <a:gd name="T43" fmla="*/ 30 h 72"/>
                  <a:gd name="T44" fmla="*/ 26 w 56"/>
                  <a:gd name="T45" fmla="*/ 30 h 72"/>
                  <a:gd name="T46" fmla="*/ 26 w 56"/>
                  <a:gd name="T47" fmla="*/ 30 h 72"/>
                  <a:gd name="T48" fmla="*/ 26 w 56"/>
                  <a:gd name="T49" fmla="*/ 26 h 72"/>
                  <a:gd name="T50" fmla="*/ 22 w 56"/>
                  <a:gd name="T51" fmla="*/ 26 h 72"/>
                  <a:gd name="T52" fmla="*/ 22 w 56"/>
                  <a:gd name="T53" fmla="*/ 22 h 72"/>
                  <a:gd name="T54" fmla="*/ 22 w 56"/>
                  <a:gd name="T55" fmla="*/ 18 h 72"/>
                  <a:gd name="T56" fmla="*/ 18 w 56"/>
                  <a:gd name="T57" fmla="*/ 18 h 72"/>
                  <a:gd name="T58" fmla="*/ 16 w 56"/>
                  <a:gd name="T59" fmla="*/ 14 h 72"/>
                  <a:gd name="T60" fmla="*/ 12 w 56"/>
                  <a:gd name="T61" fmla="*/ 12 h 72"/>
                  <a:gd name="T62" fmla="*/ 18 w 56"/>
                  <a:gd name="T63" fmla="*/ 0 h 72"/>
                  <a:gd name="T64" fmla="*/ 22 w 56"/>
                  <a:gd name="T65" fmla="*/ 0 h 72"/>
                  <a:gd name="T66" fmla="*/ 42 w 56"/>
                  <a:gd name="T67" fmla="*/ 0 h 72"/>
                  <a:gd name="T68" fmla="*/ 46 w 56"/>
                  <a:gd name="T69" fmla="*/ 14 h 72"/>
                  <a:gd name="T70" fmla="*/ 42 w 56"/>
                  <a:gd name="T71" fmla="*/ 34 h 72"/>
                  <a:gd name="T72" fmla="*/ 50 w 56"/>
                  <a:gd name="T73" fmla="*/ 34 h 72"/>
                  <a:gd name="T74" fmla="*/ 50 w 56"/>
                  <a:gd name="T75" fmla="*/ 34 h 72"/>
                  <a:gd name="T76" fmla="*/ 52 w 56"/>
                  <a:gd name="T77" fmla="*/ 38 h 72"/>
                  <a:gd name="T78" fmla="*/ 52 w 56"/>
                  <a:gd name="T79" fmla="*/ 34 h 72"/>
                  <a:gd name="T80" fmla="*/ 56 w 56"/>
                  <a:gd name="T81" fmla="*/ 38 h 72"/>
                  <a:gd name="T82" fmla="*/ 56 w 56"/>
                  <a:gd name="T83" fmla="*/ 38 h 72"/>
                  <a:gd name="T84" fmla="*/ 52 w 56"/>
                  <a:gd name="T85" fmla="*/ 44 h 72"/>
                  <a:gd name="T86" fmla="*/ 46 w 56"/>
                  <a:gd name="T87" fmla="*/ 48 h 72"/>
                  <a:gd name="T88" fmla="*/ 46 w 56"/>
                  <a:gd name="T89" fmla="*/ 48 h 72"/>
                  <a:gd name="T90" fmla="*/ 42 w 56"/>
                  <a:gd name="T91" fmla="*/ 52 h 72"/>
                  <a:gd name="T92" fmla="*/ 46 w 56"/>
                  <a:gd name="T93" fmla="*/ 56 h 72"/>
                  <a:gd name="T94" fmla="*/ 42 w 56"/>
                  <a:gd name="T95"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72">
                    <a:moveTo>
                      <a:pt x="42" y="60"/>
                    </a:moveTo>
                    <a:lnTo>
                      <a:pt x="42" y="60"/>
                    </a:lnTo>
                    <a:lnTo>
                      <a:pt x="38" y="60"/>
                    </a:lnTo>
                    <a:lnTo>
                      <a:pt x="38" y="60"/>
                    </a:lnTo>
                    <a:lnTo>
                      <a:pt x="38" y="60"/>
                    </a:lnTo>
                    <a:lnTo>
                      <a:pt x="38" y="60"/>
                    </a:lnTo>
                    <a:lnTo>
                      <a:pt x="38" y="64"/>
                    </a:lnTo>
                    <a:lnTo>
                      <a:pt x="38" y="64"/>
                    </a:lnTo>
                    <a:lnTo>
                      <a:pt x="38" y="64"/>
                    </a:lnTo>
                    <a:lnTo>
                      <a:pt x="38" y="64"/>
                    </a:lnTo>
                    <a:lnTo>
                      <a:pt x="38" y="64"/>
                    </a:lnTo>
                    <a:lnTo>
                      <a:pt x="38" y="64"/>
                    </a:lnTo>
                    <a:lnTo>
                      <a:pt x="38" y="64"/>
                    </a:lnTo>
                    <a:lnTo>
                      <a:pt x="38" y="64"/>
                    </a:lnTo>
                    <a:lnTo>
                      <a:pt x="38" y="64"/>
                    </a:lnTo>
                    <a:lnTo>
                      <a:pt x="38" y="64"/>
                    </a:lnTo>
                    <a:lnTo>
                      <a:pt x="38" y="64"/>
                    </a:lnTo>
                    <a:lnTo>
                      <a:pt x="34" y="68"/>
                    </a:lnTo>
                    <a:lnTo>
                      <a:pt x="34" y="68"/>
                    </a:lnTo>
                    <a:lnTo>
                      <a:pt x="34" y="68"/>
                    </a:lnTo>
                    <a:lnTo>
                      <a:pt x="34" y="68"/>
                    </a:lnTo>
                    <a:lnTo>
                      <a:pt x="34" y="68"/>
                    </a:lnTo>
                    <a:lnTo>
                      <a:pt x="30" y="68"/>
                    </a:lnTo>
                    <a:lnTo>
                      <a:pt x="30" y="72"/>
                    </a:lnTo>
                    <a:lnTo>
                      <a:pt x="30" y="72"/>
                    </a:lnTo>
                    <a:lnTo>
                      <a:pt x="30" y="72"/>
                    </a:lnTo>
                    <a:lnTo>
                      <a:pt x="30" y="72"/>
                    </a:lnTo>
                    <a:lnTo>
                      <a:pt x="30" y="72"/>
                    </a:lnTo>
                    <a:lnTo>
                      <a:pt x="30" y="72"/>
                    </a:lnTo>
                    <a:lnTo>
                      <a:pt x="30" y="72"/>
                    </a:lnTo>
                    <a:lnTo>
                      <a:pt x="30" y="72"/>
                    </a:lnTo>
                    <a:lnTo>
                      <a:pt x="26" y="72"/>
                    </a:lnTo>
                    <a:lnTo>
                      <a:pt x="26" y="72"/>
                    </a:lnTo>
                    <a:lnTo>
                      <a:pt x="26" y="72"/>
                    </a:lnTo>
                    <a:lnTo>
                      <a:pt x="26" y="72"/>
                    </a:lnTo>
                    <a:lnTo>
                      <a:pt x="22" y="68"/>
                    </a:lnTo>
                    <a:lnTo>
                      <a:pt x="22" y="68"/>
                    </a:lnTo>
                    <a:lnTo>
                      <a:pt x="22" y="68"/>
                    </a:lnTo>
                    <a:lnTo>
                      <a:pt x="22" y="68"/>
                    </a:lnTo>
                    <a:lnTo>
                      <a:pt x="22" y="68"/>
                    </a:lnTo>
                    <a:lnTo>
                      <a:pt x="18" y="68"/>
                    </a:lnTo>
                    <a:lnTo>
                      <a:pt x="18" y="68"/>
                    </a:lnTo>
                    <a:lnTo>
                      <a:pt x="18" y="68"/>
                    </a:lnTo>
                    <a:lnTo>
                      <a:pt x="16" y="68"/>
                    </a:lnTo>
                    <a:lnTo>
                      <a:pt x="16" y="68"/>
                    </a:lnTo>
                    <a:lnTo>
                      <a:pt x="16" y="68"/>
                    </a:lnTo>
                    <a:lnTo>
                      <a:pt x="16" y="68"/>
                    </a:lnTo>
                    <a:lnTo>
                      <a:pt x="12" y="68"/>
                    </a:lnTo>
                    <a:lnTo>
                      <a:pt x="12" y="68"/>
                    </a:lnTo>
                    <a:lnTo>
                      <a:pt x="12" y="68"/>
                    </a:lnTo>
                    <a:lnTo>
                      <a:pt x="12" y="68"/>
                    </a:lnTo>
                    <a:lnTo>
                      <a:pt x="8" y="68"/>
                    </a:lnTo>
                    <a:lnTo>
                      <a:pt x="8" y="68"/>
                    </a:lnTo>
                    <a:lnTo>
                      <a:pt x="8" y="68"/>
                    </a:lnTo>
                    <a:lnTo>
                      <a:pt x="8" y="64"/>
                    </a:lnTo>
                    <a:lnTo>
                      <a:pt x="8" y="64"/>
                    </a:lnTo>
                    <a:lnTo>
                      <a:pt x="8" y="64"/>
                    </a:lnTo>
                    <a:lnTo>
                      <a:pt x="8" y="64"/>
                    </a:lnTo>
                    <a:lnTo>
                      <a:pt x="8" y="64"/>
                    </a:lnTo>
                    <a:lnTo>
                      <a:pt x="4" y="64"/>
                    </a:lnTo>
                    <a:lnTo>
                      <a:pt x="4" y="64"/>
                    </a:lnTo>
                    <a:lnTo>
                      <a:pt x="4" y="60"/>
                    </a:lnTo>
                    <a:lnTo>
                      <a:pt x="4" y="60"/>
                    </a:lnTo>
                    <a:lnTo>
                      <a:pt x="0" y="60"/>
                    </a:lnTo>
                    <a:lnTo>
                      <a:pt x="0" y="60"/>
                    </a:lnTo>
                    <a:lnTo>
                      <a:pt x="0" y="60"/>
                    </a:lnTo>
                    <a:lnTo>
                      <a:pt x="0" y="56"/>
                    </a:lnTo>
                    <a:lnTo>
                      <a:pt x="0" y="56"/>
                    </a:lnTo>
                    <a:lnTo>
                      <a:pt x="0" y="56"/>
                    </a:lnTo>
                    <a:lnTo>
                      <a:pt x="0" y="56"/>
                    </a:lnTo>
                    <a:lnTo>
                      <a:pt x="0" y="56"/>
                    </a:lnTo>
                    <a:lnTo>
                      <a:pt x="0" y="56"/>
                    </a:lnTo>
                    <a:lnTo>
                      <a:pt x="0" y="56"/>
                    </a:lnTo>
                    <a:lnTo>
                      <a:pt x="0" y="52"/>
                    </a:lnTo>
                    <a:lnTo>
                      <a:pt x="0" y="52"/>
                    </a:lnTo>
                    <a:lnTo>
                      <a:pt x="0" y="52"/>
                    </a:lnTo>
                    <a:lnTo>
                      <a:pt x="0" y="52"/>
                    </a:lnTo>
                    <a:lnTo>
                      <a:pt x="4" y="48"/>
                    </a:lnTo>
                    <a:lnTo>
                      <a:pt x="4" y="48"/>
                    </a:lnTo>
                    <a:lnTo>
                      <a:pt x="0" y="44"/>
                    </a:lnTo>
                    <a:lnTo>
                      <a:pt x="0" y="42"/>
                    </a:lnTo>
                    <a:lnTo>
                      <a:pt x="8" y="34"/>
                    </a:lnTo>
                    <a:lnTo>
                      <a:pt x="8" y="34"/>
                    </a:lnTo>
                    <a:lnTo>
                      <a:pt x="8" y="30"/>
                    </a:lnTo>
                    <a:lnTo>
                      <a:pt x="8" y="30"/>
                    </a:lnTo>
                    <a:lnTo>
                      <a:pt x="12" y="30"/>
                    </a:lnTo>
                    <a:lnTo>
                      <a:pt x="18" y="30"/>
                    </a:lnTo>
                    <a:lnTo>
                      <a:pt x="18" y="30"/>
                    </a:lnTo>
                    <a:lnTo>
                      <a:pt x="22" y="30"/>
                    </a:lnTo>
                    <a:lnTo>
                      <a:pt x="26" y="30"/>
                    </a:lnTo>
                    <a:lnTo>
                      <a:pt x="26" y="30"/>
                    </a:lnTo>
                    <a:lnTo>
                      <a:pt x="26" y="30"/>
                    </a:lnTo>
                    <a:lnTo>
                      <a:pt x="26" y="30"/>
                    </a:lnTo>
                    <a:lnTo>
                      <a:pt x="26" y="30"/>
                    </a:lnTo>
                    <a:lnTo>
                      <a:pt x="26" y="30"/>
                    </a:lnTo>
                    <a:lnTo>
                      <a:pt x="26" y="30"/>
                    </a:lnTo>
                    <a:lnTo>
                      <a:pt x="26" y="26"/>
                    </a:lnTo>
                    <a:lnTo>
                      <a:pt x="26" y="26"/>
                    </a:lnTo>
                    <a:lnTo>
                      <a:pt x="26" y="26"/>
                    </a:lnTo>
                    <a:lnTo>
                      <a:pt x="26" y="26"/>
                    </a:lnTo>
                    <a:lnTo>
                      <a:pt x="26" y="26"/>
                    </a:lnTo>
                    <a:lnTo>
                      <a:pt x="26" y="26"/>
                    </a:lnTo>
                    <a:lnTo>
                      <a:pt x="26" y="26"/>
                    </a:lnTo>
                    <a:lnTo>
                      <a:pt x="22" y="26"/>
                    </a:lnTo>
                    <a:lnTo>
                      <a:pt x="22" y="26"/>
                    </a:lnTo>
                    <a:lnTo>
                      <a:pt x="22" y="22"/>
                    </a:lnTo>
                    <a:lnTo>
                      <a:pt x="22" y="22"/>
                    </a:lnTo>
                    <a:lnTo>
                      <a:pt x="22" y="22"/>
                    </a:lnTo>
                    <a:lnTo>
                      <a:pt x="22" y="22"/>
                    </a:lnTo>
                    <a:lnTo>
                      <a:pt x="22" y="22"/>
                    </a:lnTo>
                    <a:lnTo>
                      <a:pt x="22" y="22"/>
                    </a:lnTo>
                    <a:lnTo>
                      <a:pt x="22" y="18"/>
                    </a:lnTo>
                    <a:lnTo>
                      <a:pt x="22" y="18"/>
                    </a:lnTo>
                    <a:lnTo>
                      <a:pt x="18" y="18"/>
                    </a:lnTo>
                    <a:lnTo>
                      <a:pt x="18" y="18"/>
                    </a:lnTo>
                    <a:lnTo>
                      <a:pt x="18" y="18"/>
                    </a:lnTo>
                    <a:lnTo>
                      <a:pt x="18" y="18"/>
                    </a:lnTo>
                    <a:lnTo>
                      <a:pt x="18" y="18"/>
                    </a:lnTo>
                    <a:lnTo>
                      <a:pt x="16" y="14"/>
                    </a:lnTo>
                    <a:lnTo>
                      <a:pt x="16" y="14"/>
                    </a:lnTo>
                    <a:lnTo>
                      <a:pt x="16" y="12"/>
                    </a:lnTo>
                    <a:lnTo>
                      <a:pt x="12" y="12"/>
                    </a:lnTo>
                    <a:lnTo>
                      <a:pt x="12" y="12"/>
                    </a:lnTo>
                    <a:lnTo>
                      <a:pt x="12" y="12"/>
                    </a:lnTo>
                    <a:lnTo>
                      <a:pt x="18" y="12"/>
                    </a:lnTo>
                    <a:lnTo>
                      <a:pt x="18" y="4"/>
                    </a:lnTo>
                    <a:lnTo>
                      <a:pt x="18" y="0"/>
                    </a:lnTo>
                    <a:lnTo>
                      <a:pt x="18" y="0"/>
                    </a:lnTo>
                    <a:lnTo>
                      <a:pt x="18" y="0"/>
                    </a:lnTo>
                    <a:lnTo>
                      <a:pt x="18" y="0"/>
                    </a:lnTo>
                    <a:lnTo>
                      <a:pt x="22" y="0"/>
                    </a:lnTo>
                    <a:lnTo>
                      <a:pt x="22" y="0"/>
                    </a:lnTo>
                    <a:lnTo>
                      <a:pt x="30" y="0"/>
                    </a:lnTo>
                    <a:lnTo>
                      <a:pt x="30" y="0"/>
                    </a:lnTo>
                    <a:lnTo>
                      <a:pt x="34" y="0"/>
                    </a:lnTo>
                    <a:lnTo>
                      <a:pt x="42" y="0"/>
                    </a:lnTo>
                    <a:lnTo>
                      <a:pt x="46" y="0"/>
                    </a:lnTo>
                    <a:lnTo>
                      <a:pt x="46" y="4"/>
                    </a:lnTo>
                    <a:lnTo>
                      <a:pt x="46" y="8"/>
                    </a:lnTo>
                    <a:lnTo>
                      <a:pt x="46" y="14"/>
                    </a:lnTo>
                    <a:lnTo>
                      <a:pt x="46" y="26"/>
                    </a:lnTo>
                    <a:lnTo>
                      <a:pt x="42" y="30"/>
                    </a:lnTo>
                    <a:lnTo>
                      <a:pt x="42" y="34"/>
                    </a:lnTo>
                    <a:lnTo>
                      <a:pt x="42" y="34"/>
                    </a:lnTo>
                    <a:lnTo>
                      <a:pt x="46" y="34"/>
                    </a:lnTo>
                    <a:lnTo>
                      <a:pt x="46" y="34"/>
                    </a:lnTo>
                    <a:lnTo>
                      <a:pt x="46" y="34"/>
                    </a:lnTo>
                    <a:lnTo>
                      <a:pt x="50" y="34"/>
                    </a:lnTo>
                    <a:lnTo>
                      <a:pt x="50" y="34"/>
                    </a:lnTo>
                    <a:lnTo>
                      <a:pt x="50" y="34"/>
                    </a:lnTo>
                    <a:lnTo>
                      <a:pt x="50" y="34"/>
                    </a:lnTo>
                    <a:lnTo>
                      <a:pt x="50" y="34"/>
                    </a:lnTo>
                    <a:lnTo>
                      <a:pt x="50" y="34"/>
                    </a:lnTo>
                    <a:lnTo>
                      <a:pt x="50" y="38"/>
                    </a:lnTo>
                    <a:lnTo>
                      <a:pt x="52" y="38"/>
                    </a:lnTo>
                    <a:lnTo>
                      <a:pt x="52" y="38"/>
                    </a:lnTo>
                    <a:lnTo>
                      <a:pt x="52" y="38"/>
                    </a:lnTo>
                    <a:lnTo>
                      <a:pt x="52" y="38"/>
                    </a:lnTo>
                    <a:lnTo>
                      <a:pt x="52" y="34"/>
                    </a:lnTo>
                    <a:lnTo>
                      <a:pt x="52" y="34"/>
                    </a:lnTo>
                    <a:lnTo>
                      <a:pt x="52" y="34"/>
                    </a:lnTo>
                    <a:lnTo>
                      <a:pt x="52" y="34"/>
                    </a:lnTo>
                    <a:lnTo>
                      <a:pt x="56" y="34"/>
                    </a:lnTo>
                    <a:lnTo>
                      <a:pt x="56" y="38"/>
                    </a:lnTo>
                    <a:lnTo>
                      <a:pt x="56" y="38"/>
                    </a:lnTo>
                    <a:lnTo>
                      <a:pt x="56" y="38"/>
                    </a:lnTo>
                    <a:lnTo>
                      <a:pt x="56" y="38"/>
                    </a:lnTo>
                    <a:lnTo>
                      <a:pt x="56" y="38"/>
                    </a:lnTo>
                    <a:lnTo>
                      <a:pt x="56" y="38"/>
                    </a:lnTo>
                    <a:lnTo>
                      <a:pt x="52" y="42"/>
                    </a:lnTo>
                    <a:lnTo>
                      <a:pt x="52" y="42"/>
                    </a:lnTo>
                    <a:lnTo>
                      <a:pt x="52" y="44"/>
                    </a:lnTo>
                    <a:lnTo>
                      <a:pt x="50" y="44"/>
                    </a:lnTo>
                    <a:lnTo>
                      <a:pt x="50" y="44"/>
                    </a:lnTo>
                    <a:lnTo>
                      <a:pt x="46" y="48"/>
                    </a:lnTo>
                    <a:lnTo>
                      <a:pt x="46" y="48"/>
                    </a:lnTo>
                    <a:lnTo>
                      <a:pt x="46" y="48"/>
                    </a:lnTo>
                    <a:lnTo>
                      <a:pt x="46" y="48"/>
                    </a:lnTo>
                    <a:lnTo>
                      <a:pt x="46" y="48"/>
                    </a:lnTo>
                    <a:lnTo>
                      <a:pt x="46" y="48"/>
                    </a:lnTo>
                    <a:lnTo>
                      <a:pt x="46" y="48"/>
                    </a:lnTo>
                    <a:lnTo>
                      <a:pt x="46" y="52"/>
                    </a:lnTo>
                    <a:lnTo>
                      <a:pt x="46" y="52"/>
                    </a:lnTo>
                    <a:lnTo>
                      <a:pt x="42" y="52"/>
                    </a:lnTo>
                    <a:lnTo>
                      <a:pt x="42" y="52"/>
                    </a:lnTo>
                    <a:lnTo>
                      <a:pt x="42" y="52"/>
                    </a:lnTo>
                    <a:lnTo>
                      <a:pt x="46" y="56"/>
                    </a:lnTo>
                    <a:lnTo>
                      <a:pt x="46" y="56"/>
                    </a:lnTo>
                    <a:lnTo>
                      <a:pt x="46" y="56"/>
                    </a:lnTo>
                    <a:lnTo>
                      <a:pt x="46" y="56"/>
                    </a:lnTo>
                    <a:lnTo>
                      <a:pt x="42" y="56"/>
                    </a:lnTo>
                    <a:lnTo>
                      <a:pt x="42" y="60"/>
                    </a:lnTo>
                    <a:lnTo>
                      <a:pt x="42" y="60"/>
                    </a:lnTo>
                    <a:lnTo>
                      <a:pt x="42" y="60"/>
                    </a:lnTo>
                    <a:lnTo>
                      <a:pt x="42" y="6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5" name="Freeform 75">
                <a:extLst>
                  <a:ext uri="{FF2B5EF4-FFF2-40B4-BE49-F238E27FC236}">
                    <a16:creationId xmlns:a16="http://schemas.microsoft.com/office/drawing/2014/main" id="{5DB0397D-22B8-47F3-B644-3CB6CA83230D}"/>
                  </a:ext>
                </a:extLst>
              </p:cNvPr>
              <p:cNvSpPr>
                <a:spLocks noEditPoints="1"/>
              </p:cNvSpPr>
              <p:nvPr/>
            </p:nvSpPr>
            <p:spPr bwMode="auto">
              <a:xfrm>
                <a:off x="4245530" y="3958369"/>
                <a:ext cx="77770" cy="66885"/>
              </a:xfrm>
              <a:custGeom>
                <a:avLst/>
                <a:gdLst>
                  <a:gd name="T0" fmla="*/ 22 w 40"/>
                  <a:gd name="T1" fmla="*/ 0 h 34"/>
                  <a:gd name="T2" fmla="*/ 26 w 40"/>
                  <a:gd name="T3" fmla="*/ 0 h 34"/>
                  <a:gd name="T4" fmla="*/ 26 w 40"/>
                  <a:gd name="T5" fmla="*/ 0 h 34"/>
                  <a:gd name="T6" fmla="*/ 18 w 40"/>
                  <a:gd name="T7" fmla="*/ 8 h 34"/>
                  <a:gd name="T8" fmla="*/ 14 w 40"/>
                  <a:gd name="T9" fmla="*/ 8 h 34"/>
                  <a:gd name="T10" fmla="*/ 14 w 40"/>
                  <a:gd name="T11" fmla="*/ 4 h 34"/>
                  <a:gd name="T12" fmla="*/ 18 w 40"/>
                  <a:gd name="T13" fmla="*/ 4 h 34"/>
                  <a:gd name="T14" fmla="*/ 22 w 40"/>
                  <a:gd name="T15" fmla="*/ 0 h 34"/>
                  <a:gd name="T16" fmla="*/ 26 w 40"/>
                  <a:gd name="T17" fmla="*/ 0 h 34"/>
                  <a:gd name="T18" fmla="*/ 30 w 40"/>
                  <a:gd name="T19" fmla="*/ 4 h 34"/>
                  <a:gd name="T20" fmla="*/ 34 w 40"/>
                  <a:gd name="T21" fmla="*/ 4 h 34"/>
                  <a:gd name="T22" fmla="*/ 40 w 40"/>
                  <a:gd name="T23" fmla="*/ 4 h 34"/>
                  <a:gd name="T24" fmla="*/ 40 w 40"/>
                  <a:gd name="T25" fmla="*/ 8 h 34"/>
                  <a:gd name="T26" fmla="*/ 40 w 40"/>
                  <a:gd name="T27" fmla="*/ 8 h 34"/>
                  <a:gd name="T28" fmla="*/ 40 w 40"/>
                  <a:gd name="T29" fmla="*/ 12 h 34"/>
                  <a:gd name="T30" fmla="*/ 40 w 40"/>
                  <a:gd name="T31" fmla="*/ 16 h 34"/>
                  <a:gd name="T32" fmla="*/ 40 w 40"/>
                  <a:gd name="T33" fmla="*/ 16 h 34"/>
                  <a:gd name="T34" fmla="*/ 40 w 40"/>
                  <a:gd name="T35" fmla="*/ 22 h 34"/>
                  <a:gd name="T36" fmla="*/ 40 w 40"/>
                  <a:gd name="T37" fmla="*/ 22 h 34"/>
                  <a:gd name="T38" fmla="*/ 38 w 40"/>
                  <a:gd name="T39" fmla="*/ 22 h 34"/>
                  <a:gd name="T40" fmla="*/ 38 w 40"/>
                  <a:gd name="T41" fmla="*/ 22 h 34"/>
                  <a:gd name="T42" fmla="*/ 38 w 40"/>
                  <a:gd name="T43" fmla="*/ 26 h 34"/>
                  <a:gd name="T44" fmla="*/ 38 w 40"/>
                  <a:gd name="T45" fmla="*/ 26 h 34"/>
                  <a:gd name="T46" fmla="*/ 40 w 40"/>
                  <a:gd name="T47" fmla="*/ 30 h 34"/>
                  <a:gd name="T48" fmla="*/ 40 w 40"/>
                  <a:gd name="T49" fmla="*/ 34 h 34"/>
                  <a:gd name="T50" fmla="*/ 38 w 40"/>
                  <a:gd name="T51" fmla="*/ 34 h 34"/>
                  <a:gd name="T52" fmla="*/ 34 w 40"/>
                  <a:gd name="T53" fmla="*/ 30 h 34"/>
                  <a:gd name="T54" fmla="*/ 34 w 40"/>
                  <a:gd name="T55" fmla="*/ 30 h 34"/>
                  <a:gd name="T56" fmla="*/ 30 w 40"/>
                  <a:gd name="T57" fmla="*/ 34 h 34"/>
                  <a:gd name="T58" fmla="*/ 26 w 40"/>
                  <a:gd name="T59" fmla="*/ 34 h 34"/>
                  <a:gd name="T60" fmla="*/ 22 w 40"/>
                  <a:gd name="T61" fmla="*/ 34 h 34"/>
                  <a:gd name="T62" fmla="*/ 18 w 40"/>
                  <a:gd name="T63" fmla="*/ 30 h 34"/>
                  <a:gd name="T64" fmla="*/ 10 w 40"/>
                  <a:gd name="T65" fmla="*/ 34 h 34"/>
                  <a:gd name="T66" fmla="*/ 10 w 40"/>
                  <a:gd name="T67" fmla="*/ 34 h 34"/>
                  <a:gd name="T68" fmla="*/ 10 w 40"/>
                  <a:gd name="T69" fmla="*/ 34 h 34"/>
                  <a:gd name="T70" fmla="*/ 10 w 40"/>
                  <a:gd name="T71" fmla="*/ 34 h 34"/>
                  <a:gd name="T72" fmla="*/ 8 w 40"/>
                  <a:gd name="T73" fmla="*/ 34 h 34"/>
                  <a:gd name="T74" fmla="*/ 4 w 40"/>
                  <a:gd name="T75" fmla="*/ 30 h 34"/>
                  <a:gd name="T76" fmla="*/ 4 w 40"/>
                  <a:gd name="T77" fmla="*/ 30 h 34"/>
                  <a:gd name="T78" fmla="*/ 4 w 40"/>
                  <a:gd name="T79" fmla="*/ 22 h 34"/>
                  <a:gd name="T80" fmla="*/ 8 w 40"/>
                  <a:gd name="T81" fmla="*/ 22 h 34"/>
                  <a:gd name="T82" fmla="*/ 10 w 40"/>
                  <a:gd name="T83" fmla="*/ 26 h 34"/>
                  <a:gd name="T84" fmla="*/ 10 w 40"/>
                  <a:gd name="T85" fmla="*/ 26 h 34"/>
                  <a:gd name="T86" fmla="*/ 14 w 40"/>
                  <a:gd name="T87" fmla="*/ 26 h 34"/>
                  <a:gd name="T88" fmla="*/ 10 w 40"/>
                  <a:gd name="T89" fmla="*/ 26 h 34"/>
                  <a:gd name="T90" fmla="*/ 14 w 40"/>
                  <a:gd name="T91" fmla="*/ 26 h 34"/>
                  <a:gd name="T92" fmla="*/ 22 w 40"/>
                  <a:gd name="T93" fmla="*/ 26 h 34"/>
                  <a:gd name="T94" fmla="*/ 22 w 40"/>
                  <a:gd name="T95" fmla="*/ 26 h 34"/>
                  <a:gd name="T96" fmla="*/ 26 w 40"/>
                  <a:gd name="T97" fmla="*/ 26 h 34"/>
                  <a:gd name="T98" fmla="*/ 26 w 40"/>
                  <a:gd name="T99" fmla="*/ 26 h 34"/>
                  <a:gd name="T100" fmla="*/ 30 w 40"/>
                  <a:gd name="T101" fmla="*/ 26 h 34"/>
                  <a:gd name="T102" fmla="*/ 30 w 40"/>
                  <a:gd name="T103" fmla="*/ 22 h 34"/>
                  <a:gd name="T104" fmla="*/ 30 w 40"/>
                  <a:gd name="T105" fmla="*/ 22 h 34"/>
                  <a:gd name="T106" fmla="*/ 26 w 40"/>
                  <a:gd name="T107" fmla="*/ 20 h 34"/>
                  <a:gd name="T108" fmla="*/ 26 w 40"/>
                  <a:gd name="T109" fmla="*/ 16 h 34"/>
                  <a:gd name="T110" fmla="*/ 22 w 40"/>
                  <a:gd name="T111" fmla="*/ 8 h 34"/>
                  <a:gd name="T112" fmla="*/ 22 w 40"/>
                  <a:gd name="T113" fmla="*/ 8 h 34"/>
                  <a:gd name="T114" fmla="*/ 18 w 40"/>
                  <a:gd name="T115" fmla="*/ 20 h 34"/>
                  <a:gd name="T116" fmla="*/ 18 w 40"/>
                  <a:gd name="T117" fmla="*/ 20 h 34"/>
                  <a:gd name="T118" fmla="*/ 22 w 40"/>
                  <a:gd name="T119" fmla="*/ 20 h 34"/>
                  <a:gd name="T120" fmla="*/ 26 w 40"/>
                  <a:gd name="T121" fmla="*/ 22 h 34"/>
                  <a:gd name="T122" fmla="*/ 26 w 40"/>
                  <a:gd name="T123"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 h="34">
                    <a:moveTo>
                      <a:pt x="26" y="0"/>
                    </a:moveTo>
                    <a:lnTo>
                      <a:pt x="26" y="0"/>
                    </a:lnTo>
                    <a:lnTo>
                      <a:pt x="22" y="0"/>
                    </a:lnTo>
                    <a:lnTo>
                      <a:pt x="22" y="0"/>
                    </a:lnTo>
                    <a:lnTo>
                      <a:pt x="22" y="0"/>
                    </a:lnTo>
                    <a:lnTo>
                      <a:pt x="22" y="0"/>
                    </a:lnTo>
                    <a:lnTo>
                      <a:pt x="22" y="0"/>
                    </a:lnTo>
                    <a:lnTo>
                      <a:pt x="22" y="0"/>
                    </a:lnTo>
                    <a:lnTo>
                      <a:pt x="22" y="0"/>
                    </a:lnTo>
                    <a:lnTo>
                      <a:pt x="26" y="0"/>
                    </a:lnTo>
                    <a:lnTo>
                      <a:pt x="26" y="0"/>
                    </a:lnTo>
                    <a:lnTo>
                      <a:pt x="26" y="0"/>
                    </a:lnTo>
                    <a:lnTo>
                      <a:pt x="26" y="0"/>
                    </a:lnTo>
                    <a:lnTo>
                      <a:pt x="26" y="0"/>
                    </a:lnTo>
                    <a:lnTo>
                      <a:pt x="26" y="0"/>
                    </a:lnTo>
                    <a:lnTo>
                      <a:pt x="26" y="0"/>
                    </a:lnTo>
                    <a:lnTo>
                      <a:pt x="26" y="0"/>
                    </a:lnTo>
                    <a:lnTo>
                      <a:pt x="26" y="0"/>
                    </a:lnTo>
                    <a:close/>
                    <a:moveTo>
                      <a:pt x="22" y="8"/>
                    </a:moveTo>
                    <a:lnTo>
                      <a:pt x="18" y="8"/>
                    </a:lnTo>
                    <a:lnTo>
                      <a:pt x="18" y="8"/>
                    </a:lnTo>
                    <a:lnTo>
                      <a:pt x="18" y="8"/>
                    </a:lnTo>
                    <a:lnTo>
                      <a:pt x="14" y="8"/>
                    </a:lnTo>
                    <a:lnTo>
                      <a:pt x="14" y="8"/>
                    </a:lnTo>
                    <a:lnTo>
                      <a:pt x="14" y="8"/>
                    </a:lnTo>
                    <a:lnTo>
                      <a:pt x="14" y="4"/>
                    </a:lnTo>
                    <a:lnTo>
                      <a:pt x="14" y="4"/>
                    </a:lnTo>
                    <a:lnTo>
                      <a:pt x="14" y="4"/>
                    </a:lnTo>
                    <a:lnTo>
                      <a:pt x="14" y="4"/>
                    </a:lnTo>
                    <a:lnTo>
                      <a:pt x="14" y="4"/>
                    </a:lnTo>
                    <a:lnTo>
                      <a:pt x="14" y="4"/>
                    </a:lnTo>
                    <a:lnTo>
                      <a:pt x="14" y="4"/>
                    </a:lnTo>
                    <a:lnTo>
                      <a:pt x="18" y="4"/>
                    </a:lnTo>
                    <a:lnTo>
                      <a:pt x="18" y="4"/>
                    </a:lnTo>
                    <a:lnTo>
                      <a:pt x="18" y="4"/>
                    </a:lnTo>
                    <a:lnTo>
                      <a:pt x="18" y="4"/>
                    </a:lnTo>
                    <a:lnTo>
                      <a:pt x="18" y="4"/>
                    </a:lnTo>
                    <a:lnTo>
                      <a:pt x="18" y="0"/>
                    </a:lnTo>
                    <a:lnTo>
                      <a:pt x="18" y="0"/>
                    </a:lnTo>
                    <a:lnTo>
                      <a:pt x="22" y="0"/>
                    </a:lnTo>
                    <a:lnTo>
                      <a:pt x="22" y="0"/>
                    </a:lnTo>
                    <a:lnTo>
                      <a:pt x="22" y="0"/>
                    </a:lnTo>
                    <a:lnTo>
                      <a:pt x="26" y="0"/>
                    </a:lnTo>
                    <a:lnTo>
                      <a:pt x="26" y="0"/>
                    </a:lnTo>
                    <a:lnTo>
                      <a:pt x="26" y="0"/>
                    </a:lnTo>
                    <a:lnTo>
                      <a:pt x="26" y="0"/>
                    </a:lnTo>
                    <a:lnTo>
                      <a:pt x="26" y="0"/>
                    </a:lnTo>
                    <a:lnTo>
                      <a:pt x="26" y="0"/>
                    </a:lnTo>
                    <a:lnTo>
                      <a:pt x="30" y="0"/>
                    </a:lnTo>
                    <a:lnTo>
                      <a:pt x="30" y="4"/>
                    </a:lnTo>
                    <a:lnTo>
                      <a:pt x="30" y="4"/>
                    </a:lnTo>
                    <a:lnTo>
                      <a:pt x="34" y="4"/>
                    </a:lnTo>
                    <a:lnTo>
                      <a:pt x="34" y="4"/>
                    </a:lnTo>
                    <a:lnTo>
                      <a:pt x="34" y="4"/>
                    </a:lnTo>
                    <a:lnTo>
                      <a:pt x="34" y="4"/>
                    </a:lnTo>
                    <a:lnTo>
                      <a:pt x="34" y="4"/>
                    </a:lnTo>
                    <a:lnTo>
                      <a:pt x="38" y="4"/>
                    </a:lnTo>
                    <a:lnTo>
                      <a:pt x="38" y="4"/>
                    </a:lnTo>
                    <a:lnTo>
                      <a:pt x="38" y="4"/>
                    </a:lnTo>
                    <a:lnTo>
                      <a:pt x="40" y="4"/>
                    </a:lnTo>
                    <a:lnTo>
                      <a:pt x="40" y="4"/>
                    </a:lnTo>
                    <a:lnTo>
                      <a:pt x="40" y="4"/>
                    </a:lnTo>
                    <a:lnTo>
                      <a:pt x="40" y="4"/>
                    </a:lnTo>
                    <a:lnTo>
                      <a:pt x="40" y="8"/>
                    </a:lnTo>
                    <a:lnTo>
                      <a:pt x="40" y="8"/>
                    </a:lnTo>
                    <a:lnTo>
                      <a:pt x="40" y="8"/>
                    </a:lnTo>
                    <a:lnTo>
                      <a:pt x="40" y="8"/>
                    </a:lnTo>
                    <a:lnTo>
                      <a:pt x="40" y="8"/>
                    </a:lnTo>
                    <a:lnTo>
                      <a:pt x="40" y="8"/>
                    </a:lnTo>
                    <a:lnTo>
                      <a:pt x="40" y="8"/>
                    </a:lnTo>
                    <a:lnTo>
                      <a:pt x="40" y="8"/>
                    </a:lnTo>
                    <a:lnTo>
                      <a:pt x="40" y="8"/>
                    </a:lnTo>
                    <a:lnTo>
                      <a:pt x="40" y="8"/>
                    </a:lnTo>
                    <a:lnTo>
                      <a:pt x="40" y="12"/>
                    </a:lnTo>
                    <a:lnTo>
                      <a:pt x="40" y="12"/>
                    </a:lnTo>
                    <a:lnTo>
                      <a:pt x="40" y="12"/>
                    </a:lnTo>
                    <a:lnTo>
                      <a:pt x="40" y="12"/>
                    </a:lnTo>
                    <a:lnTo>
                      <a:pt x="40" y="16"/>
                    </a:lnTo>
                    <a:lnTo>
                      <a:pt x="40" y="16"/>
                    </a:lnTo>
                    <a:lnTo>
                      <a:pt x="40" y="16"/>
                    </a:lnTo>
                    <a:lnTo>
                      <a:pt x="40" y="16"/>
                    </a:lnTo>
                    <a:lnTo>
                      <a:pt x="40" y="16"/>
                    </a:lnTo>
                    <a:lnTo>
                      <a:pt x="40" y="16"/>
                    </a:lnTo>
                    <a:lnTo>
                      <a:pt x="40" y="16"/>
                    </a:lnTo>
                    <a:lnTo>
                      <a:pt x="40" y="16"/>
                    </a:lnTo>
                    <a:lnTo>
                      <a:pt x="40" y="16"/>
                    </a:lnTo>
                    <a:lnTo>
                      <a:pt x="40" y="20"/>
                    </a:lnTo>
                    <a:lnTo>
                      <a:pt x="40" y="20"/>
                    </a:lnTo>
                    <a:lnTo>
                      <a:pt x="40" y="20"/>
                    </a:lnTo>
                    <a:lnTo>
                      <a:pt x="40" y="22"/>
                    </a:lnTo>
                    <a:lnTo>
                      <a:pt x="40" y="22"/>
                    </a:lnTo>
                    <a:lnTo>
                      <a:pt x="40" y="22"/>
                    </a:lnTo>
                    <a:lnTo>
                      <a:pt x="40" y="22"/>
                    </a:lnTo>
                    <a:lnTo>
                      <a:pt x="40" y="22"/>
                    </a:lnTo>
                    <a:lnTo>
                      <a:pt x="40" y="22"/>
                    </a:lnTo>
                    <a:lnTo>
                      <a:pt x="40" y="22"/>
                    </a:lnTo>
                    <a:lnTo>
                      <a:pt x="40" y="22"/>
                    </a:lnTo>
                    <a:lnTo>
                      <a:pt x="40" y="22"/>
                    </a:lnTo>
                    <a:lnTo>
                      <a:pt x="40" y="22"/>
                    </a:lnTo>
                    <a:lnTo>
                      <a:pt x="38" y="22"/>
                    </a:lnTo>
                    <a:lnTo>
                      <a:pt x="38" y="22"/>
                    </a:lnTo>
                    <a:lnTo>
                      <a:pt x="38" y="22"/>
                    </a:lnTo>
                    <a:lnTo>
                      <a:pt x="38" y="26"/>
                    </a:lnTo>
                    <a:lnTo>
                      <a:pt x="38" y="22"/>
                    </a:lnTo>
                    <a:lnTo>
                      <a:pt x="38" y="22"/>
                    </a:lnTo>
                    <a:lnTo>
                      <a:pt x="38" y="22"/>
                    </a:lnTo>
                    <a:lnTo>
                      <a:pt x="38" y="22"/>
                    </a:lnTo>
                    <a:lnTo>
                      <a:pt x="38" y="26"/>
                    </a:lnTo>
                    <a:lnTo>
                      <a:pt x="38" y="26"/>
                    </a:lnTo>
                    <a:lnTo>
                      <a:pt x="38" y="26"/>
                    </a:lnTo>
                    <a:lnTo>
                      <a:pt x="38" y="26"/>
                    </a:lnTo>
                    <a:lnTo>
                      <a:pt x="38" y="26"/>
                    </a:lnTo>
                    <a:lnTo>
                      <a:pt x="38" y="26"/>
                    </a:lnTo>
                    <a:lnTo>
                      <a:pt x="38" y="26"/>
                    </a:lnTo>
                    <a:lnTo>
                      <a:pt x="38" y="26"/>
                    </a:lnTo>
                    <a:lnTo>
                      <a:pt x="38" y="30"/>
                    </a:lnTo>
                    <a:lnTo>
                      <a:pt x="40" y="30"/>
                    </a:lnTo>
                    <a:lnTo>
                      <a:pt x="40" y="30"/>
                    </a:lnTo>
                    <a:lnTo>
                      <a:pt x="40" y="30"/>
                    </a:lnTo>
                    <a:lnTo>
                      <a:pt x="40" y="30"/>
                    </a:lnTo>
                    <a:lnTo>
                      <a:pt x="40" y="30"/>
                    </a:lnTo>
                    <a:lnTo>
                      <a:pt x="40" y="30"/>
                    </a:lnTo>
                    <a:lnTo>
                      <a:pt x="40" y="30"/>
                    </a:lnTo>
                    <a:lnTo>
                      <a:pt x="40" y="34"/>
                    </a:lnTo>
                    <a:lnTo>
                      <a:pt x="40" y="34"/>
                    </a:lnTo>
                    <a:lnTo>
                      <a:pt x="40" y="34"/>
                    </a:lnTo>
                    <a:lnTo>
                      <a:pt x="40" y="34"/>
                    </a:lnTo>
                    <a:lnTo>
                      <a:pt x="40" y="34"/>
                    </a:lnTo>
                    <a:lnTo>
                      <a:pt x="40" y="34"/>
                    </a:lnTo>
                    <a:lnTo>
                      <a:pt x="38" y="34"/>
                    </a:lnTo>
                    <a:lnTo>
                      <a:pt x="38" y="34"/>
                    </a:lnTo>
                    <a:lnTo>
                      <a:pt x="38" y="34"/>
                    </a:lnTo>
                    <a:lnTo>
                      <a:pt x="38" y="34"/>
                    </a:lnTo>
                    <a:lnTo>
                      <a:pt x="38" y="30"/>
                    </a:lnTo>
                    <a:lnTo>
                      <a:pt x="34" y="30"/>
                    </a:lnTo>
                    <a:lnTo>
                      <a:pt x="34" y="30"/>
                    </a:lnTo>
                    <a:lnTo>
                      <a:pt x="34" y="30"/>
                    </a:lnTo>
                    <a:lnTo>
                      <a:pt x="34" y="30"/>
                    </a:lnTo>
                    <a:lnTo>
                      <a:pt x="34" y="30"/>
                    </a:lnTo>
                    <a:lnTo>
                      <a:pt x="34" y="30"/>
                    </a:lnTo>
                    <a:lnTo>
                      <a:pt x="34" y="30"/>
                    </a:lnTo>
                    <a:lnTo>
                      <a:pt x="30" y="30"/>
                    </a:lnTo>
                    <a:lnTo>
                      <a:pt x="30" y="30"/>
                    </a:lnTo>
                    <a:lnTo>
                      <a:pt x="30" y="30"/>
                    </a:lnTo>
                    <a:lnTo>
                      <a:pt x="30" y="34"/>
                    </a:lnTo>
                    <a:lnTo>
                      <a:pt x="26" y="34"/>
                    </a:lnTo>
                    <a:lnTo>
                      <a:pt x="26" y="34"/>
                    </a:lnTo>
                    <a:lnTo>
                      <a:pt x="26" y="34"/>
                    </a:lnTo>
                    <a:lnTo>
                      <a:pt x="26" y="34"/>
                    </a:lnTo>
                    <a:lnTo>
                      <a:pt x="26" y="34"/>
                    </a:lnTo>
                    <a:lnTo>
                      <a:pt x="26" y="34"/>
                    </a:lnTo>
                    <a:lnTo>
                      <a:pt x="26" y="34"/>
                    </a:lnTo>
                    <a:lnTo>
                      <a:pt x="26" y="34"/>
                    </a:lnTo>
                    <a:lnTo>
                      <a:pt x="26" y="34"/>
                    </a:lnTo>
                    <a:lnTo>
                      <a:pt x="22" y="34"/>
                    </a:lnTo>
                    <a:lnTo>
                      <a:pt x="22" y="34"/>
                    </a:lnTo>
                    <a:lnTo>
                      <a:pt x="22" y="34"/>
                    </a:lnTo>
                    <a:lnTo>
                      <a:pt x="22" y="34"/>
                    </a:lnTo>
                    <a:lnTo>
                      <a:pt x="18" y="30"/>
                    </a:lnTo>
                    <a:lnTo>
                      <a:pt x="18" y="30"/>
                    </a:lnTo>
                    <a:lnTo>
                      <a:pt x="18" y="30"/>
                    </a:lnTo>
                    <a:lnTo>
                      <a:pt x="18" y="30"/>
                    </a:lnTo>
                    <a:lnTo>
                      <a:pt x="14" y="30"/>
                    </a:lnTo>
                    <a:lnTo>
                      <a:pt x="14" y="30"/>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8" y="34"/>
                    </a:lnTo>
                    <a:lnTo>
                      <a:pt x="8" y="34"/>
                    </a:lnTo>
                    <a:lnTo>
                      <a:pt x="8" y="34"/>
                    </a:lnTo>
                    <a:lnTo>
                      <a:pt x="8" y="30"/>
                    </a:lnTo>
                    <a:lnTo>
                      <a:pt x="8" y="30"/>
                    </a:lnTo>
                    <a:lnTo>
                      <a:pt x="4" y="30"/>
                    </a:lnTo>
                    <a:lnTo>
                      <a:pt x="4" y="30"/>
                    </a:lnTo>
                    <a:lnTo>
                      <a:pt x="4" y="30"/>
                    </a:lnTo>
                    <a:lnTo>
                      <a:pt x="4" y="30"/>
                    </a:lnTo>
                    <a:lnTo>
                      <a:pt x="4" y="30"/>
                    </a:lnTo>
                    <a:lnTo>
                      <a:pt x="4" y="30"/>
                    </a:lnTo>
                    <a:lnTo>
                      <a:pt x="4" y="30"/>
                    </a:lnTo>
                    <a:lnTo>
                      <a:pt x="4" y="30"/>
                    </a:lnTo>
                    <a:lnTo>
                      <a:pt x="0" y="30"/>
                    </a:lnTo>
                    <a:lnTo>
                      <a:pt x="0" y="30"/>
                    </a:lnTo>
                    <a:lnTo>
                      <a:pt x="0" y="26"/>
                    </a:lnTo>
                    <a:lnTo>
                      <a:pt x="4" y="22"/>
                    </a:lnTo>
                    <a:lnTo>
                      <a:pt x="4" y="22"/>
                    </a:lnTo>
                    <a:lnTo>
                      <a:pt x="4" y="22"/>
                    </a:lnTo>
                    <a:lnTo>
                      <a:pt x="4" y="22"/>
                    </a:lnTo>
                    <a:lnTo>
                      <a:pt x="8" y="22"/>
                    </a:lnTo>
                    <a:lnTo>
                      <a:pt x="8" y="22"/>
                    </a:lnTo>
                    <a:lnTo>
                      <a:pt x="8" y="22"/>
                    </a:lnTo>
                    <a:lnTo>
                      <a:pt x="8" y="22"/>
                    </a:lnTo>
                    <a:lnTo>
                      <a:pt x="8" y="26"/>
                    </a:lnTo>
                    <a:lnTo>
                      <a:pt x="8" y="26"/>
                    </a:lnTo>
                    <a:lnTo>
                      <a:pt x="8" y="26"/>
                    </a:lnTo>
                    <a:lnTo>
                      <a:pt x="10" y="26"/>
                    </a:lnTo>
                    <a:lnTo>
                      <a:pt x="10" y="26"/>
                    </a:lnTo>
                    <a:lnTo>
                      <a:pt x="10" y="26"/>
                    </a:lnTo>
                    <a:lnTo>
                      <a:pt x="10" y="26"/>
                    </a:lnTo>
                    <a:lnTo>
                      <a:pt x="10" y="26"/>
                    </a:lnTo>
                    <a:lnTo>
                      <a:pt x="10" y="26"/>
                    </a:lnTo>
                    <a:lnTo>
                      <a:pt x="14" y="26"/>
                    </a:lnTo>
                    <a:lnTo>
                      <a:pt x="14" y="26"/>
                    </a:lnTo>
                    <a:lnTo>
                      <a:pt x="14" y="26"/>
                    </a:lnTo>
                    <a:lnTo>
                      <a:pt x="14" y="26"/>
                    </a:lnTo>
                    <a:lnTo>
                      <a:pt x="14" y="26"/>
                    </a:lnTo>
                    <a:lnTo>
                      <a:pt x="10" y="26"/>
                    </a:lnTo>
                    <a:lnTo>
                      <a:pt x="10" y="26"/>
                    </a:lnTo>
                    <a:lnTo>
                      <a:pt x="10" y="26"/>
                    </a:lnTo>
                    <a:lnTo>
                      <a:pt x="10" y="26"/>
                    </a:lnTo>
                    <a:lnTo>
                      <a:pt x="10" y="26"/>
                    </a:lnTo>
                    <a:lnTo>
                      <a:pt x="14" y="26"/>
                    </a:lnTo>
                    <a:lnTo>
                      <a:pt x="14" y="26"/>
                    </a:lnTo>
                    <a:lnTo>
                      <a:pt x="14" y="26"/>
                    </a:lnTo>
                    <a:lnTo>
                      <a:pt x="14" y="26"/>
                    </a:lnTo>
                    <a:lnTo>
                      <a:pt x="14" y="26"/>
                    </a:lnTo>
                    <a:lnTo>
                      <a:pt x="14" y="26"/>
                    </a:lnTo>
                    <a:lnTo>
                      <a:pt x="18" y="26"/>
                    </a:lnTo>
                    <a:lnTo>
                      <a:pt x="18" y="26"/>
                    </a:lnTo>
                    <a:lnTo>
                      <a:pt x="18" y="26"/>
                    </a:lnTo>
                    <a:lnTo>
                      <a:pt x="22" y="26"/>
                    </a:lnTo>
                    <a:lnTo>
                      <a:pt x="22" y="26"/>
                    </a:lnTo>
                    <a:lnTo>
                      <a:pt x="22" y="26"/>
                    </a:lnTo>
                    <a:lnTo>
                      <a:pt x="22" y="26"/>
                    </a:lnTo>
                    <a:lnTo>
                      <a:pt x="22" y="26"/>
                    </a:lnTo>
                    <a:lnTo>
                      <a:pt x="22" y="26"/>
                    </a:lnTo>
                    <a:lnTo>
                      <a:pt x="22" y="26"/>
                    </a:lnTo>
                    <a:lnTo>
                      <a:pt x="26" y="26"/>
                    </a:lnTo>
                    <a:lnTo>
                      <a:pt x="26" y="26"/>
                    </a:lnTo>
                    <a:lnTo>
                      <a:pt x="26" y="26"/>
                    </a:lnTo>
                    <a:lnTo>
                      <a:pt x="26" y="26"/>
                    </a:lnTo>
                    <a:lnTo>
                      <a:pt x="26" y="26"/>
                    </a:lnTo>
                    <a:lnTo>
                      <a:pt x="26" y="26"/>
                    </a:lnTo>
                    <a:lnTo>
                      <a:pt x="26" y="26"/>
                    </a:lnTo>
                    <a:lnTo>
                      <a:pt x="26" y="26"/>
                    </a:lnTo>
                    <a:lnTo>
                      <a:pt x="26" y="26"/>
                    </a:lnTo>
                    <a:lnTo>
                      <a:pt x="30" y="26"/>
                    </a:lnTo>
                    <a:lnTo>
                      <a:pt x="30" y="26"/>
                    </a:lnTo>
                    <a:lnTo>
                      <a:pt x="30" y="26"/>
                    </a:lnTo>
                    <a:lnTo>
                      <a:pt x="30" y="26"/>
                    </a:lnTo>
                    <a:lnTo>
                      <a:pt x="30" y="26"/>
                    </a:lnTo>
                    <a:lnTo>
                      <a:pt x="30" y="26"/>
                    </a:lnTo>
                    <a:lnTo>
                      <a:pt x="30" y="26"/>
                    </a:lnTo>
                    <a:lnTo>
                      <a:pt x="34" y="22"/>
                    </a:lnTo>
                    <a:lnTo>
                      <a:pt x="34" y="22"/>
                    </a:lnTo>
                    <a:lnTo>
                      <a:pt x="30" y="22"/>
                    </a:lnTo>
                    <a:lnTo>
                      <a:pt x="30" y="22"/>
                    </a:lnTo>
                    <a:lnTo>
                      <a:pt x="30" y="22"/>
                    </a:lnTo>
                    <a:lnTo>
                      <a:pt x="30" y="22"/>
                    </a:lnTo>
                    <a:lnTo>
                      <a:pt x="30" y="22"/>
                    </a:lnTo>
                    <a:lnTo>
                      <a:pt x="30" y="22"/>
                    </a:lnTo>
                    <a:lnTo>
                      <a:pt x="30" y="22"/>
                    </a:lnTo>
                    <a:lnTo>
                      <a:pt x="30" y="22"/>
                    </a:lnTo>
                    <a:lnTo>
                      <a:pt x="30" y="20"/>
                    </a:lnTo>
                    <a:lnTo>
                      <a:pt x="26" y="20"/>
                    </a:lnTo>
                    <a:lnTo>
                      <a:pt x="26" y="20"/>
                    </a:lnTo>
                    <a:lnTo>
                      <a:pt x="26" y="20"/>
                    </a:lnTo>
                    <a:lnTo>
                      <a:pt x="26" y="20"/>
                    </a:lnTo>
                    <a:lnTo>
                      <a:pt x="26" y="20"/>
                    </a:lnTo>
                    <a:lnTo>
                      <a:pt x="26" y="20"/>
                    </a:lnTo>
                    <a:lnTo>
                      <a:pt x="26" y="16"/>
                    </a:lnTo>
                    <a:lnTo>
                      <a:pt x="26" y="16"/>
                    </a:lnTo>
                    <a:lnTo>
                      <a:pt x="26" y="12"/>
                    </a:lnTo>
                    <a:lnTo>
                      <a:pt x="26" y="12"/>
                    </a:lnTo>
                    <a:lnTo>
                      <a:pt x="26" y="12"/>
                    </a:lnTo>
                    <a:lnTo>
                      <a:pt x="22" y="8"/>
                    </a:lnTo>
                    <a:lnTo>
                      <a:pt x="22" y="8"/>
                    </a:lnTo>
                    <a:lnTo>
                      <a:pt x="22" y="8"/>
                    </a:lnTo>
                    <a:lnTo>
                      <a:pt x="22" y="8"/>
                    </a:lnTo>
                    <a:lnTo>
                      <a:pt x="22" y="8"/>
                    </a:lnTo>
                    <a:lnTo>
                      <a:pt x="22" y="8"/>
                    </a:lnTo>
                    <a:close/>
                    <a:moveTo>
                      <a:pt x="26" y="22"/>
                    </a:moveTo>
                    <a:lnTo>
                      <a:pt x="26" y="22"/>
                    </a:lnTo>
                    <a:lnTo>
                      <a:pt x="22" y="22"/>
                    </a:lnTo>
                    <a:lnTo>
                      <a:pt x="22" y="22"/>
                    </a:lnTo>
                    <a:lnTo>
                      <a:pt x="18" y="20"/>
                    </a:lnTo>
                    <a:lnTo>
                      <a:pt x="18" y="20"/>
                    </a:lnTo>
                    <a:lnTo>
                      <a:pt x="18" y="20"/>
                    </a:lnTo>
                    <a:lnTo>
                      <a:pt x="18" y="20"/>
                    </a:lnTo>
                    <a:lnTo>
                      <a:pt x="18" y="20"/>
                    </a:lnTo>
                    <a:lnTo>
                      <a:pt x="18" y="20"/>
                    </a:lnTo>
                    <a:lnTo>
                      <a:pt x="18" y="20"/>
                    </a:lnTo>
                    <a:lnTo>
                      <a:pt x="18" y="20"/>
                    </a:lnTo>
                    <a:lnTo>
                      <a:pt x="18" y="20"/>
                    </a:lnTo>
                    <a:lnTo>
                      <a:pt x="18" y="20"/>
                    </a:lnTo>
                    <a:lnTo>
                      <a:pt x="22" y="20"/>
                    </a:lnTo>
                    <a:lnTo>
                      <a:pt x="22" y="20"/>
                    </a:lnTo>
                    <a:lnTo>
                      <a:pt x="26" y="20"/>
                    </a:lnTo>
                    <a:lnTo>
                      <a:pt x="26" y="20"/>
                    </a:lnTo>
                    <a:lnTo>
                      <a:pt x="26" y="22"/>
                    </a:lnTo>
                    <a:lnTo>
                      <a:pt x="26" y="22"/>
                    </a:lnTo>
                    <a:lnTo>
                      <a:pt x="26" y="22"/>
                    </a:lnTo>
                    <a:lnTo>
                      <a:pt x="26" y="22"/>
                    </a:lnTo>
                    <a:lnTo>
                      <a:pt x="26" y="22"/>
                    </a:lnTo>
                    <a:lnTo>
                      <a:pt x="26" y="22"/>
                    </a:lnTo>
                    <a:lnTo>
                      <a:pt x="26" y="22"/>
                    </a:lnTo>
                    <a:lnTo>
                      <a:pt x="26" y="22"/>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6" name="Freeform 76">
                <a:extLst>
                  <a:ext uri="{FF2B5EF4-FFF2-40B4-BE49-F238E27FC236}">
                    <a16:creationId xmlns:a16="http://schemas.microsoft.com/office/drawing/2014/main" id="{CAE97EE5-071F-4F6B-B1AD-715897D81D42}"/>
                  </a:ext>
                </a:extLst>
              </p:cNvPr>
              <p:cNvSpPr>
                <a:spLocks noEditPoints="1"/>
              </p:cNvSpPr>
              <p:nvPr/>
            </p:nvSpPr>
            <p:spPr bwMode="auto">
              <a:xfrm>
                <a:off x="3841126" y="4084267"/>
                <a:ext cx="171094" cy="118032"/>
              </a:xfrm>
              <a:custGeom>
                <a:avLst/>
                <a:gdLst>
                  <a:gd name="T0" fmla="*/ 36 w 88"/>
                  <a:gd name="T1" fmla="*/ 52 h 60"/>
                  <a:gd name="T2" fmla="*/ 32 w 88"/>
                  <a:gd name="T3" fmla="*/ 56 h 60"/>
                  <a:gd name="T4" fmla="*/ 32 w 88"/>
                  <a:gd name="T5" fmla="*/ 60 h 60"/>
                  <a:gd name="T6" fmla="*/ 24 w 88"/>
                  <a:gd name="T7" fmla="*/ 56 h 60"/>
                  <a:gd name="T8" fmla="*/ 24 w 88"/>
                  <a:gd name="T9" fmla="*/ 52 h 60"/>
                  <a:gd name="T10" fmla="*/ 24 w 88"/>
                  <a:gd name="T11" fmla="*/ 52 h 60"/>
                  <a:gd name="T12" fmla="*/ 20 w 88"/>
                  <a:gd name="T13" fmla="*/ 52 h 60"/>
                  <a:gd name="T14" fmla="*/ 20 w 88"/>
                  <a:gd name="T15" fmla="*/ 52 h 60"/>
                  <a:gd name="T16" fmla="*/ 20 w 88"/>
                  <a:gd name="T17" fmla="*/ 46 h 60"/>
                  <a:gd name="T18" fmla="*/ 16 w 88"/>
                  <a:gd name="T19" fmla="*/ 46 h 60"/>
                  <a:gd name="T20" fmla="*/ 16 w 88"/>
                  <a:gd name="T21" fmla="*/ 42 h 60"/>
                  <a:gd name="T22" fmla="*/ 14 w 88"/>
                  <a:gd name="T23" fmla="*/ 46 h 60"/>
                  <a:gd name="T24" fmla="*/ 10 w 88"/>
                  <a:gd name="T25" fmla="*/ 46 h 60"/>
                  <a:gd name="T26" fmla="*/ 10 w 88"/>
                  <a:gd name="T27" fmla="*/ 42 h 60"/>
                  <a:gd name="T28" fmla="*/ 6 w 88"/>
                  <a:gd name="T29" fmla="*/ 42 h 60"/>
                  <a:gd name="T30" fmla="*/ 6 w 88"/>
                  <a:gd name="T31" fmla="*/ 38 h 60"/>
                  <a:gd name="T32" fmla="*/ 4 w 88"/>
                  <a:gd name="T33" fmla="*/ 38 h 60"/>
                  <a:gd name="T34" fmla="*/ 0 w 88"/>
                  <a:gd name="T35" fmla="*/ 34 h 60"/>
                  <a:gd name="T36" fmla="*/ 4 w 88"/>
                  <a:gd name="T37" fmla="*/ 30 h 60"/>
                  <a:gd name="T38" fmla="*/ 4 w 88"/>
                  <a:gd name="T39" fmla="*/ 26 h 60"/>
                  <a:gd name="T40" fmla="*/ 4 w 88"/>
                  <a:gd name="T41" fmla="*/ 22 h 60"/>
                  <a:gd name="T42" fmla="*/ 10 w 88"/>
                  <a:gd name="T43" fmla="*/ 16 h 60"/>
                  <a:gd name="T44" fmla="*/ 14 w 88"/>
                  <a:gd name="T45" fmla="*/ 12 h 60"/>
                  <a:gd name="T46" fmla="*/ 16 w 88"/>
                  <a:gd name="T47" fmla="*/ 8 h 60"/>
                  <a:gd name="T48" fmla="*/ 20 w 88"/>
                  <a:gd name="T49" fmla="*/ 8 h 60"/>
                  <a:gd name="T50" fmla="*/ 28 w 88"/>
                  <a:gd name="T51" fmla="*/ 8 h 60"/>
                  <a:gd name="T52" fmla="*/ 36 w 88"/>
                  <a:gd name="T53" fmla="*/ 12 h 60"/>
                  <a:gd name="T54" fmla="*/ 40 w 88"/>
                  <a:gd name="T55" fmla="*/ 12 h 60"/>
                  <a:gd name="T56" fmla="*/ 42 w 88"/>
                  <a:gd name="T57" fmla="*/ 8 h 60"/>
                  <a:gd name="T58" fmla="*/ 46 w 88"/>
                  <a:gd name="T59" fmla="*/ 8 h 60"/>
                  <a:gd name="T60" fmla="*/ 46 w 88"/>
                  <a:gd name="T61" fmla="*/ 8 h 60"/>
                  <a:gd name="T62" fmla="*/ 50 w 88"/>
                  <a:gd name="T63" fmla="*/ 8 h 60"/>
                  <a:gd name="T64" fmla="*/ 58 w 88"/>
                  <a:gd name="T65" fmla="*/ 8 h 60"/>
                  <a:gd name="T66" fmla="*/ 66 w 88"/>
                  <a:gd name="T67" fmla="*/ 8 h 60"/>
                  <a:gd name="T68" fmla="*/ 66 w 88"/>
                  <a:gd name="T69" fmla="*/ 8 h 60"/>
                  <a:gd name="T70" fmla="*/ 76 w 88"/>
                  <a:gd name="T71" fmla="*/ 16 h 60"/>
                  <a:gd name="T72" fmla="*/ 72 w 88"/>
                  <a:gd name="T73" fmla="*/ 18 h 60"/>
                  <a:gd name="T74" fmla="*/ 72 w 88"/>
                  <a:gd name="T75" fmla="*/ 18 h 60"/>
                  <a:gd name="T76" fmla="*/ 76 w 88"/>
                  <a:gd name="T77" fmla="*/ 18 h 60"/>
                  <a:gd name="T78" fmla="*/ 80 w 88"/>
                  <a:gd name="T79" fmla="*/ 18 h 60"/>
                  <a:gd name="T80" fmla="*/ 80 w 88"/>
                  <a:gd name="T81" fmla="*/ 22 h 60"/>
                  <a:gd name="T82" fmla="*/ 80 w 88"/>
                  <a:gd name="T83" fmla="*/ 18 h 60"/>
                  <a:gd name="T84" fmla="*/ 84 w 88"/>
                  <a:gd name="T85" fmla="*/ 18 h 60"/>
                  <a:gd name="T86" fmla="*/ 84 w 88"/>
                  <a:gd name="T87" fmla="*/ 22 h 60"/>
                  <a:gd name="T88" fmla="*/ 84 w 88"/>
                  <a:gd name="T89" fmla="*/ 22 h 60"/>
                  <a:gd name="T90" fmla="*/ 76 w 88"/>
                  <a:gd name="T91" fmla="*/ 26 h 60"/>
                  <a:gd name="T92" fmla="*/ 66 w 88"/>
                  <a:gd name="T93" fmla="*/ 30 h 60"/>
                  <a:gd name="T94" fmla="*/ 58 w 88"/>
                  <a:gd name="T95" fmla="*/ 30 h 60"/>
                  <a:gd name="T96" fmla="*/ 58 w 88"/>
                  <a:gd name="T97" fmla="*/ 34 h 60"/>
                  <a:gd name="T98" fmla="*/ 58 w 88"/>
                  <a:gd name="T99" fmla="*/ 38 h 60"/>
                  <a:gd name="T100" fmla="*/ 54 w 88"/>
                  <a:gd name="T101" fmla="*/ 38 h 60"/>
                  <a:gd name="T102" fmla="*/ 50 w 88"/>
                  <a:gd name="T103" fmla="*/ 46 h 60"/>
                  <a:gd name="T104" fmla="*/ 46 w 88"/>
                  <a:gd name="T105" fmla="*/ 42 h 60"/>
                  <a:gd name="T106" fmla="*/ 42 w 88"/>
                  <a:gd name="T107" fmla="*/ 42 h 60"/>
                  <a:gd name="T108" fmla="*/ 36 w 88"/>
                  <a:gd name="T109" fmla="*/ 46 h 60"/>
                  <a:gd name="T110" fmla="*/ 36 w 88"/>
                  <a:gd name="T111" fmla="*/ 0 h 60"/>
                  <a:gd name="T112" fmla="*/ 40 w 88"/>
                  <a:gd name="T113" fmla="*/ 0 h 60"/>
                  <a:gd name="T114" fmla="*/ 40 w 88"/>
                  <a:gd name="T115" fmla="*/ 0 h 60"/>
                  <a:gd name="T116" fmla="*/ 36 w 88"/>
                  <a:gd name="T1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 h="60">
                    <a:moveTo>
                      <a:pt x="36" y="46"/>
                    </a:moveTo>
                    <a:lnTo>
                      <a:pt x="36" y="50"/>
                    </a:lnTo>
                    <a:lnTo>
                      <a:pt x="36" y="52"/>
                    </a:lnTo>
                    <a:lnTo>
                      <a:pt x="36" y="52"/>
                    </a:lnTo>
                    <a:lnTo>
                      <a:pt x="36" y="52"/>
                    </a:lnTo>
                    <a:lnTo>
                      <a:pt x="36" y="52"/>
                    </a:lnTo>
                    <a:lnTo>
                      <a:pt x="36" y="52"/>
                    </a:lnTo>
                    <a:lnTo>
                      <a:pt x="36" y="52"/>
                    </a:lnTo>
                    <a:lnTo>
                      <a:pt x="36" y="52"/>
                    </a:lnTo>
                    <a:lnTo>
                      <a:pt x="36" y="52"/>
                    </a:lnTo>
                    <a:lnTo>
                      <a:pt x="32" y="52"/>
                    </a:lnTo>
                    <a:lnTo>
                      <a:pt x="32" y="56"/>
                    </a:lnTo>
                    <a:lnTo>
                      <a:pt x="32" y="56"/>
                    </a:lnTo>
                    <a:lnTo>
                      <a:pt x="32" y="56"/>
                    </a:lnTo>
                    <a:lnTo>
                      <a:pt x="32" y="56"/>
                    </a:lnTo>
                    <a:lnTo>
                      <a:pt x="32" y="60"/>
                    </a:lnTo>
                    <a:lnTo>
                      <a:pt x="32" y="60"/>
                    </a:lnTo>
                    <a:lnTo>
                      <a:pt x="32" y="60"/>
                    </a:lnTo>
                    <a:lnTo>
                      <a:pt x="28" y="60"/>
                    </a:lnTo>
                    <a:lnTo>
                      <a:pt x="28" y="60"/>
                    </a:lnTo>
                    <a:lnTo>
                      <a:pt x="28" y="60"/>
                    </a:lnTo>
                    <a:lnTo>
                      <a:pt x="28" y="56"/>
                    </a:lnTo>
                    <a:lnTo>
                      <a:pt x="24" y="56"/>
                    </a:lnTo>
                    <a:lnTo>
                      <a:pt x="24" y="56"/>
                    </a:lnTo>
                    <a:lnTo>
                      <a:pt x="24" y="52"/>
                    </a:lnTo>
                    <a:lnTo>
                      <a:pt x="24" y="52"/>
                    </a:lnTo>
                    <a:lnTo>
                      <a:pt x="24" y="52"/>
                    </a:lnTo>
                    <a:lnTo>
                      <a:pt x="24" y="52"/>
                    </a:lnTo>
                    <a:lnTo>
                      <a:pt x="24" y="52"/>
                    </a:lnTo>
                    <a:lnTo>
                      <a:pt x="24" y="52"/>
                    </a:lnTo>
                    <a:lnTo>
                      <a:pt x="24" y="52"/>
                    </a:lnTo>
                    <a:lnTo>
                      <a:pt x="24" y="52"/>
                    </a:lnTo>
                    <a:lnTo>
                      <a:pt x="24" y="52"/>
                    </a:lnTo>
                    <a:lnTo>
                      <a:pt x="24" y="52"/>
                    </a:lnTo>
                    <a:lnTo>
                      <a:pt x="24" y="52"/>
                    </a:lnTo>
                    <a:lnTo>
                      <a:pt x="24" y="52"/>
                    </a:lnTo>
                    <a:lnTo>
                      <a:pt x="24" y="52"/>
                    </a:lnTo>
                    <a:lnTo>
                      <a:pt x="24" y="52"/>
                    </a:lnTo>
                    <a:lnTo>
                      <a:pt x="20" y="52"/>
                    </a:lnTo>
                    <a:lnTo>
                      <a:pt x="20" y="52"/>
                    </a:lnTo>
                    <a:lnTo>
                      <a:pt x="20" y="52"/>
                    </a:lnTo>
                    <a:lnTo>
                      <a:pt x="20" y="52"/>
                    </a:lnTo>
                    <a:lnTo>
                      <a:pt x="20" y="52"/>
                    </a:lnTo>
                    <a:lnTo>
                      <a:pt x="20" y="52"/>
                    </a:lnTo>
                    <a:lnTo>
                      <a:pt x="20" y="52"/>
                    </a:lnTo>
                    <a:lnTo>
                      <a:pt x="20" y="52"/>
                    </a:lnTo>
                    <a:lnTo>
                      <a:pt x="20" y="52"/>
                    </a:lnTo>
                    <a:lnTo>
                      <a:pt x="20" y="52"/>
                    </a:lnTo>
                    <a:lnTo>
                      <a:pt x="20" y="50"/>
                    </a:lnTo>
                    <a:lnTo>
                      <a:pt x="20" y="50"/>
                    </a:lnTo>
                    <a:lnTo>
                      <a:pt x="20" y="50"/>
                    </a:lnTo>
                    <a:lnTo>
                      <a:pt x="20" y="50"/>
                    </a:lnTo>
                    <a:lnTo>
                      <a:pt x="20" y="50"/>
                    </a:lnTo>
                    <a:lnTo>
                      <a:pt x="20" y="46"/>
                    </a:lnTo>
                    <a:lnTo>
                      <a:pt x="20" y="46"/>
                    </a:lnTo>
                    <a:lnTo>
                      <a:pt x="20" y="46"/>
                    </a:lnTo>
                    <a:lnTo>
                      <a:pt x="20" y="46"/>
                    </a:lnTo>
                    <a:lnTo>
                      <a:pt x="20" y="46"/>
                    </a:lnTo>
                    <a:lnTo>
                      <a:pt x="20" y="46"/>
                    </a:lnTo>
                    <a:lnTo>
                      <a:pt x="16" y="46"/>
                    </a:lnTo>
                    <a:lnTo>
                      <a:pt x="16" y="46"/>
                    </a:lnTo>
                    <a:lnTo>
                      <a:pt x="16" y="46"/>
                    </a:lnTo>
                    <a:lnTo>
                      <a:pt x="16" y="46"/>
                    </a:lnTo>
                    <a:lnTo>
                      <a:pt x="16" y="46"/>
                    </a:lnTo>
                    <a:lnTo>
                      <a:pt x="16" y="42"/>
                    </a:lnTo>
                    <a:lnTo>
                      <a:pt x="16" y="42"/>
                    </a:lnTo>
                    <a:lnTo>
                      <a:pt x="16" y="42"/>
                    </a:lnTo>
                    <a:lnTo>
                      <a:pt x="14" y="42"/>
                    </a:lnTo>
                    <a:lnTo>
                      <a:pt x="14" y="42"/>
                    </a:lnTo>
                    <a:lnTo>
                      <a:pt x="14" y="42"/>
                    </a:lnTo>
                    <a:lnTo>
                      <a:pt x="14" y="42"/>
                    </a:lnTo>
                    <a:lnTo>
                      <a:pt x="14" y="46"/>
                    </a:lnTo>
                    <a:lnTo>
                      <a:pt x="14" y="46"/>
                    </a:lnTo>
                    <a:lnTo>
                      <a:pt x="14" y="46"/>
                    </a:lnTo>
                    <a:lnTo>
                      <a:pt x="14" y="46"/>
                    </a:lnTo>
                    <a:lnTo>
                      <a:pt x="14" y="46"/>
                    </a:lnTo>
                    <a:lnTo>
                      <a:pt x="10" y="46"/>
                    </a:lnTo>
                    <a:lnTo>
                      <a:pt x="10" y="46"/>
                    </a:lnTo>
                    <a:lnTo>
                      <a:pt x="10" y="46"/>
                    </a:lnTo>
                    <a:lnTo>
                      <a:pt x="10" y="42"/>
                    </a:lnTo>
                    <a:lnTo>
                      <a:pt x="10" y="42"/>
                    </a:lnTo>
                    <a:lnTo>
                      <a:pt x="10" y="42"/>
                    </a:lnTo>
                    <a:lnTo>
                      <a:pt x="10" y="42"/>
                    </a:lnTo>
                    <a:lnTo>
                      <a:pt x="10" y="42"/>
                    </a:lnTo>
                    <a:lnTo>
                      <a:pt x="6" y="42"/>
                    </a:lnTo>
                    <a:lnTo>
                      <a:pt x="6" y="42"/>
                    </a:lnTo>
                    <a:lnTo>
                      <a:pt x="6" y="42"/>
                    </a:lnTo>
                    <a:lnTo>
                      <a:pt x="6" y="38"/>
                    </a:lnTo>
                    <a:lnTo>
                      <a:pt x="6" y="38"/>
                    </a:lnTo>
                    <a:lnTo>
                      <a:pt x="6" y="42"/>
                    </a:lnTo>
                    <a:lnTo>
                      <a:pt x="6" y="42"/>
                    </a:lnTo>
                    <a:lnTo>
                      <a:pt x="6" y="42"/>
                    </a:lnTo>
                    <a:lnTo>
                      <a:pt x="6" y="38"/>
                    </a:lnTo>
                    <a:lnTo>
                      <a:pt x="6" y="38"/>
                    </a:lnTo>
                    <a:lnTo>
                      <a:pt x="6" y="38"/>
                    </a:lnTo>
                    <a:lnTo>
                      <a:pt x="6" y="38"/>
                    </a:lnTo>
                    <a:lnTo>
                      <a:pt x="6" y="38"/>
                    </a:lnTo>
                    <a:lnTo>
                      <a:pt x="4" y="38"/>
                    </a:lnTo>
                    <a:lnTo>
                      <a:pt x="4" y="38"/>
                    </a:lnTo>
                    <a:lnTo>
                      <a:pt x="4" y="38"/>
                    </a:lnTo>
                    <a:lnTo>
                      <a:pt x="4" y="38"/>
                    </a:lnTo>
                    <a:lnTo>
                      <a:pt x="4" y="38"/>
                    </a:lnTo>
                    <a:lnTo>
                      <a:pt x="4" y="34"/>
                    </a:lnTo>
                    <a:lnTo>
                      <a:pt x="4" y="38"/>
                    </a:lnTo>
                    <a:lnTo>
                      <a:pt x="4" y="34"/>
                    </a:lnTo>
                    <a:lnTo>
                      <a:pt x="0" y="34"/>
                    </a:lnTo>
                    <a:lnTo>
                      <a:pt x="0" y="34"/>
                    </a:lnTo>
                    <a:lnTo>
                      <a:pt x="0" y="34"/>
                    </a:lnTo>
                    <a:lnTo>
                      <a:pt x="0" y="34"/>
                    </a:lnTo>
                    <a:lnTo>
                      <a:pt x="0" y="34"/>
                    </a:lnTo>
                    <a:lnTo>
                      <a:pt x="0" y="34"/>
                    </a:lnTo>
                    <a:lnTo>
                      <a:pt x="0" y="30"/>
                    </a:lnTo>
                    <a:lnTo>
                      <a:pt x="4" y="30"/>
                    </a:lnTo>
                    <a:lnTo>
                      <a:pt x="4" y="30"/>
                    </a:lnTo>
                    <a:lnTo>
                      <a:pt x="4" y="30"/>
                    </a:lnTo>
                    <a:lnTo>
                      <a:pt x="4" y="30"/>
                    </a:lnTo>
                    <a:lnTo>
                      <a:pt x="0" y="26"/>
                    </a:lnTo>
                    <a:lnTo>
                      <a:pt x="0" y="26"/>
                    </a:lnTo>
                    <a:lnTo>
                      <a:pt x="0" y="26"/>
                    </a:lnTo>
                    <a:lnTo>
                      <a:pt x="4" y="26"/>
                    </a:lnTo>
                    <a:lnTo>
                      <a:pt x="4" y="26"/>
                    </a:lnTo>
                    <a:lnTo>
                      <a:pt x="4" y="22"/>
                    </a:lnTo>
                    <a:lnTo>
                      <a:pt x="4" y="22"/>
                    </a:lnTo>
                    <a:lnTo>
                      <a:pt x="4" y="22"/>
                    </a:lnTo>
                    <a:lnTo>
                      <a:pt x="4" y="22"/>
                    </a:lnTo>
                    <a:lnTo>
                      <a:pt x="4" y="22"/>
                    </a:lnTo>
                    <a:lnTo>
                      <a:pt x="4" y="22"/>
                    </a:lnTo>
                    <a:lnTo>
                      <a:pt x="4" y="22"/>
                    </a:lnTo>
                    <a:lnTo>
                      <a:pt x="6" y="18"/>
                    </a:lnTo>
                    <a:lnTo>
                      <a:pt x="6" y="18"/>
                    </a:lnTo>
                    <a:lnTo>
                      <a:pt x="10" y="18"/>
                    </a:lnTo>
                    <a:lnTo>
                      <a:pt x="10" y="16"/>
                    </a:lnTo>
                    <a:lnTo>
                      <a:pt x="10" y="16"/>
                    </a:lnTo>
                    <a:lnTo>
                      <a:pt x="14" y="12"/>
                    </a:lnTo>
                    <a:lnTo>
                      <a:pt x="14" y="12"/>
                    </a:lnTo>
                    <a:lnTo>
                      <a:pt x="14" y="12"/>
                    </a:lnTo>
                    <a:lnTo>
                      <a:pt x="14" y="12"/>
                    </a:lnTo>
                    <a:lnTo>
                      <a:pt x="14" y="12"/>
                    </a:lnTo>
                    <a:lnTo>
                      <a:pt x="14" y="12"/>
                    </a:lnTo>
                    <a:lnTo>
                      <a:pt x="14" y="12"/>
                    </a:lnTo>
                    <a:lnTo>
                      <a:pt x="16" y="12"/>
                    </a:lnTo>
                    <a:lnTo>
                      <a:pt x="16" y="12"/>
                    </a:lnTo>
                    <a:lnTo>
                      <a:pt x="16" y="12"/>
                    </a:lnTo>
                    <a:lnTo>
                      <a:pt x="16" y="8"/>
                    </a:lnTo>
                    <a:lnTo>
                      <a:pt x="20" y="8"/>
                    </a:lnTo>
                    <a:lnTo>
                      <a:pt x="20" y="8"/>
                    </a:lnTo>
                    <a:lnTo>
                      <a:pt x="20" y="8"/>
                    </a:lnTo>
                    <a:lnTo>
                      <a:pt x="20" y="8"/>
                    </a:lnTo>
                    <a:lnTo>
                      <a:pt x="20" y="8"/>
                    </a:lnTo>
                    <a:lnTo>
                      <a:pt x="20" y="8"/>
                    </a:lnTo>
                    <a:lnTo>
                      <a:pt x="24" y="8"/>
                    </a:lnTo>
                    <a:lnTo>
                      <a:pt x="24" y="12"/>
                    </a:lnTo>
                    <a:lnTo>
                      <a:pt x="24" y="12"/>
                    </a:lnTo>
                    <a:lnTo>
                      <a:pt x="24" y="12"/>
                    </a:lnTo>
                    <a:lnTo>
                      <a:pt x="24" y="12"/>
                    </a:lnTo>
                    <a:lnTo>
                      <a:pt x="28" y="8"/>
                    </a:lnTo>
                    <a:lnTo>
                      <a:pt x="28" y="12"/>
                    </a:lnTo>
                    <a:lnTo>
                      <a:pt x="28" y="12"/>
                    </a:lnTo>
                    <a:lnTo>
                      <a:pt x="32" y="12"/>
                    </a:lnTo>
                    <a:lnTo>
                      <a:pt x="32" y="12"/>
                    </a:lnTo>
                    <a:lnTo>
                      <a:pt x="32" y="12"/>
                    </a:lnTo>
                    <a:lnTo>
                      <a:pt x="36" y="12"/>
                    </a:lnTo>
                    <a:lnTo>
                      <a:pt x="36" y="12"/>
                    </a:lnTo>
                    <a:lnTo>
                      <a:pt x="36" y="12"/>
                    </a:lnTo>
                    <a:lnTo>
                      <a:pt x="40" y="12"/>
                    </a:lnTo>
                    <a:lnTo>
                      <a:pt x="40" y="12"/>
                    </a:lnTo>
                    <a:lnTo>
                      <a:pt x="40" y="12"/>
                    </a:lnTo>
                    <a:lnTo>
                      <a:pt x="40" y="12"/>
                    </a:lnTo>
                    <a:lnTo>
                      <a:pt x="40" y="12"/>
                    </a:lnTo>
                    <a:lnTo>
                      <a:pt x="42" y="12"/>
                    </a:lnTo>
                    <a:lnTo>
                      <a:pt x="42" y="12"/>
                    </a:lnTo>
                    <a:lnTo>
                      <a:pt x="42" y="8"/>
                    </a:lnTo>
                    <a:lnTo>
                      <a:pt x="42" y="8"/>
                    </a:lnTo>
                    <a:lnTo>
                      <a:pt x="42" y="8"/>
                    </a:lnTo>
                    <a:lnTo>
                      <a:pt x="42" y="8"/>
                    </a:lnTo>
                    <a:lnTo>
                      <a:pt x="42" y="8"/>
                    </a:lnTo>
                    <a:lnTo>
                      <a:pt x="46" y="8"/>
                    </a:lnTo>
                    <a:lnTo>
                      <a:pt x="46" y="8"/>
                    </a:lnTo>
                    <a:lnTo>
                      <a:pt x="46" y="8"/>
                    </a:lnTo>
                    <a:lnTo>
                      <a:pt x="46" y="8"/>
                    </a:lnTo>
                    <a:lnTo>
                      <a:pt x="46" y="8"/>
                    </a:lnTo>
                    <a:lnTo>
                      <a:pt x="46" y="8"/>
                    </a:lnTo>
                    <a:lnTo>
                      <a:pt x="46" y="8"/>
                    </a:lnTo>
                    <a:lnTo>
                      <a:pt x="46" y="8"/>
                    </a:lnTo>
                    <a:lnTo>
                      <a:pt x="46" y="8"/>
                    </a:lnTo>
                    <a:lnTo>
                      <a:pt x="46" y="8"/>
                    </a:lnTo>
                    <a:lnTo>
                      <a:pt x="46" y="8"/>
                    </a:lnTo>
                    <a:lnTo>
                      <a:pt x="50" y="8"/>
                    </a:lnTo>
                    <a:lnTo>
                      <a:pt x="50" y="8"/>
                    </a:lnTo>
                    <a:lnTo>
                      <a:pt x="50" y="8"/>
                    </a:lnTo>
                    <a:lnTo>
                      <a:pt x="50" y="8"/>
                    </a:lnTo>
                    <a:lnTo>
                      <a:pt x="50" y="8"/>
                    </a:lnTo>
                    <a:lnTo>
                      <a:pt x="54" y="8"/>
                    </a:lnTo>
                    <a:lnTo>
                      <a:pt x="54" y="8"/>
                    </a:lnTo>
                    <a:lnTo>
                      <a:pt x="58" y="8"/>
                    </a:lnTo>
                    <a:lnTo>
                      <a:pt x="58" y="8"/>
                    </a:lnTo>
                    <a:lnTo>
                      <a:pt x="58" y="8"/>
                    </a:lnTo>
                    <a:lnTo>
                      <a:pt x="58" y="8"/>
                    </a:lnTo>
                    <a:lnTo>
                      <a:pt x="58" y="8"/>
                    </a:lnTo>
                    <a:lnTo>
                      <a:pt x="58" y="8"/>
                    </a:lnTo>
                    <a:lnTo>
                      <a:pt x="58" y="8"/>
                    </a:lnTo>
                    <a:lnTo>
                      <a:pt x="58" y="8"/>
                    </a:lnTo>
                    <a:lnTo>
                      <a:pt x="62" y="8"/>
                    </a:lnTo>
                    <a:lnTo>
                      <a:pt x="66" y="8"/>
                    </a:lnTo>
                    <a:lnTo>
                      <a:pt x="66" y="12"/>
                    </a:lnTo>
                    <a:lnTo>
                      <a:pt x="66" y="12"/>
                    </a:lnTo>
                    <a:lnTo>
                      <a:pt x="66" y="12"/>
                    </a:lnTo>
                    <a:lnTo>
                      <a:pt x="66" y="12"/>
                    </a:lnTo>
                    <a:lnTo>
                      <a:pt x="70" y="12"/>
                    </a:lnTo>
                    <a:lnTo>
                      <a:pt x="66" y="8"/>
                    </a:lnTo>
                    <a:lnTo>
                      <a:pt x="66" y="8"/>
                    </a:lnTo>
                    <a:lnTo>
                      <a:pt x="70" y="12"/>
                    </a:lnTo>
                    <a:lnTo>
                      <a:pt x="72" y="12"/>
                    </a:lnTo>
                    <a:lnTo>
                      <a:pt x="72" y="12"/>
                    </a:lnTo>
                    <a:lnTo>
                      <a:pt x="76" y="16"/>
                    </a:lnTo>
                    <a:lnTo>
                      <a:pt x="76" y="16"/>
                    </a:lnTo>
                    <a:lnTo>
                      <a:pt x="72" y="16"/>
                    </a:lnTo>
                    <a:lnTo>
                      <a:pt x="72" y="16"/>
                    </a:lnTo>
                    <a:lnTo>
                      <a:pt x="72" y="16"/>
                    </a:lnTo>
                    <a:lnTo>
                      <a:pt x="70" y="16"/>
                    </a:lnTo>
                    <a:lnTo>
                      <a:pt x="70" y="16"/>
                    </a:lnTo>
                    <a:lnTo>
                      <a:pt x="72" y="18"/>
                    </a:lnTo>
                    <a:lnTo>
                      <a:pt x="72" y="18"/>
                    </a:lnTo>
                    <a:lnTo>
                      <a:pt x="76" y="18"/>
                    </a:lnTo>
                    <a:lnTo>
                      <a:pt x="76" y="18"/>
                    </a:lnTo>
                    <a:lnTo>
                      <a:pt x="76" y="18"/>
                    </a:lnTo>
                    <a:lnTo>
                      <a:pt x="72" y="18"/>
                    </a:lnTo>
                    <a:lnTo>
                      <a:pt x="72" y="18"/>
                    </a:lnTo>
                    <a:lnTo>
                      <a:pt x="72" y="18"/>
                    </a:lnTo>
                    <a:lnTo>
                      <a:pt x="72" y="18"/>
                    </a:lnTo>
                    <a:lnTo>
                      <a:pt x="72" y="16"/>
                    </a:lnTo>
                    <a:lnTo>
                      <a:pt x="72" y="16"/>
                    </a:lnTo>
                    <a:lnTo>
                      <a:pt x="76" y="18"/>
                    </a:lnTo>
                    <a:lnTo>
                      <a:pt x="76" y="18"/>
                    </a:lnTo>
                    <a:lnTo>
                      <a:pt x="76" y="18"/>
                    </a:lnTo>
                    <a:lnTo>
                      <a:pt x="76" y="18"/>
                    </a:lnTo>
                    <a:lnTo>
                      <a:pt x="76" y="18"/>
                    </a:lnTo>
                    <a:lnTo>
                      <a:pt x="80" y="18"/>
                    </a:lnTo>
                    <a:lnTo>
                      <a:pt x="80" y="18"/>
                    </a:lnTo>
                    <a:lnTo>
                      <a:pt x="80" y="18"/>
                    </a:lnTo>
                    <a:lnTo>
                      <a:pt x="80" y="18"/>
                    </a:lnTo>
                    <a:lnTo>
                      <a:pt x="80" y="18"/>
                    </a:lnTo>
                    <a:lnTo>
                      <a:pt x="80" y="18"/>
                    </a:lnTo>
                    <a:lnTo>
                      <a:pt x="80" y="18"/>
                    </a:lnTo>
                    <a:lnTo>
                      <a:pt x="80" y="18"/>
                    </a:lnTo>
                    <a:lnTo>
                      <a:pt x="80" y="22"/>
                    </a:lnTo>
                    <a:lnTo>
                      <a:pt x="80" y="22"/>
                    </a:lnTo>
                    <a:lnTo>
                      <a:pt x="80" y="22"/>
                    </a:lnTo>
                    <a:lnTo>
                      <a:pt x="80" y="18"/>
                    </a:lnTo>
                    <a:lnTo>
                      <a:pt x="80" y="18"/>
                    </a:lnTo>
                    <a:lnTo>
                      <a:pt x="80" y="18"/>
                    </a:lnTo>
                    <a:lnTo>
                      <a:pt x="80" y="18"/>
                    </a:lnTo>
                    <a:lnTo>
                      <a:pt x="80" y="18"/>
                    </a:lnTo>
                    <a:lnTo>
                      <a:pt x="80" y="18"/>
                    </a:lnTo>
                    <a:lnTo>
                      <a:pt x="80" y="18"/>
                    </a:lnTo>
                    <a:lnTo>
                      <a:pt x="80" y="18"/>
                    </a:lnTo>
                    <a:lnTo>
                      <a:pt x="84" y="18"/>
                    </a:lnTo>
                    <a:lnTo>
                      <a:pt x="84" y="18"/>
                    </a:lnTo>
                    <a:lnTo>
                      <a:pt x="84" y="22"/>
                    </a:lnTo>
                    <a:lnTo>
                      <a:pt x="84" y="22"/>
                    </a:lnTo>
                    <a:lnTo>
                      <a:pt x="84" y="22"/>
                    </a:lnTo>
                    <a:lnTo>
                      <a:pt x="84" y="22"/>
                    </a:lnTo>
                    <a:lnTo>
                      <a:pt x="84" y="22"/>
                    </a:lnTo>
                    <a:lnTo>
                      <a:pt x="84" y="22"/>
                    </a:lnTo>
                    <a:lnTo>
                      <a:pt x="84" y="22"/>
                    </a:lnTo>
                    <a:lnTo>
                      <a:pt x="88" y="22"/>
                    </a:lnTo>
                    <a:lnTo>
                      <a:pt x="84" y="22"/>
                    </a:lnTo>
                    <a:lnTo>
                      <a:pt x="84" y="22"/>
                    </a:lnTo>
                    <a:lnTo>
                      <a:pt x="84" y="22"/>
                    </a:lnTo>
                    <a:lnTo>
                      <a:pt x="84" y="22"/>
                    </a:lnTo>
                    <a:lnTo>
                      <a:pt x="84" y="22"/>
                    </a:lnTo>
                    <a:lnTo>
                      <a:pt x="80" y="22"/>
                    </a:lnTo>
                    <a:lnTo>
                      <a:pt x="80" y="26"/>
                    </a:lnTo>
                    <a:lnTo>
                      <a:pt x="80" y="26"/>
                    </a:lnTo>
                    <a:lnTo>
                      <a:pt x="76" y="26"/>
                    </a:lnTo>
                    <a:lnTo>
                      <a:pt x="76" y="26"/>
                    </a:lnTo>
                    <a:lnTo>
                      <a:pt x="72" y="30"/>
                    </a:lnTo>
                    <a:lnTo>
                      <a:pt x="72" y="30"/>
                    </a:lnTo>
                    <a:lnTo>
                      <a:pt x="72" y="30"/>
                    </a:lnTo>
                    <a:lnTo>
                      <a:pt x="70" y="30"/>
                    </a:lnTo>
                    <a:lnTo>
                      <a:pt x="70" y="30"/>
                    </a:lnTo>
                    <a:lnTo>
                      <a:pt x="66" y="30"/>
                    </a:lnTo>
                    <a:lnTo>
                      <a:pt x="66" y="30"/>
                    </a:lnTo>
                    <a:lnTo>
                      <a:pt x="62" y="26"/>
                    </a:lnTo>
                    <a:lnTo>
                      <a:pt x="62" y="26"/>
                    </a:lnTo>
                    <a:lnTo>
                      <a:pt x="62" y="26"/>
                    </a:lnTo>
                    <a:lnTo>
                      <a:pt x="58" y="30"/>
                    </a:lnTo>
                    <a:lnTo>
                      <a:pt x="58" y="30"/>
                    </a:lnTo>
                    <a:lnTo>
                      <a:pt x="58" y="30"/>
                    </a:lnTo>
                    <a:lnTo>
                      <a:pt x="58" y="30"/>
                    </a:lnTo>
                    <a:lnTo>
                      <a:pt x="58" y="30"/>
                    </a:lnTo>
                    <a:lnTo>
                      <a:pt x="58" y="30"/>
                    </a:lnTo>
                    <a:lnTo>
                      <a:pt x="58" y="34"/>
                    </a:lnTo>
                    <a:lnTo>
                      <a:pt x="58" y="34"/>
                    </a:lnTo>
                    <a:lnTo>
                      <a:pt x="58" y="34"/>
                    </a:lnTo>
                    <a:lnTo>
                      <a:pt x="58" y="34"/>
                    </a:lnTo>
                    <a:lnTo>
                      <a:pt x="58" y="34"/>
                    </a:lnTo>
                    <a:lnTo>
                      <a:pt x="58" y="34"/>
                    </a:lnTo>
                    <a:lnTo>
                      <a:pt x="58" y="38"/>
                    </a:lnTo>
                    <a:lnTo>
                      <a:pt x="58" y="38"/>
                    </a:lnTo>
                    <a:lnTo>
                      <a:pt x="54" y="38"/>
                    </a:lnTo>
                    <a:lnTo>
                      <a:pt x="54" y="38"/>
                    </a:lnTo>
                    <a:lnTo>
                      <a:pt x="54" y="38"/>
                    </a:lnTo>
                    <a:lnTo>
                      <a:pt x="54" y="38"/>
                    </a:lnTo>
                    <a:lnTo>
                      <a:pt x="54" y="38"/>
                    </a:lnTo>
                    <a:lnTo>
                      <a:pt x="54" y="38"/>
                    </a:lnTo>
                    <a:lnTo>
                      <a:pt x="54" y="38"/>
                    </a:lnTo>
                    <a:lnTo>
                      <a:pt x="54" y="38"/>
                    </a:lnTo>
                    <a:lnTo>
                      <a:pt x="50" y="42"/>
                    </a:lnTo>
                    <a:lnTo>
                      <a:pt x="50" y="42"/>
                    </a:lnTo>
                    <a:lnTo>
                      <a:pt x="50" y="42"/>
                    </a:lnTo>
                    <a:lnTo>
                      <a:pt x="50" y="46"/>
                    </a:lnTo>
                    <a:lnTo>
                      <a:pt x="50" y="46"/>
                    </a:lnTo>
                    <a:lnTo>
                      <a:pt x="50" y="46"/>
                    </a:lnTo>
                    <a:lnTo>
                      <a:pt x="50" y="46"/>
                    </a:lnTo>
                    <a:lnTo>
                      <a:pt x="46" y="46"/>
                    </a:lnTo>
                    <a:lnTo>
                      <a:pt x="46" y="46"/>
                    </a:lnTo>
                    <a:lnTo>
                      <a:pt x="46" y="42"/>
                    </a:lnTo>
                    <a:lnTo>
                      <a:pt x="46" y="42"/>
                    </a:lnTo>
                    <a:lnTo>
                      <a:pt x="46" y="42"/>
                    </a:lnTo>
                    <a:lnTo>
                      <a:pt x="46" y="42"/>
                    </a:lnTo>
                    <a:lnTo>
                      <a:pt x="42" y="42"/>
                    </a:lnTo>
                    <a:lnTo>
                      <a:pt x="42" y="42"/>
                    </a:lnTo>
                    <a:lnTo>
                      <a:pt x="42" y="42"/>
                    </a:lnTo>
                    <a:lnTo>
                      <a:pt x="40" y="46"/>
                    </a:lnTo>
                    <a:lnTo>
                      <a:pt x="40" y="46"/>
                    </a:lnTo>
                    <a:lnTo>
                      <a:pt x="40" y="46"/>
                    </a:lnTo>
                    <a:lnTo>
                      <a:pt x="36" y="46"/>
                    </a:lnTo>
                    <a:lnTo>
                      <a:pt x="36" y="46"/>
                    </a:lnTo>
                    <a:lnTo>
                      <a:pt x="36" y="46"/>
                    </a:lnTo>
                    <a:lnTo>
                      <a:pt x="36" y="46"/>
                    </a:lnTo>
                    <a:lnTo>
                      <a:pt x="36" y="46"/>
                    </a:lnTo>
                    <a:lnTo>
                      <a:pt x="36" y="46"/>
                    </a:lnTo>
                    <a:close/>
                    <a:moveTo>
                      <a:pt x="36" y="0"/>
                    </a:moveTo>
                    <a:lnTo>
                      <a:pt x="36" y="0"/>
                    </a:lnTo>
                    <a:lnTo>
                      <a:pt x="36" y="0"/>
                    </a:lnTo>
                    <a:lnTo>
                      <a:pt x="36" y="0"/>
                    </a:lnTo>
                    <a:lnTo>
                      <a:pt x="36" y="0"/>
                    </a:lnTo>
                    <a:lnTo>
                      <a:pt x="36" y="0"/>
                    </a:lnTo>
                    <a:lnTo>
                      <a:pt x="36" y="0"/>
                    </a:lnTo>
                    <a:lnTo>
                      <a:pt x="40" y="0"/>
                    </a:lnTo>
                    <a:lnTo>
                      <a:pt x="40" y="0"/>
                    </a:lnTo>
                    <a:lnTo>
                      <a:pt x="40" y="0"/>
                    </a:lnTo>
                    <a:lnTo>
                      <a:pt x="40" y="0"/>
                    </a:lnTo>
                    <a:lnTo>
                      <a:pt x="42" y="0"/>
                    </a:lnTo>
                    <a:lnTo>
                      <a:pt x="42" y="0"/>
                    </a:lnTo>
                    <a:lnTo>
                      <a:pt x="40" y="0"/>
                    </a:lnTo>
                    <a:lnTo>
                      <a:pt x="40" y="0"/>
                    </a:lnTo>
                    <a:lnTo>
                      <a:pt x="40" y="0"/>
                    </a:lnTo>
                    <a:lnTo>
                      <a:pt x="36" y="0"/>
                    </a:lnTo>
                    <a:lnTo>
                      <a:pt x="36" y="0"/>
                    </a:lnTo>
                    <a:lnTo>
                      <a:pt x="36" y="0"/>
                    </a:lnTo>
                    <a:lnTo>
                      <a:pt x="36" y="0"/>
                    </a:lnTo>
                    <a:lnTo>
                      <a:pt x="36"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7" name="Freeform 77">
                <a:extLst>
                  <a:ext uri="{FF2B5EF4-FFF2-40B4-BE49-F238E27FC236}">
                    <a16:creationId xmlns:a16="http://schemas.microsoft.com/office/drawing/2014/main" id="{E13606BC-437C-46E7-AEB9-4C9FE930DD5A}"/>
                  </a:ext>
                </a:extLst>
              </p:cNvPr>
              <p:cNvSpPr>
                <a:spLocks/>
              </p:cNvSpPr>
              <p:nvPr/>
            </p:nvSpPr>
            <p:spPr bwMode="auto">
              <a:xfrm>
                <a:off x="4140540" y="4013451"/>
                <a:ext cx="62215" cy="27541"/>
              </a:xfrm>
              <a:custGeom>
                <a:avLst/>
                <a:gdLst>
                  <a:gd name="T0" fmla="*/ 24 w 32"/>
                  <a:gd name="T1" fmla="*/ 10 h 14"/>
                  <a:gd name="T2" fmla="*/ 24 w 32"/>
                  <a:gd name="T3" fmla="*/ 10 h 14"/>
                  <a:gd name="T4" fmla="*/ 20 w 32"/>
                  <a:gd name="T5" fmla="*/ 6 h 14"/>
                  <a:gd name="T6" fmla="*/ 20 w 32"/>
                  <a:gd name="T7" fmla="*/ 10 h 14"/>
                  <a:gd name="T8" fmla="*/ 20 w 32"/>
                  <a:gd name="T9" fmla="*/ 10 h 14"/>
                  <a:gd name="T10" fmla="*/ 20 w 32"/>
                  <a:gd name="T11" fmla="*/ 10 h 14"/>
                  <a:gd name="T12" fmla="*/ 16 w 32"/>
                  <a:gd name="T13" fmla="*/ 10 h 14"/>
                  <a:gd name="T14" fmla="*/ 16 w 32"/>
                  <a:gd name="T15" fmla="*/ 10 h 14"/>
                  <a:gd name="T16" fmla="*/ 16 w 32"/>
                  <a:gd name="T17" fmla="*/ 14 h 14"/>
                  <a:gd name="T18" fmla="*/ 16 w 32"/>
                  <a:gd name="T19" fmla="*/ 14 h 14"/>
                  <a:gd name="T20" fmla="*/ 16 w 32"/>
                  <a:gd name="T21" fmla="*/ 14 h 14"/>
                  <a:gd name="T22" fmla="*/ 12 w 32"/>
                  <a:gd name="T23" fmla="*/ 10 h 14"/>
                  <a:gd name="T24" fmla="*/ 12 w 32"/>
                  <a:gd name="T25" fmla="*/ 10 h 14"/>
                  <a:gd name="T26" fmla="*/ 12 w 32"/>
                  <a:gd name="T27" fmla="*/ 10 h 14"/>
                  <a:gd name="T28" fmla="*/ 8 w 32"/>
                  <a:gd name="T29" fmla="*/ 10 h 14"/>
                  <a:gd name="T30" fmla="*/ 8 w 32"/>
                  <a:gd name="T31" fmla="*/ 6 h 14"/>
                  <a:gd name="T32" fmla="*/ 4 w 32"/>
                  <a:gd name="T33" fmla="*/ 6 h 14"/>
                  <a:gd name="T34" fmla="*/ 4 w 32"/>
                  <a:gd name="T35" fmla="*/ 6 h 14"/>
                  <a:gd name="T36" fmla="*/ 4 w 32"/>
                  <a:gd name="T37" fmla="*/ 6 h 14"/>
                  <a:gd name="T38" fmla="*/ 4 w 32"/>
                  <a:gd name="T39" fmla="*/ 4 h 14"/>
                  <a:gd name="T40" fmla="*/ 0 w 32"/>
                  <a:gd name="T41" fmla="*/ 4 h 14"/>
                  <a:gd name="T42" fmla="*/ 0 w 32"/>
                  <a:gd name="T43" fmla="*/ 4 h 14"/>
                  <a:gd name="T44" fmla="*/ 0 w 32"/>
                  <a:gd name="T45" fmla="*/ 4 h 14"/>
                  <a:gd name="T46" fmla="*/ 0 w 32"/>
                  <a:gd name="T47" fmla="*/ 4 h 14"/>
                  <a:gd name="T48" fmla="*/ 0 w 32"/>
                  <a:gd name="T49" fmla="*/ 4 h 14"/>
                  <a:gd name="T50" fmla="*/ 4 w 32"/>
                  <a:gd name="T51" fmla="*/ 0 h 14"/>
                  <a:gd name="T52" fmla="*/ 4 w 32"/>
                  <a:gd name="T53" fmla="*/ 0 h 14"/>
                  <a:gd name="T54" fmla="*/ 8 w 32"/>
                  <a:gd name="T55" fmla="*/ 0 h 14"/>
                  <a:gd name="T56" fmla="*/ 8 w 32"/>
                  <a:gd name="T57" fmla="*/ 0 h 14"/>
                  <a:gd name="T58" fmla="*/ 12 w 32"/>
                  <a:gd name="T59" fmla="*/ 0 h 14"/>
                  <a:gd name="T60" fmla="*/ 12 w 32"/>
                  <a:gd name="T61" fmla="*/ 0 h 14"/>
                  <a:gd name="T62" fmla="*/ 16 w 32"/>
                  <a:gd name="T63" fmla="*/ 0 h 14"/>
                  <a:gd name="T64" fmla="*/ 16 w 32"/>
                  <a:gd name="T65" fmla="*/ 0 h 14"/>
                  <a:gd name="T66" fmla="*/ 20 w 32"/>
                  <a:gd name="T67" fmla="*/ 0 h 14"/>
                  <a:gd name="T68" fmla="*/ 20 w 32"/>
                  <a:gd name="T69" fmla="*/ 4 h 14"/>
                  <a:gd name="T70" fmla="*/ 20 w 32"/>
                  <a:gd name="T71" fmla="*/ 4 h 14"/>
                  <a:gd name="T72" fmla="*/ 24 w 32"/>
                  <a:gd name="T73" fmla="*/ 4 h 14"/>
                  <a:gd name="T74" fmla="*/ 24 w 32"/>
                  <a:gd name="T75" fmla="*/ 4 h 14"/>
                  <a:gd name="T76" fmla="*/ 28 w 32"/>
                  <a:gd name="T77" fmla="*/ 6 h 14"/>
                  <a:gd name="T78" fmla="*/ 28 w 32"/>
                  <a:gd name="T79" fmla="*/ 6 h 14"/>
                  <a:gd name="T80" fmla="*/ 32 w 32"/>
                  <a:gd name="T81" fmla="*/ 6 h 14"/>
                  <a:gd name="T82" fmla="*/ 32 w 32"/>
                  <a:gd name="T83" fmla="*/ 10 h 14"/>
                  <a:gd name="T84" fmla="*/ 28 w 32"/>
                  <a:gd name="T85" fmla="*/ 10 h 14"/>
                  <a:gd name="T86" fmla="*/ 24 w 32"/>
                  <a:gd name="T87" fmla="*/ 10 h 14"/>
                  <a:gd name="T88" fmla="*/ 24 w 32"/>
                  <a:gd name="T8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14">
                    <a:moveTo>
                      <a:pt x="24" y="10"/>
                    </a:moveTo>
                    <a:lnTo>
                      <a:pt x="24" y="10"/>
                    </a:lnTo>
                    <a:lnTo>
                      <a:pt x="24" y="10"/>
                    </a:lnTo>
                    <a:lnTo>
                      <a:pt x="24" y="10"/>
                    </a:lnTo>
                    <a:lnTo>
                      <a:pt x="24" y="10"/>
                    </a:lnTo>
                    <a:lnTo>
                      <a:pt x="24" y="10"/>
                    </a:lnTo>
                    <a:lnTo>
                      <a:pt x="24" y="10"/>
                    </a:lnTo>
                    <a:lnTo>
                      <a:pt x="24" y="6"/>
                    </a:lnTo>
                    <a:lnTo>
                      <a:pt x="20" y="6"/>
                    </a:lnTo>
                    <a:lnTo>
                      <a:pt x="20" y="6"/>
                    </a:lnTo>
                    <a:lnTo>
                      <a:pt x="20" y="6"/>
                    </a:lnTo>
                    <a:lnTo>
                      <a:pt x="20" y="10"/>
                    </a:lnTo>
                    <a:lnTo>
                      <a:pt x="20" y="10"/>
                    </a:lnTo>
                    <a:lnTo>
                      <a:pt x="20" y="10"/>
                    </a:lnTo>
                    <a:lnTo>
                      <a:pt x="20" y="10"/>
                    </a:lnTo>
                    <a:lnTo>
                      <a:pt x="20" y="10"/>
                    </a:lnTo>
                    <a:lnTo>
                      <a:pt x="20" y="10"/>
                    </a:lnTo>
                    <a:lnTo>
                      <a:pt x="20" y="10"/>
                    </a:lnTo>
                    <a:lnTo>
                      <a:pt x="16" y="10"/>
                    </a:lnTo>
                    <a:lnTo>
                      <a:pt x="16" y="10"/>
                    </a:lnTo>
                    <a:lnTo>
                      <a:pt x="16" y="10"/>
                    </a:lnTo>
                    <a:lnTo>
                      <a:pt x="16" y="10"/>
                    </a:lnTo>
                    <a:lnTo>
                      <a:pt x="16" y="10"/>
                    </a:lnTo>
                    <a:lnTo>
                      <a:pt x="16" y="10"/>
                    </a:lnTo>
                    <a:lnTo>
                      <a:pt x="16" y="10"/>
                    </a:lnTo>
                    <a:lnTo>
                      <a:pt x="16" y="14"/>
                    </a:lnTo>
                    <a:lnTo>
                      <a:pt x="16" y="14"/>
                    </a:lnTo>
                    <a:lnTo>
                      <a:pt x="16" y="14"/>
                    </a:lnTo>
                    <a:lnTo>
                      <a:pt x="16" y="14"/>
                    </a:lnTo>
                    <a:lnTo>
                      <a:pt x="16" y="14"/>
                    </a:lnTo>
                    <a:lnTo>
                      <a:pt x="16" y="14"/>
                    </a:lnTo>
                    <a:lnTo>
                      <a:pt x="16" y="14"/>
                    </a:lnTo>
                    <a:lnTo>
                      <a:pt x="16" y="14"/>
                    </a:lnTo>
                    <a:lnTo>
                      <a:pt x="16" y="14"/>
                    </a:lnTo>
                    <a:lnTo>
                      <a:pt x="12" y="10"/>
                    </a:lnTo>
                    <a:lnTo>
                      <a:pt x="12" y="10"/>
                    </a:lnTo>
                    <a:lnTo>
                      <a:pt x="12" y="10"/>
                    </a:lnTo>
                    <a:lnTo>
                      <a:pt x="12" y="10"/>
                    </a:lnTo>
                    <a:lnTo>
                      <a:pt x="12" y="10"/>
                    </a:lnTo>
                    <a:lnTo>
                      <a:pt x="12" y="10"/>
                    </a:lnTo>
                    <a:lnTo>
                      <a:pt x="12" y="10"/>
                    </a:lnTo>
                    <a:lnTo>
                      <a:pt x="12" y="10"/>
                    </a:lnTo>
                    <a:lnTo>
                      <a:pt x="8" y="10"/>
                    </a:lnTo>
                    <a:lnTo>
                      <a:pt x="8" y="10"/>
                    </a:lnTo>
                    <a:lnTo>
                      <a:pt x="8" y="10"/>
                    </a:lnTo>
                    <a:lnTo>
                      <a:pt x="8" y="10"/>
                    </a:lnTo>
                    <a:lnTo>
                      <a:pt x="8" y="10"/>
                    </a:lnTo>
                    <a:lnTo>
                      <a:pt x="8" y="6"/>
                    </a:lnTo>
                    <a:lnTo>
                      <a:pt x="8" y="6"/>
                    </a:lnTo>
                    <a:lnTo>
                      <a:pt x="8" y="6"/>
                    </a:lnTo>
                    <a:lnTo>
                      <a:pt x="4" y="6"/>
                    </a:lnTo>
                    <a:lnTo>
                      <a:pt x="4" y="6"/>
                    </a:lnTo>
                    <a:lnTo>
                      <a:pt x="4" y="6"/>
                    </a:lnTo>
                    <a:lnTo>
                      <a:pt x="4" y="6"/>
                    </a:lnTo>
                    <a:lnTo>
                      <a:pt x="4" y="6"/>
                    </a:lnTo>
                    <a:lnTo>
                      <a:pt x="4" y="6"/>
                    </a:lnTo>
                    <a:lnTo>
                      <a:pt x="4" y="6"/>
                    </a:lnTo>
                    <a:lnTo>
                      <a:pt x="4" y="4"/>
                    </a:lnTo>
                    <a:lnTo>
                      <a:pt x="4" y="4"/>
                    </a:lnTo>
                    <a:lnTo>
                      <a:pt x="4" y="4"/>
                    </a:lnTo>
                    <a:lnTo>
                      <a:pt x="4" y="4"/>
                    </a:lnTo>
                    <a:lnTo>
                      <a:pt x="4" y="4"/>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0"/>
                    </a:lnTo>
                    <a:lnTo>
                      <a:pt x="4" y="0"/>
                    </a:lnTo>
                    <a:lnTo>
                      <a:pt x="4" y="0"/>
                    </a:lnTo>
                    <a:lnTo>
                      <a:pt x="4" y="0"/>
                    </a:lnTo>
                    <a:lnTo>
                      <a:pt x="4" y="0"/>
                    </a:lnTo>
                    <a:lnTo>
                      <a:pt x="4" y="0"/>
                    </a:lnTo>
                    <a:lnTo>
                      <a:pt x="8" y="0"/>
                    </a:lnTo>
                    <a:lnTo>
                      <a:pt x="8" y="0"/>
                    </a:lnTo>
                    <a:lnTo>
                      <a:pt x="8" y="0"/>
                    </a:lnTo>
                    <a:lnTo>
                      <a:pt x="8" y="0"/>
                    </a:lnTo>
                    <a:lnTo>
                      <a:pt x="8" y="0"/>
                    </a:lnTo>
                    <a:lnTo>
                      <a:pt x="8" y="0"/>
                    </a:lnTo>
                    <a:lnTo>
                      <a:pt x="8" y="0"/>
                    </a:lnTo>
                    <a:lnTo>
                      <a:pt x="12" y="0"/>
                    </a:lnTo>
                    <a:lnTo>
                      <a:pt x="12" y="0"/>
                    </a:lnTo>
                    <a:lnTo>
                      <a:pt x="12" y="0"/>
                    </a:lnTo>
                    <a:lnTo>
                      <a:pt x="12" y="0"/>
                    </a:lnTo>
                    <a:lnTo>
                      <a:pt x="12" y="0"/>
                    </a:lnTo>
                    <a:lnTo>
                      <a:pt x="12" y="0"/>
                    </a:lnTo>
                    <a:lnTo>
                      <a:pt x="16" y="0"/>
                    </a:lnTo>
                    <a:lnTo>
                      <a:pt x="16" y="0"/>
                    </a:lnTo>
                    <a:lnTo>
                      <a:pt x="16" y="0"/>
                    </a:lnTo>
                    <a:lnTo>
                      <a:pt x="16" y="0"/>
                    </a:lnTo>
                    <a:lnTo>
                      <a:pt x="16" y="0"/>
                    </a:lnTo>
                    <a:lnTo>
                      <a:pt x="16" y="0"/>
                    </a:lnTo>
                    <a:lnTo>
                      <a:pt x="16" y="0"/>
                    </a:lnTo>
                    <a:lnTo>
                      <a:pt x="20" y="0"/>
                    </a:lnTo>
                    <a:lnTo>
                      <a:pt x="20" y="0"/>
                    </a:lnTo>
                    <a:lnTo>
                      <a:pt x="20" y="0"/>
                    </a:lnTo>
                    <a:lnTo>
                      <a:pt x="20" y="4"/>
                    </a:lnTo>
                    <a:lnTo>
                      <a:pt x="20" y="0"/>
                    </a:lnTo>
                    <a:lnTo>
                      <a:pt x="20" y="4"/>
                    </a:lnTo>
                    <a:lnTo>
                      <a:pt x="20" y="4"/>
                    </a:lnTo>
                    <a:lnTo>
                      <a:pt x="24" y="4"/>
                    </a:lnTo>
                    <a:lnTo>
                      <a:pt x="24" y="4"/>
                    </a:lnTo>
                    <a:lnTo>
                      <a:pt x="24" y="4"/>
                    </a:lnTo>
                    <a:lnTo>
                      <a:pt x="24" y="4"/>
                    </a:lnTo>
                    <a:lnTo>
                      <a:pt x="24" y="4"/>
                    </a:lnTo>
                    <a:lnTo>
                      <a:pt x="24" y="4"/>
                    </a:lnTo>
                    <a:lnTo>
                      <a:pt x="28" y="4"/>
                    </a:lnTo>
                    <a:lnTo>
                      <a:pt x="28" y="4"/>
                    </a:lnTo>
                    <a:lnTo>
                      <a:pt x="28" y="6"/>
                    </a:lnTo>
                    <a:lnTo>
                      <a:pt x="28" y="6"/>
                    </a:lnTo>
                    <a:lnTo>
                      <a:pt x="28" y="6"/>
                    </a:lnTo>
                    <a:lnTo>
                      <a:pt x="28" y="6"/>
                    </a:lnTo>
                    <a:lnTo>
                      <a:pt x="28" y="6"/>
                    </a:lnTo>
                    <a:lnTo>
                      <a:pt x="32" y="6"/>
                    </a:lnTo>
                    <a:lnTo>
                      <a:pt x="32" y="6"/>
                    </a:lnTo>
                    <a:lnTo>
                      <a:pt x="32" y="6"/>
                    </a:lnTo>
                    <a:lnTo>
                      <a:pt x="32" y="10"/>
                    </a:lnTo>
                    <a:lnTo>
                      <a:pt x="32" y="10"/>
                    </a:lnTo>
                    <a:lnTo>
                      <a:pt x="32" y="10"/>
                    </a:lnTo>
                    <a:lnTo>
                      <a:pt x="28" y="10"/>
                    </a:lnTo>
                    <a:lnTo>
                      <a:pt x="28" y="10"/>
                    </a:lnTo>
                    <a:lnTo>
                      <a:pt x="28" y="10"/>
                    </a:lnTo>
                    <a:lnTo>
                      <a:pt x="24" y="10"/>
                    </a:lnTo>
                    <a:lnTo>
                      <a:pt x="24" y="10"/>
                    </a:lnTo>
                    <a:lnTo>
                      <a:pt x="24" y="10"/>
                    </a:lnTo>
                    <a:lnTo>
                      <a:pt x="24" y="10"/>
                    </a:lnTo>
                    <a:lnTo>
                      <a:pt x="24"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8" name="Freeform 78">
                <a:extLst>
                  <a:ext uri="{FF2B5EF4-FFF2-40B4-BE49-F238E27FC236}">
                    <a16:creationId xmlns:a16="http://schemas.microsoft.com/office/drawing/2014/main" id="{09590535-0F3E-4EC8-8686-DDC1B6B4810A}"/>
                  </a:ext>
                </a:extLst>
              </p:cNvPr>
              <p:cNvSpPr>
                <a:spLocks noEditPoints="1"/>
              </p:cNvSpPr>
              <p:nvPr/>
            </p:nvSpPr>
            <p:spPr bwMode="auto">
              <a:xfrm>
                <a:off x="3043985" y="3505913"/>
                <a:ext cx="867135" cy="637372"/>
              </a:xfrm>
              <a:custGeom>
                <a:avLst/>
                <a:gdLst>
                  <a:gd name="T0" fmla="*/ 90 w 446"/>
                  <a:gd name="T1" fmla="*/ 134 h 324"/>
                  <a:gd name="T2" fmla="*/ 74 w 446"/>
                  <a:gd name="T3" fmla="*/ 112 h 324"/>
                  <a:gd name="T4" fmla="*/ 60 w 446"/>
                  <a:gd name="T5" fmla="*/ 104 h 324"/>
                  <a:gd name="T6" fmla="*/ 56 w 446"/>
                  <a:gd name="T7" fmla="*/ 90 h 324"/>
                  <a:gd name="T8" fmla="*/ 48 w 446"/>
                  <a:gd name="T9" fmla="*/ 64 h 324"/>
                  <a:gd name="T10" fmla="*/ 32 w 446"/>
                  <a:gd name="T11" fmla="*/ 38 h 324"/>
                  <a:gd name="T12" fmla="*/ 18 w 446"/>
                  <a:gd name="T13" fmla="*/ 4 h 324"/>
                  <a:gd name="T14" fmla="*/ 52 w 446"/>
                  <a:gd name="T15" fmla="*/ 8 h 324"/>
                  <a:gd name="T16" fmla="*/ 104 w 446"/>
                  <a:gd name="T17" fmla="*/ 26 h 324"/>
                  <a:gd name="T18" fmla="*/ 156 w 446"/>
                  <a:gd name="T19" fmla="*/ 18 h 324"/>
                  <a:gd name="T20" fmla="*/ 182 w 446"/>
                  <a:gd name="T21" fmla="*/ 38 h 324"/>
                  <a:gd name="T22" fmla="*/ 208 w 446"/>
                  <a:gd name="T23" fmla="*/ 68 h 324"/>
                  <a:gd name="T24" fmla="*/ 230 w 446"/>
                  <a:gd name="T25" fmla="*/ 56 h 324"/>
                  <a:gd name="T26" fmla="*/ 256 w 446"/>
                  <a:gd name="T27" fmla="*/ 82 h 324"/>
                  <a:gd name="T28" fmla="*/ 274 w 446"/>
                  <a:gd name="T29" fmla="*/ 116 h 324"/>
                  <a:gd name="T30" fmla="*/ 298 w 446"/>
                  <a:gd name="T31" fmla="*/ 132 h 324"/>
                  <a:gd name="T32" fmla="*/ 290 w 446"/>
                  <a:gd name="T33" fmla="*/ 172 h 324"/>
                  <a:gd name="T34" fmla="*/ 294 w 446"/>
                  <a:gd name="T35" fmla="*/ 210 h 324"/>
                  <a:gd name="T36" fmla="*/ 294 w 446"/>
                  <a:gd name="T37" fmla="*/ 214 h 324"/>
                  <a:gd name="T38" fmla="*/ 316 w 446"/>
                  <a:gd name="T39" fmla="*/ 250 h 324"/>
                  <a:gd name="T40" fmla="*/ 350 w 446"/>
                  <a:gd name="T41" fmla="*/ 262 h 324"/>
                  <a:gd name="T42" fmla="*/ 372 w 446"/>
                  <a:gd name="T43" fmla="*/ 258 h 324"/>
                  <a:gd name="T44" fmla="*/ 390 w 446"/>
                  <a:gd name="T45" fmla="*/ 238 h 324"/>
                  <a:gd name="T46" fmla="*/ 402 w 446"/>
                  <a:gd name="T47" fmla="*/ 210 h 324"/>
                  <a:gd name="T48" fmla="*/ 430 w 446"/>
                  <a:gd name="T49" fmla="*/ 206 h 324"/>
                  <a:gd name="T50" fmla="*/ 442 w 446"/>
                  <a:gd name="T51" fmla="*/ 220 h 324"/>
                  <a:gd name="T52" fmla="*/ 430 w 446"/>
                  <a:gd name="T53" fmla="*/ 242 h 324"/>
                  <a:gd name="T54" fmla="*/ 428 w 446"/>
                  <a:gd name="T55" fmla="*/ 250 h 324"/>
                  <a:gd name="T56" fmla="*/ 410 w 446"/>
                  <a:gd name="T57" fmla="*/ 268 h 324"/>
                  <a:gd name="T58" fmla="*/ 390 w 446"/>
                  <a:gd name="T59" fmla="*/ 290 h 324"/>
                  <a:gd name="T60" fmla="*/ 368 w 446"/>
                  <a:gd name="T61" fmla="*/ 320 h 324"/>
                  <a:gd name="T62" fmla="*/ 346 w 446"/>
                  <a:gd name="T63" fmla="*/ 302 h 324"/>
                  <a:gd name="T64" fmla="*/ 330 w 446"/>
                  <a:gd name="T65" fmla="*/ 294 h 324"/>
                  <a:gd name="T66" fmla="*/ 298 w 446"/>
                  <a:gd name="T67" fmla="*/ 302 h 324"/>
                  <a:gd name="T68" fmla="*/ 264 w 446"/>
                  <a:gd name="T69" fmla="*/ 288 h 324"/>
                  <a:gd name="T70" fmla="*/ 230 w 446"/>
                  <a:gd name="T71" fmla="*/ 268 h 324"/>
                  <a:gd name="T72" fmla="*/ 204 w 446"/>
                  <a:gd name="T73" fmla="*/ 250 h 324"/>
                  <a:gd name="T74" fmla="*/ 178 w 446"/>
                  <a:gd name="T75" fmla="*/ 228 h 324"/>
                  <a:gd name="T76" fmla="*/ 182 w 446"/>
                  <a:gd name="T77" fmla="*/ 198 h 324"/>
                  <a:gd name="T78" fmla="*/ 162 w 446"/>
                  <a:gd name="T79" fmla="*/ 164 h 324"/>
                  <a:gd name="T80" fmla="*/ 144 w 446"/>
                  <a:gd name="T81" fmla="*/ 150 h 324"/>
                  <a:gd name="T82" fmla="*/ 130 w 446"/>
                  <a:gd name="T83" fmla="*/ 134 h 324"/>
                  <a:gd name="T84" fmla="*/ 130 w 446"/>
                  <a:gd name="T85" fmla="*/ 120 h 324"/>
                  <a:gd name="T86" fmla="*/ 106 w 446"/>
                  <a:gd name="T87" fmla="*/ 90 h 324"/>
                  <a:gd name="T88" fmla="*/ 86 w 446"/>
                  <a:gd name="T89" fmla="*/ 72 h 324"/>
                  <a:gd name="T90" fmla="*/ 74 w 446"/>
                  <a:gd name="T91" fmla="*/ 34 h 324"/>
                  <a:gd name="T92" fmla="*/ 48 w 446"/>
                  <a:gd name="T93" fmla="*/ 18 h 324"/>
                  <a:gd name="T94" fmla="*/ 52 w 446"/>
                  <a:gd name="T95" fmla="*/ 46 h 324"/>
                  <a:gd name="T96" fmla="*/ 70 w 446"/>
                  <a:gd name="T97" fmla="*/ 72 h 324"/>
                  <a:gd name="T98" fmla="*/ 90 w 446"/>
                  <a:gd name="T99" fmla="*/ 108 h 324"/>
                  <a:gd name="T100" fmla="*/ 100 w 446"/>
                  <a:gd name="T101" fmla="*/ 128 h 324"/>
                  <a:gd name="T102" fmla="*/ 110 w 446"/>
                  <a:gd name="T103" fmla="*/ 158 h 324"/>
                  <a:gd name="T104" fmla="*/ 122 w 446"/>
                  <a:gd name="T105" fmla="*/ 176 h 324"/>
                  <a:gd name="T106" fmla="*/ 96 w 446"/>
                  <a:gd name="T107" fmla="*/ 154 h 324"/>
                  <a:gd name="T108" fmla="*/ 86 w 446"/>
                  <a:gd name="T109" fmla="*/ 146 h 324"/>
                  <a:gd name="T110" fmla="*/ 104 w 446"/>
                  <a:gd name="T111" fmla="*/ 254 h 324"/>
                  <a:gd name="T112" fmla="*/ 74 w 446"/>
                  <a:gd name="T113" fmla="*/ 72 h 324"/>
                  <a:gd name="T114" fmla="*/ 0 w 446"/>
                  <a:gd name="T115" fmla="*/ 72 h 324"/>
                  <a:gd name="T116" fmla="*/ 44 w 446"/>
                  <a:gd name="T117" fmla="*/ 90 h 324"/>
                  <a:gd name="T118" fmla="*/ 92 w 446"/>
                  <a:gd name="T119" fmla="*/ 154 h 324"/>
                  <a:gd name="T120" fmla="*/ 162 w 446"/>
                  <a:gd name="T121" fmla="*/ 206 h 324"/>
                  <a:gd name="T122" fmla="*/ 442 w 446"/>
                  <a:gd name="T123" fmla="*/ 228 h 324"/>
                  <a:gd name="T124" fmla="*/ 380 w 446"/>
                  <a:gd name="T125" fmla="*/ 25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6" h="324">
                    <a:moveTo>
                      <a:pt x="96" y="154"/>
                    </a:moveTo>
                    <a:lnTo>
                      <a:pt x="92" y="154"/>
                    </a:lnTo>
                    <a:lnTo>
                      <a:pt x="92" y="150"/>
                    </a:lnTo>
                    <a:lnTo>
                      <a:pt x="90" y="150"/>
                    </a:lnTo>
                    <a:lnTo>
                      <a:pt x="90" y="146"/>
                    </a:lnTo>
                    <a:lnTo>
                      <a:pt x="90" y="142"/>
                    </a:lnTo>
                    <a:lnTo>
                      <a:pt x="86" y="142"/>
                    </a:lnTo>
                    <a:lnTo>
                      <a:pt x="86" y="146"/>
                    </a:lnTo>
                    <a:lnTo>
                      <a:pt x="86" y="142"/>
                    </a:lnTo>
                    <a:lnTo>
                      <a:pt x="86" y="138"/>
                    </a:lnTo>
                    <a:lnTo>
                      <a:pt x="90" y="138"/>
                    </a:lnTo>
                    <a:lnTo>
                      <a:pt x="90" y="134"/>
                    </a:lnTo>
                    <a:lnTo>
                      <a:pt x="90" y="132"/>
                    </a:lnTo>
                    <a:lnTo>
                      <a:pt x="90" y="134"/>
                    </a:lnTo>
                    <a:lnTo>
                      <a:pt x="90" y="132"/>
                    </a:lnTo>
                    <a:lnTo>
                      <a:pt x="90" y="128"/>
                    </a:lnTo>
                    <a:lnTo>
                      <a:pt x="86" y="128"/>
                    </a:lnTo>
                    <a:lnTo>
                      <a:pt x="86" y="124"/>
                    </a:lnTo>
                    <a:lnTo>
                      <a:pt x="86" y="120"/>
                    </a:lnTo>
                    <a:lnTo>
                      <a:pt x="82" y="120"/>
                    </a:lnTo>
                    <a:lnTo>
                      <a:pt x="78" y="120"/>
                    </a:lnTo>
                    <a:lnTo>
                      <a:pt x="78" y="116"/>
                    </a:lnTo>
                    <a:lnTo>
                      <a:pt x="74" y="116"/>
                    </a:lnTo>
                    <a:lnTo>
                      <a:pt x="74" y="112"/>
                    </a:lnTo>
                    <a:lnTo>
                      <a:pt x="70" y="112"/>
                    </a:lnTo>
                    <a:lnTo>
                      <a:pt x="70" y="108"/>
                    </a:lnTo>
                    <a:lnTo>
                      <a:pt x="74" y="108"/>
                    </a:lnTo>
                    <a:lnTo>
                      <a:pt x="70" y="108"/>
                    </a:lnTo>
                    <a:lnTo>
                      <a:pt x="70" y="112"/>
                    </a:lnTo>
                    <a:lnTo>
                      <a:pt x="70" y="108"/>
                    </a:lnTo>
                    <a:lnTo>
                      <a:pt x="66" y="108"/>
                    </a:lnTo>
                    <a:lnTo>
                      <a:pt x="66" y="112"/>
                    </a:lnTo>
                    <a:lnTo>
                      <a:pt x="62" y="108"/>
                    </a:lnTo>
                    <a:lnTo>
                      <a:pt x="62" y="104"/>
                    </a:lnTo>
                    <a:lnTo>
                      <a:pt x="60" y="108"/>
                    </a:lnTo>
                    <a:lnTo>
                      <a:pt x="60" y="104"/>
                    </a:lnTo>
                    <a:lnTo>
                      <a:pt x="56" y="104"/>
                    </a:lnTo>
                    <a:lnTo>
                      <a:pt x="56" y="102"/>
                    </a:lnTo>
                    <a:lnTo>
                      <a:pt x="52" y="98"/>
                    </a:lnTo>
                    <a:lnTo>
                      <a:pt x="48" y="98"/>
                    </a:lnTo>
                    <a:lnTo>
                      <a:pt x="48" y="94"/>
                    </a:lnTo>
                    <a:lnTo>
                      <a:pt x="44" y="94"/>
                    </a:lnTo>
                    <a:lnTo>
                      <a:pt x="48" y="90"/>
                    </a:lnTo>
                    <a:lnTo>
                      <a:pt x="48" y="94"/>
                    </a:lnTo>
                    <a:lnTo>
                      <a:pt x="52" y="94"/>
                    </a:lnTo>
                    <a:lnTo>
                      <a:pt x="56" y="94"/>
                    </a:lnTo>
                    <a:lnTo>
                      <a:pt x="60" y="94"/>
                    </a:lnTo>
                    <a:lnTo>
                      <a:pt x="56" y="90"/>
                    </a:lnTo>
                    <a:lnTo>
                      <a:pt x="60" y="90"/>
                    </a:lnTo>
                    <a:lnTo>
                      <a:pt x="60" y="86"/>
                    </a:lnTo>
                    <a:lnTo>
                      <a:pt x="60" y="90"/>
                    </a:lnTo>
                    <a:lnTo>
                      <a:pt x="60" y="86"/>
                    </a:lnTo>
                    <a:lnTo>
                      <a:pt x="60" y="82"/>
                    </a:lnTo>
                    <a:lnTo>
                      <a:pt x="60" y="78"/>
                    </a:lnTo>
                    <a:lnTo>
                      <a:pt x="60" y="74"/>
                    </a:lnTo>
                    <a:lnTo>
                      <a:pt x="56" y="74"/>
                    </a:lnTo>
                    <a:lnTo>
                      <a:pt x="56" y="72"/>
                    </a:lnTo>
                    <a:lnTo>
                      <a:pt x="52" y="72"/>
                    </a:lnTo>
                    <a:lnTo>
                      <a:pt x="52" y="68"/>
                    </a:lnTo>
                    <a:lnTo>
                      <a:pt x="48" y="64"/>
                    </a:lnTo>
                    <a:lnTo>
                      <a:pt x="44" y="64"/>
                    </a:lnTo>
                    <a:lnTo>
                      <a:pt x="44" y="60"/>
                    </a:lnTo>
                    <a:lnTo>
                      <a:pt x="40" y="60"/>
                    </a:lnTo>
                    <a:lnTo>
                      <a:pt x="36" y="56"/>
                    </a:lnTo>
                    <a:lnTo>
                      <a:pt x="36" y="52"/>
                    </a:lnTo>
                    <a:lnTo>
                      <a:pt x="36" y="48"/>
                    </a:lnTo>
                    <a:lnTo>
                      <a:pt x="36" y="46"/>
                    </a:lnTo>
                    <a:lnTo>
                      <a:pt x="32" y="46"/>
                    </a:lnTo>
                    <a:lnTo>
                      <a:pt x="32" y="42"/>
                    </a:lnTo>
                    <a:lnTo>
                      <a:pt x="32" y="46"/>
                    </a:lnTo>
                    <a:lnTo>
                      <a:pt x="32" y="42"/>
                    </a:lnTo>
                    <a:lnTo>
                      <a:pt x="32" y="38"/>
                    </a:lnTo>
                    <a:lnTo>
                      <a:pt x="30" y="34"/>
                    </a:lnTo>
                    <a:lnTo>
                      <a:pt x="30" y="30"/>
                    </a:lnTo>
                    <a:lnTo>
                      <a:pt x="26" y="30"/>
                    </a:lnTo>
                    <a:lnTo>
                      <a:pt x="26" y="26"/>
                    </a:lnTo>
                    <a:lnTo>
                      <a:pt x="22" y="22"/>
                    </a:lnTo>
                    <a:lnTo>
                      <a:pt x="26" y="18"/>
                    </a:lnTo>
                    <a:lnTo>
                      <a:pt x="22" y="18"/>
                    </a:lnTo>
                    <a:lnTo>
                      <a:pt x="22" y="16"/>
                    </a:lnTo>
                    <a:lnTo>
                      <a:pt x="18" y="16"/>
                    </a:lnTo>
                    <a:lnTo>
                      <a:pt x="18" y="12"/>
                    </a:lnTo>
                    <a:lnTo>
                      <a:pt x="18" y="8"/>
                    </a:lnTo>
                    <a:lnTo>
                      <a:pt x="18" y="4"/>
                    </a:lnTo>
                    <a:lnTo>
                      <a:pt x="22" y="4"/>
                    </a:lnTo>
                    <a:lnTo>
                      <a:pt x="26" y="4"/>
                    </a:lnTo>
                    <a:lnTo>
                      <a:pt x="30" y="4"/>
                    </a:lnTo>
                    <a:lnTo>
                      <a:pt x="32" y="4"/>
                    </a:lnTo>
                    <a:lnTo>
                      <a:pt x="36" y="4"/>
                    </a:lnTo>
                    <a:lnTo>
                      <a:pt x="40" y="4"/>
                    </a:lnTo>
                    <a:lnTo>
                      <a:pt x="44" y="4"/>
                    </a:lnTo>
                    <a:lnTo>
                      <a:pt x="48" y="0"/>
                    </a:lnTo>
                    <a:lnTo>
                      <a:pt x="52" y="0"/>
                    </a:lnTo>
                    <a:lnTo>
                      <a:pt x="52" y="4"/>
                    </a:lnTo>
                    <a:lnTo>
                      <a:pt x="48" y="4"/>
                    </a:lnTo>
                    <a:lnTo>
                      <a:pt x="52" y="8"/>
                    </a:lnTo>
                    <a:lnTo>
                      <a:pt x="56" y="8"/>
                    </a:lnTo>
                    <a:lnTo>
                      <a:pt x="60" y="12"/>
                    </a:lnTo>
                    <a:lnTo>
                      <a:pt x="62" y="12"/>
                    </a:lnTo>
                    <a:lnTo>
                      <a:pt x="66" y="12"/>
                    </a:lnTo>
                    <a:lnTo>
                      <a:pt x="70" y="16"/>
                    </a:lnTo>
                    <a:lnTo>
                      <a:pt x="74" y="16"/>
                    </a:lnTo>
                    <a:lnTo>
                      <a:pt x="78" y="16"/>
                    </a:lnTo>
                    <a:lnTo>
                      <a:pt x="82" y="18"/>
                    </a:lnTo>
                    <a:lnTo>
                      <a:pt x="86" y="18"/>
                    </a:lnTo>
                    <a:lnTo>
                      <a:pt x="90" y="22"/>
                    </a:lnTo>
                    <a:lnTo>
                      <a:pt x="96" y="26"/>
                    </a:lnTo>
                    <a:lnTo>
                      <a:pt x="104" y="26"/>
                    </a:lnTo>
                    <a:lnTo>
                      <a:pt x="110" y="26"/>
                    </a:lnTo>
                    <a:lnTo>
                      <a:pt x="114" y="26"/>
                    </a:lnTo>
                    <a:lnTo>
                      <a:pt x="118" y="26"/>
                    </a:lnTo>
                    <a:lnTo>
                      <a:pt x="122" y="26"/>
                    </a:lnTo>
                    <a:lnTo>
                      <a:pt x="130" y="26"/>
                    </a:lnTo>
                    <a:lnTo>
                      <a:pt x="132" y="26"/>
                    </a:lnTo>
                    <a:lnTo>
                      <a:pt x="140" y="26"/>
                    </a:lnTo>
                    <a:lnTo>
                      <a:pt x="140" y="22"/>
                    </a:lnTo>
                    <a:lnTo>
                      <a:pt x="140" y="18"/>
                    </a:lnTo>
                    <a:lnTo>
                      <a:pt x="148" y="18"/>
                    </a:lnTo>
                    <a:lnTo>
                      <a:pt x="152" y="18"/>
                    </a:lnTo>
                    <a:lnTo>
                      <a:pt x="156" y="18"/>
                    </a:lnTo>
                    <a:lnTo>
                      <a:pt x="160" y="18"/>
                    </a:lnTo>
                    <a:lnTo>
                      <a:pt x="162" y="18"/>
                    </a:lnTo>
                    <a:lnTo>
                      <a:pt x="166" y="18"/>
                    </a:lnTo>
                    <a:lnTo>
                      <a:pt x="166" y="22"/>
                    </a:lnTo>
                    <a:lnTo>
                      <a:pt x="170" y="22"/>
                    </a:lnTo>
                    <a:lnTo>
                      <a:pt x="170" y="26"/>
                    </a:lnTo>
                    <a:lnTo>
                      <a:pt x="174" y="26"/>
                    </a:lnTo>
                    <a:lnTo>
                      <a:pt x="174" y="30"/>
                    </a:lnTo>
                    <a:lnTo>
                      <a:pt x="178" y="30"/>
                    </a:lnTo>
                    <a:lnTo>
                      <a:pt x="178" y="34"/>
                    </a:lnTo>
                    <a:lnTo>
                      <a:pt x="182" y="34"/>
                    </a:lnTo>
                    <a:lnTo>
                      <a:pt x="182" y="38"/>
                    </a:lnTo>
                    <a:lnTo>
                      <a:pt x="186" y="38"/>
                    </a:lnTo>
                    <a:lnTo>
                      <a:pt x="188" y="42"/>
                    </a:lnTo>
                    <a:lnTo>
                      <a:pt x="188" y="46"/>
                    </a:lnTo>
                    <a:lnTo>
                      <a:pt x="192" y="48"/>
                    </a:lnTo>
                    <a:lnTo>
                      <a:pt x="192" y="52"/>
                    </a:lnTo>
                    <a:lnTo>
                      <a:pt x="192" y="56"/>
                    </a:lnTo>
                    <a:lnTo>
                      <a:pt x="196" y="60"/>
                    </a:lnTo>
                    <a:lnTo>
                      <a:pt x="200" y="60"/>
                    </a:lnTo>
                    <a:lnTo>
                      <a:pt x="200" y="64"/>
                    </a:lnTo>
                    <a:lnTo>
                      <a:pt x="204" y="64"/>
                    </a:lnTo>
                    <a:lnTo>
                      <a:pt x="204" y="68"/>
                    </a:lnTo>
                    <a:lnTo>
                      <a:pt x="208" y="68"/>
                    </a:lnTo>
                    <a:lnTo>
                      <a:pt x="212" y="72"/>
                    </a:lnTo>
                    <a:lnTo>
                      <a:pt x="216" y="72"/>
                    </a:lnTo>
                    <a:lnTo>
                      <a:pt x="216" y="68"/>
                    </a:lnTo>
                    <a:lnTo>
                      <a:pt x="218" y="68"/>
                    </a:lnTo>
                    <a:lnTo>
                      <a:pt x="218" y="64"/>
                    </a:lnTo>
                    <a:lnTo>
                      <a:pt x="218" y="60"/>
                    </a:lnTo>
                    <a:lnTo>
                      <a:pt x="218" y="56"/>
                    </a:lnTo>
                    <a:lnTo>
                      <a:pt x="222" y="56"/>
                    </a:lnTo>
                    <a:lnTo>
                      <a:pt x="226" y="56"/>
                    </a:lnTo>
                    <a:lnTo>
                      <a:pt x="226" y="52"/>
                    </a:lnTo>
                    <a:lnTo>
                      <a:pt x="226" y="56"/>
                    </a:lnTo>
                    <a:lnTo>
                      <a:pt x="230" y="56"/>
                    </a:lnTo>
                    <a:lnTo>
                      <a:pt x="234" y="56"/>
                    </a:lnTo>
                    <a:lnTo>
                      <a:pt x="238" y="56"/>
                    </a:lnTo>
                    <a:lnTo>
                      <a:pt x="238" y="60"/>
                    </a:lnTo>
                    <a:lnTo>
                      <a:pt x="242" y="60"/>
                    </a:lnTo>
                    <a:lnTo>
                      <a:pt x="244" y="60"/>
                    </a:lnTo>
                    <a:lnTo>
                      <a:pt x="244" y="64"/>
                    </a:lnTo>
                    <a:lnTo>
                      <a:pt x="248" y="68"/>
                    </a:lnTo>
                    <a:lnTo>
                      <a:pt x="248" y="72"/>
                    </a:lnTo>
                    <a:lnTo>
                      <a:pt x="252" y="74"/>
                    </a:lnTo>
                    <a:lnTo>
                      <a:pt x="252" y="78"/>
                    </a:lnTo>
                    <a:lnTo>
                      <a:pt x="252" y="82"/>
                    </a:lnTo>
                    <a:lnTo>
                      <a:pt x="256" y="82"/>
                    </a:lnTo>
                    <a:lnTo>
                      <a:pt x="256" y="86"/>
                    </a:lnTo>
                    <a:lnTo>
                      <a:pt x="260" y="90"/>
                    </a:lnTo>
                    <a:lnTo>
                      <a:pt x="260" y="94"/>
                    </a:lnTo>
                    <a:lnTo>
                      <a:pt x="264" y="94"/>
                    </a:lnTo>
                    <a:lnTo>
                      <a:pt x="264" y="98"/>
                    </a:lnTo>
                    <a:lnTo>
                      <a:pt x="268" y="98"/>
                    </a:lnTo>
                    <a:lnTo>
                      <a:pt x="268" y="102"/>
                    </a:lnTo>
                    <a:lnTo>
                      <a:pt x="268" y="104"/>
                    </a:lnTo>
                    <a:lnTo>
                      <a:pt x="268" y="108"/>
                    </a:lnTo>
                    <a:lnTo>
                      <a:pt x="272" y="112"/>
                    </a:lnTo>
                    <a:lnTo>
                      <a:pt x="272" y="116"/>
                    </a:lnTo>
                    <a:lnTo>
                      <a:pt x="274" y="116"/>
                    </a:lnTo>
                    <a:lnTo>
                      <a:pt x="274" y="120"/>
                    </a:lnTo>
                    <a:lnTo>
                      <a:pt x="278" y="120"/>
                    </a:lnTo>
                    <a:lnTo>
                      <a:pt x="282" y="120"/>
                    </a:lnTo>
                    <a:lnTo>
                      <a:pt x="282" y="124"/>
                    </a:lnTo>
                    <a:lnTo>
                      <a:pt x="286" y="124"/>
                    </a:lnTo>
                    <a:lnTo>
                      <a:pt x="290" y="124"/>
                    </a:lnTo>
                    <a:lnTo>
                      <a:pt x="294" y="124"/>
                    </a:lnTo>
                    <a:lnTo>
                      <a:pt x="294" y="128"/>
                    </a:lnTo>
                    <a:lnTo>
                      <a:pt x="298" y="128"/>
                    </a:lnTo>
                    <a:lnTo>
                      <a:pt x="298" y="124"/>
                    </a:lnTo>
                    <a:lnTo>
                      <a:pt x="298" y="128"/>
                    </a:lnTo>
                    <a:lnTo>
                      <a:pt x="298" y="132"/>
                    </a:lnTo>
                    <a:lnTo>
                      <a:pt x="298" y="134"/>
                    </a:lnTo>
                    <a:lnTo>
                      <a:pt x="294" y="138"/>
                    </a:lnTo>
                    <a:lnTo>
                      <a:pt x="294" y="142"/>
                    </a:lnTo>
                    <a:lnTo>
                      <a:pt x="294" y="146"/>
                    </a:lnTo>
                    <a:lnTo>
                      <a:pt x="294" y="150"/>
                    </a:lnTo>
                    <a:lnTo>
                      <a:pt x="290" y="150"/>
                    </a:lnTo>
                    <a:lnTo>
                      <a:pt x="290" y="154"/>
                    </a:lnTo>
                    <a:lnTo>
                      <a:pt x="290" y="158"/>
                    </a:lnTo>
                    <a:lnTo>
                      <a:pt x="290" y="160"/>
                    </a:lnTo>
                    <a:lnTo>
                      <a:pt x="290" y="164"/>
                    </a:lnTo>
                    <a:lnTo>
                      <a:pt x="290" y="168"/>
                    </a:lnTo>
                    <a:lnTo>
                      <a:pt x="290" y="172"/>
                    </a:lnTo>
                    <a:lnTo>
                      <a:pt x="290" y="176"/>
                    </a:lnTo>
                    <a:lnTo>
                      <a:pt x="290" y="180"/>
                    </a:lnTo>
                    <a:lnTo>
                      <a:pt x="290" y="184"/>
                    </a:lnTo>
                    <a:lnTo>
                      <a:pt x="290" y="188"/>
                    </a:lnTo>
                    <a:lnTo>
                      <a:pt x="290" y="190"/>
                    </a:lnTo>
                    <a:lnTo>
                      <a:pt x="290" y="194"/>
                    </a:lnTo>
                    <a:lnTo>
                      <a:pt x="290" y="198"/>
                    </a:lnTo>
                    <a:lnTo>
                      <a:pt x="294" y="198"/>
                    </a:lnTo>
                    <a:lnTo>
                      <a:pt x="294" y="202"/>
                    </a:lnTo>
                    <a:lnTo>
                      <a:pt x="298" y="202"/>
                    </a:lnTo>
                    <a:lnTo>
                      <a:pt x="298" y="206"/>
                    </a:lnTo>
                    <a:lnTo>
                      <a:pt x="294" y="210"/>
                    </a:lnTo>
                    <a:lnTo>
                      <a:pt x="294" y="206"/>
                    </a:lnTo>
                    <a:lnTo>
                      <a:pt x="298" y="206"/>
                    </a:lnTo>
                    <a:lnTo>
                      <a:pt x="294" y="206"/>
                    </a:lnTo>
                    <a:lnTo>
                      <a:pt x="294" y="202"/>
                    </a:lnTo>
                    <a:lnTo>
                      <a:pt x="294" y="198"/>
                    </a:lnTo>
                    <a:lnTo>
                      <a:pt x="290" y="198"/>
                    </a:lnTo>
                    <a:lnTo>
                      <a:pt x="290" y="194"/>
                    </a:lnTo>
                    <a:lnTo>
                      <a:pt x="290" y="198"/>
                    </a:lnTo>
                    <a:lnTo>
                      <a:pt x="290" y="202"/>
                    </a:lnTo>
                    <a:lnTo>
                      <a:pt x="294" y="206"/>
                    </a:lnTo>
                    <a:lnTo>
                      <a:pt x="294" y="210"/>
                    </a:lnTo>
                    <a:lnTo>
                      <a:pt x="294" y="214"/>
                    </a:lnTo>
                    <a:lnTo>
                      <a:pt x="298" y="214"/>
                    </a:lnTo>
                    <a:lnTo>
                      <a:pt x="298" y="218"/>
                    </a:lnTo>
                    <a:lnTo>
                      <a:pt x="298" y="220"/>
                    </a:lnTo>
                    <a:lnTo>
                      <a:pt x="302" y="220"/>
                    </a:lnTo>
                    <a:lnTo>
                      <a:pt x="304" y="228"/>
                    </a:lnTo>
                    <a:lnTo>
                      <a:pt x="308" y="232"/>
                    </a:lnTo>
                    <a:lnTo>
                      <a:pt x="308" y="234"/>
                    </a:lnTo>
                    <a:lnTo>
                      <a:pt x="308" y="238"/>
                    </a:lnTo>
                    <a:lnTo>
                      <a:pt x="312" y="242"/>
                    </a:lnTo>
                    <a:lnTo>
                      <a:pt x="312" y="246"/>
                    </a:lnTo>
                    <a:lnTo>
                      <a:pt x="316" y="246"/>
                    </a:lnTo>
                    <a:lnTo>
                      <a:pt x="316" y="250"/>
                    </a:lnTo>
                    <a:lnTo>
                      <a:pt x="316" y="254"/>
                    </a:lnTo>
                    <a:lnTo>
                      <a:pt x="320" y="254"/>
                    </a:lnTo>
                    <a:lnTo>
                      <a:pt x="324" y="254"/>
                    </a:lnTo>
                    <a:lnTo>
                      <a:pt x="328" y="254"/>
                    </a:lnTo>
                    <a:lnTo>
                      <a:pt x="328" y="258"/>
                    </a:lnTo>
                    <a:lnTo>
                      <a:pt x="330" y="258"/>
                    </a:lnTo>
                    <a:lnTo>
                      <a:pt x="330" y="262"/>
                    </a:lnTo>
                    <a:lnTo>
                      <a:pt x="334" y="264"/>
                    </a:lnTo>
                    <a:lnTo>
                      <a:pt x="338" y="264"/>
                    </a:lnTo>
                    <a:lnTo>
                      <a:pt x="342" y="262"/>
                    </a:lnTo>
                    <a:lnTo>
                      <a:pt x="346" y="262"/>
                    </a:lnTo>
                    <a:lnTo>
                      <a:pt x="350" y="262"/>
                    </a:lnTo>
                    <a:lnTo>
                      <a:pt x="350" y="258"/>
                    </a:lnTo>
                    <a:lnTo>
                      <a:pt x="346" y="262"/>
                    </a:lnTo>
                    <a:lnTo>
                      <a:pt x="350" y="258"/>
                    </a:lnTo>
                    <a:lnTo>
                      <a:pt x="354" y="258"/>
                    </a:lnTo>
                    <a:lnTo>
                      <a:pt x="354" y="262"/>
                    </a:lnTo>
                    <a:lnTo>
                      <a:pt x="358" y="262"/>
                    </a:lnTo>
                    <a:lnTo>
                      <a:pt x="358" y="258"/>
                    </a:lnTo>
                    <a:lnTo>
                      <a:pt x="360" y="258"/>
                    </a:lnTo>
                    <a:lnTo>
                      <a:pt x="364" y="254"/>
                    </a:lnTo>
                    <a:lnTo>
                      <a:pt x="368" y="254"/>
                    </a:lnTo>
                    <a:lnTo>
                      <a:pt x="372" y="254"/>
                    </a:lnTo>
                    <a:lnTo>
                      <a:pt x="372" y="258"/>
                    </a:lnTo>
                    <a:lnTo>
                      <a:pt x="376" y="258"/>
                    </a:lnTo>
                    <a:lnTo>
                      <a:pt x="372" y="258"/>
                    </a:lnTo>
                    <a:lnTo>
                      <a:pt x="376" y="262"/>
                    </a:lnTo>
                    <a:lnTo>
                      <a:pt x="376" y="258"/>
                    </a:lnTo>
                    <a:lnTo>
                      <a:pt x="380" y="258"/>
                    </a:lnTo>
                    <a:lnTo>
                      <a:pt x="384" y="254"/>
                    </a:lnTo>
                    <a:lnTo>
                      <a:pt x="380" y="254"/>
                    </a:lnTo>
                    <a:lnTo>
                      <a:pt x="380" y="250"/>
                    </a:lnTo>
                    <a:lnTo>
                      <a:pt x="384" y="250"/>
                    </a:lnTo>
                    <a:lnTo>
                      <a:pt x="386" y="246"/>
                    </a:lnTo>
                    <a:lnTo>
                      <a:pt x="390" y="242"/>
                    </a:lnTo>
                    <a:lnTo>
                      <a:pt x="390" y="238"/>
                    </a:lnTo>
                    <a:lnTo>
                      <a:pt x="390" y="234"/>
                    </a:lnTo>
                    <a:lnTo>
                      <a:pt x="394" y="232"/>
                    </a:lnTo>
                    <a:lnTo>
                      <a:pt x="394" y="228"/>
                    </a:lnTo>
                    <a:lnTo>
                      <a:pt x="394" y="224"/>
                    </a:lnTo>
                    <a:lnTo>
                      <a:pt x="394" y="220"/>
                    </a:lnTo>
                    <a:lnTo>
                      <a:pt x="394" y="218"/>
                    </a:lnTo>
                    <a:lnTo>
                      <a:pt x="394" y="214"/>
                    </a:lnTo>
                    <a:lnTo>
                      <a:pt x="394" y="218"/>
                    </a:lnTo>
                    <a:lnTo>
                      <a:pt x="394" y="214"/>
                    </a:lnTo>
                    <a:lnTo>
                      <a:pt x="398" y="214"/>
                    </a:lnTo>
                    <a:lnTo>
                      <a:pt x="398" y="210"/>
                    </a:lnTo>
                    <a:lnTo>
                      <a:pt x="402" y="210"/>
                    </a:lnTo>
                    <a:lnTo>
                      <a:pt x="406" y="210"/>
                    </a:lnTo>
                    <a:lnTo>
                      <a:pt x="410" y="210"/>
                    </a:lnTo>
                    <a:lnTo>
                      <a:pt x="414" y="206"/>
                    </a:lnTo>
                    <a:lnTo>
                      <a:pt x="416" y="206"/>
                    </a:lnTo>
                    <a:lnTo>
                      <a:pt x="420" y="206"/>
                    </a:lnTo>
                    <a:lnTo>
                      <a:pt x="424" y="206"/>
                    </a:lnTo>
                    <a:lnTo>
                      <a:pt x="428" y="202"/>
                    </a:lnTo>
                    <a:lnTo>
                      <a:pt x="424" y="202"/>
                    </a:lnTo>
                    <a:lnTo>
                      <a:pt x="424" y="206"/>
                    </a:lnTo>
                    <a:lnTo>
                      <a:pt x="424" y="202"/>
                    </a:lnTo>
                    <a:lnTo>
                      <a:pt x="428" y="202"/>
                    </a:lnTo>
                    <a:lnTo>
                      <a:pt x="430" y="206"/>
                    </a:lnTo>
                    <a:lnTo>
                      <a:pt x="434" y="206"/>
                    </a:lnTo>
                    <a:lnTo>
                      <a:pt x="438" y="206"/>
                    </a:lnTo>
                    <a:lnTo>
                      <a:pt x="434" y="206"/>
                    </a:lnTo>
                    <a:lnTo>
                      <a:pt x="438" y="206"/>
                    </a:lnTo>
                    <a:lnTo>
                      <a:pt x="438" y="202"/>
                    </a:lnTo>
                    <a:lnTo>
                      <a:pt x="442" y="202"/>
                    </a:lnTo>
                    <a:lnTo>
                      <a:pt x="442" y="206"/>
                    </a:lnTo>
                    <a:lnTo>
                      <a:pt x="446" y="206"/>
                    </a:lnTo>
                    <a:lnTo>
                      <a:pt x="446" y="210"/>
                    </a:lnTo>
                    <a:lnTo>
                      <a:pt x="446" y="214"/>
                    </a:lnTo>
                    <a:lnTo>
                      <a:pt x="442" y="218"/>
                    </a:lnTo>
                    <a:lnTo>
                      <a:pt x="442" y="220"/>
                    </a:lnTo>
                    <a:lnTo>
                      <a:pt x="438" y="220"/>
                    </a:lnTo>
                    <a:lnTo>
                      <a:pt x="438" y="224"/>
                    </a:lnTo>
                    <a:lnTo>
                      <a:pt x="434" y="228"/>
                    </a:lnTo>
                    <a:lnTo>
                      <a:pt x="434" y="232"/>
                    </a:lnTo>
                    <a:lnTo>
                      <a:pt x="434" y="234"/>
                    </a:lnTo>
                    <a:lnTo>
                      <a:pt x="434" y="232"/>
                    </a:lnTo>
                    <a:lnTo>
                      <a:pt x="434" y="234"/>
                    </a:lnTo>
                    <a:lnTo>
                      <a:pt x="430" y="234"/>
                    </a:lnTo>
                    <a:lnTo>
                      <a:pt x="430" y="238"/>
                    </a:lnTo>
                    <a:lnTo>
                      <a:pt x="434" y="238"/>
                    </a:lnTo>
                    <a:lnTo>
                      <a:pt x="434" y="242"/>
                    </a:lnTo>
                    <a:lnTo>
                      <a:pt x="430" y="242"/>
                    </a:lnTo>
                    <a:lnTo>
                      <a:pt x="430" y="246"/>
                    </a:lnTo>
                    <a:lnTo>
                      <a:pt x="434" y="242"/>
                    </a:lnTo>
                    <a:lnTo>
                      <a:pt x="434" y="246"/>
                    </a:lnTo>
                    <a:lnTo>
                      <a:pt x="434" y="250"/>
                    </a:lnTo>
                    <a:lnTo>
                      <a:pt x="430" y="250"/>
                    </a:lnTo>
                    <a:lnTo>
                      <a:pt x="430" y="254"/>
                    </a:lnTo>
                    <a:lnTo>
                      <a:pt x="430" y="258"/>
                    </a:lnTo>
                    <a:lnTo>
                      <a:pt x="430" y="262"/>
                    </a:lnTo>
                    <a:lnTo>
                      <a:pt x="428" y="262"/>
                    </a:lnTo>
                    <a:lnTo>
                      <a:pt x="428" y="258"/>
                    </a:lnTo>
                    <a:lnTo>
                      <a:pt x="428" y="254"/>
                    </a:lnTo>
                    <a:lnTo>
                      <a:pt x="428" y="250"/>
                    </a:lnTo>
                    <a:lnTo>
                      <a:pt x="428" y="254"/>
                    </a:lnTo>
                    <a:lnTo>
                      <a:pt x="424" y="254"/>
                    </a:lnTo>
                    <a:lnTo>
                      <a:pt x="424" y="258"/>
                    </a:lnTo>
                    <a:lnTo>
                      <a:pt x="420" y="258"/>
                    </a:lnTo>
                    <a:lnTo>
                      <a:pt x="420" y="262"/>
                    </a:lnTo>
                    <a:lnTo>
                      <a:pt x="416" y="262"/>
                    </a:lnTo>
                    <a:lnTo>
                      <a:pt x="416" y="264"/>
                    </a:lnTo>
                    <a:lnTo>
                      <a:pt x="416" y="268"/>
                    </a:lnTo>
                    <a:lnTo>
                      <a:pt x="414" y="268"/>
                    </a:lnTo>
                    <a:lnTo>
                      <a:pt x="414" y="264"/>
                    </a:lnTo>
                    <a:lnTo>
                      <a:pt x="414" y="268"/>
                    </a:lnTo>
                    <a:lnTo>
                      <a:pt x="410" y="268"/>
                    </a:lnTo>
                    <a:lnTo>
                      <a:pt x="402" y="268"/>
                    </a:lnTo>
                    <a:lnTo>
                      <a:pt x="398" y="268"/>
                    </a:lnTo>
                    <a:lnTo>
                      <a:pt x="390" y="268"/>
                    </a:lnTo>
                    <a:lnTo>
                      <a:pt x="386" y="268"/>
                    </a:lnTo>
                    <a:lnTo>
                      <a:pt x="386" y="272"/>
                    </a:lnTo>
                    <a:lnTo>
                      <a:pt x="386" y="280"/>
                    </a:lnTo>
                    <a:lnTo>
                      <a:pt x="380" y="280"/>
                    </a:lnTo>
                    <a:lnTo>
                      <a:pt x="384" y="280"/>
                    </a:lnTo>
                    <a:lnTo>
                      <a:pt x="384" y="284"/>
                    </a:lnTo>
                    <a:lnTo>
                      <a:pt x="386" y="288"/>
                    </a:lnTo>
                    <a:lnTo>
                      <a:pt x="390" y="288"/>
                    </a:lnTo>
                    <a:lnTo>
                      <a:pt x="390" y="290"/>
                    </a:lnTo>
                    <a:lnTo>
                      <a:pt x="390" y="294"/>
                    </a:lnTo>
                    <a:lnTo>
                      <a:pt x="394" y="294"/>
                    </a:lnTo>
                    <a:lnTo>
                      <a:pt x="394" y="298"/>
                    </a:lnTo>
                    <a:lnTo>
                      <a:pt x="390" y="298"/>
                    </a:lnTo>
                    <a:lnTo>
                      <a:pt x="386" y="298"/>
                    </a:lnTo>
                    <a:lnTo>
                      <a:pt x="380" y="298"/>
                    </a:lnTo>
                    <a:lnTo>
                      <a:pt x="376" y="298"/>
                    </a:lnTo>
                    <a:lnTo>
                      <a:pt x="376" y="302"/>
                    </a:lnTo>
                    <a:lnTo>
                      <a:pt x="368" y="310"/>
                    </a:lnTo>
                    <a:lnTo>
                      <a:pt x="368" y="314"/>
                    </a:lnTo>
                    <a:lnTo>
                      <a:pt x="372" y="318"/>
                    </a:lnTo>
                    <a:lnTo>
                      <a:pt x="368" y="320"/>
                    </a:lnTo>
                    <a:lnTo>
                      <a:pt x="368" y="324"/>
                    </a:lnTo>
                    <a:lnTo>
                      <a:pt x="364" y="324"/>
                    </a:lnTo>
                    <a:lnTo>
                      <a:pt x="364" y="320"/>
                    </a:lnTo>
                    <a:lnTo>
                      <a:pt x="360" y="320"/>
                    </a:lnTo>
                    <a:lnTo>
                      <a:pt x="360" y="318"/>
                    </a:lnTo>
                    <a:lnTo>
                      <a:pt x="360" y="314"/>
                    </a:lnTo>
                    <a:lnTo>
                      <a:pt x="358" y="314"/>
                    </a:lnTo>
                    <a:lnTo>
                      <a:pt x="358" y="310"/>
                    </a:lnTo>
                    <a:lnTo>
                      <a:pt x="354" y="310"/>
                    </a:lnTo>
                    <a:lnTo>
                      <a:pt x="354" y="306"/>
                    </a:lnTo>
                    <a:lnTo>
                      <a:pt x="350" y="306"/>
                    </a:lnTo>
                    <a:lnTo>
                      <a:pt x="346" y="302"/>
                    </a:lnTo>
                    <a:lnTo>
                      <a:pt x="346" y="298"/>
                    </a:lnTo>
                    <a:lnTo>
                      <a:pt x="342" y="298"/>
                    </a:lnTo>
                    <a:lnTo>
                      <a:pt x="338" y="298"/>
                    </a:lnTo>
                    <a:lnTo>
                      <a:pt x="338" y="294"/>
                    </a:lnTo>
                    <a:lnTo>
                      <a:pt x="338" y="298"/>
                    </a:lnTo>
                    <a:lnTo>
                      <a:pt x="342" y="298"/>
                    </a:lnTo>
                    <a:lnTo>
                      <a:pt x="342" y="302"/>
                    </a:lnTo>
                    <a:lnTo>
                      <a:pt x="338" y="298"/>
                    </a:lnTo>
                    <a:lnTo>
                      <a:pt x="334" y="298"/>
                    </a:lnTo>
                    <a:lnTo>
                      <a:pt x="334" y="294"/>
                    </a:lnTo>
                    <a:lnTo>
                      <a:pt x="330" y="298"/>
                    </a:lnTo>
                    <a:lnTo>
                      <a:pt x="330" y="294"/>
                    </a:lnTo>
                    <a:lnTo>
                      <a:pt x="328" y="294"/>
                    </a:lnTo>
                    <a:lnTo>
                      <a:pt x="328" y="298"/>
                    </a:lnTo>
                    <a:lnTo>
                      <a:pt x="330" y="298"/>
                    </a:lnTo>
                    <a:lnTo>
                      <a:pt x="328" y="298"/>
                    </a:lnTo>
                    <a:lnTo>
                      <a:pt x="324" y="302"/>
                    </a:lnTo>
                    <a:lnTo>
                      <a:pt x="320" y="302"/>
                    </a:lnTo>
                    <a:lnTo>
                      <a:pt x="316" y="306"/>
                    </a:lnTo>
                    <a:lnTo>
                      <a:pt x="312" y="306"/>
                    </a:lnTo>
                    <a:lnTo>
                      <a:pt x="308" y="306"/>
                    </a:lnTo>
                    <a:lnTo>
                      <a:pt x="304" y="306"/>
                    </a:lnTo>
                    <a:lnTo>
                      <a:pt x="302" y="302"/>
                    </a:lnTo>
                    <a:lnTo>
                      <a:pt x="298" y="302"/>
                    </a:lnTo>
                    <a:lnTo>
                      <a:pt x="294" y="302"/>
                    </a:lnTo>
                    <a:lnTo>
                      <a:pt x="290" y="302"/>
                    </a:lnTo>
                    <a:lnTo>
                      <a:pt x="286" y="298"/>
                    </a:lnTo>
                    <a:lnTo>
                      <a:pt x="282" y="298"/>
                    </a:lnTo>
                    <a:lnTo>
                      <a:pt x="282" y="294"/>
                    </a:lnTo>
                    <a:lnTo>
                      <a:pt x="278" y="294"/>
                    </a:lnTo>
                    <a:lnTo>
                      <a:pt x="274" y="294"/>
                    </a:lnTo>
                    <a:lnTo>
                      <a:pt x="274" y="290"/>
                    </a:lnTo>
                    <a:lnTo>
                      <a:pt x="272" y="290"/>
                    </a:lnTo>
                    <a:lnTo>
                      <a:pt x="268" y="290"/>
                    </a:lnTo>
                    <a:lnTo>
                      <a:pt x="264" y="290"/>
                    </a:lnTo>
                    <a:lnTo>
                      <a:pt x="264" y="288"/>
                    </a:lnTo>
                    <a:lnTo>
                      <a:pt x="260" y="288"/>
                    </a:lnTo>
                    <a:lnTo>
                      <a:pt x="256" y="284"/>
                    </a:lnTo>
                    <a:lnTo>
                      <a:pt x="252" y="284"/>
                    </a:lnTo>
                    <a:lnTo>
                      <a:pt x="248" y="280"/>
                    </a:lnTo>
                    <a:lnTo>
                      <a:pt x="244" y="280"/>
                    </a:lnTo>
                    <a:lnTo>
                      <a:pt x="242" y="280"/>
                    </a:lnTo>
                    <a:lnTo>
                      <a:pt x="242" y="276"/>
                    </a:lnTo>
                    <a:lnTo>
                      <a:pt x="238" y="276"/>
                    </a:lnTo>
                    <a:lnTo>
                      <a:pt x="238" y="272"/>
                    </a:lnTo>
                    <a:lnTo>
                      <a:pt x="234" y="272"/>
                    </a:lnTo>
                    <a:lnTo>
                      <a:pt x="234" y="268"/>
                    </a:lnTo>
                    <a:lnTo>
                      <a:pt x="230" y="268"/>
                    </a:lnTo>
                    <a:lnTo>
                      <a:pt x="230" y="264"/>
                    </a:lnTo>
                    <a:lnTo>
                      <a:pt x="230" y="268"/>
                    </a:lnTo>
                    <a:lnTo>
                      <a:pt x="226" y="268"/>
                    </a:lnTo>
                    <a:lnTo>
                      <a:pt x="222" y="264"/>
                    </a:lnTo>
                    <a:lnTo>
                      <a:pt x="218" y="264"/>
                    </a:lnTo>
                    <a:lnTo>
                      <a:pt x="216" y="264"/>
                    </a:lnTo>
                    <a:lnTo>
                      <a:pt x="216" y="262"/>
                    </a:lnTo>
                    <a:lnTo>
                      <a:pt x="212" y="262"/>
                    </a:lnTo>
                    <a:lnTo>
                      <a:pt x="208" y="262"/>
                    </a:lnTo>
                    <a:lnTo>
                      <a:pt x="208" y="258"/>
                    </a:lnTo>
                    <a:lnTo>
                      <a:pt x="204" y="254"/>
                    </a:lnTo>
                    <a:lnTo>
                      <a:pt x="204" y="250"/>
                    </a:lnTo>
                    <a:lnTo>
                      <a:pt x="200" y="250"/>
                    </a:lnTo>
                    <a:lnTo>
                      <a:pt x="196" y="250"/>
                    </a:lnTo>
                    <a:lnTo>
                      <a:pt x="196" y="246"/>
                    </a:lnTo>
                    <a:lnTo>
                      <a:pt x="192" y="246"/>
                    </a:lnTo>
                    <a:lnTo>
                      <a:pt x="188" y="242"/>
                    </a:lnTo>
                    <a:lnTo>
                      <a:pt x="186" y="242"/>
                    </a:lnTo>
                    <a:lnTo>
                      <a:pt x="186" y="238"/>
                    </a:lnTo>
                    <a:lnTo>
                      <a:pt x="186" y="234"/>
                    </a:lnTo>
                    <a:lnTo>
                      <a:pt x="182" y="234"/>
                    </a:lnTo>
                    <a:lnTo>
                      <a:pt x="182" y="232"/>
                    </a:lnTo>
                    <a:lnTo>
                      <a:pt x="178" y="232"/>
                    </a:lnTo>
                    <a:lnTo>
                      <a:pt x="178" y="228"/>
                    </a:lnTo>
                    <a:lnTo>
                      <a:pt x="178" y="224"/>
                    </a:lnTo>
                    <a:lnTo>
                      <a:pt x="182" y="224"/>
                    </a:lnTo>
                    <a:lnTo>
                      <a:pt x="182" y="220"/>
                    </a:lnTo>
                    <a:lnTo>
                      <a:pt x="186" y="220"/>
                    </a:lnTo>
                    <a:lnTo>
                      <a:pt x="182" y="218"/>
                    </a:lnTo>
                    <a:lnTo>
                      <a:pt x="182" y="214"/>
                    </a:lnTo>
                    <a:lnTo>
                      <a:pt x="186" y="214"/>
                    </a:lnTo>
                    <a:lnTo>
                      <a:pt x="186" y="210"/>
                    </a:lnTo>
                    <a:lnTo>
                      <a:pt x="186" y="206"/>
                    </a:lnTo>
                    <a:lnTo>
                      <a:pt x="182" y="206"/>
                    </a:lnTo>
                    <a:lnTo>
                      <a:pt x="182" y="202"/>
                    </a:lnTo>
                    <a:lnTo>
                      <a:pt x="182" y="198"/>
                    </a:lnTo>
                    <a:lnTo>
                      <a:pt x="178" y="198"/>
                    </a:lnTo>
                    <a:lnTo>
                      <a:pt x="178" y="194"/>
                    </a:lnTo>
                    <a:lnTo>
                      <a:pt x="178" y="190"/>
                    </a:lnTo>
                    <a:lnTo>
                      <a:pt x="178" y="188"/>
                    </a:lnTo>
                    <a:lnTo>
                      <a:pt x="178" y="184"/>
                    </a:lnTo>
                    <a:lnTo>
                      <a:pt x="174" y="184"/>
                    </a:lnTo>
                    <a:lnTo>
                      <a:pt x="170" y="180"/>
                    </a:lnTo>
                    <a:lnTo>
                      <a:pt x="170" y="176"/>
                    </a:lnTo>
                    <a:lnTo>
                      <a:pt x="166" y="176"/>
                    </a:lnTo>
                    <a:lnTo>
                      <a:pt x="166" y="172"/>
                    </a:lnTo>
                    <a:lnTo>
                      <a:pt x="162" y="168"/>
                    </a:lnTo>
                    <a:lnTo>
                      <a:pt x="162" y="164"/>
                    </a:lnTo>
                    <a:lnTo>
                      <a:pt x="160" y="164"/>
                    </a:lnTo>
                    <a:lnTo>
                      <a:pt x="160" y="160"/>
                    </a:lnTo>
                    <a:lnTo>
                      <a:pt x="152" y="158"/>
                    </a:lnTo>
                    <a:lnTo>
                      <a:pt x="152" y="154"/>
                    </a:lnTo>
                    <a:lnTo>
                      <a:pt x="148" y="154"/>
                    </a:lnTo>
                    <a:lnTo>
                      <a:pt x="152" y="154"/>
                    </a:lnTo>
                    <a:lnTo>
                      <a:pt x="152" y="150"/>
                    </a:lnTo>
                    <a:lnTo>
                      <a:pt x="148" y="154"/>
                    </a:lnTo>
                    <a:lnTo>
                      <a:pt x="148" y="150"/>
                    </a:lnTo>
                    <a:lnTo>
                      <a:pt x="144" y="150"/>
                    </a:lnTo>
                    <a:lnTo>
                      <a:pt x="148" y="150"/>
                    </a:lnTo>
                    <a:lnTo>
                      <a:pt x="144" y="150"/>
                    </a:lnTo>
                    <a:lnTo>
                      <a:pt x="144" y="146"/>
                    </a:lnTo>
                    <a:lnTo>
                      <a:pt x="144" y="142"/>
                    </a:lnTo>
                    <a:lnTo>
                      <a:pt x="144" y="146"/>
                    </a:lnTo>
                    <a:lnTo>
                      <a:pt x="140" y="142"/>
                    </a:lnTo>
                    <a:lnTo>
                      <a:pt x="144" y="142"/>
                    </a:lnTo>
                    <a:lnTo>
                      <a:pt x="140" y="138"/>
                    </a:lnTo>
                    <a:lnTo>
                      <a:pt x="136" y="138"/>
                    </a:lnTo>
                    <a:lnTo>
                      <a:pt x="136" y="134"/>
                    </a:lnTo>
                    <a:lnTo>
                      <a:pt x="132" y="134"/>
                    </a:lnTo>
                    <a:lnTo>
                      <a:pt x="132" y="132"/>
                    </a:lnTo>
                    <a:lnTo>
                      <a:pt x="132" y="134"/>
                    </a:lnTo>
                    <a:lnTo>
                      <a:pt x="130" y="134"/>
                    </a:lnTo>
                    <a:lnTo>
                      <a:pt x="130" y="132"/>
                    </a:lnTo>
                    <a:lnTo>
                      <a:pt x="132" y="132"/>
                    </a:lnTo>
                    <a:lnTo>
                      <a:pt x="132" y="128"/>
                    </a:lnTo>
                    <a:lnTo>
                      <a:pt x="132" y="132"/>
                    </a:lnTo>
                    <a:lnTo>
                      <a:pt x="130" y="132"/>
                    </a:lnTo>
                    <a:lnTo>
                      <a:pt x="126" y="132"/>
                    </a:lnTo>
                    <a:lnTo>
                      <a:pt x="126" y="128"/>
                    </a:lnTo>
                    <a:lnTo>
                      <a:pt x="126" y="124"/>
                    </a:lnTo>
                    <a:lnTo>
                      <a:pt x="126" y="120"/>
                    </a:lnTo>
                    <a:lnTo>
                      <a:pt x="126" y="124"/>
                    </a:lnTo>
                    <a:lnTo>
                      <a:pt x="126" y="120"/>
                    </a:lnTo>
                    <a:lnTo>
                      <a:pt x="130" y="120"/>
                    </a:lnTo>
                    <a:lnTo>
                      <a:pt x="126" y="116"/>
                    </a:lnTo>
                    <a:lnTo>
                      <a:pt x="126" y="112"/>
                    </a:lnTo>
                    <a:lnTo>
                      <a:pt x="122" y="112"/>
                    </a:lnTo>
                    <a:lnTo>
                      <a:pt x="118" y="112"/>
                    </a:lnTo>
                    <a:lnTo>
                      <a:pt x="118" y="108"/>
                    </a:lnTo>
                    <a:lnTo>
                      <a:pt x="118" y="104"/>
                    </a:lnTo>
                    <a:lnTo>
                      <a:pt x="114" y="104"/>
                    </a:lnTo>
                    <a:lnTo>
                      <a:pt x="110" y="104"/>
                    </a:lnTo>
                    <a:lnTo>
                      <a:pt x="110" y="102"/>
                    </a:lnTo>
                    <a:lnTo>
                      <a:pt x="106" y="98"/>
                    </a:lnTo>
                    <a:lnTo>
                      <a:pt x="106" y="94"/>
                    </a:lnTo>
                    <a:lnTo>
                      <a:pt x="106" y="90"/>
                    </a:lnTo>
                    <a:lnTo>
                      <a:pt x="110" y="90"/>
                    </a:lnTo>
                    <a:lnTo>
                      <a:pt x="106" y="90"/>
                    </a:lnTo>
                    <a:lnTo>
                      <a:pt x="104" y="90"/>
                    </a:lnTo>
                    <a:lnTo>
                      <a:pt x="100" y="90"/>
                    </a:lnTo>
                    <a:lnTo>
                      <a:pt x="100" y="86"/>
                    </a:lnTo>
                    <a:lnTo>
                      <a:pt x="96" y="86"/>
                    </a:lnTo>
                    <a:lnTo>
                      <a:pt x="96" y="82"/>
                    </a:lnTo>
                    <a:lnTo>
                      <a:pt x="92" y="78"/>
                    </a:lnTo>
                    <a:lnTo>
                      <a:pt x="92" y="74"/>
                    </a:lnTo>
                    <a:lnTo>
                      <a:pt x="90" y="74"/>
                    </a:lnTo>
                    <a:lnTo>
                      <a:pt x="90" y="72"/>
                    </a:lnTo>
                    <a:lnTo>
                      <a:pt x="86" y="72"/>
                    </a:lnTo>
                    <a:lnTo>
                      <a:pt x="86" y="68"/>
                    </a:lnTo>
                    <a:lnTo>
                      <a:pt x="86" y="64"/>
                    </a:lnTo>
                    <a:lnTo>
                      <a:pt x="82" y="64"/>
                    </a:lnTo>
                    <a:lnTo>
                      <a:pt x="86" y="60"/>
                    </a:lnTo>
                    <a:lnTo>
                      <a:pt x="82" y="60"/>
                    </a:lnTo>
                    <a:lnTo>
                      <a:pt x="82" y="56"/>
                    </a:lnTo>
                    <a:lnTo>
                      <a:pt x="78" y="52"/>
                    </a:lnTo>
                    <a:lnTo>
                      <a:pt x="78" y="48"/>
                    </a:lnTo>
                    <a:lnTo>
                      <a:pt x="78" y="46"/>
                    </a:lnTo>
                    <a:lnTo>
                      <a:pt x="74" y="42"/>
                    </a:lnTo>
                    <a:lnTo>
                      <a:pt x="74" y="38"/>
                    </a:lnTo>
                    <a:lnTo>
                      <a:pt x="74" y="34"/>
                    </a:lnTo>
                    <a:lnTo>
                      <a:pt x="74" y="30"/>
                    </a:lnTo>
                    <a:lnTo>
                      <a:pt x="70" y="30"/>
                    </a:lnTo>
                    <a:lnTo>
                      <a:pt x="66" y="30"/>
                    </a:lnTo>
                    <a:lnTo>
                      <a:pt x="66" y="26"/>
                    </a:lnTo>
                    <a:lnTo>
                      <a:pt x="66" y="22"/>
                    </a:lnTo>
                    <a:lnTo>
                      <a:pt x="62" y="22"/>
                    </a:lnTo>
                    <a:lnTo>
                      <a:pt x="60" y="22"/>
                    </a:lnTo>
                    <a:lnTo>
                      <a:pt x="62" y="22"/>
                    </a:lnTo>
                    <a:lnTo>
                      <a:pt x="60" y="22"/>
                    </a:lnTo>
                    <a:lnTo>
                      <a:pt x="56" y="22"/>
                    </a:lnTo>
                    <a:lnTo>
                      <a:pt x="52" y="18"/>
                    </a:lnTo>
                    <a:lnTo>
                      <a:pt x="48" y="18"/>
                    </a:lnTo>
                    <a:lnTo>
                      <a:pt x="48" y="16"/>
                    </a:lnTo>
                    <a:lnTo>
                      <a:pt x="44" y="16"/>
                    </a:lnTo>
                    <a:lnTo>
                      <a:pt x="48" y="16"/>
                    </a:lnTo>
                    <a:lnTo>
                      <a:pt x="48" y="18"/>
                    </a:lnTo>
                    <a:lnTo>
                      <a:pt x="48" y="22"/>
                    </a:lnTo>
                    <a:lnTo>
                      <a:pt x="48" y="26"/>
                    </a:lnTo>
                    <a:lnTo>
                      <a:pt x="48" y="30"/>
                    </a:lnTo>
                    <a:lnTo>
                      <a:pt x="48" y="34"/>
                    </a:lnTo>
                    <a:lnTo>
                      <a:pt x="52" y="34"/>
                    </a:lnTo>
                    <a:lnTo>
                      <a:pt x="52" y="38"/>
                    </a:lnTo>
                    <a:lnTo>
                      <a:pt x="52" y="42"/>
                    </a:lnTo>
                    <a:lnTo>
                      <a:pt x="52" y="46"/>
                    </a:lnTo>
                    <a:lnTo>
                      <a:pt x="52" y="48"/>
                    </a:lnTo>
                    <a:lnTo>
                      <a:pt x="52" y="52"/>
                    </a:lnTo>
                    <a:lnTo>
                      <a:pt x="56" y="52"/>
                    </a:lnTo>
                    <a:lnTo>
                      <a:pt x="56" y="56"/>
                    </a:lnTo>
                    <a:lnTo>
                      <a:pt x="60" y="56"/>
                    </a:lnTo>
                    <a:lnTo>
                      <a:pt x="60" y="60"/>
                    </a:lnTo>
                    <a:lnTo>
                      <a:pt x="62" y="60"/>
                    </a:lnTo>
                    <a:lnTo>
                      <a:pt x="62" y="64"/>
                    </a:lnTo>
                    <a:lnTo>
                      <a:pt x="66" y="64"/>
                    </a:lnTo>
                    <a:lnTo>
                      <a:pt x="66" y="68"/>
                    </a:lnTo>
                    <a:lnTo>
                      <a:pt x="66" y="72"/>
                    </a:lnTo>
                    <a:lnTo>
                      <a:pt x="70" y="72"/>
                    </a:lnTo>
                    <a:lnTo>
                      <a:pt x="70" y="74"/>
                    </a:lnTo>
                    <a:lnTo>
                      <a:pt x="74" y="74"/>
                    </a:lnTo>
                    <a:lnTo>
                      <a:pt x="74" y="78"/>
                    </a:lnTo>
                    <a:lnTo>
                      <a:pt x="78" y="82"/>
                    </a:lnTo>
                    <a:lnTo>
                      <a:pt x="78" y="86"/>
                    </a:lnTo>
                    <a:lnTo>
                      <a:pt x="78" y="90"/>
                    </a:lnTo>
                    <a:lnTo>
                      <a:pt x="78" y="94"/>
                    </a:lnTo>
                    <a:lnTo>
                      <a:pt x="82" y="94"/>
                    </a:lnTo>
                    <a:lnTo>
                      <a:pt x="86" y="98"/>
                    </a:lnTo>
                    <a:lnTo>
                      <a:pt x="86" y="102"/>
                    </a:lnTo>
                    <a:lnTo>
                      <a:pt x="90" y="104"/>
                    </a:lnTo>
                    <a:lnTo>
                      <a:pt x="90" y="108"/>
                    </a:lnTo>
                    <a:lnTo>
                      <a:pt x="90" y="112"/>
                    </a:lnTo>
                    <a:lnTo>
                      <a:pt x="92" y="112"/>
                    </a:lnTo>
                    <a:lnTo>
                      <a:pt x="92" y="116"/>
                    </a:lnTo>
                    <a:lnTo>
                      <a:pt x="92" y="112"/>
                    </a:lnTo>
                    <a:lnTo>
                      <a:pt x="92" y="108"/>
                    </a:lnTo>
                    <a:lnTo>
                      <a:pt x="92" y="112"/>
                    </a:lnTo>
                    <a:lnTo>
                      <a:pt x="96" y="112"/>
                    </a:lnTo>
                    <a:lnTo>
                      <a:pt x="96" y="116"/>
                    </a:lnTo>
                    <a:lnTo>
                      <a:pt x="96" y="120"/>
                    </a:lnTo>
                    <a:lnTo>
                      <a:pt x="96" y="124"/>
                    </a:lnTo>
                    <a:lnTo>
                      <a:pt x="96" y="128"/>
                    </a:lnTo>
                    <a:lnTo>
                      <a:pt x="100" y="128"/>
                    </a:lnTo>
                    <a:lnTo>
                      <a:pt x="100" y="132"/>
                    </a:lnTo>
                    <a:lnTo>
                      <a:pt x="104" y="134"/>
                    </a:lnTo>
                    <a:lnTo>
                      <a:pt x="104" y="138"/>
                    </a:lnTo>
                    <a:lnTo>
                      <a:pt x="104" y="142"/>
                    </a:lnTo>
                    <a:lnTo>
                      <a:pt x="106" y="142"/>
                    </a:lnTo>
                    <a:lnTo>
                      <a:pt x="106" y="146"/>
                    </a:lnTo>
                    <a:lnTo>
                      <a:pt x="106" y="150"/>
                    </a:lnTo>
                    <a:lnTo>
                      <a:pt x="106" y="154"/>
                    </a:lnTo>
                    <a:lnTo>
                      <a:pt x="106" y="158"/>
                    </a:lnTo>
                    <a:lnTo>
                      <a:pt x="110" y="158"/>
                    </a:lnTo>
                    <a:lnTo>
                      <a:pt x="114" y="158"/>
                    </a:lnTo>
                    <a:lnTo>
                      <a:pt x="110" y="158"/>
                    </a:lnTo>
                    <a:lnTo>
                      <a:pt x="110" y="154"/>
                    </a:lnTo>
                    <a:lnTo>
                      <a:pt x="114" y="154"/>
                    </a:lnTo>
                    <a:lnTo>
                      <a:pt x="114" y="158"/>
                    </a:lnTo>
                    <a:lnTo>
                      <a:pt x="118" y="158"/>
                    </a:lnTo>
                    <a:lnTo>
                      <a:pt x="118" y="160"/>
                    </a:lnTo>
                    <a:lnTo>
                      <a:pt x="118" y="164"/>
                    </a:lnTo>
                    <a:lnTo>
                      <a:pt x="122" y="164"/>
                    </a:lnTo>
                    <a:lnTo>
                      <a:pt x="122" y="168"/>
                    </a:lnTo>
                    <a:lnTo>
                      <a:pt x="126" y="168"/>
                    </a:lnTo>
                    <a:lnTo>
                      <a:pt x="126" y="172"/>
                    </a:lnTo>
                    <a:lnTo>
                      <a:pt x="126" y="176"/>
                    </a:lnTo>
                    <a:lnTo>
                      <a:pt x="122" y="176"/>
                    </a:lnTo>
                    <a:lnTo>
                      <a:pt x="122" y="180"/>
                    </a:lnTo>
                    <a:lnTo>
                      <a:pt x="118" y="180"/>
                    </a:lnTo>
                    <a:lnTo>
                      <a:pt x="114" y="180"/>
                    </a:lnTo>
                    <a:lnTo>
                      <a:pt x="114" y="176"/>
                    </a:lnTo>
                    <a:lnTo>
                      <a:pt x="114" y="172"/>
                    </a:lnTo>
                    <a:lnTo>
                      <a:pt x="110" y="168"/>
                    </a:lnTo>
                    <a:lnTo>
                      <a:pt x="106" y="164"/>
                    </a:lnTo>
                    <a:lnTo>
                      <a:pt x="104" y="160"/>
                    </a:lnTo>
                    <a:lnTo>
                      <a:pt x="104" y="158"/>
                    </a:lnTo>
                    <a:lnTo>
                      <a:pt x="100" y="158"/>
                    </a:lnTo>
                    <a:lnTo>
                      <a:pt x="96" y="154"/>
                    </a:lnTo>
                    <a:lnTo>
                      <a:pt x="96" y="154"/>
                    </a:lnTo>
                    <a:lnTo>
                      <a:pt x="96" y="154"/>
                    </a:lnTo>
                    <a:close/>
                    <a:moveTo>
                      <a:pt x="106" y="142"/>
                    </a:moveTo>
                    <a:lnTo>
                      <a:pt x="110" y="146"/>
                    </a:lnTo>
                    <a:lnTo>
                      <a:pt x="106" y="146"/>
                    </a:lnTo>
                    <a:lnTo>
                      <a:pt x="106" y="142"/>
                    </a:lnTo>
                    <a:lnTo>
                      <a:pt x="106" y="142"/>
                    </a:lnTo>
                    <a:lnTo>
                      <a:pt x="106" y="142"/>
                    </a:lnTo>
                    <a:close/>
                    <a:moveTo>
                      <a:pt x="86" y="138"/>
                    </a:moveTo>
                    <a:lnTo>
                      <a:pt x="90" y="138"/>
                    </a:lnTo>
                    <a:lnTo>
                      <a:pt x="86" y="138"/>
                    </a:lnTo>
                    <a:lnTo>
                      <a:pt x="86" y="142"/>
                    </a:lnTo>
                    <a:lnTo>
                      <a:pt x="86" y="146"/>
                    </a:lnTo>
                    <a:lnTo>
                      <a:pt x="90" y="150"/>
                    </a:lnTo>
                    <a:lnTo>
                      <a:pt x="86" y="150"/>
                    </a:lnTo>
                    <a:lnTo>
                      <a:pt x="86" y="146"/>
                    </a:lnTo>
                    <a:lnTo>
                      <a:pt x="86" y="142"/>
                    </a:lnTo>
                    <a:lnTo>
                      <a:pt x="86" y="138"/>
                    </a:lnTo>
                    <a:lnTo>
                      <a:pt x="86" y="138"/>
                    </a:lnTo>
                    <a:lnTo>
                      <a:pt x="86" y="138"/>
                    </a:lnTo>
                    <a:close/>
                    <a:moveTo>
                      <a:pt x="104" y="254"/>
                    </a:moveTo>
                    <a:lnTo>
                      <a:pt x="100" y="254"/>
                    </a:lnTo>
                    <a:lnTo>
                      <a:pt x="104" y="254"/>
                    </a:lnTo>
                    <a:lnTo>
                      <a:pt x="104" y="250"/>
                    </a:lnTo>
                    <a:lnTo>
                      <a:pt x="104" y="254"/>
                    </a:lnTo>
                    <a:lnTo>
                      <a:pt x="104" y="254"/>
                    </a:lnTo>
                    <a:lnTo>
                      <a:pt x="104" y="254"/>
                    </a:lnTo>
                    <a:close/>
                    <a:moveTo>
                      <a:pt x="74" y="72"/>
                    </a:moveTo>
                    <a:lnTo>
                      <a:pt x="70" y="72"/>
                    </a:lnTo>
                    <a:lnTo>
                      <a:pt x="70" y="68"/>
                    </a:lnTo>
                    <a:lnTo>
                      <a:pt x="66" y="64"/>
                    </a:lnTo>
                    <a:lnTo>
                      <a:pt x="66" y="60"/>
                    </a:lnTo>
                    <a:lnTo>
                      <a:pt x="70" y="60"/>
                    </a:lnTo>
                    <a:lnTo>
                      <a:pt x="70" y="64"/>
                    </a:lnTo>
                    <a:lnTo>
                      <a:pt x="70" y="68"/>
                    </a:lnTo>
                    <a:lnTo>
                      <a:pt x="74" y="68"/>
                    </a:lnTo>
                    <a:lnTo>
                      <a:pt x="74" y="72"/>
                    </a:lnTo>
                    <a:lnTo>
                      <a:pt x="74" y="72"/>
                    </a:lnTo>
                    <a:lnTo>
                      <a:pt x="74" y="72"/>
                    </a:lnTo>
                    <a:close/>
                    <a:moveTo>
                      <a:pt x="86" y="74"/>
                    </a:moveTo>
                    <a:lnTo>
                      <a:pt x="82" y="74"/>
                    </a:lnTo>
                    <a:lnTo>
                      <a:pt x="82" y="72"/>
                    </a:lnTo>
                    <a:lnTo>
                      <a:pt x="82" y="68"/>
                    </a:lnTo>
                    <a:lnTo>
                      <a:pt x="86" y="68"/>
                    </a:lnTo>
                    <a:lnTo>
                      <a:pt x="86" y="72"/>
                    </a:lnTo>
                    <a:lnTo>
                      <a:pt x="86" y="74"/>
                    </a:lnTo>
                    <a:lnTo>
                      <a:pt x="86" y="74"/>
                    </a:lnTo>
                    <a:lnTo>
                      <a:pt x="86" y="74"/>
                    </a:lnTo>
                    <a:close/>
                    <a:moveTo>
                      <a:pt x="0" y="72"/>
                    </a:moveTo>
                    <a:lnTo>
                      <a:pt x="0" y="68"/>
                    </a:lnTo>
                    <a:lnTo>
                      <a:pt x="0" y="72"/>
                    </a:lnTo>
                    <a:lnTo>
                      <a:pt x="0" y="72"/>
                    </a:lnTo>
                    <a:lnTo>
                      <a:pt x="0" y="72"/>
                    </a:lnTo>
                    <a:close/>
                    <a:moveTo>
                      <a:pt x="44" y="90"/>
                    </a:moveTo>
                    <a:lnTo>
                      <a:pt x="44" y="86"/>
                    </a:lnTo>
                    <a:lnTo>
                      <a:pt x="40" y="86"/>
                    </a:lnTo>
                    <a:lnTo>
                      <a:pt x="44" y="86"/>
                    </a:lnTo>
                    <a:lnTo>
                      <a:pt x="44" y="82"/>
                    </a:lnTo>
                    <a:lnTo>
                      <a:pt x="44" y="86"/>
                    </a:lnTo>
                    <a:lnTo>
                      <a:pt x="44" y="90"/>
                    </a:lnTo>
                    <a:lnTo>
                      <a:pt x="44" y="90"/>
                    </a:lnTo>
                    <a:lnTo>
                      <a:pt x="44" y="90"/>
                    </a:lnTo>
                    <a:close/>
                    <a:moveTo>
                      <a:pt x="100" y="128"/>
                    </a:moveTo>
                    <a:lnTo>
                      <a:pt x="100" y="124"/>
                    </a:lnTo>
                    <a:lnTo>
                      <a:pt x="100" y="128"/>
                    </a:lnTo>
                    <a:lnTo>
                      <a:pt x="100" y="128"/>
                    </a:lnTo>
                    <a:lnTo>
                      <a:pt x="100" y="128"/>
                    </a:lnTo>
                    <a:close/>
                    <a:moveTo>
                      <a:pt x="110" y="154"/>
                    </a:moveTo>
                    <a:lnTo>
                      <a:pt x="110" y="150"/>
                    </a:lnTo>
                    <a:lnTo>
                      <a:pt x="110" y="154"/>
                    </a:lnTo>
                    <a:lnTo>
                      <a:pt x="110" y="154"/>
                    </a:lnTo>
                    <a:lnTo>
                      <a:pt x="110" y="154"/>
                    </a:lnTo>
                    <a:close/>
                    <a:moveTo>
                      <a:pt x="92" y="154"/>
                    </a:moveTo>
                    <a:lnTo>
                      <a:pt x="90" y="154"/>
                    </a:lnTo>
                    <a:lnTo>
                      <a:pt x="90" y="150"/>
                    </a:lnTo>
                    <a:lnTo>
                      <a:pt x="92" y="150"/>
                    </a:lnTo>
                    <a:lnTo>
                      <a:pt x="92" y="154"/>
                    </a:lnTo>
                    <a:lnTo>
                      <a:pt x="92" y="154"/>
                    </a:lnTo>
                    <a:lnTo>
                      <a:pt x="92" y="154"/>
                    </a:lnTo>
                    <a:close/>
                    <a:moveTo>
                      <a:pt x="118" y="158"/>
                    </a:moveTo>
                    <a:lnTo>
                      <a:pt x="118" y="154"/>
                    </a:lnTo>
                    <a:lnTo>
                      <a:pt x="118" y="158"/>
                    </a:lnTo>
                    <a:lnTo>
                      <a:pt x="118" y="158"/>
                    </a:lnTo>
                    <a:lnTo>
                      <a:pt x="118" y="158"/>
                    </a:lnTo>
                    <a:close/>
                    <a:moveTo>
                      <a:pt x="162" y="206"/>
                    </a:moveTo>
                    <a:lnTo>
                      <a:pt x="162" y="202"/>
                    </a:lnTo>
                    <a:lnTo>
                      <a:pt x="166" y="202"/>
                    </a:lnTo>
                    <a:lnTo>
                      <a:pt x="166" y="206"/>
                    </a:lnTo>
                    <a:lnTo>
                      <a:pt x="162" y="206"/>
                    </a:lnTo>
                    <a:lnTo>
                      <a:pt x="162" y="206"/>
                    </a:lnTo>
                    <a:lnTo>
                      <a:pt x="162" y="206"/>
                    </a:lnTo>
                    <a:close/>
                    <a:moveTo>
                      <a:pt x="166" y="206"/>
                    </a:moveTo>
                    <a:lnTo>
                      <a:pt x="170" y="206"/>
                    </a:lnTo>
                    <a:lnTo>
                      <a:pt x="166" y="206"/>
                    </a:lnTo>
                    <a:lnTo>
                      <a:pt x="166" y="206"/>
                    </a:lnTo>
                    <a:lnTo>
                      <a:pt x="166" y="206"/>
                    </a:lnTo>
                    <a:close/>
                    <a:moveTo>
                      <a:pt x="442" y="228"/>
                    </a:moveTo>
                    <a:lnTo>
                      <a:pt x="442" y="224"/>
                    </a:lnTo>
                    <a:lnTo>
                      <a:pt x="442" y="220"/>
                    </a:lnTo>
                    <a:lnTo>
                      <a:pt x="446" y="220"/>
                    </a:lnTo>
                    <a:lnTo>
                      <a:pt x="446" y="224"/>
                    </a:lnTo>
                    <a:lnTo>
                      <a:pt x="442" y="224"/>
                    </a:lnTo>
                    <a:lnTo>
                      <a:pt x="442" y="228"/>
                    </a:lnTo>
                    <a:lnTo>
                      <a:pt x="442" y="228"/>
                    </a:lnTo>
                    <a:lnTo>
                      <a:pt x="442" y="228"/>
                    </a:lnTo>
                    <a:close/>
                    <a:moveTo>
                      <a:pt x="376" y="254"/>
                    </a:moveTo>
                    <a:lnTo>
                      <a:pt x="372" y="254"/>
                    </a:lnTo>
                    <a:lnTo>
                      <a:pt x="376" y="254"/>
                    </a:lnTo>
                    <a:lnTo>
                      <a:pt x="380" y="254"/>
                    </a:lnTo>
                    <a:lnTo>
                      <a:pt x="376" y="254"/>
                    </a:lnTo>
                    <a:lnTo>
                      <a:pt x="376" y="254"/>
                    </a:lnTo>
                    <a:lnTo>
                      <a:pt x="376" y="25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B70"/>
                  </a:solidFill>
                  <a:effectLst/>
                  <a:uLnTx/>
                  <a:uFillTx/>
                  <a:latin typeface="Open Sans" panose="020B0606030504020204"/>
                  <a:ea typeface="+mn-ea"/>
                  <a:cs typeface="+mn-cs"/>
                </a:endParaRPr>
              </a:p>
            </p:txBody>
          </p:sp>
          <p:sp>
            <p:nvSpPr>
              <p:cNvPr id="539" name="Freeform 79">
                <a:extLst>
                  <a:ext uri="{FF2B5EF4-FFF2-40B4-BE49-F238E27FC236}">
                    <a16:creationId xmlns:a16="http://schemas.microsoft.com/office/drawing/2014/main" id="{9BCC4276-F4DB-4FD5-9291-D853260C1EAD}"/>
                  </a:ext>
                </a:extLst>
              </p:cNvPr>
              <p:cNvSpPr>
                <a:spLocks noEditPoints="1"/>
              </p:cNvSpPr>
              <p:nvPr/>
            </p:nvSpPr>
            <p:spPr bwMode="auto">
              <a:xfrm>
                <a:off x="4397183" y="4221971"/>
                <a:ext cx="19442" cy="7868"/>
              </a:xfrm>
              <a:custGeom>
                <a:avLst/>
                <a:gdLst>
                  <a:gd name="T0" fmla="*/ 4 w 10"/>
                  <a:gd name="T1" fmla="*/ 4 h 4"/>
                  <a:gd name="T2" fmla="*/ 4 w 10"/>
                  <a:gd name="T3" fmla="*/ 4 h 4"/>
                  <a:gd name="T4" fmla="*/ 4 w 10"/>
                  <a:gd name="T5" fmla="*/ 4 h 4"/>
                  <a:gd name="T6" fmla="*/ 4 w 10"/>
                  <a:gd name="T7" fmla="*/ 4 h 4"/>
                  <a:gd name="T8" fmla="*/ 0 w 10"/>
                  <a:gd name="T9" fmla="*/ 4 h 4"/>
                  <a:gd name="T10" fmla="*/ 0 w 10"/>
                  <a:gd name="T11" fmla="*/ 0 h 4"/>
                  <a:gd name="T12" fmla="*/ 0 w 10"/>
                  <a:gd name="T13" fmla="*/ 0 h 4"/>
                  <a:gd name="T14" fmla="*/ 0 w 10"/>
                  <a:gd name="T15" fmla="*/ 0 h 4"/>
                  <a:gd name="T16" fmla="*/ 0 w 10"/>
                  <a:gd name="T17" fmla="*/ 0 h 4"/>
                  <a:gd name="T18" fmla="*/ 0 w 10"/>
                  <a:gd name="T19" fmla="*/ 0 h 4"/>
                  <a:gd name="T20" fmla="*/ 0 w 10"/>
                  <a:gd name="T21" fmla="*/ 0 h 4"/>
                  <a:gd name="T22" fmla="*/ 0 w 10"/>
                  <a:gd name="T23" fmla="*/ 0 h 4"/>
                  <a:gd name="T24" fmla="*/ 0 w 10"/>
                  <a:gd name="T25" fmla="*/ 0 h 4"/>
                  <a:gd name="T26" fmla="*/ 0 w 10"/>
                  <a:gd name="T27" fmla="*/ 0 h 4"/>
                  <a:gd name="T28" fmla="*/ 0 w 10"/>
                  <a:gd name="T29" fmla="*/ 0 h 4"/>
                  <a:gd name="T30" fmla="*/ 0 w 10"/>
                  <a:gd name="T31" fmla="*/ 0 h 4"/>
                  <a:gd name="T32" fmla="*/ 0 w 10"/>
                  <a:gd name="T33" fmla="*/ 0 h 4"/>
                  <a:gd name="T34" fmla="*/ 0 w 10"/>
                  <a:gd name="T35" fmla="*/ 0 h 4"/>
                  <a:gd name="T36" fmla="*/ 0 w 10"/>
                  <a:gd name="T37" fmla="*/ 0 h 4"/>
                  <a:gd name="T38" fmla="*/ 0 w 10"/>
                  <a:gd name="T39" fmla="*/ 0 h 4"/>
                  <a:gd name="T40" fmla="*/ 0 w 10"/>
                  <a:gd name="T41" fmla="*/ 0 h 4"/>
                  <a:gd name="T42" fmla="*/ 0 w 10"/>
                  <a:gd name="T43" fmla="*/ 0 h 4"/>
                  <a:gd name="T44" fmla="*/ 4 w 10"/>
                  <a:gd name="T45" fmla="*/ 0 h 4"/>
                  <a:gd name="T46" fmla="*/ 4 w 10"/>
                  <a:gd name="T47" fmla="*/ 0 h 4"/>
                  <a:gd name="T48" fmla="*/ 4 w 10"/>
                  <a:gd name="T49" fmla="*/ 4 h 4"/>
                  <a:gd name="T50" fmla="*/ 4 w 10"/>
                  <a:gd name="T51" fmla="*/ 4 h 4"/>
                  <a:gd name="T52" fmla="*/ 4 w 10"/>
                  <a:gd name="T53" fmla="*/ 4 h 4"/>
                  <a:gd name="T54" fmla="*/ 4 w 10"/>
                  <a:gd name="T55" fmla="*/ 4 h 4"/>
                  <a:gd name="T56" fmla="*/ 4 w 10"/>
                  <a:gd name="T57" fmla="*/ 4 h 4"/>
                  <a:gd name="T58" fmla="*/ 4 w 10"/>
                  <a:gd name="T59" fmla="*/ 4 h 4"/>
                  <a:gd name="T60" fmla="*/ 4 w 10"/>
                  <a:gd name="T61" fmla="*/ 4 h 4"/>
                  <a:gd name="T62" fmla="*/ 10 w 10"/>
                  <a:gd name="T63" fmla="*/ 4 h 4"/>
                  <a:gd name="T64" fmla="*/ 10 w 10"/>
                  <a:gd name="T65" fmla="*/ 4 h 4"/>
                  <a:gd name="T66" fmla="*/ 10 w 10"/>
                  <a:gd name="T67" fmla="*/ 4 h 4"/>
                  <a:gd name="T68" fmla="*/ 10 w 10"/>
                  <a:gd name="T69" fmla="*/ 4 h 4"/>
                  <a:gd name="T70" fmla="*/ 10 w 10"/>
                  <a:gd name="T71" fmla="*/ 4 h 4"/>
                  <a:gd name="T72" fmla="*/ 10 w 10"/>
                  <a:gd name="T73" fmla="*/ 4 h 4"/>
                  <a:gd name="T74" fmla="*/ 10 w 10"/>
                  <a:gd name="T75" fmla="*/ 4 h 4"/>
                  <a:gd name="T76" fmla="*/ 10 w 10"/>
                  <a:gd name="T77" fmla="*/ 4 h 4"/>
                  <a:gd name="T78" fmla="*/ 10 w 10"/>
                  <a:gd name="T79" fmla="*/ 0 h 4"/>
                  <a:gd name="T80" fmla="*/ 10 w 10"/>
                  <a:gd name="T81" fmla="*/ 0 h 4"/>
                  <a:gd name="T82" fmla="*/ 10 w 10"/>
                  <a:gd name="T83" fmla="*/ 0 h 4"/>
                  <a:gd name="T84" fmla="*/ 10 w 10"/>
                  <a:gd name="T85" fmla="*/ 0 h 4"/>
                  <a:gd name="T86" fmla="*/ 10 w 10"/>
                  <a:gd name="T87" fmla="*/ 0 h 4"/>
                  <a:gd name="T88" fmla="*/ 8 w 10"/>
                  <a:gd name="T89" fmla="*/ 0 h 4"/>
                  <a:gd name="T90" fmla="*/ 8 w 10"/>
                  <a:gd name="T91" fmla="*/ 0 h 4"/>
                  <a:gd name="T92" fmla="*/ 8 w 10"/>
                  <a:gd name="T93" fmla="*/ 0 h 4"/>
                  <a:gd name="T94" fmla="*/ 8 w 10"/>
                  <a:gd name="T95" fmla="*/ 0 h 4"/>
                  <a:gd name="T96" fmla="*/ 8 w 10"/>
                  <a:gd name="T97" fmla="*/ 0 h 4"/>
                  <a:gd name="T98" fmla="*/ 8 w 10"/>
                  <a:gd name="T99" fmla="*/ 0 h 4"/>
                  <a:gd name="T100" fmla="*/ 10 w 10"/>
                  <a:gd name="T101" fmla="*/ 0 h 4"/>
                  <a:gd name="T102" fmla="*/ 10 w 10"/>
                  <a:gd name="T103" fmla="*/ 0 h 4"/>
                  <a:gd name="T104" fmla="*/ 10 w 10"/>
                  <a:gd name="T105" fmla="*/ 0 h 4"/>
                  <a:gd name="T106" fmla="*/ 10 w 10"/>
                  <a:gd name="T107" fmla="*/ 4 h 4"/>
                  <a:gd name="T108" fmla="*/ 10 w 10"/>
                  <a:gd name="T109" fmla="*/ 4 h 4"/>
                  <a:gd name="T110" fmla="*/ 10 w 10"/>
                  <a:gd name="T111" fmla="*/ 4 h 4"/>
                  <a:gd name="T112" fmla="*/ 10 w 10"/>
                  <a:gd name="T113" fmla="*/ 4 h 4"/>
                  <a:gd name="T114" fmla="*/ 10 w 10"/>
                  <a:gd name="T115" fmla="*/ 4 h 4"/>
                  <a:gd name="T116" fmla="*/ 10 w 10"/>
                  <a:gd name="T1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 h="4">
                    <a:moveTo>
                      <a:pt x="4" y="4"/>
                    </a:moveTo>
                    <a:lnTo>
                      <a:pt x="4" y="4"/>
                    </a:lnTo>
                    <a:lnTo>
                      <a:pt x="4" y="4"/>
                    </a:lnTo>
                    <a:lnTo>
                      <a:pt x="4" y="4"/>
                    </a:lnTo>
                    <a:lnTo>
                      <a:pt x="0" y="4"/>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4" y="0"/>
                    </a:lnTo>
                    <a:lnTo>
                      <a:pt x="4" y="0"/>
                    </a:lnTo>
                    <a:lnTo>
                      <a:pt x="4" y="4"/>
                    </a:lnTo>
                    <a:lnTo>
                      <a:pt x="4" y="4"/>
                    </a:lnTo>
                    <a:lnTo>
                      <a:pt x="4" y="4"/>
                    </a:lnTo>
                    <a:lnTo>
                      <a:pt x="4" y="4"/>
                    </a:lnTo>
                    <a:lnTo>
                      <a:pt x="4" y="4"/>
                    </a:lnTo>
                    <a:lnTo>
                      <a:pt x="4" y="4"/>
                    </a:lnTo>
                    <a:lnTo>
                      <a:pt x="4" y="4"/>
                    </a:lnTo>
                    <a:close/>
                    <a:moveTo>
                      <a:pt x="10" y="4"/>
                    </a:moveTo>
                    <a:lnTo>
                      <a:pt x="10" y="4"/>
                    </a:lnTo>
                    <a:lnTo>
                      <a:pt x="10" y="4"/>
                    </a:lnTo>
                    <a:lnTo>
                      <a:pt x="10" y="4"/>
                    </a:lnTo>
                    <a:lnTo>
                      <a:pt x="10" y="4"/>
                    </a:lnTo>
                    <a:lnTo>
                      <a:pt x="10" y="4"/>
                    </a:lnTo>
                    <a:lnTo>
                      <a:pt x="10" y="4"/>
                    </a:lnTo>
                    <a:lnTo>
                      <a:pt x="10" y="4"/>
                    </a:lnTo>
                    <a:lnTo>
                      <a:pt x="10" y="0"/>
                    </a:lnTo>
                    <a:lnTo>
                      <a:pt x="10" y="0"/>
                    </a:lnTo>
                    <a:lnTo>
                      <a:pt x="10" y="0"/>
                    </a:lnTo>
                    <a:lnTo>
                      <a:pt x="10" y="0"/>
                    </a:lnTo>
                    <a:lnTo>
                      <a:pt x="10" y="0"/>
                    </a:lnTo>
                    <a:lnTo>
                      <a:pt x="8" y="0"/>
                    </a:lnTo>
                    <a:lnTo>
                      <a:pt x="8" y="0"/>
                    </a:lnTo>
                    <a:lnTo>
                      <a:pt x="8" y="0"/>
                    </a:lnTo>
                    <a:lnTo>
                      <a:pt x="8" y="0"/>
                    </a:lnTo>
                    <a:lnTo>
                      <a:pt x="8" y="0"/>
                    </a:lnTo>
                    <a:lnTo>
                      <a:pt x="8" y="0"/>
                    </a:lnTo>
                    <a:lnTo>
                      <a:pt x="10" y="0"/>
                    </a:lnTo>
                    <a:lnTo>
                      <a:pt x="10" y="0"/>
                    </a:lnTo>
                    <a:lnTo>
                      <a:pt x="10" y="0"/>
                    </a:lnTo>
                    <a:lnTo>
                      <a:pt x="10" y="4"/>
                    </a:lnTo>
                    <a:lnTo>
                      <a:pt x="10" y="4"/>
                    </a:lnTo>
                    <a:lnTo>
                      <a:pt x="10" y="4"/>
                    </a:lnTo>
                    <a:lnTo>
                      <a:pt x="10" y="4"/>
                    </a:lnTo>
                    <a:lnTo>
                      <a:pt x="10" y="4"/>
                    </a:lnTo>
                    <a:lnTo>
                      <a:pt x="10"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0" name="Freeform 80">
                <a:extLst>
                  <a:ext uri="{FF2B5EF4-FFF2-40B4-BE49-F238E27FC236}">
                    <a16:creationId xmlns:a16="http://schemas.microsoft.com/office/drawing/2014/main" id="{AC343A2A-B54D-4A17-B113-2E51DF7E4DD6}"/>
                  </a:ext>
                </a:extLst>
              </p:cNvPr>
              <p:cNvSpPr>
                <a:spLocks/>
              </p:cNvSpPr>
              <p:nvPr/>
            </p:nvSpPr>
            <p:spPr bwMode="auto">
              <a:xfrm>
                <a:off x="3880012" y="4127546"/>
                <a:ext cx="132209" cy="149506"/>
              </a:xfrm>
              <a:custGeom>
                <a:avLst/>
                <a:gdLst>
                  <a:gd name="T0" fmla="*/ 64 w 68"/>
                  <a:gd name="T1" fmla="*/ 4 h 76"/>
                  <a:gd name="T2" fmla="*/ 64 w 68"/>
                  <a:gd name="T3" fmla="*/ 8 h 76"/>
                  <a:gd name="T4" fmla="*/ 64 w 68"/>
                  <a:gd name="T5" fmla="*/ 12 h 76"/>
                  <a:gd name="T6" fmla="*/ 64 w 68"/>
                  <a:gd name="T7" fmla="*/ 20 h 76"/>
                  <a:gd name="T8" fmla="*/ 60 w 68"/>
                  <a:gd name="T9" fmla="*/ 24 h 76"/>
                  <a:gd name="T10" fmla="*/ 60 w 68"/>
                  <a:gd name="T11" fmla="*/ 30 h 76"/>
                  <a:gd name="T12" fmla="*/ 60 w 68"/>
                  <a:gd name="T13" fmla="*/ 34 h 76"/>
                  <a:gd name="T14" fmla="*/ 60 w 68"/>
                  <a:gd name="T15" fmla="*/ 42 h 76"/>
                  <a:gd name="T16" fmla="*/ 60 w 68"/>
                  <a:gd name="T17" fmla="*/ 46 h 76"/>
                  <a:gd name="T18" fmla="*/ 60 w 68"/>
                  <a:gd name="T19" fmla="*/ 46 h 76"/>
                  <a:gd name="T20" fmla="*/ 60 w 68"/>
                  <a:gd name="T21" fmla="*/ 46 h 76"/>
                  <a:gd name="T22" fmla="*/ 60 w 68"/>
                  <a:gd name="T23" fmla="*/ 42 h 76"/>
                  <a:gd name="T24" fmla="*/ 56 w 68"/>
                  <a:gd name="T25" fmla="*/ 46 h 76"/>
                  <a:gd name="T26" fmla="*/ 56 w 68"/>
                  <a:gd name="T27" fmla="*/ 54 h 76"/>
                  <a:gd name="T28" fmla="*/ 56 w 68"/>
                  <a:gd name="T29" fmla="*/ 58 h 76"/>
                  <a:gd name="T30" fmla="*/ 56 w 68"/>
                  <a:gd name="T31" fmla="*/ 58 h 76"/>
                  <a:gd name="T32" fmla="*/ 60 w 68"/>
                  <a:gd name="T33" fmla="*/ 60 h 76"/>
                  <a:gd name="T34" fmla="*/ 56 w 68"/>
                  <a:gd name="T35" fmla="*/ 64 h 76"/>
                  <a:gd name="T36" fmla="*/ 56 w 68"/>
                  <a:gd name="T37" fmla="*/ 68 h 76"/>
                  <a:gd name="T38" fmla="*/ 56 w 68"/>
                  <a:gd name="T39" fmla="*/ 72 h 76"/>
                  <a:gd name="T40" fmla="*/ 60 w 68"/>
                  <a:gd name="T41" fmla="*/ 76 h 76"/>
                  <a:gd name="T42" fmla="*/ 56 w 68"/>
                  <a:gd name="T43" fmla="*/ 76 h 76"/>
                  <a:gd name="T44" fmla="*/ 52 w 68"/>
                  <a:gd name="T45" fmla="*/ 76 h 76"/>
                  <a:gd name="T46" fmla="*/ 48 w 68"/>
                  <a:gd name="T47" fmla="*/ 76 h 76"/>
                  <a:gd name="T48" fmla="*/ 38 w 68"/>
                  <a:gd name="T49" fmla="*/ 72 h 76"/>
                  <a:gd name="T50" fmla="*/ 38 w 68"/>
                  <a:gd name="T51" fmla="*/ 72 h 76"/>
                  <a:gd name="T52" fmla="*/ 30 w 68"/>
                  <a:gd name="T53" fmla="*/ 68 h 76"/>
                  <a:gd name="T54" fmla="*/ 26 w 68"/>
                  <a:gd name="T55" fmla="*/ 68 h 76"/>
                  <a:gd name="T56" fmla="*/ 22 w 68"/>
                  <a:gd name="T57" fmla="*/ 64 h 76"/>
                  <a:gd name="T58" fmla="*/ 20 w 68"/>
                  <a:gd name="T59" fmla="*/ 58 h 76"/>
                  <a:gd name="T60" fmla="*/ 16 w 68"/>
                  <a:gd name="T61" fmla="*/ 54 h 76"/>
                  <a:gd name="T62" fmla="*/ 16 w 68"/>
                  <a:gd name="T63" fmla="*/ 50 h 76"/>
                  <a:gd name="T64" fmla="*/ 12 w 68"/>
                  <a:gd name="T65" fmla="*/ 46 h 76"/>
                  <a:gd name="T66" fmla="*/ 4 w 68"/>
                  <a:gd name="T67" fmla="*/ 42 h 76"/>
                  <a:gd name="T68" fmla="*/ 0 w 68"/>
                  <a:gd name="T69" fmla="*/ 38 h 76"/>
                  <a:gd name="T70" fmla="*/ 4 w 68"/>
                  <a:gd name="T71" fmla="*/ 38 h 76"/>
                  <a:gd name="T72" fmla="*/ 8 w 68"/>
                  <a:gd name="T73" fmla="*/ 38 h 76"/>
                  <a:gd name="T74" fmla="*/ 12 w 68"/>
                  <a:gd name="T75" fmla="*/ 38 h 76"/>
                  <a:gd name="T76" fmla="*/ 12 w 68"/>
                  <a:gd name="T77" fmla="*/ 34 h 76"/>
                  <a:gd name="T78" fmla="*/ 16 w 68"/>
                  <a:gd name="T79" fmla="*/ 30 h 76"/>
                  <a:gd name="T80" fmla="*/ 16 w 68"/>
                  <a:gd name="T81" fmla="*/ 30 h 76"/>
                  <a:gd name="T82" fmla="*/ 16 w 68"/>
                  <a:gd name="T83" fmla="*/ 24 h 76"/>
                  <a:gd name="T84" fmla="*/ 22 w 68"/>
                  <a:gd name="T85" fmla="*/ 20 h 76"/>
                  <a:gd name="T86" fmla="*/ 26 w 68"/>
                  <a:gd name="T87" fmla="*/ 20 h 76"/>
                  <a:gd name="T88" fmla="*/ 30 w 68"/>
                  <a:gd name="T89" fmla="*/ 24 h 76"/>
                  <a:gd name="T90" fmla="*/ 34 w 68"/>
                  <a:gd name="T91" fmla="*/ 16 h 76"/>
                  <a:gd name="T92" fmla="*/ 34 w 68"/>
                  <a:gd name="T93" fmla="*/ 16 h 76"/>
                  <a:gd name="T94" fmla="*/ 38 w 68"/>
                  <a:gd name="T95" fmla="*/ 12 h 76"/>
                  <a:gd name="T96" fmla="*/ 38 w 68"/>
                  <a:gd name="T97" fmla="*/ 12 h 76"/>
                  <a:gd name="T98" fmla="*/ 38 w 68"/>
                  <a:gd name="T99" fmla="*/ 8 h 76"/>
                  <a:gd name="T100" fmla="*/ 46 w 68"/>
                  <a:gd name="T101" fmla="*/ 8 h 76"/>
                  <a:gd name="T102" fmla="*/ 52 w 68"/>
                  <a:gd name="T103" fmla="*/ 8 h 76"/>
                  <a:gd name="T104" fmla="*/ 60 w 68"/>
                  <a:gd name="T105" fmla="*/ 4 h 76"/>
                  <a:gd name="T106" fmla="*/ 64 w 68"/>
                  <a:gd name="T10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76">
                    <a:moveTo>
                      <a:pt x="68" y="0"/>
                    </a:moveTo>
                    <a:lnTo>
                      <a:pt x="64" y="4"/>
                    </a:lnTo>
                    <a:lnTo>
                      <a:pt x="64" y="4"/>
                    </a:lnTo>
                    <a:lnTo>
                      <a:pt x="64" y="4"/>
                    </a:lnTo>
                    <a:lnTo>
                      <a:pt x="64" y="4"/>
                    </a:lnTo>
                    <a:lnTo>
                      <a:pt x="64" y="4"/>
                    </a:lnTo>
                    <a:lnTo>
                      <a:pt x="60" y="4"/>
                    </a:lnTo>
                    <a:lnTo>
                      <a:pt x="64" y="8"/>
                    </a:lnTo>
                    <a:lnTo>
                      <a:pt x="64" y="8"/>
                    </a:lnTo>
                    <a:lnTo>
                      <a:pt x="64" y="8"/>
                    </a:lnTo>
                    <a:lnTo>
                      <a:pt x="64" y="8"/>
                    </a:lnTo>
                    <a:lnTo>
                      <a:pt x="64" y="8"/>
                    </a:lnTo>
                    <a:lnTo>
                      <a:pt x="64" y="12"/>
                    </a:lnTo>
                    <a:lnTo>
                      <a:pt x="64" y="12"/>
                    </a:lnTo>
                    <a:lnTo>
                      <a:pt x="64" y="12"/>
                    </a:lnTo>
                    <a:lnTo>
                      <a:pt x="64" y="16"/>
                    </a:lnTo>
                    <a:lnTo>
                      <a:pt x="64" y="16"/>
                    </a:lnTo>
                    <a:lnTo>
                      <a:pt x="64" y="16"/>
                    </a:lnTo>
                    <a:lnTo>
                      <a:pt x="64" y="16"/>
                    </a:lnTo>
                    <a:lnTo>
                      <a:pt x="64" y="20"/>
                    </a:lnTo>
                    <a:lnTo>
                      <a:pt x="64" y="20"/>
                    </a:lnTo>
                    <a:lnTo>
                      <a:pt x="64" y="20"/>
                    </a:lnTo>
                    <a:lnTo>
                      <a:pt x="60" y="20"/>
                    </a:lnTo>
                    <a:lnTo>
                      <a:pt x="60" y="20"/>
                    </a:lnTo>
                    <a:lnTo>
                      <a:pt x="60" y="24"/>
                    </a:lnTo>
                    <a:lnTo>
                      <a:pt x="60" y="24"/>
                    </a:lnTo>
                    <a:lnTo>
                      <a:pt x="60" y="24"/>
                    </a:lnTo>
                    <a:lnTo>
                      <a:pt x="60" y="28"/>
                    </a:lnTo>
                    <a:lnTo>
                      <a:pt x="60" y="30"/>
                    </a:lnTo>
                    <a:lnTo>
                      <a:pt x="60" y="30"/>
                    </a:lnTo>
                    <a:lnTo>
                      <a:pt x="60" y="30"/>
                    </a:lnTo>
                    <a:lnTo>
                      <a:pt x="60" y="30"/>
                    </a:lnTo>
                    <a:lnTo>
                      <a:pt x="60" y="34"/>
                    </a:lnTo>
                    <a:lnTo>
                      <a:pt x="60" y="34"/>
                    </a:lnTo>
                    <a:lnTo>
                      <a:pt x="60" y="34"/>
                    </a:lnTo>
                    <a:lnTo>
                      <a:pt x="60" y="34"/>
                    </a:lnTo>
                    <a:lnTo>
                      <a:pt x="60" y="38"/>
                    </a:lnTo>
                    <a:lnTo>
                      <a:pt x="60" y="38"/>
                    </a:lnTo>
                    <a:lnTo>
                      <a:pt x="60" y="38"/>
                    </a:lnTo>
                    <a:lnTo>
                      <a:pt x="60" y="42"/>
                    </a:lnTo>
                    <a:lnTo>
                      <a:pt x="60" y="42"/>
                    </a:lnTo>
                    <a:lnTo>
                      <a:pt x="60" y="46"/>
                    </a:lnTo>
                    <a:lnTo>
                      <a:pt x="60" y="46"/>
                    </a:lnTo>
                    <a:lnTo>
                      <a:pt x="60" y="46"/>
                    </a:lnTo>
                    <a:lnTo>
                      <a:pt x="60" y="46"/>
                    </a:lnTo>
                    <a:lnTo>
                      <a:pt x="60" y="46"/>
                    </a:lnTo>
                    <a:lnTo>
                      <a:pt x="60" y="46"/>
                    </a:lnTo>
                    <a:lnTo>
                      <a:pt x="60" y="50"/>
                    </a:lnTo>
                    <a:lnTo>
                      <a:pt x="60" y="50"/>
                    </a:lnTo>
                    <a:lnTo>
                      <a:pt x="60" y="46"/>
                    </a:lnTo>
                    <a:lnTo>
                      <a:pt x="60" y="46"/>
                    </a:lnTo>
                    <a:lnTo>
                      <a:pt x="60" y="46"/>
                    </a:lnTo>
                    <a:lnTo>
                      <a:pt x="60" y="46"/>
                    </a:lnTo>
                    <a:lnTo>
                      <a:pt x="60" y="46"/>
                    </a:lnTo>
                    <a:lnTo>
                      <a:pt x="60" y="46"/>
                    </a:lnTo>
                    <a:lnTo>
                      <a:pt x="60" y="42"/>
                    </a:lnTo>
                    <a:lnTo>
                      <a:pt x="60" y="42"/>
                    </a:lnTo>
                    <a:lnTo>
                      <a:pt x="60" y="42"/>
                    </a:lnTo>
                    <a:lnTo>
                      <a:pt x="60" y="42"/>
                    </a:lnTo>
                    <a:lnTo>
                      <a:pt x="60" y="42"/>
                    </a:lnTo>
                    <a:lnTo>
                      <a:pt x="60" y="42"/>
                    </a:lnTo>
                    <a:lnTo>
                      <a:pt x="60" y="42"/>
                    </a:lnTo>
                    <a:lnTo>
                      <a:pt x="60" y="42"/>
                    </a:lnTo>
                    <a:lnTo>
                      <a:pt x="60" y="42"/>
                    </a:lnTo>
                    <a:lnTo>
                      <a:pt x="56" y="46"/>
                    </a:lnTo>
                    <a:lnTo>
                      <a:pt x="56" y="46"/>
                    </a:lnTo>
                    <a:lnTo>
                      <a:pt x="56" y="50"/>
                    </a:lnTo>
                    <a:lnTo>
                      <a:pt x="56" y="50"/>
                    </a:lnTo>
                    <a:lnTo>
                      <a:pt x="56" y="50"/>
                    </a:lnTo>
                    <a:lnTo>
                      <a:pt x="56" y="54"/>
                    </a:lnTo>
                    <a:lnTo>
                      <a:pt x="56" y="54"/>
                    </a:lnTo>
                    <a:lnTo>
                      <a:pt x="56" y="54"/>
                    </a:lnTo>
                    <a:lnTo>
                      <a:pt x="56" y="54"/>
                    </a:lnTo>
                    <a:lnTo>
                      <a:pt x="56" y="58"/>
                    </a:lnTo>
                    <a:lnTo>
                      <a:pt x="56" y="58"/>
                    </a:lnTo>
                    <a:lnTo>
                      <a:pt x="56" y="58"/>
                    </a:lnTo>
                    <a:lnTo>
                      <a:pt x="56" y="58"/>
                    </a:lnTo>
                    <a:lnTo>
                      <a:pt x="56" y="58"/>
                    </a:lnTo>
                    <a:lnTo>
                      <a:pt x="56" y="58"/>
                    </a:lnTo>
                    <a:lnTo>
                      <a:pt x="56" y="58"/>
                    </a:lnTo>
                    <a:lnTo>
                      <a:pt x="56" y="58"/>
                    </a:lnTo>
                    <a:lnTo>
                      <a:pt x="56" y="58"/>
                    </a:lnTo>
                    <a:lnTo>
                      <a:pt x="56" y="58"/>
                    </a:lnTo>
                    <a:lnTo>
                      <a:pt x="56" y="60"/>
                    </a:lnTo>
                    <a:lnTo>
                      <a:pt x="60" y="60"/>
                    </a:lnTo>
                    <a:lnTo>
                      <a:pt x="60" y="60"/>
                    </a:lnTo>
                    <a:lnTo>
                      <a:pt x="56" y="60"/>
                    </a:lnTo>
                    <a:lnTo>
                      <a:pt x="56" y="60"/>
                    </a:lnTo>
                    <a:lnTo>
                      <a:pt x="56" y="64"/>
                    </a:lnTo>
                    <a:lnTo>
                      <a:pt x="56" y="64"/>
                    </a:lnTo>
                    <a:lnTo>
                      <a:pt x="56" y="64"/>
                    </a:lnTo>
                    <a:lnTo>
                      <a:pt x="56" y="64"/>
                    </a:lnTo>
                    <a:lnTo>
                      <a:pt x="56" y="68"/>
                    </a:lnTo>
                    <a:lnTo>
                      <a:pt x="56" y="68"/>
                    </a:lnTo>
                    <a:lnTo>
                      <a:pt x="56" y="68"/>
                    </a:lnTo>
                    <a:lnTo>
                      <a:pt x="56" y="72"/>
                    </a:lnTo>
                    <a:lnTo>
                      <a:pt x="56" y="72"/>
                    </a:lnTo>
                    <a:lnTo>
                      <a:pt x="56" y="72"/>
                    </a:lnTo>
                    <a:lnTo>
                      <a:pt x="56" y="72"/>
                    </a:lnTo>
                    <a:lnTo>
                      <a:pt x="56" y="72"/>
                    </a:lnTo>
                    <a:lnTo>
                      <a:pt x="60" y="72"/>
                    </a:lnTo>
                    <a:lnTo>
                      <a:pt x="60" y="72"/>
                    </a:lnTo>
                    <a:lnTo>
                      <a:pt x="60" y="72"/>
                    </a:lnTo>
                    <a:lnTo>
                      <a:pt x="60" y="76"/>
                    </a:lnTo>
                    <a:lnTo>
                      <a:pt x="60" y="76"/>
                    </a:lnTo>
                    <a:lnTo>
                      <a:pt x="56" y="76"/>
                    </a:lnTo>
                    <a:lnTo>
                      <a:pt x="56" y="76"/>
                    </a:lnTo>
                    <a:lnTo>
                      <a:pt x="56" y="76"/>
                    </a:lnTo>
                    <a:lnTo>
                      <a:pt x="56" y="76"/>
                    </a:lnTo>
                    <a:lnTo>
                      <a:pt x="56" y="76"/>
                    </a:lnTo>
                    <a:lnTo>
                      <a:pt x="56" y="76"/>
                    </a:lnTo>
                    <a:lnTo>
                      <a:pt x="56" y="76"/>
                    </a:lnTo>
                    <a:lnTo>
                      <a:pt x="52" y="76"/>
                    </a:lnTo>
                    <a:lnTo>
                      <a:pt x="52" y="76"/>
                    </a:lnTo>
                    <a:lnTo>
                      <a:pt x="52" y="76"/>
                    </a:lnTo>
                    <a:lnTo>
                      <a:pt x="52" y="76"/>
                    </a:lnTo>
                    <a:lnTo>
                      <a:pt x="52" y="76"/>
                    </a:lnTo>
                    <a:lnTo>
                      <a:pt x="52" y="76"/>
                    </a:lnTo>
                    <a:lnTo>
                      <a:pt x="52" y="76"/>
                    </a:lnTo>
                    <a:lnTo>
                      <a:pt x="48" y="76"/>
                    </a:lnTo>
                    <a:lnTo>
                      <a:pt x="48" y="72"/>
                    </a:lnTo>
                    <a:lnTo>
                      <a:pt x="48" y="72"/>
                    </a:lnTo>
                    <a:lnTo>
                      <a:pt x="46" y="72"/>
                    </a:lnTo>
                    <a:lnTo>
                      <a:pt x="42" y="72"/>
                    </a:lnTo>
                    <a:lnTo>
                      <a:pt x="38" y="72"/>
                    </a:lnTo>
                    <a:lnTo>
                      <a:pt x="38" y="72"/>
                    </a:lnTo>
                    <a:lnTo>
                      <a:pt x="38" y="72"/>
                    </a:lnTo>
                    <a:lnTo>
                      <a:pt x="38" y="72"/>
                    </a:lnTo>
                    <a:lnTo>
                      <a:pt x="38" y="72"/>
                    </a:lnTo>
                    <a:lnTo>
                      <a:pt x="38" y="72"/>
                    </a:lnTo>
                    <a:lnTo>
                      <a:pt x="34" y="72"/>
                    </a:lnTo>
                    <a:lnTo>
                      <a:pt x="34" y="68"/>
                    </a:lnTo>
                    <a:lnTo>
                      <a:pt x="34" y="68"/>
                    </a:lnTo>
                    <a:lnTo>
                      <a:pt x="30" y="68"/>
                    </a:lnTo>
                    <a:lnTo>
                      <a:pt x="30" y="68"/>
                    </a:lnTo>
                    <a:lnTo>
                      <a:pt x="30" y="68"/>
                    </a:lnTo>
                    <a:lnTo>
                      <a:pt x="30" y="72"/>
                    </a:lnTo>
                    <a:lnTo>
                      <a:pt x="30" y="72"/>
                    </a:lnTo>
                    <a:lnTo>
                      <a:pt x="26" y="68"/>
                    </a:lnTo>
                    <a:lnTo>
                      <a:pt x="26" y="68"/>
                    </a:lnTo>
                    <a:lnTo>
                      <a:pt x="26" y="68"/>
                    </a:lnTo>
                    <a:lnTo>
                      <a:pt x="26" y="68"/>
                    </a:lnTo>
                    <a:lnTo>
                      <a:pt x="22" y="64"/>
                    </a:lnTo>
                    <a:lnTo>
                      <a:pt x="22" y="64"/>
                    </a:lnTo>
                    <a:lnTo>
                      <a:pt x="22" y="64"/>
                    </a:lnTo>
                    <a:lnTo>
                      <a:pt x="22" y="60"/>
                    </a:lnTo>
                    <a:lnTo>
                      <a:pt x="20" y="60"/>
                    </a:lnTo>
                    <a:lnTo>
                      <a:pt x="20" y="60"/>
                    </a:lnTo>
                    <a:lnTo>
                      <a:pt x="20" y="58"/>
                    </a:lnTo>
                    <a:lnTo>
                      <a:pt x="20" y="58"/>
                    </a:lnTo>
                    <a:lnTo>
                      <a:pt x="20" y="58"/>
                    </a:lnTo>
                    <a:lnTo>
                      <a:pt x="20" y="58"/>
                    </a:lnTo>
                    <a:lnTo>
                      <a:pt x="16" y="54"/>
                    </a:lnTo>
                    <a:lnTo>
                      <a:pt x="16" y="54"/>
                    </a:lnTo>
                    <a:lnTo>
                      <a:pt x="16" y="54"/>
                    </a:lnTo>
                    <a:lnTo>
                      <a:pt x="16" y="54"/>
                    </a:lnTo>
                    <a:lnTo>
                      <a:pt x="16" y="54"/>
                    </a:lnTo>
                    <a:lnTo>
                      <a:pt x="16" y="54"/>
                    </a:lnTo>
                    <a:lnTo>
                      <a:pt x="16" y="54"/>
                    </a:lnTo>
                    <a:lnTo>
                      <a:pt x="16" y="50"/>
                    </a:lnTo>
                    <a:lnTo>
                      <a:pt x="16" y="50"/>
                    </a:lnTo>
                    <a:lnTo>
                      <a:pt x="12" y="50"/>
                    </a:lnTo>
                    <a:lnTo>
                      <a:pt x="12" y="50"/>
                    </a:lnTo>
                    <a:lnTo>
                      <a:pt x="12" y="50"/>
                    </a:lnTo>
                    <a:lnTo>
                      <a:pt x="12" y="46"/>
                    </a:lnTo>
                    <a:lnTo>
                      <a:pt x="8" y="46"/>
                    </a:lnTo>
                    <a:lnTo>
                      <a:pt x="8" y="46"/>
                    </a:lnTo>
                    <a:lnTo>
                      <a:pt x="8" y="46"/>
                    </a:lnTo>
                    <a:lnTo>
                      <a:pt x="8" y="46"/>
                    </a:lnTo>
                    <a:lnTo>
                      <a:pt x="4" y="42"/>
                    </a:lnTo>
                    <a:lnTo>
                      <a:pt x="4" y="42"/>
                    </a:lnTo>
                    <a:lnTo>
                      <a:pt x="4" y="38"/>
                    </a:lnTo>
                    <a:lnTo>
                      <a:pt x="0" y="38"/>
                    </a:lnTo>
                    <a:lnTo>
                      <a:pt x="0" y="38"/>
                    </a:lnTo>
                    <a:lnTo>
                      <a:pt x="0" y="38"/>
                    </a:lnTo>
                    <a:lnTo>
                      <a:pt x="4" y="34"/>
                    </a:lnTo>
                    <a:lnTo>
                      <a:pt x="4" y="34"/>
                    </a:lnTo>
                    <a:lnTo>
                      <a:pt x="4" y="38"/>
                    </a:lnTo>
                    <a:lnTo>
                      <a:pt x="4" y="38"/>
                    </a:lnTo>
                    <a:lnTo>
                      <a:pt x="4" y="38"/>
                    </a:lnTo>
                    <a:lnTo>
                      <a:pt x="4" y="38"/>
                    </a:lnTo>
                    <a:lnTo>
                      <a:pt x="4" y="38"/>
                    </a:lnTo>
                    <a:lnTo>
                      <a:pt x="4" y="38"/>
                    </a:lnTo>
                    <a:lnTo>
                      <a:pt x="4" y="38"/>
                    </a:lnTo>
                    <a:lnTo>
                      <a:pt x="8" y="38"/>
                    </a:lnTo>
                    <a:lnTo>
                      <a:pt x="8" y="38"/>
                    </a:lnTo>
                    <a:lnTo>
                      <a:pt x="8" y="38"/>
                    </a:lnTo>
                    <a:lnTo>
                      <a:pt x="8" y="38"/>
                    </a:lnTo>
                    <a:lnTo>
                      <a:pt x="8" y="38"/>
                    </a:lnTo>
                    <a:lnTo>
                      <a:pt x="12" y="38"/>
                    </a:lnTo>
                    <a:lnTo>
                      <a:pt x="12" y="38"/>
                    </a:lnTo>
                    <a:lnTo>
                      <a:pt x="12" y="38"/>
                    </a:lnTo>
                    <a:lnTo>
                      <a:pt x="12" y="34"/>
                    </a:lnTo>
                    <a:lnTo>
                      <a:pt x="12" y="34"/>
                    </a:lnTo>
                    <a:lnTo>
                      <a:pt x="12" y="34"/>
                    </a:lnTo>
                    <a:lnTo>
                      <a:pt x="12" y="34"/>
                    </a:lnTo>
                    <a:lnTo>
                      <a:pt x="12" y="30"/>
                    </a:lnTo>
                    <a:lnTo>
                      <a:pt x="16" y="30"/>
                    </a:lnTo>
                    <a:lnTo>
                      <a:pt x="16" y="30"/>
                    </a:lnTo>
                    <a:lnTo>
                      <a:pt x="16" y="30"/>
                    </a:lnTo>
                    <a:lnTo>
                      <a:pt x="16" y="30"/>
                    </a:lnTo>
                    <a:lnTo>
                      <a:pt x="16" y="30"/>
                    </a:lnTo>
                    <a:lnTo>
                      <a:pt x="16" y="30"/>
                    </a:lnTo>
                    <a:lnTo>
                      <a:pt x="16" y="30"/>
                    </a:lnTo>
                    <a:lnTo>
                      <a:pt x="16" y="30"/>
                    </a:lnTo>
                    <a:lnTo>
                      <a:pt x="16" y="28"/>
                    </a:lnTo>
                    <a:lnTo>
                      <a:pt x="16" y="24"/>
                    </a:lnTo>
                    <a:lnTo>
                      <a:pt x="16" y="24"/>
                    </a:lnTo>
                    <a:lnTo>
                      <a:pt x="16" y="24"/>
                    </a:lnTo>
                    <a:lnTo>
                      <a:pt x="16" y="24"/>
                    </a:lnTo>
                    <a:lnTo>
                      <a:pt x="20" y="24"/>
                    </a:lnTo>
                    <a:lnTo>
                      <a:pt x="20" y="24"/>
                    </a:lnTo>
                    <a:lnTo>
                      <a:pt x="20" y="24"/>
                    </a:lnTo>
                    <a:lnTo>
                      <a:pt x="22" y="20"/>
                    </a:lnTo>
                    <a:lnTo>
                      <a:pt x="22" y="20"/>
                    </a:lnTo>
                    <a:lnTo>
                      <a:pt x="22" y="20"/>
                    </a:lnTo>
                    <a:lnTo>
                      <a:pt x="26" y="20"/>
                    </a:lnTo>
                    <a:lnTo>
                      <a:pt x="26" y="20"/>
                    </a:lnTo>
                    <a:lnTo>
                      <a:pt x="26" y="20"/>
                    </a:lnTo>
                    <a:lnTo>
                      <a:pt x="26" y="20"/>
                    </a:lnTo>
                    <a:lnTo>
                      <a:pt x="26" y="24"/>
                    </a:lnTo>
                    <a:lnTo>
                      <a:pt x="26" y="24"/>
                    </a:lnTo>
                    <a:lnTo>
                      <a:pt x="30" y="24"/>
                    </a:lnTo>
                    <a:lnTo>
                      <a:pt x="30" y="24"/>
                    </a:lnTo>
                    <a:lnTo>
                      <a:pt x="30" y="24"/>
                    </a:lnTo>
                    <a:lnTo>
                      <a:pt x="30" y="24"/>
                    </a:lnTo>
                    <a:lnTo>
                      <a:pt x="30" y="20"/>
                    </a:lnTo>
                    <a:lnTo>
                      <a:pt x="30" y="20"/>
                    </a:lnTo>
                    <a:lnTo>
                      <a:pt x="30" y="20"/>
                    </a:lnTo>
                    <a:lnTo>
                      <a:pt x="34" y="16"/>
                    </a:lnTo>
                    <a:lnTo>
                      <a:pt x="34" y="16"/>
                    </a:lnTo>
                    <a:lnTo>
                      <a:pt x="34" y="16"/>
                    </a:lnTo>
                    <a:lnTo>
                      <a:pt x="34" y="16"/>
                    </a:lnTo>
                    <a:lnTo>
                      <a:pt x="34" y="16"/>
                    </a:lnTo>
                    <a:lnTo>
                      <a:pt x="34" y="16"/>
                    </a:lnTo>
                    <a:lnTo>
                      <a:pt x="34" y="16"/>
                    </a:lnTo>
                    <a:lnTo>
                      <a:pt x="34" y="16"/>
                    </a:lnTo>
                    <a:lnTo>
                      <a:pt x="38" y="16"/>
                    </a:lnTo>
                    <a:lnTo>
                      <a:pt x="38" y="16"/>
                    </a:lnTo>
                    <a:lnTo>
                      <a:pt x="38" y="12"/>
                    </a:lnTo>
                    <a:lnTo>
                      <a:pt x="38" y="12"/>
                    </a:lnTo>
                    <a:lnTo>
                      <a:pt x="38" y="12"/>
                    </a:lnTo>
                    <a:lnTo>
                      <a:pt x="38" y="12"/>
                    </a:lnTo>
                    <a:lnTo>
                      <a:pt x="38" y="12"/>
                    </a:lnTo>
                    <a:lnTo>
                      <a:pt x="38" y="12"/>
                    </a:lnTo>
                    <a:lnTo>
                      <a:pt x="38" y="8"/>
                    </a:lnTo>
                    <a:lnTo>
                      <a:pt x="38" y="8"/>
                    </a:lnTo>
                    <a:lnTo>
                      <a:pt x="38" y="8"/>
                    </a:lnTo>
                    <a:lnTo>
                      <a:pt x="38" y="8"/>
                    </a:lnTo>
                    <a:lnTo>
                      <a:pt x="38" y="8"/>
                    </a:lnTo>
                    <a:lnTo>
                      <a:pt x="38" y="8"/>
                    </a:lnTo>
                    <a:lnTo>
                      <a:pt x="42" y="4"/>
                    </a:lnTo>
                    <a:lnTo>
                      <a:pt x="42" y="4"/>
                    </a:lnTo>
                    <a:lnTo>
                      <a:pt x="42" y="4"/>
                    </a:lnTo>
                    <a:lnTo>
                      <a:pt x="46" y="8"/>
                    </a:lnTo>
                    <a:lnTo>
                      <a:pt x="46" y="8"/>
                    </a:lnTo>
                    <a:lnTo>
                      <a:pt x="48" y="8"/>
                    </a:lnTo>
                    <a:lnTo>
                      <a:pt x="48" y="8"/>
                    </a:lnTo>
                    <a:lnTo>
                      <a:pt x="52" y="8"/>
                    </a:lnTo>
                    <a:lnTo>
                      <a:pt x="52" y="8"/>
                    </a:lnTo>
                    <a:lnTo>
                      <a:pt x="52" y="8"/>
                    </a:lnTo>
                    <a:lnTo>
                      <a:pt x="56" y="4"/>
                    </a:lnTo>
                    <a:lnTo>
                      <a:pt x="56" y="4"/>
                    </a:lnTo>
                    <a:lnTo>
                      <a:pt x="60" y="4"/>
                    </a:lnTo>
                    <a:lnTo>
                      <a:pt x="60" y="4"/>
                    </a:lnTo>
                    <a:lnTo>
                      <a:pt x="60" y="0"/>
                    </a:lnTo>
                    <a:lnTo>
                      <a:pt x="64" y="0"/>
                    </a:lnTo>
                    <a:lnTo>
                      <a:pt x="64" y="0"/>
                    </a:lnTo>
                    <a:lnTo>
                      <a:pt x="64" y="0"/>
                    </a:lnTo>
                    <a:lnTo>
                      <a:pt x="64" y="0"/>
                    </a:lnTo>
                    <a:lnTo>
                      <a:pt x="64" y="0"/>
                    </a:lnTo>
                    <a:lnTo>
                      <a:pt x="68" y="0"/>
                    </a:lnTo>
                    <a:lnTo>
                      <a:pt x="68" y="0"/>
                    </a:lnTo>
                    <a:lnTo>
                      <a:pt x="68"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1" name="Freeform 81">
                <a:extLst>
                  <a:ext uri="{FF2B5EF4-FFF2-40B4-BE49-F238E27FC236}">
                    <a16:creationId xmlns:a16="http://schemas.microsoft.com/office/drawing/2014/main" id="{66D104EC-A660-433E-B87F-030D45B1CC38}"/>
                  </a:ext>
                </a:extLst>
              </p:cNvPr>
              <p:cNvSpPr>
                <a:spLocks noEditPoints="1"/>
              </p:cNvSpPr>
              <p:nvPr/>
            </p:nvSpPr>
            <p:spPr bwMode="auto">
              <a:xfrm>
                <a:off x="4012221" y="4312463"/>
                <a:ext cx="159429" cy="82623"/>
              </a:xfrm>
              <a:custGeom>
                <a:avLst/>
                <a:gdLst>
                  <a:gd name="T0" fmla="*/ 38 w 82"/>
                  <a:gd name="T1" fmla="*/ 22 h 42"/>
                  <a:gd name="T2" fmla="*/ 38 w 82"/>
                  <a:gd name="T3" fmla="*/ 30 h 42"/>
                  <a:gd name="T4" fmla="*/ 40 w 82"/>
                  <a:gd name="T5" fmla="*/ 34 h 42"/>
                  <a:gd name="T6" fmla="*/ 40 w 82"/>
                  <a:gd name="T7" fmla="*/ 38 h 42"/>
                  <a:gd name="T8" fmla="*/ 34 w 82"/>
                  <a:gd name="T9" fmla="*/ 42 h 42"/>
                  <a:gd name="T10" fmla="*/ 30 w 82"/>
                  <a:gd name="T11" fmla="*/ 42 h 42"/>
                  <a:gd name="T12" fmla="*/ 30 w 82"/>
                  <a:gd name="T13" fmla="*/ 34 h 42"/>
                  <a:gd name="T14" fmla="*/ 26 w 82"/>
                  <a:gd name="T15" fmla="*/ 30 h 42"/>
                  <a:gd name="T16" fmla="*/ 22 w 82"/>
                  <a:gd name="T17" fmla="*/ 34 h 42"/>
                  <a:gd name="T18" fmla="*/ 18 w 82"/>
                  <a:gd name="T19" fmla="*/ 30 h 42"/>
                  <a:gd name="T20" fmla="*/ 18 w 82"/>
                  <a:gd name="T21" fmla="*/ 26 h 42"/>
                  <a:gd name="T22" fmla="*/ 10 w 82"/>
                  <a:gd name="T23" fmla="*/ 26 h 42"/>
                  <a:gd name="T24" fmla="*/ 8 w 82"/>
                  <a:gd name="T25" fmla="*/ 26 h 42"/>
                  <a:gd name="T26" fmla="*/ 4 w 82"/>
                  <a:gd name="T27" fmla="*/ 22 h 42"/>
                  <a:gd name="T28" fmla="*/ 4 w 82"/>
                  <a:gd name="T29" fmla="*/ 30 h 42"/>
                  <a:gd name="T30" fmla="*/ 0 w 82"/>
                  <a:gd name="T31" fmla="*/ 26 h 42"/>
                  <a:gd name="T32" fmla="*/ 4 w 82"/>
                  <a:gd name="T33" fmla="*/ 22 h 42"/>
                  <a:gd name="T34" fmla="*/ 0 w 82"/>
                  <a:gd name="T35" fmla="*/ 16 h 42"/>
                  <a:gd name="T36" fmla="*/ 0 w 82"/>
                  <a:gd name="T37" fmla="*/ 12 h 42"/>
                  <a:gd name="T38" fmla="*/ 4 w 82"/>
                  <a:gd name="T39" fmla="*/ 0 h 42"/>
                  <a:gd name="T40" fmla="*/ 8 w 82"/>
                  <a:gd name="T41" fmla="*/ 4 h 42"/>
                  <a:gd name="T42" fmla="*/ 10 w 82"/>
                  <a:gd name="T43" fmla="*/ 12 h 42"/>
                  <a:gd name="T44" fmla="*/ 14 w 82"/>
                  <a:gd name="T45" fmla="*/ 12 h 42"/>
                  <a:gd name="T46" fmla="*/ 18 w 82"/>
                  <a:gd name="T47" fmla="*/ 16 h 42"/>
                  <a:gd name="T48" fmla="*/ 26 w 82"/>
                  <a:gd name="T49" fmla="*/ 16 h 42"/>
                  <a:gd name="T50" fmla="*/ 30 w 82"/>
                  <a:gd name="T51" fmla="*/ 16 h 42"/>
                  <a:gd name="T52" fmla="*/ 38 w 82"/>
                  <a:gd name="T53" fmla="*/ 12 h 42"/>
                  <a:gd name="T54" fmla="*/ 40 w 82"/>
                  <a:gd name="T55" fmla="*/ 8 h 42"/>
                  <a:gd name="T56" fmla="*/ 48 w 82"/>
                  <a:gd name="T57" fmla="*/ 4 h 42"/>
                  <a:gd name="T58" fmla="*/ 56 w 82"/>
                  <a:gd name="T59" fmla="*/ 4 h 42"/>
                  <a:gd name="T60" fmla="*/ 56 w 82"/>
                  <a:gd name="T61" fmla="*/ 4 h 42"/>
                  <a:gd name="T62" fmla="*/ 64 w 82"/>
                  <a:gd name="T63" fmla="*/ 4 h 42"/>
                  <a:gd name="T64" fmla="*/ 70 w 82"/>
                  <a:gd name="T65" fmla="*/ 12 h 42"/>
                  <a:gd name="T66" fmla="*/ 78 w 82"/>
                  <a:gd name="T67" fmla="*/ 16 h 42"/>
                  <a:gd name="T68" fmla="*/ 78 w 82"/>
                  <a:gd name="T69" fmla="*/ 18 h 42"/>
                  <a:gd name="T70" fmla="*/ 78 w 82"/>
                  <a:gd name="T71" fmla="*/ 22 h 42"/>
                  <a:gd name="T72" fmla="*/ 82 w 82"/>
                  <a:gd name="T73" fmla="*/ 26 h 42"/>
                  <a:gd name="T74" fmla="*/ 82 w 82"/>
                  <a:gd name="T75" fmla="*/ 34 h 42"/>
                  <a:gd name="T76" fmla="*/ 74 w 82"/>
                  <a:gd name="T77" fmla="*/ 34 h 42"/>
                  <a:gd name="T78" fmla="*/ 74 w 82"/>
                  <a:gd name="T79" fmla="*/ 38 h 42"/>
                  <a:gd name="T80" fmla="*/ 68 w 82"/>
                  <a:gd name="T81" fmla="*/ 38 h 42"/>
                  <a:gd name="T82" fmla="*/ 68 w 82"/>
                  <a:gd name="T83" fmla="*/ 30 h 42"/>
                  <a:gd name="T84" fmla="*/ 68 w 82"/>
                  <a:gd name="T85" fmla="*/ 30 h 42"/>
                  <a:gd name="T86" fmla="*/ 68 w 82"/>
                  <a:gd name="T87" fmla="*/ 26 h 42"/>
                  <a:gd name="T88" fmla="*/ 70 w 82"/>
                  <a:gd name="T89" fmla="*/ 26 h 42"/>
                  <a:gd name="T90" fmla="*/ 74 w 82"/>
                  <a:gd name="T91" fmla="*/ 26 h 42"/>
                  <a:gd name="T92" fmla="*/ 70 w 82"/>
                  <a:gd name="T93" fmla="*/ 22 h 42"/>
                  <a:gd name="T94" fmla="*/ 64 w 82"/>
                  <a:gd name="T95" fmla="*/ 22 h 42"/>
                  <a:gd name="T96" fmla="*/ 60 w 82"/>
                  <a:gd name="T97" fmla="*/ 16 h 42"/>
                  <a:gd name="T98" fmla="*/ 56 w 82"/>
                  <a:gd name="T99" fmla="*/ 12 h 42"/>
                  <a:gd name="T100" fmla="*/ 56 w 82"/>
                  <a:gd name="T101" fmla="*/ 12 h 42"/>
                  <a:gd name="T102" fmla="*/ 48 w 82"/>
                  <a:gd name="T103" fmla="*/ 12 h 42"/>
                  <a:gd name="T104" fmla="*/ 44 w 82"/>
                  <a:gd name="T105" fmla="*/ 16 h 42"/>
                  <a:gd name="T106" fmla="*/ 40 w 82"/>
                  <a:gd name="T107" fmla="*/ 22 h 42"/>
                  <a:gd name="T108" fmla="*/ 10 w 82"/>
                  <a:gd name="T109" fmla="*/ 8 h 42"/>
                  <a:gd name="T110" fmla="*/ 60 w 82"/>
                  <a:gd name="T111" fmla="*/ 22 h 42"/>
                  <a:gd name="T112" fmla="*/ 56 w 82"/>
                  <a:gd name="T113" fmla="*/ 22 h 42"/>
                  <a:gd name="T114" fmla="*/ 18 w 82"/>
                  <a:gd name="T115" fmla="*/ 38 h 42"/>
                  <a:gd name="T116" fmla="*/ 18 w 82"/>
                  <a:gd name="T117" fmla="*/ 42 h 42"/>
                  <a:gd name="T118" fmla="*/ 18 w 82"/>
                  <a:gd name="T119" fmla="*/ 42 h 42"/>
                  <a:gd name="T120" fmla="*/ 18 w 82"/>
                  <a:gd name="T12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42">
                    <a:moveTo>
                      <a:pt x="40" y="22"/>
                    </a:moveTo>
                    <a:lnTo>
                      <a:pt x="40" y="22"/>
                    </a:lnTo>
                    <a:lnTo>
                      <a:pt x="40" y="22"/>
                    </a:lnTo>
                    <a:lnTo>
                      <a:pt x="40" y="22"/>
                    </a:lnTo>
                    <a:lnTo>
                      <a:pt x="40" y="22"/>
                    </a:lnTo>
                    <a:lnTo>
                      <a:pt x="38" y="22"/>
                    </a:lnTo>
                    <a:lnTo>
                      <a:pt x="38" y="22"/>
                    </a:lnTo>
                    <a:lnTo>
                      <a:pt x="38" y="26"/>
                    </a:lnTo>
                    <a:lnTo>
                      <a:pt x="38" y="26"/>
                    </a:lnTo>
                    <a:lnTo>
                      <a:pt x="38" y="26"/>
                    </a:lnTo>
                    <a:lnTo>
                      <a:pt x="38" y="26"/>
                    </a:lnTo>
                    <a:lnTo>
                      <a:pt x="38" y="26"/>
                    </a:lnTo>
                    <a:lnTo>
                      <a:pt x="38" y="26"/>
                    </a:lnTo>
                    <a:lnTo>
                      <a:pt x="38" y="30"/>
                    </a:lnTo>
                    <a:lnTo>
                      <a:pt x="38" y="30"/>
                    </a:lnTo>
                    <a:lnTo>
                      <a:pt x="38" y="30"/>
                    </a:lnTo>
                    <a:lnTo>
                      <a:pt x="38" y="30"/>
                    </a:lnTo>
                    <a:lnTo>
                      <a:pt x="38" y="30"/>
                    </a:lnTo>
                    <a:lnTo>
                      <a:pt x="38" y="30"/>
                    </a:lnTo>
                    <a:lnTo>
                      <a:pt x="38" y="30"/>
                    </a:lnTo>
                    <a:lnTo>
                      <a:pt x="40" y="34"/>
                    </a:lnTo>
                    <a:lnTo>
                      <a:pt x="40" y="34"/>
                    </a:lnTo>
                    <a:lnTo>
                      <a:pt x="40" y="38"/>
                    </a:lnTo>
                    <a:lnTo>
                      <a:pt x="40" y="38"/>
                    </a:lnTo>
                    <a:lnTo>
                      <a:pt x="40" y="38"/>
                    </a:lnTo>
                    <a:lnTo>
                      <a:pt x="40" y="38"/>
                    </a:lnTo>
                    <a:lnTo>
                      <a:pt x="40" y="38"/>
                    </a:lnTo>
                    <a:lnTo>
                      <a:pt x="40" y="38"/>
                    </a:lnTo>
                    <a:lnTo>
                      <a:pt x="38" y="38"/>
                    </a:lnTo>
                    <a:lnTo>
                      <a:pt x="38" y="38"/>
                    </a:lnTo>
                    <a:lnTo>
                      <a:pt x="38" y="38"/>
                    </a:lnTo>
                    <a:lnTo>
                      <a:pt x="38" y="42"/>
                    </a:lnTo>
                    <a:lnTo>
                      <a:pt x="38" y="42"/>
                    </a:lnTo>
                    <a:lnTo>
                      <a:pt x="38" y="42"/>
                    </a:lnTo>
                    <a:lnTo>
                      <a:pt x="34" y="42"/>
                    </a:lnTo>
                    <a:lnTo>
                      <a:pt x="34" y="42"/>
                    </a:lnTo>
                    <a:lnTo>
                      <a:pt x="34" y="42"/>
                    </a:lnTo>
                    <a:lnTo>
                      <a:pt x="34" y="42"/>
                    </a:lnTo>
                    <a:lnTo>
                      <a:pt x="34" y="42"/>
                    </a:lnTo>
                    <a:lnTo>
                      <a:pt x="30" y="42"/>
                    </a:lnTo>
                    <a:lnTo>
                      <a:pt x="30" y="42"/>
                    </a:lnTo>
                    <a:lnTo>
                      <a:pt x="30" y="42"/>
                    </a:lnTo>
                    <a:lnTo>
                      <a:pt x="30" y="42"/>
                    </a:lnTo>
                    <a:lnTo>
                      <a:pt x="30" y="42"/>
                    </a:lnTo>
                    <a:lnTo>
                      <a:pt x="30" y="42"/>
                    </a:lnTo>
                    <a:lnTo>
                      <a:pt x="30" y="38"/>
                    </a:lnTo>
                    <a:lnTo>
                      <a:pt x="30" y="38"/>
                    </a:lnTo>
                    <a:lnTo>
                      <a:pt x="30" y="38"/>
                    </a:lnTo>
                    <a:lnTo>
                      <a:pt x="30" y="34"/>
                    </a:lnTo>
                    <a:lnTo>
                      <a:pt x="26" y="34"/>
                    </a:lnTo>
                    <a:lnTo>
                      <a:pt x="26" y="34"/>
                    </a:lnTo>
                    <a:lnTo>
                      <a:pt x="26" y="34"/>
                    </a:lnTo>
                    <a:lnTo>
                      <a:pt x="26" y="30"/>
                    </a:lnTo>
                    <a:lnTo>
                      <a:pt x="26" y="34"/>
                    </a:lnTo>
                    <a:lnTo>
                      <a:pt x="26" y="30"/>
                    </a:lnTo>
                    <a:lnTo>
                      <a:pt x="26" y="30"/>
                    </a:lnTo>
                    <a:lnTo>
                      <a:pt x="26" y="34"/>
                    </a:lnTo>
                    <a:lnTo>
                      <a:pt x="26" y="34"/>
                    </a:lnTo>
                    <a:lnTo>
                      <a:pt x="26" y="34"/>
                    </a:lnTo>
                    <a:lnTo>
                      <a:pt x="26" y="34"/>
                    </a:lnTo>
                    <a:lnTo>
                      <a:pt x="26" y="38"/>
                    </a:lnTo>
                    <a:lnTo>
                      <a:pt x="26" y="34"/>
                    </a:lnTo>
                    <a:lnTo>
                      <a:pt x="22" y="34"/>
                    </a:lnTo>
                    <a:lnTo>
                      <a:pt x="22" y="34"/>
                    </a:lnTo>
                    <a:lnTo>
                      <a:pt x="22" y="34"/>
                    </a:lnTo>
                    <a:lnTo>
                      <a:pt x="22" y="34"/>
                    </a:lnTo>
                    <a:lnTo>
                      <a:pt x="18" y="34"/>
                    </a:lnTo>
                    <a:lnTo>
                      <a:pt x="18" y="34"/>
                    </a:lnTo>
                    <a:lnTo>
                      <a:pt x="18" y="30"/>
                    </a:lnTo>
                    <a:lnTo>
                      <a:pt x="18" y="30"/>
                    </a:lnTo>
                    <a:lnTo>
                      <a:pt x="18" y="30"/>
                    </a:lnTo>
                    <a:lnTo>
                      <a:pt x="18" y="30"/>
                    </a:lnTo>
                    <a:lnTo>
                      <a:pt x="18" y="30"/>
                    </a:lnTo>
                    <a:lnTo>
                      <a:pt x="18" y="30"/>
                    </a:lnTo>
                    <a:lnTo>
                      <a:pt x="18" y="30"/>
                    </a:lnTo>
                    <a:lnTo>
                      <a:pt x="18" y="26"/>
                    </a:lnTo>
                    <a:lnTo>
                      <a:pt x="18" y="26"/>
                    </a:lnTo>
                    <a:lnTo>
                      <a:pt x="18" y="26"/>
                    </a:lnTo>
                    <a:lnTo>
                      <a:pt x="18" y="26"/>
                    </a:lnTo>
                    <a:lnTo>
                      <a:pt x="14" y="26"/>
                    </a:lnTo>
                    <a:lnTo>
                      <a:pt x="10" y="26"/>
                    </a:lnTo>
                    <a:lnTo>
                      <a:pt x="10" y="26"/>
                    </a:lnTo>
                    <a:lnTo>
                      <a:pt x="10" y="26"/>
                    </a:lnTo>
                    <a:lnTo>
                      <a:pt x="10" y="26"/>
                    </a:lnTo>
                    <a:lnTo>
                      <a:pt x="10" y="26"/>
                    </a:lnTo>
                    <a:lnTo>
                      <a:pt x="10" y="22"/>
                    </a:lnTo>
                    <a:lnTo>
                      <a:pt x="10" y="22"/>
                    </a:lnTo>
                    <a:lnTo>
                      <a:pt x="10" y="22"/>
                    </a:lnTo>
                    <a:lnTo>
                      <a:pt x="8" y="22"/>
                    </a:lnTo>
                    <a:lnTo>
                      <a:pt x="8" y="22"/>
                    </a:lnTo>
                    <a:lnTo>
                      <a:pt x="8" y="26"/>
                    </a:lnTo>
                    <a:lnTo>
                      <a:pt x="8" y="26"/>
                    </a:lnTo>
                    <a:lnTo>
                      <a:pt x="8" y="26"/>
                    </a:lnTo>
                    <a:lnTo>
                      <a:pt x="8" y="22"/>
                    </a:lnTo>
                    <a:lnTo>
                      <a:pt x="8" y="22"/>
                    </a:lnTo>
                    <a:lnTo>
                      <a:pt x="4" y="22"/>
                    </a:lnTo>
                    <a:lnTo>
                      <a:pt x="4" y="22"/>
                    </a:lnTo>
                    <a:lnTo>
                      <a:pt x="4" y="22"/>
                    </a:lnTo>
                    <a:lnTo>
                      <a:pt x="4" y="22"/>
                    </a:lnTo>
                    <a:lnTo>
                      <a:pt x="4" y="26"/>
                    </a:lnTo>
                    <a:lnTo>
                      <a:pt x="4" y="26"/>
                    </a:lnTo>
                    <a:lnTo>
                      <a:pt x="4" y="26"/>
                    </a:lnTo>
                    <a:lnTo>
                      <a:pt x="4" y="26"/>
                    </a:lnTo>
                    <a:lnTo>
                      <a:pt x="4" y="30"/>
                    </a:lnTo>
                    <a:lnTo>
                      <a:pt x="4" y="30"/>
                    </a:lnTo>
                    <a:lnTo>
                      <a:pt x="0" y="30"/>
                    </a:lnTo>
                    <a:lnTo>
                      <a:pt x="0" y="30"/>
                    </a:lnTo>
                    <a:lnTo>
                      <a:pt x="0" y="26"/>
                    </a:lnTo>
                    <a:lnTo>
                      <a:pt x="0" y="26"/>
                    </a:lnTo>
                    <a:lnTo>
                      <a:pt x="0" y="26"/>
                    </a:lnTo>
                    <a:lnTo>
                      <a:pt x="0" y="26"/>
                    </a:lnTo>
                    <a:lnTo>
                      <a:pt x="0" y="26"/>
                    </a:lnTo>
                    <a:lnTo>
                      <a:pt x="0" y="22"/>
                    </a:lnTo>
                    <a:lnTo>
                      <a:pt x="0" y="22"/>
                    </a:lnTo>
                    <a:lnTo>
                      <a:pt x="0" y="22"/>
                    </a:lnTo>
                    <a:lnTo>
                      <a:pt x="0" y="22"/>
                    </a:lnTo>
                    <a:lnTo>
                      <a:pt x="0" y="22"/>
                    </a:lnTo>
                    <a:lnTo>
                      <a:pt x="0" y="22"/>
                    </a:lnTo>
                    <a:lnTo>
                      <a:pt x="4" y="22"/>
                    </a:lnTo>
                    <a:lnTo>
                      <a:pt x="4" y="18"/>
                    </a:lnTo>
                    <a:lnTo>
                      <a:pt x="4" y="18"/>
                    </a:lnTo>
                    <a:lnTo>
                      <a:pt x="0" y="18"/>
                    </a:lnTo>
                    <a:lnTo>
                      <a:pt x="0" y="18"/>
                    </a:lnTo>
                    <a:lnTo>
                      <a:pt x="0" y="16"/>
                    </a:lnTo>
                    <a:lnTo>
                      <a:pt x="0" y="16"/>
                    </a:lnTo>
                    <a:lnTo>
                      <a:pt x="0" y="16"/>
                    </a:lnTo>
                    <a:lnTo>
                      <a:pt x="4" y="16"/>
                    </a:lnTo>
                    <a:lnTo>
                      <a:pt x="4" y="16"/>
                    </a:lnTo>
                    <a:lnTo>
                      <a:pt x="4" y="16"/>
                    </a:lnTo>
                    <a:lnTo>
                      <a:pt x="4" y="16"/>
                    </a:lnTo>
                    <a:lnTo>
                      <a:pt x="4" y="16"/>
                    </a:lnTo>
                    <a:lnTo>
                      <a:pt x="4" y="12"/>
                    </a:lnTo>
                    <a:lnTo>
                      <a:pt x="0" y="12"/>
                    </a:lnTo>
                    <a:lnTo>
                      <a:pt x="0" y="12"/>
                    </a:lnTo>
                    <a:lnTo>
                      <a:pt x="0" y="8"/>
                    </a:lnTo>
                    <a:lnTo>
                      <a:pt x="0" y="4"/>
                    </a:lnTo>
                    <a:lnTo>
                      <a:pt x="4" y="0"/>
                    </a:lnTo>
                    <a:lnTo>
                      <a:pt x="4" y="0"/>
                    </a:lnTo>
                    <a:lnTo>
                      <a:pt x="4" y="0"/>
                    </a:lnTo>
                    <a:lnTo>
                      <a:pt x="4" y="0"/>
                    </a:lnTo>
                    <a:lnTo>
                      <a:pt x="4" y="4"/>
                    </a:lnTo>
                    <a:lnTo>
                      <a:pt x="4" y="4"/>
                    </a:lnTo>
                    <a:lnTo>
                      <a:pt x="4" y="4"/>
                    </a:lnTo>
                    <a:lnTo>
                      <a:pt x="8" y="4"/>
                    </a:lnTo>
                    <a:lnTo>
                      <a:pt x="8" y="4"/>
                    </a:lnTo>
                    <a:lnTo>
                      <a:pt x="8" y="4"/>
                    </a:lnTo>
                    <a:lnTo>
                      <a:pt x="8" y="4"/>
                    </a:lnTo>
                    <a:lnTo>
                      <a:pt x="8" y="4"/>
                    </a:lnTo>
                    <a:lnTo>
                      <a:pt x="8" y="4"/>
                    </a:lnTo>
                    <a:lnTo>
                      <a:pt x="8" y="8"/>
                    </a:lnTo>
                    <a:lnTo>
                      <a:pt x="8" y="8"/>
                    </a:lnTo>
                    <a:lnTo>
                      <a:pt x="10" y="8"/>
                    </a:lnTo>
                    <a:lnTo>
                      <a:pt x="10" y="12"/>
                    </a:lnTo>
                    <a:lnTo>
                      <a:pt x="10" y="12"/>
                    </a:lnTo>
                    <a:lnTo>
                      <a:pt x="10" y="12"/>
                    </a:lnTo>
                    <a:lnTo>
                      <a:pt x="14" y="16"/>
                    </a:lnTo>
                    <a:lnTo>
                      <a:pt x="14" y="12"/>
                    </a:lnTo>
                    <a:lnTo>
                      <a:pt x="18" y="12"/>
                    </a:lnTo>
                    <a:lnTo>
                      <a:pt x="18" y="12"/>
                    </a:lnTo>
                    <a:lnTo>
                      <a:pt x="14" y="12"/>
                    </a:lnTo>
                    <a:lnTo>
                      <a:pt x="14" y="12"/>
                    </a:lnTo>
                    <a:lnTo>
                      <a:pt x="14" y="8"/>
                    </a:lnTo>
                    <a:lnTo>
                      <a:pt x="14" y="8"/>
                    </a:lnTo>
                    <a:lnTo>
                      <a:pt x="14" y="8"/>
                    </a:lnTo>
                    <a:lnTo>
                      <a:pt x="18" y="12"/>
                    </a:lnTo>
                    <a:lnTo>
                      <a:pt x="18" y="12"/>
                    </a:lnTo>
                    <a:lnTo>
                      <a:pt x="18" y="12"/>
                    </a:lnTo>
                    <a:lnTo>
                      <a:pt x="18" y="16"/>
                    </a:lnTo>
                    <a:lnTo>
                      <a:pt x="18" y="16"/>
                    </a:lnTo>
                    <a:lnTo>
                      <a:pt x="18" y="16"/>
                    </a:lnTo>
                    <a:lnTo>
                      <a:pt x="22" y="16"/>
                    </a:lnTo>
                    <a:lnTo>
                      <a:pt x="26" y="16"/>
                    </a:lnTo>
                    <a:lnTo>
                      <a:pt x="26" y="16"/>
                    </a:lnTo>
                    <a:lnTo>
                      <a:pt x="26" y="16"/>
                    </a:lnTo>
                    <a:lnTo>
                      <a:pt x="26" y="16"/>
                    </a:lnTo>
                    <a:lnTo>
                      <a:pt x="26" y="16"/>
                    </a:lnTo>
                    <a:lnTo>
                      <a:pt x="30" y="16"/>
                    </a:lnTo>
                    <a:lnTo>
                      <a:pt x="30" y="16"/>
                    </a:lnTo>
                    <a:lnTo>
                      <a:pt x="30" y="16"/>
                    </a:lnTo>
                    <a:lnTo>
                      <a:pt x="30" y="16"/>
                    </a:lnTo>
                    <a:lnTo>
                      <a:pt x="30" y="16"/>
                    </a:lnTo>
                    <a:lnTo>
                      <a:pt x="30" y="16"/>
                    </a:lnTo>
                    <a:lnTo>
                      <a:pt x="30" y="16"/>
                    </a:lnTo>
                    <a:lnTo>
                      <a:pt x="30" y="12"/>
                    </a:lnTo>
                    <a:lnTo>
                      <a:pt x="34" y="12"/>
                    </a:lnTo>
                    <a:lnTo>
                      <a:pt x="34" y="12"/>
                    </a:lnTo>
                    <a:lnTo>
                      <a:pt x="34" y="12"/>
                    </a:lnTo>
                    <a:lnTo>
                      <a:pt x="34" y="12"/>
                    </a:lnTo>
                    <a:lnTo>
                      <a:pt x="38" y="12"/>
                    </a:lnTo>
                    <a:lnTo>
                      <a:pt x="38" y="8"/>
                    </a:lnTo>
                    <a:lnTo>
                      <a:pt x="38" y="8"/>
                    </a:lnTo>
                    <a:lnTo>
                      <a:pt x="40" y="8"/>
                    </a:lnTo>
                    <a:lnTo>
                      <a:pt x="40" y="8"/>
                    </a:lnTo>
                    <a:lnTo>
                      <a:pt x="40" y="8"/>
                    </a:lnTo>
                    <a:lnTo>
                      <a:pt x="40" y="8"/>
                    </a:lnTo>
                    <a:lnTo>
                      <a:pt x="40" y="8"/>
                    </a:lnTo>
                    <a:lnTo>
                      <a:pt x="40" y="8"/>
                    </a:lnTo>
                    <a:lnTo>
                      <a:pt x="44" y="8"/>
                    </a:lnTo>
                    <a:lnTo>
                      <a:pt x="44" y="8"/>
                    </a:lnTo>
                    <a:lnTo>
                      <a:pt x="44" y="4"/>
                    </a:lnTo>
                    <a:lnTo>
                      <a:pt x="44" y="4"/>
                    </a:lnTo>
                    <a:lnTo>
                      <a:pt x="48" y="4"/>
                    </a:lnTo>
                    <a:lnTo>
                      <a:pt x="48" y="4"/>
                    </a:lnTo>
                    <a:lnTo>
                      <a:pt x="48" y="0"/>
                    </a:lnTo>
                    <a:lnTo>
                      <a:pt x="48" y="0"/>
                    </a:lnTo>
                    <a:lnTo>
                      <a:pt x="48" y="0"/>
                    </a:lnTo>
                    <a:lnTo>
                      <a:pt x="48" y="4"/>
                    </a:lnTo>
                    <a:lnTo>
                      <a:pt x="52" y="4"/>
                    </a:lnTo>
                    <a:lnTo>
                      <a:pt x="56" y="4"/>
                    </a:lnTo>
                    <a:lnTo>
                      <a:pt x="56" y="4"/>
                    </a:lnTo>
                    <a:lnTo>
                      <a:pt x="56" y="4"/>
                    </a:lnTo>
                    <a:lnTo>
                      <a:pt x="56" y="4"/>
                    </a:lnTo>
                    <a:lnTo>
                      <a:pt x="56" y="4"/>
                    </a:lnTo>
                    <a:lnTo>
                      <a:pt x="56" y="4"/>
                    </a:lnTo>
                    <a:lnTo>
                      <a:pt x="56" y="4"/>
                    </a:lnTo>
                    <a:lnTo>
                      <a:pt x="56" y="4"/>
                    </a:lnTo>
                    <a:lnTo>
                      <a:pt x="56" y="4"/>
                    </a:lnTo>
                    <a:lnTo>
                      <a:pt x="56" y="4"/>
                    </a:lnTo>
                    <a:lnTo>
                      <a:pt x="56" y="4"/>
                    </a:lnTo>
                    <a:lnTo>
                      <a:pt x="56" y="4"/>
                    </a:lnTo>
                    <a:lnTo>
                      <a:pt x="60" y="4"/>
                    </a:lnTo>
                    <a:lnTo>
                      <a:pt x="64" y="4"/>
                    </a:lnTo>
                    <a:lnTo>
                      <a:pt x="64" y="4"/>
                    </a:lnTo>
                    <a:lnTo>
                      <a:pt x="64" y="4"/>
                    </a:lnTo>
                    <a:lnTo>
                      <a:pt x="64" y="8"/>
                    </a:lnTo>
                    <a:lnTo>
                      <a:pt x="68" y="8"/>
                    </a:lnTo>
                    <a:lnTo>
                      <a:pt x="68" y="8"/>
                    </a:lnTo>
                    <a:lnTo>
                      <a:pt x="68" y="8"/>
                    </a:lnTo>
                    <a:lnTo>
                      <a:pt x="70" y="8"/>
                    </a:lnTo>
                    <a:lnTo>
                      <a:pt x="70" y="12"/>
                    </a:lnTo>
                    <a:lnTo>
                      <a:pt x="70" y="12"/>
                    </a:lnTo>
                    <a:lnTo>
                      <a:pt x="74" y="12"/>
                    </a:lnTo>
                    <a:lnTo>
                      <a:pt x="74" y="12"/>
                    </a:lnTo>
                    <a:lnTo>
                      <a:pt x="74" y="12"/>
                    </a:lnTo>
                    <a:lnTo>
                      <a:pt x="74" y="12"/>
                    </a:lnTo>
                    <a:lnTo>
                      <a:pt x="74" y="16"/>
                    </a:lnTo>
                    <a:lnTo>
                      <a:pt x="74" y="16"/>
                    </a:lnTo>
                    <a:lnTo>
                      <a:pt x="78" y="16"/>
                    </a:lnTo>
                    <a:lnTo>
                      <a:pt x="78" y="18"/>
                    </a:lnTo>
                    <a:lnTo>
                      <a:pt x="78" y="18"/>
                    </a:lnTo>
                    <a:lnTo>
                      <a:pt x="78" y="18"/>
                    </a:lnTo>
                    <a:lnTo>
                      <a:pt x="78" y="18"/>
                    </a:lnTo>
                    <a:lnTo>
                      <a:pt x="78" y="18"/>
                    </a:lnTo>
                    <a:lnTo>
                      <a:pt x="78" y="18"/>
                    </a:lnTo>
                    <a:lnTo>
                      <a:pt x="78" y="18"/>
                    </a:lnTo>
                    <a:lnTo>
                      <a:pt x="78" y="18"/>
                    </a:lnTo>
                    <a:lnTo>
                      <a:pt x="78" y="18"/>
                    </a:lnTo>
                    <a:lnTo>
                      <a:pt x="78" y="18"/>
                    </a:lnTo>
                    <a:lnTo>
                      <a:pt x="78" y="22"/>
                    </a:lnTo>
                    <a:lnTo>
                      <a:pt x="78" y="22"/>
                    </a:lnTo>
                    <a:lnTo>
                      <a:pt x="78" y="22"/>
                    </a:lnTo>
                    <a:lnTo>
                      <a:pt x="78" y="22"/>
                    </a:lnTo>
                    <a:lnTo>
                      <a:pt x="78" y="22"/>
                    </a:lnTo>
                    <a:lnTo>
                      <a:pt x="78" y="22"/>
                    </a:lnTo>
                    <a:lnTo>
                      <a:pt x="78" y="22"/>
                    </a:lnTo>
                    <a:lnTo>
                      <a:pt x="78" y="26"/>
                    </a:lnTo>
                    <a:lnTo>
                      <a:pt x="82" y="26"/>
                    </a:lnTo>
                    <a:lnTo>
                      <a:pt x="82" y="26"/>
                    </a:lnTo>
                    <a:lnTo>
                      <a:pt x="82" y="26"/>
                    </a:lnTo>
                    <a:lnTo>
                      <a:pt x="82" y="26"/>
                    </a:lnTo>
                    <a:lnTo>
                      <a:pt x="82" y="30"/>
                    </a:lnTo>
                    <a:lnTo>
                      <a:pt x="82" y="30"/>
                    </a:lnTo>
                    <a:lnTo>
                      <a:pt x="82" y="30"/>
                    </a:lnTo>
                    <a:lnTo>
                      <a:pt x="82" y="30"/>
                    </a:lnTo>
                    <a:lnTo>
                      <a:pt x="78" y="34"/>
                    </a:lnTo>
                    <a:lnTo>
                      <a:pt x="82" y="34"/>
                    </a:lnTo>
                    <a:lnTo>
                      <a:pt x="82" y="34"/>
                    </a:lnTo>
                    <a:lnTo>
                      <a:pt x="78" y="38"/>
                    </a:lnTo>
                    <a:lnTo>
                      <a:pt x="78" y="38"/>
                    </a:lnTo>
                    <a:lnTo>
                      <a:pt x="74" y="38"/>
                    </a:lnTo>
                    <a:lnTo>
                      <a:pt x="74" y="38"/>
                    </a:lnTo>
                    <a:lnTo>
                      <a:pt x="74" y="34"/>
                    </a:lnTo>
                    <a:lnTo>
                      <a:pt x="74" y="34"/>
                    </a:lnTo>
                    <a:lnTo>
                      <a:pt x="74" y="34"/>
                    </a:lnTo>
                    <a:lnTo>
                      <a:pt x="74" y="34"/>
                    </a:lnTo>
                    <a:lnTo>
                      <a:pt x="74" y="34"/>
                    </a:lnTo>
                    <a:lnTo>
                      <a:pt x="74" y="38"/>
                    </a:lnTo>
                    <a:lnTo>
                      <a:pt x="74" y="38"/>
                    </a:lnTo>
                    <a:lnTo>
                      <a:pt x="74" y="38"/>
                    </a:lnTo>
                    <a:lnTo>
                      <a:pt x="74" y="38"/>
                    </a:lnTo>
                    <a:lnTo>
                      <a:pt x="74" y="38"/>
                    </a:lnTo>
                    <a:lnTo>
                      <a:pt x="74" y="38"/>
                    </a:lnTo>
                    <a:lnTo>
                      <a:pt x="74" y="38"/>
                    </a:lnTo>
                    <a:lnTo>
                      <a:pt x="70" y="42"/>
                    </a:lnTo>
                    <a:lnTo>
                      <a:pt x="70" y="42"/>
                    </a:lnTo>
                    <a:lnTo>
                      <a:pt x="70" y="42"/>
                    </a:lnTo>
                    <a:lnTo>
                      <a:pt x="68" y="38"/>
                    </a:lnTo>
                    <a:lnTo>
                      <a:pt x="68" y="38"/>
                    </a:lnTo>
                    <a:lnTo>
                      <a:pt x="68" y="38"/>
                    </a:lnTo>
                    <a:lnTo>
                      <a:pt x="68" y="34"/>
                    </a:lnTo>
                    <a:lnTo>
                      <a:pt x="68" y="34"/>
                    </a:lnTo>
                    <a:lnTo>
                      <a:pt x="68" y="34"/>
                    </a:lnTo>
                    <a:lnTo>
                      <a:pt x="68" y="30"/>
                    </a:lnTo>
                    <a:lnTo>
                      <a:pt x="68" y="30"/>
                    </a:lnTo>
                    <a:lnTo>
                      <a:pt x="68" y="30"/>
                    </a:lnTo>
                    <a:lnTo>
                      <a:pt x="64" y="30"/>
                    </a:lnTo>
                    <a:lnTo>
                      <a:pt x="64" y="30"/>
                    </a:lnTo>
                    <a:lnTo>
                      <a:pt x="64" y="26"/>
                    </a:lnTo>
                    <a:lnTo>
                      <a:pt x="64" y="26"/>
                    </a:lnTo>
                    <a:lnTo>
                      <a:pt x="64" y="26"/>
                    </a:lnTo>
                    <a:lnTo>
                      <a:pt x="68" y="30"/>
                    </a:lnTo>
                    <a:lnTo>
                      <a:pt x="68" y="30"/>
                    </a:lnTo>
                    <a:lnTo>
                      <a:pt x="68" y="26"/>
                    </a:lnTo>
                    <a:lnTo>
                      <a:pt x="68" y="26"/>
                    </a:lnTo>
                    <a:lnTo>
                      <a:pt x="68" y="26"/>
                    </a:lnTo>
                    <a:lnTo>
                      <a:pt x="68" y="26"/>
                    </a:lnTo>
                    <a:lnTo>
                      <a:pt x="68" y="26"/>
                    </a:lnTo>
                    <a:lnTo>
                      <a:pt x="68" y="26"/>
                    </a:lnTo>
                    <a:lnTo>
                      <a:pt x="68" y="26"/>
                    </a:lnTo>
                    <a:lnTo>
                      <a:pt x="68" y="22"/>
                    </a:lnTo>
                    <a:lnTo>
                      <a:pt x="68" y="22"/>
                    </a:lnTo>
                    <a:lnTo>
                      <a:pt x="68" y="22"/>
                    </a:lnTo>
                    <a:lnTo>
                      <a:pt x="70" y="22"/>
                    </a:lnTo>
                    <a:lnTo>
                      <a:pt x="70" y="26"/>
                    </a:lnTo>
                    <a:lnTo>
                      <a:pt x="70" y="26"/>
                    </a:lnTo>
                    <a:lnTo>
                      <a:pt x="70" y="26"/>
                    </a:lnTo>
                    <a:lnTo>
                      <a:pt x="70" y="26"/>
                    </a:lnTo>
                    <a:lnTo>
                      <a:pt x="74" y="26"/>
                    </a:lnTo>
                    <a:lnTo>
                      <a:pt x="74" y="26"/>
                    </a:lnTo>
                    <a:lnTo>
                      <a:pt x="74" y="26"/>
                    </a:lnTo>
                    <a:lnTo>
                      <a:pt x="74" y="26"/>
                    </a:lnTo>
                    <a:lnTo>
                      <a:pt x="74" y="26"/>
                    </a:lnTo>
                    <a:lnTo>
                      <a:pt x="70" y="26"/>
                    </a:lnTo>
                    <a:lnTo>
                      <a:pt x="70" y="26"/>
                    </a:lnTo>
                    <a:lnTo>
                      <a:pt x="70" y="26"/>
                    </a:lnTo>
                    <a:lnTo>
                      <a:pt x="70" y="26"/>
                    </a:lnTo>
                    <a:lnTo>
                      <a:pt x="70" y="22"/>
                    </a:lnTo>
                    <a:lnTo>
                      <a:pt x="70" y="22"/>
                    </a:lnTo>
                    <a:lnTo>
                      <a:pt x="70" y="22"/>
                    </a:lnTo>
                    <a:lnTo>
                      <a:pt x="68" y="22"/>
                    </a:lnTo>
                    <a:lnTo>
                      <a:pt x="68" y="22"/>
                    </a:lnTo>
                    <a:lnTo>
                      <a:pt x="68" y="22"/>
                    </a:lnTo>
                    <a:lnTo>
                      <a:pt x="68" y="22"/>
                    </a:lnTo>
                    <a:lnTo>
                      <a:pt x="64" y="22"/>
                    </a:lnTo>
                    <a:lnTo>
                      <a:pt x="64" y="22"/>
                    </a:lnTo>
                    <a:lnTo>
                      <a:pt x="64" y="22"/>
                    </a:lnTo>
                    <a:lnTo>
                      <a:pt x="64" y="22"/>
                    </a:lnTo>
                    <a:lnTo>
                      <a:pt x="64" y="18"/>
                    </a:lnTo>
                    <a:lnTo>
                      <a:pt x="64" y="18"/>
                    </a:lnTo>
                    <a:lnTo>
                      <a:pt x="64" y="18"/>
                    </a:lnTo>
                    <a:lnTo>
                      <a:pt x="64" y="18"/>
                    </a:lnTo>
                    <a:lnTo>
                      <a:pt x="64" y="18"/>
                    </a:lnTo>
                    <a:lnTo>
                      <a:pt x="60" y="16"/>
                    </a:lnTo>
                    <a:lnTo>
                      <a:pt x="60" y="16"/>
                    </a:lnTo>
                    <a:lnTo>
                      <a:pt x="60" y="16"/>
                    </a:lnTo>
                    <a:lnTo>
                      <a:pt x="56" y="12"/>
                    </a:lnTo>
                    <a:lnTo>
                      <a:pt x="56" y="12"/>
                    </a:lnTo>
                    <a:lnTo>
                      <a:pt x="56" y="12"/>
                    </a:lnTo>
                    <a:lnTo>
                      <a:pt x="56" y="12"/>
                    </a:lnTo>
                    <a:lnTo>
                      <a:pt x="56" y="12"/>
                    </a:lnTo>
                    <a:lnTo>
                      <a:pt x="56" y="12"/>
                    </a:lnTo>
                    <a:lnTo>
                      <a:pt x="56" y="12"/>
                    </a:lnTo>
                    <a:lnTo>
                      <a:pt x="56" y="12"/>
                    </a:lnTo>
                    <a:lnTo>
                      <a:pt x="56" y="12"/>
                    </a:lnTo>
                    <a:lnTo>
                      <a:pt x="56" y="12"/>
                    </a:lnTo>
                    <a:lnTo>
                      <a:pt x="56" y="12"/>
                    </a:lnTo>
                    <a:lnTo>
                      <a:pt x="56" y="12"/>
                    </a:lnTo>
                    <a:lnTo>
                      <a:pt x="52" y="12"/>
                    </a:lnTo>
                    <a:lnTo>
                      <a:pt x="52" y="12"/>
                    </a:lnTo>
                    <a:lnTo>
                      <a:pt x="52" y="12"/>
                    </a:lnTo>
                    <a:lnTo>
                      <a:pt x="52" y="12"/>
                    </a:lnTo>
                    <a:lnTo>
                      <a:pt x="52" y="12"/>
                    </a:lnTo>
                    <a:lnTo>
                      <a:pt x="52" y="12"/>
                    </a:lnTo>
                    <a:lnTo>
                      <a:pt x="48" y="12"/>
                    </a:lnTo>
                    <a:lnTo>
                      <a:pt x="48" y="12"/>
                    </a:lnTo>
                    <a:lnTo>
                      <a:pt x="48" y="16"/>
                    </a:lnTo>
                    <a:lnTo>
                      <a:pt x="48" y="16"/>
                    </a:lnTo>
                    <a:lnTo>
                      <a:pt x="48" y="16"/>
                    </a:lnTo>
                    <a:lnTo>
                      <a:pt x="48" y="16"/>
                    </a:lnTo>
                    <a:lnTo>
                      <a:pt x="44" y="16"/>
                    </a:lnTo>
                    <a:lnTo>
                      <a:pt x="44" y="16"/>
                    </a:lnTo>
                    <a:lnTo>
                      <a:pt x="44" y="16"/>
                    </a:lnTo>
                    <a:lnTo>
                      <a:pt x="44" y="18"/>
                    </a:lnTo>
                    <a:lnTo>
                      <a:pt x="44" y="18"/>
                    </a:lnTo>
                    <a:lnTo>
                      <a:pt x="44" y="22"/>
                    </a:lnTo>
                    <a:lnTo>
                      <a:pt x="40" y="22"/>
                    </a:lnTo>
                    <a:lnTo>
                      <a:pt x="40" y="22"/>
                    </a:lnTo>
                    <a:lnTo>
                      <a:pt x="40" y="22"/>
                    </a:lnTo>
                    <a:lnTo>
                      <a:pt x="40" y="22"/>
                    </a:lnTo>
                    <a:close/>
                    <a:moveTo>
                      <a:pt x="10" y="4"/>
                    </a:moveTo>
                    <a:lnTo>
                      <a:pt x="10" y="4"/>
                    </a:lnTo>
                    <a:lnTo>
                      <a:pt x="10" y="4"/>
                    </a:lnTo>
                    <a:lnTo>
                      <a:pt x="10" y="4"/>
                    </a:lnTo>
                    <a:lnTo>
                      <a:pt x="10" y="8"/>
                    </a:lnTo>
                    <a:lnTo>
                      <a:pt x="10" y="8"/>
                    </a:lnTo>
                    <a:lnTo>
                      <a:pt x="10" y="8"/>
                    </a:lnTo>
                    <a:lnTo>
                      <a:pt x="10" y="4"/>
                    </a:lnTo>
                    <a:lnTo>
                      <a:pt x="10" y="4"/>
                    </a:lnTo>
                    <a:lnTo>
                      <a:pt x="10" y="4"/>
                    </a:lnTo>
                    <a:close/>
                    <a:moveTo>
                      <a:pt x="60" y="22"/>
                    </a:moveTo>
                    <a:lnTo>
                      <a:pt x="60" y="22"/>
                    </a:lnTo>
                    <a:lnTo>
                      <a:pt x="60" y="22"/>
                    </a:lnTo>
                    <a:lnTo>
                      <a:pt x="60" y="22"/>
                    </a:lnTo>
                    <a:lnTo>
                      <a:pt x="60" y="22"/>
                    </a:lnTo>
                    <a:lnTo>
                      <a:pt x="60" y="22"/>
                    </a:lnTo>
                    <a:lnTo>
                      <a:pt x="60" y="22"/>
                    </a:lnTo>
                    <a:lnTo>
                      <a:pt x="60" y="26"/>
                    </a:lnTo>
                    <a:lnTo>
                      <a:pt x="56" y="22"/>
                    </a:lnTo>
                    <a:lnTo>
                      <a:pt x="56" y="22"/>
                    </a:lnTo>
                    <a:lnTo>
                      <a:pt x="56" y="22"/>
                    </a:lnTo>
                    <a:lnTo>
                      <a:pt x="60" y="22"/>
                    </a:lnTo>
                    <a:lnTo>
                      <a:pt x="60" y="22"/>
                    </a:lnTo>
                    <a:lnTo>
                      <a:pt x="60" y="22"/>
                    </a:lnTo>
                    <a:lnTo>
                      <a:pt x="60" y="22"/>
                    </a:lnTo>
                    <a:close/>
                    <a:moveTo>
                      <a:pt x="18" y="34"/>
                    </a:moveTo>
                    <a:lnTo>
                      <a:pt x="18" y="38"/>
                    </a:lnTo>
                    <a:lnTo>
                      <a:pt x="18" y="38"/>
                    </a:lnTo>
                    <a:lnTo>
                      <a:pt x="18" y="38"/>
                    </a:lnTo>
                    <a:lnTo>
                      <a:pt x="18" y="38"/>
                    </a:lnTo>
                    <a:lnTo>
                      <a:pt x="18" y="38"/>
                    </a:lnTo>
                    <a:lnTo>
                      <a:pt x="18" y="38"/>
                    </a:lnTo>
                    <a:lnTo>
                      <a:pt x="18" y="42"/>
                    </a:lnTo>
                    <a:lnTo>
                      <a:pt x="18" y="42"/>
                    </a:lnTo>
                    <a:lnTo>
                      <a:pt x="18" y="42"/>
                    </a:lnTo>
                    <a:lnTo>
                      <a:pt x="18" y="42"/>
                    </a:lnTo>
                    <a:lnTo>
                      <a:pt x="18" y="42"/>
                    </a:lnTo>
                    <a:lnTo>
                      <a:pt x="18" y="42"/>
                    </a:lnTo>
                    <a:lnTo>
                      <a:pt x="18" y="42"/>
                    </a:lnTo>
                    <a:lnTo>
                      <a:pt x="18" y="42"/>
                    </a:lnTo>
                    <a:lnTo>
                      <a:pt x="18" y="42"/>
                    </a:lnTo>
                    <a:lnTo>
                      <a:pt x="18" y="42"/>
                    </a:lnTo>
                    <a:lnTo>
                      <a:pt x="14" y="38"/>
                    </a:lnTo>
                    <a:lnTo>
                      <a:pt x="14" y="38"/>
                    </a:lnTo>
                    <a:lnTo>
                      <a:pt x="14" y="38"/>
                    </a:lnTo>
                    <a:lnTo>
                      <a:pt x="14" y="38"/>
                    </a:lnTo>
                    <a:lnTo>
                      <a:pt x="14" y="38"/>
                    </a:lnTo>
                    <a:lnTo>
                      <a:pt x="18" y="34"/>
                    </a:lnTo>
                    <a:lnTo>
                      <a:pt x="18" y="34"/>
                    </a:lnTo>
                    <a:lnTo>
                      <a:pt x="18" y="34"/>
                    </a:lnTo>
                    <a:lnTo>
                      <a:pt x="18" y="34"/>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Open Sans" panose="020B0606030504020204"/>
                  <a:ea typeface="+mn-ea"/>
                  <a:cs typeface="+mn-cs"/>
                </a:endParaRPr>
              </a:p>
            </p:txBody>
          </p:sp>
          <p:sp>
            <p:nvSpPr>
              <p:cNvPr id="542" name="Freeform 82">
                <a:extLst>
                  <a:ext uri="{FF2B5EF4-FFF2-40B4-BE49-F238E27FC236}">
                    <a16:creationId xmlns:a16="http://schemas.microsoft.com/office/drawing/2014/main" id="{61AC5B33-0D79-4C0E-8B2B-90DEB8721A3C}"/>
                  </a:ext>
                </a:extLst>
              </p:cNvPr>
              <p:cNvSpPr>
                <a:spLocks noEditPoints="1"/>
              </p:cNvSpPr>
              <p:nvPr/>
            </p:nvSpPr>
            <p:spPr bwMode="auto">
              <a:xfrm>
                <a:off x="4447733" y="4013451"/>
                <a:ext cx="50551" cy="19672"/>
              </a:xfrm>
              <a:custGeom>
                <a:avLst/>
                <a:gdLst>
                  <a:gd name="T0" fmla="*/ 18 w 26"/>
                  <a:gd name="T1" fmla="*/ 6 h 10"/>
                  <a:gd name="T2" fmla="*/ 18 w 26"/>
                  <a:gd name="T3" fmla="*/ 6 h 10"/>
                  <a:gd name="T4" fmla="*/ 18 w 26"/>
                  <a:gd name="T5" fmla="*/ 10 h 10"/>
                  <a:gd name="T6" fmla="*/ 16 w 26"/>
                  <a:gd name="T7" fmla="*/ 10 h 10"/>
                  <a:gd name="T8" fmla="*/ 12 w 26"/>
                  <a:gd name="T9" fmla="*/ 10 h 10"/>
                  <a:gd name="T10" fmla="*/ 12 w 26"/>
                  <a:gd name="T11" fmla="*/ 10 h 10"/>
                  <a:gd name="T12" fmla="*/ 8 w 26"/>
                  <a:gd name="T13" fmla="*/ 10 h 10"/>
                  <a:gd name="T14" fmla="*/ 8 w 26"/>
                  <a:gd name="T15" fmla="*/ 10 h 10"/>
                  <a:gd name="T16" fmla="*/ 8 w 26"/>
                  <a:gd name="T17" fmla="*/ 6 h 10"/>
                  <a:gd name="T18" fmla="*/ 4 w 26"/>
                  <a:gd name="T19" fmla="*/ 10 h 10"/>
                  <a:gd name="T20" fmla="*/ 4 w 26"/>
                  <a:gd name="T21" fmla="*/ 10 h 10"/>
                  <a:gd name="T22" fmla="*/ 4 w 26"/>
                  <a:gd name="T23" fmla="*/ 10 h 10"/>
                  <a:gd name="T24" fmla="*/ 0 w 26"/>
                  <a:gd name="T25" fmla="*/ 10 h 10"/>
                  <a:gd name="T26" fmla="*/ 0 w 26"/>
                  <a:gd name="T27" fmla="*/ 10 h 10"/>
                  <a:gd name="T28" fmla="*/ 0 w 26"/>
                  <a:gd name="T29" fmla="*/ 6 h 10"/>
                  <a:gd name="T30" fmla="*/ 0 w 26"/>
                  <a:gd name="T31" fmla="*/ 2 h 10"/>
                  <a:gd name="T32" fmla="*/ 0 w 26"/>
                  <a:gd name="T33" fmla="*/ 2 h 10"/>
                  <a:gd name="T34" fmla="*/ 0 w 26"/>
                  <a:gd name="T35" fmla="*/ 2 h 10"/>
                  <a:gd name="T36" fmla="*/ 0 w 26"/>
                  <a:gd name="T37" fmla="*/ 2 h 10"/>
                  <a:gd name="T38" fmla="*/ 0 w 26"/>
                  <a:gd name="T39" fmla="*/ 2 h 10"/>
                  <a:gd name="T40" fmla="*/ 0 w 26"/>
                  <a:gd name="T41" fmla="*/ 2 h 10"/>
                  <a:gd name="T42" fmla="*/ 0 w 26"/>
                  <a:gd name="T43" fmla="*/ 0 h 10"/>
                  <a:gd name="T44" fmla="*/ 0 w 26"/>
                  <a:gd name="T45" fmla="*/ 0 h 10"/>
                  <a:gd name="T46" fmla="*/ 0 w 26"/>
                  <a:gd name="T47" fmla="*/ 0 h 10"/>
                  <a:gd name="T48" fmla="*/ 4 w 26"/>
                  <a:gd name="T49" fmla="*/ 0 h 10"/>
                  <a:gd name="T50" fmla="*/ 4 w 26"/>
                  <a:gd name="T51" fmla="*/ 0 h 10"/>
                  <a:gd name="T52" fmla="*/ 8 w 26"/>
                  <a:gd name="T53" fmla="*/ 0 h 10"/>
                  <a:gd name="T54" fmla="*/ 12 w 26"/>
                  <a:gd name="T55" fmla="*/ 0 h 10"/>
                  <a:gd name="T56" fmla="*/ 16 w 26"/>
                  <a:gd name="T57" fmla="*/ 0 h 10"/>
                  <a:gd name="T58" fmla="*/ 16 w 26"/>
                  <a:gd name="T59" fmla="*/ 0 h 10"/>
                  <a:gd name="T60" fmla="*/ 16 w 26"/>
                  <a:gd name="T61" fmla="*/ 0 h 10"/>
                  <a:gd name="T62" fmla="*/ 16 w 26"/>
                  <a:gd name="T63" fmla="*/ 0 h 10"/>
                  <a:gd name="T64" fmla="*/ 18 w 26"/>
                  <a:gd name="T65" fmla="*/ 0 h 10"/>
                  <a:gd name="T66" fmla="*/ 18 w 26"/>
                  <a:gd name="T67" fmla="*/ 0 h 10"/>
                  <a:gd name="T68" fmla="*/ 22 w 26"/>
                  <a:gd name="T69" fmla="*/ 2 h 10"/>
                  <a:gd name="T70" fmla="*/ 22 w 26"/>
                  <a:gd name="T71" fmla="*/ 2 h 10"/>
                  <a:gd name="T72" fmla="*/ 22 w 26"/>
                  <a:gd name="T73" fmla="*/ 2 h 10"/>
                  <a:gd name="T74" fmla="*/ 22 w 26"/>
                  <a:gd name="T75" fmla="*/ 2 h 10"/>
                  <a:gd name="T76" fmla="*/ 18 w 26"/>
                  <a:gd name="T77" fmla="*/ 6 h 10"/>
                  <a:gd name="T78" fmla="*/ 18 w 26"/>
                  <a:gd name="T79" fmla="*/ 6 h 10"/>
                  <a:gd name="T80" fmla="*/ 22 w 26"/>
                  <a:gd name="T81" fmla="*/ 6 h 10"/>
                  <a:gd name="T82" fmla="*/ 22 w 26"/>
                  <a:gd name="T83" fmla="*/ 6 h 10"/>
                  <a:gd name="T84" fmla="*/ 22 w 26"/>
                  <a:gd name="T85" fmla="*/ 6 h 10"/>
                  <a:gd name="T86" fmla="*/ 26 w 26"/>
                  <a:gd name="T87" fmla="*/ 6 h 10"/>
                  <a:gd name="T88" fmla="*/ 26 w 26"/>
                  <a:gd name="T89" fmla="*/ 6 h 10"/>
                  <a:gd name="T90" fmla="*/ 26 w 26"/>
                  <a:gd name="T91" fmla="*/ 6 h 10"/>
                  <a:gd name="T92" fmla="*/ 22 w 26"/>
                  <a:gd name="T93" fmla="*/ 6 h 10"/>
                  <a:gd name="T94" fmla="*/ 22 w 26"/>
                  <a:gd name="T9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10">
                    <a:moveTo>
                      <a:pt x="18" y="6"/>
                    </a:moveTo>
                    <a:lnTo>
                      <a:pt x="18" y="6"/>
                    </a:lnTo>
                    <a:lnTo>
                      <a:pt x="18" y="6"/>
                    </a:lnTo>
                    <a:lnTo>
                      <a:pt x="18" y="6"/>
                    </a:lnTo>
                    <a:lnTo>
                      <a:pt x="18" y="6"/>
                    </a:lnTo>
                    <a:lnTo>
                      <a:pt x="18" y="10"/>
                    </a:lnTo>
                    <a:lnTo>
                      <a:pt x="18" y="10"/>
                    </a:lnTo>
                    <a:lnTo>
                      <a:pt x="16" y="10"/>
                    </a:lnTo>
                    <a:lnTo>
                      <a:pt x="16" y="10"/>
                    </a:lnTo>
                    <a:lnTo>
                      <a:pt x="12" y="10"/>
                    </a:lnTo>
                    <a:lnTo>
                      <a:pt x="12" y="10"/>
                    </a:lnTo>
                    <a:lnTo>
                      <a:pt x="12" y="10"/>
                    </a:lnTo>
                    <a:lnTo>
                      <a:pt x="12" y="6"/>
                    </a:lnTo>
                    <a:lnTo>
                      <a:pt x="8" y="10"/>
                    </a:lnTo>
                    <a:lnTo>
                      <a:pt x="8" y="10"/>
                    </a:lnTo>
                    <a:lnTo>
                      <a:pt x="8" y="10"/>
                    </a:lnTo>
                    <a:lnTo>
                      <a:pt x="8" y="10"/>
                    </a:lnTo>
                    <a:lnTo>
                      <a:pt x="8" y="6"/>
                    </a:lnTo>
                    <a:lnTo>
                      <a:pt x="8" y="6"/>
                    </a:lnTo>
                    <a:lnTo>
                      <a:pt x="4" y="10"/>
                    </a:lnTo>
                    <a:lnTo>
                      <a:pt x="4" y="10"/>
                    </a:lnTo>
                    <a:lnTo>
                      <a:pt x="4" y="10"/>
                    </a:lnTo>
                    <a:lnTo>
                      <a:pt x="4" y="10"/>
                    </a:lnTo>
                    <a:lnTo>
                      <a:pt x="4" y="10"/>
                    </a:lnTo>
                    <a:lnTo>
                      <a:pt x="4" y="10"/>
                    </a:lnTo>
                    <a:lnTo>
                      <a:pt x="0" y="10"/>
                    </a:lnTo>
                    <a:lnTo>
                      <a:pt x="0" y="10"/>
                    </a:lnTo>
                    <a:lnTo>
                      <a:pt x="0" y="10"/>
                    </a:lnTo>
                    <a:lnTo>
                      <a:pt x="0" y="10"/>
                    </a:lnTo>
                    <a:lnTo>
                      <a:pt x="0" y="6"/>
                    </a:lnTo>
                    <a:lnTo>
                      <a:pt x="0" y="6"/>
                    </a:lnTo>
                    <a:lnTo>
                      <a:pt x="0" y="2"/>
                    </a:lnTo>
                    <a:lnTo>
                      <a:pt x="0" y="2"/>
                    </a:lnTo>
                    <a:lnTo>
                      <a:pt x="0" y="2"/>
                    </a:lnTo>
                    <a:lnTo>
                      <a:pt x="0" y="2"/>
                    </a:lnTo>
                    <a:lnTo>
                      <a:pt x="0" y="2"/>
                    </a:lnTo>
                    <a:lnTo>
                      <a:pt x="0" y="2"/>
                    </a:lnTo>
                    <a:lnTo>
                      <a:pt x="0" y="2"/>
                    </a:lnTo>
                    <a:lnTo>
                      <a:pt x="0" y="2"/>
                    </a:lnTo>
                    <a:lnTo>
                      <a:pt x="0" y="2"/>
                    </a:lnTo>
                    <a:lnTo>
                      <a:pt x="0" y="2"/>
                    </a:lnTo>
                    <a:lnTo>
                      <a:pt x="0" y="2"/>
                    </a:lnTo>
                    <a:lnTo>
                      <a:pt x="0" y="0"/>
                    </a:lnTo>
                    <a:lnTo>
                      <a:pt x="0" y="0"/>
                    </a:lnTo>
                    <a:lnTo>
                      <a:pt x="0" y="0"/>
                    </a:lnTo>
                    <a:lnTo>
                      <a:pt x="0" y="0"/>
                    </a:lnTo>
                    <a:lnTo>
                      <a:pt x="0" y="0"/>
                    </a:lnTo>
                    <a:lnTo>
                      <a:pt x="0" y="0"/>
                    </a:lnTo>
                    <a:lnTo>
                      <a:pt x="4" y="0"/>
                    </a:lnTo>
                    <a:lnTo>
                      <a:pt x="4" y="0"/>
                    </a:lnTo>
                    <a:lnTo>
                      <a:pt x="4" y="0"/>
                    </a:lnTo>
                    <a:lnTo>
                      <a:pt x="4" y="0"/>
                    </a:lnTo>
                    <a:lnTo>
                      <a:pt x="8" y="0"/>
                    </a:lnTo>
                    <a:lnTo>
                      <a:pt x="8" y="0"/>
                    </a:lnTo>
                    <a:lnTo>
                      <a:pt x="8" y="0"/>
                    </a:lnTo>
                    <a:lnTo>
                      <a:pt x="12" y="0"/>
                    </a:lnTo>
                    <a:lnTo>
                      <a:pt x="12" y="0"/>
                    </a:lnTo>
                    <a:lnTo>
                      <a:pt x="16" y="0"/>
                    </a:lnTo>
                    <a:lnTo>
                      <a:pt x="16" y="0"/>
                    </a:lnTo>
                    <a:lnTo>
                      <a:pt x="16" y="0"/>
                    </a:lnTo>
                    <a:lnTo>
                      <a:pt x="16" y="0"/>
                    </a:lnTo>
                    <a:lnTo>
                      <a:pt x="16" y="0"/>
                    </a:lnTo>
                    <a:lnTo>
                      <a:pt x="16" y="0"/>
                    </a:lnTo>
                    <a:lnTo>
                      <a:pt x="16" y="0"/>
                    </a:lnTo>
                    <a:lnTo>
                      <a:pt x="18" y="0"/>
                    </a:lnTo>
                    <a:lnTo>
                      <a:pt x="18" y="0"/>
                    </a:lnTo>
                    <a:lnTo>
                      <a:pt x="18" y="0"/>
                    </a:lnTo>
                    <a:lnTo>
                      <a:pt x="18" y="0"/>
                    </a:lnTo>
                    <a:lnTo>
                      <a:pt x="18" y="0"/>
                    </a:lnTo>
                    <a:lnTo>
                      <a:pt x="22" y="2"/>
                    </a:lnTo>
                    <a:lnTo>
                      <a:pt x="22" y="2"/>
                    </a:lnTo>
                    <a:lnTo>
                      <a:pt x="22" y="2"/>
                    </a:lnTo>
                    <a:lnTo>
                      <a:pt x="22" y="2"/>
                    </a:lnTo>
                    <a:lnTo>
                      <a:pt x="22" y="2"/>
                    </a:lnTo>
                    <a:lnTo>
                      <a:pt x="22" y="2"/>
                    </a:lnTo>
                    <a:lnTo>
                      <a:pt x="22" y="2"/>
                    </a:lnTo>
                    <a:lnTo>
                      <a:pt x="18" y="6"/>
                    </a:lnTo>
                    <a:lnTo>
                      <a:pt x="18" y="6"/>
                    </a:lnTo>
                    <a:lnTo>
                      <a:pt x="18" y="6"/>
                    </a:lnTo>
                    <a:lnTo>
                      <a:pt x="18" y="6"/>
                    </a:lnTo>
                    <a:close/>
                    <a:moveTo>
                      <a:pt x="22" y="6"/>
                    </a:moveTo>
                    <a:lnTo>
                      <a:pt x="22" y="6"/>
                    </a:lnTo>
                    <a:lnTo>
                      <a:pt x="22" y="6"/>
                    </a:lnTo>
                    <a:lnTo>
                      <a:pt x="22" y="6"/>
                    </a:lnTo>
                    <a:lnTo>
                      <a:pt x="22" y="6"/>
                    </a:lnTo>
                    <a:lnTo>
                      <a:pt x="22" y="6"/>
                    </a:lnTo>
                    <a:lnTo>
                      <a:pt x="22" y="6"/>
                    </a:lnTo>
                    <a:lnTo>
                      <a:pt x="26" y="6"/>
                    </a:lnTo>
                    <a:lnTo>
                      <a:pt x="26" y="6"/>
                    </a:lnTo>
                    <a:lnTo>
                      <a:pt x="26" y="6"/>
                    </a:lnTo>
                    <a:lnTo>
                      <a:pt x="26" y="6"/>
                    </a:lnTo>
                    <a:lnTo>
                      <a:pt x="26" y="6"/>
                    </a:lnTo>
                    <a:lnTo>
                      <a:pt x="26" y="6"/>
                    </a:lnTo>
                    <a:lnTo>
                      <a:pt x="22" y="6"/>
                    </a:lnTo>
                    <a:lnTo>
                      <a:pt x="22" y="6"/>
                    </a:lnTo>
                    <a:lnTo>
                      <a:pt x="22" y="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3" name="Freeform 83">
                <a:extLst>
                  <a:ext uri="{FF2B5EF4-FFF2-40B4-BE49-F238E27FC236}">
                    <a16:creationId xmlns:a16="http://schemas.microsoft.com/office/drawing/2014/main" id="{5EA71F1B-F039-46C2-93B1-49D63E34451F}"/>
                  </a:ext>
                </a:extLst>
              </p:cNvPr>
              <p:cNvSpPr>
                <a:spLocks noEditPoints="1"/>
              </p:cNvSpPr>
              <p:nvPr/>
            </p:nvSpPr>
            <p:spPr bwMode="auto">
              <a:xfrm>
                <a:off x="4743258" y="2962967"/>
                <a:ext cx="7777" cy="15738"/>
              </a:xfrm>
              <a:custGeom>
                <a:avLst/>
                <a:gdLst>
                  <a:gd name="T0" fmla="*/ 0 w 4"/>
                  <a:gd name="T1" fmla="*/ 0 h 8"/>
                  <a:gd name="T2" fmla="*/ 4 w 4"/>
                  <a:gd name="T3" fmla="*/ 0 h 8"/>
                  <a:gd name="T4" fmla="*/ 4 w 4"/>
                  <a:gd name="T5" fmla="*/ 0 h 8"/>
                  <a:gd name="T6" fmla="*/ 0 w 4"/>
                  <a:gd name="T7" fmla="*/ 0 h 8"/>
                  <a:gd name="T8" fmla="*/ 0 w 4"/>
                  <a:gd name="T9" fmla="*/ 0 h 8"/>
                  <a:gd name="T10" fmla="*/ 0 w 4"/>
                  <a:gd name="T11" fmla="*/ 0 h 8"/>
                  <a:gd name="T12" fmla="*/ 0 w 4"/>
                  <a:gd name="T13" fmla="*/ 0 h 8"/>
                  <a:gd name="T14" fmla="*/ 0 w 4"/>
                  <a:gd name="T15" fmla="*/ 0 h 8"/>
                  <a:gd name="T16" fmla="*/ 0 w 4"/>
                  <a:gd name="T17" fmla="*/ 0 h 8"/>
                  <a:gd name="T18" fmla="*/ 0 w 4"/>
                  <a:gd name="T19" fmla="*/ 0 h 8"/>
                  <a:gd name="T20" fmla="*/ 0 w 4"/>
                  <a:gd name="T21" fmla="*/ 0 h 8"/>
                  <a:gd name="T22" fmla="*/ 0 w 4"/>
                  <a:gd name="T23" fmla="*/ 4 h 8"/>
                  <a:gd name="T24" fmla="*/ 0 w 4"/>
                  <a:gd name="T25" fmla="*/ 4 h 8"/>
                  <a:gd name="T26" fmla="*/ 0 w 4"/>
                  <a:gd name="T27" fmla="*/ 4 h 8"/>
                  <a:gd name="T28" fmla="*/ 0 w 4"/>
                  <a:gd name="T29" fmla="*/ 4 h 8"/>
                  <a:gd name="T30" fmla="*/ 0 w 4"/>
                  <a:gd name="T31" fmla="*/ 4 h 8"/>
                  <a:gd name="T32" fmla="*/ 4 w 4"/>
                  <a:gd name="T33" fmla="*/ 4 h 8"/>
                  <a:gd name="T34" fmla="*/ 4 w 4"/>
                  <a:gd name="T35" fmla="*/ 4 h 8"/>
                  <a:gd name="T36" fmla="*/ 4 w 4"/>
                  <a:gd name="T37" fmla="*/ 4 h 8"/>
                  <a:gd name="T38" fmla="*/ 4 w 4"/>
                  <a:gd name="T39" fmla="*/ 4 h 8"/>
                  <a:gd name="T40" fmla="*/ 4 w 4"/>
                  <a:gd name="T41" fmla="*/ 4 h 8"/>
                  <a:gd name="T42" fmla="*/ 4 w 4"/>
                  <a:gd name="T43" fmla="*/ 4 h 8"/>
                  <a:gd name="T44" fmla="*/ 0 w 4"/>
                  <a:gd name="T45" fmla="*/ 4 h 8"/>
                  <a:gd name="T46" fmla="*/ 0 w 4"/>
                  <a:gd name="T47" fmla="*/ 4 h 8"/>
                  <a:gd name="T48" fmla="*/ 0 w 4"/>
                  <a:gd name="T49" fmla="*/ 4 h 8"/>
                  <a:gd name="T50" fmla="*/ 0 w 4"/>
                  <a:gd name="T51" fmla="*/ 4 h 8"/>
                  <a:gd name="T52" fmla="*/ 0 w 4"/>
                  <a:gd name="T53" fmla="*/ 4 h 8"/>
                  <a:gd name="T54" fmla="*/ 0 w 4"/>
                  <a:gd name="T55" fmla="*/ 4 h 8"/>
                  <a:gd name="T56" fmla="*/ 0 w 4"/>
                  <a:gd name="T57" fmla="*/ 4 h 8"/>
                  <a:gd name="T58" fmla="*/ 0 w 4"/>
                  <a:gd name="T59" fmla="*/ 4 h 8"/>
                  <a:gd name="T60" fmla="*/ 0 w 4"/>
                  <a:gd name="T61" fmla="*/ 4 h 8"/>
                  <a:gd name="T62" fmla="*/ 0 w 4"/>
                  <a:gd name="T63" fmla="*/ 4 h 8"/>
                  <a:gd name="T64" fmla="*/ 0 w 4"/>
                  <a:gd name="T65" fmla="*/ 4 h 8"/>
                  <a:gd name="T66" fmla="*/ 0 w 4"/>
                  <a:gd name="T67" fmla="*/ 0 h 8"/>
                  <a:gd name="T68" fmla="*/ 0 w 4"/>
                  <a:gd name="T69" fmla="*/ 0 h 8"/>
                  <a:gd name="T70" fmla="*/ 0 w 4"/>
                  <a:gd name="T71" fmla="*/ 0 h 8"/>
                  <a:gd name="T72" fmla="*/ 0 w 4"/>
                  <a:gd name="T73" fmla="*/ 0 h 8"/>
                  <a:gd name="T74" fmla="*/ 0 w 4"/>
                  <a:gd name="T75" fmla="*/ 0 h 8"/>
                  <a:gd name="T76" fmla="*/ 0 w 4"/>
                  <a:gd name="T77" fmla="*/ 0 h 8"/>
                  <a:gd name="T78" fmla="*/ 0 w 4"/>
                  <a:gd name="T79" fmla="*/ 0 h 8"/>
                  <a:gd name="T80" fmla="*/ 0 w 4"/>
                  <a:gd name="T81" fmla="*/ 0 h 8"/>
                  <a:gd name="T82" fmla="*/ 0 w 4"/>
                  <a:gd name="T83" fmla="*/ 0 h 8"/>
                  <a:gd name="T84" fmla="*/ 0 w 4"/>
                  <a:gd name="T85" fmla="*/ 0 h 8"/>
                  <a:gd name="T86" fmla="*/ 0 w 4"/>
                  <a:gd name="T87" fmla="*/ 0 h 8"/>
                  <a:gd name="T88" fmla="*/ 0 w 4"/>
                  <a:gd name="T89" fmla="*/ 0 h 8"/>
                  <a:gd name="T90" fmla="*/ 0 w 4"/>
                  <a:gd name="T91" fmla="*/ 0 h 8"/>
                  <a:gd name="T92" fmla="*/ 4 w 4"/>
                  <a:gd name="T93" fmla="*/ 4 h 8"/>
                  <a:gd name="T94" fmla="*/ 4 w 4"/>
                  <a:gd name="T95" fmla="*/ 4 h 8"/>
                  <a:gd name="T96" fmla="*/ 4 w 4"/>
                  <a:gd name="T97" fmla="*/ 8 h 8"/>
                  <a:gd name="T98" fmla="*/ 4 w 4"/>
                  <a:gd name="T99" fmla="*/ 8 h 8"/>
                  <a:gd name="T100" fmla="*/ 4 w 4"/>
                  <a:gd name="T101" fmla="*/ 8 h 8"/>
                  <a:gd name="T102" fmla="*/ 4 w 4"/>
                  <a:gd name="T103" fmla="*/ 4 h 8"/>
                  <a:gd name="T104" fmla="*/ 4 w 4"/>
                  <a:gd name="T105" fmla="*/ 4 h 8"/>
                  <a:gd name="T106" fmla="*/ 4 w 4"/>
                  <a:gd name="T10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 h="8">
                    <a:moveTo>
                      <a:pt x="0" y="0"/>
                    </a:moveTo>
                    <a:lnTo>
                      <a:pt x="4" y="0"/>
                    </a:lnTo>
                    <a:lnTo>
                      <a:pt x="4" y="0"/>
                    </a:lnTo>
                    <a:lnTo>
                      <a:pt x="0" y="0"/>
                    </a:lnTo>
                    <a:lnTo>
                      <a:pt x="0" y="0"/>
                    </a:lnTo>
                    <a:lnTo>
                      <a:pt x="0" y="0"/>
                    </a:lnTo>
                    <a:lnTo>
                      <a:pt x="0" y="0"/>
                    </a:lnTo>
                    <a:lnTo>
                      <a:pt x="0" y="0"/>
                    </a:lnTo>
                    <a:lnTo>
                      <a:pt x="0" y="0"/>
                    </a:lnTo>
                    <a:lnTo>
                      <a:pt x="0" y="0"/>
                    </a:lnTo>
                    <a:lnTo>
                      <a:pt x="0" y="0"/>
                    </a:lnTo>
                    <a:lnTo>
                      <a:pt x="0" y="4"/>
                    </a:lnTo>
                    <a:lnTo>
                      <a:pt x="0" y="4"/>
                    </a:lnTo>
                    <a:lnTo>
                      <a:pt x="0" y="4"/>
                    </a:lnTo>
                    <a:lnTo>
                      <a:pt x="0" y="4"/>
                    </a:lnTo>
                    <a:lnTo>
                      <a:pt x="0" y="4"/>
                    </a:lnTo>
                    <a:lnTo>
                      <a:pt x="4" y="4"/>
                    </a:lnTo>
                    <a:lnTo>
                      <a:pt x="4" y="4"/>
                    </a:lnTo>
                    <a:lnTo>
                      <a:pt x="4" y="4"/>
                    </a:lnTo>
                    <a:lnTo>
                      <a:pt x="4" y="4"/>
                    </a:lnTo>
                    <a:lnTo>
                      <a:pt x="4" y="4"/>
                    </a:lnTo>
                    <a:lnTo>
                      <a:pt x="4" y="4"/>
                    </a:lnTo>
                    <a:lnTo>
                      <a:pt x="0" y="4"/>
                    </a:lnTo>
                    <a:lnTo>
                      <a:pt x="0" y="4"/>
                    </a:lnTo>
                    <a:lnTo>
                      <a:pt x="0" y="4"/>
                    </a:lnTo>
                    <a:lnTo>
                      <a:pt x="0" y="4"/>
                    </a:lnTo>
                    <a:lnTo>
                      <a:pt x="0" y="4"/>
                    </a:lnTo>
                    <a:lnTo>
                      <a:pt x="0" y="4"/>
                    </a:lnTo>
                    <a:lnTo>
                      <a:pt x="0" y="4"/>
                    </a:lnTo>
                    <a:lnTo>
                      <a:pt x="0" y="4"/>
                    </a:lnTo>
                    <a:lnTo>
                      <a:pt x="0" y="4"/>
                    </a:lnTo>
                    <a:lnTo>
                      <a:pt x="0" y="4"/>
                    </a:lnTo>
                    <a:lnTo>
                      <a:pt x="0" y="4"/>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4" y="4"/>
                    </a:moveTo>
                    <a:lnTo>
                      <a:pt x="4" y="4"/>
                    </a:lnTo>
                    <a:lnTo>
                      <a:pt x="4" y="8"/>
                    </a:lnTo>
                    <a:lnTo>
                      <a:pt x="4" y="8"/>
                    </a:lnTo>
                    <a:lnTo>
                      <a:pt x="4" y="8"/>
                    </a:lnTo>
                    <a:lnTo>
                      <a:pt x="4" y="4"/>
                    </a:lnTo>
                    <a:lnTo>
                      <a:pt x="4" y="4"/>
                    </a:lnTo>
                    <a:lnTo>
                      <a:pt x="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4" name="Freeform 84">
                <a:extLst>
                  <a:ext uri="{FF2B5EF4-FFF2-40B4-BE49-F238E27FC236}">
                    <a16:creationId xmlns:a16="http://schemas.microsoft.com/office/drawing/2014/main" id="{C844A447-AEF4-4B62-A0A5-BA13F20FDBC6}"/>
                  </a:ext>
                </a:extLst>
              </p:cNvPr>
              <p:cNvSpPr>
                <a:spLocks noEditPoints="1"/>
              </p:cNvSpPr>
              <p:nvPr/>
            </p:nvSpPr>
            <p:spPr bwMode="auto">
              <a:xfrm>
                <a:off x="4121099" y="3718371"/>
                <a:ext cx="174982" cy="216391"/>
              </a:xfrm>
              <a:custGeom>
                <a:avLst/>
                <a:gdLst>
                  <a:gd name="T0" fmla="*/ 52 w 90"/>
                  <a:gd name="T1" fmla="*/ 50 h 110"/>
                  <a:gd name="T2" fmla="*/ 48 w 90"/>
                  <a:gd name="T3" fmla="*/ 46 h 110"/>
                  <a:gd name="T4" fmla="*/ 52 w 90"/>
                  <a:gd name="T5" fmla="*/ 50 h 110"/>
                  <a:gd name="T6" fmla="*/ 64 w 90"/>
                  <a:gd name="T7" fmla="*/ 50 h 110"/>
                  <a:gd name="T8" fmla="*/ 64 w 90"/>
                  <a:gd name="T9" fmla="*/ 54 h 110"/>
                  <a:gd name="T10" fmla="*/ 86 w 90"/>
                  <a:gd name="T11" fmla="*/ 82 h 110"/>
                  <a:gd name="T12" fmla="*/ 86 w 90"/>
                  <a:gd name="T13" fmla="*/ 80 h 110"/>
                  <a:gd name="T14" fmla="*/ 90 w 90"/>
                  <a:gd name="T15" fmla="*/ 82 h 110"/>
                  <a:gd name="T16" fmla="*/ 22 w 90"/>
                  <a:gd name="T17" fmla="*/ 0 h 110"/>
                  <a:gd name="T18" fmla="*/ 26 w 90"/>
                  <a:gd name="T19" fmla="*/ 8 h 110"/>
                  <a:gd name="T20" fmla="*/ 26 w 90"/>
                  <a:gd name="T21" fmla="*/ 12 h 110"/>
                  <a:gd name="T22" fmla="*/ 26 w 90"/>
                  <a:gd name="T23" fmla="*/ 16 h 110"/>
                  <a:gd name="T24" fmla="*/ 26 w 90"/>
                  <a:gd name="T25" fmla="*/ 12 h 110"/>
                  <a:gd name="T26" fmla="*/ 22 w 90"/>
                  <a:gd name="T27" fmla="*/ 4 h 110"/>
                  <a:gd name="T28" fmla="*/ 16 w 90"/>
                  <a:gd name="T29" fmla="*/ 0 h 110"/>
                  <a:gd name="T30" fmla="*/ 4 w 90"/>
                  <a:gd name="T31" fmla="*/ 8 h 110"/>
                  <a:gd name="T32" fmla="*/ 8 w 90"/>
                  <a:gd name="T33" fmla="*/ 4 h 110"/>
                  <a:gd name="T34" fmla="*/ 12 w 90"/>
                  <a:gd name="T35" fmla="*/ 4 h 110"/>
                  <a:gd name="T36" fmla="*/ 4 w 90"/>
                  <a:gd name="T37" fmla="*/ 8 h 110"/>
                  <a:gd name="T38" fmla="*/ 34 w 90"/>
                  <a:gd name="T39" fmla="*/ 26 h 110"/>
                  <a:gd name="T40" fmla="*/ 42 w 90"/>
                  <a:gd name="T41" fmla="*/ 30 h 110"/>
                  <a:gd name="T42" fmla="*/ 42 w 90"/>
                  <a:gd name="T43" fmla="*/ 42 h 110"/>
                  <a:gd name="T44" fmla="*/ 42 w 90"/>
                  <a:gd name="T45" fmla="*/ 38 h 110"/>
                  <a:gd name="T46" fmla="*/ 38 w 90"/>
                  <a:gd name="T47" fmla="*/ 30 h 110"/>
                  <a:gd name="T48" fmla="*/ 34 w 90"/>
                  <a:gd name="T49" fmla="*/ 24 h 110"/>
                  <a:gd name="T50" fmla="*/ 12 w 90"/>
                  <a:gd name="T51" fmla="*/ 30 h 110"/>
                  <a:gd name="T52" fmla="*/ 16 w 90"/>
                  <a:gd name="T53" fmla="*/ 38 h 110"/>
                  <a:gd name="T54" fmla="*/ 18 w 90"/>
                  <a:gd name="T55" fmla="*/ 46 h 110"/>
                  <a:gd name="T56" fmla="*/ 12 w 90"/>
                  <a:gd name="T57" fmla="*/ 46 h 110"/>
                  <a:gd name="T58" fmla="*/ 12 w 90"/>
                  <a:gd name="T59" fmla="*/ 42 h 110"/>
                  <a:gd name="T60" fmla="*/ 12 w 90"/>
                  <a:gd name="T61" fmla="*/ 38 h 110"/>
                  <a:gd name="T62" fmla="*/ 12 w 90"/>
                  <a:gd name="T63" fmla="*/ 30 h 110"/>
                  <a:gd name="T64" fmla="*/ 26 w 90"/>
                  <a:gd name="T65" fmla="*/ 34 h 110"/>
                  <a:gd name="T66" fmla="*/ 22 w 90"/>
                  <a:gd name="T67" fmla="*/ 34 h 110"/>
                  <a:gd name="T68" fmla="*/ 18 w 90"/>
                  <a:gd name="T69" fmla="*/ 50 h 110"/>
                  <a:gd name="T70" fmla="*/ 22 w 90"/>
                  <a:gd name="T71" fmla="*/ 56 h 110"/>
                  <a:gd name="T72" fmla="*/ 18 w 90"/>
                  <a:gd name="T73" fmla="*/ 56 h 110"/>
                  <a:gd name="T74" fmla="*/ 18 w 90"/>
                  <a:gd name="T75" fmla="*/ 50 h 110"/>
                  <a:gd name="T76" fmla="*/ 44 w 90"/>
                  <a:gd name="T77" fmla="*/ 60 h 110"/>
                  <a:gd name="T78" fmla="*/ 44 w 90"/>
                  <a:gd name="T79" fmla="*/ 56 h 110"/>
                  <a:gd name="T80" fmla="*/ 52 w 90"/>
                  <a:gd name="T81" fmla="*/ 60 h 110"/>
                  <a:gd name="T82" fmla="*/ 60 w 90"/>
                  <a:gd name="T83" fmla="*/ 68 h 110"/>
                  <a:gd name="T84" fmla="*/ 56 w 90"/>
                  <a:gd name="T85" fmla="*/ 68 h 110"/>
                  <a:gd name="T86" fmla="*/ 52 w 90"/>
                  <a:gd name="T87" fmla="*/ 60 h 110"/>
                  <a:gd name="T88" fmla="*/ 68 w 90"/>
                  <a:gd name="T89" fmla="*/ 76 h 110"/>
                  <a:gd name="T90" fmla="*/ 70 w 90"/>
                  <a:gd name="T91" fmla="*/ 76 h 110"/>
                  <a:gd name="T92" fmla="*/ 68 w 90"/>
                  <a:gd name="T93" fmla="*/ 86 h 110"/>
                  <a:gd name="T94" fmla="*/ 70 w 90"/>
                  <a:gd name="T95" fmla="*/ 80 h 110"/>
                  <a:gd name="T96" fmla="*/ 70 w 90"/>
                  <a:gd name="T97" fmla="*/ 76 h 110"/>
                  <a:gd name="T98" fmla="*/ 70 w 90"/>
                  <a:gd name="T99" fmla="*/ 82 h 110"/>
                  <a:gd name="T100" fmla="*/ 68 w 90"/>
                  <a:gd name="T101" fmla="*/ 86 h 110"/>
                  <a:gd name="T102" fmla="*/ 74 w 90"/>
                  <a:gd name="T103" fmla="*/ 106 h 110"/>
                  <a:gd name="T104" fmla="*/ 82 w 90"/>
                  <a:gd name="T105" fmla="*/ 102 h 110"/>
                  <a:gd name="T106" fmla="*/ 86 w 90"/>
                  <a:gd name="T107" fmla="*/ 102 h 110"/>
                  <a:gd name="T108" fmla="*/ 82 w 90"/>
                  <a:gd name="T109" fmla="*/ 110 h 110"/>
                  <a:gd name="T110" fmla="*/ 74 w 90"/>
                  <a:gd name="T11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 h="110">
                    <a:moveTo>
                      <a:pt x="52" y="50"/>
                    </a:moveTo>
                    <a:lnTo>
                      <a:pt x="48" y="50"/>
                    </a:lnTo>
                    <a:lnTo>
                      <a:pt x="52" y="50"/>
                    </a:lnTo>
                    <a:lnTo>
                      <a:pt x="48" y="46"/>
                    </a:lnTo>
                    <a:lnTo>
                      <a:pt x="48" y="42"/>
                    </a:lnTo>
                    <a:lnTo>
                      <a:pt x="48" y="46"/>
                    </a:lnTo>
                    <a:lnTo>
                      <a:pt x="52" y="46"/>
                    </a:lnTo>
                    <a:lnTo>
                      <a:pt x="52" y="50"/>
                    </a:lnTo>
                    <a:lnTo>
                      <a:pt x="52" y="50"/>
                    </a:lnTo>
                    <a:lnTo>
                      <a:pt x="52" y="50"/>
                    </a:lnTo>
                    <a:close/>
                    <a:moveTo>
                      <a:pt x="64" y="54"/>
                    </a:moveTo>
                    <a:lnTo>
                      <a:pt x="64" y="50"/>
                    </a:lnTo>
                    <a:lnTo>
                      <a:pt x="68" y="54"/>
                    </a:lnTo>
                    <a:lnTo>
                      <a:pt x="64" y="54"/>
                    </a:lnTo>
                    <a:lnTo>
                      <a:pt x="64" y="54"/>
                    </a:lnTo>
                    <a:lnTo>
                      <a:pt x="64" y="54"/>
                    </a:lnTo>
                    <a:close/>
                    <a:moveTo>
                      <a:pt x="90" y="82"/>
                    </a:moveTo>
                    <a:lnTo>
                      <a:pt x="86" y="82"/>
                    </a:lnTo>
                    <a:lnTo>
                      <a:pt x="82" y="82"/>
                    </a:lnTo>
                    <a:lnTo>
                      <a:pt x="82" y="80"/>
                    </a:lnTo>
                    <a:lnTo>
                      <a:pt x="86" y="80"/>
                    </a:lnTo>
                    <a:lnTo>
                      <a:pt x="90" y="82"/>
                    </a:lnTo>
                    <a:lnTo>
                      <a:pt x="90" y="82"/>
                    </a:lnTo>
                    <a:lnTo>
                      <a:pt x="90" y="82"/>
                    </a:lnTo>
                    <a:close/>
                    <a:moveTo>
                      <a:pt x="16" y="0"/>
                    </a:moveTo>
                    <a:lnTo>
                      <a:pt x="18" y="0"/>
                    </a:lnTo>
                    <a:lnTo>
                      <a:pt x="22" y="0"/>
                    </a:lnTo>
                    <a:lnTo>
                      <a:pt x="22" y="4"/>
                    </a:lnTo>
                    <a:lnTo>
                      <a:pt x="26" y="4"/>
                    </a:lnTo>
                    <a:lnTo>
                      <a:pt x="26" y="8"/>
                    </a:lnTo>
                    <a:lnTo>
                      <a:pt x="30" y="8"/>
                    </a:lnTo>
                    <a:lnTo>
                      <a:pt x="30" y="12"/>
                    </a:lnTo>
                    <a:lnTo>
                      <a:pt x="26" y="12"/>
                    </a:lnTo>
                    <a:lnTo>
                      <a:pt x="26" y="16"/>
                    </a:lnTo>
                    <a:lnTo>
                      <a:pt x="26" y="20"/>
                    </a:lnTo>
                    <a:lnTo>
                      <a:pt x="26" y="16"/>
                    </a:lnTo>
                    <a:lnTo>
                      <a:pt x="22" y="16"/>
                    </a:lnTo>
                    <a:lnTo>
                      <a:pt x="26" y="16"/>
                    </a:lnTo>
                    <a:lnTo>
                      <a:pt x="26" y="12"/>
                    </a:lnTo>
                    <a:lnTo>
                      <a:pt x="26" y="8"/>
                    </a:lnTo>
                    <a:lnTo>
                      <a:pt x="26" y="4"/>
                    </a:lnTo>
                    <a:lnTo>
                      <a:pt x="22" y="4"/>
                    </a:lnTo>
                    <a:lnTo>
                      <a:pt x="22" y="0"/>
                    </a:lnTo>
                    <a:lnTo>
                      <a:pt x="18" y="0"/>
                    </a:lnTo>
                    <a:lnTo>
                      <a:pt x="16" y="0"/>
                    </a:lnTo>
                    <a:lnTo>
                      <a:pt x="16" y="0"/>
                    </a:lnTo>
                    <a:lnTo>
                      <a:pt x="16" y="0"/>
                    </a:lnTo>
                    <a:close/>
                    <a:moveTo>
                      <a:pt x="4" y="8"/>
                    </a:moveTo>
                    <a:lnTo>
                      <a:pt x="0" y="4"/>
                    </a:lnTo>
                    <a:lnTo>
                      <a:pt x="4" y="4"/>
                    </a:lnTo>
                    <a:lnTo>
                      <a:pt x="8" y="4"/>
                    </a:lnTo>
                    <a:lnTo>
                      <a:pt x="12" y="4"/>
                    </a:lnTo>
                    <a:lnTo>
                      <a:pt x="16" y="4"/>
                    </a:lnTo>
                    <a:lnTo>
                      <a:pt x="12" y="4"/>
                    </a:lnTo>
                    <a:lnTo>
                      <a:pt x="8" y="8"/>
                    </a:lnTo>
                    <a:lnTo>
                      <a:pt x="4" y="8"/>
                    </a:lnTo>
                    <a:lnTo>
                      <a:pt x="4" y="8"/>
                    </a:lnTo>
                    <a:lnTo>
                      <a:pt x="4" y="8"/>
                    </a:lnTo>
                    <a:close/>
                    <a:moveTo>
                      <a:pt x="34" y="24"/>
                    </a:moveTo>
                    <a:lnTo>
                      <a:pt x="34" y="26"/>
                    </a:lnTo>
                    <a:lnTo>
                      <a:pt x="38" y="26"/>
                    </a:lnTo>
                    <a:lnTo>
                      <a:pt x="38" y="30"/>
                    </a:lnTo>
                    <a:lnTo>
                      <a:pt x="42" y="30"/>
                    </a:lnTo>
                    <a:lnTo>
                      <a:pt x="42" y="34"/>
                    </a:lnTo>
                    <a:lnTo>
                      <a:pt x="42" y="38"/>
                    </a:lnTo>
                    <a:lnTo>
                      <a:pt x="42" y="42"/>
                    </a:lnTo>
                    <a:lnTo>
                      <a:pt x="42" y="38"/>
                    </a:lnTo>
                    <a:lnTo>
                      <a:pt x="38" y="38"/>
                    </a:lnTo>
                    <a:lnTo>
                      <a:pt x="42" y="38"/>
                    </a:lnTo>
                    <a:lnTo>
                      <a:pt x="42" y="34"/>
                    </a:lnTo>
                    <a:lnTo>
                      <a:pt x="42" y="30"/>
                    </a:lnTo>
                    <a:lnTo>
                      <a:pt x="38" y="30"/>
                    </a:lnTo>
                    <a:lnTo>
                      <a:pt x="38" y="26"/>
                    </a:lnTo>
                    <a:lnTo>
                      <a:pt x="34" y="26"/>
                    </a:lnTo>
                    <a:lnTo>
                      <a:pt x="34" y="24"/>
                    </a:lnTo>
                    <a:lnTo>
                      <a:pt x="34" y="24"/>
                    </a:lnTo>
                    <a:lnTo>
                      <a:pt x="34" y="24"/>
                    </a:lnTo>
                    <a:close/>
                    <a:moveTo>
                      <a:pt x="12" y="30"/>
                    </a:moveTo>
                    <a:lnTo>
                      <a:pt x="16" y="30"/>
                    </a:lnTo>
                    <a:lnTo>
                      <a:pt x="16" y="34"/>
                    </a:lnTo>
                    <a:lnTo>
                      <a:pt x="16" y="38"/>
                    </a:lnTo>
                    <a:lnTo>
                      <a:pt x="18" y="38"/>
                    </a:lnTo>
                    <a:lnTo>
                      <a:pt x="18" y="42"/>
                    </a:lnTo>
                    <a:lnTo>
                      <a:pt x="18" y="46"/>
                    </a:lnTo>
                    <a:lnTo>
                      <a:pt x="16" y="50"/>
                    </a:lnTo>
                    <a:lnTo>
                      <a:pt x="16" y="46"/>
                    </a:lnTo>
                    <a:lnTo>
                      <a:pt x="12" y="46"/>
                    </a:lnTo>
                    <a:lnTo>
                      <a:pt x="12" y="42"/>
                    </a:lnTo>
                    <a:lnTo>
                      <a:pt x="8" y="42"/>
                    </a:lnTo>
                    <a:lnTo>
                      <a:pt x="12" y="42"/>
                    </a:lnTo>
                    <a:lnTo>
                      <a:pt x="12" y="38"/>
                    </a:lnTo>
                    <a:lnTo>
                      <a:pt x="12" y="42"/>
                    </a:lnTo>
                    <a:lnTo>
                      <a:pt x="12" y="38"/>
                    </a:lnTo>
                    <a:lnTo>
                      <a:pt x="12" y="34"/>
                    </a:lnTo>
                    <a:lnTo>
                      <a:pt x="12" y="30"/>
                    </a:lnTo>
                    <a:lnTo>
                      <a:pt x="12" y="30"/>
                    </a:lnTo>
                    <a:lnTo>
                      <a:pt x="12" y="30"/>
                    </a:lnTo>
                    <a:close/>
                    <a:moveTo>
                      <a:pt x="22" y="34"/>
                    </a:moveTo>
                    <a:lnTo>
                      <a:pt x="26" y="34"/>
                    </a:lnTo>
                    <a:lnTo>
                      <a:pt x="22" y="34"/>
                    </a:lnTo>
                    <a:lnTo>
                      <a:pt x="22" y="34"/>
                    </a:lnTo>
                    <a:lnTo>
                      <a:pt x="22" y="34"/>
                    </a:lnTo>
                    <a:close/>
                    <a:moveTo>
                      <a:pt x="18" y="50"/>
                    </a:moveTo>
                    <a:lnTo>
                      <a:pt x="18" y="54"/>
                    </a:lnTo>
                    <a:lnTo>
                      <a:pt x="18" y="50"/>
                    </a:lnTo>
                    <a:lnTo>
                      <a:pt x="22" y="50"/>
                    </a:lnTo>
                    <a:lnTo>
                      <a:pt x="22" y="54"/>
                    </a:lnTo>
                    <a:lnTo>
                      <a:pt x="22" y="56"/>
                    </a:lnTo>
                    <a:lnTo>
                      <a:pt x="18" y="56"/>
                    </a:lnTo>
                    <a:lnTo>
                      <a:pt x="22" y="56"/>
                    </a:lnTo>
                    <a:lnTo>
                      <a:pt x="18" y="56"/>
                    </a:lnTo>
                    <a:lnTo>
                      <a:pt x="16" y="54"/>
                    </a:lnTo>
                    <a:lnTo>
                      <a:pt x="18" y="50"/>
                    </a:lnTo>
                    <a:lnTo>
                      <a:pt x="18" y="50"/>
                    </a:lnTo>
                    <a:lnTo>
                      <a:pt x="18" y="50"/>
                    </a:lnTo>
                    <a:close/>
                    <a:moveTo>
                      <a:pt x="44" y="56"/>
                    </a:moveTo>
                    <a:lnTo>
                      <a:pt x="44" y="60"/>
                    </a:lnTo>
                    <a:lnTo>
                      <a:pt x="42" y="60"/>
                    </a:lnTo>
                    <a:lnTo>
                      <a:pt x="42" y="56"/>
                    </a:lnTo>
                    <a:lnTo>
                      <a:pt x="44" y="56"/>
                    </a:lnTo>
                    <a:lnTo>
                      <a:pt x="44" y="56"/>
                    </a:lnTo>
                    <a:lnTo>
                      <a:pt x="44" y="56"/>
                    </a:lnTo>
                    <a:close/>
                    <a:moveTo>
                      <a:pt x="52" y="60"/>
                    </a:moveTo>
                    <a:lnTo>
                      <a:pt x="56" y="64"/>
                    </a:lnTo>
                    <a:lnTo>
                      <a:pt x="56" y="68"/>
                    </a:lnTo>
                    <a:lnTo>
                      <a:pt x="60" y="68"/>
                    </a:lnTo>
                    <a:lnTo>
                      <a:pt x="60" y="72"/>
                    </a:lnTo>
                    <a:lnTo>
                      <a:pt x="60" y="68"/>
                    </a:lnTo>
                    <a:lnTo>
                      <a:pt x="56" y="68"/>
                    </a:lnTo>
                    <a:lnTo>
                      <a:pt x="56" y="64"/>
                    </a:lnTo>
                    <a:lnTo>
                      <a:pt x="52" y="60"/>
                    </a:lnTo>
                    <a:lnTo>
                      <a:pt x="52" y="60"/>
                    </a:lnTo>
                    <a:lnTo>
                      <a:pt x="52" y="60"/>
                    </a:lnTo>
                    <a:close/>
                    <a:moveTo>
                      <a:pt x="70" y="76"/>
                    </a:moveTo>
                    <a:lnTo>
                      <a:pt x="68" y="76"/>
                    </a:lnTo>
                    <a:lnTo>
                      <a:pt x="68" y="72"/>
                    </a:lnTo>
                    <a:lnTo>
                      <a:pt x="68" y="76"/>
                    </a:lnTo>
                    <a:lnTo>
                      <a:pt x="70" y="76"/>
                    </a:lnTo>
                    <a:lnTo>
                      <a:pt x="70" y="76"/>
                    </a:lnTo>
                    <a:lnTo>
                      <a:pt x="70" y="76"/>
                    </a:lnTo>
                    <a:close/>
                    <a:moveTo>
                      <a:pt x="68" y="86"/>
                    </a:moveTo>
                    <a:lnTo>
                      <a:pt x="68" y="82"/>
                    </a:lnTo>
                    <a:lnTo>
                      <a:pt x="70" y="82"/>
                    </a:lnTo>
                    <a:lnTo>
                      <a:pt x="70" y="80"/>
                    </a:lnTo>
                    <a:lnTo>
                      <a:pt x="74" y="80"/>
                    </a:lnTo>
                    <a:lnTo>
                      <a:pt x="70" y="80"/>
                    </a:lnTo>
                    <a:lnTo>
                      <a:pt x="70" y="76"/>
                    </a:lnTo>
                    <a:lnTo>
                      <a:pt x="74" y="76"/>
                    </a:lnTo>
                    <a:lnTo>
                      <a:pt x="74" y="80"/>
                    </a:lnTo>
                    <a:lnTo>
                      <a:pt x="70" y="82"/>
                    </a:lnTo>
                    <a:lnTo>
                      <a:pt x="68" y="82"/>
                    </a:lnTo>
                    <a:lnTo>
                      <a:pt x="68" y="86"/>
                    </a:lnTo>
                    <a:lnTo>
                      <a:pt x="68" y="86"/>
                    </a:lnTo>
                    <a:lnTo>
                      <a:pt x="68" y="86"/>
                    </a:lnTo>
                    <a:close/>
                    <a:moveTo>
                      <a:pt x="74" y="110"/>
                    </a:moveTo>
                    <a:lnTo>
                      <a:pt x="74" y="106"/>
                    </a:lnTo>
                    <a:lnTo>
                      <a:pt x="78" y="106"/>
                    </a:lnTo>
                    <a:lnTo>
                      <a:pt x="78" y="102"/>
                    </a:lnTo>
                    <a:lnTo>
                      <a:pt x="82" y="102"/>
                    </a:lnTo>
                    <a:lnTo>
                      <a:pt x="82" y="106"/>
                    </a:lnTo>
                    <a:lnTo>
                      <a:pt x="82" y="102"/>
                    </a:lnTo>
                    <a:lnTo>
                      <a:pt x="86" y="102"/>
                    </a:lnTo>
                    <a:lnTo>
                      <a:pt x="86" y="106"/>
                    </a:lnTo>
                    <a:lnTo>
                      <a:pt x="82" y="106"/>
                    </a:lnTo>
                    <a:lnTo>
                      <a:pt x="82" y="110"/>
                    </a:lnTo>
                    <a:lnTo>
                      <a:pt x="78" y="110"/>
                    </a:lnTo>
                    <a:lnTo>
                      <a:pt x="78" y="106"/>
                    </a:lnTo>
                    <a:lnTo>
                      <a:pt x="74" y="110"/>
                    </a:lnTo>
                    <a:lnTo>
                      <a:pt x="74" y="110"/>
                    </a:lnTo>
                    <a:lnTo>
                      <a:pt x="74" y="1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5" name="Freeform 85">
                <a:extLst>
                  <a:ext uri="{FF2B5EF4-FFF2-40B4-BE49-F238E27FC236}">
                    <a16:creationId xmlns:a16="http://schemas.microsoft.com/office/drawing/2014/main" id="{2B29C764-D4F5-43C4-A4D4-0F00EC23F128}"/>
                  </a:ext>
                </a:extLst>
              </p:cNvPr>
              <p:cNvSpPr>
                <a:spLocks noEditPoints="1"/>
              </p:cNvSpPr>
              <p:nvPr/>
            </p:nvSpPr>
            <p:spPr bwMode="auto">
              <a:xfrm>
                <a:off x="4591607" y="4253448"/>
                <a:ext cx="34997" cy="43278"/>
              </a:xfrm>
              <a:custGeom>
                <a:avLst/>
                <a:gdLst>
                  <a:gd name="T0" fmla="*/ 14 w 18"/>
                  <a:gd name="T1" fmla="*/ 4 h 22"/>
                  <a:gd name="T2" fmla="*/ 14 w 18"/>
                  <a:gd name="T3" fmla="*/ 4 h 22"/>
                  <a:gd name="T4" fmla="*/ 18 w 18"/>
                  <a:gd name="T5" fmla="*/ 4 h 22"/>
                  <a:gd name="T6" fmla="*/ 18 w 18"/>
                  <a:gd name="T7" fmla="*/ 0 h 22"/>
                  <a:gd name="T8" fmla="*/ 18 w 18"/>
                  <a:gd name="T9" fmla="*/ 4 h 22"/>
                  <a:gd name="T10" fmla="*/ 18 w 18"/>
                  <a:gd name="T11" fmla="*/ 4 h 22"/>
                  <a:gd name="T12" fmla="*/ 18 w 18"/>
                  <a:gd name="T13" fmla="*/ 4 h 22"/>
                  <a:gd name="T14" fmla="*/ 14 w 18"/>
                  <a:gd name="T15" fmla="*/ 4 h 22"/>
                  <a:gd name="T16" fmla="*/ 14 w 18"/>
                  <a:gd name="T17" fmla="*/ 4 h 22"/>
                  <a:gd name="T18" fmla="*/ 12 w 18"/>
                  <a:gd name="T19" fmla="*/ 12 h 22"/>
                  <a:gd name="T20" fmla="*/ 14 w 18"/>
                  <a:gd name="T21" fmla="*/ 12 h 22"/>
                  <a:gd name="T22" fmla="*/ 14 w 18"/>
                  <a:gd name="T23" fmla="*/ 12 h 22"/>
                  <a:gd name="T24" fmla="*/ 14 w 18"/>
                  <a:gd name="T25" fmla="*/ 12 h 22"/>
                  <a:gd name="T26" fmla="*/ 12 w 18"/>
                  <a:gd name="T27" fmla="*/ 12 h 22"/>
                  <a:gd name="T28" fmla="*/ 12 w 18"/>
                  <a:gd name="T29" fmla="*/ 16 h 22"/>
                  <a:gd name="T30" fmla="*/ 14 w 18"/>
                  <a:gd name="T31" fmla="*/ 18 h 22"/>
                  <a:gd name="T32" fmla="*/ 12 w 18"/>
                  <a:gd name="T33" fmla="*/ 22 h 22"/>
                  <a:gd name="T34" fmla="*/ 12 w 18"/>
                  <a:gd name="T35" fmla="*/ 22 h 22"/>
                  <a:gd name="T36" fmla="*/ 8 w 18"/>
                  <a:gd name="T37" fmla="*/ 22 h 22"/>
                  <a:gd name="T38" fmla="*/ 4 w 18"/>
                  <a:gd name="T39" fmla="*/ 22 h 22"/>
                  <a:gd name="T40" fmla="*/ 0 w 18"/>
                  <a:gd name="T41" fmla="*/ 22 h 22"/>
                  <a:gd name="T42" fmla="*/ 0 w 18"/>
                  <a:gd name="T43" fmla="*/ 22 h 22"/>
                  <a:gd name="T44" fmla="*/ 0 w 18"/>
                  <a:gd name="T45" fmla="*/ 22 h 22"/>
                  <a:gd name="T46" fmla="*/ 0 w 18"/>
                  <a:gd name="T47" fmla="*/ 22 h 22"/>
                  <a:gd name="T48" fmla="*/ 8 w 18"/>
                  <a:gd name="T49" fmla="*/ 18 h 22"/>
                  <a:gd name="T50" fmla="*/ 8 w 18"/>
                  <a:gd name="T51" fmla="*/ 18 h 22"/>
                  <a:gd name="T52" fmla="*/ 8 w 18"/>
                  <a:gd name="T53" fmla="*/ 16 h 22"/>
                  <a:gd name="T54" fmla="*/ 4 w 18"/>
                  <a:gd name="T55" fmla="*/ 12 h 22"/>
                  <a:gd name="T56" fmla="*/ 4 w 18"/>
                  <a:gd name="T57" fmla="*/ 12 h 22"/>
                  <a:gd name="T58" fmla="*/ 4 w 18"/>
                  <a:gd name="T59" fmla="*/ 12 h 22"/>
                  <a:gd name="T60" fmla="*/ 8 w 18"/>
                  <a:gd name="T61" fmla="*/ 12 h 22"/>
                  <a:gd name="T62" fmla="*/ 8 w 18"/>
                  <a:gd name="T63" fmla="*/ 12 h 22"/>
                  <a:gd name="T64" fmla="*/ 12 w 18"/>
                  <a:gd name="T65" fmla="*/ 12 h 22"/>
                  <a:gd name="T66" fmla="*/ 12 w 18"/>
                  <a:gd name="T67" fmla="*/ 12 h 22"/>
                  <a:gd name="T68" fmla="*/ 12 w 18"/>
                  <a:gd name="T6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22">
                    <a:moveTo>
                      <a:pt x="14" y="4"/>
                    </a:moveTo>
                    <a:lnTo>
                      <a:pt x="14" y="4"/>
                    </a:lnTo>
                    <a:lnTo>
                      <a:pt x="14" y="4"/>
                    </a:lnTo>
                    <a:lnTo>
                      <a:pt x="14" y="4"/>
                    </a:lnTo>
                    <a:lnTo>
                      <a:pt x="18" y="4"/>
                    </a:lnTo>
                    <a:lnTo>
                      <a:pt x="18" y="4"/>
                    </a:lnTo>
                    <a:lnTo>
                      <a:pt x="18" y="0"/>
                    </a:lnTo>
                    <a:lnTo>
                      <a:pt x="18" y="0"/>
                    </a:lnTo>
                    <a:lnTo>
                      <a:pt x="18" y="4"/>
                    </a:lnTo>
                    <a:lnTo>
                      <a:pt x="18" y="4"/>
                    </a:lnTo>
                    <a:lnTo>
                      <a:pt x="18" y="4"/>
                    </a:lnTo>
                    <a:lnTo>
                      <a:pt x="18" y="4"/>
                    </a:lnTo>
                    <a:lnTo>
                      <a:pt x="18" y="4"/>
                    </a:lnTo>
                    <a:lnTo>
                      <a:pt x="18" y="4"/>
                    </a:lnTo>
                    <a:lnTo>
                      <a:pt x="14" y="4"/>
                    </a:lnTo>
                    <a:lnTo>
                      <a:pt x="14" y="4"/>
                    </a:lnTo>
                    <a:lnTo>
                      <a:pt x="14" y="4"/>
                    </a:lnTo>
                    <a:lnTo>
                      <a:pt x="14" y="4"/>
                    </a:lnTo>
                    <a:close/>
                    <a:moveTo>
                      <a:pt x="12" y="12"/>
                    </a:moveTo>
                    <a:lnTo>
                      <a:pt x="12" y="12"/>
                    </a:lnTo>
                    <a:lnTo>
                      <a:pt x="12" y="12"/>
                    </a:lnTo>
                    <a:lnTo>
                      <a:pt x="14" y="12"/>
                    </a:lnTo>
                    <a:lnTo>
                      <a:pt x="14" y="12"/>
                    </a:lnTo>
                    <a:lnTo>
                      <a:pt x="14" y="12"/>
                    </a:lnTo>
                    <a:lnTo>
                      <a:pt x="14" y="12"/>
                    </a:lnTo>
                    <a:lnTo>
                      <a:pt x="14" y="12"/>
                    </a:lnTo>
                    <a:lnTo>
                      <a:pt x="14" y="12"/>
                    </a:lnTo>
                    <a:lnTo>
                      <a:pt x="12" y="12"/>
                    </a:lnTo>
                    <a:lnTo>
                      <a:pt x="12" y="12"/>
                    </a:lnTo>
                    <a:lnTo>
                      <a:pt x="12" y="16"/>
                    </a:lnTo>
                    <a:lnTo>
                      <a:pt x="12" y="18"/>
                    </a:lnTo>
                    <a:lnTo>
                      <a:pt x="14" y="18"/>
                    </a:lnTo>
                    <a:lnTo>
                      <a:pt x="12" y="22"/>
                    </a:lnTo>
                    <a:lnTo>
                      <a:pt x="12" y="22"/>
                    </a:lnTo>
                    <a:lnTo>
                      <a:pt x="12" y="22"/>
                    </a:lnTo>
                    <a:lnTo>
                      <a:pt x="12" y="22"/>
                    </a:lnTo>
                    <a:lnTo>
                      <a:pt x="12" y="22"/>
                    </a:lnTo>
                    <a:lnTo>
                      <a:pt x="8" y="22"/>
                    </a:lnTo>
                    <a:lnTo>
                      <a:pt x="8" y="22"/>
                    </a:lnTo>
                    <a:lnTo>
                      <a:pt x="4" y="22"/>
                    </a:lnTo>
                    <a:lnTo>
                      <a:pt x="4" y="22"/>
                    </a:lnTo>
                    <a:lnTo>
                      <a:pt x="0" y="22"/>
                    </a:lnTo>
                    <a:lnTo>
                      <a:pt x="0" y="22"/>
                    </a:lnTo>
                    <a:lnTo>
                      <a:pt x="0" y="22"/>
                    </a:lnTo>
                    <a:lnTo>
                      <a:pt x="0" y="22"/>
                    </a:lnTo>
                    <a:lnTo>
                      <a:pt x="0" y="22"/>
                    </a:lnTo>
                    <a:lnTo>
                      <a:pt x="0" y="22"/>
                    </a:lnTo>
                    <a:lnTo>
                      <a:pt x="0" y="22"/>
                    </a:lnTo>
                    <a:lnTo>
                      <a:pt x="4" y="22"/>
                    </a:lnTo>
                    <a:lnTo>
                      <a:pt x="8" y="18"/>
                    </a:lnTo>
                    <a:lnTo>
                      <a:pt x="8" y="18"/>
                    </a:lnTo>
                    <a:lnTo>
                      <a:pt x="8" y="18"/>
                    </a:lnTo>
                    <a:lnTo>
                      <a:pt x="8" y="16"/>
                    </a:lnTo>
                    <a:lnTo>
                      <a:pt x="8" y="16"/>
                    </a:lnTo>
                    <a:lnTo>
                      <a:pt x="8" y="16"/>
                    </a:lnTo>
                    <a:lnTo>
                      <a:pt x="4" y="12"/>
                    </a:lnTo>
                    <a:lnTo>
                      <a:pt x="4" y="12"/>
                    </a:lnTo>
                    <a:lnTo>
                      <a:pt x="4" y="12"/>
                    </a:lnTo>
                    <a:lnTo>
                      <a:pt x="4" y="12"/>
                    </a:lnTo>
                    <a:lnTo>
                      <a:pt x="4" y="12"/>
                    </a:lnTo>
                    <a:lnTo>
                      <a:pt x="4" y="12"/>
                    </a:lnTo>
                    <a:lnTo>
                      <a:pt x="8" y="12"/>
                    </a:lnTo>
                    <a:lnTo>
                      <a:pt x="8" y="12"/>
                    </a:lnTo>
                    <a:lnTo>
                      <a:pt x="8" y="12"/>
                    </a:lnTo>
                    <a:lnTo>
                      <a:pt x="12" y="12"/>
                    </a:lnTo>
                    <a:lnTo>
                      <a:pt x="12" y="12"/>
                    </a:lnTo>
                    <a:lnTo>
                      <a:pt x="12" y="12"/>
                    </a:lnTo>
                    <a:lnTo>
                      <a:pt x="12" y="12"/>
                    </a:lnTo>
                    <a:lnTo>
                      <a:pt x="12" y="12"/>
                    </a:lnTo>
                    <a:lnTo>
                      <a:pt x="12" y="12"/>
                    </a:lnTo>
                    <a:lnTo>
                      <a:pt x="12"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6" name="Freeform 86">
                <a:extLst>
                  <a:ext uri="{FF2B5EF4-FFF2-40B4-BE49-F238E27FC236}">
                    <a16:creationId xmlns:a16="http://schemas.microsoft.com/office/drawing/2014/main" id="{990217D1-E33A-47A2-B4FC-55BF7B0B5B47}"/>
                  </a:ext>
                </a:extLst>
              </p:cNvPr>
              <p:cNvSpPr>
                <a:spLocks noEditPoints="1"/>
              </p:cNvSpPr>
              <p:nvPr/>
            </p:nvSpPr>
            <p:spPr bwMode="auto">
              <a:xfrm>
                <a:off x="4319413" y="3895417"/>
                <a:ext cx="19442" cy="15738"/>
              </a:xfrm>
              <a:custGeom>
                <a:avLst/>
                <a:gdLst>
                  <a:gd name="T0" fmla="*/ 10 w 10"/>
                  <a:gd name="T1" fmla="*/ 8 h 8"/>
                  <a:gd name="T2" fmla="*/ 10 w 10"/>
                  <a:gd name="T3" fmla="*/ 8 h 8"/>
                  <a:gd name="T4" fmla="*/ 10 w 10"/>
                  <a:gd name="T5" fmla="*/ 8 h 8"/>
                  <a:gd name="T6" fmla="*/ 10 w 10"/>
                  <a:gd name="T7" fmla="*/ 8 h 8"/>
                  <a:gd name="T8" fmla="*/ 10 w 10"/>
                  <a:gd name="T9" fmla="*/ 8 h 8"/>
                  <a:gd name="T10" fmla="*/ 10 w 10"/>
                  <a:gd name="T11" fmla="*/ 8 h 8"/>
                  <a:gd name="T12" fmla="*/ 10 w 10"/>
                  <a:gd name="T13" fmla="*/ 8 h 8"/>
                  <a:gd name="T14" fmla="*/ 0 w 10"/>
                  <a:gd name="T15" fmla="*/ 0 h 8"/>
                  <a:gd name="T16" fmla="*/ 0 w 10"/>
                  <a:gd name="T17" fmla="*/ 0 h 8"/>
                  <a:gd name="T18" fmla="*/ 0 w 10"/>
                  <a:gd name="T19" fmla="*/ 0 h 8"/>
                  <a:gd name="T20" fmla="*/ 0 w 10"/>
                  <a:gd name="T21" fmla="*/ 0 h 8"/>
                  <a:gd name="T22" fmla="*/ 0 w 10"/>
                  <a:gd name="T23" fmla="*/ 0 h 8"/>
                  <a:gd name="T24" fmla="*/ 0 w 10"/>
                  <a:gd name="T25" fmla="*/ 0 h 8"/>
                  <a:gd name="T26" fmla="*/ 0 w 10"/>
                  <a:gd name="T27" fmla="*/ 0 h 8"/>
                  <a:gd name="T28" fmla="*/ 0 w 10"/>
                  <a:gd name="T29" fmla="*/ 0 h 8"/>
                  <a:gd name="T30" fmla="*/ 0 w 10"/>
                  <a:gd name="T31" fmla="*/ 0 h 8"/>
                  <a:gd name="T32" fmla="*/ 0 w 10"/>
                  <a:gd name="T33" fmla="*/ 0 h 8"/>
                  <a:gd name="T34" fmla="*/ 0 w 10"/>
                  <a:gd name="T35" fmla="*/ 0 h 8"/>
                  <a:gd name="T36" fmla="*/ 0 w 10"/>
                  <a:gd name="T37" fmla="*/ 0 h 8"/>
                  <a:gd name="T38" fmla="*/ 0 w 10"/>
                  <a:gd name="T39" fmla="*/ 0 h 8"/>
                  <a:gd name="T40" fmla="*/ 0 w 10"/>
                  <a:gd name="T41" fmla="*/ 0 h 8"/>
                  <a:gd name="T42" fmla="*/ 0 w 10"/>
                  <a:gd name="T43" fmla="*/ 0 h 8"/>
                  <a:gd name="T44" fmla="*/ 2 w 10"/>
                  <a:gd name="T45" fmla="*/ 4 h 8"/>
                  <a:gd name="T46" fmla="*/ 2 w 10"/>
                  <a:gd name="T47" fmla="*/ 4 h 8"/>
                  <a:gd name="T48" fmla="*/ 2 w 10"/>
                  <a:gd name="T49" fmla="*/ 4 h 8"/>
                  <a:gd name="T50" fmla="*/ 2 w 10"/>
                  <a:gd name="T51" fmla="*/ 0 h 8"/>
                  <a:gd name="T52" fmla="*/ 2 w 10"/>
                  <a:gd name="T53" fmla="*/ 0 h 8"/>
                  <a:gd name="T54" fmla="*/ 2 w 10"/>
                  <a:gd name="T55" fmla="*/ 0 h 8"/>
                  <a:gd name="T56" fmla="*/ 2 w 10"/>
                  <a:gd name="T57" fmla="*/ 0 h 8"/>
                  <a:gd name="T58" fmla="*/ 0 w 10"/>
                  <a:gd name="T59" fmla="*/ 4 h 8"/>
                  <a:gd name="T60" fmla="*/ 0 w 10"/>
                  <a:gd name="T61" fmla="*/ 4 h 8"/>
                  <a:gd name="T62" fmla="*/ 0 w 10"/>
                  <a:gd name="T63" fmla="*/ 0 h 8"/>
                  <a:gd name="T64" fmla="*/ 0 w 10"/>
                  <a:gd name="T65" fmla="*/ 0 h 8"/>
                  <a:gd name="T66" fmla="*/ 0 w 10"/>
                  <a:gd name="T67" fmla="*/ 0 h 8"/>
                  <a:gd name="T68" fmla="*/ 2 w 10"/>
                  <a:gd name="T69" fmla="*/ 0 h 8"/>
                  <a:gd name="T70" fmla="*/ 2 w 10"/>
                  <a:gd name="T71" fmla="*/ 0 h 8"/>
                  <a:gd name="T72" fmla="*/ 2 w 10"/>
                  <a:gd name="T73" fmla="*/ 0 h 8"/>
                  <a:gd name="T74" fmla="*/ 2 w 10"/>
                  <a:gd name="T75" fmla="*/ 0 h 8"/>
                  <a:gd name="T76" fmla="*/ 2 w 10"/>
                  <a:gd name="T77" fmla="*/ 4 h 8"/>
                  <a:gd name="T78" fmla="*/ 2 w 10"/>
                  <a:gd name="T79" fmla="*/ 4 h 8"/>
                  <a:gd name="T80" fmla="*/ 2 w 10"/>
                  <a:gd name="T81" fmla="*/ 4 h 8"/>
                  <a:gd name="T82" fmla="*/ 2 w 10"/>
                  <a:gd name="T83" fmla="*/ 4 h 8"/>
                  <a:gd name="T84" fmla="*/ 2 w 10"/>
                  <a:gd name="T85" fmla="*/ 4 h 8"/>
                  <a:gd name="T86" fmla="*/ 2 w 10"/>
                  <a:gd name="T87" fmla="*/ 4 h 8"/>
                  <a:gd name="T88" fmla="*/ 2 w 10"/>
                  <a:gd name="T8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8">
                    <a:moveTo>
                      <a:pt x="10" y="8"/>
                    </a:moveTo>
                    <a:lnTo>
                      <a:pt x="10" y="8"/>
                    </a:lnTo>
                    <a:lnTo>
                      <a:pt x="10" y="8"/>
                    </a:lnTo>
                    <a:lnTo>
                      <a:pt x="10" y="8"/>
                    </a:lnTo>
                    <a:lnTo>
                      <a:pt x="10" y="8"/>
                    </a:lnTo>
                    <a:lnTo>
                      <a:pt x="10" y="8"/>
                    </a:lnTo>
                    <a:lnTo>
                      <a:pt x="10" y="8"/>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2" y="4"/>
                    </a:moveTo>
                    <a:lnTo>
                      <a:pt x="2" y="4"/>
                    </a:lnTo>
                    <a:lnTo>
                      <a:pt x="2" y="4"/>
                    </a:lnTo>
                    <a:lnTo>
                      <a:pt x="2" y="0"/>
                    </a:lnTo>
                    <a:lnTo>
                      <a:pt x="2" y="0"/>
                    </a:lnTo>
                    <a:lnTo>
                      <a:pt x="2" y="0"/>
                    </a:lnTo>
                    <a:lnTo>
                      <a:pt x="2" y="0"/>
                    </a:lnTo>
                    <a:lnTo>
                      <a:pt x="0" y="4"/>
                    </a:lnTo>
                    <a:lnTo>
                      <a:pt x="0" y="4"/>
                    </a:lnTo>
                    <a:lnTo>
                      <a:pt x="0" y="0"/>
                    </a:lnTo>
                    <a:lnTo>
                      <a:pt x="0" y="0"/>
                    </a:lnTo>
                    <a:lnTo>
                      <a:pt x="0" y="0"/>
                    </a:lnTo>
                    <a:lnTo>
                      <a:pt x="2" y="0"/>
                    </a:lnTo>
                    <a:lnTo>
                      <a:pt x="2" y="0"/>
                    </a:lnTo>
                    <a:lnTo>
                      <a:pt x="2" y="0"/>
                    </a:lnTo>
                    <a:lnTo>
                      <a:pt x="2" y="0"/>
                    </a:lnTo>
                    <a:lnTo>
                      <a:pt x="2" y="4"/>
                    </a:lnTo>
                    <a:lnTo>
                      <a:pt x="2" y="4"/>
                    </a:lnTo>
                    <a:lnTo>
                      <a:pt x="2" y="4"/>
                    </a:lnTo>
                    <a:lnTo>
                      <a:pt x="2" y="4"/>
                    </a:lnTo>
                    <a:lnTo>
                      <a:pt x="2" y="4"/>
                    </a:lnTo>
                    <a:lnTo>
                      <a:pt x="2" y="4"/>
                    </a:lnTo>
                    <a:lnTo>
                      <a:pt x="2"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7" name="Freeform 87">
                <a:extLst>
                  <a:ext uri="{FF2B5EF4-FFF2-40B4-BE49-F238E27FC236}">
                    <a16:creationId xmlns:a16="http://schemas.microsoft.com/office/drawing/2014/main" id="{CDF2E88C-BC8C-4C02-9B90-F44BFC90AF1D}"/>
                  </a:ext>
                </a:extLst>
              </p:cNvPr>
              <p:cNvSpPr>
                <a:spLocks/>
              </p:cNvSpPr>
              <p:nvPr/>
            </p:nvSpPr>
            <p:spPr bwMode="auto">
              <a:xfrm>
                <a:off x="6823606" y="3140015"/>
                <a:ext cx="50551" cy="110163"/>
              </a:xfrm>
              <a:custGeom>
                <a:avLst/>
                <a:gdLst>
                  <a:gd name="T0" fmla="*/ 4 w 26"/>
                  <a:gd name="T1" fmla="*/ 14 h 56"/>
                  <a:gd name="T2" fmla="*/ 4 w 26"/>
                  <a:gd name="T3" fmla="*/ 14 h 56"/>
                  <a:gd name="T4" fmla="*/ 4 w 26"/>
                  <a:gd name="T5" fmla="*/ 14 h 56"/>
                  <a:gd name="T6" fmla="*/ 4 w 26"/>
                  <a:gd name="T7" fmla="*/ 10 h 56"/>
                  <a:gd name="T8" fmla="*/ 0 w 26"/>
                  <a:gd name="T9" fmla="*/ 6 h 56"/>
                  <a:gd name="T10" fmla="*/ 4 w 26"/>
                  <a:gd name="T11" fmla="*/ 0 h 56"/>
                  <a:gd name="T12" fmla="*/ 8 w 26"/>
                  <a:gd name="T13" fmla="*/ 0 h 56"/>
                  <a:gd name="T14" fmla="*/ 8 w 26"/>
                  <a:gd name="T15" fmla="*/ 0 h 56"/>
                  <a:gd name="T16" fmla="*/ 8 w 26"/>
                  <a:gd name="T17" fmla="*/ 0 h 56"/>
                  <a:gd name="T18" fmla="*/ 12 w 26"/>
                  <a:gd name="T19" fmla="*/ 0 h 56"/>
                  <a:gd name="T20" fmla="*/ 16 w 26"/>
                  <a:gd name="T21" fmla="*/ 0 h 56"/>
                  <a:gd name="T22" fmla="*/ 16 w 26"/>
                  <a:gd name="T23" fmla="*/ 2 h 56"/>
                  <a:gd name="T24" fmla="*/ 18 w 26"/>
                  <a:gd name="T25" fmla="*/ 6 h 56"/>
                  <a:gd name="T26" fmla="*/ 18 w 26"/>
                  <a:gd name="T27" fmla="*/ 10 h 56"/>
                  <a:gd name="T28" fmla="*/ 18 w 26"/>
                  <a:gd name="T29" fmla="*/ 10 h 56"/>
                  <a:gd name="T30" fmla="*/ 18 w 26"/>
                  <a:gd name="T31" fmla="*/ 14 h 56"/>
                  <a:gd name="T32" fmla="*/ 18 w 26"/>
                  <a:gd name="T33" fmla="*/ 18 h 56"/>
                  <a:gd name="T34" fmla="*/ 18 w 26"/>
                  <a:gd name="T35" fmla="*/ 22 h 56"/>
                  <a:gd name="T36" fmla="*/ 18 w 26"/>
                  <a:gd name="T37" fmla="*/ 22 h 56"/>
                  <a:gd name="T38" fmla="*/ 18 w 26"/>
                  <a:gd name="T39" fmla="*/ 26 h 56"/>
                  <a:gd name="T40" fmla="*/ 18 w 26"/>
                  <a:gd name="T41" fmla="*/ 30 h 56"/>
                  <a:gd name="T42" fmla="*/ 22 w 26"/>
                  <a:gd name="T43" fmla="*/ 32 h 56"/>
                  <a:gd name="T44" fmla="*/ 26 w 26"/>
                  <a:gd name="T45" fmla="*/ 32 h 56"/>
                  <a:gd name="T46" fmla="*/ 26 w 26"/>
                  <a:gd name="T47" fmla="*/ 32 h 56"/>
                  <a:gd name="T48" fmla="*/ 26 w 26"/>
                  <a:gd name="T49" fmla="*/ 36 h 56"/>
                  <a:gd name="T50" fmla="*/ 22 w 26"/>
                  <a:gd name="T51" fmla="*/ 40 h 56"/>
                  <a:gd name="T52" fmla="*/ 22 w 26"/>
                  <a:gd name="T53" fmla="*/ 40 h 56"/>
                  <a:gd name="T54" fmla="*/ 22 w 26"/>
                  <a:gd name="T55" fmla="*/ 44 h 56"/>
                  <a:gd name="T56" fmla="*/ 18 w 26"/>
                  <a:gd name="T57" fmla="*/ 48 h 56"/>
                  <a:gd name="T58" fmla="*/ 18 w 26"/>
                  <a:gd name="T59" fmla="*/ 48 h 56"/>
                  <a:gd name="T60" fmla="*/ 18 w 26"/>
                  <a:gd name="T61" fmla="*/ 48 h 56"/>
                  <a:gd name="T62" fmla="*/ 16 w 26"/>
                  <a:gd name="T63" fmla="*/ 52 h 56"/>
                  <a:gd name="T64" fmla="*/ 16 w 26"/>
                  <a:gd name="T65" fmla="*/ 52 h 56"/>
                  <a:gd name="T66" fmla="*/ 16 w 26"/>
                  <a:gd name="T67" fmla="*/ 52 h 56"/>
                  <a:gd name="T68" fmla="*/ 16 w 26"/>
                  <a:gd name="T69" fmla="*/ 56 h 56"/>
                  <a:gd name="T70" fmla="*/ 16 w 26"/>
                  <a:gd name="T71" fmla="*/ 56 h 56"/>
                  <a:gd name="T72" fmla="*/ 12 w 26"/>
                  <a:gd name="T73" fmla="*/ 56 h 56"/>
                  <a:gd name="T74" fmla="*/ 12 w 26"/>
                  <a:gd name="T75" fmla="*/ 56 h 56"/>
                  <a:gd name="T76" fmla="*/ 8 w 26"/>
                  <a:gd name="T77" fmla="*/ 48 h 56"/>
                  <a:gd name="T78" fmla="*/ 8 w 26"/>
                  <a:gd name="T79" fmla="*/ 48 h 56"/>
                  <a:gd name="T80" fmla="*/ 4 w 26"/>
                  <a:gd name="T81" fmla="*/ 44 h 56"/>
                  <a:gd name="T82" fmla="*/ 0 w 26"/>
                  <a:gd name="T83" fmla="*/ 40 h 56"/>
                  <a:gd name="T84" fmla="*/ 4 w 26"/>
                  <a:gd name="T85" fmla="*/ 40 h 56"/>
                  <a:gd name="T86" fmla="*/ 4 w 26"/>
                  <a:gd name="T87" fmla="*/ 44 h 56"/>
                  <a:gd name="T88" fmla="*/ 4 w 26"/>
                  <a:gd name="T89" fmla="*/ 40 h 56"/>
                  <a:gd name="T90" fmla="*/ 4 w 26"/>
                  <a:gd name="T91" fmla="*/ 36 h 56"/>
                  <a:gd name="T92" fmla="*/ 0 w 26"/>
                  <a:gd name="T93" fmla="*/ 36 h 56"/>
                  <a:gd name="T94" fmla="*/ 4 w 26"/>
                  <a:gd name="T95" fmla="*/ 32 h 56"/>
                  <a:gd name="T96" fmla="*/ 4 w 26"/>
                  <a:gd name="T97" fmla="*/ 32 h 56"/>
                  <a:gd name="T98" fmla="*/ 4 w 26"/>
                  <a:gd name="T99" fmla="*/ 30 h 56"/>
                  <a:gd name="T100" fmla="*/ 4 w 26"/>
                  <a:gd name="T101" fmla="*/ 26 h 56"/>
                  <a:gd name="T102" fmla="*/ 4 w 26"/>
                  <a:gd name="T103" fmla="*/ 26 h 56"/>
                  <a:gd name="T104" fmla="*/ 4 w 26"/>
                  <a:gd name="T105" fmla="*/ 18 h 56"/>
                  <a:gd name="T106" fmla="*/ 4 w 26"/>
                  <a:gd name="T107"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 h="56">
                    <a:moveTo>
                      <a:pt x="4" y="18"/>
                    </a:moveTo>
                    <a:lnTo>
                      <a:pt x="4" y="18"/>
                    </a:lnTo>
                    <a:lnTo>
                      <a:pt x="4" y="14"/>
                    </a:lnTo>
                    <a:lnTo>
                      <a:pt x="4" y="14"/>
                    </a:lnTo>
                    <a:lnTo>
                      <a:pt x="4" y="14"/>
                    </a:lnTo>
                    <a:lnTo>
                      <a:pt x="4" y="14"/>
                    </a:lnTo>
                    <a:lnTo>
                      <a:pt x="4" y="14"/>
                    </a:lnTo>
                    <a:lnTo>
                      <a:pt x="4" y="14"/>
                    </a:lnTo>
                    <a:lnTo>
                      <a:pt x="4" y="14"/>
                    </a:lnTo>
                    <a:lnTo>
                      <a:pt x="0" y="10"/>
                    </a:lnTo>
                    <a:lnTo>
                      <a:pt x="0" y="10"/>
                    </a:lnTo>
                    <a:lnTo>
                      <a:pt x="4" y="10"/>
                    </a:lnTo>
                    <a:lnTo>
                      <a:pt x="4" y="6"/>
                    </a:lnTo>
                    <a:lnTo>
                      <a:pt x="4" y="6"/>
                    </a:lnTo>
                    <a:lnTo>
                      <a:pt x="0" y="6"/>
                    </a:lnTo>
                    <a:lnTo>
                      <a:pt x="0" y="6"/>
                    </a:lnTo>
                    <a:lnTo>
                      <a:pt x="4" y="2"/>
                    </a:lnTo>
                    <a:lnTo>
                      <a:pt x="4" y="0"/>
                    </a:lnTo>
                    <a:lnTo>
                      <a:pt x="4" y="0"/>
                    </a:lnTo>
                    <a:lnTo>
                      <a:pt x="8" y="0"/>
                    </a:lnTo>
                    <a:lnTo>
                      <a:pt x="8" y="0"/>
                    </a:lnTo>
                    <a:lnTo>
                      <a:pt x="8" y="0"/>
                    </a:lnTo>
                    <a:lnTo>
                      <a:pt x="8" y="0"/>
                    </a:lnTo>
                    <a:lnTo>
                      <a:pt x="8" y="0"/>
                    </a:lnTo>
                    <a:lnTo>
                      <a:pt x="8" y="0"/>
                    </a:lnTo>
                    <a:lnTo>
                      <a:pt x="8" y="0"/>
                    </a:lnTo>
                    <a:lnTo>
                      <a:pt x="8" y="0"/>
                    </a:lnTo>
                    <a:lnTo>
                      <a:pt x="8" y="2"/>
                    </a:lnTo>
                    <a:lnTo>
                      <a:pt x="12" y="0"/>
                    </a:lnTo>
                    <a:lnTo>
                      <a:pt x="12" y="0"/>
                    </a:lnTo>
                    <a:lnTo>
                      <a:pt x="12" y="0"/>
                    </a:lnTo>
                    <a:lnTo>
                      <a:pt x="12" y="0"/>
                    </a:lnTo>
                    <a:lnTo>
                      <a:pt x="16" y="0"/>
                    </a:lnTo>
                    <a:lnTo>
                      <a:pt x="16" y="2"/>
                    </a:lnTo>
                    <a:lnTo>
                      <a:pt x="16" y="2"/>
                    </a:lnTo>
                    <a:lnTo>
                      <a:pt x="16" y="2"/>
                    </a:lnTo>
                    <a:lnTo>
                      <a:pt x="16" y="2"/>
                    </a:lnTo>
                    <a:lnTo>
                      <a:pt x="16" y="2"/>
                    </a:lnTo>
                    <a:lnTo>
                      <a:pt x="18" y="6"/>
                    </a:lnTo>
                    <a:lnTo>
                      <a:pt x="18" y="6"/>
                    </a:lnTo>
                    <a:lnTo>
                      <a:pt x="18" y="6"/>
                    </a:lnTo>
                    <a:lnTo>
                      <a:pt x="18" y="10"/>
                    </a:lnTo>
                    <a:lnTo>
                      <a:pt x="18" y="10"/>
                    </a:lnTo>
                    <a:lnTo>
                      <a:pt x="18" y="10"/>
                    </a:lnTo>
                    <a:lnTo>
                      <a:pt x="18" y="10"/>
                    </a:lnTo>
                    <a:lnTo>
                      <a:pt x="18" y="14"/>
                    </a:lnTo>
                    <a:lnTo>
                      <a:pt x="18" y="14"/>
                    </a:lnTo>
                    <a:lnTo>
                      <a:pt x="18" y="14"/>
                    </a:lnTo>
                    <a:lnTo>
                      <a:pt x="18" y="14"/>
                    </a:lnTo>
                    <a:lnTo>
                      <a:pt x="18" y="18"/>
                    </a:lnTo>
                    <a:lnTo>
                      <a:pt x="18" y="18"/>
                    </a:lnTo>
                    <a:lnTo>
                      <a:pt x="18" y="22"/>
                    </a:lnTo>
                    <a:lnTo>
                      <a:pt x="18" y="22"/>
                    </a:lnTo>
                    <a:lnTo>
                      <a:pt x="18" y="22"/>
                    </a:lnTo>
                    <a:lnTo>
                      <a:pt x="18" y="22"/>
                    </a:lnTo>
                    <a:lnTo>
                      <a:pt x="18" y="22"/>
                    </a:lnTo>
                    <a:lnTo>
                      <a:pt x="18" y="22"/>
                    </a:lnTo>
                    <a:lnTo>
                      <a:pt x="18" y="22"/>
                    </a:lnTo>
                    <a:lnTo>
                      <a:pt x="18" y="26"/>
                    </a:lnTo>
                    <a:lnTo>
                      <a:pt x="18" y="26"/>
                    </a:lnTo>
                    <a:lnTo>
                      <a:pt x="18" y="26"/>
                    </a:lnTo>
                    <a:lnTo>
                      <a:pt x="18" y="30"/>
                    </a:lnTo>
                    <a:lnTo>
                      <a:pt x="18" y="30"/>
                    </a:lnTo>
                    <a:lnTo>
                      <a:pt x="22" y="32"/>
                    </a:lnTo>
                    <a:lnTo>
                      <a:pt x="22" y="32"/>
                    </a:lnTo>
                    <a:lnTo>
                      <a:pt x="22" y="32"/>
                    </a:lnTo>
                    <a:lnTo>
                      <a:pt x="22" y="32"/>
                    </a:lnTo>
                    <a:lnTo>
                      <a:pt x="22" y="32"/>
                    </a:lnTo>
                    <a:lnTo>
                      <a:pt x="26" y="32"/>
                    </a:lnTo>
                    <a:lnTo>
                      <a:pt x="26" y="32"/>
                    </a:lnTo>
                    <a:lnTo>
                      <a:pt x="26" y="32"/>
                    </a:lnTo>
                    <a:lnTo>
                      <a:pt x="26" y="32"/>
                    </a:lnTo>
                    <a:lnTo>
                      <a:pt x="26" y="36"/>
                    </a:lnTo>
                    <a:lnTo>
                      <a:pt x="26" y="36"/>
                    </a:lnTo>
                    <a:lnTo>
                      <a:pt x="26" y="36"/>
                    </a:lnTo>
                    <a:lnTo>
                      <a:pt x="26" y="40"/>
                    </a:lnTo>
                    <a:lnTo>
                      <a:pt x="26" y="40"/>
                    </a:lnTo>
                    <a:lnTo>
                      <a:pt x="22" y="40"/>
                    </a:lnTo>
                    <a:lnTo>
                      <a:pt x="22" y="40"/>
                    </a:lnTo>
                    <a:lnTo>
                      <a:pt x="22" y="40"/>
                    </a:lnTo>
                    <a:lnTo>
                      <a:pt x="22" y="40"/>
                    </a:lnTo>
                    <a:lnTo>
                      <a:pt x="22" y="44"/>
                    </a:lnTo>
                    <a:lnTo>
                      <a:pt x="22" y="44"/>
                    </a:lnTo>
                    <a:lnTo>
                      <a:pt x="22" y="44"/>
                    </a:lnTo>
                    <a:lnTo>
                      <a:pt x="22" y="44"/>
                    </a:lnTo>
                    <a:lnTo>
                      <a:pt x="18" y="48"/>
                    </a:lnTo>
                    <a:lnTo>
                      <a:pt x="18" y="48"/>
                    </a:lnTo>
                    <a:lnTo>
                      <a:pt x="18" y="48"/>
                    </a:lnTo>
                    <a:lnTo>
                      <a:pt x="18" y="48"/>
                    </a:lnTo>
                    <a:lnTo>
                      <a:pt x="18" y="48"/>
                    </a:lnTo>
                    <a:lnTo>
                      <a:pt x="18" y="48"/>
                    </a:lnTo>
                    <a:lnTo>
                      <a:pt x="18" y="48"/>
                    </a:lnTo>
                    <a:lnTo>
                      <a:pt x="18" y="48"/>
                    </a:lnTo>
                    <a:lnTo>
                      <a:pt x="18" y="48"/>
                    </a:lnTo>
                    <a:lnTo>
                      <a:pt x="16" y="48"/>
                    </a:lnTo>
                    <a:lnTo>
                      <a:pt x="16" y="52"/>
                    </a:lnTo>
                    <a:lnTo>
                      <a:pt x="16" y="52"/>
                    </a:lnTo>
                    <a:lnTo>
                      <a:pt x="16" y="52"/>
                    </a:lnTo>
                    <a:lnTo>
                      <a:pt x="16" y="52"/>
                    </a:lnTo>
                    <a:lnTo>
                      <a:pt x="16" y="52"/>
                    </a:lnTo>
                    <a:lnTo>
                      <a:pt x="16" y="56"/>
                    </a:lnTo>
                    <a:lnTo>
                      <a:pt x="16" y="52"/>
                    </a:lnTo>
                    <a:lnTo>
                      <a:pt x="16" y="52"/>
                    </a:lnTo>
                    <a:lnTo>
                      <a:pt x="16" y="56"/>
                    </a:lnTo>
                    <a:lnTo>
                      <a:pt x="16" y="56"/>
                    </a:lnTo>
                    <a:lnTo>
                      <a:pt x="16" y="56"/>
                    </a:lnTo>
                    <a:lnTo>
                      <a:pt x="16" y="56"/>
                    </a:lnTo>
                    <a:lnTo>
                      <a:pt x="16" y="56"/>
                    </a:lnTo>
                    <a:lnTo>
                      <a:pt x="12" y="56"/>
                    </a:lnTo>
                    <a:lnTo>
                      <a:pt x="12" y="56"/>
                    </a:lnTo>
                    <a:lnTo>
                      <a:pt x="12" y="56"/>
                    </a:lnTo>
                    <a:lnTo>
                      <a:pt x="12" y="56"/>
                    </a:lnTo>
                    <a:lnTo>
                      <a:pt x="12" y="56"/>
                    </a:lnTo>
                    <a:lnTo>
                      <a:pt x="12" y="56"/>
                    </a:lnTo>
                    <a:lnTo>
                      <a:pt x="12" y="52"/>
                    </a:lnTo>
                    <a:lnTo>
                      <a:pt x="12" y="52"/>
                    </a:lnTo>
                    <a:lnTo>
                      <a:pt x="8" y="48"/>
                    </a:lnTo>
                    <a:lnTo>
                      <a:pt x="8" y="48"/>
                    </a:lnTo>
                    <a:lnTo>
                      <a:pt x="8" y="48"/>
                    </a:lnTo>
                    <a:lnTo>
                      <a:pt x="8" y="48"/>
                    </a:lnTo>
                    <a:lnTo>
                      <a:pt x="8" y="48"/>
                    </a:lnTo>
                    <a:lnTo>
                      <a:pt x="4" y="48"/>
                    </a:lnTo>
                    <a:lnTo>
                      <a:pt x="4" y="44"/>
                    </a:lnTo>
                    <a:lnTo>
                      <a:pt x="4" y="44"/>
                    </a:lnTo>
                    <a:lnTo>
                      <a:pt x="4" y="44"/>
                    </a:lnTo>
                    <a:lnTo>
                      <a:pt x="0" y="40"/>
                    </a:lnTo>
                    <a:lnTo>
                      <a:pt x="0" y="40"/>
                    </a:lnTo>
                    <a:lnTo>
                      <a:pt x="0" y="40"/>
                    </a:lnTo>
                    <a:lnTo>
                      <a:pt x="4" y="40"/>
                    </a:lnTo>
                    <a:lnTo>
                      <a:pt x="4" y="44"/>
                    </a:lnTo>
                    <a:lnTo>
                      <a:pt x="4" y="44"/>
                    </a:lnTo>
                    <a:lnTo>
                      <a:pt x="4" y="44"/>
                    </a:lnTo>
                    <a:lnTo>
                      <a:pt x="4" y="44"/>
                    </a:lnTo>
                    <a:lnTo>
                      <a:pt x="4" y="44"/>
                    </a:lnTo>
                    <a:lnTo>
                      <a:pt x="4" y="40"/>
                    </a:lnTo>
                    <a:lnTo>
                      <a:pt x="4" y="40"/>
                    </a:lnTo>
                    <a:lnTo>
                      <a:pt x="4" y="36"/>
                    </a:lnTo>
                    <a:lnTo>
                      <a:pt x="4" y="36"/>
                    </a:lnTo>
                    <a:lnTo>
                      <a:pt x="0" y="36"/>
                    </a:lnTo>
                    <a:lnTo>
                      <a:pt x="0" y="36"/>
                    </a:lnTo>
                    <a:lnTo>
                      <a:pt x="0" y="36"/>
                    </a:lnTo>
                    <a:lnTo>
                      <a:pt x="4" y="32"/>
                    </a:lnTo>
                    <a:lnTo>
                      <a:pt x="4" y="32"/>
                    </a:lnTo>
                    <a:lnTo>
                      <a:pt x="4" y="32"/>
                    </a:lnTo>
                    <a:lnTo>
                      <a:pt x="4" y="32"/>
                    </a:lnTo>
                    <a:lnTo>
                      <a:pt x="4" y="32"/>
                    </a:lnTo>
                    <a:lnTo>
                      <a:pt x="4" y="32"/>
                    </a:lnTo>
                    <a:lnTo>
                      <a:pt x="4" y="30"/>
                    </a:lnTo>
                    <a:lnTo>
                      <a:pt x="4" y="30"/>
                    </a:lnTo>
                    <a:lnTo>
                      <a:pt x="4" y="30"/>
                    </a:lnTo>
                    <a:lnTo>
                      <a:pt x="4" y="30"/>
                    </a:lnTo>
                    <a:lnTo>
                      <a:pt x="4" y="26"/>
                    </a:lnTo>
                    <a:lnTo>
                      <a:pt x="4" y="26"/>
                    </a:lnTo>
                    <a:lnTo>
                      <a:pt x="4" y="26"/>
                    </a:lnTo>
                    <a:lnTo>
                      <a:pt x="4" y="26"/>
                    </a:lnTo>
                    <a:lnTo>
                      <a:pt x="4" y="26"/>
                    </a:lnTo>
                    <a:lnTo>
                      <a:pt x="4" y="22"/>
                    </a:lnTo>
                    <a:lnTo>
                      <a:pt x="4" y="18"/>
                    </a:lnTo>
                    <a:lnTo>
                      <a:pt x="4" y="18"/>
                    </a:lnTo>
                    <a:lnTo>
                      <a:pt x="4" y="18"/>
                    </a:lnTo>
                    <a:lnTo>
                      <a:pt x="4" y="18"/>
                    </a:lnTo>
                    <a:lnTo>
                      <a:pt x="4" y="18"/>
                    </a:lnTo>
                    <a:lnTo>
                      <a:pt x="4" y="18"/>
                    </a:lnTo>
                    <a:lnTo>
                      <a:pt x="4" y="1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8" name="Freeform 88">
                <a:extLst>
                  <a:ext uri="{FF2B5EF4-FFF2-40B4-BE49-F238E27FC236}">
                    <a16:creationId xmlns:a16="http://schemas.microsoft.com/office/drawing/2014/main" id="{02844798-26D5-41FD-BB97-F636AE863D68}"/>
                  </a:ext>
                </a:extLst>
              </p:cNvPr>
              <p:cNvSpPr>
                <a:spLocks/>
              </p:cNvSpPr>
              <p:nvPr/>
            </p:nvSpPr>
            <p:spPr bwMode="auto">
              <a:xfrm>
                <a:off x="6329765" y="3140016"/>
                <a:ext cx="15554" cy="3934"/>
              </a:xfrm>
              <a:custGeom>
                <a:avLst/>
                <a:gdLst>
                  <a:gd name="T0" fmla="*/ 0 w 8"/>
                  <a:gd name="T1" fmla="*/ 0 h 2"/>
                  <a:gd name="T2" fmla="*/ 4 w 8"/>
                  <a:gd name="T3" fmla="*/ 0 h 2"/>
                  <a:gd name="T4" fmla="*/ 4 w 8"/>
                  <a:gd name="T5" fmla="*/ 0 h 2"/>
                  <a:gd name="T6" fmla="*/ 4 w 8"/>
                  <a:gd name="T7" fmla="*/ 0 h 2"/>
                  <a:gd name="T8" fmla="*/ 8 w 8"/>
                  <a:gd name="T9" fmla="*/ 0 h 2"/>
                  <a:gd name="T10" fmla="*/ 8 w 8"/>
                  <a:gd name="T11" fmla="*/ 0 h 2"/>
                  <a:gd name="T12" fmla="*/ 8 w 8"/>
                  <a:gd name="T13" fmla="*/ 0 h 2"/>
                  <a:gd name="T14" fmla="*/ 8 w 8"/>
                  <a:gd name="T15" fmla="*/ 0 h 2"/>
                  <a:gd name="T16" fmla="*/ 8 w 8"/>
                  <a:gd name="T17" fmla="*/ 0 h 2"/>
                  <a:gd name="T18" fmla="*/ 8 w 8"/>
                  <a:gd name="T19" fmla="*/ 0 h 2"/>
                  <a:gd name="T20" fmla="*/ 8 w 8"/>
                  <a:gd name="T21" fmla="*/ 0 h 2"/>
                  <a:gd name="T22" fmla="*/ 4 w 8"/>
                  <a:gd name="T23" fmla="*/ 2 h 2"/>
                  <a:gd name="T24" fmla="*/ 4 w 8"/>
                  <a:gd name="T25" fmla="*/ 2 h 2"/>
                  <a:gd name="T26" fmla="*/ 4 w 8"/>
                  <a:gd name="T27" fmla="*/ 2 h 2"/>
                  <a:gd name="T28" fmla="*/ 4 w 8"/>
                  <a:gd name="T29" fmla="*/ 2 h 2"/>
                  <a:gd name="T30" fmla="*/ 0 w 8"/>
                  <a:gd name="T31" fmla="*/ 0 h 2"/>
                  <a:gd name="T32" fmla="*/ 0 w 8"/>
                  <a:gd name="T33" fmla="*/ 0 h 2"/>
                  <a:gd name="T34" fmla="*/ 0 w 8"/>
                  <a:gd name="T35" fmla="*/ 0 h 2"/>
                  <a:gd name="T36" fmla="*/ 0 w 8"/>
                  <a:gd name="T37" fmla="*/ 0 h 2"/>
                  <a:gd name="T38" fmla="*/ 0 w 8"/>
                  <a:gd name="T39" fmla="*/ 0 h 2"/>
                  <a:gd name="T40" fmla="*/ 0 w 8"/>
                  <a:gd name="T4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2">
                    <a:moveTo>
                      <a:pt x="0" y="0"/>
                    </a:moveTo>
                    <a:lnTo>
                      <a:pt x="4" y="0"/>
                    </a:lnTo>
                    <a:lnTo>
                      <a:pt x="4" y="0"/>
                    </a:lnTo>
                    <a:lnTo>
                      <a:pt x="4" y="0"/>
                    </a:lnTo>
                    <a:lnTo>
                      <a:pt x="8" y="0"/>
                    </a:lnTo>
                    <a:lnTo>
                      <a:pt x="8" y="0"/>
                    </a:lnTo>
                    <a:lnTo>
                      <a:pt x="8" y="0"/>
                    </a:lnTo>
                    <a:lnTo>
                      <a:pt x="8" y="0"/>
                    </a:lnTo>
                    <a:lnTo>
                      <a:pt x="8" y="0"/>
                    </a:lnTo>
                    <a:lnTo>
                      <a:pt x="8" y="0"/>
                    </a:lnTo>
                    <a:lnTo>
                      <a:pt x="8" y="0"/>
                    </a:lnTo>
                    <a:lnTo>
                      <a:pt x="4" y="2"/>
                    </a:lnTo>
                    <a:lnTo>
                      <a:pt x="4" y="2"/>
                    </a:lnTo>
                    <a:lnTo>
                      <a:pt x="4" y="2"/>
                    </a:lnTo>
                    <a:lnTo>
                      <a:pt x="4" y="2"/>
                    </a:lnTo>
                    <a:lnTo>
                      <a:pt x="0" y="0"/>
                    </a:lnTo>
                    <a:lnTo>
                      <a:pt x="0" y="0"/>
                    </a:lnTo>
                    <a:lnTo>
                      <a:pt x="0" y="0"/>
                    </a:lnTo>
                    <a:lnTo>
                      <a:pt x="0" y="0"/>
                    </a:lnTo>
                    <a:lnTo>
                      <a:pt x="0" y="0"/>
                    </a:lnTo>
                    <a:lnTo>
                      <a:pt x="0"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9" name="Freeform 89">
                <a:extLst>
                  <a:ext uri="{FF2B5EF4-FFF2-40B4-BE49-F238E27FC236}">
                    <a16:creationId xmlns:a16="http://schemas.microsoft.com/office/drawing/2014/main" id="{739E3469-862A-4FAD-B21F-027E294E332C}"/>
                  </a:ext>
                </a:extLst>
              </p:cNvPr>
              <p:cNvSpPr>
                <a:spLocks/>
              </p:cNvSpPr>
              <p:nvPr/>
            </p:nvSpPr>
            <p:spPr bwMode="auto">
              <a:xfrm>
                <a:off x="6555298" y="2884279"/>
                <a:ext cx="209979" cy="102294"/>
              </a:xfrm>
              <a:custGeom>
                <a:avLst/>
                <a:gdLst>
                  <a:gd name="T0" fmla="*/ 12 w 108"/>
                  <a:gd name="T1" fmla="*/ 40 h 52"/>
                  <a:gd name="T2" fmla="*/ 8 w 108"/>
                  <a:gd name="T3" fmla="*/ 44 h 52"/>
                  <a:gd name="T4" fmla="*/ 4 w 108"/>
                  <a:gd name="T5" fmla="*/ 40 h 52"/>
                  <a:gd name="T6" fmla="*/ 4 w 108"/>
                  <a:gd name="T7" fmla="*/ 40 h 52"/>
                  <a:gd name="T8" fmla="*/ 4 w 108"/>
                  <a:gd name="T9" fmla="*/ 34 h 52"/>
                  <a:gd name="T10" fmla="*/ 0 w 108"/>
                  <a:gd name="T11" fmla="*/ 30 h 52"/>
                  <a:gd name="T12" fmla="*/ 4 w 108"/>
                  <a:gd name="T13" fmla="*/ 30 h 52"/>
                  <a:gd name="T14" fmla="*/ 12 w 108"/>
                  <a:gd name="T15" fmla="*/ 38 h 52"/>
                  <a:gd name="T16" fmla="*/ 14 w 108"/>
                  <a:gd name="T17" fmla="*/ 34 h 52"/>
                  <a:gd name="T18" fmla="*/ 18 w 108"/>
                  <a:gd name="T19" fmla="*/ 30 h 52"/>
                  <a:gd name="T20" fmla="*/ 26 w 108"/>
                  <a:gd name="T21" fmla="*/ 30 h 52"/>
                  <a:gd name="T22" fmla="*/ 38 w 108"/>
                  <a:gd name="T23" fmla="*/ 30 h 52"/>
                  <a:gd name="T24" fmla="*/ 38 w 108"/>
                  <a:gd name="T25" fmla="*/ 30 h 52"/>
                  <a:gd name="T26" fmla="*/ 44 w 108"/>
                  <a:gd name="T27" fmla="*/ 30 h 52"/>
                  <a:gd name="T28" fmla="*/ 48 w 108"/>
                  <a:gd name="T29" fmla="*/ 34 h 52"/>
                  <a:gd name="T30" fmla="*/ 48 w 108"/>
                  <a:gd name="T31" fmla="*/ 26 h 52"/>
                  <a:gd name="T32" fmla="*/ 48 w 108"/>
                  <a:gd name="T33" fmla="*/ 22 h 52"/>
                  <a:gd name="T34" fmla="*/ 44 w 108"/>
                  <a:gd name="T35" fmla="*/ 18 h 52"/>
                  <a:gd name="T36" fmla="*/ 52 w 108"/>
                  <a:gd name="T37" fmla="*/ 14 h 52"/>
                  <a:gd name="T38" fmla="*/ 56 w 108"/>
                  <a:gd name="T39" fmla="*/ 10 h 52"/>
                  <a:gd name="T40" fmla="*/ 60 w 108"/>
                  <a:gd name="T41" fmla="*/ 10 h 52"/>
                  <a:gd name="T42" fmla="*/ 64 w 108"/>
                  <a:gd name="T43" fmla="*/ 6 h 52"/>
                  <a:gd name="T44" fmla="*/ 70 w 108"/>
                  <a:gd name="T45" fmla="*/ 6 h 52"/>
                  <a:gd name="T46" fmla="*/ 74 w 108"/>
                  <a:gd name="T47" fmla="*/ 6 h 52"/>
                  <a:gd name="T48" fmla="*/ 78 w 108"/>
                  <a:gd name="T49" fmla="*/ 4 h 52"/>
                  <a:gd name="T50" fmla="*/ 82 w 108"/>
                  <a:gd name="T51" fmla="*/ 0 h 52"/>
                  <a:gd name="T52" fmla="*/ 86 w 108"/>
                  <a:gd name="T53" fmla="*/ 4 h 52"/>
                  <a:gd name="T54" fmla="*/ 92 w 108"/>
                  <a:gd name="T55" fmla="*/ 4 h 52"/>
                  <a:gd name="T56" fmla="*/ 96 w 108"/>
                  <a:gd name="T57" fmla="*/ 6 h 52"/>
                  <a:gd name="T58" fmla="*/ 100 w 108"/>
                  <a:gd name="T59" fmla="*/ 6 h 52"/>
                  <a:gd name="T60" fmla="*/ 104 w 108"/>
                  <a:gd name="T61" fmla="*/ 6 h 52"/>
                  <a:gd name="T62" fmla="*/ 104 w 108"/>
                  <a:gd name="T63" fmla="*/ 14 h 52"/>
                  <a:gd name="T64" fmla="*/ 108 w 108"/>
                  <a:gd name="T65" fmla="*/ 18 h 52"/>
                  <a:gd name="T66" fmla="*/ 108 w 108"/>
                  <a:gd name="T67" fmla="*/ 22 h 52"/>
                  <a:gd name="T68" fmla="*/ 108 w 108"/>
                  <a:gd name="T69" fmla="*/ 26 h 52"/>
                  <a:gd name="T70" fmla="*/ 100 w 108"/>
                  <a:gd name="T71" fmla="*/ 26 h 52"/>
                  <a:gd name="T72" fmla="*/ 100 w 108"/>
                  <a:gd name="T73" fmla="*/ 30 h 52"/>
                  <a:gd name="T74" fmla="*/ 100 w 108"/>
                  <a:gd name="T75" fmla="*/ 34 h 52"/>
                  <a:gd name="T76" fmla="*/ 100 w 108"/>
                  <a:gd name="T77" fmla="*/ 38 h 52"/>
                  <a:gd name="T78" fmla="*/ 96 w 108"/>
                  <a:gd name="T79" fmla="*/ 40 h 52"/>
                  <a:gd name="T80" fmla="*/ 92 w 108"/>
                  <a:gd name="T81" fmla="*/ 44 h 52"/>
                  <a:gd name="T82" fmla="*/ 90 w 108"/>
                  <a:gd name="T83" fmla="*/ 48 h 52"/>
                  <a:gd name="T84" fmla="*/ 78 w 108"/>
                  <a:gd name="T85" fmla="*/ 48 h 52"/>
                  <a:gd name="T86" fmla="*/ 70 w 108"/>
                  <a:gd name="T87" fmla="*/ 52 h 52"/>
                  <a:gd name="T88" fmla="*/ 64 w 108"/>
                  <a:gd name="T89" fmla="*/ 52 h 52"/>
                  <a:gd name="T90" fmla="*/ 56 w 108"/>
                  <a:gd name="T91" fmla="*/ 52 h 52"/>
                  <a:gd name="T92" fmla="*/ 44 w 108"/>
                  <a:gd name="T93" fmla="*/ 48 h 52"/>
                  <a:gd name="T94" fmla="*/ 40 w 108"/>
                  <a:gd name="T95" fmla="*/ 48 h 52"/>
                  <a:gd name="T96" fmla="*/ 38 w 108"/>
                  <a:gd name="T97" fmla="*/ 40 h 52"/>
                  <a:gd name="T98" fmla="*/ 38 w 108"/>
                  <a:gd name="T99" fmla="*/ 40 h 52"/>
                  <a:gd name="T100" fmla="*/ 30 w 108"/>
                  <a:gd name="T101" fmla="*/ 40 h 52"/>
                  <a:gd name="T102" fmla="*/ 22 w 108"/>
                  <a:gd name="T103" fmla="*/ 44 h 52"/>
                  <a:gd name="T104" fmla="*/ 18 w 108"/>
                  <a:gd name="T105" fmla="*/ 44 h 52"/>
                  <a:gd name="T106" fmla="*/ 14 w 108"/>
                  <a:gd name="T107"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52">
                    <a:moveTo>
                      <a:pt x="14" y="44"/>
                    </a:moveTo>
                    <a:lnTo>
                      <a:pt x="14" y="44"/>
                    </a:lnTo>
                    <a:lnTo>
                      <a:pt x="14" y="40"/>
                    </a:lnTo>
                    <a:lnTo>
                      <a:pt x="12" y="40"/>
                    </a:lnTo>
                    <a:lnTo>
                      <a:pt x="12" y="40"/>
                    </a:lnTo>
                    <a:lnTo>
                      <a:pt x="12" y="40"/>
                    </a:lnTo>
                    <a:lnTo>
                      <a:pt x="12" y="44"/>
                    </a:lnTo>
                    <a:lnTo>
                      <a:pt x="12" y="44"/>
                    </a:lnTo>
                    <a:lnTo>
                      <a:pt x="12" y="44"/>
                    </a:lnTo>
                    <a:lnTo>
                      <a:pt x="8" y="44"/>
                    </a:lnTo>
                    <a:lnTo>
                      <a:pt x="8" y="44"/>
                    </a:lnTo>
                    <a:lnTo>
                      <a:pt x="8" y="44"/>
                    </a:lnTo>
                    <a:lnTo>
                      <a:pt x="8" y="44"/>
                    </a:lnTo>
                    <a:lnTo>
                      <a:pt x="8" y="44"/>
                    </a:lnTo>
                    <a:lnTo>
                      <a:pt x="4" y="44"/>
                    </a:lnTo>
                    <a:lnTo>
                      <a:pt x="4" y="40"/>
                    </a:lnTo>
                    <a:lnTo>
                      <a:pt x="8" y="40"/>
                    </a:lnTo>
                    <a:lnTo>
                      <a:pt x="4" y="40"/>
                    </a:lnTo>
                    <a:lnTo>
                      <a:pt x="4" y="40"/>
                    </a:lnTo>
                    <a:lnTo>
                      <a:pt x="4" y="40"/>
                    </a:lnTo>
                    <a:lnTo>
                      <a:pt x="0" y="40"/>
                    </a:lnTo>
                    <a:lnTo>
                      <a:pt x="0" y="40"/>
                    </a:lnTo>
                    <a:lnTo>
                      <a:pt x="4" y="40"/>
                    </a:lnTo>
                    <a:lnTo>
                      <a:pt x="4" y="40"/>
                    </a:lnTo>
                    <a:lnTo>
                      <a:pt x="4" y="38"/>
                    </a:lnTo>
                    <a:lnTo>
                      <a:pt x="0" y="38"/>
                    </a:lnTo>
                    <a:lnTo>
                      <a:pt x="0" y="38"/>
                    </a:lnTo>
                    <a:lnTo>
                      <a:pt x="0" y="38"/>
                    </a:lnTo>
                    <a:lnTo>
                      <a:pt x="0" y="34"/>
                    </a:lnTo>
                    <a:lnTo>
                      <a:pt x="4" y="34"/>
                    </a:lnTo>
                    <a:lnTo>
                      <a:pt x="4" y="34"/>
                    </a:lnTo>
                    <a:lnTo>
                      <a:pt x="4" y="34"/>
                    </a:lnTo>
                    <a:lnTo>
                      <a:pt x="0" y="34"/>
                    </a:lnTo>
                    <a:lnTo>
                      <a:pt x="0" y="34"/>
                    </a:lnTo>
                    <a:lnTo>
                      <a:pt x="0" y="30"/>
                    </a:lnTo>
                    <a:lnTo>
                      <a:pt x="0" y="30"/>
                    </a:lnTo>
                    <a:lnTo>
                      <a:pt x="0" y="30"/>
                    </a:lnTo>
                    <a:lnTo>
                      <a:pt x="4" y="30"/>
                    </a:lnTo>
                    <a:lnTo>
                      <a:pt x="4" y="30"/>
                    </a:lnTo>
                    <a:lnTo>
                      <a:pt x="4" y="30"/>
                    </a:lnTo>
                    <a:lnTo>
                      <a:pt x="4" y="30"/>
                    </a:lnTo>
                    <a:lnTo>
                      <a:pt x="4" y="30"/>
                    </a:lnTo>
                    <a:lnTo>
                      <a:pt x="4" y="30"/>
                    </a:lnTo>
                    <a:lnTo>
                      <a:pt x="8" y="30"/>
                    </a:lnTo>
                    <a:lnTo>
                      <a:pt x="8" y="34"/>
                    </a:lnTo>
                    <a:lnTo>
                      <a:pt x="12" y="34"/>
                    </a:lnTo>
                    <a:lnTo>
                      <a:pt x="12" y="34"/>
                    </a:lnTo>
                    <a:lnTo>
                      <a:pt x="12" y="38"/>
                    </a:lnTo>
                    <a:lnTo>
                      <a:pt x="12" y="38"/>
                    </a:lnTo>
                    <a:lnTo>
                      <a:pt x="12" y="38"/>
                    </a:lnTo>
                    <a:lnTo>
                      <a:pt x="12" y="38"/>
                    </a:lnTo>
                    <a:lnTo>
                      <a:pt x="14" y="34"/>
                    </a:lnTo>
                    <a:lnTo>
                      <a:pt x="14" y="34"/>
                    </a:lnTo>
                    <a:lnTo>
                      <a:pt x="14" y="34"/>
                    </a:lnTo>
                    <a:lnTo>
                      <a:pt x="14" y="30"/>
                    </a:lnTo>
                    <a:lnTo>
                      <a:pt x="14" y="30"/>
                    </a:lnTo>
                    <a:lnTo>
                      <a:pt x="14" y="30"/>
                    </a:lnTo>
                    <a:lnTo>
                      <a:pt x="14" y="30"/>
                    </a:lnTo>
                    <a:lnTo>
                      <a:pt x="18" y="30"/>
                    </a:lnTo>
                    <a:lnTo>
                      <a:pt x="18" y="30"/>
                    </a:lnTo>
                    <a:lnTo>
                      <a:pt x="22" y="34"/>
                    </a:lnTo>
                    <a:lnTo>
                      <a:pt x="22" y="34"/>
                    </a:lnTo>
                    <a:lnTo>
                      <a:pt x="22" y="34"/>
                    </a:lnTo>
                    <a:lnTo>
                      <a:pt x="22" y="34"/>
                    </a:lnTo>
                    <a:lnTo>
                      <a:pt x="26" y="34"/>
                    </a:lnTo>
                    <a:lnTo>
                      <a:pt x="26" y="30"/>
                    </a:lnTo>
                    <a:lnTo>
                      <a:pt x="30" y="30"/>
                    </a:lnTo>
                    <a:lnTo>
                      <a:pt x="30" y="30"/>
                    </a:lnTo>
                    <a:lnTo>
                      <a:pt x="30" y="30"/>
                    </a:lnTo>
                    <a:lnTo>
                      <a:pt x="30" y="30"/>
                    </a:lnTo>
                    <a:lnTo>
                      <a:pt x="34" y="30"/>
                    </a:lnTo>
                    <a:lnTo>
                      <a:pt x="38" y="30"/>
                    </a:lnTo>
                    <a:lnTo>
                      <a:pt x="38" y="30"/>
                    </a:lnTo>
                    <a:lnTo>
                      <a:pt x="38" y="30"/>
                    </a:lnTo>
                    <a:lnTo>
                      <a:pt x="38" y="30"/>
                    </a:lnTo>
                    <a:lnTo>
                      <a:pt x="38" y="30"/>
                    </a:lnTo>
                    <a:lnTo>
                      <a:pt x="38" y="30"/>
                    </a:lnTo>
                    <a:lnTo>
                      <a:pt x="38" y="30"/>
                    </a:lnTo>
                    <a:lnTo>
                      <a:pt x="40" y="30"/>
                    </a:lnTo>
                    <a:lnTo>
                      <a:pt x="40" y="30"/>
                    </a:lnTo>
                    <a:lnTo>
                      <a:pt x="44" y="30"/>
                    </a:lnTo>
                    <a:lnTo>
                      <a:pt x="44" y="30"/>
                    </a:lnTo>
                    <a:lnTo>
                      <a:pt x="44" y="30"/>
                    </a:lnTo>
                    <a:lnTo>
                      <a:pt x="44" y="30"/>
                    </a:lnTo>
                    <a:lnTo>
                      <a:pt x="44" y="30"/>
                    </a:lnTo>
                    <a:lnTo>
                      <a:pt x="48" y="30"/>
                    </a:lnTo>
                    <a:lnTo>
                      <a:pt x="48" y="30"/>
                    </a:lnTo>
                    <a:lnTo>
                      <a:pt x="48" y="30"/>
                    </a:lnTo>
                    <a:lnTo>
                      <a:pt x="48" y="30"/>
                    </a:lnTo>
                    <a:lnTo>
                      <a:pt x="48" y="34"/>
                    </a:lnTo>
                    <a:lnTo>
                      <a:pt x="48" y="34"/>
                    </a:lnTo>
                    <a:lnTo>
                      <a:pt x="52" y="34"/>
                    </a:lnTo>
                    <a:lnTo>
                      <a:pt x="52" y="30"/>
                    </a:lnTo>
                    <a:lnTo>
                      <a:pt x="52" y="30"/>
                    </a:lnTo>
                    <a:lnTo>
                      <a:pt x="52" y="26"/>
                    </a:lnTo>
                    <a:lnTo>
                      <a:pt x="48" y="26"/>
                    </a:lnTo>
                    <a:lnTo>
                      <a:pt x="48" y="26"/>
                    </a:lnTo>
                    <a:lnTo>
                      <a:pt x="48" y="26"/>
                    </a:lnTo>
                    <a:lnTo>
                      <a:pt x="48" y="26"/>
                    </a:lnTo>
                    <a:lnTo>
                      <a:pt x="48" y="26"/>
                    </a:lnTo>
                    <a:lnTo>
                      <a:pt x="48" y="26"/>
                    </a:lnTo>
                    <a:lnTo>
                      <a:pt x="48" y="22"/>
                    </a:lnTo>
                    <a:lnTo>
                      <a:pt x="48" y="22"/>
                    </a:lnTo>
                    <a:lnTo>
                      <a:pt x="48" y="22"/>
                    </a:lnTo>
                    <a:lnTo>
                      <a:pt x="48" y="22"/>
                    </a:lnTo>
                    <a:lnTo>
                      <a:pt x="48" y="22"/>
                    </a:lnTo>
                    <a:lnTo>
                      <a:pt x="48" y="18"/>
                    </a:lnTo>
                    <a:lnTo>
                      <a:pt x="44" y="18"/>
                    </a:lnTo>
                    <a:lnTo>
                      <a:pt x="44" y="18"/>
                    </a:lnTo>
                    <a:lnTo>
                      <a:pt x="48" y="18"/>
                    </a:lnTo>
                    <a:lnTo>
                      <a:pt x="48" y="14"/>
                    </a:lnTo>
                    <a:lnTo>
                      <a:pt x="52" y="14"/>
                    </a:lnTo>
                    <a:lnTo>
                      <a:pt x="52" y="14"/>
                    </a:lnTo>
                    <a:lnTo>
                      <a:pt x="52" y="14"/>
                    </a:lnTo>
                    <a:lnTo>
                      <a:pt x="56" y="14"/>
                    </a:lnTo>
                    <a:lnTo>
                      <a:pt x="56" y="14"/>
                    </a:lnTo>
                    <a:lnTo>
                      <a:pt x="56" y="14"/>
                    </a:lnTo>
                    <a:lnTo>
                      <a:pt x="56" y="14"/>
                    </a:lnTo>
                    <a:lnTo>
                      <a:pt x="56" y="10"/>
                    </a:lnTo>
                    <a:lnTo>
                      <a:pt x="56" y="10"/>
                    </a:lnTo>
                    <a:lnTo>
                      <a:pt x="56" y="10"/>
                    </a:lnTo>
                    <a:lnTo>
                      <a:pt x="56" y="10"/>
                    </a:lnTo>
                    <a:lnTo>
                      <a:pt x="60" y="10"/>
                    </a:lnTo>
                    <a:lnTo>
                      <a:pt x="60" y="10"/>
                    </a:lnTo>
                    <a:lnTo>
                      <a:pt x="60" y="10"/>
                    </a:lnTo>
                    <a:lnTo>
                      <a:pt x="60" y="10"/>
                    </a:lnTo>
                    <a:lnTo>
                      <a:pt x="60" y="10"/>
                    </a:lnTo>
                    <a:lnTo>
                      <a:pt x="60" y="6"/>
                    </a:lnTo>
                    <a:lnTo>
                      <a:pt x="60" y="6"/>
                    </a:lnTo>
                    <a:lnTo>
                      <a:pt x="60" y="6"/>
                    </a:lnTo>
                    <a:lnTo>
                      <a:pt x="64" y="6"/>
                    </a:lnTo>
                    <a:lnTo>
                      <a:pt x="64" y="6"/>
                    </a:lnTo>
                    <a:lnTo>
                      <a:pt x="64" y="6"/>
                    </a:lnTo>
                    <a:lnTo>
                      <a:pt x="64" y="6"/>
                    </a:lnTo>
                    <a:lnTo>
                      <a:pt x="66" y="10"/>
                    </a:lnTo>
                    <a:lnTo>
                      <a:pt x="66" y="10"/>
                    </a:lnTo>
                    <a:lnTo>
                      <a:pt x="70" y="10"/>
                    </a:lnTo>
                    <a:lnTo>
                      <a:pt x="70" y="6"/>
                    </a:lnTo>
                    <a:lnTo>
                      <a:pt x="70" y="6"/>
                    </a:lnTo>
                    <a:lnTo>
                      <a:pt x="70" y="6"/>
                    </a:lnTo>
                    <a:lnTo>
                      <a:pt x="74" y="6"/>
                    </a:lnTo>
                    <a:lnTo>
                      <a:pt x="74" y="10"/>
                    </a:lnTo>
                    <a:lnTo>
                      <a:pt x="74" y="10"/>
                    </a:lnTo>
                    <a:lnTo>
                      <a:pt x="74" y="6"/>
                    </a:lnTo>
                    <a:lnTo>
                      <a:pt x="74" y="6"/>
                    </a:lnTo>
                    <a:lnTo>
                      <a:pt x="74" y="6"/>
                    </a:lnTo>
                    <a:lnTo>
                      <a:pt x="74" y="4"/>
                    </a:lnTo>
                    <a:lnTo>
                      <a:pt x="74" y="4"/>
                    </a:lnTo>
                    <a:lnTo>
                      <a:pt x="74" y="4"/>
                    </a:lnTo>
                    <a:lnTo>
                      <a:pt x="78" y="4"/>
                    </a:lnTo>
                    <a:lnTo>
                      <a:pt x="78" y="4"/>
                    </a:lnTo>
                    <a:lnTo>
                      <a:pt x="78" y="0"/>
                    </a:lnTo>
                    <a:lnTo>
                      <a:pt x="78" y="0"/>
                    </a:lnTo>
                    <a:lnTo>
                      <a:pt x="78" y="0"/>
                    </a:lnTo>
                    <a:lnTo>
                      <a:pt x="78" y="0"/>
                    </a:lnTo>
                    <a:lnTo>
                      <a:pt x="82" y="0"/>
                    </a:lnTo>
                    <a:lnTo>
                      <a:pt x="82" y="0"/>
                    </a:lnTo>
                    <a:lnTo>
                      <a:pt x="82" y="0"/>
                    </a:lnTo>
                    <a:lnTo>
                      <a:pt x="82" y="0"/>
                    </a:lnTo>
                    <a:lnTo>
                      <a:pt x="86" y="4"/>
                    </a:lnTo>
                    <a:lnTo>
                      <a:pt x="86" y="4"/>
                    </a:lnTo>
                    <a:lnTo>
                      <a:pt x="86" y="4"/>
                    </a:lnTo>
                    <a:lnTo>
                      <a:pt x="86" y="4"/>
                    </a:lnTo>
                    <a:lnTo>
                      <a:pt x="86" y="4"/>
                    </a:lnTo>
                    <a:lnTo>
                      <a:pt x="90" y="4"/>
                    </a:lnTo>
                    <a:lnTo>
                      <a:pt x="90" y="4"/>
                    </a:lnTo>
                    <a:lnTo>
                      <a:pt x="90" y="4"/>
                    </a:lnTo>
                    <a:lnTo>
                      <a:pt x="92" y="4"/>
                    </a:lnTo>
                    <a:lnTo>
                      <a:pt x="92" y="6"/>
                    </a:lnTo>
                    <a:lnTo>
                      <a:pt x="92" y="6"/>
                    </a:lnTo>
                    <a:lnTo>
                      <a:pt x="92" y="6"/>
                    </a:lnTo>
                    <a:lnTo>
                      <a:pt x="92" y="6"/>
                    </a:lnTo>
                    <a:lnTo>
                      <a:pt x="96" y="6"/>
                    </a:lnTo>
                    <a:lnTo>
                      <a:pt x="96" y="6"/>
                    </a:lnTo>
                    <a:lnTo>
                      <a:pt x="96" y="6"/>
                    </a:lnTo>
                    <a:lnTo>
                      <a:pt x="96" y="4"/>
                    </a:lnTo>
                    <a:lnTo>
                      <a:pt x="96" y="4"/>
                    </a:lnTo>
                    <a:lnTo>
                      <a:pt x="100" y="4"/>
                    </a:lnTo>
                    <a:lnTo>
                      <a:pt x="100" y="4"/>
                    </a:lnTo>
                    <a:lnTo>
                      <a:pt x="100" y="6"/>
                    </a:lnTo>
                    <a:lnTo>
                      <a:pt x="104" y="6"/>
                    </a:lnTo>
                    <a:lnTo>
                      <a:pt x="104" y="6"/>
                    </a:lnTo>
                    <a:lnTo>
                      <a:pt x="104" y="6"/>
                    </a:lnTo>
                    <a:lnTo>
                      <a:pt x="104" y="6"/>
                    </a:lnTo>
                    <a:lnTo>
                      <a:pt x="104" y="6"/>
                    </a:lnTo>
                    <a:lnTo>
                      <a:pt x="104" y="6"/>
                    </a:lnTo>
                    <a:lnTo>
                      <a:pt x="104" y="10"/>
                    </a:lnTo>
                    <a:lnTo>
                      <a:pt x="104" y="10"/>
                    </a:lnTo>
                    <a:lnTo>
                      <a:pt x="104" y="10"/>
                    </a:lnTo>
                    <a:lnTo>
                      <a:pt x="104" y="10"/>
                    </a:lnTo>
                    <a:lnTo>
                      <a:pt x="104" y="10"/>
                    </a:lnTo>
                    <a:lnTo>
                      <a:pt x="104" y="14"/>
                    </a:lnTo>
                    <a:lnTo>
                      <a:pt x="104" y="14"/>
                    </a:lnTo>
                    <a:lnTo>
                      <a:pt x="104" y="14"/>
                    </a:lnTo>
                    <a:lnTo>
                      <a:pt x="104" y="14"/>
                    </a:lnTo>
                    <a:lnTo>
                      <a:pt x="104" y="18"/>
                    </a:lnTo>
                    <a:lnTo>
                      <a:pt x="108" y="18"/>
                    </a:lnTo>
                    <a:lnTo>
                      <a:pt x="108" y="18"/>
                    </a:lnTo>
                    <a:lnTo>
                      <a:pt x="108" y="18"/>
                    </a:lnTo>
                    <a:lnTo>
                      <a:pt x="108" y="18"/>
                    </a:lnTo>
                    <a:lnTo>
                      <a:pt x="108" y="22"/>
                    </a:lnTo>
                    <a:lnTo>
                      <a:pt x="108" y="22"/>
                    </a:lnTo>
                    <a:lnTo>
                      <a:pt x="108" y="22"/>
                    </a:lnTo>
                    <a:lnTo>
                      <a:pt x="108" y="22"/>
                    </a:lnTo>
                    <a:lnTo>
                      <a:pt x="108" y="22"/>
                    </a:lnTo>
                    <a:lnTo>
                      <a:pt x="108" y="26"/>
                    </a:lnTo>
                    <a:lnTo>
                      <a:pt x="108" y="26"/>
                    </a:lnTo>
                    <a:lnTo>
                      <a:pt x="108" y="26"/>
                    </a:lnTo>
                    <a:lnTo>
                      <a:pt x="108" y="26"/>
                    </a:lnTo>
                    <a:lnTo>
                      <a:pt x="108" y="26"/>
                    </a:lnTo>
                    <a:lnTo>
                      <a:pt x="104" y="26"/>
                    </a:lnTo>
                    <a:lnTo>
                      <a:pt x="104" y="26"/>
                    </a:lnTo>
                    <a:lnTo>
                      <a:pt x="104" y="30"/>
                    </a:lnTo>
                    <a:lnTo>
                      <a:pt x="104" y="30"/>
                    </a:lnTo>
                    <a:lnTo>
                      <a:pt x="104" y="26"/>
                    </a:lnTo>
                    <a:lnTo>
                      <a:pt x="100" y="26"/>
                    </a:lnTo>
                    <a:lnTo>
                      <a:pt x="100" y="26"/>
                    </a:lnTo>
                    <a:lnTo>
                      <a:pt x="100" y="26"/>
                    </a:lnTo>
                    <a:lnTo>
                      <a:pt x="100" y="26"/>
                    </a:lnTo>
                    <a:lnTo>
                      <a:pt x="96" y="26"/>
                    </a:lnTo>
                    <a:lnTo>
                      <a:pt x="96" y="30"/>
                    </a:lnTo>
                    <a:lnTo>
                      <a:pt x="100" y="30"/>
                    </a:lnTo>
                    <a:lnTo>
                      <a:pt x="100" y="30"/>
                    </a:lnTo>
                    <a:lnTo>
                      <a:pt x="100" y="30"/>
                    </a:lnTo>
                    <a:lnTo>
                      <a:pt x="100" y="30"/>
                    </a:lnTo>
                    <a:lnTo>
                      <a:pt x="100" y="30"/>
                    </a:lnTo>
                    <a:lnTo>
                      <a:pt x="100" y="30"/>
                    </a:lnTo>
                    <a:lnTo>
                      <a:pt x="100" y="34"/>
                    </a:lnTo>
                    <a:lnTo>
                      <a:pt x="100" y="34"/>
                    </a:lnTo>
                    <a:lnTo>
                      <a:pt x="100" y="34"/>
                    </a:lnTo>
                    <a:lnTo>
                      <a:pt x="96" y="34"/>
                    </a:lnTo>
                    <a:lnTo>
                      <a:pt x="96" y="34"/>
                    </a:lnTo>
                    <a:lnTo>
                      <a:pt x="100" y="38"/>
                    </a:lnTo>
                    <a:lnTo>
                      <a:pt x="100" y="38"/>
                    </a:lnTo>
                    <a:lnTo>
                      <a:pt x="96" y="38"/>
                    </a:lnTo>
                    <a:lnTo>
                      <a:pt x="96" y="38"/>
                    </a:lnTo>
                    <a:lnTo>
                      <a:pt x="96" y="38"/>
                    </a:lnTo>
                    <a:lnTo>
                      <a:pt x="100" y="40"/>
                    </a:lnTo>
                    <a:lnTo>
                      <a:pt x="100" y="40"/>
                    </a:lnTo>
                    <a:lnTo>
                      <a:pt x="96" y="40"/>
                    </a:lnTo>
                    <a:lnTo>
                      <a:pt x="96" y="40"/>
                    </a:lnTo>
                    <a:lnTo>
                      <a:pt x="96" y="40"/>
                    </a:lnTo>
                    <a:lnTo>
                      <a:pt x="96" y="40"/>
                    </a:lnTo>
                    <a:lnTo>
                      <a:pt x="96" y="40"/>
                    </a:lnTo>
                    <a:lnTo>
                      <a:pt x="96" y="40"/>
                    </a:lnTo>
                    <a:lnTo>
                      <a:pt x="92" y="44"/>
                    </a:lnTo>
                    <a:lnTo>
                      <a:pt x="92" y="44"/>
                    </a:lnTo>
                    <a:lnTo>
                      <a:pt x="92" y="44"/>
                    </a:lnTo>
                    <a:lnTo>
                      <a:pt x="92" y="44"/>
                    </a:lnTo>
                    <a:lnTo>
                      <a:pt x="92" y="48"/>
                    </a:lnTo>
                    <a:lnTo>
                      <a:pt x="90" y="48"/>
                    </a:lnTo>
                    <a:lnTo>
                      <a:pt x="90" y="48"/>
                    </a:lnTo>
                    <a:lnTo>
                      <a:pt x="90" y="48"/>
                    </a:lnTo>
                    <a:lnTo>
                      <a:pt x="86" y="48"/>
                    </a:lnTo>
                    <a:lnTo>
                      <a:pt x="82" y="48"/>
                    </a:lnTo>
                    <a:lnTo>
                      <a:pt x="78" y="48"/>
                    </a:lnTo>
                    <a:lnTo>
                      <a:pt x="78" y="48"/>
                    </a:lnTo>
                    <a:lnTo>
                      <a:pt x="78" y="48"/>
                    </a:lnTo>
                    <a:lnTo>
                      <a:pt x="78" y="48"/>
                    </a:lnTo>
                    <a:lnTo>
                      <a:pt x="74" y="48"/>
                    </a:lnTo>
                    <a:lnTo>
                      <a:pt x="74" y="52"/>
                    </a:lnTo>
                    <a:lnTo>
                      <a:pt x="74" y="52"/>
                    </a:lnTo>
                    <a:lnTo>
                      <a:pt x="74" y="52"/>
                    </a:lnTo>
                    <a:lnTo>
                      <a:pt x="70" y="52"/>
                    </a:lnTo>
                    <a:lnTo>
                      <a:pt x="70" y="52"/>
                    </a:lnTo>
                    <a:lnTo>
                      <a:pt x="66" y="52"/>
                    </a:lnTo>
                    <a:lnTo>
                      <a:pt x="66" y="52"/>
                    </a:lnTo>
                    <a:lnTo>
                      <a:pt x="66" y="52"/>
                    </a:lnTo>
                    <a:lnTo>
                      <a:pt x="64" y="52"/>
                    </a:lnTo>
                    <a:lnTo>
                      <a:pt x="64" y="52"/>
                    </a:lnTo>
                    <a:lnTo>
                      <a:pt x="64" y="52"/>
                    </a:lnTo>
                    <a:lnTo>
                      <a:pt x="60" y="52"/>
                    </a:lnTo>
                    <a:lnTo>
                      <a:pt x="60" y="52"/>
                    </a:lnTo>
                    <a:lnTo>
                      <a:pt x="60" y="52"/>
                    </a:lnTo>
                    <a:lnTo>
                      <a:pt x="56" y="52"/>
                    </a:lnTo>
                    <a:lnTo>
                      <a:pt x="56" y="52"/>
                    </a:lnTo>
                    <a:lnTo>
                      <a:pt x="52" y="52"/>
                    </a:lnTo>
                    <a:lnTo>
                      <a:pt x="48" y="48"/>
                    </a:lnTo>
                    <a:lnTo>
                      <a:pt x="44" y="48"/>
                    </a:lnTo>
                    <a:lnTo>
                      <a:pt x="44" y="48"/>
                    </a:lnTo>
                    <a:lnTo>
                      <a:pt x="44" y="48"/>
                    </a:lnTo>
                    <a:lnTo>
                      <a:pt x="44" y="48"/>
                    </a:lnTo>
                    <a:lnTo>
                      <a:pt x="44" y="48"/>
                    </a:lnTo>
                    <a:lnTo>
                      <a:pt x="44" y="48"/>
                    </a:lnTo>
                    <a:lnTo>
                      <a:pt x="44" y="48"/>
                    </a:lnTo>
                    <a:lnTo>
                      <a:pt x="40" y="48"/>
                    </a:lnTo>
                    <a:lnTo>
                      <a:pt x="40" y="48"/>
                    </a:lnTo>
                    <a:lnTo>
                      <a:pt x="40" y="48"/>
                    </a:lnTo>
                    <a:lnTo>
                      <a:pt x="40" y="48"/>
                    </a:lnTo>
                    <a:lnTo>
                      <a:pt x="40" y="44"/>
                    </a:lnTo>
                    <a:lnTo>
                      <a:pt x="38" y="44"/>
                    </a:lnTo>
                    <a:lnTo>
                      <a:pt x="38" y="44"/>
                    </a:lnTo>
                    <a:lnTo>
                      <a:pt x="38" y="44"/>
                    </a:lnTo>
                    <a:lnTo>
                      <a:pt x="38" y="40"/>
                    </a:lnTo>
                    <a:lnTo>
                      <a:pt x="38" y="40"/>
                    </a:lnTo>
                    <a:lnTo>
                      <a:pt x="38" y="40"/>
                    </a:lnTo>
                    <a:lnTo>
                      <a:pt x="38" y="40"/>
                    </a:lnTo>
                    <a:lnTo>
                      <a:pt x="38" y="40"/>
                    </a:lnTo>
                    <a:lnTo>
                      <a:pt x="38" y="40"/>
                    </a:lnTo>
                    <a:lnTo>
                      <a:pt x="38" y="40"/>
                    </a:lnTo>
                    <a:lnTo>
                      <a:pt x="38" y="40"/>
                    </a:lnTo>
                    <a:lnTo>
                      <a:pt x="38" y="40"/>
                    </a:lnTo>
                    <a:lnTo>
                      <a:pt x="34" y="40"/>
                    </a:lnTo>
                    <a:lnTo>
                      <a:pt x="34" y="40"/>
                    </a:lnTo>
                    <a:lnTo>
                      <a:pt x="30" y="40"/>
                    </a:lnTo>
                    <a:lnTo>
                      <a:pt x="30" y="40"/>
                    </a:lnTo>
                    <a:lnTo>
                      <a:pt x="30" y="40"/>
                    </a:lnTo>
                    <a:lnTo>
                      <a:pt x="22" y="40"/>
                    </a:lnTo>
                    <a:lnTo>
                      <a:pt x="22" y="44"/>
                    </a:lnTo>
                    <a:lnTo>
                      <a:pt x="22" y="44"/>
                    </a:lnTo>
                    <a:lnTo>
                      <a:pt x="22" y="44"/>
                    </a:lnTo>
                    <a:lnTo>
                      <a:pt x="22" y="44"/>
                    </a:lnTo>
                    <a:lnTo>
                      <a:pt x="22" y="44"/>
                    </a:lnTo>
                    <a:lnTo>
                      <a:pt x="18" y="48"/>
                    </a:lnTo>
                    <a:lnTo>
                      <a:pt x="18" y="44"/>
                    </a:lnTo>
                    <a:lnTo>
                      <a:pt x="18" y="44"/>
                    </a:lnTo>
                    <a:lnTo>
                      <a:pt x="18" y="44"/>
                    </a:lnTo>
                    <a:lnTo>
                      <a:pt x="18" y="44"/>
                    </a:lnTo>
                    <a:lnTo>
                      <a:pt x="14" y="44"/>
                    </a:lnTo>
                    <a:lnTo>
                      <a:pt x="14" y="44"/>
                    </a:lnTo>
                    <a:lnTo>
                      <a:pt x="14" y="44"/>
                    </a:lnTo>
                    <a:lnTo>
                      <a:pt x="14" y="44"/>
                    </a:lnTo>
                    <a:lnTo>
                      <a:pt x="14" y="44"/>
                    </a:lnTo>
                    <a:lnTo>
                      <a:pt x="14" y="44"/>
                    </a:lnTo>
                    <a:lnTo>
                      <a:pt x="14" y="44"/>
                    </a:lnTo>
                    <a:lnTo>
                      <a:pt x="14" y="4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0" name="Freeform 90">
                <a:extLst>
                  <a:ext uri="{FF2B5EF4-FFF2-40B4-BE49-F238E27FC236}">
                    <a16:creationId xmlns:a16="http://schemas.microsoft.com/office/drawing/2014/main" id="{A416434A-13F0-484F-8DC0-B6F7B13E7903}"/>
                  </a:ext>
                </a:extLst>
              </p:cNvPr>
              <p:cNvSpPr>
                <a:spLocks/>
              </p:cNvSpPr>
              <p:nvPr/>
            </p:nvSpPr>
            <p:spPr bwMode="auto">
              <a:xfrm>
                <a:off x="6932484" y="2581331"/>
                <a:ext cx="260530" cy="212457"/>
              </a:xfrm>
              <a:custGeom>
                <a:avLst/>
                <a:gdLst>
                  <a:gd name="T0" fmla="*/ 26 w 134"/>
                  <a:gd name="T1" fmla="*/ 94 h 108"/>
                  <a:gd name="T2" fmla="*/ 14 w 134"/>
                  <a:gd name="T3" fmla="*/ 98 h 108"/>
                  <a:gd name="T4" fmla="*/ 12 w 134"/>
                  <a:gd name="T5" fmla="*/ 100 h 108"/>
                  <a:gd name="T6" fmla="*/ 4 w 134"/>
                  <a:gd name="T7" fmla="*/ 100 h 108"/>
                  <a:gd name="T8" fmla="*/ 8 w 134"/>
                  <a:gd name="T9" fmla="*/ 90 h 108"/>
                  <a:gd name="T10" fmla="*/ 0 w 134"/>
                  <a:gd name="T11" fmla="*/ 82 h 108"/>
                  <a:gd name="T12" fmla="*/ 8 w 134"/>
                  <a:gd name="T13" fmla="*/ 78 h 108"/>
                  <a:gd name="T14" fmla="*/ 12 w 134"/>
                  <a:gd name="T15" fmla="*/ 74 h 108"/>
                  <a:gd name="T16" fmla="*/ 8 w 134"/>
                  <a:gd name="T17" fmla="*/ 60 h 108"/>
                  <a:gd name="T18" fmla="*/ 4 w 134"/>
                  <a:gd name="T19" fmla="*/ 52 h 108"/>
                  <a:gd name="T20" fmla="*/ 8 w 134"/>
                  <a:gd name="T21" fmla="*/ 48 h 108"/>
                  <a:gd name="T22" fmla="*/ 14 w 134"/>
                  <a:gd name="T23" fmla="*/ 48 h 108"/>
                  <a:gd name="T24" fmla="*/ 18 w 134"/>
                  <a:gd name="T25" fmla="*/ 48 h 108"/>
                  <a:gd name="T26" fmla="*/ 22 w 134"/>
                  <a:gd name="T27" fmla="*/ 44 h 108"/>
                  <a:gd name="T28" fmla="*/ 30 w 134"/>
                  <a:gd name="T29" fmla="*/ 44 h 108"/>
                  <a:gd name="T30" fmla="*/ 34 w 134"/>
                  <a:gd name="T31" fmla="*/ 44 h 108"/>
                  <a:gd name="T32" fmla="*/ 38 w 134"/>
                  <a:gd name="T33" fmla="*/ 40 h 108"/>
                  <a:gd name="T34" fmla="*/ 38 w 134"/>
                  <a:gd name="T35" fmla="*/ 38 h 108"/>
                  <a:gd name="T36" fmla="*/ 38 w 134"/>
                  <a:gd name="T37" fmla="*/ 30 h 108"/>
                  <a:gd name="T38" fmla="*/ 44 w 134"/>
                  <a:gd name="T39" fmla="*/ 22 h 108"/>
                  <a:gd name="T40" fmla="*/ 48 w 134"/>
                  <a:gd name="T41" fmla="*/ 18 h 108"/>
                  <a:gd name="T42" fmla="*/ 48 w 134"/>
                  <a:gd name="T43" fmla="*/ 10 h 108"/>
                  <a:gd name="T44" fmla="*/ 52 w 134"/>
                  <a:gd name="T45" fmla="*/ 10 h 108"/>
                  <a:gd name="T46" fmla="*/ 64 w 134"/>
                  <a:gd name="T47" fmla="*/ 10 h 108"/>
                  <a:gd name="T48" fmla="*/ 68 w 134"/>
                  <a:gd name="T49" fmla="*/ 4 h 108"/>
                  <a:gd name="T50" fmla="*/ 74 w 134"/>
                  <a:gd name="T51" fmla="*/ 4 h 108"/>
                  <a:gd name="T52" fmla="*/ 78 w 134"/>
                  <a:gd name="T53" fmla="*/ 8 h 108"/>
                  <a:gd name="T54" fmla="*/ 88 w 134"/>
                  <a:gd name="T55" fmla="*/ 8 h 108"/>
                  <a:gd name="T56" fmla="*/ 96 w 134"/>
                  <a:gd name="T57" fmla="*/ 8 h 108"/>
                  <a:gd name="T58" fmla="*/ 108 w 134"/>
                  <a:gd name="T59" fmla="*/ 14 h 108"/>
                  <a:gd name="T60" fmla="*/ 108 w 134"/>
                  <a:gd name="T61" fmla="*/ 18 h 108"/>
                  <a:gd name="T62" fmla="*/ 112 w 134"/>
                  <a:gd name="T63" fmla="*/ 26 h 108"/>
                  <a:gd name="T64" fmla="*/ 108 w 134"/>
                  <a:gd name="T65" fmla="*/ 34 h 108"/>
                  <a:gd name="T66" fmla="*/ 112 w 134"/>
                  <a:gd name="T67" fmla="*/ 38 h 108"/>
                  <a:gd name="T68" fmla="*/ 118 w 134"/>
                  <a:gd name="T69" fmla="*/ 44 h 108"/>
                  <a:gd name="T70" fmla="*/ 122 w 134"/>
                  <a:gd name="T71" fmla="*/ 52 h 108"/>
                  <a:gd name="T72" fmla="*/ 130 w 134"/>
                  <a:gd name="T73" fmla="*/ 56 h 108"/>
                  <a:gd name="T74" fmla="*/ 134 w 134"/>
                  <a:gd name="T75" fmla="*/ 60 h 108"/>
                  <a:gd name="T76" fmla="*/ 130 w 134"/>
                  <a:gd name="T77" fmla="*/ 68 h 108"/>
                  <a:gd name="T78" fmla="*/ 122 w 134"/>
                  <a:gd name="T79" fmla="*/ 68 h 108"/>
                  <a:gd name="T80" fmla="*/ 114 w 134"/>
                  <a:gd name="T81" fmla="*/ 70 h 108"/>
                  <a:gd name="T82" fmla="*/ 118 w 134"/>
                  <a:gd name="T83" fmla="*/ 74 h 108"/>
                  <a:gd name="T84" fmla="*/ 118 w 134"/>
                  <a:gd name="T85" fmla="*/ 86 h 108"/>
                  <a:gd name="T86" fmla="*/ 118 w 134"/>
                  <a:gd name="T87" fmla="*/ 90 h 108"/>
                  <a:gd name="T88" fmla="*/ 112 w 134"/>
                  <a:gd name="T89" fmla="*/ 90 h 108"/>
                  <a:gd name="T90" fmla="*/ 104 w 134"/>
                  <a:gd name="T91" fmla="*/ 94 h 108"/>
                  <a:gd name="T92" fmla="*/ 104 w 134"/>
                  <a:gd name="T93" fmla="*/ 104 h 108"/>
                  <a:gd name="T94" fmla="*/ 96 w 134"/>
                  <a:gd name="T95" fmla="*/ 100 h 108"/>
                  <a:gd name="T96" fmla="*/ 92 w 134"/>
                  <a:gd name="T97" fmla="*/ 104 h 108"/>
                  <a:gd name="T98" fmla="*/ 84 w 134"/>
                  <a:gd name="T99" fmla="*/ 100 h 108"/>
                  <a:gd name="T100" fmla="*/ 78 w 134"/>
                  <a:gd name="T101" fmla="*/ 100 h 108"/>
                  <a:gd name="T102" fmla="*/ 78 w 134"/>
                  <a:gd name="T103" fmla="*/ 100 h 108"/>
                  <a:gd name="T104" fmla="*/ 70 w 134"/>
                  <a:gd name="T105" fmla="*/ 100 h 108"/>
                  <a:gd name="T106" fmla="*/ 68 w 134"/>
                  <a:gd name="T107" fmla="*/ 100 h 108"/>
                  <a:gd name="T108" fmla="*/ 64 w 134"/>
                  <a:gd name="T109" fmla="*/ 100 h 108"/>
                  <a:gd name="T110" fmla="*/ 60 w 134"/>
                  <a:gd name="T111" fmla="*/ 100 h 108"/>
                  <a:gd name="T112" fmla="*/ 52 w 134"/>
                  <a:gd name="T113" fmla="*/ 98 h 108"/>
                  <a:gd name="T114" fmla="*/ 48 w 134"/>
                  <a:gd name="T115" fmla="*/ 94 h 108"/>
                  <a:gd name="T116" fmla="*/ 44 w 134"/>
                  <a:gd name="T117" fmla="*/ 94 h 108"/>
                  <a:gd name="T118" fmla="*/ 38 w 134"/>
                  <a:gd name="T119"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108">
                    <a:moveTo>
                      <a:pt x="34" y="94"/>
                    </a:moveTo>
                    <a:lnTo>
                      <a:pt x="34" y="94"/>
                    </a:lnTo>
                    <a:lnTo>
                      <a:pt x="30" y="94"/>
                    </a:lnTo>
                    <a:lnTo>
                      <a:pt x="30" y="94"/>
                    </a:lnTo>
                    <a:lnTo>
                      <a:pt x="30" y="94"/>
                    </a:lnTo>
                    <a:lnTo>
                      <a:pt x="30" y="94"/>
                    </a:lnTo>
                    <a:lnTo>
                      <a:pt x="30" y="94"/>
                    </a:lnTo>
                    <a:lnTo>
                      <a:pt x="26" y="94"/>
                    </a:lnTo>
                    <a:lnTo>
                      <a:pt x="26" y="94"/>
                    </a:lnTo>
                    <a:lnTo>
                      <a:pt x="26" y="94"/>
                    </a:lnTo>
                    <a:lnTo>
                      <a:pt x="22" y="94"/>
                    </a:lnTo>
                    <a:lnTo>
                      <a:pt x="22" y="94"/>
                    </a:lnTo>
                    <a:lnTo>
                      <a:pt x="22" y="94"/>
                    </a:lnTo>
                    <a:lnTo>
                      <a:pt x="18" y="94"/>
                    </a:lnTo>
                    <a:lnTo>
                      <a:pt x="14" y="94"/>
                    </a:lnTo>
                    <a:lnTo>
                      <a:pt x="14" y="98"/>
                    </a:lnTo>
                    <a:lnTo>
                      <a:pt x="14" y="98"/>
                    </a:lnTo>
                    <a:lnTo>
                      <a:pt x="14" y="98"/>
                    </a:lnTo>
                    <a:lnTo>
                      <a:pt x="12" y="100"/>
                    </a:lnTo>
                    <a:lnTo>
                      <a:pt x="12" y="100"/>
                    </a:lnTo>
                    <a:lnTo>
                      <a:pt x="12" y="100"/>
                    </a:lnTo>
                    <a:lnTo>
                      <a:pt x="12" y="100"/>
                    </a:lnTo>
                    <a:lnTo>
                      <a:pt x="12" y="100"/>
                    </a:lnTo>
                    <a:lnTo>
                      <a:pt x="12" y="100"/>
                    </a:lnTo>
                    <a:lnTo>
                      <a:pt x="12" y="100"/>
                    </a:lnTo>
                    <a:lnTo>
                      <a:pt x="8" y="98"/>
                    </a:lnTo>
                    <a:lnTo>
                      <a:pt x="8" y="100"/>
                    </a:lnTo>
                    <a:lnTo>
                      <a:pt x="8" y="100"/>
                    </a:lnTo>
                    <a:lnTo>
                      <a:pt x="8" y="100"/>
                    </a:lnTo>
                    <a:lnTo>
                      <a:pt x="8" y="100"/>
                    </a:lnTo>
                    <a:lnTo>
                      <a:pt x="8" y="100"/>
                    </a:lnTo>
                    <a:lnTo>
                      <a:pt x="4" y="100"/>
                    </a:lnTo>
                    <a:lnTo>
                      <a:pt x="4" y="100"/>
                    </a:lnTo>
                    <a:lnTo>
                      <a:pt x="4" y="98"/>
                    </a:lnTo>
                    <a:lnTo>
                      <a:pt x="4" y="98"/>
                    </a:lnTo>
                    <a:lnTo>
                      <a:pt x="4" y="98"/>
                    </a:lnTo>
                    <a:lnTo>
                      <a:pt x="4" y="98"/>
                    </a:lnTo>
                    <a:lnTo>
                      <a:pt x="8" y="94"/>
                    </a:lnTo>
                    <a:lnTo>
                      <a:pt x="8" y="94"/>
                    </a:lnTo>
                    <a:lnTo>
                      <a:pt x="8" y="90"/>
                    </a:lnTo>
                    <a:lnTo>
                      <a:pt x="8" y="90"/>
                    </a:lnTo>
                    <a:lnTo>
                      <a:pt x="8" y="90"/>
                    </a:lnTo>
                    <a:lnTo>
                      <a:pt x="4" y="86"/>
                    </a:lnTo>
                    <a:lnTo>
                      <a:pt x="0" y="86"/>
                    </a:lnTo>
                    <a:lnTo>
                      <a:pt x="0" y="86"/>
                    </a:lnTo>
                    <a:lnTo>
                      <a:pt x="0" y="86"/>
                    </a:lnTo>
                    <a:lnTo>
                      <a:pt x="0" y="86"/>
                    </a:lnTo>
                    <a:lnTo>
                      <a:pt x="0" y="82"/>
                    </a:lnTo>
                    <a:lnTo>
                      <a:pt x="4" y="82"/>
                    </a:lnTo>
                    <a:lnTo>
                      <a:pt x="4" y="82"/>
                    </a:lnTo>
                    <a:lnTo>
                      <a:pt x="4" y="78"/>
                    </a:lnTo>
                    <a:lnTo>
                      <a:pt x="4" y="78"/>
                    </a:lnTo>
                    <a:lnTo>
                      <a:pt x="4" y="78"/>
                    </a:lnTo>
                    <a:lnTo>
                      <a:pt x="8" y="78"/>
                    </a:lnTo>
                    <a:lnTo>
                      <a:pt x="8" y="78"/>
                    </a:lnTo>
                    <a:lnTo>
                      <a:pt x="8" y="78"/>
                    </a:lnTo>
                    <a:lnTo>
                      <a:pt x="8" y="78"/>
                    </a:lnTo>
                    <a:lnTo>
                      <a:pt x="8" y="78"/>
                    </a:lnTo>
                    <a:lnTo>
                      <a:pt x="8" y="78"/>
                    </a:lnTo>
                    <a:lnTo>
                      <a:pt x="12" y="78"/>
                    </a:lnTo>
                    <a:lnTo>
                      <a:pt x="12" y="78"/>
                    </a:lnTo>
                    <a:lnTo>
                      <a:pt x="12" y="74"/>
                    </a:lnTo>
                    <a:lnTo>
                      <a:pt x="12" y="74"/>
                    </a:lnTo>
                    <a:lnTo>
                      <a:pt x="12" y="74"/>
                    </a:lnTo>
                    <a:lnTo>
                      <a:pt x="12" y="74"/>
                    </a:lnTo>
                    <a:lnTo>
                      <a:pt x="12" y="74"/>
                    </a:lnTo>
                    <a:lnTo>
                      <a:pt x="12" y="70"/>
                    </a:lnTo>
                    <a:lnTo>
                      <a:pt x="12" y="70"/>
                    </a:lnTo>
                    <a:lnTo>
                      <a:pt x="12" y="68"/>
                    </a:lnTo>
                    <a:lnTo>
                      <a:pt x="8" y="64"/>
                    </a:lnTo>
                    <a:lnTo>
                      <a:pt x="8" y="60"/>
                    </a:lnTo>
                    <a:lnTo>
                      <a:pt x="8" y="60"/>
                    </a:lnTo>
                    <a:lnTo>
                      <a:pt x="8" y="60"/>
                    </a:lnTo>
                    <a:lnTo>
                      <a:pt x="8" y="56"/>
                    </a:lnTo>
                    <a:lnTo>
                      <a:pt x="8" y="56"/>
                    </a:lnTo>
                    <a:lnTo>
                      <a:pt x="8" y="56"/>
                    </a:lnTo>
                    <a:lnTo>
                      <a:pt x="8" y="56"/>
                    </a:lnTo>
                    <a:lnTo>
                      <a:pt x="4" y="56"/>
                    </a:lnTo>
                    <a:lnTo>
                      <a:pt x="4" y="52"/>
                    </a:lnTo>
                    <a:lnTo>
                      <a:pt x="4" y="52"/>
                    </a:lnTo>
                    <a:lnTo>
                      <a:pt x="4" y="48"/>
                    </a:lnTo>
                    <a:lnTo>
                      <a:pt x="4" y="48"/>
                    </a:lnTo>
                    <a:lnTo>
                      <a:pt x="4" y="48"/>
                    </a:lnTo>
                    <a:lnTo>
                      <a:pt x="4" y="48"/>
                    </a:lnTo>
                    <a:lnTo>
                      <a:pt x="4" y="48"/>
                    </a:lnTo>
                    <a:lnTo>
                      <a:pt x="4" y="48"/>
                    </a:lnTo>
                    <a:lnTo>
                      <a:pt x="8" y="48"/>
                    </a:lnTo>
                    <a:lnTo>
                      <a:pt x="8" y="48"/>
                    </a:lnTo>
                    <a:lnTo>
                      <a:pt x="8" y="48"/>
                    </a:lnTo>
                    <a:lnTo>
                      <a:pt x="12" y="48"/>
                    </a:lnTo>
                    <a:lnTo>
                      <a:pt x="12" y="48"/>
                    </a:lnTo>
                    <a:lnTo>
                      <a:pt x="12" y="48"/>
                    </a:lnTo>
                    <a:lnTo>
                      <a:pt x="12" y="48"/>
                    </a:lnTo>
                    <a:lnTo>
                      <a:pt x="14" y="48"/>
                    </a:lnTo>
                    <a:lnTo>
                      <a:pt x="14" y="48"/>
                    </a:lnTo>
                    <a:lnTo>
                      <a:pt x="14" y="48"/>
                    </a:lnTo>
                    <a:lnTo>
                      <a:pt x="14" y="48"/>
                    </a:lnTo>
                    <a:lnTo>
                      <a:pt x="14" y="48"/>
                    </a:lnTo>
                    <a:lnTo>
                      <a:pt x="14" y="48"/>
                    </a:lnTo>
                    <a:lnTo>
                      <a:pt x="14" y="52"/>
                    </a:lnTo>
                    <a:lnTo>
                      <a:pt x="18" y="52"/>
                    </a:lnTo>
                    <a:lnTo>
                      <a:pt x="18" y="48"/>
                    </a:lnTo>
                    <a:lnTo>
                      <a:pt x="18" y="48"/>
                    </a:lnTo>
                    <a:lnTo>
                      <a:pt x="18" y="48"/>
                    </a:lnTo>
                    <a:lnTo>
                      <a:pt x="22" y="48"/>
                    </a:lnTo>
                    <a:lnTo>
                      <a:pt x="22" y="48"/>
                    </a:lnTo>
                    <a:lnTo>
                      <a:pt x="22" y="48"/>
                    </a:lnTo>
                    <a:lnTo>
                      <a:pt x="22" y="48"/>
                    </a:lnTo>
                    <a:lnTo>
                      <a:pt x="22" y="48"/>
                    </a:lnTo>
                    <a:lnTo>
                      <a:pt x="22" y="48"/>
                    </a:lnTo>
                    <a:lnTo>
                      <a:pt x="22" y="44"/>
                    </a:lnTo>
                    <a:lnTo>
                      <a:pt x="22" y="44"/>
                    </a:lnTo>
                    <a:lnTo>
                      <a:pt x="26" y="44"/>
                    </a:lnTo>
                    <a:lnTo>
                      <a:pt x="26" y="44"/>
                    </a:lnTo>
                    <a:lnTo>
                      <a:pt x="26" y="44"/>
                    </a:lnTo>
                    <a:lnTo>
                      <a:pt x="26" y="44"/>
                    </a:lnTo>
                    <a:lnTo>
                      <a:pt x="26" y="44"/>
                    </a:lnTo>
                    <a:lnTo>
                      <a:pt x="26" y="44"/>
                    </a:lnTo>
                    <a:lnTo>
                      <a:pt x="30" y="44"/>
                    </a:lnTo>
                    <a:lnTo>
                      <a:pt x="30" y="44"/>
                    </a:lnTo>
                    <a:lnTo>
                      <a:pt x="30" y="44"/>
                    </a:lnTo>
                    <a:lnTo>
                      <a:pt x="30" y="44"/>
                    </a:lnTo>
                    <a:lnTo>
                      <a:pt x="30" y="44"/>
                    </a:lnTo>
                    <a:lnTo>
                      <a:pt x="30" y="40"/>
                    </a:lnTo>
                    <a:lnTo>
                      <a:pt x="34" y="40"/>
                    </a:lnTo>
                    <a:lnTo>
                      <a:pt x="34" y="40"/>
                    </a:lnTo>
                    <a:lnTo>
                      <a:pt x="34" y="40"/>
                    </a:lnTo>
                    <a:lnTo>
                      <a:pt x="34" y="44"/>
                    </a:lnTo>
                    <a:lnTo>
                      <a:pt x="34" y="44"/>
                    </a:lnTo>
                    <a:lnTo>
                      <a:pt x="34" y="44"/>
                    </a:lnTo>
                    <a:lnTo>
                      <a:pt x="34" y="44"/>
                    </a:lnTo>
                    <a:lnTo>
                      <a:pt x="34" y="44"/>
                    </a:lnTo>
                    <a:lnTo>
                      <a:pt x="38" y="44"/>
                    </a:lnTo>
                    <a:lnTo>
                      <a:pt x="38" y="44"/>
                    </a:lnTo>
                    <a:lnTo>
                      <a:pt x="38" y="44"/>
                    </a:lnTo>
                    <a:lnTo>
                      <a:pt x="38" y="40"/>
                    </a:lnTo>
                    <a:lnTo>
                      <a:pt x="34" y="40"/>
                    </a:lnTo>
                    <a:lnTo>
                      <a:pt x="34" y="40"/>
                    </a:lnTo>
                    <a:lnTo>
                      <a:pt x="34" y="40"/>
                    </a:lnTo>
                    <a:lnTo>
                      <a:pt x="34" y="40"/>
                    </a:lnTo>
                    <a:lnTo>
                      <a:pt x="34" y="40"/>
                    </a:lnTo>
                    <a:lnTo>
                      <a:pt x="34" y="40"/>
                    </a:lnTo>
                    <a:lnTo>
                      <a:pt x="34" y="38"/>
                    </a:lnTo>
                    <a:lnTo>
                      <a:pt x="38" y="38"/>
                    </a:lnTo>
                    <a:lnTo>
                      <a:pt x="38" y="38"/>
                    </a:lnTo>
                    <a:lnTo>
                      <a:pt x="38" y="38"/>
                    </a:lnTo>
                    <a:lnTo>
                      <a:pt x="38" y="34"/>
                    </a:lnTo>
                    <a:lnTo>
                      <a:pt x="38" y="34"/>
                    </a:lnTo>
                    <a:lnTo>
                      <a:pt x="38" y="34"/>
                    </a:lnTo>
                    <a:lnTo>
                      <a:pt x="38" y="30"/>
                    </a:lnTo>
                    <a:lnTo>
                      <a:pt x="38" y="30"/>
                    </a:lnTo>
                    <a:lnTo>
                      <a:pt x="38" y="30"/>
                    </a:lnTo>
                    <a:lnTo>
                      <a:pt x="38" y="30"/>
                    </a:lnTo>
                    <a:lnTo>
                      <a:pt x="38" y="30"/>
                    </a:lnTo>
                    <a:lnTo>
                      <a:pt x="42" y="26"/>
                    </a:lnTo>
                    <a:lnTo>
                      <a:pt x="42" y="26"/>
                    </a:lnTo>
                    <a:lnTo>
                      <a:pt x="42" y="26"/>
                    </a:lnTo>
                    <a:lnTo>
                      <a:pt x="44" y="26"/>
                    </a:lnTo>
                    <a:lnTo>
                      <a:pt x="44" y="26"/>
                    </a:lnTo>
                    <a:lnTo>
                      <a:pt x="44" y="22"/>
                    </a:lnTo>
                    <a:lnTo>
                      <a:pt x="44" y="22"/>
                    </a:lnTo>
                    <a:lnTo>
                      <a:pt x="48" y="22"/>
                    </a:lnTo>
                    <a:lnTo>
                      <a:pt x="48" y="22"/>
                    </a:lnTo>
                    <a:lnTo>
                      <a:pt x="52" y="22"/>
                    </a:lnTo>
                    <a:lnTo>
                      <a:pt x="52" y="22"/>
                    </a:lnTo>
                    <a:lnTo>
                      <a:pt x="52" y="22"/>
                    </a:lnTo>
                    <a:lnTo>
                      <a:pt x="52" y="18"/>
                    </a:lnTo>
                    <a:lnTo>
                      <a:pt x="48" y="18"/>
                    </a:lnTo>
                    <a:lnTo>
                      <a:pt x="48" y="18"/>
                    </a:lnTo>
                    <a:lnTo>
                      <a:pt x="48" y="18"/>
                    </a:lnTo>
                    <a:lnTo>
                      <a:pt x="48" y="18"/>
                    </a:lnTo>
                    <a:lnTo>
                      <a:pt x="48" y="18"/>
                    </a:lnTo>
                    <a:lnTo>
                      <a:pt x="44" y="18"/>
                    </a:lnTo>
                    <a:lnTo>
                      <a:pt x="48" y="18"/>
                    </a:lnTo>
                    <a:lnTo>
                      <a:pt x="48" y="14"/>
                    </a:lnTo>
                    <a:lnTo>
                      <a:pt x="48" y="10"/>
                    </a:lnTo>
                    <a:lnTo>
                      <a:pt x="48" y="10"/>
                    </a:lnTo>
                    <a:lnTo>
                      <a:pt x="48" y="10"/>
                    </a:lnTo>
                    <a:lnTo>
                      <a:pt x="48" y="10"/>
                    </a:lnTo>
                    <a:lnTo>
                      <a:pt x="48" y="10"/>
                    </a:lnTo>
                    <a:lnTo>
                      <a:pt x="48" y="10"/>
                    </a:lnTo>
                    <a:lnTo>
                      <a:pt x="48" y="10"/>
                    </a:lnTo>
                    <a:lnTo>
                      <a:pt x="52" y="10"/>
                    </a:lnTo>
                    <a:lnTo>
                      <a:pt x="52" y="10"/>
                    </a:lnTo>
                    <a:lnTo>
                      <a:pt x="52" y="10"/>
                    </a:lnTo>
                    <a:lnTo>
                      <a:pt x="52" y="10"/>
                    </a:lnTo>
                    <a:lnTo>
                      <a:pt x="52" y="8"/>
                    </a:lnTo>
                    <a:lnTo>
                      <a:pt x="56" y="8"/>
                    </a:lnTo>
                    <a:lnTo>
                      <a:pt x="56" y="8"/>
                    </a:lnTo>
                    <a:lnTo>
                      <a:pt x="60" y="10"/>
                    </a:lnTo>
                    <a:lnTo>
                      <a:pt x="60" y="10"/>
                    </a:lnTo>
                    <a:lnTo>
                      <a:pt x="64" y="10"/>
                    </a:lnTo>
                    <a:lnTo>
                      <a:pt x="64" y="10"/>
                    </a:lnTo>
                    <a:lnTo>
                      <a:pt x="64" y="8"/>
                    </a:lnTo>
                    <a:lnTo>
                      <a:pt x="64" y="8"/>
                    </a:lnTo>
                    <a:lnTo>
                      <a:pt x="64" y="8"/>
                    </a:lnTo>
                    <a:lnTo>
                      <a:pt x="64" y="8"/>
                    </a:lnTo>
                    <a:lnTo>
                      <a:pt x="64" y="4"/>
                    </a:lnTo>
                    <a:lnTo>
                      <a:pt x="68" y="4"/>
                    </a:lnTo>
                    <a:lnTo>
                      <a:pt x="68" y="4"/>
                    </a:lnTo>
                    <a:lnTo>
                      <a:pt x="70" y="0"/>
                    </a:lnTo>
                    <a:lnTo>
                      <a:pt x="70" y="0"/>
                    </a:lnTo>
                    <a:lnTo>
                      <a:pt x="70" y="4"/>
                    </a:lnTo>
                    <a:lnTo>
                      <a:pt x="70" y="4"/>
                    </a:lnTo>
                    <a:lnTo>
                      <a:pt x="70" y="4"/>
                    </a:lnTo>
                    <a:lnTo>
                      <a:pt x="70" y="4"/>
                    </a:lnTo>
                    <a:lnTo>
                      <a:pt x="74" y="4"/>
                    </a:lnTo>
                    <a:lnTo>
                      <a:pt x="74" y="4"/>
                    </a:lnTo>
                    <a:lnTo>
                      <a:pt x="74" y="4"/>
                    </a:lnTo>
                    <a:lnTo>
                      <a:pt x="78" y="4"/>
                    </a:lnTo>
                    <a:lnTo>
                      <a:pt x="78" y="4"/>
                    </a:lnTo>
                    <a:lnTo>
                      <a:pt x="78" y="4"/>
                    </a:lnTo>
                    <a:lnTo>
                      <a:pt x="78" y="4"/>
                    </a:lnTo>
                    <a:lnTo>
                      <a:pt x="78" y="8"/>
                    </a:lnTo>
                    <a:lnTo>
                      <a:pt x="78" y="8"/>
                    </a:lnTo>
                    <a:lnTo>
                      <a:pt x="78" y="8"/>
                    </a:lnTo>
                    <a:lnTo>
                      <a:pt x="82" y="8"/>
                    </a:lnTo>
                    <a:lnTo>
                      <a:pt x="82" y="4"/>
                    </a:lnTo>
                    <a:lnTo>
                      <a:pt x="82" y="4"/>
                    </a:lnTo>
                    <a:lnTo>
                      <a:pt x="82" y="4"/>
                    </a:lnTo>
                    <a:lnTo>
                      <a:pt x="84" y="4"/>
                    </a:lnTo>
                    <a:lnTo>
                      <a:pt x="84" y="4"/>
                    </a:lnTo>
                    <a:lnTo>
                      <a:pt x="88" y="8"/>
                    </a:lnTo>
                    <a:lnTo>
                      <a:pt x="88" y="8"/>
                    </a:lnTo>
                    <a:lnTo>
                      <a:pt x="88" y="8"/>
                    </a:lnTo>
                    <a:lnTo>
                      <a:pt x="84" y="10"/>
                    </a:lnTo>
                    <a:lnTo>
                      <a:pt x="88" y="10"/>
                    </a:lnTo>
                    <a:lnTo>
                      <a:pt x="88" y="10"/>
                    </a:lnTo>
                    <a:lnTo>
                      <a:pt x="88" y="10"/>
                    </a:lnTo>
                    <a:lnTo>
                      <a:pt x="92" y="10"/>
                    </a:lnTo>
                    <a:lnTo>
                      <a:pt x="92" y="8"/>
                    </a:lnTo>
                    <a:lnTo>
                      <a:pt x="96" y="8"/>
                    </a:lnTo>
                    <a:lnTo>
                      <a:pt x="96" y="8"/>
                    </a:lnTo>
                    <a:lnTo>
                      <a:pt x="100" y="8"/>
                    </a:lnTo>
                    <a:lnTo>
                      <a:pt x="104" y="10"/>
                    </a:lnTo>
                    <a:lnTo>
                      <a:pt x="104" y="10"/>
                    </a:lnTo>
                    <a:lnTo>
                      <a:pt x="104" y="10"/>
                    </a:lnTo>
                    <a:lnTo>
                      <a:pt x="104" y="10"/>
                    </a:lnTo>
                    <a:lnTo>
                      <a:pt x="108" y="14"/>
                    </a:lnTo>
                    <a:lnTo>
                      <a:pt x="108" y="14"/>
                    </a:lnTo>
                    <a:lnTo>
                      <a:pt x="108" y="14"/>
                    </a:lnTo>
                    <a:lnTo>
                      <a:pt x="108" y="14"/>
                    </a:lnTo>
                    <a:lnTo>
                      <a:pt x="108" y="14"/>
                    </a:lnTo>
                    <a:lnTo>
                      <a:pt x="108" y="14"/>
                    </a:lnTo>
                    <a:lnTo>
                      <a:pt x="108" y="14"/>
                    </a:lnTo>
                    <a:lnTo>
                      <a:pt x="108" y="14"/>
                    </a:lnTo>
                    <a:lnTo>
                      <a:pt x="108" y="18"/>
                    </a:lnTo>
                    <a:lnTo>
                      <a:pt x="108" y="18"/>
                    </a:lnTo>
                    <a:lnTo>
                      <a:pt x="108" y="18"/>
                    </a:lnTo>
                    <a:lnTo>
                      <a:pt x="108" y="18"/>
                    </a:lnTo>
                    <a:lnTo>
                      <a:pt x="108" y="18"/>
                    </a:lnTo>
                    <a:lnTo>
                      <a:pt x="108" y="18"/>
                    </a:lnTo>
                    <a:lnTo>
                      <a:pt x="108" y="22"/>
                    </a:lnTo>
                    <a:lnTo>
                      <a:pt x="108" y="22"/>
                    </a:lnTo>
                    <a:lnTo>
                      <a:pt x="112" y="22"/>
                    </a:lnTo>
                    <a:lnTo>
                      <a:pt x="112" y="26"/>
                    </a:lnTo>
                    <a:lnTo>
                      <a:pt x="108" y="26"/>
                    </a:lnTo>
                    <a:lnTo>
                      <a:pt x="108" y="30"/>
                    </a:lnTo>
                    <a:lnTo>
                      <a:pt x="108" y="30"/>
                    </a:lnTo>
                    <a:lnTo>
                      <a:pt x="108" y="30"/>
                    </a:lnTo>
                    <a:lnTo>
                      <a:pt x="108" y="30"/>
                    </a:lnTo>
                    <a:lnTo>
                      <a:pt x="108" y="30"/>
                    </a:lnTo>
                    <a:lnTo>
                      <a:pt x="108" y="34"/>
                    </a:lnTo>
                    <a:lnTo>
                      <a:pt x="108" y="34"/>
                    </a:lnTo>
                    <a:lnTo>
                      <a:pt x="108" y="34"/>
                    </a:lnTo>
                    <a:lnTo>
                      <a:pt x="112" y="34"/>
                    </a:lnTo>
                    <a:lnTo>
                      <a:pt x="112" y="34"/>
                    </a:lnTo>
                    <a:lnTo>
                      <a:pt x="112" y="38"/>
                    </a:lnTo>
                    <a:lnTo>
                      <a:pt x="112" y="38"/>
                    </a:lnTo>
                    <a:lnTo>
                      <a:pt x="112" y="38"/>
                    </a:lnTo>
                    <a:lnTo>
                      <a:pt x="112" y="38"/>
                    </a:lnTo>
                    <a:lnTo>
                      <a:pt x="112" y="38"/>
                    </a:lnTo>
                    <a:lnTo>
                      <a:pt x="112" y="38"/>
                    </a:lnTo>
                    <a:lnTo>
                      <a:pt x="114" y="38"/>
                    </a:lnTo>
                    <a:lnTo>
                      <a:pt x="114" y="40"/>
                    </a:lnTo>
                    <a:lnTo>
                      <a:pt x="114" y="40"/>
                    </a:lnTo>
                    <a:lnTo>
                      <a:pt x="114" y="44"/>
                    </a:lnTo>
                    <a:lnTo>
                      <a:pt x="118" y="44"/>
                    </a:lnTo>
                    <a:lnTo>
                      <a:pt x="118" y="44"/>
                    </a:lnTo>
                    <a:lnTo>
                      <a:pt x="118" y="44"/>
                    </a:lnTo>
                    <a:lnTo>
                      <a:pt x="118" y="44"/>
                    </a:lnTo>
                    <a:lnTo>
                      <a:pt x="122" y="44"/>
                    </a:lnTo>
                    <a:lnTo>
                      <a:pt x="122" y="48"/>
                    </a:lnTo>
                    <a:lnTo>
                      <a:pt x="122" y="48"/>
                    </a:lnTo>
                    <a:lnTo>
                      <a:pt x="122" y="48"/>
                    </a:lnTo>
                    <a:lnTo>
                      <a:pt x="122" y="52"/>
                    </a:lnTo>
                    <a:lnTo>
                      <a:pt x="122" y="52"/>
                    </a:lnTo>
                    <a:lnTo>
                      <a:pt x="122" y="52"/>
                    </a:lnTo>
                    <a:lnTo>
                      <a:pt x="122" y="52"/>
                    </a:lnTo>
                    <a:lnTo>
                      <a:pt x="122" y="52"/>
                    </a:lnTo>
                    <a:lnTo>
                      <a:pt x="122" y="52"/>
                    </a:lnTo>
                    <a:lnTo>
                      <a:pt x="122" y="52"/>
                    </a:lnTo>
                    <a:lnTo>
                      <a:pt x="122" y="52"/>
                    </a:lnTo>
                    <a:lnTo>
                      <a:pt x="126" y="52"/>
                    </a:lnTo>
                    <a:lnTo>
                      <a:pt x="130" y="52"/>
                    </a:lnTo>
                    <a:lnTo>
                      <a:pt x="130" y="56"/>
                    </a:lnTo>
                    <a:lnTo>
                      <a:pt x="130" y="56"/>
                    </a:lnTo>
                    <a:lnTo>
                      <a:pt x="130" y="56"/>
                    </a:lnTo>
                    <a:lnTo>
                      <a:pt x="130" y="56"/>
                    </a:lnTo>
                    <a:lnTo>
                      <a:pt x="130" y="56"/>
                    </a:lnTo>
                    <a:lnTo>
                      <a:pt x="130" y="56"/>
                    </a:lnTo>
                    <a:lnTo>
                      <a:pt x="130" y="60"/>
                    </a:lnTo>
                    <a:lnTo>
                      <a:pt x="134" y="60"/>
                    </a:lnTo>
                    <a:lnTo>
                      <a:pt x="134" y="60"/>
                    </a:lnTo>
                    <a:lnTo>
                      <a:pt x="134" y="60"/>
                    </a:lnTo>
                    <a:lnTo>
                      <a:pt x="134" y="60"/>
                    </a:lnTo>
                    <a:lnTo>
                      <a:pt x="134" y="60"/>
                    </a:lnTo>
                    <a:lnTo>
                      <a:pt x="134" y="64"/>
                    </a:lnTo>
                    <a:lnTo>
                      <a:pt x="134" y="64"/>
                    </a:lnTo>
                    <a:lnTo>
                      <a:pt x="130" y="68"/>
                    </a:lnTo>
                    <a:lnTo>
                      <a:pt x="130" y="68"/>
                    </a:lnTo>
                    <a:lnTo>
                      <a:pt x="130" y="68"/>
                    </a:lnTo>
                    <a:lnTo>
                      <a:pt x="126" y="68"/>
                    </a:lnTo>
                    <a:lnTo>
                      <a:pt x="126" y="68"/>
                    </a:lnTo>
                    <a:lnTo>
                      <a:pt x="126" y="68"/>
                    </a:lnTo>
                    <a:lnTo>
                      <a:pt x="122" y="68"/>
                    </a:lnTo>
                    <a:lnTo>
                      <a:pt x="122" y="68"/>
                    </a:lnTo>
                    <a:lnTo>
                      <a:pt x="122" y="68"/>
                    </a:lnTo>
                    <a:lnTo>
                      <a:pt x="122" y="68"/>
                    </a:lnTo>
                    <a:lnTo>
                      <a:pt x="122" y="68"/>
                    </a:lnTo>
                    <a:lnTo>
                      <a:pt x="118" y="68"/>
                    </a:lnTo>
                    <a:lnTo>
                      <a:pt x="114" y="68"/>
                    </a:lnTo>
                    <a:lnTo>
                      <a:pt x="114" y="68"/>
                    </a:lnTo>
                    <a:lnTo>
                      <a:pt x="114" y="68"/>
                    </a:lnTo>
                    <a:lnTo>
                      <a:pt x="114" y="68"/>
                    </a:lnTo>
                    <a:lnTo>
                      <a:pt x="114" y="68"/>
                    </a:lnTo>
                    <a:lnTo>
                      <a:pt x="114" y="68"/>
                    </a:lnTo>
                    <a:lnTo>
                      <a:pt x="114" y="70"/>
                    </a:lnTo>
                    <a:lnTo>
                      <a:pt x="114" y="70"/>
                    </a:lnTo>
                    <a:lnTo>
                      <a:pt x="114" y="70"/>
                    </a:lnTo>
                    <a:lnTo>
                      <a:pt x="114" y="70"/>
                    </a:lnTo>
                    <a:lnTo>
                      <a:pt x="114" y="74"/>
                    </a:lnTo>
                    <a:lnTo>
                      <a:pt x="118" y="74"/>
                    </a:lnTo>
                    <a:lnTo>
                      <a:pt x="118" y="74"/>
                    </a:lnTo>
                    <a:lnTo>
                      <a:pt x="118" y="74"/>
                    </a:lnTo>
                    <a:lnTo>
                      <a:pt x="118" y="74"/>
                    </a:lnTo>
                    <a:lnTo>
                      <a:pt x="118" y="74"/>
                    </a:lnTo>
                    <a:lnTo>
                      <a:pt x="118" y="74"/>
                    </a:lnTo>
                    <a:lnTo>
                      <a:pt x="118" y="78"/>
                    </a:lnTo>
                    <a:lnTo>
                      <a:pt x="118" y="78"/>
                    </a:lnTo>
                    <a:lnTo>
                      <a:pt x="118" y="82"/>
                    </a:lnTo>
                    <a:lnTo>
                      <a:pt x="118" y="82"/>
                    </a:lnTo>
                    <a:lnTo>
                      <a:pt x="118" y="86"/>
                    </a:lnTo>
                    <a:lnTo>
                      <a:pt x="118" y="86"/>
                    </a:lnTo>
                    <a:lnTo>
                      <a:pt x="118" y="86"/>
                    </a:lnTo>
                    <a:lnTo>
                      <a:pt x="122" y="86"/>
                    </a:lnTo>
                    <a:lnTo>
                      <a:pt x="122" y="90"/>
                    </a:lnTo>
                    <a:lnTo>
                      <a:pt x="122" y="90"/>
                    </a:lnTo>
                    <a:lnTo>
                      <a:pt x="122" y="90"/>
                    </a:lnTo>
                    <a:lnTo>
                      <a:pt x="118" y="90"/>
                    </a:lnTo>
                    <a:lnTo>
                      <a:pt x="118" y="90"/>
                    </a:lnTo>
                    <a:lnTo>
                      <a:pt x="118" y="90"/>
                    </a:lnTo>
                    <a:lnTo>
                      <a:pt x="118" y="90"/>
                    </a:lnTo>
                    <a:lnTo>
                      <a:pt x="114" y="90"/>
                    </a:lnTo>
                    <a:lnTo>
                      <a:pt x="114" y="90"/>
                    </a:lnTo>
                    <a:lnTo>
                      <a:pt x="114" y="90"/>
                    </a:lnTo>
                    <a:lnTo>
                      <a:pt x="114" y="90"/>
                    </a:lnTo>
                    <a:lnTo>
                      <a:pt x="114" y="90"/>
                    </a:lnTo>
                    <a:lnTo>
                      <a:pt x="112" y="90"/>
                    </a:lnTo>
                    <a:lnTo>
                      <a:pt x="112" y="90"/>
                    </a:lnTo>
                    <a:lnTo>
                      <a:pt x="108" y="90"/>
                    </a:lnTo>
                    <a:lnTo>
                      <a:pt x="108" y="90"/>
                    </a:lnTo>
                    <a:lnTo>
                      <a:pt x="108" y="90"/>
                    </a:lnTo>
                    <a:lnTo>
                      <a:pt x="108" y="90"/>
                    </a:lnTo>
                    <a:lnTo>
                      <a:pt x="108" y="94"/>
                    </a:lnTo>
                    <a:lnTo>
                      <a:pt x="108" y="94"/>
                    </a:lnTo>
                    <a:lnTo>
                      <a:pt x="108" y="94"/>
                    </a:lnTo>
                    <a:lnTo>
                      <a:pt x="104" y="94"/>
                    </a:lnTo>
                    <a:lnTo>
                      <a:pt x="104" y="98"/>
                    </a:lnTo>
                    <a:lnTo>
                      <a:pt x="104" y="98"/>
                    </a:lnTo>
                    <a:lnTo>
                      <a:pt x="104" y="98"/>
                    </a:lnTo>
                    <a:lnTo>
                      <a:pt x="104" y="100"/>
                    </a:lnTo>
                    <a:lnTo>
                      <a:pt x="104" y="100"/>
                    </a:lnTo>
                    <a:lnTo>
                      <a:pt x="104" y="104"/>
                    </a:lnTo>
                    <a:lnTo>
                      <a:pt x="104" y="104"/>
                    </a:lnTo>
                    <a:lnTo>
                      <a:pt x="104" y="104"/>
                    </a:lnTo>
                    <a:lnTo>
                      <a:pt x="104" y="104"/>
                    </a:lnTo>
                    <a:lnTo>
                      <a:pt x="104" y="108"/>
                    </a:lnTo>
                    <a:lnTo>
                      <a:pt x="104" y="104"/>
                    </a:lnTo>
                    <a:lnTo>
                      <a:pt x="100" y="104"/>
                    </a:lnTo>
                    <a:lnTo>
                      <a:pt x="100" y="104"/>
                    </a:lnTo>
                    <a:lnTo>
                      <a:pt x="100" y="100"/>
                    </a:lnTo>
                    <a:lnTo>
                      <a:pt x="100" y="100"/>
                    </a:lnTo>
                    <a:lnTo>
                      <a:pt x="96" y="100"/>
                    </a:lnTo>
                    <a:lnTo>
                      <a:pt x="96" y="100"/>
                    </a:lnTo>
                    <a:lnTo>
                      <a:pt x="96" y="100"/>
                    </a:lnTo>
                    <a:lnTo>
                      <a:pt x="96" y="100"/>
                    </a:lnTo>
                    <a:lnTo>
                      <a:pt x="96" y="100"/>
                    </a:lnTo>
                    <a:lnTo>
                      <a:pt x="92" y="104"/>
                    </a:lnTo>
                    <a:lnTo>
                      <a:pt x="92" y="104"/>
                    </a:lnTo>
                    <a:lnTo>
                      <a:pt x="92" y="104"/>
                    </a:lnTo>
                    <a:lnTo>
                      <a:pt x="92" y="104"/>
                    </a:lnTo>
                    <a:lnTo>
                      <a:pt x="92" y="100"/>
                    </a:lnTo>
                    <a:lnTo>
                      <a:pt x="92" y="100"/>
                    </a:lnTo>
                    <a:lnTo>
                      <a:pt x="88" y="100"/>
                    </a:lnTo>
                    <a:lnTo>
                      <a:pt x="88" y="104"/>
                    </a:lnTo>
                    <a:lnTo>
                      <a:pt x="84" y="104"/>
                    </a:lnTo>
                    <a:lnTo>
                      <a:pt x="84" y="104"/>
                    </a:lnTo>
                    <a:lnTo>
                      <a:pt x="84" y="104"/>
                    </a:lnTo>
                    <a:lnTo>
                      <a:pt x="84" y="100"/>
                    </a:lnTo>
                    <a:lnTo>
                      <a:pt x="84" y="100"/>
                    </a:lnTo>
                    <a:lnTo>
                      <a:pt x="84" y="100"/>
                    </a:lnTo>
                    <a:lnTo>
                      <a:pt x="84" y="100"/>
                    </a:lnTo>
                    <a:lnTo>
                      <a:pt x="84" y="100"/>
                    </a:lnTo>
                    <a:lnTo>
                      <a:pt x="82" y="100"/>
                    </a:lnTo>
                    <a:lnTo>
                      <a:pt x="82" y="100"/>
                    </a:lnTo>
                    <a:lnTo>
                      <a:pt x="78" y="100"/>
                    </a:lnTo>
                    <a:lnTo>
                      <a:pt x="78" y="100"/>
                    </a:lnTo>
                    <a:lnTo>
                      <a:pt x="78" y="100"/>
                    </a:lnTo>
                    <a:lnTo>
                      <a:pt x="78" y="100"/>
                    </a:lnTo>
                    <a:lnTo>
                      <a:pt x="78" y="104"/>
                    </a:lnTo>
                    <a:lnTo>
                      <a:pt x="78" y="104"/>
                    </a:lnTo>
                    <a:lnTo>
                      <a:pt x="78" y="104"/>
                    </a:lnTo>
                    <a:lnTo>
                      <a:pt x="78" y="104"/>
                    </a:lnTo>
                    <a:lnTo>
                      <a:pt x="78" y="100"/>
                    </a:lnTo>
                    <a:lnTo>
                      <a:pt x="78" y="100"/>
                    </a:lnTo>
                    <a:lnTo>
                      <a:pt x="78" y="100"/>
                    </a:lnTo>
                    <a:lnTo>
                      <a:pt x="74" y="100"/>
                    </a:lnTo>
                    <a:lnTo>
                      <a:pt x="74" y="100"/>
                    </a:lnTo>
                    <a:lnTo>
                      <a:pt x="74" y="100"/>
                    </a:lnTo>
                    <a:lnTo>
                      <a:pt x="70" y="100"/>
                    </a:lnTo>
                    <a:lnTo>
                      <a:pt x="70" y="98"/>
                    </a:lnTo>
                    <a:lnTo>
                      <a:pt x="70" y="98"/>
                    </a:lnTo>
                    <a:lnTo>
                      <a:pt x="70" y="100"/>
                    </a:lnTo>
                    <a:lnTo>
                      <a:pt x="70" y="100"/>
                    </a:lnTo>
                    <a:lnTo>
                      <a:pt x="70" y="100"/>
                    </a:lnTo>
                    <a:lnTo>
                      <a:pt x="70" y="100"/>
                    </a:lnTo>
                    <a:lnTo>
                      <a:pt x="70" y="100"/>
                    </a:lnTo>
                    <a:lnTo>
                      <a:pt x="68" y="100"/>
                    </a:lnTo>
                    <a:lnTo>
                      <a:pt x="68" y="100"/>
                    </a:lnTo>
                    <a:lnTo>
                      <a:pt x="68" y="100"/>
                    </a:lnTo>
                    <a:lnTo>
                      <a:pt x="68" y="100"/>
                    </a:lnTo>
                    <a:lnTo>
                      <a:pt x="68" y="100"/>
                    </a:lnTo>
                    <a:lnTo>
                      <a:pt x="68" y="100"/>
                    </a:lnTo>
                    <a:lnTo>
                      <a:pt x="68" y="100"/>
                    </a:lnTo>
                    <a:lnTo>
                      <a:pt x="68" y="100"/>
                    </a:lnTo>
                    <a:lnTo>
                      <a:pt x="68" y="100"/>
                    </a:lnTo>
                    <a:lnTo>
                      <a:pt x="68" y="100"/>
                    </a:lnTo>
                    <a:lnTo>
                      <a:pt x="64" y="100"/>
                    </a:lnTo>
                    <a:lnTo>
                      <a:pt x="64" y="100"/>
                    </a:lnTo>
                    <a:lnTo>
                      <a:pt x="64" y="100"/>
                    </a:lnTo>
                    <a:lnTo>
                      <a:pt x="64" y="100"/>
                    </a:lnTo>
                    <a:lnTo>
                      <a:pt x="64" y="100"/>
                    </a:lnTo>
                    <a:lnTo>
                      <a:pt x="64" y="100"/>
                    </a:lnTo>
                    <a:lnTo>
                      <a:pt x="60" y="100"/>
                    </a:lnTo>
                    <a:lnTo>
                      <a:pt x="60" y="100"/>
                    </a:lnTo>
                    <a:lnTo>
                      <a:pt x="60" y="100"/>
                    </a:lnTo>
                    <a:lnTo>
                      <a:pt x="60" y="100"/>
                    </a:lnTo>
                    <a:lnTo>
                      <a:pt x="56" y="98"/>
                    </a:lnTo>
                    <a:lnTo>
                      <a:pt x="56" y="98"/>
                    </a:lnTo>
                    <a:lnTo>
                      <a:pt x="56" y="98"/>
                    </a:lnTo>
                    <a:lnTo>
                      <a:pt x="56" y="98"/>
                    </a:lnTo>
                    <a:lnTo>
                      <a:pt x="56" y="98"/>
                    </a:lnTo>
                    <a:lnTo>
                      <a:pt x="56" y="98"/>
                    </a:lnTo>
                    <a:lnTo>
                      <a:pt x="52" y="98"/>
                    </a:lnTo>
                    <a:lnTo>
                      <a:pt x="52" y="98"/>
                    </a:lnTo>
                    <a:lnTo>
                      <a:pt x="52" y="98"/>
                    </a:lnTo>
                    <a:lnTo>
                      <a:pt x="52" y="98"/>
                    </a:lnTo>
                    <a:lnTo>
                      <a:pt x="52" y="98"/>
                    </a:lnTo>
                    <a:lnTo>
                      <a:pt x="52" y="98"/>
                    </a:lnTo>
                    <a:lnTo>
                      <a:pt x="48" y="98"/>
                    </a:lnTo>
                    <a:lnTo>
                      <a:pt x="48" y="98"/>
                    </a:lnTo>
                    <a:lnTo>
                      <a:pt x="48" y="94"/>
                    </a:lnTo>
                    <a:lnTo>
                      <a:pt x="48" y="94"/>
                    </a:lnTo>
                    <a:lnTo>
                      <a:pt x="48" y="98"/>
                    </a:lnTo>
                    <a:lnTo>
                      <a:pt x="48" y="98"/>
                    </a:lnTo>
                    <a:lnTo>
                      <a:pt x="48" y="98"/>
                    </a:lnTo>
                    <a:lnTo>
                      <a:pt x="44" y="98"/>
                    </a:lnTo>
                    <a:lnTo>
                      <a:pt x="44" y="94"/>
                    </a:lnTo>
                    <a:lnTo>
                      <a:pt x="44" y="94"/>
                    </a:lnTo>
                    <a:lnTo>
                      <a:pt x="44" y="94"/>
                    </a:lnTo>
                    <a:lnTo>
                      <a:pt x="44" y="94"/>
                    </a:lnTo>
                    <a:lnTo>
                      <a:pt x="44" y="94"/>
                    </a:lnTo>
                    <a:lnTo>
                      <a:pt x="42" y="94"/>
                    </a:lnTo>
                    <a:lnTo>
                      <a:pt x="42" y="94"/>
                    </a:lnTo>
                    <a:lnTo>
                      <a:pt x="42" y="94"/>
                    </a:lnTo>
                    <a:lnTo>
                      <a:pt x="42" y="94"/>
                    </a:lnTo>
                    <a:lnTo>
                      <a:pt x="38" y="94"/>
                    </a:lnTo>
                    <a:lnTo>
                      <a:pt x="38" y="94"/>
                    </a:lnTo>
                    <a:lnTo>
                      <a:pt x="38" y="94"/>
                    </a:lnTo>
                    <a:lnTo>
                      <a:pt x="34" y="94"/>
                    </a:lnTo>
                    <a:lnTo>
                      <a:pt x="34" y="94"/>
                    </a:lnTo>
                    <a:lnTo>
                      <a:pt x="34" y="94"/>
                    </a:lnTo>
                    <a:lnTo>
                      <a:pt x="34" y="94"/>
                    </a:lnTo>
                    <a:lnTo>
                      <a:pt x="34" y="94"/>
                    </a:lnTo>
                    <a:lnTo>
                      <a:pt x="34" y="94"/>
                    </a:lnTo>
                    <a:close/>
                  </a:path>
                </a:pathLst>
              </a:custGeom>
              <a:solidFill>
                <a:schemeClr val="bg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1" name="Freeform 91">
                <a:extLst>
                  <a:ext uri="{FF2B5EF4-FFF2-40B4-BE49-F238E27FC236}">
                    <a16:creationId xmlns:a16="http://schemas.microsoft.com/office/drawing/2014/main" id="{525B962F-D3FA-40ED-88E7-2BD62CC110CF}"/>
                  </a:ext>
                </a:extLst>
              </p:cNvPr>
              <p:cNvSpPr>
                <a:spLocks/>
              </p:cNvSpPr>
              <p:nvPr/>
            </p:nvSpPr>
            <p:spPr bwMode="auto">
              <a:xfrm>
                <a:off x="6368652" y="2781985"/>
                <a:ext cx="97212" cy="78687"/>
              </a:xfrm>
              <a:custGeom>
                <a:avLst/>
                <a:gdLst>
                  <a:gd name="T0" fmla="*/ 22 w 50"/>
                  <a:gd name="T1" fmla="*/ 26 h 40"/>
                  <a:gd name="T2" fmla="*/ 18 w 50"/>
                  <a:gd name="T3" fmla="*/ 26 h 40"/>
                  <a:gd name="T4" fmla="*/ 14 w 50"/>
                  <a:gd name="T5" fmla="*/ 22 h 40"/>
                  <a:gd name="T6" fmla="*/ 10 w 50"/>
                  <a:gd name="T7" fmla="*/ 22 h 40"/>
                  <a:gd name="T8" fmla="*/ 6 w 50"/>
                  <a:gd name="T9" fmla="*/ 18 h 40"/>
                  <a:gd name="T10" fmla="*/ 6 w 50"/>
                  <a:gd name="T11" fmla="*/ 14 h 40"/>
                  <a:gd name="T12" fmla="*/ 2 w 50"/>
                  <a:gd name="T13" fmla="*/ 14 h 40"/>
                  <a:gd name="T14" fmla="*/ 2 w 50"/>
                  <a:gd name="T15" fmla="*/ 14 h 40"/>
                  <a:gd name="T16" fmla="*/ 0 w 50"/>
                  <a:gd name="T17" fmla="*/ 10 h 40"/>
                  <a:gd name="T18" fmla="*/ 2 w 50"/>
                  <a:gd name="T19" fmla="*/ 6 h 40"/>
                  <a:gd name="T20" fmla="*/ 10 w 50"/>
                  <a:gd name="T21" fmla="*/ 4 h 40"/>
                  <a:gd name="T22" fmla="*/ 10 w 50"/>
                  <a:gd name="T23" fmla="*/ 6 h 40"/>
                  <a:gd name="T24" fmla="*/ 14 w 50"/>
                  <a:gd name="T25" fmla="*/ 4 h 40"/>
                  <a:gd name="T26" fmla="*/ 18 w 50"/>
                  <a:gd name="T27" fmla="*/ 6 h 40"/>
                  <a:gd name="T28" fmla="*/ 22 w 50"/>
                  <a:gd name="T29" fmla="*/ 4 h 40"/>
                  <a:gd name="T30" fmla="*/ 22 w 50"/>
                  <a:gd name="T31" fmla="*/ 4 h 40"/>
                  <a:gd name="T32" fmla="*/ 22 w 50"/>
                  <a:gd name="T33" fmla="*/ 6 h 40"/>
                  <a:gd name="T34" fmla="*/ 22 w 50"/>
                  <a:gd name="T35" fmla="*/ 4 h 40"/>
                  <a:gd name="T36" fmla="*/ 26 w 50"/>
                  <a:gd name="T37" fmla="*/ 4 h 40"/>
                  <a:gd name="T38" fmla="*/ 26 w 50"/>
                  <a:gd name="T39" fmla="*/ 4 h 40"/>
                  <a:gd name="T40" fmla="*/ 26 w 50"/>
                  <a:gd name="T41" fmla="*/ 0 h 40"/>
                  <a:gd name="T42" fmla="*/ 30 w 50"/>
                  <a:gd name="T43" fmla="*/ 4 h 40"/>
                  <a:gd name="T44" fmla="*/ 30 w 50"/>
                  <a:gd name="T45" fmla="*/ 0 h 40"/>
                  <a:gd name="T46" fmla="*/ 32 w 50"/>
                  <a:gd name="T47" fmla="*/ 4 h 40"/>
                  <a:gd name="T48" fmla="*/ 32 w 50"/>
                  <a:gd name="T49" fmla="*/ 0 h 40"/>
                  <a:gd name="T50" fmla="*/ 36 w 50"/>
                  <a:gd name="T51" fmla="*/ 4 h 40"/>
                  <a:gd name="T52" fmla="*/ 36 w 50"/>
                  <a:gd name="T53" fmla="*/ 6 h 40"/>
                  <a:gd name="T54" fmla="*/ 40 w 50"/>
                  <a:gd name="T55" fmla="*/ 6 h 40"/>
                  <a:gd name="T56" fmla="*/ 44 w 50"/>
                  <a:gd name="T57" fmla="*/ 6 h 40"/>
                  <a:gd name="T58" fmla="*/ 44 w 50"/>
                  <a:gd name="T59" fmla="*/ 10 h 40"/>
                  <a:gd name="T60" fmla="*/ 44 w 50"/>
                  <a:gd name="T61" fmla="*/ 14 h 40"/>
                  <a:gd name="T62" fmla="*/ 44 w 50"/>
                  <a:gd name="T63" fmla="*/ 14 h 40"/>
                  <a:gd name="T64" fmla="*/ 44 w 50"/>
                  <a:gd name="T65" fmla="*/ 14 h 40"/>
                  <a:gd name="T66" fmla="*/ 48 w 50"/>
                  <a:gd name="T67" fmla="*/ 18 h 40"/>
                  <a:gd name="T68" fmla="*/ 50 w 50"/>
                  <a:gd name="T69" fmla="*/ 22 h 40"/>
                  <a:gd name="T70" fmla="*/ 50 w 50"/>
                  <a:gd name="T71" fmla="*/ 26 h 40"/>
                  <a:gd name="T72" fmla="*/ 48 w 50"/>
                  <a:gd name="T73" fmla="*/ 28 h 40"/>
                  <a:gd name="T74" fmla="*/ 48 w 50"/>
                  <a:gd name="T75" fmla="*/ 28 h 40"/>
                  <a:gd name="T76" fmla="*/ 44 w 50"/>
                  <a:gd name="T77" fmla="*/ 28 h 40"/>
                  <a:gd name="T78" fmla="*/ 44 w 50"/>
                  <a:gd name="T79" fmla="*/ 36 h 40"/>
                  <a:gd name="T80" fmla="*/ 44 w 50"/>
                  <a:gd name="T81" fmla="*/ 36 h 40"/>
                  <a:gd name="T82" fmla="*/ 44 w 50"/>
                  <a:gd name="T83" fmla="*/ 40 h 40"/>
                  <a:gd name="T84" fmla="*/ 40 w 50"/>
                  <a:gd name="T85" fmla="*/ 40 h 40"/>
                  <a:gd name="T86" fmla="*/ 40 w 50"/>
                  <a:gd name="T87" fmla="*/ 40 h 40"/>
                  <a:gd name="T88" fmla="*/ 36 w 50"/>
                  <a:gd name="T89" fmla="*/ 40 h 40"/>
                  <a:gd name="T90" fmla="*/ 32 w 50"/>
                  <a:gd name="T91" fmla="*/ 36 h 40"/>
                  <a:gd name="T92" fmla="*/ 30 w 50"/>
                  <a:gd name="T93" fmla="*/ 28 h 40"/>
                  <a:gd name="T94" fmla="*/ 30 w 50"/>
                  <a:gd name="T95" fmla="*/ 28 h 40"/>
                  <a:gd name="T96" fmla="*/ 26 w 50"/>
                  <a:gd name="T97" fmla="*/ 32 h 40"/>
                  <a:gd name="T98" fmla="*/ 22 w 50"/>
                  <a:gd name="T99" fmla="*/ 32 h 40"/>
                  <a:gd name="T100" fmla="*/ 22 w 50"/>
                  <a:gd name="T101"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40">
                    <a:moveTo>
                      <a:pt x="22" y="32"/>
                    </a:moveTo>
                    <a:lnTo>
                      <a:pt x="22" y="32"/>
                    </a:lnTo>
                    <a:lnTo>
                      <a:pt x="22" y="28"/>
                    </a:lnTo>
                    <a:lnTo>
                      <a:pt x="22" y="26"/>
                    </a:lnTo>
                    <a:lnTo>
                      <a:pt x="22" y="26"/>
                    </a:lnTo>
                    <a:lnTo>
                      <a:pt x="18" y="26"/>
                    </a:lnTo>
                    <a:lnTo>
                      <a:pt x="18" y="26"/>
                    </a:lnTo>
                    <a:lnTo>
                      <a:pt x="18" y="26"/>
                    </a:lnTo>
                    <a:lnTo>
                      <a:pt x="14" y="26"/>
                    </a:lnTo>
                    <a:lnTo>
                      <a:pt x="14" y="26"/>
                    </a:lnTo>
                    <a:lnTo>
                      <a:pt x="14" y="22"/>
                    </a:lnTo>
                    <a:lnTo>
                      <a:pt x="14" y="22"/>
                    </a:lnTo>
                    <a:lnTo>
                      <a:pt x="14" y="22"/>
                    </a:lnTo>
                    <a:lnTo>
                      <a:pt x="10" y="22"/>
                    </a:lnTo>
                    <a:lnTo>
                      <a:pt x="10" y="22"/>
                    </a:lnTo>
                    <a:lnTo>
                      <a:pt x="10" y="22"/>
                    </a:lnTo>
                    <a:lnTo>
                      <a:pt x="10" y="22"/>
                    </a:lnTo>
                    <a:lnTo>
                      <a:pt x="6" y="22"/>
                    </a:lnTo>
                    <a:lnTo>
                      <a:pt x="6" y="18"/>
                    </a:lnTo>
                    <a:lnTo>
                      <a:pt x="6" y="18"/>
                    </a:lnTo>
                    <a:lnTo>
                      <a:pt x="6" y="18"/>
                    </a:lnTo>
                    <a:lnTo>
                      <a:pt x="6" y="14"/>
                    </a:lnTo>
                    <a:lnTo>
                      <a:pt x="6" y="14"/>
                    </a:lnTo>
                    <a:lnTo>
                      <a:pt x="6" y="14"/>
                    </a:lnTo>
                    <a:lnTo>
                      <a:pt x="6" y="14"/>
                    </a:lnTo>
                    <a:lnTo>
                      <a:pt x="2" y="14"/>
                    </a:lnTo>
                    <a:lnTo>
                      <a:pt x="2" y="14"/>
                    </a:lnTo>
                    <a:lnTo>
                      <a:pt x="2" y="14"/>
                    </a:lnTo>
                    <a:lnTo>
                      <a:pt x="2" y="18"/>
                    </a:lnTo>
                    <a:lnTo>
                      <a:pt x="2" y="18"/>
                    </a:lnTo>
                    <a:lnTo>
                      <a:pt x="2" y="18"/>
                    </a:lnTo>
                    <a:lnTo>
                      <a:pt x="2" y="14"/>
                    </a:lnTo>
                    <a:lnTo>
                      <a:pt x="0" y="14"/>
                    </a:lnTo>
                    <a:lnTo>
                      <a:pt x="0" y="14"/>
                    </a:lnTo>
                    <a:lnTo>
                      <a:pt x="0" y="10"/>
                    </a:lnTo>
                    <a:lnTo>
                      <a:pt x="0" y="10"/>
                    </a:lnTo>
                    <a:lnTo>
                      <a:pt x="0" y="10"/>
                    </a:lnTo>
                    <a:lnTo>
                      <a:pt x="2" y="6"/>
                    </a:lnTo>
                    <a:lnTo>
                      <a:pt x="2" y="6"/>
                    </a:lnTo>
                    <a:lnTo>
                      <a:pt x="2" y="6"/>
                    </a:lnTo>
                    <a:lnTo>
                      <a:pt x="6" y="4"/>
                    </a:lnTo>
                    <a:lnTo>
                      <a:pt x="6" y="4"/>
                    </a:lnTo>
                    <a:lnTo>
                      <a:pt x="6" y="4"/>
                    </a:lnTo>
                    <a:lnTo>
                      <a:pt x="10" y="4"/>
                    </a:lnTo>
                    <a:lnTo>
                      <a:pt x="10" y="4"/>
                    </a:lnTo>
                    <a:lnTo>
                      <a:pt x="10" y="6"/>
                    </a:lnTo>
                    <a:lnTo>
                      <a:pt x="10" y="6"/>
                    </a:lnTo>
                    <a:lnTo>
                      <a:pt x="10" y="6"/>
                    </a:lnTo>
                    <a:lnTo>
                      <a:pt x="10" y="6"/>
                    </a:lnTo>
                    <a:lnTo>
                      <a:pt x="10" y="6"/>
                    </a:lnTo>
                    <a:lnTo>
                      <a:pt x="10" y="6"/>
                    </a:lnTo>
                    <a:lnTo>
                      <a:pt x="14" y="4"/>
                    </a:lnTo>
                    <a:lnTo>
                      <a:pt x="14" y="4"/>
                    </a:lnTo>
                    <a:lnTo>
                      <a:pt x="14" y="6"/>
                    </a:lnTo>
                    <a:lnTo>
                      <a:pt x="14" y="6"/>
                    </a:lnTo>
                    <a:lnTo>
                      <a:pt x="18" y="6"/>
                    </a:lnTo>
                    <a:lnTo>
                      <a:pt x="18" y="6"/>
                    </a:lnTo>
                    <a:lnTo>
                      <a:pt x="18" y="6"/>
                    </a:lnTo>
                    <a:lnTo>
                      <a:pt x="22" y="6"/>
                    </a:lnTo>
                    <a:lnTo>
                      <a:pt x="22" y="4"/>
                    </a:lnTo>
                    <a:lnTo>
                      <a:pt x="22" y="4"/>
                    </a:lnTo>
                    <a:lnTo>
                      <a:pt x="22" y="4"/>
                    </a:lnTo>
                    <a:lnTo>
                      <a:pt x="22" y="4"/>
                    </a:lnTo>
                    <a:lnTo>
                      <a:pt x="22" y="4"/>
                    </a:lnTo>
                    <a:lnTo>
                      <a:pt x="22" y="4"/>
                    </a:lnTo>
                    <a:lnTo>
                      <a:pt x="22" y="6"/>
                    </a:lnTo>
                    <a:lnTo>
                      <a:pt x="22" y="6"/>
                    </a:lnTo>
                    <a:lnTo>
                      <a:pt x="22" y="6"/>
                    </a:lnTo>
                    <a:lnTo>
                      <a:pt x="22" y="6"/>
                    </a:lnTo>
                    <a:lnTo>
                      <a:pt x="22" y="4"/>
                    </a:lnTo>
                    <a:lnTo>
                      <a:pt x="22" y="4"/>
                    </a:lnTo>
                    <a:lnTo>
                      <a:pt x="22" y="4"/>
                    </a:lnTo>
                    <a:lnTo>
                      <a:pt x="22" y="4"/>
                    </a:lnTo>
                    <a:lnTo>
                      <a:pt x="22" y="4"/>
                    </a:lnTo>
                    <a:lnTo>
                      <a:pt x="22" y="4"/>
                    </a:lnTo>
                    <a:lnTo>
                      <a:pt x="26" y="4"/>
                    </a:lnTo>
                    <a:lnTo>
                      <a:pt x="26" y="4"/>
                    </a:lnTo>
                    <a:lnTo>
                      <a:pt x="26" y="4"/>
                    </a:lnTo>
                    <a:lnTo>
                      <a:pt x="26" y="4"/>
                    </a:lnTo>
                    <a:lnTo>
                      <a:pt x="26" y="4"/>
                    </a:lnTo>
                    <a:lnTo>
                      <a:pt x="26" y="4"/>
                    </a:lnTo>
                    <a:lnTo>
                      <a:pt x="26" y="4"/>
                    </a:lnTo>
                    <a:lnTo>
                      <a:pt x="26" y="0"/>
                    </a:lnTo>
                    <a:lnTo>
                      <a:pt x="26" y="0"/>
                    </a:lnTo>
                    <a:lnTo>
                      <a:pt x="26" y="4"/>
                    </a:lnTo>
                    <a:lnTo>
                      <a:pt x="26" y="4"/>
                    </a:lnTo>
                    <a:lnTo>
                      <a:pt x="30" y="4"/>
                    </a:lnTo>
                    <a:lnTo>
                      <a:pt x="30" y="4"/>
                    </a:lnTo>
                    <a:lnTo>
                      <a:pt x="30" y="0"/>
                    </a:lnTo>
                    <a:lnTo>
                      <a:pt x="30" y="0"/>
                    </a:lnTo>
                    <a:lnTo>
                      <a:pt x="30" y="0"/>
                    </a:lnTo>
                    <a:lnTo>
                      <a:pt x="30" y="0"/>
                    </a:lnTo>
                    <a:lnTo>
                      <a:pt x="30" y="0"/>
                    </a:lnTo>
                    <a:lnTo>
                      <a:pt x="30" y="4"/>
                    </a:lnTo>
                    <a:lnTo>
                      <a:pt x="30" y="4"/>
                    </a:lnTo>
                    <a:lnTo>
                      <a:pt x="32" y="4"/>
                    </a:lnTo>
                    <a:lnTo>
                      <a:pt x="32" y="4"/>
                    </a:lnTo>
                    <a:lnTo>
                      <a:pt x="32" y="0"/>
                    </a:lnTo>
                    <a:lnTo>
                      <a:pt x="32" y="0"/>
                    </a:lnTo>
                    <a:lnTo>
                      <a:pt x="32" y="0"/>
                    </a:lnTo>
                    <a:lnTo>
                      <a:pt x="32" y="4"/>
                    </a:lnTo>
                    <a:lnTo>
                      <a:pt x="32" y="4"/>
                    </a:lnTo>
                    <a:lnTo>
                      <a:pt x="36" y="4"/>
                    </a:lnTo>
                    <a:lnTo>
                      <a:pt x="36" y="4"/>
                    </a:lnTo>
                    <a:lnTo>
                      <a:pt x="36" y="4"/>
                    </a:lnTo>
                    <a:lnTo>
                      <a:pt x="36" y="4"/>
                    </a:lnTo>
                    <a:lnTo>
                      <a:pt x="36" y="6"/>
                    </a:lnTo>
                    <a:lnTo>
                      <a:pt x="36" y="6"/>
                    </a:lnTo>
                    <a:lnTo>
                      <a:pt x="40" y="6"/>
                    </a:lnTo>
                    <a:lnTo>
                      <a:pt x="40" y="6"/>
                    </a:lnTo>
                    <a:lnTo>
                      <a:pt x="40" y="4"/>
                    </a:lnTo>
                    <a:lnTo>
                      <a:pt x="40" y="6"/>
                    </a:lnTo>
                    <a:lnTo>
                      <a:pt x="40" y="6"/>
                    </a:lnTo>
                    <a:lnTo>
                      <a:pt x="40" y="6"/>
                    </a:lnTo>
                    <a:lnTo>
                      <a:pt x="44" y="6"/>
                    </a:lnTo>
                    <a:lnTo>
                      <a:pt x="44" y="6"/>
                    </a:lnTo>
                    <a:lnTo>
                      <a:pt x="44" y="6"/>
                    </a:lnTo>
                    <a:lnTo>
                      <a:pt x="44" y="10"/>
                    </a:lnTo>
                    <a:lnTo>
                      <a:pt x="44" y="10"/>
                    </a:lnTo>
                    <a:lnTo>
                      <a:pt x="44" y="10"/>
                    </a:lnTo>
                    <a:lnTo>
                      <a:pt x="40" y="14"/>
                    </a:lnTo>
                    <a:lnTo>
                      <a:pt x="40" y="14"/>
                    </a:lnTo>
                    <a:lnTo>
                      <a:pt x="40" y="14"/>
                    </a:lnTo>
                    <a:lnTo>
                      <a:pt x="44" y="14"/>
                    </a:lnTo>
                    <a:lnTo>
                      <a:pt x="44" y="14"/>
                    </a:lnTo>
                    <a:lnTo>
                      <a:pt x="44" y="14"/>
                    </a:lnTo>
                    <a:lnTo>
                      <a:pt x="44" y="14"/>
                    </a:lnTo>
                    <a:lnTo>
                      <a:pt x="44" y="14"/>
                    </a:lnTo>
                    <a:lnTo>
                      <a:pt x="44" y="14"/>
                    </a:lnTo>
                    <a:lnTo>
                      <a:pt x="44" y="14"/>
                    </a:lnTo>
                    <a:lnTo>
                      <a:pt x="44" y="14"/>
                    </a:lnTo>
                    <a:lnTo>
                      <a:pt x="44" y="14"/>
                    </a:lnTo>
                    <a:lnTo>
                      <a:pt x="44" y="18"/>
                    </a:lnTo>
                    <a:lnTo>
                      <a:pt x="44" y="14"/>
                    </a:lnTo>
                    <a:lnTo>
                      <a:pt x="48" y="14"/>
                    </a:lnTo>
                    <a:lnTo>
                      <a:pt x="48" y="18"/>
                    </a:lnTo>
                    <a:lnTo>
                      <a:pt x="48" y="18"/>
                    </a:lnTo>
                    <a:lnTo>
                      <a:pt x="50" y="18"/>
                    </a:lnTo>
                    <a:lnTo>
                      <a:pt x="50" y="18"/>
                    </a:lnTo>
                    <a:lnTo>
                      <a:pt x="50" y="22"/>
                    </a:lnTo>
                    <a:lnTo>
                      <a:pt x="50" y="22"/>
                    </a:lnTo>
                    <a:lnTo>
                      <a:pt x="50" y="22"/>
                    </a:lnTo>
                    <a:lnTo>
                      <a:pt x="50" y="22"/>
                    </a:lnTo>
                    <a:lnTo>
                      <a:pt x="50" y="26"/>
                    </a:lnTo>
                    <a:lnTo>
                      <a:pt x="50" y="26"/>
                    </a:lnTo>
                    <a:lnTo>
                      <a:pt x="50" y="26"/>
                    </a:lnTo>
                    <a:lnTo>
                      <a:pt x="48" y="26"/>
                    </a:lnTo>
                    <a:lnTo>
                      <a:pt x="48" y="28"/>
                    </a:lnTo>
                    <a:lnTo>
                      <a:pt x="48" y="28"/>
                    </a:lnTo>
                    <a:lnTo>
                      <a:pt x="48" y="28"/>
                    </a:lnTo>
                    <a:lnTo>
                      <a:pt x="48" y="28"/>
                    </a:lnTo>
                    <a:lnTo>
                      <a:pt x="48" y="28"/>
                    </a:lnTo>
                    <a:lnTo>
                      <a:pt x="48" y="28"/>
                    </a:lnTo>
                    <a:lnTo>
                      <a:pt x="48" y="28"/>
                    </a:lnTo>
                    <a:lnTo>
                      <a:pt x="44" y="28"/>
                    </a:lnTo>
                    <a:lnTo>
                      <a:pt x="44" y="28"/>
                    </a:lnTo>
                    <a:lnTo>
                      <a:pt x="44" y="32"/>
                    </a:lnTo>
                    <a:lnTo>
                      <a:pt x="44" y="32"/>
                    </a:lnTo>
                    <a:lnTo>
                      <a:pt x="44" y="32"/>
                    </a:lnTo>
                    <a:lnTo>
                      <a:pt x="44" y="36"/>
                    </a:lnTo>
                    <a:lnTo>
                      <a:pt x="44" y="36"/>
                    </a:lnTo>
                    <a:lnTo>
                      <a:pt x="44" y="36"/>
                    </a:lnTo>
                    <a:lnTo>
                      <a:pt x="44" y="36"/>
                    </a:lnTo>
                    <a:lnTo>
                      <a:pt x="44" y="36"/>
                    </a:lnTo>
                    <a:lnTo>
                      <a:pt x="44" y="40"/>
                    </a:lnTo>
                    <a:lnTo>
                      <a:pt x="44" y="40"/>
                    </a:lnTo>
                    <a:lnTo>
                      <a:pt x="44" y="40"/>
                    </a:lnTo>
                    <a:lnTo>
                      <a:pt x="44" y="40"/>
                    </a:lnTo>
                    <a:lnTo>
                      <a:pt x="44" y="40"/>
                    </a:lnTo>
                    <a:lnTo>
                      <a:pt x="44" y="40"/>
                    </a:lnTo>
                    <a:lnTo>
                      <a:pt x="44" y="40"/>
                    </a:lnTo>
                    <a:lnTo>
                      <a:pt x="40" y="40"/>
                    </a:lnTo>
                    <a:lnTo>
                      <a:pt x="40" y="40"/>
                    </a:lnTo>
                    <a:lnTo>
                      <a:pt x="40" y="40"/>
                    </a:lnTo>
                    <a:lnTo>
                      <a:pt x="40" y="40"/>
                    </a:lnTo>
                    <a:lnTo>
                      <a:pt x="40" y="40"/>
                    </a:lnTo>
                    <a:lnTo>
                      <a:pt x="40" y="40"/>
                    </a:lnTo>
                    <a:lnTo>
                      <a:pt x="40" y="40"/>
                    </a:lnTo>
                    <a:lnTo>
                      <a:pt x="36" y="40"/>
                    </a:lnTo>
                    <a:lnTo>
                      <a:pt x="36" y="40"/>
                    </a:lnTo>
                    <a:lnTo>
                      <a:pt x="32" y="36"/>
                    </a:lnTo>
                    <a:lnTo>
                      <a:pt x="32" y="36"/>
                    </a:lnTo>
                    <a:lnTo>
                      <a:pt x="32" y="36"/>
                    </a:lnTo>
                    <a:lnTo>
                      <a:pt x="32" y="36"/>
                    </a:lnTo>
                    <a:lnTo>
                      <a:pt x="30" y="36"/>
                    </a:lnTo>
                    <a:lnTo>
                      <a:pt x="30" y="32"/>
                    </a:lnTo>
                    <a:lnTo>
                      <a:pt x="30" y="28"/>
                    </a:lnTo>
                    <a:lnTo>
                      <a:pt x="30" y="28"/>
                    </a:lnTo>
                    <a:lnTo>
                      <a:pt x="32" y="28"/>
                    </a:lnTo>
                    <a:lnTo>
                      <a:pt x="30" y="28"/>
                    </a:lnTo>
                    <a:lnTo>
                      <a:pt x="30" y="28"/>
                    </a:lnTo>
                    <a:lnTo>
                      <a:pt x="30" y="28"/>
                    </a:lnTo>
                    <a:lnTo>
                      <a:pt x="30" y="28"/>
                    </a:lnTo>
                    <a:lnTo>
                      <a:pt x="30" y="32"/>
                    </a:lnTo>
                    <a:lnTo>
                      <a:pt x="26" y="32"/>
                    </a:lnTo>
                    <a:lnTo>
                      <a:pt x="26" y="32"/>
                    </a:lnTo>
                    <a:lnTo>
                      <a:pt x="26" y="32"/>
                    </a:lnTo>
                    <a:lnTo>
                      <a:pt x="26" y="32"/>
                    </a:lnTo>
                    <a:lnTo>
                      <a:pt x="22" y="32"/>
                    </a:lnTo>
                    <a:lnTo>
                      <a:pt x="22" y="32"/>
                    </a:lnTo>
                    <a:lnTo>
                      <a:pt x="22" y="32"/>
                    </a:lnTo>
                    <a:lnTo>
                      <a:pt x="22" y="32"/>
                    </a:lnTo>
                    <a:lnTo>
                      <a:pt x="22" y="32"/>
                    </a:lnTo>
                    <a:lnTo>
                      <a:pt x="22" y="32"/>
                    </a:lnTo>
                    <a:lnTo>
                      <a:pt x="22" y="32"/>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2" name="Freeform 92">
                <a:extLst>
                  <a:ext uri="{FF2B5EF4-FFF2-40B4-BE49-F238E27FC236}">
                    <a16:creationId xmlns:a16="http://schemas.microsoft.com/office/drawing/2014/main" id="{73ED50DE-80FE-44F8-B5EA-B2D5843A2128}"/>
                  </a:ext>
                </a:extLst>
              </p:cNvPr>
              <p:cNvSpPr>
                <a:spLocks/>
              </p:cNvSpPr>
              <p:nvPr/>
            </p:nvSpPr>
            <p:spPr bwMode="auto">
              <a:xfrm>
                <a:off x="6730281" y="3037720"/>
                <a:ext cx="101101" cy="102294"/>
              </a:xfrm>
              <a:custGeom>
                <a:avLst/>
                <a:gdLst>
                  <a:gd name="T0" fmla="*/ 26 w 52"/>
                  <a:gd name="T1" fmla="*/ 44 h 52"/>
                  <a:gd name="T2" fmla="*/ 26 w 52"/>
                  <a:gd name="T3" fmla="*/ 40 h 52"/>
                  <a:gd name="T4" fmla="*/ 22 w 52"/>
                  <a:gd name="T5" fmla="*/ 38 h 52"/>
                  <a:gd name="T6" fmla="*/ 18 w 52"/>
                  <a:gd name="T7" fmla="*/ 34 h 52"/>
                  <a:gd name="T8" fmla="*/ 18 w 52"/>
                  <a:gd name="T9" fmla="*/ 34 h 52"/>
                  <a:gd name="T10" fmla="*/ 14 w 52"/>
                  <a:gd name="T11" fmla="*/ 30 h 52"/>
                  <a:gd name="T12" fmla="*/ 10 w 52"/>
                  <a:gd name="T13" fmla="*/ 22 h 52"/>
                  <a:gd name="T14" fmla="*/ 6 w 52"/>
                  <a:gd name="T15" fmla="*/ 22 h 52"/>
                  <a:gd name="T16" fmla="*/ 6 w 52"/>
                  <a:gd name="T17" fmla="*/ 18 h 52"/>
                  <a:gd name="T18" fmla="*/ 4 w 52"/>
                  <a:gd name="T19" fmla="*/ 18 h 52"/>
                  <a:gd name="T20" fmla="*/ 4 w 52"/>
                  <a:gd name="T21" fmla="*/ 14 h 52"/>
                  <a:gd name="T22" fmla="*/ 4 w 52"/>
                  <a:gd name="T23" fmla="*/ 12 h 52"/>
                  <a:gd name="T24" fmla="*/ 0 w 52"/>
                  <a:gd name="T25" fmla="*/ 4 h 52"/>
                  <a:gd name="T26" fmla="*/ 0 w 52"/>
                  <a:gd name="T27" fmla="*/ 0 h 52"/>
                  <a:gd name="T28" fmla="*/ 4 w 52"/>
                  <a:gd name="T29" fmla="*/ 0 h 52"/>
                  <a:gd name="T30" fmla="*/ 6 w 52"/>
                  <a:gd name="T31" fmla="*/ 4 h 52"/>
                  <a:gd name="T32" fmla="*/ 6 w 52"/>
                  <a:gd name="T33" fmla="*/ 0 h 52"/>
                  <a:gd name="T34" fmla="*/ 10 w 52"/>
                  <a:gd name="T35" fmla="*/ 0 h 52"/>
                  <a:gd name="T36" fmla="*/ 14 w 52"/>
                  <a:gd name="T37" fmla="*/ 0 h 52"/>
                  <a:gd name="T38" fmla="*/ 18 w 52"/>
                  <a:gd name="T39" fmla="*/ 0 h 52"/>
                  <a:gd name="T40" fmla="*/ 22 w 52"/>
                  <a:gd name="T41" fmla="*/ 0 h 52"/>
                  <a:gd name="T42" fmla="*/ 26 w 52"/>
                  <a:gd name="T43" fmla="*/ 4 h 52"/>
                  <a:gd name="T44" fmla="*/ 28 w 52"/>
                  <a:gd name="T45" fmla="*/ 4 h 52"/>
                  <a:gd name="T46" fmla="*/ 32 w 52"/>
                  <a:gd name="T47" fmla="*/ 4 h 52"/>
                  <a:gd name="T48" fmla="*/ 36 w 52"/>
                  <a:gd name="T49" fmla="*/ 0 h 52"/>
                  <a:gd name="T50" fmla="*/ 40 w 52"/>
                  <a:gd name="T51" fmla="*/ 4 h 52"/>
                  <a:gd name="T52" fmla="*/ 44 w 52"/>
                  <a:gd name="T53" fmla="*/ 8 h 52"/>
                  <a:gd name="T54" fmla="*/ 48 w 52"/>
                  <a:gd name="T55" fmla="*/ 4 h 52"/>
                  <a:gd name="T56" fmla="*/ 48 w 52"/>
                  <a:gd name="T57" fmla="*/ 8 h 52"/>
                  <a:gd name="T58" fmla="*/ 48 w 52"/>
                  <a:gd name="T59" fmla="*/ 14 h 52"/>
                  <a:gd name="T60" fmla="*/ 48 w 52"/>
                  <a:gd name="T61" fmla="*/ 18 h 52"/>
                  <a:gd name="T62" fmla="*/ 52 w 52"/>
                  <a:gd name="T63" fmla="*/ 22 h 52"/>
                  <a:gd name="T64" fmla="*/ 52 w 52"/>
                  <a:gd name="T65" fmla="*/ 26 h 52"/>
                  <a:gd name="T66" fmla="*/ 48 w 52"/>
                  <a:gd name="T67" fmla="*/ 22 h 52"/>
                  <a:gd name="T68" fmla="*/ 52 w 52"/>
                  <a:gd name="T69" fmla="*/ 30 h 52"/>
                  <a:gd name="T70" fmla="*/ 52 w 52"/>
                  <a:gd name="T71" fmla="*/ 30 h 52"/>
                  <a:gd name="T72" fmla="*/ 48 w 52"/>
                  <a:gd name="T73" fmla="*/ 34 h 52"/>
                  <a:gd name="T74" fmla="*/ 44 w 52"/>
                  <a:gd name="T75" fmla="*/ 34 h 52"/>
                  <a:gd name="T76" fmla="*/ 44 w 52"/>
                  <a:gd name="T77" fmla="*/ 34 h 52"/>
                  <a:gd name="T78" fmla="*/ 44 w 52"/>
                  <a:gd name="T79" fmla="*/ 38 h 52"/>
                  <a:gd name="T80" fmla="*/ 44 w 52"/>
                  <a:gd name="T81" fmla="*/ 38 h 52"/>
                  <a:gd name="T82" fmla="*/ 40 w 52"/>
                  <a:gd name="T83" fmla="*/ 40 h 52"/>
                  <a:gd name="T84" fmla="*/ 36 w 52"/>
                  <a:gd name="T85" fmla="*/ 44 h 52"/>
                  <a:gd name="T86" fmla="*/ 36 w 52"/>
                  <a:gd name="T87" fmla="*/ 48 h 52"/>
                  <a:gd name="T88" fmla="*/ 36 w 52"/>
                  <a:gd name="T89" fmla="*/ 52 h 52"/>
                  <a:gd name="T90" fmla="*/ 36 w 52"/>
                  <a:gd name="T91" fmla="*/ 52 h 52"/>
                  <a:gd name="T92" fmla="*/ 32 w 52"/>
                  <a:gd name="T93" fmla="*/ 52 h 52"/>
                  <a:gd name="T94" fmla="*/ 28 w 52"/>
                  <a:gd name="T95" fmla="*/ 48 h 52"/>
                  <a:gd name="T96" fmla="*/ 28 w 52"/>
                  <a:gd name="T97" fmla="*/ 44 h 52"/>
                  <a:gd name="T98" fmla="*/ 26 w 52"/>
                  <a:gd name="T99"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 h="52">
                    <a:moveTo>
                      <a:pt x="26" y="44"/>
                    </a:moveTo>
                    <a:lnTo>
                      <a:pt x="26" y="44"/>
                    </a:lnTo>
                    <a:lnTo>
                      <a:pt x="26" y="44"/>
                    </a:lnTo>
                    <a:lnTo>
                      <a:pt x="26" y="44"/>
                    </a:lnTo>
                    <a:lnTo>
                      <a:pt x="26" y="40"/>
                    </a:lnTo>
                    <a:lnTo>
                      <a:pt x="26" y="40"/>
                    </a:lnTo>
                    <a:lnTo>
                      <a:pt x="26" y="40"/>
                    </a:lnTo>
                    <a:lnTo>
                      <a:pt x="26" y="40"/>
                    </a:lnTo>
                    <a:lnTo>
                      <a:pt x="22" y="40"/>
                    </a:lnTo>
                    <a:lnTo>
                      <a:pt x="22" y="38"/>
                    </a:lnTo>
                    <a:lnTo>
                      <a:pt x="22" y="38"/>
                    </a:lnTo>
                    <a:lnTo>
                      <a:pt x="22" y="38"/>
                    </a:lnTo>
                    <a:lnTo>
                      <a:pt x="18" y="38"/>
                    </a:lnTo>
                    <a:lnTo>
                      <a:pt x="22" y="34"/>
                    </a:lnTo>
                    <a:lnTo>
                      <a:pt x="18" y="34"/>
                    </a:lnTo>
                    <a:lnTo>
                      <a:pt x="18" y="34"/>
                    </a:lnTo>
                    <a:lnTo>
                      <a:pt x="18" y="34"/>
                    </a:lnTo>
                    <a:lnTo>
                      <a:pt x="18" y="34"/>
                    </a:lnTo>
                    <a:lnTo>
                      <a:pt x="18" y="34"/>
                    </a:lnTo>
                    <a:lnTo>
                      <a:pt x="18" y="34"/>
                    </a:lnTo>
                    <a:lnTo>
                      <a:pt x="14" y="34"/>
                    </a:lnTo>
                    <a:lnTo>
                      <a:pt x="14" y="34"/>
                    </a:lnTo>
                    <a:lnTo>
                      <a:pt x="14" y="30"/>
                    </a:lnTo>
                    <a:lnTo>
                      <a:pt x="14" y="30"/>
                    </a:lnTo>
                    <a:lnTo>
                      <a:pt x="10" y="26"/>
                    </a:lnTo>
                    <a:lnTo>
                      <a:pt x="10" y="26"/>
                    </a:lnTo>
                    <a:lnTo>
                      <a:pt x="10" y="26"/>
                    </a:lnTo>
                    <a:lnTo>
                      <a:pt x="10" y="22"/>
                    </a:lnTo>
                    <a:lnTo>
                      <a:pt x="10" y="22"/>
                    </a:lnTo>
                    <a:lnTo>
                      <a:pt x="6" y="22"/>
                    </a:lnTo>
                    <a:lnTo>
                      <a:pt x="6" y="22"/>
                    </a:lnTo>
                    <a:lnTo>
                      <a:pt x="6" y="22"/>
                    </a:lnTo>
                    <a:lnTo>
                      <a:pt x="6" y="22"/>
                    </a:lnTo>
                    <a:lnTo>
                      <a:pt x="6" y="22"/>
                    </a:lnTo>
                    <a:lnTo>
                      <a:pt x="6" y="18"/>
                    </a:lnTo>
                    <a:lnTo>
                      <a:pt x="6" y="18"/>
                    </a:lnTo>
                    <a:lnTo>
                      <a:pt x="6" y="18"/>
                    </a:lnTo>
                    <a:lnTo>
                      <a:pt x="4" y="18"/>
                    </a:lnTo>
                    <a:lnTo>
                      <a:pt x="4" y="18"/>
                    </a:lnTo>
                    <a:lnTo>
                      <a:pt x="4" y="18"/>
                    </a:lnTo>
                    <a:lnTo>
                      <a:pt x="4" y="18"/>
                    </a:lnTo>
                    <a:lnTo>
                      <a:pt x="4" y="14"/>
                    </a:lnTo>
                    <a:lnTo>
                      <a:pt x="4" y="14"/>
                    </a:lnTo>
                    <a:lnTo>
                      <a:pt x="4" y="14"/>
                    </a:lnTo>
                    <a:lnTo>
                      <a:pt x="4" y="12"/>
                    </a:lnTo>
                    <a:lnTo>
                      <a:pt x="4" y="12"/>
                    </a:lnTo>
                    <a:lnTo>
                      <a:pt x="4" y="12"/>
                    </a:lnTo>
                    <a:lnTo>
                      <a:pt x="4" y="12"/>
                    </a:lnTo>
                    <a:lnTo>
                      <a:pt x="0" y="12"/>
                    </a:lnTo>
                    <a:lnTo>
                      <a:pt x="0" y="8"/>
                    </a:lnTo>
                    <a:lnTo>
                      <a:pt x="0" y="8"/>
                    </a:lnTo>
                    <a:lnTo>
                      <a:pt x="0" y="4"/>
                    </a:lnTo>
                    <a:lnTo>
                      <a:pt x="0" y="4"/>
                    </a:lnTo>
                    <a:lnTo>
                      <a:pt x="0" y="4"/>
                    </a:lnTo>
                    <a:lnTo>
                      <a:pt x="0" y="0"/>
                    </a:lnTo>
                    <a:lnTo>
                      <a:pt x="0" y="0"/>
                    </a:lnTo>
                    <a:lnTo>
                      <a:pt x="0" y="0"/>
                    </a:lnTo>
                    <a:lnTo>
                      <a:pt x="0" y="0"/>
                    </a:lnTo>
                    <a:lnTo>
                      <a:pt x="0" y="0"/>
                    </a:lnTo>
                    <a:lnTo>
                      <a:pt x="4" y="0"/>
                    </a:lnTo>
                    <a:lnTo>
                      <a:pt x="4" y="0"/>
                    </a:lnTo>
                    <a:lnTo>
                      <a:pt x="4" y="4"/>
                    </a:lnTo>
                    <a:lnTo>
                      <a:pt x="6" y="4"/>
                    </a:lnTo>
                    <a:lnTo>
                      <a:pt x="6" y="4"/>
                    </a:lnTo>
                    <a:lnTo>
                      <a:pt x="6" y="4"/>
                    </a:lnTo>
                    <a:lnTo>
                      <a:pt x="6" y="4"/>
                    </a:lnTo>
                    <a:lnTo>
                      <a:pt x="6" y="4"/>
                    </a:lnTo>
                    <a:lnTo>
                      <a:pt x="6" y="0"/>
                    </a:lnTo>
                    <a:lnTo>
                      <a:pt x="10" y="0"/>
                    </a:lnTo>
                    <a:lnTo>
                      <a:pt x="10" y="0"/>
                    </a:lnTo>
                    <a:lnTo>
                      <a:pt x="10" y="0"/>
                    </a:lnTo>
                    <a:lnTo>
                      <a:pt x="10" y="0"/>
                    </a:lnTo>
                    <a:lnTo>
                      <a:pt x="10" y="0"/>
                    </a:lnTo>
                    <a:lnTo>
                      <a:pt x="10" y="0"/>
                    </a:lnTo>
                    <a:lnTo>
                      <a:pt x="10" y="0"/>
                    </a:lnTo>
                    <a:lnTo>
                      <a:pt x="14" y="0"/>
                    </a:lnTo>
                    <a:lnTo>
                      <a:pt x="14" y="0"/>
                    </a:lnTo>
                    <a:lnTo>
                      <a:pt x="14" y="0"/>
                    </a:lnTo>
                    <a:lnTo>
                      <a:pt x="18" y="0"/>
                    </a:lnTo>
                    <a:lnTo>
                      <a:pt x="18" y="0"/>
                    </a:lnTo>
                    <a:lnTo>
                      <a:pt x="18" y="0"/>
                    </a:lnTo>
                    <a:lnTo>
                      <a:pt x="18" y="0"/>
                    </a:lnTo>
                    <a:lnTo>
                      <a:pt x="22" y="0"/>
                    </a:lnTo>
                    <a:lnTo>
                      <a:pt x="22" y="0"/>
                    </a:lnTo>
                    <a:lnTo>
                      <a:pt x="22" y="0"/>
                    </a:lnTo>
                    <a:lnTo>
                      <a:pt x="26" y="0"/>
                    </a:lnTo>
                    <a:lnTo>
                      <a:pt x="26" y="0"/>
                    </a:lnTo>
                    <a:lnTo>
                      <a:pt x="26" y="4"/>
                    </a:lnTo>
                    <a:lnTo>
                      <a:pt x="28" y="4"/>
                    </a:lnTo>
                    <a:lnTo>
                      <a:pt x="28" y="4"/>
                    </a:lnTo>
                    <a:lnTo>
                      <a:pt x="28" y="4"/>
                    </a:lnTo>
                    <a:lnTo>
                      <a:pt x="28" y="4"/>
                    </a:lnTo>
                    <a:lnTo>
                      <a:pt x="32" y="4"/>
                    </a:lnTo>
                    <a:lnTo>
                      <a:pt x="32" y="4"/>
                    </a:lnTo>
                    <a:lnTo>
                      <a:pt x="32" y="4"/>
                    </a:lnTo>
                    <a:lnTo>
                      <a:pt x="32" y="4"/>
                    </a:lnTo>
                    <a:lnTo>
                      <a:pt x="32" y="4"/>
                    </a:lnTo>
                    <a:lnTo>
                      <a:pt x="32" y="0"/>
                    </a:lnTo>
                    <a:lnTo>
                      <a:pt x="32" y="0"/>
                    </a:lnTo>
                    <a:lnTo>
                      <a:pt x="36" y="0"/>
                    </a:lnTo>
                    <a:lnTo>
                      <a:pt x="40" y="4"/>
                    </a:lnTo>
                    <a:lnTo>
                      <a:pt x="40" y="4"/>
                    </a:lnTo>
                    <a:lnTo>
                      <a:pt x="40" y="4"/>
                    </a:lnTo>
                    <a:lnTo>
                      <a:pt x="40" y="4"/>
                    </a:lnTo>
                    <a:lnTo>
                      <a:pt x="40" y="8"/>
                    </a:lnTo>
                    <a:lnTo>
                      <a:pt x="40" y="8"/>
                    </a:lnTo>
                    <a:lnTo>
                      <a:pt x="44" y="8"/>
                    </a:lnTo>
                    <a:lnTo>
                      <a:pt x="44" y="8"/>
                    </a:lnTo>
                    <a:lnTo>
                      <a:pt x="44" y="8"/>
                    </a:lnTo>
                    <a:lnTo>
                      <a:pt x="44" y="8"/>
                    </a:lnTo>
                    <a:lnTo>
                      <a:pt x="48" y="8"/>
                    </a:lnTo>
                    <a:lnTo>
                      <a:pt x="48" y="4"/>
                    </a:lnTo>
                    <a:lnTo>
                      <a:pt x="48" y="8"/>
                    </a:lnTo>
                    <a:lnTo>
                      <a:pt x="52" y="8"/>
                    </a:lnTo>
                    <a:lnTo>
                      <a:pt x="52" y="8"/>
                    </a:lnTo>
                    <a:lnTo>
                      <a:pt x="48" y="8"/>
                    </a:lnTo>
                    <a:lnTo>
                      <a:pt x="48" y="8"/>
                    </a:lnTo>
                    <a:lnTo>
                      <a:pt x="48" y="12"/>
                    </a:lnTo>
                    <a:lnTo>
                      <a:pt x="48" y="12"/>
                    </a:lnTo>
                    <a:lnTo>
                      <a:pt x="48" y="14"/>
                    </a:lnTo>
                    <a:lnTo>
                      <a:pt x="48" y="14"/>
                    </a:lnTo>
                    <a:lnTo>
                      <a:pt x="48" y="18"/>
                    </a:lnTo>
                    <a:lnTo>
                      <a:pt x="48" y="18"/>
                    </a:lnTo>
                    <a:lnTo>
                      <a:pt x="48" y="18"/>
                    </a:lnTo>
                    <a:lnTo>
                      <a:pt x="48" y="18"/>
                    </a:lnTo>
                    <a:lnTo>
                      <a:pt x="48" y="18"/>
                    </a:lnTo>
                    <a:lnTo>
                      <a:pt x="52" y="22"/>
                    </a:lnTo>
                    <a:lnTo>
                      <a:pt x="52" y="22"/>
                    </a:lnTo>
                    <a:lnTo>
                      <a:pt x="52" y="22"/>
                    </a:lnTo>
                    <a:lnTo>
                      <a:pt x="52" y="22"/>
                    </a:lnTo>
                    <a:lnTo>
                      <a:pt x="52" y="26"/>
                    </a:lnTo>
                    <a:lnTo>
                      <a:pt x="52" y="26"/>
                    </a:lnTo>
                    <a:lnTo>
                      <a:pt x="52" y="26"/>
                    </a:lnTo>
                    <a:lnTo>
                      <a:pt x="48" y="26"/>
                    </a:lnTo>
                    <a:lnTo>
                      <a:pt x="48" y="22"/>
                    </a:lnTo>
                    <a:lnTo>
                      <a:pt x="48" y="22"/>
                    </a:lnTo>
                    <a:lnTo>
                      <a:pt x="48" y="26"/>
                    </a:lnTo>
                    <a:lnTo>
                      <a:pt x="48" y="26"/>
                    </a:lnTo>
                    <a:lnTo>
                      <a:pt x="52" y="26"/>
                    </a:lnTo>
                    <a:lnTo>
                      <a:pt x="52" y="30"/>
                    </a:lnTo>
                    <a:lnTo>
                      <a:pt x="52" y="30"/>
                    </a:lnTo>
                    <a:lnTo>
                      <a:pt x="52" y="30"/>
                    </a:lnTo>
                    <a:lnTo>
                      <a:pt x="52" y="30"/>
                    </a:lnTo>
                    <a:lnTo>
                      <a:pt x="52" y="30"/>
                    </a:lnTo>
                    <a:lnTo>
                      <a:pt x="52" y="34"/>
                    </a:lnTo>
                    <a:lnTo>
                      <a:pt x="52" y="34"/>
                    </a:lnTo>
                    <a:lnTo>
                      <a:pt x="52" y="34"/>
                    </a:lnTo>
                    <a:lnTo>
                      <a:pt x="48" y="34"/>
                    </a:lnTo>
                    <a:lnTo>
                      <a:pt x="48" y="34"/>
                    </a:lnTo>
                    <a:lnTo>
                      <a:pt x="48" y="34"/>
                    </a:lnTo>
                    <a:lnTo>
                      <a:pt x="44" y="34"/>
                    </a:lnTo>
                    <a:lnTo>
                      <a:pt x="44" y="34"/>
                    </a:lnTo>
                    <a:lnTo>
                      <a:pt x="44" y="34"/>
                    </a:lnTo>
                    <a:lnTo>
                      <a:pt x="44" y="34"/>
                    </a:lnTo>
                    <a:lnTo>
                      <a:pt x="44" y="34"/>
                    </a:lnTo>
                    <a:lnTo>
                      <a:pt x="44" y="34"/>
                    </a:lnTo>
                    <a:lnTo>
                      <a:pt x="44" y="38"/>
                    </a:lnTo>
                    <a:lnTo>
                      <a:pt x="44" y="38"/>
                    </a:lnTo>
                    <a:lnTo>
                      <a:pt x="44" y="38"/>
                    </a:lnTo>
                    <a:lnTo>
                      <a:pt x="44" y="38"/>
                    </a:lnTo>
                    <a:lnTo>
                      <a:pt x="44" y="38"/>
                    </a:lnTo>
                    <a:lnTo>
                      <a:pt x="44" y="38"/>
                    </a:lnTo>
                    <a:lnTo>
                      <a:pt x="44" y="38"/>
                    </a:lnTo>
                    <a:lnTo>
                      <a:pt x="44" y="38"/>
                    </a:lnTo>
                    <a:lnTo>
                      <a:pt x="40" y="38"/>
                    </a:lnTo>
                    <a:lnTo>
                      <a:pt x="40" y="38"/>
                    </a:lnTo>
                    <a:lnTo>
                      <a:pt x="40" y="40"/>
                    </a:lnTo>
                    <a:lnTo>
                      <a:pt x="40" y="40"/>
                    </a:lnTo>
                    <a:lnTo>
                      <a:pt x="40" y="40"/>
                    </a:lnTo>
                    <a:lnTo>
                      <a:pt x="40" y="40"/>
                    </a:lnTo>
                    <a:lnTo>
                      <a:pt x="40" y="44"/>
                    </a:lnTo>
                    <a:lnTo>
                      <a:pt x="36" y="44"/>
                    </a:lnTo>
                    <a:lnTo>
                      <a:pt x="36" y="44"/>
                    </a:lnTo>
                    <a:lnTo>
                      <a:pt x="36" y="44"/>
                    </a:lnTo>
                    <a:lnTo>
                      <a:pt x="36" y="44"/>
                    </a:lnTo>
                    <a:lnTo>
                      <a:pt x="36" y="48"/>
                    </a:lnTo>
                    <a:lnTo>
                      <a:pt x="36" y="48"/>
                    </a:lnTo>
                    <a:lnTo>
                      <a:pt x="36" y="48"/>
                    </a:lnTo>
                    <a:lnTo>
                      <a:pt x="36" y="48"/>
                    </a:lnTo>
                    <a:lnTo>
                      <a:pt x="36" y="52"/>
                    </a:lnTo>
                    <a:lnTo>
                      <a:pt x="36" y="52"/>
                    </a:lnTo>
                    <a:lnTo>
                      <a:pt x="36" y="52"/>
                    </a:lnTo>
                    <a:lnTo>
                      <a:pt x="36" y="52"/>
                    </a:lnTo>
                    <a:lnTo>
                      <a:pt x="36" y="52"/>
                    </a:lnTo>
                    <a:lnTo>
                      <a:pt x="36" y="52"/>
                    </a:lnTo>
                    <a:lnTo>
                      <a:pt x="36" y="52"/>
                    </a:lnTo>
                    <a:lnTo>
                      <a:pt x="36" y="52"/>
                    </a:lnTo>
                    <a:lnTo>
                      <a:pt x="32" y="52"/>
                    </a:lnTo>
                    <a:lnTo>
                      <a:pt x="32" y="52"/>
                    </a:lnTo>
                    <a:lnTo>
                      <a:pt x="32" y="52"/>
                    </a:lnTo>
                    <a:lnTo>
                      <a:pt x="32" y="48"/>
                    </a:lnTo>
                    <a:lnTo>
                      <a:pt x="28" y="48"/>
                    </a:lnTo>
                    <a:lnTo>
                      <a:pt x="28" y="48"/>
                    </a:lnTo>
                    <a:lnTo>
                      <a:pt x="28" y="48"/>
                    </a:lnTo>
                    <a:lnTo>
                      <a:pt x="28" y="44"/>
                    </a:lnTo>
                    <a:lnTo>
                      <a:pt x="28" y="44"/>
                    </a:lnTo>
                    <a:lnTo>
                      <a:pt x="26" y="44"/>
                    </a:lnTo>
                    <a:lnTo>
                      <a:pt x="26" y="44"/>
                    </a:lnTo>
                    <a:lnTo>
                      <a:pt x="26" y="44"/>
                    </a:lnTo>
                    <a:lnTo>
                      <a:pt x="26" y="44"/>
                    </a:lnTo>
                    <a:lnTo>
                      <a:pt x="26" y="44"/>
                    </a:lnTo>
                    <a:lnTo>
                      <a:pt x="26" y="4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3" name="Freeform 93">
                <a:extLst>
                  <a:ext uri="{FF2B5EF4-FFF2-40B4-BE49-F238E27FC236}">
                    <a16:creationId xmlns:a16="http://schemas.microsoft.com/office/drawing/2014/main" id="{F0C51088-78C8-45B8-9DC4-ED995F23F9BE}"/>
                  </a:ext>
                </a:extLst>
              </p:cNvPr>
              <p:cNvSpPr>
                <a:spLocks/>
              </p:cNvSpPr>
              <p:nvPr/>
            </p:nvSpPr>
            <p:spPr bwMode="auto">
              <a:xfrm>
                <a:off x="6909153" y="3073130"/>
                <a:ext cx="174982" cy="118032"/>
              </a:xfrm>
              <a:custGeom>
                <a:avLst/>
                <a:gdLst>
                  <a:gd name="T0" fmla="*/ 8 w 90"/>
                  <a:gd name="T1" fmla="*/ 52 h 60"/>
                  <a:gd name="T2" fmla="*/ 8 w 90"/>
                  <a:gd name="T3" fmla="*/ 48 h 60"/>
                  <a:gd name="T4" fmla="*/ 0 w 90"/>
                  <a:gd name="T5" fmla="*/ 40 h 60"/>
                  <a:gd name="T6" fmla="*/ 4 w 90"/>
                  <a:gd name="T7" fmla="*/ 38 h 60"/>
                  <a:gd name="T8" fmla="*/ 0 w 90"/>
                  <a:gd name="T9" fmla="*/ 30 h 60"/>
                  <a:gd name="T10" fmla="*/ 8 w 90"/>
                  <a:gd name="T11" fmla="*/ 22 h 60"/>
                  <a:gd name="T12" fmla="*/ 8 w 90"/>
                  <a:gd name="T13" fmla="*/ 20 h 60"/>
                  <a:gd name="T14" fmla="*/ 0 w 90"/>
                  <a:gd name="T15" fmla="*/ 12 h 60"/>
                  <a:gd name="T16" fmla="*/ 4 w 90"/>
                  <a:gd name="T17" fmla="*/ 0 h 60"/>
                  <a:gd name="T18" fmla="*/ 8 w 90"/>
                  <a:gd name="T19" fmla="*/ 4 h 60"/>
                  <a:gd name="T20" fmla="*/ 8 w 90"/>
                  <a:gd name="T21" fmla="*/ 4 h 60"/>
                  <a:gd name="T22" fmla="*/ 8 w 90"/>
                  <a:gd name="T23" fmla="*/ 8 h 60"/>
                  <a:gd name="T24" fmla="*/ 12 w 90"/>
                  <a:gd name="T25" fmla="*/ 8 h 60"/>
                  <a:gd name="T26" fmla="*/ 16 w 90"/>
                  <a:gd name="T27" fmla="*/ 8 h 60"/>
                  <a:gd name="T28" fmla="*/ 26 w 90"/>
                  <a:gd name="T29" fmla="*/ 12 h 60"/>
                  <a:gd name="T30" fmla="*/ 26 w 90"/>
                  <a:gd name="T31" fmla="*/ 12 h 60"/>
                  <a:gd name="T32" fmla="*/ 30 w 90"/>
                  <a:gd name="T33" fmla="*/ 12 h 60"/>
                  <a:gd name="T34" fmla="*/ 34 w 90"/>
                  <a:gd name="T35" fmla="*/ 12 h 60"/>
                  <a:gd name="T36" fmla="*/ 42 w 90"/>
                  <a:gd name="T37" fmla="*/ 12 h 60"/>
                  <a:gd name="T38" fmla="*/ 46 w 90"/>
                  <a:gd name="T39" fmla="*/ 12 h 60"/>
                  <a:gd name="T40" fmla="*/ 54 w 90"/>
                  <a:gd name="T41" fmla="*/ 8 h 60"/>
                  <a:gd name="T42" fmla="*/ 56 w 90"/>
                  <a:gd name="T43" fmla="*/ 4 h 60"/>
                  <a:gd name="T44" fmla="*/ 64 w 90"/>
                  <a:gd name="T45" fmla="*/ 4 h 60"/>
                  <a:gd name="T46" fmla="*/ 68 w 90"/>
                  <a:gd name="T47" fmla="*/ 4 h 60"/>
                  <a:gd name="T48" fmla="*/ 76 w 90"/>
                  <a:gd name="T49" fmla="*/ 4 h 60"/>
                  <a:gd name="T50" fmla="*/ 80 w 90"/>
                  <a:gd name="T51" fmla="*/ 8 h 60"/>
                  <a:gd name="T52" fmla="*/ 80 w 90"/>
                  <a:gd name="T53" fmla="*/ 8 h 60"/>
                  <a:gd name="T54" fmla="*/ 86 w 90"/>
                  <a:gd name="T55" fmla="*/ 12 h 60"/>
                  <a:gd name="T56" fmla="*/ 90 w 90"/>
                  <a:gd name="T57" fmla="*/ 16 h 60"/>
                  <a:gd name="T58" fmla="*/ 86 w 90"/>
                  <a:gd name="T59" fmla="*/ 20 h 60"/>
                  <a:gd name="T60" fmla="*/ 82 w 90"/>
                  <a:gd name="T61" fmla="*/ 16 h 60"/>
                  <a:gd name="T62" fmla="*/ 80 w 90"/>
                  <a:gd name="T63" fmla="*/ 22 h 60"/>
                  <a:gd name="T64" fmla="*/ 80 w 90"/>
                  <a:gd name="T65" fmla="*/ 26 h 60"/>
                  <a:gd name="T66" fmla="*/ 76 w 90"/>
                  <a:gd name="T67" fmla="*/ 30 h 60"/>
                  <a:gd name="T68" fmla="*/ 72 w 90"/>
                  <a:gd name="T69" fmla="*/ 38 h 60"/>
                  <a:gd name="T70" fmla="*/ 76 w 90"/>
                  <a:gd name="T71" fmla="*/ 40 h 60"/>
                  <a:gd name="T72" fmla="*/ 80 w 90"/>
                  <a:gd name="T73" fmla="*/ 44 h 60"/>
                  <a:gd name="T74" fmla="*/ 80 w 90"/>
                  <a:gd name="T75" fmla="*/ 44 h 60"/>
                  <a:gd name="T76" fmla="*/ 72 w 90"/>
                  <a:gd name="T77" fmla="*/ 44 h 60"/>
                  <a:gd name="T78" fmla="*/ 68 w 90"/>
                  <a:gd name="T79" fmla="*/ 40 h 60"/>
                  <a:gd name="T80" fmla="*/ 60 w 90"/>
                  <a:gd name="T81" fmla="*/ 44 h 60"/>
                  <a:gd name="T82" fmla="*/ 56 w 90"/>
                  <a:gd name="T83" fmla="*/ 48 h 60"/>
                  <a:gd name="T84" fmla="*/ 56 w 90"/>
                  <a:gd name="T85" fmla="*/ 52 h 60"/>
                  <a:gd name="T86" fmla="*/ 54 w 90"/>
                  <a:gd name="T87" fmla="*/ 52 h 60"/>
                  <a:gd name="T88" fmla="*/ 54 w 90"/>
                  <a:gd name="T89" fmla="*/ 56 h 60"/>
                  <a:gd name="T90" fmla="*/ 46 w 90"/>
                  <a:gd name="T91" fmla="*/ 60 h 60"/>
                  <a:gd name="T92" fmla="*/ 42 w 90"/>
                  <a:gd name="T93" fmla="*/ 60 h 60"/>
                  <a:gd name="T94" fmla="*/ 34 w 90"/>
                  <a:gd name="T95" fmla="*/ 56 h 60"/>
                  <a:gd name="T96" fmla="*/ 26 w 90"/>
                  <a:gd name="T97" fmla="*/ 52 h 60"/>
                  <a:gd name="T98" fmla="*/ 24 w 90"/>
                  <a:gd name="T99" fmla="*/ 56 h 60"/>
                  <a:gd name="T100" fmla="*/ 20 w 90"/>
                  <a:gd name="T101" fmla="*/ 56 h 60"/>
                  <a:gd name="T102" fmla="*/ 12 w 90"/>
                  <a:gd name="T103" fmla="*/ 56 h 60"/>
                  <a:gd name="T104" fmla="*/ 8 w 90"/>
                  <a:gd name="T105"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60">
                    <a:moveTo>
                      <a:pt x="8" y="56"/>
                    </a:moveTo>
                    <a:lnTo>
                      <a:pt x="8" y="56"/>
                    </a:lnTo>
                    <a:lnTo>
                      <a:pt x="8" y="56"/>
                    </a:lnTo>
                    <a:lnTo>
                      <a:pt x="8" y="56"/>
                    </a:lnTo>
                    <a:lnTo>
                      <a:pt x="8" y="52"/>
                    </a:lnTo>
                    <a:lnTo>
                      <a:pt x="8" y="52"/>
                    </a:lnTo>
                    <a:lnTo>
                      <a:pt x="8" y="52"/>
                    </a:lnTo>
                    <a:lnTo>
                      <a:pt x="8" y="52"/>
                    </a:lnTo>
                    <a:lnTo>
                      <a:pt x="8" y="48"/>
                    </a:lnTo>
                    <a:lnTo>
                      <a:pt x="8" y="48"/>
                    </a:lnTo>
                    <a:lnTo>
                      <a:pt x="8" y="48"/>
                    </a:lnTo>
                    <a:lnTo>
                      <a:pt x="8" y="48"/>
                    </a:lnTo>
                    <a:lnTo>
                      <a:pt x="8" y="48"/>
                    </a:lnTo>
                    <a:lnTo>
                      <a:pt x="8" y="44"/>
                    </a:lnTo>
                    <a:lnTo>
                      <a:pt x="8" y="44"/>
                    </a:lnTo>
                    <a:lnTo>
                      <a:pt x="4" y="44"/>
                    </a:lnTo>
                    <a:lnTo>
                      <a:pt x="4" y="40"/>
                    </a:lnTo>
                    <a:lnTo>
                      <a:pt x="0" y="40"/>
                    </a:lnTo>
                    <a:lnTo>
                      <a:pt x="0" y="40"/>
                    </a:lnTo>
                    <a:lnTo>
                      <a:pt x="0" y="38"/>
                    </a:lnTo>
                    <a:lnTo>
                      <a:pt x="0" y="38"/>
                    </a:lnTo>
                    <a:lnTo>
                      <a:pt x="0" y="38"/>
                    </a:lnTo>
                    <a:lnTo>
                      <a:pt x="0" y="38"/>
                    </a:lnTo>
                    <a:lnTo>
                      <a:pt x="4" y="38"/>
                    </a:lnTo>
                    <a:lnTo>
                      <a:pt x="4" y="34"/>
                    </a:lnTo>
                    <a:lnTo>
                      <a:pt x="4" y="34"/>
                    </a:lnTo>
                    <a:lnTo>
                      <a:pt x="0" y="34"/>
                    </a:lnTo>
                    <a:lnTo>
                      <a:pt x="0" y="34"/>
                    </a:lnTo>
                    <a:lnTo>
                      <a:pt x="0" y="34"/>
                    </a:lnTo>
                    <a:lnTo>
                      <a:pt x="0" y="30"/>
                    </a:lnTo>
                    <a:lnTo>
                      <a:pt x="0" y="26"/>
                    </a:lnTo>
                    <a:lnTo>
                      <a:pt x="4" y="26"/>
                    </a:lnTo>
                    <a:lnTo>
                      <a:pt x="4" y="26"/>
                    </a:lnTo>
                    <a:lnTo>
                      <a:pt x="4" y="26"/>
                    </a:lnTo>
                    <a:lnTo>
                      <a:pt x="4" y="26"/>
                    </a:lnTo>
                    <a:lnTo>
                      <a:pt x="8" y="22"/>
                    </a:lnTo>
                    <a:lnTo>
                      <a:pt x="8" y="22"/>
                    </a:lnTo>
                    <a:lnTo>
                      <a:pt x="8" y="22"/>
                    </a:lnTo>
                    <a:lnTo>
                      <a:pt x="8" y="22"/>
                    </a:lnTo>
                    <a:lnTo>
                      <a:pt x="8" y="22"/>
                    </a:lnTo>
                    <a:lnTo>
                      <a:pt x="8" y="20"/>
                    </a:lnTo>
                    <a:lnTo>
                      <a:pt x="8" y="20"/>
                    </a:lnTo>
                    <a:lnTo>
                      <a:pt x="4" y="20"/>
                    </a:lnTo>
                    <a:lnTo>
                      <a:pt x="4" y="20"/>
                    </a:lnTo>
                    <a:lnTo>
                      <a:pt x="4" y="20"/>
                    </a:lnTo>
                    <a:lnTo>
                      <a:pt x="4" y="16"/>
                    </a:lnTo>
                    <a:lnTo>
                      <a:pt x="4" y="16"/>
                    </a:lnTo>
                    <a:lnTo>
                      <a:pt x="0" y="12"/>
                    </a:lnTo>
                    <a:lnTo>
                      <a:pt x="0" y="8"/>
                    </a:lnTo>
                    <a:lnTo>
                      <a:pt x="0" y="4"/>
                    </a:lnTo>
                    <a:lnTo>
                      <a:pt x="4" y="4"/>
                    </a:lnTo>
                    <a:lnTo>
                      <a:pt x="4" y="4"/>
                    </a:lnTo>
                    <a:lnTo>
                      <a:pt x="4" y="4"/>
                    </a:lnTo>
                    <a:lnTo>
                      <a:pt x="4" y="0"/>
                    </a:lnTo>
                    <a:lnTo>
                      <a:pt x="4" y="0"/>
                    </a:lnTo>
                    <a:lnTo>
                      <a:pt x="4" y="0"/>
                    </a:lnTo>
                    <a:lnTo>
                      <a:pt x="4" y="0"/>
                    </a:lnTo>
                    <a:lnTo>
                      <a:pt x="8" y="4"/>
                    </a:lnTo>
                    <a:lnTo>
                      <a:pt x="8" y="4"/>
                    </a:lnTo>
                    <a:lnTo>
                      <a:pt x="8" y="4"/>
                    </a:lnTo>
                    <a:lnTo>
                      <a:pt x="8" y="4"/>
                    </a:lnTo>
                    <a:lnTo>
                      <a:pt x="8" y="4"/>
                    </a:lnTo>
                    <a:lnTo>
                      <a:pt x="8" y="4"/>
                    </a:lnTo>
                    <a:lnTo>
                      <a:pt x="8" y="4"/>
                    </a:lnTo>
                    <a:lnTo>
                      <a:pt x="8" y="4"/>
                    </a:lnTo>
                    <a:lnTo>
                      <a:pt x="8" y="4"/>
                    </a:lnTo>
                    <a:lnTo>
                      <a:pt x="8" y="4"/>
                    </a:lnTo>
                    <a:lnTo>
                      <a:pt x="8" y="8"/>
                    </a:lnTo>
                    <a:lnTo>
                      <a:pt x="8" y="8"/>
                    </a:lnTo>
                    <a:lnTo>
                      <a:pt x="8" y="8"/>
                    </a:lnTo>
                    <a:lnTo>
                      <a:pt x="8" y="8"/>
                    </a:lnTo>
                    <a:lnTo>
                      <a:pt x="8" y="8"/>
                    </a:lnTo>
                    <a:lnTo>
                      <a:pt x="12" y="8"/>
                    </a:lnTo>
                    <a:lnTo>
                      <a:pt x="12" y="8"/>
                    </a:lnTo>
                    <a:lnTo>
                      <a:pt x="12" y="8"/>
                    </a:lnTo>
                    <a:lnTo>
                      <a:pt x="12" y="8"/>
                    </a:lnTo>
                    <a:lnTo>
                      <a:pt x="12" y="8"/>
                    </a:lnTo>
                    <a:lnTo>
                      <a:pt x="12" y="8"/>
                    </a:lnTo>
                    <a:lnTo>
                      <a:pt x="12" y="8"/>
                    </a:lnTo>
                    <a:lnTo>
                      <a:pt x="16" y="8"/>
                    </a:lnTo>
                    <a:lnTo>
                      <a:pt x="16" y="8"/>
                    </a:lnTo>
                    <a:lnTo>
                      <a:pt x="16" y="8"/>
                    </a:lnTo>
                    <a:lnTo>
                      <a:pt x="16" y="8"/>
                    </a:lnTo>
                    <a:lnTo>
                      <a:pt x="16" y="8"/>
                    </a:lnTo>
                    <a:lnTo>
                      <a:pt x="20" y="8"/>
                    </a:lnTo>
                    <a:lnTo>
                      <a:pt x="20" y="12"/>
                    </a:lnTo>
                    <a:lnTo>
                      <a:pt x="20" y="12"/>
                    </a:lnTo>
                    <a:lnTo>
                      <a:pt x="24" y="12"/>
                    </a:lnTo>
                    <a:lnTo>
                      <a:pt x="24" y="12"/>
                    </a:lnTo>
                    <a:lnTo>
                      <a:pt x="26" y="12"/>
                    </a:lnTo>
                    <a:lnTo>
                      <a:pt x="26" y="12"/>
                    </a:lnTo>
                    <a:lnTo>
                      <a:pt x="26" y="12"/>
                    </a:lnTo>
                    <a:lnTo>
                      <a:pt x="26" y="12"/>
                    </a:lnTo>
                    <a:lnTo>
                      <a:pt x="26" y="12"/>
                    </a:lnTo>
                    <a:lnTo>
                      <a:pt x="26" y="12"/>
                    </a:lnTo>
                    <a:lnTo>
                      <a:pt x="26" y="12"/>
                    </a:lnTo>
                    <a:lnTo>
                      <a:pt x="26" y="12"/>
                    </a:lnTo>
                    <a:lnTo>
                      <a:pt x="26" y="12"/>
                    </a:lnTo>
                    <a:lnTo>
                      <a:pt x="30" y="12"/>
                    </a:lnTo>
                    <a:lnTo>
                      <a:pt x="30" y="12"/>
                    </a:lnTo>
                    <a:lnTo>
                      <a:pt x="30" y="12"/>
                    </a:lnTo>
                    <a:lnTo>
                      <a:pt x="30" y="12"/>
                    </a:lnTo>
                    <a:lnTo>
                      <a:pt x="30" y="12"/>
                    </a:lnTo>
                    <a:lnTo>
                      <a:pt x="30" y="12"/>
                    </a:lnTo>
                    <a:lnTo>
                      <a:pt x="30" y="12"/>
                    </a:lnTo>
                    <a:lnTo>
                      <a:pt x="34" y="12"/>
                    </a:lnTo>
                    <a:lnTo>
                      <a:pt x="34" y="12"/>
                    </a:lnTo>
                    <a:lnTo>
                      <a:pt x="34" y="12"/>
                    </a:lnTo>
                    <a:lnTo>
                      <a:pt x="34" y="12"/>
                    </a:lnTo>
                    <a:lnTo>
                      <a:pt x="38" y="12"/>
                    </a:lnTo>
                    <a:lnTo>
                      <a:pt x="42" y="12"/>
                    </a:lnTo>
                    <a:lnTo>
                      <a:pt x="42" y="12"/>
                    </a:lnTo>
                    <a:lnTo>
                      <a:pt x="42" y="12"/>
                    </a:lnTo>
                    <a:lnTo>
                      <a:pt x="42" y="12"/>
                    </a:lnTo>
                    <a:lnTo>
                      <a:pt x="42" y="12"/>
                    </a:lnTo>
                    <a:lnTo>
                      <a:pt x="46" y="12"/>
                    </a:lnTo>
                    <a:lnTo>
                      <a:pt x="46" y="12"/>
                    </a:lnTo>
                    <a:lnTo>
                      <a:pt x="46" y="12"/>
                    </a:lnTo>
                    <a:lnTo>
                      <a:pt x="46" y="12"/>
                    </a:lnTo>
                    <a:lnTo>
                      <a:pt x="46" y="12"/>
                    </a:lnTo>
                    <a:lnTo>
                      <a:pt x="50" y="12"/>
                    </a:lnTo>
                    <a:lnTo>
                      <a:pt x="50" y="12"/>
                    </a:lnTo>
                    <a:lnTo>
                      <a:pt x="50" y="12"/>
                    </a:lnTo>
                    <a:lnTo>
                      <a:pt x="50" y="12"/>
                    </a:lnTo>
                    <a:lnTo>
                      <a:pt x="50" y="8"/>
                    </a:lnTo>
                    <a:lnTo>
                      <a:pt x="54" y="8"/>
                    </a:lnTo>
                    <a:lnTo>
                      <a:pt x="54" y="8"/>
                    </a:lnTo>
                    <a:lnTo>
                      <a:pt x="54" y="8"/>
                    </a:lnTo>
                    <a:lnTo>
                      <a:pt x="56" y="4"/>
                    </a:lnTo>
                    <a:lnTo>
                      <a:pt x="56" y="4"/>
                    </a:lnTo>
                    <a:lnTo>
                      <a:pt x="56" y="4"/>
                    </a:lnTo>
                    <a:lnTo>
                      <a:pt x="56" y="4"/>
                    </a:lnTo>
                    <a:lnTo>
                      <a:pt x="56" y="4"/>
                    </a:lnTo>
                    <a:lnTo>
                      <a:pt x="60" y="4"/>
                    </a:lnTo>
                    <a:lnTo>
                      <a:pt x="64" y="4"/>
                    </a:lnTo>
                    <a:lnTo>
                      <a:pt x="64" y="4"/>
                    </a:lnTo>
                    <a:lnTo>
                      <a:pt x="64" y="4"/>
                    </a:lnTo>
                    <a:lnTo>
                      <a:pt x="64" y="4"/>
                    </a:lnTo>
                    <a:lnTo>
                      <a:pt x="68" y="4"/>
                    </a:lnTo>
                    <a:lnTo>
                      <a:pt x="68" y="4"/>
                    </a:lnTo>
                    <a:lnTo>
                      <a:pt x="68" y="4"/>
                    </a:lnTo>
                    <a:lnTo>
                      <a:pt x="68" y="4"/>
                    </a:lnTo>
                    <a:lnTo>
                      <a:pt x="68" y="4"/>
                    </a:lnTo>
                    <a:lnTo>
                      <a:pt x="68" y="4"/>
                    </a:lnTo>
                    <a:lnTo>
                      <a:pt x="68" y="4"/>
                    </a:lnTo>
                    <a:lnTo>
                      <a:pt x="72" y="4"/>
                    </a:lnTo>
                    <a:lnTo>
                      <a:pt x="72" y="4"/>
                    </a:lnTo>
                    <a:lnTo>
                      <a:pt x="72" y="4"/>
                    </a:lnTo>
                    <a:lnTo>
                      <a:pt x="72" y="4"/>
                    </a:lnTo>
                    <a:lnTo>
                      <a:pt x="76" y="4"/>
                    </a:lnTo>
                    <a:lnTo>
                      <a:pt x="76" y="4"/>
                    </a:lnTo>
                    <a:lnTo>
                      <a:pt x="76" y="4"/>
                    </a:lnTo>
                    <a:lnTo>
                      <a:pt x="76" y="4"/>
                    </a:lnTo>
                    <a:lnTo>
                      <a:pt x="76" y="8"/>
                    </a:lnTo>
                    <a:lnTo>
                      <a:pt x="76" y="8"/>
                    </a:lnTo>
                    <a:lnTo>
                      <a:pt x="80" y="8"/>
                    </a:lnTo>
                    <a:lnTo>
                      <a:pt x="80" y="8"/>
                    </a:lnTo>
                    <a:lnTo>
                      <a:pt x="80" y="8"/>
                    </a:lnTo>
                    <a:lnTo>
                      <a:pt x="80" y="4"/>
                    </a:lnTo>
                    <a:lnTo>
                      <a:pt x="80" y="8"/>
                    </a:lnTo>
                    <a:lnTo>
                      <a:pt x="80" y="8"/>
                    </a:lnTo>
                    <a:lnTo>
                      <a:pt x="80" y="8"/>
                    </a:lnTo>
                    <a:lnTo>
                      <a:pt x="80" y="8"/>
                    </a:lnTo>
                    <a:lnTo>
                      <a:pt x="82" y="8"/>
                    </a:lnTo>
                    <a:lnTo>
                      <a:pt x="82" y="12"/>
                    </a:lnTo>
                    <a:lnTo>
                      <a:pt x="82" y="12"/>
                    </a:lnTo>
                    <a:lnTo>
                      <a:pt x="82" y="12"/>
                    </a:lnTo>
                    <a:lnTo>
                      <a:pt x="86" y="12"/>
                    </a:lnTo>
                    <a:lnTo>
                      <a:pt x="86" y="12"/>
                    </a:lnTo>
                    <a:lnTo>
                      <a:pt x="86" y="12"/>
                    </a:lnTo>
                    <a:lnTo>
                      <a:pt x="86" y="12"/>
                    </a:lnTo>
                    <a:lnTo>
                      <a:pt x="86" y="12"/>
                    </a:lnTo>
                    <a:lnTo>
                      <a:pt x="86" y="16"/>
                    </a:lnTo>
                    <a:lnTo>
                      <a:pt x="90" y="16"/>
                    </a:lnTo>
                    <a:lnTo>
                      <a:pt x="90" y="16"/>
                    </a:lnTo>
                    <a:lnTo>
                      <a:pt x="90" y="16"/>
                    </a:lnTo>
                    <a:lnTo>
                      <a:pt x="86" y="16"/>
                    </a:lnTo>
                    <a:lnTo>
                      <a:pt x="86" y="16"/>
                    </a:lnTo>
                    <a:lnTo>
                      <a:pt x="86" y="16"/>
                    </a:lnTo>
                    <a:lnTo>
                      <a:pt x="86" y="20"/>
                    </a:lnTo>
                    <a:lnTo>
                      <a:pt x="86" y="20"/>
                    </a:lnTo>
                    <a:lnTo>
                      <a:pt x="86" y="20"/>
                    </a:lnTo>
                    <a:lnTo>
                      <a:pt x="86" y="20"/>
                    </a:lnTo>
                    <a:lnTo>
                      <a:pt x="86" y="20"/>
                    </a:lnTo>
                    <a:lnTo>
                      <a:pt x="86" y="16"/>
                    </a:lnTo>
                    <a:lnTo>
                      <a:pt x="82" y="16"/>
                    </a:lnTo>
                    <a:lnTo>
                      <a:pt x="82" y="20"/>
                    </a:lnTo>
                    <a:lnTo>
                      <a:pt x="82" y="20"/>
                    </a:lnTo>
                    <a:lnTo>
                      <a:pt x="82" y="20"/>
                    </a:lnTo>
                    <a:lnTo>
                      <a:pt x="82" y="20"/>
                    </a:lnTo>
                    <a:lnTo>
                      <a:pt x="80" y="20"/>
                    </a:lnTo>
                    <a:lnTo>
                      <a:pt x="80" y="22"/>
                    </a:lnTo>
                    <a:lnTo>
                      <a:pt x="80" y="22"/>
                    </a:lnTo>
                    <a:lnTo>
                      <a:pt x="80" y="26"/>
                    </a:lnTo>
                    <a:lnTo>
                      <a:pt x="80" y="26"/>
                    </a:lnTo>
                    <a:lnTo>
                      <a:pt x="80" y="26"/>
                    </a:lnTo>
                    <a:lnTo>
                      <a:pt x="80" y="26"/>
                    </a:lnTo>
                    <a:lnTo>
                      <a:pt x="80" y="26"/>
                    </a:lnTo>
                    <a:lnTo>
                      <a:pt x="80" y="30"/>
                    </a:lnTo>
                    <a:lnTo>
                      <a:pt x="80" y="30"/>
                    </a:lnTo>
                    <a:lnTo>
                      <a:pt x="80" y="30"/>
                    </a:lnTo>
                    <a:lnTo>
                      <a:pt x="80" y="30"/>
                    </a:lnTo>
                    <a:lnTo>
                      <a:pt x="76" y="30"/>
                    </a:lnTo>
                    <a:lnTo>
                      <a:pt x="76" y="30"/>
                    </a:lnTo>
                    <a:lnTo>
                      <a:pt x="76" y="34"/>
                    </a:lnTo>
                    <a:lnTo>
                      <a:pt x="72" y="34"/>
                    </a:lnTo>
                    <a:lnTo>
                      <a:pt x="72" y="34"/>
                    </a:lnTo>
                    <a:lnTo>
                      <a:pt x="72" y="38"/>
                    </a:lnTo>
                    <a:lnTo>
                      <a:pt x="72" y="38"/>
                    </a:lnTo>
                    <a:lnTo>
                      <a:pt x="72" y="38"/>
                    </a:lnTo>
                    <a:lnTo>
                      <a:pt x="76" y="38"/>
                    </a:lnTo>
                    <a:lnTo>
                      <a:pt x="76" y="38"/>
                    </a:lnTo>
                    <a:lnTo>
                      <a:pt x="76" y="38"/>
                    </a:lnTo>
                    <a:lnTo>
                      <a:pt x="76" y="38"/>
                    </a:lnTo>
                    <a:lnTo>
                      <a:pt x="76" y="38"/>
                    </a:lnTo>
                    <a:lnTo>
                      <a:pt x="76" y="40"/>
                    </a:lnTo>
                    <a:lnTo>
                      <a:pt x="76" y="40"/>
                    </a:lnTo>
                    <a:lnTo>
                      <a:pt x="80" y="40"/>
                    </a:lnTo>
                    <a:lnTo>
                      <a:pt x="80" y="40"/>
                    </a:lnTo>
                    <a:lnTo>
                      <a:pt x="80" y="40"/>
                    </a:lnTo>
                    <a:lnTo>
                      <a:pt x="80" y="44"/>
                    </a:lnTo>
                    <a:lnTo>
                      <a:pt x="80" y="44"/>
                    </a:lnTo>
                    <a:lnTo>
                      <a:pt x="80" y="44"/>
                    </a:lnTo>
                    <a:lnTo>
                      <a:pt x="80" y="44"/>
                    </a:lnTo>
                    <a:lnTo>
                      <a:pt x="80" y="44"/>
                    </a:lnTo>
                    <a:lnTo>
                      <a:pt x="80" y="44"/>
                    </a:lnTo>
                    <a:lnTo>
                      <a:pt x="80" y="44"/>
                    </a:lnTo>
                    <a:lnTo>
                      <a:pt x="80" y="44"/>
                    </a:lnTo>
                    <a:lnTo>
                      <a:pt x="76" y="44"/>
                    </a:lnTo>
                    <a:lnTo>
                      <a:pt x="76" y="44"/>
                    </a:lnTo>
                    <a:lnTo>
                      <a:pt x="76" y="44"/>
                    </a:lnTo>
                    <a:lnTo>
                      <a:pt x="76" y="44"/>
                    </a:lnTo>
                    <a:lnTo>
                      <a:pt x="72" y="44"/>
                    </a:lnTo>
                    <a:lnTo>
                      <a:pt x="72" y="44"/>
                    </a:lnTo>
                    <a:lnTo>
                      <a:pt x="72" y="44"/>
                    </a:lnTo>
                    <a:lnTo>
                      <a:pt x="72" y="44"/>
                    </a:lnTo>
                    <a:lnTo>
                      <a:pt x="72" y="44"/>
                    </a:lnTo>
                    <a:lnTo>
                      <a:pt x="72" y="44"/>
                    </a:lnTo>
                    <a:lnTo>
                      <a:pt x="72" y="40"/>
                    </a:lnTo>
                    <a:lnTo>
                      <a:pt x="68" y="40"/>
                    </a:lnTo>
                    <a:lnTo>
                      <a:pt x="68" y="44"/>
                    </a:lnTo>
                    <a:lnTo>
                      <a:pt x="68" y="44"/>
                    </a:lnTo>
                    <a:lnTo>
                      <a:pt x="64" y="44"/>
                    </a:lnTo>
                    <a:lnTo>
                      <a:pt x="64" y="44"/>
                    </a:lnTo>
                    <a:lnTo>
                      <a:pt x="60" y="44"/>
                    </a:lnTo>
                    <a:lnTo>
                      <a:pt x="60" y="44"/>
                    </a:lnTo>
                    <a:lnTo>
                      <a:pt x="60" y="48"/>
                    </a:lnTo>
                    <a:lnTo>
                      <a:pt x="60" y="48"/>
                    </a:lnTo>
                    <a:lnTo>
                      <a:pt x="60" y="48"/>
                    </a:lnTo>
                    <a:lnTo>
                      <a:pt x="60" y="48"/>
                    </a:lnTo>
                    <a:lnTo>
                      <a:pt x="56" y="48"/>
                    </a:lnTo>
                    <a:lnTo>
                      <a:pt x="56" y="48"/>
                    </a:lnTo>
                    <a:lnTo>
                      <a:pt x="56" y="48"/>
                    </a:lnTo>
                    <a:lnTo>
                      <a:pt x="56" y="48"/>
                    </a:lnTo>
                    <a:lnTo>
                      <a:pt x="56" y="48"/>
                    </a:lnTo>
                    <a:lnTo>
                      <a:pt x="56" y="48"/>
                    </a:lnTo>
                    <a:lnTo>
                      <a:pt x="56" y="52"/>
                    </a:lnTo>
                    <a:lnTo>
                      <a:pt x="56" y="52"/>
                    </a:lnTo>
                    <a:lnTo>
                      <a:pt x="56" y="52"/>
                    </a:lnTo>
                    <a:lnTo>
                      <a:pt x="56" y="48"/>
                    </a:lnTo>
                    <a:lnTo>
                      <a:pt x="54" y="48"/>
                    </a:lnTo>
                    <a:lnTo>
                      <a:pt x="54" y="48"/>
                    </a:lnTo>
                    <a:lnTo>
                      <a:pt x="54" y="52"/>
                    </a:lnTo>
                    <a:lnTo>
                      <a:pt x="54" y="52"/>
                    </a:lnTo>
                    <a:lnTo>
                      <a:pt x="54" y="52"/>
                    </a:lnTo>
                    <a:lnTo>
                      <a:pt x="54" y="52"/>
                    </a:lnTo>
                    <a:lnTo>
                      <a:pt x="54" y="52"/>
                    </a:lnTo>
                    <a:lnTo>
                      <a:pt x="54" y="52"/>
                    </a:lnTo>
                    <a:lnTo>
                      <a:pt x="54" y="56"/>
                    </a:lnTo>
                    <a:lnTo>
                      <a:pt x="54" y="56"/>
                    </a:lnTo>
                    <a:lnTo>
                      <a:pt x="54" y="60"/>
                    </a:lnTo>
                    <a:lnTo>
                      <a:pt x="50" y="60"/>
                    </a:lnTo>
                    <a:lnTo>
                      <a:pt x="50" y="60"/>
                    </a:lnTo>
                    <a:lnTo>
                      <a:pt x="50" y="56"/>
                    </a:lnTo>
                    <a:lnTo>
                      <a:pt x="46" y="60"/>
                    </a:lnTo>
                    <a:lnTo>
                      <a:pt x="46" y="60"/>
                    </a:lnTo>
                    <a:lnTo>
                      <a:pt x="46" y="60"/>
                    </a:lnTo>
                    <a:lnTo>
                      <a:pt x="42" y="60"/>
                    </a:lnTo>
                    <a:lnTo>
                      <a:pt x="42" y="60"/>
                    </a:lnTo>
                    <a:lnTo>
                      <a:pt x="42" y="60"/>
                    </a:lnTo>
                    <a:lnTo>
                      <a:pt x="42" y="60"/>
                    </a:lnTo>
                    <a:lnTo>
                      <a:pt x="42" y="60"/>
                    </a:lnTo>
                    <a:lnTo>
                      <a:pt x="38" y="60"/>
                    </a:lnTo>
                    <a:lnTo>
                      <a:pt x="38" y="56"/>
                    </a:lnTo>
                    <a:lnTo>
                      <a:pt x="38" y="56"/>
                    </a:lnTo>
                    <a:lnTo>
                      <a:pt x="38" y="56"/>
                    </a:lnTo>
                    <a:lnTo>
                      <a:pt x="34" y="56"/>
                    </a:lnTo>
                    <a:lnTo>
                      <a:pt x="34" y="56"/>
                    </a:lnTo>
                    <a:lnTo>
                      <a:pt x="34" y="56"/>
                    </a:lnTo>
                    <a:lnTo>
                      <a:pt x="34" y="56"/>
                    </a:lnTo>
                    <a:lnTo>
                      <a:pt x="30" y="56"/>
                    </a:lnTo>
                    <a:lnTo>
                      <a:pt x="30" y="56"/>
                    </a:lnTo>
                    <a:lnTo>
                      <a:pt x="30" y="52"/>
                    </a:lnTo>
                    <a:lnTo>
                      <a:pt x="26" y="52"/>
                    </a:lnTo>
                    <a:lnTo>
                      <a:pt x="26" y="52"/>
                    </a:lnTo>
                    <a:lnTo>
                      <a:pt x="26" y="52"/>
                    </a:lnTo>
                    <a:lnTo>
                      <a:pt x="26" y="52"/>
                    </a:lnTo>
                    <a:lnTo>
                      <a:pt x="26" y="52"/>
                    </a:lnTo>
                    <a:lnTo>
                      <a:pt x="24" y="52"/>
                    </a:lnTo>
                    <a:lnTo>
                      <a:pt x="24" y="56"/>
                    </a:lnTo>
                    <a:lnTo>
                      <a:pt x="24" y="56"/>
                    </a:lnTo>
                    <a:lnTo>
                      <a:pt x="24" y="56"/>
                    </a:lnTo>
                    <a:lnTo>
                      <a:pt x="24" y="56"/>
                    </a:lnTo>
                    <a:lnTo>
                      <a:pt x="20" y="56"/>
                    </a:lnTo>
                    <a:lnTo>
                      <a:pt x="20" y="56"/>
                    </a:lnTo>
                    <a:lnTo>
                      <a:pt x="20" y="56"/>
                    </a:lnTo>
                    <a:lnTo>
                      <a:pt x="20" y="56"/>
                    </a:lnTo>
                    <a:lnTo>
                      <a:pt x="16" y="56"/>
                    </a:lnTo>
                    <a:lnTo>
                      <a:pt x="16" y="56"/>
                    </a:lnTo>
                    <a:lnTo>
                      <a:pt x="12" y="56"/>
                    </a:lnTo>
                    <a:lnTo>
                      <a:pt x="12" y="56"/>
                    </a:lnTo>
                    <a:lnTo>
                      <a:pt x="12" y="56"/>
                    </a:lnTo>
                    <a:lnTo>
                      <a:pt x="12" y="56"/>
                    </a:lnTo>
                    <a:lnTo>
                      <a:pt x="12" y="60"/>
                    </a:lnTo>
                    <a:lnTo>
                      <a:pt x="12" y="60"/>
                    </a:lnTo>
                    <a:lnTo>
                      <a:pt x="12" y="60"/>
                    </a:lnTo>
                    <a:lnTo>
                      <a:pt x="8" y="56"/>
                    </a:lnTo>
                    <a:lnTo>
                      <a:pt x="8" y="56"/>
                    </a:lnTo>
                    <a:lnTo>
                      <a:pt x="8" y="56"/>
                    </a:lnTo>
                    <a:lnTo>
                      <a:pt x="8" y="5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4" name="Freeform 94">
                <a:extLst>
                  <a:ext uri="{FF2B5EF4-FFF2-40B4-BE49-F238E27FC236}">
                    <a16:creationId xmlns:a16="http://schemas.microsoft.com/office/drawing/2014/main" id="{31ECBE83-AD1F-407F-BFCF-26252CCCC8F6}"/>
                  </a:ext>
                </a:extLst>
              </p:cNvPr>
              <p:cNvSpPr>
                <a:spLocks noEditPoints="1"/>
              </p:cNvSpPr>
              <p:nvPr/>
            </p:nvSpPr>
            <p:spPr bwMode="auto">
              <a:xfrm>
                <a:off x="6664178" y="2986573"/>
                <a:ext cx="167205" cy="157376"/>
              </a:xfrm>
              <a:custGeom>
                <a:avLst/>
                <a:gdLst>
                  <a:gd name="T0" fmla="*/ 66 w 86"/>
                  <a:gd name="T1" fmla="*/ 74 h 80"/>
                  <a:gd name="T2" fmla="*/ 70 w 86"/>
                  <a:gd name="T3" fmla="*/ 78 h 80"/>
                  <a:gd name="T4" fmla="*/ 56 w 86"/>
                  <a:gd name="T5" fmla="*/ 70 h 80"/>
                  <a:gd name="T6" fmla="*/ 60 w 86"/>
                  <a:gd name="T7" fmla="*/ 70 h 80"/>
                  <a:gd name="T8" fmla="*/ 14 w 86"/>
                  <a:gd name="T9" fmla="*/ 30 h 80"/>
                  <a:gd name="T10" fmla="*/ 18 w 86"/>
                  <a:gd name="T11" fmla="*/ 30 h 80"/>
                  <a:gd name="T12" fmla="*/ 14 w 86"/>
                  <a:gd name="T13" fmla="*/ 34 h 80"/>
                  <a:gd name="T14" fmla="*/ 14 w 86"/>
                  <a:gd name="T15" fmla="*/ 26 h 80"/>
                  <a:gd name="T16" fmla="*/ 14 w 86"/>
                  <a:gd name="T17" fmla="*/ 34 h 80"/>
                  <a:gd name="T18" fmla="*/ 14 w 86"/>
                  <a:gd name="T19" fmla="*/ 40 h 80"/>
                  <a:gd name="T20" fmla="*/ 14 w 86"/>
                  <a:gd name="T21" fmla="*/ 40 h 80"/>
                  <a:gd name="T22" fmla="*/ 22 w 86"/>
                  <a:gd name="T23" fmla="*/ 38 h 80"/>
                  <a:gd name="T24" fmla="*/ 22 w 86"/>
                  <a:gd name="T25" fmla="*/ 40 h 80"/>
                  <a:gd name="T26" fmla="*/ 26 w 86"/>
                  <a:gd name="T27" fmla="*/ 52 h 80"/>
                  <a:gd name="T28" fmla="*/ 18 w 86"/>
                  <a:gd name="T29" fmla="*/ 44 h 80"/>
                  <a:gd name="T30" fmla="*/ 26 w 86"/>
                  <a:gd name="T31" fmla="*/ 52 h 80"/>
                  <a:gd name="T32" fmla="*/ 44 w 86"/>
                  <a:gd name="T33" fmla="*/ 64 h 80"/>
                  <a:gd name="T34" fmla="*/ 44 w 86"/>
                  <a:gd name="T35" fmla="*/ 64 h 80"/>
                  <a:gd name="T36" fmla="*/ 40 w 86"/>
                  <a:gd name="T37" fmla="*/ 66 h 80"/>
                  <a:gd name="T38" fmla="*/ 52 w 86"/>
                  <a:gd name="T39" fmla="*/ 66 h 80"/>
                  <a:gd name="T40" fmla="*/ 40 w 86"/>
                  <a:gd name="T41" fmla="*/ 66 h 80"/>
                  <a:gd name="T42" fmla="*/ 36 w 86"/>
                  <a:gd name="T43" fmla="*/ 70 h 80"/>
                  <a:gd name="T44" fmla="*/ 52 w 86"/>
                  <a:gd name="T45" fmla="*/ 70 h 80"/>
                  <a:gd name="T46" fmla="*/ 60 w 86"/>
                  <a:gd name="T47" fmla="*/ 74 h 80"/>
                  <a:gd name="T48" fmla="*/ 60 w 86"/>
                  <a:gd name="T49" fmla="*/ 74 h 80"/>
                  <a:gd name="T50" fmla="*/ 52 w 86"/>
                  <a:gd name="T51" fmla="*/ 66 h 80"/>
                  <a:gd name="T52" fmla="*/ 40 w 86"/>
                  <a:gd name="T53" fmla="*/ 60 h 80"/>
                  <a:gd name="T54" fmla="*/ 36 w 86"/>
                  <a:gd name="T55" fmla="*/ 56 h 80"/>
                  <a:gd name="T56" fmla="*/ 26 w 86"/>
                  <a:gd name="T57" fmla="*/ 48 h 80"/>
                  <a:gd name="T58" fmla="*/ 30 w 86"/>
                  <a:gd name="T59" fmla="*/ 44 h 80"/>
                  <a:gd name="T60" fmla="*/ 18 w 86"/>
                  <a:gd name="T61" fmla="*/ 34 h 80"/>
                  <a:gd name="T62" fmla="*/ 14 w 86"/>
                  <a:gd name="T63" fmla="*/ 26 h 80"/>
                  <a:gd name="T64" fmla="*/ 10 w 86"/>
                  <a:gd name="T65" fmla="*/ 30 h 80"/>
                  <a:gd name="T66" fmla="*/ 8 w 86"/>
                  <a:gd name="T67" fmla="*/ 34 h 80"/>
                  <a:gd name="T68" fmla="*/ 0 w 86"/>
                  <a:gd name="T69" fmla="*/ 22 h 80"/>
                  <a:gd name="T70" fmla="*/ 8 w 86"/>
                  <a:gd name="T71" fmla="*/ 22 h 80"/>
                  <a:gd name="T72" fmla="*/ 14 w 86"/>
                  <a:gd name="T73" fmla="*/ 18 h 80"/>
                  <a:gd name="T74" fmla="*/ 22 w 86"/>
                  <a:gd name="T75" fmla="*/ 22 h 80"/>
                  <a:gd name="T76" fmla="*/ 30 w 86"/>
                  <a:gd name="T77" fmla="*/ 14 h 80"/>
                  <a:gd name="T78" fmla="*/ 30 w 86"/>
                  <a:gd name="T79" fmla="*/ 8 h 80"/>
                  <a:gd name="T80" fmla="*/ 36 w 86"/>
                  <a:gd name="T81" fmla="*/ 0 h 80"/>
                  <a:gd name="T82" fmla="*/ 52 w 86"/>
                  <a:gd name="T83" fmla="*/ 8 h 80"/>
                  <a:gd name="T84" fmla="*/ 60 w 86"/>
                  <a:gd name="T85" fmla="*/ 14 h 80"/>
                  <a:gd name="T86" fmla="*/ 74 w 86"/>
                  <a:gd name="T87" fmla="*/ 14 h 80"/>
                  <a:gd name="T88" fmla="*/ 78 w 86"/>
                  <a:gd name="T89" fmla="*/ 22 h 80"/>
                  <a:gd name="T90" fmla="*/ 82 w 86"/>
                  <a:gd name="T91" fmla="*/ 26 h 80"/>
                  <a:gd name="T92" fmla="*/ 74 w 86"/>
                  <a:gd name="T93" fmla="*/ 34 h 80"/>
                  <a:gd name="T94" fmla="*/ 66 w 86"/>
                  <a:gd name="T95" fmla="*/ 30 h 80"/>
                  <a:gd name="T96" fmla="*/ 56 w 86"/>
                  <a:gd name="T97" fmla="*/ 26 h 80"/>
                  <a:gd name="T98" fmla="*/ 40 w 86"/>
                  <a:gd name="T99" fmla="*/ 26 h 80"/>
                  <a:gd name="T100" fmla="*/ 34 w 86"/>
                  <a:gd name="T101" fmla="*/ 26 h 80"/>
                  <a:gd name="T102" fmla="*/ 36 w 86"/>
                  <a:gd name="T103" fmla="*/ 38 h 80"/>
                  <a:gd name="T104" fmla="*/ 40 w 86"/>
                  <a:gd name="T105" fmla="*/ 48 h 80"/>
                  <a:gd name="T106" fmla="*/ 48 w 86"/>
                  <a:gd name="T107" fmla="*/ 60 h 80"/>
                  <a:gd name="T108" fmla="*/ 56 w 86"/>
                  <a:gd name="T109" fmla="*/ 64 h 80"/>
                  <a:gd name="T110" fmla="*/ 60 w 86"/>
                  <a:gd name="T111" fmla="*/ 7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80">
                    <a:moveTo>
                      <a:pt x="60" y="70"/>
                    </a:moveTo>
                    <a:lnTo>
                      <a:pt x="62" y="70"/>
                    </a:lnTo>
                    <a:lnTo>
                      <a:pt x="62" y="74"/>
                    </a:lnTo>
                    <a:lnTo>
                      <a:pt x="66" y="74"/>
                    </a:lnTo>
                    <a:lnTo>
                      <a:pt x="66" y="78"/>
                    </a:lnTo>
                    <a:lnTo>
                      <a:pt x="70" y="78"/>
                    </a:lnTo>
                    <a:lnTo>
                      <a:pt x="70" y="80"/>
                    </a:lnTo>
                    <a:lnTo>
                      <a:pt x="70" y="78"/>
                    </a:lnTo>
                    <a:lnTo>
                      <a:pt x="66" y="78"/>
                    </a:lnTo>
                    <a:lnTo>
                      <a:pt x="62" y="74"/>
                    </a:lnTo>
                    <a:lnTo>
                      <a:pt x="60" y="74"/>
                    </a:lnTo>
                    <a:lnTo>
                      <a:pt x="56" y="70"/>
                    </a:lnTo>
                    <a:lnTo>
                      <a:pt x="52" y="70"/>
                    </a:lnTo>
                    <a:lnTo>
                      <a:pt x="52" y="66"/>
                    </a:lnTo>
                    <a:lnTo>
                      <a:pt x="56" y="70"/>
                    </a:lnTo>
                    <a:lnTo>
                      <a:pt x="60" y="70"/>
                    </a:lnTo>
                    <a:lnTo>
                      <a:pt x="60" y="70"/>
                    </a:lnTo>
                    <a:lnTo>
                      <a:pt x="60" y="70"/>
                    </a:lnTo>
                    <a:close/>
                    <a:moveTo>
                      <a:pt x="18" y="30"/>
                    </a:moveTo>
                    <a:lnTo>
                      <a:pt x="14" y="30"/>
                    </a:lnTo>
                    <a:lnTo>
                      <a:pt x="14" y="26"/>
                    </a:lnTo>
                    <a:lnTo>
                      <a:pt x="18" y="26"/>
                    </a:lnTo>
                    <a:lnTo>
                      <a:pt x="18" y="30"/>
                    </a:lnTo>
                    <a:lnTo>
                      <a:pt x="18" y="30"/>
                    </a:lnTo>
                    <a:lnTo>
                      <a:pt x="18" y="30"/>
                    </a:lnTo>
                    <a:close/>
                    <a:moveTo>
                      <a:pt x="14" y="38"/>
                    </a:moveTo>
                    <a:lnTo>
                      <a:pt x="10" y="34"/>
                    </a:lnTo>
                    <a:lnTo>
                      <a:pt x="14" y="34"/>
                    </a:lnTo>
                    <a:lnTo>
                      <a:pt x="14" y="30"/>
                    </a:lnTo>
                    <a:lnTo>
                      <a:pt x="10" y="30"/>
                    </a:lnTo>
                    <a:lnTo>
                      <a:pt x="10" y="26"/>
                    </a:lnTo>
                    <a:lnTo>
                      <a:pt x="14" y="26"/>
                    </a:lnTo>
                    <a:lnTo>
                      <a:pt x="10" y="26"/>
                    </a:lnTo>
                    <a:lnTo>
                      <a:pt x="10" y="30"/>
                    </a:lnTo>
                    <a:lnTo>
                      <a:pt x="14" y="30"/>
                    </a:lnTo>
                    <a:lnTo>
                      <a:pt x="14" y="34"/>
                    </a:lnTo>
                    <a:lnTo>
                      <a:pt x="14" y="38"/>
                    </a:lnTo>
                    <a:lnTo>
                      <a:pt x="14" y="38"/>
                    </a:lnTo>
                    <a:lnTo>
                      <a:pt x="14" y="38"/>
                    </a:lnTo>
                    <a:close/>
                    <a:moveTo>
                      <a:pt x="14" y="40"/>
                    </a:moveTo>
                    <a:lnTo>
                      <a:pt x="14" y="38"/>
                    </a:lnTo>
                    <a:lnTo>
                      <a:pt x="10" y="38"/>
                    </a:lnTo>
                    <a:lnTo>
                      <a:pt x="14" y="38"/>
                    </a:lnTo>
                    <a:lnTo>
                      <a:pt x="14" y="40"/>
                    </a:lnTo>
                    <a:lnTo>
                      <a:pt x="14" y="40"/>
                    </a:lnTo>
                    <a:lnTo>
                      <a:pt x="14" y="40"/>
                    </a:lnTo>
                    <a:close/>
                    <a:moveTo>
                      <a:pt x="18" y="38"/>
                    </a:moveTo>
                    <a:lnTo>
                      <a:pt x="22" y="38"/>
                    </a:lnTo>
                    <a:lnTo>
                      <a:pt x="22" y="40"/>
                    </a:lnTo>
                    <a:lnTo>
                      <a:pt x="26" y="44"/>
                    </a:lnTo>
                    <a:lnTo>
                      <a:pt x="22" y="44"/>
                    </a:lnTo>
                    <a:lnTo>
                      <a:pt x="22" y="40"/>
                    </a:lnTo>
                    <a:lnTo>
                      <a:pt x="18" y="38"/>
                    </a:lnTo>
                    <a:lnTo>
                      <a:pt x="18" y="38"/>
                    </a:lnTo>
                    <a:lnTo>
                      <a:pt x="18" y="38"/>
                    </a:lnTo>
                    <a:close/>
                    <a:moveTo>
                      <a:pt x="26" y="52"/>
                    </a:moveTo>
                    <a:lnTo>
                      <a:pt x="22" y="52"/>
                    </a:lnTo>
                    <a:lnTo>
                      <a:pt x="22" y="48"/>
                    </a:lnTo>
                    <a:lnTo>
                      <a:pt x="18" y="48"/>
                    </a:lnTo>
                    <a:lnTo>
                      <a:pt x="18" y="44"/>
                    </a:lnTo>
                    <a:lnTo>
                      <a:pt x="22" y="48"/>
                    </a:lnTo>
                    <a:lnTo>
                      <a:pt x="22" y="52"/>
                    </a:lnTo>
                    <a:lnTo>
                      <a:pt x="26" y="52"/>
                    </a:lnTo>
                    <a:lnTo>
                      <a:pt x="26" y="52"/>
                    </a:lnTo>
                    <a:lnTo>
                      <a:pt x="26" y="52"/>
                    </a:lnTo>
                    <a:close/>
                    <a:moveTo>
                      <a:pt x="44" y="64"/>
                    </a:moveTo>
                    <a:lnTo>
                      <a:pt x="40" y="64"/>
                    </a:lnTo>
                    <a:lnTo>
                      <a:pt x="44" y="64"/>
                    </a:lnTo>
                    <a:lnTo>
                      <a:pt x="48" y="64"/>
                    </a:lnTo>
                    <a:lnTo>
                      <a:pt x="44" y="64"/>
                    </a:lnTo>
                    <a:lnTo>
                      <a:pt x="44" y="64"/>
                    </a:lnTo>
                    <a:lnTo>
                      <a:pt x="44" y="64"/>
                    </a:lnTo>
                    <a:close/>
                    <a:moveTo>
                      <a:pt x="52" y="66"/>
                    </a:moveTo>
                    <a:lnTo>
                      <a:pt x="48" y="66"/>
                    </a:lnTo>
                    <a:lnTo>
                      <a:pt x="44" y="66"/>
                    </a:lnTo>
                    <a:lnTo>
                      <a:pt x="40" y="66"/>
                    </a:lnTo>
                    <a:lnTo>
                      <a:pt x="44" y="66"/>
                    </a:lnTo>
                    <a:lnTo>
                      <a:pt x="48" y="66"/>
                    </a:lnTo>
                    <a:lnTo>
                      <a:pt x="52" y="66"/>
                    </a:lnTo>
                    <a:lnTo>
                      <a:pt x="52" y="66"/>
                    </a:lnTo>
                    <a:lnTo>
                      <a:pt x="52" y="66"/>
                    </a:lnTo>
                    <a:close/>
                    <a:moveTo>
                      <a:pt x="36" y="70"/>
                    </a:moveTo>
                    <a:lnTo>
                      <a:pt x="36" y="66"/>
                    </a:lnTo>
                    <a:lnTo>
                      <a:pt x="40" y="66"/>
                    </a:lnTo>
                    <a:lnTo>
                      <a:pt x="40" y="70"/>
                    </a:lnTo>
                    <a:lnTo>
                      <a:pt x="36" y="70"/>
                    </a:lnTo>
                    <a:lnTo>
                      <a:pt x="36" y="70"/>
                    </a:lnTo>
                    <a:lnTo>
                      <a:pt x="36" y="70"/>
                    </a:lnTo>
                    <a:close/>
                    <a:moveTo>
                      <a:pt x="48" y="70"/>
                    </a:moveTo>
                    <a:lnTo>
                      <a:pt x="44" y="70"/>
                    </a:lnTo>
                    <a:lnTo>
                      <a:pt x="48" y="70"/>
                    </a:lnTo>
                    <a:lnTo>
                      <a:pt x="52" y="70"/>
                    </a:lnTo>
                    <a:lnTo>
                      <a:pt x="48" y="70"/>
                    </a:lnTo>
                    <a:lnTo>
                      <a:pt x="48" y="70"/>
                    </a:lnTo>
                    <a:lnTo>
                      <a:pt x="48" y="70"/>
                    </a:lnTo>
                    <a:close/>
                    <a:moveTo>
                      <a:pt x="60" y="74"/>
                    </a:moveTo>
                    <a:lnTo>
                      <a:pt x="56" y="74"/>
                    </a:lnTo>
                    <a:lnTo>
                      <a:pt x="60" y="74"/>
                    </a:lnTo>
                    <a:lnTo>
                      <a:pt x="60" y="74"/>
                    </a:lnTo>
                    <a:lnTo>
                      <a:pt x="60" y="74"/>
                    </a:lnTo>
                    <a:close/>
                    <a:moveTo>
                      <a:pt x="60" y="70"/>
                    </a:moveTo>
                    <a:lnTo>
                      <a:pt x="56" y="70"/>
                    </a:lnTo>
                    <a:lnTo>
                      <a:pt x="56" y="66"/>
                    </a:lnTo>
                    <a:lnTo>
                      <a:pt x="52" y="66"/>
                    </a:lnTo>
                    <a:lnTo>
                      <a:pt x="52" y="64"/>
                    </a:lnTo>
                    <a:lnTo>
                      <a:pt x="48" y="64"/>
                    </a:lnTo>
                    <a:lnTo>
                      <a:pt x="44" y="60"/>
                    </a:lnTo>
                    <a:lnTo>
                      <a:pt x="40" y="60"/>
                    </a:lnTo>
                    <a:lnTo>
                      <a:pt x="36" y="60"/>
                    </a:lnTo>
                    <a:lnTo>
                      <a:pt x="34" y="60"/>
                    </a:lnTo>
                    <a:lnTo>
                      <a:pt x="34" y="56"/>
                    </a:lnTo>
                    <a:lnTo>
                      <a:pt x="36" y="56"/>
                    </a:lnTo>
                    <a:lnTo>
                      <a:pt x="34" y="56"/>
                    </a:lnTo>
                    <a:lnTo>
                      <a:pt x="30" y="52"/>
                    </a:lnTo>
                    <a:lnTo>
                      <a:pt x="26" y="52"/>
                    </a:lnTo>
                    <a:lnTo>
                      <a:pt x="26" y="48"/>
                    </a:lnTo>
                    <a:lnTo>
                      <a:pt x="26" y="44"/>
                    </a:lnTo>
                    <a:lnTo>
                      <a:pt x="22" y="44"/>
                    </a:lnTo>
                    <a:lnTo>
                      <a:pt x="26" y="44"/>
                    </a:lnTo>
                    <a:lnTo>
                      <a:pt x="30" y="44"/>
                    </a:lnTo>
                    <a:lnTo>
                      <a:pt x="26" y="40"/>
                    </a:lnTo>
                    <a:lnTo>
                      <a:pt x="22" y="40"/>
                    </a:lnTo>
                    <a:lnTo>
                      <a:pt x="22" y="38"/>
                    </a:lnTo>
                    <a:lnTo>
                      <a:pt x="18" y="34"/>
                    </a:lnTo>
                    <a:lnTo>
                      <a:pt x="22" y="34"/>
                    </a:lnTo>
                    <a:lnTo>
                      <a:pt x="22" y="30"/>
                    </a:lnTo>
                    <a:lnTo>
                      <a:pt x="18" y="26"/>
                    </a:lnTo>
                    <a:lnTo>
                      <a:pt x="14" y="26"/>
                    </a:lnTo>
                    <a:lnTo>
                      <a:pt x="14" y="22"/>
                    </a:lnTo>
                    <a:lnTo>
                      <a:pt x="10" y="22"/>
                    </a:lnTo>
                    <a:lnTo>
                      <a:pt x="10" y="26"/>
                    </a:lnTo>
                    <a:lnTo>
                      <a:pt x="10" y="30"/>
                    </a:lnTo>
                    <a:lnTo>
                      <a:pt x="8" y="30"/>
                    </a:lnTo>
                    <a:lnTo>
                      <a:pt x="8" y="34"/>
                    </a:lnTo>
                    <a:lnTo>
                      <a:pt x="4" y="34"/>
                    </a:lnTo>
                    <a:lnTo>
                      <a:pt x="8" y="34"/>
                    </a:lnTo>
                    <a:lnTo>
                      <a:pt x="4" y="30"/>
                    </a:lnTo>
                    <a:lnTo>
                      <a:pt x="4" y="26"/>
                    </a:lnTo>
                    <a:lnTo>
                      <a:pt x="4" y="22"/>
                    </a:lnTo>
                    <a:lnTo>
                      <a:pt x="0" y="22"/>
                    </a:lnTo>
                    <a:lnTo>
                      <a:pt x="0" y="18"/>
                    </a:lnTo>
                    <a:lnTo>
                      <a:pt x="4" y="18"/>
                    </a:lnTo>
                    <a:lnTo>
                      <a:pt x="4" y="22"/>
                    </a:lnTo>
                    <a:lnTo>
                      <a:pt x="8" y="22"/>
                    </a:lnTo>
                    <a:lnTo>
                      <a:pt x="10" y="22"/>
                    </a:lnTo>
                    <a:lnTo>
                      <a:pt x="14" y="18"/>
                    </a:lnTo>
                    <a:lnTo>
                      <a:pt x="14" y="14"/>
                    </a:lnTo>
                    <a:lnTo>
                      <a:pt x="14" y="18"/>
                    </a:lnTo>
                    <a:lnTo>
                      <a:pt x="18" y="18"/>
                    </a:lnTo>
                    <a:lnTo>
                      <a:pt x="18" y="22"/>
                    </a:lnTo>
                    <a:lnTo>
                      <a:pt x="22" y="18"/>
                    </a:lnTo>
                    <a:lnTo>
                      <a:pt x="22" y="22"/>
                    </a:lnTo>
                    <a:lnTo>
                      <a:pt x="26" y="22"/>
                    </a:lnTo>
                    <a:lnTo>
                      <a:pt x="26" y="18"/>
                    </a:lnTo>
                    <a:lnTo>
                      <a:pt x="26" y="14"/>
                    </a:lnTo>
                    <a:lnTo>
                      <a:pt x="30" y="14"/>
                    </a:lnTo>
                    <a:lnTo>
                      <a:pt x="34" y="14"/>
                    </a:lnTo>
                    <a:lnTo>
                      <a:pt x="34" y="12"/>
                    </a:lnTo>
                    <a:lnTo>
                      <a:pt x="34" y="8"/>
                    </a:lnTo>
                    <a:lnTo>
                      <a:pt x="30" y="8"/>
                    </a:lnTo>
                    <a:lnTo>
                      <a:pt x="30" y="4"/>
                    </a:lnTo>
                    <a:lnTo>
                      <a:pt x="34" y="4"/>
                    </a:lnTo>
                    <a:lnTo>
                      <a:pt x="36" y="4"/>
                    </a:lnTo>
                    <a:lnTo>
                      <a:pt x="36" y="0"/>
                    </a:lnTo>
                    <a:lnTo>
                      <a:pt x="40" y="0"/>
                    </a:lnTo>
                    <a:lnTo>
                      <a:pt x="44" y="0"/>
                    </a:lnTo>
                    <a:lnTo>
                      <a:pt x="48" y="4"/>
                    </a:lnTo>
                    <a:lnTo>
                      <a:pt x="52" y="8"/>
                    </a:lnTo>
                    <a:lnTo>
                      <a:pt x="52" y="12"/>
                    </a:lnTo>
                    <a:lnTo>
                      <a:pt x="56" y="12"/>
                    </a:lnTo>
                    <a:lnTo>
                      <a:pt x="60" y="12"/>
                    </a:lnTo>
                    <a:lnTo>
                      <a:pt x="60" y="14"/>
                    </a:lnTo>
                    <a:lnTo>
                      <a:pt x="62" y="14"/>
                    </a:lnTo>
                    <a:lnTo>
                      <a:pt x="66" y="14"/>
                    </a:lnTo>
                    <a:lnTo>
                      <a:pt x="70" y="14"/>
                    </a:lnTo>
                    <a:lnTo>
                      <a:pt x="74" y="14"/>
                    </a:lnTo>
                    <a:lnTo>
                      <a:pt x="74" y="12"/>
                    </a:lnTo>
                    <a:lnTo>
                      <a:pt x="78" y="14"/>
                    </a:lnTo>
                    <a:lnTo>
                      <a:pt x="78" y="18"/>
                    </a:lnTo>
                    <a:lnTo>
                      <a:pt x="78" y="22"/>
                    </a:lnTo>
                    <a:lnTo>
                      <a:pt x="82" y="22"/>
                    </a:lnTo>
                    <a:lnTo>
                      <a:pt x="82" y="26"/>
                    </a:lnTo>
                    <a:lnTo>
                      <a:pt x="86" y="26"/>
                    </a:lnTo>
                    <a:lnTo>
                      <a:pt x="82" y="26"/>
                    </a:lnTo>
                    <a:lnTo>
                      <a:pt x="82" y="30"/>
                    </a:lnTo>
                    <a:lnTo>
                      <a:pt x="78" y="30"/>
                    </a:lnTo>
                    <a:lnTo>
                      <a:pt x="78" y="34"/>
                    </a:lnTo>
                    <a:lnTo>
                      <a:pt x="74" y="34"/>
                    </a:lnTo>
                    <a:lnTo>
                      <a:pt x="74" y="30"/>
                    </a:lnTo>
                    <a:lnTo>
                      <a:pt x="70" y="26"/>
                    </a:lnTo>
                    <a:lnTo>
                      <a:pt x="66" y="26"/>
                    </a:lnTo>
                    <a:lnTo>
                      <a:pt x="66" y="30"/>
                    </a:lnTo>
                    <a:lnTo>
                      <a:pt x="62" y="30"/>
                    </a:lnTo>
                    <a:lnTo>
                      <a:pt x="60" y="30"/>
                    </a:lnTo>
                    <a:lnTo>
                      <a:pt x="60" y="26"/>
                    </a:lnTo>
                    <a:lnTo>
                      <a:pt x="56" y="26"/>
                    </a:lnTo>
                    <a:lnTo>
                      <a:pt x="52" y="26"/>
                    </a:lnTo>
                    <a:lnTo>
                      <a:pt x="48" y="26"/>
                    </a:lnTo>
                    <a:lnTo>
                      <a:pt x="44" y="26"/>
                    </a:lnTo>
                    <a:lnTo>
                      <a:pt x="40" y="26"/>
                    </a:lnTo>
                    <a:lnTo>
                      <a:pt x="40" y="30"/>
                    </a:lnTo>
                    <a:lnTo>
                      <a:pt x="36" y="30"/>
                    </a:lnTo>
                    <a:lnTo>
                      <a:pt x="36" y="26"/>
                    </a:lnTo>
                    <a:lnTo>
                      <a:pt x="34" y="26"/>
                    </a:lnTo>
                    <a:lnTo>
                      <a:pt x="34" y="30"/>
                    </a:lnTo>
                    <a:lnTo>
                      <a:pt x="34" y="34"/>
                    </a:lnTo>
                    <a:lnTo>
                      <a:pt x="34" y="38"/>
                    </a:lnTo>
                    <a:lnTo>
                      <a:pt x="36" y="38"/>
                    </a:lnTo>
                    <a:lnTo>
                      <a:pt x="36" y="40"/>
                    </a:lnTo>
                    <a:lnTo>
                      <a:pt x="36" y="44"/>
                    </a:lnTo>
                    <a:lnTo>
                      <a:pt x="40" y="44"/>
                    </a:lnTo>
                    <a:lnTo>
                      <a:pt x="40" y="48"/>
                    </a:lnTo>
                    <a:lnTo>
                      <a:pt x="44" y="48"/>
                    </a:lnTo>
                    <a:lnTo>
                      <a:pt x="44" y="52"/>
                    </a:lnTo>
                    <a:lnTo>
                      <a:pt x="48" y="56"/>
                    </a:lnTo>
                    <a:lnTo>
                      <a:pt x="48" y="60"/>
                    </a:lnTo>
                    <a:lnTo>
                      <a:pt x="52" y="60"/>
                    </a:lnTo>
                    <a:lnTo>
                      <a:pt x="56" y="60"/>
                    </a:lnTo>
                    <a:lnTo>
                      <a:pt x="52" y="64"/>
                    </a:lnTo>
                    <a:lnTo>
                      <a:pt x="56" y="64"/>
                    </a:lnTo>
                    <a:lnTo>
                      <a:pt x="56" y="66"/>
                    </a:lnTo>
                    <a:lnTo>
                      <a:pt x="60" y="66"/>
                    </a:lnTo>
                    <a:lnTo>
                      <a:pt x="60" y="70"/>
                    </a:lnTo>
                    <a:lnTo>
                      <a:pt x="60" y="70"/>
                    </a:lnTo>
                    <a:lnTo>
                      <a:pt x="60" y="70"/>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5" name="Freeform 95">
                <a:extLst>
                  <a:ext uri="{FF2B5EF4-FFF2-40B4-BE49-F238E27FC236}">
                    <a16:creationId xmlns:a16="http://schemas.microsoft.com/office/drawing/2014/main" id="{27F9441F-4A18-4217-A57E-CE1A30615B40}"/>
                  </a:ext>
                </a:extLst>
              </p:cNvPr>
              <p:cNvSpPr>
                <a:spLocks/>
              </p:cNvSpPr>
              <p:nvPr/>
            </p:nvSpPr>
            <p:spPr bwMode="auto">
              <a:xfrm>
                <a:off x="6625293" y="2801657"/>
                <a:ext cx="190536" cy="102294"/>
              </a:xfrm>
              <a:custGeom>
                <a:avLst/>
                <a:gdLst>
                  <a:gd name="T0" fmla="*/ 84 w 98"/>
                  <a:gd name="T1" fmla="*/ 42 h 52"/>
                  <a:gd name="T2" fmla="*/ 80 w 98"/>
                  <a:gd name="T3" fmla="*/ 46 h 52"/>
                  <a:gd name="T4" fmla="*/ 72 w 98"/>
                  <a:gd name="T5" fmla="*/ 46 h 52"/>
                  <a:gd name="T6" fmla="*/ 68 w 98"/>
                  <a:gd name="T7" fmla="*/ 50 h 52"/>
                  <a:gd name="T8" fmla="*/ 68 w 98"/>
                  <a:gd name="T9" fmla="*/ 50 h 52"/>
                  <a:gd name="T10" fmla="*/ 60 w 98"/>
                  <a:gd name="T11" fmla="*/ 46 h 52"/>
                  <a:gd name="T12" fmla="*/ 58 w 98"/>
                  <a:gd name="T13" fmla="*/ 50 h 52"/>
                  <a:gd name="T14" fmla="*/ 54 w 98"/>
                  <a:gd name="T15" fmla="*/ 46 h 52"/>
                  <a:gd name="T16" fmla="*/ 50 w 98"/>
                  <a:gd name="T17" fmla="*/ 46 h 52"/>
                  <a:gd name="T18" fmla="*/ 46 w 98"/>
                  <a:gd name="T19" fmla="*/ 42 h 52"/>
                  <a:gd name="T20" fmla="*/ 42 w 98"/>
                  <a:gd name="T21" fmla="*/ 42 h 52"/>
                  <a:gd name="T22" fmla="*/ 38 w 98"/>
                  <a:gd name="T23" fmla="*/ 46 h 52"/>
                  <a:gd name="T24" fmla="*/ 38 w 98"/>
                  <a:gd name="T25" fmla="*/ 52 h 52"/>
                  <a:gd name="T26" fmla="*/ 34 w 98"/>
                  <a:gd name="T27" fmla="*/ 52 h 52"/>
                  <a:gd name="T28" fmla="*/ 26 w 98"/>
                  <a:gd name="T29" fmla="*/ 50 h 52"/>
                  <a:gd name="T30" fmla="*/ 24 w 98"/>
                  <a:gd name="T31" fmla="*/ 46 h 52"/>
                  <a:gd name="T32" fmla="*/ 24 w 98"/>
                  <a:gd name="T33" fmla="*/ 46 h 52"/>
                  <a:gd name="T34" fmla="*/ 20 w 98"/>
                  <a:gd name="T35" fmla="*/ 42 h 52"/>
                  <a:gd name="T36" fmla="*/ 12 w 98"/>
                  <a:gd name="T37" fmla="*/ 38 h 52"/>
                  <a:gd name="T38" fmla="*/ 8 w 98"/>
                  <a:gd name="T39" fmla="*/ 30 h 52"/>
                  <a:gd name="T40" fmla="*/ 4 w 98"/>
                  <a:gd name="T41" fmla="*/ 26 h 52"/>
                  <a:gd name="T42" fmla="*/ 4 w 98"/>
                  <a:gd name="T43" fmla="*/ 22 h 52"/>
                  <a:gd name="T44" fmla="*/ 0 w 98"/>
                  <a:gd name="T45" fmla="*/ 18 h 52"/>
                  <a:gd name="T46" fmla="*/ 4 w 98"/>
                  <a:gd name="T47" fmla="*/ 18 h 52"/>
                  <a:gd name="T48" fmla="*/ 8 w 98"/>
                  <a:gd name="T49" fmla="*/ 12 h 52"/>
                  <a:gd name="T50" fmla="*/ 12 w 98"/>
                  <a:gd name="T51" fmla="*/ 12 h 52"/>
                  <a:gd name="T52" fmla="*/ 12 w 98"/>
                  <a:gd name="T53" fmla="*/ 12 h 52"/>
                  <a:gd name="T54" fmla="*/ 16 w 98"/>
                  <a:gd name="T55" fmla="*/ 12 h 52"/>
                  <a:gd name="T56" fmla="*/ 20 w 98"/>
                  <a:gd name="T57" fmla="*/ 8 h 52"/>
                  <a:gd name="T58" fmla="*/ 24 w 98"/>
                  <a:gd name="T59" fmla="*/ 8 h 52"/>
                  <a:gd name="T60" fmla="*/ 26 w 98"/>
                  <a:gd name="T61" fmla="*/ 4 h 52"/>
                  <a:gd name="T62" fmla="*/ 30 w 98"/>
                  <a:gd name="T63" fmla="*/ 0 h 52"/>
                  <a:gd name="T64" fmla="*/ 34 w 98"/>
                  <a:gd name="T65" fmla="*/ 0 h 52"/>
                  <a:gd name="T66" fmla="*/ 38 w 98"/>
                  <a:gd name="T67" fmla="*/ 4 h 52"/>
                  <a:gd name="T68" fmla="*/ 38 w 98"/>
                  <a:gd name="T69" fmla="*/ 4 h 52"/>
                  <a:gd name="T70" fmla="*/ 46 w 98"/>
                  <a:gd name="T71" fmla="*/ 0 h 52"/>
                  <a:gd name="T72" fmla="*/ 46 w 98"/>
                  <a:gd name="T73" fmla="*/ 4 h 52"/>
                  <a:gd name="T74" fmla="*/ 50 w 98"/>
                  <a:gd name="T75" fmla="*/ 4 h 52"/>
                  <a:gd name="T76" fmla="*/ 58 w 98"/>
                  <a:gd name="T77" fmla="*/ 8 h 52"/>
                  <a:gd name="T78" fmla="*/ 60 w 98"/>
                  <a:gd name="T79" fmla="*/ 8 h 52"/>
                  <a:gd name="T80" fmla="*/ 60 w 98"/>
                  <a:gd name="T81" fmla="*/ 12 h 52"/>
                  <a:gd name="T82" fmla="*/ 60 w 98"/>
                  <a:gd name="T83" fmla="*/ 16 h 52"/>
                  <a:gd name="T84" fmla="*/ 64 w 98"/>
                  <a:gd name="T85" fmla="*/ 18 h 52"/>
                  <a:gd name="T86" fmla="*/ 68 w 98"/>
                  <a:gd name="T87" fmla="*/ 18 h 52"/>
                  <a:gd name="T88" fmla="*/ 72 w 98"/>
                  <a:gd name="T89" fmla="*/ 18 h 52"/>
                  <a:gd name="T90" fmla="*/ 68 w 98"/>
                  <a:gd name="T91" fmla="*/ 12 h 52"/>
                  <a:gd name="T92" fmla="*/ 72 w 98"/>
                  <a:gd name="T93" fmla="*/ 16 h 52"/>
                  <a:gd name="T94" fmla="*/ 80 w 98"/>
                  <a:gd name="T95" fmla="*/ 16 h 52"/>
                  <a:gd name="T96" fmla="*/ 80 w 98"/>
                  <a:gd name="T97" fmla="*/ 16 h 52"/>
                  <a:gd name="T98" fmla="*/ 80 w 98"/>
                  <a:gd name="T99" fmla="*/ 18 h 52"/>
                  <a:gd name="T100" fmla="*/ 88 w 98"/>
                  <a:gd name="T101" fmla="*/ 18 h 52"/>
                  <a:gd name="T102" fmla="*/ 94 w 98"/>
                  <a:gd name="T103" fmla="*/ 22 h 52"/>
                  <a:gd name="T104" fmla="*/ 94 w 98"/>
                  <a:gd name="T105" fmla="*/ 30 h 52"/>
                  <a:gd name="T106" fmla="*/ 94 w 98"/>
                  <a:gd name="T107" fmla="*/ 30 h 52"/>
                  <a:gd name="T108" fmla="*/ 88 w 98"/>
                  <a:gd name="T109" fmla="*/ 38 h 52"/>
                  <a:gd name="T110" fmla="*/ 88 w 98"/>
                  <a:gd name="T111"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8" h="52">
                    <a:moveTo>
                      <a:pt x="88" y="38"/>
                    </a:moveTo>
                    <a:lnTo>
                      <a:pt x="88" y="42"/>
                    </a:lnTo>
                    <a:lnTo>
                      <a:pt x="88" y="42"/>
                    </a:lnTo>
                    <a:lnTo>
                      <a:pt x="88" y="42"/>
                    </a:lnTo>
                    <a:lnTo>
                      <a:pt x="84" y="42"/>
                    </a:lnTo>
                    <a:lnTo>
                      <a:pt x="84" y="46"/>
                    </a:lnTo>
                    <a:lnTo>
                      <a:pt x="80" y="46"/>
                    </a:lnTo>
                    <a:lnTo>
                      <a:pt x="80" y="46"/>
                    </a:lnTo>
                    <a:lnTo>
                      <a:pt x="80" y="46"/>
                    </a:lnTo>
                    <a:lnTo>
                      <a:pt x="80" y="46"/>
                    </a:lnTo>
                    <a:lnTo>
                      <a:pt x="76" y="46"/>
                    </a:lnTo>
                    <a:lnTo>
                      <a:pt x="76" y="46"/>
                    </a:lnTo>
                    <a:lnTo>
                      <a:pt x="76" y="46"/>
                    </a:lnTo>
                    <a:lnTo>
                      <a:pt x="76" y="46"/>
                    </a:lnTo>
                    <a:lnTo>
                      <a:pt x="72" y="46"/>
                    </a:lnTo>
                    <a:lnTo>
                      <a:pt x="72" y="46"/>
                    </a:lnTo>
                    <a:lnTo>
                      <a:pt x="72" y="46"/>
                    </a:lnTo>
                    <a:lnTo>
                      <a:pt x="72" y="50"/>
                    </a:lnTo>
                    <a:lnTo>
                      <a:pt x="72" y="50"/>
                    </a:lnTo>
                    <a:lnTo>
                      <a:pt x="68" y="50"/>
                    </a:lnTo>
                    <a:lnTo>
                      <a:pt x="68" y="50"/>
                    </a:lnTo>
                    <a:lnTo>
                      <a:pt x="68" y="50"/>
                    </a:lnTo>
                    <a:lnTo>
                      <a:pt x="68" y="50"/>
                    </a:lnTo>
                    <a:lnTo>
                      <a:pt x="68" y="50"/>
                    </a:lnTo>
                    <a:lnTo>
                      <a:pt x="68" y="50"/>
                    </a:lnTo>
                    <a:lnTo>
                      <a:pt x="68" y="50"/>
                    </a:lnTo>
                    <a:lnTo>
                      <a:pt x="64" y="50"/>
                    </a:lnTo>
                    <a:lnTo>
                      <a:pt x="64" y="46"/>
                    </a:lnTo>
                    <a:lnTo>
                      <a:pt x="64" y="46"/>
                    </a:lnTo>
                    <a:lnTo>
                      <a:pt x="60" y="46"/>
                    </a:lnTo>
                    <a:lnTo>
                      <a:pt x="60" y="46"/>
                    </a:lnTo>
                    <a:lnTo>
                      <a:pt x="60" y="50"/>
                    </a:lnTo>
                    <a:lnTo>
                      <a:pt x="60" y="50"/>
                    </a:lnTo>
                    <a:lnTo>
                      <a:pt x="60" y="50"/>
                    </a:lnTo>
                    <a:lnTo>
                      <a:pt x="58" y="50"/>
                    </a:lnTo>
                    <a:lnTo>
                      <a:pt x="58" y="50"/>
                    </a:lnTo>
                    <a:lnTo>
                      <a:pt x="58" y="50"/>
                    </a:lnTo>
                    <a:lnTo>
                      <a:pt x="58" y="50"/>
                    </a:lnTo>
                    <a:lnTo>
                      <a:pt x="58" y="46"/>
                    </a:lnTo>
                    <a:lnTo>
                      <a:pt x="54" y="46"/>
                    </a:lnTo>
                    <a:lnTo>
                      <a:pt x="54" y="46"/>
                    </a:lnTo>
                    <a:lnTo>
                      <a:pt x="54" y="46"/>
                    </a:lnTo>
                    <a:lnTo>
                      <a:pt x="50" y="46"/>
                    </a:lnTo>
                    <a:lnTo>
                      <a:pt x="50" y="46"/>
                    </a:lnTo>
                    <a:lnTo>
                      <a:pt x="50" y="46"/>
                    </a:lnTo>
                    <a:lnTo>
                      <a:pt x="50" y="46"/>
                    </a:lnTo>
                    <a:lnTo>
                      <a:pt x="50" y="46"/>
                    </a:lnTo>
                    <a:lnTo>
                      <a:pt x="46" y="42"/>
                    </a:lnTo>
                    <a:lnTo>
                      <a:pt x="46" y="42"/>
                    </a:lnTo>
                    <a:lnTo>
                      <a:pt x="46" y="42"/>
                    </a:lnTo>
                    <a:lnTo>
                      <a:pt x="46" y="42"/>
                    </a:lnTo>
                    <a:lnTo>
                      <a:pt x="42" y="42"/>
                    </a:lnTo>
                    <a:lnTo>
                      <a:pt x="42" y="42"/>
                    </a:lnTo>
                    <a:lnTo>
                      <a:pt x="42" y="42"/>
                    </a:lnTo>
                    <a:lnTo>
                      <a:pt x="42" y="42"/>
                    </a:lnTo>
                    <a:lnTo>
                      <a:pt x="42" y="46"/>
                    </a:lnTo>
                    <a:lnTo>
                      <a:pt x="42" y="46"/>
                    </a:lnTo>
                    <a:lnTo>
                      <a:pt x="38" y="46"/>
                    </a:lnTo>
                    <a:lnTo>
                      <a:pt x="38" y="46"/>
                    </a:lnTo>
                    <a:lnTo>
                      <a:pt x="38" y="46"/>
                    </a:lnTo>
                    <a:lnTo>
                      <a:pt x="38" y="50"/>
                    </a:lnTo>
                    <a:lnTo>
                      <a:pt x="38" y="50"/>
                    </a:lnTo>
                    <a:lnTo>
                      <a:pt x="38" y="50"/>
                    </a:lnTo>
                    <a:lnTo>
                      <a:pt x="38" y="52"/>
                    </a:lnTo>
                    <a:lnTo>
                      <a:pt x="38" y="52"/>
                    </a:lnTo>
                    <a:lnTo>
                      <a:pt x="38" y="50"/>
                    </a:lnTo>
                    <a:lnTo>
                      <a:pt x="34" y="50"/>
                    </a:lnTo>
                    <a:lnTo>
                      <a:pt x="34" y="50"/>
                    </a:lnTo>
                    <a:lnTo>
                      <a:pt x="34" y="50"/>
                    </a:lnTo>
                    <a:lnTo>
                      <a:pt x="34" y="52"/>
                    </a:lnTo>
                    <a:lnTo>
                      <a:pt x="30" y="52"/>
                    </a:lnTo>
                    <a:lnTo>
                      <a:pt x="30" y="52"/>
                    </a:lnTo>
                    <a:lnTo>
                      <a:pt x="26" y="50"/>
                    </a:lnTo>
                    <a:lnTo>
                      <a:pt x="26" y="50"/>
                    </a:lnTo>
                    <a:lnTo>
                      <a:pt x="26" y="50"/>
                    </a:lnTo>
                    <a:lnTo>
                      <a:pt x="26" y="50"/>
                    </a:lnTo>
                    <a:lnTo>
                      <a:pt x="24" y="50"/>
                    </a:lnTo>
                    <a:lnTo>
                      <a:pt x="24" y="46"/>
                    </a:lnTo>
                    <a:lnTo>
                      <a:pt x="24" y="46"/>
                    </a:lnTo>
                    <a:lnTo>
                      <a:pt x="24" y="46"/>
                    </a:lnTo>
                    <a:lnTo>
                      <a:pt x="24" y="46"/>
                    </a:lnTo>
                    <a:lnTo>
                      <a:pt x="24" y="46"/>
                    </a:lnTo>
                    <a:lnTo>
                      <a:pt x="24" y="46"/>
                    </a:lnTo>
                    <a:lnTo>
                      <a:pt x="24" y="46"/>
                    </a:lnTo>
                    <a:lnTo>
                      <a:pt x="24" y="46"/>
                    </a:lnTo>
                    <a:lnTo>
                      <a:pt x="24" y="46"/>
                    </a:lnTo>
                    <a:lnTo>
                      <a:pt x="24" y="46"/>
                    </a:lnTo>
                    <a:lnTo>
                      <a:pt x="24" y="46"/>
                    </a:lnTo>
                    <a:lnTo>
                      <a:pt x="20" y="42"/>
                    </a:lnTo>
                    <a:lnTo>
                      <a:pt x="20" y="42"/>
                    </a:lnTo>
                    <a:lnTo>
                      <a:pt x="20" y="42"/>
                    </a:lnTo>
                    <a:lnTo>
                      <a:pt x="20" y="42"/>
                    </a:lnTo>
                    <a:lnTo>
                      <a:pt x="20" y="42"/>
                    </a:lnTo>
                    <a:lnTo>
                      <a:pt x="16" y="38"/>
                    </a:lnTo>
                    <a:lnTo>
                      <a:pt x="12" y="38"/>
                    </a:lnTo>
                    <a:lnTo>
                      <a:pt x="12" y="34"/>
                    </a:lnTo>
                    <a:lnTo>
                      <a:pt x="12" y="34"/>
                    </a:lnTo>
                    <a:lnTo>
                      <a:pt x="12" y="34"/>
                    </a:lnTo>
                    <a:lnTo>
                      <a:pt x="8" y="34"/>
                    </a:lnTo>
                    <a:lnTo>
                      <a:pt x="8" y="30"/>
                    </a:lnTo>
                    <a:lnTo>
                      <a:pt x="8" y="30"/>
                    </a:lnTo>
                    <a:lnTo>
                      <a:pt x="8" y="30"/>
                    </a:lnTo>
                    <a:lnTo>
                      <a:pt x="4" y="30"/>
                    </a:lnTo>
                    <a:lnTo>
                      <a:pt x="4" y="26"/>
                    </a:lnTo>
                    <a:lnTo>
                      <a:pt x="4" y="26"/>
                    </a:lnTo>
                    <a:lnTo>
                      <a:pt x="4" y="26"/>
                    </a:lnTo>
                    <a:lnTo>
                      <a:pt x="8" y="22"/>
                    </a:lnTo>
                    <a:lnTo>
                      <a:pt x="4" y="22"/>
                    </a:lnTo>
                    <a:lnTo>
                      <a:pt x="4" y="22"/>
                    </a:lnTo>
                    <a:lnTo>
                      <a:pt x="4" y="22"/>
                    </a:lnTo>
                    <a:lnTo>
                      <a:pt x="4" y="18"/>
                    </a:lnTo>
                    <a:lnTo>
                      <a:pt x="4" y="18"/>
                    </a:lnTo>
                    <a:lnTo>
                      <a:pt x="0" y="18"/>
                    </a:lnTo>
                    <a:lnTo>
                      <a:pt x="0" y="18"/>
                    </a:lnTo>
                    <a:lnTo>
                      <a:pt x="0" y="18"/>
                    </a:lnTo>
                    <a:lnTo>
                      <a:pt x="0" y="16"/>
                    </a:lnTo>
                    <a:lnTo>
                      <a:pt x="0" y="16"/>
                    </a:lnTo>
                    <a:lnTo>
                      <a:pt x="0" y="16"/>
                    </a:lnTo>
                    <a:lnTo>
                      <a:pt x="4" y="18"/>
                    </a:lnTo>
                    <a:lnTo>
                      <a:pt x="4" y="18"/>
                    </a:lnTo>
                    <a:lnTo>
                      <a:pt x="4" y="16"/>
                    </a:lnTo>
                    <a:lnTo>
                      <a:pt x="4" y="16"/>
                    </a:lnTo>
                    <a:lnTo>
                      <a:pt x="4" y="16"/>
                    </a:lnTo>
                    <a:lnTo>
                      <a:pt x="4" y="16"/>
                    </a:lnTo>
                    <a:lnTo>
                      <a:pt x="8" y="12"/>
                    </a:lnTo>
                    <a:lnTo>
                      <a:pt x="8" y="12"/>
                    </a:lnTo>
                    <a:lnTo>
                      <a:pt x="8" y="12"/>
                    </a:lnTo>
                    <a:lnTo>
                      <a:pt x="8" y="12"/>
                    </a:lnTo>
                    <a:lnTo>
                      <a:pt x="12" y="12"/>
                    </a:lnTo>
                    <a:lnTo>
                      <a:pt x="12" y="12"/>
                    </a:lnTo>
                    <a:lnTo>
                      <a:pt x="12" y="12"/>
                    </a:lnTo>
                    <a:lnTo>
                      <a:pt x="12" y="12"/>
                    </a:lnTo>
                    <a:lnTo>
                      <a:pt x="12" y="12"/>
                    </a:lnTo>
                    <a:lnTo>
                      <a:pt x="12" y="12"/>
                    </a:lnTo>
                    <a:lnTo>
                      <a:pt x="12" y="12"/>
                    </a:lnTo>
                    <a:lnTo>
                      <a:pt x="12" y="12"/>
                    </a:lnTo>
                    <a:lnTo>
                      <a:pt x="16" y="12"/>
                    </a:lnTo>
                    <a:lnTo>
                      <a:pt x="16" y="12"/>
                    </a:lnTo>
                    <a:lnTo>
                      <a:pt x="16" y="12"/>
                    </a:lnTo>
                    <a:lnTo>
                      <a:pt x="16" y="12"/>
                    </a:lnTo>
                    <a:lnTo>
                      <a:pt x="16" y="8"/>
                    </a:lnTo>
                    <a:lnTo>
                      <a:pt x="20" y="8"/>
                    </a:lnTo>
                    <a:lnTo>
                      <a:pt x="20" y="8"/>
                    </a:lnTo>
                    <a:lnTo>
                      <a:pt x="20" y="8"/>
                    </a:lnTo>
                    <a:lnTo>
                      <a:pt x="20" y="8"/>
                    </a:lnTo>
                    <a:lnTo>
                      <a:pt x="20" y="8"/>
                    </a:lnTo>
                    <a:lnTo>
                      <a:pt x="20" y="8"/>
                    </a:lnTo>
                    <a:lnTo>
                      <a:pt x="20" y="8"/>
                    </a:lnTo>
                    <a:lnTo>
                      <a:pt x="24" y="8"/>
                    </a:lnTo>
                    <a:lnTo>
                      <a:pt x="24" y="8"/>
                    </a:lnTo>
                    <a:lnTo>
                      <a:pt x="24" y="8"/>
                    </a:lnTo>
                    <a:lnTo>
                      <a:pt x="24" y="8"/>
                    </a:lnTo>
                    <a:lnTo>
                      <a:pt x="26" y="4"/>
                    </a:lnTo>
                    <a:lnTo>
                      <a:pt x="26" y="4"/>
                    </a:lnTo>
                    <a:lnTo>
                      <a:pt x="26" y="4"/>
                    </a:lnTo>
                    <a:lnTo>
                      <a:pt x="30" y="4"/>
                    </a:lnTo>
                    <a:lnTo>
                      <a:pt x="30" y="4"/>
                    </a:lnTo>
                    <a:lnTo>
                      <a:pt x="34" y="0"/>
                    </a:lnTo>
                    <a:lnTo>
                      <a:pt x="30" y="0"/>
                    </a:lnTo>
                    <a:lnTo>
                      <a:pt x="30" y="0"/>
                    </a:lnTo>
                    <a:lnTo>
                      <a:pt x="30" y="0"/>
                    </a:lnTo>
                    <a:lnTo>
                      <a:pt x="30" y="0"/>
                    </a:lnTo>
                    <a:lnTo>
                      <a:pt x="34" y="0"/>
                    </a:lnTo>
                    <a:lnTo>
                      <a:pt x="34" y="0"/>
                    </a:lnTo>
                    <a:lnTo>
                      <a:pt x="34" y="0"/>
                    </a:lnTo>
                    <a:lnTo>
                      <a:pt x="38" y="4"/>
                    </a:lnTo>
                    <a:lnTo>
                      <a:pt x="38" y="4"/>
                    </a:lnTo>
                    <a:lnTo>
                      <a:pt x="34" y="4"/>
                    </a:lnTo>
                    <a:lnTo>
                      <a:pt x="38" y="4"/>
                    </a:lnTo>
                    <a:lnTo>
                      <a:pt x="38" y="4"/>
                    </a:lnTo>
                    <a:lnTo>
                      <a:pt x="38" y="4"/>
                    </a:lnTo>
                    <a:lnTo>
                      <a:pt x="38" y="4"/>
                    </a:lnTo>
                    <a:lnTo>
                      <a:pt x="38" y="4"/>
                    </a:lnTo>
                    <a:lnTo>
                      <a:pt x="38" y="4"/>
                    </a:lnTo>
                    <a:lnTo>
                      <a:pt x="38" y="4"/>
                    </a:lnTo>
                    <a:lnTo>
                      <a:pt x="42" y="4"/>
                    </a:lnTo>
                    <a:lnTo>
                      <a:pt x="42" y="4"/>
                    </a:lnTo>
                    <a:lnTo>
                      <a:pt x="42" y="0"/>
                    </a:lnTo>
                    <a:lnTo>
                      <a:pt x="42" y="0"/>
                    </a:lnTo>
                    <a:lnTo>
                      <a:pt x="46" y="0"/>
                    </a:lnTo>
                    <a:lnTo>
                      <a:pt x="46" y="0"/>
                    </a:lnTo>
                    <a:lnTo>
                      <a:pt x="46" y="0"/>
                    </a:lnTo>
                    <a:lnTo>
                      <a:pt x="46" y="0"/>
                    </a:lnTo>
                    <a:lnTo>
                      <a:pt x="46" y="4"/>
                    </a:lnTo>
                    <a:lnTo>
                      <a:pt x="46" y="4"/>
                    </a:lnTo>
                    <a:lnTo>
                      <a:pt x="46" y="4"/>
                    </a:lnTo>
                    <a:lnTo>
                      <a:pt x="46" y="4"/>
                    </a:lnTo>
                    <a:lnTo>
                      <a:pt x="46" y="4"/>
                    </a:lnTo>
                    <a:lnTo>
                      <a:pt x="50" y="4"/>
                    </a:lnTo>
                    <a:lnTo>
                      <a:pt x="50" y="4"/>
                    </a:lnTo>
                    <a:lnTo>
                      <a:pt x="54" y="8"/>
                    </a:lnTo>
                    <a:lnTo>
                      <a:pt x="58" y="8"/>
                    </a:lnTo>
                    <a:lnTo>
                      <a:pt x="58" y="8"/>
                    </a:lnTo>
                    <a:lnTo>
                      <a:pt x="58" y="8"/>
                    </a:lnTo>
                    <a:lnTo>
                      <a:pt x="58" y="8"/>
                    </a:lnTo>
                    <a:lnTo>
                      <a:pt x="58" y="8"/>
                    </a:lnTo>
                    <a:lnTo>
                      <a:pt x="60" y="8"/>
                    </a:lnTo>
                    <a:lnTo>
                      <a:pt x="60" y="8"/>
                    </a:lnTo>
                    <a:lnTo>
                      <a:pt x="60" y="8"/>
                    </a:lnTo>
                    <a:lnTo>
                      <a:pt x="60" y="8"/>
                    </a:lnTo>
                    <a:lnTo>
                      <a:pt x="60" y="8"/>
                    </a:lnTo>
                    <a:lnTo>
                      <a:pt x="60" y="12"/>
                    </a:lnTo>
                    <a:lnTo>
                      <a:pt x="60" y="12"/>
                    </a:lnTo>
                    <a:lnTo>
                      <a:pt x="60" y="12"/>
                    </a:lnTo>
                    <a:lnTo>
                      <a:pt x="60" y="12"/>
                    </a:lnTo>
                    <a:lnTo>
                      <a:pt x="60" y="12"/>
                    </a:lnTo>
                    <a:lnTo>
                      <a:pt x="60" y="16"/>
                    </a:lnTo>
                    <a:lnTo>
                      <a:pt x="60" y="16"/>
                    </a:lnTo>
                    <a:lnTo>
                      <a:pt x="60" y="16"/>
                    </a:lnTo>
                    <a:lnTo>
                      <a:pt x="60" y="16"/>
                    </a:lnTo>
                    <a:lnTo>
                      <a:pt x="60" y="16"/>
                    </a:lnTo>
                    <a:lnTo>
                      <a:pt x="64" y="16"/>
                    </a:lnTo>
                    <a:lnTo>
                      <a:pt x="64" y="18"/>
                    </a:lnTo>
                    <a:lnTo>
                      <a:pt x="64" y="18"/>
                    </a:lnTo>
                    <a:lnTo>
                      <a:pt x="64" y="18"/>
                    </a:lnTo>
                    <a:lnTo>
                      <a:pt x="64" y="18"/>
                    </a:lnTo>
                    <a:lnTo>
                      <a:pt x="64" y="18"/>
                    </a:lnTo>
                    <a:lnTo>
                      <a:pt x="64" y="18"/>
                    </a:lnTo>
                    <a:lnTo>
                      <a:pt x="68" y="18"/>
                    </a:lnTo>
                    <a:lnTo>
                      <a:pt x="68" y="18"/>
                    </a:lnTo>
                    <a:lnTo>
                      <a:pt x="68" y="18"/>
                    </a:lnTo>
                    <a:lnTo>
                      <a:pt x="68" y="18"/>
                    </a:lnTo>
                    <a:lnTo>
                      <a:pt x="68" y="16"/>
                    </a:lnTo>
                    <a:lnTo>
                      <a:pt x="68" y="16"/>
                    </a:lnTo>
                    <a:lnTo>
                      <a:pt x="72" y="18"/>
                    </a:lnTo>
                    <a:lnTo>
                      <a:pt x="68" y="16"/>
                    </a:lnTo>
                    <a:lnTo>
                      <a:pt x="68" y="16"/>
                    </a:lnTo>
                    <a:lnTo>
                      <a:pt x="68" y="12"/>
                    </a:lnTo>
                    <a:lnTo>
                      <a:pt x="68" y="12"/>
                    </a:lnTo>
                    <a:lnTo>
                      <a:pt x="68" y="12"/>
                    </a:lnTo>
                    <a:lnTo>
                      <a:pt x="68" y="12"/>
                    </a:lnTo>
                    <a:lnTo>
                      <a:pt x="72" y="12"/>
                    </a:lnTo>
                    <a:lnTo>
                      <a:pt x="72" y="16"/>
                    </a:lnTo>
                    <a:lnTo>
                      <a:pt x="72" y="16"/>
                    </a:lnTo>
                    <a:lnTo>
                      <a:pt x="72" y="16"/>
                    </a:lnTo>
                    <a:lnTo>
                      <a:pt x="76" y="16"/>
                    </a:lnTo>
                    <a:lnTo>
                      <a:pt x="76" y="16"/>
                    </a:lnTo>
                    <a:lnTo>
                      <a:pt x="76" y="16"/>
                    </a:lnTo>
                    <a:lnTo>
                      <a:pt x="80" y="16"/>
                    </a:lnTo>
                    <a:lnTo>
                      <a:pt x="80" y="16"/>
                    </a:lnTo>
                    <a:lnTo>
                      <a:pt x="80" y="16"/>
                    </a:lnTo>
                    <a:lnTo>
                      <a:pt x="80" y="16"/>
                    </a:lnTo>
                    <a:lnTo>
                      <a:pt x="80" y="16"/>
                    </a:lnTo>
                    <a:lnTo>
                      <a:pt x="80" y="16"/>
                    </a:lnTo>
                    <a:lnTo>
                      <a:pt x="80" y="16"/>
                    </a:lnTo>
                    <a:lnTo>
                      <a:pt x="80" y="18"/>
                    </a:lnTo>
                    <a:lnTo>
                      <a:pt x="80" y="18"/>
                    </a:lnTo>
                    <a:lnTo>
                      <a:pt x="80" y="18"/>
                    </a:lnTo>
                    <a:lnTo>
                      <a:pt x="80" y="18"/>
                    </a:lnTo>
                    <a:lnTo>
                      <a:pt x="80" y="18"/>
                    </a:lnTo>
                    <a:lnTo>
                      <a:pt x="84" y="22"/>
                    </a:lnTo>
                    <a:lnTo>
                      <a:pt x="84" y="22"/>
                    </a:lnTo>
                    <a:lnTo>
                      <a:pt x="84" y="22"/>
                    </a:lnTo>
                    <a:lnTo>
                      <a:pt x="84" y="22"/>
                    </a:lnTo>
                    <a:lnTo>
                      <a:pt x="88" y="18"/>
                    </a:lnTo>
                    <a:lnTo>
                      <a:pt x="88" y="22"/>
                    </a:lnTo>
                    <a:lnTo>
                      <a:pt x="88" y="22"/>
                    </a:lnTo>
                    <a:lnTo>
                      <a:pt x="90" y="22"/>
                    </a:lnTo>
                    <a:lnTo>
                      <a:pt x="90" y="22"/>
                    </a:lnTo>
                    <a:lnTo>
                      <a:pt x="94" y="22"/>
                    </a:lnTo>
                    <a:lnTo>
                      <a:pt x="94" y="26"/>
                    </a:lnTo>
                    <a:lnTo>
                      <a:pt x="94" y="26"/>
                    </a:lnTo>
                    <a:lnTo>
                      <a:pt x="94" y="26"/>
                    </a:lnTo>
                    <a:lnTo>
                      <a:pt x="94" y="30"/>
                    </a:lnTo>
                    <a:lnTo>
                      <a:pt x="94" y="30"/>
                    </a:lnTo>
                    <a:lnTo>
                      <a:pt x="98" y="30"/>
                    </a:lnTo>
                    <a:lnTo>
                      <a:pt x="98" y="30"/>
                    </a:lnTo>
                    <a:lnTo>
                      <a:pt x="98" y="30"/>
                    </a:lnTo>
                    <a:lnTo>
                      <a:pt x="94" y="30"/>
                    </a:lnTo>
                    <a:lnTo>
                      <a:pt x="94" y="30"/>
                    </a:lnTo>
                    <a:lnTo>
                      <a:pt x="90" y="34"/>
                    </a:lnTo>
                    <a:lnTo>
                      <a:pt x="90" y="34"/>
                    </a:lnTo>
                    <a:lnTo>
                      <a:pt x="90" y="34"/>
                    </a:lnTo>
                    <a:lnTo>
                      <a:pt x="88" y="38"/>
                    </a:lnTo>
                    <a:lnTo>
                      <a:pt x="88" y="38"/>
                    </a:lnTo>
                    <a:lnTo>
                      <a:pt x="88" y="38"/>
                    </a:lnTo>
                    <a:lnTo>
                      <a:pt x="88" y="38"/>
                    </a:lnTo>
                    <a:lnTo>
                      <a:pt x="88" y="38"/>
                    </a:lnTo>
                    <a:lnTo>
                      <a:pt x="88" y="38"/>
                    </a:lnTo>
                    <a:lnTo>
                      <a:pt x="88" y="38"/>
                    </a:lnTo>
                    <a:lnTo>
                      <a:pt x="88" y="38"/>
                    </a:lnTo>
                    <a:lnTo>
                      <a:pt x="88" y="3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6" name="Freeform 96">
                <a:extLst>
                  <a:ext uri="{FF2B5EF4-FFF2-40B4-BE49-F238E27FC236}">
                    <a16:creationId xmlns:a16="http://schemas.microsoft.com/office/drawing/2014/main" id="{ADF57EC5-A62F-4FDD-B109-03F5314DFE6C}"/>
                  </a:ext>
                </a:extLst>
              </p:cNvPr>
              <p:cNvSpPr>
                <a:spLocks noEditPoints="1"/>
              </p:cNvSpPr>
              <p:nvPr/>
            </p:nvSpPr>
            <p:spPr bwMode="auto">
              <a:xfrm>
                <a:off x="6516415" y="2514447"/>
                <a:ext cx="190536" cy="141638"/>
              </a:xfrm>
              <a:custGeom>
                <a:avLst/>
                <a:gdLst>
                  <a:gd name="T0" fmla="*/ 4 w 98"/>
                  <a:gd name="T1" fmla="*/ 22 h 72"/>
                  <a:gd name="T2" fmla="*/ 8 w 98"/>
                  <a:gd name="T3" fmla="*/ 16 h 72"/>
                  <a:gd name="T4" fmla="*/ 24 w 98"/>
                  <a:gd name="T5" fmla="*/ 12 h 72"/>
                  <a:gd name="T6" fmla="*/ 34 w 98"/>
                  <a:gd name="T7" fmla="*/ 4 h 72"/>
                  <a:gd name="T8" fmla="*/ 30 w 98"/>
                  <a:gd name="T9" fmla="*/ 16 h 72"/>
                  <a:gd name="T10" fmla="*/ 16 w 98"/>
                  <a:gd name="T11" fmla="*/ 16 h 72"/>
                  <a:gd name="T12" fmla="*/ 4 w 98"/>
                  <a:gd name="T13" fmla="*/ 22 h 72"/>
                  <a:gd name="T14" fmla="*/ 20 w 98"/>
                  <a:gd name="T15" fmla="*/ 56 h 72"/>
                  <a:gd name="T16" fmla="*/ 24 w 98"/>
                  <a:gd name="T17" fmla="*/ 64 h 72"/>
                  <a:gd name="T18" fmla="*/ 8 w 98"/>
                  <a:gd name="T19" fmla="*/ 60 h 72"/>
                  <a:gd name="T20" fmla="*/ 8 w 98"/>
                  <a:gd name="T21" fmla="*/ 56 h 72"/>
                  <a:gd name="T22" fmla="*/ 0 w 98"/>
                  <a:gd name="T23" fmla="*/ 46 h 72"/>
                  <a:gd name="T24" fmla="*/ 0 w 98"/>
                  <a:gd name="T25" fmla="*/ 42 h 72"/>
                  <a:gd name="T26" fmla="*/ 0 w 98"/>
                  <a:gd name="T27" fmla="*/ 26 h 72"/>
                  <a:gd name="T28" fmla="*/ 8 w 98"/>
                  <a:gd name="T29" fmla="*/ 30 h 72"/>
                  <a:gd name="T30" fmla="*/ 16 w 98"/>
                  <a:gd name="T31" fmla="*/ 26 h 72"/>
                  <a:gd name="T32" fmla="*/ 16 w 98"/>
                  <a:gd name="T33" fmla="*/ 16 h 72"/>
                  <a:gd name="T34" fmla="*/ 30 w 98"/>
                  <a:gd name="T35" fmla="*/ 18 h 72"/>
                  <a:gd name="T36" fmla="*/ 30 w 98"/>
                  <a:gd name="T37" fmla="*/ 22 h 72"/>
                  <a:gd name="T38" fmla="*/ 38 w 98"/>
                  <a:gd name="T39" fmla="*/ 26 h 72"/>
                  <a:gd name="T40" fmla="*/ 34 w 98"/>
                  <a:gd name="T41" fmla="*/ 38 h 72"/>
                  <a:gd name="T42" fmla="*/ 30 w 98"/>
                  <a:gd name="T43" fmla="*/ 42 h 72"/>
                  <a:gd name="T44" fmla="*/ 24 w 98"/>
                  <a:gd name="T45" fmla="*/ 46 h 72"/>
                  <a:gd name="T46" fmla="*/ 20 w 98"/>
                  <a:gd name="T47" fmla="*/ 52 h 72"/>
                  <a:gd name="T48" fmla="*/ 42 w 98"/>
                  <a:gd name="T49" fmla="*/ 12 h 72"/>
                  <a:gd name="T50" fmla="*/ 12 w 98"/>
                  <a:gd name="T51" fmla="*/ 18 h 72"/>
                  <a:gd name="T52" fmla="*/ 60 w 98"/>
                  <a:gd name="T53" fmla="*/ 48 h 72"/>
                  <a:gd name="T54" fmla="*/ 56 w 98"/>
                  <a:gd name="T55" fmla="*/ 56 h 72"/>
                  <a:gd name="T56" fmla="*/ 46 w 98"/>
                  <a:gd name="T57" fmla="*/ 56 h 72"/>
                  <a:gd name="T58" fmla="*/ 38 w 98"/>
                  <a:gd name="T59" fmla="*/ 46 h 72"/>
                  <a:gd name="T60" fmla="*/ 46 w 98"/>
                  <a:gd name="T61" fmla="*/ 38 h 72"/>
                  <a:gd name="T62" fmla="*/ 50 w 98"/>
                  <a:gd name="T63" fmla="*/ 46 h 72"/>
                  <a:gd name="T64" fmla="*/ 54 w 98"/>
                  <a:gd name="T65" fmla="*/ 46 h 72"/>
                  <a:gd name="T66" fmla="*/ 56 w 98"/>
                  <a:gd name="T67" fmla="*/ 38 h 72"/>
                  <a:gd name="T68" fmla="*/ 64 w 98"/>
                  <a:gd name="T69" fmla="*/ 48 h 72"/>
                  <a:gd name="T70" fmla="*/ 34 w 98"/>
                  <a:gd name="T71" fmla="*/ 46 h 72"/>
                  <a:gd name="T72" fmla="*/ 34 w 98"/>
                  <a:gd name="T73" fmla="*/ 42 h 72"/>
                  <a:gd name="T74" fmla="*/ 34 w 98"/>
                  <a:gd name="T75" fmla="*/ 48 h 72"/>
                  <a:gd name="T76" fmla="*/ 34 w 98"/>
                  <a:gd name="T77" fmla="*/ 60 h 72"/>
                  <a:gd name="T78" fmla="*/ 26 w 98"/>
                  <a:gd name="T79" fmla="*/ 52 h 72"/>
                  <a:gd name="T80" fmla="*/ 26 w 98"/>
                  <a:gd name="T81" fmla="*/ 48 h 72"/>
                  <a:gd name="T82" fmla="*/ 94 w 98"/>
                  <a:gd name="T83" fmla="*/ 56 h 72"/>
                  <a:gd name="T84" fmla="*/ 38 w 98"/>
                  <a:gd name="T85" fmla="*/ 68 h 72"/>
                  <a:gd name="T86" fmla="*/ 42 w 98"/>
                  <a:gd name="T87" fmla="*/ 56 h 72"/>
                  <a:gd name="T88" fmla="*/ 38 w 98"/>
                  <a:gd name="T89" fmla="*/ 68 h 72"/>
                  <a:gd name="T90" fmla="*/ 24 w 98"/>
                  <a:gd name="T91" fmla="*/ 60 h 72"/>
                  <a:gd name="T92" fmla="*/ 26 w 98"/>
                  <a:gd name="T93" fmla="*/ 60 h 72"/>
                  <a:gd name="T94" fmla="*/ 34 w 98"/>
                  <a:gd name="T95" fmla="*/ 64 h 72"/>
                  <a:gd name="T96" fmla="*/ 60 w 98"/>
                  <a:gd name="T97" fmla="*/ 60 h 72"/>
                  <a:gd name="T98" fmla="*/ 60 w 98"/>
                  <a:gd name="T99" fmla="*/ 64 h 72"/>
                  <a:gd name="T100" fmla="*/ 30 w 98"/>
                  <a:gd name="T101" fmla="*/ 60 h 72"/>
                  <a:gd name="T102" fmla="*/ 30 w 98"/>
                  <a:gd name="T103" fmla="*/ 64 h 72"/>
                  <a:gd name="T104" fmla="*/ 54 w 98"/>
                  <a:gd name="T105" fmla="*/ 72 h 72"/>
                  <a:gd name="T106" fmla="*/ 54 w 98"/>
                  <a:gd name="T107" fmla="*/ 60 h 72"/>
                  <a:gd name="T108" fmla="*/ 42 w 98"/>
                  <a:gd name="T109" fmla="*/ 60 h 72"/>
                  <a:gd name="T110" fmla="*/ 54 w 98"/>
                  <a:gd name="T111" fmla="*/ 68 h 72"/>
                  <a:gd name="T112" fmla="*/ 42 w 98"/>
                  <a:gd name="T113"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72">
                    <a:moveTo>
                      <a:pt x="4" y="22"/>
                    </a:moveTo>
                    <a:lnTo>
                      <a:pt x="8" y="22"/>
                    </a:lnTo>
                    <a:lnTo>
                      <a:pt x="8" y="26"/>
                    </a:lnTo>
                    <a:lnTo>
                      <a:pt x="4" y="26"/>
                    </a:lnTo>
                    <a:lnTo>
                      <a:pt x="4" y="22"/>
                    </a:lnTo>
                    <a:lnTo>
                      <a:pt x="0" y="22"/>
                    </a:lnTo>
                    <a:lnTo>
                      <a:pt x="0" y="18"/>
                    </a:lnTo>
                    <a:lnTo>
                      <a:pt x="4" y="18"/>
                    </a:lnTo>
                    <a:lnTo>
                      <a:pt x="4" y="16"/>
                    </a:lnTo>
                    <a:lnTo>
                      <a:pt x="8" y="16"/>
                    </a:lnTo>
                    <a:lnTo>
                      <a:pt x="12" y="16"/>
                    </a:lnTo>
                    <a:lnTo>
                      <a:pt x="16" y="16"/>
                    </a:lnTo>
                    <a:lnTo>
                      <a:pt x="20" y="16"/>
                    </a:lnTo>
                    <a:lnTo>
                      <a:pt x="20" y="12"/>
                    </a:lnTo>
                    <a:lnTo>
                      <a:pt x="24" y="12"/>
                    </a:lnTo>
                    <a:lnTo>
                      <a:pt x="24" y="8"/>
                    </a:lnTo>
                    <a:lnTo>
                      <a:pt x="26" y="4"/>
                    </a:lnTo>
                    <a:lnTo>
                      <a:pt x="30" y="4"/>
                    </a:lnTo>
                    <a:lnTo>
                      <a:pt x="34" y="0"/>
                    </a:lnTo>
                    <a:lnTo>
                      <a:pt x="34" y="4"/>
                    </a:lnTo>
                    <a:lnTo>
                      <a:pt x="34" y="8"/>
                    </a:lnTo>
                    <a:lnTo>
                      <a:pt x="34" y="12"/>
                    </a:lnTo>
                    <a:lnTo>
                      <a:pt x="34" y="16"/>
                    </a:lnTo>
                    <a:lnTo>
                      <a:pt x="30" y="18"/>
                    </a:lnTo>
                    <a:lnTo>
                      <a:pt x="30" y="16"/>
                    </a:lnTo>
                    <a:lnTo>
                      <a:pt x="26" y="16"/>
                    </a:lnTo>
                    <a:lnTo>
                      <a:pt x="20" y="16"/>
                    </a:lnTo>
                    <a:lnTo>
                      <a:pt x="16" y="16"/>
                    </a:lnTo>
                    <a:lnTo>
                      <a:pt x="16" y="18"/>
                    </a:lnTo>
                    <a:lnTo>
                      <a:pt x="16" y="16"/>
                    </a:lnTo>
                    <a:lnTo>
                      <a:pt x="12" y="16"/>
                    </a:lnTo>
                    <a:lnTo>
                      <a:pt x="12" y="18"/>
                    </a:lnTo>
                    <a:lnTo>
                      <a:pt x="8" y="18"/>
                    </a:lnTo>
                    <a:lnTo>
                      <a:pt x="8" y="22"/>
                    </a:lnTo>
                    <a:lnTo>
                      <a:pt x="4" y="22"/>
                    </a:lnTo>
                    <a:lnTo>
                      <a:pt x="4" y="22"/>
                    </a:lnTo>
                    <a:lnTo>
                      <a:pt x="4" y="22"/>
                    </a:lnTo>
                    <a:close/>
                    <a:moveTo>
                      <a:pt x="20" y="52"/>
                    </a:moveTo>
                    <a:lnTo>
                      <a:pt x="24" y="56"/>
                    </a:lnTo>
                    <a:lnTo>
                      <a:pt x="20" y="56"/>
                    </a:lnTo>
                    <a:lnTo>
                      <a:pt x="20" y="60"/>
                    </a:lnTo>
                    <a:lnTo>
                      <a:pt x="24" y="60"/>
                    </a:lnTo>
                    <a:lnTo>
                      <a:pt x="24" y="64"/>
                    </a:lnTo>
                    <a:lnTo>
                      <a:pt x="20" y="64"/>
                    </a:lnTo>
                    <a:lnTo>
                      <a:pt x="24" y="64"/>
                    </a:lnTo>
                    <a:lnTo>
                      <a:pt x="20" y="64"/>
                    </a:lnTo>
                    <a:lnTo>
                      <a:pt x="16" y="64"/>
                    </a:lnTo>
                    <a:lnTo>
                      <a:pt x="12" y="64"/>
                    </a:lnTo>
                    <a:lnTo>
                      <a:pt x="8" y="64"/>
                    </a:lnTo>
                    <a:lnTo>
                      <a:pt x="8" y="60"/>
                    </a:lnTo>
                    <a:lnTo>
                      <a:pt x="4" y="60"/>
                    </a:lnTo>
                    <a:lnTo>
                      <a:pt x="4" y="56"/>
                    </a:lnTo>
                    <a:lnTo>
                      <a:pt x="8" y="56"/>
                    </a:lnTo>
                    <a:lnTo>
                      <a:pt x="4" y="56"/>
                    </a:lnTo>
                    <a:lnTo>
                      <a:pt x="8" y="56"/>
                    </a:lnTo>
                    <a:lnTo>
                      <a:pt x="8" y="52"/>
                    </a:lnTo>
                    <a:lnTo>
                      <a:pt x="4" y="52"/>
                    </a:lnTo>
                    <a:lnTo>
                      <a:pt x="4" y="48"/>
                    </a:lnTo>
                    <a:lnTo>
                      <a:pt x="0" y="48"/>
                    </a:lnTo>
                    <a:lnTo>
                      <a:pt x="0" y="46"/>
                    </a:lnTo>
                    <a:lnTo>
                      <a:pt x="0" y="42"/>
                    </a:lnTo>
                    <a:lnTo>
                      <a:pt x="0" y="38"/>
                    </a:lnTo>
                    <a:lnTo>
                      <a:pt x="0" y="42"/>
                    </a:lnTo>
                    <a:lnTo>
                      <a:pt x="0" y="46"/>
                    </a:lnTo>
                    <a:lnTo>
                      <a:pt x="0" y="42"/>
                    </a:lnTo>
                    <a:lnTo>
                      <a:pt x="4" y="42"/>
                    </a:lnTo>
                    <a:lnTo>
                      <a:pt x="4" y="38"/>
                    </a:lnTo>
                    <a:lnTo>
                      <a:pt x="0" y="38"/>
                    </a:lnTo>
                    <a:lnTo>
                      <a:pt x="0" y="30"/>
                    </a:lnTo>
                    <a:lnTo>
                      <a:pt x="0" y="26"/>
                    </a:lnTo>
                    <a:lnTo>
                      <a:pt x="0" y="22"/>
                    </a:lnTo>
                    <a:lnTo>
                      <a:pt x="0" y="26"/>
                    </a:lnTo>
                    <a:lnTo>
                      <a:pt x="4" y="26"/>
                    </a:lnTo>
                    <a:lnTo>
                      <a:pt x="8" y="26"/>
                    </a:lnTo>
                    <a:lnTo>
                      <a:pt x="8" y="30"/>
                    </a:lnTo>
                    <a:lnTo>
                      <a:pt x="8" y="26"/>
                    </a:lnTo>
                    <a:lnTo>
                      <a:pt x="12" y="22"/>
                    </a:lnTo>
                    <a:lnTo>
                      <a:pt x="16" y="22"/>
                    </a:lnTo>
                    <a:lnTo>
                      <a:pt x="12" y="26"/>
                    </a:lnTo>
                    <a:lnTo>
                      <a:pt x="16" y="26"/>
                    </a:lnTo>
                    <a:lnTo>
                      <a:pt x="20" y="26"/>
                    </a:lnTo>
                    <a:lnTo>
                      <a:pt x="16" y="26"/>
                    </a:lnTo>
                    <a:lnTo>
                      <a:pt x="16" y="22"/>
                    </a:lnTo>
                    <a:lnTo>
                      <a:pt x="16" y="18"/>
                    </a:lnTo>
                    <a:lnTo>
                      <a:pt x="16" y="16"/>
                    </a:lnTo>
                    <a:lnTo>
                      <a:pt x="20" y="16"/>
                    </a:lnTo>
                    <a:lnTo>
                      <a:pt x="24" y="16"/>
                    </a:lnTo>
                    <a:lnTo>
                      <a:pt x="26" y="16"/>
                    </a:lnTo>
                    <a:lnTo>
                      <a:pt x="30" y="16"/>
                    </a:lnTo>
                    <a:lnTo>
                      <a:pt x="30" y="18"/>
                    </a:lnTo>
                    <a:lnTo>
                      <a:pt x="30" y="22"/>
                    </a:lnTo>
                    <a:lnTo>
                      <a:pt x="24" y="26"/>
                    </a:lnTo>
                    <a:lnTo>
                      <a:pt x="26" y="26"/>
                    </a:lnTo>
                    <a:lnTo>
                      <a:pt x="26" y="22"/>
                    </a:lnTo>
                    <a:lnTo>
                      <a:pt x="30" y="22"/>
                    </a:lnTo>
                    <a:lnTo>
                      <a:pt x="30" y="26"/>
                    </a:lnTo>
                    <a:lnTo>
                      <a:pt x="30" y="30"/>
                    </a:lnTo>
                    <a:lnTo>
                      <a:pt x="30" y="26"/>
                    </a:lnTo>
                    <a:lnTo>
                      <a:pt x="34" y="26"/>
                    </a:lnTo>
                    <a:lnTo>
                      <a:pt x="38" y="26"/>
                    </a:lnTo>
                    <a:lnTo>
                      <a:pt x="42" y="30"/>
                    </a:lnTo>
                    <a:lnTo>
                      <a:pt x="38" y="30"/>
                    </a:lnTo>
                    <a:lnTo>
                      <a:pt x="38" y="34"/>
                    </a:lnTo>
                    <a:lnTo>
                      <a:pt x="34" y="34"/>
                    </a:lnTo>
                    <a:lnTo>
                      <a:pt x="34" y="38"/>
                    </a:lnTo>
                    <a:lnTo>
                      <a:pt x="30" y="34"/>
                    </a:lnTo>
                    <a:lnTo>
                      <a:pt x="34" y="34"/>
                    </a:lnTo>
                    <a:lnTo>
                      <a:pt x="30" y="34"/>
                    </a:lnTo>
                    <a:lnTo>
                      <a:pt x="30" y="38"/>
                    </a:lnTo>
                    <a:lnTo>
                      <a:pt x="30" y="42"/>
                    </a:lnTo>
                    <a:lnTo>
                      <a:pt x="26" y="42"/>
                    </a:lnTo>
                    <a:lnTo>
                      <a:pt x="24" y="42"/>
                    </a:lnTo>
                    <a:lnTo>
                      <a:pt x="26" y="42"/>
                    </a:lnTo>
                    <a:lnTo>
                      <a:pt x="26" y="46"/>
                    </a:lnTo>
                    <a:lnTo>
                      <a:pt x="24" y="46"/>
                    </a:lnTo>
                    <a:lnTo>
                      <a:pt x="20" y="46"/>
                    </a:lnTo>
                    <a:lnTo>
                      <a:pt x="24" y="46"/>
                    </a:lnTo>
                    <a:lnTo>
                      <a:pt x="24" y="48"/>
                    </a:lnTo>
                    <a:lnTo>
                      <a:pt x="20" y="52"/>
                    </a:lnTo>
                    <a:lnTo>
                      <a:pt x="20" y="52"/>
                    </a:lnTo>
                    <a:lnTo>
                      <a:pt x="20" y="52"/>
                    </a:lnTo>
                    <a:close/>
                    <a:moveTo>
                      <a:pt x="42" y="12"/>
                    </a:moveTo>
                    <a:lnTo>
                      <a:pt x="38" y="12"/>
                    </a:lnTo>
                    <a:lnTo>
                      <a:pt x="42" y="12"/>
                    </a:lnTo>
                    <a:lnTo>
                      <a:pt x="42" y="12"/>
                    </a:lnTo>
                    <a:lnTo>
                      <a:pt x="42" y="12"/>
                    </a:lnTo>
                    <a:close/>
                    <a:moveTo>
                      <a:pt x="8" y="22"/>
                    </a:moveTo>
                    <a:lnTo>
                      <a:pt x="4" y="22"/>
                    </a:lnTo>
                    <a:lnTo>
                      <a:pt x="8" y="18"/>
                    </a:lnTo>
                    <a:lnTo>
                      <a:pt x="12" y="18"/>
                    </a:lnTo>
                    <a:lnTo>
                      <a:pt x="12" y="22"/>
                    </a:lnTo>
                    <a:lnTo>
                      <a:pt x="8" y="22"/>
                    </a:lnTo>
                    <a:lnTo>
                      <a:pt x="8" y="22"/>
                    </a:lnTo>
                    <a:lnTo>
                      <a:pt x="8" y="22"/>
                    </a:lnTo>
                    <a:close/>
                    <a:moveTo>
                      <a:pt x="60" y="48"/>
                    </a:moveTo>
                    <a:lnTo>
                      <a:pt x="56" y="48"/>
                    </a:lnTo>
                    <a:lnTo>
                      <a:pt x="56" y="52"/>
                    </a:lnTo>
                    <a:lnTo>
                      <a:pt x="60" y="52"/>
                    </a:lnTo>
                    <a:lnTo>
                      <a:pt x="60" y="56"/>
                    </a:lnTo>
                    <a:lnTo>
                      <a:pt x="56" y="56"/>
                    </a:lnTo>
                    <a:lnTo>
                      <a:pt x="56" y="60"/>
                    </a:lnTo>
                    <a:lnTo>
                      <a:pt x="54" y="60"/>
                    </a:lnTo>
                    <a:lnTo>
                      <a:pt x="54" y="56"/>
                    </a:lnTo>
                    <a:lnTo>
                      <a:pt x="50" y="56"/>
                    </a:lnTo>
                    <a:lnTo>
                      <a:pt x="46" y="56"/>
                    </a:lnTo>
                    <a:lnTo>
                      <a:pt x="42" y="52"/>
                    </a:lnTo>
                    <a:lnTo>
                      <a:pt x="46" y="52"/>
                    </a:lnTo>
                    <a:lnTo>
                      <a:pt x="42" y="48"/>
                    </a:lnTo>
                    <a:lnTo>
                      <a:pt x="42" y="46"/>
                    </a:lnTo>
                    <a:lnTo>
                      <a:pt x="38" y="46"/>
                    </a:lnTo>
                    <a:lnTo>
                      <a:pt x="42" y="46"/>
                    </a:lnTo>
                    <a:lnTo>
                      <a:pt x="46" y="46"/>
                    </a:lnTo>
                    <a:lnTo>
                      <a:pt x="50" y="42"/>
                    </a:lnTo>
                    <a:lnTo>
                      <a:pt x="46" y="42"/>
                    </a:lnTo>
                    <a:lnTo>
                      <a:pt x="46" y="38"/>
                    </a:lnTo>
                    <a:lnTo>
                      <a:pt x="46" y="42"/>
                    </a:lnTo>
                    <a:lnTo>
                      <a:pt x="50" y="42"/>
                    </a:lnTo>
                    <a:lnTo>
                      <a:pt x="54" y="42"/>
                    </a:lnTo>
                    <a:lnTo>
                      <a:pt x="50" y="42"/>
                    </a:lnTo>
                    <a:lnTo>
                      <a:pt x="50" y="46"/>
                    </a:lnTo>
                    <a:lnTo>
                      <a:pt x="54" y="46"/>
                    </a:lnTo>
                    <a:lnTo>
                      <a:pt x="54" y="42"/>
                    </a:lnTo>
                    <a:lnTo>
                      <a:pt x="56" y="42"/>
                    </a:lnTo>
                    <a:lnTo>
                      <a:pt x="56" y="46"/>
                    </a:lnTo>
                    <a:lnTo>
                      <a:pt x="54" y="46"/>
                    </a:lnTo>
                    <a:lnTo>
                      <a:pt x="56" y="46"/>
                    </a:lnTo>
                    <a:lnTo>
                      <a:pt x="56" y="42"/>
                    </a:lnTo>
                    <a:lnTo>
                      <a:pt x="54" y="42"/>
                    </a:lnTo>
                    <a:lnTo>
                      <a:pt x="54" y="38"/>
                    </a:lnTo>
                    <a:lnTo>
                      <a:pt x="56" y="38"/>
                    </a:lnTo>
                    <a:lnTo>
                      <a:pt x="60" y="38"/>
                    </a:lnTo>
                    <a:lnTo>
                      <a:pt x="64" y="38"/>
                    </a:lnTo>
                    <a:lnTo>
                      <a:pt x="64" y="42"/>
                    </a:lnTo>
                    <a:lnTo>
                      <a:pt x="64" y="46"/>
                    </a:lnTo>
                    <a:lnTo>
                      <a:pt x="64" y="48"/>
                    </a:lnTo>
                    <a:lnTo>
                      <a:pt x="60" y="48"/>
                    </a:lnTo>
                    <a:lnTo>
                      <a:pt x="60" y="48"/>
                    </a:lnTo>
                    <a:lnTo>
                      <a:pt x="60" y="48"/>
                    </a:lnTo>
                    <a:close/>
                    <a:moveTo>
                      <a:pt x="34" y="42"/>
                    </a:moveTo>
                    <a:lnTo>
                      <a:pt x="34" y="46"/>
                    </a:lnTo>
                    <a:lnTo>
                      <a:pt x="34" y="42"/>
                    </a:lnTo>
                    <a:lnTo>
                      <a:pt x="34" y="38"/>
                    </a:lnTo>
                    <a:lnTo>
                      <a:pt x="34" y="42"/>
                    </a:lnTo>
                    <a:lnTo>
                      <a:pt x="34" y="42"/>
                    </a:lnTo>
                    <a:lnTo>
                      <a:pt x="34" y="42"/>
                    </a:lnTo>
                    <a:close/>
                    <a:moveTo>
                      <a:pt x="26" y="48"/>
                    </a:moveTo>
                    <a:lnTo>
                      <a:pt x="30" y="48"/>
                    </a:lnTo>
                    <a:lnTo>
                      <a:pt x="34" y="48"/>
                    </a:lnTo>
                    <a:lnTo>
                      <a:pt x="34" y="52"/>
                    </a:lnTo>
                    <a:lnTo>
                      <a:pt x="34" y="48"/>
                    </a:lnTo>
                    <a:lnTo>
                      <a:pt x="38" y="48"/>
                    </a:lnTo>
                    <a:lnTo>
                      <a:pt x="38" y="52"/>
                    </a:lnTo>
                    <a:lnTo>
                      <a:pt x="38" y="56"/>
                    </a:lnTo>
                    <a:lnTo>
                      <a:pt x="38" y="60"/>
                    </a:lnTo>
                    <a:lnTo>
                      <a:pt x="34" y="60"/>
                    </a:lnTo>
                    <a:lnTo>
                      <a:pt x="30" y="60"/>
                    </a:lnTo>
                    <a:lnTo>
                      <a:pt x="26" y="60"/>
                    </a:lnTo>
                    <a:lnTo>
                      <a:pt x="30" y="56"/>
                    </a:lnTo>
                    <a:lnTo>
                      <a:pt x="26" y="56"/>
                    </a:lnTo>
                    <a:lnTo>
                      <a:pt x="26" y="52"/>
                    </a:lnTo>
                    <a:lnTo>
                      <a:pt x="24" y="52"/>
                    </a:lnTo>
                    <a:lnTo>
                      <a:pt x="24" y="48"/>
                    </a:lnTo>
                    <a:lnTo>
                      <a:pt x="26" y="48"/>
                    </a:lnTo>
                    <a:lnTo>
                      <a:pt x="26" y="48"/>
                    </a:lnTo>
                    <a:lnTo>
                      <a:pt x="26" y="48"/>
                    </a:lnTo>
                    <a:close/>
                    <a:moveTo>
                      <a:pt x="98" y="60"/>
                    </a:moveTo>
                    <a:lnTo>
                      <a:pt x="94" y="60"/>
                    </a:lnTo>
                    <a:lnTo>
                      <a:pt x="94" y="56"/>
                    </a:lnTo>
                    <a:lnTo>
                      <a:pt x="94" y="52"/>
                    </a:lnTo>
                    <a:lnTo>
                      <a:pt x="94" y="56"/>
                    </a:lnTo>
                    <a:lnTo>
                      <a:pt x="98" y="56"/>
                    </a:lnTo>
                    <a:lnTo>
                      <a:pt x="98" y="60"/>
                    </a:lnTo>
                    <a:lnTo>
                      <a:pt x="98" y="60"/>
                    </a:lnTo>
                    <a:lnTo>
                      <a:pt x="98" y="60"/>
                    </a:lnTo>
                    <a:close/>
                    <a:moveTo>
                      <a:pt x="38" y="68"/>
                    </a:moveTo>
                    <a:lnTo>
                      <a:pt x="34" y="64"/>
                    </a:lnTo>
                    <a:lnTo>
                      <a:pt x="38" y="64"/>
                    </a:lnTo>
                    <a:lnTo>
                      <a:pt x="38" y="60"/>
                    </a:lnTo>
                    <a:lnTo>
                      <a:pt x="38" y="56"/>
                    </a:lnTo>
                    <a:lnTo>
                      <a:pt x="42" y="56"/>
                    </a:lnTo>
                    <a:lnTo>
                      <a:pt x="42" y="60"/>
                    </a:lnTo>
                    <a:lnTo>
                      <a:pt x="38" y="60"/>
                    </a:lnTo>
                    <a:lnTo>
                      <a:pt x="38" y="64"/>
                    </a:lnTo>
                    <a:lnTo>
                      <a:pt x="38" y="68"/>
                    </a:lnTo>
                    <a:lnTo>
                      <a:pt x="38" y="68"/>
                    </a:lnTo>
                    <a:lnTo>
                      <a:pt x="38" y="68"/>
                    </a:lnTo>
                    <a:close/>
                    <a:moveTo>
                      <a:pt x="26" y="60"/>
                    </a:moveTo>
                    <a:lnTo>
                      <a:pt x="26" y="64"/>
                    </a:lnTo>
                    <a:lnTo>
                      <a:pt x="24" y="64"/>
                    </a:lnTo>
                    <a:lnTo>
                      <a:pt x="24" y="60"/>
                    </a:lnTo>
                    <a:lnTo>
                      <a:pt x="24" y="64"/>
                    </a:lnTo>
                    <a:lnTo>
                      <a:pt x="24" y="60"/>
                    </a:lnTo>
                    <a:lnTo>
                      <a:pt x="26" y="60"/>
                    </a:lnTo>
                    <a:lnTo>
                      <a:pt x="26" y="60"/>
                    </a:lnTo>
                    <a:lnTo>
                      <a:pt x="26" y="60"/>
                    </a:lnTo>
                    <a:close/>
                    <a:moveTo>
                      <a:pt x="34" y="64"/>
                    </a:moveTo>
                    <a:lnTo>
                      <a:pt x="34" y="60"/>
                    </a:lnTo>
                    <a:lnTo>
                      <a:pt x="38" y="60"/>
                    </a:lnTo>
                    <a:lnTo>
                      <a:pt x="34" y="60"/>
                    </a:lnTo>
                    <a:lnTo>
                      <a:pt x="34" y="64"/>
                    </a:lnTo>
                    <a:lnTo>
                      <a:pt x="34" y="64"/>
                    </a:lnTo>
                    <a:lnTo>
                      <a:pt x="34" y="64"/>
                    </a:lnTo>
                    <a:close/>
                    <a:moveTo>
                      <a:pt x="56" y="64"/>
                    </a:moveTo>
                    <a:lnTo>
                      <a:pt x="56" y="60"/>
                    </a:lnTo>
                    <a:lnTo>
                      <a:pt x="60" y="60"/>
                    </a:lnTo>
                    <a:lnTo>
                      <a:pt x="64" y="60"/>
                    </a:lnTo>
                    <a:lnTo>
                      <a:pt x="64" y="64"/>
                    </a:lnTo>
                    <a:lnTo>
                      <a:pt x="60" y="64"/>
                    </a:lnTo>
                    <a:lnTo>
                      <a:pt x="60" y="60"/>
                    </a:lnTo>
                    <a:lnTo>
                      <a:pt x="60" y="64"/>
                    </a:lnTo>
                    <a:lnTo>
                      <a:pt x="56" y="64"/>
                    </a:lnTo>
                    <a:lnTo>
                      <a:pt x="56" y="64"/>
                    </a:lnTo>
                    <a:lnTo>
                      <a:pt x="56" y="64"/>
                    </a:lnTo>
                    <a:close/>
                    <a:moveTo>
                      <a:pt x="30" y="64"/>
                    </a:moveTo>
                    <a:lnTo>
                      <a:pt x="30" y="60"/>
                    </a:lnTo>
                    <a:lnTo>
                      <a:pt x="30" y="64"/>
                    </a:lnTo>
                    <a:lnTo>
                      <a:pt x="34" y="64"/>
                    </a:lnTo>
                    <a:lnTo>
                      <a:pt x="30" y="64"/>
                    </a:lnTo>
                    <a:lnTo>
                      <a:pt x="30" y="64"/>
                    </a:lnTo>
                    <a:lnTo>
                      <a:pt x="30" y="64"/>
                    </a:lnTo>
                    <a:close/>
                    <a:moveTo>
                      <a:pt x="54" y="64"/>
                    </a:moveTo>
                    <a:lnTo>
                      <a:pt x="56" y="64"/>
                    </a:lnTo>
                    <a:lnTo>
                      <a:pt x="56" y="68"/>
                    </a:lnTo>
                    <a:lnTo>
                      <a:pt x="54" y="68"/>
                    </a:lnTo>
                    <a:lnTo>
                      <a:pt x="54" y="72"/>
                    </a:lnTo>
                    <a:lnTo>
                      <a:pt x="54" y="68"/>
                    </a:lnTo>
                    <a:lnTo>
                      <a:pt x="54" y="64"/>
                    </a:lnTo>
                    <a:lnTo>
                      <a:pt x="50" y="64"/>
                    </a:lnTo>
                    <a:lnTo>
                      <a:pt x="54" y="64"/>
                    </a:lnTo>
                    <a:lnTo>
                      <a:pt x="54" y="60"/>
                    </a:lnTo>
                    <a:lnTo>
                      <a:pt x="54" y="64"/>
                    </a:lnTo>
                    <a:lnTo>
                      <a:pt x="54" y="64"/>
                    </a:lnTo>
                    <a:lnTo>
                      <a:pt x="54" y="64"/>
                    </a:lnTo>
                    <a:close/>
                    <a:moveTo>
                      <a:pt x="42" y="64"/>
                    </a:moveTo>
                    <a:lnTo>
                      <a:pt x="42" y="60"/>
                    </a:lnTo>
                    <a:lnTo>
                      <a:pt x="46" y="60"/>
                    </a:lnTo>
                    <a:lnTo>
                      <a:pt x="46" y="64"/>
                    </a:lnTo>
                    <a:lnTo>
                      <a:pt x="50" y="64"/>
                    </a:lnTo>
                    <a:lnTo>
                      <a:pt x="54" y="64"/>
                    </a:lnTo>
                    <a:lnTo>
                      <a:pt x="54" y="68"/>
                    </a:lnTo>
                    <a:lnTo>
                      <a:pt x="50" y="68"/>
                    </a:lnTo>
                    <a:lnTo>
                      <a:pt x="46" y="68"/>
                    </a:lnTo>
                    <a:lnTo>
                      <a:pt x="42" y="68"/>
                    </a:lnTo>
                    <a:lnTo>
                      <a:pt x="42" y="64"/>
                    </a:lnTo>
                    <a:lnTo>
                      <a:pt x="42" y="64"/>
                    </a:lnTo>
                    <a:lnTo>
                      <a:pt x="42" y="6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7" name="Freeform 97">
                <a:extLst>
                  <a:ext uri="{FF2B5EF4-FFF2-40B4-BE49-F238E27FC236}">
                    <a16:creationId xmlns:a16="http://schemas.microsoft.com/office/drawing/2014/main" id="{35D72442-F43E-4423-987D-6E0FD579FF8B}"/>
                  </a:ext>
                </a:extLst>
              </p:cNvPr>
              <p:cNvSpPr>
                <a:spLocks noEditPoints="1"/>
              </p:cNvSpPr>
              <p:nvPr/>
            </p:nvSpPr>
            <p:spPr bwMode="auto">
              <a:xfrm>
                <a:off x="6893599" y="2427890"/>
                <a:ext cx="174982" cy="94425"/>
              </a:xfrm>
              <a:custGeom>
                <a:avLst/>
                <a:gdLst>
                  <a:gd name="T0" fmla="*/ 90 w 90"/>
                  <a:gd name="T1" fmla="*/ 12 h 48"/>
                  <a:gd name="T2" fmla="*/ 88 w 90"/>
                  <a:gd name="T3" fmla="*/ 12 h 48"/>
                  <a:gd name="T4" fmla="*/ 84 w 90"/>
                  <a:gd name="T5" fmla="*/ 18 h 48"/>
                  <a:gd name="T6" fmla="*/ 80 w 90"/>
                  <a:gd name="T7" fmla="*/ 22 h 48"/>
                  <a:gd name="T8" fmla="*/ 84 w 90"/>
                  <a:gd name="T9" fmla="*/ 30 h 48"/>
                  <a:gd name="T10" fmla="*/ 84 w 90"/>
                  <a:gd name="T11" fmla="*/ 36 h 48"/>
                  <a:gd name="T12" fmla="*/ 88 w 90"/>
                  <a:gd name="T13" fmla="*/ 40 h 48"/>
                  <a:gd name="T14" fmla="*/ 84 w 90"/>
                  <a:gd name="T15" fmla="*/ 44 h 48"/>
                  <a:gd name="T16" fmla="*/ 76 w 90"/>
                  <a:gd name="T17" fmla="*/ 48 h 48"/>
                  <a:gd name="T18" fmla="*/ 68 w 90"/>
                  <a:gd name="T19" fmla="*/ 48 h 48"/>
                  <a:gd name="T20" fmla="*/ 60 w 90"/>
                  <a:gd name="T21" fmla="*/ 44 h 48"/>
                  <a:gd name="T22" fmla="*/ 54 w 90"/>
                  <a:gd name="T23" fmla="*/ 36 h 48"/>
                  <a:gd name="T24" fmla="*/ 50 w 90"/>
                  <a:gd name="T25" fmla="*/ 36 h 48"/>
                  <a:gd name="T26" fmla="*/ 46 w 90"/>
                  <a:gd name="T27" fmla="*/ 36 h 48"/>
                  <a:gd name="T28" fmla="*/ 34 w 90"/>
                  <a:gd name="T29" fmla="*/ 40 h 48"/>
                  <a:gd name="T30" fmla="*/ 38 w 90"/>
                  <a:gd name="T31" fmla="*/ 36 h 48"/>
                  <a:gd name="T32" fmla="*/ 38 w 90"/>
                  <a:gd name="T33" fmla="*/ 34 h 48"/>
                  <a:gd name="T34" fmla="*/ 34 w 90"/>
                  <a:gd name="T35" fmla="*/ 30 h 48"/>
                  <a:gd name="T36" fmla="*/ 30 w 90"/>
                  <a:gd name="T37" fmla="*/ 34 h 48"/>
                  <a:gd name="T38" fmla="*/ 28 w 90"/>
                  <a:gd name="T39" fmla="*/ 30 h 48"/>
                  <a:gd name="T40" fmla="*/ 28 w 90"/>
                  <a:gd name="T41" fmla="*/ 22 h 48"/>
                  <a:gd name="T42" fmla="*/ 24 w 90"/>
                  <a:gd name="T43" fmla="*/ 18 h 48"/>
                  <a:gd name="T44" fmla="*/ 28 w 90"/>
                  <a:gd name="T45" fmla="*/ 14 h 48"/>
                  <a:gd name="T46" fmla="*/ 24 w 90"/>
                  <a:gd name="T47" fmla="*/ 14 h 48"/>
                  <a:gd name="T48" fmla="*/ 28 w 90"/>
                  <a:gd name="T49" fmla="*/ 12 h 48"/>
                  <a:gd name="T50" fmla="*/ 30 w 90"/>
                  <a:gd name="T51" fmla="*/ 12 h 48"/>
                  <a:gd name="T52" fmla="*/ 34 w 90"/>
                  <a:gd name="T53" fmla="*/ 8 h 48"/>
                  <a:gd name="T54" fmla="*/ 38 w 90"/>
                  <a:gd name="T55" fmla="*/ 8 h 48"/>
                  <a:gd name="T56" fmla="*/ 46 w 90"/>
                  <a:gd name="T57" fmla="*/ 4 h 48"/>
                  <a:gd name="T58" fmla="*/ 50 w 90"/>
                  <a:gd name="T59" fmla="*/ 8 h 48"/>
                  <a:gd name="T60" fmla="*/ 58 w 90"/>
                  <a:gd name="T61" fmla="*/ 4 h 48"/>
                  <a:gd name="T62" fmla="*/ 60 w 90"/>
                  <a:gd name="T63" fmla="*/ 4 h 48"/>
                  <a:gd name="T64" fmla="*/ 68 w 90"/>
                  <a:gd name="T65" fmla="*/ 4 h 48"/>
                  <a:gd name="T66" fmla="*/ 72 w 90"/>
                  <a:gd name="T67" fmla="*/ 8 h 48"/>
                  <a:gd name="T68" fmla="*/ 76 w 90"/>
                  <a:gd name="T69" fmla="*/ 8 h 48"/>
                  <a:gd name="T70" fmla="*/ 88 w 90"/>
                  <a:gd name="T71" fmla="*/ 8 h 48"/>
                  <a:gd name="T72" fmla="*/ 88 w 90"/>
                  <a:gd name="T73" fmla="*/ 8 h 48"/>
                  <a:gd name="T74" fmla="*/ 8 w 90"/>
                  <a:gd name="T75" fmla="*/ 22 h 48"/>
                  <a:gd name="T76" fmla="*/ 8 w 90"/>
                  <a:gd name="T77" fmla="*/ 18 h 48"/>
                  <a:gd name="T78" fmla="*/ 4 w 90"/>
                  <a:gd name="T79" fmla="*/ 18 h 48"/>
                  <a:gd name="T80" fmla="*/ 8 w 90"/>
                  <a:gd name="T81" fmla="*/ 18 h 48"/>
                  <a:gd name="T82" fmla="*/ 12 w 90"/>
                  <a:gd name="T83" fmla="*/ 18 h 48"/>
                  <a:gd name="T84" fmla="*/ 16 w 90"/>
                  <a:gd name="T85" fmla="*/ 18 h 48"/>
                  <a:gd name="T86" fmla="*/ 16 w 90"/>
                  <a:gd name="T87" fmla="*/ 22 h 48"/>
                  <a:gd name="T88" fmla="*/ 12 w 90"/>
                  <a:gd name="T89" fmla="*/ 22 h 48"/>
                  <a:gd name="T90" fmla="*/ 12 w 90"/>
                  <a:gd name="T91" fmla="*/ 22 h 48"/>
                  <a:gd name="T92" fmla="*/ 12 w 90"/>
                  <a:gd name="T93" fmla="*/ 22 h 48"/>
                  <a:gd name="T94" fmla="*/ 24 w 90"/>
                  <a:gd name="T95" fmla="*/ 14 h 48"/>
                  <a:gd name="T96" fmla="*/ 20 w 90"/>
                  <a:gd name="T97" fmla="*/ 18 h 48"/>
                  <a:gd name="T98" fmla="*/ 20 w 90"/>
                  <a:gd name="T99" fmla="*/ 14 h 48"/>
                  <a:gd name="T100" fmla="*/ 20 w 90"/>
                  <a:gd name="T101" fmla="*/ 14 h 48"/>
                  <a:gd name="T102" fmla="*/ 24 w 90"/>
                  <a:gd name="T103" fmla="*/ 26 h 48"/>
                  <a:gd name="T104" fmla="*/ 20 w 90"/>
                  <a:gd name="T105" fmla="*/ 26 h 48"/>
                  <a:gd name="T106" fmla="*/ 20 w 90"/>
                  <a:gd name="T107" fmla="*/ 22 h 48"/>
                  <a:gd name="T108" fmla="*/ 4 w 90"/>
                  <a:gd name="T109" fmla="*/ 36 h 48"/>
                  <a:gd name="T110" fmla="*/ 0 w 90"/>
                  <a:gd name="T111" fmla="*/ 34 h 48"/>
                  <a:gd name="T112" fmla="*/ 0 w 90"/>
                  <a:gd name="T113" fmla="*/ 30 h 48"/>
                  <a:gd name="T114" fmla="*/ 8 w 90"/>
                  <a:gd name="T115" fmla="*/ 26 h 48"/>
                  <a:gd name="T116" fmla="*/ 20 w 90"/>
                  <a:gd name="T117" fmla="*/ 26 h 48"/>
                  <a:gd name="T118" fmla="*/ 20 w 90"/>
                  <a:gd name="T119" fmla="*/ 30 h 48"/>
                  <a:gd name="T120" fmla="*/ 8 w 90"/>
                  <a:gd name="T121" fmla="*/ 34 h 48"/>
                  <a:gd name="T122" fmla="*/ 4 w 90"/>
                  <a:gd name="T123"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 h="48">
                    <a:moveTo>
                      <a:pt x="88" y="8"/>
                    </a:moveTo>
                    <a:lnTo>
                      <a:pt x="88" y="8"/>
                    </a:lnTo>
                    <a:lnTo>
                      <a:pt x="90" y="8"/>
                    </a:lnTo>
                    <a:lnTo>
                      <a:pt x="90" y="8"/>
                    </a:lnTo>
                    <a:lnTo>
                      <a:pt x="90" y="8"/>
                    </a:lnTo>
                    <a:lnTo>
                      <a:pt x="90" y="8"/>
                    </a:lnTo>
                    <a:lnTo>
                      <a:pt x="90" y="12"/>
                    </a:lnTo>
                    <a:lnTo>
                      <a:pt x="90" y="12"/>
                    </a:lnTo>
                    <a:lnTo>
                      <a:pt x="90" y="12"/>
                    </a:lnTo>
                    <a:lnTo>
                      <a:pt x="90" y="12"/>
                    </a:lnTo>
                    <a:lnTo>
                      <a:pt x="88" y="12"/>
                    </a:lnTo>
                    <a:lnTo>
                      <a:pt x="88" y="12"/>
                    </a:lnTo>
                    <a:lnTo>
                      <a:pt x="88" y="12"/>
                    </a:lnTo>
                    <a:lnTo>
                      <a:pt x="88" y="12"/>
                    </a:lnTo>
                    <a:lnTo>
                      <a:pt x="88" y="12"/>
                    </a:lnTo>
                    <a:lnTo>
                      <a:pt x="88" y="12"/>
                    </a:lnTo>
                    <a:lnTo>
                      <a:pt x="88" y="14"/>
                    </a:lnTo>
                    <a:lnTo>
                      <a:pt x="88" y="14"/>
                    </a:lnTo>
                    <a:lnTo>
                      <a:pt x="84" y="14"/>
                    </a:lnTo>
                    <a:lnTo>
                      <a:pt x="84" y="18"/>
                    </a:lnTo>
                    <a:lnTo>
                      <a:pt x="84" y="18"/>
                    </a:lnTo>
                    <a:lnTo>
                      <a:pt x="84" y="18"/>
                    </a:lnTo>
                    <a:lnTo>
                      <a:pt x="84" y="18"/>
                    </a:lnTo>
                    <a:lnTo>
                      <a:pt x="80" y="18"/>
                    </a:lnTo>
                    <a:lnTo>
                      <a:pt x="80" y="18"/>
                    </a:lnTo>
                    <a:lnTo>
                      <a:pt x="80" y="22"/>
                    </a:lnTo>
                    <a:lnTo>
                      <a:pt x="80" y="22"/>
                    </a:lnTo>
                    <a:lnTo>
                      <a:pt x="80" y="22"/>
                    </a:lnTo>
                    <a:lnTo>
                      <a:pt x="80" y="22"/>
                    </a:lnTo>
                    <a:lnTo>
                      <a:pt x="80" y="26"/>
                    </a:lnTo>
                    <a:lnTo>
                      <a:pt x="80" y="26"/>
                    </a:lnTo>
                    <a:lnTo>
                      <a:pt x="80" y="30"/>
                    </a:lnTo>
                    <a:lnTo>
                      <a:pt x="80" y="30"/>
                    </a:lnTo>
                    <a:lnTo>
                      <a:pt x="84" y="30"/>
                    </a:lnTo>
                    <a:lnTo>
                      <a:pt x="84" y="30"/>
                    </a:lnTo>
                    <a:lnTo>
                      <a:pt x="84" y="30"/>
                    </a:lnTo>
                    <a:lnTo>
                      <a:pt x="80" y="30"/>
                    </a:lnTo>
                    <a:lnTo>
                      <a:pt x="80" y="34"/>
                    </a:lnTo>
                    <a:lnTo>
                      <a:pt x="80" y="34"/>
                    </a:lnTo>
                    <a:lnTo>
                      <a:pt x="80" y="34"/>
                    </a:lnTo>
                    <a:lnTo>
                      <a:pt x="84" y="36"/>
                    </a:lnTo>
                    <a:lnTo>
                      <a:pt x="84" y="36"/>
                    </a:lnTo>
                    <a:lnTo>
                      <a:pt x="84" y="36"/>
                    </a:lnTo>
                    <a:lnTo>
                      <a:pt x="84" y="36"/>
                    </a:lnTo>
                    <a:lnTo>
                      <a:pt x="84" y="36"/>
                    </a:lnTo>
                    <a:lnTo>
                      <a:pt x="84" y="40"/>
                    </a:lnTo>
                    <a:lnTo>
                      <a:pt x="84" y="40"/>
                    </a:lnTo>
                    <a:lnTo>
                      <a:pt x="88" y="40"/>
                    </a:lnTo>
                    <a:lnTo>
                      <a:pt x="88" y="40"/>
                    </a:lnTo>
                    <a:lnTo>
                      <a:pt x="84" y="40"/>
                    </a:lnTo>
                    <a:lnTo>
                      <a:pt x="84" y="44"/>
                    </a:lnTo>
                    <a:lnTo>
                      <a:pt x="84" y="44"/>
                    </a:lnTo>
                    <a:lnTo>
                      <a:pt x="84" y="44"/>
                    </a:lnTo>
                    <a:lnTo>
                      <a:pt x="84" y="44"/>
                    </a:lnTo>
                    <a:lnTo>
                      <a:pt x="84" y="44"/>
                    </a:lnTo>
                    <a:lnTo>
                      <a:pt x="84" y="44"/>
                    </a:lnTo>
                    <a:lnTo>
                      <a:pt x="80" y="44"/>
                    </a:lnTo>
                    <a:lnTo>
                      <a:pt x="80" y="48"/>
                    </a:lnTo>
                    <a:lnTo>
                      <a:pt x="80" y="48"/>
                    </a:lnTo>
                    <a:lnTo>
                      <a:pt x="80" y="48"/>
                    </a:lnTo>
                    <a:lnTo>
                      <a:pt x="80" y="48"/>
                    </a:lnTo>
                    <a:lnTo>
                      <a:pt x="76" y="48"/>
                    </a:lnTo>
                    <a:lnTo>
                      <a:pt x="76" y="48"/>
                    </a:lnTo>
                    <a:lnTo>
                      <a:pt x="76" y="48"/>
                    </a:lnTo>
                    <a:lnTo>
                      <a:pt x="72" y="48"/>
                    </a:lnTo>
                    <a:lnTo>
                      <a:pt x="72" y="48"/>
                    </a:lnTo>
                    <a:lnTo>
                      <a:pt x="72" y="48"/>
                    </a:lnTo>
                    <a:lnTo>
                      <a:pt x="72" y="48"/>
                    </a:lnTo>
                    <a:lnTo>
                      <a:pt x="68" y="48"/>
                    </a:lnTo>
                    <a:lnTo>
                      <a:pt x="68" y="48"/>
                    </a:lnTo>
                    <a:lnTo>
                      <a:pt x="68" y="48"/>
                    </a:lnTo>
                    <a:lnTo>
                      <a:pt x="68" y="48"/>
                    </a:lnTo>
                    <a:lnTo>
                      <a:pt x="68" y="48"/>
                    </a:lnTo>
                    <a:lnTo>
                      <a:pt x="64" y="48"/>
                    </a:lnTo>
                    <a:lnTo>
                      <a:pt x="64" y="48"/>
                    </a:lnTo>
                    <a:lnTo>
                      <a:pt x="60" y="44"/>
                    </a:lnTo>
                    <a:lnTo>
                      <a:pt x="60" y="44"/>
                    </a:lnTo>
                    <a:lnTo>
                      <a:pt x="58" y="40"/>
                    </a:lnTo>
                    <a:lnTo>
                      <a:pt x="58" y="40"/>
                    </a:lnTo>
                    <a:lnTo>
                      <a:pt x="58" y="40"/>
                    </a:lnTo>
                    <a:lnTo>
                      <a:pt x="58" y="40"/>
                    </a:lnTo>
                    <a:lnTo>
                      <a:pt x="54" y="40"/>
                    </a:lnTo>
                    <a:lnTo>
                      <a:pt x="54" y="40"/>
                    </a:lnTo>
                    <a:lnTo>
                      <a:pt x="54" y="36"/>
                    </a:lnTo>
                    <a:lnTo>
                      <a:pt x="50" y="36"/>
                    </a:lnTo>
                    <a:lnTo>
                      <a:pt x="50" y="36"/>
                    </a:lnTo>
                    <a:lnTo>
                      <a:pt x="50" y="36"/>
                    </a:lnTo>
                    <a:lnTo>
                      <a:pt x="50" y="36"/>
                    </a:lnTo>
                    <a:lnTo>
                      <a:pt x="50" y="40"/>
                    </a:lnTo>
                    <a:lnTo>
                      <a:pt x="50" y="40"/>
                    </a:lnTo>
                    <a:lnTo>
                      <a:pt x="50" y="36"/>
                    </a:lnTo>
                    <a:lnTo>
                      <a:pt x="50" y="36"/>
                    </a:lnTo>
                    <a:lnTo>
                      <a:pt x="50" y="36"/>
                    </a:lnTo>
                    <a:lnTo>
                      <a:pt x="50" y="36"/>
                    </a:lnTo>
                    <a:lnTo>
                      <a:pt x="46" y="36"/>
                    </a:lnTo>
                    <a:lnTo>
                      <a:pt x="46" y="36"/>
                    </a:lnTo>
                    <a:lnTo>
                      <a:pt x="46" y="36"/>
                    </a:lnTo>
                    <a:lnTo>
                      <a:pt x="46" y="36"/>
                    </a:lnTo>
                    <a:lnTo>
                      <a:pt x="46" y="36"/>
                    </a:lnTo>
                    <a:lnTo>
                      <a:pt x="42" y="40"/>
                    </a:lnTo>
                    <a:lnTo>
                      <a:pt x="38" y="40"/>
                    </a:lnTo>
                    <a:lnTo>
                      <a:pt x="38" y="40"/>
                    </a:lnTo>
                    <a:lnTo>
                      <a:pt x="38" y="40"/>
                    </a:lnTo>
                    <a:lnTo>
                      <a:pt x="38" y="40"/>
                    </a:lnTo>
                    <a:lnTo>
                      <a:pt x="34" y="40"/>
                    </a:lnTo>
                    <a:lnTo>
                      <a:pt x="34" y="40"/>
                    </a:lnTo>
                    <a:lnTo>
                      <a:pt x="34" y="40"/>
                    </a:lnTo>
                    <a:lnTo>
                      <a:pt x="34" y="40"/>
                    </a:lnTo>
                    <a:lnTo>
                      <a:pt x="34" y="40"/>
                    </a:lnTo>
                    <a:lnTo>
                      <a:pt x="38" y="40"/>
                    </a:lnTo>
                    <a:lnTo>
                      <a:pt x="38" y="36"/>
                    </a:lnTo>
                    <a:lnTo>
                      <a:pt x="38" y="36"/>
                    </a:lnTo>
                    <a:lnTo>
                      <a:pt x="38" y="36"/>
                    </a:lnTo>
                    <a:lnTo>
                      <a:pt x="38" y="36"/>
                    </a:lnTo>
                    <a:lnTo>
                      <a:pt x="38" y="36"/>
                    </a:lnTo>
                    <a:lnTo>
                      <a:pt x="38" y="34"/>
                    </a:lnTo>
                    <a:lnTo>
                      <a:pt x="38" y="34"/>
                    </a:lnTo>
                    <a:lnTo>
                      <a:pt x="38" y="34"/>
                    </a:lnTo>
                    <a:lnTo>
                      <a:pt x="38" y="34"/>
                    </a:lnTo>
                    <a:lnTo>
                      <a:pt x="38" y="34"/>
                    </a:lnTo>
                    <a:lnTo>
                      <a:pt x="38" y="34"/>
                    </a:lnTo>
                    <a:lnTo>
                      <a:pt x="38" y="30"/>
                    </a:lnTo>
                    <a:lnTo>
                      <a:pt x="38" y="30"/>
                    </a:lnTo>
                    <a:lnTo>
                      <a:pt x="38" y="30"/>
                    </a:lnTo>
                    <a:lnTo>
                      <a:pt x="38" y="30"/>
                    </a:lnTo>
                    <a:lnTo>
                      <a:pt x="34" y="30"/>
                    </a:lnTo>
                    <a:lnTo>
                      <a:pt x="34" y="30"/>
                    </a:lnTo>
                    <a:lnTo>
                      <a:pt x="34" y="30"/>
                    </a:lnTo>
                    <a:lnTo>
                      <a:pt x="34" y="34"/>
                    </a:lnTo>
                    <a:lnTo>
                      <a:pt x="34" y="34"/>
                    </a:lnTo>
                    <a:lnTo>
                      <a:pt x="30" y="34"/>
                    </a:lnTo>
                    <a:lnTo>
                      <a:pt x="30" y="34"/>
                    </a:lnTo>
                    <a:lnTo>
                      <a:pt x="30" y="34"/>
                    </a:lnTo>
                    <a:lnTo>
                      <a:pt x="30" y="34"/>
                    </a:lnTo>
                    <a:lnTo>
                      <a:pt x="30" y="34"/>
                    </a:lnTo>
                    <a:lnTo>
                      <a:pt x="30" y="34"/>
                    </a:lnTo>
                    <a:lnTo>
                      <a:pt x="28" y="30"/>
                    </a:lnTo>
                    <a:lnTo>
                      <a:pt x="28" y="30"/>
                    </a:lnTo>
                    <a:lnTo>
                      <a:pt x="28" y="30"/>
                    </a:lnTo>
                    <a:lnTo>
                      <a:pt x="28" y="30"/>
                    </a:lnTo>
                    <a:lnTo>
                      <a:pt x="28" y="26"/>
                    </a:lnTo>
                    <a:lnTo>
                      <a:pt x="24" y="26"/>
                    </a:lnTo>
                    <a:lnTo>
                      <a:pt x="24" y="26"/>
                    </a:lnTo>
                    <a:lnTo>
                      <a:pt x="24" y="22"/>
                    </a:lnTo>
                    <a:lnTo>
                      <a:pt x="24" y="22"/>
                    </a:lnTo>
                    <a:lnTo>
                      <a:pt x="24" y="22"/>
                    </a:lnTo>
                    <a:lnTo>
                      <a:pt x="28" y="22"/>
                    </a:lnTo>
                    <a:lnTo>
                      <a:pt x="28" y="22"/>
                    </a:lnTo>
                    <a:lnTo>
                      <a:pt x="30" y="22"/>
                    </a:lnTo>
                    <a:lnTo>
                      <a:pt x="28" y="22"/>
                    </a:lnTo>
                    <a:lnTo>
                      <a:pt x="28" y="22"/>
                    </a:lnTo>
                    <a:lnTo>
                      <a:pt x="28" y="22"/>
                    </a:lnTo>
                    <a:lnTo>
                      <a:pt x="24" y="22"/>
                    </a:lnTo>
                    <a:lnTo>
                      <a:pt x="24" y="18"/>
                    </a:lnTo>
                    <a:lnTo>
                      <a:pt x="24" y="18"/>
                    </a:lnTo>
                    <a:lnTo>
                      <a:pt x="24" y="18"/>
                    </a:lnTo>
                    <a:lnTo>
                      <a:pt x="24" y="18"/>
                    </a:lnTo>
                    <a:lnTo>
                      <a:pt x="24" y="18"/>
                    </a:lnTo>
                    <a:lnTo>
                      <a:pt x="28" y="18"/>
                    </a:lnTo>
                    <a:lnTo>
                      <a:pt x="28" y="14"/>
                    </a:lnTo>
                    <a:lnTo>
                      <a:pt x="28" y="14"/>
                    </a:lnTo>
                    <a:lnTo>
                      <a:pt x="24" y="14"/>
                    </a:lnTo>
                    <a:lnTo>
                      <a:pt x="28" y="14"/>
                    </a:lnTo>
                    <a:lnTo>
                      <a:pt x="24" y="18"/>
                    </a:lnTo>
                    <a:lnTo>
                      <a:pt x="24" y="18"/>
                    </a:lnTo>
                    <a:lnTo>
                      <a:pt x="24" y="18"/>
                    </a:lnTo>
                    <a:lnTo>
                      <a:pt x="24" y="18"/>
                    </a:lnTo>
                    <a:lnTo>
                      <a:pt x="24" y="14"/>
                    </a:lnTo>
                    <a:lnTo>
                      <a:pt x="24" y="14"/>
                    </a:lnTo>
                    <a:lnTo>
                      <a:pt x="24" y="14"/>
                    </a:lnTo>
                    <a:lnTo>
                      <a:pt x="24" y="12"/>
                    </a:lnTo>
                    <a:lnTo>
                      <a:pt x="24" y="12"/>
                    </a:lnTo>
                    <a:lnTo>
                      <a:pt x="28" y="12"/>
                    </a:lnTo>
                    <a:lnTo>
                      <a:pt x="28" y="12"/>
                    </a:lnTo>
                    <a:lnTo>
                      <a:pt x="28" y="12"/>
                    </a:lnTo>
                    <a:lnTo>
                      <a:pt x="28" y="12"/>
                    </a:lnTo>
                    <a:lnTo>
                      <a:pt x="28" y="12"/>
                    </a:lnTo>
                    <a:lnTo>
                      <a:pt x="28" y="12"/>
                    </a:lnTo>
                    <a:lnTo>
                      <a:pt x="28" y="12"/>
                    </a:lnTo>
                    <a:lnTo>
                      <a:pt x="30" y="12"/>
                    </a:lnTo>
                    <a:lnTo>
                      <a:pt x="30" y="12"/>
                    </a:lnTo>
                    <a:lnTo>
                      <a:pt x="30" y="12"/>
                    </a:lnTo>
                    <a:lnTo>
                      <a:pt x="30" y="12"/>
                    </a:lnTo>
                    <a:lnTo>
                      <a:pt x="30" y="8"/>
                    </a:lnTo>
                    <a:lnTo>
                      <a:pt x="30" y="8"/>
                    </a:lnTo>
                    <a:lnTo>
                      <a:pt x="30" y="8"/>
                    </a:lnTo>
                    <a:lnTo>
                      <a:pt x="30" y="8"/>
                    </a:lnTo>
                    <a:lnTo>
                      <a:pt x="34" y="8"/>
                    </a:lnTo>
                    <a:lnTo>
                      <a:pt x="34" y="8"/>
                    </a:lnTo>
                    <a:lnTo>
                      <a:pt x="34" y="8"/>
                    </a:lnTo>
                    <a:lnTo>
                      <a:pt x="34" y="8"/>
                    </a:lnTo>
                    <a:lnTo>
                      <a:pt x="34" y="8"/>
                    </a:lnTo>
                    <a:lnTo>
                      <a:pt x="34" y="8"/>
                    </a:lnTo>
                    <a:lnTo>
                      <a:pt x="34" y="8"/>
                    </a:lnTo>
                    <a:lnTo>
                      <a:pt x="38" y="8"/>
                    </a:lnTo>
                    <a:lnTo>
                      <a:pt x="38" y="8"/>
                    </a:lnTo>
                    <a:lnTo>
                      <a:pt x="42" y="8"/>
                    </a:lnTo>
                    <a:lnTo>
                      <a:pt x="42" y="4"/>
                    </a:lnTo>
                    <a:lnTo>
                      <a:pt x="42" y="4"/>
                    </a:lnTo>
                    <a:lnTo>
                      <a:pt x="42" y="4"/>
                    </a:lnTo>
                    <a:lnTo>
                      <a:pt x="42" y="4"/>
                    </a:lnTo>
                    <a:lnTo>
                      <a:pt x="42" y="4"/>
                    </a:lnTo>
                    <a:lnTo>
                      <a:pt x="46" y="4"/>
                    </a:lnTo>
                    <a:lnTo>
                      <a:pt x="46" y="4"/>
                    </a:lnTo>
                    <a:lnTo>
                      <a:pt x="46" y="4"/>
                    </a:lnTo>
                    <a:lnTo>
                      <a:pt x="46" y="4"/>
                    </a:lnTo>
                    <a:lnTo>
                      <a:pt x="50" y="4"/>
                    </a:lnTo>
                    <a:lnTo>
                      <a:pt x="50" y="4"/>
                    </a:lnTo>
                    <a:lnTo>
                      <a:pt x="50" y="4"/>
                    </a:lnTo>
                    <a:lnTo>
                      <a:pt x="50" y="8"/>
                    </a:lnTo>
                    <a:lnTo>
                      <a:pt x="50" y="8"/>
                    </a:lnTo>
                    <a:lnTo>
                      <a:pt x="54" y="4"/>
                    </a:lnTo>
                    <a:lnTo>
                      <a:pt x="54" y="4"/>
                    </a:lnTo>
                    <a:lnTo>
                      <a:pt x="54" y="4"/>
                    </a:lnTo>
                    <a:lnTo>
                      <a:pt x="54" y="4"/>
                    </a:lnTo>
                    <a:lnTo>
                      <a:pt x="54" y="4"/>
                    </a:lnTo>
                    <a:lnTo>
                      <a:pt x="58" y="4"/>
                    </a:lnTo>
                    <a:lnTo>
                      <a:pt x="58" y="4"/>
                    </a:lnTo>
                    <a:lnTo>
                      <a:pt x="54" y="4"/>
                    </a:lnTo>
                    <a:lnTo>
                      <a:pt x="54" y="0"/>
                    </a:lnTo>
                    <a:lnTo>
                      <a:pt x="58" y="0"/>
                    </a:lnTo>
                    <a:lnTo>
                      <a:pt x="58" y="4"/>
                    </a:lnTo>
                    <a:lnTo>
                      <a:pt x="58" y="4"/>
                    </a:lnTo>
                    <a:lnTo>
                      <a:pt x="60" y="4"/>
                    </a:lnTo>
                    <a:lnTo>
                      <a:pt x="60" y="4"/>
                    </a:lnTo>
                    <a:lnTo>
                      <a:pt x="60" y="4"/>
                    </a:lnTo>
                    <a:lnTo>
                      <a:pt x="64" y="4"/>
                    </a:lnTo>
                    <a:lnTo>
                      <a:pt x="64" y="4"/>
                    </a:lnTo>
                    <a:lnTo>
                      <a:pt x="64" y="4"/>
                    </a:lnTo>
                    <a:lnTo>
                      <a:pt x="68" y="4"/>
                    </a:lnTo>
                    <a:lnTo>
                      <a:pt x="68" y="4"/>
                    </a:lnTo>
                    <a:lnTo>
                      <a:pt x="68" y="4"/>
                    </a:lnTo>
                    <a:lnTo>
                      <a:pt x="68" y="4"/>
                    </a:lnTo>
                    <a:lnTo>
                      <a:pt x="68" y="4"/>
                    </a:lnTo>
                    <a:lnTo>
                      <a:pt x="68" y="4"/>
                    </a:lnTo>
                    <a:lnTo>
                      <a:pt x="68" y="4"/>
                    </a:lnTo>
                    <a:lnTo>
                      <a:pt x="72" y="4"/>
                    </a:lnTo>
                    <a:lnTo>
                      <a:pt x="72" y="8"/>
                    </a:lnTo>
                    <a:lnTo>
                      <a:pt x="72" y="8"/>
                    </a:lnTo>
                    <a:lnTo>
                      <a:pt x="72" y="8"/>
                    </a:lnTo>
                    <a:lnTo>
                      <a:pt x="72" y="8"/>
                    </a:lnTo>
                    <a:lnTo>
                      <a:pt x="72" y="8"/>
                    </a:lnTo>
                    <a:lnTo>
                      <a:pt x="76" y="8"/>
                    </a:lnTo>
                    <a:lnTo>
                      <a:pt x="76" y="8"/>
                    </a:lnTo>
                    <a:lnTo>
                      <a:pt x="76" y="8"/>
                    </a:lnTo>
                    <a:lnTo>
                      <a:pt x="80" y="8"/>
                    </a:lnTo>
                    <a:lnTo>
                      <a:pt x="80" y="8"/>
                    </a:lnTo>
                    <a:lnTo>
                      <a:pt x="80" y="8"/>
                    </a:lnTo>
                    <a:lnTo>
                      <a:pt x="80" y="8"/>
                    </a:lnTo>
                    <a:lnTo>
                      <a:pt x="80" y="8"/>
                    </a:lnTo>
                    <a:lnTo>
                      <a:pt x="84" y="8"/>
                    </a:lnTo>
                    <a:lnTo>
                      <a:pt x="88" y="8"/>
                    </a:lnTo>
                    <a:lnTo>
                      <a:pt x="88" y="8"/>
                    </a:lnTo>
                    <a:lnTo>
                      <a:pt x="88" y="8"/>
                    </a:lnTo>
                    <a:lnTo>
                      <a:pt x="88" y="8"/>
                    </a:lnTo>
                    <a:lnTo>
                      <a:pt x="88" y="8"/>
                    </a:lnTo>
                    <a:lnTo>
                      <a:pt x="88" y="8"/>
                    </a:lnTo>
                    <a:lnTo>
                      <a:pt x="88" y="8"/>
                    </a:lnTo>
                    <a:lnTo>
                      <a:pt x="88" y="8"/>
                    </a:lnTo>
                    <a:lnTo>
                      <a:pt x="88" y="8"/>
                    </a:lnTo>
                    <a:close/>
                    <a:moveTo>
                      <a:pt x="12" y="22"/>
                    </a:moveTo>
                    <a:lnTo>
                      <a:pt x="12" y="22"/>
                    </a:lnTo>
                    <a:lnTo>
                      <a:pt x="12" y="22"/>
                    </a:lnTo>
                    <a:lnTo>
                      <a:pt x="8" y="22"/>
                    </a:lnTo>
                    <a:lnTo>
                      <a:pt x="8" y="22"/>
                    </a:lnTo>
                    <a:lnTo>
                      <a:pt x="8" y="22"/>
                    </a:lnTo>
                    <a:lnTo>
                      <a:pt x="8" y="22"/>
                    </a:lnTo>
                    <a:lnTo>
                      <a:pt x="8" y="22"/>
                    </a:lnTo>
                    <a:lnTo>
                      <a:pt x="8" y="18"/>
                    </a:lnTo>
                    <a:lnTo>
                      <a:pt x="8" y="18"/>
                    </a:lnTo>
                    <a:lnTo>
                      <a:pt x="8" y="18"/>
                    </a:lnTo>
                    <a:lnTo>
                      <a:pt x="8" y="18"/>
                    </a:lnTo>
                    <a:lnTo>
                      <a:pt x="8" y="18"/>
                    </a:lnTo>
                    <a:lnTo>
                      <a:pt x="8" y="18"/>
                    </a:lnTo>
                    <a:lnTo>
                      <a:pt x="4" y="18"/>
                    </a:lnTo>
                    <a:lnTo>
                      <a:pt x="4" y="18"/>
                    </a:lnTo>
                    <a:lnTo>
                      <a:pt x="4" y="18"/>
                    </a:lnTo>
                    <a:lnTo>
                      <a:pt x="4" y="18"/>
                    </a:lnTo>
                    <a:lnTo>
                      <a:pt x="4" y="18"/>
                    </a:lnTo>
                    <a:lnTo>
                      <a:pt x="4" y="18"/>
                    </a:lnTo>
                    <a:lnTo>
                      <a:pt x="4" y="18"/>
                    </a:lnTo>
                    <a:lnTo>
                      <a:pt x="4" y="18"/>
                    </a:lnTo>
                    <a:lnTo>
                      <a:pt x="4" y="18"/>
                    </a:lnTo>
                    <a:lnTo>
                      <a:pt x="4" y="18"/>
                    </a:lnTo>
                    <a:lnTo>
                      <a:pt x="8" y="18"/>
                    </a:lnTo>
                    <a:lnTo>
                      <a:pt x="8" y="18"/>
                    </a:lnTo>
                    <a:lnTo>
                      <a:pt x="8" y="18"/>
                    </a:lnTo>
                    <a:lnTo>
                      <a:pt x="8" y="18"/>
                    </a:lnTo>
                    <a:lnTo>
                      <a:pt x="8" y="14"/>
                    </a:lnTo>
                    <a:lnTo>
                      <a:pt x="12" y="14"/>
                    </a:lnTo>
                    <a:lnTo>
                      <a:pt x="12" y="14"/>
                    </a:lnTo>
                    <a:lnTo>
                      <a:pt x="12" y="14"/>
                    </a:lnTo>
                    <a:lnTo>
                      <a:pt x="12" y="14"/>
                    </a:lnTo>
                    <a:lnTo>
                      <a:pt x="12" y="18"/>
                    </a:lnTo>
                    <a:lnTo>
                      <a:pt x="12" y="18"/>
                    </a:lnTo>
                    <a:lnTo>
                      <a:pt x="16" y="18"/>
                    </a:lnTo>
                    <a:lnTo>
                      <a:pt x="16" y="18"/>
                    </a:lnTo>
                    <a:lnTo>
                      <a:pt x="16" y="18"/>
                    </a:lnTo>
                    <a:lnTo>
                      <a:pt x="16" y="18"/>
                    </a:lnTo>
                    <a:lnTo>
                      <a:pt x="16" y="18"/>
                    </a:lnTo>
                    <a:lnTo>
                      <a:pt x="16" y="18"/>
                    </a:lnTo>
                    <a:lnTo>
                      <a:pt x="16" y="22"/>
                    </a:lnTo>
                    <a:lnTo>
                      <a:pt x="16" y="22"/>
                    </a:lnTo>
                    <a:lnTo>
                      <a:pt x="16" y="22"/>
                    </a:lnTo>
                    <a:lnTo>
                      <a:pt x="16" y="18"/>
                    </a:lnTo>
                    <a:lnTo>
                      <a:pt x="16" y="18"/>
                    </a:lnTo>
                    <a:lnTo>
                      <a:pt x="16" y="22"/>
                    </a:lnTo>
                    <a:lnTo>
                      <a:pt x="16" y="22"/>
                    </a:lnTo>
                    <a:lnTo>
                      <a:pt x="16" y="22"/>
                    </a:lnTo>
                    <a:lnTo>
                      <a:pt x="16" y="22"/>
                    </a:lnTo>
                    <a:lnTo>
                      <a:pt x="16" y="22"/>
                    </a:lnTo>
                    <a:lnTo>
                      <a:pt x="16" y="22"/>
                    </a:lnTo>
                    <a:lnTo>
                      <a:pt x="16" y="22"/>
                    </a:lnTo>
                    <a:lnTo>
                      <a:pt x="12" y="22"/>
                    </a:lnTo>
                    <a:lnTo>
                      <a:pt x="12" y="22"/>
                    </a:lnTo>
                    <a:lnTo>
                      <a:pt x="12" y="22"/>
                    </a:lnTo>
                    <a:lnTo>
                      <a:pt x="16" y="22"/>
                    </a:lnTo>
                    <a:lnTo>
                      <a:pt x="16" y="22"/>
                    </a:lnTo>
                    <a:lnTo>
                      <a:pt x="16" y="22"/>
                    </a:lnTo>
                    <a:lnTo>
                      <a:pt x="16" y="22"/>
                    </a:lnTo>
                    <a:lnTo>
                      <a:pt x="12" y="22"/>
                    </a:lnTo>
                    <a:lnTo>
                      <a:pt x="12" y="22"/>
                    </a:lnTo>
                    <a:lnTo>
                      <a:pt x="12" y="22"/>
                    </a:lnTo>
                    <a:lnTo>
                      <a:pt x="12" y="22"/>
                    </a:lnTo>
                    <a:lnTo>
                      <a:pt x="12" y="22"/>
                    </a:lnTo>
                    <a:lnTo>
                      <a:pt x="12" y="22"/>
                    </a:lnTo>
                    <a:lnTo>
                      <a:pt x="12" y="22"/>
                    </a:lnTo>
                    <a:lnTo>
                      <a:pt x="12" y="22"/>
                    </a:lnTo>
                    <a:lnTo>
                      <a:pt x="12" y="22"/>
                    </a:lnTo>
                    <a:lnTo>
                      <a:pt x="12" y="22"/>
                    </a:lnTo>
                    <a:lnTo>
                      <a:pt x="12" y="22"/>
                    </a:lnTo>
                    <a:lnTo>
                      <a:pt x="12" y="22"/>
                    </a:lnTo>
                    <a:lnTo>
                      <a:pt x="12" y="22"/>
                    </a:lnTo>
                    <a:close/>
                    <a:moveTo>
                      <a:pt x="20" y="14"/>
                    </a:moveTo>
                    <a:lnTo>
                      <a:pt x="24" y="14"/>
                    </a:lnTo>
                    <a:lnTo>
                      <a:pt x="24" y="14"/>
                    </a:lnTo>
                    <a:lnTo>
                      <a:pt x="24" y="14"/>
                    </a:lnTo>
                    <a:lnTo>
                      <a:pt x="24" y="14"/>
                    </a:lnTo>
                    <a:lnTo>
                      <a:pt x="24" y="18"/>
                    </a:lnTo>
                    <a:lnTo>
                      <a:pt x="24" y="18"/>
                    </a:lnTo>
                    <a:lnTo>
                      <a:pt x="24" y="18"/>
                    </a:lnTo>
                    <a:lnTo>
                      <a:pt x="24" y="18"/>
                    </a:lnTo>
                    <a:lnTo>
                      <a:pt x="20" y="18"/>
                    </a:lnTo>
                    <a:lnTo>
                      <a:pt x="20" y="18"/>
                    </a:lnTo>
                    <a:lnTo>
                      <a:pt x="20" y="18"/>
                    </a:lnTo>
                    <a:lnTo>
                      <a:pt x="20" y="18"/>
                    </a:lnTo>
                    <a:lnTo>
                      <a:pt x="20" y="18"/>
                    </a:lnTo>
                    <a:lnTo>
                      <a:pt x="20" y="18"/>
                    </a:lnTo>
                    <a:lnTo>
                      <a:pt x="20" y="14"/>
                    </a:lnTo>
                    <a:lnTo>
                      <a:pt x="20" y="14"/>
                    </a:lnTo>
                    <a:lnTo>
                      <a:pt x="20" y="14"/>
                    </a:lnTo>
                    <a:lnTo>
                      <a:pt x="20" y="14"/>
                    </a:lnTo>
                    <a:lnTo>
                      <a:pt x="20" y="14"/>
                    </a:lnTo>
                    <a:lnTo>
                      <a:pt x="20" y="14"/>
                    </a:lnTo>
                    <a:lnTo>
                      <a:pt x="20" y="14"/>
                    </a:lnTo>
                    <a:lnTo>
                      <a:pt x="20" y="14"/>
                    </a:lnTo>
                    <a:lnTo>
                      <a:pt x="20" y="14"/>
                    </a:lnTo>
                    <a:close/>
                    <a:moveTo>
                      <a:pt x="20" y="22"/>
                    </a:moveTo>
                    <a:lnTo>
                      <a:pt x="20" y="26"/>
                    </a:lnTo>
                    <a:lnTo>
                      <a:pt x="20" y="26"/>
                    </a:lnTo>
                    <a:lnTo>
                      <a:pt x="24" y="26"/>
                    </a:lnTo>
                    <a:lnTo>
                      <a:pt x="24" y="26"/>
                    </a:lnTo>
                    <a:lnTo>
                      <a:pt x="24" y="26"/>
                    </a:lnTo>
                    <a:lnTo>
                      <a:pt x="24" y="26"/>
                    </a:lnTo>
                    <a:lnTo>
                      <a:pt x="24" y="26"/>
                    </a:lnTo>
                    <a:lnTo>
                      <a:pt x="20" y="26"/>
                    </a:lnTo>
                    <a:lnTo>
                      <a:pt x="20" y="26"/>
                    </a:lnTo>
                    <a:lnTo>
                      <a:pt x="20" y="26"/>
                    </a:lnTo>
                    <a:lnTo>
                      <a:pt x="20" y="26"/>
                    </a:lnTo>
                    <a:lnTo>
                      <a:pt x="20" y="26"/>
                    </a:lnTo>
                    <a:lnTo>
                      <a:pt x="20" y="26"/>
                    </a:lnTo>
                    <a:lnTo>
                      <a:pt x="20" y="26"/>
                    </a:lnTo>
                    <a:lnTo>
                      <a:pt x="20" y="26"/>
                    </a:lnTo>
                    <a:lnTo>
                      <a:pt x="20" y="22"/>
                    </a:lnTo>
                    <a:lnTo>
                      <a:pt x="20" y="22"/>
                    </a:lnTo>
                    <a:lnTo>
                      <a:pt x="20" y="22"/>
                    </a:lnTo>
                    <a:lnTo>
                      <a:pt x="20" y="22"/>
                    </a:lnTo>
                    <a:lnTo>
                      <a:pt x="20" y="22"/>
                    </a:lnTo>
                    <a:lnTo>
                      <a:pt x="20" y="22"/>
                    </a:lnTo>
                    <a:lnTo>
                      <a:pt x="20" y="22"/>
                    </a:lnTo>
                    <a:close/>
                    <a:moveTo>
                      <a:pt x="4" y="40"/>
                    </a:moveTo>
                    <a:lnTo>
                      <a:pt x="4" y="40"/>
                    </a:lnTo>
                    <a:lnTo>
                      <a:pt x="0" y="40"/>
                    </a:lnTo>
                    <a:lnTo>
                      <a:pt x="0" y="40"/>
                    </a:lnTo>
                    <a:lnTo>
                      <a:pt x="4" y="36"/>
                    </a:lnTo>
                    <a:lnTo>
                      <a:pt x="4" y="36"/>
                    </a:lnTo>
                    <a:lnTo>
                      <a:pt x="4" y="36"/>
                    </a:lnTo>
                    <a:lnTo>
                      <a:pt x="4" y="36"/>
                    </a:lnTo>
                    <a:lnTo>
                      <a:pt x="4" y="36"/>
                    </a:lnTo>
                    <a:lnTo>
                      <a:pt x="4" y="34"/>
                    </a:lnTo>
                    <a:lnTo>
                      <a:pt x="0" y="34"/>
                    </a:lnTo>
                    <a:lnTo>
                      <a:pt x="0" y="34"/>
                    </a:lnTo>
                    <a:lnTo>
                      <a:pt x="0" y="30"/>
                    </a:lnTo>
                    <a:lnTo>
                      <a:pt x="0" y="30"/>
                    </a:lnTo>
                    <a:lnTo>
                      <a:pt x="4" y="30"/>
                    </a:lnTo>
                    <a:lnTo>
                      <a:pt x="0" y="30"/>
                    </a:lnTo>
                    <a:lnTo>
                      <a:pt x="0" y="30"/>
                    </a:lnTo>
                    <a:lnTo>
                      <a:pt x="0" y="30"/>
                    </a:lnTo>
                    <a:lnTo>
                      <a:pt x="0" y="30"/>
                    </a:lnTo>
                    <a:lnTo>
                      <a:pt x="0" y="26"/>
                    </a:lnTo>
                    <a:lnTo>
                      <a:pt x="0" y="26"/>
                    </a:lnTo>
                    <a:lnTo>
                      <a:pt x="0" y="26"/>
                    </a:lnTo>
                    <a:lnTo>
                      <a:pt x="4" y="30"/>
                    </a:lnTo>
                    <a:lnTo>
                      <a:pt x="4" y="26"/>
                    </a:lnTo>
                    <a:lnTo>
                      <a:pt x="8" y="26"/>
                    </a:lnTo>
                    <a:lnTo>
                      <a:pt x="8" y="26"/>
                    </a:lnTo>
                    <a:lnTo>
                      <a:pt x="12" y="26"/>
                    </a:lnTo>
                    <a:lnTo>
                      <a:pt x="12" y="26"/>
                    </a:lnTo>
                    <a:lnTo>
                      <a:pt x="16" y="26"/>
                    </a:lnTo>
                    <a:lnTo>
                      <a:pt x="16" y="26"/>
                    </a:lnTo>
                    <a:lnTo>
                      <a:pt x="16" y="26"/>
                    </a:lnTo>
                    <a:lnTo>
                      <a:pt x="16" y="26"/>
                    </a:lnTo>
                    <a:lnTo>
                      <a:pt x="20" y="26"/>
                    </a:lnTo>
                    <a:lnTo>
                      <a:pt x="20" y="30"/>
                    </a:lnTo>
                    <a:lnTo>
                      <a:pt x="20" y="30"/>
                    </a:lnTo>
                    <a:lnTo>
                      <a:pt x="24" y="30"/>
                    </a:lnTo>
                    <a:lnTo>
                      <a:pt x="20" y="30"/>
                    </a:lnTo>
                    <a:lnTo>
                      <a:pt x="20" y="30"/>
                    </a:lnTo>
                    <a:lnTo>
                      <a:pt x="20" y="30"/>
                    </a:lnTo>
                    <a:lnTo>
                      <a:pt x="20" y="30"/>
                    </a:lnTo>
                    <a:lnTo>
                      <a:pt x="20" y="30"/>
                    </a:lnTo>
                    <a:lnTo>
                      <a:pt x="20" y="30"/>
                    </a:lnTo>
                    <a:lnTo>
                      <a:pt x="16" y="30"/>
                    </a:lnTo>
                    <a:lnTo>
                      <a:pt x="12" y="34"/>
                    </a:lnTo>
                    <a:lnTo>
                      <a:pt x="12" y="34"/>
                    </a:lnTo>
                    <a:lnTo>
                      <a:pt x="12" y="34"/>
                    </a:lnTo>
                    <a:lnTo>
                      <a:pt x="8" y="34"/>
                    </a:lnTo>
                    <a:lnTo>
                      <a:pt x="8" y="34"/>
                    </a:lnTo>
                    <a:lnTo>
                      <a:pt x="8" y="34"/>
                    </a:lnTo>
                    <a:lnTo>
                      <a:pt x="8" y="34"/>
                    </a:lnTo>
                    <a:lnTo>
                      <a:pt x="8" y="36"/>
                    </a:lnTo>
                    <a:lnTo>
                      <a:pt x="4" y="36"/>
                    </a:lnTo>
                    <a:lnTo>
                      <a:pt x="4" y="40"/>
                    </a:lnTo>
                    <a:lnTo>
                      <a:pt x="4" y="40"/>
                    </a:lnTo>
                    <a:lnTo>
                      <a:pt x="4" y="40"/>
                    </a:lnTo>
                    <a:lnTo>
                      <a:pt x="4" y="40"/>
                    </a:lnTo>
                    <a:lnTo>
                      <a:pt x="4" y="40"/>
                    </a:lnTo>
                    <a:lnTo>
                      <a:pt x="4" y="40"/>
                    </a:lnTo>
                    <a:lnTo>
                      <a:pt x="4" y="4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8" name="Freeform 98">
                <a:extLst>
                  <a:ext uri="{FF2B5EF4-FFF2-40B4-BE49-F238E27FC236}">
                    <a16:creationId xmlns:a16="http://schemas.microsoft.com/office/drawing/2014/main" id="{AEC37727-7996-447C-A668-A646C108E354}"/>
                  </a:ext>
                </a:extLst>
              </p:cNvPr>
              <p:cNvSpPr>
                <a:spLocks noEditPoints="1"/>
              </p:cNvSpPr>
              <p:nvPr/>
            </p:nvSpPr>
            <p:spPr bwMode="auto">
              <a:xfrm>
                <a:off x="6092568" y="2309859"/>
                <a:ext cx="27220" cy="43278"/>
              </a:xfrm>
              <a:custGeom>
                <a:avLst/>
                <a:gdLst>
                  <a:gd name="T0" fmla="*/ 10 w 14"/>
                  <a:gd name="T1" fmla="*/ 12 h 22"/>
                  <a:gd name="T2" fmla="*/ 6 w 14"/>
                  <a:gd name="T3" fmla="*/ 12 h 22"/>
                  <a:gd name="T4" fmla="*/ 6 w 14"/>
                  <a:gd name="T5" fmla="*/ 12 h 22"/>
                  <a:gd name="T6" fmla="*/ 10 w 14"/>
                  <a:gd name="T7" fmla="*/ 12 h 22"/>
                  <a:gd name="T8" fmla="*/ 10 w 14"/>
                  <a:gd name="T9" fmla="*/ 12 h 22"/>
                  <a:gd name="T10" fmla="*/ 10 w 14"/>
                  <a:gd name="T11" fmla="*/ 14 h 22"/>
                  <a:gd name="T12" fmla="*/ 10 w 14"/>
                  <a:gd name="T13" fmla="*/ 14 h 22"/>
                  <a:gd name="T14" fmla="*/ 10 w 14"/>
                  <a:gd name="T15" fmla="*/ 4 h 22"/>
                  <a:gd name="T16" fmla="*/ 10 w 14"/>
                  <a:gd name="T17" fmla="*/ 4 h 22"/>
                  <a:gd name="T18" fmla="*/ 10 w 14"/>
                  <a:gd name="T19" fmla="*/ 4 h 22"/>
                  <a:gd name="T20" fmla="*/ 10 w 14"/>
                  <a:gd name="T21" fmla="*/ 4 h 22"/>
                  <a:gd name="T22" fmla="*/ 10 w 14"/>
                  <a:gd name="T23" fmla="*/ 0 h 22"/>
                  <a:gd name="T24" fmla="*/ 10 w 14"/>
                  <a:gd name="T25" fmla="*/ 0 h 22"/>
                  <a:gd name="T26" fmla="*/ 10 w 14"/>
                  <a:gd name="T27" fmla="*/ 0 h 22"/>
                  <a:gd name="T28" fmla="*/ 14 w 14"/>
                  <a:gd name="T29" fmla="*/ 0 h 22"/>
                  <a:gd name="T30" fmla="*/ 14 w 14"/>
                  <a:gd name="T31" fmla="*/ 4 h 22"/>
                  <a:gd name="T32" fmla="*/ 10 w 14"/>
                  <a:gd name="T33" fmla="*/ 4 h 22"/>
                  <a:gd name="T34" fmla="*/ 10 w 14"/>
                  <a:gd name="T35" fmla="*/ 8 h 22"/>
                  <a:gd name="T36" fmla="*/ 6 w 14"/>
                  <a:gd name="T37" fmla="*/ 8 h 22"/>
                  <a:gd name="T38" fmla="*/ 6 w 14"/>
                  <a:gd name="T39" fmla="*/ 4 h 22"/>
                  <a:gd name="T40" fmla="*/ 2 w 14"/>
                  <a:gd name="T41" fmla="*/ 4 h 22"/>
                  <a:gd name="T42" fmla="*/ 2 w 14"/>
                  <a:gd name="T43" fmla="*/ 0 h 22"/>
                  <a:gd name="T44" fmla="*/ 6 w 14"/>
                  <a:gd name="T45" fmla="*/ 0 h 22"/>
                  <a:gd name="T46" fmla="*/ 6 w 14"/>
                  <a:gd name="T47" fmla="*/ 0 h 22"/>
                  <a:gd name="T48" fmla="*/ 10 w 14"/>
                  <a:gd name="T49" fmla="*/ 4 h 22"/>
                  <a:gd name="T50" fmla="*/ 10 w 14"/>
                  <a:gd name="T51" fmla="*/ 4 h 22"/>
                  <a:gd name="T52" fmla="*/ 10 w 14"/>
                  <a:gd name="T53" fmla="*/ 8 h 22"/>
                  <a:gd name="T54" fmla="*/ 10 w 14"/>
                  <a:gd name="T55" fmla="*/ 12 h 22"/>
                  <a:gd name="T56" fmla="*/ 6 w 14"/>
                  <a:gd name="T57" fmla="*/ 8 h 22"/>
                  <a:gd name="T58" fmla="*/ 6 w 14"/>
                  <a:gd name="T59" fmla="*/ 8 h 22"/>
                  <a:gd name="T60" fmla="*/ 2 w 14"/>
                  <a:gd name="T61" fmla="*/ 4 h 22"/>
                  <a:gd name="T62" fmla="*/ 2 w 14"/>
                  <a:gd name="T63" fmla="*/ 4 h 22"/>
                  <a:gd name="T64" fmla="*/ 2 w 14"/>
                  <a:gd name="T65" fmla="*/ 0 h 22"/>
                  <a:gd name="T66" fmla="*/ 2 w 14"/>
                  <a:gd name="T67" fmla="*/ 0 h 22"/>
                  <a:gd name="T68" fmla="*/ 2 w 14"/>
                  <a:gd name="T69" fmla="*/ 0 h 22"/>
                  <a:gd name="T70" fmla="*/ 2 w 14"/>
                  <a:gd name="T71" fmla="*/ 4 h 22"/>
                  <a:gd name="T72" fmla="*/ 2 w 14"/>
                  <a:gd name="T73" fmla="*/ 4 h 22"/>
                  <a:gd name="T74" fmla="*/ 6 w 14"/>
                  <a:gd name="T75" fmla="*/ 4 h 22"/>
                  <a:gd name="T76" fmla="*/ 6 w 14"/>
                  <a:gd name="T77" fmla="*/ 4 h 22"/>
                  <a:gd name="T78" fmla="*/ 6 w 14"/>
                  <a:gd name="T79" fmla="*/ 8 h 22"/>
                  <a:gd name="T80" fmla="*/ 10 w 14"/>
                  <a:gd name="T81" fmla="*/ 8 h 22"/>
                  <a:gd name="T82" fmla="*/ 10 w 14"/>
                  <a:gd name="T83" fmla="*/ 12 h 22"/>
                  <a:gd name="T84" fmla="*/ 2 w 14"/>
                  <a:gd name="T85" fmla="*/ 8 h 22"/>
                  <a:gd name="T86" fmla="*/ 2 w 14"/>
                  <a:gd name="T87" fmla="*/ 8 h 22"/>
                  <a:gd name="T88" fmla="*/ 2 w 14"/>
                  <a:gd name="T89" fmla="*/ 8 h 22"/>
                  <a:gd name="T90" fmla="*/ 0 w 14"/>
                  <a:gd name="T91" fmla="*/ 8 h 22"/>
                  <a:gd name="T92" fmla="*/ 0 w 14"/>
                  <a:gd name="T93" fmla="*/ 4 h 22"/>
                  <a:gd name="T94" fmla="*/ 2 w 14"/>
                  <a:gd name="T95" fmla="*/ 4 h 22"/>
                  <a:gd name="T96" fmla="*/ 2 w 14"/>
                  <a:gd name="T97" fmla="*/ 4 h 22"/>
                  <a:gd name="T98" fmla="*/ 2 w 14"/>
                  <a:gd name="T99" fmla="*/ 8 h 22"/>
                  <a:gd name="T100" fmla="*/ 2 w 14"/>
                  <a:gd name="T101" fmla="*/ 8 h 22"/>
                  <a:gd name="T102" fmla="*/ 2 w 14"/>
                  <a:gd name="T103" fmla="*/ 8 h 22"/>
                  <a:gd name="T104" fmla="*/ 2 w 14"/>
                  <a:gd name="T105" fmla="*/ 8 h 22"/>
                  <a:gd name="T106" fmla="*/ 10 w 14"/>
                  <a:gd name="T107" fmla="*/ 22 h 22"/>
                  <a:gd name="T108" fmla="*/ 6 w 14"/>
                  <a:gd name="T109" fmla="*/ 18 h 22"/>
                  <a:gd name="T110" fmla="*/ 6 w 14"/>
                  <a:gd name="T111" fmla="*/ 14 h 22"/>
                  <a:gd name="T112" fmla="*/ 6 w 14"/>
                  <a:gd name="T113" fmla="*/ 14 h 22"/>
                  <a:gd name="T114" fmla="*/ 6 w 14"/>
                  <a:gd name="T115" fmla="*/ 14 h 22"/>
                  <a:gd name="T116" fmla="*/ 10 w 14"/>
                  <a:gd name="T117" fmla="*/ 18 h 22"/>
                  <a:gd name="T118" fmla="*/ 10 w 14"/>
                  <a:gd name="T119" fmla="*/ 22 h 22"/>
                  <a:gd name="T120" fmla="*/ 10 w 14"/>
                  <a:gd name="T121" fmla="*/ 22 h 22"/>
                  <a:gd name="T122" fmla="*/ 10 w 14"/>
                  <a:gd name="T1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 h="22">
                    <a:moveTo>
                      <a:pt x="10" y="14"/>
                    </a:moveTo>
                    <a:lnTo>
                      <a:pt x="10" y="12"/>
                    </a:lnTo>
                    <a:lnTo>
                      <a:pt x="6" y="12"/>
                    </a:lnTo>
                    <a:lnTo>
                      <a:pt x="6" y="12"/>
                    </a:lnTo>
                    <a:lnTo>
                      <a:pt x="6" y="12"/>
                    </a:lnTo>
                    <a:lnTo>
                      <a:pt x="6" y="12"/>
                    </a:lnTo>
                    <a:lnTo>
                      <a:pt x="6" y="12"/>
                    </a:lnTo>
                    <a:lnTo>
                      <a:pt x="10" y="12"/>
                    </a:lnTo>
                    <a:lnTo>
                      <a:pt x="10" y="12"/>
                    </a:lnTo>
                    <a:lnTo>
                      <a:pt x="10" y="12"/>
                    </a:lnTo>
                    <a:lnTo>
                      <a:pt x="10" y="14"/>
                    </a:lnTo>
                    <a:lnTo>
                      <a:pt x="10" y="14"/>
                    </a:lnTo>
                    <a:lnTo>
                      <a:pt x="10" y="14"/>
                    </a:lnTo>
                    <a:lnTo>
                      <a:pt x="10" y="14"/>
                    </a:lnTo>
                    <a:lnTo>
                      <a:pt x="10" y="14"/>
                    </a:lnTo>
                    <a:close/>
                    <a:moveTo>
                      <a:pt x="10" y="4"/>
                    </a:moveTo>
                    <a:lnTo>
                      <a:pt x="10" y="4"/>
                    </a:lnTo>
                    <a:lnTo>
                      <a:pt x="10" y="4"/>
                    </a:lnTo>
                    <a:lnTo>
                      <a:pt x="10" y="4"/>
                    </a:lnTo>
                    <a:lnTo>
                      <a:pt x="10" y="4"/>
                    </a:lnTo>
                    <a:lnTo>
                      <a:pt x="10" y="4"/>
                    </a:lnTo>
                    <a:lnTo>
                      <a:pt x="10" y="4"/>
                    </a:lnTo>
                    <a:lnTo>
                      <a:pt x="10" y="0"/>
                    </a:lnTo>
                    <a:lnTo>
                      <a:pt x="10" y="0"/>
                    </a:lnTo>
                    <a:lnTo>
                      <a:pt x="10" y="0"/>
                    </a:lnTo>
                    <a:lnTo>
                      <a:pt x="10" y="0"/>
                    </a:lnTo>
                    <a:lnTo>
                      <a:pt x="10" y="0"/>
                    </a:lnTo>
                    <a:lnTo>
                      <a:pt x="10" y="0"/>
                    </a:lnTo>
                    <a:lnTo>
                      <a:pt x="14" y="0"/>
                    </a:lnTo>
                    <a:lnTo>
                      <a:pt x="14" y="0"/>
                    </a:lnTo>
                    <a:lnTo>
                      <a:pt x="14" y="4"/>
                    </a:lnTo>
                    <a:lnTo>
                      <a:pt x="14" y="4"/>
                    </a:lnTo>
                    <a:lnTo>
                      <a:pt x="10" y="4"/>
                    </a:lnTo>
                    <a:lnTo>
                      <a:pt x="10" y="4"/>
                    </a:lnTo>
                    <a:lnTo>
                      <a:pt x="10" y="4"/>
                    </a:lnTo>
                    <a:close/>
                    <a:moveTo>
                      <a:pt x="10" y="8"/>
                    </a:moveTo>
                    <a:lnTo>
                      <a:pt x="10" y="8"/>
                    </a:lnTo>
                    <a:lnTo>
                      <a:pt x="6" y="8"/>
                    </a:lnTo>
                    <a:lnTo>
                      <a:pt x="6" y="4"/>
                    </a:lnTo>
                    <a:lnTo>
                      <a:pt x="6" y="4"/>
                    </a:lnTo>
                    <a:lnTo>
                      <a:pt x="6" y="4"/>
                    </a:lnTo>
                    <a:lnTo>
                      <a:pt x="2" y="4"/>
                    </a:lnTo>
                    <a:lnTo>
                      <a:pt x="2" y="4"/>
                    </a:lnTo>
                    <a:lnTo>
                      <a:pt x="2" y="0"/>
                    </a:lnTo>
                    <a:lnTo>
                      <a:pt x="2" y="0"/>
                    </a:lnTo>
                    <a:lnTo>
                      <a:pt x="6" y="0"/>
                    </a:lnTo>
                    <a:lnTo>
                      <a:pt x="6" y="0"/>
                    </a:lnTo>
                    <a:lnTo>
                      <a:pt x="6" y="0"/>
                    </a:lnTo>
                    <a:lnTo>
                      <a:pt x="6" y="0"/>
                    </a:lnTo>
                    <a:lnTo>
                      <a:pt x="10" y="4"/>
                    </a:lnTo>
                    <a:lnTo>
                      <a:pt x="10" y="4"/>
                    </a:lnTo>
                    <a:lnTo>
                      <a:pt x="10" y="4"/>
                    </a:lnTo>
                    <a:lnTo>
                      <a:pt x="10" y="8"/>
                    </a:lnTo>
                    <a:lnTo>
                      <a:pt x="10" y="8"/>
                    </a:lnTo>
                    <a:lnTo>
                      <a:pt x="10" y="8"/>
                    </a:lnTo>
                    <a:close/>
                    <a:moveTo>
                      <a:pt x="10" y="12"/>
                    </a:moveTo>
                    <a:lnTo>
                      <a:pt x="6" y="12"/>
                    </a:lnTo>
                    <a:lnTo>
                      <a:pt x="6" y="8"/>
                    </a:lnTo>
                    <a:lnTo>
                      <a:pt x="6" y="8"/>
                    </a:lnTo>
                    <a:lnTo>
                      <a:pt x="6" y="8"/>
                    </a:lnTo>
                    <a:lnTo>
                      <a:pt x="2" y="4"/>
                    </a:lnTo>
                    <a:lnTo>
                      <a:pt x="2" y="4"/>
                    </a:lnTo>
                    <a:lnTo>
                      <a:pt x="2" y="4"/>
                    </a:lnTo>
                    <a:lnTo>
                      <a:pt x="2" y="4"/>
                    </a:lnTo>
                    <a:lnTo>
                      <a:pt x="2" y="0"/>
                    </a:lnTo>
                    <a:lnTo>
                      <a:pt x="2" y="0"/>
                    </a:lnTo>
                    <a:lnTo>
                      <a:pt x="2" y="0"/>
                    </a:lnTo>
                    <a:lnTo>
                      <a:pt x="2" y="0"/>
                    </a:lnTo>
                    <a:lnTo>
                      <a:pt x="2" y="0"/>
                    </a:lnTo>
                    <a:lnTo>
                      <a:pt x="2" y="0"/>
                    </a:lnTo>
                    <a:lnTo>
                      <a:pt x="2" y="0"/>
                    </a:lnTo>
                    <a:lnTo>
                      <a:pt x="2" y="4"/>
                    </a:lnTo>
                    <a:lnTo>
                      <a:pt x="2" y="4"/>
                    </a:lnTo>
                    <a:lnTo>
                      <a:pt x="2" y="4"/>
                    </a:lnTo>
                    <a:lnTo>
                      <a:pt x="6" y="4"/>
                    </a:lnTo>
                    <a:lnTo>
                      <a:pt x="6" y="4"/>
                    </a:lnTo>
                    <a:lnTo>
                      <a:pt x="6" y="4"/>
                    </a:lnTo>
                    <a:lnTo>
                      <a:pt x="6" y="4"/>
                    </a:lnTo>
                    <a:lnTo>
                      <a:pt x="6" y="8"/>
                    </a:lnTo>
                    <a:lnTo>
                      <a:pt x="6" y="8"/>
                    </a:lnTo>
                    <a:lnTo>
                      <a:pt x="10" y="8"/>
                    </a:lnTo>
                    <a:lnTo>
                      <a:pt x="10" y="8"/>
                    </a:lnTo>
                    <a:lnTo>
                      <a:pt x="10" y="12"/>
                    </a:lnTo>
                    <a:lnTo>
                      <a:pt x="10" y="12"/>
                    </a:lnTo>
                    <a:lnTo>
                      <a:pt x="10" y="12"/>
                    </a:lnTo>
                    <a:close/>
                    <a:moveTo>
                      <a:pt x="2" y="8"/>
                    </a:moveTo>
                    <a:lnTo>
                      <a:pt x="2" y="8"/>
                    </a:lnTo>
                    <a:lnTo>
                      <a:pt x="2" y="8"/>
                    </a:lnTo>
                    <a:lnTo>
                      <a:pt x="2" y="8"/>
                    </a:lnTo>
                    <a:lnTo>
                      <a:pt x="2" y="8"/>
                    </a:lnTo>
                    <a:lnTo>
                      <a:pt x="0" y="8"/>
                    </a:lnTo>
                    <a:lnTo>
                      <a:pt x="0" y="8"/>
                    </a:lnTo>
                    <a:lnTo>
                      <a:pt x="0" y="8"/>
                    </a:lnTo>
                    <a:lnTo>
                      <a:pt x="0" y="4"/>
                    </a:lnTo>
                    <a:lnTo>
                      <a:pt x="0" y="4"/>
                    </a:lnTo>
                    <a:lnTo>
                      <a:pt x="2" y="4"/>
                    </a:lnTo>
                    <a:lnTo>
                      <a:pt x="2" y="4"/>
                    </a:lnTo>
                    <a:lnTo>
                      <a:pt x="2" y="4"/>
                    </a:lnTo>
                    <a:lnTo>
                      <a:pt x="2" y="8"/>
                    </a:lnTo>
                    <a:lnTo>
                      <a:pt x="2" y="8"/>
                    </a:lnTo>
                    <a:lnTo>
                      <a:pt x="2" y="8"/>
                    </a:lnTo>
                    <a:lnTo>
                      <a:pt x="2" y="8"/>
                    </a:lnTo>
                    <a:lnTo>
                      <a:pt x="2" y="8"/>
                    </a:lnTo>
                    <a:lnTo>
                      <a:pt x="2" y="8"/>
                    </a:lnTo>
                    <a:lnTo>
                      <a:pt x="2" y="8"/>
                    </a:lnTo>
                    <a:lnTo>
                      <a:pt x="2" y="8"/>
                    </a:lnTo>
                    <a:close/>
                    <a:moveTo>
                      <a:pt x="10" y="22"/>
                    </a:moveTo>
                    <a:lnTo>
                      <a:pt x="10" y="22"/>
                    </a:lnTo>
                    <a:lnTo>
                      <a:pt x="10" y="22"/>
                    </a:lnTo>
                    <a:lnTo>
                      <a:pt x="6" y="18"/>
                    </a:lnTo>
                    <a:lnTo>
                      <a:pt x="6" y="18"/>
                    </a:lnTo>
                    <a:lnTo>
                      <a:pt x="6" y="14"/>
                    </a:lnTo>
                    <a:lnTo>
                      <a:pt x="6" y="14"/>
                    </a:lnTo>
                    <a:lnTo>
                      <a:pt x="6" y="14"/>
                    </a:lnTo>
                    <a:lnTo>
                      <a:pt x="6" y="14"/>
                    </a:lnTo>
                    <a:lnTo>
                      <a:pt x="6" y="14"/>
                    </a:lnTo>
                    <a:lnTo>
                      <a:pt x="6" y="18"/>
                    </a:lnTo>
                    <a:lnTo>
                      <a:pt x="10" y="18"/>
                    </a:lnTo>
                    <a:lnTo>
                      <a:pt x="10" y="22"/>
                    </a:lnTo>
                    <a:lnTo>
                      <a:pt x="10" y="22"/>
                    </a:lnTo>
                    <a:lnTo>
                      <a:pt x="10" y="22"/>
                    </a:lnTo>
                    <a:lnTo>
                      <a:pt x="10" y="22"/>
                    </a:lnTo>
                    <a:lnTo>
                      <a:pt x="10" y="22"/>
                    </a:lnTo>
                    <a:lnTo>
                      <a:pt x="10" y="2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9" name="Freeform 99">
                <a:extLst>
                  <a:ext uri="{FF2B5EF4-FFF2-40B4-BE49-F238E27FC236}">
                    <a16:creationId xmlns:a16="http://schemas.microsoft.com/office/drawing/2014/main" id="{BF210C64-9DF8-4C56-8BFC-1ADBEB7F3E52}"/>
                  </a:ext>
                </a:extLst>
              </p:cNvPr>
              <p:cNvSpPr>
                <a:spLocks noEditPoints="1"/>
              </p:cNvSpPr>
              <p:nvPr/>
            </p:nvSpPr>
            <p:spPr bwMode="auto">
              <a:xfrm>
                <a:off x="6831382" y="1936092"/>
                <a:ext cx="334411" cy="491799"/>
              </a:xfrm>
              <a:custGeom>
                <a:avLst/>
                <a:gdLst>
                  <a:gd name="T0" fmla="*/ 44 w 172"/>
                  <a:gd name="T1" fmla="*/ 238 h 250"/>
                  <a:gd name="T2" fmla="*/ 30 w 172"/>
                  <a:gd name="T3" fmla="*/ 232 h 250"/>
                  <a:gd name="T4" fmla="*/ 30 w 172"/>
                  <a:gd name="T5" fmla="*/ 212 h 250"/>
                  <a:gd name="T6" fmla="*/ 26 w 172"/>
                  <a:gd name="T7" fmla="*/ 202 h 250"/>
                  <a:gd name="T8" fmla="*/ 22 w 172"/>
                  <a:gd name="T9" fmla="*/ 180 h 250"/>
                  <a:gd name="T10" fmla="*/ 30 w 172"/>
                  <a:gd name="T11" fmla="*/ 172 h 250"/>
                  <a:gd name="T12" fmla="*/ 40 w 172"/>
                  <a:gd name="T13" fmla="*/ 164 h 250"/>
                  <a:gd name="T14" fmla="*/ 56 w 172"/>
                  <a:gd name="T15" fmla="*/ 154 h 250"/>
                  <a:gd name="T16" fmla="*/ 66 w 172"/>
                  <a:gd name="T17" fmla="*/ 138 h 250"/>
                  <a:gd name="T18" fmla="*/ 86 w 172"/>
                  <a:gd name="T19" fmla="*/ 128 h 250"/>
                  <a:gd name="T20" fmla="*/ 78 w 172"/>
                  <a:gd name="T21" fmla="*/ 116 h 250"/>
                  <a:gd name="T22" fmla="*/ 66 w 172"/>
                  <a:gd name="T23" fmla="*/ 108 h 250"/>
                  <a:gd name="T24" fmla="*/ 64 w 172"/>
                  <a:gd name="T25" fmla="*/ 86 h 250"/>
                  <a:gd name="T26" fmla="*/ 56 w 172"/>
                  <a:gd name="T27" fmla="*/ 64 h 250"/>
                  <a:gd name="T28" fmla="*/ 40 w 172"/>
                  <a:gd name="T29" fmla="*/ 42 h 250"/>
                  <a:gd name="T30" fmla="*/ 22 w 172"/>
                  <a:gd name="T31" fmla="*/ 34 h 250"/>
                  <a:gd name="T32" fmla="*/ 22 w 172"/>
                  <a:gd name="T33" fmla="*/ 22 h 250"/>
                  <a:gd name="T34" fmla="*/ 40 w 172"/>
                  <a:gd name="T35" fmla="*/ 38 h 250"/>
                  <a:gd name="T36" fmla="*/ 64 w 172"/>
                  <a:gd name="T37" fmla="*/ 34 h 250"/>
                  <a:gd name="T38" fmla="*/ 78 w 172"/>
                  <a:gd name="T39" fmla="*/ 34 h 250"/>
                  <a:gd name="T40" fmla="*/ 90 w 172"/>
                  <a:gd name="T41" fmla="*/ 26 h 250"/>
                  <a:gd name="T42" fmla="*/ 94 w 172"/>
                  <a:gd name="T43" fmla="*/ 12 h 250"/>
                  <a:gd name="T44" fmla="*/ 112 w 172"/>
                  <a:gd name="T45" fmla="*/ 4 h 250"/>
                  <a:gd name="T46" fmla="*/ 130 w 172"/>
                  <a:gd name="T47" fmla="*/ 12 h 250"/>
                  <a:gd name="T48" fmla="*/ 130 w 172"/>
                  <a:gd name="T49" fmla="*/ 22 h 250"/>
                  <a:gd name="T50" fmla="*/ 130 w 172"/>
                  <a:gd name="T51" fmla="*/ 34 h 250"/>
                  <a:gd name="T52" fmla="*/ 142 w 172"/>
                  <a:gd name="T53" fmla="*/ 56 h 250"/>
                  <a:gd name="T54" fmla="*/ 138 w 172"/>
                  <a:gd name="T55" fmla="*/ 78 h 250"/>
                  <a:gd name="T56" fmla="*/ 144 w 172"/>
                  <a:gd name="T57" fmla="*/ 98 h 250"/>
                  <a:gd name="T58" fmla="*/ 144 w 172"/>
                  <a:gd name="T59" fmla="*/ 116 h 250"/>
                  <a:gd name="T60" fmla="*/ 142 w 172"/>
                  <a:gd name="T61" fmla="*/ 132 h 250"/>
                  <a:gd name="T62" fmla="*/ 152 w 172"/>
                  <a:gd name="T63" fmla="*/ 142 h 250"/>
                  <a:gd name="T64" fmla="*/ 148 w 172"/>
                  <a:gd name="T65" fmla="*/ 158 h 250"/>
                  <a:gd name="T66" fmla="*/ 172 w 172"/>
                  <a:gd name="T67" fmla="*/ 176 h 250"/>
                  <a:gd name="T68" fmla="*/ 160 w 172"/>
                  <a:gd name="T69" fmla="*/ 194 h 250"/>
                  <a:gd name="T70" fmla="*/ 142 w 172"/>
                  <a:gd name="T71" fmla="*/ 212 h 250"/>
                  <a:gd name="T72" fmla="*/ 122 w 172"/>
                  <a:gd name="T73" fmla="*/ 224 h 250"/>
                  <a:gd name="T74" fmla="*/ 108 w 172"/>
                  <a:gd name="T75" fmla="*/ 232 h 250"/>
                  <a:gd name="T76" fmla="*/ 100 w 172"/>
                  <a:gd name="T77" fmla="*/ 228 h 250"/>
                  <a:gd name="T78" fmla="*/ 90 w 172"/>
                  <a:gd name="T79" fmla="*/ 236 h 250"/>
                  <a:gd name="T80" fmla="*/ 82 w 172"/>
                  <a:gd name="T81" fmla="*/ 238 h 250"/>
                  <a:gd name="T82" fmla="*/ 66 w 172"/>
                  <a:gd name="T83" fmla="*/ 242 h 250"/>
                  <a:gd name="T84" fmla="*/ 48 w 172"/>
                  <a:gd name="T85" fmla="*/ 250 h 250"/>
                  <a:gd name="T86" fmla="*/ 48 w 172"/>
                  <a:gd name="T87" fmla="*/ 242 h 250"/>
                  <a:gd name="T88" fmla="*/ 78 w 172"/>
                  <a:gd name="T89" fmla="*/ 128 h 250"/>
                  <a:gd name="T90" fmla="*/ 48 w 172"/>
                  <a:gd name="T91" fmla="*/ 158 h 250"/>
                  <a:gd name="T92" fmla="*/ 26 w 172"/>
                  <a:gd name="T93" fmla="*/ 172 h 250"/>
                  <a:gd name="T94" fmla="*/ 2 w 172"/>
                  <a:gd name="T95" fmla="*/ 236 h 250"/>
                  <a:gd name="T96" fmla="*/ 6 w 172"/>
                  <a:gd name="T97" fmla="*/ 242 h 250"/>
                  <a:gd name="T98" fmla="*/ 0 w 172"/>
                  <a:gd name="T99" fmla="*/ 242 h 250"/>
                  <a:gd name="T100" fmla="*/ 44 w 172"/>
                  <a:gd name="T101" fmla="*/ 242 h 250"/>
                  <a:gd name="T102" fmla="*/ 44 w 172"/>
                  <a:gd name="T103" fmla="*/ 246 h 250"/>
                  <a:gd name="T104" fmla="*/ 34 w 172"/>
                  <a:gd name="T105" fmla="*/ 242 h 250"/>
                  <a:gd name="T106" fmla="*/ 6 w 172"/>
                  <a:gd name="T107" fmla="*/ 242 h 250"/>
                  <a:gd name="T108" fmla="*/ 56 w 172"/>
                  <a:gd name="T109" fmla="*/ 24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250">
                    <a:moveTo>
                      <a:pt x="48" y="242"/>
                    </a:moveTo>
                    <a:lnTo>
                      <a:pt x="48" y="238"/>
                    </a:lnTo>
                    <a:lnTo>
                      <a:pt x="52" y="236"/>
                    </a:lnTo>
                    <a:lnTo>
                      <a:pt x="48" y="238"/>
                    </a:lnTo>
                    <a:lnTo>
                      <a:pt x="44" y="238"/>
                    </a:lnTo>
                    <a:lnTo>
                      <a:pt x="40" y="238"/>
                    </a:lnTo>
                    <a:lnTo>
                      <a:pt x="44" y="238"/>
                    </a:lnTo>
                    <a:lnTo>
                      <a:pt x="44" y="236"/>
                    </a:lnTo>
                    <a:lnTo>
                      <a:pt x="40" y="236"/>
                    </a:lnTo>
                    <a:lnTo>
                      <a:pt x="36" y="236"/>
                    </a:lnTo>
                    <a:lnTo>
                      <a:pt x="34" y="232"/>
                    </a:lnTo>
                    <a:lnTo>
                      <a:pt x="34" y="236"/>
                    </a:lnTo>
                    <a:lnTo>
                      <a:pt x="34" y="232"/>
                    </a:lnTo>
                    <a:lnTo>
                      <a:pt x="30" y="232"/>
                    </a:lnTo>
                    <a:lnTo>
                      <a:pt x="26" y="232"/>
                    </a:lnTo>
                    <a:lnTo>
                      <a:pt x="26" y="228"/>
                    </a:lnTo>
                    <a:lnTo>
                      <a:pt x="26" y="224"/>
                    </a:lnTo>
                    <a:lnTo>
                      <a:pt x="26" y="220"/>
                    </a:lnTo>
                    <a:lnTo>
                      <a:pt x="26" y="216"/>
                    </a:lnTo>
                    <a:lnTo>
                      <a:pt x="30" y="216"/>
                    </a:lnTo>
                    <a:lnTo>
                      <a:pt x="30" y="212"/>
                    </a:lnTo>
                    <a:lnTo>
                      <a:pt x="30" y="208"/>
                    </a:lnTo>
                    <a:lnTo>
                      <a:pt x="26" y="208"/>
                    </a:lnTo>
                    <a:lnTo>
                      <a:pt x="30" y="208"/>
                    </a:lnTo>
                    <a:lnTo>
                      <a:pt x="30" y="206"/>
                    </a:lnTo>
                    <a:lnTo>
                      <a:pt x="26" y="206"/>
                    </a:lnTo>
                    <a:lnTo>
                      <a:pt x="30" y="202"/>
                    </a:lnTo>
                    <a:lnTo>
                      <a:pt x="26" y="202"/>
                    </a:lnTo>
                    <a:lnTo>
                      <a:pt x="26" y="198"/>
                    </a:lnTo>
                    <a:lnTo>
                      <a:pt x="26" y="194"/>
                    </a:lnTo>
                    <a:lnTo>
                      <a:pt x="26" y="192"/>
                    </a:lnTo>
                    <a:lnTo>
                      <a:pt x="22" y="192"/>
                    </a:lnTo>
                    <a:lnTo>
                      <a:pt x="22" y="188"/>
                    </a:lnTo>
                    <a:lnTo>
                      <a:pt x="22" y="184"/>
                    </a:lnTo>
                    <a:lnTo>
                      <a:pt x="22" y="180"/>
                    </a:lnTo>
                    <a:lnTo>
                      <a:pt x="26" y="180"/>
                    </a:lnTo>
                    <a:lnTo>
                      <a:pt x="26" y="176"/>
                    </a:lnTo>
                    <a:lnTo>
                      <a:pt x="30" y="172"/>
                    </a:lnTo>
                    <a:lnTo>
                      <a:pt x="30" y="176"/>
                    </a:lnTo>
                    <a:lnTo>
                      <a:pt x="30" y="172"/>
                    </a:lnTo>
                    <a:lnTo>
                      <a:pt x="30" y="168"/>
                    </a:lnTo>
                    <a:lnTo>
                      <a:pt x="30" y="172"/>
                    </a:lnTo>
                    <a:lnTo>
                      <a:pt x="34" y="168"/>
                    </a:lnTo>
                    <a:lnTo>
                      <a:pt x="34" y="172"/>
                    </a:lnTo>
                    <a:lnTo>
                      <a:pt x="36" y="168"/>
                    </a:lnTo>
                    <a:lnTo>
                      <a:pt x="40" y="168"/>
                    </a:lnTo>
                    <a:lnTo>
                      <a:pt x="40" y="164"/>
                    </a:lnTo>
                    <a:lnTo>
                      <a:pt x="36" y="164"/>
                    </a:lnTo>
                    <a:lnTo>
                      <a:pt x="40" y="164"/>
                    </a:lnTo>
                    <a:lnTo>
                      <a:pt x="40" y="162"/>
                    </a:lnTo>
                    <a:lnTo>
                      <a:pt x="44" y="158"/>
                    </a:lnTo>
                    <a:lnTo>
                      <a:pt x="44" y="162"/>
                    </a:lnTo>
                    <a:lnTo>
                      <a:pt x="48" y="162"/>
                    </a:lnTo>
                    <a:lnTo>
                      <a:pt x="48" y="158"/>
                    </a:lnTo>
                    <a:lnTo>
                      <a:pt x="52" y="154"/>
                    </a:lnTo>
                    <a:lnTo>
                      <a:pt x="56" y="154"/>
                    </a:lnTo>
                    <a:lnTo>
                      <a:pt x="56" y="150"/>
                    </a:lnTo>
                    <a:lnTo>
                      <a:pt x="60" y="150"/>
                    </a:lnTo>
                    <a:lnTo>
                      <a:pt x="60" y="146"/>
                    </a:lnTo>
                    <a:lnTo>
                      <a:pt x="64" y="146"/>
                    </a:lnTo>
                    <a:lnTo>
                      <a:pt x="64" y="142"/>
                    </a:lnTo>
                    <a:lnTo>
                      <a:pt x="66" y="142"/>
                    </a:lnTo>
                    <a:lnTo>
                      <a:pt x="66" y="138"/>
                    </a:lnTo>
                    <a:lnTo>
                      <a:pt x="70" y="136"/>
                    </a:lnTo>
                    <a:lnTo>
                      <a:pt x="70" y="132"/>
                    </a:lnTo>
                    <a:lnTo>
                      <a:pt x="74" y="132"/>
                    </a:lnTo>
                    <a:lnTo>
                      <a:pt x="78" y="132"/>
                    </a:lnTo>
                    <a:lnTo>
                      <a:pt x="82" y="132"/>
                    </a:lnTo>
                    <a:lnTo>
                      <a:pt x="82" y="128"/>
                    </a:lnTo>
                    <a:lnTo>
                      <a:pt x="86" y="128"/>
                    </a:lnTo>
                    <a:lnTo>
                      <a:pt x="82" y="128"/>
                    </a:lnTo>
                    <a:lnTo>
                      <a:pt x="82" y="124"/>
                    </a:lnTo>
                    <a:lnTo>
                      <a:pt x="82" y="120"/>
                    </a:lnTo>
                    <a:lnTo>
                      <a:pt x="82" y="116"/>
                    </a:lnTo>
                    <a:lnTo>
                      <a:pt x="82" y="112"/>
                    </a:lnTo>
                    <a:lnTo>
                      <a:pt x="78" y="112"/>
                    </a:lnTo>
                    <a:lnTo>
                      <a:pt x="78" y="116"/>
                    </a:lnTo>
                    <a:lnTo>
                      <a:pt x="78" y="112"/>
                    </a:lnTo>
                    <a:lnTo>
                      <a:pt x="74" y="112"/>
                    </a:lnTo>
                    <a:lnTo>
                      <a:pt x="70" y="108"/>
                    </a:lnTo>
                    <a:lnTo>
                      <a:pt x="74" y="106"/>
                    </a:lnTo>
                    <a:lnTo>
                      <a:pt x="70" y="106"/>
                    </a:lnTo>
                    <a:lnTo>
                      <a:pt x="70" y="108"/>
                    </a:lnTo>
                    <a:lnTo>
                      <a:pt x="66" y="108"/>
                    </a:lnTo>
                    <a:lnTo>
                      <a:pt x="64" y="102"/>
                    </a:lnTo>
                    <a:lnTo>
                      <a:pt x="60" y="102"/>
                    </a:lnTo>
                    <a:lnTo>
                      <a:pt x="60" y="98"/>
                    </a:lnTo>
                    <a:lnTo>
                      <a:pt x="60" y="94"/>
                    </a:lnTo>
                    <a:lnTo>
                      <a:pt x="60" y="90"/>
                    </a:lnTo>
                    <a:lnTo>
                      <a:pt x="64" y="90"/>
                    </a:lnTo>
                    <a:lnTo>
                      <a:pt x="64" y="86"/>
                    </a:lnTo>
                    <a:lnTo>
                      <a:pt x="64" y="82"/>
                    </a:lnTo>
                    <a:lnTo>
                      <a:pt x="60" y="78"/>
                    </a:lnTo>
                    <a:lnTo>
                      <a:pt x="56" y="76"/>
                    </a:lnTo>
                    <a:lnTo>
                      <a:pt x="60" y="72"/>
                    </a:lnTo>
                    <a:lnTo>
                      <a:pt x="60" y="68"/>
                    </a:lnTo>
                    <a:lnTo>
                      <a:pt x="56" y="68"/>
                    </a:lnTo>
                    <a:lnTo>
                      <a:pt x="56" y="64"/>
                    </a:lnTo>
                    <a:lnTo>
                      <a:pt x="56" y="60"/>
                    </a:lnTo>
                    <a:lnTo>
                      <a:pt x="56" y="56"/>
                    </a:lnTo>
                    <a:lnTo>
                      <a:pt x="60" y="56"/>
                    </a:lnTo>
                    <a:lnTo>
                      <a:pt x="56" y="52"/>
                    </a:lnTo>
                    <a:lnTo>
                      <a:pt x="48" y="46"/>
                    </a:lnTo>
                    <a:lnTo>
                      <a:pt x="44" y="46"/>
                    </a:lnTo>
                    <a:lnTo>
                      <a:pt x="40" y="42"/>
                    </a:lnTo>
                    <a:lnTo>
                      <a:pt x="36" y="42"/>
                    </a:lnTo>
                    <a:lnTo>
                      <a:pt x="34" y="42"/>
                    </a:lnTo>
                    <a:lnTo>
                      <a:pt x="30" y="42"/>
                    </a:lnTo>
                    <a:lnTo>
                      <a:pt x="30" y="38"/>
                    </a:lnTo>
                    <a:lnTo>
                      <a:pt x="26" y="38"/>
                    </a:lnTo>
                    <a:lnTo>
                      <a:pt x="26" y="34"/>
                    </a:lnTo>
                    <a:lnTo>
                      <a:pt x="22" y="34"/>
                    </a:lnTo>
                    <a:lnTo>
                      <a:pt x="18" y="30"/>
                    </a:lnTo>
                    <a:lnTo>
                      <a:pt x="14" y="26"/>
                    </a:lnTo>
                    <a:lnTo>
                      <a:pt x="18" y="26"/>
                    </a:lnTo>
                    <a:lnTo>
                      <a:pt x="22" y="26"/>
                    </a:lnTo>
                    <a:lnTo>
                      <a:pt x="22" y="30"/>
                    </a:lnTo>
                    <a:lnTo>
                      <a:pt x="22" y="26"/>
                    </a:lnTo>
                    <a:lnTo>
                      <a:pt x="22" y="22"/>
                    </a:lnTo>
                    <a:lnTo>
                      <a:pt x="26" y="22"/>
                    </a:lnTo>
                    <a:lnTo>
                      <a:pt x="30" y="22"/>
                    </a:lnTo>
                    <a:lnTo>
                      <a:pt x="34" y="26"/>
                    </a:lnTo>
                    <a:lnTo>
                      <a:pt x="36" y="26"/>
                    </a:lnTo>
                    <a:lnTo>
                      <a:pt x="36" y="30"/>
                    </a:lnTo>
                    <a:lnTo>
                      <a:pt x="40" y="34"/>
                    </a:lnTo>
                    <a:lnTo>
                      <a:pt x="40" y="38"/>
                    </a:lnTo>
                    <a:lnTo>
                      <a:pt x="44" y="34"/>
                    </a:lnTo>
                    <a:lnTo>
                      <a:pt x="48" y="38"/>
                    </a:lnTo>
                    <a:lnTo>
                      <a:pt x="52" y="38"/>
                    </a:lnTo>
                    <a:lnTo>
                      <a:pt x="56" y="38"/>
                    </a:lnTo>
                    <a:lnTo>
                      <a:pt x="60" y="38"/>
                    </a:lnTo>
                    <a:lnTo>
                      <a:pt x="60" y="34"/>
                    </a:lnTo>
                    <a:lnTo>
                      <a:pt x="64" y="34"/>
                    </a:lnTo>
                    <a:lnTo>
                      <a:pt x="66" y="34"/>
                    </a:lnTo>
                    <a:lnTo>
                      <a:pt x="66" y="38"/>
                    </a:lnTo>
                    <a:lnTo>
                      <a:pt x="70" y="38"/>
                    </a:lnTo>
                    <a:lnTo>
                      <a:pt x="74" y="38"/>
                    </a:lnTo>
                    <a:lnTo>
                      <a:pt x="78" y="42"/>
                    </a:lnTo>
                    <a:lnTo>
                      <a:pt x="78" y="38"/>
                    </a:lnTo>
                    <a:lnTo>
                      <a:pt x="78" y="34"/>
                    </a:lnTo>
                    <a:lnTo>
                      <a:pt x="82" y="34"/>
                    </a:lnTo>
                    <a:lnTo>
                      <a:pt x="82" y="30"/>
                    </a:lnTo>
                    <a:lnTo>
                      <a:pt x="86" y="30"/>
                    </a:lnTo>
                    <a:lnTo>
                      <a:pt x="86" y="34"/>
                    </a:lnTo>
                    <a:lnTo>
                      <a:pt x="86" y="30"/>
                    </a:lnTo>
                    <a:lnTo>
                      <a:pt x="90" y="30"/>
                    </a:lnTo>
                    <a:lnTo>
                      <a:pt x="90" y="26"/>
                    </a:lnTo>
                    <a:lnTo>
                      <a:pt x="90" y="22"/>
                    </a:lnTo>
                    <a:lnTo>
                      <a:pt x="90" y="20"/>
                    </a:lnTo>
                    <a:lnTo>
                      <a:pt x="90" y="16"/>
                    </a:lnTo>
                    <a:lnTo>
                      <a:pt x="94" y="16"/>
                    </a:lnTo>
                    <a:lnTo>
                      <a:pt x="94" y="12"/>
                    </a:lnTo>
                    <a:lnTo>
                      <a:pt x="90" y="12"/>
                    </a:lnTo>
                    <a:lnTo>
                      <a:pt x="94" y="12"/>
                    </a:lnTo>
                    <a:lnTo>
                      <a:pt x="96" y="8"/>
                    </a:lnTo>
                    <a:lnTo>
                      <a:pt x="96" y="4"/>
                    </a:lnTo>
                    <a:lnTo>
                      <a:pt x="100" y="4"/>
                    </a:lnTo>
                    <a:lnTo>
                      <a:pt x="104" y="4"/>
                    </a:lnTo>
                    <a:lnTo>
                      <a:pt x="108" y="8"/>
                    </a:lnTo>
                    <a:lnTo>
                      <a:pt x="108" y="4"/>
                    </a:lnTo>
                    <a:lnTo>
                      <a:pt x="112" y="4"/>
                    </a:lnTo>
                    <a:lnTo>
                      <a:pt x="116" y="0"/>
                    </a:lnTo>
                    <a:lnTo>
                      <a:pt x="120" y="0"/>
                    </a:lnTo>
                    <a:lnTo>
                      <a:pt x="120" y="4"/>
                    </a:lnTo>
                    <a:lnTo>
                      <a:pt x="122" y="4"/>
                    </a:lnTo>
                    <a:lnTo>
                      <a:pt x="122" y="8"/>
                    </a:lnTo>
                    <a:lnTo>
                      <a:pt x="126" y="8"/>
                    </a:lnTo>
                    <a:lnTo>
                      <a:pt x="130" y="12"/>
                    </a:lnTo>
                    <a:lnTo>
                      <a:pt x="134" y="12"/>
                    </a:lnTo>
                    <a:lnTo>
                      <a:pt x="138" y="12"/>
                    </a:lnTo>
                    <a:lnTo>
                      <a:pt x="138" y="16"/>
                    </a:lnTo>
                    <a:lnTo>
                      <a:pt x="138" y="20"/>
                    </a:lnTo>
                    <a:lnTo>
                      <a:pt x="134" y="20"/>
                    </a:lnTo>
                    <a:lnTo>
                      <a:pt x="134" y="22"/>
                    </a:lnTo>
                    <a:lnTo>
                      <a:pt x="130" y="22"/>
                    </a:lnTo>
                    <a:lnTo>
                      <a:pt x="130" y="26"/>
                    </a:lnTo>
                    <a:lnTo>
                      <a:pt x="134" y="26"/>
                    </a:lnTo>
                    <a:lnTo>
                      <a:pt x="134" y="30"/>
                    </a:lnTo>
                    <a:lnTo>
                      <a:pt x="130" y="30"/>
                    </a:lnTo>
                    <a:lnTo>
                      <a:pt x="126" y="30"/>
                    </a:lnTo>
                    <a:lnTo>
                      <a:pt x="126" y="34"/>
                    </a:lnTo>
                    <a:lnTo>
                      <a:pt x="130" y="34"/>
                    </a:lnTo>
                    <a:lnTo>
                      <a:pt x="130" y="38"/>
                    </a:lnTo>
                    <a:lnTo>
                      <a:pt x="126" y="42"/>
                    </a:lnTo>
                    <a:lnTo>
                      <a:pt x="126" y="46"/>
                    </a:lnTo>
                    <a:lnTo>
                      <a:pt x="130" y="50"/>
                    </a:lnTo>
                    <a:lnTo>
                      <a:pt x="138" y="52"/>
                    </a:lnTo>
                    <a:lnTo>
                      <a:pt x="142" y="52"/>
                    </a:lnTo>
                    <a:lnTo>
                      <a:pt x="142" y="56"/>
                    </a:lnTo>
                    <a:lnTo>
                      <a:pt x="144" y="60"/>
                    </a:lnTo>
                    <a:lnTo>
                      <a:pt x="148" y="60"/>
                    </a:lnTo>
                    <a:lnTo>
                      <a:pt x="148" y="64"/>
                    </a:lnTo>
                    <a:lnTo>
                      <a:pt x="148" y="68"/>
                    </a:lnTo>
                    <a:lnTo>
                      <a:pt x="144" y="68"/>
                    </a:lnTo>
                    <a:lnTo>
                      <a:pt x="142" y="72"/>
                    </a:lnTo>
                    <a:lnTo>
                      <a:pt x="138" y="78"/>
                    </a:lnTo>
                    <a:lnTo>
                      <a:pt x="134" y="78"/>
                    </a:lnTo>
                    <a:lnTo>
                      <a:pt x="134" y="82"/>
                    </a:lnTo>
                    <a:lnTo>
                      <a:pt x="138" y="82"/>
                    </a:lnTo>
                    <a:lnTo>
                      <a:pt x="138" y="86"/>
                    </a:lnTo>
                    <a:lnTo>
                      <a:pt x="142" y="90"/>
                    </a:lnTo>
                    <a:lnTo>
                      <a:pt x="142" y="94"/>
                    </a:lnTo>
                    <a:lnTo>
                      <a:pt x="144" y="98"/>
                    </a:lnTo>
                    <a:lnTo>
                      <a:pt x="144" y="102"/>
                    </a:lnTo>
                    <a:lnTo>
                      <a:pt x="148" y="102"/>
                    </a:lnTo>
                    <a:lnTo>
                      <a:pt x="148" y="106"/>
                    </a:lnTo>
                    <a:lnTo>
                      <a:pt x="148" y="108"/>
                    </a:lnTo>
                    <a:lnTo>
                      <a:pt x="148" y="112"/>
                    </a:lnTo>
                    <a:lnTo>
                      <a:pt x="144" y="112"/>
                    </a:lnTo>
                    <a:lnTo>
                      <a:pt x="144" y="116"/>
                    </a:lnTo>
                    <a:lnTo>
                      <a:pt x="144" y="120"/>
                    </a:lnTo>
                    <a:lnTo>
                      <a:pt x="142" y="120"/>
                    </a:lnTo>
                    <a:lnTo>
                      <a:pt x="142" y="124"/>
                    </a:lnTo>
                    <a:lnTo>
                      <a:pt x="144" y="124"/>
                    </a:lnTo>
                    <a:lnTo>
                      <a:pt x="144" y="128"/>
                    </a:lnTo>
                    <a:lnTo>
                      <a:pt x="142" y="128"/>
                    </a:lnTo>
                    <a:lnTo>
                      <a:pt x="142" y="132"/>
                    </a:lnTo>
                    <a:lnTo>
                      <a:pt x="144" y="132"/>
                    </a:lnTo>
                    <a:lnTo>
                      <a:pt x="148" y="132"/>
                    </a:lnTo>
                    <a:lnTo>
                      <a:pt x="148" y="136"/>
                    </a:lnTo>
                    <a:lnTo>
                      <a:pt x="152" y="136"/>
                    </a:lnTo>
                    <a:lnTo>
                      <a:pt x="148" y="138"/>
                    </a:lnTo>
                    <a:lnTo>
                      <a:pt x="148" y="142"/>
                    </a:lnTo>
                    <a:lnTo>
                      <a:pt x="152" y="142"/>
                    </a:lnTo>
                    <a:lnTo>
                      <a:pt x="152" y="146"/>
                    </a:lnTo>
                    <a:lnTo>
                      <a:pt x="156" y="146"/>
                    </a:lnTo>
                    <a:lnTo>
                      <a:pt x="156" y="150"/>
                    </a:lnTo>
                    <a:lnTo>
                      <a:pt x="156" y="154"/>
                    </a:lnTo>
                    <a:lnTo>
                      <a:pt x="152" y="154"/>
                    </a:lnTo>
                    <a:lnTo>
                      <a:pt x="152" y="158"/>
                    </a:lnTo>
                    <a:lnTo>
                      <a:pt x="148" y="158"/>
                    </a:lnTo>
                    <a:lnTo>
                      <a:pt x="152" y="162"/>
                    </a:lnTo>
                    <a:lnTo>
                      <a:pt x="156" y="164"/>
                    </a:lnTo>
                    <a:lnTo>
                      <a:pt x="160" y="164"/>
                    </a:lnTo>
                    <a:lnTo>
                      <a:pt x="160" y="168"/>
                    </a:lnTo>
                    <a:lnTo>
                      <a:pt x="164" y="168"/>
                    </a:lnTo>
                    <a:lnTo>
                      <a:pt x="168" y="172"/>
                    </a:lnTo>
                    <a:lnTo>
                      <a:pt x="172" y="176"/>
                    </a:lnTo>
                    <a:lnTo>
                      <a:pt x="172" y="180"/>
                    </a:lnTo>
                    <a:lnTo>
                      <a:pt x="168" y="180"/>
                    </a:lnTo>
                    <a:lnTo>
                      <a:pt x="168" y="184"/>
                    </a:lnTo>
                    <a:lnTo>
                      <a:pt x="168" y="188"/>
                    </a:lnTo>
                    <a:lnTo>
                      <a:pt x="164" y="192"/>
                    </a:lnTo>
                    <a:lnTo>
                      <a:pt x="160" y="192"/>
                    </a:lnTo>
                    <a:lnTo>
                      <a:pt x="160" y="194"/>
                    </a:lnTo>
                    <a:lnTo>
                      <a:pt x="156" y="194"/>
                    </a:lnTo>
                    <a:lnTo>
                      <a:pt x="152" y="198"/>
                    </a:lnTo>
                    <a:lnTo>
                      <a:pt x="152" y="202"/>
                    </a:lnTo>
                    <a:lnTo>
                      <a:pt x="148" y="202"/>
                    </a:lnTo>
                    <a:lnTo>
                      <a:pt x="148" y="206"/>
                    </a:lnTo>
                    <a:lnTo>
                      <a:pt x="144" y="208"/>
                    </a:lnTo>
                    <a:lnTo>
                      <a:pt x="142" y="212"/>
                    </a:lnTo>
                    <a:lnTo>
                      <a:pt x="138" y="212"/>
                    </a:lnTo>
                    <a:lnTo>
                      <a:pt x="138" y="216"/>
                    </a:lnTo>
                    <a:lnTo>
                      <a:pt x="134" y="216"/>
                    </a:lnTo>
                    <a:lnTo>
                      <a:pt x="130" y="220"/>
                    </a:lnTo>
                    <a:lnTo>
                      <a:pt x="130" y="224"/>
                    </a:lnTo>
                    <a:lnTo>
                      <a:pt x="126" y="224"/>
                    </a:lnTo>
                    <a:lnTo>
                      <a:pt x="122" y="224"/>
                    </a:lnTo>
                    <a:lnTo>
                      <a:pt x="122" y="228"/>
                    </a:lnTo>
                    <a:lnTo>
                      <a:pt x="120" y="232"/>
                    </a:lnTo>
                    <a:lnTo>
                      <a:pt x="116" y="232"/>
                    </a:lnTo>
                    <a:lnTo>
                      <a:pt x="112" y="232"/>
                    </a:lnTo>
                    <a:lnTo>
                      <a:pt x="112" y="236"/>
                    </a:lnTo>
                    <a:lnTo>
                      <a:pt x="112" y="232"/>
                    </a:lnTo>
                    <a:lnTo>
                      <a:pt x="108" y="232"/>
                    </a:lnTo>
                    <a:lnTo>
                      <a:pt x="104" y="236"/>
                    </a:lnTo>
                    <a:lnTo>
                      <a:pt x="100" y="236"/>
                    </a:lnTo>
                    <a:lnTo>
                      <a:pt x="96" y="236"/>
                    </a:lnTo>
                    <a:lnTo>
                      <a:pt x="100" y="232"/>
                    </a:lnTo>
                    <a:lnTo>
                      <a:pt x="104" y="232"/>
                    </a:lnTo>
                    <a:lnTo>
                      <a:pt x="100" y="232"/>
                    </a:lnTo>
                    <a:lnTo>
                      <a:pt x="100" y="228"/>
                    </a:lnTo>
                    <a:lnTo>
                      <a:pt x="100" y="232"/>
                    </a:lnTo>
                    <a:lnTo>
                      <a:pt x="96" y="232"/>
                    </a:lnTo>
                    <a:lnTo>
                      <a:pt x="96" y="236"/>
                    </a:lnTo>
                    <a:lnTo>
                      <a:pt x="94" y="236"/>
                    </a:lnTo>
                    <a:lnTo>
                      <a:pt x="94" y="238"/>
                    </a:lnTo>
                    <a:lnTo>
                      <a:pt x="94" y="236"/>
                    </a:lnTo>
                    <a:lnTo>
                      <a:pt x="90" y="236"/>
                    </a:lnTo>
                    <a:lnTo>
                      <a:pt x="90" y="238"/>
                    </a:lnTo>
                    <a:lnTo>
                      <a:pt x="86" y="238"/>
                    </a:lnTo>
                    <a:lnTo>
                      <a:pt x="86" y="236"/>
                    </a:lnTo>
                    <a:lnTo>
                      <a:pt x="86" y="238"/>
                    </a:lnTo>
                    <a:lnTo>
                      <a:pt x="82" y="238"/>
                    </a:lnTo>
                    <a:lnTo>
                      <a:pt x="78" y="238"/>
                    </a:lnTo>
                    <a:lnTo>
                      <a:pt x="82" y="238"/>
                    </a:lnTo>
                    <a:lnTo>
                      <a:pt x="78" y="238"/>
                    </a:lnTo>
                    <a:lnTo>
                      <a:pt x="78" y="242"/>
                    </a:lnTo>
                    <a:lnTo>
                      <a:pt x="74" y="242"/>
                    </a:lnTo>
                    <a:lnTo>
                      <a:pt x="70" y="242"/>
                    </a:lnTo>
                    <a:lnTo>
                      <a:pt x="70" y="246"/>
                    </a:lnTo>
                    <a:lnTo>
                      <a:pt x="70" y="242"/>
                    </a:lnTo>
                    <a:lnTo>
                      <a:pt x="66" y="242"/>
                    </a:lnTo>
                    <a:lnTo>
                      <a:pt x="64" y="242"/>
                    </a:lnTo>
                    <a:lnTo>
                      <a:pt x="60" y="246"/>
                    </a:lnTo>
                    <a:lnTo>
                      <a:pt x="56" y="246"/>
                    </a:lnTo>
                    <a:lnTo>
                      <a:pt x="56" y="242"/>
                    </a:lnTo>
                    <a:lnTo>
                      <a:pt x="56" y="246"/>
                    </a:lnTo>
                    <a:lnTo>
                      <a:pt x="52" y="246"/>
                    </a:lnTo>
                    <a:lnTo>
                      <a:pt x="48" y="250"/>
                    </a:lnTo>
                    <a:lnTo>
                      <a:pt x="48" y="246"/>
                    </a:lnTo>
                    <a:lnTo>
                      <a:pt x="52" y="246"/>
                    </a:lnTo>
                    <a:lnTo>
                      <a:pt x="56" y="242"/>
                    </a:lnTo>
                    <a:lnTo>
                      <a:pt x="52" y="242"/>
                    </a:lnTo>
                    <a:lnTo>
                      <a:pt x="52" y="246"/>
                    </a:lnTo>
                    <a:lnTo>
                      <a:pt x="52" y="242"/>
                    </a:lnTo>
                    <a:lnTo>
                      <a:pt x="48" y="242"/>
                    </a:lnTo>
                    <a:lnTo>
                      <a:pt x="48" y="242"/>
                    </a:lnTo>
                    <a:lnTo>
                      <a:pt x="48" y="242"/>
                    </a:lnTo>
                    <a:close/>
                    <a:moveTo>
                      <a:pt x="78" y="128"/>
                    </a:moveTo>
                    <a:lnTo>
                      <a:pt x="74" y="128"/>
                    </a:lnTo>
                    <a:lnTo>
                      <a:pt x="70" y="128"/>
                    </a:lnTo>
                    <a:lnTo>
                      <a:pt x="74" y="128"/>
                    </a:lnTo>
                    <a:lnTo>
                      <a:pt x="78" y="128"/>
                    </a:lnTo>
                    <a:lnTo>
                      <a:pt x="78" y="128"/>
                    </a:lnTo>
                    <a:lnTo>
                      <a:pt x="78" y="128"/>
                    </a:lnTo>
                    <a:close/>
                    <a:moveTo>
                      <a:pt x="48" y="158"/>
                    </a:moveTo>
                    <a:lnTo>
                      <a:pt x="44" y="158"/>
                    </a:lnTo>
                    <a:lnTo>
                      <a:pt x="48" y="154"/>
                    </a:lnTo>
                    <a:lnTo>
                      <a:pt x="48" y="158"/>
                    </a:lnTo>
                    <a:lnTo>
                      <a:pt x="48" y="158"/>
                    </a:lnTo>
                    <a:lnTo>
                      <a:pt x="48" y="158"/>
                    </a:lnTo>
                    <a:close/>
                    <a:moveTo>
                      <a:pt x="26" y="172"/>
                    </a:moveTo>
                    <a:lnTo>
                      <a:pt x="22" y="172"/>
                    </a:lnTo>
                    <a:lnTo>
                      <a:pt x="22" y="168"/>
                    </a:lnTo>
                    <a:lnTo>
                      <a:pt x="26" y="168"/>
                    </a:lnTo>
                    <a:lnTo>
                      <a:pt x="26" y="172"/>
                    </a:lnTo>
                    <a:lnTo>
                      <a:pt x="26" y="172"/>
                    </a:lnTo>
                    <a:lnTo>
                      <a:pt x="26" y="172"/>
                    </a:lnTo>
                    <a:close/>
                    <a:moveTo>
                      <a:pt x="6" y="242"/>
                    </a:moveTo>
                    <a:lnTo>
                      <a:pt x="2" y="242"/>
                    </a:lnTo>
                    <a:lnTo>
                      <a:pt x="2" y="238"/>
                    </a:lnTo>
                    <a:lnTo>
                      <a:pt x="6" y="238"/>
                    </a:lnTo>
                    <a:lnTo>
                      <a:pt x="6" y="236"/>
                    </a:lnTo>
                    <a:lnTo>
                      <a:pt x="2" y="236"/>
                    </a:lnTo>
                    <a:lnTo>
                      <a:pt x="2" y="238"/>
                    </a:lnTo>
                    <a:lnTo>
                      <a:pt x="2" y="236"/>
                    </a:lnTo>
                    <a:lnTo>
                      <a:pt x="6" y="236"/>
                    </a:lnTo>
                    <a:lnTo>
                      <a:pt x="10" y="238"/>
                    </a:lnTo>
                    <a:lnTo>
                      <a:pt x="6" y="238"/>
                    </a:lnTo>
                    <a:lnTo>
                      <a:pt x="6" y="242"/>
                    </a:lnTo>
                    <a:lnTo>
                      <a:pt x="6" y="242"/>
                    </a:lnTo>
                    <a:lnTo>
                      <a:pt x="6" y="242"/>
                    </a:lnTo>
                    <a:close/>
                    <a:moveTo>
                      <a:pt x="36" y="238"/>
                    </a:moveTo>
                    <a:lnTo>
                      <a:pt x="40" y="238"/>
                    </a:lnTo>
                    <a:lnTo>
                      <a:pt x="36" y="238"/>
                    </a:lnTo>
                    <a:lnTo>
                      <a:pt x="36" y="238"/>
                    </a:lnTo>
                    <a:lnTo>
                      <a:pt x="36" y="238"/>
                    </a:lnTo>
                    <a:close/>
                    <a:moveTo>
                      <a:pt x="0" y="242"/>
                    </a:moveTo>
                    <a:lnTo>
                      <a:pt x="0" y="238"/>
                    </a:lnTo>
                    <a:lnTo>
                      <a:pt x="2" y="238"/>
                    </a:lnTo>
                    <a:lnTo>
                      <a:pt x="0" y="242"/>
                    </a:lnTo>
                    <a:lnTo>
                      <a:pt x="0" y="242"/>
                    </a:lnTo>
                    <a:lnTo>
                      <a:pt x="0" y="242"/>
                    </a:lnTo>
                    <a:close/>
                    <a:moveTo>
                      <a:pt x="44" y="246"/>
                    </a:moveTo>
                    <a:lnTo>
                      <a:pt x="44" y="242"/>
                    </a:lnTo>
                    <a:lnTo>
                      <a:pt x="40" y="242"/>
                    </a:lnTo>
                    <a:lnTo>
                      <a:pt x="40" y="238"/>
                    </a:lnTo>
                    <a:lnTo>
                      <a:pt x="44" y="238"/>
                    </a:lnTo>
                    <a:lnTo>
                      <a:pt x="48" y="238"/>
                    </a:lnTo>
                    <a:lnTo>
                      <a:pt x="48" y="242"/>
                    </a:lnTo>
                    <a:lnTo>
                      <a:pt x="44" y="242"/>
                    </a:lnTo>
                    <a:lnTo>
                      <a:pt x="44" y="246"/>
                    </a:lnTo>
                    <a:lnTo>
                      <a:pt x="44" y="246"/>
                    </a:lnTo>
                    <a:lnTo>
                      <a:pt x="44" y="246"/>
                    </a:lnTo>
                    <a:close/>
                    <a:moveTo>
                      <a:pt x="34" y="242"/>
                    </a:moveTo>
                    <a:lnTo>
                      <a:pt x="30" y="242"/>
                    </a:lnTo>
                    <a:lnTo>
                      <a:pt x="30" y="238"/>
                    </a:lnTo>
                    <a:lnTo>
                      <a:pt x="34" y="238"/>
                    </a:lnTo>
                    <a:lnTo>
                      <a:pt x="34" y="242"/>
                    </a:lnTo>
                    <a:lnTo>
                      <a:pt x="34" y="242"/>
                    </a:lnTo>
                    <a:lnTo>
                      <a:pt x="34" y="242"/>
                    </a:lnTo>
                    <a:close/>
                    <a:moveTo>
                      <a:pt x="6" y="242"/>
                    </a:moveTo>
                    <a:lnTo>
                      <a:pt x="10" y="242"/>
                    </a:lnTo>
                    <a:lnTo>
                      <a:pt x="10" y="246"/>
                    </a:lnTo>
                    <a:lnTo>
                      <a:pt x="6" y="242"/>
                    </a:lnTo>
                    <a:lnTo>
                      <a:pt x="6" y="242"/>
                    </a:lnTo>
                    <a:lnTo>
                      <a:pt x="6" y="242"/>
                    </a:lnTo>
                    <a:close/>
                    <a:moveTo>
                      <a:pt x="48" y="246"/>
                    </a:moveTo>
                    <a:lnTo>
                      <a:pt x="52" y="246"/>
                    </a:lnTo>
                    <a:lnTo>
                      <a:pt x="48" y="246"/>
                    </a:lnTo>
                    <a:lnTo>
                      <a:pt x="48" y="246"/>
                    </a:lnTo>
                    <a:lnTo>
                      <a:pt x="48" y="246"/>
                    </a:lnTo>
                    <a:close/>
                    <a:moveTo>
                      <a:pt x="56" y="246"/>
                    </a:moveTo>
                    <a:lnTo>
                      <a:pt x="60" y="246"/>
                    </a:lnTo>
                    <a:lnTo>
                      <a:pt x="56" y="246"/>
                    </a:lnTo>
                    <a:lnTo>
                      <a:pt x="56" y="246"/>
                    </a:lnTo>
                    <a:lnTo>
                      <a:pt x="56" y="24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0" name="Freeform 100">
                <a:extLst>
                  <a:ext uri="{FF2B5EF4-FFF2-40B4-BE49-F238E27FC236}">
                    <a16:creationId xmlns:a16="http://schemas.microsoft.com/office/drawing/2014/main" id="{DABFFD8C-561B-4BA0-B9AC-3B003B8F8D5B}"/>
                  </a:ext>
                </a:extLst>
              </p:cNvPr>
              <p:cNvSpPr>
                <a:spLocks noEditPoints="1"/>
              </p:cNvSpPr>
              <p:nvPr/>
            </p:nvSpPr>
            <p:spPr bwMode="auto">
              <a:xfrm>
                <a:off x="6162561" y="2801658"/>
                <a:ext cx="392738" cy="381635"/>
              </a:xfrm>
              <a:custGeom>
                <a:avLst/>
                <a:gdLst>
                  <a:gd name="T0" fmla="*/ 80 w 202"/>
                  <a:gd name="T1" fmla="*/ 168 h 194"/>
                  <a:gd name="T2" fmla="*/ 72 w 202"/>
                  <a:gd name="T3" fmla="*/ 168 h 194"/>
                  <a:gd name="T4" fmla="*/ 50 w 202"/>
                  <a:gd name="T5" fmla="*/ 162 h 194"/>
                  <a:gd name="T6" fmla="*/ 46 w 202"/>
                  <a:gd name="T7" fmla="*/ 158 h 194"/>
                  <a:gd name="T8" fmla="*/ 50 w 202"/>
                  <a:gd name="T9" fmla="*/ 138 h 194"/>
                  <a:gd name="T10" fmla="*/ 50 w 202"/>
                  <a:gd name="T11" fmla="*/ 128 h 194"/>
                  <a:gd name="T12" fmla="*/ 56 w 202"/>
                  <a:gd name="T13" fmla="*/ 116 h 194"/>
                  <a:gd name="T14" fmla="*/ 56 w 202"/>
                  <a:gd name="T15" fmla="*/ 116 h 194"/>
                  <a:gd name="T16" fmla="*/ 54 w 202"/>
                  <a:gd name="T17" fmla="*/ 106 h 194"/>
                  <a:gd name="T18" fmla="*/ 42 w 202"/>
                  <a:gd name="T19" fmla="*/ 94 h 194"/>
                  <a:gd name="T20" fmla="*/ 42 w 202"/>
                  <a:gd name="T21" fmla="*/ 78 h 194"/>
                  <a:gd name="T22" fmla="*/ 34 w 202"/>
                  <a:gd name="T23" fmla="*/ 72 h 194"/>
                  <a:gd name="T24" fmla="*/ 22 w 202"/>
                  <a:gd name="T25" fmla="*/ 72 h 194"/>
                  <a:gd name="T26" fmla="*/ 12 w 202"/>
                  <a:gd name="T27" fmla="*/ 64 h 194"/>
                  <a:gd name="T28" fmla="*/ 0 w 202"/>
                  <a:gd name="T29" fmla="*/ 64 h 194"/>
                  <a:gd name="T30" fmla="*/ 0 w 202"/>
                  <a:gd name="T31" fmla="*/ 56 h 194"/>
                  <a:gd name="T32" fmla="*/ 4 w 202"/>
                  <a:gd name="T33" fmla="*/ 52 h 194"/>
                  <a:gd name="T34" fmla="*/ 16 w 202"/>
                  <a:gd name="T35" fmla="*/ 48 h 194"/>
                  <a:gd name="T36" fmla="*/ 34 w 202"/>
                  <a:gd name="T37" fmla="*/ 48 h 194"/>
                  <a:gd name="T38" fmla="*/ 46 w 202"/>
                  <a:gd name="T39" fmla="*/ 48 h 194"/>
                  <a:gd name="T40" fmla="*/ 42 w 202"/>
                  <a:gd name="T41" fmla="*/ 34 h 194"/>
                  <a:gd name="T42" fmla="*/ 50 w 202"/>
                  <a:gd name="T43" fmla="*/ 26 h 194"/>
                  <a:gd name="T44" fmla="*/ 64 w 202"/>
                  <a:gd name="T45" fmla="*/ 34 h 194"/>
                  <a:gd name="T46" fmla="*/ 72 w 202"/>
                  <a:gd name="T47" fmla="*/ 34 h 194"/>
                  <a:gd name="T48" fmla="*/ 80 w 202"/>
                  <a:gd name="T49" fmla="*/ 22 h 194"/>
                  <a:gd name="T50" fmla="*/ 90 w 202"/>
                  <a:gd name="T51" fmla="*/ 12 h 194"/>
                  <a:gd name="T52" fmla="*/ 106 w 202"/>
                  <a:gd name="T53" fmla="*/ 0 h 194"/>
                  <a:gd name="T54" fmla="*/ 114 w 202"/>
                  <a:gd name="T55" fmla="*/ 8 h 194"/>
                  <a:gd name="T56" fmla="*/ 128 w 202"/>
                  <a:gd name="T57" fmla="*/ 16 h 194"/>
                  <a:gd name="T58" fmla="*/ 138 w 202"/>
                  <a:gd name="T59" fmla="*/ 18 h 194"/>
                  <a:gd name="T60" fmla="*/ 146 w 202"/>
                  <a:gd name="T61" fmla="*/ 30 h 194"/>
                  <a:gd name="T62" fmla="*/ 158 w 202"/>
                  <a:gd name="T63" fmla="*/ 34 h 194"/>
                  <a:gd name="T64" fmla="*/ 172 w 202"/>
                  <a:gd name="T65" fmla="*/ 42 h 194"/>
                  <a:gd name="T66" fmla="*/ 180 w 202"/>
                  <a:gd name="T67" fmla="*/ 48 h 194"/>
                  <a:gd name="T68" fmla="*/ 176 w 202"/>
                  <a:gd name="T69" fmla="*/ 68 h 194"/>
                  <a:gd name="T70" fmla="*/ 168 w 202"/>
                  <a:gd name="T71" fmla="*/ 76 h 194"/>
                  <a:gd name="T72" fmla="*/ 160 w 202"/>
                  <a:gd name="T73" fmla="*/ 86 h 194"/>
                  <a:gd name="T74" fmla="*/ 154 w 202"/>
                  <a:gd name="T75" fmla="*/ 98 h 194"/>
                  <a:gd name="T76" fmla="*/ 164 w 202"/>
                  <a:gd name="T77" fmla="*/ 94 h 194"/>
                  <a:gd name="T78" fmla="*/ 164 w 202"/>
                  <a:gd name="T79" fmla="*/ 112 h 194"/>
                  <a:gd name="T80" fmla="*/ 160 w 202"/>
                  <a:gd name="T81" fmla="*/ 124 h 194"/>
                  <a:gd name="T82" fmla="*/ 168 w 202"/>
                  <a:gd name="T83" fmla="*/ 138 h 194"/>
                  <a:gd name="T84" fmla="*/ 172 w 202"/>
                  <a:gd name="T85" fmla="*/ 146 h 194"/>
                  <a:gd name="T86" fmla="*/ 164 w 202"/>
                  <a:gd name="T87" fmla="*/ 154 h 194"/>
                  <a:gd name="T88" fmla="*/ 146 w 202"/>
                  <a:gd name="T89" fmla="*/ 162 h 194"/>
                  <a:gd name="T90" fmla="*/ 138 w 202"/>
                  <a:gd name="T91" fmla="*/ 154 h 194"/>
                  <a:gd name="T92" fmla="*/ 128 w 202"/>
                  <a:gd name="T93" fmla="*/ 154 h 194"/>
                  <a:gd name="T94" fmla="*/ 110 w 202"/>
                  <a:gd name="T95" fmla="*/ 164 h 194"/>
                  <a:gd name="T96" fmla="*/ 106 w 202"/>
                  <a:gd name="T97" fmla="*/ 176 h 194"/>
                  <a:gd name="T98" fmla="*/ 94 w 202"/>
                  <a:gd name="T99" fmla="*/ 172 h 194"/>
                  <a:gd name="T100" fmla="*/ 54 w 202"/>
                  <a:gd name="T101" fmla="*/ 108 h 194"/>
                  <a:gd name="T102" fmla="*/ 22 w 202"/>
                  <a:gd name="T103" fmla="*/ 78 h 194"/>
                  <a:gd name="T104" fmla="*/ 50 w 202"/>
                  <a:gd name="T105" fmla="*/ 102 h 194"/>
                  <a:gd name="T106" fmla="*/ 190 w 202"/>
                  <a:gd name="T107" fmla="*/ 172 h 194"/>
                  <a:gd name="T108" fmla="*/ 202 w 202"/>
                  <a:gd name="T109" fmla="*/ 168 h 194"/>
                  <a:gd name="T110" fmla="*/ 198 w 202"/>
                  <a:gd name="T111" fmla="*/ 190 h 194"/>
                  <a:gd name="T112" fmla="*/ 190 w 202"/>
                  <a:gd name="T113" fmla="*/ 18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2" h="194">
                    <a:moveTo>
                      <a:pt x="94" y="172"/>
                    </a:moveTo>
                    <a:lnTo>
                      <a:pt x="90" y="172"/>
                    </a:lnTo>
                    <a:lnTo>
                      <a:pt x="86" y="172"/>
                    </a:lnTo>
                    <a:lnTo>
                      <a:pt x="86" y="168"/>
                    </a:lnTo>
                    <a:lnTo>
                      <a:pt x="84" y="168"/>
                    </a:lnTo>
                    <a:lnTo>
                      <a:pt x="80" y="168"/>
                    </a:lnTo>
                    <a:lnTo>
                      <a:pt x="80" y="164"/>
                    </a:lnTo>
                    <a:lnTo>
                      <a:pt x="80" y="168"/>
                    </a:lnTo>
                    <a:lnTo>
                      <a:pt x="76" y="168"/>
                    </a:lnTo>
                    <a:lnTo>
                      <a:pt x="80" y="168"/>
                    </a:lnTo>
                    <a:lnTo>
                      <a:pt x="76" y="168"/>
                    </a:lnTo>
                    <a:lnTo>
                      <a:pt x="72" y="168"/>
                    </a:lnTo>
                    <a:lnTo>
                      <a:pt x="68" y="168"/>
                    </a:lnTo>
                    <a:lnTo>
                      <a:pt x="64" y="168"/>
                    </a:lnTo>
                    <a:lnTo>
                      <a:pt x="60" y="168"/>
                    </a:lnTo>
                    <a:lnTo>
                      <a:pt x="56" y="164"/>
                    </a:lnTo>
                    <a:lnTo>
                      <a:pt x="54" y="164"/>
                    </a:lnTo>
                    <a:lnTo>
                      <a:pt x="50" y="162"/>
                    </a:lnTo>
                    <a:lnTo>
                      <a:pt x="50" y="164"/>
                    </a:lnTo>
                    <a:lnTo>
                      <a:pt x="50" y="162"/>
                    </a:lnTo>
                    <a:lnTo>
                      <a:pt x="46" y="162"/>
                    </a:lnTo>
                    <a:lnTo>
                      <a:pt x="50" y="162"/>
                    </a:lnTo>
                    <a:lnTo>
                      <a:pt x="50" y="158"/>
                    </a:lnTo>
                    <a:lnTo>
                      <a:pt x="46" y="158"/>
                    </a:lnTo>
                    <a:lnTo>
                      <a:pt x="42" y="158"/>
                    </a:lnTo>
                    <a:lnTo>
                      <a:pt x="46" y="158"/>
                    </a:lnTo>
                    <a:lnTo>
                      <a:pt x="46" y="154"/>
                    </a:lnTo>
                    <a:lnTo>
                      <a:pt x="50" y="150"/>
                    </a:lnTo>
                    <a:lnTo>
                      <a:pt x="50" y="142"/>
                    </a:lnTo>
                    <a:lnTo>
                      <a:pt x="50" y="138"/>
                    </a:lnTo>
                    <a:lnTo>
                      <a:pt x="50" y="134"/>
                    </a:lnTo>
                    <a:lnTo>
                      <a:pt x="50" y="132"/>
                    </a:lnTo>
                    <a:lnTo>
                      <a:pt x="54" y="132"/>
                    </a:lnTo>
                    <a:lnTo>
                      <a:pt x="54" y="128"/>
                    </a:lnTo>
                    <a:lnTo>
                      <a:pt x="50" y="132"/>
                    </a:lnTo>
                    <a:lnTo>
                      <a:pt x="50" y="128"/>
                    </a:lnTo>
                    <a:lnTo>
                      <a:pt x="50" y="124"/>
                    </a:lnTo>
                    <a:lnTo>
                      <a:pt x="54" y="120"/>
                    </a:lnTo>
                    <a:lnTo>
                      <a:pt x="54" y="116"/>
                    </a:lnTo>
                    <a:lnTo>
                      <a:pt x="54" y="112"/>
                    </a:lnTo>
                    <a:lnTo>
                      <a:pt x="54" y="116"/>
                    </a:lnTo>
                    <a:lnTo>
                      <a:pt x="56" y="116"/>
                    </a:lnTo>
                    <a:lnTo>
                      <a:pt x="56" y="120"/>
                    </a:lnTo>
                    <a:lnTo>
                      <a:pt x="56" y="124"/>
                    </a:lnTo>
                    <a:lnTo>
                      <a:pt x="60" y="128"/>
                    </a:lnTo>
                    <a:lnTo>
                      <a:pt x="60" y="124"/>
                    </a:lnTo>
                    <a:lnTo>
                      <a:pt x="56" y="120"/>
                    </a:lnTo>
                    <a:lnTo>
                      <a:pt x="56" y="116"/>
                    </a:lnTo>
                    <a:lnTo>
                      <a:pt x="56" y="112"/>
                    </a:lnTo>
                    <a:lnTo>
                      <a:pt x="54" y="112"/>
                    </a:lnTo>
                    <a:lnTo>
                      <a:pt x="54" y="108"/>
                    </a:lnTo>
                    <a:lnTo>
                      <a:pt x="50" y="108"/>
                    </a:lnTo>
                    <a:lnTo>
                      <a:pt x="54" y="108"/>
                    </a:lnTo>
                    <a:lnTo>
                      <a:pt x="54" y="106"/>
                    </a:lnTo>
                    <a:lnTo>
                      <a:pt x="54" y="102"/>
                    </a:lnTo>
                    <a:lnTo>
                      <a:pt x="54" y="98"/>
                    </a:lnTo>
                    <a:lnTo>
                      <a:pt x="50" y="98"/>
                    </a:lnTo>
                    <a:lnTo>
                      <a:pt x="46" y="98"/>
                    </a:lnTo>
                    <a:lnTo>
                      <a:pt x="46" y="94"/>
                    </a:lnTo>
                    <a:lnTo>
                      <a:pt x="42" y="94"/>
                    </a:lnTo>
                    <a:lnTo>
                      <a:pt x="42" y="90"/>
                    </a:lnTo>
                    <a:lnTo>
                      <a:pt x="38" y="90"/>
                    </a:lnTo>
                    <a:lnTo>
                      <a:pt x="38" y="86"/>
                    </a:lnTo>
                    <a:lnTo>
                      <a:pt x="38" y="82"/>
                    </a:lnTo>
                    <a:lnTo>
                      <a:pt x="38" y="78"/>
                    </a:lnTo>
                    <a:lnTo>
                      <a:pt x="42" y="78"/>
                    </a:lnTo>
                    <a:lnTo>
                      <a:pt x="38" y="78"/>
                    </a:lnTo>
                    <a:lnTo>
                      <a:pt x="34" y="78"/>
                    </a:lnTo>
                    <a:lnTo>
                      <a:pt x="30" y="78"/>
                    </a:lnTo>
                    <a:lnTo>
                      <a:pt x="30" y="76"/>
                    </a:lnTo>
                    <a:lnTo>
                      <a:pt x="34" y="76"/>
                    </a:lnTo>
                    <a:lnTo>
                      <a:pt x="34" y="72"/>
                    </a:lnTo>
                    <a:lnTo>
                      <a:pt x="30" y="72"/>
                    </a:lnTo>
                    <a:lnTo>
                      <a:pt x="26" y="76"/>
                    </a:lnTo>
                    <a:lnTo>
                      <a:pt x="26" y="72"/>
                    </a:lnTo>
                    <a:lnTo>
                      <a:pt x="30" y="72"/>
                    </a:lnTo>
                    <a:lnTo>
                      <a:pt x="26" y="72"/>
                    </a:lnTo>
                    <a:lnTo>
                      <a:pt x="22" y="72"/>
                    </a:lnTo>
                    <a:lnTo>
                      <a:pt x="22" y="76"/>
                    </a:lnTo>
                    <a:lnTo>
                      <a:pt x="22" y="72"/>
                    </a:lnTo>
                    <a:lnTo>
                      <a:pt x="20" y="68"/>
                    </a:lnTo>
                    <a:lnTo>
                      <a:pt x="16" y="68"/>
                    </a:lnTo>
                    <a:lnTo>
                      <a:pt x="12" y="68"/>
                    </a:lnTo>
                    <a:lnTo>
                      <a:pt x="12" y="64"/>
                    </a:lnTo>
                    <a:lnTo>
                      <a:pt x="8" y="64"/>
                    </a:lnTo>
                    <a:lnTo>
                      <a:pt x="8" y="68"/>
                    </a:lnTo>
                    <a:lnTo>
                      <a:pt x="4" y="68"/>
                    </a:lnTo>
                    <a:lnTo>
                      <a:pt x="8" y="68"/>
                    </a:lnTo>
                    <a:lnTo>
                      <a:pt x="4" y="64"/>
                    </a:lnTo>
                    <a:lnTo>
                      <a:pt x="0" y="64"/>
                    </a:lnTo>
                    <a:lnTo>
                      <a:pt x="0" y="60"/>
                    </a:lnTo>
                    <a:lnTo>
                      <a:pt x="4" y="60"/>
                    </a:lnTo>
                    <a:lnTo>
                      <a:pt x="8" y="60"/>
                    </a:lnTo>
                    <a:lnTo>
                      <a:pt x="4" y="56"/>
                    </a:lnTo>
                    <a:lnTo>
                      <a:pt x="4" y="60"/>
                    </a:lnTo>
                    <a:lnTo>
                      <a:pt x="0" y="56"/>
                    </a:lnTo>
                    <a:lnTo>
                      <a:pt x="4" y="56"/>
                    </a:lnTo>
                    <a:lnTo>
                      <a:pt x="8" y="56"/>
                    </a:lnTo>
                    <a:lnTo>
                      <a:pt x="4" y="56"/>
                    </a:lnTo>
                    <a:lnTo>
                      <a:pt x="0" y="56"/>
                    </a:lnTo>
                    <a:lnTo>
                      <a:pt x="0" y="52"/>
                    </a:lnTo>
                    <a:lnTo>
                      <a:pt x="4" y="52"/>
                    </a:lnTo>
                    <a:lnTo>
                      <a:pt x="4" y="48"/>
                    </a:lnTo>
                    <a:lnTo>
                      <a:pt x="8" y="48"/>
                    </a:lnTo>
                    <a:lnTo>
                      <a:pt x="12" y="48"/>
                    </a:lnTo>
                    <a:lnTo>
                      <a:pt x="16" y="48"/>
                    </a:lnTo>
                    <a:lnTo>
                      <a:pt x="20" y="48"/>
                    </a:lnTo>
                    <a:lnTo>
                      <a:pt x="16" y="48"/>
                    </a:lnTo>
                    <a:lnTo>
                      <a:pt x="16" y="46"/>
                    </a:lnTo>
                    <a:lnTo>
                      <a:pt x="20" y="46"/>
                    </a:lnTo>
                    <a:lnTo>
                      <a:pt x="22" y="46"/>
                    </a:lnTo>
                    <a:lnTo>
                      <a:pt x="26" y="48"/>
                    </a:lnTo>
                    <a:lnTo>
                      <a:pt x="30" y="52"/>
                    </a:lnTo>
                    <a:lnTo>
                      <a:pt x="34" y="48"/>
                    </a:lnTo>
                    <a:lnTo>
                      <a:pt x="38" y="48"/>
                    </a:lnTo>
                    <a:lnTo>
                      <a:pt x="42" y="52"/>
                    </a:lnTo>
                    <a:lnTo>
                      <a:pt x="38" y="52"/>
                    </a:lnTo>
                    <a:lnTo>
                      <a:pt x="38" y="48"/>
                    </a:lnTo>
                    <a:lnTo>
                      <a:pt x="42" y="48"/>
                    </a:lnTo>
                    <a:lnTo>
                      <a:pt x="46" y="48"/>
                    </a:lnTo>
                    <a:lnTo>
                      <a:pt x="50" y="48"/>
                    </a:lnTo>
                    <a:lnTo>
                      <a:pt x="46" y="48"/>
                    </a:lnTo>
                    <a:lnTo>
                      <a:pt x="46" y="46"/>
                    </a:lnTo>
                    <a:lnTo>
                      <a:pt x="46" y="42"/>
                    </a:lnTo>
                    <a:lnTo>
                      <a:pt x="46" y="38"/>
                    </a:lnTo>
                    <a:lnTo>
                      <a:pt x="42" y="34"/>
                    </a:lnTo>
                    <a:lnTo>
                      <a:pt x="42" y="30"/>
                    </a:lnTo>
                    <a:lnTo>
                      <a:pt x="42" y="26"/>
                    </a:lnTo>
                    <a:lnTo>
                      <a:pt x="42" y="30"/>
                    </a:lnTo>
                    <a:lnTo>
                      <a:pt x="46" y="30"/>
                    </a:lnTo>
                    <a:lnTo>
                      <a:pt x="46" y="26"/>
                    </a:lnTo>
                    <a:lnTo>
                      <a:pt x="50" y="26"/>
                    </a:lnTo>
                    <a:lnTo>
                      <a:pt x="50" y="30"/>
                    </a:lnTo>
                    <a:lnTo>
                      <a:pt x="50" y="34"/>
                    </a:lnTo>
                    <a:lnTo>
                      <a:pt x="54" y="34"/>
                    </a:lnTo>
                    <a:lnTo>
                      <a:pt x="56" y="34"/>
                    </a:lnTo>
                    <a:lnTo>
                      <a:pt x="60" y="34"/>
                    </a:lnTo>
                    <a:lnTo>
                      <a:pt x="64" y="34"/>
                    </a:lnTo>
                    <a:lnTo>
                      <a:pt x="64" y="38"/>
                    </a:lnTo>
                    <a:lnTo>
                      <a:pt x="68" y="38"/>
                    </a:lnTo>
                    <a:lnTo>
                      <a:pt x="68" y="34"/>
                    </a:lnTo>
                    <a:lnTo>
                      <a:pt x="72" y="34"/>
                    </a:lnTo>
                    <a:lnTo>
                      <a:pt x="76" y="34"/>
                    </a:lnTo>
                    <a:lnTo>
                      <a:pt x="72" y="34"/>
                    </a:lnTo>
                    <a:lnTo>
                      <a:pt x="68" y="34"/>
                    </a:lnTo>
                    <a:lnTo>
                      <a:pt x="68" y="30"/>
                    </a:lnTo>
                    <a:lnTo>
                      <a:pt x="72" y="26"/>
                    </a:lnTo>
                    <a:lnTo>
                      <a:pt x="76" y="26"/>
                    </a:lnTo>
                    <a:lnTo>
                      <a:pt x="76" y="22"/>
                    </a:lnTo>
                    <a:lnTo>
                      <a:pt x="80" y="22"/>
                    </a:lnTo>
                    <a:lnTo>
                      <a:pt x="84" y="22"/>
                    </a:lnTo>
                    <a:lnTo>
                      <a:pt x="86" y="22"/>
                    </a:lnTo>
                    <a:lnTo>
                      <a:pt x="86" y="18"/>
                    </a:lnTo>
                    <a:lnTo>
                      <a:pt x="90" y="18"/>
                    </a:lnTo>
                    <a:lnTo>
                      <a:pt x="90" y="16"/>
                    </a:lnTo>
                    <a:lnTo>
                      <a:pt x="90" y="12"/>
                    </a:lnTo>
                    <a:lnTo>
                      <a:pt x="90" y="8"/>
                    </a:lnTo>
                    <a:lnTo>
                      <a:pt x="90" y="4"/>
                    </a:lnTo>
                    <a:lnTo>
                      <a:pt x="94" y="0"/>
                    </a:lnTo>
                    <a:lnTo>
                      <a:pt x="98" y="0"/>
                    </a:lnTo>
                    <a:lnTo>
                      <a:pt x="102" y="0"/>
                    </a:lnTo>
                    <a:lnTo>
                      <a:pt x="106" y="0"/>
                    </a:lnTo>
                    <a:lnTo>
                      <a:pt x="106" y="4"/>
                    </a:lnTo>
                    <a:lnTo>
                      <a:pt x="110" y="4"/>
                    </a:lnTo>
                    <a:lnTo>
                      <a:pt x="110" y="8"/>
                    </a:lnTo>
                    <a:lnTo>
                      <a:pt x="110" y="4"/>
                    </a:lnTo>
                    <a:lnTo>
                      <a:pt x="114" y="4"/>
                    </a:lnTo>
                    <a:lnTo>
                      <a:pt x="114" y="8"/>
                    </a:lnTo>
                    <a:lnTo>
                      <a:pt x="114" y="12"/>
                    </a:lnTo>
                    <a:lnTo>
                      <a:pt x="116" y="12"/>
                    </a:lnTo>
                    <a:lnTo>
                      <a:pt x="120" y="12"/>
                    </a:lnTo>
                    <a:lnTo>
                      <a:pt x="120" y="16"/>
                    </a:lnTo>
                    <a:lnTo>
                      <a:pt x="124" y="16"/>
                    </a:lnTo>
                    <a:lnTo>
                      <a:pt x="128" y="16"/>
                    </a:lnTo>
                    <a:lnTo>
                      <a:pt x="128" y="18"/>
                    </a:lnTo>
                    <a:lnTo>
                      <a:pt x="128" y="22"/>
                    </a:lnTo>
                    <a:lnTo>
                      <a:pt x="132" y="22"/>
                    </a:lnTo>
                    <a:lnTo>
                      <a:pt x="136" y="22"/>
                    </a:lnTo>
                    <a:lnTo>
                      <a:pt x="136" y="18"/>
                    </a:lnTo>
                    <a:lnTo>
                      <a:pt x="138" y="18"/>
                    </a:lnTo>
                    <a:lnTo>
                      <a:pt x="136" y="18"/>
                    </a:lnTo>
                    <a:lnTo>
                      <a:pt x="136" y="22"/>
                    </a:lnTo>
                    <a:lnTo>
                      <a:pt x="136" y="26"/>
                    </a:lnTo>
                    <a:lnTo>
                      <a:pt x="138" y="26"/>
                    </a:lnTo>
                    <a:lnTo>
                      <a:pt x="142" y="30"/>
                    </a:lnTo>
                    <a:lnTo>
                      <a:pt x="146" y="30"/>
                    </a:lnTo>
                    <a:lnTo>
                      <a:pt x="150" y="30"/>
                    </a:lnTo>
                    <a:lnTo>
                      <a:pt x="150" y="34"/>
                    </a:lnTo>
                    <a:lnTo>
                      <a:pt x="154" y="34"/>
                    </a:lnTo>
                    <a:lnTo>
                      <a:pt x="154" y="30"/>
                    </a:lnTo>
                    <a:lnTo>
                      <a:pt x="158" y="30"/>
                    </a:lnTo>
                    <a:lnTo>
                      <a:pt x="158" y="34"/>
                    </a:lnTo>
                    <a:lnTo>
                      <a:pt x="160" y="34"/>
                    </a:lnTo>
                    <a:lnTo>
                      <a:pt x="160" y="38"/>
                    </a:lnTo>
                    <a:lnTo>
                      <a:pt x="164" y="38"/>
                    </a:lnTo>
                    <a:lnTo>
                      <a:pt x="168" y="38"/>
                    </a:lnTo>
                    <a:lnTo>
                      <a:pt x="168" y="42"/>
                    </a:lnTo>
                    <a:lnTo>
                      <a:pt x="172" y="42"/>
                    </a:lnTo>
                    <a:lnTo>
                      <a:pt x="172" y="38"/>
                    </a:lnTo>
                    <a:lnTo>
                      <a:pt x="176" y="42"/>
                    </a:lnTo>
                    <a:lnTo>
                      <a:pt x="180" y="42"/>
                    </a:lnTo>
                    <a:lnTo>
                      <a:pt x="184" y="42"/>
                    </a:lnTo>
                    <a:lnTo>
                      <a:pt x="184" y="46"/>
                    </a:lnTo>
                    <a:lnTo>
                      <a:pt x="180" y="48"/>
                    </a:lnTo>
                    <a:lnTo>
                      <a:pt x="180" y="52"/>
                    </a:lnTo>
                    <a:lnTo>
                      <a:pt x="176" y="52"/>
                    </a:lnTo>
                    <a:lnTo>
                      <a:pt x="176" y="56"/>
                    </a:lnTo>
                    <a:lnTo>
                      <a:pt x="176" y="60"/>
                    </a:lnTo>
                    <a:lnTo>
                      <a:pt x="176" y="64"/>
                    </a:lnTo>
                    <a:lnTo>
                      <a:pt x="176" y="68"/>
                    </a:lnTo>
                    <a:lnTo>
                      <a:pt x="176" y="72"/>
                    </a:lnTo>
                    <a:lnTo>
                      <a:pt x="172" y="72"/>
                    </a:lnTo>
                    <a:lnTo>
                      <a:pt x="172" y="76"/>
                    </a:lnTo>
                    <a:lnTo>
                      <a:pt x="168" y="76"/>
                    </a:lnTo>
                    <a:lnTo>
                      <a:pt x="168" y="72"/>
                    </a:lnTo>
                    <a:lnTo>
                      <a:pt x="168" y="76"/>
                    </a:lnTo>
                    <a:lnTo>
                      <a:pt x="164" y="76"/>
                    </a:lnTo>
                    <a:lnTo>
                      <a:pt x="168" y="76"/>
                    </a:lnTo>
                    <a:lnTo>
                      <a:pt x="164" y="78"/>
                    </a:lnTo>
                    <a:lnTo>
                      <a:pt x="164" y="82"/>
                    </a:lnTo>
                    <a:lnTo>
                      <a:pt x="160" y="82"/>
                    </a:lnTo>
                    <a:lnTo>
                      <a:pt x="160" y="86"/>
                    </a:lnTo>
                    <a:lnTo>
                      <a:pt x="158" y="86"/>
                    </a:lnTo>
                    <a:lnTo>
                      <a:pt x="160" y="86"/>
                    </a:lnTo>
                    <a:lnTo>
                      <a:pt x="158" y="90"/>
                    </a:lnTo>
                    <a:lnTo>
                      <a:pt x="154" y="90"/>
                    </a:lnTo>
                    <a:lnTo>
                      <a:pt x="154" y="94"/>
                    </a:lnTo>
                    <a:lnTo>
                      <a:pt x="154" y="98"/>
                    </a:lnTo>
                    <a:lnTo>
                      <a:pt x="154" y="102"/>
                    </a:lnTo>
                    <a:lnTo>
                      <a:pt x="158" y="102"/>
                    </a:lnTo>
                    <a:lnTo>
                      <a:pt x="158" y="98"/>
                    </a:lnTo>
                    <a:lnTo>
                      <a:pt x="158" y="94"/>
                    </a:lnTo>
                    <a:lnTo>
                      <a:pt x="160" y="94"/>
                    </a:lnTo>
                    <a:lnTo>
                      <a:pt x="164" y="94"/>
                    </a:lnTo>
                    <a:lnTo>
                      <a:pt x="164" y="98"/>
                    </a:lnTo>
                    <a:lnTo>
                      <a:pt x="164" y="102"/>
                    </a:lnTo>
                    <a:lnTo>
                      <a:pt x="168" y="106"/>
                    </a:lnTo>
                    <a:lnTo>
                      <a:pt x="164" y="106"/>
                    </a:lnTo>
                    <a:lnTo>
                      <a:pt x="164" y="108"/>
                    </a:lnTo>
                    <a:lnTo>
                      <a:pt x="164" y="112"/>
                    </a:lnTo>
                    <a:lnTo>
                      <a:pt x="168" y="112"/>
                    </a:lnTo>
                    <a:lnTo>
                      <a:pt x="168" y="116"/>
                    </a:lnTo>
                    <a:lnTo>
                      <a:pt x="168" y="120"/>
                    </a:lnTo>
                    <a:lnTo>
                      <a:pt x="164" y="120"/>
                    </a:lnTo>
                    <a:lnTo>
                      <a:pt x="160" y="120"/>
                    </a:lnTo>
                    <a:lnTo>
                      <a:pt x="160" y="124"/>
                    </a:lnTo>
                    <a:lnTo>
                      <a:pt x="164" y="128"/>
                    </a:lnTo>
                    <a:lnTo>
                      <a:pt x="168" y="128"/>
                    </a:lnTo>
                    <a:lnTo>
                      <a:pt x="164" y="132"/>
                    </a:lnTo>
                    <a:lnTo>
                      <a:pt x="164" y="134"/>
                    </a:lnTo>
                    <a:lnTo>
                      <a:pt x="164" y="138"/>
                    </a:lnTo>
                    <a:lnTo>
                      <a:pt x="168" y="138"/>
                    </a:lnTo>
                    <a:lnTo>
                      <a:pt x="172" y="142"/>
                    </a:lnTo>
                    <a:lnTo>
                      <a:pt x="176" y="142"/>
                    </a:lnTo>
                    <a:lnTo>
                      <a:pt x="176" y="138"/>
                    </a:lnTo>
                    <a:lnTo>
                      <a:pt x="176" y="142"/>
                    </a:lnTo>
                    <a:lnTo>
                      <a:pt x="176" y="146"/>
                    </a:lnTo>
                    <a:lnTo>
                      <a:pt x="172" y="146"/>
                    </a:lnTo>
                    <a:lnTo>
                      <a:pt x="176" y="146"/>
                    </a:lnTo>
                    <a:lnTo>
                      <a:pt x="176" y="150"/>
                    </a:lnTo>
                    <a:lnTo>
                      <a:pt x="172" y="150"/>
                    </a:lnTo>
                    <a:lnTo>
                      <a:pt x="168" y="150"/>
                    </a:lnTo>
                    <a:lnTo>
                      <a:pt x="168" y="154"/>
                    </a:lnTo>
                    <a:lnTo>
                      <a:pt x="164" y="154"/>
                    </a:lnTo>
                    <a:lnTo>
                      <a:pt x="160" y="158"/>
                    </a:lnTo>
                    <a:lnTo>
                      <a:pt x="160" y="162"/>
                    </a:lnTo>
                    <a:lnTo>
                      <a:pt x="158" y="162"/>
                    </a:lnTo>
                    <a:lnTo>
                      <a:pt x="154" y="162"/>
                    </a:lnTo>
                    <a:lnTo>
                      <a:pt x="150" y="162"/>
                    </a:lnTo>
                    <a:lnTo>
                      <a:pt x="146" y="162"/>
                    </a:lnTo>
                    <a:lnTo>
                      <a:pt x="142" y="162"/>
                    </a:lnTo>
                    <a:lnTo>
                      <a:pt x="142" y="158"/>
                    </a:lnTo>
                    <a:lnTo>
                      <a:pt x="138" y="158"/>
                    </a:lnTo>
                    <a:lnTo>
                      <a:pt x="142" y="158"/>
                    </a:lnTo>
                    <a:lnTo>
                      <a:pt x="142" y="154"/>
                    </a:lnTo>
                    <a:lnTo>
                      <a:pt x="138" y="154"/>
                    </a:lnTo>
                    <a:lnTo>
                      <a:pt x="136" y="158"/>
                    </a:lnTo>
                    <a:lnTo>
                      <a:pt x="136" y="154"/>
                    </a:lnTo>
                    <a:lnTo>
                      <a:pt x="136" y="158"/>
                    </a:lnTo>
                    <a:lnTo>
                      <a:pt x="132" y="158"/>
                    </a:lnTo>
                    <a:lnTo>
                      <a:pt x="132" y="154"/>
                    </a:lnTo>
                    <a:lnTo>
                      <a:pt x="128" y="154"/>
                    </a:lnTo>
                    <a:lnTo>
                      <a:pt x="124" y="154"/>
                    </a:lnTo>
                    <a:lnTo>
                      <a:pt x="120" y="158"/>
                    </a:lnTo>
                    <a:lnTo>
                      <a:pt x="116" y="158"/>
                    </a:lnTo>
                    <a:lnTo>
                      <a:pt x="114" y="162"/>
                    </a:lnTo>
                    <a:lnTo>
                      <a:pt x="114" y="164"/>
                    </a:lnTo>
                    <a:lnTo>
                      <a:pt x="110" y="164"/>
                    </a:lnTo>
                    <a:lnTo>
                      <a:pt x="110" y="168"/>
                    </a:lnTo>
                    <a:lnTo>
                      <a:pt x="114" y="168"/>
                    </a:lnTo>
                    <a:lnTo>
                      <a:pt x="114" y="172"/>
                    </a:lnTo>
                    <a:lnTo>
                      <a:pt x="114" y="176"/>
                    </a:lnTo>
                    <a:lnTo>
                      <a:pt x="110" y="172"/>
                    </a:lnTo>
                    <a:lnTo>
                      <a:pt x="106" y="176"/>
                    </a:lnTo>
                    <a:lnTo>
                      <a:pt x="102" y="176"/>
                    </a:lnTo>
                    <a:lnTo>
                      <a:pt x="98" y="176"/>
                    </a:lnTo>
                    <a:lnTo>
                      <a:pt x="94" y="176"/>
                    </a:lnTo>
                    <a:lnTo>
                      <a:pt x="94" y="172"/>
                    </a:lnTo>
                    <a:lnTo>
                      <a:pt x="94" y="172"/>
                    </a:lnTo>
                    <a:lnTo>
                      <a:pt x="94" y="172"/>
                    </a:lnTo>
                    <a:close/>
                    <a:moveTo>
                      <a:pt x="50" y="108"/>
                    </a:moveTo>
                    <a:lnTo>
                      <a:pt x="50" y="106"/>
                    </a:lnTo>
                    <a:lnTo>
                      <a:pt x="50" y="102"/>
                    </a:lnTo>
                    <a:lnTo>
                      <a:pt x="50" y="106"/>
                    </a:lnTo>
                    <a:lnTo>
                      <a:pt x="54" y="106"/>
                    </a:lnTo>
                    <a:lnTo>
                      <a:pt x="54" y="108"/>
                    </a:lnTo>
                    <a:lnTo>
                      <a:pt x="50" y="108"/>
                    </a:lnTo>
                    <a:lnTo>
                      <a:pt x="50" y="108"/>
                    </a:lnTo>
                    <a:lnTo>
                      <a:pt x="50" y="108"/>
                    </a:lnTo>
                    <a:close/>
                    <a:moveTo>
                      <a:pt x="22" y="78"/>
                    </a:moveTo>
                    <a:lnTo>
                      <a:pt x="22" y="76"/>
                    </a:lnTo>
                    <a:lnTo>
                      <a:pt x="22" y="78"/>
                    </a:lnTo>
                    <a:lnTo>
                      <a:pt x="22" y="78"/>
                    </a:lnTo>
                    <a:lnTo>
                      <a:pt x="22" y="78"/>
                    </a:lnTo>
                    <a:close/>
                    <a:moveTo>
                      <a:pt x="50" y="102"/>
                    </a:moveTo>
                    <a:lnTo>
                      <a:pt x="46" y="102"/>
                    </a:lnTo>
                    <a:lnTo>
                      <a:pt x="46" y="98"/>
                    </a:lnTo>
                    <a:lnTo>
                      <a:pt x="50" y="102"/>
                    </a:lnTo>
                    <a:lnTo>
                      <a:pt x="50" y="102"/>
                    </a:lnTo>
                    <a:lnTo>
                      <a:pt x="50" y="102"/>
                    </a:lnTo>
                    <a:close/>
                    <a:moveTo>
                      <a:pt x="190" y="182"/>
                    </a:moveTo>
                    <a:lnTo>
                      <a:pt x="190" y="180"/>
                    </a:lnTo>
                    <a:lnTo>
                      <a:pt x="190" y="176"/>
                    </a:lnTo>
                    <a:lnTo>
                      <a:pt x="190" y="172"/>
                    </a:lnTo>
                    <a:lnTo>
                      <a:pt x="194" y="172"/>
                    </a:lnTo>
                    <a:lnTo>
                      <a:pt x="194" y="168"/>
                    </a:lnTo>
                    <a:lnTo>
                      <a:pt x="198" y="168"/>
                    </a:lnTo>
                    <a:lnTo>
                      <a:pt x="198" y="164"/>
                    </a:lnTo>
                    <a:lnTo>
                      <a:pt x="202" y="164"/>
                    </a:lnTo>
                    <a:lnTo>
                      <a:pt x="202" y="168"/>
                    </a:lnTo>
                    <a:lnTo>
                      <a:pt x="202" y="172"/>
                    </a:lnTo>
                    <a:lnTo>
                      <a:pt x="202" y="180"/>
                    </a:lnTo>
                    <a:lnTo>
                      <a:pt x="202" y="182"/>
                    </a:lnTo>
                    <a:lnTo>
                      <a:pt x="202" y="186"/>
                    </a:lnTo>
                    <a:lnTo>
                      <a:pt x="202" y="190"/>
                    </a:lnTo>
                    <a:lnTo>
                      <a:pt x="198" y="190"/>
                    </a:lnTo>
                    <a:lnTo>
                      <a:pt x="198" y="194"/>
                    </a:lnTo>
                    <a:lnTo>
                      <a:pt x="194" y="194"/>
                    </a:lnTo>
                    <a:lnTo>
                      <a:pt x="190" y="190"/>
                    </a:lnTo>
                    <a:lnTo>
                      <a:pt x="194" y="190"/>
                    </a:lnTo>
                    <a:lnTo>
                      <a:pt x="190" y="190"/>
                    </a:lnTo>
                    <a:lnTo>
                      <a:pt x="190" y="186"/>
                    </a:lnTo>
                    <a:lnTo>
                      <a:pt x="190" y="182"/>
                    </a:lnTo>
                    <a:lnTo>
                      <a:pt x="190" y="182"/>
                    </a:lnTo>
                    <a:lnTo>
                      <a:pt x="190" y="18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1" name="Freeform 101">
                <a:extLst>
                  <a:ext uri="{FF2B5EF4-FFF2-40B4-BE49-F238E27FC236}">
                    <a16:creationId xmlns:a16="http://schemas.microsoft.com/office/drawing/2014/main" id="{1B4594A2-38ED-4751-8BE7-6AC3945924FB}"/>
                  </a:ext>
                </a:extLst>
              </p:cNvPr>
              <p:cNvSpPr>
                <a:spLocks noEditPoints="1"/>
              </p:cNvSpPr>
              <p:nvPr/>
            </p:nvSpPr>
            <p:spPr bwMode="auto">
              <a:xfrm>
                <a:off x="6454199" y="2632478"/>
                <a:ext cx="252753" cy="322620"/>
              </a:xfrm>
              <a:custGeom>
                <a:avLst/>
                <a:gdLst>
                  <a:gd name="T0" fmla="*/ 26 w 130"/>
                  <a:gd name="T1" fmla="*/ 142 h 164"/>
                  <a:gd name="T2" fmla="*/ 32 w 130"/>
                  <a:gd name="T3" fmla="*/ 128 h 164"/>
                  <a:gd name="T4" fmla="*/ 18 w 130"/>
                  <a:gd name="T5" fmla="*/ 128 h 164"/>
                  <a:gd name="T6" fmla="*/ 6 w 130"/>
                  <a:gd name="T7" fmla="*/ 120 h 164"/>
                  <a:gd name="T8" fmla="*/ 4 w 130"/>
                  <a:gd name="T9" fmla="*/ 108 h 164"/>
                  <a:gd name="T10" fmla="*/ 6 w 130"/>
                  <a:gd name="T11" fmla="*/ 94 h 164"/>
                  <a:gd name="T12" fmla="*/ 4 w 130"/>
                  <a:gd name="T13" fmla="*/ 86 h 164"/>
                  <a:gd name="T14" fmla="*/ 4 w 130"/>
                  <a:gd name="T15" fmla="*/ 76 h 164"/>
                  <a:gd name="T16" fmla="*/ 14 w 130"/>
                  <a:gd name="T17" fmla="*/ 68 h 164"/>
                  <a:gd name="T18" fmla="*/ 14 w 130"/>
                  <a:gd name="T19" fmla="*/ 56 h 164"/>
                  <a:gd name="T20" fmla="*/ 18 w 130"/>
                  <a:gd name="T21" fmla="*/ 50 h 164"/>
                  <a:gd name="T22" fmla="*/ 18 w 130"/>
                  <a:gd name="T23" fmla="*/ 38 h 164"/>
                  <a:gd name="T24" fmla="*/ 30 w 130"/>
                  <a:gd name="T25" fmla="*/ 30 h 164"/>
                  <a:gd name="T26" fmla="*/ 32 w 130"/>
                  <a:gd name="T27" fmla="*/ 30 h 164"/>
                  <a:gd name="T28" fmla="*/ 40 w 130"/>
                  <a:gd name="T29" fmla="*/ 34 h 164"/>
                  <a:gd name="T30" fmla="*/ 48 w 130"/>
                  <a:gd name="T31" fmla="*/ 26 h 164"/>
                  <a:gd name="T32" fmla="*/ 52 w 130"/>
                  <a:gd name="T33" fmla="*/ 30 h 164"/>
                  <a:gd name="T34" fmla="*/ 44 w 130"/>
                  <a:gd name="T35" fmla="*/ 20 h 164"/>
                  <a:gd name="T36" fmla="*/ 44 w 130"/>
                  <a:gd name="T37" fmla="*/ 16 h 164"/>
                  <a:gd name="T38" fmla="*/ 36 w 130"/>
                  <a:gd name="T39" fmla="*/ 4 h 164"/>
                  <a:gd name="T40" fmla="*/ 36 w 130"/>
                  <a:gd name="T41" fmla="*/ 0 h 164"/>
                  <a:gd name="T42" fmla="*/ 52 w 130"/>
                  <a:gd name="T43" fmla="*/ 4 h 164"/>
                  <a:gd name="T44" fmla="*/ 56 w 130"/>
                  <a:gd name="T45" fmla="*/ 12 h 164"/>
                  <a:gd name="T46" fmla="*/ 74 w 130"/>
                  <a:gd name="T47" fmla="*/ 16 h 164"/>
                  <a:gd name="T48" fmla="*/ 74 w 130"/>
                  <a:gd name="T49" fmla="*/ 24 h 164"/>
                  <a:gd name="T50" fmla="*/ 86 w 130"/>
                  <a:gd name="T51" fmla="*/ 20 h 164"/>
                  <a:gd name="T52" fmla="*/ 100 w 130"/>
                  <a:gd name="T53" fmla="*/ 12 h 164"/>
                  <a:gd name="T54" fmla="*/ 92 w 130"/>
                  <a:gd name="T55" fmla="*/ 16 h 164"/>
                  <a:gd name="T56" fmla="*/ 108 w 130"/>
                  <a:gd name="T57" fmla="*/ 20 h 164"/>
                  <a:gd name="T58" fmla="*/ 114 w 130"/>
                  <a:gd name="T59" fmla="*/ 26 h 164"/>
                  <a:gd name="T60" fmla="*/ 122 w 130"/>
                  <a:gd name="T61" fmla="*/ 38 h 164"/>
                  <a:gd name="T62" fmla="*/ 122 w 130"/>
                  <a:gd name="T63" fmla="*/ 52 h 164"/>
                  <a:gd name="T64" fmla="*/ 126 w 130"/>
                  <a:gd name="T65" fmla="*/ 60 h 164"/>
                  <a:gd name="T66" fmla="*/ 126 w 130"/>
                  <a:gd name="T67" fmla="*/ 76 h 164"/>
                  <a:gd name="T68" fmla="*/ 126 w 130"/>
                  <a:gd name="T69" fmla="*/ 90 h 164"/>
                  <a:gd name="T70" fmla="*/ 122 w 130"/>
                  <a:gd name="T71" fmla="*/ 86 h 164"/>
                  <a:gd name="T72" fmla="*/ 104 w 130"/>
                  <a:gd name="T73" fmla="*/ 94 h 164"/>
                  <a:gd name="T74" fmla="*/ 92 w 130"/>
                  <a:gd name="T75" fmla="*/ 106 h 164"/>
                  <a:gd name="T76" fmla="*/ 96 w 130"/>
                  <a:gd name="T77" fmla="*/ 108 h 164"/>
                  <a:gd name="T78" fmla="*/ 100 w 130"/>
                  <a:gd name="T79" fmla="*/ 120 h 164"/>
                  <a:gd name="T80" fmla="*/ 112 w 130"/>
                  <a:gd name="T81" fmla="*/ 134 h 164"/>
                  <a:gd name="T82" fmla="*/ 100 w 130"/>
                  <a:gd name="T83" fmla="*/ 142 h 164"/>
                  <a:gd name="T84" fmla="*/ 100 w 130"/>
                  <a:gd name="T85" fmla="*/ 154 h 164"/>
                  <a:gd name="T86" fmla="*/ 100 w 130"/>
                  <a:gd name="T87" fmla="*/ 158 h 164"/>
                  <a:gd name="T88" fmla="*/ 82 w 130"/>
                  <a:gd name="T89" fmla="*/ 158 h 164"/>
                  <a:gd name="T90" fmla="*/ 66 w 130"/>
                  <a:gd name="T91" fmla="*/ 158 h 164"/>
                  <a:gd name="T92" fmla="*/ 58 w 130"/>
                  <a:gd name="T93" fmla="*/ 158 h 164"/>
                  <a:gd name="T94" fmla="*/ 44 w 130"/>
                  <a:gd name="T95" fmla="*/ 154 h 164"/>
                  <a:gd name="T96" fmla="*/ 40 w 130"/>
                  <a:gd name="T97" fmla="*/ 154 h 164"/>
                  <a:gd name="T98" fmla="*/ 32 w 130"/>
                  <a:gd name="T99" fmla="*/ 158 h 164"/>
                  <a:gd name="T100" fmla="*/ 118 w 130"/>
                  <a:gd name="T101" fmla="*/ 26 h 164"/>
                  <a:gd name="T102" fmla="*/ 112 w 130"/>
                  <a:gd name="T103" fmla="*/ 24 h 164"/>
                  <a:gd name="T104" fmla="*/ 118 w 130"/>
                  <a:gd name="T105" fmla="*/ 26 h 164"/>
                  <a:gd name="T106" fmla="*/ 74 w 130"/>
                  <a:gd name="T107" fmla="*/ 16 h 164"/>
                  <a:gd name="T108" fmla="*/ 40 w 130"/>
                  <a:gd name="T109" fmla="*/ 8 h 164"/>
                  <a:gd name="T110" fmla="*/ 104 w 130"/>
                  <a:gd name="T111" fmla="*/ 20 h 164"/>
                  <a:gd name="T112" fmla="*/ 104 w 130"/>
                  <a:gd name="T113" fmla="*/ 8 h 164"/>
                  <a:gd name="T114" fmla="*/ 108 w 130"/>
                  <a:gd name="T115" fmla="*/ 1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 h="164">
                    <a:moveTo>
                      <a:pt x="26" y="158"/>
                    </a:moveTo>
                    <a:lnTo>
                      <a:pt x="26" y="154"/>
                    </a:lnTo>
                    <a:lnTo>
                      <a:pt x="26" y="150"/>
                    </a:lnTo>
                    <a:lnTo>
                      <a:pt x="26" y="146"/>
                    </a:lnTo>
                    <a:lnTo>
                      <a:pt x="26" y="142"/>
                    </a:lnTo>
                    <a:lnTo>
                      <a:pt x="26" y="138"/>
                    </a:lnTo>
                    <a:lnTo>
                      <a:pt x="30" y="138"/>
                    </a:lnTo>
                    <a:lnTo>
                      <a:pt x="30" y="134"/>
                    </a:lnTo>
                    <a:lnTo>
                      <a:pt x="32" y="132"/>
                    </a:lnTo>
                    <a:lnTo>
                      <a:pt x="32" y="128"/>
                    </a:lnTo>
                    <a:lnTo>
                      <a:pt x="30" y="128"/>
                    </a:lnTo>
                    <a:lnTo>
                      <a:pt x="26" y="128"/>
                    </a:lnTo>
                    <a:lnTo>
                      <a:pt x="22" y="124"/>
                    </a:lnTo>
                    <a:lnTo>
                      <a:pt x="22" y="128"/>
                    </a:lnTo>
                    <a:lnTo>
                      <a:pt x="18" y="128"/>
                    </a:lnTo>
                    <a:lnTo>
                      <a:pt x="18" y="124"/>
                    </a:lnTo>
                    <a:lnTo>
                      <a:pt x="14" y="124"/>
                    </a:lnTo>
                    <a:lnTo>
                      <a:pt x="10" y="124"/>
                    </a:lnTo>
                    <a:lnTo>
                      <a:pt x="10" y="120"/>
                    </a:lnTo>
                    <a:lnTo>
                      <a:pt x="6" y="120"/>
                    </a:lnTo>
                    <a:lnTo>
                      <a:pt x="6" y="116"/>
                    </a:lnTo>
                    <a:lnTo>
                      <a:pt x="10" y="112"/>
                    </a:lnTo>
                    <a:lnTo>
                      <a:pt x="6" y="112"/>
                    </a:lnTo>
                    <a:lnTo>
                      <a:pt x="6" y="108"/>
                    </a:lnTo>
                    <a:lnTo>
                      <a:pt x="4" y="108"/>
                    </a:lnTo>
                    <a:lnTo>
                      <a:pt x="4" y="106"/>
                    </a:lnTo>
                    <a:lnTo>
                      <a:pt x="4" y="102"/>
                    </a:lnTo>
                    <a:lnTo>
                      <a:pt x="6" y="102"/>
                    </a:lnTo>
                    <a:lnTo>
                      <a:pt x="6" y="98"/>
                    </a:lnTo>
                    <a:lnTo>
                      <a:pt x="6" y="94"/>
                    </a:lnTo>
                    <a:lnTo>
                      <a:pt x="4" y="94"/>
                    </a:lnTo>
                    <a:lnTo>
                      <a:pt x="4" y="90"/>
                    </a:lnTo>
                    <a:lnTo>
                      <a:pt x="4" y="86"/>
                    </a:lnTo>
                    <a:lnTo>
                      <a:pt x="0" y="86"/>
                    </a:lnTo>
                    <a:lnTo>
                      <a:pt x="4" y="86"/>
                    </a:lnTo>
                    <a:lnTo>
                      <a:pt x="4" y="82"/>
                    </a:lnTo>
                    <a:lnTo>
                      <a:pt x="4" y="78"/>
                    </a:lnTo>
                    <a:lnTo>
                      <a:pt x="6" y="78"/>
                    </a:lnTo>
                    <a:lnTo>
                      <a:pt x="6" y="76"/>
                    </a:lnTo>
                    <a:lnTo>
                      <a:pt x="4" y="76"/>
                    </a:lnTo>
                    <a:lnTo>
                      <a:pt x="4" y="72"/>
                    </a:lnTo>
                    <a:lnTo>
                      <a:pt x="4" y="68"/>
                    </a:lnTo>
                    <a:lnTo>
                      <a:pt x="6" y="68"/>
                    </a:lnTo>
                    <a:lnTo>
                      <a:pt x="10" y="68"/>
                    </a:lnTo>
                    <a:lnTo>
                      <a:pt x="14" y="68"/>
                    </a:lnTo>
                    <a:lnTo>
                      <a:pt x="14" y="64"/>
                    </a:lnTo>
                    <a:lnTo>
                      <a:pt x="14" y="60"/>
                    </a:lnTo>
                    <a:lnTo>
                      <a:pt x="18" y="60"/>
                    </a:lnTo>
                    <a:lnTo>
                      <a:pt x="18" y="56"/>
                    </a:lnTo>
                    <a:lnTo>
                      <a:pt x="14" y="56"/>
                    </a:lnTo>
                    <a:lnTo>
                      <a:pt x="10" y="56"/>
                    </a:lnTo>
                    <a:lnTo>
                      <a:pt x="10" y="52"/>
                    </a:lnTo>
                    <a:lnTo>
                      <a:pt x="14" y="52"/>
                    </a:lnTo>
                    <a:lnTo>
                      <a:pt x="18" y="52"/>
                    </a:lnTo>
                    <a:lnTo>
                      <a:pt x="18" y="50"/>
                    </a:lnTo>
                    <a:lnTo>
                      <a:pt x="18" y="46"/>
                    </a:lnTo>
                    <a:lnTo>
                      <a:pt x="18" y="42"/>
                    </a:lnTo>
                    <a:lnTo>
                      <a:pt x="18" y="38"/>
                    </a:lnTo>
                    <a:lnTo>
                      <a:pt x="22" y="38"/>
                    </a:lnTo>
                    <a:lnTo>
                      <a:pt x="18" y="38"/>
                    </a:lnTo>
                    <a:lnTo>
                      <a:pt x="18" y="34"/>
                    </a:lnTo>
                    <a:lnTo>
                      <a:pt x="18" y="30"/>
                    </a:lnTo>
                    <a:lnTo>
                      <a:pt x="22" y="30"/>
                    </a:lnTo>
                    <a:lnTo>
                      <a:pt x="26" y="30"/>
                    </a:lnTo>
                    <a:lnTo>
                      <a:pt x="30" y="30"/>
                    </a:lnTo>
                    <a:lnTo>
                      <a:pt x="32" y="30"/>
                    </a:lnTo>
                    <a:lnTo>
                      <a:pt x="32" y="34"/>
                    </a:lnTo>
                    <a:lnTo>
                      <a:pt x="36" y="34"/>
                    </a:lnTo>
                    <a:lnTo>
                      <a:pt x="32" y="34"/>
                    </a:lnTo>
                    <a:lnTo>
                      <a:pt x="32" y="30"/>
                    </a:lnTo>
                    <a:lnTo>
                      <a:pt x="36" y="30"/>
                    </a:lnTo>
                    <a:lnTo>
                      <a:pt x="36" y="34"/>
                    </a:lnTo>
                    <a:lnTo>
                      <a:pt x="36" y="38"/>
                    </a:lnTo>
                    <a:lnTo>
                      <a:pt x="36" y="34"/>
                    </a:lnTo>
                    <a:lnTo>
                      <a:pt x="40" y="34"/>
                    </a:lnTo>
                    <a:lnTo>
                      <a:pt x="36" y="30"/>
                    </a:lnTo>
                    <a:lnTo>
                      <a:pt x="36" y="26"/>
                    </a:lnTo>
                    <a:lnTo>
                      <a:pt x="40" y="26"/>
                    </a:lnTo>
                    <a:lnTo>
                      <a:pt x="44" y="26"/>
                    </a:lnTo>
                    <a:lnTo>
                      <a:pt x="48" y="26"/>
                    </a:lnTo>
                    <a:lnTo>
                      <a:pt x="52" y="26"/>
                    </a:lnTo>
                    <a:lnTo>
                      <a:pt x="52" y="30"/>
                    </a:lnTo>
                    <a:lnTo>
                      <a:pt x="56" y="34"/>
                    </a:lnTo>
                    <a:lnTo>
                      <a:pt x="56" y="30"/>
                    </a:lnTo>
                    <a:lnTo>
                      <a:pt x="52" y="30"/>
                    </a:lnTo>
                    <a:lnTo>
                      <a:pt x="52" y="26"/>
                    </a:lnTo>
                    <a:lnTo>
                      <a:pt x="48" y="26"/>
                    </a:lnTo>
                    <a:lnTo>
                      <a:pt x="44" y="26"/>
                    </a:lnTo>
                    <a:lnTo>
                      <a:pt x="44" y="24"/>
                    </a:lnTo>
                    <a:lnTo>
                      <a:pt x="44" y="20"/>
                    </a:lnTo>
                    <a:lnTo>
                      <a:pt x="40" y="20"/>
                    </a:lnTo>
                    <a:lnTo>
                      <a:pt x="44" y="20"/>
                    </a:lnTo>
                    <a:lnTo>
                      <a:pt x="44" y="16"/>
                    </a:lnTo>
                    <a:lnTo>
                      <a:pt x="40" y="16"/>
                    </a:lnTo>
                    <a:lnTo>
                      <a:pt x="44" y="16"/>
                    </a:lnTo>
                    <a:lnTo>
                      <a:pt x="44" y="12"/>
                    </a:lnTo>
                    <a:lnTo>
                      <a:pt x="44" y="8"/>
                    </a:lnTo>
                    <a:lnTo>
                      <a:pt x="40" y="8"/>
                    </a:lnTo>
                    <a:lnTo>
                      <a:pt x="40" y="4"/>
                    </a:lnTo>
                    <a:lnTo>
                      <a:pt x="36" y="4"/>
                    </a:lnTo>
                    <a:lnTo>
                      <a:pt x="32" y="4"/>
                    </a:lnTo>
                    <a:lnTo>
                      <a:pt x="32" y="8"/>
                    </a:lnTo>
                    <a:lnTo>
                      <a:pt x="32" y="4"/>
                    </a:lnTo>
                    <a:lnTo>
                      <a:pt x="36" y="4"/>
                    </a:lnTo>
                    <a:lnTo>
                      <a:pt x="36" y="0"/>
                    </a:lnTo>
                    <a:lnTo>
                      <a:pt x="36" y="4"/>
                    </a:lnTo>
                    <a:lnTo>
                      <a:pt x="40" y="4"/>
                    </a:lnTo>
                    <a:lnTo>
                      <a:pt x="44" y="4"/>
                    </a:lnTo>
                    <a:lnTo>
                      <a:pt x="48" y="4"/>
                    </a:lnTo>
                    <a:lnTo>
                      <a:pt x="52" y="4"/>
                    </a:lnTo>
                    <a:lnTo>
                      <a:pt x="56" y="4"/>
                    </a:lnTo>
                    <a:lnTo>
                      <a:pt x="58" y="4"/>
                    </a:lnTo>
                    <a:lnTo>
                      <a:pt x="58" y="8"/>
                    </a:lnTo>
                    <a:lnTo>
                      <a:pt x="58" y="12"/>
                    </a:lnTo>
                    <a:lnTo>
                      <a:pt x="56" y="12"/>
                    </a:lnTo>
                    <a:lnTo>
                      <a:pt x="58" y="12"/>
                    </a:lnTo>
                    <a:lnTo>
                      <a:pt x="62" y="16"/>
                    </a:lnTo>
                    <a:lnTo>
                      <a:pt x="66" y="16"/>
                    </a:lnTo>
                    <a:lnTo>
                      <a:pt x="70" y="16"/>
                    </a:lnTo>
                    <a:lnTo>
                      <a:pt x="74" y="16"/>
                    </a:lnTo>
                    <a:lnTo>
                      <a:pt x="74" y="20"/>
                    </a:lnTo>
                    <a:lnTo>
                      <a:pt x="70" y="24"/>
                    </a:lnTo>
                    <a:lnTo>
                      <a:pt x="70" y="26"/>
                    </a:lnTo>
                    <a:lnTo>
                      <a:pt x="70" y="24"/>
                    </a:lnTo>
                    <a:lnTo>
                      <a:pt x="74" y="24"/>
                    </a:lnTo>
                    <a:lnTo>
                      <a:pt x="78" y="24"/>
                    </a:lnTo>
                    <a:lnTo>
                      <a:pt x="78" y="26"/>
                    </a:lnTo>
                    <a:lnTo>
                      <a:pt x="82" y="24"/>
                    </a:lnTo>
                    <a:lnTo>
                      <a:pt x="82" y="20"/>
                    </a:lnTo>
                    <a:lnTo>
                      <a:pt x="86" y="20"/>
                    </a:lnTo>
                    <a:lnTo>
                      <a:pt x="88" y="20"/>
                    </a:lnTo>
                    <a:lnTo>
                      <a:pt x="92" y="16"/>
                    </a:lnTo>
                    <a:lnTo>
                      <a:pt x="92" y="12"/>
                    </a:lnTo>
                    <a:lnTo>
                      <a:pt x="96" y="12"/>
                    </a:lnTo>
                    <a:lnTo>
                      <a:pt x="100" y="12"/>
                    </a:lnTo>
                    <a:lnTo>
                      <a:pt x="100" y="16"/>
                    </a:lnTo>
                    <a:lnTo>
                      <a:pt x="96" y="16"/>
                    </a:lnTo>
                    <a:lnTo>
                      <a:pt x="92" y="16"/>
                    </a:lnTo>
                    <a:lnTo>
                      <a:pt x="92" y="20"/>
                    </a:lnTo>
                    <a:lnTo>
                      <a:pt x="92" y="16"/>
                    </a:lnTo>
                    <a:lnTo>
                      <a:pt x="96" y="16"/>
                    </a:lnTo>
                    <a:lnTo>
                      <a:pt x="100" y="16"/>
                    </a:lnTo>
                    <a:lnTo>
                      <a:pt x="104" y="16"/>
                    </a:lnTo>
                    <a:lnTo>
                      <a:pt x="104" y="20"/>
                    </a:lnTo>
                    <a:lnTo>
                      <a:pt x="108" y="20"/>
                    </a:lnTo>
                    <a:lnTo>
                      <a:pt x="108" y="24"/>
                    </a:lnTo>
                    <a:lnTo>
                      <a:pt x="108" y="20"/>
                    </a:lnTo>
                    <a:lnTo>
                      <a:pt x="112" y="20"/>
                    </a:lnTo>
                    <a:lnTo>
                      <a:pt x="112" y="24"/>
                    </a:lnTo>
                    <a:lnTo>
                      <a:pt x="114" y="26"/>
                    </a:lnTo>
                    <a:lnTo>
                      <a:pt x="112" y="26"/>
                    </a:lnTo>
                    <a:lnTo>
                      <a:pt x="114" y="26"/>
                    </a:lnTo>
                    <a:lnTo>
                      <a:pt x="118" y="30"/>
                    </a:lnTo>
                    <a:lnTo>
                      <a:pt x="118" y="34"/>
                    </a:lnTo>
                    <a:lnTo>
                      <a:pt x="122" y="38"/>
                    </a:lnTo>
                    <a:lnTo>
                      <a:pt x="122" y="42"/>
                    </a:lnTo>
                    <a:lnTo>
                      <a:pt x="118" y="46"/>
                    </a:lnTo>
                    <a:lnTo>
                      <a:pt x="118" y="50"/>
                    </a:lnTo>
                    <a:lnTo>
                      <a:pt x="122" y="50"/>
                    </a:lnTo>
                    <a:lnTo>
                      <a:pt x="122" y="52"/>
                    </a:lnTo>
                    <a:lnTo>
                      <a:pt x="126" y="52"/>
                    </a:lnTo>
                    <a:lnTo>
                      <a:pt x="126" y="56"/>
                    </a:lnTo>
                    <a:lnTo>
                      <a:pt x="122" y="56"/>
                    </a:lnTo>
                    <a:lnTo>
                      <a:pt x="122" y="60"/>
                    </a:lnTo>
                    <a:lnTo>
                      <a:pt x="126" y="60"/>
                    </a:lnTo>
                    <a:lnTo>
                      <a:pt x="126" y="64"/>
                    </a:lnTo>
                    <a:lnTo>
                      <a:pt x="126" y="68"/>
                    </a:lnTo>
                    <a:lnTo>
                      <a:pt x="122" y="68"/>
                    </a:lnTo>
                    <a:lnTo>
                      <a:pt x="126" y="72"/>
                    </a:lnTo>
                    <a:lnTo>
                      <a:pt x="126" y="76"/>
                    </a:lnTo>
                    <a:lnTo>
                      <a:pt x="130" y="76"/>
                    </a:lnTo>
                    <a:lnTo>
                      <a:pt x="130" y="78"/>
                    </a:lnTo>
                    <a:lnTo>
                      <a:pt x="130" y="82"/>
                    </a:lnTo>
                    <a:lnTo>
                      <a:pt x="130" y="86"/>
                    </a:lnTo>
                    <a:lnTo>
                      <a:pt x="126" y="90"/>
                    </a:lnTo>
                    <a:lnTo>
                      <a:pt x="122" y="90"/>
                    </a:lnTo>
                    <a:lnTo>
                      <a:pt x="126" y="90"/>
                    </a:lnTo>
                    <a:lnTo>
                      <a:pt x="122" y="86"/>
                    </a:lnTo>
                    <a:lnTo>
                      <a:pt x="118" y="86"/>
                    </a:lnTo>
                    <a:lnTo>
                      <a:pt x="122" y="86"/>
                    </a:lnTo>
                    <a:lnTo>
                      <a:pt x="118" y="90"/>
                    </a:lnTo>
                    <a:lnTo>
                      <a:pt x="114" y="90"/>
                    </a:lnTo>
                    <a:lnTo>
                      <a:pt x="112" y="94"/>
                    </a:lnTo>
                    <a:lnTo>
                      <a:pt x="108" y="94"/>
                    </a:lnTo>
                    <a:lnTo>
                      <a:pt x="104" y="94"/>
                    </a:lnTo>
                    <a:lnTo>
                      <a:pt x="104" y="98"/>
                    </a:lnTo>
                    <a:lnTo>
                      <a:pt x="100" y="98"/>
                    </a:lnTo>
                    <a:lnTo>
                      <a:pt x="96" y="98"/>
                    </a:lnTo>
                    <a:lnTo>
                      <a:pt x="92" y="102"/>
                    </a:lnTo>
                    <a:lnTo>
                      <a:pt x="92" y="106"/>
                    </a:lnTo>
                    <a:lnTo>
                      <a:pt x="88" y="102"/>
                    </a:lnTo>
                    <a:lnTo>
                      <a:pt x="88" y="106"/>
                    </a:lnTo>
                    <a:lnTo>
                      <a:pt x="92" y="106"/>
                    </a:lnTo>
                    <a:lnTo>
                      <a:pt x="92" y="108"/>
                    </a:lnTo>
                    <a:lnTo>
                      <a:pt x="96" y="108"/>
                    </a:lnTo>
                    <a:lnTo>
                      <a:pt x="92" y="112"/>
                    </a:lnTo>
                    <a:lnTo>
                      <a:pt x="92" y="116"/>
                    </a:lnTo>
                    <a:lnTo>
                      <a:pt x="96" y="116"/>
                    </a:lnTo>
                    <a:lnTo>
                      <a:pt x="96" y="120"/>
                    </a:lnTo>
                    <a:lnTo>
                      <a:pt x="100" y="120"/>
                    </a:lnTo>
                    <a:lnTo>
                      <a:pt x="100" y="124"/>
                    </a:lnTo>
                    <a:lnTo>
                      <a:pt x="104" y="124"/>
                    </a:lnTo>
                    <a:lnTo>
                      <a:pt x="108" y="128"/>
                    </a:lnTo>
                    <a:lnTo>
                      <a:pt x="112" y="132"/>
                    </a:lnTo>
                    <a:lnTo>
                      <a:pt x="112" y="134"/>
                    </a:lnTo>
                    <a:lnTo>
                      <a:pt x="112" y="138"/>
                    </a:lnTo>
                    <a:lnTo>
                      <a:pt x="108" y="138"/>
                    </a:lnTo>
                    <a:lnTo>
                      <a:pt x="108" y="142"/>
                    </a:lnTo>
                    <a:lnTo>
                      <a:pt x="104" y="142"/>
                    </a:lnTo>
                    <a:lnTo>
                      <a:pt x="100" y="142"/>
                    </a:lnTo>
                    <a:lnTo>
                      <a:pt x="100" y="146"/>
                    </a:lnTo>
                    <a:lnTo>
                      <a:pt x="96" y="146"/>
                    </a:lnTo>
                    <a:lnTo>
                      <a:pt x="100" y="146"/>
                    </a:lnTo>
                    <a:lnTo>
                      <a:pt x="100" y="150"/>
                    </a:lnTo>
                    <a:lnTo>
                      <a:pt x="100" y="154"/>
                    </a:lnTo>
                    <a:lnTo>
                      <a:pt x="104" y="154"/>
                    </a:lnTo>
                    <a:lnTo>
                      <a:pt x="104" y="158"/>
                    </a:lnTo>
                    <a:lnTo>
                      <a:pt x="104" y="162"/>
                    </a:lnTo>
                    <a:lnTo>
                      <a:pt x="100" y="162"/>
                    </a:lnTo>
                    <a:lnTo>
                      <a:pt x="100" y="158"/>
                    </a:lnTo>
                    <a:lnTo>
                      <a:pt x="96" y="158"/>
                    </a:lnTo>
                    <a:lnTo>
                      <a:pt x="92" y="158"/>
                    </a:lnTo>
                    <a:lnTo>
                      <a:pt x="88" y="158"/>
                    </a:lnTo>
                    <a:lnTo>
                      <a:pt x="86" y="158"/>
                    </a:lnTo>
                    <a:lnTo>
                      <a:pt x="82" y="158"/>
                    </a:lnTo>
                    <a:lnTo>
                      <a:pt x="78" y="158"/>
                    </a:lnTo>
                    <a:lnTo>
                      <a:pt x="78" y="162"/>
                    </a:lnTo>
                    <a:lnTo>
                      <a:pt x="74" y="162"/>
                    </a:lnTo>
                    <a:lnTo>
                      <a:pt x="70" y="158"/>
                    </a:lnTo>
                    <a:lnTo>
                      <a:pt x="66" y="158"/>
                    </a:lnTo>
                    <a:lnTo>
                      <a:pt x="66" y="162"/>
                    </a:lnTo>
                    <a:lnTo>
                      <a:pt x="62" y="164"/>
                    </a:lnTo>
                    <a:lnTo>
                      <a:pt x="62" y="162"/>
                    </a:lnTo>
                    <a:lnTo>
                      <a:pt x="58" y="162"/>
                    </a:lnTo>
                    <a:lnTo>
                      <a:pt x="58" y="158"/>
                    </a:lnTo>
                    <a:lnTo>
                      <a:pt x="56" y="158"/>
                    </a:lnTo>
                    <a:lnTo>
                      <a:pt x="52" y="158"/>
                    </a:lnTo>
                    <a:lnTo>
                      <a:pt x="48" y="158"/>
                    </a:lnTo>
                    <a:lnTo>
                      <a:pt x="44" y="158"/>
                    </a:lnTo>
                    <a:lnTo>
                      <a:pt x="44" y="154"/>
                    </a:lnTo>
                    <a:lnTo>
                      <a:pt x="44" y="158"/>
                    </a:lnTo>
                    <a:lnTo>
                      <a:pt x="44" y="154"/>
                    </a:lnTo>
                    <a:lnTo>
                      <a:pt x="40" y="154"/>
                    </a:lnTo>
                    <a:lnTo>
                      <a:pt x="40" y="158"/>
                    </a:lnTo>
                    <a:lnTo>
                      <a:pt x="40" y="154"/>
                    </a:lnTo>
                    <a:lnTo>
                      <a:pt x="36" y="154"/>
                    </a:lnTo>
                    <a:lnTo>
                      <a:pt x="36" y="158"/>
                    </a:lnTo>
                    <a:lnTo>
                      <a:pt x="40" y="158"/>
                    </a:lnTo>
                    <a:lnTo>
                      <a:pt x="36" y="158"/>
                    </a:lnTo>
                    <a:lnTo>
                      <a:pt x="32" y="158"/>
                    </a:lnTo>
                    <a:lnTo>
                      <a:pt x="30" y="158"/>
                    </a:lnTo>
                    <a:lnTo>
                      <a:pt x="26" y="158"/>
                    </a:lnTo>
                    <a:lnTo>
                      <a:pt x="26" y="158"/>
                    </a:lnTo>
                    <a:lnTo>
                      <a:pt x="26" y="158"/>
                    </a:lnTo>
                    <a:close/>
                    <a:moveTo>
                      <a:pt x="118" y="26"/>
                    </a:moveTo>
                    <a:lnTo>
                      <a:pt x="114" y="26"/>
                    </a:lnTo>
                    <a:lnTo>
                      <a:pt x="112" y="26"/>
                    </a:lnTo>
                    <a:lnTo>
                      <a:pt x="114" y="26"/>
                    </a:lnTo>
                    <a:lnTo>
                      <a:pt x="114" y="24"/>
                    </a:lnTo>
                    <a:lnTo>
                      <a:pt x="112" y="24"/>
                    </a:lnTo>
                    <a:lnTo>
                      <a:pt x="112" y="20"/>
                    </a:lnTo>
                    <a:lnTo>
                      <a:pt x="114" y="20"/>
                    </a:lnTo>
                    <a:lnTo>
                      <a:pt x="114" y="24"/>
                    </a:lnTo>
                    <a:lnTo>
                      <a:pt x="118" y="24"/>
                    </a:lnTo>
                    <a:lnTo>
                      <a:pt x="118" y="26"/>
                    </a:lnTo>
                    <a:lnTo>
                      <a:pt x="118" y="26"/>
                    </a:lnTo>
                    <a:lnTo>
                      <a:pt x="118" y="26"/>
                    </a:lnTo>
                    <a:close/>
                    <a:moveTo>
                      <a:pt x="78" y="12"/>
                    </a:moveTo>
                    <a:lnTo>
                      <a:pt x="78" y="16"/>
                    </a:lnTo>
                    <a:lnTo>
                      <a:pt x="74" y="16"/>
                    </a:lnTo>
                    <a:lnTo>
                      <a:pt x="74" y="12"/>
                    </a:lnTo>
                    <a:lnTo>
                      <a:pt x="78" y="12"/>
                    </a:lnTo>
                    <a:lnTo>
                      <a:pt x="78" y="12"/>
                    </a:lnTo>
                    <a:lnTo>
                      <a:pt x="78" y="12"/>
                    </a:lnTo>
                    <a:close/>
                    <a:moveTo>
                      <a:pt x="40" y="8"/>
                    </a:moveTo>
                    <a:lnTo>
                      <a:pt x="36" y="8"/>
                    </a:lnTo>
                    <a:lnTo>
                      <a:pt x="40" y="8"/>
                    </a:lnTo>
                    <a:lnTo>
                      <a:pt x="40" y="8"/>
                    </a:lnTo>
                    <a:lnTo>
                      <a:pt x="40" y="8"/>
                    </a:lnTo>
                    <a:close/>
                    <a:moveTo>
                      <a:pt x="104" y="20"/>
                    </a:moveTo>
                    <a:lnTo>
                      <a:pt x="104" y="16"/>
                    </a:lnTo>
                    <a:lnTo>
                      <a:pt x="104" y="12"/>
                    </a:lnTo>
                    <a:lnTo>
                      <a:pt x="108" y="12"/>
                    </a:lnTo>
                    <a:lnTo>
                      <a:pt x="104" y="12"/>
                    </a:lnTo>
                    <a:lnTo>
                      <a:pt x="104" y="8"/>
                    </a:lnTo>
                    <a:lnTo>
                      <a:pt x="108" y="8"/>
                    </a:lnTo>
                    <a:lnTo>
                      <a:pt x="108" y="12"/>
                    </a:lnTo>
                    <a:lnTo>
                      <a:pt x="112" y="12"/>
                    </a:lnTo>
                    <a:lnTo>
                      <a:pt x="112" y="16"/>
                    </a:lnTo>
                    <a:lnTo>
                      <a:pt x="108" y="16"/>
                    </a:lnTo>
                    <a:lnTo>
                      <a:pt x="108" y="20"/>
                    </a:lnTo>
                    <a:lnTo>
                      <a:pt x="104" y="20"/>
                    </a:lnTo>
                    <a:lnTo>
                      <a:pt x="104" y="20"/>
                    </a:lnTo>
                    <a:lnTo>
                      <a:pt x="104" y="2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2" name="Freeform 102">
                <a:extLst>
                  <a:ext uri="{FF2B5EF4-FFF2-40B4-BE49-F238E27FC236}">
                    <a16:creationId xmlns:a16="http://schemas.microsoft.com/office/drawing/2014/main" id="{90878996-ACA5-4FA6-8773-C323B75D3B01}"/>
                  </a:ext>
                </a:extLst>
              </p:cNvPr>
              <p:cNvSpPr>
                <a:spLocks noEditPoints="1"/>
              </p:cNvSpPr>
              <p:nvPr/>
            </p:nvSpPr>
            <p:spPr bwMode="auto">
              <a:xfrm>
                <a:off x="6839160" y="3167556"/>
                <a:ext cx="229422" cy="255735"/>
              </a:xfrm>
              <a:custGeom>
                <a:avLst/>
                <a:gdLst>
                  <a:gd name="T0" fmla="*/ 6 w 118"/>
                  <a:gd name="T1" fmla="*/ 48 h 130"/>
                  <a:gd name="T2" fmla="*/ 6 w 118"/>
                  <a:gd name="T3" fmla="*/ 34 h 130"/>
                  <a:gd name="T4" fmla="*/ 26 w 118"/>
                  <a:gd name="T5" fmla="*/ 18 h 130"/>
                  <a:gd name="T6" fmla="*/ 44 w 118"/>
                  <a:gd name="T7" fmla="*/ 8 h 130"/>
                  <a:gd name="T8" fmla="*/ 66 w 118"/>
                  <a:gd name="T9" fmla="*/ 4 h 130"/>
                  <a:gd name="T10" fmla="*/ 86 w 118"/>
                  <a:gd name="T11" fmla="*/ 12 h 130"/>
                  <a:gd name="T12" fmla="*/ 96 w 118"/>
                  <a:gd name="T13" fmla="*/ 8 h 130"/>
                  <a:gd name="T14" fmla="*/ 86 w 118"/>
                  <a:gd name="T15" fmla="*/ 18 h 130"/>
                  <a:gd name="T16" fmla="*/ 62 w 118"/>
                  <a:gd name="T17" fmla="*/ 18 h 130"/>
                  <a:gd name="T18" fmla="*/ 62 w 118"/>
                  <a:gd name="T19" fmla="*/ 30 h 130"/>
                  <a:gd name="T20" fmla="*/ 60 w 118"/>
                  <a:gd name="T21" fmla="*/ 38 h 130"/>
                  <a:gd name="T22" fmla="*/ 52 w 118"/>
                  <a:gd name="T23" fmla="*/ 34 h 130"/>
                  <a:gd name="T24" fmla="*/ 40 w 118"/>
                  <a:gd name="T25" fmla="*/ 38 h 130"/>
                  <a:gd name="T26" fmla="*/ 44 w 118"/>
                  <a:gd name="T27" fmla="*/ 52 h 130"/>
                  <a:gd name="T28" fmla="*/ 36 w 118"/>
                  <a:gd name="T29" fmla="*/ 56 h 130"/>
                  <a:gd name="T30" fmla="*/ 48 w 118"/>
                  <a:gd name="T31" fmla="*/ 60 h 130"/>
                  <a:gd name="T32" fmla="*/ 60 w 118"/>
                  <a:gd name="T33" fmla="*/ 74 h 130"/>
                  <a:gd name="T34" fmla="*/ 48 w 118"/>
                  <a:gd name="T35" fmla="*/ 74 h 130"/>
                  <a:gd name="T36" fmla="*/ 44 w 118"/>
                  <a:gd name="T37" fmla="*/ 82 h 130"/>
                  <a:gd name="T38" fmla="*/ 44 w 118"/>
                  <a:gd name="T39" fmla="*/ 98 h 130"/>
                  <a:gd name="T40" fmla="*/ 36 w 118"/>
                  <a:gd name="T41" fmla="*/ 102 h 130"/>
                  <a:gd name="T42" fmla="*/ 26 w 118"/>
                  <a:gd name="T43" fmla="*/ 90 h 130"/>
                  <a:gd name="T44" fmla="*/ 22 w 118"/>
                  <a:gd name="T45" fmla="*/ 72 h 130"/>
                  <a:gd name="T46" fmla="*/ 40 w 118"/>
                  <a:gd name="T47" fmla="*/ 74 h 130"/>
                  <a:gd name="T48" fmla="*/ 36 w 118"/>
                  <a:gd name="T49" fmla="*/ 64 h 130"/>
                  <a:gd name="T50" fmla="*/ 18 w 118"/>
                  <a:gd name="T51" fmla="*/ 60 h 130"/>
                  <a:gd name="T52" fmla="*/ 66 w 118"/>
                  <a:gd name="T53" fmla="*/ 22 h 130"/>
                  <a:gd name="T54" fmla="*/ 82 w 118"/>
                  <a:gd name="T55" fmla="*/ 26 h 130"/>
                  <a:gd name="T56" fmla="*/ 74 w 118"/>
                  <a:gd name="T57" fmla="*/ 34 h 130"/>
                  <a:gd name="T58" fmla="*/ 2 w 118"/>
                  <a:gd name="T59" fmla="*/ 42 h 130"/>
                  <a:gd name="T60" fmla="*/ 0 w 118"/>
                  <a:gd name="T61" fmla="*/ 38 h 130"/>
                  <a:gd name="T62" fmla="*/ 92 w 118"/>
                  <a:gd name="T63" fmla="*/ 52 h 130"/>
                  <a:gd name="T64" fmla="*/ 60 w 118"/>
                  <a:gd name="T65" fmla="*/ 68 h 130"/>
                  <a:gd name="T66" fmla="*/ 48 w 118"/>
                  <a:gd name="T67" fmla="*/ 52 h 130"/>
                  <a:gd name="T68" fmla="*/ 62 w 118"/>
                  <a:gd name="T69" fmla="*/ 72 h 130"/>
                  <a:gd name="T70" fmla="*/ 60 w 118"/>
                  <a:gd name="T71" fmla="*/ 68 h 130"/>
                  <a:gd name="T72" fmla="*/ 14 w 118"/>
                  <a:gd name="T73" fmla="*/ 60 h 130"/>
                  <a:gd name="T74" fmla="*/ 90 w 118"/>
                  <a:gd name="T75" fmla="*/ 72 h 130"/>
                  <a:gd name="T76" fmla="*/ 90 w 118"/>
                  <a:gd name="T77" fmla="*/ 72 h 130"/>
                  <a:gd name="T78" fmla="*/ 14 w 118"/>
                  <a:gd name="T79" fmla="*/ 68 h 130"/>
                  <a:gd name="T80" fmla="*/ 10 w 118"/>
                  <a:gd name="T81" fmla="*/ 64 h 130"/>
                  <a:gd name="T82" fmla="*/ 74 w 118"/>
                  <a:gd name="T83" fmla="*/ 78 h 130"/>
                  <a:gd name="T84" fmla="*/ 18 w 118"/>
                  <a:gd name="T85" fmla="*/ 78 h 130"/>
                  <a:gd name="T86" fmla="*/ 100 w 118"/>
                  <a:gd name="T87" fmla="*/ 78 h 130"/>
                  <a:gd name="T88" fmla="*/ 92 w 118"/>
                  <a:gd name="T89" fmla="*/ 82 h 130"/>
                  <a:gd name="T90" fmla="*/ 62 w 118"/>
                  <a:gd name="T91" fmla="*/ 82 h 130"/>
                  <a:gd name="T92" fmla="*/ 74 w 118"/>
                  <a:gd name="T93" fmla="*/ 78 h 130"/>
                  <a:gd name="T94" fmla="*/ 66 w 118"/>
                  <a:gd name="T95" fmla="*/ 82 h 130"/>
                  <a:gd name="T96" fmla="*/ 74 w 118"/>
                  <a:gd name="T97" fmla="*/ 94 h 130"/>
                  <a:gd name="T98" fmla="*/ 100 w 118"/>
                  <a:gd name="T99" fmla="*/ 94 h 130"/>
                  <a:gd name="T100" fmla="*/ 104 w 118"/>
                  <a:gd name="T101" fmla="*/ 94 h 130"/>
                  <a:gd name="T102" fmla="*/ 78 w 118"/>
                  <a:gd name="T103" fmla="*/ 102 h 130"/>
                  <a:gd name="T104" fmla="*/ 66 w 118"/>
                  <a:gd name="T105" fmla="*/ 102 h 130"/>
                  <a:gd name="T106" fmla="*/ 112 w 118"/>
                  <a:gd name="T107" fmla="*/ 108 h 130"/>
                  <a:gd name="T108" fmla="*/ 44 w 118"/>
                  <a:gd name="T109" fmla="*/ 108 h 130"/>
                  <a:gd name="T110" fmla="*/ 104 w 118"/>
                  <a:gd name="T111" fmla="*/ 124 h 130"/>
                  <a:gd name="T112" fmla="*/ 62 w 118"/>
                  <a:gd name="T113" fmla="*/ 120 h 130"/>
                  <a:gd name="T114" fmla="*/ 82 w 118"/>
                  <a:gd name="T115" fmla="*/ 124 h 130"/>
                  <a:gd name="T116" fmla="*/ 78 w 118"/>
                  <a:gd name="T117" fmla="*/ 130 h 130"/>
                  <a:gd name="T118" fmla="*/ 56 w 118"/>
                  <a:gd name="T119" fmla="*/ 12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30">
                    <a:moveTo>
                      <a:pt x="18" y="52"/>
                    </a:moveTo>
                    <a:lnTo>
                      <a:pt x="18" y="56"/>
                    </a:lnTo>
                    <a:lnTo>
                      <a:pt x="14" y="52"/>
                    </a:lnTo>
                    <a:lnTo>
                      <a:pt x="14" y="56"/>
                    </a:lnTo>
                    <a:lnTo>
                      <a:pt x="14" y="52"/>
                    </a:lnTo>
                    <a:lnTo>
                      <a:pt x="10" y="52"/>
                    </a:lnTo>
                    <a:lnTo>
                      <a:pt x="10" y="48"/>
                    </a:lnTo>
                    <a:lnTo>
                      <a:pt x="6" y="48"/>
                    </a:lnTo>
                    <a:lnTo>
                      <a:pt x="6" y="46"/>
                    </a:lnTo>
                    <a:lnTo>
                      <a:pt x="6" y="42"/>
                    </a:lnTo>
                    <a:lnTo>
                      <a:pt x="2" y="42"/>
                    </a:lnTo>
                    <a:lnTo>
                      <a:pt x="6" y="42"/>
                    </a:lnTo>
                    <a:lnTo>
                      <a:pt x="6" y="38"/>
                    </a:lnTo>
                    <a:lnTo>
                      <a:pt x="6" y="42"/>
                    </a:lnTo>
                    <a:lnTo>
                      <a:pt x="6" y="38"/>
                    </a:lnTo>
                    <a:lnTo>
                      <a:pt x="6" y="34"/>
                    </a:lnTo>
                    <a:lnTo>
                      <a:pt x="10" y="34"/>
                    </a:lnTo>
                    <a:lnTo>
                      <a:pt x="14" y="30"/>
                    </a:lnTo>
                    <a:lnTo>
                      <a:pt x="14" y="26"/>
                    </a:lnTo>
                    <a:lnTo>
                      <a:pt x="18" y="26"/>
                    </a:lnTo>
                    <a:lnTo>
                      <a:pt x="18" y="22"/>
                    </a:lnTo>
                    <a:lnTo>
                      <a:pt x="18" y="18"/>
                    </a:lnTo>
                    <a:lnTo>
                      <a:pt x="22" y="18"/>
                    </a:lnTo>
                    <a:lnTo>
                      <a:pt x="26" y="18"/>
                    </a:lnTo>
                    <a:lnTo>
                      <a:pt x="30" y="18"/>
                    </a:lnTo>
                    <a:lnTo>
                      <a:pt x="30" y="16"/>
                    </a:lnTo>
                    <a:lnTo>
                      <a:pt x="32" y="12"/>
                    </a:lnTo>
                    <a:lnTo>
                      <a:pt x="36" y="12"/>
                    </a:lnTo>
                    <a:lnTo>
                      <a:pt x="36" y="16"/>
                    </a:lnTo>
                    <a:lnTo>
                      <a:pt x="40" y="16"/>
                    </a:lnTo>
                    <a:lnTo>
                      <a:pt x="40" y="12"/>
                    </a:lnTo>
                    <a:lnTo>
                      <a:pt x="44" y="8"/>
                    </a:lnTo>
                    <a:lnTo>
                      <a:pt x="48" y="12"/>
                    </a:lnTo>
                    <a:lnTo>
                      <a:pt x="48" y="8"/>
                    </a:lnTo>
                    <a:lnTo>
                      <a:pt x="52" y="8"/>
                    </a:lnTo>
                    <a:lnTo>
                      <a:pt x="56" y="8"/>
                    </a:lnTo>
                    <a:lnTo>
                      <a:pt x="60" y="8"/>
                    </a:lnTo>
                    <a:lnTo>
                      <a:pt x="60" y="4"/>
                    </a:lnTo>
                    <a:lnTo>
                      <a:pt x="62" y="4"/>
                    </a:lnTo>
                    <a:lnTo>
                      <a:pt x="66" y="4"/>
                    </a:lnTo>
                    <a:lnTo>
                      <a:pt x="66" y="8"/>
                    </a:lnTo>
                    <a:lnTo>
                      <a:pt x="70" y="8"/>
                    </a:lnTo>
                    <a:lnTo>
                      <a:pt x="74" y="8"/>
                    </a:lnTo>
                    <a:lnTo>
                      <a:pt x="74" y="12"/>
                    </a:lnTo>
                    <a:lnTo>
                      <a:pt x="78" y="12"/>
                    </a:lnTo>
                    <a:lnTo>
                      <a:pt x="82" y="12"/>
                    </a:lnTo>
                    <a:lnTo>
                      <a:pt x="86" y="8"/>
                    </a:lnTo>
                    <a:lnTo>
                      <a:pt x="86" y="12"/>
                    </a:lnTo>
                    <a:lnTo>
                      <a:pt x="90" y="12"/>
                    </a:lnTo>
                    <a:lnTo>
                      <a:pt x="90" y="8"/>
                    </a:lnTo>
                    <a:lnTo>
                      <a:pt x="90" y="4"/>
                    </a:lnTo>
                    <a:lnTo>
                      <a:pt x="90" y="0"/>
                    </a:lnTo>
                    <a:lnTo>
                      <a:pt x="92" y="0"/>
                    </a:lnTo>
                    <a:lnTo>
                      <a:pt x="92" y="4"/>
                    </a:lnTo>
                    <a:lnTo>
                      <a:pt x="96" y="4"/>
                    </a:lnTo>
                    <a:lnTo>
                      <a:pt x="96" y="8"/>
                    </a:lnTo>
                    <a:lnTo>
                      <a:pt x="96" y="12"/>
                    </a:lnTo>
                    <a:lnTo>
                      <a:pt x="92" y="12"/>
                    </a:lnTo>
                    <a:lnTo>
                      <a:pt x="92" y="16"/>
                    </a:lnTo>
                    <a:lnTo>
                      <a:pt x="92" y="18"/>
                    </a:lnTo>
                    <a:lnTo>
                      <a:pt x="90" y="18"/>
                    </a:lnTo>
                    <a:lnTo>
                      <a:pt x="90" y="22"/>
                    </a:lnTo>
                    <a:lnTo>
                      <a:pt x="90" y="18"/>
                    </a:lnTo>
                    <a:lnTo>
                      <a:pt x="86" y="18"/>
                    </a:lnTo>
                    <a:lnTo>
                      <a:pt x="82" y="18"/>
                    </a:lnTo>
                    <a:lnTo>
                      <a:pt x="78" y="18"/>
                    </a:lnTo>
                    <a:lnTo>
                      <a:pt x="74" y="16"/>
                    </a:lnTo>
                    <a:lnTo>
                      <a:pt x="70" y="18"/>
                    </a:lnTo>
                    <a:lnTo>
                      <a:pt x="66" y="18"/>
                    </a:lnTo>
                    <a:lnTo>
                      <a:pt x="66" y="16"/>
                    </a:lnTo>
                    <a:lnTo>
                      <a:pt x="66" y="18"/>
                    </a:lnTo>
                    <a:lnTo>
                      <a:pt x="62" y="18"/>
                    </a:lnTo>
                    <a:lnTo>
                      <a:pt x="62" y="22"/>
                    </a:lnTo>
                    <a:lnTo>
                      <a:pt x="60" y="22"/>
                    </a:lnTo>
                    <a:lnTo>
                      <a:pt x="60" y="18"/>
                    </a:lnTo>
                    <a:lnTo>
                      <a:pt x="56" y="18"/>
                    </a:lnTo>
                    <a:lnTo>
                      <a:pt x="56" y="22"/>
                    </a:lnTo>
                    <a:lnTo>
                      <a:pt x="56" y="26"/>
                    </a:lnTo>
                    <a:lnTo>
                      <a:pt x="60" y="26"/>
                    </a:lnTo>
                    <a:lnTo>
                      <a:pt x="62" y="30"/>
                    </a:lnTo>
                    <a:lnTo>
                      <a:pt x="66" y="30"/>
                    </a:lnTo>
                    <a:lnTo>
                      <a:pt x="66" y="34"/>
                    </a:lnTo>
                    <a:lnTo>
                      <a:pt x="62" y="34"/>
                    </a:lnTo>
                    <a:lnTo>
                      <a:pt x="62" y="30"/>
                    </a:lnTo>
                    <a:lnTo>
                      <a:pt x="60" y="30"/>
                    </a:lnTo>
                    <a:lnTo>
                      <a:pt x="56" y="30"/>
                    </a:lnTo>
                    <a:lnTo>
                      <a:pt x="60" y="34"/>
                    </a:lnTo>
                    <a:lnTo>
                      <a:pt x="60" y="38"/>
                    </a:lnTo>
                    <a:lnTo>
                      <a:pt x="56" y="34"/>
                    </a:lnTo>
                    <a:lnTo>
                      <a:pt x="56" y="30"/>
                    </a:lnTo>
                    <a:lnTo>
                      <a:pt x="52" y="30"/>
                    </a:lnTo>
                    <a:lnTo>
                      <a:pt x="52" y="34"/>
                    </a:lnTo>
                    <a:lnTo>
                      <a:pt x="56" y="34"/>
                    </a:lnTo>
                    <a:lnTo>
                      <a:pt x="56" y="38"/>
                    </a:lnTo>
                    <a:lnTo>
                      <a:pt x="52" y="38"/>
                    </a:lnTo>
                    <a:lnTo>
                      <a:pt x="52" y="34"/>
                    </a:lnTo>
                    <a:lnTo>
                      <a:pt x="52" y="30"/>
                    </a:lnTo>
                    <a:lnTo>
                      <a:pt x="48" y="30"/>
                    </a:lnTo>
                    <a:lnTo>
                      <a:pt x="44" y="26"/>
                    </a:lnTo>
                    <a:lnTo>
                      <a:pt x="44" y="22"/>
                    </a:lnTo>
                    <a:lnTo>
                      <a:pt x="40" y="26"/>
                    </a:lnTo>
                    <a:lnTo>
                      <a:pt x="40" y="30"/>
                    </a:lnTo>
                    <a:lnTo>
                      <a:pt x="40" y="34"/>
                    </a:lnTo>
                    <a:lnTo>
                      <a:pt x="40" y="38"/>
                    </a:lnTo>
                    <a:lnTo>
                      <a:pt x="44" y="42"/>
                    </a:lnTo>
                    <a:lnTo>
                      <a:pt x="44" y="46"/>
                    </a:lnTo>
                    <a:lnTo>
                      <a:pt x="48" y="46"/>
                    </a:lnTo>
                    <a:lnTo>
                      <a:pt x="48" y="48"/>
                    </a:lnTo>
                    <a:lnTo>
                      <a:pt x="52" y="48"/>
                    </a:lnTo>
                    <a:lnTo>
                      <a:pt x="52" y="52"/>
                    </a:lnTo>
                    <a:lnTo>
                      <a:pt x="48" y="52"/>
                    </a:lnTo>
                    <a:lnTo>
                      <a:pt x="44" y="52"/>
                    </a:lnTo>
                    <a:lnTo>
                      <a:pt x="48" y="52"/>
                    </a:lnTo>
                    <a:lnTo>
                      <a:pt x="48" y="48"/>
                    </a:lnTo>
                    <a:lnTo>
                      <a:pt x="44" y="48"/>
                    </a:lnTo>
                    <a:lnTo>
                      <a:pt x="44" y="52"/>
                    </a:lnTo>
                    <a:lnTo>
                      <a:pt x="48" y="52"/>
                    </a:lnTo>
                    <a:lnTo>
                      <a:pt x="44" y="56"/>
                    </a:lnTo>
                    <a:lnTo>
                      <a:pt x="40" y="56"/>
                    </a:lnTo>
                    <a:lnTo>
                      <a:pt x="36" y="56"/>
                    </a:lnTo>
                    <a:lnTo>
                      <a:pt x="40" y="56"/>
                    </a:lnTo>
                    <a:lnTo>
                      <a:pt x="40" y="60"/>
                    </a:lnTo>
                    <a:lnTo>
                      <a:pt x="40" y="56"/>
                    </a:lnTo>
                    <a:lnTo>
                      <a:pt x="40" y="60"/>
                    </a:lnTo>
                    <a:lnTo>
                      <a:pt x="44" y="60"/>
                    </a:lnTo>
                    <a:lnTo>
                      <a:pt x="48" y="60"/>
                    </a:lnTo>
                    <a:lnTo>
                      <a:pt x="48" y="64"/>
                    </a:lnTo>
                    <a:lnTo>
                      <a:pt x="48" y="60"/>
                    </a:lnTo>
                    <a:lnTo>
                      <a:pt x="52" y="64"/>
                    </a:lnTo>
                    <a:lnTo>
                      <a:pt x="48" y="64"/>
                    </a:lnTo>
                    <a:lnTo>
                      <a:pt x="52" y="64"/>
                    </a:lnTo>
                    <a:lnTo>
                      <a:pt x="56" y="64"/>
                    </a:lnTo>
                    <a:lnTo>
                      <a:pt x="56" y="68"/>
                    </a:lnTo>
                    <a:lnTo>
                      <a:pt x="60" y="68"/>
                    </a:lnTo>
                    <a:lnTo>
                      <a:pt x="60" y="72"/>
                    </a:lnTo>
                    <a:lnTo>
                      <a:pt x="60" y="74"/>
                    </a:lnTo>
                    <a:lnTo>
                      <a:pt x="60" y="78"/>
                    </a:lnTo>
                    <a:lnTo>
                      <a:pt x="60" y="82"/>
                    </a:lnTo>
                    <a:lnTo>
                      <a:pt x="60" y="78"/>
                    </a:lnTo>
                    <a:lnTo>
                      <a:pt x="56" y="78"/>
                    </a:lnTo>
                    <a:lnTo>
                      <a:pt x="52" y="74"/>
                    </a:lnTo>
                    <a:lnTo>
                      <a:pt x="56" y="74"/>
                    </a:lnTo>
                    <a:lnTo>
                      <a:pt x="52" y="74"/>
                    </a:lnTo>
                    <a:lnTo>
                      <a:pt x="48" y="74"/>
                    </a:lnTo>
                    <a:lnTo>
                      <a:pt x="44" y="74"/>
                    </a:lnTo>
                    <a:lnTo>
                      <a:pt x="44" y="78"/>
                    </a:lnTo>
                    <a:lnTo>
                      <a:pt x="48" y="78"/>
                    </a:lnTo>
                    <a:lnTo>
                      <a:pt x="48" y="82"/>
                    </a:lnTo>
                    <a:lnTo>
                      <a:pt x="52" y="82"/>
                    </a:lnTo>
                    <a:lnTo>
                      <a:pt x="52" y="86"/>
                    </a:lnTo>
                    <a:lnTo>
                      <a:pt x="48" y="86"/>
                    </a:lnTo>
                    <a:lnTo>
                      <a:pt x="44" y="82"/>
                    </a:lnTo>
                    <a:lnTo>
                      <a:pt x="40" y="82"/>
                    </a:lnTo>
                    <a:lnTo>
                      <a:pt x="40" y="86"/>
                    </a:lnTo>
                    <a:lnTo>
                      <a:pt x="44" y="86"/>
                    </a:lnTo>
                    <a:lnTo>
                      <a:pt x="44" y="90"/>
                    </a:lnTo>
                    <a:lnTo>
                      <a:pt x="44" y="94"/>
                    </a:lnTo>
                    <a:lnTo>
                      <a:pt x="44" y="98"/>
                    </a:lnTo>
                    <a:lnTo>
                      <a:pt x="48" y="98"/>
                    </a:lnTo>
                    <a:lnTo>
                      <a:pt x="44" y="98"/>
                    </a:lnTo>
                    <a:lnTo>
                      <a:pt x="44" y="102"/>
                    </a:lnTo>
                    <a:lnTo>
                      <a:pt x="48" y="102"/>
                    </a:lnTo>
                    <a:lnTo>
                      <a:pt x="48" y="104"/>
                    </a:lnTo>
                    <a:lnTo>
                      <a:pt x="44" y="102"/>
                    </a:lnTo>
                    <a:lnTo>
                      <a:pt x="40" y="98"/>
                    </a:lnTo>
                    <a:lnTo>
                      <a:pt x="36" y="102"/>
                    </a:lnTo>
                    <a:lnTo>
                      <a:pt x="36" y="104"/>
                    </a:lnTo>
                    <a:lnTo>
                      <a:pt x="36" y="102"/>
                    </a:lnTo>
                    <a:lnTo>
                      <a:pt x="36" y="98"/>
                    </a:lnTo>
                    <a:lnTo>
                      <a:pt x="32" y="98"/>
                    </a:lnTo>
                    <a:lnTo>
                      <a:pt x="32" y="94"/>
                    </a:lnTo>
                    <a:lnTo>
                      <a:pt x="30" y="94"/>
                    </a:lnTo>
                    <a:lnTo>
                      <a:pt x="30" y="98"/>
                    </a:lnTo>
                    <a:lnTo>
                      <a:pt x="26" y="98"/>
                    </a:lnTo>
                    <a:lnTo>
                      <a:pt x="26" y="94"/>
                    </a:lnTo>
                    <a:lnTo>
                      <a:pt x="26" y="90"/>
                    </a:lnTo>
                    <a:lnTo>
                      <a:pt x="26" y="86"/>
                    </a:lnTo>
                    <a:lnTo>
                      <a:pt x="26" y="82"/>
                    </a:lnTo>
                    <a:lnTo>
                      <a:pt x="22" y="82"/>
                    </a:lnTo>
                    <a:lnTo>
                      <a:pt x="22" y="78"/>
                    </a:lnTo>
                    <a:lnTo>
                      <a:pt x="18" y="78"/>
                    </a:lnTo>
                    <a:lnTo>
                      <a:pt x="18" y="74"/>
                    </a:lnTo>
                    <a:lnTo>
                      <a:pt x="22" y="74"/>
                    </a:lnTo>
                    <a:lnTo>
                      <a:pt x="22" y="72"/>
                    </a:lnTo>
                    <a:lnTo>
                      <a:pt x="26" y="72"/>
                    </a:lnTo>
                    <a:lnTo>
                      <a:pt x="26" y="68"/>
                    </a:lnTo>
                    <a:lnTo>
                      <a:pt x="30" y="68"/>
                    </a:lnTo>
                    <a:lnTo>
                      <a:pt x="32" y="68"/>
                    </a:lnTo>
                    <a:lnTo>
                      <a:pt x="32" y="72"/>
                    </a:lnTo>
                    <a:lnTo>
                      <a:pt x="36" y="72"/>
                    </a:lnTo>
                    <a:lnTo>
                      <a:pt x="40" y="72"/>
                    </a:lnTo>
                    <a:lnTo>
                      <a:pt x="40" y="74"/>
                    </a:lnTo>
                    <a:lnTo>
                      <a:pt x="44" y="74"/>
                    </a:lnTo>
                    <a:lnTo>
                      <a:pt x="44" y="72"/>
                    </a:lnTo>
                    <a:lnTo>
                      <a:pt x="48" y="72"/>
                    </a:lnTo>
                    <a:lnTo>
                      <a:pt x="44" y="72"/>
                    </a:lnTo>
                    <a:lnTo>
                      <a:pt x="40" y="72"/>
                    </a:lnTo>
                    <a:lnTo>
                      <a:pt x="40" y="68"/>
                    </a:lnTo>
                    <a:lnTo>
                      <a:pt x="36" y="68"/>
                    </a:lnTo>
                    <a:lnTo>
                      <a:pt x="36" y="64"/>
                    </a:lnTo>
                    <a:lnTo>
                      <a:pt x="36" y="68"/>
                    </a:lnTo>
                    <a:lnTo>
                      <a:pt x="32" y="68"/>
                    </a:lnTo>
                    <a:lnTo>
                      <a:pt x="30" y="68"/>
                    </a:lnTo>
                    <a:lnTo>
                      <a:pt x="26" y="68"/>
                    </a:lnTo>
                    <a:lnTo>
                      <a:pt x="22" y="68"/>
                    </a:lnTo>
                    <a:lnTo>
                      <a:pt x="18" y="68"/>
                    </a:lnTo>
                    <a:lnTo>
                      <a:pt x="18" y="64"/>
                    </a:lnTo>
                    <a:lnTo>
                      <a:pt x="18" y="60"/>
                    </a:lnTo>
                    <a:lnTo>
                      <a:pt x="14" y="60"/>
                    </a:lnTo>
                    <a:lnTo>
                      <a:pt x="14" y="56"/>
                    </a:lnTo>
                    <a:lnTo>
                      <a:pt x="18" y="56"/>
                    </a:lnTo>
                    <a:lnTo>
                      <a:pt x="18" y="52"/>
                    </a:lnTo>
                    <a:lnTo>
                      <a:pt x="18" y="52"/>
                    </a:lnTo>
                    <a:lnTo>
                      <a:pt x="18" y="52"/>
                    </a:lnTo>
                    <a:close/>
                    <a:moveTo>
                      <a:pt x="70" y="22"/>
                    </a:moveTo>
                    <a:lnTo>
                      <a:pt x="66" y="22"/>
                    </a:lnTo>
                    <a:lnTo>
                      <a:pt x="66" y="18"/>
                    </a:lnTo>
                    <a:lnTo>
                      <a:pt x="70" y="18"/>
                    </a:lnTo>
                    <a:lnTo>
                      <a:pt x="70" y="22"/>
                    </a:lnTo>
                    <a:lnTo>
                      <a:pt x="70" y="22"/>
                    </a:lnTo>
                    <a:lnTo>
                      <a:pt x="70" y="22"/>
                    </a:lnTo>
                    <a:close/>
                    <a:moveTo>
                      <a:pt x="82" y="26"/>
                    </a:moveTo>
                    <a:lnTo>
                      <a:pt x="86" y="26"/>
                    </a:lnTo>
                    <a:lnTo>
                      <a:pt x="82" y="26"/>
                    </a:lnTo>
                    <a:lnTo>
                      <a:pt x="82" y="26"/>
                    </a:lnTo>
                    <a:lnTo>
                      <a:pt x="82" y="26"/>
                    </a:lnTo>
                    <a:close/>
                    <a:moveTo>
                      <a:pt x="82" y="34"/>
                    </a:moveTo>
                    <a:lnTo>
                      <a:pt x="78" y="38"/>
                    </a:lnTo>
                    <a:lnTo>
                      <a:pt x="78" y="42"/>
                    </a:lnTo>
                    <a:lnTo>
                      <a:pt x="78" y="38"/>
                    </a:lnTo>
                    <a:lnTo>
                      <a:pt x="74" y="38"/>
                    </a:lnTo>
                    <a:lnTo>
                      <a:pt x="74" y="34"/>
                    </a:lnTo>
                    <a:lnTo>
                      <a:pt x="78" y="34"/>
                    </a:lnTo>
                    <a:lnTo>
                      <a:pt x="78" y="38"/>
                    </a:lnTo>
                    <a:lnTo>
                      <a:pt x="78" y="34"/>
                    </a:lnTo>
                    <a:lnTo>
                      <a:pt x="82" y="34"/>
                    </a:lnTo>
                    <a:lnTo>
                      <a:pt x="82" y="34"/>
                    </a:lnTo>
                    <a:lnTo>
                      <a:pt x="82" y="34"/>
                    </a:lnTo>
                    <a:close/>
                    <a:moveTo>
                      <a:pt x="0" y="38"/>
                    </a:moveTo>
                    <a:lnTo>
                      <a:pt x="2" y="42"/>
                    </a:lnTo>
                    <a:lnTo>
                      <a:pt x="0" y="42"/>
                    </a:lnTo>
                    <a:lnTo>
                      <a:pt x="2" y="42"/>
                    </a:lnTo>
                    <a:lnTo>
                      <a:pt x="2" y="46"/>
                    </a:lnTo>
                    <a:lnTo>
                      <a:pt x="2" y="48"/>
                    </a:lnTo>
                    <a:lnTo>
                      <a:pt x="0" y="46"/>
                    </a:lnTo>
                    <a:lnTo>
                      <a:pt x="0" y="42"/>
                    </a:lnTo>
                    <a:lnTo>
                      <a:pt x="0" y="38"/>
                    </a:lnTo>
                    <a:lnTo>
                      <a:pt x="0" y="38"/>
                    </a:lnTo>
                    <a:lnTo>
                      <a:pt x="0" y="38"/>
                    </a:lnTo>
                    <a:close/>
                    <a:moveTo>
                      <a:pt x="92" y="48"/>
                    </a:moveTo>
                    <a:lnTo>
                      <a:pt x="96" y="52"/>
                    </a:lnTo>
                    <a:lnTo>
                      <a:pt x="96" y="56"/>
                    </a:lnTo>
                    <a:lnTo>
                      <a:pt x="92" y="56"/>
                    </a:lnTo>
                    <a:lnTo>
                      <a:pt x="90" y="56"/>
                    </a:lnTo>
                    <a:lnTo>
                      <a:pt x="90" y="52"/>
                    </a:lnTo>
                    <a:lnTo>
                      <a:pt x="92" y="52"/>
                    </a:lnTo>
                    <a:lnTo>
                      <a:pt x="90" y="52"/>
                    </a:lnTo>
                    <a:lnTo>
                      <a:pt x="86" y="52"/>
                    </a:lnTo>
                    <a:lnTo>
                      <a:pt x="86" y="48"/>
                    </a:lnTo>
                    <a:lnTo>
                      <a:pt x="90" y="48"/>
                    </a:lnTo>
                    <a:lnTo>
                      <a:pt x="92" y="48"/>
                    </a:lnTo>
                    <a:lnTo>
                      <a:pt x="92" y="48"/>
                    </a:lnTo>
                    <a:lnTo>
                      <a:pt x="92" y="48"/>
                    </a:lnTo>
                    <a:close/>
                    <a:moveTo>
                      <a:pt x="60" y="68"/>
                    </a:moveTo>
                    <a:lnTo>
                      <a:pt x="56" y="68"/>
                    </a:lnTo>
                    <a:lnTo>
                      <a:pt x="56" y="64"/>
                    </a:lnTo>
                    <a:lnTo>
                      <a:pt x="52" y="64"/>
                    </a:lnTo>
                    <a:lnTo>
                      <a:pt x="52" y="60"/>
                    </a:lnTo>
                    <a:lnTo>
                      <a:pt x="48" y="56"/>
                    </a:lnTo>
                    <a:lnTo>
                      <a:pt x="44" y="56"/>
                    </a:lnTo>
                    <a:lnTo>
                      <a:pt x="48" y="56"/>
                    </a:lnTo>
                    <a:lnTo>
                      <a:pt x="48" y="52"/>
                    </a:lnTo>
                    <a:lnTo>
                      <a:pt x="52" y="56"/>
                    </a:lnTo>
                    <a:lnTo>
                      <a:pt x="52" y="60"/>
                    </a:lnTo>
                    <a:lnTo>
                      <a:pt x="56" y="60"/>
                    </a:lnTo>
                    <a:lnTo>
                      <a:pt x="60" y="60"/>
                    </a:lnTo>
                    <a:lnTo>
                      <a:pt x="62" y="60"/>
                    </a:lnTo>
                    <a:lnTo>
                      <a:pt x="62" y="64"/>
                    </a:lnTo>
                    <a:lnTo>
                      <a:pt x="62" y="68"/>
                    </a:lnTo>
                    <a:lnTo>
                      <a:pt x="62" y="72"/>
                    </a:lnTo>
                    <a:lnTo>
                      <a:pt x="66" y="72"/>
                    </a:lnTo>
                    <a:lnTo>
                      <a:pt x="66" y="74"/>
                    </a:lnTo>
                    <a:lnTo>
                      <a:pt x="62" y="74"/>
                    </a:lnTo>
                    <a:lnTo>
                      <a:pt x="62" y="72"/>
                    </a:lnTo>
                    <a:lnTo>
                      <a:pt x="62" y="68"/>
                    </a:lnTo>
                    <a:lnTo>
                      <a:pt x="60" y="68"/>
                    </a:lnTo>
                    <a:lnTo>
                      <a:pt x="60" y="68"/>
                    </a:lnTo>
                    <a:lnTo>
                      <a:pt x="60" y="68"/>
                    </a:lnTo>
                    <a:close/>
                    <a:moveTo>
                      <a:pt x="66" y="60"/>
                    </a:moveTo>
                    <a:lnTo>
                      <a:pt x="66" y="56"/>
                    </a:lnTo>
                    <a:lnTo>
                      <a:pt x="70" y="60"/>
                    </a:lnTo>
                    <a:lnTo>
                      <a:pt x="66" y="60"/>
                    </a:lnTo>
                    <a:lnTo>
                      <a:pt x="66" y="60"/>
                    </a:lnTo>
                    <a:lnTo>
                      <a:pt x="66" y="60"/>
                    </a:lnTo>
                    <a:close/>
                    <a:moveTo>
                      <a:pt x="14" y="56"/>
                    </a:moveTo>
                    <a:lnTo>
                      <a:pt x="14" y="60"/>
                    </a:lnTo>
                    <a:lnTo>
                      <a:pt x="14" y="64"/>
                    </a:lnTo>
                    <a:lnTo>
                      <a:pt x="10" y="64"/>
                    </a:lnTo>
                    <a:lnTo>
                      <a:pt x="10" y="60"/>
                    </a:lnTo>
                    <a:lnTo>
                      <a:pt x="10" y="56"/>
                    </a:lnTo>
                    <a:lnTo>
                      <a:pt x="14" y="56"/>
                    </a:lnTo>
                    <a:lnTo>
                      <a:pt x="14" y="56"/>
                    </a:lnTo>
                    <a:lnTo>
                      <a:pt x="14" y="56"/>
                    </a:lnTo>
                    <a:close/>
                    <a:moveTo>
                      <a:pt x="90" y="72"/>
                    </a:moveTo>
                    <a:lnTo>
                      <a:pt x="86" y="72"/>
                    </a:lnTo>
                    <a:lnTo>
                      <a:pt x="86" y="68"/>
                    </a:lnTo>
                    <a:lnTo>
                      <a:pt x="90" y="68"/>
                    </a:lnTo>
                    <a:lnTo>
                      <a:pt x="86" y="64"/>
                    </a:lnTo>
                    <a:lnTo>
                      <a:pt x="90" y="64"/>
                    </a:lnTo>
                    <a:lnTo>
                      <a:pt x="90" y="68"/>
                    </a:lnTo>
                    <a:lnTo>
                      <a:pt x="90" y="72"/>
                    </a:lnTo>
                    <a:lnTo>
                      <a:pt x="90" y="72"/>
                    </a:lnTo>
                    <a:lnTo>
                      <a:pt x="90" y="72"/>
                    </a:lnTo>
                    <a:close/>
                    <a:moveTo>
                      <a:pt x="14" y="68"/>
                    </a:moveTo>
                    <a:lnTo>
                      <a:pt x="10" y="68"/>
                    </a:lnTo>
                    <a:lnTo>
                      <a:pt x="10" y="64"/>
                    </a:lnTo>
                    <a:lnTo>
                      <a:pt x="14" y="64"/>
                    </a:lnTo>
                    <a:lnTo>
                      <a:pt x="14" y="68"/>
                    </a:lnTo>
                    <a:lnTo>
                      <a:pt x="14" y="68"/>
                    </a:lnTo>
                    <a:lnTo>
                      <a:pt x="14" y="68"/>
                    </a:lnTo>
                    <a:close/>
                    <a:moveTo>
                      <a:pt x="10" y="64"/>
                    </a:moveTo>
                    <a:lnTo>
                      <a:pt x="10" y="68"/>
                    </a:lnTo>
                    <a:lnTo>
                      <a:pt x="14" y="72"/>
                    </a:lnTo>
                    <a:lnTo>
                      <a:pt x="10" y="72"/>
                    </a:lnTo>
                    <a:lnTo>
                      <a:pt x="6" y="72"/>
                    </a:lnTo>
                    <a:lnTo>
                      <a:pt x="6" y="68"/>
                    </a:lnTo>
                    <a:lnTo>
                      <a:pt x="10" y="68"/>
                    </a:lnTo>
                    <a:lnTo>
                      <a:pt x="10" y="64"/>
                    </a:lnTo>
                    <a:lnTo>
                      <a:pt x="10" y="64"/>
                    </a:lnTo>
                    <a:lnTo>
                      <a:pt x="10" y="64"/>
                    </a:lnTo>
                    <a:close/>
                    <a:moveTo>
                      <a:pt x="74" y="78"/>
                    </a:moveTo>
                    <a:lnTo>
                      <a:pt x="70" y="78"/>
                    </a:lnTo>
                    <a:lnTo>
                      <a:pt x="70" y="74"/>
                    </a:lnTo>
                    <a:lnTo>
                      <a:pt x="74" y="74"/>
                    </a:lnTo>
                    <a:lnTo>
                      <a:pt x="74" y="78"/>
                    </a:lnTo>
                    <a:lnTo>
                      <a:pt x="74" y="78"/>
                    </a:lnTo>
                    <a:lnTo>
                      <a:pt x="74" y="78"/>
                    </a:lnTo>
                    <a:close/>
                    <a:moveTo>
                      <a:pt x="14" y="82"/>
                    </a:moveTo>
                    <a:lnTo>
                      <a:pt x="14" y="78"/>
                    </a:lnTo>
                    <a:lnTo>
                      <a:pt x="10" y="78"/>
                    </a:lnTo>
                    <a:lnTo>
                      <a:pt x="10" y="74"/>
                    </a:lnTo>
                    <a:lnTo>
                      <a:pt x="14" y="74"/>
                    </a:lnTo>
                    <a:lnTo>
                      <a:pt x="14" y="78"/>
                    </a:lnTo>
                    <a:lnTo>
                      <a:pt x="18" y="78"/>
                    </a:lnTo>
                    <a:lnTo>
                      <a:pt x="14" y="78"/>
                    </a:lnTo>
                    <a:lnTo>
                      <a:pt x="14" y="82"/>
                    </a:lnTo>
                    <a:lnTo>
                      <a:pt x="14" y="82"/>
                    </a:lnTo>
                    <a:lnTo>
                      <a:pt x="14" y="82"/>
                    </a:lnTo>
                    <a:close/>
                    <a:moveTo>
                      <a:pt x="100" y="82"/>
                    </a:moveTo>
                    <a:lnTo>
                      <a:pt x="100" y="78"/>
                    </a:lnTo>
                    <a:lnTo>
                      <a:pt x="96" y="78"/>
                    </a:lnTo>
                    <a:lnTo>
                      <a:pt x="100" y="78"/>
                    </a:lnTo>
                    <a:lnTo>
                      <a:pt x="104" y="78"/>
                    </a:lnTo>
                    <a:lnTo>
                      <a:pt x="100" y="78"/>
                    </a:lnTo>
                    <a:lnTo>
                      <a:pt x="100" y="82"/>
                    </a:lnTo>
                    <a:lnTo>
                      <a:pt x="100" y="82"/>
                    </a:lnTo>
                    <a:lnTo>
                      <a:pt x="100" y="82"/>
                    </a:lnTo>
                    <a:close/>
                    <a:moveTo>
                      <a:pt x="90" y="82"/>
                    </a:moveTo>
                    <a:lnTo>
                      <a:pt x="92" y="78"/>
                    </a:lnTo>
                    <a:lnTo>
                      <a:pt x="92" y="82"/>
                    </a:lnTo>
                    <a:lnTo>
                      <a:pt x="90" y="82"/>
                    </a:lnTo>
                    <a:lnTo>
                      <a:pt x="90" y="82"/>
                    </a:lnTo>
                    <a:lnTo>
                      <a:pt x="90" y="82"/>
                    </a:lnTo>
                    <a:close/>
                    <a:moveTo>
                      <a:pt x="62" y="82"/>
                    </a:moveTo>
                    <a:lnTo>
                      <a:pt x="62" y="78"/>
                    </a:lnTo>
                    <a:lnTo>
                      <a:pt x="66" y="78"/>
                    </a:lnTo>
                    <a:lnTo>
                      <a:pt x="66" y="82"/>
                    </a:lnTo>
                    <a:lnTo>
                      <a:pt x="62" y="82"/>
                    </a:lnTo>
                    <a:lnTo>
                      <a:pt x="62" y="82"/>
                    </a:lnTo>
                    <a:lnTo>
                      <a:pt x="62" y="82"/>
                    </a:lnTo>
                    <a:close/>
                    <a:moveTo>
                      <a:pt x="74" y="78"/>
                    </a:moveTo>
                    <a:lnTo>
                      <a:pt x="74" y="82"/>
                    </a:lnTo>
                    <a:lnTo>
                      <a:pt x="78" y="82"/>
                    </a:lnTo>
                    <a:lnTo>
                      <a:pt x="74" y="82"/>
                    </a:lnTo>
                    <a:lnTo>
                      <a:pt x="74" y="78"/>
                    </a:lnTo>
                    <a:lnTo>
                      <a:pt x="74" y="78"/>
                    </a:lnTo>
                    <a:lnTo>
                      <a:pt x="74" y="78"/>
                    </a:lnTo>
                    <a:close/>
                    <a:moveTo>
                      <a:pt x="66" y="82"/>
                    </a:moveTo>
                    <a:lnTo>
                      <a:pt x="66" y="86"/>
                    </a:lnTo>
                    <a:lnTo>
                      <a:pt x="62" y="86"/>
                    </a:lnTo>
                    <a:lnTo>
                      <a:pt x="66" y="86"/>
                    </a:lnTo>
                    <a:lnTo>
                      <a:pt x="66" y="82"/>
                    </a:lnTo>
                    <a:lnTo>
                      <a:pt x="66" y="82"/>
                    </a:lnTo>
                    <a:lnTo>
                      <a:pt x="66" y="82"/>
                    </a:lnTo>
                    <a:close/>
                    <a:moveTo>
                      <a:pt x="82" y="94"/>
                    </a:moveTo>
                    <a:lnTo>
                      <a:pt x="78" y="90"/>
                    </a:lnTo>
                    <a:lnTo>
                      <a:pt x="82" y="90"/>
                    </a:lnTo>
                    <a:lnTo>
                      <a:pt x="82" y="94"/>
                    </a:lnTo>
                    <a:lnTo>
                      <a:pt x="82" y="94"/>
                    </a:lnTo>
                    <a:lnTo>
                      <a:pt x="82" y="94"/>
                    </a:lnTo>
                    <a:close/>
                    <a:moveTo>
                      <a:pt x="78" y="94"/>
                    </a:moveTo>
                    <a:lnTo>
                      <a:pt x="74" y="94"/>
                    </a:lnTo>
                    <a:lnTo>
                      <a:pt x="74" y="90"/>
                    </a:lnTo>
                    <a:lnTo>
                      <a:pt x="78" y="90"/>
                    </a:lnTo>
                    <a:lnTo>
                      <a:pt x="78" y="94"/>
                    </a:lnTo>
                    <a:lnTo>
                      <a:pt x="78" y="94"/>
                    </a:lnTo>
                    <a:lnTo>
                      <a:pt x="78" y="94"/>
                    </a:lnTo>
                    <a:close/>
                    <a:moveTo>
                      <a:pt x="100" y="94"/>
                    </a:moveTo>
                    <a:lnTo>
                      <a:pt x="100" y="90"/>
                    </a:lnTo>
                    <a:lnTo>
                      <a:pt x="100" y="94"/>
                    </a:lnTo>
                    <a:lnTo>
                      <a:pt x="104" y="94"/>
                    </a:lnTo>
                    <a:lnTo>
                      <a:pt x="100" y="94"/>
                    </a:lnTo>
                    <a:lnTo>
                      <a:pt x="100" y="94"/>
                    </a:lnTo>
                    <a:lnTo>
                      <a:pt x="100" y="94"/>
                    </a:lnTo>
                    <a:close/>
                    <a:moveTo>
                      <a:pt x="100" y="102"/>
                    </a:moveTo>
                    <a:lnTo>
                      <a:pt x="100" y="98"/>
                    </a:lnTo>
                    <a:lnTo>
                      <a:pt x="104" y="98"/>
                    </a:lnTo>
                    <a:lnTo>
                      <a:pt x="104" y="94"/>
                    </a:lnTo>
                    <a:lnTo>
                      <a:pt x="108" y="94"/>
                    </a:lnTo>
                    <a:lnTo>
                      <a:pt x="108" y="98"/>
                    </a:lnTo>
                    <a:lnTo>
                      <a:pt x="104" y="98"/>
                    </a:lnTo>
                    <a:lnTo>
                      <a:pt x="100" y="98"/>
                    </a:lnTo>
                    <a:lnTo>
                      <a:pt x="100" y="102"/>
                    </a:lnTo>
                    <a:lnTo>
                      <a:pt x="100" y="102"/>
                    </a:lnTo>
                    <a:lnTo>
                      <a:pt x="100" y="102"/>
                    </a:lnTo>
                    <a:close/>
                    <a:moveTo>
                      <a:pt x="78" y="102"/>
                    </a:moveTo>
                    <a:lnTo>
                      <a:pt x="78" y="98"/>
                    </a:lnTo>
                    <a:lnTo>
                      <a:pt x="78" y="102"/>
                    </a:lnTo>
                    <a:lnTo>
                      <a:pt x="78" y="102"/>
                    </a:lnTo>
                    <a:lnTo>
                      <a:pt x="78" y="102"/>
                    </a:lnTo>
                    <a:close/>
                    <a:moveTo>
                      <a:pt x="62" y="102"/>
                    </a:moveTo>
                    <a:lnTo>
                      <a:pt x="62" y="98"/>
                    </a:lnTo>
                    <a:lnTo>
                      <a:pt x="66" y="98"/>
                    </a:lnTo>
                    <a:lnTo>
                      <a:pt x="66" y="102"/>
                    </a:lnTo>
                    <a:lnTo>
                      <a:pt x="62" y="102"/>
                    </a:lnTo>
                    <a:lnTo>
                      <a:pt x="62" y="102"/>
                    </a:lnTo>
                    <a:lnTo>
                      <a:pt x="62" y="102"/>
                    </a:lnTo>
                    <a:close/>
                    <a:moveTo>
                      <a:pt x="118" y="104"/>
                    </a:moveTo>
                    <a:lnTo>
                      <a:pt x="118" y="108"/>
                    </a:lnTo>
                    <a:lnTo>
                      <a:pt x="116" y="112"/>
                    </a:lnTo>
                    <a:lnTo>
                      <a:pt x="112" y="112"/>
                    </a:lnTo>
                    <a:lnTo>
                      <a:pt x="112" y="108"/>
                    </a:lnTo>
                    <a:lnTo>
                      <a:pt x="116" y="108"/>
                    </a:lnTo>
                    <a:lnTo>
                      <a:pt x="116" y="104"/>
                    </a:lnTo>
                    <a:lnTo>
                      <a:pt x="118" y="104"/>
                    </a:lnTo>
                    <a:lnTo>
                      <a:pt x="118" y="104"/>
                    </a:lnTo>
                    <a:lnTo>
                      <a:pt x="118" y="104"/>
                    </a:lnTo>
                    <a:close/>
                    <a:moveTo>
                      <a:pt x="44" y="104"/>
                    </a:moveTo>
                    <a:lnTo>
                      <a:pt x="48" y="108"/>
                    </a:lnTo>
                    <a:lnTo>
                      <a:pt x="44" y="108"/>
                    </a:lnTo>
                    <a:lnTo>
                      <a:pt x="44" y="104"/>
                    </a:lnTo>
                    <a:lnTo>
                      <a:pt x="44" y="104"/>
                    </a:lnTo>
                    <a:lnTo>
                      <a:pt x="44" y="104"/>
                    </a:lnTo>
                    <a:close/>
                    <a:moveTo>
                      <a:pt x="104" y="124"/>
                    </a:moveTo>
                    <a:lnTo>
                      <a:pt x="104" y="120"/>
                    </a:lnTo>
                    <a:lnTo>
                      <a:pt x="104" y="116"/>
                    </a:lnTo>
                    <a:lnTo>
                      <a:pt x="104" y="120"/>
                    </a:lnTo>
                    <a:lnTo>
                      <a:pt x="104" y="124"/>
                    </a:lnTo>
                    <a:lnTo>
                      <a:pt x="104" y="124"/>
                    </a:lnTo>
                    <a:lnTo>
                      <a:pt x="104" y="124"/>
                    </a:lnTo>
                    <a:close/>
                    <a:moveTo>
                      <a:pt x="56" y="128"/>
                    </a:moveTo>
                    <a:lnTo>
                      <a:pt x="52" y="128"/>
                    </a:lnTo>
                    <a:lnTo>
                      <a:pt x="52" y="120"/>
                    </a:lnTo>
                    <a:lnTo>
                      <a:pt x="56" y="120"/>
                    </a:lnTo>
                    <a:lnTo>
                      <a:pt x="60" y="120"/>
                    </a:lnTo>
                    <a:lnTo>
                      <a:pt x="62" y="120"/>
                    </a:lnTo>
                    <a:lnTo>
                      <a:pt x="60" y="124"/>
                    </a:lnTo>
                    <a:lnTo>
                      <a:pt x="62" y="124"/>
                    </a:lnTo>
                    <a:lnTo>
                      <a:pt x="66" y="124"/>
                    </a:lnTo>
                    <a:lnTo>
                      <a:pt x="70" y="124"/>
                    </a:lnTo>
                    <a:lnTo>
                      <a:pt x="74" y="124"/>
                    </a:lnTo>
                    <a:lnTo>
                      <a:pt x="78" y="124"/>
                    </a:lnTo>
                    <a:lnTo>
                      <a:pt x="82" y="128"/>
                    </a:lnTo>
                    <a:lnTo>
                      <a:pt x="82" y="124"/>
                    </a:lnTo>
                    <a:lnTo>
                      <a:pt x="86" y="124"/>
                    </a:lnTo>
                    <a:lnTo>
                      <a:pt x="86" y="128"/>
                    </a:lnTo>
                    <a:lnTo>
                      <a:pt x="90" y="128"/>
                    </a:lnTo>
                    <a:lnTo>
                      <a:pt x="92" y="128"/>
                    </a:lnTo>
                    <a:lnTo>
                      <a:pt x="92" y="130"/>
                    </a:lnTo>
                    <a:lnTo>
                      <a:pt x="90" y="130"/>
                    </a:lnTo>
                    <a:lnTo>
                      <a:pt x="82" y="130"/>
                    </a:lnTo>
                    <a:lnTo>
                      <a:pt x="78" y="130"/>
                    </a:lnTo>
                    <a:lnTo>
                      <a:pt x="74" y="130"/>
                    </a:lnTo>
                    <a:lnTo>
                      <a:pt x="70" y="130"/>
                    </a:lnTo>
                    <a:lnTo>
                      <a:pt x="66" y="130"/>
                    </a:lnTo>
                    <a:lnTo>
                      <a:pt x="66" y="128"/>
                    </a:lnTo>
                    <a:lnTo>
                      <a:pt x="62" y="128"/>
                    </a:lnTo>
                    <a:lnTo>
                      <a:pt x="60" y="128"/>
                    </a:lnTo>
                    <a:lnTo>
                      <a:pt x="56" y="128"/>
                    </a:lnTo>
                    <a:lnTo>
                      <a:pt x="56" y="128"/>
                    </a:lnTo>
                    <a:lnTo>
                      <a:pt x="56" y="12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3" name="Freeform 103">
                <a:extLst>
                  <a:ext uri="{FF2B5EF4-FFF2-40B4-BE49-F238E27FC236}">
                    <a16:creationId xmlns:a16="http://schemas.microsoft.com/office/drawing/2014/main" id="{CDD0E167-28CE-46FD-AFEA-A898821A5C45}"/>
                  </a:ext>
                </a:extLst>
              </p:cNvPr>
              <p:cNvSpPr>
                <a:spLocks/>
              </p:cNvSpPr>
              <p:nvPr/>
            </p:nvSpPr>
            <p:spPr bwMode="auto">
              <a:xfrm>
                <a:off x="6224778" y="2860673"/>
                <a:ext cx="3889" cy="7868"/>
              </a:xfrm>
              <a:custGeom>
                <a:avLst/>
                <a:gdLst>
                  <a:gd name="T0" fmla="*/ 0 w 2"/>
                  <a:gd name="T1" fmla="*/ 4 h 4"/>
                  <a:gd name="T2" fmla="*/ 0 w 2"/>
                  <a:gd name="T3" fmla="*/ 4 h 4"/>
                  <a:gd name="T4" fmla="*/ 0 w 2"/>
                  <a:gd name="T5" fmla="*/ 4 h 4"/>
                  <a:gd name="T6" fmla="*/ 0 w 2"/>
                  <a:gd name="T7" fmla="*/ 4 h 4"/>
                  <a:gd name="T8" fmla="*/ 0 w 2"/>
                  <a:gd name="T9" fmla="*/ 4 h 4"/>
                  <a:gd name="T10" fmla="*/ 0 w 2"/>
                  <a:gd name="T11" fmla="*/ 4 h 4"/>
                  <a:gd name="T12" fmla="*/ 0 w 2"/>
                  <a:gd name="T13" fmla="*/ 0 h 4"/>
                  <a:gd name="T14" fmla="*/ 2 w 2"/>
                  <a:gd name="T15" fmla="*/ 0 h 4"/>
                  <a:gd name="T16" fmla="*/ 0 w 2"/>
                  <a:gd name="T17" fmla="*/ 4 h 4"/>
                  <a:gd name="T18" fmla="*/ 0 w 2"/>
                  <a:gd name="T19" fmla="*/ 4 h 4"/>
                  <a:gd name="T20" fmla="*/ 0 w 2"/>
                  <a:gd name="T21" fmla="*/ 4 h 4"/>
                  <a:gd name="T22" fmla="*/ 0 w 2"/>
                  <a:gd name="T23" fmla="*/ 4 h 4"/>
                  <a:gd name="T24" fmla="*/ 0 w 2"/>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0" y="4"/>
                    </a:moveTo>
                    <a:lnTo>
                      <a:pt x="0" y="4"/>
                    </a:lnTo>
                    <a:lnTo>
                      <a:pt x="0" y="4"/>
                    </a:lnTo>
                    <a:lnTo>
                      <a:pt x="0" y="4"/>
                    </a:lnTo>
                    <a:lnTo>
                      <a:pt x="0" y="4"/>
                    </a:lnTo>
                    <a:lnTo>
                      <a:pt x="0" y="4"/>
                    </a:lnTo>
                    <a:lnTo>
                      <a:pt x="0" y="0"/>
                    </a:lnTo>
                    <a:lnTo>
                      <a:pt x="2" y="0"/>
                    </a:lnTo>
                    <a:lnTo>
                      <a:pt x="0" y="4"/>
                    </a:lnTo>
                    <a:lnTo>
                      <a:pt x="0" y="4"/>
                    </a:lnTo>
                    <a:lnTo>
                      <a:pt x="0" y="4"/>
                    </a:lnTo>
                    <a:lnTo>
                      <a:pt x="0" y="4"/>
                    </a:lnTo>
                    <a:lnTo>
                      <a:pt x="0"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4" name="Freeform 104">
                <a:extLst>
                  <a:ext uri="{FF2B5EF4-FFF2-40B4-BE49-F238E27FC236}">
                    <a16:creationId xmlns:a16="http://schemas.microsoft.com/office/drawing/2014/main" id="{3024E5F9-D07D-4310-8B8D-C1D7F5133F14}"/>
                  </a:ext>
                </a:extLst>
              </p:cNvPr>
              <p:cNvSpPr>
                <a:spLocks/>
              </p:cNvSpPr>
              <p:nvPr/>
            </p:nvSpPr>
            <p:spPr bwMode="auto">
              <a:xfrm>
                <a:off x="6738058" y="2903951"/>
                <a:ext cx="186647" cy="110163"/>
              </a:xfrm>
              <a:custGeom>
                <a:avLst/>
                <a:gdLst>
                  <a:gd name="T0" fmla="*/ 74 w 96"/>
                  <a:gd name="T1" fmla="*/ 42 h 56"/>
                  <a:gd name="T2" fmla="*/ 70 w 96"/>
                  <a:gd name="T3" fmla="*/ 46 h 56"/>
                  <a:gd name="T4" fmla="*/ 66 w 96"/>
                  <a:gd name="T5" fmla="*/ 46 h 56"/>
                  <a:gd name="T6" fmla="*/ 66 w 96"/>
                  <a:gd name="T7" fmla="*/ 46 h 56"/>
                  <a:gd name="T8" fmla="*/ 62 w 96"/>
                  <a:gd name="T9" fmla="*/ 50 h 56"/>
                  <a:gd name="T10" fmla="*/ 58 w 96"/>
                  <a:gd name="T11" fmla="*/ 50 h 56"/>
                  <a:gd name="T12" fmla="*/ 56 w 96"/>
                  <a:gd name="T13" fmla="*/ 50 h 56"/>
                  <a:gd name="T14" fmla="*/ 52 w 96"/>
                  <a:gd name="T15" fmla="*/ 50 h 56"/>
                  <a:gd name="T16" fmla="*/ 44 w 96"/>
                  <a:gd name="T17" fmla="*/ 52 h 56"/>
                  <a:gd name="T18" fmla="*/ 40 w 96"/>
                  <a:gd name="T19" fmla="*/ 52 h 56"/>
                  <a:gd name="T20" fmla="*/ 36 w 96"/>
                  <a:gd name="T21" fmla="*/ 52 h 56"/>
                  <a:gd name="T22" fmla="*/ 32 w 96"/>
                  <a:gd name="T23" fmla="*/ 56 h 56"/>
                  <a:gd name="T24" fmla="*/ 30 w 96"/>
                  <a:gd name="T25" fmla="*/ 56 h 56"/>
                  <a:gd name="T26" fmla="*/ 22 w 96"/>
                  <a:gd name="T27" fmla="*/ 52 h 56"/>
                  <a:gd name="T28" fmla="*/ 18 w 96"/>
                  <a:gd name="T29" fmla="*/ 52 h 56"/>
                  <a:gd name="T30" fmla="*/ 14 w 96"/>
                  <a:gd name="T31" fmla="*/ 50 h 56"/>
                  <a:gd name="T32" fmla="*/ 10 w 96"/>
                  <a:gd name="T33" fmla="*/ 46 h 56"/>
                  <a:gd name="T34" fmla="*/ 10 w 96"/>
                  <a:gd name="T35" fmla="*/ 46 h 56"/>
                  <a:gd name="T36" fmla="*/ 6 w 96"/>
                  <a:gd name="T37" fmla="*/ 42 h 56"/>
                  <a:gd name="T38" fmla="*/ 2 w 96"/>
                  <a:gd name="T39" fmla="*/ 38 h 56"/>
                  <a:gd name="T40" fmla="*/ 2 w 96"/>
                  <a:gd name="T41" fmla="*/ 34 h 56"/>
                  <a:gd name="T42" fmla="*/ 0 w 96"/>
                  <a:gd name="T43" fmla="*/ 34 h 56"/>
                  <a:gd name="T44" fmla="*/ 2 w 96"/>
                  <a:gd name="T45" fmla="*/ 30 h 56"/>
                  <a:gd name="T46" fmla="*/ 2 w 96"/>
                  <a:gd name="T47" fmla="*/ 26 h 56"/>
                  <a:gd name="T48" fmla="*/ 2 w 96"/>
                  <a:gd name="T49" fmla="*/ 24 h 56"/>
                  <a:gd name="T50" fmla="*/ 6 w 96"/>
                  <a:gd name="T51" fmla="*/ 20 h 56"/>
                  <a:gd name="T52" fmla="*/ 6 w 96"/>
                  <a:gd name="T53" fmla="*/ 20 h 56"/>
                  <a:gd name="T54" fmla="*/ 6 w 96"/>
                  <a:gd name="T55" fmla="*/ 16 h 56"/>
                  <a:gd name="T56" fmla="*/ 10 w 96"/>
                  <a:gd name="T57" fmla="*/ 16 h 56"/>
                  <a:gd name="T58" fmla="*/ 14 w 96"/>
                  <a:gd name="T59" fmla="*/ 16 h 56"/>
                  <a:gd name="T60" fmla="*/ 14 w 96"/>
                  <a:gd name="T61" fmla="*/ 12 h 56"/>
                  <a:gd name="T62" fmla="*/ 18 w 96"/>
                  <a:gd name="T63" fmla="*/ 12 h 56"/>
                  <a:gd name="T64" fmla="*/ 18 w 96"/>
                  <a:gd name="T65" fmla="*/ 12 h 56"/>
                  <a:gd name="T66" fmla="*/ 26 w 96"/>
                  <a:gd name="T67" fmla="*/ 16 h 56"/>
                  <a:gd name="T68" fmla="*/ 32 w 96"/>
                  <a:gd name="T69" fmla="*/ 16 h 56"/>
                  <a:gd name="T70" fmla="*/ 36 w 96"/>
                  <a:gd name="T71" fmla="*/ 16 h 56"/>
                  <a:gd name="T72" fmla="*/ 36 w 96"/>
                  <a:gd name="T73" fmla="*/ 16 h 56"/>
                  <a:gd name="T74" fmla="*/ 36 w 96"/>
                  <a:gd name="T75" fmla="*/ 12 h 56"/>
                  <a:gd name="T76" fmla="*/ 40 w 96"/>
                  <a:gd name="T77" fmla="*/ 8 h 56"/>
                  <a:gd name="T78" fmla="*/ 44 w 96"/>
                  <a:gd name="T79" fmla="*/ 8 h 56"/>
                  <a:gd name="T80" fmla="*/ 48 w 96"/>
                  <a:gd name="T81" fmla="*/ 8 h 56"/>
                  <a:gd name="T82" fmla="*/ 56 w 96"/>
                  <a:gd name="T83" fmla="*/ 8 h 56"/>
                  <a:gd name="T84" fmla="*/ 56 w 96"/>
                  <a:gd name="T85" fmla="*/ 8 h 56"/>
                  <a:gd name="T86" fmla="*/ 58 w 96"/>
                  <a:gd name="T87" fmla="*/ 4 h 56"/>
                  <a:gd name="T88" fmla="*/ 62 w 96"/>
                  <a:gd name="T89" fmla="*/ 0 h 56"/>
                  <a:gd name="T90" fmla="*/ 66 w 96"/>
                  <a:gd name="T91" fmla="*/ 0 h 56"/>
                  <a:gd name="T92" fmla="*/ 70 w 96"/>
                  <a:gd name="T93" fmla="*/ 0 h 56"/>
                  <a:gd name="T94" fmla="*/ 78 w 96"/>
                  <a:gd name="T95" fmla="*/ 0 h 56"/>
                  <a:gd name="T96" fmla="*/ 82 w 96"/>
                  <a:gd name="T97" fmla="*/ 4 h 56"/>
                  <a:gd name="T98" fmla="*/ 84 w 96"/>
                  <a:gd name="T99" fmla="*/ 4 h 56"/>
                  <a:gd name="T100" fmla="*/ 84 w 96"/>
                  <a:gd name="T101" fmla="*/ 0 h 56"/>
                  <a:gd name="T102" fmla="*/ 88 w 96"/>
                  <a:gd name="T103" fmla="*/ 4 h 56"/>
                  <a:gd name="T104" fmla="*/ 92 w 96"/>
                  <a:gd name="T105" fmla="*/ 8 h 56"/>
                  <a:gd name="T106" fmla="*/ 96 w 96"/>
                  <a:gd name="T107" fmla="*/ 8 h 56"/>
                  <a:gd name="T108" fmla="*/ 92 w 96"/>
                  <a:gd name="T109" fmla="*/ 16 h 56"/>
                  <a:gd name="T110" fmla="*/ 88 w 96"/>
                  <a:gd name="T111" fmla="*/ 16 h 56"/>
                  <a:gd name="T112" fmla="*/ 84 w 96"/>
                  <a:gd name="T113" fmla="*/ 20 h 56"/>
                  <a:gd name="T114" fmla="*/ 84 w 96"/>
                  <a:gd name="T115" fmla="*/ 20 h 56"/>
                  <a:gd name="T116" fmla="*/ 84 w 96"/>
                  <a:gd name="T117" fmla="*/ 24 h 56"/>
                  <a:gd name="T118" fmla="*/ 82 w 96"/>
                  <a:gd name="T119" fmla="*/ 26 h 56"/>
                  <a:gd name="T120" fmla="*/ 78 w 96"/>
                  <a:gd name="T121" fmla="*/ 30 h 56"/>
                  <a:gd name="T122" fmla="*/ 78 w 96"/>
                  <a:gd name="T123" fmla="*/ 34 h 56"/>
                  <a:gd name="T124" fmla="*/ 78 w 96"/>
                  <a:gd name="T125"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56">
                    <a:moveTo>
                      <a:pt x="78" y="38"/>
                    </a:moveTo>
                    <a:lnTo>
                      <a:pt x="74" y="38"/>
                    </a:lnTo>
                    <a:lnTo>
                      <a:pt x="74" y="38"/>
                    </a:lnTo>
                    <a:lnTo>
                      <a:pt x="74" y="38"/>
                    </a:lnTo>
                    <a:lnTo>
                      <a:pt x="74" y="42"/>
                    </a:lnTo>
                    <a:lnTo>
                      <a:pt x="74" y="42"/>
                    </a:lnTo>
                    <a:lnTo>
                      <a:pt x="74" y="42"/>
                    </a:lnTo>
                    <a:lnTo>
                      <a:pt x="70" y="46"/>
                    </a:lnTo>
                    <a:lnTo>
                      <a:pt x="70" y="46"/>
                    </a:lnTo>
                    <a:lnTo>
                      <a:pt x="70" y="46"/>
                    </a:lnTo>
                    <a:lnTo>
                      <a:pt x="70" y="46"/>
                    </a:lnTo>
                    <a:lnTo>
                      <a:pt x="70" y="46"/>
                    </a:lnTo>
                    <a:lnTo>
                      <a:pt x="70" y="46"/>
                    </a:lnTo>
                    <a:lnTo>
                      <a:pt x="70" y="46"/>
                    </a:lnTo>
                    <a:lnTo>
                      <a:pt x="66" y="46"/>
                    </a:lnTo>
                    <a:lnTo>
                      <a:pt x="66" y="46"/>
                    </a:lnTo>
                    <a:lnTo>
                      <a:pt x="66" y="46"/>
                    </a:lnTo>
                    <a:lnTo>
                      <a:pt x="66" y="46"/>
                    </a:lnTo>
                    <a:lnTo>
                      <a:pt x="66" y="46"/>
                    </a:lnTo>
                    <a:lnTo>
                      <a:pt x="66" y="46"/>
                    </a:lnTo>
                    <a:lnTo>
                      <a:pt x="66" y="50"/>
                    </a:lnTo>
                    <a:lnTo>
                      <a:pt x="66" y="50"/>
                    </a:lnTo>
                    <a:lnTo>
                      <a:pt x="66" y="50"/>
                    </a:lnTo>
                    <a:lnTo>
                      <a:pt x="66" y="50"/>
                    </a:lnTo>
                    <a:lnTo>
                      <a:pt x="62" y="50"/>
                    </a:lnTo>
                    <a:lnTo>
                      <a:pt x="62" y="50"/>
                    </a:lnTo>
                    <a:lnTo>
                      <a:pt x="62" y="50"/>
                    </a:lnTo>
                    <a:lnTo>
                      <a:pt x="62" y="50"/>
                    </a:lnTo>
                    <a:lnTo>
                      <a:pt x="62" y="50"/>
                    </a:lnTo>
                    <a:lnTo>
                      <a:pt x="58" y="50"/>
                    </a:lnTo>
                    <a:lnTo>
                      <a:pt x="58" y="50"/>
                    </a:lnTo>
                    <a:lnTo>
                      <a:pt x="58" y="50"/>
                    </a:lnTo>
                    <a:lnTo>
                      <a:pt x="58" y="50"/>
                    </a:lnTo>
                    <a:lnTo>
                      <a:pt x="58" y="50"/>
                    </a:lnTo>
                    <a:lnTo>
                      <a:pt x="56" y="50"/>
                    </a:lnTo>
                    <a:lnTo>
                      <a:pt x="56" y="50"/>
                    </a:lnTo>
                    <a:lnTo>
                      <a:pt x="52" y="50"/>
                    </a:lnTo>
                    <a:lnTo>
                      <a:pt x="52" y="50"/>
                    </a:lnTo>
                    <a:lnTo>
                      <a:pt x="52" y="50"/>
                    </a:lnTo>
                    <a:lnTo>
                      <a:pt x="52" y="50"/>
                    </a:lnTo>
                    <a:lnTo>
                      <a:pt x="48" y="50"/>
                    </a:lnTo>
                    <a:lnTo>
                      <a:pt x="48" y="50"/>
                    </a:lnTo>
                    <a:lnTo>
                      <a:pt x="48" y="50"/>
                    </a:lnTo>
                    <a:lnTo>
                      <a:pt x="48" y="50"/>
                    </a:lnTo>
                    <a:lnTo>
                      <a:pt x="44" y="52"/>
                    </a:lnTo>
                    <a:lnTo>
                      <a:pt x="44" y="52"/>
                    </a:lnTo>
                    <a:lnTo>
                      <a:pt x="44" y="52"/>
                    </a:lnTo>
                    <a:lnTo>
                      <a:pt x="40" y="52"/>
                    </a:lnTo>
                    <a:lnTo>
                      <a:pt x="40" y="52"/>
                    </a:lnTo>
                    <a:lnTo>
                      <a:pt x="40" y="52"/>
                    </a:lnTo>
                    <a:lnTo>
                      <a:pt x="36" y="52"/>
                    </a:lnTo>
                    <a:lnTo>
                      <a:pt x="36" y="52"/>
                    </a:lnTo>
                    <a:lnTo>
                      <a:pt x="36" y="52"/>
                    </a:lnTo>
                    <a:lnTo>
                      <a:pt x="36" y="52"/>
                    </a:lnTo>
                    <a:lnTo>
                      <a:pt x="36" y="52"/>
                    </a:lnTo>
                    <a:lnTo>
                      <a:pt x="36" y="52"/>
                    </a:lnTo>
                    <a:lnTo>
                      <a:pt x="36" y="56"/>
                    </a:lnTo>
                    <a:lnTo>
                      <a:pt x="32" y="56"/>
                    </a:lnTo>
                    <a:lnTo>
                      <a:pt x="32" y="56"/>
                    </a:lnTo>
                    <a:lnTo>
                      <a:pt x="32" y="56"/>
                    </a:lnTo>
                    <a:lnTo>
                      <a:pt x="32" y="56"/>
                    </a:lnTo>
                    <a:lnTo>
                      <a:pt x="30" y="56"/>
                    </a:lnTo>
                    <a:lnTo>
                      <a:pt x="30" y="56"/>
                    </a:lnTo>
                    <a:lnTo>
                      <a:pt x="30" y="56"/>
                    </a:lnTo>
                    <a:lnTo>
                      <a:pt x="30" y="56"/>
                    </a:lnTo>
                    <a:lnTo>
                      <a:pt x="26" y="56"/>
                    </a:lnTo>
                    <a:lnTo>
                      <a:pt x="26" y="56"/>
                    </a:lnTo>
                    <a:lnTo>
                      <a:pt x="22" y="56"/>
                    </a:lnTo>
                    <a:lnTo>
                      <a:pt x="22" y="52"/>
                    </a:lnTo>
                    <a:lnTo>
                      <a:pt x="22" y="52"/>
                    </a:lnTo>
                    <a:lnTo>
                      <a:pt x="22" y="52"/>
                    </a:lnTo>
                    <a:lnTo>
                      <a:pt x="22" y="52"/>
                    </a:lnTo>
                    <a:lnTo>
                      <a:pt x="18" y="52"/>
                    </a:lnTo>
                    <a:lnTo>
                      <a:pt x="18" y="52"/>
                    </a:lnTo>
                    <a:lnTo>
                      <a:pt x="18" y="52"/>
                    </a:lnTo>
                    <a:lnTo>
                      <a:pt x="18" y="52"/>
                    </a:lnTo>
                    <a:lnTo>
                      <a:pt x="18" y="52"/>
                    </a:lnTo>
                    <a:lnTo>
                      <a:pt x="14" y="52"/>
                    </a:lnTo>
                    <a:lnTo>
                      <a:pt x="14" y="50"/>
                    </a:lnTo>
                    <a:lnTo>
                      <a:pt x="14" y="50"/>
                    </a:lnTo>
                    <a:lnTo>
                      <a:pt x="14" y="50"/>
                    </a:lnTo>
                    <a:lnTo>
                      <a:pt x="14" y="50"/>
                    </a:lnTo>
                    <a:lnTo>
                      <a:pt x="14" y="50"/>
                    </a:lnTo>
                    <a:lnTo>
                      <a:pt x="10" y="46"/>
                    </a:lnTo>
                    <a:lnTo>
                      <a:pt x="10" y="46"/>
                    </a:lnTo>
                    <a:lnTo>
                      <a:pt x="10" y="46"/>
                    </a:lnTo>
                    <a:lnTo>
                      <a:pt x="10" y="46"/>
                    </a:lnTo>
                    <a:lnTo>
                      <a:pt x="10" y="46"/>
                    </a:lnTo>
                    <a:lnTo>
                      <a:pt x="10" y="46"/>
                    </a:lnTo>
                    <a:lnTo>
                      <a:pt x="10" y="46"/>
                    </a:lnTo>
                    <a:lnTo>
                      <a:pt x="10" y="46"/>
                    </a:lnTo>
                    <a:lnTo>
                      <a:pt x="10" y="46"/>
                    </a:lnTo>
                    <a:lnTo>
                      <a:pt x="6" y="42"/>
                    </a:lnTo>
                    <a:lnTo>
                      <a:pt x="6" y="42"/>
                    </a:lnTo>
                    <a:lnTo>
                      <a:pt x="6" y="42"/>
                    </a:lnTo>
                    <a:lnTo>
                      <a:pt x="6" y="42"/>
                    </a:lnTo>
                    <a:lnTo>
                      <a:pt x="2" y="38"/>
                    </a:lnTo>
                    <a:lnTo>
                      <a:pt x="2" y="38"/>
                    </a:lnTo>
                    <a:lnTo>
                      <a:pt x="2" y="38"/>
                    </a:lnTo>
                    <a:lnTo>
                      <a:pt x="2" y="38"/>
                    </a:lnTo>
                    <a:lnTo>
                      <a:pt x="2" y="38"/>
                    </a:lnTo>
                    <a:lnTo>
                      <a:pt x="2" y="34"/>
                    </a:lnTo>
                    <a:lnTo>
                      <a:pt x="2" y="34"/>
                    </a:lnTo>
                    <a:lnTo>
                      <a:pt x="2" y="34"/>
                    </a:lnTo>
                    <a:lnTo>
                      <a:pt x="2" y="34"/>
                    </a:lnTo>
                    <a:lnTo>
                      <a:pt x="2" y="34"/>
                    </a:lnTo>
                    <a:lnTo>
                      <a:pt x="2" y="34"/>
                    </a:lnTo>
                    <a:lnTo>
                      <a:pt x="0" y="34"/>
                    </a:lnTo>
                    <a:lnTo>
                      <a:pt x="0" y="34"/>
                    </a:lnTo>
                    <a:lnTo>
                      <a:pt x="0" y="34"/>
                    </a:lnTo>
                    <a:lnTo>
                      <a:pt x="0" y="34"/>
                    </a:lnTo>
                    <a:lnTo>
                      <a:pt x="2" y="30"/>
                    </a:lnTo>
                    <a:lnTo>
                      <a:pt x="2" y="30"/>
                    </a:lnTo>
                    <a:lnTo>
                      <a:pt x="2" y="30"/>
                    </a:lnTo>
                    <a:lnTo>
                      <a:pt x="2" y="30"/>
                    </a:lnTo>
                    <a:lnTo>
                      <a:pt x="2" y="30"/>
                    </a:lnTo>
                    <a:lnTo>
                      <a:pt x="2" y="30"/>
                    </a:lnTo>
                    <a:lnTo>
                      <a:pt x="6" y="30"/>
                    </a:lnTo>
                    <a:lnTo>
                      <a:pt x="6" y="30"/>
                    </a:lnTo>
                    <a:lnTo>
                      <a:pt x="2" y="26"/>
                    </a:lnTo>
                    <a:lnTo>
                      <a:pt x="2" y="26"/>
                    </a:lnTo>
                    <a:lnTo>
                      <a:pt x="2" y="26"/>
                    </a:lnTo>
                    <a:lnTo>
                      <a:pt x="6" y="26"/>
                    </a:lnTo>
                    <a:lnTo>
                      <a:pt x="6" y="26"/>
                    </a:lnTo>
                    <a:lnTo>
                      <a:pt x="2" y="24"/>
                    </a:lnTo>
                    <a:lnTo>
                      <a:pt x="2" y="24"/>
                    </a:lnTo>
                    <a:lnTo>
                      <a:pt x="6" y="24"/>
                    </a:lnTo>
                    <a:lnTo>
                      <a:pt x="6" y="24"/>
                    </a:lnTo>
                    <a:lnTo>
                      <a:pt x="6" y="24"/>
                    </a:lnTo>
                    <a:lnTo>
                      <a:pt x="6" y="20"/>
                    </a:lnTo>
                    <a:lnTo>
                      <a:pt x="6" y="20"/>
                    </a:lnTo>
                    <a:lnTo>
                      <a:pt x="6" y="20"/>
                    </a:lnTo>
                    <a:lnTo>
                      <a:pt x="6" y="20"/>
                    </a:lnTo>
                    <a:lnTo>
                      <a:pt x="6" y="20"/>
                    </a:lnTo>
                    <a:lnTo>
                      <a:pt x="6" y="20"/>
                    </a:lnTo>
                    <a:lnTo>
                      <a:pt x="2" y="20"/>
                    </a:lnTo>
                    <a:lnTo>
                      <a:pt x="2" y="16"/>
                    </a:lnTo>
                    <a:lnTo>
                      <a:pt x="6" y="16"/>
                    </a:lnTo>
                    <a:lnTo>
                      <a:pt x="6" y="16"/>
                    </a:lnTo>
                    <a:lnTo>
                      <a:pt x="6" y="16"/>
                    </a:lnTo>
                    <a:lnTo>
                      <a:pt x="6" y="16"/>
                    </a:lnTo>
                    <a:lnTo>
                      <a:pt x="10" y="16"/>
                    </a:lnTo>
                    <a:lnTo>
                      <a:pt x="10" y="20"/>
                    </a:lnTo>
                    <a:lnTo>
                      <a:pt x="10" y="20"/>
                    </a:lnTo>
                    <a:lnTo>
                      <a:pt x="10" y="16"/>
                    </a:lnTo>
                    <a:lnTo>
                      <a:pt x="10" y="16"/>
                    </a:lnTo>
                    <a:lnTo>
                      <a:pt x="14" y="16"/>
                    </a:lnTo>
                    <a:lnTo>
                      <a:pt x="14" y="16"/>
                    </a:lnTo>
                    <a:lnTo>
                      <a:pt x="14" y="16"/>
                    </a:lnTo>
                    <a:lnTo>
                      <a:pt x="14" y="16"/>
                    </a:lnTo>
                    <a:lnTo>
                      <a:pt x="14" y="16"/>
                    </a:lnTo>
                    <a:lnTo>
                      <a:pt x="14" y="12"/>
                    </a:lnTo>
                    <a:lnTo>
                      <a:pt x="14" y="12"/>
                    </a:lnTo>
                    <a:lnTo>
                      <a:pt x="14" y="12"/>
                    </a:lnTo>
                    <a:lnTo>
                      <a:pt x="14" y="12"/>
                    </a:lnTo>
                    <a:lnTo>
                      <a:pt x="14" y="12"/>
                    </a:lnTo>
                    <a:lnTo>
                      <a:pt x="14" y="12"/>
                    </a:lnTo>
                    <a:lnTo>
                      <a:pt x="14" y="12"/>
                    </a:lnTo>
                    <a:lnTo>
                      <a:pt x="18" y="12"/>
                    </a:lnTo>
                    <a:lnTo>
                      <a:pt x="18" y="12"/>
                    </a:lnTo>
                    <a:lnTo>
                      <a:pt x="18" y="12"/>
                    </a:lnTo>
                    <a:lnTo>
                      <a:pt x="18" y="12"/>
                    </a:lnTo>
                    <a:lnTo>
                      <a:pt x="18" y="12"/>
                    </a:lnTo>
                    <a:lnTo>
                      <a:pt x="18" y="12"/>
                    </a:lnTo>
                    <a:lnTo>
                      <a:pt x="18" y="12"/>
                    </a:lnTo>
                    <a:lnTo>
                      <a:pt x="22" y="16"/>
                    </a:lnTo>
                    <a:lnTo>
                      <a:pt x="26" y="16"/>
                    </a:lnTo>
                    <a:lnTo>
                      <a:pt x="26" y="16"/>
                    </a:lnTo>
                    <a:lnTo>
                      <a:pt x="26" y="16"/>
                    </a:lnTo>
                    <a:lnTo>
                      <a:pt x="26" y="16"/>
                    </a:lnTo>
                    <a:lnTo>
                      <a:pt x="30" y="16"/>
                    </a:lnTo>
                    <a:lnTo>
                      <a:pt x="30" y="16"/>
                    </a:lnTo>
                    <a:lnTo>
                      <a:pt x="30" y="16"/>
                    </a:lnTo>
                    <a:lnTo>
                      <a:pt x="30" y="16"/>
                    </a:lnTo>
                    <a:lnTo>
                      <a:pt x="32" y="16"/>
                    </a:lnTo>
                    <a:lnTo>
                      <a:pt x="32" y="16"/>
                    </a:lnTo>
                    <a:lnTo>
                      <a:pt x="32" y="16"/>
                    </a:lnTo>
                    <a:lnTo>
                      <a:pt x="32" y="16"/>
                    </a:lnTo>
                    <a:lnTo>
                      <a:pt x="32" y="16"/>
                    </a:lnTo>
                    <a:lnTo>
                      <a:pt x="36" y="16"/>
                    </a:lnTo>
                    <a:lnTo>
                      <a:pt x="36" y="16"/>
                    </a:lnTo>
                    <a:lnTo>
                      <a:pt x="36" y="16"/>
                    </a:lnTo>
                    <a:lnTo>
                      <a:pt x="36" y="16"/>
                    </a:lnTo>
                    <a:lnTo>
                      <a:pt x="36" y="16"/>
                    </a:lnTo>
                    <a:lnTo>
                      <a:pt x="36" y="16"/>
                    </a:lnTo>
                    <a:lnTo>
                      <a:pt x="36" y="16"/>
                    </a:lnTo>
                    <a:lnTo>
                      <a:pt x="40" y="16"/>
                    </a:lnTo>
                    <a:lnTo>
                      <a:pt x="40" y="16"/>
                    </a:lnTo>
                    <a:lnTo>
                      <a:pt x="36" y="16"/>
                    </a:lnTo>
                    <a:lnTo>
                      <a:pt x="36" y="12"/>
                    </a:lnTo>
                    <a:lnTo>
                      <a:pt x="36" y="12"/>
                    </a:lnTo>
                    <a:lnTo>
                      <a:pt x="36" y="12"/>
                    </a:lnTo>
                    <a:lnTo>
                      <a:pt x="36" y="12"/>
                    </a:lnTo>
                    <a:lnTo>
                      <a:pt x="40" y="12"/>
                    </a:lnTo>
                    <a:lnTo>
                      <a:pt x="40" y="8"/>
                    </a:lnTo>
                    <a:lnTo>
                      <a:pt x="40" y="8"/>
                    </a:lnTo>
                    <a:lnTo>
                      <a:pt x="40" y="8"/>
                    </a:lnTo>
                    <a:lnTo>
                      <a:pt x="40" y="8"/>
                    </a:lnTo>
                    <a:lnTo>
                      <a:pt x="40" y="8"/>
                    </a:lnTo>
                    <a:lnTo>
                      <a:pt x="44" y="8"/>
                    </a:lnTo>
                    <a:lnTo>
                      <a:pt x="44" y="8"/>
                    </a:lnTo>
                    <a:lnTo>
                      <a:pt x="48" y="8"/>
                    </a:lnTo>
                    <a:lnTo>
                      <a:pt x="48" y="8"/>
                    </a:lnTo>
                    <a:lnTo>
                      <a:pt x="48" y="8"/>
                    </a:lnTo>
                    <a:lnTo>
                      <a:pt x="48" y="8"/>
                    </a:lnTo>
                    <a:lnTo>
                      <a:pt x="48" y="8"/>
                    </a:lnTo>
                    <a:lnTo>
                      <a:pt x="52" y="8"/>
                    </a:lnTo>
                    <a:lnTo>
                      <a:pt x="52" y="8"/>
                    </a:lnTo>
                    <a:lnTo>
                      <a:pt x="52" y="8"/>
                    </a:lnTo>
                    <a:lnTo>
                      <a:pt x="56" y="8"/>
                    </a:lnTo>
                    <a:lnTo>
                      <a:pt x="56" y="8"/>
                    </a:lnTo>
                    <a:lnTo>
                      <a:pt x="56" y="8"/>
                    </a:lnTo>
                    <a:lnTo>
                      <a:pt x="56" y="8"/>
                    </a:lnTo>
                    <a:lnTo>
                      <a:pt x="56" y="8"/>
                    </a:lnTo>
                    <a:lnTo>
                      <a:pt x="56" y="8"/>
                    </a:lnTo>
                    <a:lnTo>
                      <a:pt x="56" y="8"/>
                    </a:lnTo>
                    <a:lnTo>
                      <a:pt x="58" y="4"/>
                    </a:lnTo>
                    <a:lnTo>
                      <a:pt x="58" y="4"/>
                    </a:lnTo>
                    <a:lnTo>
                      <a:pt x="58" y="4"/>
                    </a:lnTo>
                    <a:lnTo>
                      <a:pt x="58" y="4"/>
                    </a:lnTo>
                    <a:lnTo>
                      <a:pt x="58" y="4"/>
                    </a:lnTo>
                    <a:lnTo>
                      <a:pt x="58" y="4"/>
                    </a:lnTo>
                    <a:lnTo>
                      <a:pt x="58" y="4"/>
                    </a:lnTo>
                    <a:lnTo>
                      <a:pt x="62" y="0"/>
                    </a:lnTo>
                    <a:lnTo>
                      <a:pt x="62" y="0"/>
                    </a:lnTo>
                    <a:lnTo>
                      <a:pt x="62" y="0"/>
                    </a:lnTo>
                    <a:lnTo>
                      <a:pt x="62" y="0"/>
                    </a:lnTo>
                    <a:lnTo>
                      <a:pt x="62" y="0"/>
                    </a:lnTo>
                    <a:lnTo>
                      <a:pt x="62" y="0"/>
                    </a:lnTo>
                    <a:lnTo>
                      <a:pt x="66" y="0"/>
                    </a:lnTo>
                    <a:lnTo>
                      <a:pt x="66" y="0"/>
                    </a:lnTo>
                    <a:lnTo>
                      <a:pt x="66" y="0"/>
                    </a:lnTo>
                    <a:lnTo>
                      <a:pt x="66" y="0"/>
                    </a:lnTo>
                    <a:lnTo>
                      <a:pt x="66" y="0"/>
                    </a:lnTo>
                    <a:lnTo>
                      <a:pt x="70" y="0"/>
                    </a:lnTo>
                    <a:lnTo>
                      <a:pt x="70" y="0"/>
                    </a:lnTo>
                    <a:lnTo>
                      <a:pt x="74" y="0"/>
                    </a:lnTo>
                    <a:lnTo>
                      <a:pt x="74" y="0"/>
                    </a:lnTo>
                    <a:lnTo>
                      <a:pt x="74" y="0"/>
                    </a:lnTo>
                    <a:lnTo>
                      <a:pt x="78" y="0"/>
                    </a:lnTo>
                    <a:lnTo>
                      <a:pt x="78" y="0"/>
                    </a:lnTo>
                    <a:lnTo>
                      <a:pt x="78" y="0"/>
                    </a:lnTo>
                    <a:lnTo>
                      <a:pt x="78" y="4"/>
                    </a:lnTo>
                    <a:lnTo>
                      <a:pt x="82" y="4"/>
                    </a:lnTo>
                    <a:lnTo>
                      <a:pt x="82" y="4"/>
                    </a:lnTo>
                    <a:lnTo>
                      <a:pt x="82" y="4"/>
                    </a:lnTo>
                    <a:lnTo>
                      <a:pt x="82" y="4"/>
                    </a:lnTo>
                    <a:lnTo>
                      <a:pt x="82" y="4"/>
                    </a:lnTo>
                    <a:lnTo>
                      <a:pt x="84" y="4"/>
                    </a:lnTo>
                    <a:lnTo>
                      <a:pt x="84" y="4"/>
                    </a:lnTo>
                    <a:lnTo>
                      <a:pt x="84" y="4"/>
                    </a:lnTo>
                    <a:lnTo>
                      <a:pt x="84" y="4"/>
                    </a:lnTo>
                    <a:lnTo>
                      <a:pt x="84" y="4"/>
                    </a:lnTo>
                    <a:lnTo>
                      <a:pt x="84" y="4"/>
                    </a:lnTo>
                    <a:lnTo>
                      <a:pt x="84" y="0"/>
                    </a:lnTo>
                    <a:lnTo>
                      <a:pt x="88" y="4"/>
                    </a:lnTo>
                    <a:lnTo>
                      <a:pt x="88" y="4"/>
                    </a:lnTo>
                    <a:lnTo>
                      <a:pt x="88" y="4"/>
                    </a:lnTo>
                    <a:lnTo>
                      <a:pt x="88" y="4"/>
                    </a:lnTo>
                    <a:lnTo>
                      <a:pt x="88" y="4"/>
                    </a:lnTo>
                    <a:lnTo>
                      <a:pt x="88" y="4"/>
                    </a:lnTo>
                    <a:lnTo>
                      <a:pt x="92" y="8"/>
                    </a:lnTo>
                    <a:lnTo>
                      <a:pt x="92" y="8"/>
                    </a:lnTo>
                    <a:lnTo>
                      <a:pt x="92" y="8"/>
                    </a:lnTo>
                    <a:lnTo>
                      <a:pt x="92" y="8"/>
                    </a:lnTo>
                    <a:lnTo>
                      <a:pt x="92" y="8"/>
                    </a:lnTo>
                    <a:lnTo>
                      <a:pt x="92" y="8"/>
                    </a:lnTo>
                    <a:lnTo>
                      <a:pt x="92" y="8"/>
                    </a:lnTo>
                    <a:lnTo>
                      <a:pt x="92" y="8"/>
                    </a:lnTo>
                    <a:lnTo>
                      <a:pt x="96" y="8"/>
                    </a:lnTo>
                    <a:lnTo>
                      <a:pt x="96" y="12"/>
                    </a:lnTo>
                    <a:lnTo>
                      <a:pt x="96" y="12"/>
                    </a:lnTo>
                    <a:lnTo>
                      <a:pt x="96" y="12"/>
                    </a:lnTo>
                    <a:lnTo>
                      <a:pt x="92" y="16"/>
                    </a:lnTo>
                    <a:lnTo>
                      <a:pt x="92" y="16"/>
                    </a:lnTo>
                    <a:lnTo>
                      <a:pt x="92" y="16"/>
                    </a:lnTo>
                    <a:lnTo>
                      <a:pt x="92" y="16"/>
                    </a:lnTo>
                    <a:lnTo>
                      <a:pt x="92" y="16"/>
                    </a:lnTo>
                    <a:lnTo>
                      <a:pt x="88" y="16"/>
                    </a:lnTo>
                    <a:lnTo>
                      <a:pt x="88" y="16"/>
                    </a:lnTo>
                    <a:lnTo>
                      <a:pt x="88" y="16"/>
                    </a:lnTo>
                    <a:lnTo>
                      <a:pt x="88" y="16"/>
                    </a:lnTo>
                    <a:lnTo>
                      <a:pt x="88" y="16"/>
                    </a:lnTo>
                    <a:lnTo>
                      <a:pt x="84" y="20"/>
                    </a:lnTo>
                    <a:lnTo>
                      <a:pt x="84" y="20"/>
                    </a:lnTo>
                    <a:lnTo>
                      <a:pt x="84" y="20"/>
                    </a:lnTo>
                    <a:lnTo>
                      <a:pt x="84" y="20"/>
                    </a:lnTo>
                    <a:lnTo>
                      <a:pt x="84" y="20"/>
                    </a:lnTo>
                    <a:lnTo>
                      <a:pt x="84" y="20"/>
                    </a:lnTo>
                    <a:lnTo>
                      <a:pt x="84" y="20"/>
                    </a:lnTo>
                    <a:lnTo>
                      <a:pt x="84" y="20"/>
                    </a:lnTo>
                    <a:lnTo>
                      <a:pt x="84" y="24"/>
                    </a:lnTo>
                    <a:lnTo>
                      <a:pt x="84" y="24"/>
                    </a:lnTo>
                    <a:lnTo>
                      <a:pt x="84" y="24"/>
                    </a:lnTo>
                    <a:lnTo>
                      <a:pt x="84" y="24"/>
                    </a:lnTo>
                    <a:lnTo>
                      <a:pt x="82" y="24"/>
                    </a:lnTo>
                    <a:lnTo>
                      <a:pt x="82" y="24"/>
                    </a:lnTo>
                    <a:lnTo>
                      <a:pt x="82" y="24"/>
                    </a:lnTo>
                    <a:lnTo>
                      <a:pt x="82" y="26"/>
                    </a:lnTo>
                    <a:lnTo>
                      <a:pt x="82" y="26"/>
                    </a:lnTo>
                    <a:lnTo>
                      <a:pt x="82" y="26"/>
                    </a:lnTo>
                    <a:lnTo>
                      <a:pt x="82" y="30"/>
                    </a:lnTo>
                    <a:lnTo>
                      <a:pt x="82" y="30"/>
                    </a:lnTo>
                    <a:lnTo>
                      <a:pt x="78" y="30"/>
                    </a:lnTo>
                    <a:lnTo>
                      <a:pt x="78" y="30"/>
                    </a:lnTo>
                    <a:lnTo>
                      <a:pt x="78" y="30"/>
                    </a:lnTo>
                    <a:lnTo>
                      <a:pt x="78" y="30"/>
                    </a:lnTo>
                    <a:lnTo>
                      <a:pt x="78" y="30"/>
                    </a:lnTo>
                    <a:lnTo>
                      <a:pt x="78" y="34"/>
                    </a:lnTo>
                    <a:lnTo>
                      <a:pt x="78" y="34"/>
                    </a:lnTo>
                    <a:lnTo>
                      <a:pt x="78" y="38"/>
                    </a:lnTo>
                    <a:lnTo>
                      <a:pt x="78" y="38"/>
                    </a:lnTo>
                    <a:lnTo>
                      <a:pt x="78" y="38"/>
                    </a:lnTo>
                    <a:lnTo>
                      <a:pt x="78" y="38"/>
                    </a:lnTo>
                    <a:lnTo>
                      <a:pt x="78" y="38"/>
                    </a:lnTo>
                    <a:lnTo>
                      <a:pt x="78" y="3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5" name="Freeform 105">
                <a:extLst>
                  <a:ext uri="{FF2B5EF4-FFF2-40B4-BE49-F238E27FC236}">
                    <a16:creationId xmlns:a16="http://schemas.microsoft.com/office/drawing/2014/main" id="{787F2CF1-9F65-459C-A75B-E2C2B69F24A6}"/>
                  </a:ext>
                </a:extLst>
              </p:cNvPr>
              <p:cNvSpPr>
                <a:spLocks/>
              </p:cNvSpPr>
              <p:nvPr/>
            </p:nvSpPr>
            <p:spPr bwMode="auto">
              <a:xfrm>
                <a:off x="5622059" y="2113140"/>
                <a:ext cx="303303" cy="145572"/>
              </a:xfrm>
              <a:custGeom>
                <a:avLst/>
                <a:gdLst>
                  <a:gd name="T0" fmla="*/ 36 w 156"/>
                  <a:gd name="T1" fmla="*/ 48 h 74"/>
                  <a:gd name="T2" fmla="*/ 30 w 156"/>
                  <a:gd name="T3" fmla="*/ 44 h 74"/>
                  <a:gd name="T4" fmla="*/ 14 w 156"/>
                  <a:gd name="T5" fmla="*/ 40 h 74"/>
                  <a:gd name="T6" fmla="*/ 14 w 156"/>
                  <a:gd name="T7" fmla="*/ 40 h 74"/>
                  <a:gd name="T8" fmla="*/ 30 w 156"/>
                  <a:gd name="T9" fmla="*/ 38 h 74"/>
                  <a:gd name="T10" fmla="*/ 32 w 156"/>
                  <a:gd name="T11" fmla="*/ 34 h 74"/>
                  <a:gd name="T12" fmla="*/ 32 w 156"/>
                  <a:gd name="T13" fmla="*/ 30 h 74"/>
                  <a:gd name="T14" fmla="*/ 32 w 156"/>
                  <a:gd name="T15" fmla="*/ 26 h 74"/>
                  <a:gd name="T16" fmla="*/ 30 w 156"/>
                  <a:gd name="T17" fmla="*/ 26 h 74"/>
                  <a:gd name="T18" fmla="*/ 18 w 156"/>
                  <a:gd name="T19" fmla="*/ 26 h 74"/>
                  <a:gd name="T20" fmla="*/ 0 w 156"/>
                  <a:gd name="T21" fmla="*/ 26 h 74"/>
                  <a:gd name="T22" fmla="*/ 6 w 156"/>
                  <a:gd name="T23" fmla="*/ 26 h 74"/>
                  <a:gd name="T24" fmla="*/ 6 w 156"/>
                  <a:gd name="T25" fmla="*/ 22 h 74"/>
                  <a:gd name="T26" fmla="*/ 10 w 156"/>
                  <a:gd name="T27" fmla="*/ 22 h 74"/>
                  <a:gd name="T28" fmla="*/ 10 w 156"/>
                  <a:gd name="T29" fmla="*/ 18 h 74"/>
                  <a:gd name="T30" fmla="*/ 14 w 156"/>
                  <a:gd name="T31" fmla="*/ 14 h 74"/>
                  <a:gd name="T32" fmla="*/ 14 w 156"/>
                  <a:gd name="T33" fmla="*/ 10 h 74"/>
                  <a:gd name="T34" fmla="*/ 18 w 156"/>
                  <a:gd name="T35" fmla="*/ 10 h 74"/>
                  <a:gd name="T36" fmla="*/ 26 w 156"/>
                  <a:gd name="T37" fmla="*/ 18 h 74"/>
                  <a:gd name="T38" fmla="*/ 30 w 156"/>
                  <a:gd name="T39" fmla="*/ 10 h 74"/>
                  <a:gd name="T40" fmla="*/ 30 w 156"/>
                  <a:gd name="T41" fmla="*/ 8 h 74"/>
                  <a:gd name="T42" fmla="*/ 22 w 156"/>
                  <a:gd name="T43" fmla="*/ 4 h 74"/>
                  <a:gd name="T44" fmla="*/ 32 w 156"/>
                  <a:gd name="T45" fmla="*/ 4 h 74"/>
                  <a:gd name="T46" fmla="*/ 44 w 156"/>
                  <a:gd name="T47" fmla="*/ 14 h 74"/>
                  <a:gd name="T48" fmla="*/ 40 w 156"/>
                  <a:gd name="T49" fmla="*/ 22 h 74"/>
                  <a:gd name="T50" fmla="*/ 44 w 156"/>
                  <a:gd name="T51" fmla="*/ 26 h 74"/>
                  <a:gd name="T52" fmla="*/ 52 w 156"/>
                  <a:gd name="T53" fmla="*/ 22 h 74"/>
                  <a:gd name="T54" fmla="*/ 60 w 156"/>
                  <a:gd name="T55" fmla="*/ 14 h 74"/>
                  <a:gd name="T56" fmla="*/ 66 w 156"/>
                  <a:gd name="T57" fmla="*/ 18 h 74"/>
                  <a:gd name="T58" fmla="*/ 78 w 156"/>
                  <a:gd name="T59" fmla="*/ 10 h 74"/>
                  <a:gd name="T60" fmla="*/ 84 w 156"/>
                  <a:gd name="T61" fmla="*/ 14 h 74"/>
                  <a:gd name="T62" fmla="*/ 88 w 156"/>
                  <a:gd name="T63" fmla="*/ 18 h 74"/>
                  <a:gd name="T64" fmla="*/ 92 w 156"/>
                  <a:gd name="T65" fmla="*/ 10 h 74"/>
                  <a:gd name="T66" fmla="*/ 104 w 156"/>
                  <a:gd name="T67" fmla="*/ 8 h 74"/>
                  <a:gd name="T68" fmla="*/ 114 w 156"/>
                  <a:gd name="T69" fmla="*/ 8 h 74"/>
                  <a:gd name="T70" fmla="*/ 122 w 156"/>
                  <a:gd name="T71" fmla="*/ 0 h 74"/>
                  <a:gd name="T72" fmla="*/ 130 w 156"/>
                  <a:gd name="T73" fmla="*/ 8 h 74"/>
                  <a:gd name="T74" fmla="*/ 134 w 156"/>
                  <a:gd name="T75" fmla="*/ 10 h 74"/>
                  <a:gd name="T76" fmla="*/ 136 w 156"/>
                  <a:gd name="T77" fmla="*/ 14 h 74"/>
                  <a:gd name="T78" fmla="*/ 140 w 156"/>
                  <a:gd name="T79" fmla="*/ 22 h 74"/>
                  <a:gd name="T80" fmla="*/ 152 w 156"/>
                  <a:gd name="T81" fmla="*/ 30 h 74"/>
                  <a:gd name="T82" fmla="*/ 156 w 156"/>
                  <a:gd name="T83" fmla="*/ 34 h 74"/>
                  <a:gd name="T84" fmla="*/ 152 w 156"/>
                  <a:gd name="T85" fmla="*/ 40 h 74"/>
                  <a:gd name="T86" fmla="*/ 144 w 156"/>
                  <a:gd name="T87" fmla="*/ 44 h 74"/>
                  <a:gd name="T88" fmla="*/ 140 w 156"/>
                  <a:gd name="T89" fmla="*/ 52 h 74"/>
                  <a:gd name="T90" fmla="*/ 130 w 156"/>
                  <a:gd name="T91" fmla="*/ 56 h 74"/>
                  <a:gd name="T92" fmla="*/ 118 w 156"/>
                  <a:gd name="T93" fmla="*/ 60 h 74"/>
                  <a:gd name="T94" fmla="*/ 106 w 156"/>
                  <a:gd name="T95" fmla="*/ 64 h 74"/>
                  <a:gd name="T96" fmla="*/ 92 w 156"/>
                  <a:gd name="T97" fmla="*/ 68 h 74"/>
                  <a:gd name="T98" fmla="*/ 82 w 156"/>
                  <a:gd name="T99" fmla="*/ 74 h 74"/>
                  <a:gd name="T100" fmla="*/ 62 w 156"/>
                  <a:gd name="T101" fmla="*/ 70 h 74"/>
                  <a:gd name="T102" fmla="*/ 56 w 156"/>
                  <a:gd name="T103" fmla="*/ 68 h 74"/>
                  <a:gd name="T104" fmla="*/ 48 w 156"/>
                  <a:gd name="T105" fmla="*/ 68 h 74"/>
                  <a:gd name="T106" fmla="*/ 36 w 156"/>
                  <a:gd name="T107" fmla="*/ 64 h 74"/>
                  <a:gd name="T108" fmla="*/ 26 w 156"/>
                  <a:gd name="T109" fmla="*/ 68 h 74"/>
                  <a:gd name="T110" fmla="*/ 30 w 156"/>
                  <a:gd name="T111" fmla="*/ 60 h 74"/>
                  <a:gd name="T112" fmla="*/ 36 w 156"/>
                  <a:gd name="T113" fmla="*/ 56 h 74"/>
                  <a:gd name="T114" fmla="*/ 44 w 156"/>
                  <a:gd name="T115" fmla="*/ 52 h 74"/>
                  <a:gd name="T116" fmla="*/ 32 w 156"/>
                  <a:gd name="T117" fmla="*/ 5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74">
                    <a:moveTo>
                      <a:pt x="32" y="52"/>
                    </a:moveTo>
                    <a:lnTo>
                      <a:pt x="36" y="48"/>
                    </a:lnTo>
                    <a:lnTo>
                      <a:pt x="40" y="48"/>
                    </a:lnTo>
                    <a:lnTo>
                      <a:pt x="40" y="44"/>
                    </a:lnTo>
                    <a:lnTo>
                      <a:pt x="36" y="48"/>
                    </a:lnTo>
                    <a:lnTo>
                      <a:pt x="32" y="48"/>
                    </a:lnTo>
                    <a:lnTo>
                      <a:pt x="32" y="52"/>
                    </a:lnTo>
                    <a:lnTo>
                      <a:pt x="32" y="48"/>
                    </a:lnTo>
                    <a:lnTo>
                      <a:pt x="30" y="48"/>
                    </a:lnTo>
                    <a:lnTo>
                      <a:pt x="30" y="44"/>
                    </a:lnTo>
                    <a:lnTo>
                      <a:pt x="30" y="40"/>
                    </a:lnTo>
                    <a:lnTo>
                      <a:pt x="26" y="40"/>
                    </a:lnTo>
                    <a:lnTo>
                      <a:pt x="22" y="40"/>
                    </a:lnTo>
                    <a:lnTo>
                      <a:pt x="18" y="40"/>
                    </a:lnTo>
                    <a:lnTo>
                      <a:pt x="14" y="40"/>
                    </a:lnTo>
                    <a:lnTo>
                      <a:pt x="10" y="44"/>
                    </a:lnTo>
                    <a:lnTo>
                      <a:pt x="6" y="44"/>
                    </a:lnTo>
                    <a:lnTo>
                      <a:pt x="6" y="40"/>
                    </a:lnTo>
                    <a:lnTo>
                      <a:pt x="10" y="40"/>
                    </a:lnTo>
                    <a:lnTo>
                      <a:pt x="14" y="40"/>
                    </a:lnTo>
                    <a:lnTo>
                      <a:pt x="14" y="38"/>
                    </a:lnTo>
                    <a:lnTo>
                      <a:pt x="18" y="38"/>
                    </a:lnTo>
                    <a:lnTo>
                      <a:pt x="22" y="38"/>
                    </a:lnTo>
                    <a:lnTo>
                      <a:pt x="26" y="38"/>
                    </a:lnTo>
                    <a:lnTo>
                      <a:pt x="30" y="38"/>
                    </a:lnTo>
                    <a:lnTo>
                      <a:pt x="32" y="38"/>
                    </a:lnTo>
                    <a:lnTo>
                      <a:pt x="36" y="38"/>
                    </a:lnTo>
                    <a:lnTo>
                      <a:pt x="40" y="34"/>
                    </a:lnTo>
                    <a:lnTo>
                      <a:pt x="36" y="34"/>
                    </a:lnTo>
                    <a:lnTo>
                      <a:pt x="32" y="34"/>
                    </a:lnTo>
                    <a:lnTo>
                      <a:pt x="30" y="34"/>
                    </a:lnTo>
                    <a:lnTo>
                      <a:pt x="26" y="34"/>
                    </a:lnTo>
                    <a:lnTo>
                      <a:pt x="30" y="34"/>
                    </a:lnTo>
                    <a:lnTo>
                      <a:pt x="30" y="30"/>
                    </a:lnTo>
                    <a:lnTo>
                      <a:pt x="32" y="30"/>
                    </a:lnTo>
                    <a:lnTo>
                      <a:pt x="36" y="30"/>
                    </a:lnTo>
                    <a:lnTo>
                      <a:pt x="36" y="26"/>
                    </a:lnTo>
                    <a:lnTo>
                      <a:pt x="40" y="26"/>
                    </a:lnTo>
                    <a:lnTo>
                      <a:pt x="36" y="26"/>
                    </a:lnTo>
                    <a:lnTo>
                      <a:pt x="32" y="26"/>
                    </a:lnTo>
                    <a:lnTo>
                      <a:pt x="30" y="26"/>
                    </a:lnTo>
                    <a:lnTo>
                      <a:pt x="32" y="26"/>
                    </a:lnTo>
                    <a:lnTo>
                      <a:pt x="32" y="22"/>
                    </a:lnTo>
                    <a:lnTo>
                      <a:pt x="32" y="26"/>
                    </a:lnTo>
                    <a:lnTo>
                      <a:pt x="30" y="26"/>
                    </a:lnTo>
                    <a:lnTo>
                      <a:pt x="26" y="26"/>
                    </a:lnTo>
                    <a:lnTo>
                      <a:pt x="22" y="26"/>
                    </a:lnTo>
                    <a:lnTo>
                      <a:pt x="22" y="22"/>
                    </a:lnTo>
                    <a:lnTo>
                      <a:pt x="22" y="26"/>
                    </a:lnTo>
                    <a:lnTo>
                      <a:pt x="18" y="26"/>
                    </a:lnTo>
                    <a:lnTo>
                      <a:pt x="14" y="26"/>
                    </a:lnTo>
                    <a:lnTo>
                      <a:pt x="10" y="26"/>
                    </a:lnTo>
                    <a:lnTo>
                      <a:pt x="6" y="26"/>
                    </a:lnTo>
                    <a:lnTo>
                      <a:pt x="2" y="26"/>
                    </a:lnTo>
                    <a:lnTo>
                      <a:pt x="0" y="26"/>
                    </a:lnTo>
                    <a:lnTo>
                      <a:pt x="2" y="22"/>
                    </a:lnTo>
                    <a:lnTo>
                      <a:pt x="0" y="22"/>
                    </a:lnTo>
                    <a:lnTo>
                      <a:pt x="2" y="22"/>
                    </a:lnTo>
                    <a:lnTo>
                      <a:pt x="6" y="22"/>
                    </a:lnTo>
                    <a:lnTo>
                      <a:pt x="6" y="26"/>
                    </a:lnTo>
                    <a:lnTo>
                      <a:pt x="10" y="26"/>
                    </a:lnTo>
                    <a:lnTo>
                      <a:pt x="6" y="26"/>
                    </a:lnTo>
                    <a:lnTo>
                      <a:pt x="6" y="22"/>
                    </a:lnTo>
                    <a:lnTo>
                      <a:pt x="10" y="22"/>
                    </a:lnTo>
                    <a:lnTo>
                      <a:pt x="6" y="22"/>
                    </a:lnTo>
                    <a:lnTo>
                      <a:pt x="6" y="18"/>
                    </a:lnTo>
                    <a:lnTo>
                      <a:pt x="2" y="18"/>
                    </a:lnTo>
                    <a:lnTo>
                      <a:pt x="6" y="18"/>
                    </a:lnTo>
                    <a:lnTo>
                      <a:pt x="10" y="18"/>
                    </a:lnTo>
                    <a:lnTo>
                      <a:pt x="10" y="22"/>
                    </a:lnTo>
                    <a:lnTo>
                      <a:pt x="14" y="22"/>
                    </a:lnTo>
                    <a:lnTo>
                      <a:pt x="14" y="18"/>
                    </a:lnTo>
                    <a:lnTo>
                      <a:pt x="18" y="18"/>
                    </a:lnTo>
                    <a:lnTo>
                      <a:pt x="14" y="18"/>
                    </a:lnTo>
                    <a:lnTo>
                      <a:pt x="10" y="18"/>
                    </a:lnTo>
                    <a:lnTo>
                      <a:pt x="6" y="14"/>
                    </a:lnTo>
                    <a:lnTo>
                      <a:pt x="10" y="14"/>
                    </a:lnTo>
                    <a:lnTo>
                      <a:pt x="14" y="14"/>
                    </a:lnTo>
                    <a:lnTo>
                      <a:pt x="18" y="18"/>
                    </a:lnTo>
                    <a:lnTo>
                      <a:pt x="14" y="14"/>
                    </a:lnTo>
                    <a:lnTo>
                      <a:pt x="10" y="14"/>
                    </a:lnTo>
                    <a:lnTo>
                      <a:pt x="10" y="10"/>
                    </a:lnTo>
                    <a:lnTo>
                      <a:pt x="14" y="10"/>
                    </a:lnTo>
                    <a:lnTo>
                      <a:pt x="14" y="14"/>
                    </a:lnTo>
                    <a:lnTo>
                      <a:pt x="14" y="10"/>
                    </a:lnTo>
                    <a:lnTo>
                      <a:pt x="10" y="10"/>
                    </a:lnTo>
                    <a:lnTo>
                      <a:pt x="14" y="10"/>
                    </a:lnTo>
                    <a:lnTo>
                      <a:pt x="14" y="8"/>
                    </a:lnTo>
                    <a:lnTo>
                      <a:pt x="18" y="8"/>
                    </a:lnTo>
                    <a:lnTo>
                      <a:pt x="18" y="10"/>
                    </a:lnTo>
                    <a:lnTo>
                      <a:pt x="22" y="10"/>
                    </a:lnTo>
                    <a:lnTo>
                      <a:pt x="22" y="14"/>
                    </a:lnTo>
                    <a:lnTo>
                      <a:pt x="26" y="10"/>
                    </a:lnTo>
                    <a:lnTo>
                      <a:pt x="26" y="14"/>
                    </a:lnTo>
                    <a:lnTo>
                      <a:pt x="26" y="18"/>
                    </a:lnTo>
                    <a:lnTo>
                      <a:pt x="26" y="14"/>
                    </a:lnTo>
                    <a:lnTo>
                      <a:pt x="30" y="14"/>
                    </a:lnTo>
                    <a:lnTo>
                      <a:pt x="30" y="18"/>
                    </a:lnTo>
                    <a:lnTo>
                      <a:pt x="30" y="14"/>
                    </a:lnTo>
                    <a:lnTo>
                      <a:pt x="30" y="10"/>
                    </a:lnTo>
                    <a:lnTo>
                      <a:pt x="26" y="10"/>
                    </a:lnTo>
                    <a:lnTo>
                      <a:pt x="22" y="10"/>
                    </a:lnTo>
                    <a:lnTo>
                      <a:pt x="22" y="8"/>
                    </a:lnTo>
                    <a:lnTo>
                      <a:pt x="26" y="8"/>
                    </a:lnTo>
                    <a:lnTo>
                      <a:pt x="30" y="8"/>
                    </a:lnTo>
                    <a:lnTo>
                      <a:pt x="26" y="8"/>
                    </a:lnTo>
                    <a:lnTo>
                      <a:pt x="22" y="8"/>
                    </a:lnTo>
                    <a:lnTo>
                      <a:pt x="18" y="8"/>
                    </a:lnTo>
                    <a:lnTo>
                      <a:pt x="18" y="4"/>
                    </a:lnTo>
                    <a:lnTo>
                      <a:pt x="22" y="4"/>
                    </a:lnTo>
                    <a:lnTo>
                      <a:pt x="18" y="4"/>
                    </a:lnTo>
                    <a:lnTo>
                      <a:pt x="22" y="4"/>
                    </a:lnTo>
                    <a:lnTo>
                      <a:pt x="26" y="4"/>
                    </a:lnTo>
                    <a:lnTo>
                      <a:pt x="30" y="4"/>
                    </a:lnTo>
                    <a:lnTo>
                      <a:pt x="32" y="4"/>
                    </a:lnTo>
                    <a:lnTo>
                      <a:pt x="32" y="8"/>
                    </a:lnTo>
                    <a:lnTo>
                      <a:pt x="36" y="8"/>
                    </a:lnTo>
                    <a:lnTo>
                      <a:pt x="40" y="10"/>
                    </a:lnTo>
                    <a:lnTo>
                      <a:pt x="44" y="10"/>
                    </a:lnTo>
                    <a:lnTo>
                      <a:pt x="44" y="14"/>
                    </a:lnTo>
                    <a:lnTo>
                      <a:pt x="40" y="14"/>
                    </a:lnTo>
                    <a:lnTo>
                      <a:pt x="44" y="14"/>
                    </a:lnTo>
                    <a:lnTo>
                      <a:pt x="44" y="18"/>
                    </a:lnTo>
                    <a:lnTo>
                      <a:pt x="44" y="22"/>
                    </a:lnTo>
                    <a:lnTo>
                      <a:pt x="40" y="22"/>
                    </a:lnTo>
                    <a:lnTo>
                      <a:pt x="40" y="18"/>
                    </a:lnTo>
                    <a:lnTo>
                      <a:pt x="36" y="18"/>
                    </a:lnTo>
                    <a:lnTo>
                      <a:pt x="40" y="22"/>
                    </a:lnTo>
                    <a:lnTo>
                      <a:pt x="44" y="22"/>
                    </a:lnTo>
                    <a:lnTo>
                      <a:pt x="44" y="26"/>
                    </a:lnTo>
                    <a:lnTo>
                      <a:pt x="48" y="26"/>
                    </a:lnTo>
                    <a:lnTo>
                      <a:pt x="48" y="30"/>
                    </a:lnTo>
                    <a:lnTo>
                      <a:pt x="48" y="34"/>
                    </a:lnTo>
                    <a:lnTo>
                      <a:pt x="48" y="26"/>
                    </a:lnTo>
                    <a:lnTo>
                      <a:pt x="52" y="22"/>
                    </a:lnTo>
                    <a:lnTo>
                      <a:pt x="56" y="22"/>
                    </a:lnTo>
                    <a:lnTo>
                      <a:pt x="56" y="26"/>
                    </a:lnTo>
                    <a:lnTo>
                      <a:pt x="60" y="22"/>
                    </a:lnTo>
                    <a:lnTo>
                      <a:pt x="60" y="18"/>
                    </a:lnTo>
                    <a:lnTo>
                      <a:pt x="60" y="14"/>
                    </a:lnTo>
                    <a:lnTo>
                      <a:pt x="60" y="10"/>
                    </a:lnTo>
                    <a:lnTo>
                      <a:pt x="62" y="10"/>
                    </a:lnTo>
                    <a:lnTo>
                      <a:pt x="62" y="14"/>
                    </a:lnTo>
                    <a:lnTo>
                      <a:pt x="66" y="14"/>
                    </a:lnTo>
                    <a:lnTo>
                      <a:pt x="66" y="18"/>
                    </a:lnTo>
                    <a:lnTo>
                      <a:pt x="70" y="18"/>
                    </a:lnTo>
                    <a:lnTo>
                      <a:pt x="70" y="14"/>
                    </a:lnTo>
                    <a:lnTo>
                      <a:pt x="70" y="10"/>
                    </a:lnTo>
                    <a:lnTo>
                      <a:pt x="74" y="10"/>
                    </a:lnTo>
                    <a:lnTo>
                      <a:pt x="78" y="10"/>
                    </a:lnTo>
                    <a:lnTo>
                      <a:pt x="78" y="8"/>
                    </a:lnTo>
                    <a:lnTo>
                      <a:pt x="82" y="8"/>
                    </a:lnTo>
                    <a:lnTo>
                      <a:pt x="82" y="10"/>
                    </a:lnTo>
                    <a:lnTo>
                      <a:pt x="84" y="10"/>
                    </a:lnTo>
                    <a:lnTo>
                      <a:pt x="84" y="14"/>
                    </a:lnTo>
                    <a:lnTo>
                      <a:pt x="88" y="14"/>
                    </a:lnTo>
                    <a:lnTo>
                      <a:pt x="88" y="18"/>
                    </a:lnTo>
                    <a:lnTo>
                      <a:pt x="88" y="22"/>
                    </a:lnTo>
                    <a:lnTo>
                      <a:pt x="92" y="22"/>
                    </a:lnTo>
                    <a:lnTo>
                      <a:pt x="88" y="18"/>
                    </a:lnTo>
                    <a:lnTo>
                      <a:pt x="88" y="14"/>
                    </a:lnTo>
                    <a:lnTo>
                      <a:pt x="84" y="10"/>
                    </a:lnTo>
                    <a:lnTo>
                      <a:pt x="88" y="8"/>
                    </a:lnTo>
                    <a:lnTo>
                      <a:pt x="88" y="10"/>
                    </a:lnTo>
                    <a:lnTo>
                      <a:pt x="92" y="10"/>
                    </a:lnTo>
                    <a:lnTo>
                      <a:pt x="96" y="10"/>
                    </a:lnTo>
                    <a:lnTo>
                      <a:pt x="96" y="14"/>
                    </a:lnTo>
                    <a:lnTo>
                      <a:pt x="100" y="14"/>
                    </a:lnTo>
                    <a:lnTo>
                      <a:pt x="100" y="10"/>
                    </a:lnTo>
                    <a:lnTo>
                      <a:pt x="104" y="8"/>
                    </a:lnTo>
                    <a:lnTo>
                      <a:pt x="106" y="8"/>
                    </a:lnTo>
                    <a:lnTo>
                      <a:pt x="106" y="10"/>
                    </a:lnTo>
                    <a:lnTo>
                      <a:pt x="110" y="10"/>
                    </a:lnTo>
                    <a:lnTo>
                      <a:pt x="110" y="8"/>
                    </a:lnTo>
                    <a:lnTo>
                      <a:pt x="114" y="8"/>
                    </a:lnTo>
                    <a:lnTo>
                      <a:pt x="110" y="4"/>
                    </a:lnTo>
                    <a:lnTo>
                      <a:pt x="110" y="0"/>
                    </a:lnTo>
                    <a:lnTo>
                      <a:pt x="114" y="0"/>
                    </a:lnTo>
                    <a:lnTo>
                      <a:pt x="118" y="0"/>
                    </a:lnTo>
                    <a:lnTo>
                      <a:pt x="122" y="0"/>
                    </a:lnTo>
                    <a:lnTo>
                      <a:pt x="122" y="4"/>
                    </a:lnTo>
                    <a:lnTo>
                      <a:pt x="122" y="8"/>
                    </a:lnTo>
                    <a:lnTo>
                      <a:pt x="126" y="8"/>
                    </a:lnTo>
                    <a:lnTo>
                      <a:pt x="130" y="10"/>
                    </a:lnTo>
                    <a:lnTo>
                      <a:pt x="130" y="8"/>
                    </a:lnTo>
                    <a:lnTo>
                      <a:pt x="134" y="8"/>
                    </a:lnTo>
                    <a:lnTo>
                      <a:pt x="134" y="4"/>
                    </a:lnTo>
                    <a:lnTo>
                      <a:pt x="136" y="4"/>
                    </a:lnTo>
                    <a:lnTo>
                      <a:pt x="134" y="8"/>
                    </a:lnTo>
                    <a:lnTo>
                      <a:pt x="134" y="10"/>
                    </a:lnTo>
                    <a:lnTo>
                      <a:pt x="130" y="10"/>
                    </a:lnTo>
                    <a:lnTo>
                      <a:pt x="134" y="10"/>
                    </a:lnTo>
                    <a:lnTo>
                      <a:pt x="136" y="10"/>
                    </a:lnTo>
                    <a:lnTo>
                      <a:pt x="140" y="14"/>
                    </a:lnTo>
                    <a:lnTo>
                      <a:pt x="136" y="14"/>
                    </a:lnTo>
                    <a:lnTo>
                      <a:pt x="136" y="18"/>
                    </a:lnTo>
                    <a:lnTo>
                      <a:pt x="140" y="18"/>
                    </a:lnTo>
                    <a:lnTo>
                      <a:pt x="144" y="18"/>
                    </a:lnTo>
                    <a:lnTo>
                      <a:pt x="144" y="22"/>
                    </a:lnTo>
                    <a:lnTo>
                      <a:pt x="140" y="22"/>
                    </a:lnTo>
                    <a:lnTo>
                      <a:pt x="140" y="26"/>
                    </a:lnTo>
                    <a:lnTo>
                      <a:pt x="144" y="22"/>
                    </a:lnTo>
                    <a:lnTo>
                      <a:pt x="148" y="22"/>
                    </a:lnTo>
                    <a:lnTo>
                      <a:pt x="152" y="26"/>
                    </a:lnTo>
                    <a:lnTo>
                      <a:pt x="152" y="30"/>
                    </a:lnTo>
                    <a:lnTo>
                      <a:pt x="156" y="30"/>
                    </a:lnTo>
                    <a:lnTo>
                      <a:pt x="152" y="34"/>
                    </a:lnTo>
                    <a:lnTo>
                      <a:pt x="148" y="34"/>
                    </a:lnTo>
                    <a:lnTo>
                      <a:pt x="152" y="34"/>
                    </a:lnTo>
                    <a:lnTo>
                      <a:pt x="156" y="34"/>
                    </a:lnTo>
                    <a:lnTo>
                      <a:pt x="156" y="38"/>
                    </a:lnTo>
                    <a:lnTo>
                      <a:pt x="152" y="38"/>
                    </a:lnTo>
                    <a:lnTo>
                      <a:pt x="148" y="38"/>
                    </a:lnTo>
                    <a:lnTo>
                      <a:pt x="152" y="38"/>
                    </a:lnTo>
                    <a:lnTo>
                      <a:pt x="152" y="40"/>
                    </a:lnTo>
                    <a:lnTo>
                      <a:pt x="148" y="40"/>
                    </a:lnTo>
                    <a:lnTo>
                      <a:pt x="152" y="40"/>
                    </a:lnTo>
                    <a:lnTo>
                      <a:pt x="148" y="40"/>
                    </a:lnTo>
                    <a:lnTo>
                      <a:pt x="148" y="44"/>
                    </a:lnTo>
                    <a:lnTo>
                      <a:pt x="144" y="44"/>
                    </a:lnTo>
                    <a:lnTo>
                      <a:pt x="140" y="44"/>
                    </a:lnTo>
                    <a:lnTo>
                      <a:pt x="140" y="40"/>
                    </a:lnTo>
                    <a:lnTo>
                      <a:pt x="140" y="44"/>
                    </a:lnTo>
                    <a:lnTo>
                      <a:pt x="140" y="48"/>
                    </a:lnTo>
                    <a:lnTo>
                      <a:pt x="140" y="52"/>
                    </a:lnTo>
                    <a:lnTo>
                      <a:pt x="136" y="52"/>
                    </a:lnTo>
                    <a:lnTo>
                      <a:pt x="134" y="56"/>
                    </a:lnTo>
                    <a:lnTo>
                      <a:pt x="136" y="56"/>
                    </a:lnTo>
                    <a:lnTo>
                      <a:pt x="134" y="56"/>
                    </a:lnTo>
                    <a:lnTo>
                      <a:pt x="130" y="56"/>
                    </a:lnTo>
                    <a:lnTo>
                      <a:pt x="130" y="52"/>
                    </a:lnTo>
                    <a:lnTo>
                      <a:pt x="130" y="56"/>
                    </a:lnTo>
                    <a:lnTo>
                      <a:pt x="126" y="56"/>
                    </a:lnTo>
                    <a:lnTo>
                      <a:pt x="122" y="56"/>
                    </a:lnTo>
                    <a:lnTo>
                      <a:pt x="118" y="60"/>
                    </a:lnTo>
                    <a:lnTo>
                      <a:pt x="114" y="60"/>
                    </a:lnTo>
                    <a:lnTo>
                      <a:pt x="114" y="64"/>
                    </a:lnTo>
                    <a:lnTo>
                      <a:pt x="110" y="64"/>
                    </a:lnTo>
                    <a:lnTo>
                      <a:pt x="106" y="68"/>
                    </a:lnTo>
                    <a:lnTo>
                      <a:pt x="106" y="64"/>
                    </a:lnTo>
                    <a:lnTo>
                      <a:pt x="104" y="64"/>
                    </a:lnTo>
                    <a:lnTo>
                      <a:pt x="104" y="68"/>
                    </a:lnTo>
                    <a:lnTo>
                      <a:pt x="100" y="68"/>
                    </a:lnTo>
                    <a:lnTo>
                      <a:pt x="96" y="68"/>
                    </a:lnTo>
                    <a:lnTo>
                      <a:pt x="92" y="68"/>
                    </a:lnTo>
                    <a:lnTo>
                      <a:pt x="92" y="70"/>
                    </a:lnTo>
                    <a:lnTo>
                      <a:pt x="92" y="74"/>
                    </a:lnTo>
                    <a:lnTo>
                      <a:pt x="88" y="74"/>
                    </a:lnTo>
                    <a:lnTo>
                      <a:pt x="84" y="74"/>
                    </a:lnTo>
                    <a:lnTo>
                      <a:pt x="82" y="74"/>
                    </a:lnTo>
                    <a:lnTo>
                      <a:pt x="78" y="74"/>
                    </a:lnTo>
                    <a:lnTo>
                      <a:pt x="74" y="74"/>
                    </a:lnTo>
                    <a:lnTo>
                      <a:pt x="70" y="74"/>
                    </a:lnTo>
                    <a:lnTo>
                      <a:pt x="66" y="70"/>
                    </a:lnTo>
                    <a:lnTo>
                      <a:pt x="62" y="70"/>
                    </a:lnTo>
                    <a:lnTo>
                      <a:pt x="60" y="70"/>
                    </a:lnTo>
                    <a:lnTo>
                      <a:pt x="56" y="70"/>
                    </a:lnTo>
                    <a:lnTo>
                      <a:pt x="56" y="68"/>
                    </a:lnTo>
                    <a:lnTo>
                      <a:pt x="60" y="68"/>
                    </a:lnTo>
                    <a:lnTo>
                      <a:pt x="56" y="68"/>
                    </a:lnTo>
                    <a:lnTo>
                      <a:pt x="52" y="68"/>
                    </a:lnTo>
                    <a:lnTo>
                      <a:pt x="56" y="68"/>
                    </a:lnTo>
                    <a:lnTo>
                      <a:pt x="56" y="64"/>
                    </a:lnTo>
                    <a:lnTo>
                      <a:pt x="52" y="68"/>
                    </a:lnTo>
                    <a:lnTo>
                      <a:pt x="48" y="68"/>
                    </a:lnTo>
                    <a:lnTo>
                      <a:pt x="48" y="64"/>
                    </a:lnTo>
                    <a:lnTo>
                      <a:pt x="44" y="64"/>
                    </a:lnTo>
                    <a:lnTo>
                      <a:pt x="40" y="68"/>
                    </a:lnTo>
                    <a:lnTo>
                      <a:pt x="40" y="64"/>
                    </a:lnTo>
                    <a:lnTo>
                      <a:pt x="36" y="64"/>
                    </a:lnTo>
                    <a:lnTo>
                      <a:pt x="36" y="68"/>
                    </a:lnTo>
                    <a:lnTo>
                      <a:pt x="32" y="68"/>
                    </a:lnTo>
                    <a:lnTo>
                      <a:pt x="32" y="64"/>
                    </a:lnTo>
                    <a:lnTo>
                      <a:pt x="30" y="64"/>
                    </a:lnTo>
                    <a:lnTo>
                      <a:pt x="26" y="68"/>
                    </a:lnTo>
                    <a:lnTo>
                      <a:pt x="26" y="64"/>
                    </a:lnTo>
                    <a:lnTo>
                      <a:pt x="26" y="60"/>
                    </a:lnTo>
                    <a:lnTo>
                      <a:pt x="26" y="64"/>
                    </a:lnTo>
                    <a:lnTo>
                      <a:pt x="30" y="64"/>
                    </a:lnTo>
                    <a:lnTo>
                      <a:pt x="30" y="60"/>
                    </a:lnTo>
                    <a:lnTo>
                      <a:pt x="32" y="60"/>
                    </a:lnTo>
                    <a:lnTo>
                      <a:pt x="36" y="60"/>
                    </a:lnTo>
                    <a:lnTo>
                      <a:pt x="36" y="56"/>
                    </a:lnTo>
                    <a:lnTo>
                      <a:pt x="36" y="60"/>
                    </a:lnTo>
                    <a:lnTo>
                      <a:pt x="36" y="56"/>
                    </a:lnTo>
                    <a:lnTo>
                      <a:pt x="40" y="56"/>
                    </a:lnTo>
                    <a:lnTo>
                      <a:pt x="36" y="56"/>
                    </a:lnTo>
                    <a:lnTo>
                      <a:pt x="36" y="52"/>
                    </a:lnTo>
                    <a:lnTo>
                      <a:pt x="40" y="52"/>
                    </a:lnTo>
                    <a:lnTo>
                      <a:pt x="44" y="52"/>
                    </a:lnTo>
                    <a:lnTo>
                      <a:pt x="40" y="52"/>
                    </a:lnTo>
                    <a:lnTo>
                      <a:pt x="36" y="52"/>
                    </a:lnTo>
                    <a:lnTo>
                      <a:pt x="36" y="56"/>
                    </a:lnTo>
                    <a:lnTo>
                      <a:pt x="32" y="56"/>
                    </a:lnTo>
                    <a:lnTo>
                      <a:pt x="32" y="52"/>
                    </a:lnTo>
                    <a:lnTo>
                      <a:pt x="32" y="52"/>
                    </a:lnTo>
                    <a:lnTo>
                      <a:pt x="32" y="5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6" name="Freeform 106">
                <a:extLst>
                  <a:ext uri="{FF2B5EF4-FFF2-40B4-BE49-F238E27FC236}">
                    <a16:creationId xmlns:a16="http://schemas.microsoft.com/office/drawing/2014/main" id="{8760AA19-8D80-439D-8AFB-B102774E9808}"/>
                  </a:ext>
                </a:extLst>
              </p:cNvPr>
              <p:cNvSpPr>
                <a:spLocks noEditPoints="1"/>
              </p:cNvSpPr>
              <p:nvPr/>
            </p:nvSpPr>
            <p:spPr bwMode="auto">
              <a:xfrm>
                <a:off x="6003131" y="2616741"/>
                <a:ext cx="124432" cy="169178"/>
              </a:xfrm>
              <a:custGeom>
                <a:avLst/>
                <a:gdLst>
                  <a:gd name="T0" fmla="*/ 20 w 64"/>
                  <a:gd name="T1" fmla="*/ 46 h 86"/>
                  <a:gd name="T2" fmla="*/ 16 w 64"/>
                  <a:gd name="T3" fmla="*/ 46 h 86"/>
                  <a:gd name="T4" fmla="*/ 12 w 64"/>
                  <a:gd name="T5" fmla="*/ 46 h 86"/>
                  <a:gd name="T6" fmla="*/ 12 w 64"/>
                  <a:gd name="T7" fmla="*/ 42 h 86"/>
                  <a:gd name="T8" fmla="*/ 8 w 64"/>
                  <a:gd name="T9" fmla="*/ 38 h 86"/>
                  <a:gd name="T10" fmla="*/ 8 w 64"/>
                  <a:gd name="T11" fmla="*/ 34 h 86"/>
                  <a:gd name="T12" fmla="*/ 12 w 64"/>
                  <a:gd name="T13" fmla="*/ 34 h 86"/>
                  <a:gd name="T14" fmla="*/ 12 w 64"/>
                  <a:gd name="T15" fmla="*/ 30 h 86"/>
                  <a:gd name="T16" fmla="*/ 8 w 64"/>
                  <a:gd name="T17" fmla="*/ 30 h 86"/>
                  <a:gd name="T18" fmla="*/ 8 w 64"/>
                  <a:gd name="T19" fmla="*/ 26 h 86"/>
                  <a:gd name="T20" fmla="*/ 12 w 64"/>
                  <a:gd name="T21" fmla="*/ 26 h 86"/>
                  <a:gd name="T22" fmla="*/ 20 w 64"/>
                  <a:gd name="T23" fmla="*/ 24 h 86"/>
                  <a:gd name="T24" fmla="*/ 26 w 64"/>
                  <a:gd name="T25" fmla="*/ 26 h 86"/>
                  <a:gd name="T26" fmla="*/ 30 w 64"/>
                  <a:gd name="T27" fmla="*/ 20 h 86"/>
                  <a:gd name="T28" fmla="*/ 30 w 64"/>
                  <a:gd name="T29" fmla="*/ 16 h 86"/>
                  <a:gd name="T30" fmla="*/ 30 w 64"/>
                  <a:gd name="T31" fmla="*/ 12 h 86"/>
                  <a:gd name="T32" fmla="*/ 38 w 64"/>
                  <a:gd name="T33" fmla="*/ 4 h 86"/>
                  <a:gd name="T34" fmla="*/ 42 w 64"/>
                  <a:gd name="T35" fmla="*/ 4 h 86"/>
                  <a:gd name="T36" fmla="*/ 42 w 64"/>
                  <a:gd name="T37" fmla="*/ 8 h 86"/>
                  <a:gd name="T38" fmla="*/ 46 w 64"/>
                  <a:gd name="T39" fmla="*/ 8 h 86"/>
                  <a:gd name="T40" fmla="*/ 46 w 64"/>
                  <a:gd name="T41" fmla="*/ 4 h 86"/>
                  <a:gd name="T42" fmla="*/ 50 w 64"/>
                  <a:gd name="T43" fmla="*/ 4 h 86"/>
                  <a:gd name="T44" fmla="*/ 50 w 64"/>
                  <a:gd name="T45" fmla="*/ 8 h 86"/>
                  <a:gd name="T46" fmla="*/ 42 w 64"/>
                  <a:gd name="T47" fmla="*/ 16 h 86"/>
                  <a:gd name="T48" fmla="*/ 38 w 64"/>
                  <a:gd name="T49" fmla="*/ 20 h 86"/>
                  <a:gd name="T50" fmla="*/ 38 w 64"/>
                  <a:gd name="T51" fmla="*/ 24 h 86"/>
                  <a:gd name="T52" fmla="*/ 46 w 64"/>
                  <a:gd name="T53" fmla="*/ 26 h 86"/>
                  <a:gd name="T54" fmla="*/ 54 w 64"/>
                  <a:gd name="T55" fmla="*/ 24 h 86"/>
                  <a:gd name="T56" fmla="*/ 60 w 64"/>
                  <a:gd name="T57" fmla="*/ 30 h 86"/>
                  <a:gd name="T58" fmla="*/ 64 w 64"/>
                  <a:gd name="T59" fmla="*/ 30 h 86"/>
                  <a:gd name="T60" fmla="*/ 60 w 64"/>
                  <a:gd name="T61" fmla="*/ 38 h 86"/>
                  <a:gd name="T62" fmla="*/ 64 w 64"/>
                  <a:gd name="T63" fmla="*/ 46 h 86"/>
                  <a:gd name="T64" fmla="*/ 64 w 64"/>
                  <a:gd name="T65" fmla="*/ 50 h 86"/>
                  <a:gd name="T66" fmla="*/ 60 w 64"/>
                  <a:gd name="T67" fmla="*/ 60 h 86"/>
                  <a:gd name="T68" fmla="*/ 60 w 64"/>
                  <a:gd name="T69" fmla="*/ 68 h 86"/>
                  <a:gd name="T70" fmla="*/ 54 w 64"/>
                  <a:gd name="T71" fmla="*/ 72 h 86"/>
                  <a:gd name="T72" fmla="*/ 54 w 64"/>
                  <a:gd name="T73" fmla="*/ 68 h 86"/>
                  <a:gd name="T74" fmla="*/ 46 w 64"/>
                  <a:gd name="T75" fmla="*/ 72 h 86"/>
                  <a:gd name="T76" fmla="*/ 38 w 64"/>
                  <a:gd name="T77" fmla="*/ 76 h 86"/>
                  <a:gd name="T78" fmla="*/ 30 w 64"/>
                  <a:gd name="T79" fmla="*/ 76 h 86"/>
                  <a:gd name="T80" fmla="*/ 30 w 64"/>
                  <a:gd name="T81" fmla="*/ 82 h 86"/>
                  <a:gd name="T82" fmla="*/ 20 w 64"/>
                  <a:gd name="T83" fmla="*/ 82 h 86"/>
                  <a:gd name="T84" fmla="*/ 12 w 64"/>
                  <a:gd name="T85" fmla="*/ 86 h 86"/>
                  <a:gd name="T86" fmla="*/ 12 w 64"/>
                  <a:gd name="T87" fmla="*/ 82 h 86"/>
                  <a:gd name="T88" fmla="*/ 8 w 64"/>
                  <a:gd name="T89" fmla="*/ 82 h 86"/>
                  <a:gd name="T90" fmla="*/ 16 w 64"/>
                  <a:gd name="T91" fmla="*/ 76 h 86"/>
                  <a:gd name="T92" fmla="*/ 4 w 64"/>
                  <a:gd name="T93" fmla="*/ 78 h 86"/>
                  <a:gd name="T94" fmla="*/ 4 w 64"/>
                  <a:gd name="T95" fmla="*/ 76 h 86"/>
                  <a:gd name="T96" fmla="*/ 8 w 64"/>
                  <a:gd name="T97" fmla="*/ 72 h 86"/>
                  <a:gd name="T98" fmla="*/ 0 w 64"/>
                  <a:gd name="T99" fmla="*/ 68 h 86"/>
                  <a:gd name="T100" fmla="*/ 12 w 64"/>
                  <a:gd name="T101" fmla="*/ 68 h 86"/>
                  <a:gd name="T102" fmla="*/ 16 w 64"/>
                  <a:gd name="T103" fmla="*/ 60 h 86"/>
                  <a:gd name="T104" fmla="*/ 26 w 64"/>
                  <a:gd name="T105" fmla="*/ 60 h 86"/>
                  <a:gd name="T106" fmla="*/ 24 w 64"/>
                  <a:gd name="T107" fmla="*/ 60 h 86"/>
                  <a:gd name="T108" fmla="*/ 12 w 64"/>
                  <a:gd name="T109" fmla="*/ 60 h 86"/>
                  <a:gd name="T110" fmla="*/ 16 w 64"/>
                  <a:gd name="T111" fmla="*/ 56 h 86"/>
                  <a:gd name="T112" fmla="*/ 24 w 64"/>
                  <a:gd name="T113" fmla="*/ 50 h 86"/>
                  <a:gd name="T114" fmla="*/ 8 w 64"/>
                  <a:gd name="T115" fmla="*/ 30 h 86"/>
                  <a:gd name="T116" fmla="*/ 4 w 64"/>
                  <a:gd name="T117" fmla="*/ 30 h 86"/>
                  <a:gd name="T118" fmla="*/ 8 w 64"/>
                  <a:gd name="T119" fmla="*/ 3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86">
                    <a:moveTo>
                      <a:pt x="24" y="50"/>
                    </a:moveTo>
                    <a:lnTo>
                      <a:pt x="24" y="46"/>
                    </a:lnTo>
                    <a:lnTo>
                      <a:pt x="20" y="46"/>
                    </a:lnTo>
                    <a:lnTo>
                      <a:pt x="16" y="46"/>
                    </a:lnTo>
                    <a:lnTo>
                      <a:pt x="16" y="50"/>
                    </a:lnTo>
                    <a:lnTo>
                      <a:pt x="16" y="46"/>
                    </a:lnTo>
                    <a:lnTo>
                      <a:pt x="12" y="46"/>
                    </a:lnTo>
                    <a:lnTo>
                      <a:pt x="16" y="46"/>
                    </a:lnTo>
                    <a:lnTo>
                      <a:pt x="12" y="46"/>
                    </a:lnTo>
                    <a:lnTo>
                      <a:pt x="8" y="46"/>
                    </a:lnTo>
                    <a:lnTo>
                      <a:pt x="12" y="46"/>
                    </a:lnTo>
                    <a:lnTo>
                      <a:pt x="12" y="42"/>
                    </a:lnTo>
                    <a:lnTo>
                      <a:pt x="8" y="46"/>
                    </a:lnTo>
                    <a:lnTo>
                      <a:pt x="4" y="42"/>
                    </a:lnTo>
                    <a:lnTo>
                      <a:pt x="8" y="38"/>
                    </a:lnTo>
                    <a:lnTo>
                      <a:pt x="12" y="38"/>
                    </a:lnTo>
                    <a:lnTo>
                      <a:pt x="8" y="38"/>
                    </a:lnTo>
                    <a:lnTo>
                      <a:pt x="8" y="34"/>
                    </a:lnTo>
                    <a:lnTo>
                      <a:pt x="12" y="34"/>
                    </a:lnTo>
                    <a:lnTo>
                      <a:pt x="16" y="34"/>
                    </a:lnTo>
                    <a:lnTo>
                      <a:pt x="12" y="34"/>
                    </a:lnTo>
                    <a:lnTo>
                      <a:pt x="8" y="34"/>
                    </a:lnTo>
                    <a:lnTo>
                      <a:pt x="8" y="30"/>
                    </a:lnTo>
                    <a:lnTo>
                      <a:pt x="12" y="30"/>
                    </a:lnTo>
                    <a:lnTo>
                      <a:pt x="12" y="34"/>
                    </a:lnTo>
                    <a:lnTo>
                      <a:pt x="12" y="30"/>
                    </a:lnTo>
                    <a:lnTo>
                      <a:pt x="8" y="30"/>
                    </a:lnTo>
                    <a:lnTo>
                      <a:pt x="8" y="26"/>
                    </a:lnTo>
                    <a:lnTo>
                      <a:pt x="8" y="30"/>
                    </a:lnTo>
                    <a:lnTo>
                      <a:pt x="8" y="26"/>
                    </a:lnTo>
                    <a:lnTo>
                      <a:pt x="8" y="24"/>
                    </a:lnTo>
                    <a:lnTo>
                      <a:pt x="8" y="26"/>
                    </a:lnTo>
                    <a:lnTo>
                      <a:pt x="12" y="26"/>
                    </a:lnTo>
                    <a:lnTo>
                      <a:pt x="12" y="24"/>
                    </a:lnTo>
                    <a:lnTo>
                      <a:pt x="16" y="24"/>
                    </a:lnTo>
                    <a:lnTo>
                      <a:pt x="20" y="24"/>
                    </a:lnTo>
                    <a:lnTo>
                      <a:pt x="20" y="26"/>
                    </a:lnTo>
                    <a:lnTo>
                      <a:pt x="24" y="24"/>
                    </a:lnTo>
                    <a:lnTo>
                      <a:pt x="26" y="26"/>
                    </a:lnTo>
                    <a:lnTo>
                      <a:pt x="30" y="24"/>
                    </a:lnTo>
                    <a:lnTo>
                      <a:pt x="26" y="24"/>
                    </a:lnTo>
                    <a:lnTo>
                      <a:pt x="30" y="20"/>
                    </a:lnTo>
                    <a:lnTo>
                      <a:pt x="34" y="20"/>
                    </a:lnTo>
                    <a:lnTo>
                      <a:pt x="34" y="16"/>
                    </a:lnTo>
                    <a:lnTo>
                      <a:pt x="30" y="16"/>
                    </a:lnTo>
                    <a:lnTo>
                      <a:pt x="26" y="20"/>
                    </a:lnTo>
                    <a:lnTo>
                      <a:pt x="26" y="16"/>
                    </a:lnTo>
                    <a:lnTo>
                      <a:pt x="30" y="12"/>
                    </a:lnTo>
                    <a:lnTo>
                      <a:pt x="30" y="8"/>
                    </a:lnTo>
                    <a:lnTo>
                      <a:pt x="34" y="4"/>
                    </a:lnTo>
                    <a:lnTo>
                      <a:pt x="38" y="4"/>
                    </a:lnTo>
                    <a:lnTo>
                      <a:pt x="42" y="4"/>
                    </a:lnTo>
                    <a:lnTo>
                      <a:pt x="42" y="8"/>
                    </a:lnTo>
                    <a:lnTo>
                      <a:pt x="42" y="4"/>
                    </a:lnTo>
                    <a:lnTo>
                      <a:pt x="38" y="4"/>
                    </a:lnTo>
                    <a:lnTo>
                      <a:pt x="42" y="4"/>
                    </a:lnTo>
                    <a:lnTo>
                      <a:pt x="42" y="8"/>
                    </a:lnTo>
                    <a:lnTo>
                      <a:pt x="42" y="12"/>
                    </a:lnTo>
                    <a:lnTo>
                      <a:pt x="42" y="8"/>
                    </a:lnTo>
                    <a:lnTo>
                      <a:pt x="46" y="8"/>
                    </a:lnTo>
                    <a:lnTo>
                      <a:pt x="46" y="4"/>
                    </a:lnTo>
                    <a:lnTo>
                      <a:pt x="42" y="4"/>
                    </a:lnTo>
                    <a:lnTo>
                      <a:pt x="46" y="4"/>
                    </a:lnTo>
                    <a:lnTo>
                      <a:pt x="46" y="0"/>
                    </a:lnTo>
                    <a:lnTo>
                      <a:pt x="50" y="0"/>
                    </a:lnTo>
                    <a:lnTo>
                      <a:pt x="50" y="4"/>
                    </a:lnTo>
                    <a:lnTo>
                      <a:pt x="54" y="4"/>
                    </a:lnTo>
                    <a:lnTo>
                      <a:pt x="50" y="4"/>
                    </a:lnTo>
                    <a:lnTo>
                      <a:pt x="50" y="8"/>
                    </a:lnTo>
                    <a:lnTo>
                      <a:pt x="46" y="8"/>
                    </a:lnTo>
                    <a:lnTo>
                      <a:pt x="46" y="12"/>
                    </a:lnTo>
                    <a:lnTo>
                      <a:pt x="42" y="16"/>
                    </a:lnTo>
                    <a:lnTo>
                      <a:pt x="38" y="16"/>
                    </a:lnTo>
                    <a:lnTo>
                      <a:pt x="42" y="20"/>
                    </a:lnTo>
                    <a:lnTo>
                      <a:pt x="38" y="20"/>
                    </a:lnTo>
                    <a:lnTo>
                      <a:pt x="34" y="20"/>
                    </a:lnTo>
                    <a:lnTo>
                      <a:pt x="34" y="24"/>
                    </a:lnTo>
                    <a:lnTo>
                      <a:pt x="38" y="24"/>
                    </a:lnTo>
                    <a:lnTo>
                      <a:pt x="38" y="26"/>
                    </a:lnTo>
                    <a:lnTo>
                      <a:pt x="42" y="26"/>
                    </a:lnTo>
                    <a:lnTo>
                      <a:pt x="46" y="26"/>
                    </a:lnTo>
                    <a:lnTo>
                      <a:pt x="50" y="26"/>
                    </a:lnTo>
                    <a:lnTo>
                      <a:pt x="50" y="24"/>
                    </a:lnTo>
                    <a:lnTo>
                      <a:pt x="54" y="24"/>
                    </a:lnTo>
                    <a:lnTo>
                      <a:pt x="54" y="26"/>
                    </a:lnTo>
                    <a:lnTo>
                      <a:pt x="56" y="30"/>
                    </a:lnTo>
                    <a:lnTo>
                      <a:pt x="60" y="30"/>
                    </a:lnTo>
                    <a:lnTo>
                      <a:pt x="60" y="26"/>
                    </a:lnTo>
                    <a:lnTo>
                      <a:pt x="60" y="30"/>
                    </a:lnTo>
                    <a:lnTo>
                      <a:pt x="64" y="30"/>
                    </a:lnTo>
                    <a:lnTo>
                      <a:pt x="60" y="30"/>
                    </a:lnTo>
                    <a:lnTo>
                      <a:pt x="60" y="34"/>
                    </a:lnTo>
                    <a:lnTo>
                      <a:pt x="60" y="38"/>
                    </a:lnTo>
                    <a:lnTo>
                      <a:pt x="64" y="38"/>
                    </a:lnTo>
                    <a:lnTo>
                      <a:pt x="64" y="42"/>
                    </a:lnTo>
                    <a:lnTo>
                      <a:pt x="64" y="46"/>
                    </a:lnTo>
                    <a:lnTo>
                      <a:pt x="60" y="46"/>
                    </a:lnTo>
                    <a:lnTo>
                      <a:pt x="64" y="46"/>
                    </a:lnTo>
                    <a:lnTo>
                      <a:pt x="64" y="50"/>
                    </a:lnTo>
                    <a:lnTo>
                      <a:pt x="64" y="52"/>
                    </a:lnTo>
                    <a:lnTo>
                      <a:pt x="64" y="56"/>
                    </a:lnTo>
                    <a:lnTo>
                      <a:pt x="60" y="60"/>
                    </a:lnTo>
                    <a:lnTo>
                      <a:pt x="60" y="64"/>
                    </a:lnTo>
                    <a:lnTo>
                      <a:pt x="56" y="64"/>
                    </a:lnTo>
                    <a:lnTo>
                      <a:pt x="60" y="68"/>
                    </a:lnTo>
                    <a:lnTo>
                      <a:pt x="56" y="68"/>
                    </a:lnTo>
                    <a:lnTo>
                      <a:pt x="54" y="68"/>
                    </a:lnTo>
                    <a:lnTo>
                      <a:pt x="54" y="72"/>
                    </a:lnTo>
                    <a:lnTo>
                      <a:pt x="54" y="68"/>
                    </a:lnTo>
                    <a:lnTo>
                      <a:pt x="50" y="68"/>
                    </a:lnTo>
                    <a:lnTo>
                      <a:pt x="54" y="68"/>
                    </a:lnTo>
                    <a:lnTo>
                      <a:pt x="54" y="72"/>
                    </a:lnTo>
                    <a:lnTo>
                      <a:pt x="50" y="72"/>
                    </a:lnTo>
                    <a:lnTo>
                      <a:pt x="46" y="72"/>
                    </a:lnTo>
                    <a:lnTo>
                      <a:pt x="42" y="72"/>
                    </a:lnTo>
                    <a:lnTo>
                      <a:pt x="42" y="76"/>
                    </a:lnTo>
                    <a:lnTo>
                      <a:pt x="38" y="76"/>
                    </a:lnTo>
                    <a:lnTo>
                      <a:pt x="34" y="78"/>
                    </a:lnTo>
                    <a:lnTo>
                      <a:pt x="34" y="76"/>
                    </a:lnTo>
                    <a:lnTo>
                      <a:pt x="30" y="76"/>
                    </a:lnTo>
                    <a:lnTo>
                      <a:pt x="34" y="78"/>
                    </a:lnTo>
                    <a:lnTo>
                      <a:pt x="30" y="78"/>
                    </a:lnTo>
                    <a:lnTo>
                      <a:pt x="30" y="82"/>
                    </a:lnTo>
                    <a:lnTo>
                      <a:pt x="26" y="82"/>
                    </a:lnTo>
                    <a:lnTo>
                      <a:pt x="24" y="82"/>
                    </a:lnTo>
                    <a:lnTo>
                      <a:pt x="20" y="82"/>
                    </a:lnTo>
                    <a:lnTo>
                      <a:pt x="16" y="82"/>
                    </a:lnTo>
                    <a:lnTo>
                      <a:pt x="12" y="82"/>
                    </a:lnTo>
                    <a:lnTo>
                      <a:pt x="12" y="86"/>
                    </a:lnTo>
                    <a:lnTo>
                      <a:pt x="12" y="82"/>
                    </a:lnTo>
                    <a:lnTo>
                      <a:pt x="16" y="82"/>
                    </a:lnTo>
                    <a:lnTo>
                      <a:pt x="12" y="82"/>
                    </a:lnTo>
                    <a:lnTo>
                      <a:pt x="16" y="78"/>
                    </a:lnTo>
                    <a:lnTo>
                      <a:pt x="12" y="78"/>
                    </a:lnTo>
                    <a:lnTo>
                      <a:pt x="8" y="82"/>
                    </a:lnTo>
                    <a:lnTo>
                      <a:pt x="8" y="78"/>
                    </a:lnTo>
                    <a:lnTo>
                      <a:pt x="12" y="78"/>
                    </a:lnTo>
                    <a:lnTo>
                      <a:pt x="16" y="76"/>
                    </a:lnTo>
                    <a:lnTo>
                      <a:pt x="12" y="76"/>
                    </a:lnTo>
                    <a:lnTo>
                      <a:pt x="8" y="78"/>
                    </a:lnTo>
                    <a:lnTo>
                      <a:pt x="4" y="78"/>
                    </a:lnTo>
                    <a:lnTo>
                      <a:pt x="4" y="76"/>
                    </a:lnTo>
                    <a:lnTo>
                      <a:pt x="4" y="78"/>
                    </a:lnTo>
                    <a:lnTo>
                      <a:pt x="4" y="76"/>
                    </a:lnTo>
                    <a:lnTo>
                      <a:pt x="8" y="72"/>
                    </a:lnTo>
                    <a:lnTo>
                      <a:pt x="12" y="72"/>
                    </a:lnTo>
                    <a:lnTo>
                      <a:pt x="8" y="72"/>
                    </a:lnTo>
                    <a:lnTo>
                      <a:pt x="4" y="72"/>
                    </a:lnTo>
                    <a:lnTo>
                      <a:pt x="0" y="72"/>
                    </a:lnTo>
                    <a:lnTo>
                      <a:pt x="0" y="68"/>
                    </a:lnTo>
                    <a:lnTo>
                      <a:pt x="4" y="68"/>
                    </a:lnTo>
                    <a:lnTo>
                      <a:pt x="8" y="68"/>
                    </a:lnTo>
                    <a:lnTo>
                      <a:pt x="12" y="68"/>
                    </a:lnTo>
                    <a:lnTo>
                      <a:pt x="12" y="64"/>
                    </a:lnTo>
                    <a:lnTo>
                      <a:pt x="12" y="60"/>
                    </a:lnTo>
                    <a:lnTo>
                      <a:pt x="16" y="60"/>
                    </a:lnTo>
                    <a:lnTo>
                      <a:pt x="20" y="60"/>
                    </a:lnTo>
                    <a:lnTo>
                      <a:pt x="24" y="60"/>
                    </a:lnTo>
                    <a:lnTo>
                      <a:pt x="26" y="60"/>
                    </a:lnTo>
                    <a:lnTo>
                      <a:pt x="24" y="60"/>
                    </a:lnTo>
                    <a:lnTo>
                      <a:pt x="24" y="56"/>
                    </a:lnTo>
                    <a:lnTo>
                      <a:pt x="24" y="60"/>
                    </a:lnTo>
                    <a:lnTo>
                      <a:pt x="20" y="60"/>
                    </a:lnTo>
                    <a:lnTo>
                      <a:pt x="16" y="60"/>
                    </a:lnTo>
                    <a:lnTo>
                      <a:pt x="12" y="60"/>
                    </a:lnTo>
                    <a:lnTo>
                      <a:pt x="8" y="60"/>
                    </a:lnTo>
                    <a:lnTo>
                      <a:pt x="12" y="60"/>
                    </a:lnTo>
                    <a:lnTo>
                      <a:pt x="16" y="56"/>
                    </a:lnTo>
                    <a:lnTo>
                      <a:pt x="16" y="52"/>
                    </a:lnTo>
                    <a:lnTo>
                      <a:pt x="20" y="50"/>
                    </a:lnTo>
                    <a:lnTo>
                      <a:pt x="24" y="50"/>
                    </a:lnTo>
                    <a:lnTo>
                      <a:pt x="24" y="50"/>
                    </a:lnTo>
                    <a:lnTo>
                      <a:pt x="24" y="50"/>
                    </a:lnTo>
                    <a:close/>
                    <a:moveTo>
                      <a:pt x="8" y="30"/>
                    </a:moveTo>
                    <a:lnTo>
                      <a:pt x="8" y="34"/>
                    </a:lnTo>
                    <a:lnTo>
                      <a:pt x="8" y="30"/>
                    </a:lnTo>
                    <a:lnTo>
                      <a:pt x="4" y="30"/>
                    </a:lnTo>
                    <a:lnTo>
                      <a:pt x="8" y="30"/>
                    </a:lnTo>
                    <a:lnTo>
                      <a:pt x="8" y="30"/>
                    </a:lnTo>
                    <a:lnTo>
                      <a:pt x="8"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7" name="Freeform 107">
                <a:extLst>
                  <a:ext uri="{FF2B5EF4-FFF2-40B4-BE49-F238E27FC236}">
                    <a16:creationId xmlns:a16="http://schemas.microsoft.com/office/drawing/2014/main" id="{D579A11E-0ECE-4E85-ABD2-E8FB4D0E0AB2}"/>
                  </a:ext>
                </a:extLst>
              </p:cNvPr>
              <p:cNvSpPr>
                <a:spLocks/>
              </p:cNvSpPr>
              <p:nvPr/>
            </p:nvSpPr>
            <p:spPr bwMode="auto">
              <a:xfrm>
                <a:off x="6162560" y="2663954"/>
                <a:ext cx="15554" cy="11804"/>
              </a:xfrm>
              <a:custGeom>
                <a:avLst/>
                <a:gdLst>
                  <a:gd name="T0" fmla="*/ 0 w 8"/>
                  <a:gd name="T1" fmla="*/ 6 h 6"/>
                  <a:gd name="T2" fmla="*/ 0 w 8"/>
                  <a:gd name="T3" fmla="*/ 6 h 6"/>
                  <a:gd name="T4" fmla="*/ 0 w 8"/>
                  <a:gd name="T5" fmla="*/ 2 h 6"/>
                  <a:gd name="T6" fmla="*/ 0 w 8"/>
                  <a:gd name="T7" fmla="*/ 2 h 6"/>
                  <a:gd name="T8" fmla="*/ 0 w 8"/>
                  <a:gd name="T9" fmla="*/ 2 h 6"/>
                  <a:gd name="T10" fmla="*/ 0 w 8"/>
                  <a:gd name="T11" fmla="*/ 2 h 6"/>
                  <a:gd name="T12" fmla="*/ 4 w 8"/>
                  <a:gd name="T13" fmla="*/ 0 h 6"/>
                  <a:gd name="T14" fmla="*/ 4 w 8"/>
                  <a:gd name="T15" fmla="*/ 0 h 6"/>
                  <a:gd name="T16" fmla="*/ 4 w 8"/>
                  <a:gd name="T17" fmla="*/ 0 h 6"/>
                  <a:gd name="T18" fmla="*/ 4 w 8"/>
                  <a:gd name="T19" fmla="*/ 0 h 6"/>
                  <a:gd name="T20" fmla="*/ 4 w 8"/>
                  <a:gd name="T21" fmla="*/ 0 h 6"/>
                  <a:gd name="T22" fmla="*/ 4 w 8"/>
                  <a:gd name="T23" fmla="*/ 0 h 6"/>
                  <a:gd name="T24" fmla="*/ 4 w 8"/>
                  <a:gd name="T25" fmla="*/ 0 h 6"/>
                  <a:gd name="T26" fmla="*/ 4 w 8"/>
                  <a:gd name="T27" fmla="*/ 0 h 6"/>
                  <a:gd name="T28" fmla="*/ 4 w 8"/>
                  <a:gd name="T29" fmla="*/ 0 h 6"/>
                  <a:gd name="T30" fmla="*/ 4 w 8"/>
                  <a:gd name="T31" fmla="*/ 0 h 6"/>
                  <a:gd name="T32" fmla="*/ 4 w 8"/>
                  <a:gd name="T33" fmla="*/ 0 h 6"/>
                  <a:gd name="T34" fmla="*/ 8 w 8"/>
                  <a:gd name="T35" fmla="*/ 0 h 6"/>
                  <a:gd name="T36" fmla="*/ 8 w 8"/>
                  <a:gd name="T37" fmla="*/ 0 h 6"/>
                  <a:gd name="T38" fmla="*/ 4 w 8"/>
                  <a:gd name="T39" fmla="*/ 2 h 6"/>
                  <a:gd name="T40" fmla="*/ 4 w 8"/>
                  <a:gd name="T41" fmla="*/ 2 h 6"/>
                  <a:gd name="T42" fmla="*/ 4 w 8"/>
                  <a:gd name="T43" fmla="*/ 2 h 6"/>
                  <a:gd name="T44" fmla="*/ 4 w 8"/>
                  <a:gd name="T45" fmla="*/ 2 h 6"/>
                  <a:gd name="T46" fmla="*/ 4 w 8"/>
                  <a:gd name="T47" fmla="*/ 2 h 6"/>
                  <a:gd name="T48" fmla="*/ 0 w 8"/>
                  <a:gd name="T49" fmla="*/ 6 h 6"/>
                  <a:gd name="T50" fmla="*/ 0 w 8"/>
                  <a:gd name="T51" fmla="*/ 6 h 6"/>
                  <a:gd name="T52" fmla="*/ 0 w 8"/>
                  <a:gd name="T53" fmla="*/ 6 h 6"/>
                  <a:gd name="T54" fmla="*/ 0 w 8"/>
                  <a:gd name="T55" fmla="*/ 6 h 6"/>
                  <a:gd name="T56" fmla="*/ 0 w 8"/>
                  <a:gd name="T57" fmla="*/ 6 h 6"/>
                  <a:gd name="T58" fmla="*/ 0 w 8"/>
                  <a:gd name="T59" fmla="*/ 6 h 6"/>
                  <a:gd name="T60" fmla="*/ 0 w 8"/>
                  <a:gd name="T6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 h="6">
                    <a:moveTo>
                      <a:pt x="0" y="6"/>
                    </a:moveTo>
                    <a:lnTo>
                      <a:pt x="0" y="6"/>
                    </a:lnTo>
                    <a:lnTo>
                      <a:pt x="0" y="2"/>
                    </a:lnTo>
                    <a:lnTo>
                      <a:pt x="0" y="2"/>
                    </a:lnTo>
                    <a:lnTo>
                      <a:pt x="0" y="2"/>
                    </a:lnTo>
                    <a:lnTo>
                      <a:pt x="0" y="2"/>
                    </a:lnTo>
                    <a:lnTo>
                      <a:pt x="4" y="0"/>
                    </a:lnTo>
                    <a:lnTo>
                      <a:pt x="4" y="0"/>
                    </a:lnTo>
                    <a:lnTo>
                      <a:pt x="4" y="0"/>
                    </a:lnTo>
                    <a:lnTo>
                      <a:pt x="4" y="0"/>
                    </a:lnTo>
                    <a:lnTo>
                      <a:pt x="4" y="0"/>
                    </a:lnTo>
                    <a:lnTo>
                      <a:pt x="4" y="0"/>
                    </a:lnTo>
                    <a:lnTo>
                      <a:pt x="4" y="0"/>
                    </a:lnTo>
                    <a:lnTo>
                      <a:pt x="4" y="0"/>
                    </a:lnTo>
                    <a:lnTo>
                      <a:pt x="4" y="0"/>
                    </a:lnTo>
                    <a:lnTo>
                      <a:pt x="4" y="0"/>
                    </a:lnTo>
                    <a:lnTo>
                      <a:pt x="4" y="0"/>
                    </a:lnTo>
                    <a:lnTo>
                      <a:pt x="8" y="0"/>
                    </a:lnTo>
                    <a:lnTo>
                      <a:pt x="8" y="0"/>
                    </a:lnTo>
                    <a:lnTo>
                      <a:pt x="4" y="2"/>
                    </a:lnTo>
                    <a:lnTo>
                      <a:pt x="4" y="2"/>
                    </a:lnTo>
                    <a:lnTo>
                      <a:pt x="4" y="2"/>
                    </a:lnTo>
                    <a:lnTo>
                      <a:pt x="4" y="2"/>
                    </a:lnTo>
                    <a:lnTo>
                      <a:pt x="4" y="2"/>
                    </a:lnTo>
                    <a:lnTo>
                      <a:pt x="0" y="6"/>
                    </a:lnTo>
                    <a:lnTo>
                      <a:pt x="0" y="6"/>
                    </a:lnTo>
                    <a:lnTo>
                      <a:pt x="0" y="6"/>
                    </a:lnTo>
                    <a:lnTo>
                      <a:pt x="0" y="6"/>
                    </a:lnTo>
                    <a:lnTo>
                      <a:pt x="0" y="6"/>
                    </a:lnTo>
                    <a:lnTo>
                      <a:pt x="0" y="6"/>
                    </a:lnTo>
                    <a:lnTo>
                      <a:pt x="0" y="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8" name="Freeform 108">
                <a:extLst>
                  <a:ext uri="{FF2B5EF4-FFF2-40B4-BE49-F238E27FC236}">
                    <a16:creationId xmlns:a16="http://schemas.microsoft.com/office/drawing/2014/main" id="{152D5626-C945-4B5B-B4DD-7EF620FB1304}"/>
                  </a:ext>
                </a:extLst>
              </p:cNvPr>
              <p:cNvSpPr>
                <a:spLocks noEditPoints="1"/>
              </p:cNvSpPr>
              <p:nvPr/>
            </p:nvSpPr>
            <p:spPr bwMode="auto">
              <a:xfrm>
                <a:off x="6473640" y="2962968"/>
                <a:ext cx="326634" cy="405243"/>
              </a:xfrm>
              <a:custGeom>
                <a:avLst/>
                <a:gdLst>
                  <a:gd name="T0" fmla="*/ 98 w 168"/>
                  <a:gd name="T1" fmla="*/ 72 h 206"/>
                  <a:gd name="T2" fmla="*/ 106 w 168"/>
                  <a:gd name="T3" fmla="*/ 90 h 206"/>
                  <a:gd name="T4" fmla="*/ 124 w 168"/>
                  <a:gd name="T5" fmla="*/ 100 h 206"/>
                  <a:gd name="T6" fmla="*/ 136 w 168"/>
                  <a:gd name="T7" fmla="*/ 108 h 206"/>
                  <a:gd name="T8" fmla="*/ 150 w 168"/>
                  <a:gd name="T9" fmla="*/ 120 h 206"/>
                  <a:gd name="T10" fmla="*/ 166 w 168"/>
                  <a:gd name="T11" fmla="*/ 130 h 206"/>
                  <a:gd name="T12" fmla="*/ 166 w 168"/>
                  <a:gd name="T13" fmla="*/ 142 h 206"/>
                  <a:gd name="T14" fmla="*/ 150 w 168"/>
                  <a:gd name="T15" fmla="*/ 130 h 206"/>
                  <a:gd name="T16" fmla="*/ 142 w 168"/>
                  <a:gd name="T17" fmla="*/ 142 h 206"/>
                  <a:gd name="T18" fmla="*/ 150 w 168"/>
                  <a:gd name="T19" fmla="*/ 156 h 206"/>
                  <a:gd name="T20" fmla="*/ 142 w 168"/>
                  <a:gd name="T21" fmla="*/ 172 h 206"/>
                  <a:gd name="T22" fmla="*/ 128 w 168"/>
                  <a:gd name="T23" fmla="*/ 176 h 206"/>
                  <a:gd name="T24" fmla="*/ 138 w 168"/>
                  <a:gd name="T25" fmla="*/ 160 h 206"/>
                  <a:gd name="T26" fmla="*/ 132 w 168"/>
                  <a:gd name="T27" fmla="*/ 146 h 206"/>
                  <a:gd name="T28" fmla="*/ 120 w 168"/>
                  <a:gd name="T29" fmla="*/ 130 h 206"/>
                  <a:gd name="T30" fmla="*/ 106 w 168"/>
                  <a:gd name="T31" fmla="*/ 116 h 206"/>
                  <a:gd name="T32" fmla="*/ 86 w 168"/>
                  <a:gd name="T33" fmla="*/ 112 h 206"/>
                  <a:gd name="T34" fmla="*/ 76 w 168"/>
                  <a:gd name="T35" fmla="*/ 96 h 206"/>
                  <a:gd name="T36" fmla="*/ 64 w 168"/>
                  <a:gd name="T37" fmla="*/ 86 h 206"/>
                  <a:gd name="T38" fmla="*/ 54 w 168"/>
                  <a:gd name="T39" fmla="*/ 72 h 206"/>
                  <a:gd name="T40" fmla="*/ 38 w 168"/>
                  <a:gd name="T41" fmla="*/ 56 h 206"/>
                  <a:gd name="T42" fmla="*/ 20 w 168"/>
                  <a:gd name="T43" fmla="*/ 64 h 206"/>
                  <a:gd name="T44" fmla="*/ 16 w 168"/>
                  <a:gd name="T45" fmla="*/ 60 h 206"/>
                  <a:gd name="T46" fmla="*/ 4 w 168"/>
                  <a:gd name="T47" fmla="*/ 52 h 206"/>
                  <a:gd name="T48" fmla="*/ 4 w 168"/>
                  <a:gd name="T49" fmla="*/ 38 h 206"/>
                  <a:gd name="T50" fmla="*/ 4 w 168"/>
                  <a:gd name="T51" fmla="*/ 24 h 206"/>
                  <a:gd name="T52" fmla="*/ 24 w 168"/>
                  <a:gd name="T53" fmla="*/ 16 h 206"/>
                  <a:gd name="T54" fmla="*/ 34 w 168"/>
                  <a:gd name="T55" fmla="*/ 24 h 206"/>
                  <a:gd name="T56" fmla="*/ 38 w 168"/>
                  <a:gd name="T57" fmla="*/ 12 h 206"/>
                  <a:gd name="T58" fmla="*/ 50 w 168"/>
                  <a:gd name="T59" fmla="*/ 12 h 206"/>
                  <a:gd name="T60" fmla="*/ 56 w 168"/>
                  <a:gd name="T61" fmla="*/ 4 h 206"/>
                  <a:gd name="T62" fmla="*/ 76 w 168"/>
                  <a:gd name="T63" fmla="*/ 0 h 206"/>
                  <a:gd name="T64" fmla="*/ 90 w 168"/>
                  <a:gd name="T65" fmla="*/ 8 h 206"/>
                  <a:gd name="T66" fmla="*/ 98 w 168"/>
                  <a:gd name="T67" fmla="*/ 16 h 206"/>
                  <a:gd name="T68" fmla="*/ 102 w 168"/>
                  <a:gd name="T69" fmla="*/ 26 h 206"/>
                  <a:gd name="T70" fmla="*/ 94 w 168"/>
                  <a:gd name="T71" fmla="*/ 26 h 206"/>
                  <a:gd name="T72" fmla="*/ 86 w 168"/>
                  <a:gd name="T73" fmla="*/ 30 h 206"/>
                  <a:gd name="T74" fmla="*/ 86 w 168"/>
                  <a:gd name="T75" fmla="*/ 42 h 206"/>
                  <a:gd name="T76" fmla="*/ 86 w 168"/>
                  <a:gd name="T77" fmla="*/ 60 h 206"/>
                  <a:gd name="T78" fmla="*/ 82 w 168"/>
                  <a:gd name="T79" fmla="*/ 100 h 206"/>
                  <a:gd name="T80" fmla="*/ 82 w 168"/>
                  <a:gd name="T81" fmla="*/ 64 h 206"/>
                  <a:gd name="T82" fmla="*/ 54 w 168"/>
                  <a:gd name="T83" fmla="*/ 82 h 206"/>
                  <a:gd name="T84" fmla="*/ 26 w 168"/>
                  <a:gd name="T85" fmla="*/ 150 h 206"/>
                  <a:gd name="T86" fmla="*/ 26 w 168"/>
                  <a:gd name="T87" fmla="*/ 126 h 206"/>
                  <a:gd name="T88" fmla="*/ 38 w 168"/>
                  <a:gd name="T89" fmla="*/ 116 h 206"/>
                  <a:gd name="T90" fmla="*/ 46 w 168"/>
                  <a:gd name="T91" fmla="*/ 126 h 206"/>
                  <a:gd name="T92" fmla="*/ 46 w 168"/>
                  <a:gd name="T93" fmla="*/ 150 h 206"/>
                  <a:gd name="T94" fmla="*/ 34 w 168"/>
                  <a:gd name="T95" fmla="*/ 160 h 206"/>
                  <a:gd name="T96" fmla="*/ 26 w 168"/>
                  <a:gd name="T97" fmla="*/ 152 h 206"/>
                  <a:gd name="T98" fmla="*/ 112 w 168"/>
                  <a:gd name="T99" fmla="*/ 198 h 206"/>
                  <a:gd name="T100" fmla="*/ 94 w 168"/>
                  <a:gd name="T101" fmla="*/ 190 h 206"/>
                  <a:gd name="T102" fmla="*/ 82 w 168"/>
                  <a:gd name="T103" fmla="*/ 178 h 206"/>
                  <a:gd name="T104" fmla="*/ 98 w 168"/>
                  <a:gd name="T105" fmla="*/ 176 h 206"/>
                  <a:gd name="T106" fmla="*/ 120 w 168"/>
                  <a:gd name="T107" fmla="*/ 176 h 206"/>
                  <a:gd name="T108" fmla="*/ 124 w 168"/>
                  <a:gd name="T109" fmla="*/ 182 h 206"/>
                  <a:gd name="T110" fmla="*/ 120 w 168"/>
                  <a:gd name="T111" fmla="*/ 19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 h="206">
                    <a:moveTo>
                      <a:pt x="86" y="64"/>
                    </a:moveTo>
                    <a:lnTo>
                      <a:pt x="90" y="64"/>
                    </a:lnTo>
                    <a:lnTo>
                      <a:pt x="94" y="64"/>
                    </a:lnTo>
                    <a:lnTo>
                      <a:pt x="94" y="68"/>
                    </a:lnTo>
                    <a:lnTo>
                      <a:pt x="98" y="68"/>
                    </a:lnTo>
                    <a:lnTo>
                      <a:pt x="98" y="72"/>
                    </a:lnTo>
                    <a:lnTo>
                      <a:pt x="102" y="72"/>
                    </a:lnTo>
                    <a:lnTo>
                      <a:pt x="102" y="76"/>
                    </a:lnTo>
                    <a:lnTo>
                      <a:pt x="106" y="80"/>
                    </a:lnTo>
                    <a:lnTo>
                      <a:pt x="106" y="82"/>
                    </a:lnTo>
                    <a:lnTo>
                      <a:pt x="106" y="86"/>
                    </a:lnTo>
                    <a:lnTo>
                      <a:pt x="106" y="90"/>
                    </a:lnTo>
                    <a:lnTo>
                      <a:pt x="110" y="90"/>
                    </a:lnTo>
                    <a:lnTo>
                      <a:pt x="112" y="96"/>
                    </a:lnTo>
                    <a:lnTo>
                      <a:pt x="116" y="96"/>
                    </a:lnTo>
                    <a:lnTo>
                      <a:pt x="116" y="100"/>
                    </a:lnTo>
                    <a:lnTo>
                      <a:pt x="120" y="100"/>
                    </a:lnTo>
                    <a:lnTo>
                      <a:pt x="124" y="100"/>
                    </a:lnTo>
                    <a:lnTo>
                      <a:pt x="124" y="104"/>
                    </a:lnTo>
                    <a:lnTo>
                      <a:pt x="128" y="100"/>
                    </a:lnTo>
                    <a:lnTo>
                      <a:pt x="132" y="100"/>
                    </a:lnTo>
                    <a:lnTo>
                      <a:pt x="136" y="100"/>
                    </a:lnTo>
                    <a:lnTo>
                      <a:pt x="136" y="104"/>
                    </a:lnTo>
                    <a:lnTo>
                      <a:pt x="136" y="108"/>
                    </a:lnTo>
                    <a:lnTo>
                      <a:pt x="132" y="108"/>
                    </a:lnTo>
                    <a:lnTo>
                      <a:pt x="132" y="112"/>
                    </a:lnTo>
                    <a:lnTo>
                      <a:pt x="136" y="112"/>
                    </a:lnTo>
                    <a:lnTo>
                      <a:pt x="142" y="116"/>
                    </a:lnTo>
                    <a:lnTo>
                      <a:pt x="146" y="116"/>
                    </a:lnTo>
                    <a:lnTo>
                      <a:pt x="150" y="120"/>
                    </a:lnTo>
                    <a:lnTo>
                      <a:pt x="154" y="120"/>
                    </a:lnTo>
                    <a:lnTo>
                      <a:pt x="154" y="122"/>
                    </a:lnTo>
                    <a:lnTo>
                      <a:pt x="158" y="126"/>
                    </a:lnTo>
                    <a:lnTo>
                      <a:pt x="162" y="126"/>
                    </a:lnTo>
                    <a:lnTo>
                      <a:pt x="162" y="130"/>
                    </a:lnTo>
                    <a:lnTo>
                      <a:pt x="166" y="130"/>
                    </a:lnTo>
                    <a:lnTo>
                      <a:pt x="168" y="134"/>
                    </a:lnTo>
                    <a:lnTo>
                      <a:pt x="168" y="138"/>
                    </a:lnTo>
                    <a:lnTo>
                      <a:pt x="168" y="142"/>
                    </a:lnTo>
                    <a:lnTo>
                      <a:pt x="168" y="146"/>
                    </a:lnTo>
                    <a:lnTo>
                      <a:pt x="168" y="142"/>
                    </a:lnTo>
                    <a:lnTo>
                      <a:pt x="166" y="142"/>
                    </a:lnTo>
                    <a:lnTo>
                      <a:pt x="162" y="142"/>
                    </a:lnTo>
                    <a:lnTo>
                      <a:pt x="162" y="138"/>
                    </a:lnTo>
                    <a:lnTo>
                      <a:pt x="162" y="134"/>
                    </a:lnTo>
                    <a:lnTo>
                      <a:pt x="158" y="134"/>
                    </a:lnTo>
                    <a:lnTo>
                      <a:pt x="154" y="134"/>
                    </a:lnTo>
                    <a:lnTo>
                      <a:pt x="150" y="130"/>
                    </a:lnTo>
                    <a:lnTo>
                      <a:pt x="154" y="130"/>
                    </a:lnTo>
                    <a:lnTo>
                      <a:pt x="150" y="130"/>
                    </a:lnTo>
                    <a:lnTo>
                      <a:pt x="146" y="130"/>
                    </a:lnTo>
                    <a:lnTo>
                      <a:pt x="146" y="134"/>
                    </a:lnTo>
                    <a:lnTo>
                      <a:pt x="142" y="138"/>
                    </a:lnTo>
                    <a:lnTo>
                      <a:pt x="142" y="142"/>
                    </a:lnTo>
                    <a:lnTo>
                      <a:pt x="142" y="146"/>
                    </a:lnTo>
                    <a:lnTo>
                      <a:pt x="146" y="146"/>
                    </a:lnTo>
                    <a:lnTo>
                      <a:pt x="146" y="150"/>
                    </a:lnTo>
                    <a:lnTo>
                      <a:pt x="150" y="150"/>
                    </a:lnTo>
                    <a:lnTo>
                      <a:pt x="150" y="152"/>
                    </a:lnTo>
                    <a:lnTo>
                      <a:pt x="150" y="156"/>
                    </a:lnTo>
                    <a:lnTo>
                      <a:pt x="150" y="160"/>
                    </a:lnTo>
                    <a:lnTo>
                      <a:pt x="146" y="160"/>
                    </a:lnTo>
                    <a:lnTo>
                      <a:pt x="142" y="160"/>
                    </a:lnTo>
                    <a:lnTo>
                      <a:pt x="142" y="164"/>
                    </a:lnTo>
                    <a:lnTo>
                      <a:pt x="142" y="168"/>
                    </a:lnTo>
                    <a:lnTo>
                      <a:pt x="142" y="172"/>
                    </a:lnTo>
                    <a:lnTo>
                      <a:pt x="138" y="172"/>
                    </a:lnTo>
                    <a:lnTo>
                      <a:pt x="136" y="176"/>
                    </a:lnTo>
                    <a:lnTo>
                      <a:pt x="136" y="178"/>
                    </a:lnTo>
                    <a:lnTo>
                      <a:pt x="132" y="178"/>
                    </a:lnTo>
                    <a:lnTo>
                      <a:pt x="128" y="178"/>
                    </a:lnTo>
                    <a:lnTo>
                      <a:pt x="128" y="176"/>
                    </a:lnTo>
                    <a:lnTo>
                      <a:pt x="132" y="172"/>
                    </a:lnTo>
                    <a:lnTo>
                      <a:pt x="132" y="168"/>
                    </a:lnTo>
                    <a:lnTo>
                      <a:pt x="132" y="164"/>
                    </a:lnTo>
                    <a:lnTo>
                      <a:pt x="136" y="164"/>
                    </a:lnTo>
                    <a:lnTo>
                      <a:pt x="138" y="164"/>
                    </a:lnTo>
                    <a:lnTo>
                      <a:pt x="138" y="160"/>
                    </a:lnTo>
                    <a:lnTo>
                      <a:pt x="136" y="160"/>
                    </a:lnTo>
                    <a:lnTo>
                      <a:pt x="136" y="156"/>
                    </a:lnTo>
                    <a:lnTo>
                      <a:pt x="136" y="152"/>
                    </a:lnTo>
                    <a:lnTo>
                      <a:pt x="136" y="150"/>
                    </a:lnTo>
                    <a:lnTo>
                      <a:pt x="132" y="150"/>
                    </a:lnTo>
                    <a:lnTo>
                      <a:pt x="132" y="146"/>
                    </a:lnTo>
                    <a:lnTo>
                      <a:pt x="132" y="142"/>
                    </a:lnTo>
                    <a:lnTo>
                      <a:pt x="128" y="138"/>
                    </a:lnTo>
                    <a:lnTo>
                      <a:pt x="124" y="138"/>
                    </a:lnTo>
                    <a:lnTo>
                      <a:pt x="120" y="138"/>
                    </a:lnTo>
                    <a:lnTo>
                      <a:pt x="120" y="134"/>
                    </a:lnTo>
                    <a:lnTo>
                      <a:pt x="120" y="130"/>
                    </a:lnTo>
                    <a:lnTo>
                      <a:pt x="116" y="126"/>
                    </a:lnTo>
                    <a:lnTo>
                      <a:pt x="112" y="126"/>
                    </a:lnTo>
                    <a:lnTo>
                      <a:pt x="110" y="122"/>
                    </a:lnTo>
                    <a:lnTo>
                      <a:pt x="106" y="122"/>
                    </a:lnTo>
                    <a:lnTo>
                      <a:pt x="106" y="120"/>
                    </a:lnTo>
                    <a:lnTo>
                      <a:pt x="106" y="116"/>
                    </a:lnTo>
                    <a:lnTo>
                      <a:pt x="102" y="116"/>
                    </a:lnTo>
                    <a:lnTo>
                      <a:pt x="98" y="116"/>
                    </a:lnTo>
                    <a:lnTo>
                      <a:pt x="94" y="116"/>
                    </a:lnTo>
                    <a:lnTo>
                      <a:pt x="90" y="116"/>
                    </a:lnTo>
                    <a:lnTo>
                      <a:pt x="90" y="112"/>
                    </a:lnTo>
                    <a:lnTo>
                      <a:pt x="86" y="112"/>
                    </a:lnTo>
                    <a:lnTo>
                      <a:pt x="86" y="108"/>
                    </a:lnTo>
                    <a:lnTo>
                      <a:pt x="82" y="108"/>
                    </a:lnTo>
                    <a:lnTo>
                      <a:pt x="80" y="104"/>
                    </a:lnTo>
                    <a:lnTo>
                      <a:pt x="80" y="100"/>
                    </a:lnTo>
                    <a:lnTo>
                      <a:pt x="76" y="100"/>
                    </a:lnTo>
                    <a:lnTo>
                      <a:pt x="76" y="96"/>
                    </a:lnTo>
                    <a:lnTo>
                      <a:pt x="72" y="96"/>
                    </a:lnTo>
                    <a:lnTo>
                      <a:pt x="72" y="94"/>
                    </a:lnTo>
                    <a:lnTo>
                      <a:pt x="68" y="94"/>
                    </a:lnTo>
                    <a:lnTo>
                      <a:pt x="64" y="94"/>
                    </a:lnTo>
                    <a:lnTo>
                      <a:pt x="64" y="90"/>
                    </a:lnTo>
                    <a:lnTo>
                      <a:pt x="64" y="86"/>
                    </a:lnTo>
                    <a:lnTo>
                      <a:pt x="60" y="86"/>
                    </a:lnTo>
                    <a:lnTo>
                      <a:pt x="60" y="82"/>
                    </a:lnTo>
                    <a:lnTo>
                      <a:pt x="56" y="82"/>
                    </a:lnTo>
                    <a:lnTo>
                      <a:pt x="56" y="80"/>
                    </a:lnTo>
                    <a:lnTo>
                      <a:pt x="56" y="76"/>
                    </a:lnTo>
                    <a:lnTo>
                      <a:pt x="54" y="72"/>
                    </a:lnTo>
                    <a:lnTo>
                      <a:pt x="54" y="68"/>
                    </a:lnTo>
                    <a:lnTo>
                      <a:pt x="54" y="64"/>
                    </a:lnTo>
                    <a:lnTo>
                      <a:pt x="50" y="60"/>
                    </a:lnTo>
                    <a:lnTo>
                      <a:pt x="46" y="60"/>
                    </a:lnTo>
                    <a:lnTo>
                      <a:pt x="42" y="56"/>
                    </a:lnTo>
                    <a:lnTo>
                      <a:pt x="38" y="56"/>
                    </a:lnTo>
                    <a:lnTo>
                      <a:pt x="30" y="52"/>
                    </a:lnTo>
                    <a:lnTo>
                      <a:pt x="26" y="56"/>
                    </a:lnTo>
                    <a:lnTo>
                      <a:pt x="26" y="60"/>
                    </a:lnTo>
                    <a:lnTo>
                      <a:pt x="24" y="60"/>
                    </a:lnTo>
                    <a:lnTo>
                      <a:pt x="24" y="64"/>
                    </a:lnTo>
                    <a:lnTo>
                      <a:pt x="20" y="64"/>
                    </a:lnTo>
                    <a:lnTo>
                      <a:pt x="16" y="64"/>
                    </a:lnTo>
                    <a:lnTo>
                      <a:pt x="16" y="68"/>
                    </a:lnTo>
                    <a:lnTo>
                      <a:pt x="16" y="64"/>
                    </a:lnTo>
                    <a:lnTo>
                      <a:pt x="12" y="64"/>
                    </a:lnTo>
                    <a:lnTo>
                      <a:pt x="16" y="64"/>
                    </a:lnTo>
                    <a:lnTo>
                      <a:pt x="16" y="60"/>
                    </a:lnTo>
                    <a:lnTo>
                      <a:pt x="16" y="56"/>
                    </a:lnTo>
                    <a:lnTo>
                      <a:pt x="16" y="60"/>
                    </a:lnTo>
                    <a:lnTo>
                      <a:pt x="12" y="60"/>
                    </a:lnTo>
                    <a:lnTo>
                      <a:pt x="8" y="56"/>
                    </a:lnTo>
                    <a:lnTo>
                      <a:pt x="4" y="56"/>
                    </a:lnTo>
                    <a:lnTo>
                      <a:pt x="4" y="52"/>
                    </a:lnTo>
                    <a:lnTo>
                      <a:pt x="4" y="50"/>
                    </a:lnTo>
                    <a:lnTo>
                      <a:pt x="8" y="46"/>
                    </a:lnTo>
                    <a:lnTo>
                      <a:pt x="4" y="46"/>
                    </a:lnTo>
                    <a:lnTo>
                      <a:pt x="0" y="42"/>
                    </a:lnTo>
                    <a:lnTo>
                      <a:pt x="0" y="38"/>
                    </a:lnTo>
                    <a:lnTo>
                      <a:pt x="4" y="38"/>
                    </a:lnTo>
                    <a:lnTo>
                      <a:pt x="8" y="38"/>
                    </a:lnTo>
                    <a:lnTo>
                      <a:pt x="8" y="34"/>
                    </a:lnTo>
                    <a:lnTo>
                      <a:pt x="8" y="30"/>
                    </a:lnTo>
                    <a:lnTo>
                      <a:pt x="4" y="30"/>
                    </a:lnTo>
                    <a:lnTo>
                      <a:pt x="4" y="26"/>
                    </a:lnTo>
                    <a:lnTo>
                      <a:pt x="4" y="24"/>
                    </a:lnTo>
                    <a:lnTo>
                      <a:pt x="8" y="24"/>
                    </a:lnTo>
                    <a:lnTo>
                      <a:pt x="12" y="24"/>
                    </a:lnTo>
                    <a:lnTo>
                      <a:pt x="16" y="24"/>
                    </a:lnTo>
                    <a:lnTo>
                      <a:pt x="20" y="24"/>
                    </a:lnTo>
                    <a:lnTo>
                      <a:pt x="24" y="20"/>
                    </a:lnTo>
                    <a:lnTo>
                      <a:pt x="24" y="16"/>
                    </a:lnTo>
                    <a:lnTo>
                      <a:pt x="26" y="12"/>
                    </a:lnTo>
                    <a:lnTo>
                      <a:pt x="26" y="16"/>
                    </a:lnTo>
                    <a:lnTo>
                      <a:pt x="30" y="20"/>
                    </a:lnTo>
                    <a:lnTo>
                      <a:pt x="34" y="20"/>
                    </a:lnTo>
                    <a:lnTo>
                      <a:pt x="30" y="24"/>
                    </a:lnTo>
                    <a:lnTo>
                      <a:pt x="34" y="24"/>
                    </a:lnTo>
                    <a:lnTo>
                      <a:pt x="34" y="26"/>
                    </a:lnTo>
                    <a:lnTo>
                      <a:pt x="34" y="24"/>
                    </a:lnTo>
                    <a:lnTo>
                      <a:pt x="34" y="20"/>
                    </a:lnTo>
                    <a:lnTo>
                      <a:pt x="38" y="20"/>
                    </a:lnTo>
                    <a:lnTo>
                      <a:pt x="38" y="16"/>
                    </a:lnTo>
                    <a:lnTo>
                      <a:pt x="38" y="12"/>
                    </a:lnTo>
                    <a:lnTo>
                      <a:pt x="42" y="12"/>
                    </a:lnTo>
                    <a:lnTo>
                      <a:pt x="42" y="16"/>
                    </a:lnTo>
                    <a:lnTo>
                      <a:pt x="46" y="16"/>
                    </a:lnTo>
                    <a:lnTo>
                      <a:pt x="50" y="16"/>
                    </a:lnTo>
                    <a:lnTo>
                      <a:pt x="54" y="16"/>
                    </a:lnTo>
                    <a:lnTo>
                      <a:pt x="50" y="12"/>
                    </a:lnTo>
                    <a:lnTo>
                      <a:pt x="50" y="8"/>
                    </a:lnTo>
                    <a:lnTo>
                      <a:pt x="54" y="8"/>
                    </a:lnTo>
                    <a:lnTo>
                      <a:pt x="54" y="12"/>
                    </a:lnTo>
                    <a:lnTo>
                      <a:pt x="56" y="12"/>
                    </a:lnTo>
                    <a:lnTo>
                      <a:pt x="56" y="8"/>
                    </a:lnTo>
                    <a:lnTo>
                      <a:pt x="56" y="4"/>
                    </a:lnTo>
                    <a:lnTo>
                      <a:pt x="60" y="4"/>
                    </a:lnTo>
                    <a:lnTo>
                      <a:pt x="60" y="8"/>
                    </a:lnTo>
                    <a:lnTo>
                      <a:pt x="64" y="4"/>
                    </a:lnTo>
                    <a:lnTo>
                      <a:pt x="64" y="0"/>
                    </a:lnTo>
                    <a:lnTo>
                      <a:pt x="72" y="0"/>
                    </a:lnTo>
                    <a:lnTo>
                      <a:pt x="76" y="0"/>
                    </a:lnTo>
                    <a:lnTo>
                      <a:pt x="80" y="0"/>
                    </a:lnTo>
                    <a:lnTo>
                      <a:pt x="80" y="4"/>
                    </a:lnTo>
                    <a:lnTo>
                      <a:pt x="82" y="4"/>
                    </a:lnTo>
                    <a:lnTo>
                      <a:pt x="82" y="8"/>
                    </a:lnTo>
                    <a:lnTo>
                      <a:pt x="86" y="8"/>
                    </a:lnTo>
                    <a:lnTo>
                      <a:pt x="90" y="8"/>
                    </a:lnTo>
                    <a:lnTo>
                      <a:pt x="94" y="12"/>
                    </a:lnTo>
                    <a:lnTo>
                      <a:pt x="98" y="12"/>
                    </a:lnTo>
                    <a:lnTo>
                      <a:pt x="102" y="12"/>
                    </a:lnTo>
                    <a:lnTo>
                      <a:pt x="98" y="16"/>
                    </a:lnTo>
                    <a:lnTo>
                      <a:pt x="98" y="20"/>
                    </a:lnTo>
                    <a:lnTo>
                      <a:pt x="98" y="16"/>
                    </a:lnTo>
                    <a:lnTo>
                      <a:pt x="98" y="20"/>
                    </a:lnTo>
                    <a:lnTo>
                      <a:pt x="102" y="20"/>
                    </a:lnTo>
                    <a:lnTo>
                      <a:pt x="98" y="20"/>
                    </a:lnTo>
                    <a:lnTo>
                      <a:pt x="98" y="24"/>
                    </a:lnTo>
                    <a:lnTo>
                      <a:pt x="102" y="24"/>
                    </a:lnTo>
                    <a:lnTo>
                      <a:pt x="102" y="26"/>
                    </a:lnTo>
                    <a:lnTo>
                      <a:pt x="106" y="26"/>
                    </a:lnTo>
                    <a:lnTo>
                      <a:pt x="106" y="30"/>
                    </a:lnTo>
                    <a:lnTo>
                      <a:pt x="102" y="30"/>
                    </a:lnTo>
                    <a:lnTo>
                      <a:pt x="102" y="26"/>
                    </a:lnTo>
                    <a:lnTo>
                      <a:pt x="98" y="26"/>
                    </a:lnTo>
                    <a:lnTo>
                      <a:pt x="94" y="26"/>
                    </a:lnTo>
                    <a:lnTo>
                      <a:pt x="94" y="30"/>
                    </a:lnTo>
                    <a:lnTo>
                      <a:pt x="90" y="30"/>
                    </a:lnTo>
                    <a:lnTo>
                      <a:pt x="86" y="30"/>
                    </a:lnTo>
                    <a:lnTo>
                      <a:pt x="82" y="34"/>
                    </a:lnTo>
                    <a:lnTo>
                      <a:pt x="82" y="30"/>
                    </a:lnTo>
                    <a:lnTo>
                      <a:pt x="86" y="30"/>
                    </a:lnTo>
                    <a:lnTo>
                      <a:pt x="82" y="30"/>
                    </a:lnTo>
                    <a:lnTo>
                      <a:pt x="82" y="34"/>
                    </a:lnTo>
                    <a:lnTo>
                      <a:pt x="80" y="34"/>
                    </a:lnTo>
                    <a:lnTo>
                      <a:pt x="80" y="38"/>
                    </a:lnTo>
                    <a:lnTo>
                      <a:pt x="82" y="42"/>
                    </a:lnTo>
                    <a:lnTo>
                      <a:pt x="86" y="42"/>
                    </a:lnTo>
                    <a:lnTo>
                      <a:pt x="82" y="46"/>
                    </a:lnTo>
                    <a:lnTo>
                      <a:pt x="80" y="50"/>
                    </a:lnTo>
                    <a:lnTo>
                      <a:pt x="82" y="52"/>
                    </a:lnTo>
                    <a:lnTo>
                      <a:pt x="82" y="56"/>
                    </a:lnTo>
                    <a:lnTo>
                      <a:pt x="82" y="60"/>
                    </a:lnTo>
                    <a:lnTo>
                      <a:pt x="86" y="60"/>
                    </a:lnTo>
                    <a:lnTo>
                      <a:pt x="86" y="64"/>
                    </a:lnTo>
                    <a:lnTo>
                      <a:pt x="86" y="64"/>
                    </a:lnTo>
                    <a:lnTo>
                      <a:pt x="86" y="64"/>
                    </a:lnTo>
                    <a:close/>
                    <a:moveTo>
                      <a:pt x="82" y="100"/>
                    </a:moveTo>
                    <a:lnTo>
                      <a:pt x="82" y="104"/>
                    </a:lnTo>
                    <a:lnTo>
                      <a:pt x="82" y="100"/>
                    </a:lnTo>
                    <a:lnTo>
                      <a:pt x="82" y="100"/>
                    </a:lnTo>
                    <a:lnTo>
                      <a:pt x="82" y="100"/>
                    </a:lnTo>
                    <a:close/>
                    <a:moveTo>
                      <a:pt x="82" y="64"/>
                    </a:moveTo>
                    <a:lnTo>
                      <a:pt x="82" y="60"/>
                    </a:lnTo>
                    <a:lnTo>
                      <a:pt x="82" y="64"/>
                    </a:lnTo>
                    <a:lnTo>
                      <a:pt x="82" y="64"/>
                    </a:lnTo>
                    <a:lnTo>
                      <a:pt x="82" y="64"/>
                    </a:lnTo>
                    <a:close/>
                    <a:moveTo>
                      <a:pt x="56" y="86"/>
                    </a:moveTo>
                    <a:lnTo>
                      <a:pt x="54" y="86"/>
                    </a:lnTo>
                    <a:lnTo>
                      <a:pt x="50" y="86"/>
                    </a:lnTo>
                    <a:lnTo>
                      <a:pt x="54" y="86"/>
                    </a:lnTo>
                    <a:lnTo>
                      <a:pt x="54" y="82"/>
                    </a:lnTo>
                    <a:lnTo>
                      <a:pt x="56" y="82"/>
                    </a:lnTo>
                    <a:lnTo>
                      <a:pt x="56" y="86"/>
                    </a:lnTo>
                    <a:lnTo>
                      <a:pt x="56" y="86"/>
                    </a:lnTo>
                    <a:lnTo>
                      <a:pt x="56" y="86"/>
                    </a:lnTo>
                    <a:close/>
                    <a:moveTo>
                      <a:pt x="26" y="152"/>
                    </a:moveTo>
                    <a:lnTo>
                      <a:pt x="26" y="150"/>
                    </a:lnTo>
                    <a:lnTo>
                      <a:pt x="26" y="146"/>
                    </a:lnTo>
                    <a:lnTo>
                      <a:pt x="26" y="142"/>
                    </a:lnTo>
                    <a:lnTo>
                      <a:pt x="26" y="138"/>
                    </a:lnTo>
                    <a:lnTo>
                      <a:pt x="26" y="134"/>
                    </a:lnTo>
                    <a:lnTo>
                      <a:pt x="26" y="130"/>
                    </a:lnTo>
                    <a:lnTo>
                      <a:pt x="26" y="126"/>
                    </a:lnTo>
                    <a:lnTo>
                      <a:pt x="24" y="126"/>
                    </a:lnTo>
                    <a:lnTo>
                      <a:pt x="24" y="122"/>
                    </a:lnTo>
                    <a:lnTo>
                      <a:pt x="26" y="122"/>
                    </a:lnTo>
                    <a:lnTo>
                      <a:pt x="30" y="122"/>
                    </a:lnTo>
                    <a:lnTo>
                      <a:pt x="34" y="120"/>
                    </a:lnTo>
                    <a:lnTo>
                      <a:pt x="38" y="116"/>
                    </a:lnTo>
                    <a:lnTo>
                      <a:pt x="42" y="116"/>
                    </a:lnTo>
                    <a:lnTo>
                      <a:pt x="42" y="120"/>
                    </a:lnTo>
                    <a:lnTo>
                      <a:pt x="46" y="120"/>
                    </a:lnTo>
                    <a:lnTo>
                      <a:pt x="42" y="122"/>
                    </a:lnTo>
                    <a:lnTo>
                      <a:pt x="46" y="122"/>
                    </a:lnTo>
                    <a:lnTo>
                      <a:pt x="46" y="126"/>
                    </a:lnTo>
                    <a:lnTo>
                      <a:pt x="46" y="130"/>
                    </a:lnTo>
                    <a:lnTo>
                      <a:pt x="46" y="134"/>
                    </a:lnTo>
                    <a:lnTo>
                      <a:pt x="46" y="138"/>
                    </a:lnTo>
                    <a:lnTo>
                      <a:pt x="46" y="142"/>
                    </a:lnTo>
                    <a:lnTo>
                      <a:pt x="46" y="146"/>
                    </a:lnTo>
                    <a:lnTo>
                      <a:pt x="46" y="150"/>
                    </a:lnTo>
                    <a:lnTo>
                      <a:pt x="42" y="152"/>
                    </a:lnTo>
                    <a:lnTo>
                      <a:pt x="42" y="156"/>
                    </a:lnTo>
                    <a:lnTo>
                      <a:pt x="38" y="156"/>
                    </a:lnTo>
                    <a:lnTo>
                      <a:pt x="34" y="152"/>
                    </a:lnTo>
                    <a:lnTo>
                      <a:pt x="34" y="156"/>
                    </a:lnTo>
                    <a:lnTo>
                      <a:pt x="34" y="160"/>
                    </a:lnTo>
                    <a:lnTo>
                      <a:pt x="30" y="160"/>
                    </a:lnTo>
                    <a:lnTo>
                      <a:pt x="26" y="156"/>
                    </a:lnTo>
                    <a:lnTo>
                      <a:pt x="26" y="160"/>
                    </a:lnTo>
                    <a:lnTo>
                      <a:pt x="26" y="156"/>
                    </a:lnTo>
                    <a:lnTo>
                      <a:pt x="26" y="152"/>
                    </a:lnTo>
                    <a:lnTo>
                      <a:pt x="26" y="152"/>
                    </a:lnTo>
                    <a:lnTo>
                      <a:pt x="26" y="152"/>
                    </a:lnTo>
                    <a:close/>
                    <a:moveTo>
                      <a:pt x="120" y="206"/>
                    </a:moveTo>
                    <a:lnTo>
                      <a:pt x="120" y="202"/>
                    </a:lnTo>
                    <a:lnTo>
                      <a:pt x="116" y="202"/>
                    </a:lnTo>
                    <a:lnTo>
                      <a:pt x="112" y="202"/>
                    </a:lnTo>
                    <a:lnTo>
                      <a:pt x="112" y="198"/>
                    </a:lnTo>
                    <a:lnTo>
                      <a:pt x="110" y="198"/>
                    </a:lnTo>
                    <a:lnTo>
                      <a:pt x="110" y="194"/>
                    </a:lnTo>
                    <a:lnTo>
                      <a:pt x="106" y="194"/>
                    </a:lnTo>
                    <a:lnTo>
                      <a:pt x="102" y="194"/>
                    </a:lnTo>
                    <a:lnTo>
                      <a:pt x="98" y="190"/>
                    </a:lnTo>
                    <a:lnTo>
                      <a:pt x="94" y="190"/>
                    </a:lnTo>
                    <a:lnTo>
                      <a:pt x="94" y="186"/>
                    </a:lnTo>
                    <a:lnTo>
                      <a:pt x="90" y="186"/>
                    </a:lnTo>
                    <a:lnTo>
                      <a:pt x="86" y="186"/>
                    </a:lnTo>
                    <a:lnTo>
                      <a:pt x="82" y="186"/>
                    </a:lnTo>
                    <a:lnTo>
                      <a:pt x="82" y="182"/>
                    </a:lnTo>
                    <a:lnTo>
                      <a:pt x="82" y="178"/>
                    </a:lnTo>
                    <a:lnTo>
                      <a:pt x="86" y="176"/>
                    </a:lnTo>
                    <a:lnTo>
                      <a:pt x="90" y="176"/>
                    </a:lnTo>
                    <a:lnTo>
                      <a:pt x="90" y="178"/>
                    </a:lnTo>
                    <a:lnTo>
                      <a:pt x="90" y="176"/>
                    </a:lnTo>
                    <a:lnTo>
                      <a:pt x="94" y="176"/>
                    </a:lnTo>
                    <a:lnTo>
                      <a:pt x="98" y="176"/>
                    </a:lnTo>
                    <a:lnTo>
                      <a:pt x="102" y="178"/>
                    </a:lnTo>
                    <a:lnTo>
                      <a:pt x="106" y="178"/>
                    </a:lnTo>
                    <a:lnTo>
                      <a:pt x="110" y="178"/>
                    </a:lnTo>
                    <a:lnTo>
                      <a:pt x="112" y="178"/>
                    </a:lnTo>
                    <a:lnTo>
                      <a:pt x="116" y="176"/>
                    </a:lnTo>
                    <a:lnTo>
                      <a:pt x="120" y="176"/>
                    </a:lnTo>
                    <a:lnTo>
                      <a:pt x="124" y="176"/>
                    </a:lnTo>
                    <a:lnTo>
                      <a:pt x="128" y="172"/>
                    </a:lnTo>
                    <a:lnTo>
                      <a:pt x="128" y="176"/>
                    </a:lnTo>
                    <a:lnTo>
                      <a:pt x="128" y="178"/>
                    </a:lnTo>
                    <a:lnTo>
                      <a:pt x="124" y="178"/>
                    </a:lnTo>
                    <a:lnTo>
                      <a:pt x="124" y="182"/>
                    </a:lnTo>
                    <a:lnTo>
                      <a:pt x="124" y="186"/>
                    </a:lnTo>
                    <a:lnTo>
                      <a:pt x="120" y="186"/>
                    </a:lnTo>
                    <a:lnTo>
                      <a:pt x="120" y="190"/>
                    </a:lnTo>
                    <a:lnTo>
                      <a:pt x="124" y="194"/>
                    </a:lnTo>
                    <a:lnTo>
                      <a:pt x="124" y="198"/>
                    </a:lnTo>
                    <a:lnTo>
                      <a:pt x="120" y="198"/>
                    </a:lnTo>
                    <a:lnTo>
                      <a:pt x="120" y="202"/>
                    </a:lnTo>
                    <a:lnTo>
                      <a:pt x="120" y="206"/>
                    </a:lnTo>
                    <a:lnTo>
                      <a:pt x="120" y="206"/>
                    </a:lnTo>
                    <a:lnTo>
                      <a:pt x="120" y="20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9" name="Freeform 109">
                <a:extLst>
                  <a:ext uri="{FF2B5EF4-FFF2-40B4-BE49-F238E27FC236}">
                    <a16:creationId xmlns:a16="http://schemas.microsoft.com/office/drawing/2014/main" id="{74A44C98-445D-474B-BF36-AB6FC9CC32DC}"/>
                  </a:ext>
                </a:extLst>
              </p:cNvPr>
              <p:cNvSpPr>
                <a:spLocks/>
              </p:cNvSpPr>
              <p:nvPr/>
            </p:nvSpPr>
            <p:spPr bwMode="auto">
              <a:xfrm>
                <a:off x="6042018" y="1884944"/>
                <a:ext cx="34997" cy="15738"/>
              </a:xfrm>
              <a:custGeom>
                <a:avLst/>
                <a:gdLst>
                  <a:gd name="T0" fmla="*/ 2 w 18"/>
                  <a:gd name="T1" fmla="*/ 8 h 8"/>
                  <a:gd name="T2" fmla="*/ 2 w 18"/>
                  <a:gd name="T3" fmla="*/ 8 h 8"/>
                  <a:gd name="T4" fmla="*/ 2 w 18"/>
                  <a:gd name="T5" fmla="*/ 8 h 8"/>
                  <a:gd name="T6" fmla="*/ 0 w 18"/>
                  <a:gd name="T7" fmla="*/ 8 h 8"/>
                  <a:gd name="T8" fmla="*/ 0 w 18"/>
                  <a:gd name="T9" fmla="*/ 8 h 8"/>
                  <a:gd name="T10" fmla="*/ 2 w 18"/>
                  <a:gd name="T11" fmla="*/ 8 h 8"/>
                  <a:gd name="T12" fmla="*/ 2 w 18"/>
                  <a:gd name="T13" fmla="*/ 8 h 8"/>
                  <a:gd name="T14" fmla="*/ 2 w 18"/>
                  <a:gd name="T15" fmla="*/ 8 h 8"/>
                  <a:gd name="T16" fmla="*/ 6 w 18"/>
                  <a:gd name="T17" fmla="*/ 4 h 8"/>
                  <a:gd name="T18" fmla="*/ 6 w 18"/>
                  <a:gd name="T19" fmla="*/ 4 h 8"/>
                  <a:gd name="T20" fmla="*/ 10 w 18"/>
                  <a:gd name="T21" fmla="*/ 4 h 8"/>
                  <a:gd name="T22" fmla="*/ 10 w 18"/>
                  <a:gd name="T23" fmla="*/ 4 h 8"/>
                  <a:gd name="T24" fmla="*/ 10 w 18"/>
                  <a:gd name="T25" fmla="*/ 4 h 8"/>
                  <a:gd name="T26" fmla="*/ 10 w 18"/>
                  <a:gd name="T27" fmla="*/ 4 h 8"/>
                  <a:gd name="T28" fmla="*/ 10 w 18"/>
                  <a:gd name="T29" fmla="*/ 4 h 8"/>
                  <a:gd name="T30" fmla="*/ 10 w 18"/>
                  <a:gd name="T31" fmla="*/ 0 h 8"/>
                  <a:gd name="T32" fmla="*/ 10 w 18"/>
                  <a:gd name="T33" fmla="*/ 0 h 8"/>
                  <a:gd name="T34" fmla="*/ 10 w 18"/>
                  <a:gd name="T35" fmla="*/ 0 h 8"/>
                  <a:gd name="T36" fmla="*/ 10 w 18"/>
                  <a:gd name="T37" fmla="*/ 0 h 8"/>
                  <a:gd name="T38" fmla="*/ 14 w 18"/>
                  <a:gd name="T39" fmla="*/ 0 h 8"/>
                  <a:gd name="T40" fmla="*/ 14 w 18"/>
                  <a:gd name="T41" fmla="*/ 0 h 8"/>
                  <a:gd name="T42" fmla="*/ 18 w 18"/>
                  <a:gd name="T43" fmla="*/ 0 h 8"/>
                  <a:gd name="T44" fmla="*/ 18 w 18"/>
                  <a:gd name="T45" fmla="*/ 0 h 8"/>
                  <a:gd name="T46" fmla="*/ 18 w 18"/>
                  <a:gd name="T47" fmla="*/ 0 h 8"/>
                  <a:gd name="T48" fmla="*/ 18 w 18"/>
                  <a:gd name="T49" fmla="*/ 0 h 8"/>
                  <a:gd name="T50" fmla="*/ 18 w 18"/>
                  <a:gd name="T51" fmla="*/ 0 h 8"/>
                  <a:gd name="T52" fmla="*/ 18 w 18"/>
                  <a:gd name="T53" fmla="*/ 0 h 8"/>
                  <a:gd name="T54" fmla="*/ 18 w 18"/>
                  <a:gd name="T55" fmla="*/ 4 h 8"/>
                  <a:gd name="T56" fmla="*/ 18 w 18"/>
                  <a:gd name="T57" fmla="*/ 4 h 8"/>
                  <a:gd name="T58" fmla="*/ 18 w 18"/>
                  <a:gd name="T59" fmla="*/ 4 h 8"/>
                  <a:gd name="T60" fmla="*/ 14 w 18"/>
                  <a:gd name="T61" fmla="*/ 4 h 8"/>
                  <a:gd name="T62" fmla="*/ 14 w 18"/>
                  <a:gd name="T63" fmla="*/ 4 h 8"/>
                  <a:gd name="T64" fmla="*/ 10 w 18"/>
                  <a:gd name="T65" fmla="*/ 4 h 8"/>
                  <a:gd name="T66" fmla="*/ 10 w 18"/>
                  <a:gd name="T67" fmla="*/ 4 h 8"/>
                  <a:gd name="T68" fmla="*/ 10 w 18"/>
                  <a:gd name="T69" fmla="*/ 4 h 8"/>
                  <a:gd name="T70" fmla="*/ 10 w 18"/>
                  <a:gd name="T71" fmla="*/ 4 h 8"/>
                  <a:gd name="T72" fmla="*/ 10 w 18"/>
                  <a:gd name="T73" fmla="*/ 4 h 8"/>
                  <a:gd name="T74" fmla="*/ 10 w 18"/>
                  <a:gd name="T75" fmla="*/ 4 h 8"/>
                  <a:gd name="T76" fmla="*/ 6 w 18"/>
                  <a:gd name="T77" fmla="*/ 4 h 8"/>
                  <a:gd name="T78" fmla="*/ 6 w 18"/>
                  <a:gd name="T79" fmla="*/ 4 h 8"/>
                  <a:gd name="T80" fmla="*/ 6 w 18"/>
                  <a:gd name="T81" fmla="*/ 4 h 8"/>
                  <a:gd name="T82" fmla="*/ 2 w 18"/>
                  <a:gd name="T83" fmla="*/ 8 h 8"/>
                  <a:gd name="T84" fmla="*/ 2 w 18"/>
                  <a:gd name="T85" fmla="*/ 8 h 8"/>
                  <a:gd name="T86" fmla="*/ 2 w 18"/>
                  <a:gd name="T87" fmla="*/ 8 h 8"/>
                  <a:gd name="T88" fmla="*/ 2 w 18"/>
                  <a:gd name="T89" fmla="*/ 8 h 8"/>
                  <a:gd name="T90" fmla="*/ 2 w 18"/>
                  <a:gd name="T91" fmla="*/ 8 h 8"/>
                  <a:gd name="T92" fmla="*/ 2 w 18"/>
                  <a:gd name="T93" fmla="*/ 8 h 8"/>
                  <a:gd name="T94" fmla="*/ 2 w 18"/>
                  <a:gd name="T95" fmla="*/ 8 h 8"/>
                  <a:gd name="T96" fmla="*/ 2 w 18"/>
                  <a:gd name="T9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8">
                    <a:moveTo>
                      <a:pt x="2" y="8"/>
                    </a:moveTo>
                    <a:lnTo>
                      <a:pt x="2" y="8"/>
                    </a:lnTo>
                    <a:lnTo>
                      <a:pt x="2" y="8"/>
                    </a:lnTo>
                    <a:lnTo>
                      <a:pt x="0" y="8"/>
                    </a:lnTo>
                    <a:lnTo>
                      <a:pt x="0" y="8"/>
                    </a:lnTo>
                    <a:lnTo>
                      <a:pt x="2" y="8"/>
                    </a:lnTo>
                    <a:lnTo>
                      <a:pt x="2" y="8"/>
                    </a:lnTo>
                    <a:lnTo>
                      <a:pt x="2" y="8"/>
                    </a:lnTo>
                    <a:lnTo>
                      <a:pt x="6" y="4"/>
                    </a:lnTo>
                    <a:lnTo>
                      <a:pt x="6" y="4"/>
                    </a:lnTo>
                    <a:lnTo>
                      <a:pt x="10" y="4"/>
                    </a:lnTo>
                    <a:lnTo>
                      <a:pt x="10" y="4"/>
                    </a:lnTo>
                    <a:lnTo>
                      <a:pt x="10" y="4"/>
                    </a:lnTo>
                    <a:lnTo>
                      <a:pt x="10" y="4"/>
                    </a:lnTo>
                    <a:lnTo>
                      <a:pt x="10" y="4"/>
                    </a:lnTo>
                    <a:lnTo>
                      <a:pt x="10" y="0"/>
                    </a:lnTo>
                    <a:lnTo>
                      <a:pt x="10" y="0"/>
                    </a:lnTo>
                    <a:lnTo>
                      <a:pt x="10" y="0"/>
                    </a:lnTo>
                    <a:lnTo>
                      <a:pt x="10" y="0"/>
                    </a:lnTo>
                    <a:lnTo>
                      <a:pt x="14" y="0"/>
                    </a:lnTo>
                    <a:lnTo>
                      <a:pt x="14" y="0"/>
                    </a:lnTo>
                    <a:lnTo>
                      <a:pt x="18" y="0"/>
                    </a:lnTo>
                    <a:lnTo>
                      <a:pt x="18" y="0"/>
                    </a:lnTo>
                    <a:lnTo>
                      <a:pt x="18" y="0"/>
                    </a:lnTo>
                    <a:lnTo>
                      <a:pt x="18" y="0"/>
                    </a:lnTo>
                    <a:lnTo>
                      <a:pt x="18" y="0"/>
                    </a:lnTo>
                    <a:lnTo>
                      <a:pt x="18" y="0"/>
                    </a:lnTo>
                    <a:lnTo>
                      <a:pt x="18" y="4"/>
                    </a:lnTo>
                    <a:lnTo>
                      <a:pt x="18" y="4"/>
                    </a:lnTo>
                    <a:lnTo>
                      <a:pt x="18" y="4"/>
                    </a:lnTo>
                    <a:lnTo>
                      <a:pt x="14" y="4"/>
                    </a:lnTo>
                    <a:lnTo>
                      <a:pt x="14" y="4"/>
                    </a:lnTo>
                    <a:lnTo>
                      <a:pt x="10" y="4"/>
                    </a:lnTo>
                    <a:lnTo>
                      <a:pt x="10" y="4"/>
                    </a:lnTo>
                    <a:lnTo>
                      <a:pt x="10" y="4"/>
                    </a:lnTo>
                    <a:lnTo>
                      <a:pt x="10" y="4"/>
                    </a:lnTo>
                    <a:lnTo>
                      <a:pt x="10" y="4"/>
                    </a:lnTo>
                    <a:lnTo>
                      <a:pt x="10" y="4"/>
                    </a:lnTo>
                    <a:lnTo>
                      <a:pt x="6" y="4"/>
                    </a:lnTo>
                    <a:lnTo>
                      <a:pt x="6" y="4"/>
                    </a:lnTo>
                    <a:lnTo>
                      <a:pt x="6" y="4"/>
                    </a:lnTo>
                    <a:lnTo>
                      <a:pt x="2" y="8"/>
                    </a:lnTo>
                    <a:lnTo>
                      <a:pt x="2" y="8"/>
                    </a:lnTo>
                    <a:lnTo>
                      <a:pt x="2" y="8"/>
                    </a:lnTo>
                    <a:lnTo>
                      <a:pt x="2" y="8"/>
                    </a:lnTo>
                    <a:lnTo>
                      <a:pt x="2" y="8"/>
                    </a:lnTo>
                    <a:lnTo>
                      <a:pt x="2" y="8"/>
                    </a:lnTo>
                    <a:lnTo>
                      <a:pt x="2" y="8"/>
                    </a:lnTo>
                    <a:lnTo>
                      <a:pt x="2" y="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0" name="Freeform 110">
                <a:extLst>
                  <a:ext uri="{FF2B5EF4-FFF2-40B4-BE49-F238E27FC236}">
                    <a16:creationId xmlns:a16="http://schemas.microsoft.com/office/drawing/2014/main" id="{37A976AC-0E6E-488D-A3FF-6FFB4238B943}"/>
                  </a:ext>
                </a:extLst>
              </p:cNvPr>
              <p:cNvSpPr>
                <a:spLocks/>
              </p:cNvSpPr>
              <p:nvPr/>
            </p:nvSpPr>
            <p:spPr bwMode="auto">
              <a:xfrm>
                <a:off x="6874156" y="2502643"/>
                <a:ext cx="194425" cy="102294"/>
              </a:xfrm>
              <a:custGeom>
                <a:avLst/>
                <a:gdLst>
                  <a:gd name="T0" fmla="*/ 48 w 100"/>
                  <a:gd name="T1" fmla="*/ 4 h 52"/>
                  <a:gd name="T2" fmla="*/ 56 w 100"/>
                  <a:gd name="T3" fmla="*/ 0 h 52"/>
                  <a:gd name="T4" fmla="*/ 60 w 100"/>
                  <a:gd name="T5" fmla="*/ 0 h 52"/>
                  <a:gd name="T6" fmla="*/ 60 w 100"/>
                  <a:gd name="T7" fmla="*/ 0 h 52"/>
                  <a:gd name="T8" fmla="*/ 64 w 100"/>
                  <a:gd name="T9" fmla="*/ 4 h 52"/>
                  <a:gd name="T10" fmla="*/ 68 w 100"/>
                  <a:gd name="T11" fmla="*/ 4 h 52"/>
                  <a:gd name="T12" fmla="*/ 78 w 100"/>
                  <a:gd name="T13" fmla="*/ 10 h 52"/>
                  <a:gd name="T14" fmla="*/ 82 w 100"/>
                  <a:gd name="T15" fmla="*/ 10 h 52"/>
                  <a:gd name="T16" fmla="*/ 86 w 100"/>
                  <a:gd name="T17" fmla="*/ 10 h 52"/>
                  <a:gd name="T18" fmla="*/ 90 w 100"/>
                  <a:gd name="T19" fmla="*/ 10 h 52"/>
                  <a:gd name="T20" fmla="*/ 94 w 100"/>
                  <a:gd name="T21" fmla="*/ 14 h 52"/>
                  <a:gd name="T22" fmla="*/ 98 w 100"/>
                  <a:gd name="T23" fmla="*/ 18 h 52"/>
                  <a:gd name="T24" fmla="*/ 94 w 100"/>
                  <a:gd name="T25" fmla="*/ 26 h 52"/>
                  <a:gd name="T26" fmla="*/ 98 w 100"/>
                  <a:gd name="T27" fmla="*/ 30 h 52"/>
                  <a:gd name="T28" fmla="*/ 100 w 100"/>
                  <a:gd name="T29" fmla="*/ 36 h 52"/>
                  <a:gd name="T30" fmla="*/ 100 w 100"/>
                  <a:gd name="T31" fmla="*/ 40 h 52"/>
                  <a:gd name="T32" fmla="*/ 94 w 100"/>
                  <a:gd name="T33" fmla="*/ 48 h 52"/>
                  <a:gd name="T34" fmla="*/ 94 w 100"/>
                  <a:gd name="T35" fmla="*/ 52 h 52"/>
                  <a:gd name="T36" fmla="*/ 82 w 100"/>
                  <a:gd name="T37" fmla="*/ 48 h 52"/>
                  <a:gd name="T38" fmla="*/ 78 w 100"/>
                  <a:gd name="T39" fmla="*/ 52 h 52"/>
                  <a:gd name="T40" fmla="*/ 78 w 100"/>
                  <a:gd name="T41" fmla="*/ 52 h 52"/>
                  <a:gd name="T42" fmla="*/ 74 w 100"/>
                  <a:gd name="T43" fmla="*/ 52 h 52"/>
                  <a:gd name="T44" fmla="*/ 72 w 100"/>
                  <a:gd name="T45" fmla="*/ 48 h 52"/>
                  <a:gd name="T46" fmla="*/ 68 w 100"/>
                  <a:gd name="T47" fmla="*/ 44 h 52"/>
                  <a:gd name="T48" fmla="*/ 60 w 100"/>
                  <a:gd name="T49" fmla="*/ 40 h 52"/>
                  <a:gd name="T50" fmla="*/ 56 w 100"/>
                  <a:gd name="T51" fmla="*/ 40 h 52"/>
                  <a:gd name="T52" fmla="*/ 56 w 100"/>
                  <a:gd name="T53" fmla="*/ 36 h 52"/>
                  <a:gd name="T54" fmla="*/ 48 w 100"/>
                  <a:gd name="T55" fmla="*/ 40 h 52"/>
                  <a:gd name="T56" fmla="*/ 46 w 100"/>
                  <a:gd name="T57" fmla="*/ 40 h 52"/>
                  <a:gd name="T58" fmla="*/ 42 w 100"/>
                  <a:gd name="T59" fmla="*/ 40 h 52"/>
                  <a:gd name="T60" fmla="*/ 34 w 100"/>
                  <a:gd name="T61" fmla="*/ 36 h 52"/>
                  <a:gd name="T62" fmla="*/ 34 w 100"/>
                  <a:gd name="T63" fmla="*/ 36 h 52"/>
                  <a:gd name="T64" fmla="*/ 30 w 100"/>
                  <a:gd name="T65" fmla="*/ 40 h 52"/>
                  <a:gd name="T66" fmla="*/ 26 w 100"/>
                  <a:gd name="T67" fmla="*/ 36 h 52"/>
                  <a:gd name="T68" fmla="*/ 22 w 100"/>
                  <a:gd name="T69" fmla="*/ 36 h 52"/>
                  <a:gd name="T70" fmla="*/ 22 w 100"/>
                  <a:gd name="T71" fmla="*/ 36 h 52"/>
                  <a:gd name="T72" fmla="*/ 16 w 100"/>
                  <a:gd name="T73" fmla="*/ 36 h 52"/>
                  <a:gd name="T74" fmla="*/ 4 w 100"/>
                  <a:gd name="T75" fmla="*/ 40 h 52"/>
                  <a:gd name="T76" fmla="*/ 4 w 100"/>
                  <a:gd name="T77" fmla="*/ 40 h 52"/>
                  <a:gd name="T78" fmla="*/ 0 w 100"/>
                  <a:gd name="T79" fmla="*/ 44 h 52"/>
                  <a:gd name="T80" fmla="*/ 0 w 100"/>
                  <a:gd name="T81" fmla="*/ 40 h 52"/>
                  <a:gd name="T82" fmla="*/ 0 w 100"/>
                  <a:gd name="T83" fmla="*/ 32 h 52"/>
                  <a:gd name="T84" fmla="*/ 0 w 100"/>
                  <a:gd name="T85" fmla="*/ 32 h 52"/>
                  <a:gd name="T86" fmla="*/ 0 w 100"/>
                  <a:gd name="T87" fmla="*/ 30 h 52"/>
                  <a:gd name="T88" fmla="*/ 4 w 100"/>
                  <a:gd name="T89" fmla="*/ 26 h 52"/>
                  <a:gd name="T90" fmla="*/ 4 w 100"/>
                  <a:gd name="T91" fmla="*/ 22 h 52"/>
                  <a:gd name="T92" fmla="*/ 4 w 100"/>
                  <a:gd name="T93" fmla="*/ 18 h 52"/>
                  <a:gd name="T94" fmla="*/ 8 w 100"/>
                  <a:gd name="T95" fmla="*/ 10 h 52"/>
                  <a:gd name="T96" fmla="*/ 12 w 100"/>
                  <a:gd name="T97" fmla="*/ 10 h 52"/>
                  <a:gd name="T98" fmla="*/ 16 w 100"/>
                  <a:gd name="T99" fmla="*/ 10 h 52"/>
                  <a:gd name="T100" fmla="*/ 22 w 100"/>
                  <a:gd name="T101" fmla="*/ 6 h 52"/>
                  <a:gd name="T102" fmla="*/ 26 w 100"/>
                  <a:gd name="T103" fmla="*/ 14 h 52"/>
                  <a:gd name="T104" fmla="*/ 30 w 100"/>
                  <a:gd name="T105" fmla="*/ 14 h 52"/>
                  <a:gd name="T106" fmla="*/ 30 w 100"/>
                  <a:gd name="T107" fmla="*/ 22 h 52"/>
                  <a:gd name="T108" fmla="*/ 38 w 100"/>
                  <a:gd name="T109" fmla="*/ 26 h 52"/>
                  <a:gd name="T110" fmla="*/ 42 w 100"/>
                  <a:gd name="T111" fmla="*/ 22 h 52"/>
                  <a:gd name="T112" fmla="*/ 48 w 100"/>
                  <a:gd name="T113" fmla="*/ 18 h 52"/>
                  <a:gd name="T114" fmla="*/ 46 w 100"/>
                  <a:gd name="T115" fmla="*/ 6 h 52"/>
                  <a:gd name="T116" fmla="*/ 46 w 100"/>
                  <a:gd name="T1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 h="52">
                    <a:moveTo>
                      <a:pt x="46" y="4"/>
                    </a:moveTo>
                    <a:lnTo>
                      <a:pt x="46" y="4"/>
                    </a:lnTo>
                    <a:lnTo>
                      <a:pt x="46" y="4"/>
                    </a:lnTo>
                    <a:lnTo>
                      <a:pt x="48" y="4"/>
                    </a:lnTo>
                    <a:lnTo>
                      <a:pt x="48" y="4"/>
                    </a:lnTo>
                    <a:lnTo>
                      <a:pt x="48" y="4"/>
                    </a:lnTo>
                    <a:lnTo>
                      <a:pt x="48" y="4"/>
                    </a:lnTo>
                    <a:lnTo>
                      <a:pt x="52" y="4"/>
                    </a:lnTo>
                    <a:lnTo>
                      <a:pt x="56" y="0"/>
                    </a:lnTo>
                    <a:lnTo>
                      <a:pt x="56" y="0"/>
                    </a:lnTo>
                    <a:lnTo>
                      <a:pt x="56" y="0"/>
                    </a:lnTo>
                    <a:lnTo>
                      <a:pt x="56" y="0"/>
                    </a:lnTo>
                    <a:lnTo>
                      <a:pt x="56" y="0"/>
                    </a:lnTo>
                    <a:lnTo>
                      <a:pt x="60" y="0"/>
                    </a:lnTo>
                    <a:lnTo>
                      <a:pt x="60" y="0"/>
                    </a:lnTo>
                    <a:lnTo>
                      <a:pt x="60" y="0"/>
                    </a:lnTo>
                    <a:lnTo>
                      <a:pt x="60" y="0"/>
                    </a:lnTo>
                    <a:lnTo>
                      <a:pt x="60" y="4"/>
                    </a:lnTo>
                    <a:lnTo>
                      <a:pt x="60" y="4"/>
                    </a:lnTo>
                    <a:lnTo>
                      <a:pt x="60" y="0"/>
                    </a:lnTo>
                    <a:lnTo>
                      <a:pt x="60" y="0"/>
                    </a:lnTo>
                    <a:lnTo>
                      <a:pt x="60" y="0"/>
                    </a:lnTo>
                    <a:lnTo>
                      <a:pt x="60" y="0"/>
                    </a:lnTo>
                    <a:lnTo>
                      <a:pt x="64" y="0"/>
                    </a:lnTo>
                    <a:lnTo>
                      <a:pt x="64" y="4"/>
                    </a:lnTo>
                    <a:lnTo>
                      <a:pt x="64" y="4"/>
                    </a:lnTo>
                    <a:lnTo>
                      <a:pt x="68" y="4"/>
                    </a:lnTo>
                    <a:lnTo>
                      <a:pt x="68" y="4"/>
                    </a:lnTo>
                    <a:lnTo>
                      <a:pt x="68" y="4"/>
                    </a:lnTo>
                    <a:lnTo>
                      <a:pt x="68" y="4"/>
                    </a:lnTo>
                    <a:lnTo>
                      <a:pt x="72" y="6"/>
                    </a:lnTo>
                    <a:lnTo>
                      <a:pt x="72" y="6"/>
                    </a:lnTo>
                    <a:lnTo>
                      <a:pt x="74" y="10"/>
                    </a:lnTo>
                    <a:lnTo>
                      <a:pt x="74" y="10"/>
                    </a:lnTo>
                    <a:lnTo>
                      <a:pt x="78" y="10"/>
                    </a:lnTo>
                    <a:lnTo>
                      <a:pt x="78" y="10"/>
                    </a:lnTo>
                    <a:lnTo>
                      <a:pt x="78" y="10"/>
                    </a:lnTo>
                    <a:lnTo>
                      <a:pt x="78" y="10"/>
                    </a:lnTo>
                    <a:lnTo>
                      <a:pt x="78" y="10"/>
                    </a:lnTo>
                    <a:lnTo>
                      <a:pt x="82" y="10"/>
                    </a:lnTo>
                    <a:lnTo>
                      <a:pt x="82" y="10"/>
                    </a:lnTo>
                    <a:lnTo>
                      <a:pt x="82" y="10"/>
                    </a:lnTo>
                    <a:lnTo>
                      <a:pt x="82" y="10"/>
                    </a:lnTo>
                    <a:lnTo>
                      <a:pt x="86" y="10"/>
                    </a:lnTo>
                    <a:lnTo>
                      <a:pt x="86" y="10"/>
                    </a:lnTo>
                    <a:lnTo>
                      <a:pt x="86" y="10"/>
                    </a:lnTo>
                    <a:lnTo>
                      <a:pt x="90" y="10"/>
                    </a:lnTo>
                    <a:lnTo>
                      <a:pt x="90" y="10"/>
                    </a:lnTo>
                    <a:lnTo>
                      <a:pt x="90" y="10"/>
                    </a:lnTo>
                    <a:lnTo>
                      <a:pt x="90" y="10"/>
                    </a:lnTo>
                    <a:lnTo>
                      <a:pt x="90" y="10"/>
                    </a:lnTo>
                    <a:lnTo>
                      <a:pt x="94" y="10"/>
                    </a:lnTo>
                    <a:lnTo>
                      <a:pt x="94" y="14"/>
                    </a:lnTo>
                    <a:lnTo>
                      <a:pt x="90" y="14"/>
                    </a:lnTo>
                    <a:lnTo>
                      <a:pt x="94" y="14"/>
                    </a:lnTo>
                    <a:lnTo>
                      <a:pt x="94" y="14"/>
                    </a:lnTo>
                    <a:lnTo>
                      <a:pt x="94" y="14"/>
                    </a:lnTo>
                    <a:lnTo>
                      <a:pt x="98" y="18"/>
                    </a:lnTo>
                    <a:lnTo>
                      <a:pt x="98" y="18"/>
                    </a:lnTo>
                    <a:lnTo>
                      <a:pt x="98" y="18"/>
                    </a:lnTo>
                    <a:lnTo>
                      <a:pt x="98" y="18"/>
                    </a:lnTo>
                    <a:lnTo>
                      <a:pt x="94" y="22"/>
                    </a:lnTo>
                    <a:lnTo>
                      <a:pt x="94" y="26"/>
                    </a:lnTo>
                    <a:lnTo>
                      <a:pt x="94" y="26"/>
                    </a:lnTo>
                    <a:lnTo>
                      <a:pt x="94" y="26"/>
                    </a:lnTo>
                    <a:lnTo>
                      <a:pt x="98" y="26"/>
                    </a:lnTo>
                    <a:lnTo>
                      <a:pt x="98" y="26"/>
                    </a:lnTo>
                    <a:lnTo>
                      <a:pt x="98" y="26"/>
                    </a:lnTo>
                    <a:lnTo>
                      <a:pt x="98" y="30"/>
                    </a:lnTo>
                    <a:lnTo>
                      <a:pt x="98" y="30"/>
                    </a:lnTo>
                    <a:lnTo>
                      <a:pt x="98" y="30"/>
                    </a:lnTo>
                    <a:lnTo>
                      <a:pt x="98" y="32"/>
                    </a:lnTo>
                    <a:lnTo>
                      <a:pt x="100" y="32"/>
                    </a:lnTo>
                    <a:lnTo>
                      <a:pt x="100" y="36"/>
                    </a:lnTo>
                    <a:lnTo>
                      <a:pt x="100" y="36"/>
                    </a:lnTo>
                    <a:lnTo>
                      <a:pt x="100" y="40"/>
                    </a:lnTo>
                    <a:lnTo>
                      <a:pt x="100" y="40"/>
                    </a:lnTo>
                    <a:lnTo>
                      <a:pt x="100" y="40"/>
                    </a:lnTo>
                    <a:lnTo>
                      <a:pt x="100" y="44"/>
                    </a:lnTo>
                    <a:lnTo>
                      <a:pt x="100" y="40"/>
                    </a:lnTo>
                    <a:lnTo>
                      <a:pt x="100" y="40"/>
                    </a:lnTo>
                    <a:lnTo>
                      <a:pt x="98" y="44"/>
                    </a:lnTo>
                    <a:lnTo>
                      <a:pt x="98" y="44"/>
                    </a:lnTo>
                    <a:lnTo>
                      <a:pt x="94" y="44"/>
                    </a:lnTo>
                    <a:lnTo>
                      <a:pt x="94" y="48"/>
                    </a:lnTo>
                    <a:lnTo>
                      <a:pt x="94" y="48"/>
                    </a:lnTo>
                    <a:lnTo>
                      <a:pt x="94" y="48"/>
                    </a:lnTo>
                    <a:lnTo>
                      <a:pt x="94" y="48"/>
                    </a:lnTo>
                    <a:lnTo>
                      <a:pt x="94" y="52"/>
                    </a:lnTo>
                    <a:lnTo>
                      <a:pt x="94" y="52"/>
                    </a:lnTo>
                    <a:lnTo>
                      <a:pt x="90" y="52"/>
                    </a:lnTo>
                    <a:lnTo>
                      <a:pt x="90" y="52"/>
                    </a:lnTo>
                    <a:lnTo>
                      <a:pt x="86" y="48"/>
                    </a:lnTo>
                    <a:lnTo>
                      <a:pt x="86" y="48"/>
                    </a:lnTo>
                    <a:lnTo>
                      <a:pt x="82" y="48"/>
                    </a:lnTo>
                    <a:lnTo>
                      <a:pt x="82" y="52"/>
                    </a:lnTo>
                    <a:lnTo>
                      <a:pt x="82" y="52"/>
                    </a:lnTo>
                    <a:lnTo>
                      <a:pt x="82" y="52"/>
                    </a:lnTo>
                    <a:lnTo>
                      <a:pt x="82" y="52"/>
                    </a:lnTo>
                    <a:lnTo>
                      <a:pt x="78" y="52"/>
                    </a:lnTo>
                    <a:lnTo>
                      <a:pt x="78" y="52"/>
                    </a:lnTo>
                    <a:lnTo>
                      <a:pt x="78" y="52"/>
                    </a:lnTo>
                    <a:lnTo>
                      <a:pt x="78" y="52"/>
                    </a:lnTo>
                    <a:lnTo>
                      <a:pt x="78" y="52"/>
                    </a:lnTo>
                    <a:lnTo>
                      <a:pt x="78" y="52"/>
                    </a:lnTo>
                    <a:lnTo>
                      <a:pt x="78" y="52"/>
                    </a:lnTo>
                    <a:lnTo>
                      <a:pt x="78" y="52"/>
                    </a:lnTo>
                    <a:lnTo>
                      <a:pt x="78" y="52"/>
                    </a:lnTo>
                    <a:lnTo>
                      <a:pt x="74" y="52"/>
                    </a:lnTo>
                    <a:lnTo>
                      <a:pt x="74" y="52"/>
                    </a:lnTo>
                    <a:lnTo>
                      <a:pt x="74" y="52"/>
                    </a:lnTo>
                    <a:lnTo>
                      <a:pt x="74" y="52"/>
                    </a:lnTo>
                    <a:lnTo>
                      <a:pt x="74" y="48"/>
                    </a:lnTo>
                    <a:lnTo>
                      <a:pt x="72" y="48"/>
                    </a:lnTo>
                    <a:lnTo>
                      <a:pt x="72" y="48"/>
                    </a:lnTo>
                    <a:lnTo>
                      <a:pt x="72" y="48"/>
                    </a:lnTo>
                    <a:lnTo>
                      <a:pt x="72" y="48"/>
                    </a:lnTo>
                    <a:lnTo>
                      <a:pt x="68" y="48"/>
                    </a:lnTo>
                    <a:lnTo>
                      <a:pt x="68" y="44"/>
                    </a:lnTo>
                    <a:lnTo>
                      <a:pt x="68" y="44"/>
                    </a:lnTo>
                    <a:lnTo>
                      <a:pt x="64" y="44"/>
                    </a:lnTo>
                    <a:lnTo>
                      <a:pt x="64" y="40"/>
                    </a:lnTo>
                    <a:lnTo>
                      <a:pt x="60" y="40"/>
                    </a:lnTo>
                    <a:lnTo>
                      <a:pt x="60" y="40"/>
                    </a:lnTo>
                    <a:lnTo>
                      <a:pt x="60" y="40"/>
                    </a:lnTo>
                    <a:lnTo>
                      <a:pt x="56" y="40"/>
                    </a:lnTo>
                    <a:lnTo>
                      <a:pt x="56" y="40"/>
                    </a:lnTo>
                    <a:lnTo>
                      <a:pt x="56" y="40"/>
                    </a:lnTo>
                    <a:lnTo>
                      <a:pt x="56" y="40"/>
                    </a:lnTo>
                    <a:lnTo>
                      <a:pt x="56" y="40"/>
                    </a:lnTo>
                    <a:lnTo>
                      <a:pt x="56" y="36"/>
                    </a:lnTo>
                    <a:lnTo>
                      <a:pt x="56" y="36"/>
                    </a:lnTo>
                    <a:lnTo>
                      <a:pt x="56" y="36"/>
                    </a:lnTo>
                    <a:lnTo>
                      <a:pt x="56" y="36"/>
                    </a:lnTo>
                    <a:lnTo>
                      <a:pt x="56" y="36"/>
                    </a:lnTo>
                    <a:lnTo>
                      <a:pt x="52" y="36"/>
                    </a:lnTo>
                    <a:lnTo>
                      <a:pt x="52" y="36"/>
                    </a:lnTo>
                    <a:lnTo>
                      <a:pt x="48" y="36"/>
                    </a:lnTo>
                    <a:lnTo>
                      <a:pt x="48" y="40"/>
                    </a:lnTo>
                    <a:lnTo>
                      <a:pt x="48" y="40"/>
                    </a:lnTo>
                    <a:lnTo>
                      <a:pt x="48" y="40"/>
                    </a:lnTo>
                    <a:lnTo>
                      <a:pt x="48" y="40"/>
                    </a:lnTo>
                    <a:lnTo>
                      <a:pt x="48" y="40"/>
                    </a:lnTo>
                    <a:lnTo>
                      <a:pt x="46" y="40"/>
                    </a:lnTo>
                    <a:lnTo>
                      <a:pt x="46" y="40"/>
                    </a:lnTo>
                    <a:lnTo>
                      <a:pt x="46" y="40"/>
                    </a:lnTo>
                    <a:lnTo>
                      <a:pt x="46" y="40"/>
                    </a:lnTo>
                    <a:lnTo>
                      <a:pt x="46" y="40"/>
                    </a:lnTo>
                    <a:lnTo>
                      <a:pt x="42" y="40"/>
                    </a:lnTo>
                    <a:lnTo>
                      <a:pt x="42" y="40"/>
                    </a:lnTo>
                    <a:lnTo>
                      <a:pt x="42" y="36"/>
                    </a:lnTo>
                    <a:lnTo>
                      <a:pt x="42" y="36"/>
                    </a:lnTo>
                    <a:lnTo>
                      <a:pt x="38" y="36"/>
                    </a:lnTo>
                    <a:lnTo>
                      <a:pt x="38" y="36"/>
                    </a:lnTo>
                    <a:lnTo>
                      <a:pt x="34" y="36"/>
                    </a:lnTo>
                    <a:lnTo>
                      <a:pt x="34" y="36"/>
                    </a:lnTo>
                    <a:lnTo>
                      <a:pt x="34" y="36"/>
                    </a:lnTo>
                    <a:lnTo>
                      <a:pt x="34" y="36"/>
                    </a:lnTo>
                    <a:lnTo>
                      <a:pt x="34" y="36"/>
                    </a:lnTo>
                    <a:lnTo>
                      <a:pt x="34" y="36"/>
                    </a:lnTo>
                    <a:lnTo>
                      <a:pt x="30" y="36"/>
                    </a:lnTo>
                    <a:lnTo>
                      <a:pt x="30" y="36"/>
                    </a:lnTo>
                    <a:lnTo>
                      <a:pt x="30" y="40"/>
                    </a:lnTo>
                    <a:lnTo>
                      <a:pt x="30" y="40"/>
                    </a:lnTo>
                    <a:lnTo>
                      <a:pt x="30" y="40"/>
                    </a:lnTo>
                    <a:lnTo>
                      <a:pt x="26" y="36"/>
                    </a:lnTo>
                    <a:lnTo>
                      <a:pt x="26" y="36"/>
                    </a:lnTo>
                    <a:lnTo>
                      <a:pt x="26" y="36"/>
                    </a:lnTo>
                    <a:lnTo>
                      <a:pt x="26" y="36"/>
                    </a:lnTo>
                    <a:lnTo>
                      <a:pt x="26" y="36"/>
                    </a:lnTo>
                    <a:lnTo>
                      <a:pt x="26" y="36"/>
                    </a:lnTo>
                    <a:lnTo>
                      <a:pt x="26" y="36"/>
                    </a:lnTo>
                    <a:lnTo>
                      <a:pt x="26" y="36"/>
                    </a:lnTo>
                    <a:lnTo>
                      <a:pt x="26" y="36"/>
                    </a:lnTo>
                    <a:lnTo>
                      <a:pt x="22" y="36"/>
                    </a:lnTo>
                    <a:lnTo>
                      <a:pt x="22" y="36"/>
                    </a:lnTo>
                    <a:lnTo>
                      <a:pt x="22" y="36"/>
                    </a:lnTo>
                    <a:lnTo>
                      <a:pt x="22" y="36"/>
                    </a:lnTo>
                    <a:lnTo>
                      <a:pt x="22" y="36"/>
                    </a:lnTo>
                    <a:lnTo>
                      <a:pt x="22" y="36"/>
                    </a:lnTo>
                    <a:lnTo>
                      <a:pt x="18" y="36"/>
                    </a:lnTo>
                    <a:lnTo>
                      <a:pt x="18" y="36"/>
                    </a:lnTo>
                    <a:lnTo>
                      <a:pt x="18" y="36"/>
                    </a:lnTo>
                    <a:lnTo>
                      <a:pt x="16" y="36"/>
                    </a:lnTo>
                    <a:lnTo>
                      <a:pt x="16" y="36"/>
                    </a:lnTo>
                    <a:lnTo>
                      <a:pt x="16" y="36"/>
                    </a:lnTo>
                    <a:lnTo>
                      <a:pt x="12" y="36"/>
                    </a:lnTo>
                    <a:lnTo>
                      <a:pt x="8" y="36"/>
                    </a:lnTo>
                    <a:lnTo>
                      <a:pt x="8" y="40"/>
                    </a:lnTo>
                    <a:lnTo>
                      <a:pt x="4" y="40"/>
                    </a:lnTo>
                    <a:lnTo>
                      <a:pt x="4" y="40"/>
                    </a:lnTo>
                    <a:lnTo>
                      <a:pt x="4" y="40"/>
                    </a:lnTo>
                    <a:lnTo>
                      <a:pt x="4" y="40"/>
                    </a:lnTo>
                    <a:lnTo>
                      <a:pt x="4" y="40"/>
                    </a:lnTo>
                    <a:lnTo>
                      <a:pt x="4" y="40"/>
                    </a:lnTo>
                    <a:lnTo>
                      <a:pt x="4" y="44"/>
                    </a:lnTo>
                    <a:lnTo>
                      <a:pt x="4" y="44"/>
                    </a:lnTo>
                    <a:lnTo>
                      <a:pt x="0" y="44"/>
                    </a:lnTo>
                    <a:lnTo>
                      <a:pt x="0" y="44"/>
                    </a:lnTo>
                    <a:lnTo>
                      <a:pt x="0" y="44"/>
                    </a:lnTo>
                    <a:lnTo>
                      <a:pt x="0" y="44"/>
                    </a:lnTo>
                    <a:lnTo>
                      <a:pt x="0" y="44"/>
                    </a:lnTo>
                    <a:lnTo>
                      <a:pt x="0" y="44"/>
                    </a:lnTo>
                    <a:lnTo>
                      <a:pt x="0" y="44"/>
                    </a:lnTo>
                    <a:lnTo>
                      <a:pt x="0" y="40"/>
                    </a:lnTo>
                    <a:lnTo>
                      <a:pt x="0" y="40"/>
                    </a:lnTo>
                    <a:lnTo>
                      <a:pt x="0" y="40"/>
                    </a:lnTo>
                    <a:lnTo>
                      <a:pt x="0" y="40"/>
                    </a:lnTo>
                    <a:lnTo>
                      <a:pt x="0" y="36"/>
                    </a:lnTo>
                    <a:lnTo>
                      <a:pt x="0" y="32"/>
                    </a:lnTo>
                    <a:lnTo>
                      <a:pt x="0" y="32"/>
                    </a:lnTo>
                    <a:lnTo>
                      <a:pt x="0" y="36"/>
                    </a:lnTo>
                    <a:lnTo>
                      <a:pt x="0" y="36"/>
                    </a:lnTo>
                    <a:lnTo>
                      <a:pt x="0" y="32"/>
                    </a:lnTo>
                    <a:lnTo>
                      <a:pt x="0" y="32"/>
                    </a:lnTo>
                    <a:lnTo>
                      <a:pt x="0" y="32"/>
                    </a:lnTo>
                    <a:lnTo>
                      <a:pt x="0" y="30"/>
                    </a:lnTo>
                    <a:lnTo>
                      <a:pt x="0" y="30"/>
                    </a:lnTo>
                    <a:lnTo>
                      <a:pt x="0" y="30"/>
                    </a:lnTo>
                    <a:lnTo>
                      <a:pt x="0" y="30"/>
                    </a:lnTo>
                    <a:lnTo>
                      <a:pt x="0" y="30"/>
                    </a:lnTo>
                    <a:lnTo>
                      <a:pt x="0" y="26"/>
                    </a:lnTo>
                    <a:lnTo>
                      <a:pt x="0" y="26"/>
                    </a:lnTo>
                    <a:lnTo>
                      <a:pt x="4" y="26"/>
                    </a:lnTo>
                    <a:lnTo>
                      <a:pt x="4" y="26"/>
                    </a:lnTo>
                    <a:lnTo>
                      <a:pt x="4" y="26"/>
                    </a:lnTo>
                    <a:lnTo>
                      <a:pt x="4" y="22"/>
                    </a:lnTo>
                    <a:lnTo>
                      <a:pt x="4" y="22"/>
                    </a:lnTo>
                    <a:lnTo>
                      <a:pt x="4" y="22"/>
                    </a:lnTo>
                    <a:lnTo>
                      <a:pt x="4" y="22"/>
                    </a:lnTo>
                    <a:lnTo>
                      <a:pt x="4" y="22"/>
                    </a:lnTo>
                    <a:lnTo>
                      <a:pt x="4" y="18"/>
                    </a:lnTo>
                    <a:lnTo>
                      <a:pt x="4" y="18"/>
                    </a:lnTo>
                    <a:lnTo>
                      <a:pt x="4" y="18"/>
                    </a:lnTo>
                    <a:lnTo>
                      <a:pt x="4" y="18"/>
                    </a:lnTo>
                    <a:lnTo>
                      <a:pt x="8" y="18"/>
                    </a:lnTo>
                    <a:lnTo>
                      <a:pt x="8" y="14"/>
                    </a:lnTo>
                    <a:lnTo>
                      <a:pt x="8" y="14"/>
                    </a:lnTo>
                    <a:lnTo>
                      <a:pt x="8" y="10"/>
                    </a:lnTo>
                    <a:lnTo>
                      <a:pt x="8" y="10"/>
                    </a:lnTo>
                    <a:lnTo>
                      <a:pt x="8" y="10"/>
                    </a:lnTo>
                    <a:lnTo>
                      <a:pt x="8" y="10"/>
                    </a:lnTo>
                    <a:lnTo>
                      <a:pt x="12" y="10"/>
                    </a:lnTo>
                    <a:lnTo>
                      <a:pt x="12" y="10"/>
                    </a:lnTo>
                    <a:lnTo>
                      <a:pt x="12" y="10"/>
                    </a:lnTo>
                    <a:lnTo>
                      <a:pt x="12" y="10"/>
                    </a:lnTo>
                    <a:lnTo>
                      <a:pt x="12" y="10"/>
                    </a:lnTo>
                    <a:lnTo>
                      <a:pt x="16" y="10"/>
                    </a:lnTo>
                    <a:lnTo>
                      <a:pt x="16" y="10"/>
                    </a:lnTo>
                    <a:lnTo>
                      <a:pt x="16" y="10"/>
                    </a:lnTo>
                    <a:lnTo>
                      <a:pt x="18" y="6"/>
                    </a:lnTo>
                    <a:lnTo>
                      <a:pt x="18" y="6"/>
                    </a:lnTo>
                    <a:lnTo>
                      <a:pt x="22" y="6"/>
                    </a:lnTo>
                    <a:lnTo>
                      <a:pt x="22" y="6"/>
                    </a:lnTo>
                    <a:lnTo>
                      <a:pt x="22" y="6"/>
                    </a:lnTo>
                    <a:lnTo>
                      <a:pt x="22" y="10"/>
                    </a:lnTo>
                    <a:lnTo>
                      <a:pt x="22" y="10"/>
                    </a:lnTo>
                    <a:lnTo>
                      <a:pt x="22" y="10"/>
                    </a:lnTo>
                    <a:lnTo>
                      <a:pt x="22" y="10"/>
                    </a:lnTo>
                    <a:lnTo>
                      <a:pt x="26" y="14"/>
                    </a:lnTo>
                    <a:lnTo>
                      <a:pt x="26" y="14"/>
                    </a:lnTo>
                    <a:lnTo>
                      <a:pt x="26" y="14"/>
                    </a:lnTo>
                    <a:lnTo>
                      <a:pt x="26" y="14"/>
                    </a:lnTo>
                    <a:lnTo>
                      <a:pt x="30" y="14"/>
                    </a:lnTo>
                    <a:lnTo>
                      <a:pt x="30" y="14"/>
                    </a:lnTo>
                    <a:lnTo>
                      <a:pt x="30" y="14"/>
                    </a:lnTo>
                    <a:lnTo>
                      <a:pt x="30" y="18"/>
                    </a:lnTo>
                    <a:lnTo>
                      <a:pt x="30" y="18"/>
                    </a:lnTo>
                    <a:lnTo>
                      <a:pt x="30" y="22"/>
                    </a:lnTo>
                    <a:lnTo>
                      <a:pt x="30" y="22"/>
                    </a:lnTo>
                    <a:lnTo>
                      <a:pt x="30" y="22"/>
                    </a:lnTo>
                    <a:lnTo>
                      <a:pt x="34" y="22"/>
                    </a:lnTo>
                    <a:lnTo>
                      <a:pt x="34" y="22"/>
                    </a:lnTo>
                    <a:lnTo>
                      <a:pt x="38" y="26"/>
                    </a:lnTo>
                    <a:lnTo>
                      <a:pt x="38" y="26"/>
                    </a:lnTo>
                    <a:lnTo>
                      <a:pt x="38" y="26"/>
                    </a:lnTo>
                    <a:lnTo>
                      <a:pt x="38" y="26"/>
                    </a:lnTo>
                    <a:lnTo>
                      <a:pt x="42" y="26"/>
                    </a:lnTo>
                    <a:lnTo>
                      <a:pt x="42" y="26"/>
                    </a:lnTo>
                    <a:lnTo>
                      <a:pt x="42" y="22"/>
                    </a:lnTo>
                    <a:lnTo>
                      <a:pt x="42" y="22"/>
                    </a:lnTo>
                    <a:lnTo>
                      <a:pt x="46" y="22"/>
                    </a:lnTo>
                    <a:lnTo>
                      <a:pt x="46" y="22"/>
                    </a:lnTo>
                    <a:lnTo>
                      <a:pt x="46" y="18"/>
                    </a:lnTo>
                    <a:lnTo>
                      <a:pt x="48" y="18"/>
                    </a:lnTo>
                    <a:lnTo>
                      <a:pt x="48" y="18"/>
                    </a:lnTo>
                    <a:lnTo>
                      <a:pt x="48" y="14"/>
                    </a:lnTo>
                    <a:lnTo>
                      <a:pt x="46" y="10"/>
                    </a:lnTo>
                    <a:lnTo>
                      <a:pt x="46" y="6"/>
                    </a:lnTo>
                    <a:lnTo>
                      <a:pt x="46" y="6"/>
                    </a:lnTo>
                    <a:lnTo>
                      <a:pt x="46" y="6"/>
                    </a:lnTo>
                    <a:lnTo>
                      <a:pt x="46" y="6"/>
                    </a:lnTo>
                    <a:lnTo>
                      <a:pt x="46" y="4"/>
                    </a:lnTo>
                    <a:lnTo>
                      <a:pt x="46" y="4"/>
                    </a:lnTo>
                    <a:lnTo>
                      <a:pt x="46" y="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1" name="Freeform 111">
                <a:extLst>
                  <a:ext uri="{FF2B5EF4-FFF2-40B4-BE49-F238E27FC236}">
                    <a16:creationId xmlns:a16="http://schemas.microsoft.com/office/drawing/2014/main" id="{19680CAA-E4E1-4DCA-804E-98027A95339B}"/>
                  </a:ext>
                </a:extLst>
              </p:cNvPr>
              <p:cNvSpPr>
                <a:spLocks noEditPoints="1"/>
              </p:cNvSpPr>
              <p:nvPr/>
            </p:nvSpPr>
            <p:spPr bwMode="auto">
              <a:xfrm>
                <a:off x="6866380" y="2573462"/>
                <a:ext cx="167205" cy="110163"/>
              </a:xfrm>
              <a:custGeom>
                <a:avLst/>
                <a:gdLst>
                  <a:gd name="T0" fmla="*/ 38 w 86"/>
                  <a:gd name="T1" fmla="*/ 50 h 56"/>
                  <a:gd name="T2" fmla="*/ 34 w 86"/>
                  <a:gd name="T3" fmla="*/ 46 h 56"/>
                  <a:gd name="T4" fmla="*/ 26 w 86"/>
                  <a:gd name="T5" fmla="*/ 46 h 56"/>
                  <a:gd name="T6" fmla="*/ 26 w 86"/>
                  <a:gd name="T7" fmla="*/ 42 h 56"/>
                  <a:gd name="T8" fmla="*/ 30 w 86"/>
                  <a:gd name="T9" fmla="*/ 38 h 56"/>
                  <a:gd name="T10" fmla="*/ 26 w 86"/>
                  <a:gd name="T11" fmla="*/ 30 h 56"/>
                  <a:gd name="T12" fmla="*/ 22 w 86"/>
                  <a:gd name="T13" fmla="*/ 30 h 56"/>
                  <a:gd name="T14" fmla="*/ 18 w 86"/>
                  <a:gd name="T15" fmla="*/ 30 h 56"/>
                  <a:gd name="T16" fmla="*/ 8 w 86"/>
                  <a:gd name="T17" fmla="*/ 26 h 56"/>
                  <a:gd name="T18" fmla="*/ 8 w 86"/>
                  <a:gd name="T19" fmla="*/ 26 h 56"/>
                  <a:gd name="T20" fmla="*/ 4 w 86"/>
                  <a:gd name="T21" fmla="*/ 16 h 56"/>
                  <a:gd name="T22" fmla="*/ 4 w 86"/>
                  <a:gd name="T23" fmla="*/ 12 h 56"/>
                  <a:gd name="T24" fmla="*/ 4 w 86"/>
                  <a:gd name="T25" fmla="*/ 8 h 56"/>
                  <a:gd name="T26" fmla="*/ 8 w 86"/>
                  <a:gd name="T27" fmla="*/ 8 h 56"/>
                  <a:gd name="T28" fmla="*/ 8 w 86"/>
                  <a:gd name="T29" fmla="*/ 4 h 56"/>
                  <a:gd name="T30" fmla="*/ 18 w 86"/>
                  <a:gd name="T31" fmla="*/ 0 h 56"/>
                  <a:gd name="T32" fmla="*/ 22 w 86"/>
                  <a:gd name="T33" fmla="*/ 0 h 56"/>
                  <a:gd name="T34" fmla="*/ 26 w 86"/>
                  <a:gd name="T35" fmla="*/ 0 h 56"/>
                  <a:gd name="T36" fmla="*/ 30 w 86"/>
                  <a:gd name="T37" fmla="*/ 0 h 56"/>
                  <a:gd name="T38" fmla="*/ 30 w 86"/>
                  <a:gd name="T39" fmla="*/ 0 h 56"/>
                  <a:gd name="T40" fmla="*/ 34 w 86"/>
                  <a:gd name="T41" fmla="*/ 0 h 56"/>
                  <a:gd name="T42" fmla="*/ 38 w 86"/>
                  <a:gd name="T43" fmla="*/ 0 h 56"/>
                  <a:gd name="T44" fmla="*/ 44 w 86"/>
                  <a:gd name="T45" fmla="*/ 0 h 56"/>
                  <a:gd name="T46" fmla="*/ 48 w 86"/>
                  <a:gd name="T47" fmla="*/ 4 h 56"/>
                  <a:gd name="T48" fmla="*/ 52 w 86"/>
                  <a:gd name="T49" fmla="*/ 4 h 56"/>
                  <a:gd name="T50" fmla="*/ 56 w 86"/>
                  <a:gd name="T51" fmla="*/ 0 h 56"/>
                  <a:gd name="T52" fmla="*/ 60 w 86"/>
                  <a:gd name="T53" fmla="*/ 0 h 56"/>
                  <a:gd name="T54" fmla="*/ 60 w 86"/>
                  <a:gd name="T55" fmla="*/ 4 h 56"/>
                  <a:gd name="T56" fmla="*/ 68 w 86"/>
                  <a:gd name="T57" fmla="*/ 8 h 56"/>
                  <a:gd name="T58" fmla="*/ 74 w 86"/>
                  <a:gd name="T59" fmla="*/ 12 h 56"/>
                  <a:gd name="T60" fmla="*/ 78 w 86"/>
                  <a:gd name="T61" fmla="*/ 16 h 56"/>
                  <a:gd name="T62" fmla="*/ 82 w 86"/>
                  <a:gd name="T63" fmla="*/ 16 h 56"/>
                  <a:gd name="T64" fmla="*/ 78 w 86"/>
                  <a:gd name="T65" fmla="*/ 24 h 56"/>
                  <a:gd name="T66" fmla="*/ 82 w 86"/>
                  <a:gd name="T67" fmla="*/ 24 h 56"/>
                  <a:gd name="T68" fmla="*/ 82 w 86"/>
                  <a:gd name="T69" fmla="*/ 26 h 56"/>
                  <a:gd name="T70" fmla="*/ 78 w 86"/>
                  <a:gd name="T71" fmla="*/ 30 h 56"/>
                  <a:gd name="T72" fmla="*/ 70 w 86"/>
                  <a:gd name="T73" fmla="*/ 34 h 56"/>
                  <a:gd name="T74" fmla="*/ 70 w 86"/>
                  <a:gd name="T75" fmla="*/ 38 h 56"/>
                  <a:gd name="T76" fmla="*/ 68 w 86"/>
                  <a:gd name="T77" fmla="*/ 42 h 56"/>
                  <a:gd name="T78" fmla="*/ 68 w 86"/>
                  <a:gd name="T79" fmla="*/ 46 h 56"/>
                  <a:gd name="T80" fmla="*/ 70 w 86"/>
                  <a:gd name="T81" fmla="*/ 50 h 56"/>
                  <a:gd name="T82" fmla="*/ 68 w 86"/>
                  <a:gd name="T83" fmla="*/ 50 h 56"/>
                  <a:gd name="T84" fmla="*/ 64 w 86"/>
                  <a:gd name="T85" fmla="*/ 50 h 56"/>
                  <a:gd name="T86" fmla="*/ 60 w 86"/>
                  <a:gd name="T87" fmla="*/ 50 h 56"/>
                  <a:gd name="T88" fmla="*/ 60 w 86"/>
                  <a:gd name="T89" fmla="*/ 50 h 56"/>
                  <a:gd name="T90" fmla="*/ 56 w 86"/>
                  <a:gd name="T91" fmla="*/ 52 h 56"/>
                  <a:gd name="T92" fmla="*/ 52 w 86"/>
                  <a:gd name="T93" fmla="*/ 52 h 56"/>
                  <a:gd name="T94" fmla="*/ 48 w 86"/>
                  <a:gd name="T95" fmla="*/ 52 h 56"/>
                  <a:gd name="T96" fmla="*/ 44 w 86"/>
                  <a:gd name="T97" fmla="*/ 52 h 56"/>
                  <a:gd name="T98" fmla="*/ 42 w 86"/>
                  <a:gd name="T99" fmla="*/ 52 h 56"/>
                  <a:gd name="T100" fmla="*/ 38 w 86"/>
                  <a:gd name="T101" fmla="*/ 52 h 56"/>
                  <a:gd name="T102" fmla="*/ 4 w 86"/>
                  <a:gd name="T103" fmla="*/ 24 h 56"/>
                  <a:gd name="T104" fmla="*/ 4 w 86"/>
                  <a:gd name="T105" fmla="*/ 20 h 56"/>
                  <a:gd name="T106" fmla="*/ 4 w 86"/>
                  <a:gd name="T107" fmla="*/ 16 h 56"/>
                  <a:gd name="T108" fmla="*/ 4 w 86"/>
                  <a:gd name="T10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56">
                    <a:moveTo>
                      <a:pt x="38" y="52"/>
                    </a:moveTo>
                    <a:lnTo>
                      <a:pt x="38" y="52"/>
                    </a:lnTo>
                    <a:lnTo>
                      <a:pt x="38" y="52"/>
                    </a:lnTo>
                    <a:lnTo>
                      <a:pt x="38" y="50"/>
                    </a:lnTo>
                    <a:lnTo>
                      <a:pt x="38" y="50"/>
                    </a:lnTo>
                    <a:lnTo>
                      <a:pt x="38" y="50"/>
                    </a:lnTo>
                    <a:lnTo>
                      <a:pt x="38" y="50"/>
                    </a:lnTo>
                    <a:lnTo>
                      <a:pt x="38" y="50"/>
                    </a:lnTo>
                    <a:lnTo>
                      <a:pt x="34" y="46"/>
                    </a:lnTo>
                    <a:lnTo>
                      <a:pt x="34" y="46"/>
                    </a:lnTo>
                    <a:lnTo>
                      <a:pt x="30" y="46"/>
                    </a:lnTo>
                    <a:lnTo>
                      <a:pt x="30" y="46"/>
                    </a:lnTo>
                    <a:lnTo>
                      <a:pt x="30" y="46"/>
                    </a:lnTo>
                    <a:lnTo>
                      <a:pt x="30" y="46"/>
                    </a:lnTo>
                    <a:lnTo>
                      <a:pt x="26" y="46"/>
                    </a:lnTo>
                    <a:lnTo>
                      <a:pt x="26" y="46"/>
                    </a:lnTo>
                    <a:lnTo>
                      <a:pt x="26" y="46"/>
                    </a:lnTo>
                    <a:lnTo>
                      <a:pt x="26" y="42"/>
                    </a:lnTo>
                    <a:lnTo>
                      <a:pt x="26" y="42"/>
                    </a:lnTo>
                    <a:lnTo>
                      <a:pt x="26" y="42"/>
                    </a:lnTo>
                    <a:lnTo>
                      <a:pt x="26" y="42"/>
                    </a:lnTo>
                    <a:lnTo>
                      <a:pt x="26" y="38"/>
                    </a:lnTo>
                    <a:lnTo>
                      <a:pt x="26" y="38"/>
                    </a:lnTo>
                    <a:lnTo>
                      <a:pt x="30" y="38"/>
                    </a:lnTo>
                    <a:lnTo>
                      <a:pt x="30" y="38"/>
                    </a:lnTo>
                    <a:lnTo>
                      <a:pt x="30" y="34"/>
                    </a:lnTo>
                    <a:lnTo>
                      <a:pt x="30" y="34"/>
                    </a:lnTo>
                    <a:lnTo>
                      <a:pt x="30" y="34"/>
                    </a:lnTo>
                    <a:lnTo>
                      <a:pt x="30" y="34"/>
                    </a:lnTo>
                    <a:lnTo>
                      <a:pt x="26" y="30"/>
                    </a:lnTo>
                    <a:lnTo>
                      <a:pt x="26" y="30"/>
                    </a:lnTo>
                    <a:lnTo>
                      <a:pt x="26" y="30"/>
                    </a:lnTo>
                    <a:lnTo>
                      <a:pt x="26" y="30"/>
                    </a:lnTo>
                    <a:lnTo>
                      <a:pt x="22" y="30"/>
                    </a:lnTo>
                    <a:lnTo>
                      <a:pt x="22" y="30"/>
                    </a:lnTo>
                    <a:lnTo>
                      <a:pt x="18" y="30"/>
                    </a:lnTo>
                    <a:lnTo>
                      <a:pt x="18" y="30"/>
                    </a:lnTo>
                    <a:lnTo>
                      <a:pt x="18" y="30"/>
                    </a:lnTo>
                    <a:lnTo>
                      <a:pt x="18" y="30"/>
                    </a:lnTo>
                    <a:lnTo>
                      <a:pt x="18" y="30"/>
                    </a:lnTo>
                    <a:lnTo>
                      <a:pt x="18" y="30"/>
                    </a:lnTo>
                    <a:lnTo>
                      <a:pt x="12" y="26"/>
                    </a:lnTo>
                    <a:lnTo>
                      <a:pt x="12" y="26"/>
                    </a:lnTo>
                    <a:lnTo>
                      <a:pt x="12" y="26"/>
                    </a:lnTo>
                    <a:lnTo>
                      <a:pt x="8" y="26"/>
                    </a:lnTo>
                    <a:lnTo>
                      <a:pt x="8" y="26"/>
                    </a:lnTo>
                    <a:lnTo>
                      <a:pt x="8" y="26"/>
                    </a:lnTo>
                    <a:lnTo>
                      <a:pt x="8" y="26"/>
                    </a:lnTo>
                    <a:lnTo>
                      <a:pt x="8" y="26"/>
                    </a:lnTo>
                    <a:lnTo>
                      <a:pt x="8" y="26"/>
                    </a:lnTo>
                    <a:lnTo>
                      <a:pt x="8" y="26"/>
                    </a:lnTo>
                    <a:lnTo>
                      <a:pt x="8" y="24"/>
                    </a:lnTo>
                    <a:lnTo>
                      <a:pt x="4" y="20"/>
                    </a:lnTo>
                    <a:lnTo>
                      <a:pt x="4" y="16"/>
                    </a:lnTo>
                    <a:lnTo>
                      <a:pt x="4" y="16"/>
                    </a:lnTo>
                    <a:lnTo>
                      <a:pt x="4" y="16"/>
                    </a:lnTo>
                    <a:lnTo>
                      <a:pt x="4" y="16"/>
                    </a:lnTo>
                    <a:lnTo>
                      <a:pt x="4" y="12"/>
                    </a:lnTo>
                    <a:lnTo>
                      <a:pt x="4" y="12"/>
                    </a:lnTo>
                    <a:lnTo>
                      <a:pt x="4" y="12"/>
                    </a:lnTo>
                    <a:lnTo>
                      <a:pt x="4" y="8"/>
                    </a:lnTo>
                    <a:lnTo>
                      <a:pt x="4" y="8"/>
                    </a:lnTo>
                    <a:lnTo>
                      <a:pt x="4" y="8"/>
                    </a:lnTo>
                    <a:lnTo>
                      <a:pt x="4" y="8"/>
                    </a:lnTo>
                    <a:lnTo>
                      <a:pt x="4" y="8"/>
                    </a:lnTo>
                    <a:lnTo>
                      <a:pt x="4" y="8"/>
                    </a:lnTo>
                    <a:lnTo>
                      <a:pt x="4" y="8"/>
                    </a:lnTo>
                    <a:lnTo>
                      <a:pt x="4" y="8"/>
                    </a:lnTo>
                    <a:lnTo>
                      <a:pt x="8" y="8"/>
                    </a:lnTo>
                    <a:lnTo>
                      <a:pt x="8" y="8"/>
                    </a:lnTo>
                    <a:lnTo>
                      <a:pt x="8" y="4"/>
                    </a:lnTo>
                    <a:lnTo>
                      <a:pt x="8" y="4"/>
                    </a:lnTo>
                    <a:lnTo>
                      <a:pt x="8" y="4"/>
                    </a:lnTo>
                    <a:lnTo>
                      <a:pt x="8" y="4"/>
                    </a:lnTo>
                    <a:lnTo>
                      <a:pt x="8" y="4"/>
                    </a:lnTo>
                    <a:lnTo>
                      <a:pt x="8" y="4"/>
                    </a:lnTo>
                    <a:lnTo>
                      <a:pt x="12" y="4"/>
                    </a:lnTo>
                    <a:lnTo>
                      <a:pt x="12" y="0"/>
                    </a:lnTo>
                    <a:lnTo>
                      <a:pt x="16" y="0"/>
                    </a:lnTo>
                    <a:lnTo>
                      <a:pt x="18" y="0"/>
                    </a:lnTo>
                    <a:lnTo>
                      <a:pt x="18" y="0"/>
                    </a:lnTo>
                    <a:lnTo>
                      <a:pt x="18" y="0"/>
                    </a:lnTo>
                    <a:lnTo>
                      <a:pt x="22" y="0"/>
                    </a:lnTo>
                    <a:lnTo>
                      <a:pt x="22" y="0"/>
                    </a:lnTo>
                    <a:lnTo>
                      <a:pt x="22" y="0"/>
                    </a:lnTo>
                    <a:lnTo>
                      <a:pt x="26" y="0"/>
                    </a:lnTo>
                    <a:lnTo>
                      <a:pt x="26" y="0"/>
                    </a:lnTo>
                    <a:lnTo>
                      <a:pt x="26" y="0"/>
                    </a:lnTo>
                    <a:lnTo>
                      <a:pt x="26" y="0"/>
                    </a:lnTo>
                    <a:lnTo>
                      <a:pt x="26" y="0"/>
                    </a:lnTo>
                    <a:lnTo>
                      <a:pt x="26" y="0"/>
                    </a:lnTo>
                    <a:lnTo>
                      <a:pt x="30" y="0"/>
                    </a:lnTo>
                    <a:lnTo>
                      <a:pt x="30" y="0"/>
                    </a:lnTo>
                    <a:lnTo>
                      <a:pt x="30" y="0"/>
                    </a:lnTo>
                    <a:lnTo>
                      <a:pt x="30" y="0"/>
                    </a:lnTo>
                    <a:lnTo>
                      <a:pt x="30" y="0"/>
                    </a:lnTo>
                    <a:lnTo>
                      <a:pt x="30" y="0"/>
                    </a:lnTo>
                    <a:lnTo>
                      <a:pt x="30" y="0"/>
                    </a:lnTo>
                    <a:lnTo>
                      <a:pt x="30" y="0"/>
                    </a:lnTo>
                    <a:lnTo>
                      <a:pt x="30" y="0"/>
                    </a:lnTo>
                    <a:lnTo>
                      <a:pt x="34" y="4"/>
                    </a:lnTo>
                    <a:lnTo>
                      <a:pt x="34" y="4"/>
                    </a:lnTo>
                    <a:lnTo>
                      <a:pt x="34" y="4"/>
                    </a:lnTo>
                    <a:lnTo>
                      <a:pt x="34" y="0"/>
                    </a:lnTo>
                    <a:lnTo>
                      <a:pt x="34" y="0"/>
                    </a:lnTo>
                    <a:lnTo>
                      <a:pt x="38" y="0"/>
                    </a:lnTo>
                    <a:lnTo>
                      <a:pt x="38" y="0"/>
                    </a:lnTo>
                    <a:lnTo>
                      <a:pt x="38" y="0"/>
                    </a:lnTo>
                    <a:lnTo>
                      <a:pt x="38" y="0"/>
                    </a:lnTo>
                    <a:lnTo>
                      <a:pt x="38" y="0"/>
                    </a:lnTo>
                    <a:lnTo>
                      <a:pt x="38" y="0"/>
                    </a:lnTo>
                    <a:lnTo>
                      <a:pt x="42" y="0"/>
                    </a:lnTo>
                    <a:lnTo>
                      <a:pt x="42" y="0"/>
                    </a:lnTo>
                    <a:lnTo>
                      <a:pt x="44" y="0"/>
                    </a:lnTo>
                    <a:lnTo>
                      <a:pt x="44" y="0"/>
                    </a:lnTo>
                    <a:lnTo>
                      <a:pt x="44" y="4"/>
                    </a:lnTo>
                    <a:lnTo>
                      <a:pt x="44" y="4"/>
                    </a:lnTo>
                    <a:lnTo>
                      <a:pt x="48" y="4"/>
                    </a:lnTo>
                    <a:lnTo>
                      <a:pt x="48" y="4"/>
                    </a:lnTo>
                    <a:lnTo>
                      <a:pt x="48" y="4"/>
                    </a:lnTo>
                    <a:lnTo>
                      <a:pt x="48" y="4"/>
                    </a:lnTo>
                    <a:lnTo>
                      <a:pt x="48" y="4"/>
                    </a:lnTo>
                    <a:lnTo>
                      <a:pt x="52" y="4"/>
                    </a:lnTo>
                    <a:lnTo>
                      <a:pt x="52" y="4"/>
                    </a:lnTo>
                    <a:lnTo>
                      <a:pt x="52" y="4"/>
                    </a:lnTo>
                    <a:lnTo>
                      <a:pt x="52" y="4"/>
                    </a:lnTo>
                    <a:lnTo>
                      <a:pt x="52" y="4"/>
                    </a:lnTo>
                    <a:lnTo>
                      <a:pt x="52" y="0"/>
                    </a:lnTo>
                    <a:lnTo>
                      <a:pt x="56" y="0"/>
                    </a:lnTo>
                    <a:lnTo>
                      <a:pt x="56" y="0"/>
                    </a:lnTo>
                    <a:lnTo>
                      <a:pt x="60" y="0"/>
                    </a:lnTo>
                    <a:lnTo>
                      <a:pt x="60" y="0"/>
                    </a:lnTo>
                    <a:lnTo>
                      <a:pt x="60" y="0"/>
                    </a:lnTo>
                    <a:lnTo>
                      <a:pt x="60" y="0"/>
                    </a:lnTo>
                    <a:lnTo>
                      <a:pt x="60" y="0"/>
                    </a:lnTo>
                    <a:lnTo>
                      <a:pt x="60" y="4"/>
                    </a:lnTo>
                    <a:lnTo>
                      <a:pt x="60" y="4"/>
                    </a:lnTo>
                    <a:lnTo>
                      <a:pt x="60" y="4"/>
                    </a:lnTo>
                    <a:lnTo>
                      <a:pt x="60" y="4"/>
                    </a:lnTo>
                    <a:lnTo>
                      <a:pt x="60" y="4"/>
                    </a:lnTo>
                    <a:lnTo>
                      <a:pt x="64" y="4"/>
                    </a:lnTo>
                    <a:lnTo>
                      <a:pt x="64" y="4"/>
                    </a:lnTo>
                    <a:lnTo>
                      <a:pt x="64" y="4"/>
                    </a:lnTo>
                    <a:lnTo>
                      <a:pt x="68" y="4"/>
                    </a:lnTo>
                    <a:lnTo>
                      <a:pt x="68" y="8"/>
                    </a:lnTo>
                    <a:lnTo>
                      <a:pt x="70" y="8"/>
                    </a:lnTo>
                    <a:lnTo>
                      <a:pt x="70" y="8"/>
                    </a:lnTo>
                    <a:lnTo>
                      <a:pt x="70" y="12"/>
                    </a:lnTo>
                    <a:lnTo>
                      <a:pt x="74" y="12"/>
                    </a:lnTo>
                    <a:lnTo>
                      <a:pt x="74" y="12"/>
                    </a:lnTo>
                    <a:lnTo>
                      <a:pt x="74" y="12"/>
                    </a:lnTo>
                    <a:lnTo>
                      <a:pt x="74" y="12"/>
                    </a:lnTo>
                    <a:lnTo>
                      <a:pt x="78" y="12"/>
                    </a:lnTo>
                    <a:lnTo>
                      <a:pt x="78" y="16"/>
                    </a:lnTo>
                    <a:lnTo>
                      <a:pt x="78" y="16"/>
                    </a:lnTo>
                    <a:lnTo>
                      <a:pt x="78" y="16"/>
                    </a:lnTo>
                    <a:lnTo>
                      <a:pt x="78" y="16"/>
                    </a:lnTo>
                    <a:lnTo>
                      <a:pt x="82" y="16"/>
                    </a:lnTo>
                    <a:lnTo>
                      <a:pt x="82" y="16"/>
                    </a:lnTo>
                    <a:lnTo>
                      <a:pt x="82" y="16"/>
                    </a:lnTo>
                    <a:lnTo>
                      <a:pt x="82" y="16"/>
                    </a:lnTo>
                    <a:lnTo>
                      <a:pt x="82" y="16"/>
                    </a:lnTo>
                    <a:lnTo>
                      <a:pt x="82" y="20"/>
                    </a:lnTo>
                    <a:lnTo>
                      <a:pt x="82" y="24"/>
                    </a:lnTo>
                    <a:lnTo>
                      <a:pt x="78" y="24"/>
                    </a:lnTo>
                    <a:lnTo>
                      <a:pt x="82" y="24"/>
                    </a:lnTo>
                    <a:lnTo>
                      <a:pt x="82" y="24"/>
                    </a:lnTo>
                    <a:lnTo>
                      <a:pt x="82" y="24"/>
                    </a:lnTo>
                    <a:lnTo>
                      <a:pt x="82" y="24"/>
                    </a:lnTo>
                    <a:lnTo>
                      <a:pt x="82" y="24"/>
                    </a:lnTo>
                    <a:lnTo>
                      <a:pt x="86" y="24"/>
                    </a:lnTo>
                    <a:lnTo>
                      <a:pt x="86" y="26"/>
                    </a:lnTo>
                    <a:lnTo>
                      <a:pt x="86" y="26"/>
                    </a:lnTo>
                    <a:lnTo>
                      <a:pt x="86" y="26"/>
                    </a:lnTo>
                    <a:lnTo>
                      <a:pt x="82" y="26"/>
                    </a:lnTo>
                    <a:lnTo>
                      <a:pt x="82" y="26"/>
                    </a:lnTo>
                    <a:lnTo>
                      <a:pt x="78" y="26"/>
                    </a:lnTo>
                    <a:lnTo>
                      <a:pt x="78" y="26"/>
                    </a:lnTo>
                    <a:lnTo>
                      <a:pt x="78" y="30"/>
                    </a:lnTo>
                    <a:lnTo>
                      <a:pt x="78" y="30"/>
                    </a:lnTo>
                    <a:lnTo>
                      <a:pt x="74" y="30"/>
                    </a:lnTo>
                    <a:lnTo>
                      <a:pt x="74" y="30"/>
                    </a:lnTo>
                    <a:lnTo>
                      <a:pt x="74" y="30"/>
                    </a:lnTo>
                    <a:lnTo>
                      <a:pt x="70" y="34"/>
                    </a:lnTo>
                    <a:lnTo>
                      <a:pt x="70" y="34"/>
                    </a:lnTo>
                    <a:lnTo>
                      <a:pt x="70" y="34"/>
                    </a:lnTo>
                    <a:lnTo>
                      <a:pt x="70" y="34"/>
                    </a:lnTo>
                    <a:lnTo>
                      <a:pt x="70" y="34"/>
                    </a:lnTo>
                    <a:lnTo>
                      <a:pt x="70" y="38"/>
                    </a:lnTo>
                    <a:lnTo>
                      <a:pt x="70" y="38"/>
                    </a:lnTo>
                    <a:lnTo>
                      <a:pt x="70" y="38"/>
                    </a:lnTo>
                    <a:lnTo>
                      <a:pt x="70" y="42"/>
                    </a:lnTo>
                    <a:lnTo>
                      <a:pt x="70" y="42"/>
                    </a:lnTo>
                    <a:lnTo>
                      <a:pt x="70" y="42"/>
                    </a:lnTo>
                    <a:lnTo>
                      <a:pt x="68" y="42"/>
                    </a:lnTo>
                    <a:lnTo>
                      <a:pt x="68" y="46"/>
                    </a:lnTo>
                    <a:lnTo>
                      <a:pt x="68" y="46"/>
                    </a:lnTo>
                    <a:lnTo>
                      <a:pt x="68" y="46"/>
                    </a:lnTo>
                    <a:lnTo>
                      <a:pt x="68" y="46"/>
                    </a:lnTo>
                    <a:lnTo>
                      <a:pt x="68" y="46"/>
                    </a:lnTo>
                    <a:lnTo>
                      <a:pt x="68" y="46"/>
                    </a:lnTo>
                    <a:lnTo>
                      <a:pt x="70" y="46"/>
                    </a:lnTo>
                    <a:lnTo>
                      <a:pt x="70" y="50"/>
                    </a:lnTo>
                    <a:lnTo>
                      <a:pt x="70" y="50"/>
                    </a:lnTo>
                    <a:lnTo>
                      <a:pt x="70" y="50"/>
                    </a:lnTo>
                    <a:lnTo>
                      <a:pt x="68" y="50"/>
                    </a:lnTo>
                    <a:lnTo>
                      <a:pt x="68" y="50"/>
                    </a:lnTo>
                    <a:lnTo>
                      <a:pt x="68" y="50"/>
                    </a:lnTo>
                    <a:lnTo>
                      <a:pt x="68" y="50"/>
                    </a:lnTo>
                    <a:lnTo>
                      <a:pt x="68" y="50"/>
                    </a:lnTo>
                    <a:lnTo>
                      <a:pt x="68" y="46"/>
                    </a:lnTo>
                    <a:lnTo>
                      <a:pt x="68" y="46"/>
                    </a:lnTo>
                    <a:lnTo>
                      <a:pt x="68" y="46"/>
                    </a:lnTo>
                    <a:lnTo>
                      <a:pt x="64" y="46"/>
                    </a:lnTo>
                    <a:lnTo>
                      <a:pt x="64" y="50"/>
                    </a:lnTo>
                    <a:lnTo>
                      <a:pt x="64" y="50"/>
                    </a:lnTo>
                    <a:lnTo>
                      <a:pt x="64" y="50"/>
                    </a:lnTo>
                    <a:lnTo>
                      <a:pt x="64" y="50"/>
                    </a:lnTo>
                    <a:lnTo>
                      <a:pt x="64" y="50"/>
                    </a:lnTo>
                    <a:lnTo>
                      <a:pt x="60" y="50"/>
                    </a:lnTo>
                    <a:lnTo>
                      <a:pt x="60" y="50"/>
                    </a:lnTo>
                    <a:lnTo>
                      <a:pt x="60" y="50"/>
                    </a:lnTo>
                    <a:lnTo>
                      <a:pt x="60" y="50"/>
                    </a:lnTo>
                    <a:lnTo>
                      <a:pt x="60" y="50"/>
                    </a:lnTo>
                    <a:lnTo>
                      <a:pt x="60" y="50"/>
                    </a:lnTo>
                    <a:lnTo>
                      <a:pt x="56" y="50"/>
                    </a:lnTo>
                    <a:lnTo>
                      <a:pt x="56" y="50"/>
                    </a:lnTo>
                    <a:lnTo>
                      <a:pt x="56" y="52"/>
                    </a:lnTo>
                    <a:lnTo>
                      <a:pt x="56" y="52"/>
                    </a:lnTo>
                    <a:lnTo>
                      <a:pt x="56" y="52"/>
                    </a:lnTo>
                    <a:lnTo>
                      <a:pt x="56" y="52"/>
                    </a:lnTo>
                    <a:lnTo>
                      <a:pt x="56" y="52"/>
                    </a:lnTo>
                    <a:lnTo>
                      <a:pt x="56" y="52"/>
                    </a:lnTo>
                    <a:lnTo>
                      <a:pt x="52" y="52"/>
                    </a:lnTo>
                    <a:lnTo>
                      <a:pt x="52" y="52"/>
                    </a:lnTo>
                    <a:lnTo>
                      <a:pt x="52" y="52"/>
                    </a:lnTo>
                    <a:lnTo>
                      <a:pt x="52" y="56"/>
                    </a:lnTo>
                    <a:lnTo>
                      <a:pt x="48" y="56"/>
                    </a:lnTo>
                    <a:lnTo>
                      <a:pt x="48" y="52"/>
                    </a:lnTo>
                    <a:lnTo>
                      <a:pt x="48" y="52"/>
                    </a:lnTo>
                    <a:lnTo>
                      <a:pt x="48" y="52"/>
                    </a:lnTo>
                    <a:lnTo>
                      <a:pt x="48" y="52"/>
                    </a:lnTo>
                    <a:lnTo>
                      <a:pt x="48" y="52"/>
                    </a:lnTo>
                    <a:lnTo>
                      <a:pt x="48" y="52"/>
                    </a:lnTo>
                    <a:lnTo>
                      <a:pt x="44" y="52"/>
                    </a:lnTo>
                    <a:lnTo>
                      <a:pt x="44" y="52"/>
                    </a:lnTo>
                    <a:lnTo>
                      <a:pt x="44" y="52"/>
                    </a:lnTo>
                    <a:lnTo>
                      <a:pt x="44" y="52"/>
                    </a:lnTo>
                    <a:lnTo>
                      <a:pt x="42" y="52"/>
                    </a:lnTo>
                    <a:lnTo>
                      <a:pt x="42" y="52"/>
                    </a:lnTo>
                    <a:lnTo>
                      <a:pt x="42" y="52"/>
                    </a:lnTo>
                    <a:lnTo>
                      <a:pt x="38" y="52"/>
                    </a:lnTo>
                    <a:lnTo>
                      <a:pt x="38" y="52"/>
                    </a:lnTo>
                    <a:lnTo>
                      <a:pt x="38" y="52"/>
                    </a:lnTo>
                    <a:lnTo>
                      <a:pt x="38" y="52"/>
                    </a:lnTo>
                    <a:lnTo>
                      <a:pt x="38" y="52"/>
                    </a:lnTo>
                    <a:lnTo>
                      <a:pt x="38" y="52"/>
                    </a:lnTo>
                    <a:close/>
                    <a:moveTo>
                      <a:pt x="4" y="26"/>
                    </a:moveTo>
                    <a:lnTo>
                      <a:pt x="0" y="26"/>
                    </a:lnTo>
                    <a:lnTo>
                      <a:pt x="4" y="24"/>
                    </a:lnTo>
                    <a:lnTo>
                      <a:pt x="4" y="24"/>
                    </a:lnTo>
                    <a:lnTo>
                      <a:pt x="4" y="24"/>
                    </a:lnTo>
                    <a:lnTo>
                      <a:pt x="4" y="24"/>
                    </a:lnTo>
                    <a:lnTo>
                      <a:pt x="4" y="20"/>
                    </a:lnTo>
                    <a:lnTo>
                      <a:pt x="4" y="20"/>
                    </a:lnTo>
                    <a:lnTo>
                      <a:pt x="4" y="20"/>
                    </a:lnTo>
                    <a:lnTo>
                      <a:pt x="4" y="16"/>
                    </a:lnTo>
                    <a:lnTo>
                      <a:pt x="4" y="16"/>
                    </a:lnTo>
                    <a:lnTo>
                      <a:pt x="4" y="16"/>
                    </a:lnTo>
                    <a:lnTo>
                      <a:pt x="4" y="16"/>
                    </a:lnTo>
                    <a:lnTo>
                      <a:pt x="4" y="20"/>
                    </a:lnTo>
                    <a:lnTo>
                      <a:pt x="4" y="20"/>
                    </a:lnTo>
                    <a:lnTo>
                      <a:pt x="4" y="24"/>
                    </a:lnTo>
                    <a:lnTo>
                      <a:pt x="4" y="24"/>
                    </a:lnTo>
                    <a:lnTo>
                      <a:pt x="4" y="26"/>
                    </a:lnTo>
                    <a:lnTo>
                      <a:pt x="4" y="26"/>
                    </a:lnTo>
                    <a:lnTo>
                      <a:pt x="4" y="2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2" name="Freeform 112">
                <a:extLst>
                  <a:ext uri="{FF2B5EF4-FFF2-40B4-BE49-F238E27FC236}">
                    <a16:creationId xmlns:a16="http://schemas.microsoft.com/office/drawing/2014/main" id="{238437DB-7396-4162-8058-10F3779EDAA4}"/>
                  </a:ext>
                </a:extLst>
              </p:cNvPr>
              <p:cNvSpPr>
                <a:spLocks/>
              </p:cNvSpPr>
              <p:nvPr/>
            </p:nvSpPr>
            <p:spPr bwMode="auto">
              <a:xfrm>
                <a:off x="6454199" y="2841002"/>
                <a:ext cx="19442" cy="27541"/>
              </a:xfrm>
              <a:custGeom>
                <a:avLst/>
                <a:gdLst>
                  <a:gd name="T0" fmla="*/ 6 w 10"/>
                  <a:gd name="T1" fmla="*/ 10 h 14"/>
                  <a:gd name="T2" fmla="*/ 6 w 10"/>
                  <a:gd name="T3" fmla="*/ 14 h 14"/>
                  <a:gd name="T4" fmla="*/ 6 w 10"/>
                  <a:gd name="T5" fmla="*/ 14 h 14"/>
                  <a:gd name="T6" fmla="*/ 6 w 10"/>
                  <a:gd name="T7" fmla="*/ 14 h 14"/>
                  <a:gd name="T8" fmla="*/ 6 w 10"/>
                  <a:gd name="T9" fmla="*/ 14 h 14"/>
                  <a:gd name="T10" fmla="*/ 6 w 10"/>
                  <a:gd name="T11" fmla="*/ 10 h 14"/>
                  <a:gd name="T12" fmla="*/ 6 w 10"/>
                  <a:gd name="T13" fmla="*/ 10 h 14"/>
                  <a:gd name="T14" fmla="*/ 4 w 10"/>
                  <a:gd name="T15" fmla="*/ 10 h 14"/>
                  <a:gd name="T16" fmla="*/ 4 w 10"/>
                  <a:gd name="T17" fmla="*/ 14 h 14"/>
                  <a:gd name="T18" fmla="*/ 4 w 10"/>
                  <a:gd name="T19" fmla="*/ 14 h 14"/>
                  <a:gd name="T20" fmla="*/ 4 w 10"/>
                  <a:gd name="T21" fmla="*/ 14 h 14"/>
                  <a:gd name="T22" fmla="*/ 0 w 10"/>
                  <a:gd name="T23" fmla="*/ 14 h 14"/>
                  <a:gd name="T24" fmla="*/ 0 w 10"/>
                  <a:gd name="T25" fmla="*/ 10 h 14"/>
                  <a:gd name="T26" fmla="*/ 0 w 10"/>
                  <a:gd name="T27" fmla="*/ 10 h 14"/>
                  <a:gd name="T28" fmla="*/ 0 w 10"/>
                  <a:gd name="T29" fmla="*/ 10 h 14"/>
                  <a:gd name="T30" fmla="*/ 0 w 10"/>
                  <a:gd name="T31" fmla="*/ 10 h 14"/>
                  <a:gd name="T32" fmla="*/ 0 w 10"/>
                  <a:gd name="T33" fmla="*/ 10 h 14"/>
                  <a:gd name="T34" fmla="*/ 0 w 10"/>
                  <a:gd name="T35" fmla="*/ 10 h 14"/>
                  <a:gd name="T36" fmla="*/ 0 w 10"/>
                  <a:gd name="T37" fmla="*/ 10 h 14"/>
                  <a:gd name="T38" fmla="*/ 0 w 10"/>
                  <a:gd name="T39" fmla="*/ 6 h 14"/>
                  <a:gd name="T40" fmla="*/ 0 w 10"/>
                  <a:gd name="T41" fmla="*/ 6 h 14"/>
                  <a:gd name="T42" fmla="*/ 0 w 10"/>
                  <a:gd name="T43" fmla="*/ 6 h 14"/>
                  <a:gd name="T44" fmla="*/ 0 w 10"/>
                  <a:gd name="T45" fmla="*/ 6 h 14"/>
                  <a:gd name="T46" fmla="*/ 0 w 10"/>
                  <a:gd name="T47" fmla="*/ 6 h 14"/>
                  <a:gd name="T48" fmla="*/ 0 w 10"/>
                  <a:gd name="T49" fmla="*/ 2 h 14"/>
                  <a:gd name="T50" fmla="*/ 0 w 10"/>
                  <a:gd name="T51" fmla="*/ 2 h 14"/>
                  <a:gd name="T52" fmla="*/ 0 w 10"/>
                  <a:gd name="T53" fmla="*/ 2 h 14"/>
                  <a:gd name="T54" fmla="*/ 0 w 10"/>
                  <a:gd name="T55" fmla="*/ 0 h 14"/>
                  <a:gd name="T56" fmla="*/ 0 w 10"/>
                  <a:gd name="T57" fmla="*/ 0 h 14"/>
                  <a:gd name="T58" fmla="*/ 4 w 10"/>
                  <a:gd name="T59" fmla="*/ 0 h 14"/>
                  <a:gd name="T60" fmla="*/ 4 w 10"/>
                  <a:gd name="T61" fmla="*/ 0 h 14"/>
                  <a:gd name="T62" fmla="*/ 4 w 10"/>
                  <a:gd name="T63" fmla="*/ 0 h 14"/>
                  <a:gd name="T64" fmla="*/ 4 w 10"/>
                  <a:gd name="T65" fmla="*/ 0 h 14"/>
                  <a:gd name="T66" fmla="*/ 4 w 10"/>
                  <a:gd name="T67" fmla="*/ 0 h 14"/>
                  <a:gd name="T68" fmla="*/ 4 w 10"/>
                  <a:gd name="T69" fmla="*/ 0 h 14"/>
                  <a:gd name="T70" fmla="*/ 4 w 10"/>
                  <a:gd name="T71" fmla="*/ 0 h 14"/>
                  <a:gd name="T72" fmla="*/ 4 w 10"/>
                  <a:gd name="T73" fmla="*/ 0 h 14"/>
                  <a:gd name="T74" fmla="*/ 4 w 10"/>
                  <a:gd name="T75" fmla="*/ 0 h 14"/>
                  <a:gd name="T76" fmla="*/ 4 w 10"/>
                  <a:gd name="T77" fmla="*/ 2 h 14"/>
                  <a:gd name="T78" fmla="*/ 4 w 10"/>
                  <a:gd name="T79" fmla="*/ 2 h 14"/>
                  <a:gd name="T80" fmla="*/ 4 w 10"/>
                  <a:gd name="T81" fmla="*/ 2 h 14"/>
                  <a:gd name="T82" fmla="*/ 6 w 10"/>
                  <a:gd name="T83" fmla="*/ 2 h 14"/>
                  <a:gd name="T84" fmla="*/ 6 w 10"/>
                  <a:gd name="T85" fmla="*/ 2 h 14"/>
                  <a:gd name="T86" fmla="*/ 6 w 10"/>
                  <a:gd name="T87" fmla="*/ 6 h 14"/>
                  <a:gd name="T88" fmla="*/ 6 w 10"/>
                  <a:gd name="T89" fmla="*/ 6 h 14"/>
                  <a:gd name="T90" fmla="*/ 6 w 10"/>
                  <a:gd name="T91" fmla="*/ 6 h 14"/>
                  <a:gd name="T92" fmla="*/ 6 w 10"/>
                  <a:gd name="T93" fmla="*/ 6 h 14"/>
                  <a:gd name="T94" fmla="*/ 10 w 10"/>
                  <a:gd name="T95" fmla="*/ 6 h 14"/>
                  <a:gd name="T96" fmla="*/ 10 w 10"/>
                  <a:gd name="T97" fmla="*/ 6 h 14"/>
                  <a:gd name="T98" fmla="*/ 10 w 10"/>
                  <a:gd name="T99" fmla="*/ 6 h 14"/>
                  <a:gd name="T100" fmla="*/ 10 w 10"/>
                  <a:gd name="T101" fmla="*/ 6 h 14"/>
                  <a:gd name="T102" fmla="*/ 6 w 10"/>
                  <a:gd name="T103" fmla="*/ 10 h 14"/>
                  <a:gd name="T104" fmla="*/ 6 w 10"/>
                  <a:gd name="T105" fmla="*/ 10 h 14"/>
                  <a:gd name="T106" fmla="*/ 6 w 10"/>
                  <a:gd name="T107" fmla="*/ 10 h 14"/>
                  <a:gd name="T108" fmla="*/ 6 w 10"/>
                  <a:gd name="T10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 h="14">
                    <a:moveTo>
                      <a:pt x="6" y="10"/>
                    </a:moveTo>
                    <a:lnTo>
                      <a:pt x="6" y="14"/>
                    </a:lnTo>
                    <a:lnTo>
                      <a:pt x="6" y="14"/>
                    </a:lnTo>
                    <a:lnTo>
                      <a:pt x="6" y="14"/>
                    </a:lnTo>
                    <a:lnTo>
                      <a:pt x="6" y="14"/>
                    </a:lnTo>
                    <a:lnTo>
                      <a:pt x="6" y="10"/>
                    </a:lnTo>
                    <a:lnTo>
                      <a:pt x="6" y="10"/>
                    </a:lnTo>
                    <a:lnTo>
                      <a:pt x="4" y="10"/>
                    </a:lnTo>
                    <a:lnTo>
                      <a:pt x="4" y="14"/>
                    </a:lnTo>
                    <a:lnTo>
                      <a:pt x="4" y="14"/>
                    </a:lnTo>
                    <a:lnTo>
                      <a:pt x="4" y="14"/>
                    </a:lnTo>
                    <a:lnTo>
                      <a:pt x="0" y="14"/>
                    </a:lnTo>
                    <a:lnTo>
                      <a:pt x="0" y="10"/>
                    </a:lnTo>
                    <a:lnTo>
                      <a:pt x="0" y="10"/>
                    </a:lnTo>
                    <a:lnTo>
                      <a:pt x="0" y="10"/>
                    </a:lnTo>
                    <a:lnTo>
                      <a:pt x="0" y="10"/>
                    </a:lnTo>
                    <a:lnTo>
                      <a:pt x="0" y="10"/>
                    </a:lnTo>
                    <a:lnTo>
                      <a:pt x="0" y="10"/>
                    </a:lnTo>
                    <a:lnTo>
                      <a:pt x="0" y="10"/>
                    </a:lnTo>
                    <a:lnTo>
                      <a:pt x="0" y="6"/>
                    </a:lnTo>
                    <a:lnTo>
                      <a:pt x="0" y="6"/>
                    </a:lnTo>
                    <a:lnTo>
                      <a:pt x="0" y="6"/>
                    </a:lnTo>
                    <a:lnTo>
                      <a:pt x="0" y="6"/>
                    </a:lnTo>
                    <a:lnTo>
                      <a:pt x="0" y="6"/>
                    </a:lnTo>
                    <a:lnTo>
                      <a:pt x="0" y="2"/>
                    </a:lnTo>
                    <a:lnTo>
                      <a:pt x="0" y="2"/>
                    </a:lnTo>
                    <a:lnTo>
                      <a:pt x="0" y="2"/>
                    </a:lnTo>
                    <a:lnTo>
                      <a:pt x="0" y="0"/>
                    </a:lnTo>
                    <a:lnTo>
                      <a:pt x="0" y="0"/>
                    </a:lnTo>
                    <a:lnTo>
                      <a:pt x="4" y="0"/>
                    </a:lnTo>
                    <a:lnTo>
                      <a:pt x="4" y="0"/>
                    </a:lnTo>
                    <a:lnTo>
                      <a:pt x="4" y="0"/>
                    </a:lnTo>
                    <a:lnTo>
                      <a:pt x="4" y="0"/>
                    </a:lnTo>
                    <a:lnTo>
                      <a:pt x="4" y="0"/>
                    </a:lnTo>
                    <a:lnTo>
                      <a:pt x="4" y="0"/>
                    </a:lnTo>
                    <a:lnTo>
                      <a:pt x="4" y="0"/>
                    </a:lnTo>
                    <a:lnTo>
                      <a:pt x="4" y="0"/>
                    </a:lnTo>
                    <a:lnTo>
                      <a:pt x="4" y="0"/>
                    </a:lnTo>
                    <a:lnTo>
                      <a:pt x="4" y="2"/>
                    </a:lnTo>
                    <a:lnTo>
                      <a:pt x="4" y="2"/>
                    </a:lnTo>
                    <a:lnTo>
                      <a:pt x="4" y="2"/>
                    </a:lnTo>
                    <a:lnTo>
                      <a:pt x="6" y="2"/>
                    </a:lnTo>
                    <a:lnTo>
                      <a:pt x="6" y="2"/>
                    </a:lnTo>
                    <a:lnTo>
                      <a:pt x="6" y="6"/>
                    </a:lnTo>
                    <a:lnTo>
                      <a:pt x="6" y="6"/>
                    </a:lnTo>
                    <a:lnTo>
                      <a:pt x="6" y="6"/>
                    </a:lnTo>
                    <a:lnTo>
                      <a:pt x="6" y="6"/>
                    </a:lnTo>
                    <a:lnTo>
                      <a:pt x="10" y="6"/>
                    </a:lnTo>
                    <a:lnTo>
                      <a:pt x="10" y="6"/>
                    </a:lnTo>
                    <a:lnTo>
                      <a:pt x="10" y="6"/>
                    </a:lnTo>
                    <a:lnTo>
                      <a:pt x="10" y="6"/>
                    </a:lnTo>
                    <a:lnTo>
                      <a:pt x="6" y="10"/>
                    </a:lnTo>
                    <a:lnTo>
                      <a:pt x="6" y="10"/>
                    </a:lnTo>
                    <a:lnTo>
                      <a:pt x="6" y="10"/>
                    </a:lnTo>
                    <a:lnTo>
                      <a:pt x="6"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3" name="Freeform 113">
                <a:extLst>
                  <a:ext uri="{FF2B5EF4-FFF2-40B4-BE49-F238E27FC236}">
                    <a16:creationId xmlns:a16="http://schemas.microsoft.com/office/drawing/2014/main" id="{9AEF2670-0C57-425D-AEED-78341A10E050}"/>
                  </a:ext>
                </a:extLst>
              </p:cNvPr>
              <p:cNvSpPr>
                <a:spLocks/>
              </p:cNvSpPr>
              <p:nvPr/>
            </p:nvSpPr>
            <p:spPr bwMode="auto">
              <a:xfrm>
                <a:off x="6858602" y="3143950"/>
                <a:ext cx="66104" cy="59016"/>
              </a:xfrm>
              <a:custGeom>
                <a:avLst/>
                <a:gdLst>
                  <a:gd name="T0" fmla="*/ 0 w 34"/>
                  <a:gd name="T1" fmla="*/ 12 h 30"/>
                  <a:gd name="T2" fmla="*/ 4 w 34"/>
                  <a:gd name="T3" fmla="*/ 12 h 30"/>
                  <a:gd name="T4" fmla="*/ 4 w 34"/>
                  <a:gd name="T5" fmla="*/ 8 h 30"/>
                  <a:gd name="T6" fmla="*/ 4 w 34"/>
                  <a:gd name="T7" fmla="*/ 8 h 30"/>
                  <a:gd name="T8" fmla="*/ 4 w 34"/>
                  <a:gd name="T9" fmla="*/ 4 h 30"/>
                  <a:gd name="T10" fmla="*/ 8 w 34"/>
                  <a:gd name="T11" fmla="*/ 4 h 30"/>
                  <a:gd name="T12" fmla="*/ 12 w 34"/>
                  <a:gd name="T13" fmla="*/ 4 h 30"/>
                  <a:gd name="T14" fmla="*/ 12 w 34"/>
                  <a:gd name="T15" fmla="*/ 4 h 30"/>
                  <a:gd name="T16" fmla="*/ 16 w 34"/>
                  <a:gd name="T17" fmla="*/ 4 h 30"/>
                  <a:gd name="T18" fmla="*/ 16 w 34"/>
                  <a:gd name="T19" fmla="*/ 4 h 30"/>
                  <a:gd name="T20" fmla="*/ 20 w 34"/>
                  <a:gd name="T21" fmla="*/ 0 h 30"/>
                  <a:gd name="T22" fmla="*/ 22 w 34"/>
                  <a:gd name="T23" fmla="*/ 0 h 30"/>
                  <a:gd name="T24" fmla="*/ 22 w 34"/>
                  <a:gd name="T25" fmla="*/ 0 h 30"/>
                  <a:gd name="T26" fmla="*/ 26 w 34"/>
                  <a:gd name="T27" fmla="*/ 0 h 30"/>
                  <a:gd name="T28" fmla="*/ 26 w 34"/>
                  <a:gd name="T29" fmla="*/ 4 h 30"/>
                  <a:gd name="T30" fmla="*/ 30 w 34"/>
                  <a:gd name="T31" fmla="*/ 4 h 30"/>
                  <a:gd name="T32" fmla="*/ 34 w 34"/>
                  <a:gd name="T33" fmla="*/ 8 h 30"/>
                  <a:gd name="T34" fmla="*/ 34 w 34"/>
                  <a:gd name="T35" fmla="*/ 12 h 30"/>
                  <a:gd name="T36" fmla="*/ 34 w 34"/>
                  <a:gd name="T37" fmla="*/ 12 h 30"/>
                  <a:gd name="T38" fmla="*/ 34 w 34"/>
                  <a:gd name="T39" fmla="*/ 12 h 30"/>
                  <a:gd name="T40" fmla="*/ 34 w 34"/>
                  <a:gd name="T41" fmla="*/ 16 h 30"/>
                  <a:gd name="T42" fmla="*/ 34 w 34"/>
                  <a:gd name="T43" fmla="*/ 16 h 30"/>
                  <a:gd name="T44" fmla="*/ 34 w 34"/>
                  <a:gd name="T45" fmla="*/ 20 h 30"/>
                  <a:gd name="T46" fmla="*/ 34 w 34"/>
                  <a:gd name="T47" fmla="*/ 20 h 30"/>
                  <a:gd name="T48" fmla="*/ 34 w 34"/>
                  <a:gd name="T49" fmla="*/ 20 h 30"/>
                  <a:gd name="T50" fmla="*/ 30 w 34"/>
                  <a:gd name="T51" fmla="*/ 24 h 30"/>
                  <a:gd name="T52" fmla="*/ 30 w 34"/>
                  <a:gd name="T53" fmla="*/ 24 h 30"/>
                  <a:gd name="T54" fmla="*/ 30 w 34"/>
                  <a:gd name="T55" fmla="*/ 26 h 30"/>
                  <a:gd name="T56" fmla="*/ 26 w 34"/>
                  <a:gd name="T57" fmla="*/ 26 h 30"/>
                  <a:gd name="T58" fmla="*/ 26 w 34"/>
                  <a:gd name="T59" fmla="*/ 24 h 30"/>
                  <a:gd name="T60" fmla="*/ 22 w 34"/>
                  <a:gd name="T61" fmla="*/ 24 h 30"/>
                  <a:gd name="T62" fmla="*/ 20 w 34"/>
                  <a:gd name="T63" fmla="*/ 26 h 30"/>
                  <a:gd name="T64" fmla="*/ 20 w 34"/>
                  <a:gd name="T65" fmla="*/ 30 h 30"/>
                  <a:gd name="T66" fmla="*/ 16 w 34"/>
                  <a:gd name="T67" fmla="*/ 30 h 30"/>
                  <a:gd name="T68" fmla="*/ 16 w 34"/>
                  <a:gd name="T69" fmla="*/ 30 h 30"/>
                  <a:gd name="T70" fmla="*/ 12 w 34"/>
                  <a:gd name="T71" fmla="*/ 30 h 30"/>
                  <a:gd name="T72" fmla="*/ 12 w 34"/>
                  <a:gd name="T73" fmla="*/ 30 h 30"/>
                  <a:gd name="T74" fmla="*/ 8 w 34"/>
                  <a:gd name="T75" fmla="*/ 30 h 30"/>
                  <a:gd name="T76" fmla="*/ 8 w 34"/>
                  <a:gd name="T77" fmla="*/ 30 h 30"/>
                  <a:gd name="T78" fmla="*/ 4 w 34"/>
                  <a:gd name="T79" fmla="*/ 30 h 30"/>
                  <a:gd name="T80" fmla="*/ 4 w 34"/>
                  <a:gd name="T81" fmla="*/ 30 h 30"/>
                  <a:gd name="T82" fmla="*/ 4 w 34"/>
                  <a:gd name="T83" fmla="*/ 30 h 30"/>
                  <a:gd name="T84" fmla="*/ 0 w 34"/>
                  <a:gd name="T85" fmla="*/ 26 h 30"/>
                  <a:gd name="T86" fmla="*/ 0 w 34"/>
                  <a:gd name="T87" fmla="*/ 24 h 30"/>
                  <a:gd name="T88" fmla="*/ 0 w 34"/>
                  <a:gd name="T89" fmla="*/ 20 h 30"/>
                  <a:gd name="T90" fmla="*/ 0 w 34"/>
                  <a:gd name="T91" fmla="*/ 20 h 30"/>
                  <a:gd name="T92" fmla="*/ 0 w 34"/>
                  <a:gd name="T93" fmla="*/ 20 h 30"/>
                  <a:gd name="T94" fmla="*/ 0 w 34"/>
                  <a:gd name="T95" fmla="*/ 20 h 30"/>
                  <a:gd name="T96" fmla="*/ 0 w 34"/>
                  <a:gd name="T97" fmla="*/ 16 h 30"/>
                  <a:gd name="T98" fmla="*/ 0 w 34"/>
                  <a:gd name="T99" fmla="*/ 12 h 30"/>
                  <a:gd name="T100" fmla="*/ 0 w 34"/>
                  <a:gd name="T101"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30">
                    <a:moveTo>
                      <a:pt x="0" y="12"/>
                    </a:moveTo>
                    <a:lnTo>
                      <a:pt x="0" y="12"/>
                    </a:lnTo>
                    <a:lnTo>
                      <a:pt x="0" y="12"/>
                    </a:lnTo>
                    <a:lnTo>
                      <a:pt x="4" y="12"/>
                    </a:lnTo>
                    <a:lnTo>
                      <a:pt x="4" y="12"/>
                    </a:lnTo>
                    <a:lnTo>
                      <a:pt x="4" y="8"/>
                    </a:lnTo>
                    <a:lnTo>
                      <a:pt x="4" y="8"/>
                    </a:lnTo>
                    <a:lnTo>
                      <a:pt x="4" y="8"/>
                    </a:lnTo>
                    <a:lnTo>
                      <a:pt x="4" y="8"/>
                    </a:lnTo>
                    <a:lnTo>
                      <a:pt x="4" y="4"/>
                    </a:lnTo>
                    <a:lnTo>
                      <a:pt x="8" y="4"/>
                    </a:lnTo>
                    <a:lnTo>
                      <a:pt x="8" y="4"/>
                    </a:lnTo>
                    <a:lnTo>
                      <a:pt x="12" y="4"/>
                    </a:lnTo>
                    <a:lnTo>
                      <a:pt x="12" y="4"/>
                    </a:lnTo>
                    <a:lnTo>
                      <a:pt x="12" y="4"/>
                    </a:lnTo>
                    <a:lnTo>
                      <a:pt x="12" y="4"/>
                    </a:lnTo>
                    <a:lnTo>
                      <a:pt x="16" y="4"/>
                    </a:lnTo>
                    <a:lnTo>
                      <a:pt x="16" y="4"/>
                    </a:lnTo>
                    <a:lnTo>
                      <a:pt x="16" y="4"/>
                    </a:lnTo>
                    <a:lnTo>
                      <a:pt x="16" y="4"/>
                    </a:lnTo>
                    <a:lnTo>
                      <a:pt x="20" y="4"/>
                    </a:lnTo>
                    <a:lnTo>
                      <a:pt x="20" y="0"/>
                    </a:lnTo>
                    <a:lnTo>
                      <a:pt x="20" y="0"/>
                    </a:lnTo>
                    <a:lnTo>
                      <a:pt x="22" y="0"/>
                    </a:lnTo>
                    <a:lnTo>
                      <a:pt x="22" y="0"/>
                    </a:lnTo>
                    <a:lnTo>
                      <a:pt x="22" y="0"/>
                    </a:lnTo>
                    <a:lnTo>
                      <a:pt x="22" y="0"/>
                    </a:lnTo>
                    <a:lnTo>
                      <a:pt x="26" y="0"/>
                    </a:lnTo>
                    <a:lnTo>
                      <a:pt x="26" y="0"/>
                    </a:lnTo>
                    <a:lnTo>
                      <a:pt x="26" y="4"/>
                    </a:lnTo>
                    <a:lnTo>
                      <a:pt x="26" y="4"/>
                    </a:lnTo>
                    <a:lnTo>
                      <a:pt x="30" y="4"/>
                    </a:lnTo>
                    <a:lnTo>
                      <a:pt x="30" y="8"/>
                    </a:lnTo>
                    <a:lnTo>
                      <a:pt x="34" y="8"/>
                    </a:lnTo>
                    <a:lnTo>
                      <a:pt x="34" y="8"/>
                    </a:lnTo>
                    <a:lnTo>
                      <a:pt x="34" y="12"/>
                    </a:lnTo>
                    <a:lnTo>
                      <a:pt x="34" y="12"/>
                    </a:lnTo>
                    <a:lnTo>
                      <a:pt x="34" y="12"/>
                    </a:lnTo>
                    <a:lnTo>
                      <a:pt x="34" y="12"/>
                    </a:lnTo>
                    <a:lnTo>
                      <a:pt x="34" y="12"/>
                    </a:lnTo>
                    <a:lnTo>
                      <a:pt x="34" y="16"/>
                    </a:lnTo>
                    <a:lnTo>
                      <a:pt x="34" y="16"/>
                    </a:lnTo>
                    <a:lnTo>
                      <a:pt x="34" y="16"/>
                    </a:lnTo>
                    <a:lnTo>
                      <a:pt x="34" y="16"/>
                    </a:lnTo>
                    <a:lnTo>
                      <a:pt x="34" y="20"/>
                    </a:lnTo>
                    <a:lnTo>
                      <a:pt x="34" y="20"/>
                    </a:lnTo>
                    <a:lnTo>
                      <a:pt x="34" y="20"/>
                    </a:lnTo>
                    <a:lnTo>
                      <a:pt x="34" y="20"/>
                    </a:lnTo>
                    <a:lnTo>
                      <a:pt x="34" y="20"/>
                    </a:lnTo>
                    <a:lnTo>
                      <a:pt x="34" y="20"/>
                    </a:lnTo>
                    <a:lnTo>
                      <a:pt x="30" y="24"/>
                    </a:lnTo>
                    <a:lnTo>
                      <a:pt x="30" y="24"/>
                    </a:lnTo>
                    <a:lnTo>
                      <a:pt x="30" y="24"/>
                    </a:lnTo>
                    <a:lnTo>
                      <a:pt x="30" y="24"/>
                    </a:lnTo>
                    <a:lnTo>
                      <a:pt x="30" y="24"/>
                    </a:lnTo>
                    <a:lnTo>
                      <a:pt x="30" y="26"/>
                    </a:lnTo>
                    <a:lnTo>
                      <a:pt x="26" y="26"/>
                    </a:lnTo>
                    <a:lnTo>
                      <a:pt x="26" y="26"/>
                    </a:lnTo>
                    <a:lnTo>
                      <a:pt x="26" y="26"/>
                    </a:lnTo>
                    <a:lnTo>
                      <a:pt x="26" y="24"/>
                    </a:lnTo>
                    <a:lnTo>
                      <a:pt x="22" y="24"/>
                    </a:lnTo>
                    <a:lnTo>
                      <a:pt x="22" y="24"/>
                    </a:lnTo>
                    <a:lnTo>
                      <a:pt x="20" y="26"/>
                    </a:lnTo>
                    <a:lnTo>
                      <a:pt x="20" y="26"/>
                    </a:lnTo>
                    <a:lnTo>
                      <a:pt x="20" y="26"/>
                    </a:lnTo>
                    <a:lnTo>
                      <a:pt x="20" y="30"/>
                    </a:lnTo>
                    <a:lnTo>
                      <a:pt x="16" y="30"/>
                    </a:lnTo>
                    <a:lnTo>
                      <a:pt x="16" y="30"/>
                    </a:lnTo>
                    <a:lnTo>
                      <a:pt x="16" y="30"/>
                    </a:lnTo>
                    <a:lnTo>
                      <a:pt x="16" y="30"/>
                    </a:lnTo>
                    <a:lnTo>
                      <a:pt x="12" y="30"/>
                    </a:lnTo>
                    <a:lnTo>
                      <a:pt x="12" y="30"/>
                    </a:lnTo>
                    <a:lnTo>
                      <a:pt x="12" y="30"/>
                    </a:lnTo>
                    <a:lnTo>
                      <a:pt x="12" y="30"/>
                    </a:lnTo>
                    <a:lnTo>
                      <a:pt x="8" y="30"/>
                    </a:lnTo>
                    <a:lnTo>
                      <a:pt x="8" y="30"/>
                    </a:lnTo>
                    <a:lnTo>
                      <a:pt x="8" y="30"/>
                    </a:lnTo>
                    <a:lnTo>
                      <a:pt x="8" y="30"/>
                    </a:lnTo>
                    <a:lnTo>
                      <a:pt x="8" y="30"/>
                    </a:lnTo>
                    <a:lnTo>
                      <a:pt x="4" y="30"/>
                    </a:lnTo>
                    <a:lnTo>
                      <a:pt x="4" y="30"/>
                    </a:lnTo>
                    <a:lnTo>
                      <a:pt x="4" y="30"/>
                    </a:lnTo>
                    <a:lnTo>
                      <a:pt x="4" y="30"/>
                    </a:lnTo>
                    <a:lnTo>
                      <a:pt x="4" y="30"/>
                    </a:lnTo>
                    <a:lnTo>
                      <a:pt x="0" y="26"/>
                    </a:lnTo>
                    <a:lnTo>
                      <a:pt x="0" y="26"/>
                    </a:lnTo>
                    <a:lnTo>
                      <a:pt x="0" y="24"/>
                    </a:lnTo>
                    <a:lnTo>
                      <a:pt x="0" y="24"/>
                    </a:lnTo>
                    <a:lnTo>
                      <a:pt x="0" y="24"/>
                    </a:lnTo>
                    <a:lnTo>
                      <a:pt x="0" y="20"/>
                    </a:lnTo>
                    <a:lnTo>
                      <a:pt x="0" y="20"/>
                    </a:lnTo>
                    <a:lnTo>
                      <a:pt x="0" y="20"/>
                    </a:lnTo>
                    <a:lnTo>
                      <a:pt x="0" y="20"/>
                    </a:lnTo>
                    <a:lnTo>
                      <a:pt x="0" y="20"/>
                    </a:lnTo>
                    <a:lnTo>
                      <a:pt x="0" y="20"/>
                    </a:lnTo>
                    <a:lnTo>
                      <a:pt x="0" y="20"/>
                    </a:lnTo>
                    <a:lnTo>
                      <a:pt x="0" y="16"/>
                    </a:lnTo>
                    <a:lnTo>
                      <a:pt x="0" y="16"/>
                    </a:lnTo>
                    <a:lnTo>
                      <a:pt x="0" y="12"/>
                    </a:lnTo>
                    <a:lnTo>
                      <a:pt x="0" y="12"/>
                    </a:lnTo>
                    <a:lnTo>
                      <a:pt x="0" y="12"/>
                    </a:lnTo>
                    <a:lnTo>
                      <a:pt x="0" y="12"/>
                    </a:lnTo>
                    <a:lnTo>
                      <a:pt x="0"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4" name="Freeform 114">
                <a:extLst>
                  <a:ext uri="{FF2B5EF4-FFF2-40B4-BE49-F238E27FC236}">
                    <a16:creationId xmlns:a16="http://schemas.microsoft.com/office/drawing/2014/main" id="{411F479C-A212-4C8D-BC99-00E7065E1F14}"/>
                  </a:ext>
                </a:extLst>
              </p:cNvPr>
              <p:cNvSpPr>
                <a:spLocks/>
              </p:cNvSpPr>
              <p:nvPr/>
            </p:nvSpPr>
            <p:spPr bwMode="auto">
              <a:xfrm>
                <a:off x="7025807" y="2903951"/>
                <a:ext cx="93324" cy="125900"/>
              </a:xfrm>
              <a:custGeom>
                <a:avLst/>
                <a:gdLst>
                  <a:gd name="T0" fmla="*/ 22 w 48"/>
                  <a:gd name="T1" fmla="*/ 42 h 64"/>
                  <a:gd name="T2" fmla="*/ 22 w 48"/>
                  <a:gd name="T3" fmla="*/ 38 h 64"/>
                  <a:gd name="T4" fmla="*/ 22 w 48"/>
                  <a:gd name="T5" fmla="*/ 34 h 64"/>
                  <a:gd name="T6" fmla="*/ 20 w 48"/>
                  <a:gd name="T7" fmla="*/ 30 h 64"/>
                  <a:gd name="T8" fmla="*/ 16 w 48"/>
                  <a:gd name="T9" fmla="*/ 26 h 64"/>
                  <a:gd name="T10" fmla="*/ 16 w 48"/>
                  <a:gd name="T11" fmla="*/ 24 h 64"/>
                  <a:gd name="T12" fmla="*/ 12 w 48"/>
                  <a:gd name="T13" fmla="*/ 20 h 64"/>
                  <a:gd name="T14" fmla="*/ 8 w 48"/>
                  <a:gd name="T15" fmla="*/ 16 h 64"/>
                  <a:gd name="T16" fmla="*/ 4 w 48"/>
                  <a:gd name="T17" fmla="*/ 8 h 64"/>
                  <a:gd name="T18" fmla="*/ 0 w 48"/>
                  <a:gd name="T19" fmla="*/ 4 h 64"/>
                  <a:gd name="T20" fmla="*/ 4 w 48"/>
                  <a:gd name="T21" fmla="*/ 4 h 64"/>
                  <a:gd name="T22" fmla="*/ 16 w 48"/>
                  <a:gd name="T23" fmla="*/ 0 h 64"/>
                  <a:gd name="T24" fmla="*/ 20 w 48"/>
                  <a:gd name="T25" fmla="*/ 4 h 64"/>
                  <a:gd name="T26" fmla="*/ 20 w 48"/>
                  <a:gd name="T27" fmla="*/ 4 h 64"/>
                  <a:gd name="T28" fmla="*/ 22 w 48"/>
                  <a:gd name="T29" fmla="*/ 8 h 64"/>
                  <a:gd name="T30" fmla="*/ 26 w 48"/>
                  <a:gd name="T31" fmla="*/ 4 h 64"/>
                  <a:gd name="T32" fmla="*/ 26 w 48"/>
                  <a:gd name="T33" fmla="*/ 8 h 64"/>
                  <a:gd name="T34" fmla="*/ 30 w 48"/>
                  <a:gd name="T35" fmla="*/ 8 h 64"/>
                  <a:gd name="T36" fmla="*/ 34 w 48"/>
                  <a:gd name="T37" fmla="*/ 12 h 64"/>
                  <a:gd name="T38" fmla="*/ 34 w 48"/>
                  <a:gd name="T39" fmla="*/ 12 h 64"/>
                  <a:gd name="T40" fmla="*/ 34 w 48"/>
                  <a:gd name="T41" fmla="*/ 12 h 64"/>
                  <a:gd name="T42" fmla="*/ 36 w 48"/>
                  <a:gd name="T43" fmla="*/ 20 h 64"/>
                  <a:gd name="T44" fmla="*/ 36 w 48"/>
                  <a:gd name="T45" fmla="*/ 24 h 64"/>
                  <a:gd name="T46" fmla="*/ 36 w 48"/>
                  <a:gd name="T47" fmla="*/ 24 h 64"/>
                  <a:gd name="T48" fmla="*/ 40 w 48"/>
                  <a:gd name="T49" fmla="*/ 26 h 64"/>
                  <a:gd name="T50" fmla="*/ 40 w 48"/>
                  <a:gd name="T51" fmla="*/ 26 h 64"/>
                  <a:gd name="T52" fmla="*/ 40 w 48"/>
                  <a:gd name="T53" fmla="*/ 34 h 64"/>
                  <a:gd name="T54" fmla="*/ 48 w 48"/>
                  <a:gd name="T55" fmla="*/ 38 h 64"/>
                  <a:gd name="T56" fmla="*/ 48 w 48"/>
                  <a:gd name="T57" fmla="*/ 42 h 64"/>
                  <a:gd name="T58" fmla="*/ 48 w 48"/>
                  <a:gd name="T59" fmla="*/ 42 h 64"/>
                  <a:gd name="T60" fmla="*/ 48 w 48"/>
                  <a:gd name="T61" fmla="*/ 46 h 64"/>
                  <a:gd name="T62" fmla="*/ 44 w 48"/>
                  <a:gd name="T63" fmla="*/ 46 h 64"/>
                  <a:gd name="T64" fmla="*/ 40 w 48"/>
                  <a:gd name="T65" fmla="*/ 46 h 64"/>
                  <a:gd name="T66" fmla="*/ 36 w 48"/>
                  <a:gd name="T67" fmla="*/ 42 h 64"/>
                  <a:gd name="T68" fmla="*/ 36 w 48"/>
                  <a:gd name="T69" fmla="*/ 46 h 64"/>
                  <a:gd name="T70" fmla="*/ 36 w 48"/>
                  <a:gd name="T71" fmla="*/ 42 h 64"/>
                  <a:gd name="T72" fmla="*/ 34 w 48"/>
                  <a:gd name="T73" fmla="*/ 42 h 64"/>
                  <a:gd name="T74" fmla="*/ 34 w 48"/>
                  <a:gd name="T75" fmla="*/ 50 h 64"/>
                  <a:gd name="T76" fmla="*/ 30 w 48"/>
                  <a:gd name="T77" fmla="*/ 54 h 64"/>
                  <a:gd name="T78" fmla="*/ 30 w 48"/>
                  <a:gd name="T79" fmla="*/ 54 h 64"/>
                  <a:gd name="T80" fmla="*/ 26 w 48"/>
                  <a:gd name="T81" fmla="*/ 56 h 64"/>
                  <a:gd name="T82" fmla="*/ 26 w 48"/>
                  <a:gd name="T83" fmla="*/ 60 h 64"/>
                  <a:gd name="T84" fmla="*/ 22 w 48"/>
                  <a:gd name="T85" fmla="*/ 60 h 64"/>
                  <a:gd name="T86" fmla="*/ 22 w 48"/>
                  <a:gd name="T87" fmla="*/ 60 h 64"/>
                  <a:gd name="T88" fmla="*/ 22 w 48"/>
                  <a:gd name="T89" fmla="*/ 64 h 64"/>
                  <a:gd name="T90" fmla="*/ 22 w 48"/>
                  <a:gd name="T91" fmla="*/ 56 h 64"/>
                  <a:gd name="T92" fmla="*/ 22 w 48"/>
                  <a:gd name="T93" fmla="*/ 54 h 64"/>
                  <a:gd name="T94" fmla="*/ 22 w 48"/>
                  <a:gd name="T95"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 h="64">
                    <a:moveTo>
                      <a:pt x="22" y="50"/>
                    </a:moveTo>
                    <a:lnTo>
                      <a:pt x="22" y="50"/>
                    </a:lnTo>
                    <a:lnTo>
                      <a:pt x="22" y="46"/>
                    </a:lnTo>
                    <a:lnTo>
                      <a:pt x="22" y="42"/>
                    </a:lnTo>
                    <a:lnTo>
                      <a:pt x="22" y="38"/>
                    </a:lnTo>
                    <a:lnTo>
                      <a:pt x="22" y="38"/>
                    </a:lnTo>
                    <a:lnTo>
                      <a:pt x="22" y="38"/>
                    </a:lnTo>
                    <a:lnTo>
                      <a:pt x="22" y="38"/>
                    </a:lnTo>
                    <a:lnTo>
                      <a:pt x="22" y="34"/>
                    </a:lnTo>
                    <a:lnTo>
                      <a:pt x="22" y="34"/>
                    </a:lnTo>
                    <a:lnTo>
                      <a:pt x="22" y="34"/>
                    </a:lnTo>
                    <a:lnTo>
                      <a:pt x="22" y="34"/>
                    </a:lnTo>
                    <a:lnTo>
                      <a:pt x="22" y="30"/>
                    </a:lnTo>
                    <a:lnTo>
                      <a:pt x="20" y="30"/>
                    </a:lnTo>
                    <a:lnTo>
                      <a:pt x="20" y="30"/>
                    </a:lnTo>
                    <a:lnTo>
                      <a:pt x="20" y="30"/>
                    </a:lnTo>
                    <a:lnTo>
                      <a:pt x="20" y="30"/>
                    </a:lnTo>
                    <a:lnTo>
                      <a:pt x="16" y="26"/>
                    </a:lnTo>
                    <a:lnTo>
                      <a:pt x="16" y="26"/>
                    </a:lnTo>
                    <a:lnTo>
                      <a:pt x="16" y="26"/>
                    </a:lnTo>
                    <a:lnTo>
                      <a:pt x="16" y="26"/>
                    </a:lnTo>
                    <a:lnTo>
                      <a:pt x="16" y="26"/>
                    </a:lnTo>
                    <a:lnTo>
                      <a:pt x="16" y="26"/>
                    </a:lnTo>
                    <a:lnTo>
                      <a:pt x="16" y="24"/>
                    </a:lnTo>
                    <a:lnTo>
                      <a:pt x="12" y="24"/>
                    </a:lnTo>
                    <a:lnTo>
                      <a:pt x="12" y="20"/>
                    </a:lnTo>
                    <a:lnTo>
                      <a:pt x="12" y="20"/>
                    </a:lnTo>
                    <a:lnTo>
                      <a:pt x="12" y="20"/>
                    </a:lnTo>
                    <a:lnTo>
                      <a:pt x="12" y="20"/>
                    </a:lnTo>
                    <a:lnTo>
                      <a:pt x="12" y="16"/>
                    </a:lnTo>
                    <a:lnTo>
                      <a:pt x="8" y="16"/>
                    </a:lnTo>
                    <a:lnTo>
                      <a:pt x="8" y="16"/>
                    </a:lnTo>
                    <a:lnTo>
                      <a:pt x="8" y="12"/>
                    </a:lnTo>
                    <a:lnTo>
                      <a:pt x="8" y="12"/>
                    </a:lnTo>
                    <a:lnTo>
                      <a:pt x="4" y="8"/>
                    </a:lnTo>
                    <a:lnTo>
                      <a:pt x="4" y="8"/>
                    </a:lnTo>
                    <a:lnTo>
                      <a:pt x="4" y="4"/>
                    </a:lnTo>
                    <a:lnTo>
                      <a:pt x="0" y="4"/>
                    </a:lnTo>
                    <a:lnTo>
                      <a:pt x="0" y="4"/>
                    </a:lnTo>
                    <a:lnTo>
                      <a:pt x="0" y="4"/>
                    </a:lnTo>
                    <a:lnTo>
                      <a:pt x="0" y="4"/>
                    </a:lnTo>
                    <a:lnTo>
                      <a:pt x="0" y="4"/>
                    </a:lnTo>
                    <a:lnTo>
                      <a:pt x="4" y="4"/>
                    </a:lnTo>
                    <a:lnTo>
                      <a:pt x="4" y="4"/>
                    </a:lnTo>
                    <a:lnTo>
                      <a:pt x="8" y="4"/>
                    </a:lnTo>
                    <a:lnTo>
                      <a:pt x="12" y="0"/>
                    </a:lnTo>
                    <a:lnTo>
                      <a:pt x="12" y="0"/>
                    </a:lnTo>
                    <a:lnTo>
                      <a:pt x="16" y="0"/>
                    </a:lnTo>
                    <a:lnTo>
                      <a:pt x="16" y="0"/>
                    </a:lnTo>
                    <a:lnTo>
                      <a:pt x="20" y="4"/>
                    </a:lnTo>
                    <a:lnTo>
                      <a:pt x="20" y="4"/>
                    </a:lnTo>
                    <a:lnTo>
                      <a:pt x="20" y="4"/>
                    </a:lnTo>
                    <a:lnTo>
                      <a:pt x="20" y="4"/>
                    </a:lnTo>
                    <a:lnTo>
                      <a:pt x="20" y="4"/>
                    </a:lnTo>
                    <a:lnTo>
                      <a:pt x="20" y="4"/>
                    </a:lnTo>
                    <a:lnTo>
                      <a:pt x="20" y="4"/>
                    </a:lnTo>
                    <a:lnTo>
                      <a:pt x="22" y="4"/>
                    </a:lnTo>
                    <a:lnTo>
                      <a:pt x="22" y="4"/>
                    </a:lnTo>
                    <a:lnTo>
                      <a:pt x="22" y="4"/>
                    </a:lnTo>
                    <a:lnTo>
                      <a:pt x="22" y="8"/>
                    </a:lnTo>
                    <a:lnTo>
                      <a:pt x="22" y="8"/>
                    </a:lnTo>
                    <a:lnTo>
                      <a:pt x="22" y="8"/>
                    </a:lnTo>
                    <a:lnTo>
                      <a:pt x="22" y="4"/>
                    </a:lnTo>
                    <a:lnTo>
                      <a:pt x="26" y="4"/>
                    </a:lnTo>
                    <a:lnTo>
                      <a:pt x="26" y="8"/>
                    </a:lnTo>
                    <a:lnTo>
                      <a:pt x="26" y="8"/>
                    </a:lnTo>
                    <a:lnTo>
                      <a:pt x="26" y="8"/>
                    </a:lnTo>
                    <a:lnTo>
                      <a:pt x="26" y="8"/>
                    </a:lnTo>
                    <a:lnTo>
                      <a:pt x="26" y="8"/>
                    </a:lnTo>
                    <a:lnTo>
                      <a:pt x="26" y="8"/>
                    </a:lnTo>
                    <a:lnTo>
                      <a:pt x="30" y="8"/>
                    </a:lnTo>
                    <a:lnTo>
                      <a:pt x="30" y="8"/>
                    </a:lnTo>
                    <a:lnTo>
                      <a:pt x="30" y="8"/>
                    </a:lnTo>
                    <a:lnTo>
                      <a:pt x="30" y="8"/>
                    </a:lnTo>
                    <a:lnTo>
                      <a:pt x="34" y="12"/>
                    </a:lnTo>
                    <a:lnTo>
                      <a:pt x="34" y="12"/>
                    </a:lnTo>
                    <a:lnTo>
                      <a:pt x="34" y="12"/>
                    </a:lnTo>
                    <a:lnTo>
                      <a:pt x="34" y="12"/>
                    </a:lnTo>
                    <a:lnTo>
                      <a:pt x="34" y="12"/>
                    </a:lnTo>
                    <a:lnTo>
                      <a:pt x="34" y="12"/>
                    </a:lnTo>
                    <a:lnTo>
                      <a:pt x="34" y="12"/>
                    </a:lnTo>
                    <a:lnTo>
                      <a:pt x="34" y="12"/>
                    </a:lnTo>
                    <a:lnTo>
                      <a:pt x="34" y="12"/>
                    </a:lnTo>
                    <a:lnTo>
                      <a:pt x="34" y="12"/>
                    </a:lnTo>
                    <a:lnTo>
                      <a:pt x="36" y="12"/>
                    </a:lnTo>
                    <a:lnTo>
                      <a:pt x="36" y="12"/>
                    </a:lnTo>
                    <a:lnTo>
                      <a:pt x="36" y="16"/>
                    </a:lnTo>
                    <a:lnTo>
                      <a:pt x="36" y="20"/>
                    </a:lnTo>
                    <a:lnTo>
                      <a:pt x="36" y="20"/>
                    </a:lnTo>
                    <a:lnTo>
                      <a:pt x="36" y="20"/>
                    </a:lnTo>
                    <a:lnTo>
                      <a:pt x="36" y="20"/>
                    </a:lnTo>
                    <a:lnTo>
                      <a:pt x="36" y="24"/>
                    </a:lnTo>
                    <a:lnTo>
                      <a:pt x="36" y="24"/>
                    </a:lnTo>
                    <a:lnTo>
                      <a:pt x="36" y="24"/>
                    </a:lnTo>
                    <a:lnTo>
                      <a:pt x="36" y="24"/>
                    </a:lnTo>
                    <a:lnTo>
                      <a:pt x="36" y="24"/>
                    </a:lnTo>
                    <a:lnTo>
                      <a:pt x="40" y="24"/>
                    </a:lnTo>
                    <a:lnTo>
                      <a:pt x="36" y="24"/>
                    </a:lnTo>
                    <a:lnTo>
                      <a:pt x="40" y="26"/>
                    </a:lnTo>
                    <a:lnTo>
                      <a:pt x="40" y="26"/>
                    </a:lnTo>
                    <a:lnTo>
                      <a:pt x="40" y="24"/>
                    </a:lnTo>
                    <a:lnTo>
                      <a:pt x="40" y="24"/>
                    </a:lnTo>
                    <a:lnTo>
                      <a:pt x="40" y="24"/>
                    </a:lnTo>
                    <a:lnTo>
                      <a:pt x="40" y="26"/>
                    </a:lnTo>
                    <a:lnTo>
                      <a:pt x="40" y="26"/>
                    </a:lnTo>
                    <a:lnTo>
                      <a:pt x="40" y="26"/>
                    </a:lnTo>
                    <a:lnTo>
                      <a:pt x="40" y="30"/>
                    </a:lnTo>
                    <a:lnTo>
                      <a:pt x="40" y="34"/>
                    </a:lnTo>
                    <a:lnTo>
                      <a:pt x="44" y="34"/>
                    </a:lnTo>
                    <a:lnTo>
                      <a:pt x="44" y="34"/>
                    </a:lnTo>
                    <a:lnTo>
                      <a:pt x="48" y="34"/>
                    </a:lnTo>
                    <a:lnTo>
                      <a:pt x="48" y="38"/>
                    </a:lnTo>
                    <a:lnTo>
                      <a:pt x="48" y="42"/>
                    </a:lnTo>
                    <a:lnTo>
                      <a:pt x="48" y="42"/>
                    </a:lnTo>
                    <a:lnTo>
                      <a:pt x="44" y="42"/>
                    </a:lnTo>
                    <a:lnTo>
                      <a:pt x="48" y="42"/>
                    </a:lnTo>
                    <a:lnTo>
                      <a:pt x="48" y="42"/>
                    </a:lnTo>
                    <a:lnTo>
                      <a:pt x="48" y="42"/>
                    </a:lnTo>
                    <a:lnTo>
                      <a:pt x="48" y="42"/>
                    </a:lnTo>
                    <a:lnTo>
                      <a:pt x="48" y="42"/>
                    </a:lnTo>
                    <a:lnTo>
                      <a:pt x="48" y="42"/>
                    </a:lnTo>
                    <a:lnTo>
                      <a:pt x="48" y="42"/>
                    </a:lnTo>
                    <a:lnTo>
                      <a:pt x="48" y="46"/>
                    </a:lnTo>
                    <a:lnTo>
                      <a:pt x="48" y="46"/>
                    </a:lnTo>
                    <a:lnTo>
                      <a:pt x="48" y="46"/>
                    </a:lnTo>
                    <a:lnTo>
                      <a:pt x="48" y="46"/>
                    </a:lnTo>
                    <a:lnTo>
                      <a:pt x="48" y="46"/>
                    </a:lnTo>
                    <a:lnTo>
                      <a:pt x="44" y="46"/>
                    </a:lnTo>
                    <a:lnTo>
                      <a:pt x="44" y="46"/>
                    </a:lnTo>
                    <a:lnTo>
                      <a:pt x="44" y="42"/>
                    </a:lnTo>
                    <a:lnTo>
                      <a:pt x="44" y="46"/>
                    </a:lnTo>
                    <a:lnTo>
                      <a:pt x="40" y="46"/>
                    </a:lnTo>
                    <a:lnTo>
                      <a:pt x="40" y="46"/>
                    </a:lnTo>
                    <a:lnTo>
                      <a:pt x="40" y="42"/>
                    </a:lnTo>
                    <a:lnTo>
                      <a:pt x="40" y="42"/>
                    </a:lnTo>
                    <a:lnTo>
                      <a:pt x="36" y="42"/>
                    </a:lnTo>
                    <a:lnTo>
                      <a:pt x="36" y="42"/>
                    </a:lnTo>
                    <a:lnTo>
                      <a:pt x="36" y="42"/>
                    </a:lnTo>
                    <a:lnTo>
                      <a:pt x="36" y="46"/>
                    </a:lnTo>
                    <a:lnTo>
                      <a:pt x="36" y="46"/>
                    </a:lnTo>
                    <a:lnTo>
                      <a:pt x="36" y="46"/>
                    </a:lnTo>
                    <a:lnTo>
                      <a:pt x="36" y="42"/>
                    </a:lnTo>
                    <a:lnTo>
                      <a:pt x="36" y="42"/>
                    </a:lnTo>
                    <a:lnTo>
                      <a:pt x="36" y="42"/>
                    </a:lnTo>
                    <a:lnTo>
                      <a:pt x="36" y="42"/>
                    </a:lnTo>
                    <a:lnTo>
                      <a:pt x="36" y="42"/>
                    </a:lnTo>
                    <a:lnTo>
                      <a:pt x="34" y="42"/>
                    </a:lnTo>
                    <a:lnTo>
                      <a:pt x="34" y="42"/>
                    </a:lnTo>
                    <a:lnTo>
                      <a:pt x="34" y="42"/>
                    </a:lnTo>
                    <a:lnTo>
                      <a:pt x="34" y="42"/>
                    </a:lnTo>
                    <a:lnTo>
                      <a:pt x="34" y="46"/>
                    </a:lnTo>
                    <a:lnTo>
                      <a:pt x="34" y="50"/>
                    </a:lnTo>
                    <a:lnTo>
                      <a:pt x="34" y="50"/>
                    </a:lnTo>
                    <a:lnTo>
                      <a:pt x="34" y="54"/>
                    </a:lnTo>
                    <a:lnTo>
                      <a:pt x="34" y="54"/>
                    </a:lnTo>
                    <a:lnTo>
                      <a:pt x="30" y="54"/>
                    </a:lnTo>
                    <a:lnTo>
                      <a:pt x="30" y="54"/>
                    </a:lnTo>
                    <a:lnTo>
                      <a:pt x="30" y="54"/>
                    </a:lnTo>
                    <a:lnTo>
                      <a:pt x="30" y="54"/>
                    </a:lnTo>
                    <a:lnTo>
                      <a:pt x="30" y="54"/>
                    </a:lnTo>
                    <a:lnTo>
                      <a:pt x="30" y="56"/>
                    </a:lnTo>
                    <a:lnTo>
                      <a:pt x="30" y="56"/>
                    </a:lnTo>
                    <a:lnTo>
                      <a:pt x="26" y="56"/>
                    </a:lnTo>
                    <a:lnTo>
                      <a:pt x="26" y="56"/>
                    </a:lnTo>
                    <a:lnTo>
                      <a:pt x="26" y="60"/>
                    </a:lnTo>
                    <a:lnTo>
                      <a:pt x="26" y="60"/>
                    </a:lnTo>
                    <a:lnTo>
                      <a:pt x="26" y="60"/>
                    </a:lnTo>
                    <a:lnTo>
                      <a:pt x="26" y="60"/>
                    </a:lnTo>
                    <a:lnTo>
                      <a:pt x="26" y="60"/>
                    </a:lnTo>
                    <a:lnTo>
                      <a:pt x="26" y="60"/>
                    </a:lnTo>
                    <a:lnTo>
                      <a:pt x="26" y="60"/>
                    </a:lnTo>
                    <a:lnTo>
                      <a:pt x="22" y="60"/>
                    </a:lnTo>
                    <a:lnTo>
                      <a:pt x="22" y="60"/>
                    </a:lnTo>
                    <a:lnTo>
                      <a:pt x="22" y="60"/>
                    </a:lnTo>
                    <a:lnTo>
                      <a:pt x="22" y="60"/>
                    </a:lnTo>
                    <a:lnTo>
                      <a:pt x="22" y="60"/>
                    </a:lnTo>
                    <a:lnTo>
                      <a:pt x="22" y="64"/>
                    </a:lnTo>
                    <a:lnTo>
                      <a:pt x="22" y="64"/>
                    </a:lnTo>
                    <a:lnTo>
                      <a:pt x="22" y="64"/>
                    </a:lnTo>
                    <a:lnTo>
                      <a:pt x="22" y="64"/>
                    </a:lnTo>
                    <a:lnTo>
                      <a:pt x="22" y="60"/>
                    </a:lnTo>
                    <a:lnTo>
                      <a:pt x="22" y="60"/>
                    </a:lnTo>
                    <a:lnTo>
                      <a:pt x="22" y="60"/>
                    </a:lnTo>
                    <a:lnTo>
                      <a:pt x="22" y="56"/>
                    </a:lnTo>
                    <a:lnTo>
                      <a:pt x="22" y="56"/>
                    </a:lnTo>
                    <a:lnTo>
                      <a:pt x="22" y="54"/>
                    </a:lnTo>
                    <a:lnTo>
                      <a:pt x="22" y="54"/>
                    </a:lnTo>
                    <a:lnTo>
                      <a:pt x="22" y="54"/>
                    </a:lnTo>
                    <a:lnTo>
                      <a:pt x="22" y="50"/>
                    </a:lnTo>
                    <a:lnTo>
                      <a:pt x="22" y="50"/>
                    </a:lnTo>
                    <a:lnTo>
                      <a:pt x="22" y="50"/>
                    </a:lnTo>
                    <a:lnTo>
                      <a:pt x="22" y="5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5" name="Freeform 115">
                <a:extLst>
                  <a:ext uri="{FF2B5EF4-FFF2-40B4-BE49-F238E27FC236}">
                    <a16:creationId xmlns:a16="http://schemas.microsoft.com/office/drawing/2014/main" id="{634DBE71-B253-4CBE-B95B-DDBB58751550}"/>
                  </a:ext>
                </a:extLst>
              </p:cNvPr>
              <p:cNvSpPr>
                <a:spLocks noEditPoints="1"/>
              </p:cNvSpPr>
              <p:nvPr/>
            </p:nvSpPr>
            <p:spPr bwMode="auto">
              <a:xfrm>
                <a:off x="6388093" y="2699363"/>
                <a:ext cx="101101" cy="118032"/>
              </a:xfrm>
              <a:custGeom>
                <a:avLst/>
                <a:gdLst>
                  <a:gd name="T0" fmla="*/ 30 w 52"/>
                  <a:gd name="T1" fmla="*/ 26 h 60"/>
                  <a:gd name="T2" fmla="*/ 34 w 52"/>
                  <a:gd name="T3" fmla="*/ 22 h 60"/>
                  <a:gd name="T4" fmla="*/ 34 w 52"/>
                  <a:gd name="T5" fmla="*/ 16 h 60"/>
                  <a:gd name="T6" fmla="*/ 26 w 52"/>
                  <a:gd name="T7" fmla="*/ 8 h 60"/>
                  <a:gd name="T8" fmla="*/ 26 w 52"/>
                  <a:gd name="T9" fmla="*/ 16 h 60"/>
                  <a:gd name="T10" fmla="*/ 22 w 52"/>
                  <a:gd name="T11" fmla="*/ 18 h 60"/>
                  <a:gd name="T12" fmla="*/ 22 w 52"/>
                  <a:gd name="T13" fmla="*/ 22 h 60"/>
                  <a:gd name="T14" fmla="*/ 20 w 52"/>
                  <a:gd name="T15" fmla="*/ 18 h 60"/>
                  <a:gd name="T16" fmla="*/ 22 w 52"/>
                  <a:gd name="T17" fmla="*/ 12 h 60"/>
                  <a:gd name="T18" fmla="*/ 26 w 52"/>
                  <a:gd name="T19" fmla="*/ 8 h 60"/>
                  <a:gd name="T20" fmla="*/ 38 w 52"/>
                  <a:gd name="T21" fmla="*/ 0 h 60"/>
                  <a:gd name="T22" fmla="*/ 48 w 52"/>
                  <a:gd name="T23" fmla="*/ 0 h 60"/>
                  <a:gd name="T24" fmla="*/ 52 w 52"/>
                  <a:gd name="T25" fmla="*/ 12 h 60"/>
                  <a:gd name="T26" fmla="*/ 52 w 52"/>
                  <a:gd name="T27" fmla="*/ 18 h 60"/>
                  <a:gd name="T28" fmla="*/ 44 w 52"/>
                  <a:gd name="T29" fmla="*/ 18 h 60"/>
                  <a:gd name="T30" fmla="*/ 52 w 52"/>
                  <a:gd name="T31" fmla="*/ 26 h 60"/>
                  <a:gd name="T32" fmla="*/ 48 w 52"/>
                  <a:gd name="T33" fmla="*/ 30 h 60"/>
                  <a:gd name="T34" fmla="*/ 44 w 52"/>
                  <a:gd name="T35" fmla="*/ 34 h 60"/>
                  <a:gd name="T36" fmla="*/ 38 w 52"/>
                  <a:gd name="T37" fmla="*/ 42 h 60"/>
                  <a:gd name="T38" fmla="*/ 38 w 52"/>
                  <a:gd name="T39" fmla="*/ 48 h 60"/>
                  <a:gd name="T40" fmla="*/ 38 w 52"/>
                  <a:gd name="T41" fmla="*/ 56 h 60"/>
                  <a:gd name="T42" fmla="*/ 34 w 52"/>
                  <a:gd name="T43" fmla="*/ 56 h 60"/>
                  <a:gd name="T44" fmla="*/ 30 w 52"/>
                  <a:gd name="T45" fmla="*/ 56 h 60"/>
                  <a:gd name="T46" fmla="*/ 30 w 52"/>
                  <a:gd name="T47" fmla="*/ 48 h 60"/>
                  <a:gd name="T48" fmla="*/ 26 w 52"/>
                  <a:gd name="T49" fmla="*/ 44 h 60"/>
                  <a:gd name="T50" fmla="*/ 20 w 52"/>
                  <a:gd name="T51" fmla="*/ 44 h 60"/>
                  <a:gd name="T52" fmla="*/ 16 w 52"/>
                  <a:gd name="T53" fmla="*/ 44 h 60"/>
                  <a:gd name="T54" fmla="*/ 16 w 52"/>
                  <a:gd name="T55" fmla="*/ 44 h 60"/>
                  <a:gd name="T56" fmla="*/ 4 w 52"/>
                  <a:gd name="T57" fmla="*/ 44 h 60"/>
                  <a:gd name="T58" fmla="*/ 8 w 52"/>
                  <a:gd name="T59" fmla="*/ 42 h 60"/>
                  <a:gd name="T60" fmla="*/ 8 w 52"/>
                  <a:gd name="T61" fmla="*/ 42 h 60"/>
                  <a:gd name="T62" fmla="*/ 12 w 52"/>
                  <a:gd name="T63" fmla="*/ 42 h 60"/>
                  <a:gd name="T64" fmla="*/ 12 w 52"/>
                  <a:gd name="T65" fmla="*/ 42 h 60"/>
                  <a:gd name="T66" fmla="*/ 12 w 52"/>
                  <a:gd name="T67" fmla="*/ 38 h 60"/>
                  <a:gd name="T68" fmla="*/ 8 w 52"/>
                  <a:gd name="T69" fmla="*/ 38 h 60"/>
                  <a:gd name="T70" fmla="*/ 12 w 52"/>
                  <a:gd name="T71" fmla="*/ 34 h 60"/>
                  <a:gd name="T72" fmla="*/ 16 w 52"/>
                  <a:gd name="T73" fmla="*/ 22 h 60"/>
                  <a:gd name="T74" fmla="*/ 22 w 52"/>
                  <a:gd name="T75" fmla="*/ 26 h 60"/>
                  <a:gd name="T76" fmla="*/ 22 w 52"/>
                  <a:gd name="T77" fmla="*/ 18 h 60"/>
                  <a:gd name="T78" fmla="*/ 26 w 52"/>
                  <a:gd name="T79" fmla="*/ 18 h 60"/>
                  <a:gd name="T80" fmla="*/ 30 w 52"/>
                  <a:gd name="T81" fmla="*/ 22 h 60"/>
                  <a:gd name="T82" fmla="*/ 22 w 52"/>
                  <a:gd name="T83" fmla="*/ 22 h 60"/>
                  <a:gd name="T84" fmla="*/ 30 w 52"/>
                  <a:gd name="T85" fmla="*/ 26 h 60"/>
                  <a:gd name="T86" fmla="*/ 26 w 52"/>
                  <a:gd name="T87" fmla="*/ 26 h 60"/>
                  <a:gd name="T88" fmla="*/ 30 w 52"/>
                  <a:gd name="T89" fmla="*/ 22 h 60"/>
                  <a:gd name="T90" fmla="*/ 34 w 52"/>
                  <a:gd name="T91" fmla="*/ 22 h 60"/>
                  <a:gd name="T92" fmla="*/ 8 w 52"/>
                  <a:gd name="T93" fmla="*/ 38 h 60"/>
                  <a:gd name="T94" fmla="*/ 8 w 52"/>
                  <a:gd name="T95" fmla="*/ 42 h 60"/>
                  <a:gd name="T96" fmla="*/ 8 w 52"/>
                  <a:gd name="T97" fmla="*/ 38 h 60"/>
                  <a:gd name="T98" fmla="*/ 8 w 52"/>
                  <a:gd name="T99" fmla="*/ 44 h 60"/>
                  <a:gd name="T100" fmla="*/ 8 w 52"/>
                  <a:gd name="T101" fmla="*/ 48 h 60"/>
                  <a:gd name="T102" fmla="*/ 0 w 52"/>
                  <a:gd name="T103" fmla="*/ 48 h 60"/>
                  <a:gd name="T104" fmla="*/ 26 w 52"/>
                  <a:gd name="T105" fmla="*/ 4 h 60"/>
                  <a:gd name="T106" fmla="*/ 26 w 52"/>
                  <a:gd name="T107" fmla="*/ 4 h 60"/>
                  <a:gd name="T108" fmla="*/ 20 w 52"/>
                  <a:gd name="T109" fmla="*/ 12 h 60"/>
                  <a:gd name="T110" fmla="*/ 22 w 52"/>
                  <a:gd name="T111" fmla="*/ 8 h 60"/>
                  <a:gd name="T112" fmla="*/ 20 w 52"/>
                  <a:gd name="T113"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 h="60">
                    <a:moveTo>
                      <a:pt x="26" y="26"/>
                    </a:moveTo>
                    <a:lnTo>
                      <a:pt x="26" y="26"/>
                    </a:lnTo>
                    <a:lnTo>
                      <a:pt x="26" y="26"/>
                    </a:lnTo>
                    <a:lnTo>
                      <a:pt x="30" y="26"/>
                    </a:lnTo>
                    <a:lnTo>
                      <a:pt x="30" y="26"/>
                    </a:lnTo>
                    <a:lnTo>
                      <a:pt x="30" y="26"/>
                    </a:lnTo>
                    <a:lnTo>
                      <a:pt x="30" y="26"/>
                    </a:lnTo>
                    <a:lnTo>
                      <a:pt x="30" y="26"/>
                    </a:lnTo>
                    <a:lnTo>
                      <a:pt x="30" y="26"/>
                    </a:lnTo>
                    <a:lnTo>
                      <a:pt x="30" y="22"/>
                    </a:lnTo>
                    <a:lnTo>
                      <a:pt x="34" y="22"/>
                    </a:lnTo>
                    <a:lnTo>
                      <a:pt x="34" y="22"/>
                    </a:lnTo>
                    <a:lnTo>
                      <a:pt x="34" y="22"/>
                    </a:lnTo>
                    <a:lnTo>
                      <a:pt x="34" y="22"/>
                    </a:lnTo>
                    <a:lnTo>
                      <a:pt x="34" y="22"/>
                    </a:lnTo>
                    <a:lnTo>
                      <a:pt x="34" y="22"/>
                    </a:lnTo>
                    <a:lnTo>
                      <a:pt x="34" y="22"/>
                    </a:lnTo>
                    <a:lnTo>
                      <a:pt x="34" y="22"/>
                    </a:lnTo>
                    <a:lnTo>
                      <a:pt x="34" y="18"/>
                    </a:lnTo>
                    <a:lnTo>
                      <a:pt x="34" y="18"/>
                    </a:lnTo>
                    <a:lnTo>
                      <a:pt x="34" y="18"/>
                    </a:lnTo>
                    <a:lnTo>
                      <a:pt x="34" y="18"/>
                    </a:lnTo>
                    <a:lnTo>
                      <a:pt x="30" y="18"/>
                    </a:lnTo>
                    <a:lnTo>
                      <a:pt x="30" y="16"/>
                    </a:lnTo>
                    <a:lnTo>
                      <a:pt x="30" y="16"/>
                    </a:lnTo>
                    <a:lnTo>
                      <a:pt x="34" y="16"/>
                    </a:lnTo>
                    <a:lnTo>
                      <a:pt x="34" y="16"/>
                    </a:lnTo>
                    <a:lnTo>
                      <a:pt x="34" y="16"/>
                    </a:lnTo>
                    <a:lnTo>
                      <a:pt x="30" y="16"/>
                    </a:lnTo>
                    <a:lnTo>
                      <a:pt x="30" y="16"/>
                    </a:lnTo>
                    <a:lnTo>
                      <a:pt x="30" y="16"/>
                    </a:lnTo>
                    <a:lnTo>
                      <a:pt x="26" y="12"/>
                    </a:lnTo>
                    <a:lnTo>
                      <a:pt x="30" y="12"/>
                    </a:lnTo>
                    <a:lnTo>
                      <a:pt x="30" y="12"/>
                    </a:lnTo>
                    <a:lnTo>
                      <a:pt x="30" y="12"/>
                    </a:lnTo>
                    <a:lnTo>
                      <a:pt x="26" y="8"/>
                    </a:lnTo>
                    <a:lnTo>
                      <a:pt x="26" y="8"/>
                    </a:lnTo>
                    <a:lnTo>
                      <a:pt x="26" y="8"/>
                    </a:lnTo>
                    <a:lnTo>
                      <a:pt x="26" y="12"/>
                    </a:lnTo>
                    <a:lnTo>
                      <a:pt x="26" y="12"/>
                    </a:lnTo>
                    <a:lnTo>
                      <a:pt x="22" y="12"/>
                    </a:lnTo>
                    <a:lnTo>
                      <a:pt x="22" y="12"/>
                    </a:lnTo>
                    <a:lnTo>
                      <a:pt x="22" y="16"/>
                    </a:lnTo>
                    <a:lnTo>
                      <a:pt x="26" y="16"/>
                    </a:lnTo>
                    <a:lnTo>
                      <a:pt x="26" y="16"/>
                    </a:lnTo>
                    <a:lnTo>
                      <a:pt x="26" y="16"/>
                    </a:lnTo>
                    <a:lnTo>
                      <a:pt x="26" y="16"/>
                    </a:lnTo>
                    <a:lnTo>
                      <a:pt x="26" y="18"/>
                    </a:lnTo>
                    <a:lnTo>
                      <a:pt x="26" y="18"/>
                    </a:lnTo>
                    <a:lnTo>
                      <a:pt x="26" y="18"/>
                    </a:lnTo>
                    <a:lnTo>
                      <a:pt x="26" y="18"/>
                    </a:lnTo>
                    <a:lnTo>
                      <a:pt x="26" y="18"/>
                    </a:lnTo>
                    <a:lnTo>
                      <a:pt x="22" y="18"/>
                    </a:lnTo>
                    <a:lnTo>
                      <a:pt x="22" y="18"/>
                    </a:lnTo>
                    <a:lnTo>
                      <a:pt x="22" y="18"/>
                    </a:lnTo>
                    <a:lnTo>
                      <a:pt x="22" y="18"/>
                    </a:lnTo>
                    <a:lnTo>
                      <a:pt x="22" y="18"/>
                    </a:lnTo>
                    <a:lnTo>
                      <a:pt x="22" y="22"/>
                    </a:lnTo>
                    <a:lnTo>
                      <a:pt x="22" y="22"/>
                    </a:lnTo>
                    <a:lnTo>
                      <a:pt x="22" y="22"/>
                    </a:lnTo>
                    <a:lnTo>
                      <a:pt x="22" y="22"/>
                    </a:lnTo>
                    <a:lnTo>
                      <a:pt x="22" y="22"/>
                    </a:lnTo>
                    <a:lnTo>
                      <a:pt x="22" y="22"/>
                    </a:lnTo>
                    <a:lnTo>
                      <a:pt x="22" y="22"/>
                    </a:lnTo>
                    <a:lnTo>
                      <a:pt x="20" y="22"/>
                    </a:lnTo>
                    <a:lnTo>
                      <a:pt x="20" y="22"/>
                    </a:lnTo>
                    <a:lnTo>
                      <a:pt x="20" y="22"/>
                    </a:lnTo>
                    <a:lnTo>
                      <a:pt x="16" y="22"/>
                    </a:lnTo>
                    <a:lnTo>
                      <a:pt x="16" y="22"/>
                    </a:lnTo>
                    <a:lnTo>
                      <a:pt x="20" y="18"/>
                    </a:lnTo>
                    <a:lnTo>
                      <a:pt x="20" y="18"/>
                    </a:lnTo>
                    <a:lnTo>
                      <a:pt x="20" y="18"/>
                    </a:lnTo>
                    <a:lnTo>
                      <a:pt x="20" y="16"/>
                    </a:lnTo>
                    <a:lnTo>
                      <a:pt x="20" y="12"/>
                    </a:lnTo>
                    <a:lnTo>
                      <a:pt x="20" y="12"/>
                    </a:lnTo>
                    <a:lnTo>
                      <a:pt x="20" y="12"/>
                    </a:lnTo>
                    <a:lnTo>
                      <a:pt x="20" y="12"/>
                    </a:lnTo>
                    <a:lnTo>
                      <a:pt x="20" y="12"/>
                    </a:lnTo>
                    <a:lnTo>
                      <a:pt x="20" y="12"/>
                    </a:lnTo>
                    <a:lnTo>
                      <a:pt x="22" y="12"/>
                    </a:lnTo>
                    <a:lnTo>
                      <a:pt x="22" y="12"/>
                    </a:lnTo>
                    <a:lnTo>
                      <a:pt x="22" y="12"/>
                    </a:lnTo>
                    <a:lnTo>
                      <a:pt x="26" y="12"/>
                    </a:lnTo>
                    <a:lnTo>
                      <a:pt x="26" y="12"/>
                    </a:lnTo>
                    <a:lnTo>
                      <a:pt x="26" y="12"/>
                    </a:lnTo>
                    <a:lnTo>
                      <a:pt x="26" y="12"/>
                    </a:lnTo>
                    <a:lnTo>
                      <a:pt x="26" y="8"/>
                    </a:lnTo>
                    <a:lnTo>
                      <a:pt x="26" y="8"/>
                    </a:lnTo>
                    <a:lnTo>
                      <a:pt x="26" y="8"/>
                    </a:lnTo>
                    <a:lnTo>
                      <a:pt x="26" y="8"/>
                    </a:lnTo>
                    <a:lnTo>
                      <a:pt x="30" y="8"/>
                    </a:lnTo>
                    <a:lnTo>
                      <a:pt x="30" y="8"/>
                    </a:lnTo>
                    <a:lnTo>
                      <a:pt x="30" y="8"/>
                    </a:lnTo>
                    <a:lnTo>
                      <a:pt x="30" y="8"/>
                    </a:lnTo>
                    <a:lnTo>
                      <a:pt x="30" y="4"/>
                    </a:lnTo>
                    <a:lnTo>
                      <a:pt x="30" y="4"/>
                    </a:lnTo>
                    <a:lnTo>
                      <a:pt x="30" y="4"/>
                    </a:lnTo>
                    <a:lnTo>
                      <a:pt x="34" y="4"/>
                    </a:lnTo>
                    <a:lnTo>
                      <a:pt x="38" y="0"/>
                    </a:lnTo>
                    <a:lnTo>
                      <a:pt x="38" y="0"/>
                    </a:lnTo>
                    <a:lnTo>
                      <a:pt x="38" y="0"/>
                    </a:lnTo>
                    <a:lnTo>
                      <a:pt x="38" y="0"/>
                    </a:lnTo>
                    <a:lnTo>
                      <a:pt x="42" y="0"/>
                    </a:lnTo>
                    <a:lnTo>
                      <a:pt x="42" y="0"/>
                    </a:lnTo>
                    <a:lnTo>
                      <a:pt x="42" y="0"/>
                    </a:lnTo>
                    <a:lnTo>
                      <a:pt x="44" y="0"/>
                    </a:lnTo>
                    <a:lnTo>
                      <a:pt x="48" y="0"/>
                    </a:lnTo>
                    <a:lnTo>
                      <a:pt x="48" y="0"/>
                    </a:lnTo>
                    <a:lnTo>
                      <a:pt x="48" y="0"/>
                    </a:lnTo>
                    <a:lnTo>
                      <a:pt x="48" y="0"/>
                    </a:lnTo>
                    <a:lnTo>
                      <a:pt x="48" y="4"/>
                    </a:lnTo>
                    <a:lnTo>
                      <a:pt x="48" y="4"/>
                    </a:lnTo>
                    <a:lnTo>
                      <a:pt x="52" y="4"/>
                    </a:lnTo>
                    <a:lnTo>
                      <a:pt x="52" y="4"/>
                    </a:lnTo>
                    <a:lnTo>
                      <a:pt x="52" y="4"/>
                    </a:lnTo>
                    <a:lnTo>
                      <a:pt x="52" y="8"/>
                    </a:lnTo>
                    <a:lnTo>
                      <a:pt x="52" y="12"/>
                    </a:lnTo>
                    <a:lnTo>
                      <a:pt x="52" y="12"/>
                    </a:lnTo>
                    <a:lnTo>
                      <a:pt x="52" y="12"/>
                    </a:lnTo>
                    <a:lnTo>
                      <a:pt x="52" y="12"/>
                    </a:lnTo>
                    <a:lnTo>
                      <a:pt x="52" y="16"/>
                    </a:lnTo>
                    <a:lnTo>
                      <a:pt x="52" y="16"/>
                    </a:lnTo>
                    <a:lnTo>
                      <a:pt x="52" y="16"/>
                    </a:lnTo>
                    <a:lnTo>
                      <a:pt x="52" y="16"/>
                    </a:lnTo>
                    <a:lnTo>
                      <a:pt x="52" y="16"/>
                    </a:lnTo>
                    <a:lnTo>
                      <a:pt x="52" y="18"/>
                    </a:lnTo>
                    <a:lnTo>
                      <a:pt x="52" y="18"/>
                    </a:lnTo>
                    <a:lnTo>
                      <a:pt x="48" y="18"/>
                    </a:lnTo>
                    <a:lnTo>
                      <a:pt x="48" y="18"/>
                    </a:lnTo>
                    <a:lnTo>
                      <a:pt x="48" y="18"/>
                    </a:lnTo>
                    <a:lnTo>
                      <a:pt x="48" y="18"/>
                    </a:lnTo>
                    <a:lnTo>
                      <a:pt x="48" y="18"/>
                    </a:lnTo>
                    <a:lnTo>
                      <a:pt x="48" y="18"/>
                    </a:lnTo>
                    <a:lnTo>
                      <a:pt x="48" y="18"/>
                    </a:lnTo>
                    <a:lnTo>
                      <a:pt x="44" y="18"/>
                    </a:lnTo>
                    <a:lnTo>
                      <a:pt x="44" y="22"/>
                    </a:lnTo>
                    <a:lnTo>
                      <a:pt x="48" y="22"/>
                    </a:lnTo>
                    <a:lnTo>
                      <a:pt x="48" y="22"/>
                    </a:lnTo>
                    <a:lnTo>
                      <a:pt x="52" y="22"/>
                    </a:lnTo>
                    <a:lnTo>
                      <a:pt x="52" y="22"/>
                    </a:lnTo>
                    <a:lnTo>
                      <a:pt x="52" y="22"/>
                    </a:lnTo>
                    <a:lnTo>
                      <a:pt x="52" y="26"/>
                    </a:lnTo>
                    <a:lnTo>
                      <a:pt x="52" y="26"/>
                    </a:lnTo>
                    <a:lnTo>
                      <a:pt x="52" y="26"/>
                    </a:lnTo>
                    <a:lnTo>
                      <a:pt x="52" y="26"/>
                    </a:lnTo>
                    <a:lnTo>
                      <a:pt x="52" y="26"/>
                    </a:lnTo>
                    <a:lnTo>
                      <a:pt x="48" y="26"/>
                    </a:lnTo>
                    <a:lnTo>
                      <a:pt x="48" y="30"/>
                    </a:lnTo>
                    <a:lnTo>
                      <a:pt x="48" y="30"/>
                    </a:lnTo>
                    <a:lnTo>
                      <a:pt x="48" y="30"/>
                    </a:lnTo>
                    <a:lnTo>
                      <a:pt x="48" y="30"/>
                    </a:lnTo>
                    <a:lnTo>
                      <a:pt x="48" y="30"/>
                    </a:lnTo>
                    <a:lnTo>
                      <a:pt x="48" y="30"/>
                    </a:lnTo>
                    <a:lnTo>
                      <a:pt x="48" y="30"/>
                    </a:lnTo>
                    <a:lnTo>
                      <a:pt x="48" y="34"/>
                    </a:lnTo>
                    <a:lnTo>
                      <a:pt x="48" y="34"/>
                    </a:lnTo>
                    <a:lnTo>
                      <a:pt x="48" y="34"/>
                    </a:lnTo>
                    <a:lnTo>
                      <a:pt x="48" y="34"/>
                    </a:lnTo>
                    <a:lnTo>
                      <a:pt x="44" y="34"/>
                    </a:lnTo>
                    <a:lnTo>
                      <a:pt x="44" y="34"/>
                    </a:lnTo>
                    <a:lnTo>
                      <a:pt x="44" y="34"/>
                    </a:lnTo>
                    <a:lnTo>
                      <a:pt x="44" y="34"/>
                    </a:lnTo>
                    <a:lnTo>
                      <a:pt x="42" y="34"/>
                    </a:lnTo>
                    <a:lnTo>
                      <a:pt x="38" y="34"/>
                    </a:lnTo>
                    <a:lnTo>
                      <a:pt x="38" y="34"/>
                    </a:lnTo>
                    <a:lnTo>
                      <a:pt x="38" y="34"/>
                    </a:lnTo>
                    <a:lnTo>
                      <a:pt x="38" y="38"/>
                    </a:lnTo>
                    <a:lnTo>
                      <a:pt x="38" y="38"/>
                    </a:lnTo>
                    <a:lnTo>
                      <a:pt x="38" y="38"/>
                    </a:lnTo>
                    <a:lnTo>
                      <a:pt x="38" y="38"/>
                    </a:lnTo>
                    <a:lnTo>
                      <a:pt x="38" y="42"/>
                    </a:lnTo>
                    <a:lnTo>
                      <a:pt x="38" y="42"/>
                    </a:lnTo>
                    <a:lnTo>
                      <a:pt x="38" y="42"/>
                    </a:lnTo>
                    <a:lnTo>
                      <a:pt x="42" y="42"/>
                    </a:lnTo>
                    <a:lnTo>
                      <a:pt x="42" y="42"/>
                    </a:lnTo>
                    <a:lnTo>
                      <a:pt x="42" y="44"/>
                    </a:lnTo>
                    <a:lnTo>
                      <a:pt x="38" y="44"/>
                    </a:lnTo>
                    <a:lnTo>
                      <a:pt x="38" y="48"/>
                    </a:lnTo>
                    <a:lnTo>
                      <a:pt x="38" y="48"/>
                    </a:lnTo>
                    <a:lnTo>
                      <a:pt x="38" y="48"/>
                    </a:lnTo>
                    <a:lnTo>
                      <a:pt x="38" y="48"/>
                    </a:lnTo>
                    <a:lnTo>
                      <a:pt x="38" y="52"/>
                    </a:lnTo>
                    <a:lnTo>
                      <a:pt x="34" y="52"/>
                    </a:lnTo>
                    <a:lnTo>
                      <a:pt x="34" y="52"/>
                    </a:lnTo>
                    <a:lnTo>
                      <a:pt x="34" y="52"/>
                    </a:lnTo>
                    <a:lnTo>
                      <a:pt x="34" y="52"/>
                    </a:lnTo>
                    <a:lnTo>
                      <a:pt x="38" y="52"/>
                    </a:lnTo>
                    <a:lnTo>
                      <a:pt x="38" y="52"/>
                    </a:lnTo>
                    <a:lnTo>
                      <a:pt x="38" y="56"/>
                    </a:lnTo>
                    <a:lnTo>
                      <a:pt x="38" y="56"/>
                    </a:lnTo>
                    <a:lnTo>
                      <a:pt x="38" y="56"/>
                    </a:lnTo>
                    <a:lnTo>
                      <a:pt x="38" y="56"/>
                    </a:lnTo>
                    <a:lnTo>
                      <a:pt x="38" y="56"/>
                    </a:lnTo>
                    <a:lnTo>
                      <a:pt x="38" y="56"/>
                    </a:lnTo>
                    <a:lnTo>
                      <a:pt x="34" y="56"/>
                    </a:lnTo>
                    <a:lnTo>
                      <a:pt x="34" y="60"/>
                    </a:lnTo>
                    <a:lnTo>
                      <a:pt x="34" y="56"/>
                    </a:lnTo>
                    <a:lnTo>
                      <a:pt x="34" y="56"/>
                    </a:lnTo>
                    <a:lnTo>
                      <a:pt x="34" y="56"/>
                    </a:lnTo>
                    <a:lnTo>
                      <a:pt x="34" y="56"/>
                    </a:lnTo>
                    <a:lnTo>
                      <a:pt x="34" y="56"/>
                    </a:lnTo>
                    <a:lnTo>
                      <a:pt x="34" y="56"/>
                    </a:lnTo>
                    <a:lnTo>
                      <a:pt x="34" y="56"/>
                    </a:lnTo>
                    <a:lnTo>
                      <a:pt x="34" y="56"/>
                    </a:lnTo>
                    <a:lnTo>
                      <a:pt x="34" y="56"/>
                    </a:lnTo>
                    <a:lnTo>
                      <a:pt x="30" y="56"/>
                    </a:lnTo>
                    <a:lnTo>
                      <a:pt x="30" y="56"/>
                    </a:lnTo>
                    <a:lnTo>
                      <a:pt x="30" y="56"/>
                    </a:lnTo>
                    <a:lnTo>
                      <a:pt x="34" y="52"/>
                    </a:lnTo>
                    <a:lnTo>
                      <a:pt x="34" y="52"/>
                    </a:lnTo>
                    <a:lnTo>
                      <a:pt x="34" y="52"/>
                    </a:lnTo>
                    <a:lnTo>
                      <a:pt x="34" y="48"/>
                    </a:lnTo>
                    <a:lnTo>
                      <a:pt x="34" y="48"/>
                    </a:lnTo>
                    <a:lnTo>
                      <a:pt x="34" y="48"/>
                    </a:lnTo>
                    <a:lnTo>
                      <a:pt x="30" y="48"/>
                    </a:lnTo>
                    <a:lnTo>
                      <a:pt x="30" y="48"/>
                    </a:lnTo>
                    <a:lnTo>
                      <a:pt x="30" y="48"/>
                    </a:lnTo>
                    <a:lnTo>
                      <a:pt x="30" y="44"/>
                    </a:lnTo>
                    <a:lnTo>
                      <a:pt x="30" y="48"/>
                    </a:lnTo>
                    <a:lnTo>
                      <a:pt x="30" y="48"/>
                    </a:lnTo>
                    <a:lnTo>
                      <a:pt x="26" y="48"/>
                    </a:lnTo>
                    <a:lnTo>
                      <a:pt x="26" y="48"/>
                    </a:lnTo>
                    <a:lnTo>
                      <a:pt x="26" y="44"/>
                    </a:lnTo>
                    <a:lnTo>
                      <a:pt x="26" y="44"/>
                    </a:lnTo>
                    <a:lnTo>
                      <a:pt x="26" y="44"/>
                    </a:lnTo>
                    <a:lnTo>
                      <a:pt x="26" y="44"/>
                    </a:lnTo>
                    <a:lnTo>
                      <a:pt x="22" y="44"/>
                    </a:lnTo>
                    <a:lnTo>
                      <a:pt x="22" y="44"/>
                    </a:lnTo>
                    <a:lnTo>
                      <a:pt x="22" y="42"/>
                    </a:lnTo>
                    <a:lnTo>
                      <a:pt x="22" y="42"/>
                    </a:lnTo>
                    <a:lnTo>
                      <a:pt x="22" y="42"/>
                    </a:lnTo>
                    <a:lnTo>
                      <a:pt x="22" y="44"/>
                    </a:lnTo>
                    <a:lnTo>
                      <a:pt x="22" y="44"/>
                    </a:lnTo>
                    <a:lnTo>
                      <a:pt x="20" y="44"/>
                    </a:lnTo>
                    <a:lnTo>
                      <a:pt x="20" y="44"/>
                    </a:lnTo>
                    <a:lnTo>
                      <a:pt x="20" y="42"/>
                    </a:lnTo>
                    <a:lnTo>
                      <a:pt x="20" y="42"/>
                    </a:lnTo>
                    <a:lnTo>
                      <a:pt x="20" y="42"/>
                    </a:lnTo>
                    <a:lnTo>
                      <a:pt x="20" y="42"/>
                    </a:lnTo>
                    <a:lnTo>
                      <a:pt x="20" y="42"/>
                    </a:lnTo>
                    <a:lnTo>
                      <a:pt x="20" y="44"/>
                    </a:lnTo>
                    <a:lnTo>
                      <a:pt x="20" y="44"/>
                    </a:lnTo>
                    <a:lnTo>
                      <a:pt x="16" y="44"/>
                    </a:lnTo>
                    <a:lnTo>
                      <a:pt x="16" y="44"/>
                    </a:lnTo>
                    <a:lnTo>
                      <a:pt x="16" y="42"/>
                    </a:lnTo>
                    <a:lnTo>
                      <a:pt x="16" y="42"/>
                    </a:lnTo>
                    <a:lnTo>
                      <a:pt x="16" y="44"/>
                    </a:lnTo>
                    <a:lnTo>
                      <a:pt x="16" y="44"/>
                    </a:lnTo>
                    <a:lnTo>
                      <a:pt x="16" y="44"/>
                    </a:lnTo>
                    <a:lnTo>
                      <a:pt x="16" y="44"/>
                    </a:lnTo>
                    <a:lnTo>
                      <a:pt x="16" y="44"/>
                    </a:lnTo>
                    <a:lnTo>
                      <a:pt x="16" y="44"/>
                    </a:lnTo>
                    <a:lnTo>
                      <a:pt x="16" y="44"/>
                    </a:lnTo>
                    <a:lnTo>
                      <a:pt x="12" y="44"/>
                    </a:lnTo>
                    <a:lnTo>
                      <a:pt x="12" y="44"/>
                    </a:lnTo>
                    <a:lnTo>
                      <a:pt x="12" y="44"/>
                    </a:lnTo>
                    <a:lnTo>
                      <a:pt x="8" y="44"/>
                    </a:lnTo>
                    <a:lnTo>
                      <a:pt x="8" y="44"/>
                    </a:lnTo>
                    <a:lnTo>
                      <a:pt x="8" y="44"/>
                    </a:lnTo>
                    <a:lnTo>
                      <a:pt x="8" y="44"/>
                    </a:lnTo>
                    <a:lnTo>
                      <a:pt x="4" y="44"/>
                    </a:lnTo>
                    <a:lnTo>
                      <a:pt x="0" y="44"/>
                    </a:lnTo>
                    <a:lnTo>
                      <a:pt x="0" y="42"/>
                    </a:lnTo>
                    <a:lnTo>
                      <a:pt x="0" y="42"/>
                    </a:lnTo>
                    <a:lnTo>
                      <a:pt x="0" y="42"/>
                    </a:lnTo>
                    <a:lnTo>
                      <a:pt x="0" y="42"/>
                    </a:lnTo>
                    <a:lnTo>
                      <a:pt x="4" y="42"/>
                    </a:lnTo>
                    <a:lnTo>
                      <a:pt x="4" y="42"/>
                    </a:lnTo>
                    <a:lnTo>
                      <a:pt x="8" y="42"/>
                    </a:lnTo>
                    <a:lnTo>
                      <a:pt x="8" y="42"/>
                    </a:lnTo>
                    <a:lnTo>
                      <a:pt x="8" y="42"/>
                    </a:lnTo>
                    <a:lnTo>
                      <a:pt x="8" y="42"/>
                    </a:lnTo>
                    <a:lnTo>
                      <a:pt x="8" y="42"/>
                    </a:lnTo>
                    <a:lnTo>
                      <a:pt x="8" y="42"/>
                    </a:lnTo>
                    <a:lnTo>
                      <a:pt x="8" y="42"/>
                    </a:lnTo>
                    <a:lnTo>
                      <a:pt x="8" y="42"/>
                    </a:lnTo>
                    <a:lnTo>
                      <a:pt x="8" y="42"/>
                    </a:lnTo>
                    <a:lnTo>
                      <a:pt x="8" y="42"/>
                    </a:lnTo>
                    <a:lnTo>
                      <a:pt x="8" y="42"/>
                    </a:lnTo>
                    <a:lnTo>
                      <a:pt x="8" y="42"/>
                    </a:lnTo>
                    <a:lnTo>
                      <a:pt x="8" y="42"/>
                    </a:lnTo>
                    <a:lnTo>
                      <a:pt x="12" y="44"/>
                    </a:lnTo>
                    <a:lnTo>
                      <a:pt x="12" y="44"/>
                    </a:lnTo>
                    <a:lnTo>
                      <a:pt x="12" y="44"/>
                    </a:lnTo>
                    <a:lnTo>
                      <a:pt x="12" y="44"/>
                    </a:lnTo>
                    <a:lnTo>
                      <a:pt x="12" y="44"/>
                    </a:lnTo>
                    <a:lnTo>
                      <a:pt x="12" y="44"/>
                    </a:lnTo>
                    <a:lnTo>
                      <a:pt x="12" y="42"/>
                    </a:lnTo>
                    <a:lnTo>
                      <a:pt x="12" y="42"/>
                    </a:lnTo>
                    <a:lnTo>
                      <a:pt x="12" y="42"/>
                    </a:lnTo>
                    <a:lnTo>
                      <a:pt x="12" y="42"/>
                    </a:lnTo>
                    <a:lnTo>
                      <a:pt x="12" y="42"/>
                    </a:lnTo>
                    <a:lnTo>
                      <a:pt x="8" y="42"/>
                    </a:lnTo>
                    <a:lnTo>
                      <a:pt x="8" y="42"/>
                    </a:lnTo>
                    <a:lnTo>
                      <a:pt x="8" y="42"/>
                    </a:lnTo>
                    <a:lnTo>
                      <a:pt x="8" y="42"/>
                    </a:lnTo>
                    <a:lnTo>
                      <a:pt x="12" y="42"/>
                    </a:lnTo>
                    <a:lnTo>
                      <a:pt x="12" y="42"/>
                    </a:lnTo>
                    <a:lnTo>
                      <a:pt x="12" y="42"/>
                    </a:lnTo>
                    <a:lnTo>
                      <a:pt x="12" y="42"/>
                    </a:lnTo>
                    <a:lnTo>
                      <a:pt x="12" y="42"/>
                    </a:lnTo>
                    <a:lnTo>
                      <a:pt x="12" y="42"/>
                    </a:lnTo>
                    <a:lnTo>
                      <a:pt x="12" y="42"/>
                    </a:lnTo>
                    <a:lnTo>
                      <a:pt x="12" y="42"/>
                    </a:lnTo>
                    <a:lnTo>
                      <a:pt x="12" y="38"/>
                    </a:lnTo>
                    <a:lnTo>
                      <a:pt x="12" y="38"/>
                    </a:lnTo>
                    <a:lnTo>
                      <a:pt x="12" y="38"/>
                    </a:lnTo>
                    <a:lnTo>
                      <a:pt x="12" y="38"/>
                    </a:lnTo>
                    <a:lnTo>
                      <a:pt x="12" y="38"/>
                    </a:lnTo>
                    <a:lnTo>
                      <a:pt x="12" y="38"/>
                    </a:lnTo>
                    <a:lnTo>
                      <a:pt x="12" y="38"/>
                    </a:lnTo>
                    <a:lnTo>
                      <a:pt x="8" y="38"/>
                    </a:lnTo>
                    <a:lnTo>
                      <a:pt x="8" y="38"/>
                    </a:lnTo>
                    <a:lnTo>
                      <a:pt x="8" y="38"/>
                    </a:lnTo>
                    <a:lnTo>
                      <a:pt x="8" y="38"/>
                    </a:lnTo>
                    <a:lnTo>
                      <a:pt x="8" y="38"/>
                    </a:lnTo>
                    <a:lnTo>
                      <a:pt x="8" y="38"/>
                    </a:lnTo>
                    <a:lnTo>
                      <a:pt x="8" y="34"/>
                    </a:lnTo>
                    <a:lnTo>
                      <a:pt x="8" y="34"/>
                    </a:lnTo>
                    <a:lnTo>
                      <a:pt x="8" y="34"/>
                    </a:lnTo>
                    <a:lnTo>
                      <a:pt x="8" y="34"/>
                    </a:lnTo>
                    <a:lnTo>
                      <a:pt x="8" y="34"/>
                    </a:lnTo>
                    <a:lnTo>
                      <a:pt x="12" y="34"/>
                    </a:lnTo>
                    <a:lnTo>
                      <a:pt x="12" y="34"/>
                    </a:lnTo>
                    <a:lnTo>
                      <a:pt x="12" y="30"/>
                    </a:lnTo>
                    <a:lnTo>
                      <a:pt x="16" y="26"/>
                    </a:lnTo>
                    <a:lnTo>
                      <a:pt x="16" y="26"/>
                    </a:lnTo>
                    <a:lnTo>
                      <a:pt x="16" y="26"/>
                    </a:lnTo>
                    <a:lnTo>
                      <a:pt x="16" y="26"/>
                    </a:lnTo>
                    <a:lnTo>
                      <a:pt x="16" y="26"/>
                    </a:lnTo>
                    <a:lnTo>
                      <a:pt x="16" y="22"/>
                    </a:lnTo>
                    <a:lnTo>
                      <a:pt x="16" y="22"/>
                    </a:lnTo>
                    <a:lnTo>
                      <a:pt x="16" y="22"/>
                    </a:lnTo>
                    <a:lnTo>
                      <a:pt x="16" y="22"/>
                    </a:lnTo>
                    <a:lnTo>
                      <a:pt x="20" y="22"/>
                    </a:lnTo>
                    <a:lnTo>
                      <a:pt x="20" y="22"/>
                    </a:lnTo>
                    <a:lnTo>
                      <a:pt x="20" y="22"/>
                    </a:lnTo>
                    <a:lnTo>
                      <a:pt x="22" y="22"/>
                    </a:lnTo>
                    <a:lnTo>
                      <a:pt x="22" y="22"/>
                    </a:lnTo>
                    <a:lnTo>
                      <a:pt x="22" y="22"/>
                    </a:lnTo>
                    <a:lnTo>
                      <a:pt x="22" y="22"/>
                    </a:lnTo>
                    <a:lnTo>
                      <a:pt x="22" y="26"/>
                    </a:lnTo>
                    <a:lnTo>
                      <a:pt x="26" y="26"/>
                    </a:lnTo>
                    <a:lnTo>
                      <a:pt x="26" y="26"/>
                    </a:lnTo>
                    <a:lnTo>
                      <a:pt x="26" y="26"/>
                    </a:lnTo>
                    <a:lnTo>
                      <a:pt x="26" y="26"/>
                    </a:lnTo>
                    <a:lnTo>
                      <a:pt x="26" y="26"/>
                    </a:lnTo>
                    <a:close/>
                    <a:moveTo>
                      <a:pt x="22" y="22"/>
                    </a:moveTo>
                    <a:lnTo>
                      <a:pt x="22" y="22"/>
                    </a:lnTo>
                    <a:lnTo>
                      <a:pt x="22" y="18"/>
                    </a:lnTo>
                    <a:lnTo>
                      <a:pt x="22" y="18"/>
                    </a:lnTo>
                    <a:lnTo>
                      <a:pt x="22" y="18"/>
                    </a:lnTo>
                    <a:lnTo>
                      <a:pt x="22" y="18"/>
                    </a:lnTo>
                    <a:lnTo>
                      <a:pt x="22" y="18"/>
                    </a:lnTo>
                    <a:lnTo>
                      <a:pt x="22" y="18"/>
                    </a:lnTo>
                    <a:lnTo>
                      <a:pt x="26" y="18"/>
                    </a:lnTo>
                    <a:lnTo>
                      <a:pt x="26" y="18"/>
                    </a:lnTo>
                    <a:lnTo>
                      <a:pt x="26" y="18"/>
                    </a:lnTo>
                    <a:lnTo>
                      <a:pt x="26" y="18"/>
                    </a:lnTo>
                    <a:lnTo>
                      <a:pt x="26" y="18"/>
                    </a:lnTo>
                    <a:lnTo>
                      <a:pt x="26" y="18"/>
                    </a:lnTo>
                    <a:lnTo>
                      <a:pt x="26" y="18"/>
                    </a:lnTo>
                    <a:lnTo>
                      <a:pt x="30" y="18"/>
                    </a:lnTo>
                    <a:lnTo>
                      <a:pt x="30" y="18"/>
                    </a:lnTo>
                    <a:lnTo>
                      <a:pt x="30" y="18"/>
                    </a:lnTo>
                    <a:lnTo>
                      <a:pt x="30" y="18"/>
                    </a:lnTo>
                    <a:lnTo>
                      <a:pt x="30" y="18"/>
                    </a:lnTo>
                    <a:lnTo>
                      <a:pt x="30" y="22"/>
                    </a:lnTo>
                    <a:lnTo>
                      <a:pt x="30" y="22"/>
                    </a:lnTo>
                    <a:lnTo>
                      <a:pt x="26" y="22"/>
                    </a:lnTo>
                    <a:lnTo>
                      <a:pt x="26" y="22"/>
                    </a:lnTo>
                    <a:lnTo>
                      <a:pt x="26" y="22"/>
                    </a:lnTo>
                    <a:lnTo>
                      <a:pt x="26" y="22"/>
                    </a:lnTo>
                    <a:lnTo>
                      <a:pt x="22" y="22"/>
                    </a:lnTo>
                    <a:lnTo>
                      <a:pt x="22" y="22"/>
                    </a:lnTo>
                    <a:lnTo>
                      <a:pt x="22" y="22"/>
                    </a:lnTo>
                    <a:lnTo>
                      <a:pt x="22" y="22"/>
                    </a:lnTo>
                    <a:lnTo>
                      <a:pt x="22" y="22"/>
                    </a:lnTo>
                    <a:lnTo>
                      <a:pt x="22" y="22"/>
                    </a:lnTo>
                    <a:lnTo>
                      <a:pt x="22" y="22"/>
                    </a:lnTo>
                    <a:lnTo>
                      <a:pt x="22" y="22"/>
                    </a:lnTo>
                    <a:lnTo>
                      <a:pt x="22" y="22"/>
                    </a:lnTo>
                    <a:close/>
                    <a:moveTo>
                      <a:pt x="30" y="22"/>
                    </a:moveTo>
                    <a:lnTo>
                      <a:pt x="30" y="22"/>
                    </a:lnTo>
                    <a:lnTo>
                      <a:pt x="30" y="26"/>
                    </a:lnTo>
                    <a:lnTo>
                      <a:pt x="30" y="26"/>
                    </a:lnTo>
                    <a:lnTo>
                      <a:pt x="30" y="26"/>
                    </a:lnTo>
                    <a:lnTo>
                      <a:pt x="30" y="26"/>
                    </a:lnTo>
                    <a:lnTo>
                      <a:pt x="26" y="26"/>
                    </a:lnTo>
                    <a:lnTo>
                      <a:pt x="26" y="26"/>
                    </a:lnTo>
                    <a:lnTo>
                      <a:pt x="26" y="26"/>
                    </a:lnTo>
                    <a:lnTo>
                      <a:pt x="26" y="26"/>
                    </a:lnTo>
                    <a:lnTo>
                      <a:pt x="26" y="26"/>
                    </a:lnTo>
                    <a:lnTo>
                      <a:pt x="26" y="26"/>
                    </a:lnTo>
                    <a:lnTo>
                      <a:pt x="26" y="26"/>
                    </a:lnTo>
                    <a:lnTo>
                      <a:pt x="26" y="26"/>
                    </a:lnTo>
                    <a:lnTo>
                      <a:pt x="26" y="26"/>
                    </a:lnTo>
                    <a:lnTo>
                      <a:pt x="22" y="22"/>
                    </a:lnTo>
                    <a:lnTo>
                      <a:pt x="26" y="22"/>
                    </a:lnTo>
                    <a:lnTo>
                      <a:pt x="26" y="22"/>
                    </a:lnTo>
                    <a:lnTo>
                      <a:pt x="26" y="22"/>
                    </a:lnTo>
                    <a:lnTo>
                      <a:pt x="26" y="22"/>
                    </a:lnTo>
                    <a:lnTo>
                      <a:pt x="30" y="22"/>
                    </a:lnTo>
                    <a:lnTo>
                      <a:pt x="30" y="22"/>
                    </a:lnTo>
                    <a:lnTo>
                      <a:pt x="30" y="22"/>
                    </a:lnTo>
                    <a:lnTo>
                      <a:pt x="30" y="18"/>
                    </a:lnTo>
                    <a:lnTo>
                      <a:pt x="30" y="18"/>
                    </a:lnTo>
                    <a:lnTo>
                      <a:pt x="30" y="18"/>
                    </a:lnTo>
                    <a:lnTo>
                      <a:pt x="34" y="18"/>
                    </a:lnTo>
                    <a:lnTo>
                      <a:pt x="34" y="18"/>
                    </a:lnTo>
                    <a:lnTo>
                      <a:pt x="34" y="22"/>
                    </a:lnTo>
                    <a:lnTo>
                      <a:pt x="34" y="22"/>
                    </a:lnTo>
                    <a:lnTo>
                      <a:pt x="34" y="22"/>
                    </a:lnTo>
                    <a:lnTo>
                      <a:pt x="34" y="22"/>
                    </a:lnTo>
                    <a:lnTo>
                      <a:pt x="34" y="22"/>
                    </a:lnTo>
                    <a:lnTo>
                      <a:pt x="34" y="22"/>
                    </a:lnTo>
                    <a:lnTo>
                      <a:pt x="30" y="22"/>
                    </a:lnTo>
                    <a:lnTo>
                      <a:pt x="30" y="22"/>
                    </a:lnTo>
                    <a:lnTo>
                      <a:pt x="30" y="22"/>
                    </a:lnTo>
                    <a:lnTo>
                      <a:pt x="30" y="22"/>
                    </a:lnTo>
                    <a:close/>
                    <a:moveTo>
                      <a:pt x="8" y="38"/>
                    </a:moveTo>
                    <a:lnTo>
                      <a:pt x="8" y="38"/>
                    </a:lnTo>
                    <a:lnTo>
                      <a:pt x="8" y="38"/>
                    </a:lnTo>
                    <a:lnTo>
                      <a:pt x="8" y="38"/>
                    </a:lnTo>
                    <a:lnTo>
                      <a:pt x="8" y="38"/>
                    </a:lnTo>
                    <a:lnTo>
                      <a:pt x="12" y="38"/>
                    </a:lnTo>
                    <a:lnTo>
                      <a:pt x="12" y="38"/>
                    </a:lnTo>
                    <a:lnTo>
                      <a:pt x="12" y="42"/>
                    </a:lnTo>
                    <a:lnTo>
                      <a:pt x="8" y="42"/>
                    </a:lnTo>
                    <a:lnTo>
                      <a:pt x="8" y="42"/>
                    </a:lnTo>
                    <a:lnTo>
                      <a:pt x="8" y="42"/>
                    </a:lnTo>
                    <a:lnTo>
                      <a:pt x="8" y="42"/>
                    </a:lnTo>
                    <a:lnTo>
                      <a:pt x="4" y="38"/>
                    </a:lnTo>
                    <a:lnTo>
                      <a:pt x="4" y="38"/>
                    </a:lnTo>
                    <a:lnTo>
                      <a:pt x="4" y="38"/>
                    </a:lnTo>
                    <a:lnTo>
                      <a:pt x="4" y="38"/>
                    </a:lnTo>
                    <a:lnTo>
                      <a:pt x="4" y="38"/>
                    </a:lnTo>
                    <a:lnTo>
                      <a:pt x="4" y="38"/>
                    </a:lnTo>
                    <a:lnTo>
                      <a:pt x="4" y="38"/>
                    </a:lnTo>
                    <a:lnTo>
                      <a:pt x="8" y="38"/>
                    </a:lnTo>
                    <a:lnTo>
                      <a:pt x="8" y="38"/>
                    </a:lnTo>
                    <a:lnTo>
                      <a:pt x="8" y="38"/>
                    </a:lnTo>
                    <a:close/>
                    <a:moveTo>
                      <a:pt x="0" y="44"/>
                    </a:moveTo>
                    <a:lnTo>
                      <a:pt x="0" y="44"/>
                    </a:lnTo>
                    <a:lnTo>
                      <a:pt x="0" y="44"/>
                    </a:lnTo>
                    <a:lnTo>
                      <a:pt x="0" y="44"/>
                    </a:lnTo>
                    <a:lnTo>
                      <a:pt x="4" y="44"/>
                    </a:lnTo>
                    <a:lnTo>
                      <a:pt x="4" y="44"/>
                    </a:lnTo>
                    <a:lnTo>
                      <a:pt x="4" y="44"/>
                    </a:lnTo>
                    <a:lnTo>
                      <a:pt x="8" y="44"/>
                    </a:lnTo>
                    <a:lnTo>
                      <a:pt x="8" y="44"/>
                    </a:lnTo>
                    <a:lnTo>
                      <a:pt x="12" y="44"/>
                    </a:lnTo>
                    <a:lnTo>
                      <a:pt x="12" y="44"/>
                    </a:lnTo>
                    <a:lnTo>
                      <a:pt x="12" y="44"/>
                    </a:lnTo>
                    <a:lnTo>
                      <a:pt x="12" y="44"/>
                    </a:lnTo>
                    <a:lnTo>
                      <a:pt x="12" y="48"/>
                    </a:lnTo>
                    <a:lnTo>
                      <a:pt x="8" y="48"/>
                    </a:lnTo>
                    <a:lnTo>
                      <a:pt x="8" y="48"/>
                    </a:lnTo>
                    <a:lnTo>
                      <a:pt x="8" y="48"/>
                    </a:lnTo>
                    <a:lnTo>
                      <a:pt x="4" y="48"/>
                    </a:lnTo>
                    <a:lnTo>
                      <a:pt x="4" y="48"/>
                    </a:lnTo>
                    <a:lnTo>
                      <a:pt x="4" y="44"/>
                    </a:lnTo>
                    <a:lnTo>
                      <a:pt x="4" y="44"/>
                    </a:lnTo>
                    <a:lnTo>
                      <a:pt x="0" y="48"/>
                    </a:lnTo>
                    <a:lnTo>
                      <a:pt x="0" y="48"/>
                    </a:lnTo>
                    <a:lnTo>
                      <a:pt x="0" y="48"/>
                    </a:lnTo>
                    <a:lnTo>
                      <a:pt x="0" y="48"/>
                    </a:lnTo>
                    <a:lnTo>
                      <a:pt x="0" y="48"/>
                    </a:lnTo>
                    <a:lnTo>
                      <a:pt x="0" y="48"/>
                    </a:lnTo>
                    <a:lnTo>
                      <a:pt x="0" y="44"/>
                    </a:lnTo>
                    <a:lnTo>
                      <a:pt x="0" y="44"/>
                    </a:lnTo>
                    <a:lnTo>
                      <a:pt x="0" y="44"/>
                    </a:lnTo>
                    <a:lnTo>
                      <a:pt x="0" y="44"/>
                    </a:lnTo>
                    <a:close/>
                    <a:moveTo>
                      <a:pt x="26" y="4"/>
                    </a:moveTo>
                    <a:lnTo>
                      <a:pt x="26" y="4"/>
                    </a:lnTo>
                    <a:lnTo>
                      <a:pt x="26" y="4"/>
                    </a:lnTo>
                    <a:lnTo>
                      <a:pt x="26" y="4"/>
                    </a:lnTo>
                    <a:lnTo>
                      <a:pt x="26" y="4"/>
                    </a:lnTo>
                    <a:lnTo>
                      <a:pt x="26" y="4"/>
                    </a:lnTo>
                    <a:lnTo>
                      <a:pt x="26" y="4"/>
                    </a:lnTo>
                    <a:lnTo>
                      <a:pt x="30" y="0"/>
                    </a:lnTo>
                    <a:lnTo>
                      <a:pt x="30" y="0"/>
                    </a:lnTo>
                    <a:lnTo>
                      <a:pt x="30" y="0"/>
                    </a:lnTo>
                    <a:lnTo>
                      <a:pt x="30" y="0"/>
                    </a:lnTo>
                    <a:lnTo>
                      <a:pt x="30" y="0"/>
                    </a:lnTo>
                    <a:lnTo>
                      <a:pt x="26" y="4"/>
                    </a:lnTo>
                    <a:lnTo>
                      <a:pt x="26" y="4"/>
                    </a:lnTo>
                    <a:lnTo>
                      <a:pt x="26" y="4"/>
                    </a:lnTo>
                    <a:lnTo>
                      <a:pt x="26" y="4"/>
                    </a:lnTo>
                    <a:lnTo>
                      <a:pt x="26" y="4"/>
                    </a:lnTo>
                    <a:lnTo>
                      <a:pt x="26" y="4"/>
                    </a:lnTo>
                    <a:close/>
                    <a:moveTo>
                      <a:pt x="20" y="12"/>
                    </a:moveTo>
                    <a:lnTo>
                      <a:pt x="20" y="12"/>
                    </a:lnTo>
                    <a:lnTo>
                      <a:pt x="20" y="12"/>
                    </a:lnTo>
                    <a:lnTo>
                      <a:pt x="20" y="12"/>
                    </a:lnTo>
                    <a:lnTo>
                      <a:pt x="20" y="12"/>
                    </a:lnTo>
                    <a:lnTo>
                      <a:pt x="20" y="12"/>
                    </a:lnTo>
                    <a:lnTo>
                      <a:pt x="20" y="8"/>
                    </a:lnTo>
                    <a:lnTo>
                      <a:pt x="20" y="8"/>
                    </a:lnTo>
                    <a:lnTo>
                      <a:pt x="20" y="8"/>
                    </a:lnTo>
                    <a:lnTo>
                      <a:pt x="20" y="8"/>
                    </a:lnTo>
                    <a:lnTo>
                      <a:pt x="20" y="8"/>
                    </a:lnTo>
                    <a:lnTo>
                      <a:pt x="22" y="8"/>
                    </a:lnTo>
                    <a:lnTo>
                      <a:pt x="22" y="8"/>
                    </a:lnTo>
                    <a:lnTo>
                      <a:pt x="22" y="8"/>
                    </a:lnTo>
                    <a:lnTo>
                      <a:pt x="22" y="8"/>
                    </a:lnTo>
                    <a:lnTo>
                      <a:pt x="22" y="8"/>
                    </a:lnTo>
                    <a:lnTo>
                      <a:pt x="20" y="12"/>
                    </a:lnTo>
                    <a:lnTo>
                      <a:pt x="20" y="12"/>
                    </a:lnTo>
                    <a:lnTo>
                      <a:pt x="20" y="12"/>
                    </a:lnTo>
                    <a:lnTo>
                      <a:pt x="20" y="12"/>
                    </a:lnTo>
                    <a:lnTo>
                      <a:pt x="20" y="12"/>
                    </a:lnTo>
                    <a:lnTo>
                      <a:pt x="20" y="12"/>
                    </a:lnTo>
                    <a:lnTo>
                      <a:pt x="20"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6" name="Freeform 116">
                <a:extLst>
                  <a:ext uri="{FF2B5EF4-FFF2-40B4-BE49-F238E27FC236}">
                    <a16:creationId xmlns:a16="http://schemas.microsoft.com/office/drawing/2014/main" id="{595C91C8-E485-4E4E-ABEE-2C0AC8A946E4}"/>
                  </a:ext>
                </a:extLst>
              </p:cNvPr>
              <p:cNvSpPr>
                <a:spLocks noEditPoints="1"/>
              </p:cNvSpPr>
              <p:nvPr/>
            </p:nvSpPr>
            <p:spPr bwMode="auto">
              <a:xfrm>
                <a:off x="6423091" y="1884946"/>
                <a:ext cx="727149" cy="625568"/>
              </a:xfrm>
              <a:custGeom>
                <a:avLst/>
                <a:gdLst>
                  <a:gd name="T0" fmla="*/ 104 w 374"/>
                  <a:gd name="T1" fmla="*/ 154 h 318"/>
                  <a:gd name="T2" fmla="*/ 120 w 374"/>
                  <a:gd name="T3" fmla="*/ 132 h 318"/>
                  <a:gd name="T4" fmla="*/ 120 w 374"/>
                  <a:gd name="T5" fmla="*/ 116 h 318"/>
                  <a:gd name="T6" fmla="*/ 142 w 374"/>
                  <a:gd name="T7" fmla="*/ 102 h 318"/>
                  <a:gd name="T8" fmla="*/ 150 w 374"/>
                  <a:gd name="T9" fmla="*/ 94 h 318"/>
                  <a:gd name="T10" fmla="*/ 146 w 374"/>
                  <a:gd name="T11" fmla="*/ 82 h 318"/>
                  <a:gd name="T12" fmla="*/ 164 w 374"/>
                  <a:gd name="T13" fmla="*/ 82 h 318"/>
                  <a:gd name="T14" fmla="*/ 184 w 374"/>
                  <a:gd name="T15" fmla="*/ 72 h 318"/>
                  <a:gd name="T16" fmla="*/ 180 w 374"/>
                  <a:gd name="T17" fmla="*/ 56 h 318"/>
                  <a:gd name="T18" fmla="*/ 202 w 374"/>
                  <a:gd name="T19" fmla="*/ 42 h 318"/>
                  <a:gd name="T20" fmla="*/ 232 w 374"/>
                  <a:gd name="T21" fmla="*/ 30 h 318"/>
                  <a:gd name="T22" fmla="*/ 254 w 374"/>
                  <a:gd name="T23" fmla="*/ 22 h 318"/>
                  <a:gd name="T24" fmla="*/ 276 w 374"/>
                  <a:gd name="T25" fmla="*/ 8 h 318"/>
                  <a:gd name="T26" fmla="*/ 296 w 374"/>
                  <a:gd name="T27" fmla="*/ 22 h 318"/>
                  <a:gd name="T28" fmla="*/ 318 w 374"/>
                  <a:gd name="T29" fmla="*/ 8 h 318"/>
                  <a:gd name="T30" fmla="*/ 332 w 374"/>
                  <a:gd name="T31" fmla="*/ 22 h 318"/>
                  <a:gd name="T32" fmla="*/ 374 w 374"/>
                  <a:gd name="T33" fmla="*/ 22 h 318"/>
                  <a:gd name="T34" fmla="*/ 358 w 374"/>
                  <a:gd name="T35" fmla="*/ 34 h 318"/>
                  <a:gd name="T36" fmla="*/ 348 w 374"/>
                  <a:gd name="T37" fmla="*/ 38 h 318"/>
                  <a:gd name="T38" fmla="*/ 296 w 374"/>
                  <a:gd name="T39" fmla="*/ 56 h 318"/>
                  <a:gd name="T40" fmla="*/ 232 w 374"/>
                  <a:gd name="T41" fmla="*/ 52 h 318"/>
                  <a:gd name="T42" fmla="*/ 168 w 374"/>
                  <a:gd name="T43" fmla="*/ 90 h 318"/>
                  <a:gd name="T44" fmla="*/ 128 w 374"/>
                  <a:gd name="T45" fmla="*/ 162 h 318"/>
                  <a:gd name="T46" fmla="*/ 112 w 374"/>
                  <a:gd name="T47" fmla="*/ 236 h 318"/>
                  <a:gd name="T48" fmla="*/ 90 w 374"/>
                  <a:gd name="T49" fmla="*/ 292 h 318"/>
                  <a:gd name="T50" fmla="*/ 72 w 374"/>
                  <a:gd name="T51" fmla="*/ 294 h 318"/>
                  <a:gd name="T52" fmla="*/ 12 w 374"/>
                  <a:gd name="T53" fmla="*/ 292 h 318"/>
                  <a:gd name="T54" fmla="*/ 14 w 374"/>
                  <a:gd name="T55" fmla="*/ 284 h 318"/>
                  <a:gd name="T56" fmla="*/ 30 w 374"/>
                  <a:gd name="T57" fmla="*/ 262 h 318"/>
                  <a:gd name="T58" fmla="*/ 14 w 374"/>
                  <a:gd name="T59" fmla="*/ 258 h 318"/>
                  <a:gd name="T60" fmla="*/ 34 w 374"/>
                  <a:gd name="T61" fmla="*/ 246 h 318"/>
                  <a:gd name="T62" fmla="*/ 8 w 374"/>
                  <a:gd name="T63" fmla="*/ 238 h 318"/>
                  <a:gd name="T64" fmla="*/ 8 w 374"/>
                  <a:gd name="T65" fmla="*/ 228 h 318"/>
                  <a:gd name="T66" fmla="*/ 30 w 374"/>
                  <a:gd name="T67" fmla="*/ 224 h 318"/>
                  <a:gd name="T68" fmla="*/ 44 w 374"/>
                  <a:gd name="T69" fmla="*/ 210 h 318"/>
                  <a:gd name="T70" fmla="*/ 52 w 374"/>
                  <a:gd name="T71" fmla="*/ 206 h 318"/>
                  <a:gd name="T72" fmla="*/ 64 w 374"/>
                  <a:gd name="T73" fmla="*/ 192 h 318"/>
                  <a:gd name="T74" fmla="*/ 86 w 374"/>
                  <a:gd name="T75" fmla="*/ 180 h 318"/>
                  <a:gd name="T76" fmla="*/ 284 w 374"/>
                  <a:gd name="T77" fmla="*/ 4 h 318"/>
                  <a:gd name="T78" fmla="*/ 206 w 374"/>
                  <a:gd name="T79" fmla="*/ 26 h 318"/>
                  <a:gd name="T80" fmla="*/ 354 w 374"/>
                  <a:gd name="T81" fmla="*/ 38 h 318"/>
                  <a:gd name="T82" fmla="*/ 176 w 374"/>
                  <a:gd name="T83" fmla="*/ 60 h 318"/>
                  <a:gd name="T84" fmla="*/ 124 w 374"/>
                  <a:gd name="T85" fmla="*/ 76 h 318"/>
                  <a:gd name="T86" fmla="*/ 130 w 374"/>
                  <a:gd name="T87" fmla="*/ 106 h 318"/>
                  <a:gd name="T88" fmla="*/ 104 w 374"/>
                  <a:gd name="T89" fmla="*/ 154 h 318"/>
                  <a:gd name="T90" fmla="*/ 52 w 374"/>
                  <a:gd name="T91" fmla="*/ 194 h 318"/>
                  <a:gd name="T92" fmla="*/ 42 w 374"/>
                  <a:gd name="T93" fmla="*/ 202 h 318"/>
                  <a:gd name="T94" fmla="*/ 12 w 374"/>
                  <a:gd name="T95" fmla="*/ 222 h 318"/>
                  <a:gd name="T96" fmla="*/ 12 w 374"/>
                  <a:gd name="T97" fmla="*/ 262 h 318"/>
                  <a:gd name="T98" fmla="*/ 248 w 374"/>
                  <a:gd name="T99" fmla="*/ 16 h 318"/>
                  <a:gd name="T100" fmla="*/ 270 w 374"/>
                  <a:gd name="T101" fmla="*/ 16 h 318"/>
                  <a:gd name="T102" fmla="*/ 228 w 374"/>
                  <a:gd name="T103" fmla="*/ 30 h 318"/>
                  <a:gd name="T104" fmla="*/ 194 w 374"/>
                  <a:gd name="T105" fmla="*/ 38 h 318"/>
                  <a:gd name="T106" fmla="*/ 176 w 374"/>
                  <a:gd name="T107" fmla="*/ 42 h 318"/>
                  <a:gd name="T108" fmla="*/ 154 w 374"/>
                  <a:gd name="T109" fmla="*/ 56 h 318"/>
                  <a:gd name="T110" fmla="*/ 146 w 374"/>
                  <a:gd name="T111" fmla="*/ 60 h 318"/>
                  <a:gd name="T112" fmla="*/ 158 w 374"/>
                  <a:gd name="T113" fmla="*/ 56 h 318"/>
                  <a:gd name="T114" fmla="*/ 134 w 374"/>
                  <a:gd name="T115" fmla="*/ 76 h 318"/>
                  <a:gd name="T116" fmla="*/ 108 w 374"/>
                  <a:gd name="T117" fmla="*/ 132 h 318"/>
                  <a:gd name="T118" fmla="*/ 44 w 374"/>
                  <a:gd name="T119" fmla="*/ 194 h 318"/>
                  <a:gd name="T120" fmla="*/ 8 w 374"/>
                  <a:gd name="T121" fmla="*/ 262 h 318"/>
                  <a:gd name="T122" fmla="*/ 8 w 374"/>
                  <a:gd name="T123" fmla="*/ 28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 h="318">
                    <a:moveTo>
                      <a:pt x="82" y="168"/>
                    </a:moveTo>
                    <a:lnTo>
                      <a:pt x="86" y="168"/>
                    </a:lnTo>
                    <a:lnTo>
                      <a:pt x="82" y="168"/>
                    </a:lnTo>
                    <a:lnTo>
                      <a:pt x="86" y="164"/>
                    </a:lnTo>
                    <a:lnTo>
                      <a:pt x="90" y="164"/>
                    </a:lnTo>
                    <a:lnTo>
                      <a:pt x="94" y="168"/>
                    </a:lnTo>
                    <a:lnTo>
                      <a:pt x="94" y="164"/>
                    </a:lnTo>
                    <a:lnTo>
                      <a:pt x="98" y="164"/>
                    </a:lnTo>
                    <a:lnTo>
                      <a:pt x="102" y="164"/>
                    </a:lnTo>
                    <a:lnTo>
                      <a:pt x="98" y="164"/>
                    </a:lnTo>
                    <a:lnTo>
                      <a:pt x="94" y="164"/>
                    </a:lnTo>
                    <a:lnTo>
                      <a:pt x="94" y="162"/>
                    </a:lnTo>
                    <a:lnTo>
                      <a:pt x="98" y="162"/>
                    </a:lnTo>
                    <a:lnTo>
                      <a:pt x="102" y="162"/>
                    </a:lnTo>
                    <a:lnTo>
                      <a:pt x="102" y="158"/>
                    </a:lnTo>
                    <a:lnTo>
                      <a:pt x="98" y="158"/>
                    </a:lnTo>
                    <a:lnTo>
                      <a:pt x="102" y="158"/>
                    </a:lnTo>
                    <a:lnTo>
                      <a:pt x="104" y="154"/>
                    </a:lnTo>
                    <a:lnTo>
                      <a:pt x="102" y="154"/>
                    </a:lnTo>
                    <a:lnTo>
                      <a:pt x="102" y="158"/>
                    </a:lnTo>
                    <a:lnTo>
                      <a:pt x="94" y="162"/>
                    </a:lnTo>
                    <a:lnTo>
                      <a:pt x="94" y="158"/>
                    </a:lnTo>
                    <a:lnTo>
                      <a:pt x="98" y="158"/>
                    </a:lnTo>
                    <a:lnTo>
                      <a:pt x="94" y="158"/>
                    </a:lnTo>
                    <a:lnTo>
                      <a:pt x="98" y="154"/>
                    </a:lnTo>
                    <a:lnTo>
                      <a:pt x="102" y="154"/>
                    </a:lnTo>
                    <a:lnTo>
                      <a:pt x="104" y="154"/>
                    </a:lnTo>
                    <a:lnTo>
                      <a:pt x="108" y="154"/>
                    </a:lnTo>
                    <a:lnTo>
                      <a:pt x="112" y="150"/>
                    </a:lnTo>
                    <a:lnTo>
                      <a:pt x="116" y="146"/>
                    </a:lnTo>
                    <a:lnTo>
                      <a:pt x="112" y="150"/>
                    </a:lnTo>
                    <a:lnTo>
                      <a:pt x="108" y="150"/>
                    </a:lnTo>
                    <a:lnTo>
                      <a:pt x="112" y="150"/>
                    </a:lnTo>
                    <a:lnTo>
                      <a:pt x="112" y="146"/>
                    </a:lnTo>
                    <a:lnTo>
                      <a:pt x="108" y="146"/>
                    </a:lnTo>
                    <a:lnTo>
                      <a:pt x="108" y="150"/>
                    </a:lnTo>
                    <a:lnTo>
                      <a:pt x="104" y="150"/>
                    </a:lnTo>
                    <a:lnTo>
                      <a:pt x="108" y="146"/>
                    </a:lnTo>
                    <a:lnTo>
                      <a:pt x="112" y="146"/>
                    </a:lnTo>
                    <a:lnTo>
                      <a:pt x="108" y="142"/>
                    </a:lnTo>
                    <a:lnTo>
                      <a:pt x="112" y="142"/>
                    </a:lnTo>
                    <a:lnTo>
                      <a:pt x="108" y="142"/>
                    </a:lnTo>
                    <a:lnTo>
                      <a:pt x="108" y="138"/>
                    </a:lnTo>
                    <a:lnTo>
                      <a:pt x="108" y="136"/>
                    </a:lnTo>
                    <a:lnTo>
                      <a:pt x="112" y="136"/>
                    </a:lnTo>
                    <a:lnTo>
                      <a:pt x="112" y="138"/>
                    </a:lnTo>
                    <a:lnTo>
                      <a:pt x="116" y="138"/>
                    </a:lnTo>
                    <a:lnTo>
                      <a:pt x="112" y="138"/>
                    </a:lnTo>
                    <a:lnTo>
                      <a:pt x="112" y="136"/>
                    </a:lnTo>
                    <a:lnTo>
                      <a:pt x="112" y="132"/>
                    </a:lnTo>
                    <a:lnTo>
                      <a:pt x="116" y="132"/>
                    </a:lnTo>
                    <a:lnTo>
                      <a:pt x="120" y="132"/>
                    </a:lnTo>
                    <a:lnTo>
                      <a:pt x="120" y="136"/>
                    </a:lnTo>
                    <a:lnTo>
                      <a:pt x="120" y="132"/>
                    </a:lnTo>
                    <a:lnTo>
                      <a:pt x="116" y="132"/>
                    </a:lnTo>
                    <a:lnTo>
                      <a:pt x="116" y="128"/>
                    </a:lnTo>
                    <a:lnTo>
                      <a:pt x="112" y="128"/>
                    </a:lnTo>
                    <a:lnTo>
                      <a:pt x="116" y="128"/>
                    </a:lnTo>
                    <a:lnTo>
                      <a:pt x="120" y="128"/>
                    </a:lnTo>
                    <a:lnTo>
                      <a:pt x="120" y="124"/>
                    </a:lnTo>
                    <a:lnTo>
                      <a:pt x="124" y="124"/>
                    </a:lnTo>
                    <a:lnTo>
                      <a:pt x="128" y="124"/>
                    </a:lnTo>
                    <a:lnTo>
                      <a:pt x="124" y="124"/>
                    </a:lnTo>
                    <a:lnTo>
                      <a:pt x="124" y="128"/>
                    </a:lnTo>
                    <a:lnTo>
                      <a:pt x="128" y="124"/>
                    </a:lnTo>
                    <a:lnTo>
                      <a:pt x="130" y="124"/>
                    </a:lnTo>
                    <a:lnTo>
                      <a:pt x="134" y="124"/>
                    </a:lnTo>
                    <a:lnTo>
                      <a:pt x="134" y="120"/>
                    </a:lnTo>
                    <a:lnTo>
                      <a:pt x="130" y="124"/>
                    </a:lnTo>
                    <a:lnTo>
                      <a:pt x="128" y="124"/>
                    </a:lnTo>
                    <a:lnTo>
                      <a:pt x="124" y="124"/>
                    </a:lnTo>
                    <a:lnTo>
                      <a:pt x="120" y="124"/>
                    </a:lnTo>
                    <a:lnTo>
                      <a:pt x="116" y="124"/>
                    </a:lnTo>
                    <a:lnTo>
                      <a:pt x="120" y="124"/>
                    </a:lnTo>
                    <a:lnTo>
                      <a:pt x="124" y="124"/>
                    </a:lnTo>
                    <a:lnTo>
                      <a:pt x="120" y="124"/>
                    </a:lnTo>
                    <a:lnTo>
                      <a:pt x="116" y="120"/>
                    </a:lnTo>
                    <a:lnTo>
                      <a:pt x="120" y="120"/>
                    </a:lnTo>
                    <a:lnTo>
                      <a:pt x="120" y="116"/>
                    </a:lnTo>
                    <a:lnTo>
                      <a:pt x="116" y="116"/>
                    </a:lnTo>
                    <a:lnTo>
                      <a:pt x="120" y="116"/>
                    </a:lnTo>
                    <a:lnTo>
                      <a:pt x="124" y="116"/>
                    </a:lnTo>
                    <a:lnTo>
                      <a:pt x="128" y="116"/>
                    </a:lnTo>
                    <a:lnTo>
                      <a:pt x="124" y="116"/>
                    </a:lnTo>
                    <a:lnTo>
                      <a:pt x="120" y="116"/>
                    </a:lnTo>
                    <a:lnTo>
                      <a:pt x="120" y="112"/>
                    </a:lnTo>
                    <a:lnTo>
                      <a:pt x="124" y="112"/>
                    </a:lnTo>
                    <a:lnTo>
                      <a:pt x="120" y="112"/>
                    </a:lnTo>
                    <a:lnTo>
                      <a:pt x="124" y="112"/>
                    </a:lnTo>
                    <a:lnTo>
                      <a:pt x="128" y="112"/>
                    </a:lnTo>
                    <a:lnTo>
                      <a:pt x="130" y="112"/>
                    </a:lnTo>
                    <a:lnTo>
                      <a:pt x="128" y="112"/>
                    </a:lnTo>
                    <a:lnTo>
                      <a:pt x="124" y="112"/>
                    </a:lnTo>
                    <a:lnTo>
                      <a:pt x="128" y="112"/>
                    </a:lnTo>
                    <a:lnTo>
                      <a:pt x="124" y="112"/>
                    </a:lnTo>
                    <a:lnTo>
                      <a:pt x="124" y="108"/>
                    </a:lnTo>
                    <a:lnTo>
                      <a:pt x="128" y="108"/>
                    </a:lnTo>
                    <a:lnTo>
                      <a:pt x="130" y="108"/>
                    </a:lnTo>
                    <a:lnTo>
                      <a:pt x="128" y="108"/>
                    </a:lnTo>
                    <a:lnTo>
                      <a:pt x="124" y="108"/>
                    </a:lnTo>
                    <a:lnTo>
                      <a:pt x="128" y="106"/>
                    </a:lnTo>
                    <a:lnTo>
                      <a:pt x="130" y="108"/>
                    </a:lnTo>
                    <a:lnTo>
                      <a:pt x="134" y="106"/>
                    </a:lnTo>
                    <a:lnTo>
                      <a:pt x="138" y="106"/>
                    </a:lnTo>
                    <a:lnTo>
                      <a:pt x="134" y="106"/>
                    </a:lnTo>
                    <a:lnTo>
                      <a:pt x="134" y="102"/>
                    </a:lnTo>
                    <a:lnTo>
                      <a:pt x="138" y="102"/>
                    </a:lnTo>
                    <a:lnTo>
                      <a:pt x="142" y="102"/>
                    </a:lnTo>
                    <a:lnTo>
                      <a:pt x="138" y="102"/>
                    </a:lnTo>
                    <a:lnTo>
                      <a:pt x="142" y="102"/>
                    </a:lnTo>
                    <a:lnTo>
                      <a:pt x="146" y="102"/>
                    </a:lnTo>
                    <a:lnTo>
                      <a:pt x="150" y="102"/>
                    </a:lnTo>
                    <a:lnTo>
                      <a:pt x="154" y="106"/>
                    </a:lnTo>
                    <a:lnTo>
                      <a:pt x="154" y="102"/>
                    </a:lnTo>
                    <a:lnTo>
                      <a:pt x="150" y="102"/>
                    </a:lnTo>
                    <a:lnTo>
                      <a:pt x="154" y="102"/>
                    </a:lnTo>
                    <a:lnTo>
                      <a:pt x="158" y="102"/>
                    </a:lnTo>
                    <a:lnTo>
                      <a:pt x="150" y="102"/>
                    </a:lnTo>
                    <a:lnTo>
                      <a:pt x="150" y="98"/>
                    </a:lnTo>
                    <a:lnTo>
                      <a:pt x="150" y="102"/>
                    </a:lnTo>
                    <a:lnTo>
                      <a:pt x="146" y="98"/>
                    </a:lnTo>
                    <a:lnTo>
                      <a:pt x="150" y="98"/>
                    </a:lnTo>
                    <a:lnTo>
                      <a:pt x="146" y="98"/>
                    </a:lnTo>
                    <a:lnTo>
                      <a:pt x="142" y="98"/>
                    </a:lnTo>
                    <a:lnTo>
                      <a:pt x="142" y="102"/>
                    </a:lnTo>
                    <a:lnTo>
                      <a:pt x="138" y="98"/>
                    </a:lnTo>
                    <a:lnTo>
                      <a:pt x="134" y="98"/>
                    </a:lnTo>
                    <a:lnTo>
                      <a:pt x="138" y="98"/>
                    </a:lnTo>
                    <a:lnTo>
                      <a:pt x="138" y="94"/>
                    </a:lnTo>
                    <a:lnTo>
                      <a:pt x="142" y="94"/>
                    </a:lnTo>
                    <a:lnTo>
                      <a:pt x="146" y="94"/>
                    </a:lnTo>
                    <a:lnTo>
                      <a:pt x="142" y="94"/>
                    </a:lnTo>
                    <a:lnTo>
                      <a:pt x="146" y="90"/>
                    </a:lnTo>
                    <a:lnTo>
                      <a:pt x="146" y="94"/>
                    </a:lnTo>
                    <a:lnTo>
                      <a:pt x="150" y="94"/>
                    </a:lnTo>
                    <a:lnTo>
                      <a:pt x="154" y="94"/>
                    </a:lnTo>
                    <a:lnTo>
                      <a:pt x="154" y="98"/>
                    </a:lnTo>
                    <a:lnTo>
                      <a:pt x="158" y="98"/>
                    </a:lnTo>
                    <a:lnTo>
                      <a:pt x="154" y="98"/>
                    </a:lnTo>
                    <a:lnTo>
                      <a:pt x="154" y="94"/>
                    </a:lnTo>
                    <a:lnTo>
                      <a:pt x="158" y="94"/>
                    </a:lnTo>
                    <a:lnTo>
                      <a:pt x="158" y="90"/>
                    </a:lnTo>
                    <a:lnTo>
                      <a:pt x="154" y="90"/>
                    </a:lnTo>
                    <a:lnTo>
                      <a:pt x="154" y="94"/>
                    </a:lnTo>
                    <a:lnTo>
                      <a:pt x="150" y="94"/>
                    </a:lnTo>
                    <a:lnTo>
                      <a:pt x="150" y="90"/>
                    </a:lnTo>
                    <a:lnTo>
                      <a:pt x="150" y="86"/>
                    </a:lnTo>
                    <a:lnTo>
                      <a:pt x="154" y="90"/>
                    </a:lnTo>
                    <a:lnTo>
                      <a:pt x="154" y="86"/>
                    </a:lnTo>
                    <a:lnTo>
                      <a:pt x="150" y="86"/>
                    </a:lnTo>
                    <a:lnTo>
                      <a:pt x="154" y="86"/>
                    </a:lnTo>
                    <a:lnTo>
                      <a:pt x="158" y="90"/>
                    </a:lnTo>
                    <a:lnTo>
                      <a:pt x="158" y="86"/>
                    </a:lnTo>
                    <a:lnTo>
                      <a:pt x="154" y="86"/>
                    </a:lnTo>
                    <a:lnTo>
                      <a:pt x="150" y="86"/>
                    </a:lnTo>
                    <a:lnTo>
                      <a:pt x="146" y="90"/>
                    </a:lnTo>
                    <a:lnTo>
                      <a:pt x="142" y="90"/>
                    </a:lnTo>
                    <a:lnTo>
                      <a:pt x="142" y="86"/>
                    </a:lnTo>
                    <a:lnTo>
                      <a:pt x="146" y="86"/>
                    </a:lnTo>
                    <a:lnTo>
                      <a:pt x="142" y="86"/>
                    </a:lnTo>
                    <a:lnTo>
                      <a:pt x="146" y="86"/>
                    </a:lnTo>
                    <a:lnTo>
                      <a:pt x="146" y="82"/>
                    </a:lnTo>
                    <a:lnTo>
                      <a:pt x="142" y="86"/>
                    </a:lnTo>
                    <a:lnTo>
                      <a:pt x="142" y="82"/>
                    </a:lnTo>
                    <a:lnTo>
                      <a:pt x="146" y="82"/>
                    </a:lnTo>
                    <a:lnTo>
                      <a:pt x="150" y="82"/>
                    </a:lnTo>
                    <a:lnTo>
                      <a:pt x="154" y="82"/>
                    </a:lnTo>
                    <a:lnTo>
                      <a:pt x="158" y="82"/>
                    </a:lnTo>
                    <a:lnTo>
                      <a:pt x="160" y="78"/>
                    </a:lnTo>
                    <a:lnTo>
                      <a:pt x="158" y="78"/>
                    </a:lnTo>
                    <a:lnTo>
                      <a:pt x="154" y="78"/>
                    </a:lnTo>
                    <a:lnTo>
                      <a:pt x="150" y="82"/>
                    </a:lnTo>
                    <a:lnTo>
                      <a:pt x="150" y="78"/>
                    </a:lnTo>
                    <a:lnTo>
                      <a:pt x="154" y="78"/>
                    </a:lnTo>
                    <a:lnTo>
                      <a:pt x="154" y="76"/>
                    </a:lnTo>
                    <a:lnTo>
                      <a:pt x="158" y="76"/>
                    </a:lnTo>
                    <a:lnTo>
                      <a:pt x="158" y="78"/>
                    </a:lnTo>
                    <a:lnTo>
                      <a:pt x="154" y="78"/>
                    </a:lnTo>
                    <a:lnTo>
                      <a:pt x="158" y="78"/>
                    </a:lnTo>
                    <a:lnTo>
                      <a:pt x="158" y="76"/>
                    </a:lnTo>
                    <a:lnTo>
                      <a:pt x="160" y="76"/>
                    </a:lnTo>
                    <a:lnTo>
                      <a:pt x="160" y="78"/>
                    </a:lnTo>
                    <a:lnTo>
                      <a:pt x="160" y="82"/>
                    </a:lnTo>
                    <a:lnTo>
                      <a:pt x="164" y="82"/>
                    </a:lnTo>
                    <a:lnTo>
                      <a:pt x="164" y="86"/>
                    </a:lnTo>
                    <a:lnTo>
                      <a:pt x="168" y="86"/>
                    </a:lnTo>
                    <a:lnTo>
                      <a:pt x="164" y="82"/>
                    </a:lnTo>
                    <a:lnTo>
                      <a:pt x="164" y="78"/>
                    </a:lnTo>
                    <a:lnTo>
                      <a:pt x="164" y="82"/>
                    </a:lnTo>
                    <a:lnTo>
                      <a:pt x="168" y="82"/>
                    </a:lnTo>
                    <a:lnTo>
                      <a:pt x="168" y="78"/>
                    </a:lnTo>
                    <a:lnTo>
                      <a:pt x="164" y="78"/>
                    </a:lnTo>
                    <a:lnTo>
                      <a:pt x="168" y="78"/>
                    </a:lnTo>
                    <a:lnTo>
                      <a:pt x="164" y="78"/>
                    </a:lnTo>
                    <a:lnTo>
                      <a:pt x="164" y="76"/>
                    </a:lnTo>
                    <a:lnTo>
                      <a:pt x="168" y="76"/>
                    </a:lnTo>
                    <a:lnTo>
                      <a:pt x="164" y="76"/>
                    </a:lnTo>
                    <a:lnTo>
                      <a:pt x="160" y="76"/>
                    </a:lnTo>
                    <a:lnTo>
                      <a:pt x="164" y="76"/>
                    </a:lnTo>
                    <a:lnTo>
                      <a:pt x="160" y="76"/>
                    </a:lnTo>
                    <a:lnTo>
                      <a:pt x="160" y="72"/>
                    </a:lnTo>
                    <a:lnTo>
                      <a:pt x="168" y="76"/>
                    </a:lnTo>
                    <a:lnTo>
                      <a:pt x="172" y="78"/>
                    </a:lnTo>
                    <a:lnTo>
                      <a:pt x="172" y="76"/>
                    </a:lnTo>
                    <a:lnTo>
                      <a:pt x="168" y="76"/>
                    </a:lnTo>
                    <a:lnTo>
                      <a:pt x="164" y="72"/>
                    </a:lnTo>
                    <a:lnTo>
                      <a:pt x="168" y="72"/>
                    </a:lnTo>
                    <a:lnTo>
                      <a:pt x="172" y="72"/>
                    </a:lnTo>
                    <a:lnTo>
                      <a:pt x="176" y="72"/>
                    </a:lnTo>
                    <a:lnTo>
                      <a:pt x="180" y="76"/>
                    </a:lnTo>
                    <a:lnTo>
                      <a:pt x="180" y="72"/>
                    </a:lnTo>
                    <a:lnTo>
                      <a:pt x="176" y="72"/>
                    </a:lnTo>
                    <a:lnTo>
                      <a:pt x="180" y="72"/>
                    </a:lnTo>
                    <a:lnTo>
                      <a:pt x="184" y="72"/>
                    </a:lnTo>
                    <a:lnTo>
                      <a:pt x="180" y="72"/>
                    </a:lnTo>
                    <a:lnTo>
                      <a:pt x="184" y="72"/>
                    </a:lnTo>
                    <a:lnTo>
                      <a:pt x="184" y="68"/>
                    </a:lnTo>
                    <a:lnTo>
                      <a:pt x="180" y="68"/>
                    </a:lnTo>
                    <a:lnTo>
                      <a:pt x="176" y="68"/>
                    </a:lnTo>
                    <a:lnTo>
                      <a:pt x="176" y="72"/>
                    </a:lnTo>
                    <a:lnTo>
                      <a:pt x="176" y="68"/>
                    </a:lnTo>
                    <a:lnTo>
                      <a:pt x="172" y="68"/>
                    </a:lnTo>
                    <a:lnTo>
                      <a:pt x="168" y="72"/>
                    </a:lnTo>
                    <a:lnTo>
                      <a:pt x="164" y="68"/>
                    </a:lnTo>
                    <a:lnTo>
                      <a:pt x="168" y="68"/>
                    </a:lnTo>
                    <a:lnTo>
                      <a:pt x="168" y="64"/>
                    </a:lnTo>
                    <a:lnTo>
                      <a:pt x="172" y="64"/>
                    </a:lnTo>
                    <a:lnTo>
                      <a:pt x="176" y="64"/>
                    </a:lnTo>
                    <a:lnTo>
                      <a:pt x="180" y="64"/>
                    </a:lnTo>
                    <a:lnTo>
                      <a:pt x="184" y="64"/>
                    </a:lnTo>
                    <a:lnTo>
                      <a:pt x="180" y="64"/>
                    </a:lnTo>
                    <a:lnTo>
                      <a:pt x="176" y="60"/>
                    </a:lnTo>
                    <a:lnTo>
                      <a:pt x="180" y="60"/>
                    </a:lnTo>
                    <a:lnTo>
                      <a:pt x="184" y="60"/>
                    </a:lnTo>
                    <a:lnTo>
                      <a:pt x="188" y="60"/>
                    </a:lnTo>
                    <a:lnTo>
                      <a:pt x="184" y="60"/>
                    </a:lnTo>
                    <a:lnTo>
                      <a:pt x="180" y="60"/>
                    </a:lnTo>
                    <a:lnTo>
                      <a:pt x="184" y="60"/>
                    </a:lnTo>
                    <a:lnTo>
                      <a:pt x="184" y="56"/>
                    </a:lnTo>
                    <a:lnTo>
                      <a:pt x="184" y="60"/>
                    </a:lnTo>
                    <a:lnTo>
                      <a:pt x="188" y="60"/>
                    </a:lnTo>
                    <a:lnTo>
                      <a:pt x="184" y="56"/>
                    </a:lnTo>
                    <a:lnTo>
                      <a:pt x="180" y="56"/>
                    </a:lnTo>
                    <a:lnTo>
                      <a:pt x="184" y="52"/>
                    </a:lnTo>
                    <a:lnTo>
                      <a:pt x="188" y="52"/>
                    </a:lnTo>
                    <a:lnTo>
                      <a:pt x="190" y="52"/>
                    </a:lnTo>
                    <a:lnTo>
                      <a:pt x="188" y="50"/>
                    </a:lnTo>
                    <a:lnTo>
                      <a:pt x="190" y="50"/>
                    </a:lnTo>
                    <a:lnTo>
                      <a:pt x="190" y="46"/>
                    </a:lnTo>
                    <a:lnTo>
                      <a:pt x="190" y="42"/>
                    </a:lnTo>
                    <a:lnTo>
                      <a:pt x="194" y="46"/>
                    </a:lnTo>
                    <a:lnTo>
                      <a:pt x="194" y="50"/>
                    </a:lnTo>
                    <a:lnTo>
                      <a:pt x="198" y="50"/>
                    </a:lnTo>
                    <a:lnTo>
                      <a:pt x="202" y="50"/>
                    </a:lnTo>
                    <a:lnTo>
                      <a:pt x="198" y="46"/>
                    </a:lnTo>
                    <a:lnTo>
                      <a:pt x="194" y="46"/>
                    </a:lnTo>
                    <a:lnTo>
                      <a:pt x="194" y="42"/>
                    </a:lnTo>
                    <a:lnTo>
                      <a:pt x="198" y="42"/>
                    </a:lnTo>
                    <a:lnTo>
                      <a:pt x="202" y="42"/>
                    </a:lnTo>
                    <a:lnTo>
                      <a:pt x="202" y="46"/>
                    </a:lnTo>
                    <a:lnTo>
                      <a:pt x="206" y="46"/>
                    </a:lnTo>
                    <a:lnTo>
                      <a:pt x="210" y="50"/>
                    </a:lnTo>
                    <a:lnTo>
                      <a:pt x="206" y="50"/>
                    </a:lnTo>
                    <a:lnTo>
                      <a:pt x="210" y="50"/>
                    </a:lnTo>
                    <a:lnTo>
                      <a:pt x="210" y="46"/>
                    </a:lnTo>
                    <a:lnTo>
                      <a:pt x="206" y="46"/>
                    </a:lnTo>
                    <a:lnTo>
                      <a:pt x="202" y="46"/>
                    </a:lnTo>
                    <a:lnTo>
                      <a:pt x="202" y="42"/>
                    </a:lnTo>
                    <a:lnTo>
                      <a:pt x="206" y="42"/>
                    </a:lnTo>
                    <a:lnTo>
                      <a:pt x="202" y="42"/>
                    </a:lnTo>
                    <a:lnTo>
                      <a:pt x="202" y="38"/>
                    </a:lnTo>
                    <a:lnTo>
                      <a:pt x="206" y="38"/>
                    </a:lnTo>
                    <a:lnTo>
                      <a:pt x="206" y="34"/>
                    </a:lnTo>
                    <a:lnTo>
                      <a:pt x="214" y="34"/>
                    </a:lnTo>
                    <a:lnTo>
                      <a:pt x="214" y="38"/>
                    </a:lnTo>
                    <a:lnTo>
                      <a:pt x="214" y="42"/>
                    </a:lnTo>
                    <a:lnTo>
                      <a:pt x="210" y="42"/>
                    </a:lnTo>
                    <a:lnTo>
                      <a:pt x="210" y="46"/>
                    </a:lnTo>
                    <a:lnTo>
                      <a:pt x="214" y="46"/>
                    </a:lnTo>
                    <a:lnTo>
                      <a:pt x="214" y="42"/>
                    </a:lnTo>
                    <a:lnTo>
                      <a:pt x="214" y="38"/>
                    </a:lnTo>
                    <a:lnTo>
                      <a:pt x="218" y="34"/>
                    </a:lnTo>
                    <a:lnTo>
                      <a:pt x="218" y="30"/>
                    </a:lnTo>
                    <a:lnTo>
                      <a:pt x="220" y="30"/>
                    </a:lnTo>
                    <a:lnTo>
                      <a:pt x="220" y="34"/>
                    </a:lnTo>
                    <a:lnTo>
                      <a:pt x="220" y="38"/>
                    </a:lnTo>
                    <a:lnTo>
                      <a:pt x="220" y="42"/>
                    </a:lnTo>
                    <a:lnTo>
                      <a:pt x="220" y="46"/>
                    </a:lnTo>
                    <a:lnTo>
                      <a:pt x="218" y="46"/>
                    </a:lnTo>
                    <a:lnTo>
                      <a:pt x="218" y="50"/>
                    </a:lnTo>
                    <a:lnTo>
                      <a:pt x="220" y="46"/>
                    </a:lnTo>
                    <a:lnTo>
                      <a:pt x="224" y="42"/>
                    </a:lnTo>
                    <a:lnTo>
                      <a:pt x="228" y="42"/>
                    </a:lnTo>
                    <a:lnTo>
                      <a:pt x="224" y="42"/>
                    </a:lnTo>
                    <a:lnTo>
                      <a:pt x="224" y="38"/>
                    </a:lnTo>
                    <a:lnTo>
                      <a:pt x="228" y="34"/>
                    </a:lnTo>
                    <a:lnTo>
                      <a:pt x="232" y="30"/>
                    </a:lnTo>
                    <a:lnTo>
                      <a:pt x="232" y="34"/>
                    </a:lnTo>
                    <a:lnTo>
                      <a:pt x="228" y="34"/>
                    </a:lnTo>
                    <a:lnTo>
                      <a:pt x="232" y="34"/>
                    </a:lnTo>
                    <a:lnTo>
                      <a:pt x="236" y="30"/>
                    </a:lnTo>
                    <a:lnTo>
                      <a:pt x="240" y="30"/>
                    </a:lnTo>
                    <a:lnTo>
                      <a:pt x="240" y="34"/>
                    </a:lnTo>
                    <a:lnTo>
                      <a:pt x="244" y="34"/>
                    </a:lnTo>
                    <a:lnTo>
                      <a:pt x="244" y="38"/>
                    </a:lnTo>
                    <a:lnTo>
                      <a:pt x="248" y="38"/>
                    </a:lnTo>
                    <a:lnTo>
                      <a:pt x="248" y="34"/>
                    </a:lnTo>
                    <a:lnTo>
                      <a:pt x="244" y="30"/>
                    </a:lnTo>
                    <a:lnTo>
                      <a:pt x="248" y="30"/>
                    </a:lnTo>
                    <a:lnTo>
                      <a:pt x="248" y="26"/>
                    </a:lnTo>
                    <a:lnTo>
                      <a:pt x="244" y="26"/>
                    </a:lnTo>
                    <a:lnTo>
                      <a:pt x="244" y="30"/>
                    </a:lnTo>
                    <a:lnTo>
                      <a:pt x="240" y="30"/>
                    </a:lnTo>
                    <a:lnTo>
                      <a:pt x="236" y="26"/>
                    </a:lnTo>
                    <a:lnTo>
                      <a:pt x="236" y="22"/>
                    </a:lnTo>
                    <a:lnTo>
                      <a:pt x="240" y="22"/>
                    </a:lnTo>
                    <a:lnTo>
                      <a:pt x="244" y="22"/>
                    </a:lnTo>
                    <a:lnTo>
                      <a:pt x="248" y="22"/>
                    </a:lnTo>
                    <a:lnTo>
                      <a:pt x="250" y="22"/>
                    </a:lnTo>
                    <a:lnTo>
                      <a:pt x="250" y="26"/>
                    </a:lnTo>
                    <a:lnTo>
                      <a:pt x="254" y="26"/>
                    </a:lnTo>
                    <a:lnTo>
                      <a:pt x="250" y="26"/>
                    </a:lnTo>
                    <a:lnTo>
                      <a:pt x="250" y="22"/>
                    </a:lnTo>
                    <a:lnTo>
                      <a:pt x="254" y="22"/>
                    </a:lnTo>
                    <a:lnTo>
                      <a:pt x="258" y="26"/>
                    </a:lnTo>
                    <a:lnTo>
                      <a:pt x="254" y="26"/>
                    </a:lnTo>
                    <a:lnTo>
                      <a:pt x="250" y="26"/>
                    </a:lnTo>
                    <a:lnTo>
                      <a:pt x="250" y="30"/>
                    </a:lnTo>
                    <a:lnTo>
                      <a:pt x="250" y="26"/>
                    </a:lnTo>
                    <a:lnTo>
                      <a:pt x="254" y="26"/>
                    </a:lnTo>
                    <a:lnTo>
                      <a:pt x="258" y="26"/>
                    </a:lnTo>
                    <a:lnTo>
                      <a:pt x="258" y="30"/>
                    </a:lnTo>
                    <a:lnTo>
                      <a:pt x="262" y="30"/>
                    </a:lnTo>
                    <a:lnTo>
                      <a:pt x="266" y="30"/>
                    </a:lnTo>
                    <a:lnTo>
                      <a:pt x="262" y="30"/>
                    </a:lnTo>
                    <a:lnTo>
                      <a:pt x="262" y="26"/>
                    </a:lnTo>
                    <a:lnTo>
                      <a:pt x="266" y="26"/>
                    </a:lnTo>
                    <a:lnTo>
                      <a:pt x="266" y="22"/>
                    </a:lnTo>
                    <a:lnTo>
                      <a:pt x="270" y="20"/>
                    </a:lnTo>
                    <a:lnTo>
                      <a:pt x="274" y="20"/>
                    </a:lnTo>
                    <a:lnTo>
                      <a:pt x="274" y="16"/>
                    </a:lnTo>
                    <a:lnTo>
                      <a:pt x="276" y="20"/>
                    </a:lnTo>
                    <a:lnTo>
                      <a:pt x="276" y="16"/>
                    </a:lnTo>
                    <a:lnTo>
                      <a:pt x="276" y="12"/>
                    </a:lnTo>
                    <a:lnTo>
                      <a:pt x="280" y="12"/>
                    </a:lnTo>
                    <a:lnTo>
                      <a:pt x="280" y="16"/>
                    </a:lnTo>
                    <a:lnTo>
                      <a:pt x="284" y="16"/>
                    </a:lnTo>
                    <a:lnTo>
                      <a:pt x="284" y="12"/>
                    </a:lnTo>
                    <a:lnTo>
                      <a:pt x="280" y="12"/>
                    </a:lnTo>
                    <a:lnTo>
                      <a:pt x="276" y="12"/>
                    </a:lnTo>
                    <a:lnTo>
                      <a:pt x="276" y="8"/>
                    </a:lnTo>
                    <a:lnTo>
                      <a:pt x="280" y="8"/>
                    </a:lnTo>
                    <a:lnTo>
                      <a:pt x="280" y="12"/>
                    </a:lnTo>
                    <a:lnTo>
                      <a:pt x="284" y="8"/>
                    </a:lnTo>
                    <a:lnTo>
                      <a:pt x="280" y="8"/>
                    </a:lnTo>
                    <a:lnTo>
                      <a:pt x="280" y="4"/>
                    </a:lnTo>
                    <a:lnTo>
                      <a:pt x="284" y="4"/>
                    </a:lnTo>
                    <a:lnTo>
                      <a:pt x="284" y="8"/>
                    </a:lnTo>
                    <a:lnTo>
                      <a:pt x="288" y="8"/>
                    </a:lnTo>
                    <a:lnTo>
                      <a:pt x="288" y="4"/>
                    </a:lnTo>
                    <a:lnTo>
                      <a:pt x="288" y="8"/>
                    </a:lnTo>
                    <a:lnTo>
                      <a:pt x="292" y="8"/>
                    </a:lnTo>
                    <a:lnTo>
                      <a:pt x="292" y="4"/>
                    </a:lnTo>
                    <a:lnTo>
                      <a:pt x="296" y="4"/>
                    </a:lnTo>
                    <a:lnTo>
                      <a:pt x="296" y="8"/>
                    </a:lnTo>
                    <a:lnTo>
                      <a:pt x="300" y="8"/>
                    </a:lnTo>
                    <a:lnTo>
                      <a:pt x="296" y="12"/>
                    </a:lnTo>
                    <a:lnTo>
                      <a:pt x="292" y="16"/>
                    </a:lnTo>
                    <a:lnTo>
                      <a:pt x="288" y="16"/>
                    </a:lnTo>
                    <a:lnTo>
                      <a:pt x="292" y="16"/>
                    </a:lnTo>
                    <a:lnTo>
                      <a:pt x="292" y="20"/>
                    </a:lnTo>
                    <a:lnTo>
                      <a:pt x="288" y="20"/>
                    </a:lnTo>
                    <a:lnTo>
                      <a:pt x="288" y="22"/>
                    </a:lnTo>
                    <a:lnTo>
                      <a:pt x="288" y="26"/>
                    </a:lnTo>
                    <a:lnTo>
                      <a:pt x="288" y="30"/>
                    </a:lnTo>
                    <a:lnTo>
                      <a:pt x="288" y="26"/>
                    </a:lnTo>
                    <a:lnTo>
                      <a:pt x="292" y="26"/>
                    </a:lnTo>
                    <a:lnTo>
                      <a:pt x="296" y="22"/>
                    </a:lnTo>
                    <a:lnTo>
                      <a:pt x="296" y="20"/>
                    </a:lnTo>
                    <a:lnTo>
                      <a:pt x="300" y="16"/>
                    </a:lnTo>
                    <a:lnTo>
                      <a:pt x="304" y="16"/>
                    </a:lnTo>
                    <a:lnTo>
                      <a:pt x="306" y="12"/>
                    </a:lnTo>
                    <a:lnTo>
                      <a:pt x="306" y="8"/>
                    </a:lnTo>
                    <a:lnTo>
                      <a:pt x="310" y="8"/>
                    </a:lnTo>
                    <a:lnTo>
                      <a:pt x="310" y="4"/>
                    </a:lnTo>
                    <a:lnTo>
                      <a:pt x="310" y="8"/>
                    </a:lnTo>
                    <a:lnTo>
                      <a:pt x="310" y="12"/>
                    </a:lnTo>
                    <a:lnTo>
                      <a:pt x="306" y="12"/>
                    </a:lnTo>
                    <a:lnTo>
                      <a:pt x="306" y="16"/>
                    </a:lnTo>
                    <a:lnTo>
                      <a:pt x="306" y="12"/>
                    </a:lnTo>
                    <a:lnTo>
                      <a:pt x="310" y="12"/>
                    </a:lnTo>
                    <a:lnTo>
                      <a:pt x="310" y="16"/>
                    </a:lnTo>
                    <a:lnTo>
                      <a:pt x="310" y="20"/>
                    </a:lnTo>
                    <a:lnTo>
                      <a:pt x="310" y="22"/>
                    </a:lnTo>
                    <a:lnTo>
                      <a:pt x="310" y="20"/>
                    </a:lnTo>
                    <a:lnTo>
                      <a:pt x="314" y="20"/>
                    </a:lnTo>
                    <a:lnTo>
                      <a:pt x="318" y="20"/>
                    </a:lnTo>
                    <a:lnTo>
                      <a:pt x="314" y="16"/>
                    </a:lnTo>
                    <a:lnTo>
                      <a:pt x="318" y="16"/>
                    </a:lnTo>
                    <a:lnTo>
                      <a:pt x="318" y="12"/>
                    </a:lnTo>
                    <a:lnTo>
                      <a:pt x="322" y="12"/>
                    </a:lnTo>
                    <a:lnTo>
                      <a:pt x="322" y="8"/>
                    </a:lnTo>
                    <a:lnTo>
                      <a:pt x="326" y="8"/>
                    </a:lnTo>
                    <a:lnTo>
                      <a:pt x="322" y="8"/>
                    </a:lnTo>
                    <a:lnTo>
                      <a:pt x="318" y="8"/>
                    </a:lnTo>
                    <a:lnTo>
                      <a:pt x="318" y="4"/>
                    </a:lnTo>
                    <a:lnTo>
                      <a:pt x="322" y="4"/>
                    </a:lnTo>
                    <a:lnTo>
                      <a:pt x="326" y="0"/>
                    </a:lnTo>
                    <a:lnTo>
                      <a:pt x="326" y="4"/>
                    </a:lnTo>
                    <a:lnTo>
                      <a:pt x="330" y="4"/>
                    </a:lnTo>
                    <a:lnTo>
                      <a:pt x="332" y="4"/>
                    </a:lnTo>
                    <a:lnTo>
                      <a:pt x="336" y="4"/>
                    </a:lnTo>
                    <a:lnTo>
                      <a:pt x="336" y="8"/>
                    </a:lnTo>
                    <a:lnTo>
                      <a:pt x="332" y="12"/>
                    </a:lnTo>
                    <a:lnTo>
                      <a:pt x="330" y="12"/>
                    </a:lnTo>
                    <a:lnTo>
                      <a:pt x="326" y="12"/>
                    </a:lnTo>
                    <a:lnTo>
                      <a:pt x="330" y="12"/>
                    </a:lnTo>
                    <a:lnTo>
                      <a:pt x="332" y="12"/>
                    </a:lnTo>
                    <a:lnTo>
                      <a:pt x="330" y="12"/>
                    </a:lnTo>
                    <a:lnTo>
                      <a:pt x="326" y="16"/>
                    </a:lnTo>
                    <a:lnTo>
                      <a:pt x="330" y="16"/>
                    </a:lnTo>
                    <a:lnTo>
                      <a:pt x="332" y="12"/>
                    </a:lnTo>
                    <a:lnTo>
                      <a:pt x="332" y="16"/>
                    </a:lnTo>
                    <a:lnTo>
                      <a:pt x="330" y="16"/>
                    </a:lnTo>
                    <a:lnTo>
                      <a:pt x="330" y="20"/>
                    </a:lnTo>
                    <a:lnTo>
                      <a:pt x="332" y="20"/>
                    </a:lnTo>
                    <a:lnTo>
                      <a:pt x="330" y="20"/>
                    </a:lnTo>
                    <a:lnTo>
                      <a:pt x="332" y="20"/>
                    </a:lnTo>
                    <a:lnTo>
                      <a:pt x="332" y="16"/>
                    </a:lnTo>
                    <a:lnTo>
                      <a:pt x="336" y="20"/>
                    </a:lnTo>
                    <a:lnTo>
                      <a:pt x="332" y="20"/>
                    </a:lnTo>
                    <a:lnTo>
                      <a:pt x="332" y="22"/>
                    </a:lnTo>
                    <a:lnTo>
                      <a:pt x="332" y="26"/>
                    </a:lnTo>
                    <a:lnTo>
                      <a:pt x="330" y="30"/>
                    </a:lnTo>
                    <a:lnTo>
                      <a:pt x="332" y="30"/>
                    </a:lnTo>
                    <a:lnTo>
                      <a:pt x="332" y="26"/>
                    </a:lnTo>
                    <a:lnTo>
                      <a:pt x="332" y="22"/>
                    </a:lnTo>
                    <a:lnTo>
                      <a:pt x="332" y="20"/>
                    </a:lnTo>
                    <a:lnTo>
                      <a:pt x="336" y="20"/>
                    </a:lnTo>
                    <a:lnTo>
                      <a:pt x="336" y="16"/>
                    </a:lnTo>
                    <a:lnTo>
                      <a:pt x="336" y="12"/>
                    </a:lnTo>
                    <a:lnTo>
                      <a:pt x="340" y="8"/>
                    </a:lnTo>
                    <a:lnTo>
                      <a:pt x="344" y="8"/>
                    </a:lnTo>
                    <a:lnTo>
                      <a:pt x="348" y="8"/>
                    </a:lnTo>
                    <a:lnTo>
                      <a:pt x="348" y="12"/>
                    </a:lnTo>
                    <a:lnTo>
                      <a:pt x="350" y="12"/>
                    </a:lnTo>
                    <a:lnTo>
                      <a:pt x="354" y="12"/>
                    </a:lnTo>
                    <a:lnTo>
                      <a:pt x="354" y="16"/>
                    </a:lnTo>
                    <a:lnTo>
                      <a:pt x="354" y="12"/>
                    </a:lnTo>
                    <a:lnTo>
                      <a:pt x="358" y="12"/>
                    </a:lnTo>
                    <a:lnTo>
                      <a:pt x="362" y="12"/>
                    </a:lnTo>
                    <a:lnTo>
                      <a:pt x="362" y="16"/>
                    </a:lnTo>
                    <a:lnTo>
                      <a:pt x="358" y="16"/>
                    </a:lnTo>
                    <a:lnTo>
                      <a:pt x="362" y="16"/>
                    </a:lnTo>
                    <a:lnTo>
                      <a:pt x="366" y="16"/>
                    </a:lnTo>
                    <a:lnTo>
                      <a:pt x="366" y="20"/>
                    </a:lnTo>
                    <a:lnTo>
                      <a:pt x="370" y="20"/>
                    </a:lnTo>
                    <a:lnTo>
                      <a:pt x="374" y="20"/>
                    </a:lnTo>
                    <a:lnTo>
                      <a:pt x="374" y="22"/>
                    </a:lnTo>
                    <a:lnTo>
                      <a:pt x="370" y="22"/>
                    </a:lnTo>
                    <a:lnTo>
                      <a:pt x="366" y="22"/>
                    </a:lnTo>
                    <a:lnTo>
                      <a:pt x="362" y="26"/>
                    </a:lnTo>
                    <a:lnTo>
                      <a:pt x="358" y="26"/>
                    </a:lnTo>
                    <a:lnTo>
                      <a:pt x="358" y="30"/>
                    </a:lnTo>
                    <a:lnTo>
                      <a:pt x="354" y="30"/>
                    </a:lnTo>
                    <a:lnTo>
                      <a:pt x="354" y="26"/>
                    </a:lnTo>
                    <a:lnTo>
                      <a:pt x="350" y="26"/>
                    </a:lnTo>
                    <a:lnTo>
                      <a:pt x="348" y="26"/>
                    </a:lnTo>
                    <a:lnTo>
                      <a:pt x="344" y="26"/>
                    </a:lnTo>
                    <a:lnTo>
                      <a:pt x="340" y="26"/>
                    </a:lnTo>
                    <a:lnTo>
                      <a:pt x="344" y="30"/>
                    </a:lnTo>
                    <a:lnTo>
                      <a:pt x="348" y="30"/>
                    </a:lnTo>
                    <a:lnTo>
                      <a:pt x="350" y="30"/>
                    </a:lnTo>
                    <a:lnTo>
                      <a:pt x="354" y="30"/>
                    </a:lnTo>
                    <a:lnTo>
                      <a:pt x="350" y="30"/>
                    </a:lnTo>
                    <a:lnTo>
                      <a:pt x="350" y="34"/>
                    </a:lnTo>
                    <a:lnTo>
                      <a:pt x="348" y="34"/>
                    </a:lnTo>
                    <a:lnTo>
                      <a:pt x="350" y="34"/>
                    </a:lnTo>
                    <a:lnTo>
                      <a:pt x="354" y="34"/>
                    </a:lnTo>
                    <a:lnTo>
                      <a:pt x="350" y="38"/>
                    </a:lnTo>
                    <a:lnTo>
                      <a:pt x="354" y="38"/>
                    </a:lnTo>
                    <a:lnTo>
                      <a:pt x="358" y="38"/>
                    </a:lnTo>
                    <a:lnTo>
                      <a:pt x="362" y="38"/>
                    </a:lnTo>
                    <a:lnTo>
                      <a:pt x="358" y="38"/>
                    </a:lnTo>
                    <a:lnTo>
                      <a:pt x="362" y="38"/>
                    </a:lnTo>
                    <a:lnTo>
                      <a:pt x="358" y="34"/>
                    </a:lnTo>
                    <a:lnTo>
                      <a:pt x="362" y="34"/>
                    </a:lnTo>
                    <a:lnTo>
                      <a:pt x="362" y="38"/>
                    </a:lnTo>
                    <a:lnTo>
                      <a:pt x="366" y="38"/>
                    </a:lnTo>
                    <a:lnTo>
                      <a:pt x="366" y="34"/>
                    </a:lnTo>
                    <a:lnTo>
                      <a:pt x="370" y="34"/>
                    </a:lnTo>
                    <a:lnTo>
                      <a:pt x="370" y="38"/>
                    </a:lnTo>
                    <a:lnTo>
                      <a:pt x="370" y="42"/>
                    </a:lnTo>
                    <a:lnTo>
                      <a:pt x="366" y="42"/>
                    </a:lnTo>
                    <a:lnTo>
                      <a:pt x="362" y="42"/>
                    </a:lnTo>
                    <a:lnTo>
                      <a:pt x="362" y="38"/>
                    </a:lnTo>
                    <a:lnTo>
                      <a:pt x="358" y="38"/>
                    </a:lnTo>
                    <a:lnTo>
                      <a:pt x="362" y="42"/>
                    </a:lnTo>
                    <a:lnTo>
                      <a:pt x="358" y="42"/>
                    </a:lnTo>
                    <a:lnTo>
                      <a:pt x="354" y="46"/>
                    </a:lnTo>
                    <a:lnTo>
                      <a:pt x="350" y="46"/>
                    </a:lnTo>
                    <a:lnTo>
                      <a:pt x="348" y="50"/>
                    </a:lnTo>
                    <a:lnTo>
                      <a:pt x="348" y="52"/>
                    </a:lnTo>
                    <a:lnTo>
                      <a:pt x="344" y="52"/>
                    </a:lnTo>
                    <a:lnTo>
                      <a:pt x="344" y="56"/>
                    </a:lnTo>
                    <a:lnTo>
                      <a:pt x="344" y="52"/>
                    </a:lnTo>
                    <a:lnTo>
                      <a:pt x="340" y="52"/>
                    </a:lnTo>
                    <a:lnTo>
                      <a:pt x="340" y="50"/>
                    </a:lnTo>
                    <a:lnTo>
                      <a:pt x="344" y="50"/>
                    </a:lnTo>
                    <a:lnTo>
                      <a:pt x="344" y="46"/>
                    </a:lnTo>
                    <a:lnTo>
                      <a:pt x="348" y="46"/>
                    </a:lnTo>
                    <a:lnTo>
                      <a:pt x="348" y="42"/>
                    </a:lnTo>
                    <a:lnTo>
                      <a:pt x="348" y="38"/>
                    </a:lnTo>
                    <a:lnTo>
                      <a:pt x="344" y="38"/>
                    </a:lnTo>
                    <a:lnTo>
                      <a:pt x="340" y="38"/>
                    </a:lnTo>
                    <a:lnTo>
                      <a:pt x="336" y="34"/>
                    </a:lnTo>
                    <a:lnTo>
                      <a:pt x="332" y="34"/>
                    </a:lnTo>
                    <a:lnTo>
                      <a:pt x="332" y="30"/>
                    </a:lnTo>
                    <a:lnTo>
                      <a:pt x="330" y="30"/>
                    </a:lnTo>
                    <a:lnTo>
                      <a:pt x="330" y="26"/>
                    </a:lnTo>
                    <a:lnTo>
                      <a:pt x="326" y="26"/>
                    </a:lnTo>
                    <a:lnTo>
                      <a:pt x="322" y="30"/>
                    </a:lnTo>
                    <a:lnTo>
                      <a:pt x="318" y="30"/>
                    </a:lnTo>
                    <a:lnTo>
                      <a:pt x="318" y="34"/>
                    </a:lnTo>
                    <a:lnTo>
                      <a:pt x="314" y="30"/>
                    </a:lnTo>
                    <a:lnTo>
                      <a:pt x="310" y="30"/>
                    </a:lnTo>
                    <a:lnTo>
                      <a:pt x="306" y="30"/>
                    </a:lnTo>
                    <a:lnTo>
                      <a:pt x="306" y="34"/>
                    </a:lnTo>
                    <a:lnTo>
                      <a:pt x="304" y="38"/>
                    </a:lnTo>
                    <a:lnTo>
                      <a:pt x="300" y="38"/>
                    </a:lnTo>
                    <a:lnTo>
                      <a:pt x="304" y="38"/>
                    </a:lnTo>
                    <a:lnTo>
                      <a:pt x="304" y="42"/>
                    </a:lnTo>
                    <a:lnTo>
                      <a:pt x="300" y="42"/>
                    </a:lnTo>
                    <a:lnTo>
                      <a:pt x="300" y="46"/>
                    </a:lnTo>
                    <a:lnTo>
                      <a:pt x="300" y="50"/>
                    </a:lnTo>
                    <a:lnTo>
                      <a:pt x="300" y="52"/>
                    </a:lnTo>
                    <a:lnTo>
                      <a:pt x="300" y="56"/>
                    </a:lnTo>
                    <a:lnTo>
                      <a:pt x="296" y="56"/>
                    </a:lnTo>
                    <a:lnTo>
                      <a:pt x="296" y="60"/>
                    </a:lnTo>
                    <a:lnTo>
                      <a:pt x="296" y="56"/>
                    </a:lnTo>
                    <a:lnTo>
                      <a:pt x="292" y="56"/>
                    </a:lnTo>
                    <a:lnTo>
                      <a:pt x="292" y="60"/>
                    </a:lnTo>
                    <a:lnTo>
                      <a:pt x="288" y="60"/>
                    </a:lnTo>
                    <a:lnTo>
                      <a:pt x="288" y="64"/>
                    </a:lnTo>
                    <a:lnTo>
                      <a:pt x="288" y="68"/>
                    </a:lnTo>
                    <a:lnTo>
                      <a:pt x="284" y="64"/>
                    </a:lnTo>
                    <a:lnTo>
                      <a:pt x="280" y="64"/>
                    </a:lnTo>
                    <a:lnTo>
                      <a:pt x="276" y="64"/>
                    </a:lnTo>
                    <a:lnTo>
                      <a:pt x="276" y="60"/>
                    </a:lnTo>
                    <a:lnTo>
                      <a:pt x="274" y="60"/>
                    </a:lnTo>
                    <a:lnTo>
                      <a:pt x="270" y="60"/>
                    </a:lnTo>
                    <a:lnTo>
                      <a:pt x="270" y="64"/>
                    </a:lnTo>
                    <a:lnTo>
                      <a:pt x="266" y="64"/>
                    </a:lnTo>
                    <a:lnTo>
                      <a:pt x="262" y="64"/>
                    </a:lnTo>
                    <a:lnTo>
                      <a:pt x="258" y="64"/>
                    </a:lnTo>
                    <a:lnTo>
                      <a:pt x="254" y="60"/>
                    </a:lnTo>
                    <a:lnTo>
                      <a:pt x="250" y="64"/>
                    </a:lnTo>
                    <a:lnTo>
                      <a:pt x="250" y="60"/>
                    </a:lnTo>
                    <a:lnTo>
                      <a:pt x="248" y="56"/>
                    </a:lnTo>
                    <a:lnTo>
                      <a:pt x="248" y="52"/>
                    </a:lnTo>
                    <a:lnTo>
                      <a:pt x="244" y="52"/>
                    </a:lnTo>
                    <a:lnTo>
                      <a:pt x="240" y="50"/>
                    </a:lnTo>
                    <a:lnTo>
                      <a:pt x="236" y="50"/>
                    </a:lnTo>
                    <a:lnTo>
                      <a:pt x="232" y="50"/>
                    </a:lnTo>
                    <a:lnTo>
                      <a:pt x="232" y="52"/>
                    </a:lnTo>
                    <a:lnTo>
                      <a:pt x="232" y="56"/>
                    </a:lnTo>
                    <a:lnTo>
                      <a:pt x="232" y="52"/>
                    </a:lnTo>
                    <a:lnTo>
                      <a:pt x="228" y="52"/>
                    </a:lnTo>
                    <a:lnTo>
                      <a:pt x="224" y="52"/>
                    </a:lnTo>
                    <a:lnTo>
                      <a:pt x="218" y="52"/>
                    </a:lnTo>
                    <a:lnTo>
                      <a:pt x="220" y="56"/>
                    </a:lnTo>
                    <a:lnTo>
                      <a:pt x="220" y="60"/>
                    </a:lnTo>
                    <a:lnTo>
                      <a:pt x="220" y="64"/>
                    </a:lnTo>
                    <a:lnTo>
                      <a:pt x="218" y="68"/>
                    </a:lnTo>
                    <a:lnTo>
                      <a:pt x="220" y="68"/>
                    </a:lnTo>
                    <a:lnTo>
                      <a:pt x="218" y="72"/>
                    </a:lnTo>
                    <a:lnTo>
                      <a:pt x="214" y="72"/>
                    </a:lnTo>
                    <a:lnTo>
                      <a:pt x="210" y="72"/>
                    </a:lnTo>
                    <a:lnTo>
                      <a:pt x="202" y="68"/>
                    </a:lnTo>
                    <a:lnTo>
                      <a:pt x="198" y="68"/>
                    </a:lnTo>
                    <a:lnTo>
                      <a:pt x="194" y="68"/>
                    </a:lnTo>
                    <a:lnTo>
                      <a:pt x="190" y="68"/>
                    </a:lnTo>
                    <a:lnTo>
                      <a:pt x="188" y="72"/>
                    </a:lnTo>
                    <a:lnTo>
                      <a:pt x="190" y="72"/>
                    </a:lnTo>
                    <a:lnTo>
                      <a:pt x="190" y="76"/>
                    </a:lnTo>
                    <a:lnTo>
                      <a:pt x="188" y="78"/>
                    </a:lnTo>
                    <a:lnTo>
                      <a:pt x="188" y="82"/>
                    </a:lnTo>
                    <a:lnTo>
                      <a:pt x="184" y="82"/>
                    </a:lnTo>
                    <a:lnTo>
                      <a:pt x="184" y="78"/>
                    </a:lnTo>
                    <a:lnTo>
                      <a:pt x="180" y="78"/>
                    </a:lnTo>
                    <a:lnTo>
                      <a:pt x="176" y="78"/>
                    </a:lnTo>
                    <a:lnTo>
                      <a:pt x="168" y="82"/>
                    </a:lnTo>
                    <a:lnTo>
                      <a:pt x="168" y="86"/>
                    </a:lnTo>
                    <a:lnTo>
                      <a:pt x="168" y="90"/>
                    </a:lnTo>
                    <a:lnTo>
                      <a:pt x="164" y="94"/>
                    </a:lnTo>
                    <a:lnTo>
                      <a:pt x="160" y="94"/>
                    </a:lnTo>
                    <a:lnTo>
                      <a:pt x="160" y="98"/>
                    </a:lnTo>
                    <a:lnTo>
                      <a:pt x="164" y="98"/>
                    </a:lnTo>
                    <a:lnTo>
                      <a:pt x="164" y="102"/>
                    </a:lnTo>
                    <a:lnTo>
                      <a:pt x="164" y="106"/>
                    </a:lnTo>
                    <a:lnTo>
                      <a:pt x="160" y="108"/>
                    </a:lnTo>
                    <a:lnTo>
                      <a:pt x="158" y="112"/>
                    </a:lnTo>
                    <a:lnTo>
                      <a:pt x="154" y="116"/>
                    </a:lnTo>
                    <a:lnTo>
                      <a:pt x="150" y="116"/>
                    </a:lnTo>
                    <a:lnTo>
                      <a:pt x="150" y="120"/>
                    </a:lnTo>
                    <a:lnTo>
                      <a:pt x="154" y="124"/>
                    </a:lnTo>
                    <a:lnTo>
                      <a:pt x="146" y="128"/>
                    </a:lnTo>
                    <a:lnTo>
                      <a:pt x="142" y="128"/>
                    </a:lnTo>
                    <a:lnTo>
                      <a:pt x="138" y="128"/>
                    </a:lnTo>
                    <a:lnTo>
                      <a:pt x="138" y="132"/>
                    </a:lnTo>
                    <a:lnTo>
                      <a:pt x="142" y="136"/>
                    </a:lnTo>
                    <a:lnTo>
                      <a:pt x="138" y="136"/>
                    </a:lnTo>
                    <a:lnTo>
                      <a:pt x="138" y="138"/>
                    </a:lnTo>
                    <a:lnTo>
                      <a:pt x="138" y="142"/>
                    </a:lnTo>
                    <a:lnTo>
                      <a:pt x="138" y="146"/>
                    </a:lnTo>
                    <a:lnTo>
                      <a:pt x="134" y="150"/>
                    </a:lnTo>
                    <a:lnTo>
                      <a:pt x="134" y="154"/>
                    </a:lnTo>
                    <a:lnTo>
                      <a:pt x="130" y="154"/>
                    </a:lnTo>
                    <a:lnTo>
                      <a:pt x="130" y="158"/>
                    </a:lnTo>
                    <a:lnTo>
                      <a:pt x="130" y="162"/>
                    </a:lnTo>
                    <a:lnTo>
                      <a:pt x="128" y="162"/>
                    </a:lnTo>
                    <a:lnTo>
                      <a:pt x="128" y="164"/>
                    </a:lnTo>
                    <a:lnTo>
                      <a:pt x="130" y="164"/>
                    </a:lnTo>
                    <a:lnTo>
                      <a:pt x="134" y="164"/>
                    </a:lnTo>
                    <a:lnTo>
                      <a:pt x="134" y="168"/>
                    </a:lnTo>
                    <a:lnTo>
                      <a:pt x="134" y="172"/>
                    </a:lnTo>
                    <a:lnTo>
                      <a:pt x="130" y="176"/>
                    </a:lnTo>
                    <a:lnTo>
                      <a:pt x="120" y="176"/>
                    </a:lnTo>
                    <a:lnTo>
                      <a:pt x="116" y="176"/>
                    </a:lnTo>
                    <a:lnTo>
                      <a:pt x="112" y="180"/>
                    </a:lnTo>
                    <a:lnTo>
                      <a:pt x="108" y="184"/>
                    </a:lnTo>
                    <a:lnTo>
                      <a:pt x="104" y="188"/>
                    </a:lnTo>
                    <a:lnTo>
                      <a:pt x="104" y="192"/>
                    </a:lnTo>
                    <a:lnTo>
                      <a:pt x="104" y="194"/>
                    </a:lnTo>
                    <a:lnTo>
                      <a:pt x="102" y="194"/>
                    </a:lnTo>
                    <a:lnTo>
                      <a:pt x="104" y="198"/>
                    </a:lnTo>
                    <a:lnTo>
                      <a:pt x="104" y="202"/>
                    </a:lnTo>
                    <a:lnTo>
                      <a:pt x="104" y="206"/>
                    </a:lnTo>
                    <a:lnTo>
                      <a:pt x="104" y="210"/>
                    </a:lnTo>
                    <a:lnTo>
                      <a:pt x="104" y="214"/>
                    </a:lnTo>
                    <a:lnTo>
                      <a:pt x="104" y="218"/>
                    </a:lnTo>
                    <a:lnTo>
                      <a:pt x="108" y="218"/>
                    </a:lnTo>
                    <a:lnTo>
                      <a:pt x="108" y="222"/>
                    </a:lnTo>
                    <a:lnTo>
                      <a:pt x="104" y="224"/>
                    </a:lnTo>
                    <a:lnTo>
                      <a:pt x="104" y="228"/>
                    </a:lnTo>
                    <a:lnTo>
                      <a:pt x="104" y="232"/>
                    </a:lnTo>
                    <a:lnTo>
                      <a:pt x="108" y="236"/>
                    </a:lnTo>
                    <a:lnTo>
                      <a:pt x="112" y="236"/>
                    </a:lnTo>
                    <a:lnTo>
                      <a:pt x="112" y="238"/>
                    </a:lnTo>
                    <a:lnTo>
                      <a:pt x="116" y="238"/>
                    </a:lnTo>
                    <a:lnTo>
                      <a:pt x="116" y="242"/>
                    </a:lnTo>
                    <a:lnTo>
                      <a:pt x="112" y="242"/>
                    </a:lnTo>
                    <a:lnTo>
                      <a:pt x="112" y="246"/>
                    </a:lnTo>
                    <a:lnTo>
                      <a:pt x="108" y="246"/>
                    </a:lnTo>
                    <a:lnTo>
                      <a:pt x="104" y="246"/>
                    </a:lnTo>
                    <a:lnTo>
                      <a:pt x="108" y="250"/>
                    </a:lnTo>
                    <a:lnTo>
                      <a:pt x="108" y="254"/>
                    </a:lnTo>
                    <a:lnTo>
                      <a:pt x="108" y="258"/>
                    </a:lnTo>
                    <a:lnTo>
                      <a:pt x="112" y="258"/>
                    </a:lnTo>
                    <a:lnTo>
                      <a:pt x="112" y="262"/>
                    </a:lnTo>
                    <a:lnTo>
                      <a:pt x="108" y="264"/>
                    </a:lnTo>
                    <a:lnTo>
                      <a:pt x="108" y="268"/>
                    </a:lnTo>
                    <a:lnTo>
                      <a:pt x="108" y="272"/>
                    </a:lnTo>
                    <a:lnTo>
                      <a:pt x="104" y="272"/>
                    </a:lnTo>
                    <a:lnTo>
                      <a:pt x="102" y="272"/>
                    </a:lnTo>
                    <a:lnTo>
                      <a:pt x="102" y="276"/>
                    </a:lnTo>
                    <a:lnTo>
                      <a:pt x="102" y="280"/>
                    </a:lnTo>
                    <a:lnTo>
                      <a:pt x="98" y="280"/>
                    </a:lnTo>
                    <a:lnTo>
                      <a:pt x="102" y="284"/>
                    </a:lnTo>
                    <a:lnTo>
                      <a:pt x="102" y="288"/>
                    </a:lnTo>
                    <a:lnTo>
                      <a:pt x="102" y="292"/>
                    </a:lnTo>
                    <a:lnTo>
                      <a:pt x="98" y="294"/>
                    </a:lnTo>
                    <a:lnTo>
                      <a:pt x="94" y="294"/>
                    </a:lnTo>
                    <a:lnTo>
                      <a:pt x="94" y="292"/>
                    </a:lnTo>
                    <a:lnTo>
                      <a:pt x="90" y="292"/>
                    </a:lnTo>
                    <a:lnTo>
                      <a:pt x="86" y="292"/>
                    </a:lnTo>
                    <a:lnTo>
                      <a:pt x="86" y="288"/>
                    </a:lnTo>
                    <a:lnTo>
                      <a:pt x="82" y="284"/>
                    </a:lnTo>
                    <a:lnTo>
                      <a:pt x="86" y="284"/>
                    </a:lnTo>
                    <a:lnTo>
                      <a:pt x="82" y="280"/>
                    </a:lnTo>
                    <a:lnTo>
                      <a:pt x="82" y="276"/>
                    </a:lnTo>
                    <a:lnTo>
                      <a:pt x="82" y="272"/>
                    </a:lnTo>
                    <a:lnTo>
                      <a:pt x="86" y="276"/>
                    </a:lnTo>
                    <a:lnTo>
                      <a:pt x="86" y="272"/>
                    </a:lnTo>
                    <a:lnTo>
                      <a:pt x="82" y="272"/>
                    </a:lnTo>
                    <a:lnTo>
                      <a:pt x="82" y="276"/>
                    </a:lnTo>
                    <a:lnTo>
                      <a:pt x="82" y="280"/>
                    </a:lnTo>
                    <a:lnTo>
                      <a:pt x="82" y="276"/>
                    </a:lnTo>
                    <a:lnTo>
                      <a:pt x="78" y="276"/>
                    </a:lnTo>
                    <a:lnTo>
                      <a:pt x="78" y="280"/>
                    </a:lnTo>
                    <a:lnTo>
                      <a:pt x="78" y="284"/>
                    </a:lnTo>
                    <a:lnTo>
                      <a:pt x="82" y="284"/>
                    </a:lnTo>
                    <a:lnTo>
                      <a:pt x="82" y="288"/>
                    </a:lnTo>
                    <a:lnTo>
                      <a:pt x="78" y="288"/>
                    </a:lnTo>
                    <a:lnTo>
                      <a:pt x="78" y="292"/>
                    </a:lnTo>
                    <a:lnTo>
                      <a:pt x="74" y="292"/>
                    </a:lnTo>
                    <a:lnTo>
                      <a:pt x="74" y="294"/>
                    </a:lnTo>
                    <a:lnTo>
                      <a:pt x="72" y="294"/>
                    </a:lnTo>
                    <a:lnTo>
                      <a:pt x="72" y="292"/>
                    </a:lnTo>
                    <a:lnTo>
                      <a:pt x="68" y="292"/>
                    </a:lnTo>
                    <a:lnTo>
                      <a:pt x="72" y="292"/>
                    </a:lnTo>
                    <a:lnTo>
                      <a:pt x="72" y="294"/>
                    </a:lnTo>
                    <a:lnTo>
                      <a:pt x="68" y="294"/>
                    </a:lnTo>
                    <a:lnTo>
                      <a:pt x="64" y="298"/>
                    </a:lnTo>
                    <a:lnTo>
                      <a:pt x="64" y="302"/>
                    </a:lnTo>
                    <a:lnTo>
                      <a:pt x="60" y="302"/>
                    </a:lnTo>
                    <a:lnTo>
                      <a:pt x="60" y="306"/>
                    </a:lnTo>
                    <a:lnTo>
                      <a:pt x="56" y="306"/>
                    </a:lnTo>
                    <a:lnTo>
                      <a:pt x="52" y="310"/>
                    </a:lnTo>
                    <a:lnTo>
                      <a:pt x="48" y="310"/>
                    </a:lnTo>
                    <a:lnTo>
                      <a:pt x="48" y="314"/>
                    </a:lnTo>
                    <a:lnTo>
                      <a:pt x="44" y="314"/>
                    </a:lnTo>
                    <a:lnTo>
                      <a:pt x="42" y="314"/>
                    </a:lnTo>
                    <a:lnTo>
                      <a:pt x="38" y="314"/>
                    </a:lnTo>
                    <a:lnTo>
                      <a:pt x="34" y="314"/>
                    </a:lnTo>
                    <a:lnTo>
                      <a:pt x="34" y="318"/>
                    </a:lnTo>
                    <a:lnTo>
                      <a:pt x="30" y="314"/>
                    </a:lnTo>
                    <a:lnTo>
                      <a:pt x="26" y="314"/>
                    </a:lnTo>
                    <a:lnTo>
                      <a:pt x="26" y="310"/>
                    </a:lnTo>
                    <a:lnTo>
                      <a:pt x="30" y="310"/>
                    </a:lnTo>
                    <a:lnTo>
                      <a:pt x="26" y="310"/>
                    </a:lnTo>
                    <a:lnTo>
                      <a:pt x="22" y="310"/>
                    </a:lnTo>
                    <a:lnTo>
                      <a:pt x="18" y="310"/>
                    </a:lnTo>
                    <a:lnTo>
                      <a:pt x="18" y="306"/>
                    </a:lnTo>
                    <a:lnTo>
                      <a:pt x="14" y="306"/>
                    </a:lnTo>
                    <a:lnTo>
                      <a:pt x="12" y="302"/>
                    </a:lnTo>
                    <a:lnTo>
                      <a:pt x="12" y="298"/>
                    </a:lnTo>
                    <a:lnTo>
                      <a:pt x="12" y="294"/>
                    </a:lnTo>
                    <a:lnTo>
                      <a:pt x="12" y="292"/>
                    </a:lnTo>
                    <a:lnTo>
                      <a:pt x="14" y="294"/>
                    </a:lnTo>
                    <a:lnTo>
                      <a:pt x="18" y="294"/>
                    </a:lnTo>
                    <a:lnTo>
                      <a:pt x="18" y="298"/>
                    </a:lnTo>
                    <a:lnTo>
                      <a:pt x="22" y="294"/>
                    </a:lnTo>
                    <a:lnTo>
                      <a:pt x="18" y="294"/>
                    </a:lnTo>
                    <a:lnTo>
                      <a:pt x="22" y="294"/>
                    </a:lnTo>
                    <a:lnTo>
                      <a:pt x="22" y="292"/>
                    </a:lnTo>
                    <a:lnTo>
                      <a:pt x="26" y="292"/>
                    </a:lnTo>
                    <a:lnTo>
                      <a:pt x="22" y="292"/>
                    </a:lnTo>
                    <a:lnTo>
                      <a:pt x="18" y="294"/>
                    </a:lnTo>
                    <a:lnTo>
                      <a:pt x="18" y="292"/>
                    </a:lnTo>
                    <a:lnTo>
                      <a:pt x="14" y="292"/>
                    </a:lnTo>
                    <a:lnTo>
                      <a:pt x="18" y="292"/>
                    </a:lnTo>
                    <a:lnTo>
                      <a:pt x="18" y="288"/>
                    </a:lnTo>
                    <a:lnTo>
                      <a:pt x="22" y="288"/>
                    </a:lnTo>
                    <a:lnTo>
                      <a:pt x="26" y="288"/>
                    </a:lnTo>
                    <a:lnTo>
                      <a:pt x="22" y="288"/>
                    </a:lnTo>
                    <a:lnTo>
                      <a:pt x="18" y="288"/>
                    </a:lnTo>
                    <a:lnTo>
                      <a:pt x="18" y="284"/>
                    </a:lnTo>
                    <a:lnTo>
                      <a:pt x="22" y="284"/>
                    </a:lnTo>
                    <a:lnTo>
                      <a:pt x="22" y="280"/>
                    </a:lnTo>
                    <a:lnTo>
                      <a:pt x="26" y="280"/>
                    </a:lnTo>
                    <a:lnTo>
                      <a:pt x="22" y="280"/>
                    </a:lnTo>
                    <a:lnTo>
                      <a:pt x="18" y="284"/>
                    </a:lnTo>
                    <a:lnTo>
                      <a:pt x="14" y="284"/>
                    </a:lnTo>
                    <a:lnTo>
                      <a:pt x="18" y="284"/>
                    </a:lnTo>
                    <a:lnTo>
                      <a:pt x="14" y="284"/>
                    </a:lnTo>
                    <a:lnTo>
                      <a:pt x="14" y="288"/>
                    </a:lnTo>
                    <a:lnTo>
                      <a:pt x="12" y="288"/>
                    </a:lnTo>
                    <a:lnTo>
                      <a:pt x="12" y="284"/>
                    </a:lnTo>
                    <a:lnTo>
                      <a:pt x="12" y="288"/>
                    </a:lnTo>
                    <a:lnTo>
                      <a:pt x="8" y="288"/>
                    </a:lnTo>
                    <a:lnTo>
                      <a:pt x="8" y="284"/>
                    </a:lnTo>
                    <a:lnTo>
                      <a:pt x="8" y="280"/>
                    </a:lnTo>
                    <a:lnTo>
                      <a:pt x="12" y="276"/>
                    </a:lnTo>
                    <a:lnTo>
                      <a:pt x="12" y="280"/>
                    </a:lnTo>
                    <a:lnTo>
                      <a:pt x="12" y="276"/>
                    </a:lnTo>
                    <a:lnTo>
                      <a:pt x="14" y="276"/>
                    </a:lnTo>
                    <a:lnTo>
                      <a:pt x="18" y="276"/>
                    </a:lnTo>
                    <a:lnTo>
                      <a:pt x="22" y="272"/>
                    </a:lnTo>
                    <a:lnTo>
                      <a:pt x="18" y="276"/>
                    </a:lnTo>
                    <a:lnTo>
                      <a:pt x="14" y="276"/>
                    </a:lnTo>
                    <a:lnTo>
                      <a:pt x="14" y="272"/>
                    </a:lnTo>
                    <a:lnTo>
                      <a:pt x="18" y="272"/>
                    </a:lnTo>
                    <a:lnTo>
                      <a:pt x="18" y="268"/>
                    </a:lnTo>
                    <a:lnTo>
                      <a:pt x="18" y="264"/>
                    </a:lnTo>
                    <a:lnTo>
                      <a:pt x="22" y="264"/>
                    </a:lnTo>
                    <a:lnTo>
                      <a:pt x="22" y="262"/>
                    </a:lnTo>
                    <a:lnTo>
                      <a:pt x="26" y="262"/>
                    </a:lnTo>
                    <a:lnTo>
                      <a:pt x="26" y="264"/>
                    </a:lnTo>
                    <a:lnTo>
                      <a:pt x="26" y="268"/>
                    </a:lnTo>
                    <a:lnTo>
                      <a:pt x="26" y="264"/>
                    </a:lnTo>
                    <a:lnTo>
                      <a:pt x="26" y="262"/>
                    </a:lnTo>
                    <a:lnTo>
                      <a:pt x="30" y="262"/>
                    </a:lnTo>
                    <a:lnTo>
                      <a:pt x="30" y="258"/>
                    </a:lnTo>
                    <a:lnTo>
                      <a:pt x="34" y="262"/>
                    </a:lnTo>
                    <a:lnTo>
                      <a:pt x="34" y="258"/>
                    </a:lnTo>
                    <a:lnTo>
                      <a:pt x="30" y="258"/>
                    </a:lnTo>
                    <a:lnTo>
                      <a:pt x="34" y="258"/>
                    </a:lnTo>
                    <a:lnTo>
                      <a:pt x="30" y="258"/>
                    </a:lnTo>
                    <a:lnTo>
                      <a:pt x="26" y="262"/>
                    </a:lnTo>
                    <a:lnTo>
                      <a:pt x="22" y="262"/>
                    </a:lnTo>
                    <a:lnTo>
                      <a:pt x="18" y="262"/>
                    </a:lnTo>
                    <a:lnTo>
                      <a:pt x="18" y="264"/>
                    </a:lnTo>
                    <a:lnTo>
                      <a:pt x="14" y="268"/>
                    </a:lnTo>
                    <a:lnTo>
                      <a:pt x="14" y="272"/>
                    </a:lnTo>
                    <a:lnTo>
                      <a:pt x="14" y="268"/>
                    </a:lnTo>
                    <a:lnTo>
                      <a:pt x="12" y="268"/>
                    </a:lnTo>
                    <a:lnTo>
                      <a:pt x="12" y="264"/>
                    </a:lnTo>
                    <a:lnTo>
                      <a:pt x="14" y="262"/>
                    </a:lnTo>
                    <a:lnTo>
                      <a:pt x="12" y="262"/>
                    </a:lnTo>
                    <a:lnTo>
                      <a:pt x="12" y="264"/>
                    </a:lnTo>
                    <a:lnTo>
                      <a:pt x="12" y="268"/>
                    </a:lnTo>
                    <a:lnTo>
                      <a:pt x="8" y="268"/>
                    </a:lnTo>
                    <a:lnTo>
                      <a:pt x="8" y="264"/>
                    </a:lnTo>
                    <a:lnTo>
                      <a:pt x="8" y="262"/>
                    </a:lnTo>
                    <a:lnTo>
                      <a:pt x="8" y="258"/>
                    </a:lnTo>
                    <a:lnTo>
                      <a:pt x="8" y="262"/>
                    </a:lnTo>
                    <a:lnTo>
                      <a:pt x="12" y="262"/>
                    </a:lnTo>
                    <a:lnTo>
                      <a:pt x="14" y="262"/>
                    </a:lnTo>
                    <a:lnTo>
                      <a:pt x="14" y="258"/>
                    </a:lnTo>
                    <a:lnTo>
                      <a:pt x="14" y="254"/>
                    </a:lnTo>
                    <a:lnTo>
                      <a:pt x="12" y="254"/>
                    </a:lnTo>
                    <a:lnTo>
                      <a:pt x="12" y="258"/>
                    </a:lnTo>
                    <a:lnTo>
                      <a:pt x="8" y="258"/>
                    </a:lnTo>
                    <a:lnTo>
                      <a:pt x="4" y="254"/>
                    </a:lnTo>
                    <a:lnTo>
                      <a:pt x="8" y="258"/>
                    </a:lnTo>
                    <a:lnTo>
                      <a:pt x="4" y="254"/>
                    </a:lnTo>
                    <a:lnTo>
                      <a:pt x="8" y="254"/>
                    </a:lnTo>
                    <a:lnTo>
                      <a:pt x="8" y="258"/>
                    </a:lnTo>
                    <a:lnTo>
                      <a:pt x="12" y="258"/>
                    </a:lnTo>
                    <a:lnTo>
                      <a:pt x="12" y="254"/>
                    </a:lnTo>
                    <a:lnTo>
                      <a:pt x="8" y="254"/>
                    </a:lnTo>
                    <a:lnTo>
                      <a:pt x="8" y="250"/>
                    </a:lnTo>
                    <a:lnTo>
                      <a:pt x="12" y="250"/>
                    </a:lnTo>
                    <a:lnTo>
                      <a:pt x="8" y="250"/>
                    </a:lnTo>
                    <a:lnTo>
                      <a:pt x="4" y="250"/>
                    </a:lnTo>
                    <a:lnTo>
                      <a:pt x="4" y="246"/>
                    </a:lnTo>
                    <a:lnTo>
                      <a:pt x="8" y="246"/>
                    </a:lnTo>
                    <a:lnTo>
                      <a:pt x="12" y="246"/>
                    </a:lnTo>
                    <a:lnTo>
                      <a:pt x="14" y="246"/>
                    </a:lnTo>
                    <a:lnTo>
                      <a:pt x="18" y="246"/>
                    </a:lnTo>
                    <a:lnTo>
                      <a:pt x="22" y="246"/>
                    </a:lnTo>
                    <a:lnTo>
                      <a:pt x="26" y="246"/>
                    </a:lnTo>
                    <a:lnTo>
                      <a:pt x="26" y="242"/>
                    </a:lnTo>
                    <a:lnTo>
                      <a:pt x="30" y="242"/>
                    </a:lnTo>
                    <a:lnTo>
                      <a:pt x="30" y="246"/>
                    </a:lnTo>
                    <a:lnTo>
                      <a:pt x="34" y="246"/>
                    </a:lnTo>
                    <a:lnTo>
                      <a:pt x="34" y="250"/>
                    </a:lnTo>
                    <a:lnTo>
                      <a:pt x="34" y="246"/>
                    </a:lnTo>
                    <a:lnTo>
                      <a:pt x="38" y="246"/>
                    </a:lnTo>
                    <a:lnTo>
                      <a:pt x="38" y="242"/>
                    </a:lnTo>
                    <a:lnTo>
                      <a:pt x="38" y="238"/>
                    </a:lnTo>
                    <a:lnTo>
                      <a:pt x="42" y="238"/>
                    </a:lnTo>
                    <a:lnTo>
                      <a:pt x="42" y="236"/>
                    </a:lnTo>
                    <a:lnTo>
                      <a:pt x="38" y="238"/>
                    </a:lnTo>
                    <a:lnTo>
                      <a:pt x="38" y="242"/>
                    </a:lnTo>
                    <a:lnTo>
                      <a:pt x="34" y="242"/>
                    </a:lnTo>
                    <a:lnTo>
                      <a:pt x="30" y="246"/>
                    </a:lnTo>
                    <a:lnTo>
                      <a:pt x="30" y="242"/>
                    </a:lnTo>
                    <a:lnTo>
                      <a:pt x="26" y="242"/>
                    </a:lnTo>
                    <a:lnTo>
                      <a:pt x="26" y="238"/>
                    </a:lnTo>
                    <a:lnTo>
                      <a:pt x="26" y="242"/>
                    </a:lnTo>
                    <a:lnTo>
                      <a:pt x="22" y="246"/>
                    </a:lnTo>
                    <a:lnTo>
                      <a:pt x="22" y="242"/>
                    </a:lnTo>
                    <a:lnTo>
                      <a:pt x="18" y="242"/>
                    </a:lnTo>
                    <a:lnTo>
                      <a:pt x="14" y="242"/>
                    </a:lnTo>
                    <a:lnTo>
                      <a:pt x="12" y="242"/>
                    </a:lnTo>
                    <a:lnTo>
                      <a:pt x="12" y="246"/>
                    </a:lnTo>
                    <a:lnTo>
                      <a:pt x="8" y="246"/>
                    </a:lnTo>
                    <a:lnTo>
                      <a:pt x="8" y="242"/>
                    </a:lnTo>
                    <a:lnTo>
                      <a:pt x="4" y="242"/>
                    </a:lnTo>
                    <a:lnTo>
                      <a:pt x="8" y="242"/>
                    </a:lnTo>
                    <a:lnTo>
                      <a:pt x="4" y="242"/>
                    </a:lnTo>
                    <a:lnTo>
                      <a:pt x="8" y="238"/>
                    </a:lnTo>
                    <a:lnTo>
                      <a:pt x="12" y="238"/>
                    </a:lnTo>
                    <a:lnTo>
                      <a:pt x="8" y="238"/>
                    </a:lnTo>
                    <a:lnTo>
                      <a:pt x="4" y="238"/>
                    </a:lnTo>
                    <a:lnTo>
                      <a:pt x="8" y="236"/>
                    </a:lnTo>
                    <a:lnTo>
                      <a:pt x="8" y="238"/>
                    </a:lnTo>
                    <a:lnTo>
                      <a:pt x="12" y="238"/>
                    </a:lnTo>
                    <a:lnTo>
                      <a:pt x="14" y="238"/>
                    </a:lnTo>
                    <a:lnTo>
                      <a:pt x="14" y="236"/>
                    </a:lnTo>
                    <a:lnTo>
                      <a:pt x="12" y="236"/>
                    </a:lnTo>
                    <a:lnTo>
                      <a:pt x="12" y="238"/>
                    </a:lnTo>
                    <a:lnTo>
                      <a:pt x="8" y="236"/>
                    </a:lnTo>
                    <a:lnTo>
                      <a:pt x="4" y="236"/>
                    </a:lnTo>
                    <a:lnTo>
                      <a:pt x="8" y="232"/>
                    </a:lnTo>
                    <a:lnTo>
                      <a:pt x="4" y="232"/>
                    </a:lnTo>
                    <a:lnTo>
                      <a:pt x="8" y="228"/>
                    </a:lnTo>
                    <a:lnTo>
                      <a:pt x="12" y="228"/>
                    </a:lnTo>
                    <a:lnTo>
                      <a:pt x="14" y="228"/>
                    </a:lnTo>
                    <a:lnTo>
                      <a:pt x="18" y="228"/>
                    </a:lnTo>
                    <a:lnTo>
                      <a:pt x="22" y="228"/>
                    </a:lnTo>
                    <a:lnTo>
                      <a:pt x="26" y="228"/>
                    </a:lnTo>
                    <a:lnTo>
                      <a:pt x="30" y="228"/>
                    </a:lnTo>
                    <a:lnTo>
                      <a:pt x="26" y="228"/>
                    </a:lnTo>
                    <a:lnTo>
                      <a:pt x="22" y="228"/>
                    </a:lnTo>
                    <a:lnTo>
                      <a:pt x="18" y="228"/>
                    </a:lnTo>
                    <a:lnTo>
                      <a:pt x="14" y="228"/>
                    </a:lnTo>
                    <a:lnTo>
                      <a:pt x="12" y="228"/>
                    </a:lnTo>
                    <a:lnTo>
                      <a:pt x="8" y="228"/>
                    </a:lnTo>
                    <a:lnTo>
                      <a:pt x="4" y="228"/>
                    </a:lnTo>
                    <a:lnTo>
                      <a:pt x="8" y="224"/>
                    </a:lnTo>
                    <a:lnTo>
                      <a:pt x="8" y="222"/>
                    </a:lnTo>
                    <a:lnTo>
                      <a:pt x="4" y="222"/>
                    </a:lnTo>
                    <a:lnTo>
                      <a:pt x="8" y="222"/>
                    </a:lnTo>
                    <a:lnTo>
                      <a:pt x="12" y="224"/>
                    </a:lnTo>
                    <a:lnTo>
                      <a:pt x="12" y="222"/>
                    </a:lnTo>
                    <a:lnTo>
                      <a:pt x="8" y="222"/>
                    </a:lnTo>
                    <a:lnTo>
                      <a:pt x="12" y="222"/>
                    </a:lnTo>
                    <a:lnTo>
                      <a:pt x="14" y="222"/>
                    </a:lnTo>
                    <a:lnTo>
                      <a:pt x="18" y="222"/>
                    </a:lnTo>
                    <a:lnTo>
                      <a:pt x="22" y="224"/>
                    </a:lnTo>
                    <a:lnTo>
                      <a:pt x="18" y="224"/>
                    </a:lnTo>
                    <a:lnTo>
                      <a:pt x="18" y="222"/>
                    </a:lnTo>
                    <a:lnTo>
                      <a:pt x="14" y="222"/>
                    </a:lnTo>
                    <a:lnTo>
                      <a:pt x="18" y="222"/>
                    </a:lnTo>
                    <a:lnTo>
                      <a:pt x="18" y="218"/>
                    </a:lnTo>
                    <a:lnTo>
                      <a:pt x="22" y="218"/>
                    </a:lnTo>
                    <a:lnTo>
                      <a:pt x="26" y="222"/>
                    </a:lnTo>
                    <a:lnTo>
                      <a:pt x="26" y="218"/>
                    </a:lnTo>
                    <a:lnTo>
                      <a:pt x="22" y="218"/>
                    </a:lnTo>
                    <a:lnTo>
                      <a:pt x="26" y="214"/>
                    </a:lnTo>
                    <a:lnTo>
                      <a:pt x="30" y="218"/>
                    </a:lnTo>
                    <a:lnTo>
                      <a:pt x="34" y="218"/>
                    </a:lnTo>
                    <a:lnTo>
                      <a:pt x="34" y="222"/>
                    </a:lnTo>
                    <a:lnTo>
                      <a:pt x="30" y="222"/>
                    </a:lnTo>
                    <a:lnTo>
                      <a:pt x="30" y="224"/>
                    </a:lnTo>
                    <a:lnTo>
                      <a:pt x="34" y="224"/>
                    </a:lnTo>
                    <a:lnTo>
                      <a:pt x="34" y="222"/>
                    </a:lnTo>
                    <a:lnTo>
                      <a:pt x="30" y="222"/>
                    </a:lnTo>
                    <a:lnTo>
                      <a:pt x="34" y="222"/>
                    </a:lnTo>
                    <a:lnTo>
                      <a:pt x="34" y="218"/>
                    </a:lnTo>
                    <a:lnTo>
                      <a:pt x="38" y="218"/>
                    </a:lnTo>
                    <a:lnTo>
                      <a:pt x="38" y="222"/>
                    </a:lnTo>
                    <a:lnTo>
                      <a:pt x="38" y="218"/>
                    </a:lnTo>
                    <a:lnTo>
                      <a:pt x="34" y="218"/>
                    </a:lnTo>
                    <a:lnTo>
                      <a:pt x="30" y="218"/>
                    </a:lnTo>
                    <a:lnTo>
                      <a:pt x="30" y="214"/>
                    </a:lnTo>
                    <a:lnTo>
                      <a:pt x="26" y="214"/>
                    </a:lnTo>
                    <a:lnTo>
                      <a:pt x="22" y="214"/>
                    </a:lnTo>
                    <a:lnTo>
                      <a:pt x="26" y="214"/>
                    </a:lnTo>
                    <a:lnTo>
                      <a:pt x="22" y="214"/>
                    </a:lnTo>
                    <a:lnTo>
                      <a:pt x="22" y="210"/>
                    </a:lnTo>
                    <a:lnTo>
                      <a:pt x="26" y="210"/>
                    </a:lnTo>
                    <a:lnTo>
                      <a:pt x="30" y="210"/>
                    </a:lnTo>
                    <a:lnTo>
                      <a:pt x="34" y="210"/>
                    </a:lnTo>
                    <a:lnTo>
                      <a:pt x="38" y="210"/>
                    </a:lnTo>
                    <a:lnTo>
                      <a:pt x="42" y="214"/>
                    </a:lnTo>
                    <a:lnTo>
                      <a:pt x="42" y="210"/>
                    </a:lnTo>
                    <a:lnTo>
                      <a:pt x="42" y="214"/>
                    </a:lnTo>
                    <a:lnTo>
                      <a:pt x="38" y="214"/>
                    </a:lnTo>
                    <a:lnTo>
                      <a:pt x="38" y="210"/>
                    </a:lnTo>
                    <a:lnTo>
                      <a:pt x="42" y="210"/>
                    </a:lnTo>
                    <a:lnTo>
                      <a:pt x="44" y="210"/>
                    </a:lnTo>
                    <a:lnTo>
                      <a:pt x="44" y="206"/>
                    </a:lnTo>
                    <a:lnTo>
                      <a:pt x="48" y="210"/>
                    </a:lnTo>
                    <a:lnTo>
                      <a:pt x="48" y="206"/>
                    </a:lnTo>
                    <a:lnTo>
                      <a:pt x="44" y="206"/>
                    </a:lnTo>
                    <a:lnTo>
                      <a:pt x="42" y="210"/>
                    </a:lnTo>
                    <a:lnTo>
                      <a:pt x="38" y="210"/>
                    </a:lnTo>
                    <a:lnTo>
                      <a:pt x="38" y="206"/>
                    </a:lnTo>
                    <a:lnTo>
                      <a:pt x="42" y="206"/>
                    </a:lnTo>
                    <a:lnTo>
                      <a:pt x="38" y="206"/>
                    </a:lnTo>
                    <a:lnTo>
                      <a:pt x="34" y="206"/>
                    </a:lnTo>
                    <a:lnTo>
                      <a:pt x="30" y="210"/>
                    </a:lnTo>
                    <a:lnTo>
                      <a:pt x="30" y="206"/>
                    </a:lnTo>
                    <a:lnTo>
                      <a:pt x="34" y="206"/>
                    </a:lnTo>
                    <a:lnTo>
                      <a:pt x="30" y="202"/>
                    </a:lnTo>
                    <a:lnTo>
                      <a:pt x="34" y="202"/>
                    </a:lnTo>
                    <a:lnTo>
                      <a:pt x="38" y="202"/>
                    </a:lnTo>
                    <a:lnTo>
                      <a:pt x="42" y="202"/>
                    </a:lnTo>
                    <a:lnTo>
                      <a:pt x="44" y="202"/>
                    </a:lnTo>
                    <a:lnTo>
                      <a:pt x="42" y="202"/>
                    </a:lnTo>
                    <a:lnTo>
                      <a:pt x="44" y="202"/>
                    </a:lnTo>
                    <a:lnTo>
                      <a:pt x="48" y="202"/>
                    </a:lnTo>
                    <a:lnTo>
                      <a:pt x="48" y="206"/>
                    </a:lnTo>
                    <a:lnTo>
                      <a:pt x="52" y="206"/>
                    </a:lnTo>
                    <a:lnTo>
                      <a:pt x="52" y="210"/>
                    </a:lnTo>
                    <a:lnTo>
                      <a:pt x="56" y="210"/>
                    </a:lnTo>
                    <a:lnTo>
                      <a:pt x="52" y="210"/>
                    </a:lnTo>
                    <a:lnTo>
                      <a:pt x="52" y="206"/>
                    </a:lnTo>
                    <a:lnTo>
                      <a:pt x="48" y="206"/>
                    </a:lnTo>
                    <a:lnTo>
                      <a:pt x="48" y="202"/>
                    </a:lnTo>
                    <a:lnTo>
                      <a:pt x="44" y="202"/>
                    </a:lnTo>
                    <a:lnTo>
                      <a:pt x="44" y="198"/>
                    </a:lnTo>
                    <a:lnTo>
                      <a:pt x="48" y="198"/>
                    </a:lnTo>
                    <a:lnTo>
                      <a:pt x="48" y="202"/>
                    </a:lnTo>
                    <a:lnTo>
                      <a:pt x="52" y="202"/>
                    </a:lnTo>
                    <a:lnTo>
                      <a:pt x="52" y="206"/>
                    </a:lnTo>
                    <a:lnTo>
                      <a:pt x="52" y="202"/>
                    </a:lnTo>
                    <a:lnTo>
                      <a:pt x="56" y="202"/>
                    </a:lnTo>
                    <a:lnTo>
                      <a:pt x="52" y="202"/>
                    </a:lnTo>
                    <a:lnTo>
                      <a:pt x="48" y="202"/>
                    </a:lnTo>
                    <a:lnTo>
                      <a:pt x="48" y="198"/>
                    </a:lnTo>
                    <a:lnTo>
                      <a:pt x="52" y="198"/>
                    </a:lnTo>
                    <a:lnTo>
                      <a:pt x="56" y="198"/>
                    </a:lnTo>
                    <a:lnTo>
                      <a:pt x="60" y="198"/>
                    </a:lnTo>
                    <a:lnTo>
                      <a:pt x="56" y="198"/>
                    </a:lnTo>
                    <a:lnTo>
                      <a:pt x="52" y="194"/>
                    </a:lnTo>
                    <a:lnTo>
                      <a:pt x="56" y="194"/>
                    </a:lnTo>
                    <a:lnTo>
                      <a:pt x="56" y="192"/>
                    </a:lnTo>
                    <a:lnTo>
                      <a:pt x="60" y="192"/>
                    </a:lnTo>
                    <a:lnTo>
                      <a:pt x="64" y="192"/>
                    </a:lnTo>
                    <a:lnTo>
                      <a:pt x="64" y="194"/>
                    </a:lnTo>
                    <a:lnTo>
                      <a:pt x="68" y="194"/>
                    </a:lnTo>
                    <a:lnTo>
                      <a:pt x="68" y="192"/>
                    </a:lnTo>
                    <a:lnTo>
                      <a:pt x="64" y="194"/>
                    </a:lnTo>
                    <a:lnTo>
                      <a:pt x="64" y="192"/>
                    </a:lnTo>
                    <a:lnTo>
                      <a:pt x="64" y="188"/>
                    </a:lnTo>
                    <a:lnTo>
                      <a:pt x="68" y="188"/>
                    </a:lnTo>
                    <a:lnTo>
                      <a:pt x="72" y="188"/>
                    </a:lnTo>
                    <a:lnTo>
                      <a:pt x="74" y="192"/>
                    </a:lnTo>
                    <a:lnTo>
                      <a:pt x="74" y="194"/>
                    </a:lnTo>
                    <a:lnTo>
                      <a:pt x="78" y="194"/>
                    </a:lnTo>
                    <a:lnTo>
                      <a:pt x="74" y="194"/>
                    </a:lnTo>
                    <a:lnTo>
                      <a:pt x="74" y="192"/>
                    </a:lnTo>
                    <a:lnTo>
                      <a:pt x="78" y="192"/>
                    </a:lnTo>
                    <a:lnTo>
                      <a:pt x="82" y="192"/>
                    </a:lnTo>
                    <a:lnTo>
                      <a:pt x="86" y="192"/>
                    </a:lnTo>
                    <a:lnTo>
                      <a:pt x="86" y="188"/>
                    </a:lnTo>
                    <a:lnTo>
                      <a:pt x="82" y="188"/>
                    </a:lnTo>
                    <a:lnTo>
                      <a:pt x="86" y="188"/>
                    </a:lnTo>
                    <a:lnTo>
                      <a:pt x="86" y="184"/>
                    </a:lnTo>
                    <a:lnTo>
                      <a:pt x="90" y="184"/>
                    </a:lnTo>
                    <a:lnTo>
                      <a:pt x="94" y="184"/>
                    </a:lnTo>
                    <a:lnTo>
                      <a:pt x="94" y="180"/>
                    </a:lnTo>
                    <a:lnTo>
                      <a:pt x="90" y="180"/>
                    </a:lnTo>
                    <a:lnTo>
                      <a:pt x="94" y="180"/>
                    </a:lnTo>
                    <a:lnTo>
                      <a:pt x="98" y="176"/>
                    </a:lnTo>
                    <a:lnTo>
                      <a:pt x="94" y="176"/>
                    </a:lnTo>
                    <a:lnTo>
                      <a:pt x="90" y="176"/>
                    </a:lnTo>
                    <a:lnTo>
                      <a:pt x="90" y="180"/>
                    </a:lnTo>
                    <a:lnTo>
                      <a:pt x="86" y="180"/>
                    </a:lnTo>
                    <a:lnTo>
                      <a:pt x="82" y="184"/>
                    </a:lnTo>
                    <a:lnTo>
                      <a:pt x="86" y="180"/>
                    </a:lnTo>
                    <a:lnTo>
                      <a:pt x="90" y="180"/>
                    </a:lnTo>
                    <a:lnTo>
                      <a:pt x="90" y="184"/>
                    </a:lnTo>
                    <a:lnTo>
                      <a:pt x="86" y="184"/>
                    </a:lnTo>
                    <a:lnTo>
                      <a:pt x="82" y="188"/>
                    </a:lnTo>
                    <a:lnTo>
                      <a:pt x="78" y="188"/>
                    </a:lnTo>
                    <a:lnTo>
                      <a:pt x="74" y="192"/>
                    </a:lnTo>
                    <a:lnTo>
                      <a:pt x="72" y="188"/>
                    </a:lnTo>
                    <a:lnTo>
                      <a:pt x="72" y="184"/>
                    </a:lnTo>
                    <a:lnTo>
                      <a:pt x="74" y="184"/>
                    </a:lnTo>
                    <a:lnTo>
                      <a:pt x="72" y="184"/>
                    </a:lnTo>
                    <a:lnTo>
                      <a:pt x="68" y="188"/>
                    </a:lnTo>
                    <a:lnTo>
                      <a:pt x="68" y="184"/>
                    </a:lnTo>
                    <a:lnTo>
                      <a:pt x="72" y="184"/>
                    </a:lnTo>
                    <a:lnTo>
                      <a:pt x="72" y="180"/>
                    </a:lnTo>
                    <a:lnTo>
                      <a:pt x="74" y="180"/>
                    </a:lnTo>
                    <a:lnTo>
                      <a:pt x="78" y="180"/>
                    </a:lnTo>
                    <a:lnTo>
                      <a:pt x="74" y="180"/>
                    </a:lnTo>
                    <a:lnTo>
                      <a:pt x="74" y="176"/>
                    </a:lnTo>
                    <a:lnTo>
                      <a:pt x="78" y="172"/>
                    </a:lnTo>
                    <a:lnTo>
                      <a:pt x="82" y="168"/>
                    </a:lnTo>
                    <a:lnTo>
                      <a:pt x="82" y="168"/>
                    </a:lnTo>
                    <a:lnTo>
                      <a:pt x="82" y="168"/>
                    </a:lnTo>
                    <a:close/>
                    <a:moveTo>
                      <a:pt x="284" y="4"/>
                    </a:moveTo>
                    <a:lnTo>
                      <a:pt x="284" y="0"/>
                    </a:lnTo>
                    <a:lnTo>
                      <a:pt x="284" y="4"/>
                    </a:lnTo>
                    <a:lnTo>
                      <a:pt x="284" y="4"/>
                    </a:lnTo>
                    <a:lnTo>
                      <a:pt x="284" y="4"/>
                    </a:lnTo>
                    <a:close/>
                    <a:moveTo>
                      <a:pt x="270" y="16"/>
                    </a:moveTo>
                    <a:lnTo>
                      <a:pt x="270" y="12"/>
                    </a:lnTo>
                    <a:lnTo>
                      <a:pt x="274" y="12"/>
                    </a:lnTo>
                    <a:lnTo>
                      <a:pt x="276" y="16"/>
                    </a:lnTo>
                    <a:lnTo>
                      <a:pt x="274" y="16"/>
                    </a:lnTo>
                    <a:lnTo>
                      <a:pt x="270" y="16"/>
                    </a:lnTo>
                    <a:lnTo>
                      <a:pt x="270" y="16"/>
                    </a:lnTo>
                    <a:lnTo>
                      <a:pt x="270" y="16"/>
                    </a:lnTo>
                    <a:close/>
                    <a:moveTo>
                      <a:pt x="258" y="22"/>
                    </a:moveTo>
                    <a:lnTo>
                      <a:pt x="254" y="22"/>
                    </a:lnTo>
                    <a:lnTo>
                      <a:pt x="250" y="22"/>
                    </a:lnTo>
                    <a:lnTo>
                      <a:pt x="250" y="20"/>
                    </a:lnTo>
                    <a:lnTo>
                      <a:pt x="254" y="20"/>
                    </a:lnTo>
                    <a:lnTo>
                      <a:pt x="258" y="22"/>
                    </a:lnTo>
                    <a:lnTo>
                      <a:pt x="258" y="22"/>
                    </a:lnTo>
                    <a:lnTo>
                      <a:pt x="258" y="22"/>
                    </a:lnTo>
                    <a:close/>
                    <a:moveTo>
                      <a:pt x="244" y="22"/>
                    </a:moveTo>
                    <a:lnTo>
                      <a:pt x="240" y="22"/>
                    </a:lnTo>
                    <a:lnTo>
                      <a:pt x="240" y="20"/>
                    </a:lnTo>
                    <a:lnTo>
                      <a:pt x="244" y="20"/>
                    </a:lnTo>
                    <a:lnTo>
                      <a:pt x="244" y="22"/>
                    </a:lnTo>
                    <a:lnTo>
                      <a:pt x="244" y="22"/>
                    </a:lnTo>
                    <a:lnTo>
                      <a:pt x="244" y="22"/>
                    </a:lnTo>
                    <a:close/>
                    <a:moveTo>
                      <a:pt x="206" y="26"/>
                    </a:moveTo>
                    <a:lnTo>
                      <a:pt x="202" y="26"/>
                    </a:lnTo>
                    <a:lnTo>
                      <a:pt x="206" y="22"/>
                    </a:lnTo>
                    <a:lnTo>
                      <a:pt x="206" y="26"/>
                    </a:lnTo>
                    <a:lnTo>
                      <a:pt x="206" y="26"/>
                    </a:lnTo>
                    <a:lnTo>
                      <a:pt x="206" y="26"/>
                    </a:lnTo>
                    <a:close/>
                    <a:moveTo>
                      <a:pt x="198" y="30"/>
                    </a:moveTo>
                    <a:lnTo>
                      <a:pt x="198" y="26"/>
                    </a:lnTo>
                    <a:lnTo>
                      <a:pt x="202" y="26"/>
                    </a:lnTo>
                    <a:lnTo>
                      <a:pt x="202" y="30"/>
                    </a:lnTo>
                    <a:lnTo>
                      <a:pt x="198" y="30"/>
                    </a:lnTo>
                    <a:lnTo>
                      <a:pt x="198" y="30"/>
                    </a:lnTo>
                    <a:lnTo>
                      <a:pt x="198" y="30"/>
                    </a:lnTo>
                    <a:close/>
                    <a:moveTo>
                      <a:pt x="228" y="30"/>
                    </a:moveTo>
                    <a:lnTo>
                      <a:pt x="232" y="30"/>
                    </a:lnTo>
                    <a:lnTo>
                      <a:pt x="228" y="30"/>
                    </a:lnTo>
                    <a:lnTo>
                      <a:pt x="228" y="30"/>
                    </a:lnTo>
                    <a:lnTo>
                      <a:pt x="228" y="30"/>
                    </a:lnTo>
                    <a:close/>
                    <a:moveTo>
                      <a:pt x="210" y="34"/>
                    </a:moveTo>
                    <a:lnTo>
                      <a:pt x="214" y="30"/>
                    </a:lnTo>
                    <a:lnTo>
                      <a:pt x="218" y="30"/>
                    </a:lnTo>
                    <a:lnTo>
                      <a:pt x="214" y="34"/>
                    </a:lnTo>
                    <a:lnTo>
                      <a:pt x="210" y="34"/>
                    </a:lnTo>
                    <a:lnTo>
                      <a:pt x="210" y="34"/>
                    </a:lnTo>
                    <a:lnTo>
                      <a:pt x="210" y="34"/>
                    </a:lnTo>
                    <a:close/>
                    <a:moveTo>
                      <a:pt x="354" y="38"/>
                    </a:moveTo>
                    <a:lnTo>
                      <a:pt x="354" y="34"/>
                    </a:lnTo>
                    <a:lnTo>
                      <a:pt x="358" y="34"/>
                    </a:lnTo>
                    <a:lnTo>
                      <a:pt x="354" y="38"/>
                    </a:lnTo>
                    <a:lnTo>
                      <a:pt x="354" y="38"/>
                    </a:lnTo>
                    <a:lnTo>
                      <a:pt x="354" y="38"/>
                    </a:lnTo>
                    <a:close/>
                    <a:moveTo>
                      <a:pt x="224" y="34"/>
                    </a:moveTo>
                    <a:lnTo>
                      <a:pt x="228" y="34"/>
                    </a:lnTo>
                    <a:lnTo>
                      <a:pt x="224" y="34"/>
                    </a:lnTo>
                    <a:lnTo>
                      <a:pt x="224" y="34"/>
                    </a:lnTo>
                    <a:lnTo>
                      <a:pt x="224" y="34"/>
                    </a:lnTo>
                    <a:close/>
                    <a:moveTo>
                      <a:pt x="202" y="42"/>
                    </a:moveTo>
                    <a:lnTo>
                      <a:pt x="202" y="38"/>
                    </a:lnTo>
                    <a:lnTo>
                      <a:pt x="202" y="42"/>
                    </a:lnTo>
                    <a:lnTo>
                      <a:pt x="202" y="42"/>
                    </a:lnTo>
                    <a:lnTo>
                      <a:pt x="202" y="42"/>
                    </a:lnTo>
                    <a:close/>
                    <a:moveTo>
                      <a:pt x="180" y="56"/>
                    </a:moveTo>
                    <a:lnTo>
                      <a:pt x="180" y="52"/>
                    </a:lnTo>
                    <a:lnTo>
                      <a:pt x="184" y="52"/>
                    </a:lnTo>
                    <a:lnTo>
                      <a:pt x="180" y="56"/>
                    </a:lnTo>
                    <a:lnTo>
                      <a:pt x="180" y="56"/>
                    </a:lnTo>
                    <a:lnTo>
                      <a:pt x="180" y="56"/>
                    </a:lnTo>
                    <a:close/>
                    <a:moveTo>
                      <a:pt x="168" y="60"/>
                    </a:moveTo>
                    <a:lnTo>
                      <a:pt x="164" y="56"/>
                    </a:lnTo>
                    <a:lnTo>
                      <a:pt x="168" y="56"/>
                    </a:lnTo>
                    <a:lnTo>
                      <a:pt x="168" y="60"/>
                    </a:lnTo>
                    <a:lnTo>
                      <a:pt x="168" y="60"/>
                    </a:lnTo>
                    <a:lnTo>
                      <a:pt x="168" y="60"/>
                    </a:lnTo>
                    <a:close/>
                    <a:moveTo>
                      <a:pt x="176" y="60"/>
                    </a:moveTo>
                    <a:lnTo>
                      <a:pt x="176" y="56"/>
                    </a:lnTo>
                    <a:lnTo>
                      <a:pt x="180" y="56"/>
                    </a:lnTo>
                    <a:lnTo>
                      <a:pt x="180" y="60"/>
                    </a:lnTo>
                    <a:lnTo>
                      <a:pt x="176" y="60"/>
                    </a:lnTo>
                    <a:lnTo>
                      <a:pt x="176" y="60"/>
                    </a:lnTo>
                    <a:lnTo>
                      <a:pt x="176" y="60"/>
                    </a:lnTo>
                    <a:close/>
                    <a:moveTo>
                      <a:pt x="172" y="64"/>
                    </a:moveTo>
                    <a:lnTo>
                      <a:pt x="172" y="60"/>
                    </a:lnTo>
                    <a:lnTo>
                      <a:pt x="176" y="60"/>
                    </a:lnTo>
                    <a:lnTo>
                      <a:pt x="172" y="60"/>
                    </a:lnTo>
                    <a:lnTo>
                      <a:pt x="172" y="64"/>
                    </a:lnTo>
                    <a:lnTo>
                      <a:pt x="172" y="64"/>
                    </a:lnTo>
                    <a:lnTo>
                      <a:pt x="172" y="64"/>
                    </a:lnTo>
                    <a:close/>
                    <a:moveTo>
                      <a:pt x="160" y="72"/>
                    </a:moveTo>
                    <a:lnTo>
                      <a:pt x="160" y="68"/>
                    </a:lnTo>
                    <a:lnTo>
                      <a:pt x="164" y="68"/>
                    </a:lnTo>
                    <a:lnTo>
                      <a:pt x="164" y="72"/>
                    </a:lnTo>
                    <a:lnTo>
                      <a:pt x="160" y="72"/>
                    </a:lnTo>
                    <a:lnTo>
                      <a:pt x="160" y="72"/>
                    </a:lnTo>
                    <a:lnTo>
                      <a:pt x="160" y="72"/>
                    </a:lnTo>
                    <a:close/>
                    <a:moveTo>
                      <a:pt x="134" y="76"/>
                    </a:moveTo>
                    <a:lnTo>
                      <a:pt x="130" y="76"/>
                    </a:lnTo>
                    <a:lnTo>
                      <a:pt x="130" y="72"/>
                    </a:lnTo>
                    <a:lnTo>
                      <a:pt x="134" y="72"/>
                    </a:lnTo>
                    <a:lnTo>
                      <a:pt x="134" y="76"/>
                    </a:lnTo>
                    <a:lnTo>
                      <a:pt x="134" y="76"/>
                    </a:lnTo>
                    <a:lnTo>
                      <a:pt x="134" y="76"/>
                    </a:lnTo>
                    <a:close/>
                    <a:moveTo>
                      <a:pt x="120" y="82"/>
                    </a:moveTo>
                    <a:lnTo>
                      <a:pt x="120" y="78"/>
                    </a:lnTo>
                    <a:lnTo>
                      <a:pt x="120" y="76"/>
                    </a:lnTo>
                    <a:lnTo>
                      <a:pt x="124" y="76"/>
                    </a:lnTo>
                    <a:lnTo>
                      <a:pt x="124" y="78"/>
                    </a:lnTo>
                    <a:lnTo>
                      <a:pt x="120" y="82"/>
                    </a:lnTo>
                    <a:lnTo>
                      <a:pt x="120" y="82"/>
                    </a:lnTo>
                    <a:lnTo>
                      <a:pt x="120" y="82"/>
                    </a:lnTo>
                    <a:close/>
                    <a:moveTo>
                      <a:pt x="116" y="86"/>
                    </a:moveTo>
                    <a:lnTo>
                      <a:pt x="116" y="82"/>
                    </a:lnTo>
                    <a:lnTo>
                      <a:pt x="116" y="78"/>
                    </a:lnTo>
                    <a:lnTo>
                      <a:pt x="120" y="78"/>
                    </a:lnTo>
                    <a:lnTo>
                      <a:pt x="120" y="82"/>
                    </a:lnTo>
                    <a:lnTo>
                      <a:pt x="116" y="82"/>
                    </a:lnTo>
                    <a:lnTo>
                      <a:pt x="116" y="86"/>
                    </a:lnTo>
                    <a:lnTo>
                      <a:pt x="116" y="86"/>
                    </a:lnTo>
                    <a:lnTo>
                      <a:pt x="116" y="86"/>
                    </a:lnTo>
                    <a:close/>
                    <a:moveTo>
                      <a:pt x="154" y="82"/>
                    </a:moveTo>
                    <a:lnTo>
                      <a:pt x="154" y="78"/>
                    </a:lnTo>
                    <a:lnTo>
                      <a:pt x="158" y="78"/>
                    </a:lnTo>
                    <a:lnTo>
                      <a:pt x="158" y="82"/>
                    </a:lnTo>
                    <a:lnTo>
                      <a:pt x="154" y="82"/>
                    </a:lnTo>
                    <a:lnTo>
                      <a:pt x="154" y="82"/>
                    </a:lnTo>
                    <a:lnTo>
                      <a:pt x="154" y="82"/>
                    </a:lnTo>
                    <a:close/>
                    <a:moveTo>
                      <a:pt x="146" y="82"/>
                    </a:moveTo>
                    <a:lnTo>
                      <a:pt x="150" y="82"/>
                    </a:lnTo>
                    <a:lnTo>
                      <a:pt x="146" y="82"/>
                    </a:lnTo>
                    <a:lnTo>
                      <a:pt x="146" y="82"/>
                    </a:lnTo>
                    <a:lnTo>
                      <a:pt x="146" y="82"/>
                    </a:lnTo>
                    <a:close/>
                    <a:moveTo>
                      <a:pt x="134" y="106"/>
                    </a:moveTo>
                    <a:lnTo>
                      <a:pt x="130" y="106"/>
                    </a:lnTo>
                    <a:lnTo>
                      <a:pt x="130" y="102"/>
                    </a:lnTo>
                    <a:lnTo>
                      <a:pt x="134" y="102"/>
                    </a:lnTo>
                    <a:lnTo>
                      <a:pt x="134" y="106"/>
                    </a:lnTo>
                    <a:lnTo>
                      <a:pt x="134" y="106"/>
                    </a:lnTo>
                    <a:lnTo>
                      <a:pt x="134" y="106"/>
                    </a:lnTo>
                    <a:close/>
                    <a:moveTo>
                      <a:pt x="102" y="138"/>
                    </a:moveTo>
                    <a:lnTo>
                      <a:pt x="104" y="138"/>
                    </a:lnTo>
                    <a:lnTo>
                      <a:pt x="102" y="138"/>
                    </a:lnTo>
                    <a:lnTo>
                      <a:pt x="102" y="138"/>
                    </a:lnTo>
                    <a:lnTo>
                      <a:pt x="102" y="138"/>
                    </a:lnTo>
                    <a:close/>
                    <a:moveTo>
                      <a:pt x="104" y="150"/>
                    </a:moveTo>
                    <a:lnTo>
                      <a:pt x="104" y="146"/>
                    </a:lnTo>
                    <a:lnTo>
                      <a:pt x="104" y="142"/>
                    </a:lnTo>
                    <a:lnTo>
                      <a:pt x="104" y="138"/>
                    </a:lnTo>
                    <a:lnTo>
                      <a:pt x="108" y="138"/>
                    </a:lnTo>
                    <a:lnTo>
                      <a:pt x="108" y="142"/>
                    </a:lnTo>
                    <a:lnTo>
                      <a:pt x="108" y="146"/>
                    </a:lnTo>
                    <a:lnTo>
                      <a:pt x="104" y="146"/>
                    </a:lnTo>
                    <a:lnTo>
                      <a:pt x="104" y="150"/>
                    </a:lnTo>
                    <a:lnTo>
                      <a:pt x="104" y="150"/>
                    </a:lnTo>
                    <a:lnTo>
                      <a:pt x="104" y="150"/>
                    </a:lnTo>
                    <a:close/>
                    <a:moveTo>
                      <a:pt x="104" y="154"/>
                    </a:moveTo>
                    <a:lnTo>
                      <a:pt x="102" y="154"/>
                    </a:lnTo>
                    <a:lnTo>
                      <a:pt x="104" y="150"/>
                    </a:lnTo>
                    <a:lnTo>
                      <a:pt x="108" y="150"/>
                    </a:lnTo>
                    <a:lnTo>
                      <a:pt x="108" y="154"/>
                    </a:lnTo>
                    <a:lnTo>
                      <a:pt x="104" y="154"/>
                    </a:lnTo>
                    <a:lnTo>
                      <a:pt x="104" y="154"/>
                    </a:lnTo>
                    <a:lnTo>
                      <a:pt x="104" y="154"/>
                    </a:lnTo>
                    <a:close/>
                    <a:moveTo>
                      <a:pt x="86" y="158"/>
                    </a:moveTo>
                    <a:lnTo>
                      <a:pt x="90" y="154"/>
                    </a:lnTo>
                    <a:lnTo>
                      <a:pt x="86" y="158"/>
                    </a:lnTo>
                    <a:lnTo>
                      <a:pt x="86" y="158"/>
                    </a:lnTo>
                    <a:lnTo>
                      <a:pt x="86" y="158"/>
                    </a:lnTo>
                    <a:close/>
                    <a:moveTo>
                      <a:pt x="90" y="158"/>
                    </a:moveTo>
                    <a:lnTo>
                      <a:pt x="86" y="158"/>
                    </a:lnTo>
                    <a:lnTo>
                      <a:pt x="90" y="154"/>
                    </a:lnTo>
                    <a:lnTo>
                      <a:pt x="94" y="158"/>
                    </a:lnTo>
                    <a:lnTo>
                      <a:pt x="90" y="158"/>
                    </a:lnTo>
                    <a:lnTo>
                      <a:pt x="90" y="158"/>
                    </a:lnTo>
                    <a:lnTo>
                      <a:pt x="90" y="158"/>
                    </a:lnTo>
                    <a:close/>
                    <a:moveTo>
                      <a:pt x="94" y="164"/>
                    </a:moveTo>
                    <a:lnTo>
                      <a:pt x="90" y="164"/>
                    </a:lnTo>
                    <a:lnTo>
                      <a:pt x="90" y="162"/>
                    </a:lnTo>
                    <a:lnTo>
                      <a:pt x="94" y="164"/>
                    </a:lnTo>
                    <a:lnTo>
                      <a:pt x="94" y="164"/>
                    </a:lnTo>
                    <a:lnTo>
                      <a:pt x="94" y="164"/>
                    </a:lnTo>
                    <a:close/>
                    <a:moveTo>
                      <a:pt x="52" y="194"/>
                    </a:moveTo>
                    <a:lnTo>
                      <a:pt x="52" y="192"/>
                    </a:lnTo>
                    <a:lnTo>
                      <a:pt x="56" y="192"/>
                    </a:lnTo>
                    <a:lnTo>
                      <a:pt x="56" y="194"/>
                    </a:lnTo>
                    <a:lnTo>
                      <a:pt x="52" y="194"/>
                    </a:lnTo>
                    <a:lnTo>
                      <a:pt x="52" y="194"/>
                    </a:lnTo>
                    <a:lnTo>
                      <a:pt x="52" y="194"/>
                    </a:lnTo>
                    <a:close/>
                    <a:moveTo>
                      <a:pt x="52" y="198"/>
                    </a:moveTo>
                    <a:lnTo>
                      <a:pt x="48" y="194"/>
                    </a:lnTo>
                    <a:lnTo>
                      <a:pt x="52" y="194"/>
                    </a:lnTo>
                    <a:lnTo>
                      <a:pt x="56" y="198"/>
                    </a:lnTo>
                    <a:lnTo>
                      <a:pt x="52" y="198"/>
                    </a:lnTo>
                    <a:lnTo>
                      <a:pt x="52" y="198"/>
                    </a:lnTo>
                    <a:lnTo>
                      <a:pt x="52" y="198"/>
                    </a:lnTo>
                    <a:close/>
                    <a:moveTo>
                      <a:pt x="44" y="198"/>
                    </a:moveTo>
                    <a:lnTo>
                      <a:pt x="48" y="194"/>
                    </a:lnTo>
                    <a:lnTo>
                      <a:pt x="48" y="198"/>
                    </a:lnTo>
                    <a:lnTo>
                      <a:pt x="44" y="198"/>
                    </a:lnTo>
                    <a:lnTo>
                      <a:pt x="44" y="198"/>
                    </a:lnTo>
                    <a:lnTo>
                      <a:pt x="44" y="198"/>
                    </a:lnTo>
                    <a:close/>
                    <a:moveTo>
                      <a:pt x="44" y="202"/>
                    </a:moveTo>
                    <a:lnTo>
                      <a:pt x="42" y="202"/>
                    </a:lnTo>
                    <a:lnTo>
                      <a:pt x="42" y="198"/>
                    </a:lnTo>
                    <a:lnTo>
                      <a:pt x="44" y="198"/>
                    </a:lnTo>
                    <a:lnTo>
                      <a:pt x="44" y="202"/>
                    </a:lnTo>
                    <a:lnTo>
                      <a:pt x="44" y="202"/>
                    </a:lnTo>
                    <a:lnTo>
                      <a:pt x="44" y="202"/>
                    </a:lnTo>
                    <a:close/>
                    <a:moveTo>
                      <a:pt x="42" y="202"/>
                    </a:moveTo>
                    <a:lnTo>
                      <a:pt x="38" y="202"/>
                    </a:lnTo>
                    <a:lnTo>
                      <a:pt x="38" y="198"/>
                    </a:lnTo>
                    <a:lnTo>
                      <a:pt x="42" y="198"/>
                    </a:lnTo>
                    <a:lnTo>
                      <a:pt x="42" y="202"/>
                    </a:lnTo>
                    <a:lnTo>
                      <a:pt x="42" y="202"/>
                    </a:lnTo>
                    <a:lnTo>
                      <a:pt x="42" y="202"/>
                    </a:lnTo>
                    <a:close/>
                    <a:moveTo>
                      <a:pt x="26" y="210"/>
                    </a:moveTo>
                    <a:lnTo>
                      <a:pt x="30" y="206"/>
                    </a:lnTo>
                    <a:lnTo>
                      <a:pt x="30" y="210"/>
                    </a:lnTo>
                    <a:lnTo>
                      <a:pt x="26" y="210"/>
                    </a:lnTo>
                    <a:lnTo>
                      <a:pt x="26" y="210"/>
                    </a:lnTo>
                    <a:lnTo>
                      <a:pt x="26" y="210"/>
                    </a:lnTo>
                    <a:close/>
                    <a:moveTo>
                      <a:pt x="22" y="218"/>
                    </a:moveTo>
                    <a:lnTo>
                      <a:pt x="18" y="218"/>
                    </a:lnTo>
                    <a:lnTo>
                      <a:pt x="18" y="214"/>
                    </a:lnTo>
                    <a:lnTo>
                      <a:pt x="22" y="214"/>
                    </a:lnTo>
                    <a:lnTo>
                      <a:pt x="22" y="218"/>
                    </a:lnTo>
                    <a:lnTo>
                      <a:pt x="22" y="218"/>
                    </a:lnTo>
                    <a:lnTo>
                      <a:pt x="22" y="218"/>
                    </a:lnTo>
                    <a:close/>
                    <a:moveTo>
                      <a:pt x="14" y="222"/>
                    </a:moveTo>
                    <a:lnTo>
                      <a:pt x="14" y="218"/>
                    </a:lnTo>
                    <a:lnTo>
                      <a:pt x="14" y="214"/>
                    </a:lnTo>
                    <a:lnTo>
                      <a:pt x="18" y="214"/>
                    </a:lnTo>
                    <a:lnTo>
                      <a:pt x="18" y="218"/>
                    </a:lnTo>
                    <a:lnTo>
                      <a:pt x="14" y="218"/>
                    </a:lnTo>
                    <a:lnTo>
                      <a:pt x="14" y="222"/>
                    </a:lnTo>
                    <a:lnTo>
                      <a:pt x="14" y="222"/>
                    </a:lnTo>
                    <a:lnTo>
                      <a:pt x="14" y="222"/>
                    </a:lnTo>
                    <a:close/>
                    <a:moveTo>
                      <a:pt x="12" y="222"/>
                    </a:moveTo>
                    <a:lnTo>
                      <a:pt x="12" y="218"/>
                    </a:lnTo>
                    <a:lnTo>
                      <a:pt x="14" y="218"/>
                    </a:lnTo>
                    <a:lnTo>
                      <a:pt x="14" y="222"/>
                    </a:lnTo>
                    <a:lnTo>
                      <a:pt x="12" y="222"/>
                    </a:lnTo>
                    <a:lnTo>
                      <a:pt x="12" y="222"/>
                    </a:lnTo>
                    <a:lnTo>
                      <a:pt x="12" y="222"/>
                    </a:lnTo>
                    <a:close/>
                    <a:moveTo>
                      <a:pt x="4" y="232"/>
                    </a:moveTo>
                    <a:lnTo>
                      <a:pt x="4" y="228"/>
                    </a:lnTo>
                    <a:lnTo>
                      <a:pt x="0" y="228"/>
                    </a:lnTo>
                    <a:lnTo>
                      <a:pt x="4" y="228"/>
                    </a:lnTo>
                    <a:lnTo>
                      <a:pt x="8" y="228"/>
                    </a:lnTo>
                    <a:lnTo>
                      <a:pt x="4" y="228"/>
                    </a:lnTo>
                    <a:lnTo>
                      <a:pt x="4" y="232"/>
                    </a:lnTo>
                    <a:lnTo>
                      <a:pt x="4" y="232"/>
                    </a:lnTo>
                    <a:lnTo>
                      <a:pt x="4" y="232"/>
                    </a:lnTo>
                    <a:close/>
                    <a:moveTo>
                      <a:pt x="0" y="246"/>
                    </a:moveTo>
                    <a:lnTo>
                      <a:pt x="0" y="242"/>
                    </a:lnTo>
                    <a:lnTo>
                      <a:pt x="4" y="242"/>
                    </a:lnTo>
                    <a:lnTo>
                      <a:pt x="4" y="246"/>
                    </a:lnTo>
                    <a:lnTo>
                      <a:pt x="0" y="246"/>
                    </a:lnTo>
                    <a:lnTo>
                      <a:pt x="0" y="246"/>
                    </a:lnTo>
                    <a:lnTo>
                      <a:pt x="0" y="246"/>
                    </a:lnTo>
                    <a:close/>
                    <a:moveTo>
                      <a:pt x="12" y="262"/>
                    </a:moveTo>
                    <a:lnTo>
                      <a:pt x="8" y="258"/>
                    </a:lnTo>
                    <a:lnTo>
                      <a:pt x="12" y="258"/>
                    </a:lnTo>
                    <a:lnTo>
                      <a:pt x="12" y="254"/>
                    </a:lnTo>
                    <a:lnTo>
                      <a:pt x="14" y="254"/>
                    </a:lnTo>
                    <a:lnTo>
                      <a:pt x="14" y="262"/>
                    </a:lnTo>
                    <a:lnTo>
                      <a:pt x="12" y="262"/>
                    </a:lnTo>
                    <a:lnTo>
                      <a:pt x="12" y="262"/>
                    </a:lnTo>
                    <a:lnTo>
                      <a:pt x="12" y="262"/>
                    </a:lnTo>
                    <a:close/>
                    <a:moveTo>
                      <a:pt x="296" y="8"/>
                    </a:moveTo>
                    <a:lnTo>
                      <a:pt x="292" y="4"/>
                    </a:lnTo>
                    <a:lnTo>
                      <a:pt x="296" y="4"/>
                    </a:lnTo>
                    <a:lnTo>
                      <a:pt x="292" y="4"/>
                    </a:lnTo>
                    <a:lnTo>
                      <a:pt x="296" y="0"/>
                    </a:lnTo>
                    <a:lnTo>
                      <a:pt x="300" y="0"/>
                    </a:lnTo>
                    <a:lnTo>
                      <a:pt x="304" y="0"/>
                    </a:lnTo>
                    <a:lnTo>
                      <a:pt x="304" y="4"/>
                    </a:lnTo>
                    <a:lnTo>
                      <a:pt x="300" y="4"/>
                    </a:lnTo>
                    <a:lnTo>
                      <a:pt x="304" y="4"/>
                    </a:lnTo>
                    <a:lnTo>
                      <a:pt x="300" y="4"/>
                    </a:lnTo>
                    <a:lnTo>
                      <a:pt x="296" y="8"/>
                    </a:lnTo>
                    <a:lnTo>
                      <a:pt x="296" y="8"/>
                    </a:lnTo>
                    <a:lnTo>
                      <a:pt x="296" y="8"/>
                    </a:lnTo>
                    <a:close/>
                    <a:moveTo>
                      <a:pt x="274" y="8"/>
                    </a:moveTo>
                    <a:lnTo>
                      <a:pt x="274" y="4"/>
                    </a:lnTo>
                    <a:lnTo>
                      <a:pt x="276" y="4"/>
                    </a:lnTo>
                    <a:lnTo>
                      <a:pt x="276" y="8"/>
                    </a:lnTo>
                    <a:lnTo>
                      <a:pt x="274" y="8"/>
                    </a:lnTo>
                    <a:lnTo>
                      <a:pt x="274" y="8"/>
                    </a:lnTo>
                    <a:lnTo>
                      <a:pt x="274" y="8"/>
                    </a:lnTo>
                    <a:close/>
                    <a:moveTo>
                      <a:pt x="248" y="20"/>
                    </a:moveTo>
                    <a:lnTo>
                      <a:pt x="248" y="16"/>
                    </a:lnTo>
                    <a:lnTo>
                      <a:pt x="244" y="16"/>
                    </a:lnTo>
                    <a:lnTo>
                      <a:pt x="244" y="12"/>
                    </a:lnTo>
                    <a:lnTo>
                      <a:pt x="248" y="12"/>
                    </a:lnTo>
                    <a:lnTo>
                      <a:pt x="248" y="16"/>
                    </a:lnTo>
                    <a:lnTo>
                      <a:pt x="250" y="12"/>
                    </a:lnTo>
                    <a:lnTo>
                      <a:pt x="254" y="12"/>
                    </a:lnTo>
                    <a:lnTo>
                      <a:pt x="254" y="16"/>
                    </a:lnTo>
                    <a:lnTo>
                      <a:pt x="258" y="16"/>
                    </a:lnTo>
                    <a:lnTo>
                      <a:pt x="258" y="12"/>
                    </a:lnTo>
                    <a:lnTo>
                      <a:pt x="254" y="12"/>
                    </a:lnTo>
                    <a:lnTo>
                      <a:pt x="258" y="12"/>
                    </a:lnTo>
                    <a:lnTo>
                      <a:pt x="262" y="12"/>
                    </a:lnTo>
                    <a:lnTo>
                      <a:pt x="266" y="12"/>
                    </a:lnTo>
                    <a:lnTo>
                      <a:pt x="266" y="8"/>
                    </a:lnTo>
                    <a:lnTo>
                      <a:pt x="262" y="8"/>
                    </a:lnTo>
                    <a:lnTo>
                      <a:pt x="266" y="8"/>
                    </a:lnTo>
                    <a:lnTo>
                      <a:pt x="266" y="12"/>
                    </a:lnTo>
                    <a:lnTo>
                      <a:pt x="262" y="12"/>
                    </a:lnTo>
                    <a:lnTo>
                      <a:pt x="262" y="16"/>
                    </a:lnTo>
                    <a:lnTo>
                      <a:pt x="258" y="16"/>
                    </a:lnTo>
                    <a:lnTo>
                      <a:pt x="254" y="16"/>
                    </a:lnTo>
                    <a:lnTo>
                      <a:pt x="250" y="20"/>
                    </a:lnTo>
                    <a:lnTo>
                      <a:pt x="248" y="16"/>
                    </a:lnTo>
                    <a:lnTo>
                      <a:pt x="248" y="20"/>
                    </a:lnTo>
                    <a:lnTo>
                      <a:pt x="248" y="20"/>
                    </a:lnTo>
                    <a:lnTo>
                      <a:pt x="248" y="20"/>
                    </a:lnTo>
                    <a:close/>
                    <a:moveTo>
                      <a:pt x="262" y="22"/>
                    </a:moveTo>
                    <a:lnTo>
                      <a:pt x="258" y="20"/>
                    </a:lnTo>
                    <a:lnTo>
                      <a:pt x="262" y="16"/>
                    </a:lnTo>
                    <a:lnTo>
                      <a:pt x="266" y="16"/>
                    </a:lnTo>
                    <a:lnTo>
                      <a:pt x="270" y="16"/>
                    </a:lnTo>
                    <a:lnTo>
                      <a:pt x="270" y="20"/>
                    </a:lnTo>
                    <a:lnTo>
                      <a:pt x="266" y="20"/>
                    </a:lnTo>
                    <a:lnTo>
                      <a:pt x="266" y="22"/>
                    </a:lnTo>
                    <a:lnTo>
                      <a:pt x="262" y="22"/>
                    </a:lnTo>
                    <a:lnTo>
                      <a:pt x="262" y="22"/>
                    </a:lnTo>
                    <a:lnTo>
                      <a:pt x="262" y="22"/>
                    </a:lnTo>
                    <a:close/>
                    <a:moveTo>
                      <a:pt x="218" y="30"/>
                    </a:moveTo>
                    <a:lnTo>
                      <a:pt x="214" y="30"/>
                    </a:lnTo>
                    <a:lnTo>
                      <a:pt x="214" y="26"/>
                    </a:lnTo>
                    <a:lnTo>
                      <a:pt x="214" y="22"/>
                    </a:lnTo>
                    <a:lnTo>
                      <a:pt x="210" y="22"/>
                    </a:lnTo>
                    <a:lnTo>
                      <a:pt x="214" y="22"/>
                    </a:lnTo>
                    <a:lnTo>
                      <a:pt x="214" y="26"/>
                    </a:lnTo>
                    <a:lnTo>
                      <a:pt x="218" y="26"/>
                    </a:lnTo>
                    <a:lnTo>
                      <a:pt x="218" y="30"/>
                    </a:lnTo>
                    <a:lnTo>
                      <a:pt x="218" y="30"/>
                    </a:lnTo>
                    <a:lnTo>
                      <a:pt x="218" y="30"/>
                    </a:lnTo>
                    <a:close/>
                    <a:moveTo>
                      <a:pt x="224" y="30"/>
                    </a:moveTo>
                    <a:lnTo>
                      <a:pt x="224" y="26"/>
                    </a:lnTo>
                    <a:lnTo>
                      <a:pt x="224" y="30"/>
                    </a:lnTo>
                    <a:lnTo>
                      <a:pt x="224" y="26"/>
                    </a:lnTo>
                    <a:lnTo>
                      <a:pt x="220" y="26"/>
                    </a:lnTo>
                    <a:lnTo>
                      <a:pt x="224" y="26"/>
                    </a:lnTo>
                    <a:lnTo>
                      <a:pt x="224" y="22"/>
                    </a:lnTo>
                    <a:lnTo>
                      <a:pt x="228" y="22"/>
                    </a:lnTo>
                    <a:lnTo>
                      <a:pt x="228" y="26"/>
                    </a:lnTo>
                    <a:lnTo>
                      <a:pt x="228" y="30"/>
                    </a:lnTo>
                    <a:lnTo>
                      <a:pt x="224" y="30"/>
                    </a:lnTo>
                    <a:lnTo>
                      <a:pt x="224" y="30"/>
                    </a:lnTo>
                    <a:lnTo>
                      <a:pt x="224" y="30"/>
                    </a:lnTo>
                    <a:close/>
                    <a:moveTo>
                      <a:pt x="210" y="26"/>
                    </a:moveTo>
                    <a:lnTo>
                      <a:pt x="206" y="26"/>
                    </a:lnTo>
                    <a:lnTo>
                      <a:pt x="210" y="26"/>
                    </a:lnTo>
                    <a:lnTo>
                      <a:pt x="210" y="26"/>
                    </a:lnTo>
                    <a:lnTo>
                      <a:pt x="210" y="26"/>
                    </a:lnTo>
                    <a:close/>
                    <a:moveTo>
                      <a:pt x="206" y="34"/>
                    </a:moveTo>
                    <a:lnTo>
                      <a:pt x="202" y="34"/>
                    </a:lnTo>
                    <a:lnTo>
                      <a:pt x="198" y="34"/>
                    </a:lnTo>
                    <a:lnTo>
                      <a:pt x="198" y="30"/>
                    </a:lnTo>
                    <a:lnTo>
                      <a:pt x="202" y="30"/>
                    </a:lnTo>
                    <a:lnTo>
                      <a:pt x="206" y="30"/>
                    </a:lnTo>
                    <a:lnTo>
                      <a:pt x="206" y="26"/>
                    </a:lnTo>
                    <a:lnTo>
                      <a:pt x="206" y="30"/>
                    </a:lnTo>
                    <a:lnTo>
                      <a:pt x="210" y="30"/>
                    </a:lnTo>
                    <a:lnTo>
                      <a:pt x="214" y="30"/>
                    </a:lnTo>
                    <a:lnTo>
                      <a:pt x="210" y="34"/>
                    </a:lnTo>
                    <a:lnTo>
                      <a:pt x="206" y="34"/>
                    </a:lnTo>
                    <a:lnTo>
                      <a:pt x="206" y="34"/>
                    </a:lnTo>
                    <a:lnTo>
                      <a:pt x="206" y="34"/>
                    </a:lnTo>
                    <a:close/>
                    <a:moveTo>
                      <a:pt x="194" y="38"/>
                    </a:moveTo>
                    <a:lnTo>
                      <a:pt x="198" y="38"/>
                    </a:lnTo>
                    <a:lnTo>
                      <a:pt x="194" y="38"/>
                    </a:lnTo>
                    <a:lnTo>
                      <a:pt x="194" y="34"/>
                    </a:lnTo>
                    <a:lnTo>
                      <a:pt x="194" y="38"/>
                    </a:lnTo>
                    <a:lnTo>
                      <a:pt x="198" y="38"/>
                    </a:lnTo>
                    <a:lnTo>
                      <a:pt x="198" y="34"/>
                    </a:lnTo>
                    <a:lnTo>
                      <a:pt x="202" y="34"/>
                    </a:lnTo>
                    <a:lnTo>
                      <a:pt x="202" y="38"/>
                    </a:lnTo>
                    <a:lnTo>
                      <a:pt x="198" y="38"/>
                    </a:lnTo>
                    <a:lnTo>
                      <a:pt x="198" y="42"/>
                    </a:lnTo>
                    <a:lnTo>
                      <a:pt x="202" y="42"/>
                    </a:lnTo>
                    <a:lnTo>
                      <a:pt x="198" y="42"/>
                    </a:lnTo>
                    <a:lnTo>
                      <a:pt x="194" y="42"/>
                    </a:lnTo>
                    <a:lnTo>
                      <a:pt x="190" y="42"/>
                    </a:lnTo>
                    <a:lnTo>
                      <a:pt x="188" y="42"/>
                    </a:lnTo>
                    <a:lnTo>
                      <a:pt x="190" y="38"/>
                    </a:lnTo>
                    <a:lnTo>
                      <a:pt x="190" y="42"/>
                    </a:lnTo>
                    <a:lnTo>
                      <a:pt x="190" y="38"/>
                    </a:lnTo>
                    <a:lnTo>
                      <a:pt x="194" y="38"/>
                    </a:lnTo>
                    <a:lnTo>
                      <a:pt x="194" y="38"/>
                    </a:lnTo>
                    <a:lnTo>
                      <a:pt x="194" y="38"/>
                    </a:lnTo>
                    <a:close/>
                    <a:moveTo>
                      <a:pt x="172" y="50"/>
                    </a:moveTo>
                    <a:lnTo>
                      <a:pt x="176" y="50"/>
                    </a:lnTo>
                    <a:lnTo>
                      <a:pt x="172" y="50"/>
                    </a:lnTo>
                    <a:lnTo>
                      <a:pt x="176" y="50"/>
                    </a:lnTo>
                    <a:lnTo>
                      <a:pt x="176" y="46"/>
                    </a:lnTo>
                    <a:lnTo>
                      <a:pt x="172" y="46"/>
                    </a:lnTo>
                    <a:lnTo>
                      <a:pt x="176" y="46"/>
                    </a:lnTo>
                    <a:lnTo>
                      <a:pt x="180" y="46"/>
                    </a:lnTo>
                    <a:lnTo>
                      <a:pt x="176" y="46"/>
                    </a:lnTo>
                    <a:lnTo>
                      <a:pt x="176" y="42"/>
                    </a:lnTo>
                    <a:lnTo>
                      <a:pt x="180" y="46"/>
                    </a:lnTo>
                    <a:lnTo>
                      <a:pt x="180" y="42"/>
                    </a:lnTo>
                    <a:lnTo>
                      <a:pt x="184" y="42"/>
                    </a:lnTo>
                    <a:lnTo>
                      <a:pt x="184" y="46"/>
                    </a:lnTo>
                    <a:lnTo>
                      <a:pt x="184" y="42"/>
                    </a:lnTo>
                    <a:lnTo>
                      <a:pt x="180" y="42"/>
                    </a:lnTo>
                    <a:lnTo>
                      <a:pt x="184" y="42"/>
                    </a:lnTo>
                    <a:lnTo>
                      <a:pt x="188" y="42"/>
                    </a:lnTo>
                    <a:lnTo>
                      <a:pt x="190" y="46"/>
                    </a:lnTo>
                    <a:lnTo>
                      <a:pt x="188" y="46"/>
                    </a:lnTo>
                    <a:lnTo>
                      <a:pt x="188" y="50"/>
                    </a:lnTo>
                    <a:lnTo>
                      <a:pt x="188" y="52"/>
                    </a:lnTo>
                    <a:lnTo>
                      <a:pt x="184" y="52"/>
                    </a:lnTo>
                    <a:lnTo>
                      <a:pt x="180" y="50"/>
                    </a:lnTo>
                    <a:lnTo>
                      <a:pt x="180" y="52"/>
                    </a:lnTo>
                    <a:lnTo>
                      <a:pt x="176" y="52"/>
                    </a:lnTo>
                    <a:lnTo>
                      <a:pt x="176" y="56"/>
                    </a:lnTo>
                    <a:lnTo>
                      <a:pt x="176" y="52"/>
                    </a:lnTo>
                    <a:lnTo>
                      <a:pt x="172" y="52"/>
                    </a:lnTo>
                    <a:lnTo>
                      <a:pt x="176" y="52"/>
                    </a:lnTo>
                    <a:lnTo>
                      <a:pt x="176" y="50"/>
                    </a:lnTo>
                    <a:lnTo>
                      <a:pt x="176" y="52"/>
                    </a:lnTo>
                    <a:lnTo>
                      <a:pt x="172" y="50"/>
                    </a:lnTo>
                    <a:lnTo>
                      <a:pt x="172" y="50"/>
                    </a:lnTo>
                    <a:lnTo>
                      <a:pt x="172" y="50"/>
                    </a:lnTo>
                    <a:close/>
                    <a:moveTo>
                      <a:pt x="154" y="60"/>
                    </a:moveTo>
                    <a:lnTo>
                      <a:pt x="154" y="56"/>
                    </a:lnTo>
                    <a:lnTo>
                      <a:pt x="154" y="52"/>
                    </a:lnTo>
                    <a:lnTo>
                      <a:pt x="158" y="52"/>
                    </a:lnTo>
                    <a:lnTo>
                      <a:pt x="158" y="50"/>
                    </a:lnTo>
                    <a:lnTo>
                      <a:pt x="160" y="50"/>
                    </a:lnTo>
                    <a:lnTo>
                      <a:pt x="160" y="52"/>
                    </a:lnTo>
                    <a:lnTo>
                      <a:pt x="158" y="52"/>
                    </a:lnTo>
                    <a:lnTo>
                      <a:pt x="158" y="56"/>
                    </a:lnTo>
                    <a:lnTo>
                      <a:pt x="154" y="56"/>
                    </a:lnTo>
                    <a:lnTo>
                      <a:pt x="154" y="60"/>
                    </a:lnTo>
                    <a:lnTo>
                      <a:pt x="154" y="60"/>
                    </a:lnTo>
                    <a:lnTo>
                      <a:pt x="154" y="60"/>
                    </a:lnTo>
                    <a:close/>
                    <a:moveTo>
                      <a:pt x="138" y="64"/>
                    </a:moveTo>
                    <a:lnTo>
                      <a:pt x="138" y="60"/>
                    </a:lnTo>
                    <a:lnTo>
                      <a:pt x="142" y="60"/>
                    </a:lnTo>
                    <a:lnTo>
                      <a:pt x="146" y="60"/>
                    </a:lnTo>
                    <a:lnTo>
                      <a:pt x="150" y="60"/>
                    </a:lnTo>
                    <a:lnTo>
                      <a:pt x="146" y="60"/>
                    </a:lnTo>
                    <a:lnTo>
                      <a:pt x="146" y="56"/>
                    </a:lnTo>
                    <a:lnTo>
                      <a:pt x="150" y="56"/>
                    </a:lnTo>
                    <a:lnTo>
                      <a:pt x="150" y="60"/>
                    </a:lnTo>
                    <a:lnTo>
                      <a:pt x="150" y="64"/>
                    </a:lnTo>
                    <a:lnTo>
                      <a:pt x="146" y="68"/>
                    </a:lnTo>
                    <a:lnTo>
                      <a:pt x="142" y="68"/>
                    </a:lnTo>
                    <a:lnTo>
                      <a:pt x="142" y="64"/>
                    </a:lnTo>
                    <a:lnTo>
                      <a:pt x="146" y="64"/>
                    </a:lnTo>
                    <a:lnTo>
                      <a:pt x="150" y="64"/>
                    </a:lnTo>
                    <a:lnTo>
                      <a:pt x="146" y="60"/>
                    </a:lnTo>
                    <a:lnTo>
                      <a:pt x="146" y="64"/>
                    </a:lnTo>
                    <a:lnTo>
                      <a:pt x="142" y="64"/>
                    </a:lnTo>
                    <a:lnTo>
                      <a:pt x="138" y="64"/>
                    </a:lnTo>
                    <a:lnTo>
                      <a:pt x="138" y="64"/>
                    </a:lnTo>
                    <a:lnTo>
                      <a:pt x="138" y="64"/>
                    </a:lnTo>
                    <a:close/>
                    <a:moveTo>
                      <a:pt x="168" y="68"/>
                    </a:moveTo>
                    <a:lnTo>
                      <a:pt x="164" y="68"/>
                    </a:lnTo>
                    <a:lnTo>
                      <a:pt x="160" y="68"/>
                    </a:lnTo>
                    <a:lnTo>
                      <a:pt x="160" y="72"/>
                    </a:lnTo>
                    <a:lnTo>
                      <a:pt x="158" y="72"/>
                    </a:lnTo>
                    <a:lnTo>
                      <a:pt x="154" y="72"/>
                    </a:lnTo>
                    <a:lnTo>
                      <a:pt x="150" y="72"/>
                    </a:lnTo>
                    <a:lnTo>
                      <a:pt x="154" y="72"/>
                    </a:lnTo>
                    <a:lnTo>
                      <a:pt x="154" y="68"/>
                    </a:lnTo>
                    <a:lnTo>
                      <a:pt x="154" y="72"/>
                    </a:lnTo>
                    <a:lnTo>
                      <a:pt x="150" y="72"/>
                    </a:lnTo>
                    <a:lnTo>
                      <a:pt x="146" y="76"/>
                    </a:lnTo>
                    <a:lnTo>
                      <a:pt x="146" y="72"/>
                    </a:lnTo>
                    <a:lnTo>
                      <a:pt x="150" y="68"/>
                    </a:lnTo>
                    <a:lnTo>
                      <a:pt x="154" y="64"/>
                    </a:lnTo>
                    <a:lnTo>
                      <a:pt x="158" y="64"/>
                    </a:lnTo>
                    <a:lnTo>
                      <a:pt x="154" y="64"/>
                    </a:lnTo>
                    <a:lnTo>
                      <a:pt x="154" y="60"/>
                    </a:lnTo>
                    <a:lnTo>
                      <a:pt x="154" y="64"/>
                    </a:lnTo>
                    <a:lnTo>
                      <a:pt x="154" y="60"/>
                    </a:lnTo>
                    <a:lnTo>
                      <a:pt x="154" y="56"/>
                    </a:lnTo>
                    <a:lnTo>
                      <a:pt x="158" y="56"/>
                    </a:lnTo>
                    <a:lnTo>
                      <a:pt x="158" y="60"/>
                    </a:lnTo>
                    <a:lnTo>
                      <a:pt x="160" y="60"/>
                    </a:lnTo>
                    <a:lnTo>
                      <a:pt x="160" y="64"/>
                    </a:lnTo>
                    <a:lnTo>
                      <a:pt x="158" y="64"/>
                    </a:lnTo>
                    <a:lnTo>
                      <a:pt x="158" y="68"/>
                    </a:lnTo>
                    <a:lnTo>
                      <a:pt x="158" y="64"/>
                    </a:lnTo>
                    <a:lnTo>
                      <a:pt x="160" y="64"/>
                    </a:lnTo>
                    <a:lnTo>
                      <a:pt x="160" y="60"/>
                    </a:lnTo>
                    <a:lnTo>
                      <a:pt x="164" y="60"/>
                    </a:lnTo>
                    <a:lnTo>
                      <a:pt x="168" y="60"/>
                    </a:lnTo>
                    <a:lnTo>
                      <a:pt x="168" y="64"/>
                    </a:lnTo>
                    <a:lnTo>
                      <a:pt x="168" y="68"/>
                    </a:lnTo>
                    <a:lnTo>
                      <a:pt x="168" y="68"/>
                    </a:lnTo>
                    <a:lnTo>
                      <a:pt x="168" y="68"/>
                    </a:lnTo>
                    <a:close/>
                    <a:moveTo>
                      <a:pt x="134" y="76"/>
                    </a:moveTo>
                    <a:lnTo>
                      <a:pt x="134" y="72"/>
                    </a:lnTo>
                    <a:lnTo>
                      <a:pt x="138" y="72"/>
                    </a:lnTo>
                    <a:lnTo>
                      <a:pt x="142" y="72"/>
                    </a:lnTo>
                    <a:lnTo>
                      <a:pt x="146" y="72"/>
                    </a:lnTo>
                    <a:lnTo>
                      <a:pt x="146" y="68"/>
                    </a:lnTo>
                    <a:lnTo>
                      <a:pt x="150" y="68"/>
                    </a:lnTo>
                    <a:lnTo>
                      <a:pt x="146" y="72"/>
                    </a:lnTo>
                    <a:lnTo>
                      <a:pt x="142" y="76"/>
                    </a:lnTo>
                    <a:lnTo>
                      <a:pt x="138" y="76"/>
                    </a:lnTo>
                    <a:lnTo>
                      <a:pt x="134" y="76"/>
                    </a:lnTo>
                    <a:lnTo>
                      <a:pt x="134" y="76"/>
                    </a:lnTo>
                    <a:lnTo>
                      <a:pt x="134" y="76"/>
                    </a:lnTo>
                    <a:close/>
                    <a:moveTo>
                      <a:pt x="124" y="78"/>
                    </a:moveTo>
                    <a:lnTo>
                      <a:pt x="124" y="76"/>
                    </a:lnTo>
                    <a:lnTo>
                      <a:pt x="128" y="76"/>
                    </a:lnTo>
                    <a:lnTo>
                      <a:pt x="130" y="76"/>
                    </a:lnTo>
                    <a:lnTo>
                      <a:pt x="134" y="76"/>
                    </a:lnTo>
                    <a:lnTo>
                      <a:pt x="130" y="76"/>
                    </a:lnTo>
                    <a:lnTo>
                      <a:pt x="130" y="78"/>
                    </a:lnTo>
                    <a:lnTo>
                      <a:pt x="128" y="78"/>
                    </a:lnTo>
                    <a:lnTo>
                      <a:pt x="124" y="78"/>
                    </a:lnTo>
                    <a:lnTo>
                      <a:pt x="124" y="78"/>
                    </a:lnTo>
                    <a:lnTo>
                      <a:pt x="124" y="78"/>
                    </a:lnTo>
                    <a:close/>
                    <a:moveTo>
                      <a:pt x="108" y="132"/>
                    </a:moveTo>
                    <a:lnTo>
                      <a:pt x="108" y="128"/>
                    </a:lnTo>
                    <a:lnTo>
                      <a:pt x="108" y="124"/>
                    </a:lnTo>
                    <a:lnTo>
                      <a:pt x="112" y="124"/>
                    </a:lnTo>
                    <a:lnTo>
                      <a:pt x="112" y="128"/>
                    </a:lnTo>
                    <a:lnTo>
                      <a:pt x="108" y="128"/>
                    </a:lnTo>
                    <a:lnTo>
                      <a:pt x="108" y="132"/>
                    </a:lnTo>
                    <a:lnTo>
                      <a:pt x="108" y="132"/>
                    </a:lnTo>
                    <a:lnTo>
                      <a:pt x="108" y="132"/>
                    </a:lnTo>
                    <a:close/>
                    <a:moveTo>
                      <a:pt x="108" y="132"/>
                    </a:moveTo>
                    <a:lnTo>
                      <a:pt x="112" y="132"/>
                    </a:lnTo>
                    <a:lnTo>
                      <a:pt x="112" y="128"/>
                    </a:lnTo>
                    <a:lnTo>
                      <a:pt x="116" y="128"/>
                    </a:lnTo>
                    <a:lnTo>
                      <a:pt x="116" y="132"/>
                    </a:lnTo>
                    <a:lnTo>
                      <a:pt x="112" y="132"/>
                    </a:lnTo>
                    <a:lnTo>
                      <a:pt x="108" y="132"/>
                    </a:lnTo>
                    <a:lnTo>
                      <a:pt x="108" y="132"/>
                    </a:lnTo>
                    <a:lnTo>
                      <a:pt x="108" y="132"/>
                    </a:lnTo>
                    <a:close/>
                    <a:moveTo>
                      <a:pt x="52" y="188"/>
                    </a:moveTo>
                    <a:lnTo>
                      <a:pt x="48" y="188"/>
                    </a:lnTo>
                    <a:lnTo>
                      <a:pt x="48" y="184"/>
                    </a:lnTo>
                    <a:lnTo>
                      <a:pt x="52" y="184"/>
                    </a:lnTo>
                    <a:lnTo>
                      <a:pt x="56" y="184"/>
                    </a:lnTo>
                    <a:lnTo>
                      <a:pt x="60" y="184"/>
                    </a:lnTo>
                    <a:lnTo>
                      <a:pt x="56" y="184"/>
                    </a:lnTo>
                    <a:lnTo>
                      <a:pt x="56" y="188"/>
                    </a:lnTo>
                    <a:lnTo>
                      <a:pt x="52" y="188"/>
                    </a:lnTo>
                    <a:lnTo>
                      <a:pt x="52" y="188"/>
                    </a:lnTo>
                    <a:lnTo>
                      <a:pt x="52" y="188"/>
                    </a:lnTo>
                    <a:close/>
                    <a:moveTo>
                      <a:pt x="52" y="192"/>
                    </a:moveTo>
                    <a:lnTo>
                      <a:pt x="48" y="192"/>
                    </a:lnTo>
                    <a:lnTo>
                      <a:pt x="52" y="192"/>
                    </a:lnTo>
                    <a:lnTo>
                      <a:pt x="52" y="188"/>
                    </a:lnTo>
                    <a:lnTo>
                      <a:pt x="56" y="188"/>
                    </a:lnTo>
                    <a:lnTo>
                      <a:pt x="60" y="188"/>
                    </a:lnTo>
                    <a:lnTo>
                      <a:pt x="64" y="188"/>
                    </a:lnTo>
                    <a:lnTo>
                      <a:pt x="60" y="188"/>
                    </a:lnTo>
                    <a:lnTo>
                      <a:pt x="60" y="192"/>
                    </a:lnTo>
                    <a:lnTo>
                      <a:pt x="56" y="192"/>
                    </a:lnTo>
                    <a:lnTo>
                      <a:pt x="52" y="192"/>
                    </a:lnTo>
                    <a:lnTo>
                      <a:pt x="52" y="192"/>
                    </a:lnTo>
                    <a:lnTo>
                      <a:pt x="52" y="192"/>
                    </a:lnTo>
                    <a:close/>
                    <a:moveTo>
                      <a:pt x="44" y="194"/>
                    </a:moveTo>
                    <a:lnTo>
                      <a:pt x="44" y="192"/>
                    </a:lnTo>
                    <a:lnTo>
                      <a:pt x="48" y="192"/>
                    </a:lnTo>
                    <a:lnTo>
                      <a:pt x="48" y="194"/>
                    </a:lnTo>
                    <a:lnTo>
                      <a:pt x="44" y="194"/>
                    </a:lnTo>
                    <a:lnTo>
                      <a:pt x="44" y="194"/>
                    </a:lnTo>
                    <a:lnTo>
                      <a:pt x="44" y="194"/>
                    </a:lnTo>
                    <a:close/>
                    <a:moveTo>
                      <a:pt x="8" y="258"/>
                    </a:moveTo>
                    <a:lnTo>
                      <a:pt x="4" y="258"/>
                    </a:lnTo>
                    <a:lnTo>
                      <a:pt x="4" y="254"/>
                    </a:lnTo>
                    <a:lnTo>
                      <a:pt x="0" y="254"/>
                    </a:lnTo>
                    <a:lnTo>
                      <a:pt x="4" y="254"/>
                    </a:lnTo>
                    <a:lnTo>
                      <a:pt x="4" y="258"/>
                    </a:lnTo>
                    <a:lnTo>
                      <a:pt x="8" y="258"/>
                    </a:lnTo>
                    <a:lnTo>
                      <a:pt x="8" y="258"/>
                    </a:lnTo>
                    <a:lnTo>
                      <a:pt x="8" y="258"/>
                    </a:lnTo>
                    <a:close/>
                    <a:moveTo>
                      <a:pt x="8" y="258"/>
                    </a:moveTo>
                    <a:lnTo>
                      <a:pt x="4" y="258"/>
                    </a:lnTo>
                    <a:lnTo>
                      <a:pt x="8" y="258"/>
                    </a:lnTo>
                    <a:lnTo>
                      <a:pt x="8" y="258"/>
                    </a:lnTo>
                    <a:lnTo>
                      <a:pt x="8" y="258"/>
                    </a:lnTo>
                    <a:close/>
                    <a:moveTo>
                      <a:pt x="8" y="262"/>
                    </a:moveTo>
                    <a:lnTo>
                      <a:pt x="4" y="262"/>
                    </a:lnTo>
                    <a:lnTo>
                      <a:pt x="4" y="258"/>
                    </a:lnTo>
                    <a:lnTo>
                      <a:pt x="8" y="258"/>
                    </a:lnTo>
                    <a:lnTo>
                      <a:pt x="8" y="262"/>
                    </a:lnTo>
                    <a:lnTo>
                      <a:pt x="8" y="262"/>
                    </a:lnTo>
                    <a:lnTo>
                      <a:pt x="8" y="262"/>
                    </a:lnTo>
                    <a:close/>
                    <a:moveTo>
                      <a:pt x="4" y="264"/>
                    </a:moveTo>
                    <a:lnTo>
                      <a:pt x="4" y="262"/>
                    </a:lnTo>
                    <a:lnTo>
                      <a:pt x="4" y="264"/>
                    </a:lnTo>
                    <a:lnTo>
                      <a:pt x="4" y="264"/>
                    </a:lnTo>
                    <a:lnTo>
                      <a:pt x="4" y="264"/>
                    </a:lnTo>
                    <a:close/>
                    <a:moveTo>
                      <a:pt x="12" y="272"/>
                    </a:moveTo>
                    <a:lnTo>
                      <a:pt x="8" y="272"/>
                    </a:lnTo>
                    <a:lnTo>
                      <a:pt x="12" y="268"/>
                    </a:lnTo>
                    <a:lnTo>
                      <a:pt x="12" y="272"/>
                    </a:lnTo>
                    <a:lnTo>
                      <a:pt x="12" y="272"/>
                    </a:lnTo>
                    <a:lnTo>
                      <a:pt x="12" y="272"/>
                    </a:lnTo>
                    <a:close/>
                    <a:moveTo>
                      <a:pt x="8" y="276"/>
                    </a:moveTo>
                    <a:lnTo>
                      <a:pt x="8" y="272"/>
                    </a:lnTo>
                    <a:lnTo>
                      <a:pt x="12" y="272"/>
                    </a:lnTo>
                    <a:lnTo>
                      <a:pt x="12" y="276"/>
                    </a:lnTo>
                    <a:lnTo>
                      <a:pt x="8" y="276"/>
                    </a:lnTo>
                    <a:lnTo>
                      <a:pt x="8" y="276"/>
                    </a:lnTo>
                    <a:lnTo>
                      <a:pt x="8" y="276"/>
                    </a:lnTo>
                    <a:close/>
                    <a:moveTo>
                      <a:pt x="8" y="280"/>
                    </a:moveTo>
                    <a:lnTo>
                      <a:pt x="4" y="280"/>
                    </a:lnTo>
                    <a:lnTo>
                      <a:pt x="4" y="276"/>
                    </a:lnTo>
                    <a:lnTo>
                      <a:pt x="4" y="272"/>
                    </a:lnTo>
                    <a:lnTo>
                      <a:pt x="8" y="272"/>
                    </a:lnTo>
                    <a:lnTo>
                      <a:pt x="8" y="276"/>
                    </a:lnTo>
                    <a:lnTo>
                      <a:pt x="8" y="280"/>
                    </a:lnTo>
                    <a:lnTo>
                      <a:pt x="8" y="280"/>
                    </a:lnTo>
                    <a:lnTo>
                      <a:pt x="8" y="280"/>
                    </a:lnTo>
                    <a:close/>
                    <a:moveTo>
                      <a:pt x="8" y="292"/>
                    </a:moveTo>
                    <a:lnTo>
                      <a:pt x="4" y="288"/>
                    </a:lnTo>
                    <a:lnTo>
                      <a:pt x="8" y="288"/>
                    </a:lnTo>
                    <a:lnTo>
                      <a:pt x="8" y="284"/>
                    </a:lnTo>
                    <a:lnTo>
                      <a:pt x="8" y="288"/>
                    </a:lnTo>
                    <a:lnTo>
                      <a:pt x="8" y="292"/>
                    </a:lnTo>
                    <a:lnTo>
                      <a:pt x="8" y="292"/>
                    </a:lnTo>
                    <a:lnTo>
                      <a:pt x="8" y="29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7" name="Freeform 117">
                <a:extLst>
                  <a:ext uri="{FF2B5EF4-FFF2-40B4-BE49-F238E27FC236}">
                    <a16:creationId xmlns:a16="http://schemas.microsoft.com/office/drawing/2014/main" id="{82C89E5E-5B58-49FB-84CA-A64A4356E30F}"/>
                  </a:ext>
                </a:extLst>
              </p:cNvPr>
              <p:cNvSpPr>
                <a:spLocks/>
              </p:cNvSpPr>
              <p:nvPr/>
            </p:nvSpPr>
            <p:spPr bwMode="auto">
              <a:xfrm>
                <a:off x="6687508" y="2640347"/>
                <a:ext cx="276083" cy="243933"/>
              </a:xfrm>
              <a:custGeom>
                <a:avLst/>
                <a:gdLst>
                  <a:gd name="T0" fmla="*/ 118 w 142"/>
                  <a:gd name="T1" fmla="*/ 120 h 124"/>
                  <a:gd name="T2" fmla="*/ 116 w 142"/>
                  <a:gd name="T3" fmla="*/ 124 h 124"/>
                  <a:gd name="T4" fmla="*/ 104 w 142"/>
                  <a:gd name="T5" fmla="*/ 116 h 124"/>
                  <a:gd name="T6" fmla="*/ 96 w 142"/>
                  <a:gd name="T7" fmla="*/ 120 h 124"/>
                  <a:gd name="T8" fmla="*/ 90 w 142"/>
                  <a:gd name="T9" fmla="*/ 116 h 124"/>
                  <a:gd name="T10" fmla="*/ 78 w 142"/>
                  <a:gd name="T11" fmla="*/ 120 h 124"/>
                  <a:gd name="T12" fmla="*/ 74 w 142"/>
                  <a:gd name="T13" fmla="*/ 112 h 124"/>
                  <a:gd name="T14" fmla="*/ 66 w 142"/>
                  <a:gd name="T15" fmla="*/ 116 h 124"/>
                  <a:gd name="T16" fmla="*/ 62 w 142"/>
                  <a:gd name="T17" fmla="*/ 108 h 124"/>
                  <a:gd name="T18" fmla="*/ 56 w 142"/>
                  <a:gd name="T19" fmla="*/ 104 h 124"/>
                  <a:gd name="T20" fmla="*/ 48 w 142"/>
                  <a:gd name="T21" fmla="*/ 102 h 124"/>
                  <a:gd name="T22" fmla="*/ 40 w 142"/>
                  <a:gd name="T23" fmla="*/ 98 h 124"/>
                  <a:gd name="T24" fmla="*/ 36 w 142"/>
                  <a:gd name="T25" fmla="*/ 98 h 124"/>
                  <a:gd name="T26" fmla="*/ 36 w 142"/>
                  <a:gd name="T27" fmla="*/ 102 h 124"/>
                  <a:gd name="T28" fmla="*/ 30 w 142"/>
                  <a:gd name="T29" fmla="*/ 98 h 124"/>
                  <a:gd name="T30" fmla="*/ 26 w 142"/>
                  <a:gd name="T31" fmla="*/ 90 h 124"/>
                  <a:gd name="T32" fmla="*/ 14 w 142"/>
                  <a:gd name="T33" fmla="*/ 86 h 124"/>
                  <a:gd name="T34" fmla="*/ 10 w 142"/>
                  <a:gd name="T35" fmla="*/ 86 h 124"/>
                  <a:gd name="T36" fmla="*/ 10 w 142"/>
                  <a:gd name="T37" fmla="*/ 78 h 124"/>
                  <a:gd name="T38" fmla="*/ 6 w 142"/>
                  <a:gd name="T39" fmla="*/ 72 h 124"/>
                  <a:gd name="T40" fmla="*/ 6 w 142"/>
                  <a:gd name="T41" fmla="*/ 64 h 124"/>
                  <a:gd name="T42" fmla="*/ 4 w 142"/>
                  <a:gd name="T43" fmla="*/ 56 h 124"/>
                  <a:gd name="T44" fmla="*/ 6 w 142"/>
                  <a:gd name="T45" fmla="*/ 48 h 124"/>
                  <a:gd name="T46" fmla="*/ 0 w 142"/>
                  <a:gd name="T47" fmla="*/ 46 h 124"/>
                  <a:gd name="T48" fmla="*/ 4 w 142"/>
                  <a:gd name="T49" fmla="*/ 34 h 124"/>
                  <a:gd name="T50" fmla="*/ 4 w 142"/>
                  <a:gd name="T51" fmla="*/ 26 h 124"/>
                  <a:gd name="T52" fmla="*/ 0 w 142"/>
                  <a:gd name="T53" fmla="*/ 20 h 124"/>
                  <a:gd name="T54" fmla="*/ 4 w 142"/>
                  <a:gd name="T55" fmla="*/ 20 h 124"/>
                  <a:gd name="T56" fmla="*/ 14 w 142"/>
                  <a:gd name="T57" fmla="*/ 16 h 124"/>
                  <a:gd name="T58" fmla="*/ 26 w 142"/>
                  <a:gd name="T59" fmla="*/ 16 h 124"/>
                  <a:gd name="T60" fmla="*/ 32 w 142"/>
                  <a:gd name="T61" fmla="*/ 8 h 124"/>
                  <a:gd name="T62" fmla="*/ 44 w 142"/>
                  <a:gd name="T63" fmla="*/ 4 h 124"/>
                  <a:gd name="T64" fmla="*/ 52 w 142"/>
                  <a:gd name="T65" fmla="*/ 0 h 124"/>
                  <a:gd name="T66" fmla="*/ 62 w 142"/>
                  <a:gd name="T67" fmla="*/ 4 h 124"/>
                  <a:gd name="T68" fmla="*/ 60 w 142"/>
                  <a:gd name="T69" fmla="*/ 4 h 124"/>
                  <a:gd name="T70" fmla="*/ 66 w 142"/>
                  <a:gd name="T71" fmla="*/ 12 h 124"/>
                  <a:gd name="T72" fmla="*/ 74 w 142"/>
                  <a:gd name="T73" fmla="*/ 8 h 124"/>
                  <a:gd name="T74" fmla="*/ 74 w 142"/>
                  <a:gd name="T75" fmla="*/ 12 h 124"/>
                  <a:gd name="T76" fmla="*/ 78 w 142"/>
                  <a:gd name="T77" fmla="*/ 12 h 124"/>
                  <a:gd name="T78" fmla="*/ 90 w 142"/>
                  <a:gd name="T79" fmla="*/ 12 h 124"/>
                  <a:gd name="T80" fmla="*/ 100 w 142"/>
                  <a:gd name="T81" fmla="*/ 12 h 124"/>
                  <a:gd name="T82" fmla="*/ 112 w 142"/>
                  <a:gd name="T83" fmla="*/ 12 h 124"/>
                  <a:gd name="T84" fmla="*/ 122 w 142"/>
                  <a:gd name="T85" fmla="*/ 12 h 124"/>
                  <a:gd name="T86" fmla="*/ 130 w 142"/>
                  <a:gd name="T87" fmla="*/ 20 h 124"/>
                  <a:gd name="T88" fmla="*/ 134 w 142"/>
                  <a:gd name="T89" fmla="*/ 26 h 124"/>
                  <a:gd name="T90" fmla="*/ 138 w 142"/>
                  <a:gd name="T91" fmla="*/ 38 h 124"/>
                  <a:gd name="T92" fmla="*/ 138 w 142"/>
                  <a:gd name="T93" fmla="*/ 48 h 124"/>
                  <a:gd name="T94" fmla="*/ 130 w 142"/>
                  <a:gd name="T95" fmla="*/ 52 h 124"/>
                  <a:gd name="T96" fmla="*/ 130 w 142"/>
                  <a:gd name="T97" fmla="*/ 56 h 124"/>
                  <a:gd name="T98" fmla="*/ 130 w 142"/>
                  <a:gd name="T99" fmla="*/ 68 h 124"/>
                  <a:gd name="T100" fmla="*/ 134 w 142"/>
                  <a:gd name="T101" fmla="*/ 74 h 124"/>
                  <a:gd name="T102" fmla="*/ 138 w 142"/>
                  <a:gd name="T103" fmla="*/ 86 h 124"/>
                  <a:gd name="T104" fmla="*/ 138 w 142"/>
                  <a:gd name="T105" fmla="*/ 90 h 124"/>
                  <a:gd name="T106" fmla="*/ 134 w 142"/>
                  <a:gd name="T107" fmla="*/ 94 h 124"/>
                  <a:gd name="T108" fmla="*/ 130 w 142"/>
                  <a:gd name="T109" fmla="*/ 102 h 124"/>
                  <a:gd name="T110" fmla="*/ 118 w 142"/>
                  <a:gd name="T111" fmla="*/ 1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2" h="124">
                    <a:moveTo>
                      <a:pt x="118" y="112"/>
                    </a:moveTo>
                    <a:lnTo>
                      <a:pt x="118" y="116"/>
                    </a:lnTo>
                    <a:lnTo>
                      <a:pt x="118" y="120"/>
                    </a:lnTo>
                    <a:lnTo>
                      <a:pt x="122" y="124"/>
                    </a:lnTo>
                    <a:lnTo>
                      <a:pt x="118" y="124"/>
                    </a:lnTo>
                    <a:lnTo>
                      <a:pt x="116" y="124"/>
                    </a:lnTo>
                    <a:lnTo>
                      <a:pt x="112" y="120"/>
                    </a:lnTo>
                    <a:lnTo>
                      <a:pt x="108" y="116"/>
                    </a:lnTo>
                    <a:lnTo>
                      <a:pt x="104" y="116"/>
                    </a:lnTo>
                    <a:lnTo>
                      <a:pt x="100" y="116"/>
                    </a:lnTo>
                    <a:lnTo>
                      <a:pt x="96" y="116"/>
                    </a:lnTo>
                    <a:lnTo>
                      <a:pt x="96" y="120"/>
                    </a:lnTo>
                    <a:lnTo>
                      <a:pt x="92" y="120"/>
                    </a:lnTo>
                    <a:lnTo>
                      <a:pt x="92" y="116"/>
                    </a:lnTo>
                    <a:lnTo>
                      <a:pt x="90" y="116"/>
                    </a:lnTo>
                    <a:lnTo>
                      <a:pt x="86" y="116"/>
                    </a:lnTo>
                    <a:lnTo>
                      <a:pt x="82" y="120"/>
                    </a:lnTo>
                    <a:lnTo>
                      <a:pt x="78" y="120"/>
                    </a:lnTo>
                    <a:lnTo>
                      <a:pt x="78" y="116"/>
                    </a:lnTo>
                    <a:lnTo>
                      <a:pt x="74" y="116"/>
                    </a:lnTo>
                    <a:lnTo>
                      <a:pt x="74" y="112"/>
                    </a:lnTo>
                    <a:lnTo>
                      <a:pt x="70" y="112"/>
                    </a:lnTo>
                    <a:lnTo>
                      <a:pt x="70" y="116"/>
                    </a:lnTo>
                    <a:lnTo>
                      <a:pt x="66" y="116"/>
                    </a:lnTo>
                    <a:lnTo>
                      <a:pt x="66" y="112"/>
                    </a:lnTo>
                    <a:lnTo>
                      <a:pt x="62" y="112"/>
                    </a:lnTo>
                    <a:lnTo>
                      <a:pt x="62" y="108"/>
                    </a:lnTo>
                    <a:lnTo>
                      <a:pt x="62" y="104"/>
                    </a:lnTo>
                    <a:lnTo>
                      <a:pt x="60" y="104"/>
                    </a:lnTo>
                    <a:lnTo>
                      <a:pt x="56" y="104"/>
                    </a:lnTo>
                    <a:lnTo>
                      <a:pt x="56" y="102"/>
                    </a:lnTo>
                    <a:lnTo>
                      <a:pt x="52" y="104"/>
                    </a:lnTo>
                    <a:lnTo>
                      <a:pt x="48" y="102"/>
                    </a:lnTo>
                    <a:lnTo>
                      <a:pt x="48" y="98"/>
                    </a:lnTo>
                    <a:lnTo>
                      <a:pt x="44" y="98"/>
                    </a:lnTo>
                    <a:lnTo>
                      <a:pt x="40" y="98"/>
                    </a:lnTo>
                    <a:lnTo>
                      <a:pt x="40" y="94"/>
                    </a:lnTo>
                    <a:lnTo>
                      <a:pt x="36" y="94"/>
                    </a:lnTo>
                    <a:lnTo>
                      <a:pt x="36" y="98"/>
                    </a:lnTo>
                    <a:lnTo>
                      <a:pt x="40" y="102"/>
                    </a:lnTo>
                    <a:lnTo>
                      <a:pt x="36" y="98"/>
                    </a:lnTo>
                    <a:lnTo>
                      <a:pt x="36" y="102"/>
                    </a:lnTo>
                    <a:lnTo>
                      <a:pt x="32" y="102"/>
                    </a:lnTo>
                    <a:lnTo>
                      <a:pt x="32" y="98"/>
                    </a:lnTo>
                    <a:lnTo>
                      <a:pt x="30" y="98"/>
                    </a:lnTo>
                    <a:lnTo>
                      <a:pt x="30" y="94"/>
                    </a:lnTo>
                    <a:lnTo>
                      <a:pt x="30" y="90"/>
                    </a:lnTo>
                    <a:lnTo>
                      <a:pt x="26" y="90"/>
                    </a:lnTo>
                    <a:lnTo>
                      <a:pt x="22" y="90"/>
                    </a:lnTo>
                    <a:lnTo>
                      <a:pt x="18" y="86"/>
                    </a:lnTo>
                    <a:lnTo>
                      <a:pt x="14" y="86"/>
                    </a:lnTo>
                    <a:lnTo>
                      <a:pt x="14" y="82"/>
                    </a:lnTo>
                    <a:lnTo>
                      <a:pt x="10" y="82"/>
                    </a:lnTo>
                    <a:lnTo>
                      <a:pt x="10" y="86"/>
                    </a:lnTo>
                    <a:lnTo>
                      <a:pt x="6" y="86"/>
                    </a:lnTo>
                    <a:lnTo>
                      <a:pt x="10" y="82"/>
                    </a:lnTo>
                    <a:lnTo>
                      <a:pt x="10" y="78"/>
                    </a:lnTo>
                    <a:lnTo>
                      <a:pt x="10" y="74"/>
                    </a:lnTo>
                    <a:lnTo>
                      <a:pt x="10" y="72"/>
                    </a:lnTo>
                    <a:lnTo>
                      <a:pt x="6" y="72"/>
                    </a:lnTo>
                    <a:lnTo>
                      <a:pt x="6" y="68"/>
                    </a:lnTo>
                    <a:lnTo>
                      <a:pt x="4" y="64"/>
                    </a:lnTo>
                    <a:lnTo>
                      <a:pt x="6" y="64"/>
                    </a:lnTo>
                    <a:lnTo>
                      <a:pt x="6" y="60"/>
                    </a:lnTo>
                    <a:lnTo>
                      <a:pt x="6" y="56"/>
                    </a:lnTo>
                    <a:lnTo>
                      <a:pt x="4" y="56"/>
                    </a:lnTo>
                    <a:lnTo>
                      <a:pt x="4" y="52"/>
                    </a:lnTo>
                    <a:lnTo>
                      <a:pt x="6" y="52"/>
                    </a:lnTo>
                    <a:lnTo>
                      <a:pt x="6" y="48"/>
                    </a:lnTo>
                    <a:lnTo>
                      <a:pt x="4" y="48"/>
                    </a:lnTo>
                    <a:lnTo>
                      <a:pt x="4" y="46"/>
                    </a:lnTo>
                    <a:lnTo>
                      <a:pt x="0" y="46"/>
                    </a:lnTo>
                    <a:lnTo>
                      <a:pt x="0" y="42"/>
                    </a:lnTo>
                    <a:lnTo>
                      <a:pt x="4" y="38"/>
                    </a:lnTo>
                    <a:lnTo>
                      <a:pt x="4" y="34"/>
                    </a:lnTo>
                    <a:lnTo>
                      <a:pt x="0" y="30"/>
                    </a:lnTo>
                    <a:lnTo>
                      <a:pt x="0" y="26"/>
                    </a:lnTo>
                    <a:lnTo>
                      <a:pt x="4" y="26"/>
                    </a:lnTo>
                    <a:lnTo>
                      <a:pt x="4" y="22"/>
                    </a:lnTo>
                    <a:lnTo>
                      <a:pt x="0" y="22"/>
                    </a:lnTo>
                    <a:lnTo>
                      <a:pt x="0" y="20"/>
                    </a:lnTo>
                    <a:lnTo>
                      <a:pt x="0" y="22"/>
                    </a:lnTo>
                    <a:lnTo>
                      <a:pt x="4" y="22"/>
                    </a:lnTo>
                    <a:lnTo>
                      <a:pt x="4" y="20"/>
                    </a:lnTo>
                    <a:lnTo>
                      <a:pt x="6" y="20"/>
                    </a:lnTo>
                    <a:lnTo>
                      <a:pt x="10" y="20"/>
                    </a:lnTo>
                    <a:lnTo>
                      <a:pt x="14" y="16"/>
                    </a:lnTo>
                    <a:lnTo>
                      <a:pt x="18" y="16"/>
                    </a:lnTo>
                    <a:lnTo>
                      <a:pt x="22" y="16"/>
                    </a:lnTo>
                    <a:lnTo>
                      <a:pt x="26" y="16"/>
                    </a:lnTo>
                    <a:lnTo>
                      <a:pt x="30" y="12"/>
                    </a:lnTo>
                    <a:lnTo>
                      <a:pt x="30" y="8"/>
                    </a:lnTo>
                    <a:lnTo>
                      <a:pt x="32" y="8"/>
                    </a:lnTo>
                    <a:lnTo>
                      <a:pt x="36" y="8"/>
                    </a:lnTo>
                    <a:lnTo>
                      <a:pt x="40" y="4"/>
                    </a:lnTo>
                    <a:lnTo>
                      <a:pt x="44" y="4"/>
                    </a:lnTo>
                    <a:lnTo>
                      <a:pt x="48" y="4"/>
                    </a:lnTo>
                    <a:lnTo>
                      <a:pt x="48" y="0"/>
                    </a:lnTo>
                    <a:lnTo>
                      <a:pt x="52" y="0"/>
                    </a:lnTo>
                    <a:lnTo>
                      <a:pt x="60" y="0"/>
                    </a:lnTo>
                    <a:lnTo>
                      <a:pt x="60" y="4"/>
                    </a:lnTo>
                    <a:lnTo>
                      <a:pt x="62" y="4"/>
                    </a:lnTo>
                    <a:lnTo>
                      <a:pt x="62" y="8"/>
                    </a:lnTo>
                    <a:lnTo>
                      <a:pt x="62" y="4"/>
                    </a:lnTo>
                    <a:lnTo>
                      <a:pt x="60" y="4"/>
                    </a:lnTo>
                    <a:lnTo>
                      <a:pt x="60" y="8"/>
                    </a:lnTo>
                    <a:lnTo>
                      <a:pt x="62" y="12"/>
                    </a:lnTo>
                    <a:lnTo>
                      <a:pt x="66" y="12"/>
                    </a:lnTo>
                    <a:lnTo>
                      <a:pt x="70" y="12"/>
                    </a:lnTo>
                    <a:lnTo>
                      <a:pt x="74" y="12"/>
                    </a:lnTo>
                    <a:lnTo>
                      <a:pt x="74" y="8"/>
                    </a:lnTo>
                    <a:lnTo>
                      <a:pt x="78" y="8"/>
                    </a:lnTo>
                    <a:lnTo>
                      <a:pt x="74" y="8"/>
                    </a:lnTo>
                    <a:lnTo>
                      <a:pt x="74" y="12"/>
                    </a:lnTo>
                    <a:lnTo>
                      <a:pt x="70" y="12"/>
                    </a:lnTo>
                    <a:lnTo>
                      <a:pt x="74" y="12"/>
                    </a:lnTo>
                    <a:lnTo>
                      <a:pt x="78" y="12"/>
                    </a:lnTo>
                    <a:lnTo>
                      <a:pt x="82" y="12"/>
                    </a:lnTo>
                    <a:lnTo>
                      <a:pt x="86" y="12"/>
                    </a:lnTo>
                    <a:lnTo>
                      <a:pt x="90" y="12"/>
                    </a:lnTo>
                    <a:lnTo>
                      <a:pt x="92" y="12"/>
                    </a:lnTo>
                    <a:lnTo>
                      <a:pt x="96" y="12"/>
                    </a:lnTo>
                    <a:lnTo>
                      <a:pt x="100" y="12"/>
                    </a:lnTo>
                    <a:lnTo>
                      <a:pt x="104" y="12"/>
                    </a:lnTo>
                    <a:lnTo>
                      <a:pt x="108" y="12"/>
                    </a:lnTo>
                    <a:lnTo>
                      <a:pt x="112" y="12"/>
                    </a:lnTo>
                    <a:lnTo>
                      <a:pt x="116" y="12"/>
                    </a:lnTo>
                    <a:lnTo>
                      <a:pt x="118" y="12"/>
                    </a:lnTo>
                    <a:lnTo>
                      <a:pt x="122" y="12"/>
                    </a:lnTo>
                    <a:lnTo>
                      <a:pt x="126" y="12"/>
                    </a:lnTo>
                    <a:lnTo>
                      <a:pt x="130" y="16"/>
                    </a:lnTo>
                    <a:lnTo>
                      <a:pt x="130" y="20"/>
                    </a:lnTo>
                    <a:lnTo>
                      <a:pt x="130" y="22"/>
                    </a:lnTo>
                    <a:lnTo>
                      <a:pt x="130" y="26"/>
                    </a:lnTo>
                    <a:lnTo>
                      <a:pt x="134" y="26"/>
                    </a:lnTo>
                    <a:lnTo>
                      <a:pt x="134" y="30"/>
                    </a:lnTo>
                    <a:lnTo>
                      <a:pt x="134" y="34"/>
                    </a:lnTo>
                    <a:lnTo>
                      <a:pt x="138" y="38"/>
                    </a:lnTo>
                    <a:lnTo>
                      <a:pt x="138" y="42"/>
                    </a:lnTo>
                    <a:lnTo>
                      <a:pt x="138" y="46"/>
                    </a:lnTo>
                    <a:lnTo>
                      <a:pt x="138" y="48"/>
                    </a:lnTo>
                    <a:lnTo>
                      <a:pt x="134" y="48"/>
                    </a:lnTo>
                    <a:lnTo>
                      <a:pt x="130" y="48"/>
                    </a:lnTo>
                    <a:lnTo>
                      <a:pt x="130" y="52"/>
                    </a:lnTo>
                    <a:lnTo>
                      <a:pt x="126" y="52"/>
                    </a:lnTo>
                    <a:lnTo>
                      <a:pt x="126" y="56"/>
                    </a:lnTo>
                    <a:lnTo>
                      <a:pt x="130" y="56"/>
                    </a:lnTo>
                    <a:lnTo>
                      <a:pt x="134" y="60"/>
                    </a:lnTo>
                    <a:lnTo>
                      <a:pt x="134" y="64"/>
                    </a:lnTo>
                    <a:lnTo>
                      <a:pt x="130" y="68"/>
                    </a:lnTo>
                    <a:lnTo>
                      <a:pt x="130" y="72"/>
                    </a:lnTo>
                    <a:lnTo>
                      <a:pt x="134" y="72"/>
                    </a:lnTo>
                    <a:lnTo>
                      <a:pt x="134" y="74"/>
                    </a:lnTo>
                    <a:lnTo>
                      <a:pt x="134" y="78"/>
                    </a:lnTo>
                    <a:lnTo>
                      <a:pt x="138" y="82"/>
                    </a:lnTo>
                    <a:lnTo>
                      <a:pt x="138" y="86"/>
                    </a:lnTo>
                    <a:lnTo>
                      <a:pt x="142" y="86"/>
                    </a:lnTo>
                    <a:lnTo>
                      <a:pt x="138" y="86"/>
                    </a:lnTo>
                    <a:lnTo>
                      <a:pt x="138" y="90"/>
                    </a:lnTo>
                    <a:lnTo>
                      <a:pt x="142" y="94"/>
                    </a:lnTo>
                    <a:lnTo>
                      <a:pt x="138" y="94"/>
                    </a:lnTo>
                    <a:lnTo>
                      <a:pt x="134" y="94"/>
                    </a:lnTo>
                    <a:lnTo>
                      <a:pt x="134" y="98"/>
                    </a:lnTo>
                    <a:lnTo>
                      <a:pt x="130" y="98"/>
                    </a:lnTo>
                    <a:lnTo>
                      <a:pt x="130" y="102"/>
                    </a:lnTo>
                    <a:lnTo>
                      <a:pt x="126" y="102"/>
                    </a:lnTo>
                    <a:lnTo>
                      <a:pt x="126" y="104"/>
                    </a:lnTo>
                    <a:lnTo>
                      <a:pt x="118" y="112"/>
                    </a:lnTo>
                    <a:lnTo>
                      <a:pt x="118" y="112"/>
                    </a:lnTo>
                    <a:lnTo>
                      <a:pt x="118" y="11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8" name="Freeform 118">
                <a:extLst>
                  <a:ext uri="{FF2B5EF4-FFF2-40B4-BE49-F238E27FC236}">
                    <a16:creationId xmlns:a16="http://schemas.microsoft.com/office/drawing/2014/main" id="{A8A6E287-22E0-4EA6-BB83-76A4D08DE75D}"/>
                  </a:ext>
                </a:extLst>
              </p:cNvPr>
              <p:cNvSpPr>
                <a:spLocks/>
              </p:cNvSpPr>
              <p:nvPr/>
            </p:nvSpPr>
            <p:spPr bwMode="auto">
              <a:xfrm>
                <a:off x="6850826" y="2911821"/>
                <a:ext cx="260530" cy="184916"/>
              </a:xfrm>
              <a:custGeom>
                <a:avLst/>
                <a:gdLst>
                  <a:gd name="T0" fmla="*/ 56 w 134"/>
                  <a:gd name="T1" fmla="*/ 94 h 94"/>
                  <a:gd name="T2" fmla="*/ 46 w 134"/>
                  <a:gd name="T3" fmla="*/ 90 h 94"/>
                  <a:gd name="T4" fmla="*/ 42 w 134"/>
                  <a:gd name="T5" fmla="*/ 90 h 94"/>
                  <a:gd name="T6" fmla="*/ 38 w 134"/>
                  <a:gd name="T7" fmla="*/ 86 h 94"/>
                  <a:gd name="T8" fmla="*/ 38 w 134"/>
                  <a:gd name="T9" fmla="*/ 86 h 94"/>
                  <a:gd name="T10" fmla="*/ 34 w 134"/>
                  <a:gd name="T11" fmla="*/ 82 h 94"/>
                  <a:gd name="T12" fmla="*/ 34 w 134"/>
                  <a:gd name="T13" fmla="*/ 78 h 94"/>
                  <a:gd name="T14" fmla="*/ 34 w 134"/>
                  <a:gd name="T15" fmla="*/ 76 h 94"/>
                  <a:gd name="T16" fmla="*/ 26 w 134"/>
                  <a:gd name="T17" fmla="*/ 76 h 94"/>
                  <a:gd name="T18" fmla="*/ 24 w 134"/>
                  <a:gd name="T19" fmla="*/ 76 h 94"/>
                  <a:gd name="T20" fmla="*/ 20 w 134"/>
                  <a:gd name="T21" fmla="*/ 72 h 94"/>
                  <a:gd name="T22" fmla="*/ 20 w 134"/>
                  <a:gd name="T23" fmla="*/ 72 h 94"/>
                  <a:gd name="T24" fmla="*/ 16 w 134"/>
                  <a:gd name="T25" fmla="*/ 68 h 94"/>
                  <a:gd name="T26" fmla="*/ 16 w 134"/>
                  <a:gd name="T27" fmla="*/ 64 h 94"/>
                  <a:gd name="T28" fmla="*/ 8 w 134"/>
                  <a:gd name="T29" fmla="*/ 52 h 94"/>
                  <a:gd name="T30" fmla="*/ 4 w 134"/>
                  <a:gd name="T31" fmla="*/ 50 h 94"/>
                  <a:gd name="T32" fmla="*/ 4 w 134"/>
                  <a:gd name="T33" fmla="*/ 46 h 94"/>
                  <a:gd name="T34" fmla="*/ 8 w 134"/>
                  <a:gd name="T35" fmla="*/ 42 h 94"/>
                  <a:gd name="T36" fmla="*/ 12 w 134"/>
                  <a:gd name="T37" fmla="*/ 42 h 94"/>
                  <a:gd name="T38" fmla="*/ 16 w 134"/>
                  <a:gd name="T39" fmla="*/ 34 h 94"/>
                  <a:gd name="T40" fmla="*/ 20 w 134"/>
                  <a:gd name="T41" fmla="*/ 30 h 94"/>
                  <a:gd name="T42" fmla="*/ 24 w 134"/>
                  <a:gd name="T43" fmla="*/ 24 h 94"/>
                  <a:gd name="T44" fmla="*/ 26 w 134"/>
                  <a:gd name="T45" fmla="*/ 20 h 94"/>
                  <a:gd name="T46" fmla="*/ 26 w 134"/>
                  <a:gd name="T47" fmla="*/ 16 h 94"/>
                  <a:gd name="T48" fmla="*/ 34 w 134"/>
                  <a:gd name="T49" fmla="*/ 12 h 94"/>
                  <a:gd name="T50" fmla="*/ 42 w 134"/>
                  <a:gd name="T51" fmla="*/ 8 h 94"/>
                  <a:gd name="T52" fmla="*/ 42 w 134"/>
                  <a:gd name="T53" fmla="*/ 8 h 94"/>
                  <a:gd name="T54" fmla="*/ 52 w 134"/>
                  <a:gd name="T55" fmla="*/ 8 h 94"/>
                  <a:gd name="T56" fmla="*/ 60 w 134"/>
                  <a:gd name="T57" fmla="*/ 8 h 94"/>
                  <a:gd name="T58" fmla="*/ 64 w 134"/>
                  <a:gd name="T59" fmla="*/ 12 h 94"/>
                  <a:gd name="T60" fmla="*/ 68 w 134"/>
                  <a:gd name="T61" fmla="*/ 12 h 94"/>
                  <a:gd name="T62" fmla="*/ 72 w 134"/>
                  <a:gd name="T63" fmla="*/ 8 h 94"/>
                  <a:gd name="T64" fmla="*/ 80 w 134"/>
                  <a:gd name="T65" fmla="*/ 8 h 94"/>
                  <a:gd name="T66" fmla="*/ 86 w 134"/>
                  <a:gd name="T67" fmla="*/ 4 h 94"/>
                  <a:gd name="T68" fmla="*/ 94 w 134"/>
                  <a:gd name="T69" fmla="*/ 4 h 94"/>
                  <a:gd name="T70" fmla="*/ 102 w 134"/>
                  <a:gd name="T71" fmla="*/ 16 h 94"/>
                  <a:gd name="T72" fmla="*/ 106 w 134"/>
                  <a:gd name="T73" fmla="*/ 24 h 94"/>
                  <a:gd name="T74" fmla="*/ 112 w 134"/>
                  <a:gd name="T75" fmla="*/ 30 h 94"/>
                  <a:gd name="T76" fmla="*/ 112 w 134"/>
                  <a:gd name="T77" fmla="*/ 38 h 94"/>
                  <a:gd name="T78" fmla="*/ 112 w 134"/>
                  <a:gd name="T79" fmla="*/ 52 h 94"/>
                  <a:gd name="T80" fmla="*/ 112 w 134"/>
                  <a:gd name="T81" fmla="*/ 60 h 94"/>
                  <a:gd name="T82" fmla="*/ 120 w 134"/>
                  <a:gd name="T83" fmla="*/ 64 h 94"/>
                  <a:gd name="T84" fmla="*/ 130 w 134"/>
                  <a:gd name="T85" fmla="*/ 60 h 94"/>
                  <a:gd name="T86" fmla="*/ 130 w 134"/>
                  <a:gd name="T87" fmla="*/ 64 h 94"/>
                  <a:gd name="T88" fmla="*/ 126 w 134"/>
                  <a:gd name="T89" fmla="*/ 72 h 94"/>
                  <a:gd name="T90" fmla="*/ 122 w 134"/>
                  <a:gd name="T91" fmla="*/ 68 h 94"/>
                  <a:gd name="T92" fmla="*/ 122 w 134"/>
                  <a:gd name="T93" fmla="*/ 72 h 94"/>
                  <a:gd name="T94" fmla="*/ 122 w 134"/>
                  <a:gd name="T95" fmla="*/ 76 h 94"/>
                  <a:gd name="T96" fmla="*/ 122 w 134"/>
                  <a:gd name="T97" fmla="*/ 76 h 94"/>
                  <a:gd name="T98" fmla="*/ 122 w 134"/>
                  <a:gd name="T99" fmla="*/ 78 h 94"/>
                  <a:gd name="T100" fmla="*/ 120 w 134"/>
                  <a:gd name="T101" fmla="*/ 86 h 94"/>
                  <a:gd name="T102" fmla="*/ 116 w 134"/>
                  <a:gd name="T103" fmla="*/ 94 h 94"/>
                  <a:gd name="T104" fmla="*/ 108 w 134"/>
                  <a:gd name="T105" fmla="*/ 90 h 94"/>
                  <a:gd name="T106" fmla="*/ 106 w 134"/>
                  <a:gd name="T107" fmla="*/ 86 h 94"/>
                  <a:gd name="T108" fmla="*/ 98 w 134"/>
                  <a:gd name="T109" fmla="*/ 86 h 94"/>
                  <a:gd name="T110" fmla="*/ 94 w 134"/>
                  <a:gd name="T111" fmla="*/ 86 h 94"/>
                  <a:gd name="T112" fmla="*/ 86 w 134"/>
                  <a:gd name="T113" fmla="*/ 86 h 94"/>
                  <a:gd name="T114" fmla="*/ 80 w 134"/>
                  <a:gd name="T115" fmla="*/ 94 h 94"/>
                  <a:gd name="T116" fmla="*/ 72 w 134"/>
                  <a:gd name="T117" fmla="*/ 94 h 94"/>
                  <a:gd name="T118" fmla="*/ 60 w 134"/>
                  <a:gd name="T119" fmla="*/ 94 h 94"/>
                  <a:gd name="T120" fmla="*/ 56 w 134"/>
                  <a:gd name="T12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94">
                    <a:moveTo>
                      <a:pt x="56" y="94"/>
                    </a:moveTo>
                    <a:lnTo>
                      <a:pt x="56" y="94"/>
                    </a:lnTo>
                    <a:lnTo>
                      <a:pt x="56" y="94"/>
                    </a:lnTo>
                    <a:lnTo>
                      <a:pt x="56" y="94"/>
                    </a:lnTo>
                    <a:lnTo>
                      <a:pt x="56" y="94"/>
                    </a:lnTo>
                    <a:lnTo>
                      <a:pt x="56" y="94"/>
                    </a:lnTo>
                    <a:lnTo>
                      <a:pt x="56" y="94"/>
                    </a:lnTo>
                    <a:lnTo>
                      <a:pt x="56" y="94"/>
                    </a:lnTo>
                    <a:lnTo>
                      <a:pt x="52" y="94"/>
                    </a:lnTo>
                    <a:lnTo>
                      <a:pt x="52" y="94"/>
                    </a:lnTo>
                    <a:lnTo>
                      <a:pt x="50" y="94"/>
                    </a:lnTo>
                    <a:lnTo>
                      <a:pt x="50" y="94"/>
                    </a:lnTo>
                    <a:lnTo>
                      <a:pt x="50" y="90"/>
                    </a:lnTo>
                    <a:lnTo>
                      <a:pt x="46" y="90"/>
                    </a:lnTo>
                    <a:lnTo>
                      <a:pt x="46" y="90"/>
                    </a:lnTo>
                    <a:lnTo>
                      <a:pt x="46" y="90"/>
                    </a:lnTo>
                    <a:lnTo>
                      <a:pt x="46" y="90"/>
                    </a:lnTo>
                    <a:lnTo>
                      <a:pt x="46" y="90"/>
                    </a:lnTo>
                    <a:lnTo>
                      <a:pt x="42" y="90"/>
                    </a:lnTo>
                    <a:lnTo>
                      <a:pt x="42" y="90"/>
                    </a:lnTo>
                    <a:lnTo>
                      <a:pt x="42" y="90"/>
                    </a:lnTo>
                    <a:lnTo>
                      <a:pt x="42" y="90"/>
                    </a:lnTo>
                    <a:lnTo>
                      <a:pt x="42" y="90"/>
                    </a:lnTo>
                    <a:lnTo>
                      <a:pt x="42" y="90"/>
                    </a:lnTo>
                    <a:lnTo>
                      <a:pt x="42" y="90"/>
                    </a:lnTo>
                    <a:lnTo>
                      <a:pt x="38" y="90"/>
                    </a:lnTo>
                    <a:lnTo>
                      <a:pt x="38" y="90"/>
                    </a:lnTo>
                    <a:lnTo>
                      <a:pt x="38" y="90"/>
                    </a:lnTo>
                    <a:lnTo>
                      <a:pt x="38" y="90"/>
                    </a:lnTo>
                    <a:lnTo>
                      <a:pt x="38" y="90"/>
                    </a:lnTo>
                    <a:lnTo>
                      <a:pt x="38" y="86"/>
                    </a:lnTo>
                    <a:lnTo>
                      <a:pt x="38" y="86"/>
                    </a:lnTo>
                    <a:lnTo>
                      <a:pt x="38" y="86"/>
                    </a:lnTo>
                    <a:lnTo>
                      <a:pt x="38" y="86"/>
                    </a:lnTo>
                    <a:lnTo>
                      <a:pt x="38" y="86"/>
                    </a:lnTo>
                    <a:lnTo>
                      <a:pt x="38" y="86"/>
                    </a:lnTo>
                    <a:lnTo>
                      <a:pt x="38" y="86"/>
                    </a:lnTo>
                    <a:lnTo>
                      <a:pt x="38" y="86"/>
                    </a:lnTo>
                    <a:lnTo>
                      <a:pt x="38" y="86"/>
                    </a:lnTo>
                    <a:lnTo>
                      <a:pt x="38" y="86"/>
                    </a:lnTo>
                    <a:lnTo>
                      <a:pt x="34" y="82"/>
                    </a:lnTo>
                    <a:lnTo>
                      <a:pt x="34" y="82"/>
                    </a:lnTo>
                    <a:lnTo>
                      <a:pt x="34" y="82"/>
                    </a:lnTo>
                    <a:lnTo>
                      <a:pt x="34" y="82"/>
                    </a:lnTo>
                    <a:lnTo>
                      <a:pt x="34" y="82"/>
                    </a:lnTo>
                    <a:lnTo>
                      <a:pt x="34" y="82"/>
                    </a:lnTo>
                    <a:lnTo>
                      <a:pt x="34" y="82"/>
                    </a:lnTo>
                    <a:lnTo>
                      <a:pt x="34" y="82"/>
                    </a:lnTo>
                    <a:lnTo>
                      <a:pt x="34" y="82"/>
                    </a:lnTo>
                    <a:lnTo>
                      <a:pt x="30" y="78"/>
                    </a:lnTo>
                    <a:lnTo>
                      <a:pt x="30" y="78"/>
                    </a:lnTo>
                    <a:lnTo>
                      <a:pt x="34" y="76"/>
                    </a:lnTo>
                    <a:lnTo>
                      <a:pt x="34" y="76"/>
                    </a:lnTo>
                    <a:lnTo>
                      <a:pt x="34" y="78"/>
                    </a:lnTo>
                    <a:lnTo>
                      <a:pt x="34" y="78"/>
                    </a:lnTo>
                    <a:lnTo>
                      <a:pt x="34" y="78"/>
                    </a:lnTo>
                    <a:lnTo>
                      <a:pt x="34" y="78"/>
                    </a:lnTo>
                    <a:lnTo>
                      <a:pt x="34" y="76"/>
                    </a:lnTo>
                    <a:lnTo>
                      <a:pt x="34" y="76"/>
                    </a:lnTo>
                    <a:lnTo>
                      <a:pt x="34" y="76"/>
                    </a:lnTo>
                    <a:lnTo>
                      <a:pt x="34" y="76"/>
                    </a:lnTo>
                    <a:lnTo>
                      <a:pt x="34" y="76"/>
                    </a:lnTo>
                    <a:lnTo>
                      <a:pt x="34" y="76"/>
                    </a:lnTo>
                    <a:lnTo>
                      <a:pt x="34" y="76"/>
                    </a:lnTo>
                    <a:lnTo>
                      <a:pt x="30" y="76"/>
                    </a:lnTo>
                    <a:lnTo>
                      <a:pt x="30" y="76"/>
                    </a:lnTo>
                    <a:lnTo>
                      <a:pt x="30" y="76"/>
                    </a:lnTo>
                    <a:lnTo>
                      <a:pt x="30" y="76"/>
                    </a:lnTo>
                    <a:lnTo>
                      <a:pt x="30" y="76"/>
                    </a:lnTo>
                    <a:lnTo>
                      <a:pt x="30" y="76"/>
                    </a:lnTo>
                    <a:lnTo>
                      <a:pt x="30" y="76"/>
                    </a:lnTo>
                    <a:lnTo>
                      <a:pt x="26" y="76"/>
                    </a:lnTo>
                    <a:lnTo>
                      <a:pt x="26" y="78"/>
                    </a:lnTo>
                    <a:lnTo>
                      <a:pt x="26" y="78"/>
                    </a:lnTo>
                    <a:lnTo>
                      <a:pt x="26" y="78"/>
                    </a:lnTo>
                    <a:lnTo>
                      <a:pt x="26" y="76"/>
                    </a:lnTo>
                    <a:lnTo>
                      <a:pt x="26" y="76"/>
                    </a:lnTo>
                    <a:lnTo>
                      <a:pt x="26" y="76"/>
                    </a:lnTo>
                    <a:lnTo>
                      <a:pt x="24" y="76"/>
                    </a:lnTo>
                    <a:lnTo>
                      <a:pt x="24" y="76"/>
                    </a:lnTo>
                    <a:lnTo>
                      <a:pt x="24" y="76"/>
                    </a:lnTo>
                    <a:lnTo>
                      <a:pt x="20" y="76"/>
                    </a:lnTo>
                    <a:lnTo>
                      <a:pt x="20" y="76"/>
                    </a:lnTo>
                    <a:lnTo>
                      <a:pt x="20" y="76"/>
                    </a:lnTo>
                    <a:lnTo>
                      <a:pt x="20" y="76"/>
                    </a:lnTo>
                    <a:lnTo>
                      <a:pt x="20" y="72"/>
                    </a:lnTo>
                    <a:lnTo>
                      <a:pt x="20" y="72"/>
                    </a:lnTo>
                    <a:lnTo>
                      <a:pt x="20" y="72"/>
                    </a:lnTo>
                    <a:lnTo>
                      <a:pt x="16" y="72"/>
                    </a:lnTo>
                    <a:lnTo>
                      <a:pt x="16" y="72"/>
                    </a:lnTo>
                    <a:lnTo>
                      <a:pt x="16" y="72"/>
                    </a:lnTo>
                    <a:lnTo>
                      <a:pt x="16" y="72"/>
                    </a:lnTo>
                    <a:lnTo>
                      <a:pt x="16" y="72"/>
                    </a:lnTo>
                    <a:lnTo>
                      <a:pt x="16" y="72"/>
                    </a:lnTo>
                    <a:lnTo>
                      <a:pt x="16" y="72"/>
                    </a:lnTo>
                    <a:lnTo>
                      <a:pt x="20" y="72"/>
                    </a:lnTo>
                    <a:lnTo>
                      <a:pt x="20" y="72"/>
                    </a:lnTo>
                    <a:lnTo>
                      <a:pt x="20" y="72"/>
                    </a:lnTo>
                    <a:lnTo>
                      <a:pt x="20" y="72"/>
                    </a:lnTo>
                    <a:lnTo>
                      <a:pt x="20" y="68"/>
                    </a:lnTo>
                    <a:lnTo>
                      <a:pt x="16" y="68"/>
                    </a:lnTo>
                    <a:lnTo>
                      <a:pt x="16" y="68"/>
                    </a:lnTo>
                    <a:lnTo>
                      <a:pt x="16" y="68"/>
                    </a:lnTo>
                    <a:lnTo>
                      <a:pt x="16" y="68"/>
                    </a:lnTo>
                    <a:lnTo>
                      <a:pt x="16" y="68"/>
                    </a:lnTo>
                    <a:lnTo>
                      <a:pt x="16" y="68"/>
                    </a:lnTo>
                    <a:lnTo>
                      <a:pt x="20" y="64"/>
                    </a:lnTo>
                    <a:lnTo>
                      <a:pt x="20" y="64"/>
                    </a:lnTo>
                    <a:lnTo>
                      <a:pt x="16" y="64"/>
                    </a:lnTo>
                    <a:lnTo>
                      <a:pt x="16" y="64"/>
                    </a:lnTo>
                    <a:lnTo>
                      <a:pt x="16" y="64"/>
                    </a:lnTo>
                    <a:lnTo>
                      <a:pt x="16" y="64"/>
                    </a:lnTo>
                    <a:lnTo>
                      <a:pt x="12" y="60"/>
                    </a:lnTo>
                    <a:lnTo>
                      <a:pt x="12" y="60"/>
                    </a:lnTo>
                    <a:lnTo>
                      <a:pt x="8" y="56"/>
                    </a:lnTo>
                    <a:lnTo>
                      <a:pt x="8" y="56"/>
                    </a:lnTo>
                    <a:lnTo>
                      <a:pt x="8" y="56"/>
                    </a:lnTo>
                    <a:lnTo>
                      <a:pt x="8" y="56"/>
                    </a:lnTo>
                    <a:lnTo>
                      <a:pt x="8" y="56"/>
                    </a:lnTo>
                    <a:lnTo>
                      <a:pt x="8" y="52"/>
                    </a:lnTo>
                    <a:lnTo>
                      <a:pt x="8" y="52"/>
                    </a:lnTo>
                    <a:lnTo>
                      <a:pt x="8" y="52"/>
                    </a:lnTo>
                    <a:lnTo>
                      <a:pt x="8" y="52"/>
                    </a:lnTo>
                    <a:lnTo>
                      <a:pt x="4" y="52"/>
                    </a:lnTo>
                    <a:lnTo>
                      <a:pt x="4" y="52"/>
                    </a:lnTo>
                    <a:lnTo>
                      <a:pt x="4" y="50"/>
                    </a:lnTo>
                    <a:lnTo>
                      <a:pt x="4" y="50"/>
                    </a:lnTo>
                    <a:lnTo>
                      <a:pt x="4" y="50"/>
                    </a:lnTo>
                    <a:lnTo>
                      <a:pt x="0" y="50"/>
                    </a:lnTo>
                    <a:lnTo>
                      <a:pt x="0" y="50"/>
                    </a:lnTo>
                    <a:lnTo>
                      <a:pt x="0" y="46"/>
                    </a:lnTo>
                    <a:lnTo>
                      <a:pt x="0" y="46"/>
                    </a:lnTo>
                    <a:lnTo>
                      <a:pt x="0" y="46"/>
                    </a:lnTo>
                    <a:lnTo>
                      <a:pt x="0" y="46"/>
                    </a:lnTo>
                    <a:lnTo>
                      <a:pt x="4" y="46"/>
                    </a:lnTo>
                    <a:lnTo>
                      <a:pt x="4" y="46"/>
                    </a:lnTo>
                    <a:lnTo>
                      <a:pt x="4" y="46"/>
                    </a:lnTo>
                    <a:lnTo>
                      <a:pt x="4" y="46"/>
                    </a:lnTo>
                    <a:lnTo>
                      <a:pt x="4" y="46"/>
                    </a:lnTo>
                    <a:lnTo>
                      <a:pt x="8" y="46"/>
                    </a:lnTo>
                    <a:lnTo>
                      <a:pt x="8" y="46"/>
                    </a:lnTo>
                    <a:lnTo>
                      <a:pt x="8" y="46"/>
                    </a:lnTo>
                    <a:lnTo>
                      <a:pt x="8" y="46"/>
                    </a:lnTo>
                    <a:lnTo>
                      <a:pt x="8" y="42"/>
                    </a:lnTo>
                    <a:lnTo>
                      <a:pt x="8" y="42"/>
                    </a:lnTo>
                    <a:lnTo>
                      <a:pt x="8" y="42"/>
                    </a:lnTo>
                    <a:lnTo>
                      <a:pt x="8" y="42"/>
                    </a:lnTo>
                    <a:lnTo>
                      <a:pt x="8" y="42"/>
                    </a:lnTo>
                    <a:lnTo>
                      <a:pt x="8" y="42"/>
                    </a:lnTo>
                    <a:lnTo>
                      <a:pt x="12" y="42"/>
                    </a:lnTo>
                    <a:lnTo>
                      <a:pt x="12" y="42"/>
                    </a:lnTo>
                    <a:lnTo>
                      <a:pt x="12" y="42"/>
                    </a:lnTo>
                    <a:lnTo>
                      <a:pt x="12" y="42"/>
                    </a:lnTo>
                    <a:lnTo>
                      <a:pt x="12" y="42"/>
                    </a:lnTo>
                    <a:lnTo>
                      <a:pt x="12" y="42"/>
                    </a:lnTo>
                    <a:lnTo>
                      <a:pt x="12" y="42"/>
                    </a:lnTo>
                    <a:lnTo>
                      <a:pt x="16" y="38"/>
                    </a:lnTo>
                    <a:lnTo>
                      <a:pt x="16" y="38"/>
                    </a:lnTo>
                    <a:lnTo>
                      <a:pt x="16" y="38"/>
                    </a:lnTo>
                    <a:lnTo>
                      <a:pt x="16" y="34"/>
                    </a:lnTo>
                    <a:lnTo>
                      <a:pt x="16" y="34"/>
                    </a:lnTo>
                    <a:lnTo>
                      <a:pt x="16" y="34"/>
                    </a:lnTo>
                    <a:lnTo>
                      <a:pt x="20" y="34"/>
                    </a:lnTo>
                    <a:lnTo>
                      <a:pt x="20" y="34"/>
                    </a:lnTo>
                    <a:lnTo>
                      <a:pt x="20" y="34"/>
                    </a:lnTo>
                    <a:lnTo>
                      <a:pt x="20" y="34"/>
                    </a:lnTo>
                    <a:lnTo>
                      <a:pt x="20" y="30"/>
                    </a:lnTo>
                    <a:lnTo>
                      <a:pt x="20" y="30"/>
                    </a:lnTo>
                    <a:lnTo>
                      <a:pt x="20" y="26"/>
                    </a:lnTo>
                    <a:lnTo>
                      <a:pt x="20" y="26"/>
                    </a:lnTo>
                    <a:lnTo>
                      <a:pt x="20" y="26"/>
                    </a:lnTo>
                    <a:lnTo>
                      <a:pt x="20" y="26"/>
                    </a:lnTo>
                    <a:lnTo>
                      <a:pt x="20" y="26"/>
                    </a:lnTo>
                    <a:lnTo>
                      <a:pt x="24" y="26"/>
                    </a:lnTo>
                    <a:lnTo>
                      <a:pt x="24" y="26"/>
                    </a:lnTo>
                    <a:lnTo>
                      <a:pt x="24" y="24"/>
                    </a:lnTo>
                    <a:lnTo>
                      <a:pt x="24" y="24"/>
                    </a:lnTo>
                    <a:lnTo>
                      <a:pt x="24" y="24"/>
                    </a:lnTo>
                    <a:lnTo>
                      <a:pt x="24" y="20"/>
                    </a:lnTo>
                    <a:lnTo>
                      <a:pt x="24" y="20"/>
                    </a:lnTo>
                    <a:lnTo>
                      <a:pt x="24" y="20"/>
                    </a:lnTo>
                    <a:lnTo>
                      <a:pt x="26" y="20"/>
                    </a:lnTo>
                    <a:lnTo>
                      <a:pt x="26" y="20"/>
                    </a:lnTo>
                    <a:lnTo>
                      <a:pt x="26" y="20"/>
                    </a:lnTo>
                    <a:lnTo>
                      <a:pt x="26" y="20"/>
                    </a:lnTo>
                    <a:lnTo>
                      <a:pt x="26" y="16"/>
                    </a:lnTo>
                    <a:lnTo>
                      <a:pt x="26" y="16"/>
                    </a:lnTo>
                    <a:lnTo>
                      <a:pt x="26" y="16"/>
                    </a:lnTo>
                    <a:lnTo>
                      <a:pt x="26" y="16"/>
                    </a:lnTo>
                    <a:lnTo>
                      <a:pt x="26" y="16"/>
                    </a:lnTo>
                    <a:lnTo>
                      <a:pt x="26" y="16"/>
                    </a:lnTo>
                    <a:lnTo>
                      <a:pt x="26" y="16"/>
                    </a:lnTo>
                    <a:lnTo>
                      <a:pt x="26" y="16"/>
                    </a:lnTo>
                    <a:lnTo>
                      <a:pt x="30" y="12"/>
                    </a:lnTo>
                    <a:lnTo>
                      <a:pt x="30" y="12"/>
                    </a:lnTo>
                    <a:lnTo>
                      <a:pt x="30" y="12"/>
                    </a:lnTo>
                    <a:lnTo>
                      <a:pt x="30" y="12"/>
                    </a:lnTo>
                    <a:lnTo>
                      <a:pt x="30" y="12"/>
                    </a:lnTo>
                    <a:lnTo>
                      <a:pt x="34" y="12"/>
                    </a:lnTo>
                    <a:lnTo>
                      <a:pt x="34" y="12"/>
                    </a:lnTo>
                    <a:lnTo>
                      <a:pt x="34" y="12"/>
                    </a:lnTo>
                    <a:lnTo>
                      <a:pt x="34" y="12"/>
                    </a:lnTo>
                    <a:lnTo>
                      <a:pt x="34" y="12"/>
                    </a:lnTo>
                    <a:lnTo>
                      <a:pt x="38" y="8"/>
                    </a:lnTo>
                    <a:lnTo>
                      <a:pt x="38" y="8"/>
                    </a:lnTo>
                    <a:lnTo>
                      <a:pt x="38" y="8"/>
                    </a:lnTo>
                    <a:lnTo>
                      <a:pt x="38" y="8"/>
                    </a:lnTo>
                    <a:lnTo>
                      <a:pt x="42" y="8"/>
                    </a:lnTo>
                    <a:lnTo>
                      <a:pt x="42" y="8"/>
                    </a:lnTo>
                    <a:lnTo>
                      <a:pt x="42" y="4"/>
                    </a:lnTo>
                    <a:lnTo>
                      <a:pt x="42" y="4"/>
                    </a:lnTo>
                    <a:lnTo>
                      <a:pt x="42" y="4"/>
                    </a:lnTo>
                    <a:lnTo>
                      <a:pt x="42" y="4"/>
                    </a:lnTo>
                    <a:lnTo>
                      <a:pt x="42" y="4"/>
                    </a:lnTo>
                    <a:lnTo>
                      <a:pt x="42" y="4"/>
                    </a:lnTo>
                    <a:lnTo>
                      <a:pt x="42" y="8"/>
                    </a:lnTo>
                    <a:lnTo>
                      <a:pt x="46" y="8"/>
                    </a:lnTo>
                    <a:lnTo>
                      <a:pt x="46" y="8"/>
                    </a:lnTo>
                    <a:lnTo>
                      <a:pt x="46" y="8"/>
                    </a:lnTo>
                    <a:lnTo>
                      <a:pt x="46" y="8"/>
                    </a:lnTo>
                    <a:lnTo>
                      <a:pt x="46" y="8"/>
                    </a:lnTo>
                    <a:lnTo>
                      <a:pt x="50" y="8"/>
                    </a:lnTo>
                    <a:lnTo>
                      <a:pt x="52" y="8"/>
                    </a:lnTo>
                    <a:lnTo>
                      <a:pt x="52" y="8"/>
                    </a:lnTo>
                    <a:lnTo>
                      <a:pt x="52" y="8"/>
                    </a:lnTo>
                    <a:lnTo>
                      <a:pt x="56" y="8"/>
                    </a:lnTo>
                    <a:lnTo>
                      <a:pt x="56" y="8"/>
                    </a:lnTo>
                    <a:lnTo>
                      <a:pt x="56" y="8"/>
                    </a:lnTo>
                    <a:lnTo>
                      <a:pt x="60" y="8"/>
                    </a:lnTo>
                    <a:lnTo>
                      <a:pt x="60" y="8"/>
                    </a:lnTo>
                    <a:lnTo>
                      <a:pt x="60" y="8"/>
                    </a:lnTo>
                    <a:lnTo>
                      <a:pt x="60" y="8"/>
                    </a:lnTo>
                    <a:lnTo>
                      <a:pt x="60" y="8"/>
                    </a:lnTo>
                    <a:lnTo>
                      <a:pt x="60" y="8"/>
                    </a:lnTo>
                    <a:lnTo>
                      <a:pt x="64" y="8"/>
                    </a:lnTo>
                    <a:lnTo>
                      <a:pt x="64" y="12"/>
                    </a:lnTo>
                    <a:lnTo>
                      <a:pt x="64" y="12"/>
                    </a:lnTo>
                    <a:lnTo>
                      <a:pt x="64" y="12"/>
                    </a:lnTo>
                    <a:lnTo>
                      <a:pt x="64" y="12"/>
                    </a:lnTo>
                    <a:lnTo>
                      <a:pt x="64" y="12"/>
                    </a:lnTo>
                    <a:lnTo>
                      <a:pt x="64" y="12"/>
                    </a:lnTo>
                    <a:lnTo>
                      <a:pt x="64" y="12"/>
                    </a:lnTo>
                    <a:lnTo>
                      <a:pt x="64" y="12"/>
                    </a:lnTo>
                    <a:lnTo>
                      <a:pt x="68" y="12"/>
                    </a:lnTo>
                    <a:lnTo>
                      <a:pt x="68" y="12"/>
                    </a:lnTo>
                    <a:lnTo>
                      <a:pt x="68" y="12"/>
                    </a:lnTo>
                    <a:lnTo>
                      <a:pt x="68" y="12"/>
                    </a:lnTo>
                    <a:lnTo>
                      <a:pt x="68" y="12"/>
                    </a:lnTo>
                    <a:lnTo>
                      <a:pt x="68" y="12"/>
                    </a:lnTo>
                    <a:lnTo>
                      <a:pt x="68" y="12"/>
                    </a:lnTo>
                    <a:lnTo>
                      <a:pt x="68" y="12"/>
                    </a:lnTo>
                    <a:lnTo>
                      <a:pt x="68" y="12"/>
                    </a:lnTo>
                    <a:lnTo>
                      <a:pt x="72" y="12"/>
                    </a:lnTo>
                    <a:lnTo>
                      <a:pt x="72" y="8"/>
                    </a:lnTo>
                    <a:lnTo>
                      <a:pt x="72" y="8"/>
                    </a:lnTo>
                    <a:lnTo>
                      <a:pt x="72" y="8"/>
                    </a:lnTo>
                    <a:lnTo>
                      <a:pt x="76" y="8"/>
                    </a:lnTo>
                    <a:lnTo>
                      <a:pt x="76" y="8"/>
                    </a:lnTo>
                    <a:lnTo>
                      <a:pt x="76" y="8"/>
                    </a:lnTo>
                    <a:lnTo>
                      <a:pt x="76" y="8"/>
                    </a:lnTo>
                    <a:lnTo>
                      <a:pt x="76" y="8"/>
                    </a:lnTo>
                    <a:lnTo>
                      <a:pt x="80" y="8"/>
                    </a:lnTo>
                    <a:lnTo>
                      <a:pt x="80" y="8"/>
                    </a:lnTo>
                    <a:lnTo>
                      <a:pt x="80" y="8"/>
                    </a:lnTo>
                    <a:lnTo>
                      <a:pt x="80" y="8"/>
                    </a:lnTo>
                    <a:lnTo>
                      <a:pt x="82" y="8"/>
                    </a:lnTo>
                    <a:lnTo>
                      <a:pt x="82" y="8"/>
                    </a:lnTo>
                    <a:lnTo>
                      <a:pt x="82" y="8"/>
                    </a:lnTo>
                    <a:lnTo>
                      <a:pt x="82" y="8"/>
                    </a:lnTo>
                    <a:lnTo>
                      <a:pt x="82" y="8"/>
                    </a:lnTo>
                    <a:lnTo>
                      <a:pt x="86" y="4"/>
                    </a:lnTo>
                    <a:lnTo>
                      <a:pt x="86" y="4"/>
                    </a:lnTo>
                    <a:lnTo>
                      <a:pt x="86" y="4"/>
                    </a:lnTo>
                    <a:lnTo>
                      <a:pt x="90" y="4"/>
                    </a:lnTo>
                    <a:lnTo>
                      <a:pt x="90" y="4"/>
                    </a:lnTo>
                    <a:lnTo>
                      <a:pt x="90" y="4"/>
                    </a:lnTo>
                    <a:lnTo>
                      <a:pt x="90" y="0"/>
                    </a:lnTo>
                    <a:lnTo>
                      <a:pt x="90" y="0"/>
                    </a:lnTo>
                    <a:lnTo>
                      <a:pt x="94" y="0"/>
                    </a:lnTo>
                    <a:lnTo>
                      <a:pt x="94" y="4"/>
                    </a:lnTo>
                    <a:lnTo>
                      <a:pt x="94" y="4"/>
                    </a:lnTo>
                    <a:lnTo>
                      <a:pt x="98" y="8"/>
                    </a:lnTo>
                    <a:lnTo>
                      <a:pt x="98" y="8"/>
                    </a:lnTo>
                    <a:lnTo>
                      <a:pt x="98" y="12"/>
                    </a:lnTo>
                    <a:lnTo>
                      <a:pt x="98" y="12"/>
                    </a:lnTo>
                    <a:lnTo>
                      <a:pt x="102" y="12"/>
                    </a:lnTo>
                    <a:lnTo>
                      <a:pt x="102" y="16"/>
                    </a:lnTo>
                    <a:lnTo>
                      <a:pt x="102" y="16"/>
                    </a:lnTo>
                    <a:lnTo>
                      <a:pt x="102" y="16"/>
                    </a:lnTo>
                    <a:lnTo>
                      <a:pt x="102" y="16"/>
                    </a:lnTo>
                    <a:lnTo>
                      <a:pt x="102" y="20"/>
                    </a:lnTo>
                    <a:lnTo>
                      <a:pt x="106" y="20"/>
                    </a:lnTo>
                    <a:lnTo>
                      <a:pt x="106" y="24"/>
                    </a:lnTo>
                    <a:lnTo>
                      <a:pt x="106" y="24"/>
                    </a:lnTo>
                    <a:lnTo>
                      <a:pt x="106" y="24"/>
                    </a:lnTo>
                    <a:lnTo>
                      <a:pt x="106" y="24"/>
                    </a:lnTo>
                    <a:lnTo>
                      <a:pt x="106" y="24"/>
                    </a:lnTo>
                    <a:lnTo>
                      <a:pt x="106" y="24"/>
                    </a:lnTo>
                    <a:lnTo>
                      <a:pt x="108" y="26"/>
                    </a:lnTo>
                    <a:lnTo>
                      <a:pt x="108" y="26"/>
                    </a:lnTo>
                    <a:lnTo>
                      <a:pt x="108" y="26"/>
                    </a:lnTo>
                    <a:lnTo>
                      <a:pt x="108" y="26"/>
                    </a:lnTo>
                    <a:lnTo>
                      <a:pt x="112" y="26"/>
                    </a:lnTo>
                    <a:lnTo>
                      <a:pt x="112" y="30"/>
                    </a:lnTo>
                    <a:lnTo>
                      <a:pt x="112" y="30"/>
                    </a:lnTo>
                    <a:lnTo>
                      <a:pt x="112" y="30"/>
                    </a:lnTo>
                    <a:lnTo>
                      <a:pt x="112" y="30"/>
                    </a:lnTo>
                    <a:lnTo>
                      <a:pt x="112" y="34"/>
                    </a:lnTo>
                    <a:lnTo>
                      <a:pt x="112" y="34"/>
                    </a:lnTo>
                    <a:lnTo>
                      <a:pt x="112" y="34"/>
                    </a:lnTo>
                    <a:lnTo>
                      <a:pt x="112" y="34"/>
                    </a:lnTo>
                    <a:lnTo>
                      <a:pt x="112" y="38"/>
                    </a:lnTo>
                    <a:lnTo>
                      <a:pt x="112" y="42"/>
                    </a:lnTo>
                    <a:lnTo>
                      <a:pt x="112" y="46"/>
                    </a:lnTo>
                    <a:lnTo>
                      <a:pt x="112" y="46"/>
                    </a:lnTo>
                    <a:lnTo>
                      <a:pt x="112" y="46"/>
                    </a:lnTo>
                    <a:lnTo>
                      <a:pt x="112" y="50"/>
                    </a:lnTo>
                    <a:lnTo>
                      <a:pt x="112" y="50"/>
                    </a:lnTo>
                    <a:lnTo>
                      <a:pt x="112" y="50"/>
                    </a:lnTo>
                    <a:lnTo>
                      <a:pt x="112" y="52"/>
                    </a:lnTo>
                    <a:lnTo>
                      <a:pt x="112" y="52"/>
                    </a:lnTo>
                    <a:lnTo>
                      <a:pt x="112" y="56"/>
                    </a:lnTo>
                    <a:lnTo>
                      <a:pt x="112" y="56"/>
                    </a:lnTo>
                    <a:lnTo>
                      <a:pt x="112" y="56"/>
                    </a:lnTo>
                    <a:lnTo>
                      <a:pt x="112" y="60"/>
                    </a:lnTo>
                    <a:lnTo>
                      <a:pt x="112" y="60"/>
                    </a:lnTo>
                    <a:lnTo>
                      <a:pt x="112" y="60"/>
                    </a:lnTo>
                    <a:lnTo>
                      <a:pt x="112" y="60"/>
                    </a:lnTo>
                    <a:lnTo>
                      <a:pt x="112" y="60"/>
                    </a:lnTo>
                    <a:lnTo>
                      <a:pt x="112" y="60"/>
                    </a:lnTo>
                    <a:lnTo>
                      <a:pt x="112" y="60"/>
                    </a:lnTo>
                    <a:lnTo>
                      <a:pt x="112" y="60"/>
                    </a:lnTo>
                    <a:lnTo>
                      <a:pt x="116" y="60"/>
                    </a:lnTo>
                    <a:lnTo>
                      <a:pt x="116" y="60"/>
                    </a:lnTo>
                    <a:lnTo>
                      <a:pt x="116" y="64"/>
                    </a:lnTo>
                    <a:lnTo>
                      <a:pt x="120" y="64"/>
                    </a:lnTo>
                    <a:lnTo>
                      <a:pt x="120" y="64"/>
                    </a:lnTo>
                    <a:lnTo>
                      <a:pt x="120" y="60"/>
                    </a:lnTo>
                    <a:lnTo>
                      <a:pt x="122" y="60"/>
                    </a:lnTo>
                    <a:lnTo>
                      <a:pt x="126" y="60"/>
                    </a:lnTo>
                    <a:lnTo>
                      <a:pt x="126" y="60"/>
                    </a:lnTo>
                    <a:lnTo>
                      <a:pt x="130" y="60"/>
                    </a:lnTo>
                    <a:lnTo>
                      <a:pt x="130" y="60"/>
                    </a:lnTo>
                    <a:lnTo>
                      <a:pt x="130" y="60"/>
                    </a:lnTo>
                    <a:lnTo>
                      <a:pt x="130" y="60"/>
                    </a:lnTo>
                    <a:lnTo>
                      <a:pt x="130" y="60"/>
                    </a:lnTo>
                    <a:lnTo>
                      <a:pt x="134" y="60"/>
                    </a:lnTo>
                    <a:lnTo>
                      <a:pt x="134" y="60"/>
                    </a:lnTo>
                    <a:lnTo>
                      <a:pt x="134" y="64"/>
                    </a:lnTo>
                    <a:lnTo>
                      <a:pt x="134" y="64"/>
                    </a:lnTo>
                    <a:lnTo>
                      <a:pt x="130" y="64"/>
                    </a:lnTo>
                    <a:lnTo>
                      <a:pt x="130" y="64"/>
                    </a:lnTo>
                    <a:lnTo>
                      <a:pt x="134" y="64"/>
                    </a:lnTo>
                    <a:lnTo>
                      <a:pt x="130" y="68"/>
                    </a:lnTo>
                    <a:lnTo>
                      <a:pt x="130" y="72"/>
                    </a:lnTo>
                    <a:lnTo>
                      <a:pt x="130" y="72"/>
                    </a:lnTo>
                    <a:lnTo>
                      <a:pt x="130" y="72"/>
                    </a:lnTo>
                    <a:lnTo>
                      <a:pt x="130" y="72"/>
                    </a:lnTo>
                    <a:lnTo>
                      <a:pt x="126" y="72"/>
                    </a:lnTo>
                    <a:lnTo>
                      <a:pt x="126" y="72"/>
                    </a:lnTo>
                    <a:lnTo>
                      <a:pt x="126" y="72"/>
                    </a:lnTo>
                    <a:lnTo>
                      <a:pt x="122" y="72"/>
                    </a:lnTo>
                    <a:lnTo>
                      <a:pt x="122" y="72"/>
                    </a:lnTo>
                    <a:lnTo>
                      <a:pt x="122" y="68"/>
                    </a:lnTo>
                    <a:lnTo>
                      <a:pt x="122" y="68"/>
                    </a:lnTo>
                    <a:lnTo>
                      <a:pt x="122" y="68"/>
                    </a:lnTo>
                    <a:lnTo>
                      <a:pt x="122" y="68"/>
                    </a:lnTo>
                    <a:lnTo>
                      <a:pt x="122" y="68"/>
                    </a:lnTo>
                    <a:lnTo>
                      <a:pt x="122" y="68"/>
                    </a:lnTo>
                    <a:lnTo>
                      <a:pt x="122" y="68"/>
                    </a:lnTo>
                    <a:lnTo>
                      <a:pt x="122" y="72"/>
                    </a:lnTo>
                    <a:lnTo>
                      <a:pt x="122" y="72"/>
                    </a:lnTo>
                    <a:lnTo>
                      <a:pt x="122" y="72"/>
                    </a:lnTo>
                    <a:lnTo>
                      <a:pt x="122" y="72"/>
                    </a:lnTo>
                    <a:lnTo>
                      <a:pt x="122" y="72"/>
                    </a:lnTo>
                    <a:lnTo>
                      <a:pt x="122" y="72"/>
                    </a:lnTo>
                    <a:lnTo>
                      <a:pt x="120" y="76"/>
                    </a:lnTo>
                    <a:lnTo>
                      <a:pt x="120" y="76"/>
                    </a:lnTo>
                    <a:lnTo>
                      <a:pt x="120" y="76"/>
                    </a:lnTo>
                    <a:lnTo>
                      <a:pt x="120" y="76"/>
                    </a:lnTo>
                    <a:lnTo>
                      <a:pt x="120" y="76"/>
                    </a:lnTo>
                    <a:lnTo>
                      <a:pt x="120" y="76"/>
                    </a:lnTo>
                    <a:lnTo>
                      <a:pt x="122" y="76"/>
                    </a:lnTo>
                    <a:lnTo>
                      <a:pt x="122" y="76"/>
                    </a:lnTo>
                    <a:lnTo>
                      <a:pt x="122" y="76"/>
                    </a:lnTo>
                    <a:lnTo>
                      <a:pt x="122" y="76"/>
                    </a:lnTo>
                    <a:lnTo>
                      <a:pt x="122" y="76"/>
                    </a:lnTo>
                    <a:lnTo>
                      <a:pt x="122" y="76"/>
                    </a:lnTo>
                    <a:lnTo>
                      <a:pt x="122" y="76"/>
                    </a:lnTo>
                    <a:lnTo>
                      <a:pt x="122" y="76"/>
                    </a:lnTo>
                    <a:lnTo>
                      <a:pt x="122" y="76"/>
                    </a:lnTo>
                    <a:lnTo>
                      <a:pt x="122" y="76"/>
                    </a:lnTo>
                    <a:lnTo>
                      <a:pt x="120" y="76"/>
                    </a:lnTo>
                    <a:lnTo>
                      <a:pt x="120" y="76"/>
                    </a:lnTo>
                    <a:lnTo>
                      <a:pt x="120" y="76"/>
                    </a:lnTo>
                    <a:lnTo>
                      <a:pt x="120" y="78"/>
                    </a:lnTo>
                    <a:lnTo>
                      <a:pt x="120" y="78"/>
                    </a:lnTo>
                    <a:lnTo>
                      <a:pt x="122" y="76"/>
                    </a:lnTo>
                    <a:lnTo>
                      <a:pt x="122" y="76"/>
                    </a:lnTo>
                    <a:lnTo>
                      <a:pt x="122" y="78"/>
                    </a:lnTo>
                    <a:lnTo>
                      <a:pt x="120" y="78"/>
                    </a:lnTo>
                    <a:lnTo>
                      <a:pt x="120" y="78"/>
                    </a:lnTo>
                    <a:lnTo>
                      <a:pt x="120" y="78"/>
                    </a:lnTo>
                    <a:lnTo>
                      <a:pt x="120" y="78"/>
                    </a:lnTo>
                    <a:lnTo>
                      <a:pt x="120" y="82"/>
                    </a:lnTo>
                    <a:lnTo>
                      <a:pt x="120" y="82"/>
                    </a:lnTo>
                    <a:lnTo>
                      <a:pt x="120" y="82"/>
                    </a:lnTo>
                    <a:lnTo>
                      <a:pt x="120" y="86"/>
                    </a:lnTo>
                    <a:lnTo>
                      <a:pt x="120" y="90"/>
                    </a:lnTo>
                    <a:lnTo>
                      <a:pt x="120" y="90"/>
                    </a:lnTo>
                    <a:lnTo>
                      <a:pt x="120" y="90"/>
                    </a:lnTo>
                    <a:lnTo>
                      <a:pt x="120" y="90"/>
                    </a:lnTo>
                    <a:lnTo>
                      <a:pt x="116" y="90"/>
                    </a:lnTo>
                    <a:lnTo>
                      <a:pt x="116" y="94"/>
                    </a:lnTo>
                    <a:lnTo>
                      <a:pt x="116" y="94"/>
                    </a:lnTo>
                    <a:lnTo>
                      <a:pt x="116" y="94"/>
                    </a:lnTo>
                    <a:lnTo>
                      <a:pt x="116" y="94"/>
                    </a:lnTo>
                    <a:lnTo>
                      <a:pt x="112" y="94"/>
                    </a:lnTo>
                    <a:lnTo>
                      <a:pt x="112" y="94"/>
                    </a:lnTo>
                    <a:lnTo>
                      <a:pt x="112" y="94"/>
                    </a:lnTo>
                    <a:lnTo>
                      <a:pt x="112" y="90"/>
                    </a:lnTo>
                    <a:lnTo>
                      <a:pt x="108" y="90"/>
                    </a:lnTo>
                    <a:lnTo>
                      <a:pt x="108" y="90"/>
                    </a:lnTo>
                    <a:lnTo>
                      <a:pt x="108" y="90"/>
                    </a:lnTo>
                    <a:lnTo>
                      <a:pt x="108" y="90"/>
                    </a:lnTo>
                    <a:lnTo>
                      <a:pt x="108" y="86"/>
                    </a:lnTo>
                    <a:lnTo>
                      <a:pt x="108" y="90"/>
                    </a:lnTo>
                    <a:lnTo>
                      <a:pt x="108" y="90"/>
                    </a:lnTo>
                    <a:lnTo>
                      <a:pt x="108" y="90"/>
                    </a:lnTo>
                    <a:lnTo>
                      <a:pt x="106" y="90"/>
                    </a:lnTo>
                    <a:lnTo>
                      <a:pt x="106" y="90"/>
                    </a:lnTo>
                    <a:lnTo>
                      <a:pt x="106" y="86"/>
                    </a:lnTo>
                    <a:lnTo>
                      <a:pt x="106" y="86"/>
                    </a:lnTo>
                    <a:lnTo>
                      <a:pt x="106" y="86"/>
                    </a:lnTo>
                    <a:lnTo>
                      <a:pt x="106" y="86"/>
                    </a:lnTo>
                    <a:lnTo>
                      <a:pt x="102" y="86"/>
                    </a:lnTo>
                    <a:lnTo>
                      <a:pt x="102" y="86"/>
                    </a:lnTo>
                    <a:lnTo>
                      <a:pt x="102" y="86"/>
                    </a:lnTo>
                    <a:lnTo>
                      <a:pt x="102" y="86"/>
                    </a:lnTo>
                    <a:lnTo>
                      <a:pt x="98" y="86"/>
                    </a:lnTo>
                    <a:lnTo>
                      <a:pt x="98" y="86"/>
                    </a:lnTo>
                    <a:lnTo>
                      <a:pt x="98" y="86"/>
                    </a:lnTo>
                    <a:lnTo>
                      <a:pt x="98" y="86"/>
                    </a:lnTo>
                    <a:lnTo>
                      <a:pt x="98" y="86"/>
                    </a:lnTo>
                    <a:lnTo>
                      <a:pt x="98" y="86"/>
                    </a:lnTo>
                    <a:lnTo>
                      <a:pt x="98" y="86"/>
                    </a:lnTo>
                    <a:lnTo>
                      <a:pt x="94" y="86"/>
                    </a:lnTo>
                    <a:lnTo>
                      <a:pt x="94" y="86"/>
                    </a:lnTo>
                    <a:lnTo>
                      <a:pt x="94" y="86"/>
                    </a:lnTo>
                    <a:lnTo>
                      <a:pt x="94" y="86"/>
                    </a:lnTo>
                    <a:lnTo>
                      <a:pt x="90" y="86"/>
                    </a:lnTo>
                    <a:lnTo>
                      <a:pt x="86" y="86"/>
                    </a:lnTo>
                    <a:lnTo>
                      <a:pt x="86" y="86"/>
                    </a:lnTo>
                    <a:lnTo>
                      <a:pt x="86" y="86"/>
                    </a:lnTo>
                    <a:lnTo>
                      <a:pt x="86" y="86"/>
                    </a:lnTo>
                    <a:lnTo>
                      <a:pt x="86" y="86"/>
                    </a:lnTo>
                    <a:lnTo>
                      <a:pt x="82" y="90"/>
                    </a:lnTo>
                    <a:lnTo>
                      <a:pt x="82" y="90"/>
                    </a:lnTo>
                    <a:lnTo>
                      <a:pt x="82" y="90"/>
                    </a:lnTo>
                    <a:lnTo>
                      <a:pt x="80" y="90"/>
                    </a:lnTo>
                    <a:lnTo>
                      <a:pt x="80" y="94"/>
                    </a:lnTo>
                    <a:lnTo>
                      <a:pt x="80" y="94"/>
                    </a:lnTo>
                    <a:lnTo>
                      <a:pt x="80" y="94"/>
                    </a:lnTo>
                    <a:lnTo>
                      <a:pt x="80" y="94"/>
                    </a:lnTo>
                    <a:lnTo>
                      <a:pt x="76" y="94"/>
                    </a:lnTo>
                    <a:lnTo>
                      <a:pt x="76" y="94"/>
                    </a:lnTo>
                    <a:lnTo>
                      <a:pt x="76" y="94"/>
                    </a:lnTo>
                    <a:lnTo>
                      <a:pt x="76" y="94"/>
                    </a:lnTo>
                    <a:lnTo>
                      <a:pt x="76" y="94"/>
                    </a:lnTo>
                    <a:lnTo>
                      <a:pt x="72" y="94"/>
                    </a:lnTo>
                    <a:lnTo>
                      <a:pt x="72" y="94"/>
                    </a:lnTo>
                    <a:lnTo>
                      <a:pt x="72" y="94"/>
                    </a:lnTo>
                    <a:lnTo>
                      <a:pt x="72" y="94"/>
                    </a:lnTo>
                    <a:lnTo>
                      <a:pt x="72" y="94"/>
                    </a:lnTo>
                    <a:lnTo>
                      <a:pt x="68" y="94"/>
                    </a:lnTo>
                    <a:lnTo>
                      <a:pt x="64" y="94"/>
                    </a:lnTo>
                    <a:lnTo>
                      <a:pt x="64" y="94"/>
                    </a:lnTo>
                    <a:lnTo>
                      <a:pt x="64" y="94"/>
                    </a:lnTo>
                    <a:lnTo>
                      <a:pt x="64" y="94"/>
                    </a:lnTo>
                    <a:lnTo>
                      <a:pt x="60" y="94"/>
                    </a:lnTo>
                    <a:lnTo>
                      <a:pt x="60" y="94"/>
                    </a:lnTo>
                    <a:lnTo>
                      <a:pt x="60" y="94"/>
                    </a:lnTo>
                    <a:lnTo>
                      <a:pt x="60" y="94"/>
                    </a:lnTo>
                    <a:lnTo>
                      <a:pt x="60" y="94"/>
                    </a:lnTo>
                    <a:lnTo>
                      <a:pt x="60" y="94"/>
                    </a:lnTo>
                    <a:lnTo>
                      <a:pt x="60" y="94"/>
                    </a:lnTo>
                    <a:lnTo>
                      <a:pt x="56" y="94"/>
                    </a:lnTo>
                    <a:lnTo>
                      <a:pt x="56" y="94"/>
                    </a:lnTo>
                    <a:lnTo>
                      <a:pt x="56" y="94"/>
                    </a:lnTo>
                    <a:lnTo>
                      <a:pt x="56" y="9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9" name="Freeform 119">
                <a:extLst>
                  <a:ext uri="{FF2B5EF4-FFF2-40B4-BE49-F238E27FC236}">
                    <a16:creationId xmlns:a16="http://schemas.microsoft.com/office/drawing/2014/main" id="{EC7F3F43-F5DF-4F29-8A95-52DA4F28DA0D}"/>
                  </a:ext>
                </a:extLst>
              </p:cNvPr>
              <p:cNvSpPr>
                <a:spLocks/>
              </p:cNvSpPr>
              <p:nvPr/>
            </p:nvSpPr>
            <p:spPr bwMode="auto">
              <a:xfrm>
                <a:off x="6800274" y="2998378"/>
                <a:ext cx="124432" cy="169178"/>
              </a:xfrm>
              <a:custGeom>
                <a:avLst/>
                <a:gdLst>
                  <a:gd name="T0" fmla="*/ 0 w 64"/>
                  <a:gd name="T1" fmla="*/ 68 h 86"/>
                  <a:gd name="T2" fmla="*/ 0 w 64"/>
                  <a:gd name="T3" fmla="*/ 64 h 86"/>
                  <a:gd name="T4" fmla="*/ 4 w 64"/>
                  <a:gd name="T5" fmla="*/ 60 h 86"/>
                  <a:gd name="T6" fmla="*/ 8 w 64"/>
                  <a:gd name="T7" fmla="*/ 58 h 86"/>
                  <a:gd name="T8" fmla="*/ 8 w 64"/>
                  <a:gd name="T9" fmla="*/ 54 h 86"/>
                  <a:gd name="T10" fmla="*/ 12 w 64"/>
                  <a:gd name="T11" fmla="*/ 54 h 86"/>
                  <a:gd name="T12" fmla="*/ 16 w 64"/>
                  <a:gd name="T13" fmla="*/ 50 h 86"/>
                  <a:gd name="T14" fmla="*/ 12 w 64"/>
                  <a:gd name="T15" fmla="*/ 46 h 86"/>
                  <a:gd name="T16" fmla="*/ 16 w 64"/>
                  <a:gd name="T17" fmla="*/ 46 h 86"/>
                  <a:gd name="T18" fmla="*/ 12 w 64"/>
                  <a:gd name="T19" fmla="*/ 38 h 86"/>
                  <a:gd name="T20" fmla="*/ 12 w 64"/>
                  <a:gd name="T21" fmla="*/ 30 h 86"/>
                  <a:gd name="T22" fmla="*/ 12 w 64"/>
                  <a:gd name="T23" fmla="*/ 28 h 86"/>
                  <a:gd name="T24" fmla="*/ 8 w 64"/>
                  <a:gd name="T25" fmla="*/ 24 h 86"/>
                  <a:gd name="T26" fmla="*/ 12 w 64"/>
                  <a:gd name="T27" fmla="*/ 20 h 86"/>
                  <a:gd name="T28" fmla="*/ 12 w 64"/>
                  <a:gd name="T29" fmla="*/ 20 h 86"/>
                  <a:gd name="T30" fmla="*/ 12 w 64"/>
                  <a:gd name="T31" fmla="*/ 16 h 86"/>
                  <a:gd name="T32" fmla="*/ 8 w 64"/>
                  <a:gd name="T33" fmla="*/ 12 h 86"/>
                  <a:gd name="T34" fmla="*/ 8 w 64"/>
                  <a:gd name="T35" fmla="*/ 12 h 86"/>
                  <a:gd name="T36" fmla="*/ 4 w 64"/>
                  <a:gd name="T37" fmla="*/ 4 h 86"/>
                  <a:gd name="T38" fmla="*/ 12 w 64"/>
                  <a:gd name="T39" fmla="*/ 4 h 86"/>
                  <a:gd name="T40" fmla="*/ 16 w 64"/>
                  <a:gd name="T41" fmla="*/ 0 h 86"/>
                  <a:gd name="T42" fmla="*/ 24 w 64"/>
                  <a:gd name="T43" fmla="*/ 0 h 86"/>
                  <a:gd name="T44" fmla="*/ 26 w 64"/>
                  <a:gd name="T45" fmla="*/ 4 h 86"/>
                  <a:gd name="T46" fmla="*/ 34 w 64"/>
                  <a:gd name="T47" fmla="*/ 8 h 86"/>
                  <a:gd name="T48" fmla="*/ 34 w 64"/>
                  <a:gd name="T49" fmla="*/ 12 h 86"/>
                  <a:gd name="T50" fmla="*/ 42 w 64"/>
                  <a:gd name="T51" fmla="*/ 20 h 86"/>
                  <a:gd name="T52" fmla="*/ 42 w 64"/>
                  <a:gd name="T53" fmla="*/ 24 h 86"/>
                  <a:gd name="T54" fmla="*/ 46 w 64"/>
                  <a:gd name="T55" fmla="*/ 28 h 86"/>
                  <a:gd name="T56" fmla="*/ 42 w 64"/>
                  <a:gd name="T57" fmla="*/ 28 h 86"/>
                  <a:gd name="T58" fmla="*/ 46 w 64"/>
                  <a:gd name="T59" fmla="*/ 28 h 86"/>
                  <a:gd name="T60" fmla="*/ 50 w 64"/>
                  <a:gd name="T61" fmla="*/ 30 h 86"/>
                  <a:gd name="T62" fmla="*/ 52 w 64"/>
                  <a:gd name="T63" fmla="*/ 34 h 86"/>
                  <a:gd name="T64" fmla="*/ 56 w 64"/>
                  <a:gd name="T65" fmla="*/ 30 h 86"/>
                  <a:gd name="T66" fmla="*/ 60 w 64"/>
                  <a:gd name="T67" fmla="*/ 30 h 86"/>
                  <a:gd name="T68" fmla="*/ 60 w 64"/>
                  <a:gd name="T69" fmla="*/ 34 h 86"/>
                  <a:gd name="T70" fmla="*/ 56 w 64"/>
                  <a:gd name="T71" fmla="*/ 34 h 86"/>
                  <a:gd name="T72" fmla="*/ 60 w 64"/>
                  <a:gd name="T73" fmla="*/ 38 h 86"/>
                  <a:gd name="T74" fmla="*/ 60 w 64"/>
                  <a:gd name="T75" fmla="*/ 42 h 86"/>
                  <a:gd name="T76" fmla="*/ 60 w 64"/>
                  <a:gd name="T77" fmla="*/ 54 h 86"/>
                  <a:gd name="T78" fmla="*/ 64 w 64"/>
                  <a:gd name="T79" fmla="*/ 58 h 86"/>
                  <a:gd name="T80" fmla="*/ 60 w 64"/>
                  <a:gd name="T81" fmla="*/ 64 h 86"/>
                  <a:gd name="T82" fmla="*/ 56 w 64"/>
                  <a:gd name="T83" fmla="*/ 72 h 86"/>
                  <a:gd name="T84" fmla="*/ 56 w 64"/>
                  <a:gd name="T85" fmla="*/ 76 h 86"/>
                  <a:gd name="T86" fmla="*/ 52 w 64"/>
                  <a:gd name="T87" fmla="*/ 76 h 86"/>
                  <a:gd name="T88" fmla="*/ 46 w 64"/>
                  <a:gd name="T89" fmla="*/ 78 h 86"/>
                  <a:gd name="T90" fmla="*/ 42 w 64"/>
                  <a:gd name="T91" fmla="*/ 78 h 86"/>
                  <a:gd name="T92" fmla="*/ 34 w 64"/>
                  <a:gd name="T93" fmla="*/ 82 h 86"/>
                  <a:gd name="T94" fmla="*/ 30 w 64"/>
                  <a:gd name="T95" fmla="*/ 86 h 86"/>
                  <a:gd name="T96" fmla="*/ 30 w 64"/>
                  <a:gd name="T97" fmla="*/ 78 h 86"/>
                  <a:gd name="T98" fmla="*/ 26 w 64"/>
                  <a:gd name="T99" fmla="*/ 76 h 86"/>
                  <a:gd name="T100" fmla="*/ 20 w 64"/>
                  <a:gd name="T101" fmla="*/ 76 h 86"/>
                  <a:gd name="T102" fmla="*/ 20 w 64"/>
                  <a:gd name="T103" fmla="*/ 72 h 86"/>
                  <a:gd name="T104" fmla="*/ 12 w 64"/>
                  <a:gd name="T105" fmla="*/ 78 h 86"/>
                  <a:gd name="T106" fmla="*/ 12 w 64"/>
                  <a:gd name="T107" fmla="*/ 82 h 86"/>
                  <a:gd name="T108" fmla="*/ 12 w 64"/>
                  <a:gd name="T109" fmla="*/ 82 h 86"/>
                  <a:gd name="T110" fmla="*/ 8 w 64"/>
                  <a:gd name="T111" fmla="*/ 78 h 86"/>
                  <a:gd name="T112" fmla="*/ 4 w 64"/>
                  <a:gd name="T113" fmla="*/ 76 h 86"/>
                  <a:gd name="T114" fmla="*/ 4 w 64"/>
                  <a:gd name="T115" fmla="*/ 76 h 86"/>
                  <a:gd name="T116" fmla="*/ 0 w 64"/>
                  <a:gd name="T117" fmla="*/ 7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 h="86">
                    <a:moveTo>
                      <a:pt x="0" y="72"/>
                    </a:moveTo>
                    <a:lnTo>
                      <a:pt x="0" y="72"/>
                    </a:lnTo>
                    <a:lnTo>
                      <a:pt x="0" y="72"/>
                    </a:lnTo>
                    <a:lnTo>
                      <a:pt x="0" y="72"/>
                    </a:lnTo>
                    <a:lnTo>
                      <a:pt x="0" y="72"/>
                    </a:lnTo>
                    <a:lnTo>
                      <a:pt x="0" y="68"/>
                    </a:lnTo>
                    <a:lnTo>
                      <a:pt x="0" y="68"/>
                    </a:lnTo>
                    <a:lnTo>
                      <a:pt x="0" y="68"/>
                    </a:lnTo>
                    <a:lnTo>
                      <a:pt x="0" y="68"/>
                    </a:lnTo>
                    <a:lnTo>
                      <a:pt x="0" y="64"/>
                    </a:lnTo>
                    <a:lnTo>
                      <a:pt x="0" y="64"/>
                    </a:lnTo>
                    <a:lnTo>
                      <a:pt x="0" y="64"/>
                    </a:lnTo>
                    <a:lnTo>
                      <a:pt x="0" y="64"/>
                    </a:lnTo>
                    <a:lnTo>
                      <a:pt x="4" y="64"/>
                    </a:lnTo>
                    <a:lnTo>
                      <a:pt x="4" y="60"/>
                    </a:lnTo>
                    <a:lnTo>
                      <a:pt x="4" y="60"/>
                    </a:lnTo>
                    <a:lnTo>
                      <a:pt x="4" y="60"/>
                    </a:lnTo>
                    <a:lnTo>
                      <a:pt x="4" y="60"/>
                    </a:lnTo>
                    <a:lnTo>
                      <a:pt x="4" y="58"/>
                    </a:lnTo>
                    <a:lnTo>
                      <a:pt x="4" y="58"/>
                    </a:lnTo>
                    <a:lnTo>
                      <a:pt x="8" y="58"/>
                    </a:lnTo>
                    <a:lnTo>
                      <a:pt x="8" y="58"/>
                    </a:lnTo>
                    <a:lnTo>
                      <a:pt x="8" y="58"/>
                    </a:lnTo>
                    <a:lnTo>
                      <a:pt x="8" y="58"/>
                    </a:lnTo>
                    <a:lnTo>
                      <a:pt x="8" y="58"/>
                    </a:lnTo>
                    <a:lnTo>
                      <a:pt x="8" y="58"/>
                    </a:lnTo>
                    <a:lnTo>
                      <a:pt x="8" y="58"/>
                    </a:lnTo>
                    <a:lnTo>
                      <a:pt x="8" y="58"/>
                    </a:lnTo>
                    <a:lnTo>
                      <a:pt x="8" y="54"/>
                    </a:lnTo>
                    <a:lnTo>
                      <a:pt x="8" y="54"/>
                    </a:lnTo>
                    <a:lnTo>
                      <a:pt x="8" y="54"/>
                    </a:lnTo>
                    <a:lnTo>
                      <a:pt x="8" y="54"/>
                    </a:lnTo>
                    <a:lnTo>
                      <a:pt x="8" y="54"/>
                    </a:lnTo>
                    <a:lnTo>
                      <a:pt x="8" y="54"/>
                    </a:lnTo>
                    <a:lnTo>
                      <a:pt x="12" y="54"/>
                    </a:lnTo>
                    <a:lnTo>
                      <a:pt x="12" y="54"/>
                    </a:lnTo>
                    <a:lnTo>
                      <a:pt x="12" y="54"/>
                    </a:lnTo>
                    <a:lnTo>
                      <a:pt x="16" y="54"/>
                    </a:lnTo>
                    <a:lnTo>
                      <a:pt x="16" y="54"/>
                    </a:lnTo>
                    <a:lnTo>
                      <a:pt x="16" y="54"/>
                    </a:lnTo>
                    <a:lnTo>
                      <a:pt x="16" y="50"/>
                    </a:lnTo>
                    <a:lnTo>
                      <a:pt x="16" y="50"/>
                    </a:lnTo>
                    <a:lnTo>
                      <a:pt x="16" y="50"/>
                    </a:lnTo>
                    <a:lnTo>
                      <a:pt x="16" y="50"/>
                    </a:lnTo>
                    <a:lnTo>
                      <a:pt x="16" y="50"/>
                    </a:lnTo>
                    <a:lnTo>
                      <a:pt x="16" y="46"/>
                    </a:lnTo>
                    <a:lnTo>
                      <a:pt x="12" y="46"/>
                    </a:lnTo>
                    <a:lnTo>
                      <a:pt x="12" y="46"/>
                    </a:lnTo>
                    <a:lnTo>
                      <a:pt x="12" y="42"/>
                    </a:lnTo>
                    <a:lnTo>
                      <a:pt x="12" y="42"/>
                    </a:lnTo>
                    <a:lnTo>
                      <a:pt x="12" y="46"/>
                    </a:lnTo>
                    <a:lnTo>
                      <a:pt x="16" y="46"/>
                    </a:lnTo>
                    <a:lnTo>
                      <a:pt x="16" y="46"/>
                    </a:lnTo>
                    <a:lnTo>
                      <a:pt x="16" y="46"/>
                    </a:lnTo>
                    <a:lnTo>
                      <a:pt x="16" y="42"/>
                    </a:lnTo>
                    <a:lnTo>
                      <a:pt x="16" y="42"/>
                    </a:lnTo>
                    <a:lnTo>
                      <a:pt x="16" y="42"/>
                    </a:lnTo>
                    <a:lnTo>
                      <a:pt x="16" y="42"/>
                    </a:lnTo>
                    <a:lnTo>
                      <a:pt x="12" y="38"/>
                    </a:lnTo>
                    <a:lnTo>
                      <a:pt x="12" y="38"/>
                    </a:lnTo>
                    <a:lnTo>
                      <a:pt x="12" y="38"/>
                    </a:lnTo>
                    <a:lnTo>
                      <a:pt x="12" y="38"/>
                    </a:lnTo>
                    <a:lnTo>
                      <a:pt x="12" y="38"/>
                    </a:lnTo>
                    <a:lnTo>
                      <a:pt x="12" y="34"/>
                    </a:lnTo>
                    <a:lnTo>
                      <a:pt x="12" y="34"/>
                    </a:lnTo>
                    <a:lnTo>
                      <a:pt x="12" y="30"/>
                    </a:lnTo>
                    <a:lnTo>
                      <a:pt x="12" y="30"/>
                    </a:lnTo>
                    <a:lnTo>
                      <a:pt x="12" y="28"/>
                    </a:lnTo>
                    <a:lnTo>
                      <a:pt x="12" y="28"/>
                    </a:lnTo>
                    <a:lnTo>
                      <a:pt x="16" y="28"/>
                    </a:lnTo>
                    <a:lnTo>
                      <a:pt x="16" y="28"/>
                    </a:lnTo>
                    <a:lnTo>
                      <a:pt x="12" y="28"/>
                    </a:lnTo>
                    <a:lnTo>
                      <a:pt x="12" y="24"/>
                    </a:lnTo>
                    <a:lnTo>
                      <a:pt x="12" y="28"/>
                    </a:lnTo>
                    <a:lnTo>
                      <a:pt x="8" y="28"/>
                    </a:lnTo>
                    <a:lnTo>
                      <a:pt x="8" y="28"/>
                    </a:lnTo>
                    <a:lnTo>
                      <a:pt x="8" y="28"/>
                    </a:lnTo>
                    <a:lnTo>
                      <a:pt x="8" y="24"/>
                    </a:lnTo>
                    <a:lnTo>
                      <a:pt x="12" y="24"/>
                    </a:lnTo>
                    <a:lnTo>
                      <a:pt x="12" y="24"/>
                    </a:lnTo>
                    <a:lnTo>
                      <a:pt x="12" y="20"/>
                    </a:lnTo>
                    <a:lnTo>
                      <a:pt x="12" y="20"/>
                    </a:lnTo>
                    <a:lnTo>
                      <a:pt x="12" y="20"/>
                    </a:lnTo>
                    <a:lnTo>
                      <a:pt x="12" y="20"/>
                    </a:lnTo>
                    <a:lnTo>
                      <a:pt x="12" y="20"/>
                    </a:lnTo>
                    <a:lnTo>
                      <a:pt x="16" y="20"/>
                    </a:lnTo>
                    <a:lnTo>
                      <a:pt x="16" y="20"/>
                    </a:lnTo>
                    <a:lnTo>
                      <a:pt x="16" y="20"/>
                    </a:lnTo>
                    <a:lnTo>
                      <a:pt x="16" y="20"/>
                    </a:lnTo>
                    <a:lnTo>
                      <a:pt x="12" y="20"/>
                    </a:lnTo>
                    <a:lnTo>
                      <a:pt x="12" y="20"/>
                    </a:lnTo>
                    <a:lnTo>
                      <a:pt x="12" y="20"/>
                    </a:lnTo>
                    <a:lnTo>
                      <a:pt x="12" y="20"/>
                    </a:lnTo>
                    <a:lnTo>
                      <a:pt x="12" y="20"/>
                    </a:lnTo>
                    <a:lnTo>
                      <a:pt x="12" y="20"/>
                    </a:lnTo>
                    <a:lnTo>
                      <a:pt x="12" y="16"/>
                    </a:lnTo>
                    <a:lnTo>
                      <a:pt x="8" y="16"/>
                    </a:lnTo>
                    <a:lnTo>
                      <a:pt x="8" y="12"/>
                    </a:lnTo>
                    <a:lnTo>
                      <a:pt x="8" y="12"/>
                    </a:lnTo>
                    <a:lnTo>
                      <a:pt x="8" y="12"/>
                    </a:lnTo>
                    <a:lnTo>
                      <a:pt x="8" y="12"/>
                    </a:lnTo>
                    <a:lnTo>
                      <a:pt x="8" y="12"/>
                    </a:lnTo>
                    <a:lnTo>
                      <a:pt x="8" y="12"/>
                    </a:lnTo>
                    <a:lnTo>
                      <a:pt x="8" y="12"/>
                    </a:lnTo>
                    <a:lnTo>
                      <a:pt x="8" y="12"/>
                    </a:lnTo>
                    <a:lnTo>
                      <a:pt x="8" y="12"/>
                    </a:lnTo>
                    <a:lnTo>
                      <a:pt x="8" y="12"/>
                    </a:lnTo>
                    <a:lnTo>
                      <a:pt x="8" y="12"/>
                    </a:lnTo>
                    <a:lnTo>
                      <a:pt x="8" y="12"/>
                    </a:lnTo>
                    <a:lnTo>
                      <a:pt x="8" y="8"/>
                    </a:lnTo>
                    <a:lnTo>
                      <a:pt x="8" y="8"/>
                    </a:lnTo>
                    <a:lnTo>
                      <a:pt x="8" y="8"/>
                    </a:lnTo>
                    <a:lnTo>
                      <a:pt x="8" y="8"/>
                    </a:lnTo>
                    <a:lnTo>
                      <a:pt x="4" y="4"/>
                    </a:lnTo>
                    <a:lnTo>
                      <a:pt x="4" y="4"/>
                    </a:lnTo>
                    <a:lnTo>
                      <a:pt x="4" y="4"/>
                    </a:lnTo>
                    <a:lnTo>
                      <a:pt x="8" y="4"/>
                    </a:lnTo>
                    <a:lnTo>
                      <a:pt x="8" y="4"/>
                    </a:lnTo>
                    <a:lnTo>
                      <a:pt x="8" y="4"/>
                    </a:lnTo>
                    <a:lnTo>
                      <a:pt x="12" y="4"/>
                    </a:lnTo>
                    <a:lnTo>
                      <a:pt x="12" y="4"/>
                    </a:lnTo>
                    <a:lnTo>
                      <a:pt x="12" y="4"/>
                    </a:lnTo>
                    <a:lnTo>
                      <a:pt x="16" y="0"/>
                    </a:lnTo>
                    <a:lnTo>
                      <a:pt x="16" y="0"/>
                    </a:lnTo>
                    <a:lnTo>
                      <a:pt x="16" y="0"/>
                    </a:lnTo>
                    <a:lnTo>
                      <a:pt x="16" y="0"/>
                    </a:lnTo>
                    <a:lnTo>
                      <a:pt x="20" y="0"/>
                    </a:lnTo>
                    <a:lnTo>
                      <a:pt x="20" y="0"/>
                    </a:lnTo>
                    <a:lnTo>
                      <a:pt x="20" y="0"/>
                    </a:lnTo>
                    <a:lnTo>
                      <a:pt x="20" y="0"/>
                    </a:lnTo>
                    <a:lnTo>
                      <a:pt x="24" y="0"/>
                    </a:lnTo>
                    <a:lnTo>
                      <a:pt x="24" y="0"/>
                    </a:lnTo>
                    <a:lnTo>
                      <a:pt x="26" y="0"/>
                    </a:lnTo>
                    <a:lnTo>
                      <a:pt x="26" y="0"/>
                    </a:lnTo>
                    <a:lnTo>
                      <a:pt x="26" y="0"/>
                    </a:lnTo>
                    <a:lnTo>
                      <a:pt x="26" y="0"/>
                    </a:lnTo>
                    <a:lnTo>
                      <a:pt x="26" y="4"/>
                    </a:lnTo>
                    <a:lnTo>
                      <a:pt x="26" y="4"/>
                    </a:lnTo>
                    <a:lnTo>
                      <a:pt x="30" y="4"/>
                    </a:lnTo>
                    <a:lnTo>
                      <a:pt x="30" y="4"/>
                    </a:lnTo>
                    <a:lnTo>
                      <a:pt x="30" y="4"/>
                    </a:lnTo>
                    <a:lnTo>
                      <a:pt x="30" y="8"/>
                    </a:lnTo>
                    <a:lnTo>
                      <a:pt x="30" y="8"/>
                    </a:lnTo>
                    <a:lnTo>
                      <a:pt x="34" y="8"/>
                    </a:lnTo>
                    <a:lnTo>
                      <a:pt x="34" y="8"/>
                    </a:lnTo>
                    <a:lnTo>
                      <a:pt x="34" y="8"/>
                    </a:lnTo>
                    <a:lnTo>
                      <a:pt x="34" y="8"/>
                    </a:lnTo>
                    <a:lnTo>
                      <a:pt x="34" y="12"/>
                    </a:lnTo>
                    <a:lnTo>
                      <a:pt x="34" y="12"/>
                    </a:lnTo>
                    <a:lnTo>
                      <a:pt x="34" y="12"/>
                    </a:lnTo>
                    <a:lnTo>
                      <a:pt x="34" y="12"/>
                    </a:lnTo>
                    <a:lnTo>
                      <a:pt x="34" y="12"/>
                    </a:lnTo>
                    <a:lnTo>
                      <a:pt x="38" y="16"/>
                    </a:lnTo>
                    <a:lnTo>
                      <a:pt x="38" y="16"/>
                    </a:lnTo>
                    <a:lnTo>
                      <a:pt x="42" y="20"/>
                    </a:lnTo>
                    <a:lnTo>
                      <a:pt x="42" y="20"/>
                    </a:lnTo>
                    <a:lnTo>
                      <a:pt x="42" y="20"/>
                    </a:lnTo>
                    <a:lnTo>
                      <a:pt x="42" y="20"/>
                    </a:lnTo>
                    <a:lnTo>
                      <a:pt x="46" y="20"/>
                    </a:lnTo>
                    <a:lnTo>
                      <a:pt x="46" y="20"/>
                    </a:lnTo>
                    <a:lnTo>
                      <a:pt x="42" y="24"/>
                    </a:lnTo>
                    <a:lnTo>
                      <a:pt x="42" y="24"/>
                    </a:lnTo>
                    <a:lnTo>
                      <a:pt x="42" y="24"/>
                    </a:lnTo>
                    <a:lnTo>
                      <a:pt x="42" y="24"/>
                    </a:lnTo>
                    <a:lnTo>
                      <a:pt x="42" y="24"/>
                    </a:lnTo>
                    <a:lnTo>
                      <a:pt x="42" y="24"/>
                    </a:lnTo>
                    <a:lnTo>
                      <a:pt x="46" y="24"/>
                    </a:lnTo>
                    <a:lnTo>
                      <a:pt x="46" y="28"/>
                    </a:lnTo>
                    <a:lnTo>
                      <a:pt x="46" y="28"/>
                    </a:lnTo>
                    <a:lnTo>
                      <a:pt x="46" y="28"/>
                    </a:lnTo>
                    <a:lnTo>
                      <a:pt x="46" y="28"/>
                    </a:lnTo>
                    <a:lnTo>
                      <a:pt x="42" y="28"/>
                    </a:lnTo>
                    <a:lnTo>
                      <a:pt x="42" y="28"/>
                    </a:lnTo>
                    <a:lnTo>
                      <a:pt x="42" y="28"/>
                    </a:lnTo>
                    <a:lnTo>
                      <a:pt x="42" y="28"/>
                    </a:lnTo>
                    <a:lnTo>
                      <a:pt x="42" y="28"/>
                    </a:lnTo>
                    <a:lnTo>
                      <a:pt x="42" y="28"/>
                    </a:lnTo>
                    <a:lnTo>
                      <a:pt x="42" y="28"/>
                    </a:lnTo>
                    <a:lnTo>
                      <a:pt x="46" y="28"/>
                    </a:lnTo>
                    <a:lnTo>
                      <a:pt x="46" y="28"/>
                    </a:lnTo>
                    <a:lnTo>
                      <a:pt x="46" y="28"/>
                    </a:lnTo>
                    <a:lnTo>
                      <a:pt x="46" y="30"/>
                    </a:lnTo>
                    <a:lnTo>
                      <a:pt x="46" y="30"/>
                    </a:lnTo>
                    <a:lnTo>
                      <a:pt x="46" y="30"/>
                    </a:lnTo>
                    <a:lnTo>
                      <a:pt x="46" y="30"/>
                    </a:lnTo>
                    <a:lnTo>
                      <a:pt x="50" y="30"/>
                    </a:lnTo>
                    <a:lnTo>
                      <a:pt x="50" y="30"/>
                    </a:lnTo>
                    <a:lnTo>
                      <a:pt x="50" y="30"/>
                    </a:lnTo>
                    <a:lnTo>
                      <a:pt x="52" y="30"/>
                    </a:lnTo>
                    <a:lnTo>
                      <a:pt x="52" y="30"/>
                    </a:lnTo>
                    <a:lnTo>
                      <a:pt x="52" y="30"/>
                    </a:lnTo>
                    <a:lnTo>
                      <a:pt x="52" y="34"/>
                    </a:lnTo>
                    <a:lnTo>
                      <a:pt x="52" y="34"/>
                    </a:lnTo>
                    <a:lnTo>
                      <a:pt x="52" y="34"/>
                    </a:lnTo>
                    <a:lnTo>
                      <a:pt x="52" y="30"/>
                    </a:lnTo>
                    <a:lnTo>
                      <a:pt x="56" y="30"/>
                    </a:lnTo>
                    <a:lnTo>
                      <a:pt x="56" y="30"/>
                    </a:lnTo>
                    <a:lnTo>
                      <a:pt x="56" y="30"/>
                    </a:lnTo>
                    <a:lnTo>
                      <a:pt x="56" y="30"/>
                    </a:lnTo>
                    <a:lnTo>
                      <a:pt x="56" y="30"/>
                    </a:lnTo>
                    <a:lnTo>
                      <a:pt x="56" y="30"/>
                    </a:lnTo>
                    <a:lnTo>
                      <a:pt x="56" y="30"/>
                    </a:lnTo>
                    <a:lnTo>
                      <a:pt x="60" y="30"/>
                    </a:lnTo>
                    <a:lnTo>
                      <a:pt x="60" y="30"/>
                    </a:lnTo>
                    <a:lnTo>
                      <a:pt x="60" y="30"/>
                    </a:lnTo>
                    <a:lnTo>
                      <a:pt x="60" y="30"/>
                    </a:lnTo>
                    <a:lnTo>
                      <a:pt x="60" y="30"/>
                    </a:lnTo>
                    <a:lnTo>
                      <a:pt x="60" y="30"/>
                    </a:lnTo>
                    <a:lnTo>
                      <a:pt x="60" y="30"/>
                    </a:lnTo>
                    <a:lnTo>
                      <a:pt x="60" y="34"/>
                    </a:lnTo>
                    <a:lnTo>
                      <a:pt x="60" y="34"/>
                    </a:lnTo>
                    <a:lnTo>
                      <a:pt x="60" y="34"/>
                    </a:lnTo>
                    <a:lnTo>
                      <a:pt x="60" y="34"/>
                    </a:lnTo>
                    <a:lnTo>
                      <a:pt x="60" y="30"/>
                    </a:lnTo>
                    <a:lnTo>
                      <a:pt x="60" y="30"/>
                    </a:lnTo>
                    <a:lnTo>
                      <a:pt x="56" y="34"/>
                    </a:lnTo>
                    <a:lnTo>
                      <a:pt x="56" y="34"/>
                    </a:lnTo>
                    <a:lnTo>
                      <a:pt x="60" y="38"/>
                    </a:lnTo>
                    <a:lnTo>
                      <a:pt x="60" y="38"/>
                    </a:lnTo>
                    <a:lnTo>
                      <a:pt x="60" y="38"/>
                    </a:lnTo>
                    <a:lnTo>
                      <a:pt x="60" y="38"/>
                    </a:lnTo>
                    <a:lnTo>
                      <a:pt x="60" y="38"/>
                    </a:lnTo>
                    <a:lnTo>
                      <a:pt x="60" y="38"/>
                    </a:lnTo>
                    <a:lnTo>
                      <a:pt x="60" y="38"/>
                    </a:lnTo>
                    <a:lnTo>
                      <a:pt x="60" y="38"/>
                    </a:lnTo>
                    <a:lnTo>
                      <a:pt x="60" y="38"/>
                    </a:lnTo>
                    <a:lnTo>
                      <a:pt x="60" y="38"/>
                    </a:lnTo>
                    <a:lnTo>
                      <a:pt x="60" y="42"/>
                    </a:lnTo>
                    <a:lnTo>
                      <a:pt x="60" y="42"/>
                    </a:lnTo>
                    <a:lnTo>
                      <a:pt x="60" y="42"/>
                    </a:lnTo>
                    <a:lnTo>
                      <a:pt x="56" y="42"/>
                    </a:lnTo>
                    <a:lnTo>
                      <a:pt x="56" y="46"/>
                    </a:lnTo>
                    <a:lnTo>
                      <a:pt x="56" y="50"/>
                    </a:lnTo>
                    <a:lnTo>
                      <a:pt x="60" y="54"/>
                    </a:lnTo>
                    <a:lnTo>
                      <a:pt x="60" y="54"/>
                    </a:lnTo>
                    <a:lnTo>
                      <a:pt x="60" y="58"/>
                    </a:lnTo>
                    <a:lnTo>
                      <a:pt x="60" y="58"/>
                    </a:lnTo>
                    <a:lnTo>
                      <a:pt x="60" y="58"/>
                    </a:lnTo>
                    <a:lnTo>
                      <a:pt x="64" y="58"/>
                    </a:lnTo>
                    <a:lnTo>
                      <a:pt x="64" y="58"/>
                    </a:lnTo>
                    <a:lnTo>
                      <a:pt x="64" y="60"/>
                    </a:lnTo>
                    <a:lnTo>
                      <a:pt x="64" y="60"/>
                    </a:lnTo>
                    <a:lnTo>
                      <a:pt x="64" y="60"/>
                    </a:lnTo>
                    <a:lnTo>
                      <a:pt x="64" y="60"/>
                    </a:lnTo>
                    <a:lnTo>
                      <a:pt x="64" y="60"/>
                    </a:lnTo>
                    <a:lnTo>
                      <a:pt x="60" y="64"/>
                    </a:lnTo>
                    <a:lnTo>
                      <a:pt x="60" y="64"/>
                    </a:lnTo>
                    <a:lnTo>
                      <a:pt x="60" y="64"/>
                    </a:lnTo>
                    <a:lnTo>
                      <a:pt x="60" y="64"/>
                    </a:lnTo>
                    <a:lnTo>
                      <a:pt x="56" y="64"/>
                    </a:lnTo>
                    <a:lnTo>
                      <a:pt x="56" y="68"/>
                    </a:lnTo>
                    <a:lnTo>
                      <a:pt x="56" y="72"/>
                    </a:lnTo>
                    <a:lnTo>
                      <a:pt x="56" y="72"/>
                    </a:lnTo>
                    <a:lnTo>
                      <a:pt x="56" y="72"/>
                    </a:lnTo>
                    <a:lnTo>
                      <a:pt x="60" y="72"/>
                    </a:lnTo>
                    <a:lnTo>
                      <a:pt x="60" y="72"/>
                    </a:lnTo>
                    <a:lnTo>
                      <a:pt x="60" y="76"/>
                    </a:lnTo>
                    <a:lnTo>
                      <a:pt x="56" y="76"/>
                    </a:lnTo>
                    <a:lnTo>
                      <a:pt x="56" y="76"/>
                    </a:lnTo>
                    <a:lnTo>
                      <a:pt x="56" y="76"/>
                    </a:lnTo>
                    <a:lnTo>
                      <a:pt x="56" y="76"/>
                    </a:lnTo>
                    <a:lnTo>
                      <a:pt x="56" y="76"/>
                    </a:lnTo>
                    <a:lnTo>
                      <a:pt x="52" y="76"/>
                    </a:lnTo>
                    <a:lnTo>
                      <a:pt x="52" y="76"/>
                    </a:lnTo>
                    <a:lnTo>
                      <a:pt x="52" y="76"/>
                    </a:lnTo>
                    <a:lnTo>
                      <a:pt x="52" y="76"/>
                    </a:lnTo>
                    <a:lnTo>
                      <a:pt x="50" y="76"/>
                    </a:lnTo>
                    <a:lnTo>
                      <a:pt x="50" y="76"/>
                    </a:lnTo>
                    <a:lnTo>
                      <a:pt x="50" y="78"/>
                    </a:lnTo>
                    <a:lnTo>
                      <a:pt x="46" y="78"/>
                    </a:lnTo>
                    <a:lnTo>
                      <a:pt x="46" y="78"/>
                    </a:lnTo>
                    <a:lnTo>
                      <a:pt x="46" y="78"/>
                    </a:lnTo>
                    <a:lnTo>
                      <a:pt x="46" y="78"/>
                    </a:lnTo>
                    <a:lnTo>
                      <a:pt x="42" y="78"/>
                    </a:lnTo>
                    <a:lnTo>
                      <a:pt x="42" y="78"/>
                    </a:lnTo>
                    <a:lnTo>
                      <a:pt x="42" y="78"/>
                    </a:lnTo>
                    <a:lnTo>
                      <a:pt x="42" y="78"/>
                    </a:lnTo>
                    <a:lnTo>
                      <a:pt x="38" y="78"/>
                    </a:lnTo>
                    <a:lnTo>
                      <a:pt x="38" y="78"/>
                    </a:lnTo>
                    <a:lnTo>
                      <a:pt x="34" y="78"/>
                    </a:lnTo>
                    <a:lnTo>
                      <a:pt x="34" y="82"/>
                    </a:lnTo>
                    <a:lnTo>
                      <a:pt x="34" y="82"/>
                    </a:lnTo>
                    <a:lnTo>
                      <a:pt x="34" y="82"/>
                    </a:lnTo>
                    <a:lnTo>
                      <a:pt x="34" y="82"/>
                    </a:lnTo>
                    <a:lnTo>
                      <a:pt x="34" y="86"/>
                    </a:lnTo>
                    <a:lnTo>
                      <a:pt x="34" y="86"/>
                    </a:lnTo>
                    <a:lnTo>
                      <a:pt x="30" y="86"/>
                    </a:lnTo>
                    <a:lnTo>
                      <a:pt x="30" y="86"/>
                    </a:lnTo>
                    <a:lnTo>
                      <a:pt x="30" y="82"/>
                    </a:lnTo>
                    <a:lnTo>
                      <a:pt x="30" y="82"/>
                    </a:lnTo>
                    <a:lnTo>
                      <a:pt x="30" y="82"/>
                    </a:lnTo>
                    <a:lnTo>
                      <a:pt x="30" y="82"/>
                    </a:lnTo>
                    <a:lnTo>
                      <a:pt x="30" y="78"/>
                    </a:lnTo>
                    <a:lnTo>
                      <a:pt x="30" y="78"/>
                    </a:lnTo>
                    <a:lnTo>
                      <a:pt x="30" y="78"/>
                    </a:lnTo>
                    <a:lnTo>
                      <a:pt x="26" y="76"/>
                    </a:lnTo>
                    <a:lnTo>
                      <a:pt x="26" y="76"/>
                    </a:lnTo>
                    <a:lnTo>
                      <a:pt x="26" y="76"/>
                    </a:lnTo>
                    <a:lnTo>
                      <a:pt x="26" y="76"/>
                    </a:lnTo>
                    <a:lnTo>
                      <a:pt x="26" y="76"/>
                    </a:lnTo>
                    <a:lnTo>
                      <a:pt x="26" y="72"/>
                    </a:lnTo>
                    <a:lnTo>
                      <a:pt x="24" y="72"/>
                    </a:lnTo>
                    <a:lnTo>
                      <a:pt x="24" y="72"/>
                    </a:lnTo>
                    <a:lnTo>
                      <a:pt x="24" y="72"/>
                    </a:lnTo>
                    <a:lnTo>
                      <a:pt x="24" y="72"/>
                    </a:lnTo>
                    <a:lnTo>
                      <a:pt x="20" y="76"/>
                    </a:lnTo>
                    <a:lnTo>
                      <a:pt x="20" y="72"/>
                    </a:lnTo>
                    <a:lnTo>
                      <a:pt x="20" y="72"/>
                    </a:lnTo>
                    <a:lnTo>
                      <a:pt x="20" y="72"/>
                    </a:lnTo>
                    <a:lnTo>
                      <a:pt x="20" y="72"/>
                    </a:lnTo>
                    <a:lnTo>
                      <a:pt x="20" y="72"/>
                    </a:lnTo>
                    <a:lnTo>
                      <a:pt x="20" y="72"/>
                    </a:lnTo>
                    <a:lnTo>
                      <a:pt x="20" y="72"/>
                    </a:lnTo>
                    <a:lnTo>
                      <a:pt x="20" y="72"/>
                    </a:lnTo>
                    <a:lnTo>
                      <a:pt x="16" y="72"/>
                    </a:lnTo>
                    <a:lnTo>
                      <a:pt x="16" y="72"/>
                    </a:lnTo>
                    <a:lnTo>
                      <a:pt x="16" y="76"/>
                    </a:lnTo>
                    <a:lnTo>
                      <a:pt x="12" y="78"/>
                    </a:lnTo>
                    <a:lnTo>
                      <a:pt x="12" y="78"/>
                    </a:lnTo>
                    <a:lnTo>
                      <a:pt x="16" y="78"/>
                    </a:lnTo>
                    <a:lnTo>
                      <a:pt x="16" y="78"/>
                    </a:lnTo>
                    <a:lnTo>
                      <a:pt x="16" y="82"/>
                    </a:lnTo>
                    <a:lnTo>
                      <a:pt x="12" y="82"/>
                    </a:lnTo>
                    <a:lnTo>
                      <a:pt x="12" y="82"/>
                    </a:lnTo>
                    <a:lnTo>
                      <a:pt x="16" y="86"/>
                    </a:lnTo>
                    <a:lnTo>
                      <a:pt x="12" y="86"/>
                    </a:lnTo>
                    <a:lnTo>
                      <a:pt x="12" y="86"/>
                    </a:lnTo>
                    <a:lnTo>
                      <a:pt x="12" y="82"/>
                    </a:lnTo>
                    <a:lnTo>
                      <a:pt x="12" y="82"/>
                    </a:lnTo>
                    <a:lnTo>
                      <a:pt x="12" y="82"/>
                    </a:lnTo>
                    <a:lnTo>
                      <a:pt x="12" y="82"/>
                    </a:lnTo>
                    <a:lnTo>
                      <a:pt x="12" y="82"/>
                    </a:lnTo>
                    <a:lnTo>
                      <a:pt x="12" y="82"/>
                    </a:lnTo>
                    <a:lnTo>
                      <a:pt x="8" y="78"/>
                    </a:lnTo>
                    <a:lnTo>
                      <a:pt x="8" y="78"/>
                    </a:lnTo>
                    <a:lnTo>
                      <a:pt x="8" y="78"/>
                    </a:lnTo>
                    <a:lnTo>
                      <a:pt x="8" y="78"/>
                    </a:lnTo>
                    <a:lnTo>
                      <a:pt x="8" y="78"/>
                    </a:lnTo>
                    <a:lnTo>
                      <a:pt x="8" y="76"/>
                    </a:lnTo>
                    <a:lnTo>
                      <a:pt x="4" y="78"/>
                    </a:lnTo>
                    <a:lnTo>
                      <a:pt x="4" y="76"/>
                    </a:lnTo>
                    <a:lnTo>
                      <a:pt x="4" y="76"/>
                    </a:lnTo>
                    <a:lnTo>
                      <a:pt x="4" y="76"/>
                    </a:lnTo>
                    <a:lnTo>
                      <a:pt x="0" y="76"/>
                    </a:lnTo>
                    <a:lnTo>
                      <a:pt x="4" y="76"/>
                    </a:lnTo>
                    <a:lnTo>
                      <a:pt x="4" y="76"/>
                    </a:lnTo>
                    <a:lnTo>
                      <a:pt x="4" y="76"/>
                    </a:lnTo>
                    <a:lnTo>
                      <a:pt x="4" y="76"/>
                    </a:lnTo>
                    <a:lnTo>
                      <a:pt x="4" y="76"/>
                    </a:lnTo>
                    <a:lnTo>
                      <a:pt x="0" y="76"/>
                    </a:lnTo>
                    <a:lnTo>
                      <a:pt x="0" y="76"/>
                    </a:lnTo>
                    <a:lnTo>
                      <a:pt x="0" y="76"/>
                    </a:lnTo>
                    <a:lnTo>
                      <a:pt x="0" y="76"/>
                    </a:lnTo>
                    <a:lnTo>
                      <a:pt x="0" y="72"/>
                    </a:lnTo>
                    <a:lnTo>
                      <a:pt x="0" y="72"/>
                    </a:lnTo>
                    <a:lnTo>
                      <a:pt x="0" y="72"/>
                    </a:lnTo>
                    <a:lnTo>
                      <a:pt x="0" y="72"/>
                    </a:lnTo>
                    <a:lnTo>
                      <a:pt x="0" y="7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0" name="Freeform 120">
                <a:extLst>
                  <a:ext uri="{FF2B5EF4-FFF2-40B4-BE49-F238E27FC236}">
                    <a16:creationId xmlns:a16="http://schemas.microsoft.com/office/drawing/2014/main" id="{3C74059C-DA90-4D58-B40D-5A3C7A78ABFB}"/>
                  </a:ext>
                </a:extLst>
              </p:cNvPr>
              <p:cNvSpPr>
                <a:spLocks/>
              </p:cNvSpPr>
              <p:nvPr/>
            </p:nvSpPr>
            <p:spPr bwMode="auto">
              <a:xfrm>
                <a:off x="6757501" y="2860674"/>
                <a:ext cx="159429" cy="74753"/>
              </a:xfrm>
              <a:custGeom>
                <a:avLst/>
                <a:gdLst>
                  <a:gd name="T0" fmla="*/ 30 w 82"/>
                  <a:gd name="T1" fmla="*/ 30 h 38"/>
                  <a:gd name="T2" fmla="*/ 26 w 82"/>
                  <a:gd name="T3" fmla="*/ 34 h 38"/>
                  <a:gd name="T4" fmla="*/ 30 w 82"/>
                  <a:gd name="T5" fmla="*/ 38 h 38"/>
                  <a:gd name="T6" fmla="*/ 26 w 82"/>
                  <a:gd name="T7" fmla="*/ 38 h 38"/>
                  <a:gd name="T8" fmla="*/ 22 w 82"/>
                  <a:gd name="T9" fmla="*/ 38 h 38"/>
                  <a:gd name="T10" fmla="*/ 22 w 82"/>
                  <a:gd name="T11" fmla="*/ 38 h 38"/>
                  <a:gd name="T12" fmla="*/ 20 w 82"/>
                  <a:gd name="T13" fmla="*/ 38 h 38"/>
                  <a:gd name="T14" fmla="*/ 16 w 82"/>
                  <a:gd name="T15" fmla="*/ 38 h 38"/>
                  <a:gd name="T16" fmla="*/ 8 w 82"/>
                  <a:gd name="T17" fmla="*/ 34 h 38"/>
                  <a:gd name="T18" fmla="*/ 8 w 82"/>
                  <a:gd name="T19" fmla="*/ 34 h 38"/>
                  <a:gd name="T20" fmla="*/ 4 w 82"/>
                  <a:gd name="T21" fmla="*/ 34 h 38"/>
                  <a:gd name="T22" fmla="*/ 4 w 82"/>
                  <a:gd name="T23" fmla="*/ 30 h 38"/>
                  <a:gd name="T24" fmla="*/ 0 w 82"/>
                  <a:gd name="T25" fmla="*/ 26 h 38"/>
                  <a:gd name="T26" fmla="*/ 0 w 82"/>
                  <a:gd name="T27" fmla="*/ 22 h 38"/>
                  <a:gd name="T28" fmla="*/ 0 w 82"/>
                  <a:gd name="T29" fmla="*/ 18 h 38"/>
                  <a:gd name="T30" fmla="*/ 4 w 82"/>
                  <a:gd name="T31" fmla="*/ 14 h 38"/>
                  <a:gd name="T32" fmla="*/ 8 w 82"/>
                  <a:gd name="T33" fmla="*/ 14 h 38"/>
                  <a:gd name="T34" fmla="*/ 12 w 82"/>
                  <a:gd name="T35" fmla="*/ 14 h 38"/>
                  <a:gd name="T36" fmla="*/ 16 w 82"/>
                  <a:gd name="T37" fmla="*/ 12 h 38"/>
                  <a:gd name="T38" fmla="*/ 20 w 82"/>
                  <a:gd name="T39" fmla="*/ 8 h 38"/>
                  <a:gd name="T40" fmla="*/ 20 w 82"/>
                  <a:gd name="T41" fmla="*/ 8 h 38"/>
                  <a:gd name="T42" fmla="*/ 22 w 82"/>
                  <a:gd name="T43" fmla="*/ 4 h 38"/>
                  <a:gd name="T44" fmla="*/ 30 w 82"/>
                  <a:gd name="T45" fmla="*/ 0 h 38"/>
                  <a:gd name="T46" fmla="*/ 30 w 82"/>
                  <a:gd name="T47" fmla="*/ 4 h 38"/>
                  <a:gd name="T48" fmla="*/ 34 w 82"/>
                  <a:gd name="T49" fmla="*/ 0 h 38"/>
                  <a:gd name="T50" fmla="*/ 38 w 82"/>
                  <a:gd name="T51" fmla="*/ 0 h 38"/>
                  <a:gd name="T52" fmla="*/ 42 w 82"/>
                  <a:gd name="T53" fmla="*/ 4 h 38"/>
                  <a:gd name="T54" fmla="*/ 42 w 82"/>
                  <a:gd name="T55" fmla="*/ 8 h 38"/>
                  <a:gd name="T56" fmla="*/ 42 w 82"/>
                  <a:gd name="T57" fmla="*/ 8 h 38"/>
                  <a:gd name="T58" fmla="*/ 46 w 82"/>
                  <a:gd name="T59" fmla="*/ 8 h 38"/>
                  <a:gd name="T60" fmla="*/ 46 w 82"/>
                  <a:gd name="T61" fmla="*/ 8 h 38"/>
                  <a:gd name="T62" fmla="*/ 48 w 82"/>
                  <a:gd name="T63" fmla="*/ 4 h 38"/>
                  <a:gd name="T64" fmla="*/ 56 w 82"/>
                  <a:gd name="T65" fmla="*/ 4 h 38"/>
                  <a:gd name="T66" fmla="*/ 60 w 82"/>
                  <a:gd name="T67" fmla="*/ 8 h 38"/>
                  <a:gd name="T68" fmla="*/ 64 w 82"/>
                  <a:gd name="T69" fmla="*/ 4 h 38"/>
                  <a:gd name="T70" fmla="*/ 68 w 82"/>
                  <a:gd name="T71" fmla="*/ 4 h 38"/>
                  <a:gd name="T72" fmla="*/ 72 w 82"/>
                  <a:gd name="T73" fmla="*/ 4 h 38"/>
                  <a:gd name="T74" fmla="*/ 74 w 82"/>
                  <a:gd name="T75" fmla="*/ 8 h 38"/>
                  <a:gd name="T76" fmla="*/ 82 w 82"/>
                  <a:gd name="T77" fmla="*/ 12 h 38"/>
                  <a:gd name="T78" fmla="*/ 78 w 82"/>
                  <a:gd name="T79" fmla="*/ 14 h 38"/>
                  <a:gd name="T80" fmla="*/ 74 w 82"/>
                  <a:gd name="T81" fmla="*/ 22 h 38"/>
                  <a:gd name="T82" fmla="*/ 74 w 82"/>
                  <a:gd name="T83" fmla="*/ 26 h 38"/>
                  <a:gd name="T84" fmla="*/ 72 w 82"/>
                  <a:gd name="T85" fmla="*/ 26 h 38"/>
                  <a:gd name="T86" fmla="*/ 68 w 82"/>
                  <a:gd name="T87" fmla="*/ 26 h 38"/>
                  <a:gd name="T88" fmla="*/ 64 w 82"/>
                  <a:gd name="T89" fmla="*/ 22 h 38"/>
                  <a:gd name="T90" fmla="*/ 60 w 82"/>
                  <a:gd name="T91" fmla="*/ 22 h 38"/>
                  <a:gd name="T92" fmla="*/ 56 w 82"/>
                  <a:gd name="T93" fmla="*/ 22 h 38"/>
                  <a:gd name="T94" fmla="*/ 52 w 82"/>
                  <a:gd name="T95" fmla="*/ 22 h 38"/>
                  <a:gd name="T96" fmla="*/ 48 w 82"/>
                  <a:gd name="T97" fmla="*/ 26 h 38"/>
                  <a:gd name="T98" fmla="*/ 48 w 82"/>
                  <a:gd name="T99" fmla="*/ 26 h 38"/>
                  <a:gd name="T100" fmla="*/ 46 w 82"/>
                  <a:gd name="T101" fmla="*/ 30 h 38"/>
                  <a:gd name="T102" fmla="*/ 46 w 82"/>
                  <a:gd name="T103" fmla="*/ 30 h 38"/>
                  <a:gd name="T104" fmla="*/ 42 w 82"/>
                  <a:gd name="T105" fmla="*/ 30 h 38"/>
                  <a:gd name="T106" fmla="*/ 38 w 82"/>
                  <a:gd name="T107" fmla="*/ 30 h 38"/>
                  <a:gd name="T108" fmla="*/ 30 w 82"/>
                  <a:gd name="T10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 h="38">
                    <a:moveTo>
                      <a:pt x="30" y="30"/>
                    </a:moveTo>
                    <a:lnTo>
                      <a:pt x="30" y="30"/>
                    </a:lnTo>
                    <a:lnTo>
                      <a:pt x="30" y="30"/>
                    </a:lnTo>
                    <a:lnTo>
                      <a:pt x="30" y="30"/>
                    </a:lnTo>
                    <a:lnTo>
                      <a:pt x="30" y="34"/>
                    </a:lnTo>
                    <a:lnTo>
                      <a:pt x="26" y="34"/>
                    </a:lnTo>
                    <a:lnTo>
                      <a:pt x="26" y="34"/>
                    </a:lnTo>
                    <a:lnTo>
                      <a:pt x="26" y="34"/>
                    </a:lnTo>
                    <a:lnTo>
                      <a:pt x="26" y="34"/>
                    </a:lnTo>
                    <a:lnTo>
                      <a:pt x="26" y="38"/>
                    </a:lnTo>
                    <a:lnTo>
                      <a:pt x="30" y="38"/>
                    </a:lnTo>
                    <a:lnTo>
                      <a:pt x="30" y="38"/>
                    </a:lnTo>
                    <a:lnTo>
                      <a:pt x="26" y="38"/>
                    </a:lnTo>
                    <a:lnTo>
                      <a:pt x="26" y="38"/>
                    </a:lnTo>
                    <a:lnTo>
                      <a:pt x="26" y="38"/>
                    </a:lnTo>
                    <a:lnTo>
                      <a:pt x="26" y="38"/>
                    </a:lnTo>
                    <a:lnTo>
                      <a:pt x="26" y="38"/>
                    </a:lnTo>
                    <a:lnTo>
                      <a:pt x="26" y="38"/>
                    </a:lnTo>
                    <a:lnTo>
                      <a:pt x="26" y="38"/>
                    </a:lnTo>
                    <a:lnTo>
                      <a:pt x="22" y="38"/>
                    </a:lnTo>
                    <a:lnTo>
                      <a:pt x="22" y="38"/>
                    </a:lnTo>
                    <a:lnTo>
                      <a:pt x="22" y="38"/>
                    </a:lnTo>
                    <a:lnTo>
                      <a:pt x="22" y="38"/>
                    </a:lnTo>
                    <a:lnTo>
                      <a:pt x="22" y="38"/>
                    </a:lnTo>
                    <a:lnTo>
                      <a:pt x="20" y="38"/>
                    </a:lnTo>
                    <a:lnTo>
                      <a:pt x="20" y="38"/>
                    </a:lnTo>
                    <a:lnTo>
                      <a:pt x="20" y="38"/>
                    </a:lnTo>
                    <a:lnTo>
                      <a:pt x="20" y="38"/>
                    </a:lnTo>
                    <a:lnTo>
                      <a:pt x="16" y="38"/>
                    </a:lnTo>
                    <a:lnTo>
                      <a:pt x="16" y="38"/>
                    </a:lnTo>
                    <a:lnTo>
                      <a:pt x="16" y="38"/>
                    </a:lnTo>
                    <a:lnTo>
                      <a:pt x="16" y="38"/>
                    </a:lnTo>
                    <a:lnTo>
                      <a:pt x="12" y="38"/>
                    </a:lnTo>
                    <a:lnTo>
                      <a:pt x="8" y="34"/>
                    </a:lnTo>
                    <a:lnTo>
                      <a:pt x="8" y="34"/>
                    </a:lnTo>
                    <a:lnTo>
                      <a:pt x="8" y="34"/>
                    </a:lnTo>
                    <a:lnTo>
                      <a:pt x="8" y="34"/>
                    </a:lnTo>
                    <a:lnTo>
                      <a:pt x="8" y="34"/>
                    </a:lnTo>
                    <a:lnTo>
                      <a:pt x="8" y="34"/>
                    </a:lnTo>
                    <a:lnTo>
                      <a:pt x="8" y="34"/>
                    </a:lnTo>
                    <a:lnTo>
                      <a:pt x="4" y="34"/>
                    </a:lnTo>
                    <a:lnTo>
                      <a:pt x="4" y="34"/>
                    </a:lnTo>
                    <a:lnTo>
                      <a:pt x="4" y="34"/>
                    </a:lnTo>
                    <a:lnTo>
                      <a:pt x="4" y="34"/>
                    </a:lnTo>
                    <a:lnTo>
                      <a:pt x="4" y="34"/>
                    </a:lnTo>
                    <a:lnTo>
                      <a:pt x="4" y="30"/>
                    </a:lnTo>
                    <a:lnTo>
                      <a:pt x="4" y="30"/>
                    </a:lnTo>
                    <a:lnTo>
                      <a:pt x="4" y="30"/>
                    </a:lnTo>
                    <a:lnTo>
                      <a:pt x="4" y="30"/>
                    </a:lnTo>
                    <a:lnTo>
                      <a:pt x="0" y="30"/>
                    </a:lnTo>
                    <a:lnTo>
                      <a:pt x="0" y="26"/>
                    </a:lnTo>
                    <a:lnTo>
                      <a:pt x="0" y="26"/>
                    </a:lnTo>
                    <a:lnTo>
                      <a:pt x="0" y="26"/>
                    </a:lnTo>
                    <a:lnTo>
                      <a:pt x="0" y="26"/>
                    </a:lnTo>
                    <a:lnTo>
                      <a:pt x="0" y="22"/>
                    </a:lnTo>
                    <a:lnTo>
                      <a:pt x="0" y="22"/>
                    </a:lnTo>
                    <a:lnTo>
                      <a:pt x="0" y="22"/>
                    </a:lnTo>
                    <a:lnTo>
                      <a:pt x="0" y="22"/>
                    </a:lnTo>
                    <a:lnTo>
                      <a:pt x="0" y="22"/>
                    </a:lnTo>
                    <a:lnTo>
                      <a:pt x="0" y="18"/>
                    </a:lnTo>
                    <a:lnTo>
                      <a:pt x="0" y="18"/>
                    </a:lnTo>
                    <a:lnTo>
                      <a:pt x="4" y="18"/>
                    </a:lnTo>
                    <a:lnTo>
                      <a:pt x="4" y="18"/>
                    </a:lnTo>
                    <a:lnTo>
                      <a:pt x="4" y="14"/>
                    </a:lnTo>
                    <a:lnTo>
                      <a:pt x="4" y="14"/>
                    </a:lnTo>
                    <a:lnTo>
                      <a:pt x="4" y="14"/>
                    </a:lnTo>
                    <a:lnTo>
                      <a:pt x="8" y="14"/>
                    </a:lnTo>
                    <a:lnTo>
                      <a:pt x="8" y="14"/>
                    </a:lnTo>
                    <a:lnTo>
                      <a:pt x="8" y="14"/>
                    </a:lnTo>
                    <a:lnTo>
                      <a:pt x="8" y="14"/>
                    </a:lnTo>
                    <a:lnTo>
                      <a:pt x="12" y="14"/>
                    </a:lnTo>
                    <a:lnTo>
                      <a:pt x="12" y="14"/>
                    </a:lnTo>
                    <a:lnTo>
                      <a:pt x="12" y="14"/>
                    </a:lnTo>
                    <a:lnTo>
                      <a:pt x="12" y="14"/>
                    </a:lnTo>
                    <a:lnTo>
                      <a:pt x="16" y="14"/>
                    </a:lnTo>
                    <a:lnTo>
                      <a:pt x="16" y="12"/>
                    </a:lnTo>
                    <a:lnTo>
                      <a:pt x="20" y="12"/>
                    </a:lnTo>
                    <a:lnTo>
                      <a:pt x="20" y="12"/>
                    </a:lnTo>
                    <a:lnTo>
                      <a:pt x="20" y="12"/>
                    </a:lnTo>
                    <a:lnTo>
                      <a:pt x="20" y="8"/>
                    </a:lnTo>
                    <a:lnTo>
                      <a:pt x="20" y="8"/>
                    </a:lnTo>
                    <a:lnTo>
                      <a:pt x="20" y="8"/>
                    </a:lnTo>
                    <a:lnTo>
                      <a:pt x="20" y="8"/>
                    </a:lnTo>
                    <a:lnTo>
                      <a:pt x="20" y="8"/>
                    </a:lnTo>
                    <a:lnTo>
                      <a:pt x="20" y="8"/>
                    </a:lnTo>
                    <a:lnTo>
                      <a:pt x="20" y="8"/>
                    </a:lnTo>
                    <a:lnTo>
                      <a:pt x="22" y="4"/>
                    </a:lnTo>
                    <a:lnTo>
                      <a:pt x="22" y="4"/>
                    </a:lnTo>
                    <a:lnTo>
                      <a:pt x="22" y="4"/>
                    </a:lnTo>
                    <a:lnTo>
                      <a:pt x="26" y="0"/>
                    </a:lnTo>
                    <a:lnTo>
                      <a:pt x="26" y="0"/>
                    </a:lnTo>
                    <a:lnTo>
                      <a:pt x="30" y="0"/>
                    </a:lnTo>
                    <a:lnTo>
                      <a:pt x="30" y="4"/>
                    </a:lnTo>
                    <a:lnTo>
                      <a:pt x="30" y="4"/>
                    </a:lnTo>
                    <a:lnTo>
                      <a:pt x="30" y="4"/>
                    </a:lnTo>
                    <a:lnTo>
                      <a:pt x="30" y="4"/>
                    </a:lnTo>
                    <a:lnTo>
                      <a:pt x="34" y="4"/>
                    </a:lnTo>
                    <a:lnTo>
                      <a:pt x="34" y="4"/>
                    </a:lnTo>
                    <a:lnTo>
                      <a:pt x="34" y="4"/>
                    </a:lnTo>
                    <a:lnTo>
                      <a:pt x="34" y="0"/>
                    </a:lnTo>
                    <a:lnTo>
                      <a:pt x="34" y="0"/>
                    </a:lnTo>
                    <a:lnTo>
                      <a:pt x="38" y="0"/>
                    </a:lnTo>
                    <a:lnTo>
                      <a:pt x="38" y="0"/>
                    </a:lnTo>
                    <a:lnTo>
                      <a:pt x="38" y="0"/>
                    </a:lnTo>
                    <a:lnTo>
                      <a:pt x="38" y="0"/>
                    </a:lnTo>
                    <a:lnTo>
                      <a:pt x="38" y="4"/>
                    </a:lnTo>
                    <a:lnTo>
                      <a:pt x="42" y="4"/>
                    </a:lnTo>
                    <a:lnTo>
                      <a:pt x="42" y="4"/>
                    </a:lnTo>
                    <a:lnTo>
                      <a:pt x="42" y="4"/>
                    </a:lnTo>
                    <a:lnTo>
                      <a:pt x="42" y="4"/>
                    </a:lnTo>
                    <a:lnTo>
                      <a:pt x="42" y="8"/>
                    </a:lnTo>
                    <a:lnTo>
                      <a:pt x="42" y="8"/>
                    </a:lnTo>
                    <a:lnTo>
                      <a:pt x="42" y="8"/>
                    </a:lnTo>
                    <a:lnTo>
                      <a:pt x="42" y="8"/>
                    </a:lnTo>
                    <a:lnTo>
                      <a:pt x="42" y="8"/>
                    </a:lnTo>
                    <a:lnTo>
                      <a:pt x="42" y="8"/>
                    </a:lnTo>
                    <a:lnTo>
                      <a:pt x="42" y="8"/>
                    </a:lnTo>
                    <a:lnTo>
                      <a:pt x="46" y="8"/>
                    </a:lnTo>
                    <a:lnTo>
                      <a:pt x="46" y="8"/>
                    </a:lnTo>
                    <a:lnTo>
                      <a:pt x="46" y="8"/>
                    </a:lnTo>
                    <a:lnTo>
                      <a:pt x="46" y="8"/>
                    </a:lnTo>
                    <a:lnTo>
                      <a:pt x="46" y="8"/>
                    </a:lnTo>
                    <a:lnTo>
                      <a:pt x="46" y="8"/>
                    </a:lnTo>
                    <a:lnTo>
                      <a:pt x="46" y="8"/>
                    </a:lnTo>
                    <a:lnTo>
                      <a:pt x="46" y="8"/>
                    </a:lnTo>
                    <a:lnTo>
                      <a:pt x="46" y="8"/>
                    </a:lnTo>
                    <a:lnTo>
                      <a:pt x="46" y="8"/>
                    </a:lnTo>
                    <a:lnTo>
                      <a:pt x="48" y="4"/>
                    </a:lnTo>
                    <a:lnTo>
                      <a:pt x="48" y="4"/>
                    </a:lnTo>
                    <a:lnTo>
                      <a:pt x="48" y="4"/>
                    </a:lnTo>
                    <a:lnTo>
                      <a:pt x="52" y="4"/>
                    </a:lnTo>
                    <a:lnTo>
                      <a:pt x="56" y="4"/>
                    </a:lnTo>
                    <a:lnTo>
                      <a:pt x="56" y="4"/>
                    </a:lnTo>
                    <a:lnTo>
                      <a:pt x="56" y="8"/>
                    </a:lnTo>
                    <a:lnTo>
                      <a:pt x="60" y="8"/>
                    </a:lnTo>
                    <a:lnTo>
                      <a:pt x="60" y="8"/>
                    </a:lnTo>
                    <a:lnTo>
                      <a:pt x="60" y="4"/>
                    </a:lnTo>
                    <a:lnTo>
                      <a:pt x="60" y="4"/>
                    </a:lnTo>
                    <a:lnTo>
                      <a:pt x="60" y="4"/>
                    </a:lnTo>
                    <a:lnTo>
                      <a:pt x="64" y="4"/>
                    </a:lnTo>
                    <a:lnTo>
                      <a:pt x="64" y="4"/>
                    </a:lnTo>
                    <a:lnTo>
                      <a:pt x="64" y="4"/>
                    </a:lnTo>
                    <a:lnTo>
                      <a:pt x="64" y="4"/>
                    </a:lnTo>
                    <a:lnTo>
                      <a:pt x="68" y="4"/>
                    </a:lnTo>
                    <a:lnTo>
                      <a:pt x="68" y="4"/>
                    </a:lnTo>
                    <a:lnTo>
                      <a:pt x="68" y="4"/>
                    </a:lnTo>
                    <a:lnTo>
                      <a:pt x="72" y="4"/>
                    </a:lnTo>
                    <a:lnTo>
                      <a:pt x="72" y="4"/>
                    </a:lnTo>
                    <a:lnTo>
                      <a:pt x="74" y="8"/>
                    </a:lnTo>
                    <a:lnTo>
                      <a:pt x="74" y="8"/>
                    </a:lnTo>
                    <a:lnTo>
                      <a:pt x="74" y="8"/>
                    </a:lnTo>
                    <a:lnTo>
                      <a:pt x="74" y="8"/>
                    </a:lnTo>
                    <a:lnTo>
                      <a:pt x="78" y="12"/>
                    </a:lnTo>
                    <a:lnTo>
                      <a:pt x="78" y="12"/>
                    </a:lnTo>
                    <a:lnTo>
                      <a:pt x="82" y="12"/>
                    </a:lnTo>
                    <a:lnTo>
                      <a:pt x="82" y="12"/>
                    </a:lnTo>
                    <a:lnTo>
                      <a:pt x="82" y="12"/>
                    </a:lnTo>
                    <a:lnTo>
                      <a:pt x="82" y="12"/>
                    </a:lnTo>
                    <a:lnTo>
                      <a:pt x="78" y="14"/>
                    </a:lnTo>
                    <a:lnTo>
                      <a:pt x="78" y="14"/>
                    </a:lnTo>
                    <a:lnTo>
                      <a:pt x="78" y="14"/>
                    </a:lnTo>
                    <a:lnTo>
                      <a:pt x="78" y="18"/>
                    </a:lnTo>
                    <a:lnTo>
                      <a:pt x="74" y="18"/>
                    </a:lnTo>
                    <a:lnTo>
                      <a:pt x="74" y="22"/>
                    </a:lnTo>
                    <a:lnTo>
                      <a:pt x="74" y="22"/>
                    </a:lnTo>
                    <a:lnTo>
                      <a:pt x="74" y="26"/>
                    </a:lnTo>
                    <a:lnTo>
                      <a:pt x="74" y="26"/>
                    </a:lnTo>
                    <a:lnTo>
                      <a:pt x="74" y="26"/>
                    </a:lnTo>
                    <a:lnTo>
                      <a:pt x="74" y="26"/>
                    </a:lnTo>
                    <a:lnTo>
                      <a:pt x="74" y="26"/>
                    </a:lnTo>
                    <a:lnTo>
                      <a:pt x="72" y="26"/>
                    </a:lnTo>
                    <a:lnTo>
                      <a:pt x="72" y="26"/>
                    </a:lnTo>
                    <a:lnTo>
                      <a:pt x="72" y="26"/>
                    </a:lnTo>
                    <a:lnTo>
                      <a:pt x="72" y="26"/>
                    </a:lnTo>
                    <a:lnTo>
                      <a:pt x="72" y="26"/>
                    </a:lnTo>
                    <a:lnTo>
                      <a:pt x="68" y="26"/>
                    </a:lnTo>
                    <a:lnTo>
                      <a:pt x="68" y="22"/>
                    </a:lnTo>
                    <a:lnTo>
                      <a:pt x="68" y="22"/>
                    </a:lnTo>
                    <a:lnTo>
                      <a:pt x="68" y="22"/>
                    </a:lnTo>
                    <a:lnTo>
                      <a:pt x="64" y="22"/>
                    </a:lnTo>
                    <a:lnTo>
                      <a:pt x="64" y="22"/>
                    </a:lnTo>
                    <a:lnTo>
                      <a:pt x="64" y="22"/>
                    </a:lnTo>
                    <a:lnTo>
                      <a:pt x="60" y="22"/>
                    </a:lnTo>
                    <a:lnTo>
                      <a:pt x="60" y="22"/>
                    </a:lnTo>
                    <a:lnTo>
                      <a:pt x="56" y="22"/>
                    </a:lnTo>
                    <a:lnTo>
                      <a:pt x="56" y="22"/>
                    </a:lnTo>
                    <a:lnTo>
                      <a:pt x="56" y="22"/>
                    </a:lnTo>
                    <a:lnTo>
                      <a:pt x="56" y="22"/>
                    </a:lnTo>
                    <a:lnTo>
                      <a:pt x="56" y="22"/>
                    </a:lnTo>
                    <a:lnTo>
                      <a:pt x="52" y="22"/>
                    </a:lnTo>
                    <a:lnTo>
                      <a:pt x="52" y="22"/>
                    </a:lnTo>
                    <a:lnTo>
                      <a:pt x="52" y="22"/>
                    </a:lnTo>
                    <a:lnTo>
                      <a:pt x="52" y="22"/>
                    </a:lnTo>
                    <a:lnTo>
                      <a:pt x="52" y="22"/>
                    </a:lnTo>
                    <a:lnTo>
                      <a:pt x="52" y="22"/>
                    </a:lnTo>
                    <a:lnTo>
                      <a:pt x="48" y="26"/>
                    </a:lnTo>
                    <a:lnTo>
                      <a:pt x="48" y="26"/>
                    </a:lnTo>
                    <a:lnTo>
                      <a:pt x="48" y="26"/>
                    </a:lnTo>
                    <a:lnTo>
                      <a:pt x="48" y="26"/>
                    </a:lnTo>
                    <a:lnTo>
                      <a:pt x="48" y="26"/>
                    </a:lnTo>
                    <a:lnTo>
                      <a:pt x="48" y="26"/>
                    </a:lnTo>
                    <a:lnTo>
                      <a:pt x="48" y="26"/>
                    </a:lnTo>
                    <a:lnTo>
                      <a:pt x="46" y="30"/>
                    </a:lnTo>
                    <a:lnTo>
                      <a:pt x="46" y="30"/>
                    </a:lnTo>
                    <a:lnTo>
                      <a:pt x="46" y="30"/>
                    </a:lnTo>
                    <a:lnTo>
                      <a:pt x="46" y="30"/>
                    </a:lnTo>
                    <a:lnTo>
                      <a:pt x="46" y="30"/>
                    </a:lnTo>
                    <a:lnTo>
                      <a:pt x="46" y="30"/>
                    </a:lnTo>
                    <a:lnTo>
                      <a:pt x="46" y="30"/>
                    </a:lnTo>
                    <a:lnTo>
                      <a:pt x="42" y="30"/>
                    </a:lnTo>
                    <a:lnTo>
                      <a:pt x="42" y="30"/>
                    </a:lnTo>
                    <a:lnTo>
                      <a:pt x="42" y="30"/>
                    </a:lnTo>
                    <a:lnTo>
                      <a:pt x="38" y="30"/>
                    </a:lnTo>
                    <a:lnTo>
                      <a:pt x="38" y="30"/>
                    </a:lnTo>
                    <a:lnTo>
                      <a:pt x="38" y="30"/>
                    </a:lnTo>
                    <a:lnTo>
                      <a:pt x="38" y="30"/>
                    </a:lnTo>
                    <a:lnTo>
                      <a:pt x="38" y="30"/>
                    </a:lnTo>
                    <a:lnTo>
                      <a:pt x="34" y="30"/>
                    </a:lnTo>
                    <a:lnTo>
                      <a:pt x="34" y="30"/>
                    </a:lnTo>
                    <a:lnTo>
                      <a:pt x="30" y="30"/>
                    </a:lnTo>
                    <a:lnTo>
                      <a:pt x="30" y="30"/>
                    </a:lnTo>
                    <a:lnTo>
                      <a:pt x="30" y="30"/>
                    </a:lnTo>
                    <a:lnTo>
                      <a:pt x="30" y="3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1" name="Freeform 121">
                <a:extLst>
                  <a:ext uri="{FF2B5EF4-FFF2-40B4-BE49-F238E27FC236}">
                    <a16:creationId xmlns:a16="http://schemas.microsoft.com/office/drawing/2014/main" id="{449414FE-8B8E-483C-A8C0-D3F0C12A5A4A}"/>
                  </a:ext>
                </a:extLst>
              </p:cNvPr>
              <p:cNvSpPr>
                <a:spLocks/>
              </p:cNvSpPr>
              <p:nvPr/>
            </p:nvSpPr>
            <p:spPr bwMode="auto">
              <a:xfrm>
                <a:off x="6664176" y="2970837"/>
                <a:ext cx="85547" cy="59016"/>
              </a:xfrm>
              <a:custGeom>
                <a:avLst/>
                <a:gdLst>
                  <a:gd name="T0" fmla="*/ 26 w 44"/>
                  <a:gd name="T1" fmla="*/ 26 h 30"/>
                  <a:gd name="T2" fmla="*/ 26 w 44"/>
                  <a:gd name="T3" fmla="*/ 30 h 30"/>
                  <a:gd name="T4" fmla="*/ 22 w 44"/>
                  <a:gd name="T5" fmla="*/ 26 h 30"/>
                  <a:gd name="T6" fmla="*/ 18 w 44"/>
                  <a:gd name="T7" fmla="*/ 26 h 30"/>
                  <a:gd name="T8" fmla="*/ 14 w 44"/>
                  <a:gd name="T9" fmla="*/ 22 h 30"/>
                  <a:gd name="T10" fmla="*/ 14 w 44"/>
                  <a:gd name="T11" fmla="*/ 26 h 30"/>
                  <a:gd name="T12" fmla="*/ 12 w 44"/>
                  <a:gd name="T13" fmla="*/ 30 h 30"/>
                  <a:gd name="T14" fmla="*/ 8 w 44"/>
                  <a:gd name="T15" fmla="*/ 30 h 30"/>
                  <a:gd name="T16" fmla="*/ 4 w 44"/>
                  <a:gd name="T17" fmla="*/ 30 h 30"/>
                  <a:gd name="T18" fmla="*/ 4 w 44"/>
                  <a:gd name="T19" fmla="*/ 26 h 30"/>
                  <a:gd name="T20" fmla="*/ 4 w 44"/>
                  <a:gd name="T21" fmla="*/ 26 h 30"/>
                  <a:gd name="T22" fmla="*/ 8 w 44"/>
                  <a:gd name="T23" fmla="*/ 26 h 30"/>
                  <a:gd name="T24" fmla="*/ 4 w 44"/>
                  <a:gd name="T25" fmla="*/ 22 h 30"/>
                  <a:gd name="T26" fmla="*/ 4 w 44"/>
                  <a:gd name="T27" fmla="*/ 20 h 30"/>
                  <a:gd name="T28" fmla="*/ 4 w 44"/>
                  <a:gd name="T29" fmla="*/ 20 h 30"/>
                  <a:gd name="T30" fmla="*/ 0 w 44"/>
                  <a:gd name="T31" fmla="*/ 20 h 30"/>
                  <a:gd name="T32" fmla="*/ 0 w 44"/>
                  <a:gd name="T33" fmla="*/ 20 h 30"/>
                  <a:gd name="T34" fmla="*/ 0 w 44"/>
                  <a:gd name="T35" fmla="*/ 16 h 30"/>
                  <a:gd name="T36" fmla="*/ 4 w 44"/>
                  <a:gd name="T37" fmla="*/ 16 h 30"/>
                  <a:gd name="T38" fmla="*/ 0 w 44"/>
                  <a:gd name="T39" fmla="*/ 12 h 30"/>
                  <a:gd name="T40" fmla="*/ 0 w 44"/>
                  <a:gd name="T41" fmla="*/ 12 h 30"/>
                  <a:gd name="T42" fmla="*/ 4 w 44"/>
                  <a:gd name="T43" fmla="*/ 8 h 30"/>
                  <a:gd name="T44" fmla="*/ 4 w 44"/>
                  <a:gd name="T45" fmla="*/ 8 h 30"/>
                  <a:gd name="T46" fmla="*/ 8 w 44"/>
                  <a:gd name="T47" fmla="*/ 8 h 30"/>
                  <a:gd name="T48" fmla="*/ 12 w 44"/>
                  <a:gd name="T49" fmla="*/ 8 h 30"/>
                  <a:gd name="T50" fmla="*/ 14 w 44"/>
                  <a:gd name="T51" fmla="*/ 8 h 30"/>
                  <a:gd name="T52" fmla="*/ 18 w 44"/>
                  <a:gd name="T53" fmla="*/ 8 h 30"/>
                  <a:gd name="T54" fmla="*/ 22 w 44"/>
                  <a:gd name="T55" fmla="*/ 4 h 30"/>
                  <a:gd name="T56" fmla="*/ 26 w 44"/>
                  <a:gd name="T57" fmla="*/ 4 h 30"/>
                  <a:gd name="T58" fmla="*/ 34 w 44"/>
                  <a:gd name="T59" fmla="*/ 4 h 30"/>
                  <a:gd name="T60" fmla="*/ 38 w 44"/>
                  <a:gd name="T61" fmla="*/ 0 h 30"/>
                  <a:gd name="T62" fmla="*/ 38 w 44"/>
                  <a:gd name="T63" fmla="*/ 0 h 30"/>
                  <a:gd name="T64" fmla="*/ 42 w 44"/>
                  <a:gd name="T65" fmla="*/ 0 h 30"/>
                  <a:gd name="T66" fmla="*/ 42 w 44"/>
                  <a:gd name="T67" fmla="*/ 0 h 30"/>
                  <a:gd name="T68" fmla="*/ 42 w 44"/>
                  <a:gd name="T69" fmla="*/ 4 h 30"/>
                  <a:gd name="T70" fmla="*/ 42 w 44"/>
                  <a:gd name="T71" fmla="*/ 4 h 30"/>
                  <a:gd name="T72" fmla="*/ 44 w 44"/>
                  <a:gd name="T73" fmla="*/ 8 h 30"/>
                  <a:gd name="T74" fmla="*/ 44 w 44"/>
                  <a:gd name="T75" fmla="*/ 8 h 30"/>
                  <a:gd name="T76" fmla="*/ 42 w 44"/>
                  <a:gd name="T77" fmla="*/ 8 h 30"/>
                  <a:gd name="T78" fmla="*/ 42 w 44"/>
                  <a:gd name="T79" fmla="*/ 8 h 30"/>
                  <a:gd name="T80" fmla="*/ 38 w 44"/>
                  <a:gd name="T81" fmla="*/ 12 h 30"/>
                  <a:gd name="T82" fmla="*/ 38 w 44"/>
                  <a:gd name="T83" fmla="*/ 12 h 30"/>
                  <a:gd name="T84" fmla="*/ 30 w 44"/>
                  <a:gd name="T85" fmla="*/ 12 h 30"/>
                  <a:gd name="T86" fmla="*/ 30 w 44"/>
                  <a:gd name="T87" fmla="*/ 16 h 30"/>
                  <a:gd name="T88" fmla="*/ 34 w 44"/>
                  <a:gd name="T89" fmla="*/ 16 h 30"/>
                  <a:gd name="T90" fmla="*/ 30 w 44"/>
                  <a:gd name="T91" fmla="*/ 22 h 30"/>
                  <a:gd name="T92" fmla="*/ 30 w 44"/>
                  <a:gd name="T93" fmla="*/ 22 h 30"/>
                  <a:gd name="T94" fmla="*/ 26 w 44"/>
                  <a:gd name="T95" fmla="*/ 22 h 30"/>
                  <a:gd name="T96" fmla="*/ 26 w 44"/>
                  <a:gd name="T97" fmla="*/ 26 h 30"/>
                  <a:gd name="T98" fmla="*/ 26 w 44"/>
                  <a:gd name="T9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30">
                    <a:moveTo>
                      <a:pt x="26" y="26"/>
                    </a:moveTo>
                    <a:lnTo>
                      <a:pt x="26" y="26"/>
                    </a:lnTo>
                    <a:lnTo>
                      <a:pt x="26" y="26"/>
                    </a:lnTo>
                    <a:lnTo>
                      <a:pt x="26" y="30"/>
                    </a:lnTo>
                    <a:lnTo>
                      <a:pt x="26" y="30"/>
                    </a:lnTo>
                    <a:lnTo>
                      <a:pt x="26" y="30"/>
                    </a:lnTo>
                    <a:lnTo>
                      <a:pt x="22" y="30"/>
                    </a:lnTo>
                    <a:lnTo>
                      <a:pt x="22" y="26"/>
                    </a:lnTo>
                    <a:lnTo>
                      <a:pt x="22" y="26"/>
                    </a:lnTo>
                    <a:lnTo>
                      <a:pt x="18" y="30"/>
                    </a:lnTo>
                    <a:lnTo>
                      <a:pt x="18" y="30"/>
                    </a:lnTo>
                    <a:lnTo>
                      <a:pt x="18" y="26"/>
                    </a:lnTo>
                    <a:lnTo>
                      <a:pt x="14" y="26"/>
                    </a:lnTo>
                    <a:lnTo>
                      <a:pt x="14" y="26"/>
                    </a:lnTo>
                    <a:lnTo>
                      <a:pt x="14" y="22"/>
                    </a:lnTo>
                    <a:lnTo>
                      <a:pt x="14" y="22"/>
                    </a:lnTo>
                    <a:lnTo>
                      <a:pt x="14" y="26"/>
                    </a:lnTo>
                    <a:lnTo>
                      <a:pt x="14" y="26"/>
                    </a:lnTo>
                    <a:lnTo>
                      <a:pt x="14" y="26"/>
                    </a:lnTo>
                    <a:lnTo>
                      <a:pt x="14" y="26"/>
                    </a:lnTo>
                    <a:lnTo>
                      <a:pt x="12" y="30"/>
                    </a:lnTo>
                    <a:lnTo>
                      <a:pt x="8" y="30"/>
                    </a:lnTo>
                    <a:lnTo>
                      <a:pt x="8" y="30"/>
                    </a:lnTo>
                    <a:lnTo>
                      <a:pt x="8" y="30"/>
                    </a:lnTo>
                    <a:lnTo>
                      <a:pt x="4" y="30"/>
                    </a:lnTo>
                    <a:lnTo>
                      <a:pt x="4" y="30"/>
                    </a:lnTo>
                    <a:lnTo>
                      <a:pt x="4" y="30"/>
                    </a:lnTo>
                    <a:lnTo>
                      <a:pt x="4" y="30"/>
                    </a:lnTo>
                    <a:lnTo>
                      <a:pt x="4" y="26"/>
                    </a:lnTo>
                    <a:lnTo>
                      <a:pt x="4" y="26"/>
                    </a:lnTo>
                    <a:lnTo>
                      <a:pt x="4" y="26"/>
                    </a:lnTo>
                    <a:lnTo>
                      <a:pt x="4" y="26"/>
                    </a:lnTo>
                    <a:lnTo>
                      <a:pt x="4" y="26"/>
                    </a:lnTo>
                    <a:lnTo>
                      <a:pt x="4" y="26"/>
                    </a:lnTo>
                    <a:lnTo>
                      <a:pt x="4" y="26"/>
                    </a:lnTo>
                    <a:lnTo>
                      <a:pt x="8" y="26"/>
                    </a:lnTo>
                    <a:lnTo>
                      <a:pt x="8" y="26"/>
                    </a:lnTo>
                    <a:lnTo>
                      <a:pt x="8" y="22"/>
                    </a:lnTo>
                    <a:lnTo>
                      <a:pt x="4" y="22"/>
                    </a:lnTo>
                    <a:lnTo>
                      <a:pt x="4" y="22"/>
                    </a:lnTo>
                    <a:lnTo>
                      <a:pt x="4" y="22"/>
                    </a:lnTo>
                    <a:lnTo>
                      <a:pt x="4" y="20"/>
                    </a:lnTo>
                    <a:lnTo>
                      <a:pt x="4" y="20"/>
                    </a:lnTo>
                    <a:lnTo>
                      <a:pt x="4" y="20"/>
                    </a:lnTo>
                    <a:lnTo>
                      <a:pt x="4" y="20"/>
                    </a:lnTo>
                    <a:lnTo>
                      <a:pt x="4" y="20"/>
                    </a:lnTo>
                    <a:lnTo>
                      <a:pt x="4" y="20"/>
                    </a:lnTo>
                    <a:lnTo>
                      <a:pt x="0" y="20"/>
                    </a:lnTo>
                    <a:lnTo>
                      <a:pt x="0" y="20"/>
                    </a:lnTo>
                    <a:lnTo>
                      <a:pt x="0" y="20"/>
                    </a:lnTo>
                    <a:lnTo>
                      <a:pt x="0" y="20"/>
                    </a:lnTo>
                    <a:lnTo>
                      <a:pt x="0" y="16"/>
                    </a:lnTo>
                    <a:lnTo>
                      <a:pt x="0" y="16"/>
                    </a:lnTo>
                    <a:lnTo>
                      <a:pt x="0" y="16"/>
                    </a:lnTo>
                    <a:lnTo>
                      <a:pt x="4" y="16"/>
                    </a:lnTo>
                    <a:lnTo>
                      <a:pt x="4" y="16"/>
                    </a:lnTo>
                    <a:lnTo>
                      <a:pt x="4" y="16"/>
                    </a:lnTo>
                    <a:lnTo>
                      <a:pt x="0" y="16"/>
                    </a:lnTo>
                    <a:lnTo>
                      <a:pt x="0" y="12"/>
                    </a:lnTo>
                    <a:lnTo>
                      <a:pt x="0" y="12"/>
                    </a:lnTo>
                    <a:lnTo>
                      <a:pt x="0" y="16"/>
                    </a:lnTo>
                    <a:lnTo>
                      <a:pt x="0" y="12"/>
                    </a:lnTo>
                    <a:lnTo>
                      <a:pt x="0" y="12"/>
                    </a:lnTo>
                    <a:lnTo>
                      <a:pt x="0" y="12"/>
                    </a:lnTo>
                    <a:lnTo>
                      <a:pt x="4" y="8"/>
                    </a:lnTo>
                    <a:lnTo>
                      <a:pt x="4" y="8"/>
                    </a:lnTo>
                    <a:lnTo>
                      <a:pt x="4" y="8"/>
                    </a:lnTo>
                    <a:lnTo>
                      <a:pt x="4" y="8"/>
                    </a:lnTo>
                    <a:lnTo>
                      <a:pt x="4" y="8"/>
                    </a:lnTo>
                    <a:lnTo>
                      <a:pt x="4" y="8"/>
                    </a:lnTo>
                    <a:lnTo>
                      <a:pt x="8" y="8"/>
                    </a:lnTo>
                    <a:lnTo>
                      <a:pt x="8" y="8"/>
                    </a:lnTo>
                    <a:lnTo>
                      <a:pt x="8" y="8"/>
                    </a:lnTo>
                    <a:lnTo>
                      <a:pt x="12" y="8"/>
                    </a:lnTo>
                    <a:lnTo>
                      <a:pt x="12" y="8"/>
                    </a:lnTo>
                    <a:lnTo>
                      <a:pt x="12" y="8"/>
                    </a:lnTo>
                    <a:lnTo>
                      <a:pt x="14" y="8"/>
                    </a:lnTo>
                    <a:lnTo>
                      <a:pt x="14" y="8"/>
                    </a:lnTo>
                    <a:lnTo>
                      <a:pt x="18" y="8"/>
                    </a:lnTo>
                    <a:lnTo>
                      <a:pt x="18" y="8"/>
                    </a:lnTo>
                    <a:lnTo>
                      <a:pt x="18" y="8"/>
                    </a:lnTo>
                    <a:lnTo>
                      <a:pt x="18" y="4"/>
                    </a:lnTo>
                    <a:lnTo>
                      <a:pt x="22" y="4"/>
                    </a:lnTo>
                    <a:lnTo>
                      <a:pt x="22" y="4"/>
                    </a:lnTo>
                    <a:lnTo>
                      <a:pt x="22" y="4"/>
                    </a:lnTo>
                    <a:lnTo>
                      <a:pt x="22" y="4"/>
                    </a:lnTo>
                    <a:lnTo>
                      <a:pt x="26" y="4"/>
                    </a:lnTo>
                    <a:lnTo>
                      <a:pt x="30" y="4"/>
                    </a:lnTo>
                    <a:lnTo>
                      <a:pt x="34" y="4"/>
                    </a:lnTo>
                    <a:lnTo>
                      <a:pt x="34" y="4"/>
                    </a:lnTo>
                    <a:lnTo>
                      <a:pt x="34" y="4"/>
                    </a:lnTo>
                    <a:lnTo>
                      <a:pt x="38" y="4"/>
                    </a:lnTo>
                    <a:lnTo>
                      <a:pt x="38" y="0"/>
                    </a:lnTo>
                    <a:lnTo>
                      <a:pt x="38" y="0"/>
                    </a:lnTo>
                    <a:lnTo>
                      <a:pt x="38" y="0"/>
                    </a:lnTo>
                    <a:lnTo>
                      <a:pt x="38" y="0"/>
                    </a:lnTo>
                    <a:lnTo>
                      <a:pt x="38" y="0"/>
                    </a:lnTo>
                    <a:lnTo>
                      <a:pt x="42" y="0"/>
                    </a:lnTo>
                    <a:lnTo>
                      <a:pt x="42" y="0"/>
                    </a:lnTo>
                    <a:lnTo>
                      <a:pt x="42" y="0"/>
                    </a:lnTo>
                    <a:lnTo>
                      <a:pt x="42" y="0"/>
                    </a:lnTo>
                    <a:lnTo>
                      <a:pt x="42" y="0"/>
                    </a:lnTo>
                    <a:lnTo>
                      <a:pt x="42" y="0"/>
                    </a:lnTo>
                    <a:lnTo>
                      <a:pt x="42" y="4"/>
                    </a:lnTo>
                    <a:lnTo>
                      <a:pt x="42" y="4"/>
                    </a:lnTo>
                    <a:lnTo>
                      <a:pt x="42" y="4"/>
                    </a:lnTo>
                    <a:lnTo>
                      <a:pt x="42" y="4"/>
                    </a:lnTo>
                    <a:lnTo>
                      <a:pt x="42" y="4"/>
                    </a:lnTo>
                    <a:lnTo>
                      <a:pt x="44" y="8"/>
                    </a:lnTo>
                    <a:lnTo>
                      <a:pt x="44" y="8"/>
                    </a:lnTo>
                    <a:lnTo>
                      <a:pt x="44" y="8"/>
                    </a:lnTo>
                    <a:lnTo>
                      <a:pt x="44" y="8"/>
                    </a:lnTo>
                    <a:lnTo>
                      <a:pt x="44" y="8"/>
                    </a:lnTo>
                    <a:lnTo>
                      <a:pt x="44" y="8"/>
                    </a:lnTo>
                    <a:lnTo>
                      <a:pt x="42" y="8"/>
                    </a:lnTo>
                    <a:lnTo>
                      <a:pt x="42" y="8"/>
                    </a:lnTo>
                    <a:lnTo>
                      <a:pt x="42" y="8"/>
                    </a:lnTo>
                    <a:lnTo>
                      <a:pt x="42" y="8"/>
                    </a:lnTo>
                    <a:lnTo>
                      <a:pt x="42" y="8"/>
                    </a:lnTo>
                    <a:lnTo>
                      <a:pt x="42" y="8"/>
                    </a:lnTo>
                    <a:lnTo>
                      <a:pt x="42" y="8"/>
                    </a:lnTo>
                    <a:lnTo>
                      <a:pt x="38" y="8"/>
                    </a:lnTo>
                    <a:lnTo>
                      <a:pt x="38" y="12"/>
                    </a:lnTo>
                    <a:lnTo>
                      <a:pt x="38" y="12"/>
                    </a:lnTo>
                    <a:lnTo>
                      <a:pt x="38" y="12"/>
                    </a:lnTo>
                    <a:lnTo>
                      <a:pt x="38" y="12"/>
                    </a:lnTo>
                    <a:lnTo>
                      <a:pt x="34" y="12"/>
                    </a:lnTo>
                    <a:lnTo>
                      <a:pt x="34" y="12"/>
                    </a:lnTo>
                    <a:lnTo>
                      <a:pt x="30" y="12"/>
                    </a:lnTo>
                    <a:lnTo>
                      <a:pt x="30" y="16"/>
                    </a:lnTo>
                    <a:lnTo>
                      <a:pt x="30" y="16"/>
                    </a:lnTo>
                    <a:lnTo>
                      <a:pt x="30" y="16"/>
                    </a:lnTo>
                    <a:lnTo>
                      <a:pt x="30" y="16"/>
                    </a:lnTo>
                    <a:lnTo>
                      <a:pt x="30" y="16"/>
                    </a:lnTo>
                    <a:lnTo>
                      <a:pt x="34" y="16"/>
                    </a:lnTo>
                    <a:lnTo>
                      <a:pt x="34" y="20"/>
                    </a:lnTo>
                    <a:lnTo>
                      <a:pt x="34" y="22"/>
                    </a:lnTo>
                    <a:lnTo>
                      <a:pt x="30" y="22"/>
                    </a:lnTo>
                    <a:lnTo>
                      <a:pt x="30" y="22"/>
                    </a:lnTo>
                    <a:lnTo>
                      <a:pt x="30" y="22"/>
                    </a:lnTo>
                    <a:lnTo>
                      <a:pt x="30" y="22"/>
                    </a:lnTo>
                    <a:lnTo>
                      <a:pt x="26" y="22"/>
                    </a:lnTo>
                    <a:lnTo>
                      <a:pt x="26" y="22"/>
                    </a:lnTo>
                    <a:lnTo>
                      <a:pt x="26" y="22"/>
                    </a:lnTo>
                    <a:lnTo>
                      <a:pt x="26" y="22"/>
                    </a:lnTo>
                    <a:lnTo>
                      <a:pt x="26" y="22"/>
                    </a:lnTo>
                    <a:lnTo>
                      <a:pt x="26" y="26"/>
                    </a:lnTo>
                    <a:lnTo>
                      <a:pt x="26" y="26"/>
                    </a:lnTo>
                    <a:lnTo>
                      <a:pt x="26" y="26"/>
                    </a:lnTo>
                    <a:lnTo>
                      <a:pt x="26" y="26"/>
                    </a:lnTo>
                    <a:close/>
                  </a:path>
                </a:pathLst>
              </a:custGeom>
              <a:solidFill>
                <a:srgbClr val="00206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2" name="Freeform 122">
                <a:extLst>
                  <a:ext uri="{FF2B5EF4-FFF2-40B4-BE49-F238E27FC236}">
                    <a16:creationId xmlns:a16="http://schemas.microsoft.com/office/drawing/2014/main" id="{B97E41BC-5AA3-4665-AB3C-A648DEA123D8}"/>
                  </a:ext>
                </a:extLst>
              </p:cNvPr>
              <p:cNvSpPr>
                <a:spLocks noEditPoints="1"/>
              </p:cNvSpPr>
              <p:nvPr/>
            </p:nvSpPr>
            <p:spPr bwMode="auto">
              <a:xfrm>
                <a:off x="6582518" y="1365605"/>
                <a:ext cx="637713" cy="350161"/>
              </a:xfrm>
              <a:custGeom>
                <a:avLst/>
                <a:gdLst>
                  <a:gd name="T0" fmla="*/ 154 w 328"/>
                  <a:gd name="T1" fmla="*/ 4 h 178"/>
                  <a:gd name="T2" fmla="*/ 198 w 328"/>
                  <a:gd name="T3" fmla="*/ 10 h 178"/>
                  <a:gd name="T4" fmla="*/ 112 w 328"/>
                  <a:gd name="T5" fmla="*/ 14 h 178"/>
                  <a:gd name="T6" fmla="*/ 328 w 328"/>
                  <a:gd name="T7" fmla="*/ 14 h 178"/>
                  <a:gd name="T8" fmla="*/ 250 w 328"/>
                  <a:gd name="T9" fmla="*/ 18 h 178"/>
                  <a:gd name="T10" fmla="*/ 8 w 328"/>
                  <a:gd name="T11" fmla="*/ 30 h 178"/>
                  <a:gd name="T12" fmla="*/ 136 w 328"/>
                  <a:gd name="T13" fmla="*/ 40 h 178"/>
                  <a:gd name="T14" fmla="*/ 142 w 328"/>
                  <a:gd name="T15" fmla="*/ 52 h 178"/>
                  <a:gd name="T16" fmla="*/ 268 w 328"/>
                  <a:gd name="T17" fmla="*/ 56 h 178"/>
                  <a:gd name="T18" fmla="*/ 228 w 328"/>
                  <a:gd name="T19" fmla="*/ 64 h 178"/>
                  <a:gd name="T20" fmla="*/ 228 w 328"/>
                  <a:gd name="T21" fmla="*/ 64 h 178"/>
                  <a:gd name="T22" fmla="*/ 120 w 328"/>
                  <a:gd name="T23" fmla="*/ 174 h 178"/>
                  <a:gd name="T24" fmla="*/ 222 w 328"/>
                  <a:gd name="T25" fmla="*/ 34 h 178"/>
                  <a:gd name="T26" fmla="*/ 196 w 328"/>
                  <a:gd name="T27" fmla="*/ 44 h 178"/>
                  <a:gd name="T28" fmla="*/ 162 w 328"/>
                  <a:gd name="T29" fmla="*/ 40 h 178"/>
                  <a:gd name="T30" fmla="*/ 138 w 328"/>
                  <a:gd name="T31" fmla="*/ 34 h 178"/>
                  <a:gd name="T32" fmla="*/ 166 w 328"/>
                  <a:gd name="T33" fmla="*/ 30 h 178"/>
                  <a:gd name="T34" fmla="*/ 128 w 328"/>
                  <a:gd name="T35" fmla="*/ 30 h 178"/>
                  <a:gd name="T36" fmla="*/ 108 w 328"/>
                  <a:gd name="T37" fmla="*/ 18 h 178"/>
                  <a:gd name="T38" fmla="*/ 124 w 328"/>
                  <a:gd name="T39" fmla="*/ 10 h 178"/>
                  <a:gd name="T40" fmla="*/ 142 w 328"/>
                  <a:gd name="T41" fmla="*/ 10 h 178"/>
                  <a:gd name="T42" fmla="*/ 168 w 328"/>
                  <a:gd name="T43" fmla="*/ 22 h 178"/>
                  <a:gd name="T44" fmla="*/ 184 w 328"/>
                  <a:gd name="T45" fmla="*/ 10 h 178"/>
                  <a:gd name="T46" fmla="*/ 196 w 328"/>
                  <a:gd name="T47" fmla="*/ 14 h 178"/>
                  <a:gd name="T48" fmla="*/ 218 w 328"/>
                  <a:gd name="T49" fmla="*/ 18 h 178"/>
                  <a:gd name="T50" fmla="*/ 50 w 328"/>
                  <a:gd name="T51" fmla="*/ 96 h 178"/>
                  <a:gd name="T52" fmla="*/ 82 w 328"/>
                  <a:gd name="T53" fmla="*/ 92 h 178"/>
                  <a:gd name="T54" fmla="*/ 82 w 328"/>
                  <a:gd name="T55" fmla="*/ 86 h 178"/>
                  <a:gd name="T56" fmla="*/ 68 w 328"/>
                  <a:gd name="T57" fmla="*/ 82 h 178"/>
                  <a:gd name="T58" fmla="*/ 52 w 328"/>
                  <a:gd name="T59" fmla="*/ 78 h 178"/>
                  <a:gd name="T60" fmla="*/ 76 w 328"/>
                  <a:gd name="T61" fmla="*/ 70 h 178"/>
                  <a:gd name="T62" fmla="*/ 82 w 328"/>
                  <a:gd name="T63" fmla="*/ 66 h 178"/>
                  <a:gd name="T64" fmla="*/ 68 w 328"/>
                  <a:gd name="T65" fmla="*/ 66 h 178"/>
                  <a:gd name="T66" fmla="*/ 56 w 328"/>
                  <a:gd name="T67" fmla="*/ 66 h 178"/>
                  <a:gd name="T68" fmla="*/ 38 w 328"/>
                  <a:gd name="T69" fmla="*/ 74 h 178"/>
                  <a:gd name="T70" fmla="*/ 26 w 328"/>
                  <a:gd name="T71" fmla="*/ 64 h 178"/>
                  <a:gd name="T72" fmla="*/ 26 w 328"/>
                  <a:gd name="T73" fmla="*/ 52 h 178"/>
                  <a:gd name="T74" fmla="*/ 12 w 328"/>
                  <a:gd name="T75" fmla="*/ 48 h 178"/>
                  <a:gd name="T76" fmla="*/ 12 w 328"/>
                  <a:gd name="T77" fmla="*/ 30 h 178"/>
                  <a:gd name="T78" fmla="*/ 22 w 328"/>
                  <a:gd name="T79" fmla="*/ 26 h 178"/>
                  <a:gd name="T80" fmla="*/ 38 w 328"/>
                  <a:gd name="T81" fmla="*/ 30 h 178"/>
                  <a:gd name="T82" fmla="*/ 42 w 328"/>
                  <a:gd name="T83" fmla="*/ 36 h 178"/>
                  <a:gd name="T84" fmla="*/ 64 w 328"/>
                  <a:gd name="T85" fmla="*/ 34 h 178"/>
                  <a:gd name="T86" fmla="*/ 82 w 328"/>
                  <a:gd name="T87" fmla="*/ 52 h 178"/>
                  <a:gd name="T88" fmla="*/ 80 w 328"/>
                  <a:gd name="T89" fmla="*/ 26 h 178"/>
                  <a:gd name="T90" fmla="*/ 108 w 328"/>
                  <a:gd name="T91" fmla="*/ 30 h 178"/>
                  <a:gd name="T92" fmla="*/ 120 w 328"/>
                  <a:gd name="T93" fmla="*/ 40 h 178"/>
                  <a:gd name="T94" fmla="*/ 154 w 328"/>
                  <a:gd name="T95" fmla="*/ 56 h 178"/>
                  <a:gd name="T96" fmla="*/ 128 w 328"/>
                  <a:gd name="T97" fmla="*/ 64 h 178"/>
                  <a:gd name="T98" fmla="*/ 112 w 328"/>
                  <a:gd name="T99" fmla="*/ 86 h 178"/>
                  <a:gd name="T100" fmla="*/ 90 w 328"/>
                  <a:gd name="T101" fmla="*/ 110 h 178"/>
                  <a:gd name="T102" fmla="*/ 76 w 328"/>
                  <a:gd name="T103" fmla="*/ 110 h 178"/>
                  <a:gd name="T104" fmla="*/ 64 w 328"/>
                  <a:gd name="T105" fmla="*/ 104 h 178"/>
                  <a:gd name="T106" fmla="*/ 8 w 328"/>
                  <a:gd name="T107" fmla="*/ 64 h 178"/>
                  <a:gd name="T108" fmla="*/ 22 w 328"/>
                  <a:gd name="T109" fmla="*/ 70 h 178"/>
                  <a:gd name="T110" fmla="*/ 166 w 328"/>
                  <a:gd name="T111" fmla="*/ 64 h 178"/>
                  <a:gd name="T112" fmla="*/ 146 w 328"/>
                  <a:gd name="T113" fmla="*/ 74 h 178"/>
                  <a:gd name="T114" fmla="*/ 168 w 328"/>
                  <a:gd name="T115" fmla="*/ 92 h 178"/>
                  <a:gd name="T116" fmla="*/ 154 w 328"/>
                  <a:gd name="T117" fmla="*/ 86 h 178"/>
                  <a:gd name="T118" fmla="*/ 176 w 328"/>
                  <a:gd name="T119" fmla="*/ 74 h 178"/>
                  <a:gd name="T120" fmla="*/ 192 w 328"/>
                  <a:gd name="T121" fmla="*/ 82 h 178"/>
                  <a:gd name="T122" fmla="*/ 180 w 328"/>
                  <a:gd name="T123" fmla="*/ 9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8" h="178">
                    <a:moveTo>
                      <a:pt x="146" y="4"/>
                    </a:moveTo>
                    <a:lnTo>
                      <a:pt x="146" y="0"/>
                    </a:lnTo>
                    <a:lnTo>
                      <a:pt x="142" y="0"/>
                    </a:lnTo>
                    <a:lnTo>
                      <a:pt x="146" y="0"/>
                    </a:lnTo>
                    <a:lnTo>
                      <a:pt x="150" y="0"/>
                    </a:lnTo>
                    <a:lnTo>
                      <a:pt x="150" y="4"/>
                    </a:lnTo>
                    <a:lnTo>
                      <a:pt x="146" y="4"/>
                    </a:lnTo>
                    <a:lnTo>
                      <a:pt x="146" y="4"/>
                    </a:lnTo>
                    <a:lnTo>
                      <a:pt x="146" y="4"/>
                    </a:lnTo>
                    <a:close/>
                    <a:moveTo>
                      <a:pt x="150" y="4"/>
                    </a:moveTo>
                    <a:lnTo>
                      <a:pt x="154" y="0"/>
                    </a:lnTo>
                    <a:lnTo>
                      <a:pt x="154" y="4"/>
                    </a:lnTo>
                    <a:lnTo>
                      <a:pt x="150" y="4"/>
                    </a:lnTo>
                    <a:lnTo>
                      <a:pt x="150" y="4"/>
                    </a:lnTo>
                    <a:lnTo>
                      <a:pt x="150" y="4"/>
                    </a:lnTo>
                    <a:close/>
                    <a:moveTo>
                      <a:pt x="136" y="6"/>
                    </a:moveTo>
                    <a:lnTo>
                      <a:pt x="132" y="6"/>
                    </a:lnTo>
                    <a:lnTo>
                      <a:pt x="136" y="6"/>
                    </a:lnTo>
                    <a:lnTo>
                      <a:pt x="136" y="6"/>
                    </a:lnTo>
                    <a:lnTo>
                      <a:pt x="136" y="6"/>
                    </a:lnTo>
                    <a:close/>
                    <a:moveTo>
                      <a:pt x="196" y="10"/>
                    </a:moveTo>
                    <a:lnTo>
                      <a:pt x="196" y="6"/>
                    </a:lnTo>
                    <a:lnTo>
                      <a:pt x="196" y="10"/>
                    </a:lnTo>
                    <a:lnTo>
                      <a:pt x="198" y="10"/>
                    </a:lnTo>
                    <a:lnTo>
                      <a:pt x="196" y="10"/>
                    </a:lnTo>
                    <a:lnTo>
                      <a:pt x="196" y="10"/>
                    </a:lnTo>
                    <a:lnTo>
                      <a:pt x="196" y="10"/>
                    </a:lnTo>
                    <a:close/>
                    <a:moveTo>
                      <a:pt x="112" y="14"/>
                    </a:moveTo>
                    <a:lnTo>
                      <a:pt x="108" y="14"/>
                    </a:lnTo>
                    <a:lnTo>
                      <a:pt x="108" y="10"/>
                    </a:lnTo>
                    <a:lnTo>
                      <a:pt x="112" y="10"/>
                    </a:lnTo>
                    <a:lnTo>
                      <a:pt x="116" y="10"/>
                    </a:lnTo>
                    <a:lnTo>
                      <a:pt x="116" y="14"/>
                    </a:lnTo>
                    <a:lnTo>
                      <a:pt x="112" y="14"/>
                    </a:lnTo>
                    <a:lnTo>
                      <a:pt x="112" y="14"/>
                    </a:lnTo>
                    <a:lnTo>
                      <a:pt x="112" y="14"/>
                    </a:lnTo>
                    <a:close/>
                    <a:moveTo>
                      <a:pt x="298" y="18"/>
                    </a:moveTo>
                    <a:lnTo>
                      <a:pt x="296" y="18"/>
                    </a:lnTo>
                    <a:lnTo>
                      <a:pt x="298" y="18"/>
                    </a:lnTo>
                    <a:lnTo>
                      <a:pt x="302" y="18"/>
                    </a:lnTo>
                    <a:lnTo>
                      <a:pt x="306" y="18"/>
                    </a:lnTo>
                    <a:lnTo>
                      <a:pt x="310" y="18"/>
                    </a:lnTo>
                    <a:lnTo>
                      <a:pt x="314" y="18"/>
                    </a:lnTo>
                    <a:lnTo>
                      <a:pt x="318" y="18"/>
                    </a:lnTo>
                    <a:lnTo>
                      <a:pt x="318" y="14"/>
                    </a:lnTo>
                    <a:lnTo>
                      <a:pt x="322" y="14"/>
                    </a:lnTo>
                    <a:lnTo>
                      <a:pt x="326" y="14"/>
                    </a:lnTo>
                    <a:lnTo>
                      <a:pt x="328" y="14"/>
                    </a:lnTo>
                    <a:lnTo>
                      <a:pt x="326" y="14"/>
                    </a:lnTo>
                    <a:lnTo>
                      <a:pt x="326" y="18"/>
                    </a:lnTo>
                    <a:lnTo>
                      <a:pt x="322" y="18"/>
                    </a:lnTo>
                    <a:lnTo>
                      <a:pt x="318" y="18"/>
                    </a:lnTo>
                    <a:lnTo>
                      <a:pt x="314" y="18"/>
                    </a:lnTo>
                    <a:lnTo>
                      <a:pt x="310" y="18"/>
                    </a:lnTo>
                    <a:lnTo>
                      <a:pt x="306" y="18"/>
                    </a:lnTo>
                    <a:lnTo>
                      <a:pt x="298" y="18"/>
                    </a:lnTo>
                    <a:lnTo>
                      <a:pt x="298" y="18"/>
                    </a:lnTo>
                    <a:lnTo>
                      <a:pt x="298" y="18"/>
                    </a:lnTo>
                    <a:close/>
                    <a:moveTo>
                      <a:pt x="248" y="18"/>
                    </a:moveTo>
                    <a:lnTo>
                      <a:pt x="250" y="18"/>
                    </a:lnTo>
                    <a:lnTo>
                      <a:pt x="248" y="18"/>
                    </a:lnTo>
                    <a:lnTo>
                      <a:pt x="244" y="18"/>
                    </a:lnTo>
                    <a:lnTo>
                      <a:pt x="248" y="18"/>
                    </a:lnTo>
                    <a:lnTo>
                      <a:pt x="248" y="18"/>
                    </a:lnTo>
                    <a:lnTo>
                      <a:pt x="248" y="18"/>
                    </a:lnTo>
                    <a:close/>
                    <a:moveTo>
                      <a:pt x="8" y="30"/>
                    </a:moveTo>
                    <a:lnTo>
                      <a:pt x="4" y="30"/>
                    </a:lnTo>
                    <a:lnTo>
                      <a:pt x="0" y="30"/>
                    </a:lnTo>
                    <a:lnTo>
                      <a:pt x="4" y="30"/>
                    </a:lnTo>
                    <a:lnTo>
                      <a:pt x="8" y="30"/>
                    </a:lnTo>
                    <a:lnTo>
                      <a:pt x="8" y="30"/>
                    </a:lnTo>
                    <a:lnTo>
                      <a:pt x="8" y="30"/>
                    </a:lnTo>
                    <a:close/>
                    <a:moveTo>
                      <a:pt x="4" y="34"/>
                    </a:moveTo>
                    <a:lnTo>
                      <a:pt x="4" y="30"/>
                    </a:lnTo>
                    <a:lnTo>
                      <a:pt x="8" y="30"/>
                    </a:lnTo>
                    <a:lnTo>
                      <a:pt x="8" y="34"/>
                    </a:lnTo>
                    <a:lnTo>
                      <a:pt x="4" y="34"/>
                    </a:lnTo>
                    <a:lnTo>
                      <a:pt x="4" y="34"/>
                    </a:lnTo>
                    <a:lnTo>
                      <a:pt x="4" y="34"/>
                    </a:lnTo>
                    <a:close/>
                    <a:moveTo>
                      <a:pt x="136" y="40"/>
                    </a:moveTo>
                    <a:lnTo>
                      <a:pt x="132" y="40"/>
                    </a:lnTo>
                    <a:lnTo>
                      <a:pt x="128" y="40"/>
                    </a:lnTo>
                    <a:lnTo>
                      <a:pt x="132" y="40"/>
                    </a:lnTo>
                    <a:lnTo>
                      <a:pt x="136" y="40"/>
                    </a:lnTo>
                    <a:lnTo>
                      <a:pt x="138" y="40"/>
                    </a:lnTo>
                    <a:lnTo>
                      <a:pt x="136" y="40"/>
                    </a:lnTo>
                    <a:lnTo>
                      <a:pt x="136" y="40"/>
                    </a:lnTo>
                    <a:lnTo>
                      <a:pt x="136" y="40"/>
                    </a:lnTo>
                    <a:close/>
                    <a:moveTo>
                      <a:pt x="138" y="52"/>
                    </a:moveTo>
                    <a:lnTo>
                      <a:pt x="136" y="52"/>
                    </a:lnTo>
                    <a:lnTo>
                      <a:pt x="136" y="48"/>
                    </a:lnTo>
                    <a:lnTo>
                      <a:pt x="138" y="48"/>
                    </a:lnTo>
                    <a:lnTo>
                      <a:pt x="142" y="48"/>
                    </a:lnTo>
                    <a:lnTo>
                      <a:pt x="146" y="48"/>
                    </a:lnTo>
                    <a:lnTo>
                      <a:pt x="146" y="52"/>
                    </a:lnTo>
                    <a:lnTo>
                      <a:pt x="142" y="52"/>
                    </a:lnTo>
                    <a:lnTo>
                      <a:pt x="138" y="52"/>
                    </a:lnTo>
                    <a:lnTo>
                      <a:pt x="138" y="52"/>
                    </a:lnTo>
                    <a:lnTo>
                      <a:pt x="138" y="52"/>
                    </a:lnTo>
                    <a:close/>
                    <a:moveTo>
                      <a:pt x="250" y="56"/>
                    </a:moveTo>
                    <a:lnTo>
                      <a:pt x="248" y="56"/>
                    </a:lnTo>
                    <a:lnTo>
                      <a:pt x="250" y="52"/>
                    </a:lnTo>
                    <a:lnTo>
                      <a:pt x="254" y="52"/>
                    </a:lnTo>
                    <a:lnTo>
                      <a:pt x="258" y="52"/>
                    </a:lnTo>
                    <a:lnTo>
                      <a:pt x="262" y="52"/>
                    </a:lnTo>
                    <a:lnTo>
                      <a:pt x="262" y="56"/>
                    </a:lnTo>
                    <a:lnTo>
                      <a:pt x="266" y="56"/>
                    </a:lnTo>
                    <a:lnTo>
                      <a:pt x="268" y="56"/>
                    </a:lnTo>
                    <a:lnTo>
                      <a:pt x="268" y="52"/>
                    </a:lnTo>
                    <a:lnTo>
                      <a:pt x="272" y="52"/>
                    </a:lnTo>
                    <a:lnTo>
                      <a:pt x="272" y="56"/>
                    </a:lnTo>
                    <a:lnTo>
                      <a:pt x="268" y="56"/>
                    </a:lnTo>
                    <a:lnTo>
                      <a:pt x="266" y="56"/>
                    </a:lnTo>
                    <a:lnTo>
                      <a:pt x="262" y="56"/>
                    </a:lnTo>
                    <a:lnTo>
                      <a:pt x="258" y="56"/>
                    </a:lnTo>
                    <a:lnTo>
                      <a:pt x="254" y="56"/>
                    </a:lnTo>
                    <a:lnTo>
                      <a:pt x="250" y="56"/>
                    </a:lnTo>
                    <a:lnTo>
                      <a:pt x="250" y="56"/>
                    </a:lnTo>
                    <a:lnTo>
                      <a:pt x="250" y="56"/>
                    </a:lnTo>
                    <a:close/>
                    <a:moveTo>
                      <a:pt x="228" y="64"/>
                    </a:moveTo>
                    <a:lnTo>
                      <a:pt x="228" y="60"/>
                    </a:lnTo>
                    <a:lnTo>
                      <a:pt x="224" y="60"/>
                    </a:lnTo>
                    <a:lnTo>
                      <a:pt x="224" y="56"/>
                    </a:lnTo>
                    <a:lnTo>
                      <a:pt x="228" y="56"/>
                    </a:lnTo>
                    <a:lnTo>
                      <a:pt x="228" y="60"/>
                    </a:lnTo>
                    <a:lnTo>
                      <a:pt x="232" y="60"/>
                    </a:lnTo>
                    <a:lnTo>
                      <a:pt x="236" y="60"/>
                    </a:lnTo>
                    <a:lnTo>
                      <a:pt x="232" y="60"/>
                    </a:lnTo>
                    <a:lnTo>
                      <a:pt x="232" y="64"/>
                    </a:lnTo>
                    <a:lnTo>
                      <a:pt x="228" y="64"/>
                    </a:lnTo>
                    <a:lnTo>
                      <a:pt x="228" y="64"/>
                    </a:lnTo>
                    <a:lnTo>
                      <a:pt x="228" y="64"/>
                    </a:lnTo>
                    <a:close/>
                    <a:moveTo>
                      <a:pt x="206" y="122"/>
                    </a:moveTo>
                    <a:lnTo>
                      <a:pt x="206" y="118"/>
                    </a:lnTo>
                    <a:lnTo>
                      <a:pt x="210" y="118"/>
                    </a:lnTo>
                    <a:lnTo>
                      <a:pt x="210" y="114"/>
                    </a:lnTo>
                    <a:lnTo>
                      <a:pt x="214" y="114"/>
                    </a:lnTo>
                    <a:lnTo>
                      <a:pt x="210" y="118"/>
                    </a:lnTo>
                    <a:lnTo>
                      <a:pt x="206" y="122"/>
                    </a:lnTo>
                    <a:lnTo>
                      <a:pt x="206" y="122"/>
                    </a:lnTo>
                    <a:lnTo>
                      <a:pt x="206" y="122"/>
                    </a:lnTo>
                    <a:close/>
                    <a:moveTo>
                      <a:pt x="120" y="178"/>
                    </a:moveTo>
                    <a:lnTo>
                      <a:pt x="116" y="174"/>
                    </a:lnTo>
                    <a:lnTo>
                      <a:pt x="120" y="174"/>
                    </a:lnTo>
                    <a:lnTo>
                      <a:pt x="124" y="174"/>
                    </a:lnTo>
                    <a:lnTo>
                      <a:pt x="124" y="178"/>
                    </a:lnTo>
                    <a:lnTo>
                      <a:pt x="120" y="178"/>
                    </a:lnTo>
                    <a:lnTo>
                      <a:pt x="120" y="178"/>
                    </a:lnTo>
                    <a:lnTo>
                      <a:pt x="120" y="178"/>
                    </a:lnTo>
                    <a:close/>
                    <a:moveTo>
                      <a:pt x="236" y="22"/>
                    </a:moveTo>
                    <a:lnTo>
                      <a:pt x="236" y="26"/>
                    </a:lnTo>
                    <a:lnTo>
                      <a:pt x="232" y="26"/>
                    </a:lnTo>
                    <a:lnTo>
                      <a:pt x="232" y="30"/>
                    </a:lnTo>
                    <a:lnTo>
                      <a:pt x="228" y="30"/>
                    </a:lnTo>
                    <a:lnTo>
                      <a:pt x="224" y="30"/>
                    </a:lnTo>
                    <a:lnTo>
                      <a:pt x="222" y="34"/>
                    </a:lnTo>
                    <a:lnTo>
                      <a:pt x="218" y="34"/>
                    </a:lnTo>
                    <a:lnTo>
                      <a:pt x="218" y="36"/>
                    </a:lnTo>
                    <a:lnTo>
                      <a:pt x="222" y="36"/>
                    </a:lnTo>
                    <a:lnTo>
                      <a:pt x="218" y="36"/>
                    </a:lnTo>
                    <a:lnTo>
                      <a:pt x="218" y="40"/>
                    </a:lnTo>
                    <a:lnTo>
                      <a:pt x="214" y="40"/>
                    </a:lnTo>
                    <a:lnTo>
                      <a:pt x="210" y="40"/>
                    </a:lnTo>
                    <a:lnTo>
                      <a:pt x="206" y="40"/>
                    </a:lnTo>
                    <a:lnTo>
                      <a:pt x="202" y="40"/>
                    </a:lnTo>
                    <a:lnTo>
                      <a:pt x="198" y="40"/>
                    </a:lnTo>
                    <a:lnTo>
                      <a:pt x="196" y="40"/>
                    </a:lnTo>
                    <a:lnTo>
                      <a:pt x="196" y="44"/>
                    </a:lnTo>
                    <a:lnTo>
                      <a:pt x="192" y="44"/>
                    </a:lnTo>
                    <a:lnTo>
                      <a:pt x="188" y="44"/>
                    </a:lnTo>
                    <a:lnTo>
                      <a:pt x="184" y="44"/>
                    </a:lnTo>
                    <a:lnTo>
                      <a:pt x="180" y="44"/>
                    </a:lnTo>
                    <a:lnTo>
                      <a:pt x="176" y="44"/>
                    </a:lnTo>
                    <a:lnTo>
                      <a:pt x="172" y="44"/>
                    </a:lnTo>
                    <a:lnTo>
                      <a:pt x="172" y="40"/>
                    </a:lnTo>
                    <a:lnTo>
                      <a:pt x="176" y="40"/>
                    </a:lnTo>
                    <a:lnTo>
                      <a:pt x="172" y="40"/>
                    </a:lnTo>
                    <a:lnTo>
                      <a:pt x="168" y="40"/>
                    </a:lnTo>
                    <a:lnTo>
                      <a:pt x="166" y="40"/>
                    </a:lnTo>
                    <a:lnTo>
                      <a:pt x="162" y="40"/>
                    </a:lnTo>
                    <a:lnTo>
                      <a:pt x="158" y="40"/>
                    </a:lnTo>
                    <a:lnTo>
                      <a:pt x="154" y="40"/>
                    </a:lnTo>
                    <a:lnTo>
                      <a:pt x="150" y="40"/>
                    </a:lnTo>
                    <a:lnTo>
                      <a:pt x="146" y="40"/>
                    </a:lnTo>
                    <a:lnTo>
                      <a:pt x="146" y="36"/>
                    </a:lnTo>
                    <a:lnTo>
                      <a:pt x="142" y="36"/>
                    </a:lnTo>
                    <a:lnTo>
                      <a:pt x="138" y="36"/>
                    </a:lnTo>
                    <a:lnTo>
                      <a:pt x="136" y="36"/>
                    </a:lnTo>
                    <a:lnTo>
                      <a:pt x="132" y="36"/>
                    </a:lnTo>
                    <a:lnTo>
                      <a:pt x="132" y="34"/>
                    </a:lnTo>
                    <a:lnTo>
                      <a:pt x="136" y="34"/>
                    </a:lnTo>
                    <a:lnTo>
                      <a:pt x="138" y="34"/>
                    </a:lnTo>
                    <a:lnTo>
                      <a:pt x="142" y="34"/>
                    </a:lnTo>
                    <a:lnTo>
                      <a:pt x="146" y="34"/>
                    </a:lnTo>
                    <a:lnTo>
                      <a:pt x="150" y="34"/>
                    </a:lnTo>
                    <a:lnTo>
                      <a:pt x="146" y="34"/>
                    </a:lnTo>
                    <a:lnTo>
                      <a:pt x="142" y="34"/>
                    </a:lnTo>
                    <a:lnTo>
                      <a:pt x="150" y="30"/>
                    </a:lnTo>
                    <a:lnTo>
                      <a:pt x="154" y="30"/>
                    </a:lnTo>
                    <a:lnTo>
                      <a:pt x="158" y="30"/>
                    </a:lnTo>
                    <a:lnTo>
                      <a:pt x="162" y="30"/>
                    </a:lnTo>
                    <a:lnTo>
                      <a:pt x="166" y="30"/>
                    </a:lnTo>
                    <a:lnTo>
                      <a:pt x="168" y="30"/>
                    </a:lnTo>
                    <a:lnTo>
                      <a:pt x="166" y="30"/>
                    </a:lnTo>
                    <a:lnTo>
                      <a:pt x="162" y="30"/>
                    </a:lnTo>
                    <a:lnTo>
                      <a:pt x="158" y="30"/>
                    </a:lnTo>
                    <a:lnTo>
                      <a:pt x="162" y="30"/>
                    </a:lnTo>
                    <a:lnTo>
                      <a:pt x="162" y="26"/>
                    </a:lnTo>
                    <a:lnTo>
                      <a:pt x="158" y="26"/>
                    </a:lnTo>
                    <a:lnTo>
                      <a:pt x="154" y="26"/>
                    </a:lnTo>
                    <a:lnTo>
                      <a:pt x="150" y="26"/>
                    </a:lnTo>
                    <a:lnTo>
                      <a:pt x="146" y="30"/>
                    </a:lnTo>
                    <a:lnTo>
                      <a:pt x="142" y="30"/>
                    </a:lnTo>
                    <a:lnTo>
                      <a:pt x="138" y="30"/>
                    </a:lnTo>
                    <a:lnTo>
                      <a:pt x="136" y="30"/>
                    </a:lnTo>
                    <a:lnTo>
                      <a:pt x="128" y="30"/>
                    </a:lnTo>
                    <a:lnTo>
                      <a:pt x="120" y="30"/>
                    </a:lnTo>
                    <a:lnTo>
                      <a:pt x="116" y="30"/>
                    </a:lnTo>
                    <a:lnTo>
                      <a:pt x="112" y="30"/>
                    </a:lnTo>
                    <a:lnTo>
                      <a:pt x="108" y="26"/>
                    </a:lnTo>
                    <a:lnTo>
                      <a:pt x="112" y="22"/>
                    </a:lnTo>
                    <a:lnTo>
                      <a:pt x="116" y="22"/>
                    </a:lnTo>
                    <a:lnTo>
                      <a:pt x="112" y="22"/>
                    </a:lnTo>
                    <a:lnTo>
                      <a:pt x="108" y="22"/>
                    </a:lnTo>
                    <a:lnTo>
                      <a:pt x="108" y="18"/>
                    </a:lnTo>
                    <a:lnTo>
                      <a:pt x="108" y="22"/>
                    </a:lnTo>
                    <a:lnTo>
                      <a:pt x="112" y="18"/>
                    </a:lnTo>
                    <a:lnTo>
                      <a:pt x="108" y="18"/>
                    </a:lnTo>
                    <a:lnTo>
                      <a:pt x="106" y="18"/>
                    </a:lnTo>
                    <a:lnTo>
                      <a:pt x="108" y="18"/>
                    </a:lnTo>
                    <a:lnTo>
                      <a:pt x="112" y="18"/>
                    </a:lnTo>
                    <a:lnTo>
                      <a:pt x="116" y="18"/>
                    </a:lnTo>
                    <a:lnTo>
                      <a:pt x="120" y="18"/>
                    </a:lnTo>
                    <a:lnTo>
                      <a:pt x="124" y="18"/>
                    </a:lnTo>
                    <a:lnTo>
                      <a:pt x="128" y="18"/>
                    </a:lnTo>
                    <a:lnTo>
                      <a:pt x="124" y="18"/>
                    </a:lnTo>
                    <a:lnTo>
                      <a:pt x="124" y="14"/>
                    </a:lnTo>
                    <a:lnTo>
                      <a:pt x="120" y="14"/>
                    </a:lnTo>
                    <a:lnTo>
                      <a:pt x="120" y="10"/>
                    </a:lnTo>
                    <a:lnTo>
                      <a:pt x="124" y="10"/>
                    </a:lnTo>
                    <a:lnTo>
                      <a:pt x="128" y="14"/>
                    </a:lnTo>
                    <a:lnTo>
                      <a:pt x="132" y="14"/>
                    </a:lnTo>
                    <a:lnTo>
                      <a:pt x="132" y="10"/>
                    </a:lnTo>
                    <a:lnTo>
                      <a:pt x="136" y="10"/>
                    </a:lnTo>
                    <a:lnTo>
                      <a:pt x="132" y="10"/>
                    </a:lnTo>
                    <a:lnTo>
                      <a:pt x="128" y="10"/>
                    </a:lnTo>
                    <a:lnTo>
                      <a:pt x="128" y="6"/>
                    </a:lnTo>
                    <a:lnTo>
                      <a:pt x="132" y="6"/>
                    </a:lnTo>
                    <a:lnTo>
                      <a:pt x="136" y="6"/>
                    </a:lnTo>
                    <a:lnTo>
                      <a:pt x="136" y="10"/>
                    </a:lnTo>
                    <a:lnTo>
                      <a:pt x="138" y="10"/>
                    </a:lnTo>
                    <a:lnTo>
                      <a:pt x="142" y="10"/>
                    </a:lnTo>
                    <a:lnTo>
                      <a:pt x="142" y="14"/>
                    </a:lnTo>
                    <a:lnTo>
                      <a:pt x="146" y="14"/>
                    </a:lnTo>
                    <a:lnTo>
                      <a:pt x="150" y="14"/>
                    </a:lnTo>
                    <a:lnTo>
                      <a:pt x="154" y="14"/>
                    </a:lnTo>
                    <a:lnTo>
                      <a:pt x="158" y="14"/>
                    </a:lnTo>
                    <a:lnTo>
                      <a:pt x="162" y="14"/>
                    </a:lnTo>
                    <a:lnTo>
                      <a:pt x="162" y="18"/>
                    </a:lnTo>
                    <a:lnTo>
                      <a:pt x="158" y="18"/>
                    </a:lnTo>
                    <a:lnTo>
                      <a:pt x="162" y="18"/>
                    </a:lnTo>
                    <a:lnTo>
                      <a:pt x="166" y="18"/>
                    </a:lnTo>
                    <a:lnTo>
                      <a:pt x="166" y="22"/>
                    </a:lnTo>
                    <a:lnTo>
                      <a:pt x="168" y="22"/>
                    </a:lnTo>
                    <a:lnTo>
                      <a:pt x="168" y="18"/>
                    </a:lnTo>
                    <a:lnTo>
                      <a:pt x="168" y="14"/>
                    </a:lnTo>
                    <a:lnTo>
                      <a:pt x="172" y="14"/>
                    </a:lnTo>
                    <a:lnTo>
                      <a:pt x="168" y="14"/>
                    </a:lnTo>
                    <a:lnTo>
                      <a:pt x="168" y="10"/>
                    </a:lnTo>
                    <a:lnTo>
                      <a:pt x="172" y="10"/>
                    </a:lnTo>
                    <a:lnTo>
                      <a:pt x="172" y="14"/>
                    </a:lnTo>
                    <a:lnTo>
                      <a:pt x="176" y="10"/>
                    </a:lnTo>
                    <a:lnTo>
                      <a:pt x="176" y="6"/>
                    </a:lnTo>
                    <a:lnTo>
                      <a:pt x="180" y="6"/>
                    </a:lnTo>
                    <a:lnTo>
                      <a:pt x="180" y="10"/>
                    </a:lnTo>
                    <a:lnTo>
                      <a:pt x="184" y="10"/>
                    </a:lnTo>
                    <a:lnTo>
                      <a:pt x="180" y="10"/>
                    </a:lnTo>
                    <a:lnTo>
                      <a:pt x="184" y="10"/>
                    </a:lnTo>
                    <a:lnTo>
                      <a:pt x="180" y="14"/>
                    </a:lnTo>
                    <a:lnTo>
                      <a:pt x="176" y="14"/>
                    </a:lnTo>
                    <a:lnTo>
                      <a:pt x="176" y="18"/>
                    </a:lnTo>
                    <a:lnTo>
                      <a:pt x="180" y="18"/>
                    </a:lnTo>
                    <a:lnTo>
                      <a:pt x="184" y="14"/>
                    </a:lnTo>
                    <a:lnTo>
                      <a:pt x="184" y="18"/>
                    </a:lnTo>
                    <a:lnTo>
                      <a:pt x="188" y="18"/>
                    </a:lnTo>
                    <a:lnTo>
                      <a:pt x="188" y="14"/>
                    </a:lnTo>
                    <a:lnTo>
                      <a:pt x="192" y="14"/>
                    </a:lnTo>
                    <a:lnTo>
                      <a:pt x="196" y="14"/>
                    </a:lnTo>
                    <a:lnTo>
                      <a:pt x="198" y="14"/>
                    </a:lnTo>
                    <a:lnTo>
                      <a:pt x="196" y="10"/>
                    </a:lnTo>
                    <a:lnTo>
                      <a:pt x="198" y="10"/>
                    </a:lnTo>
                    <a:lnTo>
                      <a:pt x="198" y="14"/>
                    </a:lnTo>
                    <a:lnTo>
                      <a:pt x="202" y="14"/>
                    </a:lnTo>
                    <a:lnTo>
                      <a:pt x="202" y="10"/>
                    </a:lnTo>
                    <a:lnTo>
                      <a:pt x="202" y="14"/>
                    </a:lnTo>
                    <a:lnTo>
                      <a:pt x="206" y="14"/>
                    </a:lnTo>
                    <a:lnTo>
                      <a:pt x="210" y="14"/>
                    </a:lnTo>
                    <a:lnTo>
                      <a:pt x="214" y="14"/>
                    </a:lnTo>
                    <a:lnTo>
                      <a:pt x="218" y="14"/>
                    </a:lnTo>
                    <a:lnTo>
                      <a:pt x="218" y="18"/>
                    </a:lnTo>
                    <a:lnTo>
                      <a:pt x="222" y="18"/>
                    </a:lnTo>
                    <a:lnTo>
                      <a:pt x="224" y="18"/>
                    </a:lnTo>
                    <a:lnTo>
                      <a:pt x="228" y="18"/>
                    </a:lnTo>
                    <a:lnTo>
                      <a:pt x="232" y="18"/>
                    </a:lnTo>
                    <a:lnTo>
                      <a:pt x="236" y="18"/>
                    </a:lnTo>
                    <a:lnTo>
                      <a:pt x="236" y="22"/>
                    </a:lnTo>
                    <a:lnTo>
                      <a:pt x="236" y="22"/>
                    </a:lnTo>
                    <a:lnTo>
                      <a:pt x="236" y="22"/>
                    </a:lnTo>
                    <a:close/>
                    <a:moveTo>
                      <a:pt x="56" y="104"/>
                    </a:moveTo>
                    <a:lnTo>
                      <a:pt x="52" y="100"/>
                    </a:lnTo>
                    <a:lnTo>
                      <a:pt x="52" y="96"/>
                    </a:lnTo>
                    <a:lnTo>
                      <a:pt x="50" y="96"/>
                    </a:lnTo>
                    <a:lnTo>
                      <a:pt x="50" y="92"/>
                    </a:lnTo>
                    <a:lnTo>
                      <a:pt x="52" y="92"/>
                    </a:lnTo>
                    <a:lnTo>
                      <a:pt x="56" y="92"/>
                    </a:lnTo>
                    <a:lnTo>
                      <a:pt x="60" y="92"/>
                    </a:lnTo>
                    <a:lnTo>
                      <a:pt x="64" y="92"/>
                    </a:lnTo>
                    <a:lnTo>
                      <a:pt x="68" y="92"/>
                    </a:lnTo>
                    <a:lnTo>
                      <a:pt x="72" y="92"/>
                    </a:lnTo>
                    <a:lnTo>
                      <a:pt x="76" y="92"/>
                    </a:lnTo>
                    <a:lnTo>
                      <a:pt x="80" y="92"/>
                    </a:lnTo>
                    <a:lnTo>
                      <a:pt x="80" y="96"/>
                    </a:lnTo>
                    <a:lnTo>
                      <a:pt x="82" y="96"/>
                    </a:lnTo>
                    <a:lnTo>
                      <a:pt x="82" y="92"/>
                    </a:lnTo>
                    <a:lnTo>
                      <a:pt x="80" y="92"/>
                    </a:lnTo>
                    <a:lnTo>
                      <a:pt x="76" y="92"/>
                    </a:lnTo>
                    <a:lnTo>
                      <a:pt x="72" y="92"/>
                    </a:lnTo>
                    <a:lnTo>
                      <a:pt x="68" y="88"/>
                    </a:lnTo>
                    <a:lnTo>
                      <a:pt x="64" y="88"/>
                    </a:lnTo>
                    <a:lnTo>
                      <a:pt x="60" y="88"/>
                    </a:lnTo>
                    <a:lnTo>
                      <a:pt x="64" y="88"/>
                    </a:lnTo>
                    <a:lnTo>
                      <a:pt x="68" y="88"/>
                    </a:lnTo>
                    <a:lnTo>
                      <a:pt x="72" y="86"/>
                    </a:lnTo>
                    <a:lnTo>
                      <a:pt x="76" y="86"/>
                    </a:lnTo>
                    <a:lnTo>
                      <a:pt x="80" y="86"/>
                    </a:lnTo>
                    <a:lnTo>
                      <a:pt x="82" y="86"/>
                    </a:lnTo>
                    <a:lnTo>
                      <a:pt x="86" y="86"/>
                    </a:lnTo>
                    <a:lnTo>
                      <a:pt x="90" y="86"/>
                    </a:lnTo>
                    <a:lnTo>
                      <a:pt x="90" y="82"/>
                    </a:lnTo>
                    <a:lnTo>
                      <a:pt x="94" y="82"/>
                    </a:lnTo>
                    <a:lnTo>
                      <a:pt x="90" y="82"/>
                    </a:lnTo>
                    <a:lnTo>
                      <a:pt x="86" y="82"/>
                    </a:lnTo>
                    <a:lnTo>
                      <a:pt x="86" y="86"/>
                    </a:lnTo>
                    <a:lnTo>
                      <a:pt x="82" y="86"/>
                    </a:lnTo>
                    <a:lnTo>
                      <a:pt x="80" y="86"/>
                    </a:lnTo>
                    <a:lnTo>
                      <a:pt x="76" y="86"/>
                    </a:lnTo>
                    <a:lnTo>
                      <a:pt x="72" y="82"/>
                    </a:lnTo>
                    <a:lnTo>
                      <a:pt x="68" y="82"/>
                    </a:lnTo>
                    <a:lnTo>
                      <a:pt x="68" y="86"/>
                    </a:lnTo>
                    <a:lnTo>
                      <a:pt x="64" y="86"/>
                    </a:lnTo>
                    <a:lnTo>
                      <a:pt x="60" y="86"/>
                    </a:lnTo>
                    <a:lnTo>
                      <a:pt x="56" y="86"/>
                    </a:lnTo>
                    <a:lnTo>
                      <a:pt x="52" y="86"/>
                    </a:lnTo>
                    <a:lnTo>
                      <a:pt x="50" y="86"/>
                    </a:lnTo>
                    <a:lnTo>
                      <a:pt x="50" y="88"/>
                    </a:lnTo>
                    <a:lnTo>
                      <a:pt x="46" y="86"/>
                    </a:lnTo>
                    <a:lnTo>
                      <a:pt x="46" y="82"/>
                    </a:lnTo>
                    <a:lnTo>
                      <a:pt x="46" y="78"/>
                    </a:lnTo>
                    <a:lnTo>
                      <a:pt x="50" y="78"/>
                    </a:lnTo>
                    <a:lnTo>
                      <a:pt x="52" y="78"/>
                    </a:lnTo>
                    <a:lnTo>
                      <a:pt x="52" y="82"/>
                    </a:lnTo>
                    <a:lnTo>
                      <a:pt x="56" y="82"/>
                    </a:lnTo>
                    <a:lnTo>
                      <a:pt x="52" y="78"/>
                    </a:lnTo>
                    <a:lnTo>
                      <a:pt x="56" y="78"/>
                    </a:lnTo>
                    <a:lnTo>
                      <a:pt x="60" y="78"/>
                    </a:lnTo>
                    <a:lnTo>
                      <a:pt x="64" y="78"/>
                    </a:lnTo>
                    <a:lnTo>
                      <a:pt x="64" y="74"/>
                    </a:lnTo>
                    <a:lnTo>
                      <a:pt x="68" y="74"/>
                    </a:lnTo>
                    <a:lnTo>
                      <a:pt x="72" y="74"/>
                    </a:lnTo>
                    <a:lnTo>
                      <a:pt x="76" y="74"/>
                    </a:lnTo>
                    <a:lnTo>
                      <a:pt x="72" y="70"/>
                    </a:lnTo>
                    <a:lnTo>
                      <a:pt x="76" y="70"/>
                    </a:lnTo>
                    <a:lnTo>
                      <a:pt x="80" y="70"/>
                    </a:lnTo>
                    <a:lnTo>
                      <a:pt x="82" y="70"/>
                    </a:lnTo>
                    <a:lnTo>
                      <a:pt x="86" y="70"/>
                    </a:lnTo>
                    <a:lnTo>
                      <a:pt x="90" y="70"/>
                    </a:lnTo>
                    <a:lnTo>
                      <a:pt x="94" y="70"/>
                    </a:lnTo>
                    <a:lnTo>
                      <a:pt x="98" y="66"/>
                    </a:lnTo>
                    <a:lnTo>
                      <a:pt x="94" y="66"/>
                    </a:lnTo>
                    <a:lnTo>
                      <a:pt x="90" y="66"/>
                    </a:lnTo>
                    <a:lnTo>
                      <a:pt x="90" y="70"/>
                    </a:lnTo>
                    <a:lnTo>
                      <a:pt x="90" y="66"/>
                    </a:lnTo>
                    <a:lnTo>
                      <a:pt x="86" y="66"/>
                    </a:lnTo>
                    <a:lnTo>
                      <a:pt x="82" y="66"/>
                    </a:lnTo>
                    <a:lnTo>
                      <a:pt x="82" y="64"/>
                    </a:lnTo>
                    <a:lnTo>
                      <a:pt x="86" y="64"/>
                    </a:lnTo>
                    <a:lnTo>
                      <a:pt x="90" y="64"/>
                    </a:lnTo>
                    <a:lnTo>
                      <a:pt x="90" y="60"/>
                    </a:lnTo>
                    <a:lnTo>
                      <a:pt x="86" y="60"/>
                    </a:lnTo>
                    <a:lnTo>
                      <a:pt x="82" y="60"/>
                    </a:lnTo>
                    <a:lnTo>
                      <a:pt x="82" y="64"/>
                    </a:lnTo>
                    <a:lnTo>
                      <a:pt x="80" y="64"/>
                    </a:lnTo>
                    <a:lnTo>
                      <a:pt x="80" y="66"/>
                    </a:lnTo>
                    <a:lnTo>
                      <a:pt x="76" y="66"/>
                    </a:lnTo>
                    <a:lnTo>
                      <a:pt x="72" y="66"/>
                    </a:lnTo>
                    <a:lnTo>
                      <a:pt x="68" y="66"/>
                    </a:lnTo>
                    <a:lnTo>
                      <a:pt x="68" y="64"/>
                    </a:lnTo>
                    <a:lnTo>
                      <a:pt x="72" y="64"/>
                    </a:lnTo>
                    <a:lnTo>
                      <a:pt x="72" y="60"/>
                    </a:lnTo>
                    <a:lnTo>
                      <a:pt x="72" y="56"/>
                    </a:lnTo>
                    <a:lnTo>
                      <a:pt x="68" y="56"/>
                    </a:lnTo>
                    <a:lnTo>
                      <a:pt x="68" y="60"/>
                    </a:lnTo>
                    <a:lnTo>
                      <a:pt x="64" y="64"/>
                    </a:lnTo>
                    <a:lnTo>
                      <a:pt x="60" y="64"/>
                    </a:lnTo>
                    <a:lnTo>
                      <a:pt x="60" y="60"/>
                    </a:lnTo>
                    <a:lnTo>
                      <a:pt x="56" y="60"/>
                    </a:lnTo>
                    <a:lnTo>
                      <a:pt x="56" y="64"/>
                    </a:lnTo>
                    <a:lnTo>
                      <a:pt x="56" y="66"/>
                    </a:lnTo>
                    <a:lnTo>
                      <a:pt x="60" y="66"/>
                    </a:lnTo>
                    <a:lnTo>
                      <a:pt x="60" y="70"/>
                    </a:lnTo>
                    <a:lnTo>
                      <a:pt x="56" y="70"/>
                    </a:lnTo>
                    <a:lnTo>
                      <a:pt x="56" y="66"/>
                    </a:lnTo>
                    <a:lnTo>
                      <a:pt x="52" y="70"/>
                    </a:lnTo>
                    <a:lnTo>
                      <a:pt x="50" y="70"/>
                    </a:lnTo>
                    <a:lnTo>
                      <a:pt x="46" y="70"/>
                    </a:lnTo>
                    <a:lnTo>
                      <a:pt x="46" y="74"/>
                    </a:lnTo>
                    <a:lnTo>
                      <a:pt x="50" y="74"/>
                    </a:lnTo>
                    <a:lnTo>
                      <a:pt x="46" y="74"/>
                    </a:lnTo>
                    <a:lnTo>
                      <a:pt x="42" y="74"/>
                    </a:lnTo>
                    <a:lnTo>
                      <a:pt x="38" y="74"/>
                    </a:lnTo>
                    <a:lnTo>
                      <a:pt x="34" y="74"/>
                    </a:lnTo>
                    <a:lnTo>
                      <a:pt x="34" y="70"/>
                    </a:lnTo>
                    <a:lnTo>
                      <a:pt x="30" y="70"/>
                    </a:lnTo>
                    <a:lnTo>
                      <a:pt x="30" y="66"/>
                    </a:lnTo>
                    <a:lnTo>
                      <a:pt x="26" y="66"/>
                    </a:lnTo>
                    <a:lnTo>
                      <a:pt x="30" y="66"/>
                    </a:lnTo>
                    <a:lnTo>
                      <a:pt x="34" y="66"/>
                    </a:lnTo>
                    <a:lnTo>
                      <a:pt x="38" y="66"/>
                    </a:lnTo>
                    <a:lnTo>
                      <a:pt x="38" y="64"/>
                    </a:lnTo>
                    <a:lnTo>
                      <a:pt x="34" y="64"/>
                    </a:lnTo>
                    <a:lnTo>
                      <a:pt x="30" y="64"/>
                    </a:lnTo>
                    <a:lnTo>
                      <a:pt x="26" y="64"/>
                    </a:lnTo>
                    <a:lnTo>
                      <a:pt x="22" y="64"/>
                    </a:lnTo>
                    <a:lnTo>
                      <a:pt x="20" y="64"/>
                    </a:lnTo>
                    <a:lnTo>
                      <a:pt x="16" y="60"/>
                    </a:lnTo>
                    <a:lnTo>
                      <a:pt x="16" y="56"/>
                    </a:lnTo>
                    <a:lnTo>
                      <a:pt x="20" y="56"/>
                    </a:lnTo>
                    <a:lnTo>
                      <a:pt x="16" y="56"/>
                    </a:lnTo>
                    <a:lnTo>
                      <a:pt x="12" y="52"/>
                    </a:lnTo>
                    <a:lnTo>
                      <a:pt x="16" y="52"/>
                    </a:lnTo>
                    <a:lnTo>
                      <a:pt x="20" y="52"/>
                    </a:lnTo>
                    <a:lnTo>
                      <a:pt x="22" y="56"/>
                    </a:lnTo>
                    <a:lnTo>
                      <a:pt x="26" y="56"/>
                    </a:lnTo>
                    <a:lnTo>
                      <a:pt x="26" y="52"/>
                    </a:lnTo>
                    <a:lnTo>
                      <a:pt x="22" y="52"/>
                    </a:lnTo>
                    <a:lnTo>
                      <a:pt x="20" y="52"/>
                    </a:lnTo>
                    <a:lnTo>
                      <a:pt x="20" y="48"/>
                    </a:lnTo>
                    <a:lnTo>
                      <a:pt x="20" y="44"/>
                    </a:lnTo>
                    <a:lnTo>
                      <a:pt x="22" y="44"/>
                    </a:lnTo>
                    <a:lnTo>
                      <a:pt x="22" y="40"/>
                    </a:lnTo>
                    <a:lnTo>
                      <a:pt x="20" y="44"/>
                    </a:lnTo>
                    <a:lnTo>
                      <a:pt x="16" y="44"/>
                    </a:lnTo>
                    <a:lnTo>
                      <a:pt x="16" y="40"/>
                    </a:lnTo>
                    <a:lnTo>
                      <a:pt x="16" y="44"/>
                    </a:lnTo>
                    <a:lnTo>
                      <a:pt x="16" y="48"/>
                    </a:lnTo>
                    <a:lnTo>
                      <a:pt x="12" y="48"/>
                    </a:lnTo>
                    <a:lnTo>
                      <a:pt x="8" y="48"/>
                    </a:lnTo>
                    <a:lnTo>
                      <a:pt x="8" y="44"/>
                    </a:lnTo>
                    <a:lnTo>
                      <a:pt x="4" y="40"/>
                    </a:lnTo>
                    <a:lnTo>
                      <a:pt x="4" y="36"/>
                    </a:lnTo>
                    <a:lnTo>
                      <a:pt x="4" y="34"/>
                    </a:lnTo>
                    <a:lnTo>
                      <a:pt x="8" y="34"/>
                    </a:lnTo>
                    <a:lnTo>
                      <a:pt x="8" y="36"/>
                    </a:lnTo>
                    <a:lnTo>
                      <a:pt x="8" y="34"/>
                    </a:lnTo>
                    <a:lnTo>
                      <a:pt x="4" y="34"/>
                    </a:lnTo>
                    <a:lnTo>
                      <a:pt x="8" y="34"/>
                    </a:lnTo>
                    <a:lnTo>
                      <a:pt x="12" y="34"/>
                    </a:lnTo>
                    <a:lnTo>
                      <a:pt x="12" y="30"/>
                    </a:lnTo>
                    <a:lnTo>
                      <a:pt x="8" y="30"/>
                    </a:lnTo>
                    <a:lnTo>
                      <a:pt x="12" y="30"/>
                    </a:lnTo>
                    <a:lnTo>
                      <a:pt x="16" y="30"/>
                    </a:lnTo>
                    <a:lnTo>
                      <a:pt x="16" y="26"/>
                    </a:lnTo>
                    <a:lnTo>
                      <a:pt x="20" y="26"/>
                    </a:lnTo>
                    <a:lnTo>
                      <a:pt x="20" y="30"/>
                    </a:lnTo>
                    <a:lnTo>
                      <a:pt x="22" y="30"/>
                    </a:lnTo>
                    <a:lnTo>
                      <a:pt x="22" y="34"/>
                    </a:lnTo>
                    <a:lnTo>
                      <a:pt x="26" y="34"/>
                    </a:lnTo>
                    <a:lnTo>
                      <a:pt x="26" y="30"/>
                    </a:lnTo>
                    <a:lnTo>
                      <a:pt x="22" y="30"/>
                    </a:lnTo>
                    <a:lnTo>
                      <a:pt x="22" y="26"/>
                    </a:lnTo>
                    <a:lnTo>
                      <a:pt x="26" y="26"/>
                    </a:lnTo>
                    <a:lnTo>
                      <a:pt x="26" y="30"/>
                    </a:lnTo>
                    <a:lnTo>
                      <a:pt x="30" y="30"/>
                    </a:lnTo>
                    <a:lnTo>
                      <a:pt x="34" y="30"/>
                    </a:lnTo>
                    <a:lnTo>
                      <a:pt x="34" y="26"/>
                    </a:lnTo>
                    <a:lnTo>
                      <a:pt x="42" y="26"/>
                    </a:lnTo>
                    <a:lnTo>
                      <a:pt x="46" y="26"/>
                    </a:lnTo>
                    <a:lnTo>
                      <a:pt x="50" y="26"/>
                    </a:lnTo>
                    <a:lnTo>
                      <a:pt x="50" y="30"/>
                    </a:lnTo>
                    <a:lnTo>
                      <a:pt x="46" y="30"/>
                    </a:lnTo>
                    <a:lnTo>
                      <a:pt x="42" y="30"/>
                    </a:lnTo>
                    <a:lnTo>
                      <a:pt x="38" y="30"/>
                    </a:lnTo>
                    <a:lnTo>
                      <a:pt x="34" y="30"/>
                    </a:lnTo>
                    <a:lnTo>
                      <a:pt x="34" y="34"/>
                    </a:lnTo>
                    <a:lnTo>
                      <a:pt x="30" y="34"/>
                    </a:lnTo>
                    <a:lnTo>
                      <a:pt x="26" y="34"/>
                    </a:lnTo>
                    <a:lnTo>
                      <a:pt x="26" y="36"/>
                    </a:lnTo>
                    <a:lnTo>
                      <a:pt x="30" y="36"/>
                    </a:lnTo>
                    <a:lnTo>
                      <a:pt x="34" y="34"/>
                    </a:lnTo>
                    <a:lnTo>
                      <a:pt x="38" y="34"/>
                    </a:lnTo>
                    <a:lnTo>
                      <a:pt x="42" y="34"/>
                    </a:lnTo>
                    <a:lnTo>
                      <a:pt x="42" y="36"/>
                    </a:lnTo>
                    <a:lnTo>
                      <a:pt x="38" y="36"/>
                    </a:lnTo>
                    <a:lnTo>
                      <a:pt x="42" y="36"/>
                    </a:lnTo>
                    <a:lnTo>
                      <a:pt x="46" y="36"/>
                    </a:lnTo>
                    <a:lnTo>
                      <a:pt x="50" y="40"/>
                    </a:lnTo>
                    <a:lnTo>
                      <a:pt x="50" y="44"/>
                    </a:lnTo>
                    <a:lnTo>
                      <a:pt x="52" y="44"/>
                    </a:lnTo>
                    <a:lnTo>
                      <a:pt x="52" y="40"/>
                    </a:lnTo>
                    <a:lnTo>
                      <a:pt x="50" y="36"/>
                    </a:lnTo>
                    <a:lnTo>
                      <a:pt x="50" y="34"/>
                    </a:lnTo>
                    <a:lnTo>
                      <a:pt x="52" y="34"/>
                    </a:lnTo>
                    <a:lnTo>
                      <a:pt x="56" y="30"/>
                    </a:lnTo>
                    <a:lnTo>
                      <a:pt x="60" y="30"/>
                    </a:lnTo>
                    <a:lnTo>
                      <a:pt x="64" y="30"/>
                    </a:lnTo>
                    <a:lnTo>
                      <a:pt x="64" y="34"/>
                    </a:lnTo>
                    <a:lnTo>
                      <a:pt x="68" y="34"/>
                    </a:lnTo>
                    <a:lnTo>
                      <a:pt x="68" y="36"/>
                    </a:lnTo>
                    <a:lnTo>
                      <a:pt x="72" y="40"/>
                    </a:lnTo>
                    <a:lnTo>
                      <a:pt x="72" y="44"/>
                    </a:lnTo>
                    <a:lnTo>
                      <a:pt x="76" y="44"/>
                    </a:lnTo>
                    <a:lnTo>
                      <a:pt x="76" y="48"/>
                    </a:lnTo>
                    <a:lnTo>
                      <a:pt x="80" y="48"/>
                    </a:lnTo>
                    <a:lnTo>
                      <a:pt x="80" y="52"/>
                    </a:lnTo>
                    <a:lnTo>
                      <a:pt x="82" y="52"/>
                    </a:lnTo>
                    <a:lnTo>
                      <a:pt x="82" y="56"/>
                    </a:lnTo>
                    <a:lnTo>
                      <a:pt x="86" y="52"/>
                    </a:lnTo>
                    <a:lnTo>
                      <a:pt x="82" y="52"/>
                    </a:lnTo>
                    <a:lnTo>
                      <a:pt x="82" y="48"/>
                    </a:lnTo>
                    <a:lnTo>
                      <a:pt x="80" y="48"/>
                    </a:lnTo>
                    <a:lnTo>
                      <a:pt x="80" y="44"/>
                    </a:lnTo>
                    <a:lnTo>
                      <a:pt x="80" y="40"/>
                    </a:lnTo>
                    <a:lnTo>
                      <a:pt x="76" y="40"/>
                    </a:lnTo>
                    <a:lnTo>
                      <a:pt x="76" y="36"/>
                    </a:lnTo>
                    <a:lnTo>
                      <a:pt x="76" y="34"/>
                    </a:lnTo>
                    <a:lnTo>
                      <a:pt x="76" y="30"/>
                    </a:lnTo>
                    <a:lnTo>
                      <a:pt x="72" y="30"/>
                    </a:lnTo>
                    <a:lnTo>
                      <a:pt x="72" y="26"/>
                    </a:lnTo>
                    <a:lnTo>
                      <a:pt x="76" y="26"/>
                    </a:lnTo>
                    <a:lnTo>
                      <a:pt x="80" y="26"/>
                    </a:lnTo>
                    <a:lnTo>
                      <a:pt x="80" y="22"/>
                    </a:lnTo>
                    <a:lnTo>
                      <a:pt x="82" y="22"/>
                    </a:lnTo>
                    <a:lnTo>
                      <a:pt x="86" y="22"/>
                    </a:lnTo>
                    <a:lnTo>
                      <a:pt x="86" y="26"/>
                    </a:lnTo>
                    <a:lnTo>
                      <a:pt x="90" y="26"/>
                    </a:lnTo>
                    <a:lnTo>
                      <a:pt x="90" y="22"/>
                    </a:lnTo>
                    <a:lnTo>
                      <a:pt x="94" y="22"/>
                    </a:lnTo>
                    <a:lnTo>
                      <a:pt x="94" y="26"/>
                    </a:lnTo>
                    <a:lnTo>
                      <a:pt x="98" y="26"/>
                    </a:lnTo>
                    <a:lnTo>
                      <a:pt x="102" y="26"/>
                    </a:lnTo>
                    <a:lnTo>
                      <a:pt x="106" y="30"/>
                    </a:lnTo>
                    <a:lnTo>
                      <a:pt x="108" y="30"/>
                    </a:lnTo>
                    <a:lnTo>
                      <a:pt x="106" y="30"/>
                    </a:lnTo>
                    <a:lnTo>
                      <a:pt x="106" y="34"/>
                    </a:lnTo>
                    <a:lnTo>
                      <a:pt x="102" y="36"/>
                    </a:lnTo>
                    <a:lnTo>
                      <a:pt x="102" y="40"/>
                    </a:lnTo>
                    <a:lnTo>
                      <a:pt x="106" y="40"/>
                    </a:lnTo>
                    <a:lnTo>
                      <a:pt x="106" y="36"/>
                    </a:lnTo>
                    <a:lnTo>
                      <a:pt x="108" y="34"/>
                    </a:lnTo>
                    <a:lnTo>
                      <a:pt x="112" y="34"/>
                    </a:lnTo>
                    <a:lnTo>
                      <a:pt x="116" y="34"/>
                    </a:lnTo>
                    <a:lnTo>
                      <a:pt x="116" y="36"/>
                    </a:lnTo>
                    <a:lnTo>
                      <a:pt x="120" y="36"/>
                    </a:lnTo>
                    <a:lnTo>
                      <a:pt x="120" y="40"/>
                    </a:lnTo>
                    <a:lnTo>
                      <a:pt x="120" y="44"/>
                    </a:lnTo>
                    <a:lnTo>
                      <a:pt x="120" y="48"/>
                    </a:lnTo>
                    <a:lnTo>
                      <a:pt x="124" y="48"/>
                    </a:lnTo>
                    <a:lnTo>
                      <a:pt x="124" y="44"/>
                    </a:lnTo>
                    <a:lnTo>
                      <a:pt x="132" y="48"/>
                    </a:lnTo>
                    <a:lnTo>
                      <a:pt x="136" y="52"/>
                    </a:lnTo>
                    <a:lnTo>
                      <a:pt x="138" y="52"/>
                    </a:lnTo>
                    <a:lnTo>
                      <a:pt x="142" y="52"/>
                    </a:lnTo>
                    <a:lnTo>
                      <a:pt x="146" y="52"/>
                    </a:lnTo>
                    <a:lnTo>
                      <a:pt x="150" y="52"/>
                    </a:lnTo>
                    <a:lnTo>
                      <a:pt x="150" y="56"/>
                    </a:lnTo>
                    <a:lnTo>
                      <a:pt x="154" y="56"/>
                    </a:lnTo>
                    <a:lnTo>
                      <a:pt x="158" y="56"/>
                    </a:lnTo>
                    <a:lnTo>
                      <a:pt x="158" y="60"/>
                    </a:lnTo>
                    <a:lnTo>
                      <a:pt x="154" y="60"/>
                    </a:lnTo>
                    <a:lnTo>
                      <a:pt x="150" y="60"/>
                    </a:lnTo>
                    <a:lnTo>
                      <a:pt x="150" y="64"/>
                    </a:lnTo>
                    <a:lnTo>
                      <a:pt x="146" y="60"/>
                    </a:lnTo>
                    <a:lnTo>
                      <a:pt x="142" y="60"/>
                    </a:lnTo>
                    <a:lnTo>
                      <a:pt x="142" y="64"/>
                    </a:lnTo>
                    <a:lnTo>
                      <a:pt x="138" y="64"/>
                    </a:lnTo>
                    <a:lnTo>
                      <a:pt x="136" y="64"/>
                    </a:lnTo>
                    <a:lnTo>
                      <a:pt x="132" y="64"/>
                    </a:lnTo>
                    <a:lnTo>
                      <a:pt x="128" y="64"/>
                    </a:lnTo>
                    <a:lnTo>
                      <a:pt x="132" y="64"/>
                    </a:lnTo>
                    <a:lnTo>
                      <a:pt x="132" y="66"/>
                    </a:lnTo>
                    <a:lnTo>
                      <a:pt x="128" y="66"/>
                    </a:lnTo>
                    <a:lnTo>
                      <a:pt x="124" y="66"/>
                    </a:lnTo>
                    <a:lnTo>
                      <a:pt x="120" y="66"/>
                    </a:lnTo>
                    <a:lnTo>
                      <a:pt x="120" y="70"/>
                    </a:lnTo>
                    <a:lnTo>
                      <a:pt x="120" y="74"/>
                    </a:lnTo>
                    <a:lnTo>
                      <a:pt x="120" y="78"/>
                    </a:lnTo>
                    <a:lnTo>
                      <a:pt x="116" y="78"/>
                    </a:lnTo>
                    <a:lnTo>
                      <a:pt x="112" y="78"/>
                    </a:lnTo>
                    <a:lnTo>
                      <a:pt x="112" y="82"/>
                    </a:lnTo>
                    <a:lnTo>
                      <a:pt x="112" y="86"/>
                    </a:lnTo>
                    <a:lnTo>
                      <a:pt x="112" y="88"/>
                    </a:lnTo>
                    <a:lnTo>
                      <a:pt x="108" y="92"/>
                    </a:lnTo>
                    <a:lnTo>
                      <a:pt x="106" y="92"/>
                    </a:lnTo>
                    <a:lnTo>
                      <a:pt x="102" y="92"/>
                    </a:lnTo>
                    <a:lnTo>
                      <a:pt x="102" y="96"/>
                    </a:lnTo>
                    <a:lnTo>
                      <a:pt x="98" y="100"/>
                    </a:lnTo>
                    <a:lnTo>
                      <a:pt x="98" y="104"/>
                    </a:lnTo>
                    <a:lnTo>
                      <a:pt x="98" y="108"/>
                    </a:lnTo>
                    <a:lnTo>
                      <a:pt x="94" y="108"/>
                    </a:lnTo>
                    <a:lnTo>
                      <a:pt x="98" y="108"/>
                    </a:lnTo>
                    <a:lnTo>
                      <a:pt x="94" y="110"/>
                    </a:lnTo>
                    <a:lnTo>
                      <a:pt x="90" y="110"/>
                    </a:lnTo>
                    <a:lnTo>
                      <a:pt x="90" y="114"/>
                    </a:lnTo>
                    <a:lnTo>
                      <a:pt x="94" y="114"/>
                    </a:lnTo>
                    <a:lnTo>
                      <a:pt x="94" y="118"/>
                    </a:lnTo>
                    <a:lnTo>
                      <a:pt x="90" y="118"/>
                    </a:lnTo>
                    <a:lnTo>
                      <a:pt x="86" y="118"/>
                    </a:lnTo>
                    <a:lnTo>
                      <a:pt x="82" y="118"/>
                    </a:lnTo>
                    <a:lnTo>
                      <a:pt x="82" y="114"/>
                    </a:lnTo>
                    <a:lnTo>
                      <a:pt x="80" y="114"/>
                    </a:lnTo>
                    <a:lnTo>
                      <a:pt x="76" y="114"/>
                    </a:lnTo>
                    <a:lnTo>
                      <a:pt x="76" y="110"/>
                    </a:lnTo>
                    <a:lnTo>
                      <a:pt x="72" y="110"/>
                    </a:lnTo>
                    <a:lnTo>
                      <a:pt x="76" y="110"/>
                    </a:lnTo>
                    <a:lnTo>
                      <a:pt x="76" y="108"/>
                    </a:lnTo>
                    <a:lnTo>
                      <a:pt x="80" y="108"/>
                    </a:lnTo>
                    <a:lnTo>
                      <a:pt x="82" y="108"/>
                    </a:lnTo>
                    <a:lnTo>
                      <a:pt x="86" y="108"/>
                    </a:lnTo>
                    <a:lnTo>
                      <a:pt x="82" y="108"/>
                    </a:lnTo>
                    <a:lnTo>
                      <a:pt x="80" y="108"/>
                    </a:lnTo>
                    <a:lnTo>
                      <a:pt x="80" y="104"/>
                    </a:lnTo>
                    <a:lnTo>
                      <a:pt x="76" y="108"/>
                    </a:lnTo>
                    <a:lnTo>
                      <a:pt x="72" y="108"/>
                    </a:lnTo>
                    <a:lnTo>
                      <a:pt x="68" y="108"/>
                    </a:lnTo>
                    <a:lnTo>
                      <a:pt x="64" y="108"/>
                    </a:lnTo>
                    <a:lnTo>
                      <a:pt x="64" y="104"/>
                    </a:lnTo>
                    <a:lnTo>
                      <a:pt x="60" y="104"/>
                    </a:lnTo>
                    <a:lnTo>
                      <a:pt x="56" y="104"/>
                    </a:lnTo>
                    <a:lnTo>
                      <a:pt x="56" y="104"/>
                    </a:lnTo>
                    <a:lnTo>
                      <a:pt x="56" y="104"/>
                    </a:lnTo>
                    <a:close/>
                    <a:moveTo>
                      <a:pt x="22" y="74"/>
                    </a:moveTo>
                    <a:lnTo>
                      <a:pt x="20" y="74"/>
                    </a:lnTo>
                    <a:lnTo>
                      <a:pt x="20" y="70"/>
                    </a:lnTo>
                    <a:lnTo>
                      <a:pt x="16" y="70"/>
                    </a:lnTo>
                    <a:lnTo>
                      <a:pt x="16" y="66"/>
                    </a:lnTo>
                    <a:lnTo>
                      <a:pt x="12" y="66"/>
                    </a:lnTo>
                    <a:lnTo>
                      <a:pt x="8" y="66"/>
                    </a:lnTo>
                    <a:lnTo>
                      <a:pt x="8" y="64"/>
                    </a:lnTo>
                    <a:lnTo>
                      <a:pt x="4" y="64"/>
                    </a:lnTo>
                    <a:lnTo>
                      <a:pt x="4" y="60"/>
                    </a:lnTo>
                    <a:lnTo>
                      <a:pt x="0" y="60"/>
                    </a:lnTo>
                    <a:lnTo>
                      <a:pt x="0" y="56"/>
                    </a:lnTo>
                    <a:lnTo>
                      <a:pt x="4" y="56"/>
                    </a:lnTo>
                    <a:lnTo>
                      <a:pt x="8" y="56"/>
                    </a:lnTo>
                    <a:lnTo>
                      <a:pt x="8" y="60"/>
                    </a:lnTo>
                    <a:lnTo>
                      <a:pt x="12" y="64"/>
                    </a:lnTo>
                    <a:lnTo>
                      <a:pt x="16" y="64"/>
                    </a:lnTo>
                    <a:lnTo>
                      <a:pt x="16" y="66"/>
                    </a:lnTo>
                    <a:lnTo>
                      <a:pt x="20" y="66"/>
                    </a:lnTo>
                    <a:lnTo>
                      <a:pt x="22" y="70"/>
                    </a:lnTo>
                    <a:lnTo>
                      <a:pt x="22" y="74"/>
                    </a:lnTo>
                    <a:lnTo>
                      <a:pt x="22" y="74"/>
                    </a:lnTo>
                    <a:lnTo>
                      <a:pt x="22" y="74"/>
                    </a:lnTo>
                    <a:close/>
                    <a:moveTo>
                      <a:pt x="136" y="66"/>
                    </a:moveTo>
                    <a:lnTo>
                      <a:pt x="138" y="66"/>
                    </a:lnTo>
                    <a:lnTo>
                      <a:pt x="142" y="64"/>
                    </a:lnTo>
                    <a:lnTo>
                      <a:pt x="146" y="64"/>
                    </a:lnTo>
                    <a:lnTo>
                      <a:pt x="150" y="64"/>
                    </a:lnTo>
                    <a:lnTo>
                      <a:pt x="154" y="64"/>
                    </a:lnTo>
                    <a:lnTo>
                      <a:pt x="158" y="64"/>
                    </a:lnTo>
                    <a:lnTo>
                      <a:pt x="162" y="64"/>
                    </a:lnTo>
                    <a:lnTo>
                      <a:pt x="166" y="64"/>
                    </a:lnTo>
                    <a:lnTo>
                      <a:pt x="166" y="66"/>
                    </a:lnTo>
                    <a:lnTo>
                      <a:pt x="166" y="70"/>
                    </a:lnTo>
                    <a:lnTo>
                      <a:pt x="168" y="70"/>
                    </a:lnTo>
                    <a:lnTo>
                      <a:pt x="166" y="74"/>
                    </a:lnTo>
                    <a:lnTo>
                      <a:pt x="162" y="74"/>
                    </a:lnTo>
                    <a:lnTo>
                      <a:pt x="162" y="70"/>
                    </a:lnTo>
                    <a:lnTo>
                      <a:pt x="158" y="74"/>
                    </a:lnTo>
                    <a:lnTo>
                      <a:pt x="154" y="74"/>
                    </a:lnTo>
                    <a:lnTo>
                      <a:pt x="150" y="74"/>
                    </a:lnTo>
                    <a:lnTo>
                      <a:pt x="146" y="74"/>
                    </a:lnTo>
                    <a:lnTo>
                      <a:pt x="142" y="74"/>
                    </a:lnTo>
                    <a:lnTo>
                      <a:pt x="146" y="74"/>
                    </a:lnTo>
                    <a:lnTo>
                      <a:pt x="146" y="70"/>
                    </a:lnTo>
                    <a:lnTo>
                      <a:pt x="142" y="70"/>
                    </a:lnTo>
                    <a:lnTo>
                      <a:pt x="142" y="66"/>
                    </a:lnTo>
                    <a:lnTo>
                      <a:pt x="138" y="66"/>
                    </a:lnTo>
                    <a:lnTo>
                      <a:pt x="136" y="66"/>
                    </a:lnTo>
                    <a:lnTo>
                      <a:pt x="136" y="66"/>
                    </a:lnTo>
                    <a:lnTo>
                      <a:pt x="136" y="66"/>
                    </a:lnTo>
                    <a:close/>
                    <a:moveTo>
                      <a:pt x="172" y="100"/>
                    </a:moveTo>
                    <a:lnTo>
                      <a:pt x="168" y="100"/>
                    </a:lnTo>
                    <a:lnTo>
                      <a:pt x="168" y="96"/>
                    </a:lnTo>
                    <a:lnTo>
                      <a:pt x="172" y="92"/>
                    </a:lnTo>
                    <a:lnTo>
                      <a:pt x="168" y="92"/>
                    </a:lnTo>
                    <a:lnTo>
                      <a:pt x="166" y="92"/>
                    </a:lnTo>
                    <a:lnTo>
                      <a:pt x="162" y="92"/>
                    </a:lnTo>
                    <a:lnTo>
                      <a:pt x="158" y="92"/>
                    </a:lnTo>
                    <a:lnTo>
                      <a:pt x="154" y="92"/>
                    </a:lnTo>
                    <a:lnTo>
                      <a:pt x="154" y="96"/>
                    </a:lnTo>
                    <a:lnTo>
                      <a:pt x="150" y="96"/>
                    </a:lnTo>
                    <a:lnTo>
                      <a:pt x="146" y="96"/>
                    </a:lnTo>
                    <a:lnTo>
                      <a:pt x="146" y="92"/>
                    </a:lnTo>
                    <a:lnTo>
                      <a:pt x="150" y="92"/>
                    </a:lnTo>
                    <a:lnTo>
                      <a:pt x="150" y="88"/>
                    </a:lnTo>
                    <a:lnTo>
                      <a:pt x="154" y="88"/>
                    </a:lnTo>
                    <a:lnTo>
                      <a:pt x="154" y="86"/>
                    </a:lnTo>
                    <a:lnTo>
                      <a:pt x="158" y="82"/>
                    </a:lnTo>
                    <a:lnTo>
                      <a:pt x="154" y="82"/>
                    </a:lnTo>
                    <a:lnTo>
                      <a:pt x="150" y="78"/>
                    </a:lnTo>
                    <a:lnTo>
                      <a:pt x="146" y="78"/>
                    </a:lnTo>
                    <a:lnTo>
                      <a:pt x="146" y="74"/>
                    </a:lnTo>
                    <a:lnTo>
                      <a:pt x="150" y="74"/>
                    </a:lnTo>
                    <a:lnTo>
                      <a:pt x="154" y="74"/>
                    </a:lnTo>
                    <a:lnTo>
                      <a:pt x="158" y="74"/>
                    </a:lnTo>
                    <a:lnTo>
                      <a:pt x="162" y="74"/>
                    </a:lnTo>
                    <a:lnTo>
                      <a:pt x="166" y="74"/>
                    </a:lnTo>
                    <a:lnTo>
                      <a:pt x="168" y="74"/>
                    </a:lnTo>
                    <a:lnTo>
                      <a:pt x="176" y="74"/>
                    </a:lnTo>
                    <a:lnTo>
                      <a:pt x="180" y="74"/>
                    </a:lnTo>
                    <a:lnTo>
                      <a:pt x="184" y="74"/>
                    </a:lnTo>
                    <a:lnTo>
                      <a:pt x="184" y="78"/>
                    </a:lnTo>
                    <a:lnTo>
                      <a:pt x="180" y="78"/>
                    </a:lnTo>
                    <a:lnTo>
                      <a:pt x="176" y="78"/>
                    </a:lnTo>
                    <a:lnTo>
                      <a:pt x="180" y="78"/>
                    </a:lnTo>
                    <a:lnTo>
                      <a:pt x="180" y="82"/>
                    </a:lnTo>
                    <a:lnTo>
                      <a:pt x="184" y="82"/>
                    </a:lnTo>
                    <a:lnTo>
                      <a:pt x="188" y="82"/>
                    </a:lnTo>
                    <a:lnTo>
                      <a:pt x="188" y="86"/>
                    </a:lnTo>
                    <a:lnTo>
                      <a:pt x="192" y="86"/>
                    </a:lnTo>
                    <a:lnTo>
                      <a:pt x="192" y="82"/>
                    </a:lnTo>
                    <a:lnTo>
                      <a:pt x="196" y="82"/>
                    </a:lnTo>
                    <a:lnTo>
                      <a:pt x="198" y="86"/>
                    </a:lnTo>
                    <a:lnTo>
                      <a:pt x="202" y="86"/>
                    </a:lnTo>
                    <a:lnTo>
                      <a:pt x="206" y="86"/>
                    </a:lnTo>
                    <a:lnTo>
                      <a:pt x="202" y="86"/>
                    </a:lnTo>
                    <a:lnTo>
                      <a:pt x="198" y="88"/>
                    </a:lnTo>
                    <a:lnTo>
                      <a:pt x="196" y="88"/>
                    </a:lnTo>
                    <a:lnTo>
                      <a:pt x="192" y="88"/>
                    </a:lnTo>
                    <a:lnTo>
                      <a:pt x="192" y="92"/>
                    </a:lnTo>
                    <a:lnTo>
                      <a:pt x="188" y="96"/>
                    </a:lnTo>
                    <a:lnTo>
                      <a:pt x="184" y="96"/>
                    </a:lnTo>
                    <a:lnTo>
                      <a:pt x="180" y="96"/>
                    </a:lnTo>
                    <a:lnTo>
                      <a:pt x="176" y="96"/>
                    </a:lnTo>
                    <a:lnTo>
                      <a:pt x="176" y="100"/>
                    </a:lnTo>
                    <a:lnTo>
                      <a:pt x="172" y="100"/>
                    </a:lnTo>
                    <a:lnTo>
                      <a:pt x="172" y="100"/>
                    </a:lnTo>
                    <a:lnTo>
                      <a:pt x="172" y="10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3" name="Freeform 123">
                <a:extLst>
                  <a:ext uri="{FF2B5EF4-FFF2-40B4-BE49-F238E27FC236}">
                    <a16:creationId xmlns:a16="http://schemas.microsoft.com/office/drawing/2014/main" id="{979B535F-DD6A-4BCE-888F-2B33EC268E67}"/>
                  </a:ext>
                </a:extLst>
              </p:cNvPr>
              <p:cNvSpPr>
                <a:spLocks noEditPoints="1"/>
              </p:cNvSpPr>
              <p:nvPr/>
            </p:nvSpPr>
            <p:spPr bwMode="auto">
              <a:xfrm>
                <a:off x="6598072" y="1987238"/>
                <a:ext cx="365519" cy="629502"/>
              </a:xfrm>
              <a:custGeom>
                <a:avLst/>
                <a:gdLst>
                  <a:gd name="T0" fmla="*/ 106 w 188"/>
                  <a:gd name="T1" fmla="*/ 232 h 320"/>
                  <a:gd name="T2" fmla="*/ 98 w 188"/>
                  <a:gd name="T3" fmla="*/ 238 h 320"/>
                  <a:gd name="T4" fmla="*/ 78 w 188"/>
                  <a:gd name="T5" fmla="*/ 250 h 320"/>
                  <a:gd name="T6" fmla="*/ 76 w 188"/>
                  <a:gd name="T7" fmla="*/ 254 h 320"/>
                  <a:gd name="T8" fmla="*/ 82 w 188"/>
                  <a:gd name="T9" fmla="*/ 264 h 320"/>
                  <a:gd name="T10" fmla="*/ 76 w 188"/>
                  <a:gd name="T11" fmla="*/ 280 h 320"/>
                  <a:gd name="T12" fmla="*/ 64 w 188"/>
                  <a:gd name="T13" fmla="*/ 302 h 320"/>
                  <a:gd name="T14" fmla="*/ 46 w 188"/>
                  <a:gd name="T15" fmla="*/ 314 h 320"/>
                  <a:gd name="T16" fmla="*/ 30 w 188"/>
                  <a:gd name="T17" fmla="*/ 320 h 320"/>
                  <a:gd name="T18" fmla="*/ 26 w 188"/>
                  <a:gd name="T19" fmla="*/ 302 h 320"/>
                  <a:gd name="T20" fmla="*/ 18 w 188"/>
                  <a:gd name="T21" fmla="*/ 284 h 320"/>
                  <a:gd name="T22" fmla="*/ 8 w 188"/>
                  <a:gd name="T23" fmla="*/ 264 h 320"/>
                  <a:gd name="T24" fmla="*/ 4 w 188"/>
                  <a:gd name="T25" fmla="*/ 246 h 320"/>
                  <a:gd name="T26" fmla="*/ 8 w 188"/>
                  <a:gd name="T27" fmla="*/ 242 h 320"/>
                  <a:gd name="T28" fmla="*/ 16 w 188"/>
                  <a:gd name="T29" fmla="*/ 220 h 320"/>
                  <a:gd name="T30" fmla="*/ 18 w 188"/>
                  <a:gd name="T31" fmla="*/ 198 h 320"/>
                  <a:gd name="T32" fmla="*/ 22 w 188"/>
                  <a:gd name="T33" fmla="*/ 182 h 320"/>
                  <a:gd name="T34" fmla="*/ 16 w 188"/>
                  <a:gd name="T35" fmla="*/ 162 h 320"/>
                  <a:gd name="T36" fmla="*/ 16 w 188"/>
                  <a:gd name="T37" fmla="*/ 134 h 320"/>
                  <a:gd name="T38" fmla="*/ 46 w 188"/>
                  <a:gd name="T39" fmla="*/ 112 h 320"/>
                  <a:gd name="T40" fmla="*/ 46 w 188"/>
                  <a:gd name="T41" fmla="*/ 98 h 320"/>
                  <a:gd name="T42" fmla="*/ 52 w 188"/>
                  <a:gd name="T43" fmla="*/ 76 h 320"/>
                  <a:gd name="T44" fmla="*/ 76 w 188"/>
                  <a:gd name="T45" fmla="*/ 52 h 320"/>
                  <a:gd name="T46" fmla="*/ 78 w 188"/>
                  <a:gd name="T47" fmla="*/ 30 h 320"/>
                  <a:gd name="T48" fmla="*/ 102 w 188"/>
                  <a:gd name="T49" fmla="*/ 20 h 320"/>
                  <a:gd name="T50" fmla="*/ 128 w 188"/>
                  <a:gd name="T51" fmla="*/ 20 h 320"/>
                  <a:gd name="T52" fmla="*/ 138 w 188"/>
                  <a:gd name="T53" fmla="*/ 4 h 320"/>
                  <a:gd name="T54" fmla="*/ 162 w 188"/>
                  <a:gd name="T55" fmla="*/ 16 h 320"/>
                  <a:gd name="T56" fmla="*/ 176 w 188"/>
                  <a:gd name="T57" fmla="*/ 42 h 320"/>
                  <a:gd name="T58" fmla="*/ 180 w 188"/>
                  <a:gd name="T59" fmla="*/ 64 h 320"/>
                  <a:gd name="T60" fmla="*/ 176 w 188"/>
                  <a:gd name="T61" fmla="*/ 82 h 320"/>
                  <a:gd name="T62" fmla="*/ 158 w 188"/>
                  <a:gd name="T63" fmla="*/ 86 h 320"/>
                  <a:gd name="T64" fmla="*/ 158 w 188"/>
                  <a:gd name="T65" fmla="*/ 90 h 320"/>
                  <a:gd name="T66" fmla="*/ 150 w 188"/>
                  <a:gd name="T67" fmla="*/ 98 h 320"/>
                  <a:gd name="T68" fmla="*/ 142 w 188"/>
                  <a:gd name="T69" fmla="*/ 108 h 320"/>
                  <a:gd name="T70" fmla="*/ 146 w 188"/>
                  <a:gd name="T71" fmla="*/ 120 h 320"/>
                  <a:gd name="T72" fmla="*/ 124 w 188"/>
                  <a:gd name="T73" fmla="*/ 134 h 320"/>
                  <a:gd name="T74" fmla="*/ 116 w 188"/>
                  <a:gd name="T75" fmla="*/ 142 h 320"/>
                  <a:gd name="T76" fmla="*/ 106 w 188"/>
                  <a:gd name="T77" fmla="*/ 150 h 320"/>
                  <a:gd name="T78" fmla="*/ 98 w 188"/>
                  <a:gd name="T79" fmla="*/ 150 h 320"/>
                  <a:gd name="T80" fmla="*/ 90 w 188"/>
                  <a:gd name="T81" fmla="*/ 168 h 320"/>
                  <a:gd name="T82" fmla="*/ 86 w 188"/>
                  <a:gd name="T83" fmla="*/ 178 h 320"/>
                  <a:gd name="T84" fmla="*/ 90 w 188"/>
                  <a:gd name="T85" fmla="*/ 206 h 320"/>
                  <a:gd name="T86" fmla="*/ 108 w 188"/>
                  <a:gd name="T87" fmla="*/ 212 h 320"/>
                  <a:gd name="T88" fmla="*/ 106 w 188"/>
                  <a:gd name="T89" fmla="*/ 232 h 320"/>
                  <a:gd name="T90" fmla="*/ 94 w 188"/>
                  <a:gd name="T91" fmla="*/ 224 h 320"/>
                  <a:gd name="T92" fmla="*/ 94 w 188"/>
                  <a:gd name="T93" fmla="*/ 228 h 320"/>
                  <a:gd name="T94" fmla="*/ 78 w 188"/>
                  <a:gd name="T95" fmla="*/ 228 h 320"/>
                  <a:gd name="T96" fmla="*/ 86 w 188"/>
                  <a:gd name="T97" fmla="*/ 232 h 320"/>
                  <a:gd name="T98" fmla="*/ 90 w 188"/>
                  <a:gd name="T99" fmla="*/ 162 h 320"/>
                  <a:gd name="T100" fmla="*/ 86 w 188"/>
                  <a:gd name="T101" fmla="*/ 232 h 320"/>
                  <a:gd name="T102" fmla="*/ 94 w 188"/>
                  <a:gd name="T103" fmla="*/ 234 h 320"/>
                  <a:gd name="T104" fmla="*/ 106 w 188"/>
                  <a:gd name="T105" fmla="*/ 206 h 320"/>
                  <a:gd name="T106" fmla="*/ 12 w 188"/>
                  <a:gd name="T107" fmla="*/ 258 h 320"/>
                  <a:gd name="T108" fmla="*/ 12 w 188"/>
                  <a:gd name="T109" fmla="*/ 264 h 320"/>
                  <a:gd name="T110" fmla="*/ 108 w 188"/>
                  <a:gd name="T111" fmla="*/ 276 h 320"/>
                  <a:gd name="T112" fmla="*/ 102 w 188"/>
                  <a:gd name="T113" fmla="*/ 272 h 320"/>
                  <a:gd name="T114" fmla="*/ 76 w 188"/>
                  <a:gd name="T115" fmla="*/ 294 h 320"/>
                  <a:gd name="T116" fmla="*/ 86 w 188"/>
                  <a:gd name="T117" fmla="*/ 284 h 320"/>
                  <a:gd name="T118" fmla="*/ 76 w 188"/>
                  <a:gd name="T119" fmla="*/ 30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 h="320">
                    <a:moveTo>
                      <a:pt x="90" y="234"/>
                    </a:moveTo>
                    <a:lnTo>
                      <a:pt x="94" y="234"/>
                    </a:lnTo>
                    <a:lnTo>
                      <a:pt x="98" y="234"/>
                    </a:lnTo>
                    <a:lnTo>
                      <a:pt x="98" y="232"/>
                    </a:lnTo>
                    <a:lnTo>
                      <a:pt x="98" y="234"/>
                    </a:lnTo>
                    <a:lnTo>
                      <a:pt x="102" y="234"/>
                    </a:lnTo>
                    <a:lnTo>
                      <a:pt x="102" y="232"/>
                    </a:lnTo>
                    <a:lnTo>
                      <a:pt x="106" y="232"/>
                    </a:lnTo>
                    <a:lnTo>
                      <a:pt x="106" y="234"/>
                    </a:lnTo>
                    <a:lnTo>
                      <a:pt x="106" y="232"/>
                    </a:lnTo>
                    <a:lnTo>
                      <a:pt x="108" y="232"/>
                    </a:lnTo>
                    <a:lnTo>
                      <a:pt x="108" y="234"/>
                    </a:lnTo>
                    <a:lnTo>
                      <a:pt x="106" y="234"/>
                    </a:lnTo>
                    <a:lnTo>
                      <a:pt x="102" y="234"/>
                    </a:lnTo>
                    <a:lnTo>
                      <a:pt x="102" y="238"/>
                    </a:lnTo>
                    <a:lnTo>
                      <a:pt x="98" y="238"/>
                    </a:lnTo>
                    <a:lnTo>
                      <a:pt x="98" y="242"/>
                    </a:lnTo>
                    <a:lnTo>
                      <a:pt x="94" y="238"/>
                    </a:lnTo>
                    <a:lnTo>
                      <a:pt x="94" y="242"/>
                    </a:lnTo>
                    <a:lnTo>
                      <a:pt x="90" y="246"/>
                    </a:lnTo>
                    <a:lnTo>
                      <a:pt x="86" y="246"/>
                    </a:lnTo>
                    <a:lnTo>
                      <a:pt x="86" y="250"/>
                    </a:lnTo>
                    <a:lnTo>
                      <a:pt x="82" y="250"/>
                    </a:lnTo>
                    <a:lnTo>
                      <a:pt x="78" y="250"/>
                    </a:lnTo>
                    <a:lnTo>
                      <a:pt x="76" y="250"/>
                    </a:lnTo>
                    <a:lnTo>
                      <a:pt x="72" y="250"/>
                    </a:lnTo>
                    <a:lnTo>
                      <a:pt x="76" y="250"/>
                    </a:lnTo>
                    <a:lnTo>
                      <a:pt x="78" y="250"/>
                    </a:lnTo>
                    <a:lnTo>
                      <a:pt x="82" y="250"/>
                    </a:lnTo>
                    <a:lnTo>
                      <a:pt x="82" y="254"/>
                    </a:lnTo>
                    <a:lnTo>
                      <a:pt x="78" y="254"/>
                    </a:lnTo>
                    <a:lnTo>
                      <a:pt x="76" y="254"/>
                    </a:lnTo>
                    <a:lnTo>
                      <a:pt x="78" y="254"/>
                    </a:lnTo>
                    <a:lnTo>
                      <a:pt x="82" y="254"/>
                    </a:lnTo>
                    <a:lnTo>
                      <a:pt x="82" y="258"/>
                    </a:lnTo>
                    <a:lnTo>
                      <a:pt x="82" y="262"/>
                    </a:lnTo>
                    <a:lnTo>
                      <a:pt x="78" y="262"/>
                    </a:lnTo>
                    <a:lnTo>
                      <a:pt x="82" y="262"/>
                    </a:lnTo>
                    <a:lnTo>
                      <a:pt x="78" y="264"/>
                    </a:lnTo>
                    <a:lnTo>
                      <a:pt x="82" y="264"/>
                    </a:lnTo>
                    <a:lnTo>
                      <a:pt x="78" y="264"/>
                    </a:lnTo>
                    <a:lnTo>
                      <a:pt x="78" y="268"/>
                    </a:lnTo>
                    <a:lnTo>
                      <a:pt x="76" y="264"/>
                    </a:lnTo>
                    <a:lnTo>
                      <a:pt x="78" y="268"/>
                    </a:lnTo>
                    <a:lnTo>
                      <a:pt x="78" y="272"/>
                    </a:lnTo>
                    <a:lnTo>
                      <a:pt x="78" y="276"/>
                    </a:lnTo>
                    <a:lnTo>
                      <a:pt x="78" y="280"/>
                    </a:lnTo>
                    <a:lnTo>
                      <a:pt x="76" y="280"/>
                    </a:lnTo>
                    <a:lnTo>
                      <a:pt x="78" y="284"/>
                    </a:lnTo>
                    <a:lnTo>
                      <a:pt x="76" y="288"/>
                    </a:lnTo>
                    <a:lnTo>
                      <a:pt x="76" y="292"/>
                    </a:lnTo>
                    <a:lnTo>
                      <a:pt x="76" y="294"/>
                    </a:lnTo>
                    <a:lnTo>
                      <a:pt x="72" y="298"/>
                    </a:lnTo>
                    <a:lnTo>
                      <a:pt x="72" y="302"/>
                    </a:lnTo>
                    <a:lnTo>
                      <a:pt x="68" y="306"/>
                    </a:lnTo>
                    <a:lnTo>
                      <a:pt x="64" y="302"/>
                    </a:lnTo>
                    <a:lnTo>
                      <a:pt x="60" y="306"/>
                    </a:lnTo>
                    <a:lnTo>
                      <a:pt x="56" y="302"/>
                    </a:lnTo>
                    <a:lnTo>
                      <a:pt x="52" y="302"/>
                    </a:lnTo>
                    <a:lnTo>
                      <a:pt x="52" y="306"/>
                    </a:lnTo>
                    <a:lnTo>
                      <a:pt x="48" y="306"/>
                    </a:lnTo>
                    <a:lnTo>
                      <a:pt x="48" y="310"/>
                    </a:lnTo>
                    <a:lnTo>
                      <a:pt x="46" y="310"/>
                    </a:lnTo>
                    <a:lnTo>
                      <a:pt x="46" y="314"/>
                    </a:lnTo>
                    <a:lnTo>
                      <a:pt x="46" y="318"/>
                    </a:lnTo>
                    <a:lnTo>
                      <a:pt x="48" y="318"/>
                    </a:lnTo>
                    <a:lnTo>
                      <a:pt x="46" y="318"/>
                    </a:lnTo>
                    <a:lnTo>
                      <a:pt x="46" y="320"/>
                    </a:lnTo>
                    <a:lnTo>
                      <a:pt x="42" y="320"/>
                    </a:lnTo>
                    <a:lnTo>
                      <a:pt x="38" y="320"/>
                    </a:lnTo>
                    <a:lnTo>
                      <a:pt x="34" y="320"/>
                    </a:lnTo>
                    <a:lnTo>
                      <a:pt x="30" y="320"/>
                    </a:lnTo>
                    <a:lnTo>
                      <a:pt x="26" y="320"/>
                    </a:lnTo>
                    <a:lnTo>
                      <a:pt x="26" y="318"/>
                    </a:lnTo>
                    <a:lnTo>
                      <a:pt x="30" y="314"/>
                    </a:lnTo>
                    <a:lnTo>
                      <a:pt x="26" y="310"/>
                    </a:lnTo>
                    <a:lnTo>
                      <a:pt x="22" y="306"/>
                    </a:lnTo>
                    <a:lnTo>
                      <a:pt x="18" y="302"/>
                    </a:lnTo>
                    <a:lnTo>
                      <a:pt x="22" y="302"/>
                    </a:lnTo>
                    <a:lnTo>
                      <a:pt x="26" y="302"/>
                    </a:lnTo>
                    <a:lnTo>
                      <a:pt x="22" y="298"/>
                    </a:lnTo>
                    <a:lnTo>
                      <a:pt x="26" y="298"/>
                    </a:lnTo>
                    <a:lnTo>
                      <a:pt x="26" y="294"/>
                    </a:lnTo>
                    <a:lnTo>
                      <a:pt x="22" y="294"/>
                    </a:lnTo>
                    <a:lnTo>
                      <a:pt x="22" y="292"/>
                    </a:lnTo>
                    <a:lnTo>
                      <a:pt x="22" y="288"/>
                    </a:lnTo>
                    <a:lnTo>
                      <a:pt x="18" y="288"/>
                    </a:lnTo>
                    <a:lnTo>
                      <a:pt x="18" y="284"/>
                    </a:lnTo>
                    <a:lnTo>
                      <a:pt x="16" y="284"/>
                    </a:lnTo>
                    <a:lnTo>
                      <a:pt x="16" y="280"/>
                    </a:lnTo>
                    <a:lnTo>
                      <a:pt x="16" y="276"/>
                    </a:lnTo>
                    <a:lnTo>
                      <a:pt x="12" y="276"/>
                    </a:lnTo>
                    <a:lnTo>
                      <a:pt x="12" y="272"/>
                    </a:lnTo>
                    <a:lnTo>
                      <a:pt x="12" y="268"/>
                    </a:lnTo>
                    <a:lnTo>
                      <a:pt x="8" y="268"/>
                    </a:lnTo>
                    <a:lnTo>
                      <a:pt x="8" y="264"/>
                    </a:lnTo>
                    <a:lnTo>
                      <a:pt x="12" y="264"/>
                    </a:lnTo>
                    <a:lnTo>
                      <a:pt x="12" y="262"/>
                    </a:lnTo>
                    <a:lnTo>
                      <a:pt x="12" y="258"/>
                    </a:lnTo>
                    <a:lnTo>
                      <a:pt x="8" y="258"/>
                    </a:lnTo>
                    <a:lnTo>
                      <a:pt x="4" y="258"/>
                    </a:lnTo>
                    <a:lnTo>
                      <a:pt x="4" y="254"/>
                    </a:lnTo>
                    <a:lnTo>
                      <a:pt x="4" y="250"/>
                    </a:lnTo>
                    <a:lnTo>
                      <a:pt x="4" y="246"/>
                    </a:lnTo>
                    <a:lnTo>
                      <a:pt x="0" y="246"/>
                    </a:lnTo>
                    <a:lnTo>
                      <a:pt x="4" y="246"/>
                    </a:lnTo>
                    <a:lnTo>
                      <a:pt x="4" y="242"/>
                    </a:lnTo>
                    <a:lnTo>
                      <a:pt x="0" y="242"/>
                    </a:lnTo>
                    <a:lnTo>
                      <a:pt x="0" y="238"/>
                    </a:lnTo>
                    <a:lnTo>
                      <a:pt x="4" y="238"/>
                    </a:lnTo>
                    <a:lnTo>
                      <a:pt x="4" y="242"/>
                    </a:lnTo>
                    <a:lnTo>
                      <a:pt x="8" y="242"/>
                    </a:lnTo>
                    <a:lnTo>
                      <a:pt x="12" y="238"/>
                    </a:lnTo>
                    <a:lnTo>
                      <a:pt x="12" y="234"/>
                    </a:lnTo>
                    <a:lnTo>
                      <a:pt x="12" y="232"/>
                    </a:lnTo>
                    <a:lnTo>
                      <a:pt x="8" y="228"/>
                    </a:lnTo>
                    <a:lnTo>
                      <a:pt x="12" y="228"/>
                    </a:lnTo>
                    <a:lnTo>
                      <a:pt x="12" y="224"/>
                    </a:lnTo>
                    <a:lnTo>
                      <a:pt x="12" y="220"/>
                    </a:lnTo>
                    <a:lnTo>
                      <a:pt x="16" y="220"/>
                    </a:lnTo>
                    <a:lnTo>
                      <a:pt x="18" y="220"/>
                    </a:lnTo>
                    <a:lnTo>
                      <a:pt x="18" y="216"/>
                    </a:lnTo>
                    <a:lnTo>
                      <a:pt x="18" y="212"/>
                    </a:lnTo>
                    <a:lnTo>
                      <a:pt x="22" y="208"/>
                    </a:lnTo>
                    <a:lnTo>
                      <a:pt x="22" y="206"/>
                    </a:lnTo>
                    <a:lnTo>
                      <a:pt x="18" y="206"/>
                    </a:lnTo>
                    <a:lnTo>
                      <a:pt x="18" y="202"/>
                    </a:lnTo>
                    <a:lnTo>
                      <a:pt x="18" y="198"/>
                    </a:lnTo>
                    <a:lnTo>
                      <a:pt x="16" y="194"/>
                    </a:lnTo>
                    <a:lnTo>
                      <a:pt x="18" y="194"/>
                    </a:lnTo>
                    <a:lnTo>
                      <a:pt x="22" y="194"/>
                    </a:lnTo>
                    <a:lnTo>
                      <a:pt x="22" y="190"/>
                    </a:lnTo>
                    <a:lnTo>
                      <a:pt x="26" y="190"/>
                    </a:lnTo>
                    <a:lnTo>
                      <a:pt x="26" y="186"/>
                    </a:lnTo>
                    <a:lnTo>
                      <a:pt x="22" y="186"/>
                    </a:lnTo>
                    <a:lnTo>
                      <a:pt x="22" y="182"/>
                    </a:lnTo>
                    <a:lnTo>
                      <a:pt x="18" y="182"/>
                    </a:lnTo>
                    <a:lnTo>
                      <a:pt x="16" y="178"/>
                    </a:lnTo>
                    <a:lnTo>
                      <a:pt x="16" y="176"/>
                    </a:lnTo>
                    <a:lnTo>
                      <a:pt x="16" y="172"/>
                    </a:lnTo>
                    <a:lnTo>
                      <a:pt x="18" y="168"/>
                    </a:lnTo>
                    <a:lnTo>
                      <a:pt x="18" y="164"/>
                    </a:lnTo>
                    <a:lnTo>
                      <a:pt x="16" y="164"/>
                    </a:lnTo>
                    <a:lnTo>
                      <a:pt x="16" y="162"/>
                    </a:lnTo>
                    <a:lnTo>
                      <a:pt x="16" y="158"/>
                    </a:lnTo>
                    <a:lnTo>
                      <a:pt x="16" y="154"/>
                    </a:lnTo>
                    <a:lnTo>
                      <a:pt x="16" y="150"/>
                    </a:lnTo>
                    <a:lnTo>
                      <a:pt x="16" y="146"/>
                    </a:lnTo>
                    <a:lnTo>
                      <a:pt x="12" y="142"/>
                    </a:lnTo>
                    <a:lnTo>
                      <a:pt x="16" y="142"/>
                    </a:lnTo>
                    <a:lnTo>
                      <a:pt x="16" y="138"/>
                    </a:lnTo>
                    <a:lnTo>
                      <a:pt x="16" y="134"/>
                    </a:lnTo>
                    <a:lnTo>
                      <a:pt x="18" y="132"/>
                    </a:lnTo>
                    <a:lnTo>
                      <a:pt x="22" y="128"/>
                    </a:lnTo>
                    <a:lnTo>
                      <a:pt x="26" y="124"/>
                    </a:lnTo>
                    <a:lnTo>
                      <a:pt x="30" y="124"/>
                    </a:lnTo>
                    <a:lnTo>
                      <a:pt x="42" y="124"/>
                    </a:lnTo>
                    <a:lnTo>
                      <a:pt x="46" y="120"/>
                    </a:lnTo>
                    <a:lnTo>
                      <a:pt x="46" y="116"/>
                    </a:lnTo>
                    <a:lnTo>
                      <a:pt x="46" y="112"/>
                    </a:lnTo>
                    <a:lnTo>
                      <a:pt x="42" y="112"/>
                    </a:lnTo>
                    <a:lnTo>
                      <a:pt x="38" y="112"/>
                    </a:lnTo>
                    <a:lnTo>
                      <a:pt x="38" y="108"/>
                    </a:lnTo>
                    <a:lnTo>
                      <a:pt x="42" y="108"/>
                    </a:lnTo>
                    <a:lnTo>
                      <a:pt x="42" y="106"/>
                    </a:lnTo>
                    <a:lnTo>
                      <a:pt x="42" y="102"/>
                    </a:lnTo>
                    <a:lnTo>
                      <a:pt x="46" y="102"/>
                    </a:lnTo>
                    <a:lnTo>
                      <a:pt x="46" y="98"/>
                    </a:lnTo>
                    <a:lnTo>
                      <a:pt x="48" y="94"/>
                    </a:lnTo>
                    <a:lnTo>
                      <a:pt x="48" y="90"/>
                    </a:lnTo>
                    <a:lnTo>
                      <a:pt x="48" y="86"/>
                    </a:lnTo>
                    <a:lnTo>
                      <a:pt x="48" y="82"/>
                    </a:lnTo>
                    <a:lnTo>
                      <a:pt x="52" y="82"/>
                    </a:lnTo>
                    <a:lnTo>
                      <a:pt x="48" y="78"/>
                    </a:lnTo>
                    <a:lnTo>
                      <a:pt x="48" y="76"/>
                    </a:lnTo>
                    <a:lnTo>
                      <a:pt x="52" y="76"/>
                    </a:lnTo>
                    <a:lnTo>
                      <a:pt x="56" y="76"/>
                    </a:lnTo>
                    <a:lnTo>
                      <a:pt x="64" y="72"/>
                    </a:lnTo>
                    <a:lnTo>
                      <a:pt x="60" y="68"/>
                    </a:lnTo>
                    <a:lnTo>
                      <a:pt x="60" y="64"/>
                    </a:lnTo>
                    <a:lnTo>
                      <a:pt x="64" y="64"/>
                    </a:lnTo>
                    <a:lnTo>
                      <a:pt x="68" y="60"/>
                    </a:lnTo>
                    <a:lnTo>
                      <a:pt x="72" y="56"/>
                    </a:lnTo>
                    <a:lnTo>
                      <a:pt x="76" y="52"/>
                    </a:lnTo>
                    <a:lnTo>
                      <a:pt x="76" y="48"/>
                    </a:lnTo>
                    <a:lnTo>
                      <a:pt x="76" y="46"/>
                    </a:lnTo>
                    <a:lnTo>
                      <a:pt x="72" y="46"/>
                    </a:lnTo>
                    <a:lnTo>
                      <a:pt x="72" y="42"/>
                    </a:lnTo>
                    <a:lnTo>
                      <a:pt x="76" y="42"/>
                    </a:lnTo>
                    <a:lnTo>
                      <a:pt x="78" y="38"/>
                    </a:lnTo>
                    <a:lnTo>
                      <a:pt x="78" y="34"/>
                    </a:lnTo>
                    <a:lnTo>
                      <a:pt x="78" y="30"/>
                    </a:lnTo>
                    <a:lnTo>
                      <a:pt x="86" y="26"/>
                    </a:lnTo>
                    <a:lnTo>
                      <a:pt x="90" y="26"/>
                    </a:lnTo>
                    <a:lnTo>
                      <a:pt x="94" y="26"/>
                    </a:lnTo>
                    <a:lnTo>
                      <a:pt x="94" y="30"/>
                    </a:lnTo>
                    <a:lnTo>
                      <a:pt x="98" y="30"/>
                    </a:lnTo>
                    <a:lnTo>
                      <a:pt x="98" y="26"/>
                    </a:lnTo>
                    <a:lnTo>
                      <a:pt x="102" y="22"/>
                    </a:lnTo>
                    <a:lnTo>
                      <a:pt x="102" y="20"/>
                    </a:lnTo>
                    <a:lnTo>
                      <a:pt x="98" y="20"/>
                    </a:lnTo>
                    <a:lnTo>
                      <a:pt x="102" y="16"/>
                    </a:lnTo>
                    <a:lnTo>
                      <a:pt x="106" y="16"/>
                    </a:lnTo>
                    <a:lnTo>
                      <a:pt x="108" y="16"/>
                    </a:lnTo>
                    <a:lnTo>
                      <a:pt x="112" y="16"/>
                    </a:lnTo>
                    <a:lnTo>
                      <a:pt x="120" y="20"/>
                    </a:lnTo>
                    <a:lnTo>
                      <a:pt x="124" y="20"/>
                    </a:lnTo>
                    <a:lnTo>
                      <a:pt x="128" y="20"/>
                    </a:lnTo>
                    <a:lnTo>
                      <a:pt x="132" y="16"/>
                    </a:lnTo>
                    <a:lnTo>
                      <a:pt x="128" y="16"/>
                    </a:lnTo>
                    <a:lnTo>
                      <a:pt x="132" y="12"/>
                    </a:lnTo>
                    <a:lnTo>
                      <a:pt x="132" y="8"/>
                    </a:lnTo>
                    <a:lnTo>
                      <a:pt x="132" y="4"/>
                    </a:lnTo>
                    <a:lnTo>
                      <a:pt x="128" y="0"/>
                    </a:lnTo>
                    <a:lnTo>
                      <a:pt x="134" y="0"/>
                    </a:lnTo>
                    <a:lnTo>
                      <a:pt x="138" y="4"/>
                    </a:lnTo>
                    <a:lnTo>
                      <a:pt x="142" y="8"/>
                    </a:lnTo>
                    <a:lnTo>
                      <a:pt x="146" y="8"/>
                    </a:lnTo>
                    <a:lnTo>
                      <a:pt x="146" y="12"/>
                    </a:lnTo>
                    <a:lnTo>
                      <a:pt x="150" y="12"/>
                    </a:lnTo>
                    <a:lnTo>
                      <a:pt x="150" y="16"/>
                    </a:lnTo>
                    <a:lnTo>
                      <a:pt x="154" y="16"/>
                    </a:lnTo>
                    <a:lnTo>
                      <a:pt x="158" y="16"/>
                    </a:lnTo>
                    <a:lnTo>
                      <a:pt x="162" y="16"/>
                    </a:lnTo>
                    <a:lnTo>
                      <a:pt x="164" y="20"/>
                    </a:lnTo>
                    <a:lnTo>
                      <a:pt x="168" y="20"/>
                    </a:lnTo>
                    <a:lnTo>
                      <a:pt x="176" y="26"/>
                    </a:lnTo>
                    <a:lnTo>
                      <a:pt x="180" y="30"/>
                    </a:lnTo>
                    <a:lnTo>
                      <a:pt x="176" y="30"/>
                    </a:lnTo>
                    <a:lnTo>
                      <a:pt x="176" y="34"/>
                    </a:lnTo>
                    <a:lnTo>
                      <a:pt x="176" y="38"/>
                    </a:lnTo>
                    <a:lnTo>
                      <a:pt x="176" y="42"/>
                    </a:lnTo>
                    <a:lnTo>
                      <a:pt x="180" y="42"/>
                    </a:lnTo>
                    <a:lnTo>
                      <a:pt x="180" y="46"/>
                    </a:lnTo>
                    <a:lnTo>
                      <a:pt x="176" y="48"/>
                    </a:lnTo>
                    <a:lnTo>
                      <a:pt x="180" y="52"/>
                    </a:lnTo>
                    <a:lnTo>
                      <a:pt x="184" y="56"/>
                    </a:lnTo>
                    <a:lnTo>
                      <a:pt x="184" y="60"/>
                    </a:lnTo>
                    <a:lnTo>
                      <a:pt x="184" y="64"/>
                    </a:lnTo>
                    <a:lnTo>
                      <a:pt x="180" y="64"/>
                    </a:lnTo>
                    <a:lnTo>
                      <a:pt x="180" y="68"/>
                    </a:lnTo>
                    <a:lnTo>
                      <a:pt x="180" y="72"/>
                    </a:lnTo>
                    <a:lnTo>
                      <a:pt x="180" y="76"/>
                    </a:lnTo>
                    <a:lnTo>
                      <a:pt x="184" y="76"/>
                    </a:lnTo>
                    <a:lnTo>
                      <a:pt x="188" y="82"/>
                    </a:lnTo>
                    <a:lnTo>
                      <a:pt x="184" y="82"/>
                    </a:lnTo>
                    <a:lnTo>
                      <a:pt x="180" y="82"/>
                    </a:lnTo>
                    <a:lnTo>
                      <a:pt x="176" y="82"/>
                    </a:lnTo>
                    <a:lnTo>
                      <a:pt x="172" y="82"/>
                    </a:lnTo>
                    <a:lnTo>
                      <a:pt x="172" y="86"/>
                    </a:lnTo>
                    <a:lnTo>
                      <a:pt x="168" y="82"/>
                    </a:lnTo>
                    <a:lnTo>
                      <a:pt x="164" y="82"/>
                    </a:lnTo>
                    <a:lnTo>
                      <a:pt x="164" y="78"/>
                    </a:lnTo>
                    <a:lnTo>
                      <a:pt x="164" y="82"/>
                    </a:lnTo>
                    <a:lnTo>
                      <a:pt x="162" y="82"/>
                    </a:lnTo>
                    <a:lnTo>
                      <a:pt x="158" y="86"/>
                    </a:lnTo>
                    <a:lnTo>
                      <a:pt x="162" y="86"/>
                    </a:lnTo>
                    <a:lnTo>
                      <a:pt x="162" y="90"/>
                    </a:lnTo>
                    <a:lnTo>
                      <a:pt x="158" y="86"/>
                    </a:lnTo>
                    <a:lnTo>
                      <a:pt x="154" y="86"/>
                    </a:lnTo>
                    <a:lnTo>
                      <a:pt x="154" y="82"/>
                    </a:lnTo>
                    <a:lnTo>
                      <a:pt x="154" y="86"/>
                    </a:lnTo>
                    <a:lnTo>
                      <a:pt x="158" y="86"/>
                    </a:lnTo>
                    <a:lnTo>
                      <a:pt x="158" y="90"/>
                    </a:lnTo>
                    <a:lnTo>
                      <a:pt x="154" y="90"/>
                    </a:lnTo>
                    <a:lnTo>
                      <a:pt x="158" y="90"/>
                    </a:lnTo>
                    <a:lnTo>
                      <a:pt x="154" y="94"/>
                    </a:lnTo>
                    <a:lnTo>
                      <a:pt x="150" y="94"/>
                    </a:lnTo>
                    <a:lnTo>
                      <a:pt x="150" y="90"/>
                    </a:lnTo>
                    <a:lnTo>
                      <a:pt x="146" y="94"/>
                    </a:lnTo>
                    <a:lnTo>
                      <a:pt x="150" y="94"/>
                    </a:lnTo>
                    <a:lnTo>
                      <a:pt x="150" y="98"/>
                    </a:lnTo>
                    <a:lnTo>
                      <a:pt x="150" y="94"/>
                    </a:lnTo>
                    <a:lnTo>
                      <a:pt x="146" y="94"/>
                    </a:lnTo>
                    <a:lnTo>
                      <a:pt x="150" y="94"/>
                    </a:lnTo>
                    <a:lnTo>
                      <a:pt x="150" y="98"/>
                    </a:lnTo>
                    <a:lnTo>
                      <a:pt x="150" y="102"/>
                    </a:lnTo>
                    <a:lnTo>
                      <a:pt x="146" y="102"/>
                    </a:lnTo>
                    <a:lnTo>
                      <a:pt x="142" y="106"/>
                    </a:lnTo>
                    <a:lnTo>
                      <a:pt x="142" y="108"/>
                    </a:lnTo>
                    <a:lnTo>
                      <a:pt x="146" y="106"/>
                    </a:lnTo>
                    <a:lnTo>
                      <a:pt x="146" y="108"/>
                    </a:lnTo>
                    <a:lnTo>
                      <a:pt x="142" y="108"/>
                    </a:lnTo>
                    <a:lnTo>
                      <a:pt x="146" y="112"/>
                    </a:lnTo>
                    <a:lnTo>
                      <a:pt x="150" y="112"/>
                    </a:lnTo>
                    <a:lnTo>
                      <a:pt x="150" y="116"/>
                    </a:lnTo>
                    <a:lnTo>
                      <a:pt x="146" y="116"/>
                    </a:lnTo>
                    <a:lnTo>
                      <a:pt x="146" y="120"/>
                    </a:lnTo>
                    <a:lnTo>
                      <a:pt x="142" y="124"/>
                    </a:lnTo>
                    <a:lnTo>
                      <a:pt x="138" y="124"/>
                    </a:lnTo>
                    <a:lnTo>
                      <a:pt x="138" y="128"/>
                    </a:lnTo>
                    <a:lnTo>
                      <a:pt x="134" y="132"/>
                    </a:lnTo>
                    <a:lnTo>
                      <a:pt x="132" y="132"/>
                    </a:lnTo>
                    <a:lnTo>
                      <a:pt x="132" y="134"/>
                    </a:lnTo>
                    <a:lnTo>
                      <a:pt x="128" y="134"/>
                    </a:lnTo>
                    <a:lnTo>
                      <a:pt x="124" y="134"/>
                    </a:lnTo>
                    <a:lnTo>
                      <a:pt x="124" y="138"/>
                    </a:lnTo>
                    <a:lnTo>
                      <a:pt x="120" y="138"/>
                    </a:lnTo>
                    <a:lnTo>
                      <a:pt x="120" y="134"/>
                    </a:lnTo>
                    <a:lnTo>
                      <a:pt x="120" y="138"/>
                    </a:lnTo>
                    <a:lnTo>
                      <a:pt x="116" y="138"/>
                    </a:lnTo>
                    <a:lnTo>
                      <a:pt x="116" y="142"/>
                    </a:lnTo>
                    <a:lnTo>
                      <a:pt x="112" y="142"/>
                    </a:lnTo>
                    <a:lnTo>
                      <a:pt x="116" y="142"/>
                    </a:lnTo>
                    <a:lnTo>
                      <a:pt x="112" y="146"/>
                    </a:lnTo>
                    <a:lnTo>
                      <a:pt x="112" y="142"/>
                    </a:lnTo>
                    <a:lnTo>
                      <a:pt x="108" y="142"/>
                    </a:lnTo>
                    <a:lnTo>
                      <a:pt x="112" y="142"/>
                    </a:lnTo>
                    <a:lnTo>
                      <a:pt x="112" y="146"/>
                    </a:lnTo>
                    <a:lnTo>
                      <a:pt x="108" y="146"/>
                    </a:lnTo>
                    <a:lnTo>
                      <a:pt x="106" y="146"/>
                    </a:lnTo>
                    <a:lnTo>
                      <a:pt x="106" y="150"/>
                    </a:lnTo>
                    <a:lnTo>
                      <a:pt x="102" y="150"/>
                    </a:lnTo>
                    <a:lnTo>
                      <a:pt x="106" y="150"/>
                    </a:lnTo>
                    <a:lnTo>
                      <a:pt x="106" y="154"/>
                    </a:lnTo>
                    <a:lnTo>
                      <a:pt x="102" y="154"/>
                    </a:lnTo>
                    <a:lnTo>
                      <a:pt x="98" y="154"/>
                    </a:lnTo>
                    <a:lnTo>
                      <a:pt x="98" y="150"/>
                    </a:lnTo>
                    <a:lnTo>
                      <a:pt x="94" y="150"/>
                    </a:lnTo>
                    <a:lnTo>
                      <a:pt x="98" y="150"/>
                    </a:lnTo>
                    <a:lnTo>
                      <a:pt x="98" y="154"/>
                    </a:lnTo>
                    <a:lnTo>
                      <a:pt x="98" y="158"/>
                    </a:lnTo>
                    <a:lnTo>
                      <a:pt x="98" y="162"/>
                    </a:lnTo>
                    <a:lnTo>
                      <a:pt x="94" y="162"/>
                    </a:lnTo>
                    <a:lnTo>
                      <a:pt x="90" y="162"/>
                    </a:lnTo>
                    <a:lnTo>
                      <a:pt x="90" y="164"/>
                    </a:lnTo>
                    <a:lnTo>
                      <a:pt x="94" y="168"/>
                    </a:lnTo>
                    <a:lnTo>
                      <a:pt x="90" y="168"/>
                    </a:lnTo>
                    <a:lnTo>
                      <a:pt x="90" y="172"/>
                    </a:lnTo>
                    <a:lnTo>
                      <a:pt x="90" y="176"/>
                    </a:lnTo>
                    <a:lnTo>
                      <a:pt x="90" y="178"/>
                    </a:lnTo>
                    <a:lnTo>
                      <a:pt x="94" y="178"/>
                    </a:lnTo>
                    <a:lnTo>
                      <a:pt x="90" y="178"/>
                    </a:lnTo>
                    <a:lnTo>
                      <a:pt x="86" y="178"/>
                    </a:lnTo>
                    <a:lnTo>
                      <a:pt x="90" y="178"/>
                    </a:lnTo>
                    <a:lnTo>
                      <a:pt x="86" y="178"/>
                    </a:lnTo>
                    <a:lnTo>
                      <a:pt x="86" y="182"/>
                    </a:lnTo>
                    <a:lnTo>
                      <a:pt x="86" y="186"/>
                    </a:lnTo>
                    <a:lnTo>
                      <a:pt x="86" y="190"/>
                    </a:lnTo>
                    <a:lnTo>
                      <a:pt x="86" y="194"/>
                    </a:lnTo>
                    <a:lnTo>
                      <a:pt x="86" y="198"/>
                    </a:lnTo>
                    <a:lnTo>
                      <a:pt x="90" y="198"/>
                    </a:lnTo>
                    <a:lnTo>
                      <a:pt x="90" y="202"/>
                    </a:lnTo>
                    <a:lnTo>
                      <a:pt x="90" y="206"/>
                    </a:lnTo>
                    <a:lnTo>
                      <a:pt x="90" y="202"/>
                    </a:lnTo>
                    <a:lnTo>
                      <a:pt x="94" y="202"/>
                    </a:lnTo>
                    <a:lnTo>
                      <a:pt x="94" y="206"/>
                    </a:lnTo>
                    <a:lnTo>
                      <a:pt x="98" y="206"/>
                    </a:lnTo>
                    <a:lnTo>
                      <a:pt x="102" y="208"/>
                    </a:lnTo>
                    <a:lnTo>
                      <a:pt x="106" y="208"/>
                    </a:lnTo>
                    <a:lnTo>
                      <a:pt x="106" y="212"/>
                    </a:lnTo>
                    <a:lnTo>
                      <a:pt x="108" y="212"/>
                    </a:lnTo>
                    <a:lnTo>
                      <a:pt x="106" y="212"/>
                    </a:lnTo>
                    <a:lnTo>
                      <a:pt x="106" y="216"/>
                    </a:lnTo>
                    <a:lnTo>
                      <a:pt x="108" y="216"/>
                    </a:lnTo>
                    <a:lnTo>
                      <a:pt x="112" y="220"/>
                    </a:lnTo>
                    <a:lnTo>
                      <a:pt x="112" y="224"/>
                    </a:lnTo>
                    <a:lnTo>
                      <a:pt x="108" y="224"/>
                    </a:lnTo>
                    <a:lnTo>
                      <a:pt x="108" y="228"/>
                    </a:lnTo>
                    <a:lnTo>
                      <a:pt x="106" y="232"/>
                    </a:lnTo>
                    <a:lnTo>
                      <a:pt x="102" y="232"/>
                    </a:lnTo>
                    <a:lnTo>
                      <a:pt x="106" y="232"/>
                    </a:lnTo>
                    <a:lnTo>
                      <a:pt x="102" y="232"/>
                    </a:lnTo>
                    <a:lnTo>
                      <a:pt x="98" y="232"/>
                    </a:lnTo>
                    <a:lnTo>
                      <a:pt x="94" y="232"/>
                    </a:lnTo>
                    <a:lnTo>
                      <a:pt x="98" y="228"/>
                    </a:lnTo>
                    <a:lnTo>
                      <a:pt x="94" y="228"/>
                    </a:lnTo>
                    <a:lnTo>
                      <a:pt x="94" y="224"/>
                    </a:lnTo>
                    <a:lnTo>
                      <a:pt x="94" y="228"/>
                    </a:lnTo>
                    <a:lnTo>
                      <a:pt x="94" y="224"/>
                    </a:lnTo>
                    <a:lnTo>
                      <a:pt x="90" y="224"/>
                    </a:lnTo>
                    <a:lnTo>
                      <a:pt x="94" y="228"/>
                    </a:lnTo>
                    <a:lnTo>
                      <a:pt x="90" y="228"/>
                    </a:lnTo>
                    <a:lnTo>
                      <a:pt x="90" y="224"/>
                    </a:lnTo>
                    <a:lnTo>
                      <a:pt x="94" y="224"/>
                    </a:lnTo>
                    <a:lnTo>
                      <a:pt x="94" y="228"/>
                    </a:lnTo>
                    <a:lnTo>
                      <a:pt x="94" y="232"/>
                    </a:lnTo>
                    <a:lnTo>
                      <a:pt x="90" y="228"/>
                    </a:lnTo>
                    <a:lnTo>
                      <a:pt x="94" y="228"/>
                    </a:lnTo>
                    <a:lnTo>
                      <a:pt x="90" y="228"/>
                    </a:lnTo>
                    <a:lnTo>
                      <a:pt x="90" y="232"/>
                    </a:lnTo>
                    <a:lnTo>
                      <a:pt x="86" y="228"/>
                    </a:lnTo>
                    <a:lnTo>
                      <a:pt x="82" y="228"/>
                    </a:lnTo>
                    <a:lnTo>
                      <a:pt x="78" y="228"/>
                    </a:lnTo>
                    <a:lnTo>
                      <a:pt x="76" y="232"/>
                    </a:lnTo>
                    <a:lnTo>
                      <a:pt x="72" y="232"/>
                    </a:lnTo>
                    <a:lnTo>
                      <a:pt x="76" y="232"/>
                    </a:lnTo>
                    <a:lnTo>
                      <a:pt x="78" y="232"/>
                    </a:lnTo>
                    <a:lnTo>
                      <a:pt x="82" y="232"/>
                    </a:lnTo>
                    <a:lnTo>
                      <a:pt x="78" y="232"/>
                    </a:lnTo>
                    <a:lnTo>
                      <a:pt x="82" y="232"/>
                    </a:lnTo>
                    <a:lnTo>
                      <a:pt x="86" y="232"/>
                    </a:lnTo>
                    <a:lnTo>
                      <a:pt x="90" y="232"/>
                    </a:lnTo>
                    <a:lnTo>
                      <a:pt x="90" y="234"/>
                    </a:lnTo>
                    <a:lnTo>
                      <a:pt x="86" y="234"/>
                    </a:lnTo>
                    <a:lnTo>
                      <a:pt x="90" y="234"/>
                    </a:lnTo>
                    <a:lnTo>
                      <a:pt x="90" y="234"/>
                    </a:lnTo>
                    <a:lnTo>
                      <a:pt x="90" y="234"/>
                    </a:lnTo>
                    <a:close/>
                    <a:moveTo>
                      <a:pt x="90" y="164"/>
                    </a:moveTo>
                    <a:lnTo>
                      <a:pt x="90" y="162"/>
                    </a:lnTo>
                    <a:lnTo>
                      <a:pt x="90" y="164"/>
                    </a:lnTo>
                    <a:lnTo>
                      <a:pt x="94" y="164"/>
                    </a:lnTo>
                    <a:lnTo>
                      <a:pt x="90" y="164"/>
                    </a:lnTo>
                    <a:lnTo>
                      <a:pt x="90" y="164"/>
                    </a:lnTo>
                    <a:lnTo>
                      <a:pt x="90" y="164"/>
                    </a:lnTo>
                    <a:close/>
                    <a:moveTo>
                      <a:pt x="86" y="232"/>
                    </a:moveTo>
                    <a:lnTo>
                      <a:pt x="90" y="232"/>
                    </a:lnTo>
                    <a:lnTo>
                      <a:pt x="86" y="232"/>
                    </a:lnTo>
                    <a:lnTo>
                      <a:pt x="86" y="232"/>
                    </a:lnTo>
                    <a:lnTo>
                      <a:pt x="86" y="232"/>
                    </a:lnTo>
                    <a:close/>
                    <a:moveTo>
                      <a:pt x="94" y="234"/>
                    </a:moveTo>
                    <a:lnTo>
                      <a:pt x="94" y="232"/>
                    </a:lnTo>
                    <a:lnTo>
                      <a:pt x="98" y="234"/>
                    </a:lnTo>
                    <a:lnTo>
                      <a:pt x="94" y="234"/>
                    </a:lnTo>
                    <a:lnTo>
                      <a:pt x="94" y="234"/>
                    </a:lnTo>
                    <a:lnTo>
                      <a:pt x="94" y="234"/>
                    </a:lnTo>
                    <a:close/>
                    <a:moveTo>
                      <a:pt x="116" y="264"/>
                    </a:moveTo>
                    <a:lnTo>
                      <a:pt x="112" y="264"/>
                    </a:lnTo>
                    <a:lnTo>
                      <a:pt x="116" y="264"/>
                    </a:lnTo>
                    <a:lnTo>
                      <a:pt x="116" y="264"/>
                    </a:lnTo>
                    <a:lnTo>
                      <a:pt x="116" y="264"/>
                    </a:lnTo>
                    <a:close/>
                    <a:moveTo>
                      <a:pt x="106" y="212"/>
                    </a:moveTo>
                    <a:lnTo>
                      <a:pt x="106" y="208"/>
                    </a:lnTo>
                    <a:lnTo>
                      <a:pt x="106" y="206"/>
                    </a:lnTo>
                    <a:lnTo>
                      <a:pt x="106" y="208"/>
                    </a:lnTo>
                    <a:lnTo>
                      <a:pt x="106" y="212"/>
                    </a:lnTo>
                    <a:lnTo>
                      <a:pt x="106" y="212"/>
                    </a:lnTo>
                    <a:lnTo>
                      <a:pt x="106" y="212"/>
                    </a:lnTo>
                    <a:close/>
                    <a:moveTo>
                      <a:pt x="8" y="262"/>
                    </a:moveTo>
                    <a:lnTo>
                      <a:pt x="4" y="262"/>
                    </a:lnTo>
                    <a:lnTo>
                      <a:pt x="8" y="258"/>
                    </a:lnTo>
                    <a:lnTo>
                      <a:pt x="12" y="258"/>
                    </a:lnTo>
                    <a:lnTo>
                      <a:pt x="12" y="262"/>
                    </a:lnTo>
                    <a:lnTo>
                      <a:pt x="8" y="262"/>
                    </a:lnTo>
                    <a:lnTo>
                      <a:pt x="8" y="262"/>
                    </a:lnTo>
                    <a:lnTo>
                      <a:pt x="8" y="262"/>
                    </a:lnTo>
                    <a:close/>
                    <a:moveTo>
                      <a:pt x="8" y="264"/>
                    </a:moveTo>
                    <a:lnTo>
                      <a:pt x="8" y="262"/>
                    </a:lnTo>
                    <a:lnTo>
                      <a:pt x="12" y="262"/>
                    </a:lnTo>
                    <a:lnTo>
                      <a:pt x="12" y="264"/>
                    </a:lnTo>
                    <a:lnTo>
                      <a:pt x="8" y="264"/>
                    </a:lnTo>
                    <a:lnTo>
                      <a:pt x="8" y="264"/>
                    </a:lnTo>
                    <a:lnTo>
                      <a:pt x="8" y="264"/>
                    </a:lnTo>
                    <a:close/>
                    <a:moveTo>
                      <a:pt x="112" y="264"/>
                    </a:moveTo>
                    <a:lnTo>
                      <a:pt x="112" y="268"/>
                    </a:lnTo>
                    <a:lnTo>
                      <a:pt x="108" y="268"/>
                    </a:lnTo>
                    <a:lnTo>
                      <a:pt x="108" y="272"/>
                    </a:lnTo>
                    <a:lnTo>
                      <a:pt x="108" y="276"/>
                    </a:lnTo>
                    <a:lnTo>
                      <a:pt x="108" y="280"/>
                    </a:lnTo>
                    <a:lnTo>
                      <a:pt x="106" y="280"/>
                    </a:lnTo>
                    <a:lnTo>
                      <a:pt x="106" y="284"/>
                    </a:lnTo>
                    <a:lnTo>
                      <a:pt x="102" y="288"/>
                    </a:lnTo>
                    <a:lnTo>
                      <a:pt x="102" y="284"/>
                    </a:lnTo>
                    <a:lnTo>
                      <a:pt x="102" y="280"/>
                    </a:lnTo>
                    <a:lnTo>
                      <a:pt x="102" y="276"/>
                    </a:lnTo>
                    <a:lnTo>
                      <a:pt x="102" y="272"/>
                    </a:lnTo>
                    <a:lnTo>
                      <a:pt x="106" y="268"/>
                    </a:lnTo>
                    <a:lnTo>
                      <a:pt x="108" y="264"/>
                    </a:lnTo>
                    <a:lnTo>
                      <a:pt x="112" y="264"/>
                    </a:lnTo>
                    <a:lnTo>
                      <a:pt x="112" y="264"/>
                    </a:lnTo>
                    <a:lnTo>
                      <a:pt x="112" y="264"/>
                    </a:lnTo>
                    <a:close/>
                    <a:moveTo>
                      <a:pt x="76" y="302"/>
                    </a:moveTo>
                    <a:lnTo>
                      <a:pt x="76" y="298"/>
                    </a:lnTo>
                    <a:lnTo>
                      <a:pt x="76" y="294"/>
                    </a:lnTo>
                    <a:lnTo>
                      <a:pt x="78" y="292"/>
                    </a:lnTo>
                    <a:lnTo>
                      <a:pt x="78" y="288"/>
                    </a:lnTo>
                    <a:lnTo>
                      <a:pt x="82" y="288"/>
                    </a:lnTo>
                    <a:lnTo>
                      <a:pt x="82" y="284"/>
                    </a:lnTo>
                    <a:lnTo>
                      <a:pt x="82" y="280"/>
                    </a:lnTo>
                    <a:lnTo>
                      <a:pt x="86" y="276"/>
                    </a:lnTo>
                    <a:lnTo>
                      <a:pt x="86" y="280"/>
                    </a:lnTo>
                    <a:lnTo>
                      <a:pt x="86" y="284"/>
                    </a:lnTo>
                    <a:lnTo>
                      <a:pt x="82" y="284"/>
                    </a:lnTo>
                    <a:lnTo>
                      <a:pt x="82" y="288"/>
                    </a:lnTo>
                    <a:lnTo>
                      <a:pt x="82" y="292"/>
                    </a:lnTo>
                    <a:lnTo>
                      <a:pt x="78" y="292"/>
                    </a:lnTo>
                    <a:lnTo>
                      <a:pt x="78" y="294"/>
                    </a:lnTo>
                    <a:lnTo>
                      <a:pt x="78" y="298"/>
                    </a:lnTo>
                    <a:lnTo>
                      <a:pt x="78" y="302"/>
                    </a:lnTo>
                    <a:lnTo>
                      <a:pt x="76" y="302"/>
                    </a:lnTo>
                    <a:lnTo>
                      <a:pt x="76" y="302"/>
                    </a:lnTo>
                    <a:lnTo>
                      <a:pt x="76" y="30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4" name="Freeform 124">
                <a:extLst>
                  <a:ext uri="{FF2B5EF4-FFF2-40B4-BE49-F238E27FC236}">
                    <a16:creationId xmlns:a16="http://schemas.microsoft.com/office/drawing/2014/main" id="{D3AF591E-B0BE-4036-BC96-0286FB71BAF5}"/>
                  </a:ext>
                </a:extLst>
              </p:cNvPr>
              <p:cNvSpPr>
                <a:spLocks noEditPoints="1"/>
              </p:cNvSpPr>
              <p:nvPr/>
            </p:nvSpPr>
            <p:spPr bwMode="auto">
              <a:xfrm>
                <a:off x="6461975" y="2935426"/>
                <a:ext cx="120543" cy="78687"/>
              </a:xfrm>
              <a:custGeom>
                <a:avLst/>
                <a:gdLst>
                  <a:gd name="T0" fmla="*/ 6 w 62"/>
                  <a:gd name="T1" fmla="*/ 14 h 40"/>
                  <a:gd name="T2" fmla="*/ 10 w 62"/>
                  <a:gd name="T3" fmla="*/ 10 h 40"/>
                  <a:gd name="T4" fmla="*/ 10 w 62"/>
                  <a:gd name="T5" fmla="*/ 6 h 40"/>
                  <a:gd name="T6" fmla="*/ 18 w 62"/>
                  <a:gd name="T7" fmla="*/ 6 h 40"/>
                  <a:gd name="T8" fmla="*/ 18 w 62"/>
                  <a:gd name="T9" fmla="*/ 6 h 40"/>
                  <a:gd name="T10" fmla="*/ 18 w 62"/>
                  <a:gd name="T11" fmla="*/ 6 h 40"/>
                  <a:gd name="T12" fmla="*/ 22 w 62"/>
                  <a:gd name="T13" fmla="*/ 4 h 40"/>
                  <a:gd name="T14" fmla="*/ 22 w 62"/>
                  <a:gd name="T15" fmla="*/ 4 h 40"/>
                  <a:gd name="T16" fmla="*/ 26 w 62"/>
                  <a:gd name="T17" fmla="*/ 4 h 40"/>
                  <a:gd name="T18" fmla="*/ 28 w 62"/>
                  <a:gd name="T19" fmla="*/ 4 h 40"/>
                  <a:gd name="T20" fmla="*/ 32 w 62"/>
                  <a:gd name="T21" fmla="*/ 4 h 40"/>
                  <a:gd name="T22" fmla="*/ 36 w 62"/>
                  <a:gd name="T23" fmla="*/ 4 h 40"/>
                  <a:gd name="T24" fmla="*/ 32 w 62"/>
                  <a:gd name="T25" fmla="*/ 4 h 40"/>
                  <a:gd name="T26" fmla="*/ 36 w 62"/>
                  <a:gd name="T27" fmla="*/ 0 h 40"/>
                  <a:gd name="T28" fmla="*/ 36 w 62"/>
                  <a:gd name="T29" fmla="*/ 0 h 40"/>
                  <a:gd name="T30" fmla="*/ 40 w 62"/>
                  <a:gd name="T31" fmla="*/ 0 h 40"/>
                  <a:gd name="T32" fmla="*/ 40 w 62"/>
                  <a:gd name="T33" fmla="*/ 4 h 40"/>
                  <a:gd name="T34" fmla="*/ 48 w 62"/>
                  <a:gd name="T35" fmla="*/ 4 h 40"/>
                  <a:gd name="T36" fmla="*/ 52 w 62"/>
                  <a:gd name="T37" fmla="*/ 6 h 40"/>
                  <a:gd name="T38" fmla="*/ 48 w 62"/>
                  <a:gd name="T39" fmla="*/ 10 h 40"/>
                  <a:gd name="T40" fmla="*/ 48 w 62"/>
                  <a:gd name="T41" fmla="*/ 14 h 40"/>
                  <a:gd name="T42" fmla="*/ 52 w 62"/>
                  <a:gd name="T43" fmla="*/ 14 h 40"/>
                  <a:gd name="T44" fmla="*/ 52 w 62"/>
                  <a:gd name="T45" fmla="*/ 18 h 40"/>
                  <a:gd name="T46" fmla="*/ 56 w 62"/>
                  <a:gd name="T47" fmla="*/ 18 h 40"/>
                  <a:gd name="T48" fmla="*/ 58 w 62"/>
                  <a:gd name="T49" fmla="*/ 14 h 40"/>
                  <a:gd name="T50" fmla="*/ 62 w 62"/>
                  <a:gd name="T51" fmla="*/ 22 h 40"/>
                  <a:gd name="T52" fmla="*/ 62 w 62"/>
                  <a:gd name="T53" fmla="*/ 26 h 40"/>
                  <a:gd name="T54" fmla="*/ 58 w 62"/>
                  <a:gd name="T55" fmla="*/ 22 h 40"/>
                  <a:gd name="T56" fmla="*/ 56 w 62"/>
                  <a:gd name="T57" fmla="*/ 26 h 40"/>
                  <a:gd name="T58" fmla="*/ 56 w 62"/>
                  <a:gd name="T59" fmla="*/ 30 h 40"/>
                  <a:gd name="T60" fmla="*/ 56 w 62"/>
                  <a:gd name="T61" fmla="*/ 30 h 40"/>
                  <a:gd name="T62" fmla="*/ 52 w 62"/>
                  <a:gd name="T63" fmla="*/ 30 h 40"/>
                  <a:gd name="T64" fmla="*/ 48 w 62"/>
                  <a:gd name="T65" fmla="*/ 30 h 40"/>
                  <a:gd name="T66" fmla="*/ 44 w 62"/>
                  <a:gd name="T67" fmla="*/ 26 h 40"/>
                  <a:gd name="T68" fmla="*/ 44 w 62"/>
                  <a:gd name="T69" fmla="*/ 30 h 40"/>
                  <a:gd name="T70" fmla="*/ 40 w 62"/>
                  <a:gd name="T71" fmla="*/ 34 h 40"/>
                  <a:gd name="T72" fmla="*/ 40 w 62"/>
                  <a:gd name="T73" fmla="*/ 36 h 40"/>
                  <a:gd name="T74" fmla="*/ 40 w 62"/>
                  <a:gd name="T75" fmla="*/ 36 h 40"/>
                  <a:gd name="T76" fmla="*/ 40 w 62"/>
                  <a:gd name="T77" fmla="*/ 34 h 40"/>
                  <a:gd name="T78" fmla="*/ 36 w 62"/>
                  <a:gd name="T79" fmla="*/ 34 h 40"/>
                  <a:gd name="T80" fmla="*/ 32 w 62"/>
                  <a:gd name="T81" fmla="*/ 30 h 40"/>
                  <a:gd name="T82" fmla="*/ 32 w 62"/>
                  <a:gd name="T83" fmla="*/ 26 h 40"/>
                  <a:gd name="T84" fmla="*/ 26 w 62"/>
                  <a:gd name="T85" fmla="*/ 36 h 40"/>
                  <a:gd name="T86" fmla="*/ 26 w 62"/>
                  <a:gd name="T87" fmla="*/ 36 h 40"/>
                  <a:gd name="T88" fmla="*/ 22 w 62"/>
                  <a:gd name="T89" fmla="*/ 36 h 40"/>
                  <a:gd name="T90" fmla="*/ 18 w 62"/>
                  <a:gd name="T91" fmla="*/ 36 h 40"/>
                  <a:gd name="T92" fmla="*/ 14 w 62"/>
                  <a:gd name="T93" fmla="*/ 36 h 40"/>
                  <a:gd name="T94" fmla="*/ 10 w 62"/>
                  <a:gd name="T95" fmla="*/ 34 h 40"/>
                  <a:gd name="T96" fmla="*/ 10 w 62"/>
                  <a:gd name="T97" fmla="*/ 26 h 40"/>
                  <a:gd name="T98" fmla="*/ 2 w 62"/>
                  <a:gd name="T99" fmla="*/ 26 h 40"/>
                  <a:gd name="T100" fmla="*/ 2 w 62"/>
                  <a:gd name="T101" fmla="*/ 30 h 40"/>
                  <a:gd name="T102" fmla="*/ 0 w 62"/>
                  <a:gd name="T103" fmla="*/ 34 h 40"/>
                  <a:gd name="T104" fmla="*/ 0 w 62"/>
                  <a:gd name="T105" fmla="*/ 30 h 40"/>
                  <a:gd name="T106" fmla="*/ 0 w 62"/>
                  <a:gd name="T107" fmla="*/ 26 h 40"/>
                  <a:gd name="T108" fmla="*/ 2 w 62"/>
                  <a:gd name="T109" fmla="*/ 22 h 40"/>
                  <a:gd name="T110" fmla="*/ 2 w 62"/>
                  <a:gd name="T111" fmla="*/ 18 h 40"/>
                  <a:gd name="T112" fmla="*/ 36 w 62"/>
                  <a:gd name="T11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40">
                    <a:moveTo>
                      <a:pt x="2" y="18"/>
                    </a:moveTo>
                    <a:lnTo>
                      <a:pt x="6" y="18"/>
                    </a:lnTo>
                    <a:lnTo>
                      <a:pt x="6" y="14"/>
                    </a:lnTo>
                    <a:lnTo>
                      <a:pt x="6" y="14"/>
                    </a:lnTo>
                    <a:lnTo>
                      <a:pt x="6" y="14"/>
                    </a:lnTo>
                    <a:lnTo>
                      <a:pt x="6" y="14"/>
                    </a:lnTo>
                    <a:lnTo>
                      <a:pt x="6" y="14"/>
                    </a:lnTo>
                    <a:lnTo>
                      <a:pt x="10" y="14"/>
                    </a:lnTo>
                    <a:lnTo>
                      <a:pt x="10" y="10"/>
                    </a:lnTo>
                    <a:lnTo>
                      <a:pt x="10" y="10"/>
                    </a:lnTo>
                    <a:lnTo>
                      <a:pt x="10" y="10"/>
                    </a:lnTo>
                    <a:lnTo>
                      <a:pt x="14" y="6"/>
                    </a:lnTo>
                    <a:lnTo>
                      <a:pt x="10" y="6"/>
                    </a:lnTo>
                    <a:lnTo>
                      <a:pt x="10" y="6"/>
                    </a:lnTo>
                    <a:lnTo>
                      <a:pt x="10" y="6"/>
                    </a:lnTo>
                    <a:lnTo>
                      <a:pt x="14" y="6"/>
                    </a:lnTo>
                    <a:lnTo>
                      <a:pt x="14" y="4"/>
                    </a:lnTo>
                    <a:lnTo>
                      <a:pt x="14" y="6"/>
                    </a:lnTo>
                    <a:lnTo>
                      <a:pt x="14" y="6"/>
                    </a:lnTo>
                    <a:lnTo>
                      <a:pt x="18" y="6"/>
                    </a:lnTo>
                    <a:lnTo>
                      <a:pt x="18" y="6"/>
                    </a:lnTo>
                    <a:lnTo>
                      <a:pt x="18" y="6"/>
                    </a:lnTo>
                    <a:lnTo>
                      <a:pt x="18" y="6"/>
                    </a:lnTo>
                    <a:lnTo>
                      <a:pt x="18" y="6"/>
                    </a:lnTo>
                    <a:lnTo>
                      <a:pt x="18" y="6"/>
                    </a:lnTo>
                    <a:lnTo>
                      <a:pt x="18" y="6"/>
                    </a:lnTo>
                    <a:lnTo>
                      <a:pt x="18" y="6"/>
                    </a:lnTo>
                    <a:lnTo>
                      <a:pt x="18" y="6"/>
                    </a:lnTo>
                    <a:lnTo>
                      <a:pt x="18" y="6"/>
                    </a:lnTo>
                    <a:lnTo>
                      <a:pt x="18" y="6"/>
                    </a:lnTo>
                    <a:lnTo>
                      <a:pt x="18" y="6"/>
                    </a:lnTo>
                    <a:lnTo>
                      <a:pt x="18" y="4"/>
                    </a:lnTo>
                    <a:lnTo>
                      <a:pt x="22" y="4"/>
                    </a:lnTo>
                    <a:lnTo>
                      <a:pt x="22" y="4"/>
                    </a:lnTo>
                    <a:lnTo>
                      <a:pt x="22" y="4"/>
                    </a:lnTo>
                    <a:lnTo>
                      <a:pt x="22" y="4"/>
                    </a:lnTo>
                    <a:lnTo>
                      <a:pt x="22" y="4"/>
                    </a:lnTo>
                    <a:lnTo>
                      <a:pt x="22" y="4"/>
                    </a:lnTo>
                    <a:lnTo>
                      <a:pt x="22" y="4"/>
                    </a:lnTo>
                    <a:lnTo>
                      <a:pt x="22" y="4"/>
                    </a:lnTo>
                    <a:lnTo>
                      <a:pt x="22" y="4"/>
                    </a:lnTo>
                    <a:lnTo>
                      <a:pt x="22" y="4"/>
                    </a:lnTo>
                    <a:lnTo>
                      <a:pt x="22" y="4"/>
                    </a:lnTo>
                    <a:lnTo>
                      <a:pt x="22" y="4"/>
                    </a:lnTo>
                    <a:lnTo>
                      <a:pt x="26" y="4"/>
                    </a:lnTo>
                    <a:lnTo>
                      <a:pt x="26" y="4"/>
                    </a:lnTo>
                    <a:lnTo>
                      <a:pt x="28" y="4"/>
                    </a:lnTo>
                    <a:lnTo>
                      <a:pt x="28" y="4"/>
                    </a:lnTo>
                    <a:lnTo>
                      <a:pt x="28" y="4"/>
                    </a:lnTo>
                    <a:lnTo>
                      <a:pt x="28" y="4"/>
                    </a:lnTo>
                    <a:lnTo>
                      <a:pt x="32" y="4"/>
                    </a:lnTo>
                    <a:lnTo>
                      <a:pt x="32" y="4"/>
                    </a:lnTo>
                    <a:lnTo>
                      <a:pt x="32" y="4"/>
                    </a:lnTo>
                    <a:lnTo>
                      <a:pt x="32" y="4"/>
                    </a:lnTo>
                    <a:lnTo>
                      <a:pt x="32" y="4"/>
                    </a:lnTo>
                    <a:lnTo>
                      <a:pt x="36" y="4"/>
                    </a:lnTo>
                    <a:lnTo>
                      <a:pt x="36" y="4"/>
                    </a:lnTo>
                    <a:lnTo>
                      <a:pt x="36" y="4"/>
                    </a:lnTo>
                    <a:lnTo>
                      <a:pt x="36" y="4"/>
                    </a:lnTo>
                    <a:lnTo>
                      <a:pt x="36" y="4"/>
                    </a:lnTo>
                    <a:lnTo>
                      <a:pt x="36" y="4"/>
                    </a:lnTo>
                    <a:lnTo>
                      <a:pt x="32" y="4"/>
                    </a:lnTo>
                    <a:lnTo>
                      <a:pt x="32" y="4"/>
                    </a:lnTo>
                    <a:lnTo>
                      <a:pt x="32" y="4"/>
                    </a:lnTo>
                    <a:lnTo>
                      <a:pt x="32" y="4"/>
                    </a:lnTo>
                    <a:lnTo>
                      <a:pt x="32" y="0"/>
                    </a:lnTo>
                    <a:lnTo>
                      <a:pt x="32" y="0"/>
                    </a:lnTo>
                    <a:lnTo>
                      <a:pt x="32" y="0"/>
                    </a:lnTo>
                    <a:lnTo>
                      <a:pt x="36" y="0"/>
                    </a:lnTo>
                    <a:lnTo>
                      <a:pt x="36" y="0"/>
                    </a:lnTo>
                    <a:lnTo>
                      <a:pt x="36" y="0"/>
                    </a:lnTo>
                    <a:lnTo>
                      <a:pt x="36" y="0"/>
                    </a:lnTo>
                    <a:lnTo>
                      <a:pt x="36" y="0"/>
                    </a:lnTo>
                    <a:lnTo>
                      <a:pt x="36" y="0"/>
                    </a:lnTo>
                    <a:lnTo>
                      <a:pt x="36" y="0"/>
                    </a:lnTo>
                    <a:lnTo>
                      <a:pt x="36" y="4"/>
                    </a:lnTo>
                    <a:lnTo>
                      <a:pt x="36" y="0"/>
                    </a:lnTo>
                    <a:lnTo>
                      <a:pt x="36" y="0"/>
                    </a:lnTo>
                    <a:lnTo>
                      <a:pt x="40" y="0"/>
                    </a:lnTo>
                    <a:lnTo>
                      <a:pt x="40" y="0"/>
                    </a:lnTo>
                    <a:lnTo>
                      <a:pt x="40" y="4"/>
                    </a:lnTo>
                    <a:lnTo>
                      <a:pt x="40" y="4"/>
                    </a:lnTo>
                    <a:lnTo>
                      <a:pt x="40" y="4"/>
                    </a:lnTo>
                    <a:lnTo>
                      <a:pt x="40" y="4"/>
                    </a:lnTo>
                    <a:lnTo>
                      <a:pt x="40" y="4"/>
                    </a:lnTo>
                    <a:lnTo>
                      <a:pt x="40" y="4"/>
                    </a:lnTo>
                    <a:lnTo>
                      <a:pt x="40" y="0"/>
                    </a:lnTo>
                    <a:lnTo>
                      <a:pt x="40" y="4"/>
                    </a:lnTo>
                    <a:lnTo>
                      <a:pt x="44" y="4"/>
                    </a:lnTo>
                    <a:lnTo>
                      <a:pt x="48" y="4"/>
                    </a:lnTo>
                    <a:lnTo>
                      <a:pt x="48" y="4"/>
                    </a:lnTo>
                    <a:lnTo>
                      <a:pt x="48" y="6"/>
                    </a:lnTo>
                    <a:lnTo>
                      <a:pt x="48" y="6"/>
                    </a:lnTo>
                    <a:lnTo>
                      <a:pt x="52" y="6"/>
                    </a:lnTo>
                    <a:lnTo>
                      <a:pt x="52" y="6"/>
                    </a:lnTo>
                    <a:lnTo>
                      <a:pt x="52" y="6"/>
                    </a:lnTo>
                    <a:lnTo>
                      <a:pt x="48" y="6"/>
                    </a:lnTo>
                    <a:lnTo>
                      <a:pt x="48" y="10"/>
                    </a:lnTo>
                    <a:lnTo>
                      <a:pt x="48" y="10"/>
                    </a:lnTo>
                    <a:lnTo>
                      <a:pt x="48" y="10"/>
                    </a:lnTo>
                    <a:lnTo>
                      <a:pt x="48" y="10"/>
                    </a:lnTo>
                    <a:lnTo>
                      <a:pt x="48" y="10"/>
                    </a:lnTo>
                    <a:lnTo>
                      <a:pt x="48" y="10"/>
                    </a:lnTo>
                    <a:lnTo>
                      <a:pt x="48" y="14"/>
                    </a:lnTo>
                    <a:lnTo>
                      <a:pt x="48" y="14"/>
                    </a:lnTo>
                    <a:lnTo>
                      <a:pt x="48" y="14"/>
                    </a:lnTo>
                    <a:lnTo>
                      <a:pt x="48" y="14"/>
                    </a:lnTo>
                    <a:lnTo>
                      <a:pt x="48" y="14"/>
                    </a:lnTo>
                    <a:lnTo>
                      <a:pt x="48" y="14"/>
                    </a:lnTo>
                    <a:lnTo>
                      <a:pt x="52" y="14"/>
                    </a:lnTo>
                    <a:lnTo>
                      <a:pt x="52" y="14"/>
                    </a:lnTo>
                    <a:lnTo>
                      <a:pt x="52" y="14"/>
                    </a:lnTo>
                    <a:lnTo>
                      <a:pt x="56" y="14"/>
                    </a:lnTo>
                    <a:lnTo>
                      <a:pt x="52" y="14"/>
                    </a:lnTo>
                    <a:lnTo>
                      <a:pt x="52" y="18"/>
                    </a:lnTo>
                    <a:lnTo>
                      <a:pt x="56" y="18"/>
                    </a:lnTo>
                    <a:lnTo>
                      <a:pt x="56" y="18"/>
                    </a:lnTo>
                    <a:lnTo>
                      <a:pt x="56" y="18"/>
                    </a:lnTo>
                    <a:lnTo>
                      <a:pt x="56" y="18"/>
                    </a:lnTo>
                    <a:lnTo>
                      <a:pt x="56" y="18"/>
                    </a:lnTo>
                    <a:lnTo>
                      <a:pt x="58" y="18"/>
                    </a:lnTo>
                    <a:lnTo>
                      <a:pt x="58" y="18"/>
                    </a:lnTo>
                    <a:lnTo>
                      <a:pt x="58" y="18"/>
                    </a:lnTo>
                    <a:lnTo>
                      <a:pt x="58" y="14"/>
                    </a:lnTo>
                    <a:lnTo>
                      <a:pt x="58" y="14"/>
                    </a:lnTo>
                    <a:lnTo>
                      <a:pt x="58" y="14"/>
                    </a:lnTo>
                    <a:lnTo>
                      <a:pt x="62" y="14"/>
                    </a:lnTo>
                    <a:lnTo>
                      <a:pt x="62" y="18"/>
                    </a:lnTo>
                    <a:lnTo>
                      <a:pt x="62" y="18"/>
                    </a:lnTo>
                    <a:lnTo>
                      <a:pt x="62" y="22"/>
                    </a:lnTo>
                    <a:lnTo>
                      <a:pt x="62" y="22"/>
                    </a:lnTo>
                    <a:lnTo>
                      <a:pt x="62" y="22"/>
                    </a:lnTo>
                    <a:lnTo>
                      <a:pt x="62" y="22"/>
                    </a:lnTo>
                    <a:lnTo>
                      <a:pt x="62" y="26"/>
                    </a:lnTo>
                    <a:lnTo>
                      <a:pt x="62" y="26"/>
                    </a:lnTo>
                    <a:lnTo>
                      <a:pt x="62" y="26"/>
                    </a:lnTo>
                    <a:lnTo>
                      <a:pt x="58" y="26"/>
                    </a:lnTo>
                    <a:lnTo>
                      <a:pt x="58" y="26"/>
                    </a:lnTo>
                    <a:lnTo>
                      <a:pt x="58" y="22"/>
                    </a:lnTo>
                    <a:lnTo>
                      <a:pt x="58" y="22"/>
                    </a:lnTo>
                    <a:lnTo>
                      <a:pt x="58" y="22"/>
                    </a:lnTo>
                    <a:lnTo>
                      <a:pt x="58" y="22"/>
                    </a:lnTo>
                    <a:lnTo>
                      <a:pt x="56" y="22"/>
                    </a:lnTo>
                    <a:lnTo>
                      <a:pt x="56" y="26"/>
                    </a:lnTo>
                    <a:lnTo>
                      <a:pt x="56" y="26"/>
                    </a:lnTo>
                    <a:lnTo>
                      <a:pt x="56" y="26"/>
                    </a:lnTo>
                    <a:lnTo>
                      <a:pt x="56" y="26"/>
                    </a:lnTo>
                    <a:lnTo>
                      <a:pt x="58" y="30"/>
                    </a:lnTo>
                    <a:lnTo>
                      <a:pt x="58" y="30"/>
                    </a:lnTo>
                    <a:lnTo>
                      <a:pt x="56" y="30"/>
                    </a:lnTo>
                    <a:lnTo>
                      <a:pt x="56" y="30"/>
                    </a:lnTo>
                    <a:lnTo>
                      <a:pt x="56" y="30"/>
                    </a:lnTo>
                    <a:lnTo>
                      <a:pt x="56" y="30"/>
                    </a:lnTo>
                    <a:lnTo>
                      <a:pt x="56" y="30"/>
                    </a:lnTo>
                    <a:lnTo>
                      <a:pt x="56" y="30"/>
                    </a:lnTo>
                    <a:lnTo>
                      <a:pt x="56" y="30"/>
                    </a:lnTo>
                    <a:lnTo>
                      <a:pt x="52" y="30"/>
                    </a:lnTo>
                    <a:lnTo>
                      <a:pt x="52" y="30"/>
                    </a:lnTo>
                    <a:lnTo>
                      <a:pt x="52" y="30"/>
                    </a:lnTo>
                    <a:lnTo>
                      <a:pt x="52" y="30"/>
                    </a:lnTo>
                    <a:lnTo>
                      <a:pt x="52" y="30"/>
                    </a:lnTo>
                    <a:lnTo>
                      <a:pt x="48" y="30"/>
                    </a:lnTo>
                    <a:lnTo>
                      <a:pt x="48" y="30"/>
                    </a:lnTo>
                    <a:lnTo>
                      <a:pt x="48" y="30"/>
                    </a:lnTo>
                    <a:lnTo>
                      <a:pt x="48" y="30"/>
                    </a:lnTo>
                    <a:lnTo>
                      <a:pt x="48" y="26"/>
                    </a:lnTo>
                    <a:lnTo>
                      <a:pt x="48" y="26"/>
                    </a:lnTo>
                    <a:lnTo>
                      <a:pt x="48" y="26"/>
                    </a:lnTo>
                    <a:lnTo>
                      <a:pt x="44" y="26"/>
                    </a:lnTo>
                    <a:lnTo>
                      <a:pt x="44" y="26"/>
                    </a:lnTo>
                    <a:lnTo>
                      <a:pt x="44" y="26"/>
                    </a:lnTo>
                    <a:lnTo>
                      <a:pt x="44" y="30"/>
                    </a:lnTo>
                    <a:lnTo>
                      <a:pt x="44" y="30"/>
                    </a:lnTo>
                    <a:lnTo>
                      <a:pt x="44" y="30"/>
                    </a:lnTo>
                    <a:lnTo>
                      <a:pt x="44" y="30"/>
                    </a:lnTo>
                    <a:lnTo>
                      <a:pt x="44" y="34"/>
                    </a:lnTo>
                    <a:lnTo>
                      <a:pt x="44" y="34"/>
                    </a:lnTo>
                    <a:lnTo>
                      <a:pt x="44" y="34"/>
                    </a:lnTo>
                    <a:lnTo>
                      <a:pt x="40" y="34"/>
                    </a:lnTo>
                    <a:lnTo>
                      <a:pt x="40" y="34"/>
                    </a:lnTo>
                    <a:lnTo>
                      <a:pt x="40" y="36"/>
                    </a:lnTo>
                    <a:lnTo>
                      <a:pt x="40" y="36"/>
                    </a:lnTo>
                    <a:lnTo>
                      <a:pt x="40" y="36"/>
                    </a:lnTo>
                    <a:lnTo>
                      <a:pt x="40" y="36"/>
                    </a:lnTo>
                    <a:lnTo>
                      <a:pt x="40" y="36"/>
                    </a:lnTo>
                    <a:lnTo>
                      <a:pt x="40" y="40"/>
                    </a:lnTo>
                    <a:lnTo>
                      <a:pt x="40" y="40"/>
                    </a:lnTo>
                    <a:lnTo>
                      <a:pt x="40" y="40"/>
                    </a:lnTo>
                    <a:lnTo>
                      <a:pt x="40" y="36"/>
                    </a:lnTo>
                    <a:lnTo>
                      <a:pt x="40" y="36"/>
                    </a:lnTo>
                    <a:lnTo>
                      <a:pt x="40" y="36"/>
                    </a:lnTo>
                    <a:lnTo>
                      <a:pt x="36" y="36"/>
                    </a:lnTo>
                    <a:lnTo>
                      <a:pt x="36" y="36"/>
                    </a:lnTo>
                    <a:lnTo>
                      <a:pt x="40" y="34"/>
                    </a:lnTo>
                    <a:lnTo>
                      <a:pt x="40" y="34"/>
                    </a:lnTo>
                    <a:lnTo>
                      <a:pt x="36" y="34"/>
                    </a:lnTo>
                    <a:lnTo>
                      <a:pt x="36" y="34"/>
                    </a:lnTo>
                    <a:lnTo>
                      <a:pt x="36" y="34"/>
                    </a:lnTo>
                    <a:lnTo>
                      <a:pt x="36" y="34"/>
                    </a:lnTo>
                    <a:lnTo>
                      <a:pt x="36" y="34"/>
                    </a:lnTo>
                    <a:lnTo>
                      <a:pt x="36" y="34"/>
                    </a:lnTo>
                    <a:lnTo>
                      <a:pt x="32" y="30"/>
                    </a:lnTo>
                    <a:lnTo>
                      <a:pt x="32" y="30"/>
                    </a:lnTo>
                    <a:lnTo>
                      <a:pt x="32" y="30"/>
                    </a:lnTo>
                    <a:lnTo>
                      <a:pt x="32" y="30"/>
                    </a:lnTo>
                    <a:lnTo>
                      <a:pt x="32" y="30"/>
                    </a:lnTo>
                    <a:lnTo>
                      <a:pt x="32" y="26"/>
                    </a:lnTo>
                    <a:lnTo>
                      <a:pt x="32" y="26"/>
                    </a:lnTo>
                    <a:lnTo>
                      <a:pt x="32" y="26"/>
                    </a:lnTo>
                    <a:lnTo>
                      <a:pt x="32" y="26"/>
                    </a:lnTo>
                    <a:lnTo>
                      <a:pt x="32" y="26"/>
                    </a:lnTo>
                    <a:lnTo>
                      <a:pt x="28" y="30"/>
                    </a:lnTo>
                    <a:lnTo>
                      <a:pt x="28" y="34"/>
                    </a:lnTo>
                    <a:lnTo>
                      <a:pt x="28" y="34"/>
                    </a:lnTo>
                    <a:lnTo>
                      <a:pt x="26" y="36"/>
                    </a:lnTo>
                    <a:lnTo>
                      <a:pt x="26" y="36"/>
                    </a:lnTo>
                    <a:lnTo>
                      <a:pt x="26" y="36"/>
                    </a:lnTo>
                    <a:lnTo>
                      <a:pt x="26" y="36"/>
                    </a:lnTo>
                    <a:lnTo>
                      <a:pt x="26" y="36"/>
                    </a:lnTo>
                    <a:lnTo>
                      <a:pt x="26" y="36"/>
                    </a:lnTo>
                    <a:lnTo>
                      <a:pt x="26" y="36"/>
                    </a:lnTo>
                    <a:lnTo>
                      <a:pt x="26" y="36"/>
                    </a:lnTo>
                    <a:lnTo>
                      <a:pt x="22" y="36"/>
                    </a:lnTo>
                    <a:lnTo>
                      <a:pt x="22" y="36"/>
                    </a:lnTo>
                    <a:lnTo>
                      <a:pt x="22" y="36"/>
                    </a:lnTo>
                    <a:lnTo>
                      <a:pt x="22" y="36"/>
                    </a:lnTo>
                    <a:lnTo>
                      <a:pt x="18" y="36"/>
                    </a:lnTo>
                    <a:lnTo>
                      <a:pt x="18" y="36"/>
                    </a:lnTo>
                    <a:lnTo>
                      <a:pt x="18" y="36"/>
                    </a:lnTo>
                    <a:lnTo>
                      <a:pt x="18" y="36"/>
                    </a:lnTo>
                    <a:lnTo>
                      <a:pt x="18" y="36"/>
                    </a:lnTo>
                    <a:lnTo>
                      <a:pt x="14" y="36"/>
                    </a:lnTo>
                    <a:lnTo>
                      <a:pt x="14" y="36"/>
                    </a:lnTo>
                    <a:lnTo>
                      <a:pt x="14" y="36"/>
                    </a:lnTo>
                    <a:lnTo>
                      <a:pt x="14" y="36"/>
                    </a:lnTo>
                    <a:lnTo>
                      <a:pt x="14" y="36"/>
                    </a:lnTo>
                    <a:lnTo>
                      <a:pt x="14" y="36"/>
                    </a:lnTo>
                    <a:lnTo>
                      <a:pt x="14" y="36"/>
                    </a:lnTo>
                    <a:lnTo>
                      <a:pt x="10" y="34"/>
                    </a:lnTo>
                    <a:lnTo>
                      <a:pt x="10" y="34"/>
                    </a:lnTo>
                    <a:lnTo>
                      <a:pt x="10" y="34"/>
                    </a:lnTo>
                    <a:lnTo>
                      <a:pt x="10" y="30"/>
                    </a:lnTo>
                    <a:lnTo>
                      <a:pt x="10" y="26"/>
                    </a:lnTo>
                    <a:lnTo>
                      <a:pt x="10" y="26"/>
                    </a:lnTo>
                    <a:lnTo>
                      <a:pt x="10" y="26"/>
                    </a:lnTo>
                    <a:lnTo>
                      <a:pt x="6" y="26"/>
                    </a:lnTo>
                    <a:lnTo>
                      <a:pt x="6" y="26"/>
                    </a:lnTo>
                    <a:lnTo>
                      <a:pt x="6" y="26"/>
                    </a:lnTo>
                    <a:lnTo>
                      <a:pt x="6" y="26"/>
                    </a:lnTo>
                    <a:lnTo>
                      <a:pt x="2" y="26"/>
                    </a:lnTo>
                    <a:lnTo>
                      <a:pt x="2" y="30"/>
                    </a:lnTo>
                    <a:lnTo>
                      <a:pt x="2" y="30"/>
                    </a:lnTo>
                    <a:lnTo>
                      <a:pt x="2" y="30"/>
                    </a:lnTo>
                    <a:lnTo>
                      <a:pt x="2" y="30"/>
                    </a:lnTo>
                    <a:lnTo>
                      <a:pt x="2" y="30"/>
                    </a:lnTo>
                    <a:lnTo>
                      <a:pt x="2" y="34"/>
                    </a:lnTo>
                    <a:lnTo>
                      <a:pt x="0" y="34"/>
                    </a:lnTo>
                    <a:lnTo>
                      <a:pt x="0" y="34"/>
                    </a:lnTo>
                    <a:lnTo>
                      <a:pt x="0" y="34"/>
                    </a:lnTo>
                    <a:lnTo>
                      <a:pt x="0" y="34"/>
                    </a:lnTo>
                    <a:lnTo>
                      <a:pt x="0" y="30"/>
                    </a:lnTo>
                    <a:lnTo>
                      <a:pt x="0" y="30"/>
                    </a:lnTo>
                    <a:lnTo>
                      <a:pt x="0" y="30"/>
                    </a:lnTo>
                    <a:lnTo>
                      <a:pt x="0" y="30"/>
                    </a:lnTo>
                    <a:lnTo>
                      <a:pt x="0" y="30"/>
                    </a:lnTo>
                    <a:lnTo>
                      <a:pt x="0" y="30"/>
                    </a:lnTo>
                    <a:lnTo>
                      <a:pt x="0" y="30"/>
                    </a:lnTo>
                    <a:lnTo>
                      <a:pt x="0" y="30"/>
                    </a:lnTo>
                    <a:lnTo>
                      <a:pt x="0" y="26"/>
                    </a:lnTo>
                    <a:lnTo>
                      <a:pt x="0" y="26"/>
                    </a:lnTo>
                    <a:lnTo>
                      <a:pt x="0" y="26"/>
                    </a:lnTo>
                    <a:lnTo>
                      <a:pt x="0" y="26"/>
                    </a:lnTo>
                    <a:lnTo>
                      <a:pt x="0" y="22"/>
                    </a:lnTo>
                    <a:lnTo>
                      <a:pt x="2" y="22"/>
                    </a:lnTo>
                    <a:lnTo>
                      <a:pt x="2" y="22"/>
                    </a:lnTo>
                    <a:lnTo>
                      <a:pt x="2" y="22"/>
                    </a:lnTo>
                    <a:lnTo>
                      <a:pt x="6" y="18"/>
                    </a:lnTo>
                    <a:lnTo>
                      <a:pt x="2" y="18"/>
                    </a:lnTo>
                    <a:lnTo>
                      <a:pt x="2" y="18"/>
                    </a:lnTo>
                    <a:lnTo>
                      <a:pt x="2" y="18"/>
                    </a:lnTo>
                    <a:close/>
                    <a:moveTo>
                      <a:pt x="36" y="0"/>
                    </a:moveTo>
                    <a:lnTo>
                      <a:pt x="36" y="0"/>
                    </a:lnTo>
                    <a:lnTo>
                      <a:pt x="36" y="0"/>
                    </a:lnTo>
                    <a:lnTo>
                      <a:pt x="36" y="0"/>
                    </a:lnTo>
                    <a:lnTo>
                      <a:pt x="36" y="0"/>
                    </a:lnTo>
                    <a:lnTo>
                      <a:pt x="36" y="0"/>
                    </a:lnTo>
                    <a:lnTo>
                      <a:pt x="36"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5" name="Freeform 125">
                <a:extLst>
                  <a:ext uri="{FF2B5EF4-FFF2-40B4-BE49-F238E27FC236}">
                    <a16:creationId xmlns:a16="http://schemas.microsoft.com/office/drawing/2014/main" id="{B0D9F701-B670-4759-ADE1-FE737894441B}"/>
                  </a:ext>
                </a:extLst>
              </p:cNvPr>
              <p:cNvSpPr>
                <a:spLocks/>
              </p:cNvSpPr>
              <p:nvPr/>
            </p:nvSpPr>
            <p:spPr bwMode="auto">
              <a:xfrm>
                <a:off x="6901376" y="2742641"/>
                <a:ext cx="493839" cy="322620"/>
              </a:xfrm>
              <a:custGeom>
                <a:avLst/>
                <a:gdLst>
                  <a:gd name="T0" fmla="*/ 96 w 254"/>
                  <a:gd name="T1" fmla="*/ 134 h 164"/>
                  <a:gd name="T2" fmla="*/ 104 w 254"/>
                  <a:gd name="T3" fmla="*/ 124 h 164"/>
                  <a:gd name="T4" fmla="*/ 108 w 254"/>
                  <a:gd name="T5" fmla="*/ 124 h 164"/>
                  <a:gd name="T6" fmla="*/ 104 w 254"/>
                  <a:gd name="T7" fmla="*/ 108 h 164"/>
                  <a:gd name="T8" fmla="*/ 100 w 254"/>
                  <a:gd name="T9" fmla="*/ 98 h 164"/>
                  <a:gd name="T10" fmla="*/ 86 w 254"/>
                  <a:gd name="T11" fmla="*/ 90 h 164"/>
                  <a:gd name="T12" fmla="*/ 64 w 254"/>
                  <a:gd name="T13" fmla="*/ 86 h 164"/>
                  <a:gd name="T14" fmla="*/ 46 w 254"/>
                  <a:gd name="T15" fmla="*/ 98 h 164"/>
                  <a:gd name="T16" fmla="*/ 24 w 254"/>
                  <a:gd name="T17" fmla="*/ 94 h 164"/>
                  <a:gd name="T18" fmla="*/ 8 w 254"/>
                  <a:gd name="T19" fmla="*/ 90 h 164"/>
                  <a:gd name="T20" fmla="*/ 4 w 254"/>
                  <a:gd name="T21" fmla="*/ 74 h 164"/>
                  <a:gd name="T22" fmla="*/ 16 w 254"/>
                  <a:gd name="T23" fmla="*/ 48 h 164"/>
                  <a:gd name="T24" fmla="*/ 26 w 254"/>
                  <a:gd name="T25" fmla="*/ 38 h 164"/>
                  <a:gd name="T26" fmla="*/ 24 w 254"/>
                  <a:gd name="T27" fmla="*/ 18 h 164"/>
                  <a:gd name="T28" fmla="*/ 42 w 254"/>
                  <a:gd name="T29" fmla="*/ 12 h 164"/>
                  <a:gd name="T30" fmla="*/ 64 w 254"/>
                  <a:gd name="T31" fmla="*/ 16 h 164"/>
                  <a:gd name="T32" fmla="*/ 82 w 254"/>
                  <a:gd name="T33" fmla="*/ 18 h 164"/>
                  <a:gd name="T34" fmla="*/ 94 w 254"/>
                  <a:gd name="T35" fmla="*/ 18 h 164"/>
                  <a:gd name="T36" fmla="*/ 108 w 254"/>
                  <a:gd name="T37" fmla="*/ 22 h 164"/>
                  <a:gd name="T38" fmla="*/ 120 w 254"/>
                  <a:gd name="T39" fmla="*/ 18 h 164"/>
                  <a:gd name="T40" fmla="*/ 134 w 254"/>
                  <a:gd name="T41" fmla="*/ 8 h 164"/>
                  <a:gd name="T42" fmla="*/ 156 w 254"/>
                  <a:gd name="T43" fmla="*/ 0 h 164"/>
                  <a:gd name="T44" fmla="*/ 172 w 254"/>
                  <a:gd name="T45" fmla="*/ 12 h 164"/>
                  <a:gd name="T46" fmla="*/ 176 w 254"/>
                  <a:gd name="T47" fmla="*/ 26 h 164"/>
                  <a:gd name="T48" fmla="*/ 190 w 254"/>
                  <a:gd name="T49" fmla="*/ 38 h 164"/>
                  <a:gd name="T50" fmla="*/ 198 w 254"/>
                  <a:gd name="T51" fmla="*/ 42 h 164"/>
                  <a:gd name="T52" fmla="*/ 212 w 254"/>
                  <a:gd name="T53" fmla="*/ 46 h 164"/>
                  <a:gd name="T54" fmla="*/ 232 w 254"/>
                  <a:gd name="T55" fmla="*/ 48 h 164"/>
                  <a:gd name="T56" fmla="*/ 246 w 254"/>
                  <a:gd name="T57" fmla="*/ 56 h 164"/>
                  <a:gd name="T58" fmla="*/ 250 w 254"/>
                  <a:gd name="T59" fmla="*/ 72 h 164"/>
                  <a:gd name="T60" fmla="*/ 254 w 254"/>
                  <a:gd name="T61" fmla="*/ 90 h 164"/>
                  <a:gd name="T62" fmla="*/ 236 w 254"/>
                  <a:gd name="T63" fmla="*/ 98 h 164"/>
                  <a:gd name="T64" fmla="*/ 224 w 254"/>
                  <a:gd name="T65" fmla="*/ 112 h 164"/>
                  <a:gd name="T66" fmla="*/ 206 w 254"/>
                  <a:gd name="T67" fmla="*/ 120 h 164"/>
                  <a:gd name="T68" fmla="*/ 190 w 254"/>
                  <a:gd name="T69" fmla="*/ 124 h 164"/>
                  <a:gd name="T70" fmla="*/ 186 w 254"/>
                  <a:gd name="T71" fmla="*/ 128 h 164"/>
                  <a:gd name="T72" fmla="*/ 172 w 254"/>
                  <a:gd name="T73" fmla="*/ 128 h 164"/>
                  <a:gd name="T74" fmla="*/ 168 w 254"/>
                  <a:gd name="T75" fmla="*/ 130 h 164"/>
                  <a:gd name="T76" fmla="*/ 176 w 254"/>
                  <a:gd name="T77" fmla="*/ 134 h 164"/>
                  <a:gd name="T78" fmla="*/ 186 w 254"/>
                  <a:gd name="T79" fmla="*/ 146 h 164"/>
                  <a:gd name="T80" fmla="*/ 184 w 254"/>
                  <a:gd name="T81" fmla="*/ 138 h 164"/>
                  <a:gd name="T82" fmla="*/ 198 w 254"/>
                  <a:gd name="T83" fmla="*/ 146 h 164"/>
                  <a:gd name="T84" fmla="*/ 194 w 254"/>
                  <a:gd name="T85" fmla="*/ 154 h 164"/>
                  <a:gd name="T86" fmla="*/ 176 w 254"/>
                  <a:gd name="T87" fmla="*/ 160 h 164"/>
                  <a:gd name="T88" fmla="*/ 160 w 254"/>
                  <a:gd name="T89" fmla="*/ 158 h 164"/>
                  <a:gd name="T90" fmla="*/ 150 w 254"/>
                  <a:gd name="T91" fmla="*/ 146 h 164"/>
                  <a:gd name="T92" fmla="*/ 160 w 254"/>
                  <a:gd name="T93" fmla="*/ 134 h 164"/>
                  <a:gd name="T94" fmla="*/ 146 w 254"/>
                  <a:gd name="T95" fmla="*/ 130 h 164"/>
                  <a:gd name="T96" fmla="*/ 138 w 254"/>
                  <a:gd name="T97" fmla="*/ 124 h 164"/>
                  <a:gd name="T98" fmla="*/ 142 w 254"/>
                  <a:gd name="T99" fmla="*/ 124 h 164"/>
                  <a:gd name="T100" fmla="*/ 138 w 254"/>
                  <a:gd name="T101" fmla="*/ 112 h 164"/>
                  <a:gd name="T102" fmla="*/ 134 w 254"/>
                  <a:gd name="T103" fmla="*/ 120 h 164"/>
                  <a:gd name="T104" fmla="*/ 116 w 254"/>
                  <a:gd name="T105" fmla="*/ 134 h 164"/>
                  <a:gd name="T106" fmla="*/ 108 w 254"/>
                  <a:gd name="T107" fmla="*/ 146 h 164"/>
                  <a:gd name="T108" fmla="*/ 94 w 254"/>
                  <a:gd name="T109" fmla="*/ 15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164">
                    <a:moveTo>
                      <a:pt x="86" y="146"/>
                    </a:moveTo>
                    <a:lnTo>
                      <a:pt x="86" y="142"/>
                    </a:lnTo>
                    <a:lnTo>
                      <a:pt x="90" y="142"/>
                    </a:lnTo>
                    <a:lnTo>
                      <a:pt x="90" y="138"/>
                    </a:lnTo>
                    <a:lnTo>
                      <a:pt x="94" y="138"/>
                    </a:lnTo>
                    <a:lnTo>
                      <a:pt x="94" y="134"/>
                    </a:lnTo>
                    <a:lnTo>
                      <a:pt x="96" y="134"/>
                    </a:lnTo>
                    <a:lnTo>
                      <a:pt x="96" y="130"/>
                    </a:lnTo>
                    <a:lnTo>
                      <a:pt x="96" y="128"/>
                    </a:lnTo>
                    <a:lnTo>
                      <a:pt x="96" y="124"/>
                    </a:lnTo>
                    <a:lnTo>
                      <a:pt x="100" y="124"/>
                    </a:lnTo>
                    <a:lnTo>
                      <a:pt x="100" y="128"/>
                    </a:lnTo>
                    <a:lnTo>
                      <a:pt x="100" y="124"/>
                    </a:lnTo>
                    <a:lnTo>
                      <a:pt x="104" y="124"/>
                    </a:lnTo>
                    <a:lnTo>
                      <a:pt x="104" y="128"/>
                    </a:lnTo>
                    <a:lnTo>
                      <a:pt x="108" y="128"/>
                    </a:lnTo>
                    <a:lnTo>
                      <a:pt x="108" y="124"/>
                    </a:lnTo>
                    <a:lnTo>
                      <a:pt x="108" y="128"/>
                    </a:lnTo>
                    <a:lnTo>
                      <a:pt x="112" y="128"/>
                    </a:lnTo>
                    <a:lnTo>
                      <a:pt x="112" y="124"/>
                    </a:lnTo>
                    <a:lnTo>
                      <a:pt x="108" y="124"/>
                    </a:lnTo>
                    <a:lnTo>
                      <a:pt x="112" y="124"/>
                    </a:lnTo>
                    <a:lnTo>
                      <a:pt x="112" y="120"/>
                    </a:lnTo>
                    <a:lnTo>
                      <a:pt x="112" y="116"/>
                    </a:lnTo>
                    <a:lnTo>
                      <a:pt x="108" y="116"/>
                    </a:lnTo>
                    <a:lnTo>
                      <a:pt x="104" y="116"/>
                    </a:lnTo>
                    <a:lnTo>
                      <a:pt x="104" y="112"/>
                    </a:lnTo>
                    <a:lnTo>
                      <a:pt x="104" y="108"/>
                    </a:lnTo>
                    <a:lnTo>
                      <a:pt x="104" y="104"/>
                    </a:lnTo>
                    <a:lnTo>
                      <a:pt x="104" y="108"/>
                    </a:lnTo>
                    <a:lnTo>
                      <a:pt x="100" y="104"/>
                    </a:lnTo>
                    <a:lnTo>
                      <a:pt x="104" y="104"/>
                    </a:lnTo>
                    <a:lnTo>
                      <a:pt x="100" y="104"/>
                    </a:lnTo>
                    <a:lnTo>
                      <a:pt x="100" y="102"/>
                    </a:lnTo>
                    <a:lnTo>
                      <a:pt x="100" y="98"/>
                    </a:lnTo>
                    <a:lnTo>
                      <a:pt x="100" y="94"/>
                    </a:lnTo>
                    <a:lnTo>
                      <a:pt x="96" y="94"/>
                    </a:lnTo>
                    <a:lnTo>
                      <a:pt x="94" y="90"/>
                    </a:lnTo>
                    <a:lnTo>
                      <a:pt x="90" y="90"/>
                    </a:lnTo>
                    <a:lnTo>
                      <a:pt x="90" y="86"/>
                    </a:lnTo>
                    <a:lnTo>
                      <a:pt x="86" y="86"/>
                    </a:lnTo>
                    <a:lnTo>
                      <a:pt x="86" y="90"/>
                    </a:lnTo>
                    <a:lnTo>
                      <a:pt x="86" y="86"/>
                    </a:lnTo>
                    <a:lnTo>
                      <a:pt x="82" y="86"/>
                    </a:lnTo>
                    <a:lnTo>
                      <a:pt x="80" y="82"/>
                    </a:lnTo>
                    <a:lnTo>
                      <a:pt x="76" y="82"/>
                    </a:lnTo>
                    <a:lnTo>
                      <a:pt x="72" y="86"/>
                    </a:lnTo>
                    <a:lnTo>
                      <a:pt x="68" y="86"/>
                    </a:lnTo>
                    <a:lnTo>
                      <a:pt x="64" y="86"/>
                    </a:lnTo>
                    <a:lnTo>
                      <a:pt x="64" y="90"/>
                    </a:lnTo>
                    <a:lnTo>
                      <a:pt x="60" y="90"/>
                    </a:lnTo>
                    <a:lnTo>
                      <a:pt x="56" y="94"/>
                    </a:lnTo>
                    <a:lnTo>
                      <a:pt x="54" y="94"/>
                    </a:lnTo>
                    <a:lnTo>
                      <a:pt x="50" y="94"/>
                    </a:lnTo>
                    <a:lnTo>
                      <a:pt x="46" y="94"/>
                    </a:lnTo>
                    <a:lnTo>
                      <a:pt x="46" y="98"/>
                    </a:lnTo>
                    <a:lnTo>
                      <a:pt x="42" y="98"/>
                    </a:lnTo>
                    <a:lnTo>
                      <a:pt x="38" y="98"/>
                    </a:lnTo>
                    <a:lnTo>
                      <a:pt x="38" y="94"/>
                    </a:lnTo>
                    <a:lnTo>
                      <a:pt x="34" y="94"/>
                    </a:lnTo>
                    <a:lnTo>
                      <a:pt x="30" y="94"/>
                    </a:lnTo>
                    <a:lnTo>
                      <a:pt x="26" y="94"/>
                    </a:lnTo>
                    <a:lnTo>
                      <a:pt x="24" y="94"/>
                    </a:lnTo>
                    <a:lnTo>
                      <a:pt x="20" y="94"/>
                    </a:lnTo>
                    <a:lnTo>
                      <a:pt x="16" y="94"/>
                    </a:lnTo>
                    <a:lnTo>
                      <a:pt x="16" y="90"/>
                    </a:lnTo>
                    <a:lnTo>
                      <a:pt x="16" y="94"/>
                    </a:lnTo>
                    <a:lnTo>
                      <a:pt x="12" y="94"/>
                    </a:lnTo>
                    <a:lnTo>
                      <a:pt x="12" y="90"/>
                    </a:lnTo>
                    <a:lnTo>
                      <a:pt x="8" y="90"/>
                    </a:lnTo>
                    <a:lnTo>
                      <a:pt x="4" y="86"/>
                    </a:lnTo>
                    <a:lnTo>
                      <a:pt x="0" y="82"/>
                    </a:lnTo>
                    <a:lnTo>
                      <a:pt x="0" y="86"/>
                    </a:lnTo>
                    <a:lnTo>
                      <a:pt x="0" y="82"/>
                    </a:lnTo>
                    <a:lnTo>
                      <a:pt x="0" y="78"/>
                    </a:lnTo>
                    <a:lnTo>
                      <a:pt x="4" y="78"/>
                    </a:lnTo>
                    <a:lnTo>
                      <a:pt x="4" y="74"/>
                    </a:lnTo>
                    <a:lnTo>
                      <a:pt x="8" y="72"/>
                    </a:lnTo>
                    <a:lnTo>
                      <a:pt x="12" y="72"/>
                    </a:lnTo>
                    <a:lnTo>
                      <a:pt x="8" y="68"/>
                    </a:lnTo>
                    <a:lnTo>
                      <a:pt x="8" y="64"/>
                    </a:lnTo>
                    <a:lnTo>
                      <a:pt x="8" y="60"/>
                    </a:lnTo>
                    <a:lnTo>
                      <a:pt x="16" y="52"/>
                    </a:lnTo>
                    <a:lnTo>
                      <a:pt x="16" y="48"/>
                    </a:lnTo>
                    <a:lnTo>
                      <a:pt x="20" y="48"/>
                    </a:lnTo>
                    <a:lnTo>
                      <a:pt x="20" y="46"/>
                    </a:lnTo>
                    <a:lnTo>
                      <a:pt x="24" y="46"/>
                    </a:lnTo>
                    <a:lnTo>
                      <a:pt x="24" y="42"/>
                    </a:lnTo>
                    <a:lnTo>
                      <a:pt x="26" y="42"/>
                    </a:lnTo>
                    <a:lnTo>
                      <a:pt x="30" y="42"/>
                    </a:lnTo>
                    <a:lnTo>
                      <a:pt x="26" y="38"/>
                    </a:lnTo>
                    <a:lnTo>
                      <a:pt x="26" y="34"/>
                    </a:lnTo>
                    <a:lnTo>
                      <a:pt x="30" y="34"/>
                    </a:lnTo>
                    <a:lnTo>
                      <a:pt x="26" y="34"/>
                    </a:lnTo>
                    <a:lnTo>
                      <a:pt x="26" y="30"/>
                    </a:lnTo>
                    <a:lnTo>
                      <a:pt x="24" y="26"/>
                    </a:lnTo>
                    <a:lnTo>
                      <a:pt x="24" y="22"/>
                    </a:lnTo>
                    <a:lnTo>
                      <a:pt x="24" y="18"/>
                    </a:lnTo>
                    <a:lnTo>
                      <a:pt x="24" y="16"/>
                    </a:lnTo>
                    <a:lnTo>
                      <a:pt x="26" y="18"/>
                    </a:lnTo>
                    <a:lnTo>
                      <a:pt x="30" y="16"/>
                    </a:lnTo>
                    <a:lnTo>
                      <a:pt x="30" y="12"/>
                    </a:lnTo>
                    <a:lnTo>
                      <a:pt x="34" y="12"/>
                    </a:lnTo>
                    <a:lnTo>
                      <a:pt x="38" y="12"/>
                    </a:lnTo>
                    <a:lnTo>
                      <a:pt x="42" y="12"/>
                    </a:lnTo>
                    <a:lnTo>
                      <a:pt x="46" y="12"/>
                    </a:lnTo>
                    <a:lnTo>
                      <a:pt x="50" y="12"/>
                    </a:lnTo>
                    <a:lnTo>
                      <a:pt x="54" y="12"/>
                    </a:lnTo>
                    <a:lnTo>
                      <a:pt x="56" y="12"/>
                    </a:lnTo>
                    <a:lnTo>
                      <a:pt x="60" y="12"/>
                    </a:lnTo>
                    <a:lnTo>
                      <a:pt x="60" y="16"/>
                    </a:lnTo>
                    <a:lnTo>
                      <a:pt x="64" y="16"/>
                    </a:lnTo>
                    <a:lnTo>
                      <a:pt x="64" y="12"/>
                    </a:lnTo>
                    <a:lnTo>
                      <a:pt x="64" y="16"/>
                    </a:lnTo>
                    <a:lnTo>
                      <a:pt x="68" y="16"/>
                    </a:lnTo>
                    <a:lnTo>
                      <a:pt x="72" y="16"/>
                    </a:lnTo>
                    <a:lnTo>
                      <a:pt x="76" y="18"/>
                    </a:lnTo>
                    <a:lnTo>
                      <a:pt x="80" y="18"/>
                    </a:lnTo>
                    <a:lnTo>
                      <a:pt x="82" y="18"/>
                    </a:lnTo>
                    <a:lnTo>
                      <a:pt x="86" y="18"/>
                    </a:lnTo>
                    <a:lnTo>
                      <a:pt x="86" y="16"/>
                    </a:lnTo>
                    <a:lnTo>
                      <a:pt x="86" y="18"/>
                    </a:lnTo>
                    <a:lnTo>
                      <a:pt x="90" y="18"/>
                    </a:lnTo>
                    <a:lnTo>
                      <a:pt x="94" y="18"/>
                    </a:lnTo>
                    <a:lnTo>
                      <a:pt x="94" y="22"/>
                    </a:lnTo>
                    <a:lnTo>
                      <a:pt x="94" y="18"/>
                    </a:lnTo>
                    <a:lnTo>
                      <a:pt x="96" y="18"/>
                    </a:lnTo>
                    <a:lnTo>
                      <a:pt x="100" y="18"/>
                    </a:lnTo>
                    <a:lnTo>
                      <a:pt x="100" y="22"/>
                    </a:lnTo>
                    <a:lnTo>
                      <a:pt x="104" y="22"/>
                    </a:lnTo>
                    <a:lnTo>
                      <a:pt x="104" y="18"/>
                    </a:lnTo>
                    <a:lnTo>
                      <a:pt x="108" y="18"/>
                    </a:lnTo>
                    <a:lnTo>
                      <a:pt x="108" y="22"/>
                    </a:lnTo>
                    <a:lnTo>
                      <a:pt x="112" y="18"/>
                    </a:lnTo>
                    <a:lnTo>
                      <a:pt x="116" y="18"/>
                    </a:lnTo>
                    <a:lnTo>
                      <a:pt x="116" y="22"/>
                    </a:lnTo>
                    <a:lnTo>
                      <a:pt x="120" y="22"/>
                    </a:lnTo>
                    <a:lnTo>
                      <a:pt x="120" y="26"/>
                    </a:lnTo>
                    <a:lnTo>
                      <a:pt x="120" y="22"/>
                    </a:lnTo>
                    <a:lnTo>
                      <a:pt x="120" y="18"/>
                    </a:lnTo>
                    <a:lnTo>
                      <a:pt x="120" y="16"/>
                    </a:lnTo>
                    <a:lnTo>
                      <a:pt x="120" y="12"/>
                    </a:lnTo>
                    <a:lnTo>
                      <a:pt x="124" y="12"/>
                    </a:lnTo>
                    <a:lnTo>
                      <a:pt x="124" y="8"/>
                    </a:lnTo>
                    <a:lnTo>
                      <a:pt x="126" y="8"/>
                    </a:lnTo>
                    <a:lnTo>
                      <a:pt x="130" y="8"/>
                    </a:lnTo>
                    <a:lnTo>
                      <a:pt x="134" y="8"/>
                    </a:lnTo>
                    <a:lnTo>
                      <a:pt x="138" y="8"/>
                    </a:lnTo>
                    <a:lnTo>
                      <a:pt x="142" y="8"/>
                    </a:lnTo>
                    <a:lnTo>
                      <a:pt x="146" y="8"/>
                    </a:lnTo>
                    <a:lnTo>
                      <a:pt x="146" y="4"/>
                    </a:lnTo>
                    <a:lnTo>
                      <a:pt x="150" y="4"/>
                    </a:lnTo>
                    <a:lnTo>
                      <a:pt x="154" y="4"/>
                    </a:lnTo>
                    <a:lnTo>
                      <a:pt x="156" y="0"/>
                    </a:lnTo>
                    <a:lnTo>
                      <a:pt x="160" y="0"/>
                    </a:lnTo>
                    <a:lnTo>
                      <a:pt x="160" y="4"/>
                    </a:lnTo>
                    <a:lnTo>
                      <a:pt x="164" y="4"/>
                    </a:lnTo>
                    <a:lnTo>
                      <a:pt x="164" y="0"/>
                    </a:lnTo>
                    <a:lnTo>
                      <a:pt x="168" y="4"/>
                    </a:lnTo>
                    <a:lnTo>
                      <a:pt x="168" y="8"/>
                    </a:lnTo>
                    <a:lnTo>
                      <a:pt x="172" y="12"/>
                    </a:lnTo>
                    <a:lnTo>
                      <a:pt x="176" y="16"/>
                    </a:lnTo>
                    <a:lnTo>
                      <a:pt x="172" y="16"/>
                    </a:lnTo>
                    <a:lnTo>
                      <a:pt x="168" y="16"/>
                    </a:lnTo>
                    <a:lnTo>
                      <a:pt x="172" y="18"/>
                    </a:lnTo>
                    <a:lnTo>
                      <a:pt x="172" y="22"/>
                    </a:lnTo>
                    <a:lnTo>
                      <a:pt x="172" y="26"/>
                    </a:lnTo>
                    <a:lnTo>
                      <a:pt x="176" y="26"/>
                    </a:lnTo>
                    <a:lnTo>
                      <a:pt x="180" y="26"/>
                    </a:lnTo>
                    <a:lnTo>
                      <a:pt x="184" y="26"/>
                    </a:lnTo>
                    <a:lnTo>
                      <a:pt x="184" y="30"/>
                    </a:lnTo>
                    <a:lnTo>
                      <a:pt x="186" y="30"/>
                    </a:lnTo>
                    <a:lnTo>
                      <a:pt x="186" y="34"/>
                    </a:lnTo>
                    <a:lnTo>
                      <a:pt x="190" y="34"/>
                    </a:lnTo>
                    <a:lnTo>
                      <a:pt x="190" y="38"/>
                    </a:lnTo>
                    <a:lnTo>
                      <a:pt x="186" y="38"/>
                    </a:lnTo>
                    <a:lnTo>
                      <a:pt x="186" y="42"/>
                    </a:lnTo>
                    <a:lnTo>
                      <a:pt x="190" y="42"/>
                    </a:lnTo>
                    <a:lnTo>
                      <a:pt x="190" y="46"/>
                    </a:lnTo>
                    <a:lnTo>
                      <a:pt x="194" y="46"/>
                    </a:lnTo>
                    <a:lnTo>
                      <a:pt x="194" y="42"/>
                    </a:lnTo>
                    <a:lnTo>
                      <a:pt x="198" y="42"/>
                    </a:lnTo>
                    <a:lnTo>
                      <a:pt x="198" y="46"/>
                    </a:lnTo>
                    <a:lnTo>
                      <a:pt x="202" y="46"/>
                    </a:lnTo>
                    <a:lnTo>
                      <a:pt x="206" y="46"/>
                    </a:lnTo>
                    <a:lnTo>
                      <a:pt x="206" y="48"/>
                    </a:lnTo>
                    <a:lnTo>
                      <a:pt x="206" y="46"/>
                    </a:lnTo>
                    <a:lnTo>
                      <a:pt x="210" y="46"/>
                    </a:lnTo>
                    <a:lnTo>
                      <a:pt x="212" y="46"/>
                    </a:lnTo>
                    <a:lnTo>
                      <a:pt x="216" y="42"/>
                    </a:lnTo>
                    <a:lnTo>
                      <a:pt x="220" y="48"/>
                    </a:lnTo>
                    <a:lnTo>
                      <a:pt x="224" y="48"/>
                    </a:lnTo>
                    <a:lnTo>
                      <a:pt x="224" y="52"/>
                    </a:lnTo>
                    <a:lnTo>
                      <a:pt x="228" y="52"/>
                    </a:lnTo>
                    <a:lnTo>
                      <a:pt x="228" y="48"/>
                    </a:lnTo>
                    <a:lnTo>
                      <a:pt x="232" y="48"/>
                    </a:lnTo>
                    <a:lnTo>
                      <a:pt x="232" y="52"/>
                    </a:lnTo>
                    <a:lnTo>
                      <a:pt x="236" y="52"/>
                    </a:lnTo>
                    <a:lnTo>
                      <a:pt x="240" y="52"/>
                    </a:lnTo>
                    <a:lnTo>
                      <a:pt x="240" y="56"/>
                    </a:lnTo>
                    <a:lnTo>
                      <a:pt x="242" y="52"/>
                    </a:lnTo>
                    <a:lnTo>
                      <a:pt x="242" y="56"/>
                    </a:lnTo>
                    <a:lnTo>
                      <a:pt x="246" y="56"/>
                    </a:lnTo>
                    <a:lnTo>
                      <a:pt x="246" y="60"/>
                    </a:lnTo>
                    <a:lnTo>
                      <a:pt x="250" y="60"/>
                    </a:lnTo>
                    <a:lnTo>
                      <a:pt x="254" y="60"/>
                    </a:lnTo>
                    <a:lnTo>
                      <a:pt x="254" y="64"/>
                    </a:lnTo>
                    <a:lnTo>
                      <a:pt x="254" y="68"/>
                    </a:lnTo>
                    <a:lnTo>
                      <a:pt x="254" y="72"/>
                    </a:lnTo>
                    <a:lnTo>
                      <a:pt x="250" y="72"/>
                    </a:lnTo>
                    <a:lnTo>
                      <a:pt x="250" y="74"/>
                    </a:lnTo>
                    <a:lnTo>
                      <a:pt x="254" y="74"/>
                    </a:lnTo>
                    <a:lnTo>
                      <a:pt x="250" y="74"/>
                    </a:lnTo>
                    <a:lnTo>
                      <a:pt x="250" y="78"/>
                    </a:lnTo>
                    <a:lnTo>
                      <a:pt x="250" y="82"/>
                    </a:lnTo>
                    <a:lnTo>
                      <a:pt x="254" y="86"/>
                    </a:lnTo>
                    <a:lnTo>
                      <a:pt x="254" y="90"/>
                    </a:lnTo>
                    <a:lnTo>
                      <a:pt x="250" y="90"/>
                    </a:lnTo>
                    <a:lnTo>
                      <a:pt x="250" y="94"/>
                    </a:lnTo>
                    <a:lnTo>
                      <a:pt x="250" y="98"/>
                    </a:lnTo>
                    <a:lnTo>
                      <a:pt x="246" y="98"/>
                    </a:lnTo>
                    <a:lnTo>
                      <a:pt x="242" y="98"/>
                    </a:lnTo>
                    <a:lnTo>
                      <a:pt x="240" y="98"/>
                    </a:lnTo>
                    <a:lnTo>
                      <a:pt x="236" y="98"/>
                    </a:lnTo>
                    <a:lnTo>
                      <a:pt x="236" y="102"/>
                    </a:lnTo>
                    <a:lnTo>
                      <a:pt x="232" y="102"/>
                    </a:lnTo>
                    <a:lnTo>
                      <a:pt x="228" y="102"/>
                    </a:lnTo>
                    <a:lnTo>
                      <a:pt x="228" y="104"/>
                    </a:lnTo>
                    <a:lnTo>
                      <a:pt x="228" y="108"/>
                    </a:lnTo>
                    <a:lnTo>
                      <a:pt x="228" y="112"/>
                    </a:lnTo>
                    <a:lnTo>
                      <a:pt x="224" y="112"/>
                    </a:lnTo>
                    <a:lnTo>
                      <a:pt x="220" y="112"/>
                    </a:lnTo>
                    <a:lnTo>
                      <a:pt x="216" y="112"/>
                    </a:lnTo>
                    <a:lnTo>
                      <a:pt x="216" y="116"/>
                    </a:lnTo>
                    <a:lnTo>
                      <a:pt x="212" y="116"/>
                    </a:lnTo>
                    <a:lnTo>
                      <a:pt x="210" y="116"/>
                    </a:lnTo>
                    <a:lnTo>
                      <a:pt x="210" y="120"/>
                    </a:lnTo>
                    <a:lnTo>
                      <a:pt x="206" y="120"/>
                    </a:lnTo>
                    <a:lnTo>
                      <a:pt x="206" y="116"/>
                    </a:lnTo>
                    <a:lnTo>
                      <a:pt x="206" y="120"/>
                    </a:lnTo>
                    <a:lnTo>
                      <a:pt x="202" y="120"/>
                    </a:lnTo>
                    <a:lnTo>
                      <a:pt x="198" y="120"/>
                    </a:lnTo>
                    <a:lnTo>
                      <a:pt x="194" y="120"/>
                    </a:lnTo>
                    <a:lnTo>
                      <a:pt x="194" y="124"/>
                    </a:lnTo>
                    <a:lnTo>
                      <a:pt x="190" y="124"/>
                    </a:lnTo>
                    <a:lnTo>
                      <a:pt x="186" y="128"/>
                    </a:lnTo>
                    <a:lnTo>
                      <a:pt x="186" y="130"/>
                    </a:lnTo>
                    <a:lnTo>
                      <a:pt x="184" y="130"/>
                    </a:lnTo>
                    <a:lnTo>
                      <a:pt x="186" y="130"/>
                    </a:lnTo>
                    <a:lnTo>
                      <a:pt x="186" y="128"/>
                    </a:lnTo>
                    <a:lnTo>
                      <a:pt x="186" y="124"/>
                    </a:lnTo>
                    <a:lnTo>
                      <a:pt x="186" y="128"/>
                    </a:lnTo>
                    <a:lnTo>
                      <a:pt x="184" y="128"/>
                    </a:lnTo>
                    <a:lnTo>
                      <a:pt x="180" y="130"/>
                    </a:lnTo>
                    <a:lnTo>
                      <a:pt x="176" y="130"/>
                    </a:lnTo>
                    <a:lnTo>
                      <a:pt x="176" y="134"/>
                    </a:lnTo>
                    <a:lnTo>
                      <a:pt x="176" y="130"/>
                    </a:lnTo>
                    <a:lnTo>
                      <a:pt x="172" y="130"/>
                    </a:lnTo>
                    <a:lnTo>
                      <a:pt x="172" y="128"/>
                    </a:lnTo>
                    <a:lnTo>
                      <a:pt x="172" y="130"/>
                    </a:lnTo>
                    <a:lnTo>
                      <a:pt x="168" y="130"/>
                    </a:lnTo>
                    <a:lnTo>
                      <a:pt x="172" y="130"/>
                    </a:lnTo>
                    <a:lnTo>
                      <a:pt x="168" y="130"/>
                    </a:lnTo>
                    <a:lnTo>
                      <a:pt x="164" y="128"/>
                    </a:lnTo>
                    <a:lnTo>
                      <a:pt x="164" y="130"/>
                    </a:lnTo>
                    <a:lnTo>
                      <a:pt x="168" y="130"/>
                    </a:lnTo>
                    <a:lnTo>
                      <a:pt x="168" y="134"/>
                    </a:lnTo>
                    <a:lnTo>
                      <a:pt x="168" y="130"/>
                    </a:lnTo>
                    <a:lnTo>
                      <a:pt x="168" y="134"/>
                    </a:lnTo>
                    <a:lnTo>
                      <a:pt x="172" y="134"/>
                    </a:lnTo>
                    <a:lnTo>
                      <a:pt x="176" y="134"/>
                    </a:lnTo>
                    <a:lnTo>
                      <a:pt x="172" y="134"/>
                    </a:lnTo>
                    <a:lnTo>
                      <a:pt x="176" y="134"/>
                    </a:lnTo>
                    <a:lnTo>
                      <a:pt x="176" y="138"/>
                    </a:lnTo>
                    <a:lnTo>
                      <a:pt x="180" y="138"/>
                    </a:lnTo>
                    <a:lnTo>
                      <a:pt x="180" y="142"/>
                    </a:lnTo>
                    <a:lnTo>
                      <a:pt x="184" y="142"/>
                    </a:lnTo>
                    <a:lnTo>
                      <a:pt x="184" y="146"/>
                    </a:lnTo>
                    <a:lnTo>
                      <a:pt x="186" y="150"/>
                    </a:lnTo>
                    <a:lnTo>
                      <a:pt x="186" y="146"/>
                    </a:lnTo>
                    <a:lnTo>
                      <a:pt x="184" y="142"/>
                    </a:lnTo>
                    <a:lnTo>
                      <a:pt x="184" y="138"/>
                    </a:lnTo>
                    <a:lnTo>
                      <a:pt x="180" y="138"/>
                    </a:lnTo>
                    <a:lnTo>
                      <a:pt x="180" y="134"/>
                    </a:lnTo>
                    <a:lnTo>
                      <a:pt x="180" y="130"/>
                    </a:lnTo>
                    <a:lnTo>
                      <a:pt x="180" y="134"/>
                    </a:lnTo>
                    <a:lnTo>
                      <a:pt x="184" y="138"/>
                    </a:lnTo>
                    <a:lnTo>
                      <a:pt x="184" y="142"/>
                    </a:lnTo>
                    <a:lnTo>
                      <a:pt x="186" y="146"/>
                    </a:lnTo>
                    <a:lnTo>
                      <a:pt x="190" y="146"/>
                    </a:lnTo>
                    <a:lnTo>
                      <a:pt x="190" y="150"/>
                    </a:lnTo>
                    <a:lnTo>
                      <a:pt x="190" y="146"/>
                    </a:lnTo>
                    <a:lnTo>
                      <a:pt x="194" y="146"/>
                    </a:lnTo>
                    <a:lnTo>
                      <a:pt x="198" y="146"/>
                    </a:lnTo>
                    <a:lnTo>
                      <a:pt x="202" y="146"/>
                    </a:lnTo>
                    <a:lnTo>
                      <a:pt x="206" y="146"/>
                    </a:lnTo>
                    <a:lnTo>
                      <a:pt x="202" y="146"/>
                    </a:lnTo>
                    <a:lnTo>
                      <a:pt x="202" y="150"/>
                    </a:lnTo>
                    <a:lnTo>
                      <a:pt x="202" y="154"/>
                    </a:lnTo>
                    <a:lnTo>
                      <a:pt x="198" y="154"/>
                    </a:lnTo>
                    <a:lnTo>
                      <a:pt x="194" y="154"/>
                    </a:lnTo>
                    <a:lnTo>
                      <a:pt x="190" y="154"/>
                    </a:lnTo>
                    <a:lnTo>
                      <a:pt x="190" y="150"/>
                    </a:lnTo>
                    <a:lnTo>
                      <a:pt x="186" y="154"/>
                    </a:lnTo>
                    <a:lnTo>
                      <a:pt x="184" y="158"/>
                    </a:lnTo>
                    <a:lnTo>
                      <a:pt x="180" y="158"/>
                    </a:lnTo>
                    <a:lnTo>
                      <a:pt x="176" y="158"/>
                    </a:lnTo>
                    <a:lnTo>
                      <a:pt x="176" y="160"/>
                    </a:lnTo>
                    <a:lnTo>
                      <a:pt x="172" y="160"/>
                    </a:lnTo>
                    <a:lnTo>
                      <a:pt x="172" y="164"/>
                    </a:lnTo>
                    <a:lnTo>
                      <a:pt x="168" y="164"/>
                    </a:lnTo>
                    <a:lnTo>
                      <a:pt x="164" y="164"/>
                    </a:lnTo>
                    <a:lnTo>
                      <a:pt x="160" y="164"/>
                    </a:lnTo>
                    <a:lnTo>
                      <a:pt x="160" y="160"/>
                    </a:lnTo>
                    <a:lnTo>
                      <a:pt x="160" y="158"/>
                    </a:lnTo>
                    <a:lnTo>
                      <a:pt x="164" y="158"/>
                    </a:lnTo>
                    <a:lnTo>
                      <a:pt x="164" y="154"/>
                    </a:lnTo>
                    <a:lnTo>
                      <a:pt x="160" y="154"/>
                    </a:lnTo>
                    <a:lnTo>
                      <a:pt x="160" y="150"/>
                    </a:lnTo>
                    <a:lnTo>
                      <a:pt x="156" y="150"/>
                    </a:lnTo>
                    <a:lnTo>
                      <a:pt x="154" y="146"/>
                    </a:lnTo>
                    <a:lnTo>
                      <a:pt x="150" y="146"/>
                    </a:lnTo>
                    <a:lnTo>
                      <a:pt x="146" y="146"/>
                    </a:lnTo>
                    <a:lnTo>
                      <a:pt x="150" y="142"/>
                    </a:lnTo>
                    <a:lnTo>
                      <a:pt x="154" y="142"/>
                    </a:lnTo>
                    <a:lnTo>
                      <a:pt x="154" y="138"/>
                    </a:lnTo>
                    <a:lnTo>
                      <a:pt x="156" y="138"/>
                    </a:lnTo>
                    <a:lnTo>
                      <a:pt x="160" y="138"/>
                    </a:lnTo>
                    <a:lnTo>
                      <a:pt x="160" y="134"/>
                    </a:lnTo>
                    <a:lnTo>
                      <a:pt x="164" y="134"/>
                    </a:lnTo>
                    <a:lnTo>
                      <a:pt x="164" y="130"/>
                    </a:lnTo>
                    <a:lnTo>
                      <a:pt x="160" y="130"/>
                    </a:lnTo>
                    <a:lnTo>
                      <a:pt x="156" y="130"/>
                    </a:lnTo>
                    <a:lnTo>
                      <a:pt x="154" y="130"/>
                    </a:lnTo>
                    <a:lnTo>
                      <a:pt x="150" y="130"/>
                    </a:lnTo>
                    <a:lnTo>
                      <a:pt x="146" y="130"/>
                    </a:lnTo>
                    <a:lnTo>
                      <a:pt x="142" y="130"/>
                    </a:lnTo>
                    <a:lnTo>
                      <a:pt x="142" y="128"/>
                    </a:lnTo>
                    <a:lnTo>
                      <a:pt x="138" y="128"/>
                    </a:lnTo>
                    <a:lnTo>
                      <a:pt x="142" y="128"/>
                    </a:lnTo>
                    <a:lnTo>
                      <a:pt x="138" y="124"/>
                    </a:lnTo>
                    <a:lnTo>
                      <a:pt x="134" y="124"/>
                    </a:lnTo>
                    <a:lnTo>
                      <a:pt x="138" y="124"/>
                    </a:lnTo>
                    <a:lnTo>
                      <a:pt x="142" y="124"/>
                    </a:lnTo>
                    <a:lnTo>
                      <a:pt x="146" y="124"/>
                    </a:lnTo>
                    <a:lnTo>
                      <a:pt x="150" y="120"/>
                    </a:lnTo>
                    <a:lnTo>
                      <a:pt x="146" y="120"/>
                    </a:lnTo>
                    <a:lnTo>
                      <a:pt x="146" y="124"/>
                    </a:lnTo>
                    <a:lnTo>
                      <a:pt x="142" y="120"/>
                    </a:lnTo>
                    <a:lnTo>
                      <a:pt x="142" y="124"/>
                    </a:lnTo>
                    <a:lnTo>
                      <a:pt x="138" y="120"/>
                    </a:lnTo>
                    <a:lnTo>
                      <a:pt x="138" y="116"/>
                    </a:lnTo>
                    <a:lnTo>
                      <a:pt x="138" y="112"/>
                    </a:lnTo>
                    <a:lnTo>
                      <a:pt x="138" y="108"/>
                    </a:lnTo>
                    <a:lnTo>
                      <a:pt x="134" y="108"/>
                    </a:lnTo>
                    <a:lnTo>
                      <a:pt x="138" y="108"/>
                    </a:lnTo>
                    <a:lnTo>
                      <a:pt x="138" y="112"/>
                    </a:lnTo>
                    <a:lnTo>
                      <a:pt x="138" y="116"/>
                    </a:lnTo>
                    <a:lnTo>
                      <a:pt x="138" y="120"/>
                    </a:lnTo>
                    <a:lnTo>
                      <a:pt x="134" y="120"/>
                    </a:lnTo>
                    <a:lnTo>
                      <a:pt x="130" y="120"/>
                    </a:lnTo>
                    <a:lnTo>
                      <a:pt x="134" y="120"/>
                    </a:lnTo>
                    <a:lnTo>
                      <a:pt x="134" y="116"/>
                    </a:lnTo>
                    <a:lnTo>
                      <a:pt x="134" y="120"/>
                    </a:lnTo>
                    <a:lnTo>
                      <a:pt x="130" y="120"/>
                    </a:lnTo>
                    <a:lnTo>
                      <a:pt x="126" y="120"/>
                    </a:lnTo>
                    <a:lnTo>
                      <a:pt x="124" y="124"/>
                    </a:lnTo>
                    <a:lnTo>
                      <a:pt x="124" y="128"/>
                    </a:lnTo>
                    <a:lnTo>
                      <a:pt x="120" y="128"/>
                    </a:lnTo>
                    <a:lnTo>
                      <a:pt x="120" y="130"/>
                    </a:lnTo>
                    <a:lnTo>
                      <a:pt x="116" y="134"/>
                    </a:lnTo>
                    <a:lnTo>
                      <a:pt x="112" y="138"/>
                    </a:lnTo>
                    <a:lnTo>
                      <a:pt x="108" y="138"/>
                    </a:lnTo>
                    <a:lnTo>
                      <a:pt x="108" y="142"/>
                    </a:lnTo>
                    <a:lnTo>
                      <a:pt x="108" y="138"/>
                    </a:lnTo>
                    <a:lnTo>
                      <a:pt x="104" y="138"/>
                    </a:lnTo>
                    <a:lnTo>
                      <a:pt x="104" y="142"/>
                    </a:lnTo>
                    <a:lnTo>
                      <a:pt x="108" y="146"/>
                    </a:lnTo>
                    <a:lnTo>
                      <a:pt x="108" y="150"/>
                    </a:lnTo>
                    <a:lnTo>
                      <a:pt x="108" y="146"/>
                    </a:lnTo>
                    <a:lnTo>
                      <a:pt x="104" y="146"/>
                    </a:lnTo>
                    <a:lnTo>
                      <a:pt x="100" y="146"/>
                    </a:lnTo>
                    <a:lnTo>
                      <a:pt x="96" y="146"/>
                    </a:lnTo>
                    <a:lnTo>
                      <a:pt x="94" y="146"/>
                    </a:lnTo>
                    <a:lnTo>
                      <a:pt x="94" y="150"/>
                    </a:lnTo>
                    <a:lnTo>
                      <a:pt x="90" y="150"/>
                    </a:lnTo>
                    <a:lnTo>
                      <a:pt x="90" y="146"/>
                    </a:lnTo>
                    <a:lnTo>
                      <a:pt x="86" y="146"/>
                    </a:lnTo>
                    <a:lnTo>
                      <a:pt x="86" y="146"/>
                    </a:lnTo>
                    <a:lnTo>
                      <a:pt x="86" y="14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6" name="Freeform 126">
                <a:extLst>
                  <a:ext uri="{FF2B5EF4-FFF2-40B4-BE49-F238E27FC236}">
                    <a16:creationId xmlns:a16="http://schemas.microsoft.com/office/drawing/2014/main" id="{3D121CCE-9A8A-4A04-80FB-2AD8442ABE35}"/>
                  </a:ext>
                </a:extLst>
              </p:cNvPr>
              <p:cNvSpPr>
                <a:spLocks noEditPoints="1"/>
              </p:cNvSpPr>
              <p:nvPr/>
            </p:nvSpPr>
            <p:spPr bwMode="auto">
              <a:xfrm>
                <a:off x="6069237" y="2376743"/>
                <a:ext cx="276083" cy="472126"/>
              </a:xfrm>
              <a:custGeom>
                <a:avLst/>
                <a:gdLst>
                  <a:gd name="T0" fmla="*/ 106 w 142"/>
                  <a:gd name="T1" fmla="*/ 2 h 240"/>
                  <a:gd name="T2" fmla="*/ 98 w 142"/>
                  <a:gd name="T3" fmla="*/ 10 h 240"/>
                  <a:gd name="T4" fmla="*/ 94 w 142"/>
                  <a:gd name="T5" fmla="*/ 14 h 240"/>
                  <a:gd name="T6" fmla="*/ 76 w 142"/>
                  <a:gd name="T7" fmla="*/ 44 h 240"/>
                  <a:gd name="T8" fmla="*/ 72 w 142"/>
                  <a:gd name="T9" fmla="*/ 48 h 240"/>
                  <a:gd name="T10" fmla="*/ 46 w 142"/>
                  <a:gd name="T11" fmla="*/ 130 h 240"/>
                  <a:gd name="T12" fmla="*/ 50 w 142"/>
                  <a:gd name="T13" fmla="*/ 108 h 240"/>
                  <a:gd name="T14" fmla="*/ 38 w 142"/>
                  <a:gd name="T15" fmla="*/ 122 h 240"/>
                  <a:gd name="T16" fmla="*/ 34 w 142"/>
                  <a:gd name="T17" fmla="*/ 108 h 240"/>
                  <a:gd name="T18" fmla="*/ 42 w 142"/>
                  <a:gd name="T19" fmla="*/ 92 h 240"/>
                  <a:gd name="T20" fmla="*/ 34 w 142"/>
                  <a:gd name="T21" fmla="*/ 92 h 240"/>
                  <a:gd name="T22" fmla="*/ 34 w 142"/>
                  <a:gd name="T23" fmla="*/ 78 h 240"/>
                  <a:gd name="T24" fmla="*/ 42 w 142"/>
                  <a:gd name="T25" fmla="*/ 62 h 240"/>
                  <a:gd name="T26" fmla="*/ 56 w 142"/>
                  <a:gd name="T27" fmla="*/ 52 h 240"/>
                  <a:gd name="T28" fmla="*/ 60 w 142"/>
                  <a:gd name="T29" fmla="*/ 62 h 240"/>
                  <a:gd name="T30" fmla="*/ 56 w 142"/>
                  <a:gd name="T31" fmla="*/ 70 h 240"/>
                  <a:gd name="T32" fmla="*/ 72 w 142"/>
                  <a:gd name="T33" fmla="*/ 70 h 240"/>
                  <a:gd name="T34" fmla="*/ 90 w 142"/>
                  <a:gd name="T35" fmla="*/ 82 h 240"/>
                  <a:gd name="T36" fmla="*/ 80 w 142"/>
                  <a:gd name="T37" fmla="*/ 100 h 240"/>
                  <a:gd name="T38" fmla="*/ 82 w 142"/>
                  <a:gd name="T39" fmla="*/ 108 h 240"/>
                  <a:gd name="T40" fmla="*/ 98 w 142"/>
                  <a:gd name="T41" fmla="*/ 134 h 240"/>
                  <a:gd name="T42" fmla="*/ 112 w 142"/>
                  <a:gd name="T43" fmla="*/ 156 h 240"/>
                  <a:gd name="T44" fmla="*/ 108 w 142"/>
                  <a:gd name="T45" fmla="*/ 160 h 240"/>
                  <a:gd name="T46" fmla="*/ 124 w 142"/>
                  <a:gd name="T47" fmla="*/ 176 h 240"/>
                  <a:gd name="T48" fmla="*/ 136 w 142"/>
                  <a:gd name="T49" fmla="*/ 198 h 240"/>
                  <a:gd name="T50" fmla="*/ 124 w 142"/>
                  <a:gd name="T51" fmla="*/ 210 h 240"/>
                  <a:gd name="T52" fmla="*/ 132 w 142"/>
                  <a:gd name="T53" fmla="*/ 220 h 240"/>
                  <a:gd name="T54" fmla="*/ 106 w 142"/>
                  <a:gd name="T55" fmla="*/ 224 h 240"/>
                  <a:gd name="T56" fmla="*/ 82 w 142"/>
                  <a:gd name="T57" fmla="*/ 224 h 240"/>
                  <a:gd name="T58" fmla="*/ 50 w 142"/>
                  <a:gd name="T59" fmla="*/ 232 h 240"/>
                  <a:gd name="T60" fmla="*/ 46 w 142"/>
                  <a:gd name="T61" fmla="*/ 228 h 240"/>
                  <a:gd name="T62" fmla="*/ 76 w 142"/>
                  <a:gd name="T63" fmla="*/ 210 h 240"/>
                  <a:gd name="T64" fmla="*/ 64 w 142"/>
                  <a:gd name="T65" fmla="*/ 210 h 240"/>
                  <a:gd name="T66" fmla="*/ 46 w 142"/>
                  <a:gd name="T67" fmla="*/ 206 h 240"/>
                  <a:gd name="T68" fmla="*/ 56 w 142"/>
                  <a:gd name="T69" fmla="*/ 190 h 240"/>
                  <a:gd name="T70" fmla="*/ 50 w 142"/>
                  <a:gd name="T71" fmla="*/ 176 h 240"/>
                  <a:gd name="T72" fmla="*/ 76 w 142"/>
                  <a:gd name="T73" fmla="*/ 168 h 240"/>
                  <a:gd name="T74" fmla="*/ 68 w 142"/>
                  <a:gd name="T75" fmla="*/ 146 h 240"/>
                  <a:gd name="T76" fmla="*/ 64 w 142"/>
                  <a:gd name="T77" fmla="*/ 134 h 240"/>
                  <a:gd name="T78" fmla="*/ 50 w 142"/>
                  <a:gd name="T79" fmla="*/ 138 h 240"/>
                  <a:gd name="T80" fmla="*/ 16 w 142"/>
                  <a:gd name="T81" fmla="*/ 62 h 240"/>
                  <a:gd name="T82" fmla="*/ 26 w 142"/>
                  <a:gd name="T83" fmla="*/ 60 h 240"/>
                  <a:gd name="T84" fmla="*/ 8 w 142"/>
                  <a:gd name="T85" fmla="*/ 74 h 240"/>
                  <a:gd name="T86" fmla="*/ 26 w 142"/>
                  <a:gd name="T87" fmla="*/ 86 h 240"/>
                  <a:gd name="T88" fmla="*/ 30 w 142"/>
                  <a:gd name="T89" fmla="*/ 74 h 240"/>
                  <a:gd name="T90" fmla="*/ 30 w 142"/>
                  <a:gd name="T91" fmla="*/ 78 h 240"/>
                  <a:gd name="T92" fmla="*/ 12 w 142"/>
                  <a:gd name="T93" fmla="*/ 82 h 240"/>
                  <a:gd name="T94" fmla="*/ 12 w 142"/>
                  <a:gd name="T95" fmla="*/ 90 h 240"/>
                  <a:gd name="T96" fmla="*/ 22 w 142"/>
                  <a:gd name="T97" fmla="*/ 96 h 240"/>
                  <a:gd name="T98" fmla="*/ 34 w 142"/>
                  <a:gd name="T99" fmla="*/ 104 h 240"/>
                  <a:gd name="T100" fmla="*/ 26 w 142"/>
                  <a:gd name="T101" fmla="*/ 96 h 240"/>
                  <a:gd name="T102" fmla="*/ 30 w 142"/>
                  <a:gd name="T103" fmla="*/ 112 h 240"/>
                  <a:gd name="T104" fmla="*/ 26 w 142"/>
                  <a:gd name="T105" fmla="*/ 112 h 240"/>
                  <a:gd name="T106" fmla="*/ 46 w 142"/>
                  <a:gd name="T107" fmla="*/ 116 h 240"/>
                  <a:gd name="T108" fmla="*/ 20 w 142"/>
                  <a:gd name="T109" fmla="*/ 146 h 240"/>
                  <a:gd name="T110" fmla="*/ 4 w 142"/>
                  <a:gd name="T111" fmla="*/ 138 h 240"/>
                  <a:gd name="T112" fmla="*/ 34 w 142"/>
                  <a:gd name="T113" fmla="*/ 138 h 240"/>
                  <a:gd name="T114" fmla="*/ 34 w 142"/>
                  <a:gd name="T115" fmla="*/ 150 h 240"/>
                  <a:gd name="T116" fmla="*/ 56 w 142"/>
                  <a:gd name="T117" fmla="*/ 164 h 240"/>
                  <a:gd name="T118" fmla="*/ 128 w 142"/>
                  <a:gd name="T119" fmla="*/ 21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 h="240">
                    <a:moveTo>
                      <a:pt x="80" y="36"/>
                    </a:moveTo>
                    <a:lnTo>
                      <a:pt x="82" y="36"/>
                    </a:lnTo>
                    <a:lnTo>
                      <a:pt x="80" y="36"/>
                    </a:lnTo>
                    <a:lnTo>
                      <a:pt x="80" y="36"/>
                    </a:lnTo>
                    <a:lnTo>
                      <a:pt x="80" y="36"/>
                    </a:lnTo>
                    <a:close/>
                    <a:moveTo>
                      <a:pt x="106" y="2"/>
                    </a:moveTo>
                    <a:lnTo>
                      <a:pt x="102" y="2"/>
                    </a:lnTo>
                    <a:lnTo>
                      <a:pt x="106" y="0"/>
                    </a:lnTo>
                    <a:lnTo>
                      <a:pt x="106" y="2"/>
                    </a:lnTo>
                    <a:lnTo>
                      <a:pt x="106" y="2"/>
                    </a:lnTo>
                    <a:lnTo>
                      <a:pt x="106" y="2"/>
                    </a:lnTo>
                    <a:close/>
                    <a:moveTo>
                      <a:pt x="102" y="6"/>
                    </a:moveTo>
                    <a:lnTo>
                      <a:pt x="102" y="2"/>
                    </a:lnTo>
                    <a:lnTo>
                      <a:pt x="102" y="6"/>
                    </a:lnTo>
                    <a:lnTo>
                      <a:pt x="102" y="6"/>
                    </a:lnTo>
                    <a:lnTo>
                      <a:pt x="102" y="6"/>
                    </a:lnTo>
                    <a:close/>
                    <a:moveTo>
                      <a:pt x="94" y="14"/>
                    </a:moveTo>
                    <a:lnTo>
                      <a:pt x="98" y="10"/>
                    </a:lnTo>
                    <a:lnTo>
                      <a:pt x="94" y="10"/>
                    </a:lnTo>
                    <a:lnTo>
                      <a:pt x="94" y="6"/>
                    </a:lnTo>
                    <a:lnTo>
                      <a:pt x="98" y="6"/>
                    </a:lnTo>
                    <a:lnTo>
                      <a:pt x="98" y="10"/>
                    </a:lnTo>
                    <a:lnTo>
                      <a:pt x="102" y="10"/>
                    </a:lnTo>
                    <a:lnTo>
                      <a:pt x="102" y="14"/>
                    </a:lnTo>
                    <a:lnTo>
                      <a:pt x="98" y="14"/>
                    </a:lnTo>
                    <a:lnTo>
                      <a:pt x="102" y="14"/>
                    </a:lnTo>
                    <a:lnTo>
                      <a:pt x="102" y="18"/>
                    </a:lnTo>
                    <a:lnTo>
                      <a:pt x="98" y="18"/>
                    </a:lnTo>
                    <a:lnTo>
                      <a:pt x="98" y="22"/>
                    </a:lnTo>
                    <a:lnTo>
                      <a:pt x="98" y="18"/>
                    </a:lnTo>
                    <a:lnTo>
                      <a:pt x="98" y="14"/>
                    </a:lnTo>
                    <a:lnTo>
                      <a:pt x="94" y="18"/>
                    </a:lnTo>
                    <a:lnTo>
                      <a:pt x="94" y="14"/>
                    </a:lnTo>
                    <a:lnTo>
                      <a:pt x="94" y="14"/>
                    </a:lnTo>
                    <a:lnTo>
                      <a:pt x="94" y="14"/>
                    </a:lnTo>
                    <a:close/>
                    <a:moveTo>
                      <a:pt x="76" y="44"/>
                    </a:moveTo>
                    <a:lnTo>
                      <a:pt x="72" y="44"/>
                    </a:lnTo>
                    <a:lnTo>
                      <a:pt x="68" y="44"/>
                    </a:lnTo>
                    <a:lnTo>
                      <a:pt x="68" y="40"/>
                    </a:lnTo>
                    <a:lnTo>
                      <a:pt x="72" y="40"/>
                    </a:lnTo>
                    <a:lnTo>
                      <a:pt x="76" y="40"/>
                    </a:lnTo>
                    <a:lnTo>
                      <a:pt x="76" y="44"/>
                    </a:lnTo>
                    <a:lnTo>
                      <a:pt x="80" y="44"/>
                    </a:lnTo>
                    <a:lnTo>
                      <a:pt x="76" y="44"/>
                    </a:lnTo>
                    <a:lnTo>
                      <a:pt x="76" y="44"/>
                    </a:lnTo>
                    <a:lnTo>
                      <a:pt x="76" y="44"/>
                    </a:lnTo>
                    <a:close/>
                    <a:moveTo>
                      <a:pt x="72" y="48"/>
                    </a:moveTo>
                    <a:lnTo>
                      <a:pt x="68" y="48"/>
                    </a:lnTo>
                    <a:lnTo>
                      <a:pt x="68" y="44"/>
                    </a:lnTo>
                    <a:lnTo>
                      <a:pt x="72" y="44"/>
                    </a:lnTo>
                    <a:lnTo>
                      <a:pt x="72" y="48"/>
                    </a:lnTo>
                    <a:lnTo>
                      <a:pt x="72" y="48"/>
                    </a:lnTo>
                    <a:lnTo>
                      <a:pt x="72" y="48"/>
                    </a:lnTo>
                    <a:close/>
                    <a:moveTo>
                      <a:pt x="76" y="48"/>
                    </a:moveTo>
                    <a:lnTo>
                      <a:pt x="72" y="48"/>
                    </a:lnTo>
                    <a:lnTo>
                      <a:pt x="76" y="48"/>
                    </a:lnTo>
                    <a:lnTo>
                      <a:pt x="76" y="44"/>
                    </a:lnTo>
                    <a:lnTo>
                      <a:pt x="76" y="48"/>
                    </a:lnTo>
                    <a:lnTo>
                      <a:pt x="76" y="48"/>
                    </a:lnTo>
                    <a:lnTo>
                      <a:pt x="76" y="48"/>
                    </a:lnTo>
                    <a:close/>
                    <a:moveTo>
                      <a:pt x="50" y="138"/>
                    </a:moveTo>
                    <a:lnTo>
                      <a:pt x="46" y="138"/>
                    </a:lnTo>
                    <a:lnTo>
                      <a:pt x="46" y="134"/>
                    </a:lnTo>
                    <a:lnTo>
                      <a:pt x="42" y="134"/>
                    </a:lnTo>
                    <a:lnTo>
                      <a:pt x="42" y="130"/>
                    </a:lnTo>
                    <a:lnTo>
                      <a:pt x="46" y="130"/>
                    </a:lnTo>
                    <a:lnTo>
                      <a:pt x="46" y="126"/>
                    </a:lnTo>
                    <a:lnTo>
                      <a:pt x="50" y="126"/>
                    </a:lnTo>
                    <a:lnTo>
                      <a:pt x="50" y="122"/>
                    </a:lnTo>
                    <a:lnTo>
                      <a:pt x="50" y="120"/>
                    </a:lnTo>
                    <a:lnTo>
                      <a:pt x="50" y="116"/>
                    </a:lnTo>
                    <a:lnTo>
                      <a:pt x="46" y="116"/>
                    </a:lnTo>
                    <a:lnTo>
                      <a:pt x="46" y="112"/>
                    </a:lnTo>
                    <a:lnTo>
                      <a:pt x="50" y="112"/>
                    </a:lnTo>
                    <a:lnTo>
                      <a:pt x="52" y="112"/>
                    </a:lnTo>
                    <a:lnTo>
                      <a:pt x="50" y="112"/>
                    </a:lnTo>
                    <a:lnTo>
                      <a:pt x="50" y="108"/>
                    </a:lnTo>
                    <a:lnTo>
                      <a:pt x="46" y="108"/>
                    </a:lnTo>
                    <a:lnTo>
                      <a:pt x="46" y="112"/>
                    </a:lnTo>
                    <a:lnTo>
                      <a:pt x="42" y="112"/>
                    </a:lnTo>
                    <a:lnTo>
                      <a:pt x="42" y="108"/>
                    </a:lnTo>
                    <a:lnTo>
                      <a:pt x="46" y="104"/>
                    </a:lnTo>
                    <a:lnTo>
                      <a:pt x="42" y="108"/>
                    </a:lnTo>
                    <a:lnTo>
                      <a:pt x="38" y="108"/>
                    </a:lnTo>
                    <a:lnTo>
                      <a:pt x="38" y="112"/>
                    </a:lnTo>
                    <a:lnTo>
                      <a:pt x="42" y="116"/>
                    </a:lnTo>
                    <a:lnTo>
                      <a:pt x="38" y="116"/>
                    </a:lnTo>
                    <a:lnTo>
                      <a:pt x="38" y="122"/>
                    </a:lnTo>
                    <a:lnTo>
                      <a:pt x="34" y="126"/>
                    </a:lnTo>
                    <a:lnTo>
                      <a:pt x="34" y="122"/>
                    </a:lnTo>
                    <a:lnTo>
                      <a:pt x="34" y="120"/>
                    </a:lnTo>
                    <a:lnTo>
                      <a:pt x="34" y="116"/>
                    </a:lnTo>
                    <a:lnTo>
                      <a:pt x="38" y="116"/>
                    </a:lnTo>
                    <a:lnTo>
                      <a:pt x="34" y="116"/>
                    </a:lnTo>
                    <a:lnTo>
                      <a:pt x="34" y="112"/>
                    </a:lnTo>
                    <a:lnTo>
                      <a:pt x="38" y="112"/>
                    </a:lnTo>
                    <a:lnTo>
                      <a:pt x="38" y="108"/>
                    </a:lnTo>
                    <a:lnTo>
                      <a:pt x="34" y="112"/>
                    </a:lnTo>
                    <a:lnTo>
                      <a:pt x="34" y="108"/>
                    </a:lnTo>
                    <a:lnTo>
                      <a:pt x="38" y="108"/>
                    </a:lnTo>
                    <a:lnTo>
                      <a:pt x="38" y="104"/>
                    </a:lnTo>
                    <a:lnTo>
                      <a:pt x="38" y="100"/>
                    </a:lnTo>
                    <a:lnTo>
                      <a:pt x="42" y="100"/>
                    </a:lnTo>
                    <a:lnTo>
                      <a:pt x="46" y="100"/>
                    </a:lnTo>
                    <a:lnTo>
                      <a:pt x="46" y="96"/>
                    </a:lnTo>
                    <a:lnTo>
                      <a:pt x="42" y="100"/>
                    </a:lnTo>
                    <a:lnTo>
                      <a:pt x="42" y="96"/>
                    </a:lnTo>
                    <a:lnTo>
                      <a:pt x="42" y="92"/>
                    </a:lnTo>
                    <a:lnTo>
                      <a:pt x="46" y="92"/>
                    </a:lnTo>
                    <a:lnTo>
                      <a:pt x="42" y="92"/>
                    </a:lnTo>
                    <a:lnTo>
                      <a:pt x="38" y="96"/>
                    </a:lnTo>
                    <a:lnTo>
                      <a:pt x="34" y="96"/>
                    </a:lnTo>
                    <a:lnTo>
                      <a:pt x="30" y="96"/>
                    </a:lnTo>
                    <a:lnTo>
                      <a:pt x="34" y="96"/>
                    </a:lnTo>
                    <a:lnTo>
                      <a:pt x="34" y="92"/>
                    </a:lnTo>
                    <a:lnTo>
                      <a:pt x="38" y="92"/>
                    </a:lnTo>
                    <a:lnTo>
                      <a:pt x="34" y="92"/>
                    </a:lnTo>
                    <a:lnTo>
                      <a:pt x="30" y="92"/>
                    </a:lnTo>
                    <a:lnTo>
                      <a:pt x="26" y="92"/>
                    </a:lnTo>
                    <a:lnTo>
                      <a:pt x="30" y="92"/>
                    </a:lnTo>
                    <a:lnTo>
                      <a:pt x="34" y="92"/>
                    </a:lnTo>
                    <a:lnTo>
                      <a:pt x="34" y="90"/>
                    </a:lnTo>
                    <a:lnTo>
                      <a:pt x="38" y="90"/>
                    </a:lnTo>
                    <a:lnTo>
                      <a:pt x="34" y="90"/>
                    </a:lnTo>
                    <a:lnTo>
                      <a:pt x="34" y="86"/>
                    </a:lnTo>
                    <a:lnTo>
                      <a:pt x="34" y="90"/>
                    </a:lnTo>
                    <a:lnTo>
                      <a:pt x="38" y="90"/>
                    </a:lnTo>
                    <a:lnTo>
                      <a:pt x="34" y="86"/>
                    </a:lnTo>
                    <a:lnTo>
                      <a:pt x="38" y="86"/>
                    </a:lnTo>
                    <a:lnTo>
                      <a:pt x="38" y="82"/>
                    </a:lnTo>
                    <a:lnTo>
                      <a:pt x="38" y="78"/>
                    </a:lnTo>
                    <a:lnTo>
                      <a:pt x="34" y="78"/>
                    </a:lnTo>
                    <a:lnTo>
                      <a:pt x="34" y="74"/>
                    </a:lnTo>
                    <a:lnTo>
                      <a:pt x="38" y="74"/>
                    </a:lnTo>
                    <a:lnTo>
                      <a:pt x="34" y="74"/>
                    </a:lnTo>
                    <a:lnTo>
                      <a:pt x="34" y="70"/>
                    </a:lnTo>
                    <a:lnTo>
                      <a:pt x="34" y="66"/>
                    </a:lnTo>
                    <a:lnTo>
                      <a:pt x="38" y="70"/>
                    </a:lnTo>
                    <a:lnTo>
                      <a:pt x="38" y="66"/>
                    </a:lnTo>
                    <a:lnTo>
                      <a:pt x="42" y="66"/>
                    </a:lnTo>
                    <a:lnTo>
                      <a:pt x="46" y="66"/>
                    </a:lnTo>
                    <a:lnTo>
                      <a:pt x="42" y="66"/>
                    </a:lnTo>
                    <a:lnTo>
                      <a:pt x="42" y="62"/>
                    </a:lnTo>
                    <a:lnTo>
                      <a:pt x="38" y="62"/>
                    </a:lnTo>
                    <a:lnTo>
                      <a:pt x="42" y="62"/>
                    </a:lnTo>
                    <a:lnTo>
                      <a:pt x="42" y="60"/>
                    </a:lnTo>
                    <a:lnTo>
                      <a:pt x="46" y="60"/>
                    </a:lnTo>
                    <a:lnTo>
                      <a:pt x="42" y="60"/>
                    </a:lnTo>
                    <a:lnTo>
                      <a:pt x="42" y="56"/>
                    </a:lnTo>
                    <a:lnTo>
                      <a:pt x="46" y="52"/>
                    </a:lnTo>
                    <a:lnTo>
                      <a:pt x="50" y="52"/>
                    </a:lnTo>
                    <a:lnTo>
                      <a:pt x="50" y="56"/>
                    </a:lnTo>
                    <a:lnTo>
                      <a:pt x="52" y="52"/>
                    </a:lnTo>
                    <a:lnTo>
                      <a:pt x="56" y="52"/>
                    </a:lnTo>
                    <a:lnTo>
                      <a:pt x="60" y="52"/>
                    </a:lnTo>
                    <a:lnTo>
                      <a:pt x="64" y="52"/>
                    </a:lnTo>
                    <a:lnTo>
                      <a:pt x="68" y="52"/>
                    </a:lnTo>
                    <a:lnTo>
                      <a:pt x="72" y="52"/>
                    </a:lnTo>
                    <a:lnTo>
                      <a:pt x="76" y="52"/>
                    </a:lnTo>
                    <a:lnTo>
                      <a:pt x="72" y="56"/>
                    </a:lnTo>
                    <a:lnTo>
                      <a:pt x="72" y="60"/>
                    </a:lnTo>
                    <a:lnTo>
                      <a:pt x="68" y="60"/>
                    </a:lnTo>
                    <a:lnTo>
                      <a:pt x="68" y="62"/>
                    </a:lnTo>
                    <a:lnTo>
                      <a:pt x="64" y="62"/>
                    </a:lnTo>
                    <a:lnTo>
                      <a:pt x="60" y="62"/>
                    </a:lnTo>
                    <a:lnTo>
                      <a:pt x="60" y="66"/>
                    </a:lnTo>
                    <a:lnTo>
                      <a:pt x="56" y="66"/>
                    </a:lnTo>
                    <a:lnTo>
                      <a:pt x="52" y="66"/>
                    </a:lnTo>
                    <a:lnTo>
                      <a:pt x="56" y="66"/>
                    </a:lnTo>
                    <a:lnTo>
                      <a:pt x="56" y="70"/>
                    </a:lnTo>
                    <a:lnTo>
                      <a:pt x="60" y="70"/>
                    </a:lnTo>
                    <a:lnTo>
                      <a:pt x="60" y="66"/>
                    </a:lnTo>
                    <a:lnTo>
                      <a:pt x="64" y="66"/>
                    </a:lnTo>
                    <a:lnTo>
                      <a:pt x="64" y="70"/>
                    </a:lnTo>
                    <a:lnTo>
                      <a:pt x="60" y="70"/>
                    </a:lnTo>
                    <a:lnTo>
                      <a:pt x="56" y="70"/>
                    </a:lnTo>
                    <a:lnTo>
                      <a:pt x="52" y="74"/>
                    </a:lnTo>
                    <a:lnTo>
                      <a:pt x="56" y="74"/>
                    </a:lnTo>
                    <a:lnTo>
                      <a:pt x="56" y="70"/>
                    </a:lnTo>
                    <a:lnTo>
                      <a:pt x="60" y="74"/>
                    </a:lnTo>
                    <a:lnTo>
                      <a:pt x="56" y="74"/>
                    </a:lnTo>
                    <a:lnTo>
                      <a:pt x="56" y="78"/>
                    </a:lnTo>
                    <a:lnTo>
                      <a:pt x="60" y="74"/>
                    </a:lnTo>
                    <a:lnTo>
                      <a:pt x="64" y="74"/>
                    </a:lnTo>
                    <a:lnTo>
                      <a:pt x="68" y="74"/>
                    </a:lnTo>
                    <a:lnTo>
                      <a:pt x="68" y="70"/>
                    </a:lnTo>
                    <a:lnTo>
                      <a:pt x="72" y="70"/>
                    </a:lnTo>
                    <a:lnTo>
                      <a:pt x="72" y="74"/>
                    </a:lnTo>
                    <a:lnTo>
                      <a:pt x="76" y="74"/>
                    </a:lnTo>
                    <a:lnTo>
                      <a:pt x="76" y="70"/>
                    </a:lnTo>
                    <a:lnTo>
                      <a:pt x="80" y="70"/>
                    </a:lnTo>
                    <a:lnTo>
                      <a:pt x="82" y="74"/>
                    </a:lnTo>
                    <a:lnTo>
                      <a:pt x="86" y="74"/>
                    </a:lnTo>
                    <a:lnTo>
                      <a:pt x="86" y="70"/>
                    </a:lnTo>
                    <a:lnTo>
                      <a:pt x="90" y="70"/>
                    </a:lnTo>
                    <a:lnTo>
                      <a:pt x="90" y="74"/>
                    </a:lnTo>
                    <a:lnTo>
                      <a:pt x="90" y="78"/>
                    </a:lnTo>
                    <a:lnTo>
                      <a:pt x="90" y="82"/>
                    </a:lnTo>
                    <a:lnTo>
                      <a:pt x="86" y="82"/>
                    </a:lnTo>
                    <a:lnTo>
                      <a:pt x="86" y="86"/>
                    </a:lnTo>
                    <a:lnTo>
                      <a:pt x="86" y="90"/>
                    </a:lnTo>
                    <a:lnTo>
                      <a:pt x="82" y="92"/>
                    </a:lnTo>
                    <a:lnTo>
                      <a:pt x="82" y="96"/>
                    </a:lnTo>
                    <a:lnTo>
                      <a:pt x="80" y="96"/>
                    </a:lnTo>
                    <a:lnTo>
                      <a:pt x="80" y="100"/>
                    </a:lnTo>
                    <a:lnTo>
                      <a:pt x="76" y="100"/>
                    </a:lnTo>
                    <a:lnTo>
                      <a:pt x="72" y="100"/>
                    </a:lnTo>
                    <a:lnTo>
                      <a:pt x="76" y="100"/>
                    </a:lnTo>
                    <a:lnTo>
                      <a:pt x="80" y="100"/>
                    </a:lnTo>
                    <a:lnTo>
                      <a:pt x="80" y="104"/>
                    </a:lnTo>
                    <a:lnTo>
                      <a:pt x="76" y="104"/>
                    </a:lnTo>
                    <a:lnTo>
                      <a:pt x="72" y="108"/>
                    </a:lnTo>
                    <a:lnTo>
                      <a:pt x="68" y="108"/>
                    </a:lnTo>
                    <a:lnTo>
                      <a:pt x="64" y="108"/>
                    </a:lnTo>
                    <a:lnTo>
                      <a:pt x="68" y="108"/>
                    </a:lnTo>
                    <a:lnTo>
                      <a:pt x="72" y="112"/>
                    </a:lnTo>
                    <a:lnTo>
                      <a:pt x="76" y="112"/>
                    </a:lnTo>
                    <a:lnTo>
                      <a:pt x="76" y="108"/>
                    </a:lnTo>
                    <a:lnTo>
                      <a:pt x="80" y="108"/>
                    </a:lnTo>
                    <a:lnTo>
                      <a:pt x="82" y="108"/>
                    </a:lnTo>
                    <a:lnTo>
                      <a:pt x="82" y="112"/>
                    </a:lnTo>
                    <a:lnTo>
                      <a:pt x="86" y="112"/>
                    </a:lnTo>
                    <a:lnTo>
                      <a:pt x="86" y="116"/>
                    </a:lnTo>
                    <a:lnTo>
                      <a:pt x="90" y="116"/>
                    </a:lnTo>
                    <a:lnTo>
                      <a:pt x="90" y="120"/>
                    </a:lnTo>
                    <a:lnTo>
                      <a:pt x="94" y="120"/>
                    </a:lnTo>
                    <a:lnTo>
                      <a:pt x="94" y="122"/>
                    </a:lnTo>
                    <a:lnTo>
                      <a:pt x="94" y="126"/>
                    </a:lnTo>
                    <a:lnTo>
                      <a:pt x="94" y="130"/>
                    </a:lnTo>
                    <a:lnTo>
                      <a:pt x="98" y="130"/>
                    </a:lnTo>
                    <a:lnTo>
                      <a:pt x="98" y="134"/>
                    </a:lnTo>
                    <a:lnTo>
                      <a:pt x="98" y="138"/>
                    </a:lnTo>
                    <a:lnTo>
                      <a:pt x="102" y="138"/>
                    </a:lnTo>
                    <a:lnTo>
                      <a:pt x="106" y="142"/>
                    </a:lnTo>
                    <a:lnTo>
                      <a:pt x="108" y="142"/>
                    </a:lnTo>
                    <a:lnTo>
                      <a:pt x="108" y="146"/>
                    </a:lnTo>
                    <a:lnTo>
                      <a:pt x="112" y="146"/>
                    </a:lnTo>
                    <a:lnTo>
                      <a:pt x="112" y="150"/>
                    </a:lnTo>
                    <a:lnTo>
                      <a:pt x="116" y="150"/>
                    </a:lnTo>
                    <a:lnTo>
                      <a:pt x="112" y="150"/>
                    </a:lnTo>
                    <a:lnTo>
                      <a:pt x="112" y="152"/>
                    </a:lnTo>
                    <a:lnTo>
                      <a:pt x="112" y="156"/>
                    </a:lnTo>
                    <a:lnTo>
                      <a:pt x="116" y="156"/>
                    </a:lnTo>
                    <a:lnTo>
                      <a:pt x="116" y="160"/>
                    </a:lnTo>
                    <a:lnTo>
                      <a:pt x="120" y="160"/>
                    </a:lnTo>
                    <a:lnTo>
                      <a:pt x="116" y="164"/>
                    </a:lnTo>
                    <a:lnTo>
                      <a:pt x="116" y="160"/>
                    </a:lnTo>
                    <a:lnTo>
                      <a:pt x="120" y="160"/>
                    </a:lnTo>
                    <a:lnTo>
                      <a:pt x="116" y="160"/>
                    </a:lnTo>
                    <a:lnTo>
                      <a:pt x="112" y="160"/>
                    </a:lnTo>
                    <a:lnTo>
                      <a:pt x="108" y="160"/>
                    </a:lnTo>
                    <a:lnTo>
                      <a:pt x="106" y="160"/>
                    </a:lnTo>
                    <a:lnTo>
                      <a:pt x="108" y="160"/>
                    </a:lnTo>
                    <a:lnTo>
                      <a:pt x="112" y="160"/>
                    </a:lnTo>
                    <a:lnTo>
                      <a:pt x="116" y="160"/>
                    </a:lnTo>
                    <a:lnTo>
                      <a:pt x="116" y="164"/>
                    </a:lnTo>
                    <a:lnTo>
                      <a:pt x="120" y="164"/>
                    </a:lnTo>
                    <a:lnTo>
                      <a:pt x="120" y="168"/>
                    </a:lnTo>
                    <a:lnTo>
                      <a:pt x="120" y="172"/>
                    </a:lnTo>
                    <a:lnTo>
                      <a:pt x="120" y="176"/>
                    </a:lnTo>
                    <a:lnTo>
                      <a:pt x="116" y="176"/>
                    </a:lnTo>
                    <a:lnTo>
                      <a:pt x="120" y="180"/>
                    </a:lnTo>
                    <a:lnTo>
                      <a:pt x="124" y="180"/>
                    </a:lnTo>
                    <a:lnTo>
                      <a:pt x="124" y="176"/>
                    </a:lnTo>
                    <a:lnTo>
                      <a:pt x="128" y="176"/>
                    </a:lnTo>
                    <a:lnTo>
                      <a:pt x="132" y="176"/>
                    </a:lnTo>
                    <a:lnTo>
                      <a:pt x="136" y="176"/>
                    </a:lnTo>
                    <a:lnTo>
                      <a:pt x="138" y="180"/>
                    </a:lnTo>
                    <a:lnTo>
                      <a:pt x="142" y="182"/>
                    </a:lnTo>
                    <a:lnTo>
                      <a:pt x="142" y="186"/>
                    </a:lnTo>
                    <a:lnTo>
                      <a:pt x="138" y="190"/>
                    </a:lnTo>
                    <a:lnTo>
                      <a:pt x="138" y="194"/>
                    </a:lnTo>
                    <a:lnTo>
                      <a:pt x="136" y="198"/>
                    </a:lnTo>
                    <a:lnTo>
                      <a:pt x="132" y="194"/>
                    </a:lnTo>
                    <a:lnTo>
                      <a:pt x="136" y="198"/>
                    </a:lnTo>
                    <a:lnTo>
                      <a:pt x="136" y="202"/>
                    </a:lnTo>
                    <a:lnTo>
                      <a:pt x="132" y="202"/>
                    </a:lnTo>
                    <a:lnTo>
                      <a:pt x="132" y="198"/>
                    </a:lnTo>
                    <a:lnTo>
                      <a:pt x="132" y="202"/>
                    </a:lnTo>
                    <a:lnTo>
                      <a:pt x="128" y="202"/>
                    </a:lnTo>
                    <a:lnTo>
                      <a:pt x="132" y="202"/>
                    </a:lnTo>
                    <a:lnTo>
                      <a:pt x="132" y="206"/>
                    </a:lnTo>
                    <a:lnTo>
                      <a:pt x="128" y="206"/>
                    </a:lnTo>
                    <a:lnTo>
                      <a:pt x="124" y="206"/>
                    </a:lnTo>
                    <a:lnTo>
                      <a:pt x="120" y="210"/>
                    </a:lnTo>
                    <a:lnTo>
                      <a:pt x="124" y="210"/>
                    </a:lnTo>
                    <a:lnTo>
                      <a:pt x="124" y="206"/>
                    </a:lnTo>
                    <a:lnTo>
                      <a:pt x="128" y="206"/>
                    </a:lnTo>
                    <a:lnTo>
                      <a:pt x="128" y="210"/>
                    </a:lnTo>
                    <a:lnTo>
                      <a:pt x="124" y="210"/>
                    </a:lnTo>
                    <a:lnTo>
                      <a:pt x="128" y="210"/>
                    </a:lnTo>
                    <a:lnTo>
                      <a:pt x="132" y="210"/>
                    </a:lnTo>
                    <a:lnTo>
                      <a:pt x="136" y="210"/>
                    </a:lnTo>
                    <a:lnTo>
                      <a:pt x="136" y="212"/>
                    </a:lnTo>
                    <a:lnTo>
                      <a:pt x="136" y="216"/>
                    </a:lnTo>
                    <a:lnTo>
                      <a:pt x="132" y="216"/>
                    </a:lnTo>
                    <a:lnTo>
                      <a:pt x="132" y="220"/>
                    </a:lnTo>
                    <a:lnTo>
                      <a:pt x="128" y="220"/>
                    </a:lnTo>
                    <a:lnTo>
                      <a:pt x="128" y="216"/>
                    </a:lnTo>
                    <a:lnTo>
                      <a:pt x="128" y="220"/>
                    </a:lnTo>
                    <a:lnTo>
                      <a:pt x="124" y="220"/>
                    </a:lnTo>
                    <a:lnTo>
                      <a:pt x="120" y="220"/>
                    </a:lnTo>
                    <a:lnTo>
                      <a:pt x="120" y="224"/>
                    </a:lnTo>
                    <a:lnTo>
                      <a:pt x="116" y="220"/>
                    </a:lnTo>
                    <a:lnTo>
                      <a:pt x="112" y="220"/>
                    </a:lnTo>
                    <a:lnTo>
                      <a:pt x="108" y="220"/>
                    </a:lnTo>
                    <a:lnTo>
                      <a:pt x="106" y="220"/>
                    </a:lnTo>
                    <a:lnTo>
                      <a:pt x="106" y="224"/>
                    </a:lnTo>
                    <a:lnTo>
                      <a:pt x="106" y="220"/>
                    </a:lnTo>
                    <a:lnTo>
                      <a:pt x="102" y="220"/>
                    </a:lnTo>
                    <a:lnTo>
                      <a:pt x="98" y="220"/>
                    </a:lnTo>
                    <a:lnTo>
                      <a:pt x="94" y="224"/>
                    </a:lnTo>
                    <a:lnTo>
                      <a:pt x="90" y="224"/>
                    </a:lnTo>
                    <a:lnTo>
                      <a:pt x="86" y="224"/>
                    </a:lnTo>
                    <a:lnTo>
                      <a:pt x="90" y="224"/>
                    </a:lnTo>
                    <a:lnTo>
                      <a:pt x="86" y="224"/>
                    </a:lnTo>
                    <a:lnTo>
                      <a:pt x="82" y="224"/>
                    </a:lnTo>
                    <a:lnTo>
                      <a:pt x="82" y="228"/>
                    </a:lnTo>
                    <a:lnTo>
                      <a:pt x="82" y="224"/>
                    </a:lnTo>
                    <a:lnTo>
                      <a:pt x="80" y="224"/>
                    </a:lnTo>
                    <a:lnTo>
                      <a:pt x="76" y="224"/>
                    </a:lnTo>
                    <a:lnTo>
                      <a:pt x="72" y="224"/>
                    </a:lnTo>
                    <a:lnTo>
                      <a:pt x="68" y="224"/>
                    </a:lnTo>
                    <a:lnTo>
                      <a:pt x="68" y="228"/>
                    </a:lnTo>
                    <a:lnTo>
                      <a:pt x="64" y="232"/>
                    </a:lnTo>
                    <a:lnTo>
                      <a:pt x="64" y="236"/>
                    </a:lnTo>
                    <a:lnTo>
                      <a:pt x="60" y="232"/>
                    </a:lnTo>
                    <a:lnTo>
                      <a:pt x="56" y="232"/>
                    </a:lnTo>
                    <a:lnTo>
                      <a:pt x="52" y="232"/>
                    </a:lnTo>
                    <a:lnTo>
                      <a:pt x="50" y="232"/>
                    </a:lnTo>
                    <a:lnTo>
                      <a:pt x="46" y="236"/>
                    </a:lnTo>
                    <a:lnTo>
                      <a:pt x="46" y="240"/>
                    </a:lnTo>
                    <a:lnTo>
                      <a:pt x="42" y="240"/>
                    </a:lnTo>
                    <a:lnTo>
                      <a:pt x="42" y="236"/>
                    </a:lnTo>
                    <a:lnTo>
                      <a:pt x="38" y="236"/>
                    </a:lnTo>
                    <a:lnTo>
                      <a:pt x="38" y="240"/>
                    </a:lnTo>
                    <a:lnTo>
                      <a:pt x="34" y="240"/>
                    </a:lnTo>
                    <a:lnTo>
                      <a:pt x="34" y="236"/>
                    </a:lnTo>
                    <a:lnTo>
                      <a:pt x="38" y="236"/>
                    </a:lnTo>
                    <a:lnTo>
                      <a:pt x="42" y="232"/>
                    </a:lnTo>
                    <a:lnTo>
                      <a:pt x="46" y="228"/>
                    </a:lnTo>
                    <a:lnTo>
                      <a:pt x="46" y="224"/>
                    </a:lnTo>
                    <a:lnTo>
                      <a:pt x="50" y="224"/>
                    </a:lnTo>
                    <a:lnTo>
                      <a:pt x="52" y="220"/>
                    </a:lnTo>
                    <a:lnTo>
                      <a:pt x="52" y="216"/>
                    </a:lnTo>
                    <a:lnTo>
                      <a:pt x="56" y="216"/>
                    </a:lnTo>
                    <a:lnTo>
                      <a:pt x="56" y="212"/>
                    </a:lnTo>
                    <a:lnTo>
                      <a:pt x="60" y="212"/>
                    </a:lnTo>
                    <a:lnTo>
                      <a:pt x="64" y="212"/>
                    </a:lnTo>
                    <a:lnTo>
                      <a:pt x="68" y="212"/>
                    </a:lnTo>
                    <a:lnTo>
                      <a:pt x="76" y="212"/>
                    </a:lnTo>
                    <a:lnTo>
                      <a:pt x="76" y="210"/>
                    </a:lnTo>
                    <a:lnTo>
                      <a:pt x="76" y="206"/>
                    </a:lnTo>
                    <a:lnTo>
                      <a:pt x="80" y="206"/>
                    </a:lnTo>
                    <a:lnTo>
                      <a:pt x="80" y="202"/>
                    </a:lnTo>
                    <a:lnTo>
                      <a:pt x="82" y="202"/>
                    </a:lnTo>
                    <a:lnTo>
                      <a:pt x="80" y="202"/>
                    </a:lnTo>
                    <a:lnTo>
                      <a:pt x="80" y="206"/>
                    </a:lnTo>
                    <a:lnTo>
                      <a:pt x="76" y="206"/>
                    </a:lnTo>
                    <a:lnTo>
                      <a:pt x="72" y="206"/>
                    </a:lnTo>
                    <a:lnTo>
                      <a:pt x="72" y="210"/>
                    </a:lnTo>
                    <a:lnTo>
                      <a:pt x="68" y="210"/>
                    </a:lnTo>
                    <a:lnTo>
                      <a:pt x="64" y="210"/>
                    </a:lnTo>
                    <a:lnTo>
                      <a:pt x="64" y="206"/>
                    </a:lnTo>
                    <a:lnTo>
                      <a:pt x="60" y="206"/>
                    </a:lnTo>
                    <a:lnTo>
                      <a:pt x="56" y="206"/>
                    </a:lnTo>
                    <a:lnTo>
                      <a:pt x="60" y="202"/>
                    </a:lnTo>
                    <a:lnTo>
                      <a:pt x="56" y="202"/>
                    </a:lnTo>
                    <a:lnTo>
                      <a:pt x="52" y="202"/>
                    </a:lnTo>
                    <a:lnTo>
                      <a:pt x="50" y="202"/>
                    </a:lnTo>
                    <a:lnTo>
                      <a:pt x="50" y="206"/>
                    </a:lnTo>
                    <a:lnTo>
                      <a:pt x="50" y="202"/>
                    </a:lnTo>
                    <a:lnTo>
                      <a:pt x="50" y="206"/>
                    </a:lnTo>
                    <a:lnTo>
                      <a:pt x="46" y="206"/>
                    </a:lnTo>
                    <a:lnTo>
                      <a:pt x="46" y="202"/>
                    </a:lnTo>
                    <a:lnTo>
                      <a:pt x="50" y="202"/>
                    </a:lnTo>
                    <a:lnTo>
                      <a:pt x="46" y="202"/>
                    </a:lnTo>
                    <a:lnTo>
                      <a:pt x="42" y="202"/>
                    </a:lnTo>
                    <a:lnTo>
                      <a:pt x="46" y="202"/>
                    </a:lnTo>
                    <a:lnTo>
                      <a:pt x="46" y="198"/>
                    </a:lnTo>
                    <a:lnTo>
                      <a:pt x="42" y="198"/>
                    </a:lnTo>
                    <a:lnTo>
                      <a:pt x="46" y="198"/>
                    </a:lnTo>
                    <a:lnTo>
                      <a:pt x="50" y="194"/>
                    </a:lnTo>
                    <a:lnTo>
                      <a:pt x="52" y="194"/>
                    </a:lnTo>
                    <a:lnTo>
                      <a:pt x="56" y="190"/>
                    </a:lnTo>
                    <a:lnTo>
                      <a:pt x="56" y="186"/>
                    </a:lnTo>
                    <a:lnTo>
                      <a:pt x="60" y="186"/>
                    </a:lnTo>
                    <a:lnTo>
                      <a:pt x="60" y="182"/>
                    </a:lnTo>
                    <a:lnTo>
                      <a:pt x="56" y="182"/>
                    </a:lnTo>
                    <a:lnTo>
                      <a:pt x="60" y="180"/>
                    </a:lnTo>
                    <a:lnTo>
                      <a:pt x="56" y="180"/>
                    </a:lnTo>
                    <a:lnTo>
                      <a:pt x="56" y="176"/>
                    </a:lnTo>
                    <a:lnTo>
                      <a:pt x="52" y="176"/>
                    </a:lnTo>
                    <a:lnTo>
                      <a:pt x="52" y="180"/>
                    </a:lnTo>
                    <a:lnTo>
                      <a:pt x="50" y="180"/>
                    </a:lnTo>
                    <a:lnTo>
                      <a:pt x="50" y="176"/>
                    </a:lnTo>
                    <a:lnTo>
                      <a:pt x="52" y="176"/>
                    </a:lnTo>
                    <a:lnTo>
                      <a:pt x="56" y="172"/>
                    </a:lnTo>
                    <a:lnTo>
                      <a:pt x="56" y="168"/>
                    </a:lnTo>
                    <a:lnTo>
                      <a:pt x="60" y="168"/>
                    </a:lnTo>
                    <a:lnTo>
                      <a:pt x="64" y="168"/>
                    </a:lnTo>
                    <a:lnTo>
                      <a:pt x="68" y="168"/>
                    </a:lnTo>
                    <a:lnTo>
                      <a:pt x="72" y="168"/>
                    </a:lnTo>
                    <a:lnTo>
                      <a:pt x="72" y="164"/>
                    </a:lnTo>
                    <a:lnTo>
                      <a:pt x="76" y="168"/>
                    </a:lnTo>
                    <a:lnTo>
                      <a:pt x="80" y="168"/>
                    </a:lnTo>
                    <a:lnTo>
                      <a:pt x="76" y="168"/>
                    </a:lnTo>
                    <a:lnTo>
                      <a:pt x="76" y="164"/>
                    </a:lnTo>
                    <a:lnTo>
                      <a:pt x="72" y="164"/>
                    </a:lnTo>
                    <a:lnTo>
                      <a:pt x="72" y="160"/>
                    </a:lnTo>
                    <a:lnTo>
                      <a:pt x="76" y="160"/>
                    </a:lnTo>
                    <a:lnTo>
                      <a:pt x="72" y="156"/>
                    </a:lnTo>
                    <a:lnTo>
                      <a:pt x="76" y="152"/>
                    </a:lnTo>
                    <a:lnTo>
                      <a:pt x="76" y="150"/>
                    </a:lnTo>
                    <a:lnTo>
                      <a:pt x="72" y="152"/>
                    </a:lnTo>
                    <a:lnTo>
                      <a:pt x="72" y="150"/>
                    </a:lnTo>
                    <a:lnTo>
                      <a:pt x="68" y="150"/>
                    </a:lnTo>
                    <a:lnTo>
                      <a:pt x="68" y="146"/>
                    </a:lnTo>
                    <a:lnTo>
                      <a:pt x="68" y="142"/>
                    </a:lnTo>
                    <a:lnTo>
                      <a:pt x="64" y="142"/>
                    </a:lnTo>
                    <a:lnTo>
                      <a:pt x="64" y="138"/>
                    </a:lnTo>
                    <a:lnTo>
                      <a:pt x="68" y="134"/>
                    </a:lnTo>
                    <a:lnTo>
                      <a:pt x="72" y="134"/>
                    </a:lnTo>
                    <a:lnTo>
                      <a:pt x="76" y="134"/>
                    </a:lnTo>
                    <a:lnTo>
                      <a:pt x="76" y="130"/>
                    </a:lnTo>
                    <a:lnTo>
                      <a:pt x="72" y="130"/>
                    </a:lnTo>
                    <a:lnTo>
                      <a:pt x="68" y="130"/>
                    </a:lnTo>
                    <a:lnTo>
                      <a:pt x="64" y="130"/>
                    </a:lnTo>
                    <a:lnTo>
                      <a:pt x="64" y="134"/>
                    </a:lnTo>
                    <a:lnTo>
                      <a:pt x="60" y="134"/>
                    </a:lnTo>
                    <a:lnTo>
                      <a:pt x="60" y="138"/>
                    </a:lnTo>
                    <a:lnTo>
                      <a:pt x="56" y="138"/>
                    </a:lnTo>
                    <a:lnTo>
                      <a:pt x="52" y="134"/>
                    </a:lnTo>
                    <a:lnTo>
                      <a:pt x="52" y="138"/>
                    </a:lnTo>
                    <a:lnTo>
                      <a:pt x="56" y="138"/>
                    </a:lnTo>
                    <a:lnTo>
                      <a:pt x="52" y="138"/>
                    </a:lnTo>
                    <a:lnTo>
                      <a:pt x="50" y="134"/>
                    </a:lnTo>
                    <a:lnTo>
                      <a:pt x="46" y="134"/>
                    </a:lnTo>
                    <a:lnTo>
                      <a:pt x="46" y="138"/>
                    </a:lnTo>
                    <a:lnTo>
                      <a:pt x="50" y="138"/>
                    </a:lnTo>
                    <a:lnTo>
                      <a:pt x="50" y="138"/>
                    </a:lnTo>
                    <a:lnTo>
                      <a:pt x="50" y="138"/>
                    </a:lnTo>
                    <a:close/>
                    <a:moveTo>
                      <a:pt x="22" y="66"/>
                    </a:moveTo>
                    <a:lnTo>
                      <a:pt x="22" y="62"/>
                    </a:lnTo>
                    <a:lnTo>
                      <a:pt x="20" y="66"/>
                    </a:lnTo>
                    <a:lnTo>
                      <a:pt x="22" y="66"/>
                    </a:lnTo>
                    <a:lnTo>
                      <a:pt x="20" y="70"/>
                    </a:lnTo>
                    <a:lnTo>
                      <a:pt x="16" y="70"/>
                    </a:lnTo>
                    <a:lnTo>
                      <a:pt x="20" y="66"/>
                    </a:lnTo>
                    <a:lnTo>
                      <a:pt x="16" y="66"/>
                    </a:lnTo>
                    <a:lnTo>
                      <a:pt x="16" y="62"/>
                    </a:lnTo>
                    <a:lnTo>
                      <a:pt x="16" y="60"/>
                    </a:lnTo>
                    <a:lnTo>
                      <a:pt x="20" y="60"/>
                    </a:lnTo>
                    <a:lnTo>
                      <a:pt x="20" y="62"/>
                    </a:lnTo>
                    <a:lnTo>
                      <a:pt x="20" y="60"/>
                    </a:lnTo>
                    <a:lnTo>
                      <a:pt x="22" y="56"/>
                    </a:lnTo>
                    <a:lnTo>
                      <a:pt x="26" y="56"/>
                    </a:lnTo>
                    <a:lnTo>
                      <a:pt x="26" y="52"/>
                    </a:lnTo>
                    <a:lnTo>
                      <a:pt x="26" y="56"/>
                    </a:lnTo>
                    <a:lnTo>
                      <a:pt x="30" y="56"/>
                    </a:lnTo>
                    <a:lnTo>
                      <a:pt x="26" y="56"/>
                    </a:lnTo>
                    <a:lnTo>
                      <a:pt x="26" y="60"/>
                    </a:lnTo>
                    <a:lnTo>
                      <a:pt x="30" y="60"/>
                    </a:lnTo>
                    <a:lnTo>
                      <a:pt x="26" y="60"/>
                    </a:lnTo>
                    <a:lnTo>
                      <a:pt x="26" y="62"/>
                    </a:lnTo>
                    <a:lnTo>
                      <a:pt x="22" y="62"/>
                    </a:lnTo>
                    <a:lnTo>
                      <a:pt x="26" y="62"/>
                    </a:lnTo>
                    <a:lnTo>
                      <a:pt x="22" y="66"/>
                    </a:lnTo>
                    <a:lnTo>
                      <a:pt x="22" y="66"/>
                    </a:lnTo>
                    <a:lnTo>
                      <a:pt x="22" y="66"/>
                    </a:lnTo>
                    <a:close/>
                    <a:moveTo>
                      <a:pt x="16" y="74"/>
                    </a:moveTo>
                    <a:lnTo>
                      <a:pt x="12" y="74"/>
                    </a:lnTo>
                    <a:lnTo>
                      <a:pt x="8" y="74"/>
                    </a:lnTo>
                    <a:lnTo>
                      <a:pt x="12" y="74"/>
                    </a:lnTo>
                    <a:lnTo>
                      <a:pt x="16" y="70"/>
                    </a:lnTo>
                    <a:lnTo>
                      <a:pt x="16" y="74"/>
                    </a:lnTo>
                    <a:lnTo>
                      <a:pt x="16" y="74"/>
                    </a:lnTo>
                    <a:lnTo>
                      <a:pt x="16" y="74"/>
                    </a:lnTo>
                    <a:close/>
                    <a:moveTo>
                      <a:pt x="34" y="86"/>
                    </a:moveTo>
                    <a:lnTo>
                      <a:pt x="30" y="86"/>
                    </a:lnTo>
                    <a:lnTo>
                      <a:pt x="30" y="82"/>
                    </a:lnTo>
                    <a:lnTo>
                      <a:pt x="30" y="86"/>
                    </a:lnTo>
                    <a:lnTo>
                      <a:pt x="30" y="82"/>
                    </a:lnTo>
                    <a:lnTo>
                      <a:pt x="26" y="86"/>
                    </a:lnTo>
                    <a:lnTo>
                      <a:pt x="26" y="82"/>
                    </a:lnTo>
                    <a:lnTo>
                      <a:pt x="22" y="82"/>
                    </a:lnTo>
                    <a:lnTo>
                      <a:pt x="26" y="82"/>
                    </a:lnTo>
                    <a:lnTo>
                      <a:pt x="22" y="78"/>
                    </a:lnTo>
                    <a:lnTo>
                      <a:pt x="22" y="82"/>
                    </a:lnTo>
                    <a:lnTo>
                      <a:pt x="22" y="78"/>
                    </a:lnTo>
                    <a:lnTo>
                      <a:pt x="20" y="78"/>
                    </a:lnTo>
                    <a:lnTo>
                      <a:pt x="22" y="74"/>
                    </a:lnTo>
                    <a:lnTo>
                      <a:pt x="26" y="74"/>
                    </a:lnTo>
                    <a:lnTo>
                      <a:pt x="26" y="70"/>
                    </a:lnTo>
                    <a:lnTo>
                      <a:pt x="30" y="74"/>
                    </a:lnTo>
                    <a:lnTo>
                      <a:pt x="30" y="78"/>
                    </a:lnTo>
                    <a:lnTo>
                      <a:pt x="30" y="82"/>
                    </a:lnTo>
                    <a:lnTo>
                      <a:pt x="34" y="82"/>
                    </a:lnTo>
                    <a:lnTo>
                      <a:pt x="38" y="82"/>
                    </a:lnTo>
                    <a:lnTo>
                      <a:pt x="34" y="86"/>
                    </a:lnTo>
                    <a:lnTo>
                      <a:pt x="34" y="86"/>
                    </a:lnTo>
                    <a:lnTo>
                      <a:pt x="34" y="86"/>
                    </a:lnTo>
                    <a:close/>
                    <a:moveTo>
                      <a:pt x="30" y="82"/>
                    </a:moveTo>
                    <a:lnTo>
                      <a:pt x="30" y="78"/>
                    </a:lnTo>
                    <a:lnTo>
                      <a:pt x="30" y="74"/>
                    </a:lnTo>
                    <a:lnTo>
                      <a:pt x="30" y="78"/>
                    </a:lnTo>
                    <a:lnTo>
                      <a:pt x="30" y="82"/>
                    </a:lnTo>
                    <a:lnTo>
                      <a:pt x="30" y="82"/>
                    </a:lnTo>
                    <a:lnTo>
                      <a:pt x="30" y="82"/>
                    </a:lnTo>
                    <a:close/>
                    <a:moveTo>
                      <a:pt x="12" y="78"/>
                    </a:moveTo>
                    <a:lnTo>
                      <a:pt x="16" y="78"/>
                    </a:lnTo>
                    <a:lnTo>
                      <a:pt x="12" y="78"/>
                    </a:lnTo>
                    <a:lnTo>
                      <a:pt x="12" y="78"/>
                    </a:lnTo>
                    <a:lnTo>
                      <a:pt x="12" y="78"/>
                    </a:lnTo>
                    <a:close/>
                    <a:moveTo>
                      <a:pt x="16" y="86"/>
                    </a:moveTo>
                    <a:lnTo>
                      <a:pt x="12" y="86"/>
                    </a:lnTo>
                    <a:lnTo>
                      <a:pt x="12" y="82"/>
                    </a:lnTo>
                    <a:lnTo>
                      <a:pt x="12" y="78"/>
                    </a:lnTo>
                    <a:lnTo>
                      <a:pt x="16" y="78"/>
                    </a:lnTo>
                    <a:lnTo>
                      <a:pt x="16" y="82"/>
                    </a:lnTo>
                    <a:lnTo>
                      <a:pt x="12" y="82"/>
                    </a:lnTo>
                    <a:lnTo>
                      <a:pt x="12" y="78"/>
                    </a:lnTo>
                    <a:lnTo>
                      <a:pt x="12" y="82"/>
                    </a:lnTo>
                    <a:lnTo>
                      <a:pt x="12" y="86"/>
                    </a:lnTo>
                    <a:lnTo>
                      <a:pt x="16" y="86"/>
                    </a:lnTo>
                    <a:lnTo>
                      <a:pt x="16" y="86"/>
                    </a:lnTo>
                    <a:lnTo>
                      <a:pt x="16" y="86"/>
                    </a:lnTo>
                    <a:close/>
                    <a:moveTo>
                      <a:pt x="12" y="90"/>
                    </a:moveTo>
                    <a:lnTo>
                      <a:pt x="8" y="90"/>
                    </a:lnTo>
                    <a:lnTo>
                      <a:pt x="12" y="86"/>
                    </a:lnTo>
                    <a:lnTo>
                      <a:pt x="12" y="90"/>
                    </a:lnTo>
                    <a:lnTo>
                      <a:pt x="12" y="90"/>
                    </a:lnTo>
                    <a:lnTo>
                      <a:pt x="12" y="90"/>
                    </a:lnTo>
                    <a:close/>
                    <a:moveTo>
                      <a:pt x="26" y="90"/>
                    </a:moveTo>
                    <a:lnTo>
                      <a:pt x="26" y="86"/>
                    </a:lnTo>
                    <a:lnTo>
                      <a:pt x="26" y="90"/>
                    </a:lnTo>
                    <a:lnTo>
                      <a:pt x="26" y="90"/>
                    </a:lnTo>
                    <a:lnTo>
                      <a:pt x="26" y="90"/>
                    </a:lnTo>
                    <a:close/>
                    <a:moveTo>
                      <a:pt x="22" y="96"/>
                    </a:moveTo>
                    <a:lnTo>
                      <a:pt x="22" y="92"/>
                    </a:lnTo>
                    <a:lnTo>
                      <a:pt x="26" y="92"/>
                    </a:lnTo>
                    <a:lnTo>
                      <a:pt x="22" y="96"/>
                    </a:lnTo>
                    <a:lnTo>
                      <a:pt x="22" y="96"/>
                    </a:lnTo>
                    <a:lnTo>
                      <a:pt x="22" y="96"/>
                    </a:lnTo>
                    <a:close/>
                    <a:moveTo>
                      <a:pt x="30" y="96"/>
                    </a:moveTo>
                    <a:lnTo>
                      <a:pt x="34" y="96"/>
                    </a:lnTo>
                    <a:lnTo>
                      <a:pt x="34" y="100"/>
                    </a:lnTo>
                    <a:lnTo>
                      <a:pt x="38" y="100"/>
                    </a:lnTo>
                    <a:lnTo>
                      <a:pt x="34" y="100"/>
                    </a:lnTo>
                    <a:lnTo>
                      <a:pt x="34" y="104"/>
                    </a:lnTo>
                    <a:lnTo>
                      <a:pt x="34" y="100"/>
                    </a:lnTo>
                    <a:lnTo>
                      <a:pt x="30" y="104"/>
                    </a:lnTo>
                    <a:lnTo>
                      <a:pt x="26" y="104"/>
                    </a:lnTo>
                    <a:lnTo>
                      <a:pt x="26" y="100"/>
                    </a:lnTo>
                    <a:lnTo>
                      <a:pt x="26" y="104"/>
                    </a:lnTo>
                    <a:lnTo>
                      <a:pt x="30" y="100"/>
                    </a:lnTo>
                    <a:lnTo>
                      <a:pt x="26" y="100"/>
                    </a:lnTo>
                    <a:lnTo>
                      <a:pt x="30" y="100"/>
                    </a:lnTo>
                    <a:lnTo>
                      <a:pt x="30" y="96"/>
                    </a:lnTo>
                    <a:lnTo>
                      <a:pt x="30" y="100"/>
                    </a:lnTo>
                    <a:lnTo>
                      <a:pt x="26" y="96"/>
                    </a:lnTo>
                    <a:lnTo>
                      <a:pt x="30" y="96"/>
                    </a:lnTo>
                    <a:lnTo>
                      <a:pt x="30" y="96"/>
                    </a:lnTo>
                    <a:lnTo>
                      <a:pt x="30" y="96"/>
                    </a:lnTo>
                    <a:close/>
                    <a:moveTo>
                      <a:pt x="20" y="100"/>
                    </a:moveTo>
                    <a:lnTo>
                      <a:pt x="16" y="96"/>
                    </a:lnTo>
                    <a:lnTo>
                      <a:pt x="20" y="96"/>
                    </a:lnTo>
                    <a:lnTo>
                      <a:pt x="20" y="100"/>
                    </a:lnTo>
                    <a:lnTo>
                      <a:pt x="20" y="100"/>
                    </a:lnTo>
                    <a:lnTo>
                      <a:pt x="20" y="100"/>
                    </a:lnTo>
                    <a:close/>
                    <a:moveTo>
                      <a:pt x="30" y="116"/>
                    </a:moveTo>
                    <a:lnTo>
                      <a:pt x="30" y="112"/>
                    </a:lnTo>
                    <a:lnTo>
                      <a:pt x="30" y="108"/>
                    </a:lnTo>
                    <a:lnTo>
                      <a:pt x="34" y="108"/>
                    </a:lnTo>
                    <a:lnTo>
                      <a:pt x="34" y="112"/>
                    </a:lnTo>
                    <a:lnTo>
                      <a:pt x="30" y="112"/>
                    </a:lnTo>
                    <a:lnTo>
                      <a:pt x="30" y="116"/>
                    </a:lnTo>
                    <a:lnTo>
                      <a:pt x="30" y="116"/>
                    </a:lnTo>
                    <a:lnTo>
                      <a:pt x="30" y="116"/>
                    </a:lnTo>
                    <a:close/>
                    <a:moveTo>
                      <a:pt x="26" y="120"/>
                    </a:moveTo>
                    <a:lnTo>
                      <a:pt x="26" y="116"/>
                    </a:lnTo>
                    <a:lnTo>
                      <a:pt x="22" y="116"/>
                    </a:lnTo>
                    <a:lnTo>
                      <a:pt x="26" y="112"/>
                    </a:lnTo>
                    <a:lnTo>
                      <a:pt x="30" y="112"/>
                    </a:lnTo>
                    <a:lnTo>
                      <a:pt x="30" y="116"/>
                    </a:lnTo>
                    <a:lnTo>
                      <a:pt x="26" y="120"/>
                    </a:lnTo>
                    <a:lnTo>
                      <a:pt x="26" y="120"/>
                    </a:lnTo>
                    <a:lnTo>
                      <a:pt x="26" y="120"/>
                    </a:lnTo>
                    <a:close/>
                    <a:moveTo>
                      <a:pt x="46" y="116"/>
                    </a:moveTo>
                    <a:lnTo>
                      <a:pt x="42" y="112"/>
                    </a:lnTo>
                    <a:lnTo>
                      <a:pt x="46" y="112"/>
                    </a:lnTo>
                    <a:lnTo>
                      <a:pt x="46" y="116"/>
                    </a:lnTo>
                    <a:lnTo>
                      <a:pt x="46" y="116"/>
                    </a:lnTo>
                    <a:lnTo>
                      <a:pt x="46" y="116"/>
                    </a:lnTo>
                    <a:close/>
                    <a:moveTo>
                      <a:pt x="42" y="122"/>
                    </a:moveTo>
                    <a:lnTo>
                      <a:pt x="42" y="120"/>
                    </a:lnTo>
                    <a:lnTo>
                      <a:pt x="42" y="116"/>
                    </a:lnTo>
                    <a:lnTo>
                      <a:pt x="46" y="120"/>
                    </a:lnTo>
                    <a:lnTo>
                      <a:pt x="46" y="122"/>
                    </a:lnTo>
                    <a:lnTo>
                      <a:pt x="42" y="122"/>
                    </a:lnTo>
                    <a:lnTo>
                      <a:pt x="42" y="122"/>
                    </a:lnTo>
                    <a:lnTo>
                      <a:pt x="42" y="122"/>
                    </a:lnTo>
                    <a:close/>
                    <a:moveTo>
                      <a:pt x="22" y="152"/>
                    </a:moveTo>
                    <a:lnTo>
                      <a:pt x="20" y="150"/>
                    </a:lnTo>
                    <a:lnTo>
                      <a:pt x="20" y="146"/>
                    </a:lnTo>
                    <a:lnTo>
                      <a:pt x="16" y="146"/>
                    </a:lnTo>
                    <a:lnTo>
                      <a:pt x="16" y="150"/>
                    </a:lnTo>
                    <a:lnTo>
                      <a:pt x="12" y="150"/>
                    </a:lnTo>
                    <a:lnTo>
                      <a:pt x="8" y="150"/>
                    </a:lnTo>
                    <a:lnTo>
                      <a:pt x="4" y="150"/>
                    </a:lnTo>
                    <a:lnTo>
                      <a:pt x="4" y="146"/>
                    </a:lnTo>
                    <a:lnTo>
                      <a:pt x="0" y="146"/>
                    </a:lnTo>
                    <a:lnTo>
                      <a:pt x="0" y="142"/>
                    </a:lnTo>
                    <a:lnTo>
                      <a:pt x="4" y="142"/>
                    </a:lnTo>
                    <a:lnTo>
                      <a:pt x="8" y="142"/>
                    </a:lnTo>
                    <a:lnTo>
                      <a:pt x="4" y="138"/>
                    </a:lnTo>
                    <a:lnTo>
                      <a:pt x="8" y="138"/>
                    </a:lnTo>
                    <a:lnTo>
                      <a:pt x="12" y="134"/>
                    </a:lnTo>
                    <a:lnTo>
                      <a:pt x="12" y="130"/>
                    </a:lnTo>
                    <a:lnTo>
                      <a:pt x="16" y="130"/>
                    </a:lnTo>
                    <a:lnTo>
                      <a:pt x="20" y="126"/>
                    </a:lnTo>
                    <a:lnTo>
                      <a:pt x="22" y="126"/>
                    </a:lnTo>
                    <a:lnTo>
                      <a:pt x="26" y="126"/>
                    </a:lnTo>
                    <a:lnTo>
                      <a:pt x="30" y="126"/>
                    </a:lnTo>
                    <a:lnTo>
                      <a:pt x="30" y="130"/>
                    </a:lnTo>
                    <a:lnTo>
                      <a:pt x="34" y="134"/>
                    </a:lnTo>
                    <a:lnTo>
                      <a:pt x="34" y="138"/>
                    </a:lnTo>
                    <a:lnTo>
                      <a:pt x="34" y="142"/>
                    </a:lnTo>
                    <a:lnTo>
                      <a:pt x="34" y="138"/>
                    </a:lnTo>
                    <a:lnTo>
                      <a:pt x="38" y="138"/>
                    </a:lnTo>
                    <a:lnTo>
                      <a:pt x="38" y="142"/>
                    </a:lnTo>
                    <a:lnTo>
                      <a:pt x="38" y="146"/>
                    </a:lnTo>
                    <a:lnTo>
                      <a:pt x="38" y="142"/>
                    </a:lnTo>
                    <a:lnTo>
                      <a:pt x="34" y="142"/>
                    </a:lnTo>
                    <a:lnTo>
                      <a:pt x="38" y="142"/>
                    </a:lnTo>
                    <a:lnTo>
                      <a:pt x="38" y="146"/>
                    </a:lnTo>
                    <a:lnTo>
                      <a:pt x="38" y="150"/>
                    </a:lnTo>
                    <a:lnTo>
                      <a:pt x="34" y="150"/>
                    </a:lnTo>
                    <a:lnTo>
                      <a:pt x="34" y="152"/>
                    </a:lnTo>
                    <a:lnTo>
                      <a:pt x="30" y="152"/>
                    </a:lnTo>
                    <a:lnTo>
                      <a:pt x="26" y="150"/>
                    </a:lnTo>
                    <a:lnTo>
                      <a:pt x="26" y="152"/>
                    </a:lnTo>
                    <a:lnTo>
                      <a:pt x="22" y="152"/>
                    </a:lnTo>
                    <a:lnTo>
                      <a:pt x="22" y="152"/>
                    </a:lnTo>
                    <a:lnTo>
                      <a:pt x="22" y="152"/>
                    </a:lnTo>
                    <a:close/>
                    <a:moveTo>
                      <a:pt x="52" y="172"/>
                    </a:moveTo>
                    <a:lnTo>
                      <a:pt x="52" y="168"/>
                    </a:lnTo>
                    <a:lnTo>
                      <a:pt x="52" y="164"/>
                    </a:lnTo>
                    <a:lnTo>
                      <a:pt x="56" y="164"/>
                    </a:lnTo>
                    <a:lnTo>
                      <a:pt x="56" y="168"/>
                    </a:lnTo>
                    <a:lnTo>
                      <a:pt x="60" y="168"/>
                    </a:lnTo>
                    <a:lnTo>
                      <a:pt x="56" y="168"/>
                    </a:lnTo>
                    <a:lnTo>
                      <a:pt x="56" y="172"/>
                    </a:lnTo>
                    <a:lnTo>
                      <a:pt x="52" y="172"/>
                    </a:lnTo>
                    <a:lnTo>
                      <a:pt x="52" y="172"/>
                    </a:lnTo>
                    <a:lnTo>
                      <a:pt x="52" y="172"/>
                    </a:lnTo>
                    <a:close/>
                    <a:moveTo>
                      <a:pt x="128" y="210"/>
                    </a:moveTo>
                    <a:lnTo>
                      <a:pt x="132" y="210"/>
                    </a:lnTo>
                    <a:lnTo>
                      <a:pt x="128" y="210"/>
                    </a:lnTo>
                    <a:lnTo>
                      <a:pt x="128" y="210"/>
                    </a:lnTo>
                    <a:lnTo>
                      <a:pt x="128" y="210"/>
                    </a:lnTo>
                    <a:close/>
                    <a:moveTo>
                      <a:pt x="98" y="224"/>
                    </a:moveTo>
                    <a:lnTo>
                      <a:pt x="94" y="224"/>
                    </a:lnTo>
                    <a:lnTo>
                      <a:pt x="98" y="220"/>
                    </a:lnTo>
                    <a:lnTo>
                      <a:pt x="102" y="224"/>
                    </a:lnTo>
                    <a:lnTo>
                      <a:pt x="98" y="224"/>
                    </a:lnTo>
                    <a:lnTo>
                      <a:pt x="98" y="224"/>
                    </a:lnTo>
                    <a:lnTo>
                      <a:pt x="98" y="22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7" name="Freeform 127">
                <a:extLst>
                  <a:ext uri="{FF2B5EF4-FFF2-40B4-BE49-F238E27FC236}">
                    <a16:creationId xmlns:a16="http://schemas.microsoft.com/office/drawing/2014/main" id="{48622526-6D33-4902-9F3B-F30A8FA3AF11}"/>
                  </a:ext>
                </a:extLst>
              </p:cNvPr>
              <p:cNvSpPr>
                <a:spLocks/>
              </p:cNvSpPr>
              <p:nvPr/>
            </p:nvSpPr>
            <p:spPr bwMode="auto">
              <a:xfrm>
                <a:off x="6053682" y="3344603"/>
                <a:ext cx="567721" cy="653109"/>
              </a:xfrm>
              <a:custGeom>
                <a:avLst/>
                <a:gdLst>
                  <a:gd name="T0" fmla="*/ 202 w 292"/>
                  <a:gd name="T1" fmla="*/ 10 h 332"/>
                  <a:gd name="T2" fmla="*/ 214 w 292"/>
                  <a:gd name="T3" fmla="*/ 4 h 332"/>
                  <a:gd name="T4" fmla="*/ 224 w 292"/>
                  <a:gd name="T5" fmla="*/ 4 h 332"/>
                  <a:gd name="T6" fmla="*/ 228 w 292"/>
                  <a:gd name="T7" fmla="*/ 4 h 332"/>
                  <a:gd name="T8" fmla="*/ 236 w 292"/>
                  <a:gd name="T9" fmla="*/ 8 h 332"/>
                  <a:gd name="T10" fmla="*/ 246 w 292"/>
                  <a:gd name="T11" fmla="*/ 8 h 332"/>
                  <a:gd name="T12" fmla="*/ 240 w 292"/>
                  <a:gd name="T13" fmla="*/ 10 h 332"/>
                  <a:gd name="T14" fmla="*/ 244 w 292"/>
                  <a:gd name="T15" fmla="*/ 26 h 332"/>
                  <a:gd name="T16" fmla="*/ 240 w 292"/>
                  <a:gd name="T17" fmla="*/ 44 h 332"/>
                  <a:gd name="T18" fmla="*/ 232 w 292"/>
                  <a:gd name="T19" fmla="*/ 56 h 332"/>
                  <a:gd name="T20" fmla="*/ 232 w 292"/>
                  <a:gd name="T21" fmla="*/ 66 h 332"/>
                  <a:gd name="T22" fmla="*/ 240 w 292"/>
                  <a:gd name="T23" fmla="*/ 78 h 332"/>
                  <a:gd name="T24" fmla="*/ 246 w 292"/>
                  <a:gd name="T25" fmla="*/ 90 h 332"/>
                  <a:gd name="T26" fmla="*/ 254 w 292"/>
                  <a:gd name="T27" fmla="*/ 112 h 332"/>
                  <a:gd name="T28" fmla="*/ 258 w 292"/>
                  <a:gd name="T29" fmla="*/ 130 h 332"/>
                  <a:gd name="T30" fmla="*/ 262 w 292"/>
                  <a:gd name="T31" fmla="*/ 142 h 332"/>
                  <a:gd name="T32" fmla="*/ 262 w 292"/>
                  <a:gd name="T33" fmla="*/ 160 h 332"/>
                  <a:gd name="T34" fmla="*/ 262 w 292"/>
                  <a:gd name="T35" fmla="*/ 180 h 332"/>
                  <a:gd name="T36" fmla="*/ 266 w 292"/>
                  <a:gd name="T37" fmla="*/ 194 h 332"/>
                  <a:gd name="T38" fmla="*/ 266 w 292"/>
                  <a:gd name="T39" fmla="*/ 216 h 332"/>
                  <a:gd name="T40" fmla="*/ 270 w 292"/>
                  <a:gd name="T41" fmla="*/ 232 h 332"/>
                  <a:gd name="T42" fmla="*/ 284 w 292"/>
                  <a:gd name="T43" fmla="*/ 236 h 332"/>
                  <a:gd name="T44" fmla="*/ 288 w 292"/>
                  <a:gd name="T45" fmla="*/ 254 h 332"/>
                  <a:gd name="T46" fmla="*/ 270 w 292"/>
                  <a:gd name="T47" fmla="*/ 270 h 332"/>
                  <a:gd name="T48" fmla="*/ 246 w 292"/>
                  <a:gd name="T49" fmla="*/ 284 h 332"/>
                  <a:gd name="T50" fmla="*/ 228 w 292"/>
                  <a:gd name="T51" fmla="*/ 300 h 332"/>
                  <a:gd name="T52" fmla="*/ 210 w 292"/>
                  <a:gd name="T53" fmla="*/ 320 h 332"/>
                  <a:gd name="T54" fmla="*/ 188 w 292"/>
                  <a:gd name="T55" fmla="*/ 328 h 332"/>
                  <a:gd name="T56" fmla="*/ 170 w 292"/>
                  <a:gd name="T57" fmla="*/ 328 h 332"/>
                  <a:gd name="T58" fmla="*/ 162 w 292"/>
                  <a:gd name="T59" fmla="*/ 314 h 332"/>
                  <a:gd name="T60" fmla="*/ 150 w 292"/>
                  <a:gd name="T61" fmla="*/ 306 h 332"/>
                  <a:gd name="T62" fmla="*/ 142 w 292"/>
                  <a:gd name="T63" fmla="*/ 300 h 332"/>
                  <a:gd name="T64" fmla="*/ 128 w 292"/>
                  <a:gd name="T65" fmla="*/ 284 h 332"/>
                  <a:gd name="T66" fmla="*/ 106 w 292"/>
                  <a:gd name="T67" fmla="*/ 266 h 332"/>
                  <a:gd name="T68" fmla="*/ 80 w 292"/>
                  <a:gd name="T69" fmla="*/ 242 h 332"/>
                  <a:gd name="T70" fmla="*/ 56 w 292"/>
                  <a:gd name="T71" fmla="*/ 224 h 332"/>
                  <a:gd name="T72" fmla="*/ 34 w 292"/>
                  <a:gd name="T73" fmla="*/ 210 h 332"/>
                  <a:gd name="T74" fmla="*/ 20 w 292"/>
                  <a:gd name="T75" fmla="*/ 198 h 332"/>
                  <a:gd name="T76" fmla="*/ 0 w 292"/>
                  <a:gd name="T77" fmla="*/ 180 h 332"/>
                  <a:gd name="T78" fmla="*/ 4 w 292"/>
                  <a:gd name="T79" fmla="*/ 154 h 332"/>
                  <a:gd name="T80" fmla="*/ 16 w 292"/>
                  <a:gd name="T81" fmla="*/ 146 h 332"/>
                  <a:gd name="T82" fmla="*/ 30 w 292"/>
                  <a:gd name="T83" fmla="*/ 142 h 332"/>
                  <a:gd name="T84" fmla="*/ 42 w 292"/>
                  <a:gd name="T85" fmla="*/ 134 h 332"/>
                  <a:gd name="T86" fmla="*/ 54 w 292"/>
                  <a:gd name="T87" fmla="*/ 126 h 332"/>
                  <a:gd name="T88" fmla="*/ 68 w 292"/>
                  <a:gd name="T89" fmla="*/ 116 h 332"/>
                  <a:gd name="T90" fmla="*/ 68 w 292"/>
                  <a:gd name="T91" fmla="*/ 108 h 332"/>
                  <a:gd name="T92" fmla="*/ 76 w 292"/>
                  <a:gd name="T93" fmla="*/ 100 h 332"/>
                  <a:gd name="T94" fmla="*/ 94 w 292"/>
                  <a:gd name="T95" fmla="*/ 94 h 332"/>
                  <a:gd name="T96" fmla="*/ 110 w 292"/>
                  <a:gd name="T97" fmla="*/ 94 h 332"/>
                  <a:gd name="T98" fmla="*/ 106 w 292"/>
                  <a:gd name="T99" fmla="*/ 86 h 332"/>
                  <a:gd name="T100" fmla="*/ 102 w 292"/>
                  <a:gd name="T101" fmla="*/ 66 h 332"/>
                  <a:gd name="T102" fmla="*/ 98 w 292"/>
                  <a:gd name="T103" fmla="*/ 52 h 332"/>
                  <a:gd name="T104" fmla="*/ 94 w 292"/>
                  <a:gd name="T105" fmla="*/ 40 h 332"/>
                  <a:gd name="T106" fmla="*/ 106 w 292"/>
                  <a:gd name="T107" fmla="*/ 34 h 332"/>
                  <a:gd name="T108" fmla="*/ 120 w 292"/>
                  <a:gd name="T109" fmla="*/ 22 h 332"/>
                  <a:gd name="T110" fmla="*/ 132 w 292"/>
                  <a:gd name="T111" fmla="*/ 18 h 332"/>
                  <a:gd name="T112" fmla="*/ 142 w 292"/>
                  <a:gd name="T113" fmla="*/ 10 h 332"/>
                  <a:gd name="T114" fmla="*/ 162 w 292"/>
                  <a:gd name="T115" fmla="*/ 10 h 332"/>
                  <a:gd name="T116" fmla="*/ 176 w 292"/>
                  <a:gd name="T117" fmla="*/ 8 h 332"/>
                  <a:gd name="T118" fmla="*/ 188 w 292"/>
                  <a:gd name="T119" fmla="*/ 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332">
                    <a:moveTo>
                      <a:pt x="188" y="4"/>
                    </a:moveTo>
                    <a:lnTo>
                      <a:pt x="192" y="4"/>
                    </a:lnTo>
                    <a:lnTo>
                      <a:pt x="194" y="8"/>
                    </a:lnTo>
                    <a:lnTo>
                      <a:pt x="198" y="10"/>
                    </a:lnTo>
                    <a:lnTo>
                      <a:pt x="202" y="10"/>
                    </a:lnTo>
                    <a:lnTo>
                      <a:pt x="202" y="8"/>
                    </a:lnTo>
                    <a:lnTo>
                      <a:pt x="206" y="8"/>
                    </a:lnTo>
                    <a:lnTo>
                      <a:pt x="210" y="8"/>
                    </a:lnTo>
                    <a:lnTo>
                      <a:pt x="210" y="4"/>
                    </a:lnTo>
                    <a:lnTo>
                      <a:pt x="214" y="4"/>
                    </a:lnTo>
                    <a:lnTo>
                      <a:pt x="214" y="0"/>
                    </a:lnTo>
                    <a:lnTo>
                      <a:pt x="216" y="0"/>
                    </a:lnTo>
                    <a:lnTo>
                      <a:pt x="216" y="4"/>
                    </a:lnTo>
                    <a:lnTo>
                      <a:pt x="220" y="4"/>
                    </a:lnTo>
                    <a:lnTo>
                      <a:pt x="224" y="4"/>
                    </a:lnTo>
                    <a:lnTo>
                      <a:pt x="228" y="4"/>
                    </a:lnTo>
                    <a:lnTo>
                      <a:pt x="224" y="4"/>
                    </a:lnTo>
                    <a:lnTo>
                      <a:pt x="224" y="0"/>
                    </a:lnTo>
                    <a:lnTo>
                      <a:pt x="228" y="0"/>
                    </a:lnTo>
                    <a:lnTo>
                      <a:pt x="228" y="4"/>
                    </a:lnTo>
                    <a:lnTo>
                      <a:pt x="228" y="0"/>
                    </a:lnTo>
                    <a:lnTo>
                      <a:pt x="228" y="4"/>
                    </a:lnTo>
                    <a:lnTo>
                      <a:pt x="232" y="4"/>
                    </a:lnTo>
                    <a:lnTo>
                      <a:pt x="236" y="4"/>
                    </a:lnTo>
                    <a:lnTo>
                      <a:pt x="236" y="8"/>
                    </a:lnTo>
                    <a:lnTo>
                      <a:pt x="240" y="8"/>
                    </a:lnTo>
                    <a:lnTo>
                      <a:pt x="240" y="4"/>
                    </a:lnTo>
                    <a:lnTo>
                      <a:pt x="244" y="4"/>
                    </a:lnTo>
                    <a:lnTo>
                      <a:pt x="246" y="4"/>
                    </a:lnTo>
                    <a:lnTo>
                      <a:pt x="246" y="8"/>
                    </a:lnTo>
                    <a:lnTo>
                      <a:pt x="244" y="8"/>
                    </a:lnTo>
                    <a:lnTo>
                      <a:pt x="244" y="10"/>
                    </a:lnTo>
                    <a:lnTo>
                      <a:pt x="240" y="10"/>
                    </a:lnTo>
                    <a:lnTo>
                      <a:pt x="240" y="14"/>
                    </a:lnTo>
                    <a:lnTo>
                      <a:pt x="240" y="10"/>
                    </a:lnTo>
                    <a:lnTo>
                      <a:pt x="244" y="14"/>
                    </a:lnTo>
                    <a:lnTo>
                      <a:pt x="244" y="18"/>
                    </a:lnTo>
                    <a:lnTo>
                      <a:pt x="240" y="22"/>
                    </a:lnTo>
                    <a:lnTo>
                      <a:pt x="240" y="26"/>
                    </a:lnTo>
                    <a:lnTo>
                      <a:pt x="244" y="26"/>
                    </a:lnTo>
                    <a:lnTo>
                      <a:pt x="244" y="30"/>
                    </a:lnTo>
                    <a:lnTo>
                      <a:pt x="244" y="34"/>
                    </a:lnTo>
                    <a:lnTo>
                      <a:pt x="244" y="38"/>
                    </a:lnTo>
                    <a:lnTo>
                      <a:pt x="240" y="40"/>
                    </a:lnTo>
                    <a:lnTo>
                      <a:pt x="240" y="44"/>
                    </a:lnTo>
                    <a:lnTo>
                      <a:pt x="240" y="48"/>
                    </a:lnTo>
                    <a:lnTo>
                      <a:pt x="236" y="48"/>
                    </a:lnTo>
                    <a:lnTo>
                      <a:pt x="236" y="52"/>
                    </a:lnTo>
                    <a:lnTo>
                      <a:pt x="236" y="56"/>
                    </a:lnTo>
                    <a:lnTo>
                      <a:pt x="232" y="56"/>
                    </a:lnTo>
                    <a:lnTo>
                      <a:pt x="232" y="60"/>
                    </a:lnTo>
                    <a:lnTo>
                      <a:pt x="228" y="60"/>
                    </a:lnTo>
                    <a:lnTo>
                      <a:pt x="228" y="64"/>
                    </a:lnTo>
                    <a:lnTo>
                      <a:pt x="232" y="64"/>
                    </a:lnTo>
                    <a:lnTo>
                      <a:pt x="232" y="66"/>
                    </a:lnTo>
                    <a:lnTo>
                      <a:pt x="232" y="70"/>
                    </a:lnTo>
                    <a:lnTo>
                      <a:pt x="232" y="74"/>
                    </a:lnTo>
                    <a:lnTo>
                      <a:pt x="236" y="74"/>
                    </a:lnTo>
                    <a:lnTo>
                      <a:pt x="240" y="74"/>
                    </a:lnTo>
                    <a:lnTo>
                      <a:pt x="240" y="78"/>
                    </a:lnTo>
                    <a:lnTo>
                      <a:pt x="240" y="82"/>
                    </a:lnTo>
                    <a:lnTo>
                      <a:pt x="244" y="82"/>
                    </a:lnTo>
                    <a:lnTo>
                      <a:pt x="244" y="86"/>
                    </a:lnTo>
                    <a:lnTo>
                      <a:pt x="244" y="90"/>
                    </a:lnTo>
                    <a:lnTo>
                      <a:pt x="246" y="90"/>
                    </a:lnTo>
                    <a:lnTo>
                      <a:pt x="250" y="94"/>
                    </a:lnTo>
                    <a:lnTo>
                      <a:pt x="250" y="96"/>
                    </a:lnTo>
                    <a:lnTo>
                      <a:pt x="254" y="96"/>
                    </a:lnTo>
                    <a:lnTo>
                      <a:pt x="254" y="104"/>
                    </a:lnTo>
                    <a:lnTo>
                      <a:pt x="254" y="112"/>
                    </a:lnTo>
                    <a:lnTo>
                      <a:pt x="254" y="116"/>
                    </a:lnTo>
                    <a:lnTo>
                      <a:pt x="258" y="120"/>
                    </a:lnTo>
                    <a:lnTo>
                      <a:pt x="258" y="124"/>
                    </a:lnTo>
                    <a:lnTo>
                      <a:pt x="258" y="126"/>
                    </a:lnTo>
                    <a:lnTo>
                      <a:pt x="258" y="130"/>
                    </a:lnTo>
                    <a:lnTo>
                      <a:pt x="254" y="130"/>
                    </a:lnTo>
                    <a:lnTo>
                      <a:pt x="258" y="134"/>
                    </a:lnTo>
                    <a:lnTo>
                      <a:pt x="258" y="138"/>
                    </a:lnTo>
                    <a:lnTo>
                      <a:pt x="262" y="138"/>
                    </a:lnTo>
                    <a:lnTo>
                      <a:pt x="262" y="142"/>
                    </a:lnTo>
                    <a:lnTo>
                      <a:pt x="262" y="146"/>
                    </a:lnTo>
                    <a:lnTo>
                      <a:pt x="262" y="150"/>
                    </a:lnTo>
                    <a:lnTo>
                      <a:pt x="262" y="154"/>
                    </a:lnTo>
                    <a:lnTo>
                      <a:pt x="262" y="156"/>
                    </a:lnTo>
                    <a:lnTo>
                      <a:pt x="262" y="160"/>
                    </a:lnTo>
                    <a:lnTo>
                      <a:pt x="262" y="164"/>
                    </a:lnTo>
                    <a:lnTo>
                      <a:pt x="262" y="168"/>
                    </a:lnTo>
                    <a:lnTo>
                      <a:pt x="266" y="172"/>
                    </a:lnTo>
                    <a:lnTo>
                      <a:pt x="266" y="176"/>
                    </a:lnTo>
                    <a:lnTo>
                      <a:pt x="262" y="180"/>
                    </a:lnTo>
                    <a:lnTo>
                      <a:pt x="262" y="182"/>
                    </a:lnTo>
                    <a:lnTo>
                      <a:pt x="262" y="186"/>
                    </a:lnTo>
                    <a:lnTo>
                      <a:pt x="262" y="190"/>
                    </a:lnTo>
                    <a:lnTo>
                      <a:pt x="266" y="190"/>
                    </a:lnTo>
                    <a:lnTo>
                      <a:pt x="266" y="194"/>
                    </a:lnTo>
                    <a:lnTo>
                      <a:pt x="262" y="198"/>
                    </a:lnTo>
                    <a:lnTo>
                      <a:pt x="258" y="202"/>
                    </a:lnTo>
                    <a:lnTo>
                      <a:pt x="258" y="206"/>
                    </a:lnTo>
                    <a:lnTo>
                      <a:pt x="262" y="212"/>
                    </a:lnTo>
                    <a:lnTo>
                      <a:pt x="266" y="216"/>
                    </a:lnTo>
                    <a:lnTo>
                      <a:pt x="266" y="220"/>
                    </a:lnTo>
                    <a:lnTo>
                      <a:pt x="266" y="224"/>
                    </a:lnTo>
                    <a:lnTo>
                      <a:pt x="266" y="228"/>
                    </a:lnTo>
                    <a:lnTo>
                      <a:pt x="270" y="228"/>
                    </a:lnTo>
                    <a:lnTo>
                      <a:pt x="270" y="232"/>
                    </a:lnTo>
                    <a:lnTo>
                      <a:pt x="272" y="236"/>
                    </a:lnTo>
                    <a:lnTo>
                      <a:pt x="272" y="232"/>
                    </a:lnTo>
                    <a:lnTo>
                      <a:pt x="276" y="232"/>
                    </a:lnTo>
                    <a:lnTo>
                      <a:pt x="280" y="236"/>
                    </a:lnTo>
                    <a:lnTo>
                      <a:pt x="284" y="236"/>
                    </a:lnTo>
                    <a:lnTo>
                      <a:pt x="288" y="236"/>
                    </a:lnTo>
                    <a:lnTo>
                      <a:pt x="292" y="242"/>
                    </a:lnTo>
                    <a:lnTo>
                      <a:pt x="292" y="250"/>
                    </a:lnTo>
                    <a:lnTo>
                      <a:pt x="292" y="254"/>
                    </a:lnTo>
                    <a:lnTo>
                      <a:pt x="288" y="254"/>
                    </a:lnTo>
                    <a:lnTo>
                      <a:pt x="280" y="262"/>
                    </a:lnTo>
                    <a:lnTo>
                      <a:pt x="276" y="262"/>
                    </a:lnTo>
                    <a:lnTo>
                      <a:pt x="276" y="266"/>
                    </a:lnTo>
                    <a:lnTo>
                      <a:pt x="272" y="266"/>
                    </a:lnTo>
                    <a:lnTo>
                      <a:pt x="270" y="270"/>
                    </a:lnTo>
                    <a:lnTo>
                      <a:pt x="266" y="270"/>
                    </a:lnTo>
                    <a:lnTo>
                      <a:pt x="262" y="272"/>
                    </a:lnTo>
                    <a:lnTo>
                      <a:pt x="258" y="276"/>
                    </a:lnTo>
                    <a:lnTo>
                      <a:pt x="250" y="280"/>
                    </a:lnTo>
                    <a:lnTo>
                      <a:pt x="246" y="284"/>
                    </a:lnTo>
                    <a:lnTo>
                      <a:pt x="246" y="288"/>
                    </a:lnTo>
                    <a:lnTo>
                      <a:pt x="240" y="292"/>
                    </a:lnTo>
                    <a:lnTo>
                      <a:pt x="236" y="296"/>
                    </a:lnTo>
                    <a:lnTo>
                      <a:pt x="232" y="296"/>
                    </a:lnTo>
                    <a:lnTo>
                      <a:pt x="228" y="300"/>
                    </a:lnTo>
                    <a:lnTo>
                      <a:pt x="220" y="306"/>
                    </a:lnTo>
                    <a:lnTo>
                      <a:pt x="216" y="310"/>
                    </a:lnTo>
                    <a:lnTo>
                      <a:pt x="216" y="314"/>
                    </a:lnTo>
                    <a:lnTo>
                      <a:pt x="214" y="316"/>
                    </a:lnTo>
                    <a:lnTo>
                      <a:pt x="210" y="320"/>
                    </a:lnTo>
                    <a:lnTo>
                      <a:pt x="206" y="324"/>
                    </a:lnTo>
                    <a:lnTo>
                      <a:pt x="202" y="324"/>
                    </a:lnTo>
                    <a:lnTo>
                      <a:pt x="198" y="324"/>
                    </a:lnTo>
                    <a:lnTo>
                      <a:pt x="194" y="324"/>
                    </a:lnTo>
                    <a:lnTo>
                      <a:pt x="188" y="328"/>
                    </a:lnTo>
                    <a:lnTo>
                      <a:pt x="184" y="328"/>
                    </a:lnTo>
                    <a:lnTo>
                      <a:pt x="180" y="328"/>
                    </a:lnTo>
                    <a:lnTo>
                      <a:pt x="176" y="328"/>
                    </a:lnTo>
                    <a:lnTo>
                      <a:pt x="172" y="332"/>
                    </a:lnTo>
                    <a:lnTo>
                      <a:pt x="170" y="328"/>
                    </a:lnTo>
                    <a:lnTo>
                      <a:pt x="170" y="324"/>
                    </a:lnTo>
                    <a:lnTo>
                      <a:pt x="170" y="320"/>
                    </a:lnTo>
                    <a:lnTo>
                      <a:pt x="170" y="316"/>
                    </a:lnTo>
                    <a:lnTo>
                      <a:pt x="166" y="314"/>
                    </a:lnTo>
                    <a:lnTo>
                      <a:pt x="162" y="314"/>
                    </a:lnTo>
                    <a:lnTo>
                      <a:pt x="158" y="314"/>
                    </a:lnTo>
                    <a:lnTo>
                      <a:pt x="158" y="310"/>
                    </a:lnTo>
                    <a:lnTo>
                      <a:pt x="154" y="310"/>
                    </a:lnTo>
                    <a:lnTo>
                      <a:pt x="150" y="310"/>
                    </a:lnTo>
                    <a:lnTo>
                      <a:pt x="150" y="306"/>
                    </a:lnTo>
                    <a:lnTo>
                      <a:pt x="146" y="306"/>
                    </a:lnTo>
                    <a:lnTo>
                      <a:pt x="146" y="302"/>
                    </a:lnTo>
                    <a:lnTo>
                      <a:pt x="142" y="302"/>
                    </a:lnTo>
                    <a:lnTo>
                      <a:pt x="140" y="300"/>
                    </a:lnTo>
                    <a:lnTo>
                      <a:pt x="142" y="300"/>
                    </a:lnTo>
                    <a:lnTo>
                      <a:pt x="142" y="296"/>
                    </a:lnTo>
                    <a:lnTo>
                      <a:pt x="140" y="296"/>
                    </a:lnTo>
                    <a:lnTo>
                      <a:pt x="136" y="292"/>
                    </a:lnTo>
                    <a:lnTo>
                      <a:pt x="132" y="284"/>
                    </a:lnTo>
                    <a:lnTo>
                      <a:pt x="128" y="284"/>
                    </a:lnTo>
                    <a:lnTo>
                      <a:pt x="124" y="280"/>
                    </a:lnTo>
                    <a:lnTo>
                      <a:pt x="116" y="276"/>
                    </a:lnTo>
                    <a:lnTo>
                      <a:pt x="114" y="272"/>
                    </a:lnTo>
                    <a:lnTo>
                      <a:pt x="110" y="270"/>
                    </a:lnTo>
                    <a:lnTo>
                      <a:pt x="106" y="266"/>
                    </a:lnTo>
                    <a:lnTo>
                      <a:pt x="98" y="262"/>
                    </a:lnTo>
                    <a:lnTo>
                      <a:pt x="94" y="258"/>
                    </a:lnTo>
                    <a:lnTo>
                      <a:pt x="90" y="250"/>
                    </a:lnTo>
                    <a:lnTo>
                      <a:pt x="84" y="246"/>
                    </a:lnTo>
                    <a:lnTo>
                      <a:pt x="80" y="242"/>
                    </a:lnTo>
                    <a:lnTo>
                      <a:pt x="76" y="240"/>
                    </a:lnTo>
                    <a:lnTo>
                      <a:pt x="72" y="236"/>
                    </a:lnTo>
                    <a:lnTo>
                      <a:pt x="64" y="232"/>
                    </a:lnTo>
                    <a:lnTo>
                      <a:pt x="60" y="228"/>
                    </a:lnTo>
                    <a:lnTo>
                      <a:pt x="56" y="224"/>
                    </a:lnTo>
                    <a:lnTo>
                      <a:pt x="54" y="224"/>
                    </a:lnTo>
                    <a:lnTo>
                      <a:pt x="50" y="220"/>
                    </a:lnTo>
                    <a:lnTo>
                      <a:pt x="46" y="216"/>
                    </a:lnTo>
                    <a:lnTo>
                      <a:pt x="42" y="212"/>
                    </a:lnTo>
                    <a:lnTo>
                      <a:pt x="34" y="210"/>
                    </a:lnTo>
                    <a:lnTo>
                      <a:pt x="30" y="206"/>
                    </a:lnTo>
                    <a:lnTo>
                      <a:pt x="28" y="202"/>
                    </a:lnTo>
                    <a:lnTo>
                      <a:pt x="24" y="202"/>
                    </a:lnTo>
                    <a:lnTo>
                      <a:pt x="24" y="198"/>
                    </a:lnTo>
                    <a:lnTo>
                      <a:pt x="20" y="198"/>
                    </a:lnTo>
                    <a:lnTo>
                      <a:pt x="16" y="194"/>
                    </a:lnTo>
                    <a:lnTo>
                      <a:pt x="8" y="190"/>
                    </a:lnTo>
                    <a:lnTo>
                      <a:pt x="8" y="186"/>
                    </a:lnTo>
                    <a:lnTo>
                      <a:pt x="0" y="182"/>
                    </a:lnTo>
                    <a:lnTo>
                      <a:pt x="0" y="180"/>
                    </a:lnTo>
                    <a:lnTo>
                      <a:pt x="0" y="176"/>
                    </a:lnTo>
                    <a:lnTo>
                      <a:pt x="0" y="172"/>
                    </a:lnTo>
                    <a:lnTo>
                      <a:pt x="0" y="156"/>
                    </a:lnTo>
                    <a:lnTo>
                      <a:pt x="4" y="156"/>
                    </a:lnTo>
                    <a:lnTo>
                      <a:pt x="4" y="154"/>
                    </a:lnTo>
                    <a:lnTo>
                      <a:pt x="8" y="154"/>
                    </a:lnTo>
                    <a:lnTo>
                      <a:pt x="8" y="150"/>
                    </a:lnTo>
                    <a:lnTo>
                      <a:pt x="12" y="150"/>
                    </a:lnTo>
                    <a:lnTo>
                      <a:pt x="12" y="146"/>
                    </a:lnTo>
                    <a:lnTo>
                      <a:pt x="16" y="146"/>
                    </a:lnTo>
                    <a:lnTo>
                      <a:pt x="20" y="146"/>
                    </a:lnTo>
                    <a:lnTo>
                      <a:pt x="20" y="142"/>
                    </a:lnTo>
                    <a:lnTo>
                      <a:pt x="24" y="142"/>
                    </a:lnTo>
                    <a:lnTo>
                      <a:pt x="28" y="142"/>
                    </a:lnTo>
                    <a:lnTo>
                      <a:pt x="30" y="142"/>
                    </a:lnTo>
                    <a:lnTo>
                      <a:pt x="30" y="138"/>
                    </a:lnTo>
                    <a:lnTo>
                      <a:pt x="34" y="138"/>
                    </a:lnTo>
                    <a:lnTo>
                      <a:pt x="38" y="138"/>
                    </a:lnTo>
                    <a:lnTo>
                      <a:pt x="42" y="138"/>
                    </a:lnTo>
                    <a:lnTo>
                      <a:pt x="42" y="134"/>
                    </a:lnTo>
                    <a:lnTo>
                      <a:pt x="46" y="134"/>
                    </a:lnTo>
                    <a:lnTo>
                      <a:pt x="50" y="134"/>
                    </a:lnTo>
                    <a:lnTo>
                      <a:pt x="50" y="130"/>
                    </a:lnTo>
                    <a:lnTo>
                      <a:pt x="54" y="130"/>
                    </a:lnTo>
                    <a:lnTo>
                      <a:pt x="54" y="126"/>
                    </a:lnTo>
                    <a:lnTo>
                      <a:pt x="54" y="124"/>
                    </a:lnTo>
                    <a:lnTo>
                      <a:pt x="56" y="124"/>
                    </a:lnTo>
                    <a:lnTo>
                      <a:pt x="60" y="124"/>
                    </a:lnTo>
                    <a:lnTo>
                      <a:pt x="64" y="120"/>
                    </a:lnTo>
                    <a:lnTo>
                      <a:pt x="68" y="116"/>
                    </a:lnTo>
                    <a:lnTo>
                      <a:pt x="72" y="116"/>
                    </a:lnTo>
                    <a:lnTo>
                      <a:pt x="72" y="112"/>
                    </a:lnTo>
                    <a:lnTo>
                      <a:pt x="68" y="112"/>
                    </a:lnTo>
                    <a:lnTo>
                      <a:pt x="72" y="108"/>
                    </a:lnTo>
                    <a:lnTo>
                      <a:pt x="68" y="108"/>
                    </a:lnTo>
                    <a:lnTo>
                      <a:pt x="68" y="104"/>
                    </a:lnTo>
                    <a:lnTo>
                      <a:pt x="72" y="100"/>
                    </a:lnTo>
                    <a:lnTo>
                      <a:pt x="72" y="104"/>
                    </a:lnTo>
                    <a:lnTo>
                      <a:pt x="76" y="104"/>
                    </a:lnTo>
                    <a:lnTo>
                      <a:pt x="76" y="100"/>
                    </a:lnTo>
                    <a:lnTo>
                      <a:pt x="80" y="100"/>
                    </a:lnTo>
                    <a:lnTo>
                      <a:pt x="84" y="100"/>
                    </a:lnTo>
                    <a:lnTo>
                      <a:pt x="84" y="96"/>
                    </a:lnTo>
                    <a:lnTo>
                      <a:pt x="90" y="94"/>
                    </a:lnTo>
                    <a:lnTo>
                      <a:pt x="94" y="94"/>
                    </a:lnTo>
                    <a:lnTo>
                      <a:pt x="98" y="94"/>
                    </a:lnTo>
                    <a:lnTo>
                      <a:pt x="102" y="94"/>
                    </a:lnTo>
                    <a:lnTo>
                      <a:pt x="106" y="94"/>
                    </a:lnTo>
                    <a:lnTo>
                      <a:pt x="106" y="96"/>
                    </a:lnTo>
                    <a:lnTo>
                      <a:pt x="110" y="94"/>
                    </a:lnTo>
                    <a:lnTo>
                      <a:pt x="106" y="94"/>
                    </a:lnTo>
                    <a:lnTo>
                      <a:pt x="106" y="90"/>
                    </a:lnTo>
                    <a:lnTo>
                      <a:pt x="110" y="90"/>
                    </a:lnTo>
                    <a:lnTo>
                      <a:pt x="110" y="86"/>
                    </a:lnTo>
                    <a:lnTo>
                      <a:pt x="106" y="86"/>
                    </a:lnTo>
                    <a:lnTo>
                      <a:pt x="106" y="82"/>
                    </a:lnTo>
                    <a:lnTo>
                      <a:pt x="102" y="78"/>
                    </a:lnTo>
                    <a:lnTo>
                      <a:pt x="102" y="74"/>
                    </a:lnTo>
                    <a:lnTo>
                      <a:pt x="102" y="70"/>
                    </a:lnTo>
                    <a:lnTo>
                      <a:pt x="102" y="66"/>
                    </a:lnTo>
                    <a:lnTo>
                      <a:pt x="98" y="64"/>
                    </a:lnTo>
                    <a:lnTo>
                      <a:pt x="102" y="64"/>
                    </a:lnTo>
                    <a:lnTo>
                      <a:pt x="102" y="60"/>
                    </a:lnTo>
                    <a:lnTo>
                      <a:pt x="98" y="56"/>
                    </a:lnTo>
                    <a:lnTo>
                      <a:pt x="98" y="52"/>
                    </a:lnTo>
                    <a:lnTo>
                      <a:pt x="102" y="52"/>
                    </a:lnTo>
                    <a:lnTo>
                      <a:pt x="98" y="52"/>
                    </a:lnTo>
                    <a:lnTo>
                      <a:pt x="98" y="48"/>
                    </a:lnTo>
                    <a:lnTo>
                      <a:pt x="98" y="44"/>
                    </a:lnTo>
                    <a:lnTo>
                      <a:pt x="94" y="40"/>
                    </a:lnTo>
                    <a:lnTo>
                      <a:pt x="98" y="40"/>
                    </a:lnTo>
                    <a:lnTo>
                      <a:pt x="98" y="38"/>
                    </a:lnTo>
                    <a:lnTo>
                      <a:pt x="102" y="38"/>
                    </a:lnTo>
                    <a:lnTo>
                      <a:pt x="102" y="34"/>
                    </a:lnTo>
                    <a:lnTo>
                      <a:pt x="106" y="34"/>
                    </a:lnTo>
                    <a:lnTo>
                      <a:pt x="106" y="30"/>
                    </a:lnTo>
                    <a:lnTo>
                      <a:pt x="110" y="30"/>
                    </a:lnTo>
                    <a:lnTo>
                      <a:pt x="114" y="26"/>
                    </a:lnTo>
                    <a:lnTo>
                      <a:pt x="116" y="26"/>
                    </a:lnTo>
                    <a:lnTo>
                      <a:pt x="120" y="22"/>
                    </a:lnTo>
                    <a:lnTo>
                      <a:pt x="120" y="26"/>
                    </a:lnTo>
                    <a:lnTo>
                      <a:pt x="124" y="26"/>
                    </a:lnTo>
                    <a:lnTo>
                      <a:pt x="124" y="22"/>
                    </a:lnTo>
                    <a:lnTo>
                      <a:pt x="128" y="18"/>
                    </a:lnTo>
                    <a:lnTo>
                      <a:pt x="132" y="18"/>
                    </a:lnTo>
                    <a:lnTo>
                      <a:pt x="132" y="14"/>
                    </a:lnTo>
                    <a:lnTo>
                      <a:pt x="136" y="14"/>
                    </a:lnTo>
                    <a:lnTo>
                      <a:pt x="140" y="14"/>
                    </a:lnTo>
                    <a:lnTo>
                      <a:pt x="140" y="10"/>
                    </a:lnTo>
                    <a:lnTo>
                      <a:pt x="142" y="10"/>
                    </a:lnTo>
                    <a:lnTo>
                      <a:pt x="146" y="10"/>
                    </a:lnTo>
                    <a:lnTo>
                      <a:pt x="150" y="10"/>
                    </a:lnTo>
                    <a:lnTo>
                      <a:pt x="154" y="10"/>
                    </a:lnTo>
                    <a:lnTo>
                      <a:pt x="158" y="10"/>
                    </a:lnTo>
                    <a:lnTo>
                      <a:pt x="162" y="10"/>
                    </a:lnTo>
                    <a:lnTo>
                      <a:pt x="166" y="10"/>
                    </a:lnTo>
                    <a:lnTo>
                      <a:pt x="166" y="8"/>
                    </a:lnTo>
                    <a:lnTo>
                      <a:pt x="170" y="8"/>
                    </a:lnTo>
                    <a:lnTo>
                      <a:pt x="172" y="8"/>
                    </a:lnTo>
                    <a:lnTo>
                      <a:pt x="176" y="8"/>
                    </a:lnTo>
                    <a:lnTo>
                      <a:pt x="176" y="4"/>
                    </a:lnTo>
                    <a:lnTo>
                      <a:pt x="180" y="4"/>
                    </a:lnTo>
                    <a:lnTo>
                      <a:pt x="184" y="4"/>
                    </a:lnTo>
                    <a:lnTo>
                      <a:pt x="188" y="4"/>
                    </a:lnTo>
                    <a:lnTo>
                      <a:pt x="188" y="4"/>
                    </a:lnTo>
                    <a:lnTo>
                      <a:pt x="188"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8" name="Freeform 128">
                <a:extLst>
                  <a:ext uri="{FF2B5EF4-FFF2-40B4-BE49-F238E27FC236}">
                    <a16:creationId xmlns:a16="http://schemas.microsoft.com/office/drawing/2014/main" id="{0CEDC062-8FED-422C-90C4-FA94AEC9C3DD}"/>
                  </a:ext>
                </a:extLst>
              </p:cNvPr>
              <p:cNvSpPr>
                <a:spLocks noEditPoints="1"/>
              </p:cNvSpPr>
              <p:nvPr/>
            </p:nvSpPr>
            <p:spPr bwMode="auto">
              <a:xfrm>
                <a:off x="6621403" y="4788524"/>
                <a:ext cx="334411" cy="464258"/>
              </a:xfrm>
              <a:custGeom>
                <a:avLst/>
                <a:gdLst>
                  <a:gd name="T0" fmla="*/ 10 w 172"/>
                  <a:gd name="T1" fmla="*/ 12 h 236"/>
                  <a:gd name="T2" fmla="*/ 4 w 172"/>
                  <a:gd name="T3" fmla="*/ 22 h 236"/>
                  <a:gd name="T4" fmla="*/ 4 w 172"/>
                  <a:gd name="T5" fmla="*/ 8 h 236"/>
                  <a:gd name="T6" fmla="*/ 14 w 172"/>
                  <a:gd name="T7" fmla="*/ 0 h 236"/>
                  <a:gd name="T8" fmla="*/ 18 w 172"/>
                  <a:gd name="T9" fmla="*/ 4 h 236"/>
                  <a:gd name="T10" fmla="*/ 152 w 172"/>
                  <a:gd name="T11" fmla="*/ 232 h 236"/>
                  <a:gd name="T12" fmla="*/ 134 w 172"/>
                  <a:gd name="T13" fmla="*/ 232 h 236"/>
                  <a:gd name="T14" fmla="*/ 122 w 172"/>
                  <a:gd name="T15" fmla="*/ 232 h 236"/>
                  <a:gd name="T16" fmla="*/ 108 w 172"/>
                  <a:gd name="T17" fmla="*/ 232 h 236"/>
                  <a:gd name="T18" fmla="*/ 96 w 172"/>
                  <a:gd name="T19" fmla="*/ 228 h 236"/>
                  <a:gd name="T20" fmla="*/ 82 w 172"/>
                  <a:gd name="T21" fmla="*/ 224 h 236"/>
                  <a:gd name="T22" fmla="*/ 52 w 172"/>
                  <a:gd name="T23" fmla="*/ 224 h 236"/>
                  <a:gd name="T24" fmla="*/ 34 w 172"/>
                  <a:gd name="T25" fmla="*/ 224 h 236"/>
                  <a:gd name="T26" fmla="*/ 22 w 172"/>
                  <a:gd name="T27" fmla="*/ 216 h 236"/>
                  <a:gd name="T28" fmla="*/ 8 w 172"/>
                  <a:gd name="T29" fmla="*/ 220 h 236"/>
                  <a:gd name="T30" fmla="*/ 0 w 172"/>
                  <a:gd name="T31" fmla="*/ 212 h 236"/>
                  <a:gd name="T32" fmla="*/ 0 w 172"/>
                  <a:gd name="T33" fmla="*/ 198 h 236"/>
                  <a:gd name="T34" fmla="*/ 4 w 172"/>
                  <a:gd name="T35" fmla="*/ 182 h 236"/>
                  <a:gd name="T36" fmla="*/ 8 w 172"/>
                  <a:gd name="T37" fmla="*/ 168 h 236"/>
                  <a:gd name="T38" fmla="*/ 8 w 172"/>
                  <a:gd name="T39" fmla="*/ 154 h 236"/>
                  <a:gd name="T40" fmla="*/ 14 w 172"/>
                  <a:gd name="T41" fmla="*/ 146 h 236"/>
                  <a:gd name="T42" fmla="*/ 18 w 172"/>
                  <a:gd name="T43" fmla="*/ 142 h 236"/>
                  <a:gd name="T44" fmla="*/ 26 w 172"/>
                  <a:gd name="T45" fmla="*/ 130 h 236"/>
                  <a:gd name="T46" fmla="*/ 26 w 172"/>
                  <a:gd name="T47" fmla="*/ 116 h 236"/>
                  <a:gd name="T48" fmla="*/ 22 w 172"/>
                  <a:gd name="T49" fmla="*/ 100 h 236"/>
                  <a:gd name="T50" fmla="*/ 18 w 172"/>
                  <a:gd name="T51" fmla="*/ 90 h 236"/>
                  <a:gd name="T52" fmla="*/ 18 w 172"/>
                  <a:gd name="T53" fmla="*/ 74 h 236"/>
                  <a:gd name="T54" fmla="*/ 18 w 172"/>
                  <a:gd name="T55" fmla="*/ 74 h 236"/>
                  <a:gd name="T56" fmla="*/ 22 w 172"/>
                  <a:gd name="T57" fmla="*/ 64 h 236"/>
                  <a:gd name="T58" fmla="*/ 14 w 172"/>
                  <a:gd name="T59" fmla="*/ 52 h 236"/>
                  <a:gd name="T60" fmla="*/ 10 w 172"/>
                  <a:gd name="T61" fmla="*/ 42 h 236"/>
                  <a:gd name="T62" fmla="*/ 4 w 172"/>
                  <a:gd name="T63" fmla="*/ 26 h 236"/>
                  <a:gd name="T64" fmla="*/ 14 w 172"/>
                  <a:gd name="T65" fmla="*/ 22 h 236"/>
                  <a:gd name="T66" fmla="*/ 22 w 172"/>
                  <a:gd name="T67" fmla="*/ 22 h 236"/>
                  <a:gd name="T68" fmla="*/ 34 w 172"/>
                  <a:gd name="T69" fmla="*/ 26 h 236"/>
                  <a:gd name="T70" fmla="*/ 56 w 172"/>
                  <a:gd name="T71" fmla="*/ 22 h 236"/>
                  <a:gd name="T72" fmla="*/ 66 w 172"/>
                  <a:gd name="T73" fmla="*/ 26 h 236"/>
                  <a:gd name="T74" fmla="*/ 70 w 172"/>
                  <a:gd name="T75" fmla="*/ 42 h 236"/>
                  <a:gd name="T76" fmla="*/ 74 w 172"/>
                  <a:gd name="T77" fmla="*/ 52 h 236"/>
                  <a:gd name="T78" fmla="*/ 82 w 172"/>
                  <a:gd name="T79" fmla="*/ 64 h 236"/>
                  <a:gd name="T80" fmla="*/ 90 w 172"/>
                  <a:gd name="T81" fmla="*/ 60 h 236"/>
                  <a:gd name="T82" fmla="*/ 108 w 172"/>
                  <a:gd name="T83" fmla="*/ 60 h 236"/>
                  <a:gd name="T84" fmla="*/ 108 w 172"/>
                  <a:gd name="T85" fmla="*/ 52 h 236"/>
                  <a:gd name="T86" fmla="*/ 120 w 172"/>
                  <a:gd name="T87" fmla="*/ 44 h 236"/>
                  <a:gd name="T88" fmla="*/ 122 w 172"/>
                  <a:gd name="T89" fmla="*/ 48 h 236"/>
                  <a:gd name="T90" fmla="*/ 142 w 172"/>
                  <a:gd name="T91" fmla="*/ 52 h 236"/>
                  <a:gd name="T92" fmla="*/ 142 w 172"/>
                  <a:gd name="T93" fmla="*/ 68 h 236"/>
                  <a:gd name="T94" fmla="*/ 142 w 172"/>
                  <a:gd name="T95" fmla="*/ 82 h 236"/>
                  <a:gd name="T96" fmla="*/ 146 w 172"/>
                  <a:gd name="T97" fmla="*/ 98 h 236"/>
                  <a:gd name="T98" fmla="*/ 146 w 172"/>
                  <a:gd name="T99" fmla="*/ 108 h 236"/>
                  <a:gd name="T100" fmla="*/ 150 w 172"/>
                  <a:gd name="T101" fmla="*/ 112 h 236"/>
                  <a:gd name="T102" fmla="*/ 164 w 172"/>
                  <a:gd name="T103" fmla="*/ 112 h 236"/>
                  <a:gd name="T104" fmla="*/ 172 w 172"/>
                  <a:gd name="T105" fmla="*/ 112 h 236"/>
                  <a:gd name="T106" fmla="*/ 172 w 172"/>
                  <a:gd name="T107" fmla="*/ 126 h 236"/>
                  <a:gd name="T108" fmla="*/ 172 w 172"/>
                  <a:gd name="T109" fmla="*/ 146 h 236"/>
                  <a:gd name="T110" fmla="*/ 156 w 172"/>
                  <a:gd name="T111" fmla="*/ 146 h 236"/>
                  <a:gd name="T112" fmla="*/ 142 w 172"/>
                  <a:gd name="T113" fmla="*/ 160 h 236"/>
                  <a:gd name="T114" fmla="*/ 142 w 172"/>
                  <a:gd name="T115" fmla="*/ 180 h 236"/>
                  <a:gd name="T116" fmla="*/ 146 w 172"/>
                  <a:gd name="T117" fmla="*/ 202 h 236"/>
                  <a:gd name="T118" fmla="*/ 150 w 172"/>
                  <a:gd name="T119" fmla="*/ 212 h 236"/>
                  <a:gd name="T120" fmla="*/ 164 w 172"/>
                  <a:gd name="T121" fmla="*/ 22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 h="236">
                    <a:moveTo>
                      <a:pt x="18" y="4"/>
                    </a:moveTo>
                    <a:lnTo>
                      <a:pt x="14" y="4"/>
                    </a:lnTo>
                    <a:lnTo>
                      <a:pt x="10" y="8"/>
                    </a:lnTo>
                    <a:lnTo>
                      <a:pt x="10" y="12"/>
                    </a:lnTo>
                    <a:lnTo>
                      <a:pt x="10" y="14"/>
                    </a:lnTo>
                    <a:lnTo>
                      <a:pt x="10" y="22"/>
                    </a:lnTo>
                    <a:lnTo>
                      <a:pt x="8" y="22"/>
                    </a:lnTo>
                    <a:lnTo>
                      <a:pt x="4" y="22"/>
                    </a:lnTo>
                    <a:lnTo>
                      <a:pt x="4" y="18"/>
                    </a:lnTo>
                    <a:lnTo>
                      <a:pt x="4" y="14"/>
                    </a:lnTo>
                    <a:lnTo>
                      <a:pt x="4" y="12"/>
                    </a:lnTo>
                    <a:lnTo>
                      <a:pt x="4" y="8"/>
                    </a:lnTo>
                    <a:lnTo>
                      <a:pt x="4" y="4"/>
                    </a:lnTo>
                    <a:lnTo>
                      <a:pt x="8" y="4"/>
                    </a:lnTo>
                    <a:lnTo>
                      <a:pt x="10" y="0"/>
                    </a:lnTo>
                    <a:lnTo>
                      <a:pt x="14" y="0"/>
                    </a:lnTo>
                    <a:lnTo>
                      <a:pt x="14" y="4"/>
                    </a:lnTo>
                    <a:lnTo>
                      <a:pt x="18" y="4"/>
                    </a:lnTo>
                    <a:lnTo>
                      <a:pt x="18" y="4"/>
                    </a:lnTo>
                    <a:lnTo>
                      <a:pt x="18" y="4"/>
                    </a:lnTo>
                    <a:close/>
                    <a:moveTo>
                      <a:pt x="164" y="228"/>
                    </a:moveTo>
                    <a:lnTo>
                      <a:pt x="160" y="228"/>
                    </a:lnTo>
                    <a:lnTo>
                      <a:pt x="156" y="228"/>
                    </a:lnTo>
                    <a:lnTo>
                      <a:pt x="152" y="232"/>
                    </a:lnTo>
                    <a:lnTo>
                      <a:pt x="150" y="232"/>
                    </a:lnTo>
                    <a:lnTo>
                      <a:pt x="142" y="232"/>
                    </a:lnTo>
                    <a:lnTo>
                      <a:pt x="134" y="236"/>
                    </a:lnTo>
                    <a:lnTo>
                      <a:pt x="134" y="232"/>
                    </a:lnTo>
                    <a:lnTo>
                      <a:pt x="130" y="232"/>
                    </a:lnTo>
                    <a:lnTo>
                      <a:pt x="126" y="236"/>
                    </a:lnTo>
                    <a:lnTo>
                      <a:pt x="122" y="236"/>
                    </a:lnTo>
                    <a:lnTo>
                      <a:pt x="122" y="232"/>
                    </a:lnTo>
                    <a:lnTo>
                      <a:pt x="120" y="232"/>
                    </a:lnTo>
                    <a:lnTo>
                      <a:pt x="116" y="232"/>
                    </a:lnTo>
                    <a:lnTo>
                      <a:pt x="112" y="232"/>
                    </a:lnTo>
                    <a:lnTo>
                      <a:pt x="108" y="232"/>
                    </a:lnTo>
                    <a:lnTo>
                      <a:pt x="104" y="232"/>
                    </a:lnTo>
                    <a:lnTo>
                      <a:pt x="100" y="232"/>
                    </a:lnTo>
                    <a:lnTo>
                      <a:pt x="96" y="232"/>
                    </a:lnTo>
                    <a:lnTo>
                      <a:pt x="96" y="228"/>
                    </a:lnTo>
                    <a:lnTo>
                      <a:pt x="94" y="224"/>
                    </a:lnTo>
                    <a:lnTo>
                      <a:pt x="90" y="224"/>
                    </a:lnTo>
                    <a:lnTo>
                      <a:pt x="86" y="224"/>
                    </a:lnTo>
                    <a:lnTo>
                      <a:pt x="82" y="224"/>
                    </a:lnTo>
                    <a:lnTo>
                      <a:pt x="78" y="224"/>
                    </a:lnTo>
                    <a:lnTo>
                      <a:pt x="66" y="224"/>
                    </a:lnTo>
                    <a:lnTo>
                      <a:pt x="60" y="224"/>
                    </a:lnTo>
                    <a:lnTo>
                      <a:pt x="52" y="224"/>
                    </a:lnTo>
                    <a:lnTo>
                      <a:pt x="44" y="224"/>
                    </a:lnTo>
                    <a:lnTo>
                      <a:pt x="40" y="224"/>
                    </a:lnTo>
                    <a:lnTo>
                      <a:pt x="38" y="224"/>
                    </a:lnTo>
                    <a:lnTo>
                      <a:pt x="34" y="224"/>
                    </a:lnTo>
                    <a:lnTo>
                      <a:pt x="30" y="224"/>
                    </a:lnTo>
                    <a:lnTo>
                      <a:pt x="30" y="220"/>
                    </a:lnTo>
                    <a:lnTo>
                      <a:pt x="26" y="220"/>
                    </a:lnTo>
                    <a:lnTo>
                      <a:pt x="22" y="216"/>
                    </a:lnTo>
                    <a:lnTo>
                      <a:pt x="18" y="216"/>
                    </a:lnTo>
                    <a:lnTo>
                      <a:pt x="14" y="216"/>
                    </a:lnTo>
                    <a:lnTo>
                      <a:pt x="10" y="220"/>
                    </a:lnTo>
                    <a:lnTo>
                      <a:pt x="8" y="220"/>
                    </a:lnTo>
                    <a:lnTo>
                      <a:pt x="4" y="220"/>
                    </a:lnTo>
                    <a:lnTo>
                      <a:pt x="0" y="220"/>
                    </a:lnTo>
                    <a:lnTo>
                      <a:pt x="0" y="216"/>
                    </a:lnTo>
                    <a:lnTo>
                      <a:pt x="0" y="212"/>
                    </a:lnTo>
                    <a:lnTo>
                      <a:pt x="0" y="210"/>
                    </a:lnTo>
                    <a:lnTo>
                      <a:pt x="0" y="206"/>
                    </a:lnTo>
                    <a:lnTo>
                      <a:pt x="0" y="202"/>
                    </a:lnTo>
                    <a:lnTo>
                      <a:pt x="0" y="198"/>
                    </a:lnTo>
                    <a:lnTo>
                      <a:pt x="0" y="194"/>
                    </a:lnTo>
                    <a:lnTo>
                      <a:pt x="4" y="190"/>
                    </a:lnTo>
                    <a:lnTo>
                      <a:pt x="4" y="186"/>
                    </a:lnTo>
                    <a:lnTo>
                      <a:pt x="4" y="182"/>
                    </a:lnTo>
                    <a:lnTo>
                      <a:pt x="4" y="180"/>
                    </a:lnTo>
                    <a:lnTo>
                      <a:pt x="8" y="176"/>
                    </a:lnTo>
                    <a:lnTo>
                      <a:pt x="8" y="172"/>
                    </a:lnTo>
                    <a:lnTo>
                      <a:pt x="8" y="168"/>
                    </a:lnTo>
                    <a:lnTo>
                      <a:pt x="8" y="164"/>
                    </a:lnTo>
                    <a:lnTo>
                      <a:pt x="8" y="160"/>
                    </a:lnTo>
                    <a:lnTo>
                      <a:pt x="10" y="156"/>
                    </a:lnTo>
                    <a:lnTo>
                      <a:pt x="8" y="154"/>
                    </a:lnTo>
                    <a:lnTo>
                      <a:pt x="10" y="154"/>
                    </a:lnTo>
                    <a:lnTo>
                      <a:pt x="10" y="150"/>
                    </a:lnTo>
                    <a:lnTo>
                      <a:pt x="14" y="150"/>
                    </a:lnTo>
                    <a:lnTo>
                      <a:pt x="14" y="146"/>
                    </a:lnTo>
                    <a:lnTo>
                      <a:pt x="14" y="142"/>
                    </a:lnTo>
                    <a:lnTo>
                      <a:pt x="18" y="142"/>
                    </a:lnTo>
                    <a:lnTo>
                      <a:pt x="18" y="138"/>
                    </a:lnTo>
                    <a:lnTo>
                      <a:pt x="18" y="142"/>
                    </a:lnTo>
                    <a:lnTo>
                      <a:pt x="22" y="138"/>
                    </a:lnTo>
                    <a:lnTo>
                      <a:pt x="22" y="134"/>
                    </a:lnTo>
                    <a:lnTo>
                      <a:pt x="26" y="134"/>
                    </a:lnTo>
                    <a:lnTo>
                      <a:pt x="26" y="130"/>
                    </a:lnTo>
                    <a:lnTo>
                      <a:pt x="26" y="126"/>
                    </a:lnTo>
                    <a:lnTo>
                      <a:pt x="26" y="124"/>
                    </a:lnTo>
                    <a:lnTo>
                      <a:pt x="26" y="120"/>
                    </a:lnTo>
                    <a:lnTo>
                      <a:pt x="26" y="116"/>
                    </a:lnTo>
                    <a:lnTo>
                      <a:pt x="30" y="112"/>
                    </a:lnTo>
                    <a:lnTo>
                      <a:pt x="26" y="108"/>
                    </a:lnTo>
                    <a:lnTo>
                      <a:pt x="26" y="104"/>
                    </a:lnTo>
                    <a:lnTo>
                      <a:pt x="22" y="100"/>
                    </a:lnTo>
                    <a:lnTo>
                      <a:pt x="22" y="98"/>
                    </a:lnTo>
                    <a:lnTo>
                      <a:pt x="22" y="94"/>
                    </a:lnTo>
                    <a:lnTo>
                      <a:pt x="18" y="94"/>
                    </a:lnTo>
                    <a:lnTo>
                      <a:pt x="18" y="90"/>
                    </a:lnTo>
                    <a:lnTo>
                      <a:pt x="18" y="86"/>
                    </a:lnTo>
                    <a:lnTo>
                      <a:pt x="18" y="82"/>
                    </a:lnTo>
                    <a:lnTo>
                      <a:pt x="14" y="78"/>
                    </a:lnTo>
                    <a:lnTo>
                      <a:pt x="18" y="74"/>
                    </a:lnTo>
                    <a:lnTo>
                      <a:pt x="18" y="78"/>
                    </a:lnTo>
                    <a:lnTo>
                      <a:pt x="14" y="78"/>
                    </a:lnTo>
                    <a:lnTo>
                      <a:pt x="18" y="78"/>
                    </a:lnTo>
                    <a:lnTo>
                      <a:pt x="18" y="74"/>
                    </a:lnTo>
                    <a:lnTo>
                      <a:pt x="22" y="74"/>
                    </a:lnTo>
                    <a:lnTo>
                      <a:pt x="22" y="70"/>
                    </a:lnTo>
                    <a:lnTo>
                      <a:pt x="22" y="68"/>
                    </a:lnTo>
                    <a:lnTo>
                      <a:pt x="22" y="64"/>
                    </a:lnTo>
                    <a:lnTo>
                      <a:pt x="18" y="64"/>
                    </a:lnTo>
                    <a:lnTo>
                      <a:pt x="18" y="60"/>
                    </a:lnTo>
                    <a:lnTo>
                      <a:pt x="18" y="56"/>
                    </a:lnTo>
                    <a:lnTo>
                      <a:pt x="14" y="52"/>
                    </a:lnTo>
                    <a:lnTo>
                      <a:pt x="14" y="48"/>
                    </a:lnTo>
                    <a:lnTo>
                      <a:pt x="14" y="44"/>
                    </a:lnTo>
                    <a:lnTo>
                      <a:pt x="14" y="42"/>
                    </a:lnTo>
                    <a:lnTo>
                      <a:pt x="10" y="42"/>
                    </a:lnTo>
                    <a:lnTo>
                      <a:pt x="10" y="38"/>
                    </a:lnTo>
                    <a:lnTo>
                      <a:pt x="8" y="34"/>
                    </a:lnTo>
                    <a:lnTo>
                      <a:pt x="8" y="30"/>
                    </a:lnTo>
                    <a:lnTo>
                      <a:pt x="4" y="26"/>
                    </a:lnTo>
                    <a:lnTo>
                      <a:pt x="8" y="26"/>
                    </a:lnTo>
                    <a:lnTo>
                      <a:pt x="10" y="26"/>
                    </a:lnTo>
                    <a:lnTo>
                      <a:pt x="14" y="26"/>
                    </a:lnTo>
                    <a:lnTo>
                      <a:pt x="14" y="22"/>
                    </a:lnTo>
                    <a:lnTo>
                      <a:pt x="18" y="22"/>
                    </a:lnTo>
                    <a:lnTo>
                      <a:pt x="18" y="26"/>
                    </a:lnTo>
                    <a:lnTo>
                      <a:pt x="18" y="22"/>
                    </a:lnTo>
                    <a:lnTo>
                      <a:pt x="22" y="22"/>
                    </a:lnTo>
                    <a:lnTo>
                      <a:pt x="26" y="22"/>
                    </a:lnTo>
                    <a:lnTo>
                      <a:pt x="30" y="22"/>
                    </a:lnTo>
                    <a:lnTo>
                      <a:pt x="34" y="22"/>
                    </a:lnTo>
                    <a:lnTo>
                      <a:pt x="34" y="26"/>
                    </a:lnTo>
                    <a:lnTo>
                      <a:pt x="38" y="26"/>
                    </a:lnTo>
                    <a:lnTo>
                      <a:pt x="40" y="22"/>
                    </a:lnTo>
                    <a:lnTo>
                      <a:pt x="44" y="22"/>
                    </a:lnTo>
                    <a:lnTo>
                      <a:pt x="56" y="22"/>
                    </a:lnTo>
                    <a:lnTo>
                      <a:pt x="60" y="22"/>
                    </a:lnTo>
                    <a:lnTo>
                      <a:pt x="64" y="22"/>
                    </a:lnTo>
                    <a:lnTo>
                      <a:pt x="66" y="22"/>
                    </a:lnTo>
                    <a:lnTo>
                      <a:pt x="66" y="26"/>
                    </a:lnTo>
                    <a:lnTo>
                      <a:pt x="66" y="30"/>
                    </a:lnTo>
                    <a:lnTo>
                      <a:pt x="66" y="34"/>
                    </a:lnTo>
                    <a:lnTo>
                      <a:pt x="70" y="38"/>
                    </a:lnTo>
                    <a:lnTo>
                      <a:pt x="70" y="42"/>
                    </a:lnTo>
                    <a:lnTo>
                      <a:pt x="70" y="44"/>
                    </a:lnTo>
                    <a:lnTo>
                      <a:pt x="70" y="48"/>
                    </a:lnTo>
                    <a:lnTo>
                      <a:pt x="74" y="48"/>
                    </a:lnTo>
                    <a:lnTo>
                      <a:pt x="74" y="52"/>
                    </a:lnTo>
                    <a:lnTo>
                      <a:pt x="78" y="56"/>
                    </a:lnTo>
                    <a:lnTo>
                      <a:pt x="78" y="60"/>
                    </a:lnTo>
                    <a:lnTo>
                      <a:pt x="82" y="60"/>
                    </a:lnTo>
                    <a:lnTo>
                      <a:pt x="82" y="64"/>
                    </a:lnTo>
                    <a:lnTo>
                      <a:pt x="86" y="60"/>
                    </a:lnTo>
                    <a:lnTo>
                      <a:pt x="86" y="64"/>
                    </a:lnTo>
                    <a:lnTo>
                      <a:pt x="90" y="64"/>
                    </a:lnTo>
                    <a:lnTo>
                      <a:pt x="90" y="60"/>
                    </a:lnTo>
                    <a:lnTo>
                      <a:pt x="94" y="60"/>
                    </a:lnTo>
                    <a:lnTo>
                      <a:pt x="96" y="60"/>
                    </a:lnTo>
                    <a:lnTo>
                      <a:pt x="100" y="60"/>
                    </a:lnTo>
                    <a:lnTo>
                      <a:pt x="108" y="60"/>
                    </a:lnTo>
                    <a:lnTo>
                      <a:pt x="104" y="60"/>
                    </a:lnTo>
                    <a:lnTo>
                      <a:pt x="104" y="56"/>
                    </a:lnTo>
                    <a:lnTo>
                      <a:pt x="108" y="56"/>
                    </a:lnTo>
                    <a:lnTo>
                      <a:pt x="108" y="52"/>
                    </a:lnTo>
                    <a:lnTo>
                      <a:pt x="108" y="48"/>
                    </a:lnTo>
                    <a:lnTo>
                      <a:pt x="108" y="44"/>
                    </a:lnTo>
                    <a:lnTo>
                      <a:pt x="116" y="44"/>
                    </a:lnTo>
                    <a:lnTo>
                      <a:pt x="120" y="44"/>
                    </a:lnTo>
                    <a:lnTo>
                      <a:pt x="120" y="42"/>
                    </a:lnTo>
                    <a:lnTo>
                      <a:pt x="122" y="42"/>
                    </a:lnTo>
                    <a:lnTo>
                      <a:pt x="122" y="44"/>
                    </a:lnTo>
                    <a:lnTo>
                      <a:pt x="122" y="48"/>
                    </a:lnTo>
                    <a:lnTo>
                      <a:pt x="130" y="48"/>
                    </a:lnTo>
                    <a:lnTo>
                      <a:pt x="138" y="48"/>
                    </a:lnTo>
                    <a:lnTo>
                      <a:pt x="142" y="48"/>
                    </a:lnTo>
                    <a:lnTo>
                      <a:pt x="142" y="52"/>
                    </a:lnTo>
                    <a:lnTo>
                      <a:pt x="142" y="56"/>
                    </a:lnTo>
                    <a:lnTo>
                      <a:pt x="142" y="60"/>
                    </a:lnTo>
                    <a:lnTo>
                      <a:pt x="142" y="64"/>
                    </a:lnTo>
                    <a:lnTo>
                      <a:pt x="142" y="68"/>
                    </a:lnTo>
                    <a:lnTo>
                      <a:pt x="142" y="70"/>
                    </a:lnTo>
                    <a:lnTo>
                      <a:pt x="142" y="74"/>
                    </a:lnTo>
                    <a:lnTo>
                      <a:pt x="142" y="78"/>
                    </a:lnTo>
                    <a:lnTo>
                      <a:pt x="142" y="82"/>
                    </a:lnTo>
                    <a:lnTo>
                      <a:pt x="142" y="86"/>
                    </a:lnTo>
                    <a:lnTo>
                      <a:pt x="142" y="90"/>
                    </a:lnTo>
                    <a:lnTo>
                      <a:pt x="146" y="94"/>
                    </a:lnTo>
                    <a:lnTo>
                      <a:pt x="146" y="98"/>
                    </a:lnTo>
                    <a:lnTo>
                      <a:pt x="150" y="100"/>
                    </a:lnTo>
                    <a:lnTo>
                      <a:pt x="150" y="104"/>
                    </a:lnTo>
                    <a:lnTo>
                      <a:pt x="150" y="108"/>
                    </a:lnTo>
                    <a:lnTo>
                      <a:pt x="146" y="108"/>
                    </a:lnTo>
                    <a:lnTo>
                      <a:pt x="146" y="112"/>
                    </a:lnTo>
                    <a:lnTo>
                      <a:pt x="146" y="116"/>
                    </a:lnTo>
                    <a:lnTo>
                      <a:pt x="150" y="116"/>
                    </a:lnTo>
                    <a:lnTo>
                      <a:pt x="150" y="112"/>
                    </a:lnTo>
                    <a:lnTo>
                      <a:pt x="152" y="112"/>
                    </a:lnTo>
                    <a:lnTo>
                      <a:pt x="156" y="112"/>
                    </a:lnTo>
                    <a:lnTo>
                      <a:pt x="160" y="112"/>
                    </a:lnTo>
                    <a:lnTo>
                      <a:pt x="164" y="112"/>
                    </a:lnTo>
                    <a:lnTo>
                      <a:pt x="168" y="112"/>
                    </a:lnTo>
                    <a:lnTo>
                      <a:pt x="172" y="112"/>
                    </a:lnTo>
                    <a:lnTo>
                      <a:pt x="172" y="108"/>
                    </a:lnTo>
                    <a:lnTo>
                      <a:pt x="172" y="112"/>
                    </a:lnTo>
                    <a:lnTo>
                      <a:pt x="172" y="116"/>
                    </a:lnTo>
                    <a:lnTo>
                      <a:pt x="172" y="120"/>
                    </a:lnTo>
                    <a:lnTo>
                      <a:pt x="172" y="124"/>
                    </a:lnTo>
                    <a:lnTo>
                      <a:pt x="172" y="126"/>
                    </a:lnTo>
                    <a:lnTo>
                      <a:pt x="172" y="134"/>
                    </a:lnTo>
                    <a:lnTo>
                      <a:pt x="172" y="138"/>
                    </a:lnTo>
                    <a:lnTo>
                      <a:pt x="172" y="142"/>
                    </a:lnTo>
                    <a:lnTo>
                      <a:pt x="172" y="146"/>
                    </a:lnTo>
                    <a:lnTo>
                      <a:pt x="168" y="146"/>
                    </a:lnTo>
                    <a:lnTo>
                      <a:pt x="164" y="146"/>
                    </a:lnTo>
                    <a:lnTo>
                      <a:pt x="160" y="146"/>
                    </a:lnTo>
                    <a:lnTo>
                      <a:pt x="156" y="146"/>
                    </a:lnTo>
                    <a:lnTo>
                      <a:pt x="150" y="146"/>
                    </a:lnTo>
                    <a:lnTo>
                      <a:pt x="142" y="146"/>
                    </a:lnTo>
                    <a:lnTo>
                      <a:pt x="142" y="154"/>
                    </a:lnTo>
                    <a:lnTo>
                      <a:pt x="142" y="160"/>
                    </a:lnTo>
                    <a:lnTo>
                      <a:pt x="142" y="164"/>
                    </a:lnTo>
                    <a:lnTo>
                      <a:pt x="142" y="172"/>
                    </a:lnTo>
                    <a:lnTo>
                      <a:pt x="142" y="176"/>
                    </a:lnTo>
                    <a:lnTo>
                      <a:pt x="142" y="180"/>
                    </a:lnTo>
                    <a:lnTo>
                      <a:pt x="142" y="190"/>
                    </a:lnTo>
                    <a:lnTo>
                      <a:pt x="142" y="198"/>
                    </a:lnTo>
                    <a:lnTo>
                      <a:pt x="142" y="202"/>
                    </a:lnTo>
                    <a:lnTo>
                      <a:pt x="146" y="202"/>
                    </a:lnTo>
                    <a:lnTo>
                      <a:pt x="146" y="206"/>
                    </a:lnTo>
                    <a:lnTo>
                      <a:pt x="146" y="210"/>
                    </a:lnTo>
                    <a:lnTo>
                      <a:pt x="150" y="210"/>
                    </a:lnTo>
                    <a:lnTo>
                      <a:pt x="150" y="212"/>
                    </a:lnTo>
                    <a:lnTo>
                      <a:pt x="152" y="216"/>
                    </a:lnTo>
                    <a:lnTo>
                      <a:pt x="160" y="224"/>
                    </a:lnTo>
                    <a:lnTo>
                      <a:pt x="164" y="228"/>
                    </a:lnTo>
                    <a:lnTo>
                      <a:pt x="164" y="228"/>
                    </a:lnTo>
                    <a:lnTo>
                      <a:pt x="164" y="22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9" name="Freeform 129">
                <a:extLst>
                  <a:ext uri="{FF2B5EF4-FFF2-40B4-BE49-F238E27FC236}">
                    <a16:creationId xmlns:a16="http://schemas.microsoft.com/office/drawing/2014/main" id="{DA228FA2-6B9B-4B6E-94CC-375033D2A8B2}"/>
                  </a:ext>
                </a:extLst>
              </p:cNvPr>
              <p:cNvSpPr>
                <a:spLocks/>
              </p:cNvSpPr>
              <p:nvPr/>
            </p:nvSpPr>
            <p:spPr bwMode="auto">
              <a:xfrm>
                <a:off x="6318100" y="4218037"/>
                <a:ext cx="85547" cy="212457"/>
              </a:xfrm>
              <a:custGeom>
                <a:avLst/>
                <a:gdLst>
                  <a:gd name="T0" fmla="*/ 30 w 44"/>
                  <a:gd name="T1" fmla="*/ 90 h 108"/>
                  <a:gd name="T2" fmla="*/ 26 w 44"/>
                  <a:gd name="T3" fmla="*/ 96 h 108"/>
                  <a:gd name="T4" fmla="*/ 26 w 44"/>
                  <a:gd name="T5" fmla="*/ 104 h 108"/>
                  <a:gd name="T6" fmla="*/ 26 w 44"/>
                  <a:gd name="T7" fmla="*/ 104 h 108"/>
                  <a:gd name="T8" fmla="*/ 22 w 44"/>
                  <a:gd name="T9" fmla="*/ 104 h 108"/>
                  <a:gd name="T10" fmla="*/ 18 w 44"/>
                  <a:gd name="T11" fmla="*/ 108 h 108"/>
                  <a:gd name="T12" fmla="*/ 10 w 44"/>
                  <a:gd name="T13" fmla="*/ 108 h 108"/>
                  <a:gd name="T14" fmla="*/ 10 w 44"/>
                  <a:gd name="T15" fmla="*/ 108 h 108"/>
                  <a:gd name="T16" fmla="*/ 14 w 44"/>
                  <a:gd name="T17" fmla="*/ 108 h 108"/>
                  <a:gd name="T18" fmla="*/ 10 w 44"/>
                  <a:gd name="T19" fmla="*/ 100 h 108"/>
                  <a:gd name="T20" fmla="*/ 10 w 44"/>
                  <a:gd name="T21" fmla="*/ 100 h 108"/>
                  <a:gd name="T22" fmla="*/ 10 w 44"/>
                  <a:gd name="T23" fmla="*/ 96 h 108"/>
                  <a:gd name="T24" fmla="*/ 10 w 44"/>
                  <a:gd name="T25" fmla="*/ 90 h 108"/>
                  <a:gd name="T26" fmla="*/ 10 w 44"/>
                  <a:gd name="T27" fmla="*/ 86 h 108"/>
                  <a:gd name="T28" fmla="*/ 10 w 44"/>
                  <a:gd name="T29" fmla="*/ 78 h 108"/>
                  <a:gd name="T30" fmla="*/ 10 w 44"/>
                  <a:gd name="T31" fmla="*/ 66 h 108"/>
                  <a:gd name="T32" fmla="*/ 10 w 44"/>
                  <a:gd name="T33" fmla="*/ 60 h 108"/>
                  <a:gd name="T34" fmla="*/ 10 w 44"/>
                  <a:gd name="T35" fmla="*/ 56 h 108"/>
                  <a:gd name="T36" fmla="*/ 6 w 44"/>
                  <a:gd name="T37" fmla="*/ 56 h 108"/>
                  <a:gd name="T38" fmla="*/ 6 w 44"/>
                  <a:gd name="T39" fmla="*/ 52 h 108"/>
                  <a:gd name="T40" fmla="*/ 6 w 44"/>
                  <a:gd name="T41" fmla="*/ 48 h 108"/>
                  <a:gd name="T42" fmla="*/ 6 w 44"/>
                  <a:gd name="T43" fmla="*/ 40 h 108"/>
                  <a:gd name="T44" fmla="*/ 0 w 44"/>
                  <a:gd name="T45" fmla="*/ 38 h 108"/>
                  <a:gd name="T46" fmla="*/ 0 w 44"/>
                  <a:gd name="T47" fmla="*/ 34 h 108"/>
                  <a:gd name="T48" fmla="*/ 0 w 44"/>
                  <a:gd name="T49" fmla="*/ 30 h 108"/>
                  <a:gd name="T50" fmla="*/ 0 w 44"/>
                  <a:gd name="T51" fmla="*/ 26 h 108"/>
                  <a:gd name="T52" fmla="*/ 2 w 44"/>
                  <a:gd name="T53" fmla="*/ 22 h 108"/>
                  <a:gd name="T54" fmla="*/ 6 w 44"/>
                  <a:gd name="T55" fmla="*/ 18 h 108"/>
                  <a:gd name="T56" fmla="*/ 6 w 44"/>
                  <a:gd name="T57" fmla="*/ 18 h 108"/>
                  <a:gd name="T58" fmla="*/ 10 w 44"/>
                  <a:gd name="T59" fmla="*/ 18 h 108"/>
                  <a:gd name="T60" fmla="*/ 14 w 44"/>
                  <a:gd name="T61" fmla="*/ 18 h 108"/>
                  <a:gd name="T62" fmla="*/ 18 w 44"/>
                  <a:gd name="T63" fmla="*/ 18 h 108"/>
                  <a:gd name="T64" fmla="*/ 18 w 44"/>
                  <a:gd name="T65" fmla="*/ 14 h 108"/>
                  <a:gd name="T66" fmla="*/ 22 w 44"/>
                  <a:gd name="T67" fmla="*/ 12 h 108"/>
                  <a:gd name="T68" fmla="*/ 22 w 44"/>
                  <a:gd name="T69" fmla="*/ 8 h 108"/>
                  <a:gd name="T70" fmla="*/ 26 w 44"/>
                  <a:gd name="T71" fmla="*/ 4 h 108"/>
                  <a:gd name="T72" fmla="*/ 30 w 44"/>
                  <a:gd name="T73" fmla="*/ 0 h 108"/>
                  <a:gd name="T74" fmla="*/ 34 w 44"/>
                  <a:gd name="T75" fmla="*/ 8 h 108"/>
                  <a:gd name="T76" fmla="*/ 36 w 44"/>
                  <a:gd name="T77" fmla="*/ 12 h 108"/>
                  <a:gd name="T78" fmla="*/ 36 w 44"/>
                  <a:gd name="T79" fmla="*/ 12 h 108"/>
                  <a:gd name="T80" fmla="*/ 40 w 44"/>
                  <a:gd name="T81" fmla="*/ 14 h 108"/>
                  <a:gd name="T82" fmla="*/ 40 w 44"/>
                  <a:gd name="T83" fmla="*/ 22 h 108"/>
                  <a:gd name="T84" fmla="*/ 40 w 44"/>
                  <a:gd name="T85" fmla="*/ 26 h 108"/>
                  <a:gd name="T86" fmla="*/ 40 w 44"/>
                  <a:gd name="T87" fmla="*/ 30 h 108"/>
                  <a:gd name="T88" fmla="*/ 44 w 44"/>
                  <a:gd name="T89" fmla="*/ 30 h 108"/>
                  <a:gd name="T90" fmla="*/ 40 w 44"/>
                  <a:gd name="T91" fmla="*/ 38 h 108"/>
                  <a:gd name="T92" fmla="*/ 40 w 44"/>
                  <a:gd name="T93" fmla="*/ 38 h 108"/>
                  <a:gd name="T94" fmla="*/ 40 w 44"/>
                  <a:gd name="T95" fmla="*/ 40 h 108"/>
                  <a:gd name="T96" fmla="*/ 36 w 44"/>
                  <a:gd name="T97" fmla="*/ 44 h 108"/>
                  <a:gd name="T98" fmla="*/ 36 w 44"/>
                  <a:gd name="T99" fmla="*/ 48 h 108"/>
                  <a:gd name="T100" fmla="*/ 34 w 44"/>
                  <a:gd name="T101" fmla="*/ 52 h 108"/>
                  <a:gd name="T102" fmla="*/ 34 w 44"/>
                  <a:gd name="T103" fmla="*/ 56 h 108"/>
                  <a:gd name="T104" fmla="*/ 30 w 44"/>
                  <a:gd name="T105" fmla="*/ 60 h 108"/>
                  <a:gd name="T106" fmla="*/ 30 w 44"/>
                  <a:gd name="T107" fmla="*/ 60 h 108"/>
                  <a:gd name="T108" fmla="*/ 26 w 44"/>
                  <a:gd name="T109" fmla="*/ 66 h 108"/>
                  <a:gd name="T110" fmla="*/ 26 w 44"/>
                  <a:gd name="T111" fmla="*/ 70 h 108"/>
                  <a:gd name="T112" fmla="*/ 26 w 44"/>
                  <a:gd name="T113" fmla="*/ 74 h 108"/>
                  <a:gd name="T114" fmla="*/ 26 w 44"/>
                  <a:gd name="T115" fmla="*/ 78 h 108"/>
                  <a:gd name="T116" fmla="*/ 26 w 44"/>
                  <a:gd name="T117" fmla="*/ 82 h 108"/>
                  <a:gd name="T118" fmla="*/ 26 w 44"/>
                  <a:gd name="T119" fmla="*/ 8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 h="108">
                    <a:moveTo>
                      <a:pt x="26" y="82"/>
                    </a:moveTo>
                    <a:lnTo>
                      <a:pt x="26" y="82"/>
                    </a:lnTo>
                    <a:lnTo>
                      <a:pt x="26" y="86"/>
                    </a:lnTo>
                    <a:lnTo>
                      <a:pt x="30" y="90"/>
                    </a:lnTo>
                    <a:lnTo>
                      <a:pt x="30" y="92"/>
                    </a:lnTo>
                    <a:lnTo>
                      <a:pt x="26" y="92"/>
                    </a:lnTo>
                    <a:lnTo>
                      <a:pt x="26" y="96"/>
                    </a:lnTo>
                    <a:lnTo>
                      <a:pt x="26" y="96"/>
                    </a:lnTo>
                    <a:lnTo>
                      <a:pt x="26" y="96"/>
                    </a:lnTo>
                    <a:lnTo>
                      <a:pt x="26" y="100"/>
                    </a:lnTo>
                    <a:lnTo>
                      <a:pt x="26" y="100"/>
                    </a:lnTo>
                    <a:lnTo>
                      <a:pt x="26" y="104"/>
                    </a:lnTo>
                    <a:lnTo>
                      <a:pt x="26" y="104"/>
                    </a:lnTo>
                    <a:lnTo>
                      <a:pt x="26" y="104"/>
                    </a:lnTo>
                    <a:lnTo>
                      <a:pt x="26" y="104"/>
                    </a:lnTo>
                    <a:lnTo>
                      <a:pt x="26" y="104"/>
                    </a:lnTo>
                    <a:lnTo>
                      <a:pt x="22" y="104"/>
                    </a:lnTo>
                    <a:lnTo>
                      <a:pt x="22" y="104"/>
                    </a:lnTo>
                    <a:lnTo>
                      <a:pt x="22" y="104"/>
                    </a:lnTo>
                    <a:lnTo>
                      <a:pt x="22" y="104"/>
                    </a:lnTo>
                    <a:lnTo>
                      <a:pt x="22" y="104"/>
                    </a:lnTo>
                    <a:lnTo>
                      <a:pt x="22" y="104"/>
                    </a:lnTo>
                    <a:lnTo>
                      <a:pt x="22" y="108"/>
                    </a:lnTo>
                    <a:lnTo>
                      <a:pt x="18" y="108"/>
                    </a:lnTo>
                    <a:lnTo>
                      <a:pt x="18" y="108"/>
                    </a:lnTo>
                    <a:lnTo>
                      <a:pt x="14" y="108"/>
                    </a:lnTo>
                    <a:lnTo>
                      <a:pt x="14" y="108"/>
                    </a:lnTo>
                    <a:lnTo>
                      <a:pt x="10" y="108"/>
                    </a:lnTo>
                    <a:lnTo>
                      <a:pt x="10" y="108"/>
                    </a:lnTo>
                    <a:lnTo>
                      <a:pt x="10" y="108"/>
                    </a:lnTo>
                    <a:lnTo>
                      <a:pt x="10" y="108"/>
                    </a:lnTo>
                    <a:lnTo>
                      <a:pt x="10" y="108"/>
                    </a:lnTo>
                    <a:lnTo>
                      <a:pt x="10" y="108"/>
                    </a:lnTo>
                    <a:lnTo>
                      <a:pt x="14" y="108"/>
                    </a:lnTo>
                    <a:lnTo>
                      <a:pt x="14" y="108"/>
                    </a:lnTo>
                    <a:lnTo>
                      <a:pt x="14" y="108"/>
                    </a:lnTo>
                    <a:lnTo>
                      <a:pt x="14" y="104"/>
                    </a:lnTo>
                    <a:lnTo>
                      <a:pt x="14" y="104"/>
                    </a:lnTo>
                    <a:lnTo>
                      <a:pt x="10" y="100"/>
                    </a:lnTo>
                    <a:lnTo>
                      <a:pt x="10" y="100"/>
                    </a:lnTo>
                    <a:lnTo>
                      <a:pt x="10" y="100"/>
                    </a:lnTo>
                    <a:lnTo>
                      <a:pt x="10" y="100"/>
                    </a:lnTo>
                    <a:lnTo>
                      <a:pt x="10" y="100"/>
                    </a:lnTo>
                    <a:lnTo>
                      <a:pt x="10" y="100"/>
                    </a:lnTo>
                    <a:lnTo>
                      <a:pt x="10" y="100"/>
                    </a:lnTo>
                    <a:lnTo>
                      <a:pt x="10" y="96"/>
                    </a:lnTo>
                    <a:lnTo>
                      <a:pt x="10" y="96"/>
                    </a:lnTo>
                    <a:lnTo>
                      <a:pt x="10" y="96"/>
                    </a:lnTo>
                    <a:lnTo>
                      <a:pt x="10" y="96"/>
                    </a:lnTo>
                    <a:lnTo>
                      <a:pt x="10" y="92"/>
                    </a:lnTo>
                    <a:lnTo>
                      <a:pt x="10" y="92"/>
                    </a:lnTo>
                    <a:lnTo>
                      <a:pt x="10" y="90"/>
                    </a:lnTo>
                    <a:lnTo>
                      <a:pt x="10" y="90"/>
                    </a:lnTo>
                    <a:lnTo>
                      <a:pt x="10" y="86"/>
                    </a:lnTo>
                    <a:lnTo>
                      <a:pt x="10" y="86"/>
                    </a:lnTo>
                    <a:lnTo>
                      <a:pt x="10" y="86"/>
                    </a:lnTo>
                    <a:lnTo>
                      <a:pt x="10" y="86"/>
                    </a:lnTo>
                    <a:lnTo>
                      <a:pt x="10" y="86"/>
                    </a:lnTo>
                    <a:lnTo>
                      <a:pt x="10" y="82"/>
                    </a:lnTo>
                    <a:lnTo>
                      <a:pt x="10" y="78"/>
                    </a:lnTo>
                    <a:lnTo>
                      <a:pt x="10" y="70"/>
                    </a:lnTo>
                    <a:lnTo>
                      <a:pt x="10" y="70"/>
                    </a:lnTo>
                    <a:lnTo>
                      <a:pt x="10" y="70"/>
                    </a:lnTo>
                    <a:lnTo>
                      <a:pt x="10" y="66"/>
                    </a:lnTo>
                    <a:lnTo>
                      <a:pt x="10" y="64"/>
                    </a:lnTo>
                    <a:lnTo>
                      <a:pt x="10" y="64"/>
                    </a:lnTo>
                    <a:lnTo>
                      <a:pt x="10" y="60"/>
                    </a:lnTo>
                    <a:lnTo>
                      <a:pt x="10" y="60"/>
                    </a:lnTo>
                    <a:lnTo>
                      <a:pt x="10" y="56"/>
                    </a:lnTo>
                    <a:lnTo>
                      <a:pt x="10" y="56"/>
                    </a:lnTo>
                    <a:lnTo>
                      <a:pt x="10" y="56"/>
                    </a:lnTo>
                    <a:lnTo>
                      <a:pt x="10" y="56"/>
                    </a:lnTo>
                    <a:lnTo>
                      <a:pt x="10" y="56"/>
                    </a:lnTo>
                    <a:lnTo>
                      <a:pt x="6" y="56"/>
                    </a:lnTo>
                    <a:lnTo>
                      <a:pt x="6" y="56"/>
                    </a:lnTo>
                    <a:lnTo>
                      <a:pt x="6" y="56"/>
                    </a:lnTo>
                    <a:lnTo>
                      <a:pt x="6" y="52"/>
                    </a:lnTo>
                    <a:lnTo>
                      <a:pt x="6" y="52"/>
                    </a:lnTo>
                    <a:lnTo>
                      <a:pt x="6" y="52"/>
                    </a:lnTo>
                    <a:lnTo>
                      <a:pt x="6" y="52"/>
                    </a:lnTo>
                    <a:lnTo>
                      <a:pt x="6" y="52"/>
                    </a:lnTo>
                    <a:lnTo>
                      <a:pt x="6" y="52"/>
                    </a:lnTo>
                    <a:lnTo>
                      <a:pt x="6" y="48"/>
                    </a:lnTo>
                    <a:lnTo>
                      <a:pt x="6" y="48"/>
                    </a:lnTo>
                    <a:lnTo>
                      <a:pt x="6" y="44"/>
                    </a:lnTo>
                    <a:lnTo>
                      <a:pt x="6" y="44"/>
                    </a:lnTo>
                    <a:lnTo>
                      <a:pt x="6" y="40"/>
                    </a:lnTo>
                    <a:lnTo>
                      <a:pt x="6" y="40"/>
                    </a:lnTo>
                    <a:lnTo>
                      <a:pt x="2" y="40"/>
                    </a:lnTo>
                    <a:lnTo>
                      <a:pt x="2" y="40"/>
                    </a:lnTo>
                    <a:lnTo>
                      <a:pt x="2" y="40"/>
                    </a:lnTo>
                    <a:lnTo>
                      <a:pt x="0" y="38"/>
                    </a:lnTo>
                    <a:lnTo>
                      <a:pt x="0" y="34"/>
                    </a:lnTo>
                    <a:lnTo>
                      <a:pt x="0" y="34"/>
                    </a:lnTo>
                    <a:lnTo>
                      <a:pt x="0" y="34"/>
                    </a:lnTo>
                    <a:lnTo>
                      <a:pt x="0" y="34"/>
                    </a:lnTo>
                    <a:lnTo>
                      <a:pt x="0" y="34"/>
                    </a:lnTo>
                    <a:lnTo>
                      <a:pt x="0" y="30"/>
                    </a:lnTo>
                    <a:lnTo>
                      <a:pt x="0" y="30"/>
                    </a:lnTo>
                    <a:lnTo>
                      <a:pt x="0" y="30"/>
                    </a:lnTo>
                    <a:lnTo>
                      <a:pt x="0" y="30"/>
                    </a:lnTo>
                    <a:lnTo>
                      <a:pt x="0" y="30"/>
                    </a:lnTo>
                    <a:lnTo>
                      <a:pt x="0" y="30"/>
                    </a:lnTo>
                    <a:lnTo>
                      <a:pt x="0" y="26"/>
                    </a:lnTo>
                    <a:lnTo>
                      <a:pt x="0" y="26"/>
                    </a:lnTo>
                    <a:lnTo>
                      <a:pt x="2" y="26"/>
                    </a:lnTo>
                    <a:lnTo>
                      <a:pt x="2" y="26"/>
                    </a:lnTo>
                    <a:lnTo>
                      <a:pt x="2" y="22"/>
                    </a:lnTo>
                    <a:lnTo>
                      <a:pt x="2" y="22"/>
                    </a:lnTo>
                    <a:lnTo>
                      <a:pt x="6" y="22"/>
                    </a:lnTo>
                    <a:lnTo>
                      <a:pt x="6" y="22"/>
                    </a:lnTo>
                    <a:lnTo>
                      <a:pt x="6" y="18"/>
                    </a:lnTo>
                    <a:lnTo>
                      <a:pt x="6" y="18"/>
                    </a:lnTo>
                    <a:lnTo>
                      <a:pt x="6" y="18"/>
                    </a:lnTo>
                    <a:lnTo>
                      <a:pt x="6" y="18"/>
                    </a:lnTo>
                    <a:lnTo>
                      <a:pt x="6" y="18"/>
                    </a:lnTo>
                    <a:lnTo>
                      <a:pt x="6" y="18"/>
                    </a:lnTo>
                    <a:lnTo>
                      <a:pt x="10" y="18"/>
                    </a:lnTo>
                    <a:lnTo>
                      <a:pt x="10" y="18"/>
                    </a:lnTo>
                    <a:lnTo>
                      <a:pt x="10" y="18"/>
                    </a:lnTo>
                    <a:lnTo>
                      <a:pt x="10" y="18"/>
                    </a:lnTo>
                    <a:lnTo>
                      <a:pt x="10" y="18"/>
                    </a:lnTo>
                    <a:lnTo>
                      <a:pt x="14" y="18"/>
                    </a:lnTo>
                    <a:lnTo>
                      <a:pt x="14" y="18"/>
                    </a:lnTo>
                    <a:lnTo>
                      <a:pt x="14" y="18"/>
                    </a:lnTo>
                    <a:lnTo>
                      <a:pt x="14" y="18"/>
                    </a:lnTo>
                    <a:lnTo>
                      <a:pt x="18" y="18"/>
                    </a:lnTo>
                    <a:lnTo>
                      <a:pt x="18" y="18"/>
                    </a:lnTo>
                    <a:lnTo>
                      <a:pt x="18" y="18"/>
                    </a:lnTo>
                    <a:lnTo>
                      <a:pt x="18" y="18"/>
                    </a:lnTo>
                    <a:lnTo>
                      <a:pt x="18" y="18"/>
                    </a:lnTo>
                    <a:lnTo>
                      <a:pt x="18" y="14"/>
                    </a:lnTo>
                    <a:lnTo>
                      <a:pt x="22" y="14"/>
                    </a:lnTo>
                    <a:lnTo>
                      <a:pt x="22" y="14"/>
                    </a:lnTo>
                    <a:lnTo>
                      <a:pt x="22" y="12"/>
                    </a:lnTo>
                    <a:lnTo>
                      <a:pt x="22" y="12"/>
                    </a:lnTo>
                    <a:lnTo>
                      <a:pt x="22" y="12"/>
                    </a:lnTo>
                    <a:lnTo>
                      <a:pt x="22" y="12"/>
                    </a:lnTo>
                    <a:lnTo>
                      <a:pt x="22" y="8"/>
                    </a:lnTo>
                    <a:lnTo>
                      <a:pt x="22" y="8"/>
                    </a:lnTo>
                    <a:lnTo>
                      <a:pt x="22" y="4"/>
                    </a:lnTo>
                    <a:lnTo>
                      <a:pt x="22" y="4"/>
                    </a:lnTo>
                    <a:lnTo>
                      <a:pt x="26" y="4"/>
                    </a:lnTo>
                    <a:lnTo>
                      <a:pt x="26" y="4"/>
                    </a:lnTo>
                    <a:lnTo>
                      <a:pt x="26" y="4"/>
                    </a:lnTo>
                    <a:lnTo>
                      <a:pt x="26" y="4"/>
                    </a:lnTo>
                    <a:lnTo>
                      <a:pt x="30" y="4"/>
                    </a:lnTo>
                    <a:lnTo>
                      <a:pt x="30" y="0"/>
                    </a:lnTo>
                    <a:lnTo>
                      <a:pt x="30" y="4"/>
                    </a:lnTo>
                    <a:lnTo>
                      <a:pt x="30" y="4"/>
                    </a:lnTo>
                    <a:lnTo>
                      <a:pt x="34" y="8"/>
                    </a:lnTo>
                    <a:lnTo>
                      <a:pt x="34" y="8"/>
                    </a:lnTo>
                    <a:lnTo>
                      <a:pt x="34" y="8"/>
                    </a:lnTo>
                    <a:lnTo>
                      <a:pt x="34" y="12"/>
                    </a:lnTo>
                    <a:lnTo>
                      <a:pt x="36" y="12"/>
                    </a:lnTo>
                    <a:lnTo>
                      <a:pt x="36" y="12"/>
                    </a:lnTo>
                    <a:lnTo>
                      <a:pt x="36" y="12"/>
                    </a:lnTo>
                    <a:lnTo>
                      <a:pt x="36" y="12"/>
                    </a:lnTo>
                    <a:lnTo>
                      <a:pt x="36" y="12"/>
                    </a:lnTo>
                    <a:lnTo>
                      <a:pt x="36" y="12"/>
                    </a:lnTo>
                    <a:lnTo>
                      <a:pt x="36" y="12"/>
                    </a:lnTo>
                    <a:lnTo>
                      <a:pt x="40" y="14"/>
                    </a:lnTo>
                    <a:lnTo>
                      <a:pt x="40" y="14"/>
                    </a:lnTo>
                    <a:lnTo>
                      <a:pt x="40" y="14"/>
                    </a:lnTo>
                    <a:lnTo>
                      <a:pt x="36" y="14"/>
                    </a:lnTo>
                    <a:lnTo>
                      <a:pt x="36" y="18"/>
                    </a:lnTo>
                    <a:lnTo>
                      <a:pt x="40" y="22"/>
                    </a:lnTo>
                    <a:lnTo>
                      <a:pt x="40" y="22"/>
                    </a:lnTo>
                    <a:lnTo>
                      <a:pt x="40" y="22"/>
                    </a:lnTo>
                    <a:lnTo>
                      <a:pt x="40" y="22"/>
                    </a:lnTo>
                    <a:lnTo>
                      <a:pt x="40" y="26"/>
                    </a:lnTo>
                    <a:lnTo>
                      <a:pt x="40" y="26"/>
                    </a:lnTo>
                    <a:lnTo>
                      <a:pt x="40" y="26"/>
                    </a:lnTo>
                    <a:lnTo>
                      <a:pt x="40" y="26"/>
                    </a:lnTo>
                    <a:lnTo>
                      <a:pt x="40" y="30"/>
                    </a:lnTo>
                    <a:lnTo>
                      <a:pt x="40" y="30"/>
                    </a:lnTo>
                    <a:lnTo>
                      <a:pt x="40" y="30"/>
                    </a:lnTo>
                    <a:lnTo>
                      <a:pt x="40" y="30"/>
                    </a:lnTo>
                    <a:lnTo>
                      <a:pt x="44" y="30"/>
                    </a:lnTo>
                    <a:lnTo>
                      <a:pt x="44" y="30"/>
                    </a:lnTo>
                    <a:lnTo>
                      <a:pt x="44" y="34"/>
                    </a:lnTo>
                    <a:lnTo>
                      <a:pt x="40" y="34"/>
                    </a:lnTo>
                    <a:lnTo>
                      <a:pt x="40" y="38"/>
                    </a:lnTo>
                    <a:lnTo>
                      <a:pt x="40" y="38"/>
                    </a:lnTo>
                    <a:lnTo>
                      <a:pt x="40" y="38"/>
                    </a:lnTo>
                    <a:lnTo>
                      <a:pt x="40" y="38"/>
                    </a:lnTo>
                    <a:lnTo>
                      <a:pt x="40" y="38"/>
                    </a:lnTo>
                    <a:lnTo>
                      <a:pt x="40" y="38"/>
                    </a:lnTo>
                    <a:lnTo>
                      <a:pt x="40" y="40"/>
                    </a:lnTo>
                    <a:lnTo>
                      <a:pt x="40" y="40"/>
                    </a:lnTo>
                    <a:lnTo>
                      <a:pt x="40" y="40"/>
                    </a:lnTo>
                    <a:lnTo>
                      <a:pt x="40" y="40"/>
                    </a:lnTo>
                    <a:lnTo>
                      <a:pt x="40" y="44"/>
                    </a:lnTo>
                    <a:lnTo>
                      <a:pt x="40" y="44"/>
                    </a:lnTo>
                    <a:lnTo>
                      <a:pt x="36" y="44"/>
                    </a:lnTo>
                    <a:lnTo>
                      <a:pt x="36" y="44"/>
                    </a:lnTo>
                    <a:lnTo>
                      <a:pt x="36" y="44"/>
                    </a:lnTo>
                    <a:lnTo>
                      <a:pt x="36" y="48"/>
                    </a:lnTo>
                    <a:lnTo>
                      <a:pt x="36" y="48"/>
                    </a:lnTo>
                    <a:lnTo>
                      <a:pt x="36" y="48"/>
                    </a:lnTo>
                    <a:lnTo>
                      <a:pt x="36" y="48"/>
                    </a:lnTo>
                    <a:lnTo>
                      <a:pt x="36" y="48"/>
                    </a:lnTo>
                    <a:lnTo>
                      <a:pt x="36" y="48"/>
                    </a:lnTo>
                    <a:lnTo>
                      <a:pt x="34" y="52"/>
                    </a:lnTo>
                    <a:lnTo>
                      <a:pt x="34" y="52"/>
                    </a:lnTo>
                    <a:lnTo>
                      <a:pt x="34" y="52"/>
                    </a:lnTo>
                    <a:lnTo>
                      <a:pt x="34" y="52"/>
                    </a:lnTo>
                    <a:lnTo>
                      <a:pt x="34" y="56"/>
                    </a:lnTo>
                    <a:lnTo>
                      <a:pt x="34" y="56"/>
                    </a:lnTo>
                    <a:lnTo>
                      <a:pt x="34" y="60"/>
                    </a:lnTo>
                    <a:lnTo>
                      <a:pt x="30" y="60"/>
                    </a:lnTo>
                    <a:lnTo>
                      <a:pt x="30" y="60"/>
                    </a:lnTo>
                    <a:lnTo>
                      <a:pt x="30" y="60"/>
                    </a:lnTo>
                    <a:lnTo>
                      <a:pt x="30" y="60"/>
                    </a:lnTo>
                    <a:lnTo>
                      <a:pt x="30" y="60"/>
                    </a:lnTo>
                    <a:lnTo>
                      <a:pt x="30" y="60"/>
                    </a:lnTo>
                    <a:lnTo>
                      <a:pt x="26" y="64"/>
                    </a:lnTo>
                    <a:lnTo>
                      <a:pt x="26" y="64"/>
                    </a:lnTo>
                    <a:lnTo>
                      <a:pt x="26" y="64"/>
                    </a:lnTo>
                    <a:lnTo>
                      <a:pt x="26" y="66"/>
                    </a:lnTo>
                    <a:lnTo>
                      <a:pt x="26" y="66"/>
                    </a:lnTo>
                    <a:lnTo>
                      <a:pt x="26" y="66"/>
                    </a:lnTo>
                    <a:lnTo>
                      <a:pt x="26" y="66"/>
                    </a:lnTo>
                    <a:lnTo>
                      <a:pt x="26" y="70"/>
                    </a:lnTo>
                    <a:lnTo>
                      <a:pt x="26" y="70"/>
                    </a:lnTo>
                    <a:lnTo>
                      <a:pt x="26" y="70"/>
                    </a:lnTo>
                    <a:lnTo>
                      <a:pt x="26" y="70"/>
                    </a:lnTo>
                    <a:lnTo>
                      <a:pt x="26" y="74"/>
                    </a:lnTo>
                    <a:lnTo>
                      <a:pt x="26" y="74"/>
                    </a:lnTo>
                    <a:lnTo>
                      <a:pt x="26" y="74"/>
                    </a:lnTo>
                    <a:lnTo>
                      <a:pt x="26" y="74"/>
                    </a:lnTo>
                    <a:lnTo>
                      <a:pt x="26" y="78"/>
                    </a:lnTo>
                    <a:lnTo>
                      <a:pt x="26" y="78"/>
                    </a:lnTo>
                    <a:lnTo>
                      <a:pt x="26" y="78"/>
                    </a:lnTo>
                    <a:lnTo>
                      <a:pt x="26" y="78"/>
                    </a:lnTo>
                    <a:lnTo>
                      <a:pt x="26" y="82"/>
                    </a:lnTo>
                    <a:lnTo>
                      <a:pt x="26" y="82"/>
                    </a:lnTo>
                    <a:lnTo>
                      <a:pt x="26" y="82"/>
                    </a:lnTo>
                    <a:lnTo>
                      <a:pt x="26" y="82"/>
                    </a:lnTo>
                    <a:lnTo>
                      <a:pt x="26" y="82"/>
                    </a:lnTo>
                    <a:lnTo>
                      <a:pt x="26" y="8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0" name="Freeform 130">
                <a:extLst>
                  <a:ext uri="{FF2B5EF4-FFF2-40B4-BE49-F238E27FC236}">
                    <a16:creationId xmlns:a16="http://schemas.microsoft.com/office/drawing/2014/main" id="{8AAE1B50-2614-420C-900C-341413D6A707}"/>
                  </a:ext>
                </a:extLst>
              </p:cNvPr>
              <p:cNvSpPr>
                <a:spLocks/>
              </p:cNvSpPr>
              <p:nvPr/>
            </p:nvSpPr>
            <p:spPr bwMode="auto">
              <a:xfrm>
                <a:off x="6843049" y="5244913"/>
                <a:ext cx="252753" cy="314752"/>
              </a:xfrm>
              <a:custGeom>
                <a:avLst/>
                <a:gdLst>
                  <a:gd name="T0" fmla="*/ 82 w 130"/>
                  <a:gd name="T1" fmla="*/ 124 h 160"/>
                  <a:gd name="T2" fmla="*/ 80 w 130"/>
                  <a:gd name="T3" fmla="*/ 134 h 160"/>
                  <a:gd name="T4" fmla="*/ 76 w 130"/>
                  <a:gd name="T5" fmla="*/ 142 h 160"/>
                  <a:gd name="T6" fmla="*/ 68 w 130"/>
                  <a:gd name="T7" fmla="*/ 142 h 160"/>
                  <a:gd name="T8" fmla="*/ 64 w 130"/>
                  <a:gd name="T9" fmla="*/ 138 h 160"/>
                  <a:gd name="T10" fmla="*/ 60 w 130"/>
                  <a:gd name="T11" fmla="*/ 138 h 160"/>
                  <a:gd name="T12" fmla="*/ 54 w 130"/>
                  <a:gd name="T13" fmla="*/ 134 h 160"/>
                  <a:gd name="T14" fmla="*/ 46 w 130"/>
                  <a:gd name="T15" fmla="*/ 130 h 160"/>
                  <a:gd name="T16" fmla="*/ 42 w 130"/>
                  <a:gd name="T17" fmla="*/ 138 h 160"/>
                  <a:gd name="T18" fmla="*/ 38 w 130"/>
                  <a:gd name="T19" fmla="*/ 146 h 160"/>
                  <a:gd name="T20" fmla="*/ 30 w 130"/>
                  <a:gd name="T21" fmla="*/ 152 h 160"/>
                  <a:gd name="T22" fmla="*/ 26 w 130"/>
                  <a:gd name="T23" fmla="*/ 156 h 160"/>
                  <a:gd name="T24" fmla="*/ 26 w 130"/>
                  <a:gd name="T25" fmla="*/ 160 h 160"/>
                  <a:gd name="T26" fmla="*/ 20 w 130"/>
                  <a:gd name="T27" fmla="*/ 160 h 160"/>
                  <a:gd name="T28" fmla="*/ 16 w 130"/>
                  <a:gd name="T29" fmla="*/ 160 h 160"/>
                  <a:gd name="T30" fmla="*/ 12 w 130"/>
                  <a:gd name="T31" fmla="*/ 160 h 160"/>
                  <a:gd name="T32" fmla="*/ 8 w 130"/>
                  <a:gd name="T33" fmla="*/ 152 h 160"/>
                  <a:gd name="T34" fmla="*/ 12 w 130"/>
                  <a:gd name="T35" fmla="*/ 150 h 160"/>
                  <a:gd name="T36" fmla="*/ 8 w 130"/>
                  <a:gd name="T37" fmla="*/ 138 h 160"/>
                  <a:gd name="T38" fmla="*/ 4 w 130"/>
                  <a:gd name="T39" fmla="*/ 128 h 160"/>
                  <a:gd name="T40" fmla="*/ 0 w 130"/>
                  <a:gd name="T41" fmla="*/ 124 h 160"/>
                  <a:gd name="T42" fmla="*/ 0 w 130"/>
                  <a:gd name="T43" fmla="*/ 104 h 160"/>
                  <a:gd name="T44" fmla="*/ 0 w 130"/>
                  <a:gd name="T45" fmla="*/ 90 h 160"/>
                  <a:gd name="T46" fmla="*/ 0 w 130"/>
                  <a:gd name="T47" fmla="*/ 74 h 160"/>
                  <a:gd name="T48" fmla="*/ 16 w 130"/>
                  <a:gd name="T49" fmla="*/ 68 h 160"/>
                  <a:gd name="T50" fmla="*/ 16 w 130"/>
                  <a:gd name="T51" fmla="*/ 22 h 160"/>
                  <a:gd name="T52" fmla="*/ 26 w 130"/>
                  <a:gd name="T53" fmla="*/ 8 h 160"/>
                  <a:gd name="T54" fmla="*/ 46 w 130"/>
                  <a:gd name="T55" fmla="*/ 4 h 160"/>
                  <a:gd name="T56" fmla="*/ 50 w 130"/>
                  <a:gd name="T57" fmla="*/ 8 h 160"/>
                  <a:gd name="T58" fmla="*/ 54 w 130"/>
                  <a:gd name="T59" fmla="*/ 12 h 160"/>
                  <a:gd name="T60" fmla="*/ 56 w 130"/>
                  <a:gd name="T61" fmla="*/ 8 h 160"/>
                  <a:gd name="T62" fmla="*/ 64 w 130"/>
                  <a:gd name="T63" fmla="*/ 4 h 160"/>
                  <a:gd name="T64" fmla="*/ 68 w 130"/>
                  <a:gd name="T65" fmla="*/ 0 h 160"/>
                  <a:gd name="T66" fmla="*/ 76 w 130"/>
                  <a:gd name="T67" fmla="*/ 0 h 160"/>
                  <a:gd name="T68" fmla="*/ 76 w 130"/>
                  <a:gd name="T69" fmla="*/ 4 h 160"/>
                  <a:gd name="T70" fmla="*/ 80 w 130"/>
                  <a:gd name="T71" fmla="*/ 8 h 160"/>
                  <a:gd name="T72" fmla="*/ 82 w 130"/>
                  <a:gd name="T73" fmla="*/ 18 h 160"/>
                  <a:gd name="T74" fmla="*/ 86 w 130"/>
                  <a:gd name="T75" fmla="*/ 22 h 160"/>
                  <a:gd name="T76" fmla="*/ 90 w 130"/>
                  <a:gd name="T77" fmla="*/ 30 h 160"/>
                  <a:gd name="T78" fmla="*/ 94 w 130"/>
                  <a:gd name="T79" fmla="*/ 34 h 160"/>
                  <a:gd name="T80" fmla="*/ 102 w 130"/>
                  <a:gd name="T81" fmla="*/ 38 h 160"/>
                  <a:gd name="T82" fmla="*/ 106 w 130"/>
                  <a:gd name="T83" fmla="*/ 46 h 160"/>
                  <a:gd name="T84" fmla="*/ 110 w 130"/>
                  <a:gd name="T85" fmla="*/ 46 h 160"/>
                  <a:gd name="T86" fmla="*/ 110 w 130"/>
                  <a:gd name="T87" fmla="*/ 52 h 160"/>
                  <a:gd name="T88" fmla="*/ 112 w 130"/>
                  <a:gd name="T89" fmla="*/ 64 h 160"/>
                  <a:gd name="T90" fmla="*/ 116 w 130"/>
                  <a:gd name="T91" fmla="*/ 68 h 160"/>
                  <a:gd name="T92" fmla="*/ 120 w 130"/>
                  <a:gd name="T93" fmla="*/ 68 h 160"/>
                  <a:gd name="T94" fmla="*/ 126 w 130"/>
                  <a:gd name="T95" fmla="*/ 68 h 160"/>
                  <a:gd name="T96" fmla="*/ 126 w 130"/>
                  <a:gd name="T97" fmla="*/ 74 h 160"/>
                  <a:gd name="T98" fmla="*/ 130 w 130"/>
                  <a:gd name="T99" fmla="*/ 74 h 160"/>
                  <a:gd name="T100" fmla="*/ 126 w 130"/>
                  <a:gd name="T101" fmla="*/ 78 h 160"/>
                  <a:gd name="T102" fmla="*/ 126 w 130"/>
                  <a:gd name="T103" fmla="*/ 82 h 160"/>
                  <a:gd name="T104" fmla="*/ 116 w 130"/>
                  <a:gd name="T105" fmla="*/ 86 h 160"/>
                  <a:gd name="T106" fmla="*/ 112 w 130"/>
                  <a:gd name="T107" fmla="*/ 90 h 160"/>
                  <a:gd name="T108" fmla="*/ 110 w 130"/>
                  <a:gd name="T109" fmla="*/ 98 h 160"/>
                  <a:gd name="T110" fmla="*/ 102 w 130"/>
                  <a:gd name="T111" fmla="*/ 100 h 160"/>
                  <a:gd name="T112" fmla="*/ 98 w 130"/>
                  <a:gd name="T113" fmla="*/ 108 h 160"/>
                  <a:gd name="T114" fmla="*/ 94 w 130"/>
                  <a:gd name="T115" fmla="*/ 116 h 160"/>
                  <a:gd name="T116" fmla="*/ 90 w 130"/>
                  <a:gd name="T117" fmla="*/ 1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 h="160">
                    <a:moveTo>
                      <a:pt x="90" y="120"/>
                    </a:moveTo>
                    <a:lnTo>
                      <a:pt x="90" y="120"/>
                    </a:lnTo>
                    <a:lnTo>
                      <a:pt x="90" y="120"/>
                    </a:lnTo>
                    <a:lnTo>
                      <a:pt x="90" y="120"/>
                    </a:lnTo>
                    <a:lnTo>
                      <a:pt x="86" y="120"/>
                    </a:lnTo>
                    <a:lnTo>
                      <a:pt x="86" y="120"/>
                    </a:lnTo>
                    <a:lnTo>
                      <a:pt x="82" y="124"/>
                    </a:lnTo>
                    <a:lnTo>
                      <a:pt x="82" y="124"/>
                    </a:lnTo>
                    <a:lnTo>
                      <a:pt x="82" y="124"/>
                    </a:lnTo>
                    <a:lnTo>
                      <a:pt x="82" y="124"/>
                    </a:lnTo>
                    <a:lnTo>
                      <a:pt x="82" y="128"/>
                    </a:lnTo>
                    <a:lnTo>
                      <a:pt x="82" y="130"/>
                    </a:lnTo>
                    <a:lnTo>
                      <a:pt x="80" y="134"/>
                    </a:lnTo>
                    <a:lnTo>
                      <a:pt x="80" y="134"/>
                    </a:lnTo>
                    <a:lnTo>
                      <a:pt x="80" y="138"/>
                    </a:lnTo>
                    <a:lnTo>
                      <a:pt x="80" y="138"/>
                    </a:lnTo>
                    <a:lnTo>
                      <a:pt x="80" y="138"/>
                    </a:lnTo>
                    <a:lnTo>
                      <a:pt x="80" y="138"/>
                    </a:lnTo>
                    <a:lnTo>
                      <a:pt x="76" y="138"/>
                    </a:lnTo>
                    <a:lnTo>
                      <a:pt x="76" y="142"/>
                    </a:lnTo>
                    <a:lnTo>
                      <a:pt x="76" y="142"/>
                    </a:lnTo>
                    <a:lnTo>
                      <a:pt x="72" y="142"/>
                    </a:lnTo>
                    <a:lnTo>
                      <a:pt x="72" y="138"/>
                    </a:lnTo>
                    <a:lnTo>
                      <a:pt x="72" y="138"/>
                    </a:lnTo>
                    <a:lnTo>
                      <a:pt x="72" y="138"/>
                    </a:lnTo>
                    <a:lnTo>
                      <a:pt x="72" y="138"/>
                    </a:lnTo>
                    <a:lnTo>
                      <a:pt x="72" y="142"/>
                    </a:lnTo>
                    <a:lnTo>
                      <a:pt x="68" y="142"/>
                    </a:lnTo>
                    <a:lnTo>
                      <a:pt x="68" y="142"/>
                    </a:lnTo>
                    <a:lnTo>
                      <a:pt x="68" y="142"/>
                    </a:lnTo>
                    <a:lnTo>
                      <a:pt x="68" y="142"/>
                    </a:lnTo>
                    <a:lnTo>
                      <a:pt x="64" y="142"/>
                    </a:lnTo>
                    <a:lnTo>
                      <a:pt x="64" y="142"/>
                    </a:lnTo>
                    <a:lnTo>
                      <a:pt x="64" y="142"/>
                    </a:lnTo>
                    <a:lnTo>
                      <a:pt x="64" y="138"/>
                    </a:lnTo>
                    <a:lnTo>
                      <a:pt x="64" y="138"/>
                    </a:lnTo>
                    <a:lnTo>
                      <a:pt x="64" y="142"/>
                    </a:lnTo>
                    <a:lnTo>
                      <a:pt x="60" y="142"/>
                    </a:lnTo>
                    <a:lnTo>
                      <a:pt x="60" y="138"/>
                    </a:lnTo>
                    <a:lnTo>
                      <a:pt x="60" y="138"/>
                    </a:lnTo>
                    <a:lnTo>
                      <a:pt x="60" y="138"/>
                    </a:lnTo>
                    <a:lnTo>
                      <a:pt x="60" y="138"/>
                    </a:lnTo>
                    <a:lnTo>
                      <a:pt x="60" y="138"/>
                    </a:lnTo>
                    <a:lnTo>
                      <a:pt x="56" y="138"/>
                    </a:lnTo>
                    <a:lnTo>
                      <a:pt x="56" y="138"/>
                    </a:lnTo>
                    <a:lnTo>
                      <a:pt x="56" y="138"/>
                    </a:lnTo>
                    <a:lnTo>
                      <a:pt x="56" y="138"/>
                    </a:lnTo>
                    <a:lnTo>
                      <a:pt x="56" y="138"/>
                    </a:lnTo>
                    <a:lnTo>
                      <a:pt x="54" y="134"/>
                    </a:lnTo>
                    <a:lnTo>
                      <a:pt x="54" y="134"/>
                    </a:lnTo>
                    <a:lnTo>
                      <a:pt x="54" y="134"/>
                    </a:lnTo>
                    <a:lnTo>
                      <a:pt x="54" y="134"/>
                    </a:lnTo>
                    <a:lnTo>
                      <a:pt x="54" y="134"/>
                    </a:lnTo>
                    <a:lnTo>
                      <a:pt x="50" y="130"/>
                    </a:lnTo>
                    <a:lnTo>
                      <a:pt x="50" y="130"/>
                    </a:lnTo>
                    <a:lnTo>
                      <a:pt x="46" y="130"/>
                    </a:lnTo>
                    <a:lnTo>
                      <a:pt x="46" y="130"/>
                    </a:lnTo>
                    <a:lnTo>
                      <a:pt x="42" y="130"/>
                    </a:lnTo>
                    <a:lnTo>
                      <a:pt x="42" y="130"/>
                    </a:lnTo>
                    <a:lnTo>
                      <a:pt x="42" y="134"/>
                    </a:lnTo>
                    <a:lnTo>
                      <a:pt x="42" y="134"/>
                    </a:lnTo>
                    <a:lnTo>
                      <a:pt x="42" y="138"/>
                    </a:lnTo>
                    <a:lnTo>
                      <a:pt x="42" y="138"/>
                    </a:lnTo>
                    <a:lnTo>
                      <a:pt x="42" y="138"/>
                    </a:lnTo>
                    <a:lnTo>
                      <a:pt x="38" y="138"/>
                    </a:lnTo>
                    <a:lnTo>
                      <a:pt x="38" y="138"/>
                    </a:lnTo>
                    <a:lnTo>
                      <a:pt x="38" y="142"/>
                    </a:lnTo>
                    <a:lnTo>
                      <a:pt x="38" y="142"/>
                    </a:lnTo>
                    <a:lnTo>
                      <a:pt x="38" y="146"/>
                    </a:lnTo>
                    <a:lnTo>
                      <a:pt x="38" y="146"/>
                    </a:lnTo>
                    <a:lnTo>
                      <a:pt x="38" y="146"/>
                    </a:lnTo>
                    <a:lnTo>
                      <a:pt x="38" y="146"/>
                    </a:lnTo>
                    <a:lnTo>
                      <a:pt x="38" y="146"/>
                    </a:lnTo>
                    <a:lnTo>
                      <a:pt x="34" y="150"/>
                    </a:lnTo>
                    <a:lnTo>
                      <a:pt x="34" y="150"/>
                    </a:lnTo>
                    <a:lnTo>
                      <a:pt x="30" y="150"/>
                    </a:lnTo>
                    <a:lnTo>
                      <a:pt x="30" y="152"/>
                    </a:lnTo>
                    <a:lnTo>
                      <a:pt x="30" y="152"/>
                    </a:lnTo>
                    <a:lnTo>
                      <a:pt x="30" y="152"/>
                    </a:lnTo>
                    <a:lnTo>
                      <a:pt x="30" y="152"/>
                    </a:lnTo>
                    <a:lnTo>
                      <a:pt x="30" y="156"/>
                    </a:lnTo>
                    <a:lnTo>
                      <a:pt x="30" y="156"/>
                    </a:lnTo>
                    <a:lnTo>
                      <a:pt x="26" y="156"/>
                    </a:lnTo>
                    <a:lnTo>
                      <a:pt x="26" y="156"/>
                    </a:lnTo>
                    <a:lnTo>
                      <a:pt x="26" y="156"/>
                    </a:lnTo>
                    <a:lnTo>
                      <a:pt x="26" y="156"/>
                    </a:lnTo>
                    <a:lnTo>
                      <a:pt x="26" y="156"/>
                    </a:lnTo>
                    <a:lnTo>
                      <a:pt x="26" y="156"/>
                    </a:lnTo>
                    <a:lnTo>
                      <a:pt x="26" y="156"/>
                    </a:lnTo>
                    <a:lnTo>
                      <a:pt x="26" y="160"/>
                    </a:lnTo>
                    <a:lnTo>
                      <a:pt x="26" y="160"/>
                    </a:lnTo>
                    <a:lnTo>
                      <a:pt x="24" y="160"/>
                    </a:lnTo>
                    <a:lnTo>
                      <a:pt x="24" y="160"/>
                    </a:lnTo>
                    <a:lnTo>
                      <a:pt x="24" y="160"/>
                    </a:lnTo>
                    <a:lnTo>
                      <a:pt x="24" y="160"/>
                    </a:lnTo>
                    <a:lnTo>
                      <a:pt x="24" y="160"/>
                    </a:lnTo>
                    <a:lnTo>
                      <a:pt x="20" y="160"/>
                    </a:lnTo>
                    <a:lnTo>
                      <a:pt x="20" y="160"/>
                    </a:lnTo>
                    <a:lnTo>
                      <a:pt x="20" y="160"/>
                    </a:lnTo>
                    <a:lnTo>
                      <a:pt x="20" y="160"/>
                    </a:lnTo>
                    <a:lnTo>
                      <a:pt x="20" y="160"/>
                    </a:lnTo>
                    <a:lnTo>
                      <a:pt x="20" y="160"/>
                    </a:lnTo>
                    <a:lnTo>
                      <a:pt x="16" y="160"/>
                    </a:lnTo>
                    <a:lnTo>
                      <a:pt x="16" y="160"/>
                    </a:lnTo>
                    <a:lnTo>
                      <a:pt x="16" y="160"/>
                    </a:lnTo>
                    <a:lnTo>
                      <a:pt x="16" y="160"/>
                    </a:lnTo>
                    <a:lnTo>
                      <a:pt x="16" y="160"/>
                    </a:lnTo>
                    <a:lnTo>
                      <a:pt x="16" y="160"/>
                    </a:lnTo>
                    <a:lnTo>
                      <a:pt x="16" y="160"/>
                    </a:lnTo>
                    <a:lnTo>
                      <a:pt x="12" y="160"/>
                    </a:lnTo>
                    <a:lnTo>
                      <a:pt x="12" y="160"/>
                    </a:lnTo>
                    <a:lnTo>
                      <a:pt x="12" y="160"/>
                    </a:lnTo>
                    <a:lnTo>
                      <a:pt x="12" y="160"/>
                    </a:lnTo>
                    <a:lnTo>
                      <a:pt x="12" y="160"/>
                    </a:lnTo>
                    <a:lnTo>
                      <a:pt x="12" y="160"/>
                    </a:lnTo>
                    <a:lnTo>
                      <a:pt x="12" y="160"/>
                    </a:lnTo>
                    <a:lnTo>
                      <a:pt x="8" y="160"/>
                    </a:lnTo>
                    <a:lnTo>
                      <a:pt x="8" y="156"/>
                    </a:lnTo>
                    <a:lnTo>
                      <a:pt x="8" y="152"/>
                    </a:lnTo>
                    <a:lnTo>
                      <a:pt x="8" y="152"/>
                    </a:lnTo>
                    <a:lnTo>
                      <a:pt x="8" y="152"/>
                    </a:lnTo>
                    <a:lnTo>
                      <a:pt x="8" y="152"/>
                    </a:lnTo>
                    <a:lnTo>
                      <a:pt x="8" y="152"/>
                    </a:lnTo>
                    <a:lnTo>
                      <a:pt x="12" y="152"/>
                    </a:lnTo>
                    <a:lnTo>
                      <a:pt x="12" y="150"/>
                    </a:lnTo>
                    <a:lnTo>
                      <a:pt x="12" y="150"/>
                    </a:lnTo>
                    <a:lnTo>
                      <a:pt x="12" y="150"/>
                    </a:lnTo>
                    <a:lnTo>
                      <a:pt x="12" y="146"/>
                    </a:lnTo>
                    <a:lnTo>
                      <a:pt x="12" y="142"/>
                    </a:lnTo>
                    <a:lnTo>
                      <a:pt x="12" y="142"/>
                    </a:lnTo>
                    <a:lnTo>
                      <a:pt x="12" y="142"/>
                    </a:lnTo>
                    <a:lnTo>
                      <a:pt x="8" y="138"/>
                    </a:lnTo>
                    <a:lnTo>
                      <a:pt x="8" y="138"/>
                    </a:lnTo>
                    <a:lnTo>
                      <a:pt x="12" y="138"/>
                    </a:lnTo>
                    <a:lnTo>
                      <a:pt x="8" y="134"/>
                    </a:lnTo>
                    <a:lnTo>
                      <a:pt x="8" y="134"/>
                    </a:lnTo>
                    <a:lnTo>
                      <a:pt x="8" y="134"/>
                    </a:lnTo>
                    <a:lnTo>
                      <a:pt x="8" y="130"/>
                    </a:lnTo>
                    <a:lnTo>
                      <a:pt x="8" y="130"/>
                    </a:lnTo>
                    <a:lnTo>
                      <a:pt x="4" y="128"/>
                    </a:lnTo>
                    <a:lnTo>
                      <a:pt x="4" y="128"/>
                    </a:lnTo>
                    <a:lnTo>
                      <a:pt x="4" y="124"/>
                    </a:lnTo>
                    <a:lnTo>
                      <a:pt x="4" y="124"/>
                    </a:lnTo>
                    <a:lnTo>
                      <a:pt x="0" y="124"/>
                    </a:lnTo>
                    <a:lnTo>
                      <a:pt x="0" y="124"/>
                    </a:lnTo>
                    <a:lnTo>
                      <a:pt x="0" y="124"/>
                    </a:lnTo>
                    <a:lnTo>
                      <a:pt x="0" y="124"/>
                    </a:lnTo>
                    <a:lnTo>
                      <a:pt x="0" y="124"/>
                    </a:lnTo>
                    <a:lnTo>
                      <a:pt x="0" y="124"/>
                    </a:lnTo>
                    <a:lnTo>
                      <a:pt x="0" y="120"/>
                    </a:lnTo>
                    <a:lnTo>
                      <a:pt x="0" y="116"/>
                    </a:lnTo>
                    <a:lnTo>
                      <a:pt x="0" y="112"/>
                    </a:lnTo>
                    <a:lnTo>
                      <a:pt x="0" y="108"/>
                    </a:lnTo>
                    <a:lnTo>
                      <a:pt x="0" y="104"/>
                    </a:lnTo>
                    <a:lnTo>
                      <a:pt x="0" y="104"/>
                    </a:lnTo>
                    <a:lnTo>
                      <a:pt x="0" y="100"/>
                    </a:lnTo>
                    <a:lnTo>
                      <a:pt x="0" y="98"/>
                    </a:lnTo>
                    <a:lnTo>
                      <a:pt x="0" y="98"/>
                    </a:lnTo>
                    <a:lnTo>
                      <a:pt x="0" y="94"/>
                    </a:lnTo>
                    <a:lnTo>
                      <a:pt x="0" y="90"/>
                    </a:lnTo>
                    <a:lnTo>
                      <a:pt x="0" y="90"/>
                    </a:lnTo>
                    <a:lnTo>
                      <a:pt x="0" y="90"/>
                    </a:lnTo>
                    <a:lnTo>
                      <a:pt x="0" y="86"/>
                    </a:lnTo>
                    <a:lnTo>
                      <a:pt x="0" y="82"/>
                    </a:lnTo>
                    <a:lnTo>
                      <a:pt x="0" y="78"/>
                    </a:lnTo>
                    <a:lnTo>
                      <a:pt x="0" y="74"/>
                    </a:lnTo>
                    <a:lnTo>
                      <a:pt x="0" y="74"/>
                    </a:lnTo>
                    <a:lnTo>
                      <a:pt x="0" y="74"/>
                    </a:lnTo>
                    <a:lnTo>
                      <a:pt x="4" y="74"/>
                    </a:lnTo>
                    <a:lnTo>
                      <a:pt x="8" y="74"/>
                    </a:lnTo>
                    <a:lnTo>
                      <a:pt x="12" y="74"/>
                    </a:lnTo>
                    <a:lnTo>
                      <a:pt x="16" y="74"/>
                    </a:lnTo>
                    <a:lnTo>
                      <a:pt x="16" y="72"/>
                    </a:lnTo>
                    <a:lnTo>
                      <a:pt x="16" y="72"/>
                    </a:lnTo>
                    <a:lnTo>
                      <a:pt x="16" y="68"/>
                    </a:lnTo>
                    <a:lnTo>
                      <a:pt x="16" y="60"/>
                    </a:lnTo>
                    <a:lnTo>
                      <a:pt x="16" y="56"/>
                    </a:lnTo>
                    <a:lnTo>
                      <a:pt x="16" y="56"/>
                    </a:lnTo>
                    <a:lnTo>
                      <a:pt x="16" y="52"/>
                    </a:lnTo>
                    <a:lnTo>
                      <a:pt x="16" y="42"/>
                    </a:lnTo>
                    <a:lnTo>
                      <a:pt x="16" y="38"/>
                    </a:lnTo>
                    <a:lnTo>
                      <a:pt x="16" y="22"/>
                    </a:lnTo>
                    <a:lnTo>
                      <a:pt x="16" y="16"/>
                    </a:lnTo>
                    <a:lnTo>
                      <a:pt x="16" y="12"/>
                    </a:lnTo>
                    <a:lnTo>
                      <a:pt x="16" y="8"/>
                    </a:lnTo>
                    <a:lnTo>
                      <a:pt x="16" y="8"/>
                    </a:lnTo>
                    <a:lnTo>
                      <a:pt x="20" y="8"/>
                    </a:lnTo>
                    <a:lnTo>
                      <a:pt x="20" y="8"/>
                    </a:lnTo>
                    <a:lnTo>
                      <a:pt x="26" y="8"/>
                    </a:lnTo>
                    <a:lnTo>
                      <a:pt x="30" y="4"/>
                    </a:lnTo>
                    <a:lnTo>
                      <a:pt x="34" y="4"/>
                    </a:lnTo>
                    <a:lnTo>
                      <a:pt x="38" y="4"/>
                    </a:lnTo>
                    <a:lnTo>
                      <a:pt x="46" y="4"/>
                    </a:lnTo>
                    <a:lnTo>
                      <a:pt x="46" y="4"/>
                    </a:lnTo>
                    <a:lnTo>
                      <a:pt x="46" y="4"/>
                    </a:lnTo>
                    <a:lnTo>
                      <a:pt x="46" y="4"/>
                    </a:lnTo>
                    <a:lnTo>
                      <a:pt x="50" y="4"/>
                    </a:lnTo>
                    <a:lnTo>
                      <a:pt x="50" y="4"/>
                    </a:lnTo>
                    <a:lnTo>
                      <a:pt x="50" y="4"/>
                    </a:lnTo>
                    <a:lnTo>
                      <a:pt x="50" y="4"/>
                    </a:lnTo>
                    <a:lnTo>
                      <a:pt x="50" y="8"/>
                    </a:lnTo>
                    <a:lnTo>
                      <a:pt x="50" y="8"/>
                    </a:lnTo>
                    <a:lnTo>
                      <a:pt x="50" y="8"/>
                    </a:lnTo>
                    <a:lnTo>
                      <a:pt x="50" y="8"/>
                    </a:lnTo>
                    <a:lnTo>
                      <a:pt x="50" y="8"/>
                    </a:lnTo>
                    <a:lnTo>
                      <a:pt x="50" y="8"/>
                    </a:lnTo>
                    <a:lnTo>
                      <a:pt x="50" y="12"/>
                    </a:lnTo>
                    <a:lnTo>
                      <a:pt x="50" y="12"/>
                    </a:lnTo>
                    <a:lnTo>
                      <a:pt x="54" y="12"/>
                    </a:lnTo>
                    <a:lnTo>
                      <a:pt x="54" y="12"/>
                    </a:lnTo>
                    <a:lnTo>
                      <a:pt x="54" y="12"/>
                    </a:lnTo>
                    <a:lnTo>
                      <a:pt x="54" y="8"/>
                    </a:lnTo>
                    <a:lnTo>
                      <a:pt x="54" y="8"/>
                    </a:lnTo>
                    <a:lnTo>
                      <a:pt x="54" y="8"/>
                    </a:lnTo>
                    <a:lnTo>
                      <a:pt x="56" y="8"/>
                    </a:lnTo>
                    <a:lnTo>
                      <a:pt x="56" y="8"/>
                    </a:lnTo>
                    <a:lnTo>
                      <a:pt x="56" y="8"/>
                    </a:lnTo>
                    <a:lnTo>
                      <a:pt x="56" y="8"/>
                    </a:lnTo>
                    <a:lnTo>
                      <a:pt x="56" y="4"/>
                    </a:lnTo>
                    <a:lnTo>
                      <a:pt x="60" y="4"/>
                    </a:lnTo>
                    <a:lnTo>
                      <a:pt x="60" y="0"/>
                    </a:lnTo>
                    <a:lnTo>
                      <a:pt x="64" y="0"/>
                    </a:lnTo>
                    <a:lnTo>
                      <a:pt x="64" y="0"/>
                    </a:lnTo>
                    <a:lnTo>
                      <a:pt x="64" y="4"/>
                    </a:lnTo>
                    <a:lnTo>
                      <a:pt x="64" y="4"/>
                    </a:lnTo>
                    <a:lnTo>
                      <a:pt x="64" y="4"/>
                    </a:lnTo>
                    <a:lnTo>
                      <a:pt x="64" y="4"/>
                    </a:lnTo>
                    <a:lnTo>
                      <a:pt x="64" y="4"/>
                    </a:lnTo>
                    <a:lnTo>
                      <a:pt x="64" y="4"/>
                    </a:lnTo>
                    <a:lnTo>
                      <a:pt x="68" y="0"/>
                    </a:lnTo>
                    <a:lnTo>
                      <a:pt x="68" y="0"/>
                    </a:lnTo>
                    <a:lnTo>
                      <a:pt x="72" y="0"/>
                    </a:lnTo>
                    <a:lnTo>
                      <a:pt x="72" y="0"/>
                    </a:lnTo>
                    <a:lnTo>
                      <a:pt x="72" y="0"/>
                    </a:lnTo>
                    <a:lnTo>
                      <a:pt x="72" y="0"/>
                    </a:lnTo>
                    <a:lnTo>
                      <a:pt x="72" y="0"/>
                    </a:lnTo>
                    <a:lnTo>
                      <a:pt x="72" y="0"/>
                    </a:lnTo>
                    <a:lnTo>
                      <a:pt x="76" y="0"/>
                    </a:lnTo>
                    <a:lnTo>
                      <a:pt x="76" y="0"/>
                    </a:lnTo>
                    <a:lnTo>
                      <a:pt x="76" y="0"/>
                    </a:lnTo>
                    <a:lnTo>
                      <a:pt x="76" y="0"/>
                    </a:lnTo>
                    <a:lnTo>
                      <a:pt x="76" y="0"/>
                    </a:lnTo>
                    <a:lnTo>
                      <a:pt x="76" y="0"/>
                    </a:lnTo>
                    <a:lnTo>
                      <a:pt x="76" y="4"/>
                    </a:lnTo>
                    <a:lnTo>
                      <a:pt x="76" y="4"/>
                    </a:lnTo>
                    <a:lnTo>
                      <a:pt x="76" y="4"/>
                    </a:lnTo>
                    <a:lnTo>
                      <a:pt x="76" y="4"/>
                    </a:lnTo>
                    <a:lnTo>
                      <a:pt x="80" y="8"/>
                    </a:lnTo>
                    <a:lnTo>
                      <a:pt x="80" y="8"/>
                    </a:lnTo>
                    <a:lnTo>
                      <a:pt x="80" y="8"/>
                    </a:lnTo>
                    <a:lnTo>
                      <a:pt x="80" y="8"/>
                    </a:lnTo>
                    <a:lnTo>
                      <a:pt x="80" y="8"/>
                    </a:lnTo>
                    <a:lnTo>
                      <a:pt x="80" y="12"/>
                    </a:lnTo>
                    <a:lnTo>
                      <a:pt x="80" y="12"/>
                    </a:lnTo>
                    <a:lnTo>
                      <a:pt x="80" y="12"/>
                    </a:lnTo>
                    <a:lnTo>
                      <a:pt x="82" y="12"/>
                    </a:lnTo>
                    <a:lnTo>
                      <a:pt x="82" y="16"/>
                    </a:lnTo>
                    <a:lnTo>
                      <a:pt x="82" y="18"/>
                    </a:lnTo>
                    <a:lnTo>
                      <a:pt x="82" y="18"/>
                    </a:lnTo>
                    <a:lnTo>
                      <a:pt x="86" y="18"/>
                    </a:lnTo>
                    <a:lnTo>
                      <a:pt x="86" y="18"/>
                    </a:lnTo>
                    <a:lnTo>
                      <a:pt x="86" y="18"/>
                    </a:lnTo>
                    <a:lnTo>
                      <a:pt x="86" y="18"/>
                    </a:lnTo>
                    <a:lnTo>
                      <a:pt x="86" y="22"/>
                    </a:lnTo>
                    <a:lnTo>
                      <a:pt x="86" y="22"/>
                    </a:lnTo>
                    <a:lnTo>
                      <a:pt x="86" y="22"/>
                    </a:lnTo>
                    <a:lnTo>
                      <a:pt x="86" y="22"/>
                    </a:lnTo>
                    <a:lnTo>
                      <a:pt x="86" y="26"/>
                    </a:lnTo>
                    <a:lnTo>
                      <a:pt x="86" y="26"/>
                    </a:lnTo>
                    <a:lnTo>
                      <a:pt x="86" y="30"/>
                    </a:lnTo>
                    <a:lnTo>
                      <a:pt x="86" y="30"/>
                    </a:lnTo>
                    <a:lnTo>
                      <a:pt x="86" y="30"/>
                    </a:lnTo>
                    <a:lnTo>
                      <a:pt x="90" y="30"/>
                    </a:lnTo>
                    <a:lnTo>
                      <a:pt x="90" y="30"/>
                    </a:lnTo>
                    <a:lnTo>
                      <a:pt x="90" y="30"/>
                    </a:lnTo>
                    <a:lnTo>
                      <a:pt x="90" y="34"/>
                    </a:lnTo>
                    <a:lnTo>
                      <a:pt x="94" y="34"/>
                    </a:lnTo>
                    <a:lnTo>
                      <a:pt x="94" y="34"/>
                    </a:lnTo>
                    <a:lnTo>
                      <a:pt x="94" y="34"/>
                    </a:lnTo>
                    <a:lnTo>
                      <a:pt x="94" y="34"/>
                    </a:lnTo>
                    <a:lnTo>
                      <a:pt x="94" y="34"/>
                    </a:lnTo>
                    <a:lnTo>
                      <a:pt x="94" y="34"/>
                    </a:lnTo>
                    <a:lnTo>
                      <a:pt x="94" y="34"/>
                    </a:lnTo>
                    <a:lnTo>
                      <a:pt x="94" y="38"/>
                    </a:lnTo>
                    <a:lnTo>
                      <a:pt x="98" y="38"/>
                    </a:lnTo>
                    <a:lnTo>
                      <a:pt x="102" y="38"/>
                    </a:lnTo>
                    <a:lnTo>
                      <a:pt x="102" y="38"/>
                    </a:lnTo>
                    <a:lnTo>
                      <a:pt x="102" y="42"/>
                    </a:lnTo>
                    <a:lnTo>
                      <a:pt x="106" y="42"/>
                    </a:lnTo>
                    <a:lnTo>
                      <a:pt x="106" y="42"/>
                    </a:lnTo>
                    <a:lnTo>
                      <a:pt x="106" y="46"/>
                    </a:lnTo>
                    <a:lnTo>
                      <a:pt x="106" y="46"/>
                    </a:lnTo>
                    <a:lnTo>
                      <a:pt x="106" y="46"/>
                    </a:lnTo>
                    <a:lnTo>
                      <a:pt x="106" y="46"/>
                    </a:lnTo>
                    <a:lnTo>
                      <a:pt x="106" y="46"/>
                    </a:lnTo>
                    <a:lnTo>
                      <a:pt x="106" y="46"/>
                    </a:lnTo>
                    <a:lnTo>
                      <a:pt x="106" y="46"/>
                    </a:lnTo>
                    <a:lnTo>
                      <a:pt x="106" y="46"/>
                    </a:lnTo>
                    <a:lnTo>
                      <a:pt x="106" y="46"/>
                    </a:lnTo>
                    <a:lnTo>
                      <a:pt x="110" y="46"/>
                    </a:lnTo>
                    <a:lnTo>
                      <a:pt x="110" y="46"/>
                    </a:lnTo>
                    <a:lnTo>
                      <a:pt x="110" y="46"/>
                    </a:lnTo>
                    <a:lnTo>
                      <a:pt x="110" y="48"/>
                    </a:lnTo>
                    <a:lnTo>
                      <a:pt x="110" y="52"/>
                    </a:lnTo>
                    <a:lnTo>
                      <a:pt x="110" y="52"/>
                    </a:lnTo>
                    <a:lnTo>
                      <a:pt x="110" y="52"/>
                    </a:lnTo>
                    <a:lnTo>
                      <a:pt x="110" y="52"/>
                    </a:lnTo>
                    <a:lnTo>
                      <a:pt x="110" y="52"/>
                    </a:lnTo>
                    <a:lnTo>
                      <a:pt x="110" y="56"/>
                    </a:lnTo>
                    <a:lnTo>
                      <a:pt x="110" y="56"/>
                    </a:lnTo>
                    <a:lnTo>
                      <a:pt x="110" y="60"/>
                    </a:lnTo>
                    <a:lnTo>
                      <a:pt x="110" y="60"/>
                    </a:lnTo>
                    <a:lnTo>
                      <a:pt x="112" y="60"/>
                    </a:lnTo>
                    <a:lnTo>
                      <a:pt x="112" y="60"/>
                    </a:lnTo>
                    <a:lnTo>
                      <a:pt x="112" y="64"/>
                    </a:lnTo>
                    <a:lnTo>
                      <a:pt x="112" y="64"/>
                    </a:lnTo>
                    <a:lnTo>
                      <a:pt x="112" y="64"/>
                    </a:lnTo>
                    <a:lnTo>
                      <a:pt x="112" y="64"/>
                    </a:lnTo>
                    <a:lnTo>
                      <a:pt x="112" y="64"/>
                    </a:lnTo>
                    <a:lnTo>
                      <a:pt x="112" y="68"/>
                    </a:lnTo>
                    <a:lnTo>
                      <a:pt x="116" y="68"/>
                    </a:lnTo>
                    <a:lnTo>
                      <a:pt x="116" y="68"/>
                    </a:lnTo>
                    <a:lnTo>
                      <a:pt x="116" y="68"/>
                    </a:lnTo>
                    <a:lnTo>
                      <a:pt x="116" y="68"/>
                    </a:lnTo>
                    <a:lnTo>
                      <a:pt x="120" y="68"/>
                    </a:lnTo>
                    <a:lnTo>
                      <a:pt x="120" y="68"/>
                    </a:lnTo>
                    <a:lnTo>
                      <a:pt x="120" y="68"/>
                    </a:lnTo>
                    <a:lnTo>
                      <a:pt x="120" y="68"/>
                    </a:lnTo>
                    <a:lnTo>
                      <a:pt x="120" y="68"/>
                    </a:lnTo>
                    <a:lnTo>
                      <a:pt x="120" y="68"/>
                    </a:lnTo>
                    <a:lnTo>
                      <a:pt x="120" y="68"/>
                    </a:lnTo>
                    <a:lnTo>
                      <a:pt x="124" y="68"/>
                    </a:lnTo>
                    <a:lnTo>
                      <a:pt x="126" y="68"/>
                    </a:lnTo>
                    <a:lnTo>
                      <a:pt x="126" y="68"/>
                    </a:lnTo>
                    <a:lnTo>
                      <a:pt x="126" y="68"/>
                    </a:lnTo>
                    <a:lnTo>
                      <a:pt x="126" y="68"/>
                    </a:lnTo>
                    <a:lnTo>
                      <a:pt x="126" y="72"/>
                    </a:lnTo>
                    <a:lnTo>
                      <a:pt x="126" y="72"/>
                    </a:lnTo>
                    <a:lnTo>
                      <a:pt x="126" y="72"/>
                    </a:lnTo>
                    <a:lnTo>
                      <a:pt x="126" y="72"/>
                    </a:lnTo>
                    <a:lnTo>
                      <a:pt x="126" y="72"/>
                    </a:lnTo>
                    <a:lnTo>
                      <a:pt x="126" y="72"/>
                    </a:lnTo>
                    <a:lnTo>
                      <a:pt x="126" y="74"/>
                    </a:lnTo>
                    <a:lnTo>
                      <a:pt x="126" y="74"/>
                    </a:lnTo>
                    <a:lnTo>
                      <a:pt x="126" y="74"/>
                    </a:lnTo>
                    <a:lnTo>
                      <a:pt x="126" y="74"/>
                    </a:lnTo>
                    <a:lnTo>
                      <a:pt x="126" y="74"/>
                    </a:lnTo>
                    <a:lnTo>
                      <a:pt x="130" y="74"/>
                    </a:lnTo>
                    <a:lnTo>
                      <a:pt x="130" y="74"/>
                    </a:lnTo>
                    <a:lnTo>
                      <a:pt x="130" y="74"/>
                    </a:lnTo>
                    <a:lnTo>
                      <a:pt x="130" y="74"/>
                    </a:lnTo>
                    <a:lnTo>
                      <a:pt x="130" y="74"/>
                    </a:lnTo>
                    <a:lnTo>
                      <a:pt x="130" y="74"/>
                    </a:lnTo>
                    <a:lnTo>
                      <a:pt x="130" y="74"/>
                    </a:lnTo>
                    <a:lnTo>
                      <a:pt x="130" y="74"/>
                    </a:lnTo>
                    <a:lnTo>
                      <a:pt x="126" y="78"/>
                    </a:lnTo>
                    <a:lnTo>
                      <a:pt x="126" y="78"/>
                    </a:lnTo>
                    <a:lnTo>
                      <a:pt x="126" y="78"/>
                    </a:lnTo>
                    <a:lnTo>
                      <a:pt x="126" y="78"/>
                    </a:lnTo>
                    <a:lnTo>
                      <a:pt x="126" y="78"/>
                    </a:lnTo>
                    <a:lnTo>
                      <a:pt x="126" y="78"/>
                    </a:lnTo>
                    <a:lnTo>
                      <a:pt x="126" y="78"/>
                    </a:lnTo>
                    <a:lnTo>
                      <a:pt x="126" y="82"/>
                    </a:lnTo>
                    <a:lnTo>
                      <a:pt x="126" y="82"/>
                    </a:lnTo>
                    <a:lnTo>
                      <a:pt x="124" y="82"/>
                    </a:lnTo>
                    <a:lnTo>
                      <a:pt x="124" y="82"/>
                    </a:lnTo>
                    <a:lnTo>
                      <a:pt x="120" y="82"/>
                    </a:lnTo>
                    <a:lnTo>
                      <a:pt x="120" y="82"/>
                    </a:lnTo>
                    <a:lnTo>
                      <a:pt x="116" y="82"/>
                    </a:lnTo>
                    <a:lnTo>
                      <a:pt x="116" y="86"/>
                    </a:lnTo>
                    <a:lnTo>
                      <a:pt x="116" y="86"/>
                    </a:lnTo>
                    <a:lnTo>
                      <a:pt x="116" y="86"/>
                    </a:lnTo>
                    <a:lnTo>
                      <a:pt x="116" y="86"/>
                    </a:lnTo>
                    <a:lnTo>
                      <a:pt x="116" y="86"/>
                    </a:lnTo>
                    <a:lnTo>
                      <a:pt x="116" y="86"/>
                    </a:lnTo>
                    <a:lnTo>
                      <a:pt x="116" y="86"/>
                    </a:lnTo>
                    <a:lnTo>
                      <a:pt x="112" y="90"/>
                    </a:lnTo>
                    <a:lnTo>
                      <a:pt x="112" y="90"/>
                    </a:lnTo>
                    <a:lnTo>
                      <a:pt x="112" y="90"/>
                    </a:lnTo>
                    <a:lnTo>
                      <a:pt x="110" y="94"/>
                    </a:lnTo>
                    <a:lnTo>
                      <a:pt x="110" y="94"/>
                    </a:lnTo>
                    <a:lnTo>
                      <a:pt x="110" y="94"/>
                    </a:lnTo>
                    <a:lnTo>
                      <a:pt x="110" y="98"/>
                    </a:lnTo>
                    <a:lnTo>
                      <a:pt x="110" y="98"/>
                    </a:lnTo>
                    <a:lnTo>
                      <a:pt x="110" y="98"/>
                    </a:lnTo>
                    <a:lnTo>
                      <a:pt x="106" y="98"/>
                    </a:lnTo>
                    <a:lnTo>
                      <a:pt x="106" y="98"/>
                    </a:lnTo>
                    <a:lnTo>
                      <a:pt x="106" y="98"/>
                    </a:lnTo>
                    <a:lnTo>
                      <a:pt x="106" y="98"/>
                    </a:lnTo>
                    <a:lnTo>
                      <a:pt x="106" y="98"/>
                    </a:lnTo>
                    <a:lnTo>
                      <a:pt x="102" y="100"/>
                    </a:lnTo>
                    <a:lnTo>
                      <a:pt x="102" y="100"/>
                    </a:lnTo>
                    <a:lnTo>
                      <a:pt x="102" y="100"/>
                    </a:lnTo>
                    <a:lnTo>
                      <a:pt x="102" y="100"/>
                    </a:lnTo>
                    <a:lnTo>
                      <a:pt x="98" y="100"/>
                    </a:lnTo>
                    <a:lnTo>
                      <a:pt x="98" y="104"/>
                    </a:lnTo>
                    <a:lnTo>
                      <a:pt x="98" y="104"/>
                    </a:lnTo>
                    <a:lnTo>
                      <a:pt x="98" y="104"/>
                    </a:lnTo>
                    <a:lnTo>
                      <a:pt x="98" y="108"/>
                    </a:lnTo>
                    <a:lnTo>
                      <a:pt x="98" y="108"/>
                    </a:lnTo>
                    <a:lnTo>
                      <a:pt x="98" y="112"/>
                    </a:lnTo>
                    <a:lnTo>
                      <a:pt x="98" y="112"/>
                    </a:lnTo>
                    <a:lnTo>
                      <a:pt x="98" y="112"/>
                    </a:lnTo>
                    <a:lnTo>
                      <a:pt x="98" y="116"/>
                    </a:lnTo>
                    <a:lnTo>
                      <a:pt x="94" y="116"/>
                    </a:lnTo>
                    <a:lnTo>
                      <a:pt x="94" y="116"/>
                    </a:lnTo>
                    <a:lnTo>
                      <a:pt x="94" y="116"/>
                    </a:lnTo>
                    <a:lnTo>
                      <a:pt x="94" y="120"/>
                    </a:lnTo>
                    <a:lnTo>
                      <a:pt x="94" y="120"/>
                    </a:lnTo>
                    <a:lnTo>
                      <a:pt x="90" y="120"/>
                    </a:lnTo>
                    <a:lnTo>
                      <a:pt x="90" y="120"/>
                    </a:lnTo>
                    <a:lnTo>
                      <a:pt x="90" y="120"/>
                    </a:lnTo>
                    <a:lnTo>
                      <a:pt x="90" y="120"/>
                    </a:lnTo>
                    <a:lnTo>
                      <a:pt x="90" y="120"/>
                    </a:lnTo>
                    <a:lnTo>
                      <a:pt x="90" y="120"/>
                    </a:lnTo>
                    <a:lnTo>
                      <a:pt x="90" y="12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1" name="Freeform 131">
                <a:extLst>
                  <a:ext uri="{FF2B5EF4-FFF2-40B4-BE49-F238E27FC236}">
                    <a16:creationId xmlns:a16="http://schemas.microsoft.com/office/drawing/2014/main" id="{C6222889-01A3-4BB8-84CB-C1D65FCF14A8}"/>
                  </a:ext>
                </a:extLst>
              </p:cNvPr>
              <p:cNvSpPr>
                <a:spLocks/>
              </p:cNvSpPr>
              <p:nvPr/>
            </p:nvSpPr>
            <p:spPr bwMode="auto">
              <a:xfrm>
                <a:off x="6143118" y="4127547"/>
                <a:ext cx="217756" cy="192785"/>
              </a:xfrm>
              <a:custGeom>
                <a:avLst/>
                <a:gdLst>
                  <a:gd name="T0" fmla="*/ 86 w 112"/>
                  <a:gd name="T1" fmla="*/ 72 h 98"/>
                  <a:gd name="T2" fmla="*/ 82 w 112"/>
                  <a:gd name="T3" fmla="*/ 72 h 98"/>
                  <a:gd name="T4" fmla="*/ 74 w 112"/>
                  <a:gd name="T5" fmla="*/ 68 h 98"/>
                  <a:gd name="T6" fmla="*/ 66 w 112"/>
                  <a:gd name="T7" fmla="*/ 72 h 98"/>
                  <a:gd name="T8" fmla="*/ 64 w 112"/>
                  <a:gd name="T9" fmla="*/ 72 h 98"/>
                  <a:gd name="T10" fmla="*/ 56 w 112"/>
                  <a:gd name="T11" fmla="*/ 72 h 98"/>
                  <a:gd name="T12" fmla="*/ 38 w 112"/>
                  <a:gd name="T13" fmla="*/ 72 h 98"/>
                  <a:gd name="T14" fmla="*/ 38 w 112"/>
                  <a:gd name="T15" fmla="*/ 80 h 98"/>
                  <a:gd name="T16" fmla="*/ 38 w 112"/>
                  <a:gd name="T17" fmla="*/ 86 h 98"/>
                  <a:gd name="T18" fmla="*/ 38 w 112"/>
                  <a:gd name="T19" fmla="*/ 94 h 98"/>
                  <a:gd name="T20" fmla="*/ 38 w 112"/>
                  <a:gd name="T21" fmla="*/ 94 h 98"/>
                  <a:gd name="T22" fmla="*/ 40 w 112"/>
                  <a:gd name="T23" fmla="*/ 98 h 98"/>
                  <a:gd name="T24" fmla="*/ 38 w 112"/>
                  <a:gd name="T25" fmla="*/ 98 h 98"/>
                  <a:gd name="T26" fmla="*/ 34 w 112"/>
                  <a:gd name="T27" fmla="*/ 90 h 98"/>
                  <a:gd name="T28" fmla="*/ 26 w 112"/>
                  <a:gd name="T29" fmla="*/ 90 h 98"/>
                  <a:gd name="T30" fmla="*/ 22 w 112"/>
                  <a:gd name="T31" fmla="*/ 90 h 98"/>
                  <a:gd name="T32" fmla="*/ 18 w 112"/>
                  <a:gd name="T33" fmla="*/ 94 h 98"/>
                  <a:gd name="T34" fmla="*/ 14 w 112"/>
                  <a:gd name="T35" fmla="*/ 94 h 98"/>
                  <a:gd name="T36" fmla="*/ 12 w 112"/>
                  <a:gd name="T37" fmla="*/ 94 h 98"/>
                  <a:gd name="T38" fmla="*/ 8 w 112"/>
                  <a:gd name="T39" fmla="*/ 84 h 98"/>
                  <a:gd name="T40" fmla="*/ 4 w 112"/>
                  <a:gd name="T41" fmla="*/ 84 h 98"/>
                  <a:gd name="T42" fmla="*/ 0 w 112"/>
                  <a:gd name="T43" fmla="*/ 80 h 98"/>
                  <a:gd name="T44" fmla="*/ 0 w 112"/>
                  <a:gd name="T45" fmla="*/ 76 h 98"/>
                  <a:gd name="T46" fmla="*/ 0 w 112"/>
                  <a:gd name="T47" fmla="*/ 72 h 98"/>
                  <a:gd name="T48" fmla="*/ 4 w 112"/>
                  <a:gd name="T49" fmla="*/ 68 h 98"/>
                  <a:gd name="T50" fmla="*/ 4 w 112"/>
                  <a:gd name="T51" fmla="*/ 60 h 98"/>
                  <a:gd name="T52" fmla="*/ 8 w 112"/>
                  <a:gd name="T53" fmla="*/ 54 h 98"/>
                  <a:gd name="T54" fmla="*/ 12 w 112"/>
                  <a:gd name="T55" fmla="*/ 54 h 98"/>
                  <a:gd name="T56" fmla="*/ 14 w 112"/>
                  <a:gd name="T57" fmla="*/ 46 h 98"/>
                  <a:gd name="T58" fmla="*/ 14 w 112"/>
                  <a:gd name="T59" fmla="*/ 42 h 98"/>
                  <a:gd name="T60" fmla="*/ 18 w 112"/>
                  <a:gd name="T61" fmla="*/ 42 h 98"/>
                  <a:gd name="T62" fmla="*/ 18 w 112"/>
                  <a:gd name="T63" fmla="*/ 38 h 98"/>
                  <a:gd name="T64" fmla="*/ 18 w 112"/>
                  <a:gd name="T65" fmla="*/ 34 h 98"/>
                  <a:gd name="T66" fmla="*/ 22 w 112"/>
                  <a:gd name="T67" fmla="*/ 28 h 98"/>
                  <a:gd name="T68" fmla="*/ 30 w 112"/>
                  <a:gd name="T69" fmla="*/ 34 h 98"/>
                  <a:gd name="T70" fmla="*/ 30 w 112"/>
                  <a:gd name="T71" fmla="*/ 34 h 98"/>
                  <a:gd name="T72" fmla="*/ 30 w 112"/>
                  <a:gd name="T73" fmla="*/ 30 h 98"/>
                  <a:gd name="T74" fmla="*/ 34 w 112"/>
                  <a:gd name="T75" fmla="*/ 28 h 98"/>
                  <a:gd name="T76" fmla="*/ 38 w 112"/>
                  <a:gd name="T77" fmla="*/ 28 h 98"/>
                  <a:gd name="T78" fmla="*/ 38 w 112"/>
                  <a:gd name="T79" fmla="*/ 20 h 98"/>
                  <a:gd name="T80" fmla="*/ 44 w 112"/>
                  <a:gd name="T81" fmla="*/ 16 h 98"/>
                  <a:gd name="T82" fmla="*/ 48 w 112"/>
                  <a:gd name="T83" fmla="*/ 16 h 98"/>
                  <a:gd name="T84" fmla="*/ 52 w 112"/>
                  <a:gd name="T85" fmla="*/ 12 h 98"/>
                  <a:gd name="T86" fmla="*/ 64 w 112"/>
                  <a:gd name="T87" fmla="*/ 4 h 98"/>
                  <a:gd name="T88" fmla="*/ 70 w 112"/>
                  <a:gd name="T89" fmla="*/ 0 h 98"/>
                  <a:gd name="T90" fmla="*/ 82 w 112"/>
                  <a:gd name="T91" fmla="*/ 4 h 98"/>
                  <a:gd name="T92" fmla="*/ 82 w 112"/>
                  <a:gd name="T93" fmla="*/ 12 h 98"/>
                  <a:gd name="T94" fmla="*/ 82 w 112"/>
                  <a:gd name="T95" fmla="*/ 16 h 98"/>
                  <a:gd name="T96" fmla="*/ 86 w 112"/>
                  <a:gd name="T97" fmla="*/ 24 h 98"/>
                  <a:gd name="T98" fmla="*/ 92 w 112"/>
                  <a:gd name="T99" fmla="*/ 28 h 98"/>
                  <a:gd name="T100" fmla="*/ 96 w 112"/>
                  <a:gd name="T101" fmla="*/ 30 h 98"/>
                  <a:gd name="T102" fmla="*/ 92 w 112"/>
                  <a:gd name="T103" fmla="*/ 30 h 98"/>
                  <a:gd name="T104" fmla="*/ 92 w 112"/>
                  <a:gd name="T105" fmla="*/ 34 h 98"/>
                  <a:gd name="T106" fmla="*/ 100 w 112"/>
                  <a:gd name="T107" fmla="*/ 42 h 98"/>
                  <a:gd name="T108" fmla="*/ 108 w 112"/>
                  <a:gd name="T109" fmla="*/ 42 h 98"/>
                  <a:gd name="T110" fmla="*/ 108 w 112"/>
                  <a:gd name="T111" fmla="*/ 46 h 98"/>
                  <a:gd name="T112" fmla="*/ 112 w 112"/>
                  <a:gd name="T113" fmla="*/ 56 h 98"/>
                  <a:gd name="T114" fmla="*/ 108 w 112"/>
                  <a:gd name="T115" fmla="*/ 60 h 98"/>
                  <a:gd name="T116" fmla="*/ 108 w 112"/>
                  <a:gd name="T117" fmla="*/ 64 h 98"/>
                  <a:gd name="T118" fmla="*/ 100 w 112"/>
                  <a:gd name="T119" fmla="*/ 64 h 98"/>
                  <a:gd name="T120" fmla="*/ 96 w 112"/>
                  <a:gd name="T121" fmla="*/ 64 h 98"/>
                  <a:gd name="T122" fmla="*/ 96 w 112"/>
                  <a:gd name="T123" fmla="*/ 64 h 98"/>
                  <a:gd name="T124" fmla="*/ 92 w 112"/>
                  <a:gd name="T125" fmla="*/ 7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 h="98">
                    <a:moveTo>
                      <a:pt x="90" y="72"/>
                    </a:moveTo>
                    <a:lnTo>
                      <a:pt x="90" y="72"/>
                    </a:lnTo>
                    <a:lnTo>
                      <a:pt x="90" y="72"/>
                    </a:lnTo>
                    <a:lnTo>
                      <a:pt x="90" y="72"/>
                    </a:lnTo>
                    <a:lnTo>
                      <a:pt x="86" y="72"/>
                    </a:lnTo>
                    <a:lnTo>
                      <a:pt x="86" y="72"/>
                    </a:lnTo>
                    <a:lnTo>
                      <a:pt x="86" y="72"/>
                    </a:lnTo>
                    <a:lnTo>
                      <a:pt x="86" y="72"/>
                    </a:lnTo>
                    <a:lnTo>
                      <a:pt x="86" y="72"/>
                    </a:lnTo>
                    <a:lnTo>
                      <a:pt x="82" y="72"/>
                    </a:lnTo>
                    <a:lnTo>
                      <a:pt x="82" y="72"/>
                    </a:lnTo>
                    <a:lnTo>
                      <a:pt x="78" y="68"/>
                    </a:lnTo>
                    <a:lnTo>
                      <a:pt x="78" y="68"/>
                    </a:lnTo>
                    <a:lnTo>
                      <a:pt x="74" y="68"/>
                    </a:lnTo>
                    <a:lnTo>
                      <a:pt x="74" y="68"/>
                    </a:lnTo>
                    <a:lnTo>
                      <a:pt x="74" y="68"/>
                    </a:lnTo>
                    <a:lnTo>
                      <a:pt x="74" y="68"/>
                    </a:lnTo>
                    <a:lnTo>
                      <a:pt x="74" y="72"/>
                    </a:lnTo>
                    <a:lnTo>
                      <a:pt x="70" y="72"/>
                    </a:lnTo>
                    <a:lnTo>
                      <a:pt x="66" y="72"/>
                    </a:lnTo>
                    <a:lnTo>
                      <a:pt x="66" y="72"/>
                    </a:lnTo>
                    <a:lnTo>
                      <a:pt x="66" y="72"/>
                    </a:lnTo>
                    <a:lnTo>
                      <a:pt x="66" y="72"/>
                    </a:lnTo>
                    <a:lnTo>
                      <a:pt x="66" y="72"/>
                    </a:lnTo>
                    <a:lnTo>
                      <a:pt x="64" y="72"/>
                    </a:lnTo>
                    <a:lnTo>
                      <a:pt x="64" y="72"/>
                    </a:lnTo>
                    <a:lnTo>
                      <a:pt x="60" y="72"/>
                    </a:lnTo>
                    <a:lnTo>
                      <a:pt x="60" y="72"/>
                    </a:lnTo>
                    <a:lnTo>
                      <a:pt x="56" y="72"/>
                    </a:lnTo>
                    <a:lnTo>
                      <a:pt x="56" y="72"/>
                    </a:lnTo>
                    <a:lnTo>
                      <a:pt x="52" y="72"/>
                    </a:lnTo>
                    <a:lnTo>
                      <a:pt x="48" y="72"/>
                    </a:lnTo>
                    <a:lnTo>
                      <a:pt x="44" y="72"/>
                    </a:lnTo>
                    <a:lnTo>
                      <a:pt x="40" y="72"/>
                    </a:lnTo>
                    <a:lnTo>
                      <a:pt x="38" y="72"/>
                    </a:lnTo>
                    <a:lnTo>
                      <a:pt x="38" y="72"/>
                    </a:lnTo>
                    <a:lnTo>
                      <a:pt x="38" y="72"/>
                    </a:lnTo>
                    <a:lnTo>
                      <a:pt x="38" y="76"/>
                    </a:lnTo>
                    <a:lnTo>
                      <a:pt x="38" y="76"/>
                    </a:lnTo>
                    <a:lnTo>
                      <a:pt x="38" y="80"/>
                    </a:lnTo>
                    <a:lnTo>
                      <a:pt x="38" y="80"/>
                    </a:lnTo>
                    <a:lnTo>
                      <a:pt x="38" y="80"/>
                    </a:lnTo>
                    <a:lnTo>
                      <a:pt x="38" y="84"/>
                    </a:lnTo>
                    <a:lnTo>
                      <a:pt x="38" y="84"/>
                    </a:lnTo>
                    <a:lnTo>
                      <a:pt x="38" y="86"/>
                    </a:lnTo>
                    <a:lnTo>
                      <a:pt x="38" y="86"/>
                    </a:lnTo>
                    <a:lnTo>
                      <a:pt x="38" y="86"/>
                    </a:lnTo>
                    <a:lnTo>
                      <a:pt x="38" y="90"/>
                    </a:lnTo>
                    <a:lnTo>
                      <a:pt x="40" y="90"/>
                    </a:lnTo>
                    <a:lnTo>
                      <a:pt x="38" y="94"/>
                    </a:lnTo>
                    <a:lnTo>
                      <a:pt x="38" y="94"/>
                    </a:lnTo>
                    <a:lnTo>
                      <a:pt x="40" y="94"/>
                    </a:lnTo>
                    <a:lnTo>
                      <a:pt x="40" y="94"/>
                    </a:lnTo>
                    <a:lnTo>
                      <a:pt x="40" y="94"/>
                    </a:lnTo>
                    <a:lnTo>
                      <a:pt x="38" y="94"/>
                    </a:lnTo>
                    <a:lnTo>
                      <a:pt x="38" y="98"/>
                    </a:lnTo>
                    <a:lnTo>
                      <a:pt x="40" y="98"/>
                    </a:lnTo>
                    <a:lnTo>
                      <a:pt x="40" y="98"/>
                    </a:lnTo>
                    <a:lnTo>
                      <a:pt x="40" y="98"/>
                    </a:lnTo>
                    <a:lnTo>
                      <a:pt x="40" y="98"/>
                    </a:lnTo>
                    <a:lnTo>
                      <a:pt x="40" y="98"/>
                    </a:lnTo>
                    <a:lnTo>
                      <a:pt x="40" y="98"/>
                    </a:lnTo>
                    <a:lnTo>
                      <a:pt x="38" y="98"/>
                    </a:lnTo>
                    <a:lnTo>
                      <a:pt x="38" y="98"/>
                    </a:lnTo>
                    <a:lnTo>
                      <a:pt x="38" y="98"/>
                    </a:lnTo>
                    <a:lnTo>
                      <a:pt x="38" y="98"/>
                    </a:lnTo>
                    <a:lnTo>
                      <a:pt x="38" y="94"/>
                    </a:lnTo>
                    <a:lnTo>
                      <a:pt x="38" y="94"/>
                    </a:lnTo>
                    <a:lnTo>
                      <a:pt x="38" y="94"/>
                    </a:lnTo>
                    <a:lnTo>
                      <a:pt x="34" y="90"/>
                    </a:lnTo>
                    <a:lnTo>
                      <a:pt x="34" y="90"/>
                    </a:lnTo>
                    <a:lnTo>
                      <a:pt x="30" y="90"/>
                    </a:lnTo>
                    <a:lnTo>
                      <a:pt x="26" y="90"/>
                    </a:lnTo>
                    <a:lnTo>
                      <a:pt x="26" y="90"/>
                    </a:lnTo>
                    <a:lnTo>
                      <a:pt x="26" y="90"/>
                    </a:lnTo>
                    <a:lnTo>
                      <a:pt x="22" y="90"/>
                    </a:lnTo>
                    <a:lnTo>
                      <a:pt x="22" y="90"/>
                    </a:lnTo>
                    <a:lnTo>
                      <a:pt x="22" y="90"/>
                    </a:lnTo>
                    <a:lnTo>
                      <a:pt x="22" y="90"/>
                    </a:lnTo>
                    <a:lnTo>
                      <a:pt x="22" y="90"/>
                    </a:lnTo>
                    <a:lnTo>
                      <a:pt x="18" y="90"/>
                    </a:lnTo>
                    <a:lnTo>
                      <a:pt x="18" y="94"/>
                    </a:lnTo>
                    <a:lnTo>
                      <a:pt x="18" y="94"/>
                    </a:lnTo>
                    <a:lnTo>
                      <a:pt x="18" y="94"/>
                    </a:lnTo>
                    <a:lnTo>
                      <a:pt x="18" y="94"/>
                    </a:lnTo>
                    <a:lnTo>
                      <a:pt x="18" y="94"/>
                    </a:lnTo>
                    <a:lnTo>
                      <a:pt x="18" y="94"/>
                    </a:lnTo>
                    <a:lnTo>
                      <a:pt x="14" y="94"/>
                    </a:lnTo>
                    <a:lnTo>
                      <a:pt x="14" y="94"/>
                    </a:lnTo>
                    <a:lnTo>
                      <a:pt x="14" y="94"/>
                    </a:lnTo>
                    <a:lnTo>
                      <a:pt x="12" y="94"/>
                    </a:lnTo>
                    <a:lnTo>
                      <a:pt x="12" y="94"/>
                    </a:lnTo>
                    <a:lnTo>
                      <a:pt x="12" y="94"/>
                    </a:lnTo>
                    <a:lnTo>
                      <a:pt x="12" y="94"/>
                    </a:lnTo>
                    <a:lnTo>
                      <a:pt x="12" y="94"/>
                    </a:lnTo>
                    <a:lnTo>
                      <a:pt x="12" y="90"/>
                    </a:lnTo>
                    <a:lnTo>
                      <a:pt x="12" y="90"/>
                    </a:lnTo>
                    <a:lnTo>
                      <a:pt x="8" y="90"/>
                    </a:lnTo>
                    <a:lnTo>
                      <a:pt x="8" y="86"/>
                    </a:lnTo>
                    <a:lnTo>
                      <a:pt x="8" y="84"/>
                    </a:lnTo>
                    <a:lnTo>
                      <a:pt x="4" y="84"/>
                    </a:lnTo>
                    <a:lnTo>
                      <a:pt x="4" y="84"/>
                    </a:lnTo>
                    <a:lnTo>
                      <a:pt x="4" y="84"/>
                    </a:lnTo>
                    <a:lnTo>
                      <a:pt x="4" y="84"/>
                    </a:lnTo>
                    <a:lnTo>
                      <a:pt x="4" y="84"/>
                    </a:lnTo>
                    <a:lnTo>
                      <a:pt x="0" y="84"/>
                    </a:lnTo>
                    <a:lnTo>
                      <a:pt x="0" y="84"/>
                    </a:lnTo>
                    <a:lnTo>
                      <a:pt x="0" y="84"/>
                    </a:lnTo>
                    <a:lnTo>
                      <a:pt x="0" y="84"/>
                    </a:lnTo>
                    <a:lnTo>
                      <a:pt x="0" y="80"/>
                    </a:lnTo>
                    <a:lnTo>
                      <a:pt x="0" y="80"/>
                    </a:lnTo>
                    <a:lnTo>
                      <a:pt x="0" y="76"/>
                    </a:lnTo>
                    <a:lnTo>
                      <a:pt x="0" y="76"/>
                    </a:lnTo>
                    <a:lnTo>
                      <a:pt x="0" y="76"/>
                    </a:lnTo>
                    <a:lnTo>
                      <a:pt x="0" y="76"/>
                    </a:lnTo>
                    <a:lnTo>
                      <a:pt x="0" y="76"/>
                    </a:lnTo>
                    <a:lnTo>
                      <a:pt x="0" y="72"/>
                    </a:lnTo>
                    <a:lnTo>
                      <a:pt x="0" y="72"/>
                    </a:lnTo>
                    <a:lnTo>
                      <a:pt x="0" y="72"/>
                    </a:lnTo>
                    <a:lnTo>
                      <a:pt x="0" y="72"/>
                    </a:lnTo>
                    <a:lnTo>
                      <a:pt x="0" y="72"/>
                    </a:lnTo>
                    <a:lnTo>
                      <a:pt x="4" y="72"/>
                    </a:lnTo>
                    <a:lnTo>
                      <a:pt x="4" y="68"/>
                    </a:lnTo>
                    <a:lnTo>
                      <a:pt x="4" y="68"/>
                    </a:lnTo>
                    <a:lnTo>
                      <a:pt x="4" y="68"/>
                    </a:lnTo>
                    <a:lnTo>
                      <a:pt x="4" y="68"/>
                    </a:lnTo>
                    <a:lnTo>
                      <a:pt x="4" y="64"/>
                    </a:lnTo>
                    <a:lnTo>
                      <a:pt x="4" y="60"/>
                    </a:lnTo>
                    <a:lnTo>
                      <a:pt x="4" y="60"/>
                    </a:lnTo>
                    <a:lnTo>
                      <a:pt x="4" y="60"/>
                    </a:lnTo>
                    <a:lnTo>
                      <a:pt x="4" y="56"/>
                    </a:lnTo>
                    <a:lnTo>
                      <a:pt x="4" y="56"/>
                    </a:lnTo>
                    <a:lnTo>
                      <a:pt x="4" y="56"/>
                    </a:lnTo>
                    <a:lnTo>
                      <a:pt x="4" y="56"/>
                    </a:lnTo>
                    <a:lnTo>
                      <a:pt x="8" y="54"/>
                    </a:lnTo>
                    <a:lnTo>
                      <a:pt x="8" y="54"/>
                    </a:lnTo>
                    <a:lnTo>
                      <a:pt x="8" y="54"/>
                    </a:lnTo>
                    <a:lnTo>
                      <a:pt x="12" y="54"/>
                    </a:lnTo>
                    <a:lnTo>
                      <a:pt x="12" y="54"/>
                    </a:lnTo>
                    <a:lnTo>
                      <a:pt x="12" y="54"/>
                    </a:lnTo>
                    <a:lnTo>
                      <a:pt x="12" y="54"/>
                    </a:lnTo>
                    <a:lnTo>
                      <a:pt x="14" y="50"/>
                    </a:lnTo>
                    <a:lnTo>
                      <a:pt x="14" y="50"/>
                    </a:lnTo>
                    <a:lnTo>
                      <a:pt x="14" y="50"/>
                    </a:lnTo>
                    <a:lnTo>
                      <a:pt x="14" y="46"/>
                    </a:lnTo>
                    <a:lnTo>
                      <a:pt x="14" y="46"/>
                    </a:lnTo>
                    <a:lnTo>
                      <a:pt x="14" y="46"/>
                    </a:lnTo>
                    <a:lnTo>
                      <a:pt x="14" y="46"/>
                    </a:lnTo>
                    <a:lnTo>
                      <a:pt x="14" y="42"/>
                    </a:lnTo>
                    <a:lnTo>
                      <a:pt x="14" y="42"/>
                    </a:lnTo>
                    <a:lnTo>
                      <a:pt x="14" y="42"/>
                    </a:lnTo>
                    <a:lnTo>
                      <a:pt x="14" y="42"/>
                    </a:lnTo>
                    <a:lnTo>
                      <a:pt x="14" y="42"/>
                    </a:lnTo>
                    <a:lnTo>
                      <a:pt x="18" y="42"/>
                    </a:lnTo>
                    <a:lnTo>
                      <a:pt x="18" y="42"/>
                    </a:lnTo>
                    <a:lnTo>
                      <a:pt x="18" y="42"/>
                    </a:lnTo>
                    <a:lnTo>
                      <a:pt x="18" y="42"/>
                    </a:lnTo>
                    <a:lnTo>
                      <a:pt x="18" y="38"/>
                    </a:lnTo>
                    <a:lnTo>
                      <a:pt x="18" y="38"/>
                    </a:lnTo>
                    <a:lnTo>
                      <a:pt x="18" y="38"/>
                    </a:lnTo>
                    <a:lnTo>
                      <a:pt x="18" y="38"/>
                    </a:lnTo>
                    <a:lnTo>
                      <a:pt x="18" y="38"/>
                    </a:lnTo>
                    <a:lnTo>
                      <a:pt x="18" y="34"/>
                    </a:lnTo>
                    <a:lnTo>
                      <a:pt x="18" y="34"/>
                    </a:lnTo>
                    <a:lnTo>
                      <a:pt x="18" y="34"/>
                    </a:lnTo>
                    <a:lnTo>
                      <a:pt x="18" y="30"/>
                    </a:lnTo>
                    <a:lnTo>
                      <a:pt x="18" y="30"/>
                    </a:lnTo>
                    <a:lnTo>
                      <a:pt x="22" y="28"/>
                    </a:lnTo>
                    <a:lnTo>
                      <a:pt x="22" y="28"/>
                    </a:lnTo>
                    <a:lnTo>
                      <a:pt x="22" y="28"/>
                    </a:lnTo>
                    <a:lnTo>
                      <a:pt x="22" y="30"/>
                    </a:lnTo>
                    <a:lnTo>
                      <a:pt x="26" y="30"/>
                    </a:lnTo>
                    <a:lnTo>
                      <a:pt x="26" y="34"/>
                    </a:lnTo>
                    <a:lnTo>
                      <a:pt x="26" y="34"/>
                    </a:lnTo>
                    <a:lnTo>
                      <a:pt x="30" y="34"/>
                    </a:lnTo>
                    <a:lnTo>
                      <a:pt x="30" y="34"/>
                    </a:lnTo>
                    <a:lnTo>
                      <a:pt x="30" y="34"/>
                    </a:lnTo>
                    <a:lnTo>
                      <a:pt x="30" y="34"/>
                    </a:lnTo>
                    <a:lnTo>
                      <a:pt x="30" y="34"/>
                    </a:lnTo>
                    <a:lnTo>
                      <a:pt x="30" y="34"/>
                    </a:lnTo>
                    <a:lnTo>
                      <a:pt x="30" y="34"/>
                    </a:lnTo>
                    <a:lnTo>
                      <a:pt x="30" y="30"/>
                    </a:lnTo>
                    <a:lnTo>
                      <a:pt x="30" y="30"/>
                    </a:lnTo>
                    <a:lnTo>
                      <a:pt x="30" y="30"/>
                    </a:lnTo>
                    <a:lnTo>
                      <a:pt x="30" y="30"/>
                    </a:lnTo>
                    <a:lnTo>
                      <a:pt x="34" y="30"/>
                    </a:lnTo>
                    <a:lnTo>
                      <a:pt x="34" y="30"/>
                    </a:lnTo>
                    <a:lnTo>
                      <a:pt x="34" y="30"/>
                    </a:lnTo>
                    <a:lnTo>
                      <a:pt x="34" y="28"/>
                    </a:lnTo>
                    <a:lnTo>
                      <a:pt x="34" y="28"/>
                    </a:lnTo>
                    <a:lnTo>
                      <a:pt x="34" y="24"/>
                    </a:lnTo>
                    <a:lnTo>
                      <a:pt x="34" y="24"/>
                    </a:lnTo>
                    <a:lnTo>
                      <a:pt x="34" y="28"/>
                    </a:lnTo>
                    <a:lnTo>
                      <a:pt x="38" y="28"/>
                    </a:lnTo>
                    <a:lnTo>
                      <a:pt x="38" y="28"/>
                    </a:lnTo>
                    <a:lnTo>
                      <a:pt x="38" y="28"/>
                    </a:lnTo>
                    <a:lnTo>
                      <a:pt x="38" y="24"/>
                    </a:lnTo>
                    <a:lnTo>
                      <a:pt x="38" y="24"/>
                    </a:lnTo>
                    <a:lnTo>
                      <a:pt x="38" y="20"/>
                    </a:lnTo>
                    <a:lnTo>
                      <a:pt x="38" y="20"/>
                    </a:lnTo>
                    <a:lnTo>
                      <a:pt x="40" y="16"/>
                    </a:lnTo>
                    <a:lnTo>
                      <a:pt x="40" y="16"/>
                    </a:lnTo>
                    <a:lnTo>
                      <a:pt x="44" y="16"/>
                    </a:lnTo>
                    <a:lnTo>
                      <a:pt x="44" y="16"/>
                    </a:lnTo>
                    <a:lnTo>
                      <a:pt x="44" y="16"/>
                    </a:lnTo>
                    <a:lnTo>
                      <a:pt x="44" y="16"/>
                    </a:lnTo>
                    <a:lnTo>
                      <a:pt x="48" y="16"/>
                    </a:lnTo>
                    <a:lnTo>
                      <a:pt x="48" y="16"/>
                    </a:lnTo>
                    <a:lnTo>
                      <a:pt x="48" y="16"/>
                    </a:lnTo>
                    <a:lnTo>
                      <a:pt x="48" y="16"/>
                    </a:lnTo>
                    <a:lnTo>
                      <a:pt x="48" y="12"/>
                    </a:lnTo>
                    <a:lnTo>
                      <a:pt x="48" y="12"/>
                    </a:lnTo>
                    <a:lnTo>
                      <a:pt x="48" y="12"/>
                    </a:lnTo>
                    <a:lnTo>
                      <a:pt x="48" y="12"/>
                    </a:lnTo>
                    <a:lnTo>
                      <a:pt x="52" y="12"/>
                    </a:lnTo>
                    <a:lnTo>
                      <a:pt x="52" y="12"/>
                    </a:lnTo>
                    <a:lnTo>
                      <a:pt x="56" y="12"/>
                    </a:lnTo>
                    <a:lnTo>
                      <a:pt x="60" y="8"/>
                    </a:lnTo>
                    <a:lnTo>
                      <a:pt x="60" y="8"/>
                    </a:lnTo>
                    <a:lnTo>
                      <a:pt x="64" y="4"/>
                    </a:lnTo>
                    <a:lnTo>
                      <a:pt x="64" y="4"/>
                    </a:lnTo>
                    <a:lnTo>
                      <a:pt x="64" y="4"/>
                    </a:lnTo>
                    <a:lnTo>
                      <a:pt x="66" y="0"/>
                    </a:lnTo>
                    <a:lnTo>
                      <a:pt x="66" y="0"/>
                    </a:lnTo>
                    <a:lnTo>
                      <a:pt x="70" y="0"/>
                    </a:lnTo>
                    <a:lnTo>
                      <a:pt x="74" y="0"/>
                    </a:lnTo>
                    <a:lnTo>
                      <a:pt x="74" y="0"/>
                    </a:lnTo>
                    <a:lnTo>
                      <a:pt x="78" y="0"/>
                    </a:lnTo>
                    <a:lnTo>
                      <a:pt x="82" y="4"/>
                    </a:lnTo>
                    <a:lnTo>
                      <a:pt x="82" y="4"/>
                    </a:lnTo>
                    <a:lnTo>
                      <a:pt x="82" y="4"/>
                    </a:lnTo>
                    <a:lnTo>
                      <a:pt x="82" y="4"/>
                    </a:lnTo>
                    <a:lnTo>
                      <a:pt x="82" y="8"/>
                    </a:lnTo>
                    <a:lnTo>
                      <a:pt x="82" y="8"/>
                    </a:lnTo>
                    <a:lnTo>
                      <a:pt x="82" y="12"/>
                    </a:lnTo>
                    <a:lnTo>
                      <a:pt x="82" y="12"/>
                    </a:lnTo>
                    <a:lnTo>
                      <a:pt x="82" y="12"/>
                    </a:lnTo>
                    <a:lnTo>
                      <a:pt x="82" y="12"/>
                    </a:lnTo>
                    <a:lnTo>
                      <a:pt x="82" y="12"/>
                    </a:lnTo>
                    <a:lnTo>
                      <a:pt x="82" y="16"/>
                    </a:lnTo>
                    <a:lnTo>
                      <a:pt x="86" y="16"/>
                    </a:lnTo>
                    <a:lnTo>
                      <a:pt x="82" y="16"/>
                    </a:lnTo>
                    <a:lnTo>
                      <a:pt x="82" y="16"/>
                    </a:lnTo>
                    <a:lnTo>
                      <a:pt x="86" y="20"/>
                    </a:lnTo>
                    <a:lnTo>
                      <a:pt x="86" y="24"/>
                    </a:lnTo>
                    <a:lnTo>
                      <a:pt x="86" y="24"/>
                    </a:lnTo>
                    <a:lnTo>
                      <a:pt x="86" y="28"/>
                    </a:lnTo>
                    <a:lnTo>
                      <a:pt x="90" y="28"/>
                    </a:lnTo>
                    <a:lnTo>
                      <a:pt x="92" y="28"/>
                    </a:lnTo>
                    <a:lnTo>
                      <a:pt x="92" y="28"/>
                    </a:lnTo>
                    <a:lnTo>
                      <a:pt x="92" y="28"/>
                    </a:lnTo>
                    <a:lnTo>
                      <a:pt x="92" y="30"/>
                    </a:lnTo>
                    <a:lnTo>
                      <a:pt x="92" y="30"/>
                    </a:lnTo>
                    <a:lnTo>
                      <a:pt x="92" y="30"/>
                    </a:lnTo>
                    <a:lnTo>
                      <a:pt x="96" y="30"/>
                    </a:lnTo>
                    <a:lnTo>
                      <a:pt x="96" y="30"/>
                    </a:lnTo>
                    <a:lnTo>
                      <a:pt x="96" y="30"/>
                    </a:lnTo>
                    <a:lnTo>
                      <a:pt x="92" y="30"/>
                    </a:lnTo>
                    <a:lnTo>
                      <a:pt x="92" y="30"/>
                    </a:lnTo>
                    <a:lnTo>
                      <a:pt x="92" y="30"/>
                    </a:lnTo>
                    <a:lnTo>
                      <a:pt x="92" y="30"/>
                    </a:lnTo>
                    <a:lnTo>
                      <a:pt x="92" y="30"/>
                    </a:lnTo>
                    <a:lnTo>
                      <a:pt x="92" y="30"/>
                    </a:lnTo>
                    <a:lnTo>
                      <a:pt x="92" y="30"/>
                    </a:lnTo>
                    <a:lnTo>
                      <a:pt x="92" y="34"/>
                    </a:lnTo>
                    <a:lnTo>
                      <a:pt x="92" y="34"/>
                    </a:lnTo>
                    <a:lnTo>
                      <a:pt x="92" y="38"/>
                    </a:lnTo>
                    <a:lnTo>
                      <a:pt x="92" y="38"/>
                    </a:lnTo>
                    <a:lnTo>
                      <a:pt x="96" y="38"/>
                    </a:lnTo>
                    <a:lnTo>
                      <a:pt x="100" y="42"/>
                    </a:lnTo>
                    <a:lnTo>
                      <a:pt x="104" y="46"/>
                    </a:lnTo>
                    <a:lnTo>
                      <a:pt x="104" y="42"/>
                    </a:lnTo>
                    <a:lnTo>
                      <a:pt x="108" y="42"/>
                    </a:lnTo>
                    <a:lnTo>
                      <a:pt x="108" y="42"/>
                    </a:lnTo>
                    <a:lnTo>
                      <a:pt x="108" y="42"/>
                    </a:lnTo>
                    <a:lnTo>
                      <a:pt x="108" y="42"/>
                    </a:lnTo>
                    <a:lnTo>
                      <a:pt x="108" y="46"/>
                    </a:lnTo>
                    <a:lnTo>
                      <a:pt x="112" y="46"/>
                    </a:lnTo>
                    <a:lnTo>
                      <a:pt x="108" y="46"/>
                    </a:lnTo>
                    <a:lnTo>
                      <a:pt x="108" y="46"/>
                    </a:lnTo>
                    <a:lnTo>
                      <a:pt x="108" y="50"/>
                    </a:lnTo>
                    <a:lnTo>
                      <a:pt x="108" y="50"/>
                    </a:lnTo>
                    <a:lnTo>
                      <a:pt x="112" y="54"/>
                    </a:lnTo>
                    <a:lnTo>
                      <a:pt x="112" y="56"/>
                    </a:lnTo>
                    <a:lnTo>
                      <a:pt x="112" y="56"/>
                    </a:lnTo>
                    <a:lnTo>
                      <a:pt x="112" y="56"/>
                    </a:lnTo>
                    <a:lnTo>
                      <a:pt x="112" y="56"/>
                    </a:lnTo>
                    <a:lnTo>
                      <a:pt x="112" y="60"/>
                    </a:lnTo>
                    <a:lnTo>
                      <a:pt x="112" y="60"/>
                    </a:lnTo>
                    <a:lnTo>
                      <a:pt x="108" y="60"/>
                    </a:lnTo>
                    <a:lnTo>
                      <a:pt x="108" y="64"/>
                    </a:lnTo>
                    <a:lnTo>
                      <a:pt x="108" y="64"/>
                    </a:lnTo>
                    <a:lnTo>
                      <a:pt x="108" y="64"/>
                    </a:lnTo>
                    <a:lnTo>
                      <a:pt x="108" y="64"/>
                    </a:lnTo>
                    <a:lnTo>
                      <a:pt x="108" y="64"/>
                    </a:lnTo>
                    <a:lnTo>
                      <a:pt x="104" y="64"/>
                    </a:lnTo>
                    <a:lnTo>
                      <a:pt x="104" y="64"/>
                    </a:lnTo>
                    <a:lnTo>
                      <a:pt x="104" y="64"/>
                    </a:lnTo>
                    <a:lnTo>
                      <a:pt x="104" y="64"/>
                    </a:lnTo>
                    <a:lnTo>
                      <a:pt x="100" y="64"/>
                    </a:lnTo>
                    <a:lnTo>
                      <a:pt x="100" y="64"/>
                    </a:lnTo>
                    <a:lnTo>
                      <a:pt x="100" y="64"/>
                    </a:lnTo>
                    <a:lnTo>
                      <a:pt x="100" y="64"/>
                    </a:lnTo>
                    <a:lnTo>
                      <a:pt x="100" y="64"/>
                    </a:lnTo>
                    <a:lnTo>
                      <a:pt x="96" y="64"/>
                    </a:lnTo>
                    <a:lnTo>
                      <a:pt x="96" y="64"/>
                    </a:lnTo>
                    <a:lnTo>
                      <a:pt x="96" y="64"/>
                    </a:lnTo>
                    <a:lnTo>
                      <a:pt x="96" y="64"/>
                    </a:lnTo>
                    <a:lnTo>
                      <a:pt x="96" y="64"/>
                    </a:lnTo>
                    <a:lnTo>
                      <a:pt x="96" y="64"/>
                    </a:lnTo>
                    <a:lnTo>
                      <a:pt x="96" y="68"/>
                    </a:lnTo>
                    <a:lnTo>
                      <a:pt x="96" y="68"/>
                    </a:lnTo>
                    <a:lnTo>
                      <a:pt x="92" y="68"/>
                    </a:lnTo>
                    <a:lnTo>
                      <a:pt x="92" y="68"/>
                    </a:lnTo>
                    <a:lnTo>
                      <a:pt x="92" y="72"/>
                    </a:lnTo>
                    <a:lnTo>
                      <a:pt x="92" y="72"/>
                    </a:lnTo>
                    <a:lnTo>
                      <a:pt x="90" y="72"/>
                    </a:lnTo>
                    <a:lnTo>
                      <a:pt x="90" y="72"/>
                    </a:lnTo>
                    <a:lnTo>
                      <a:pt x="90" y="7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2" name="Freeform 132">
                <a:extLst>
                  <a:ext uri="{FF2B5EF4-FFF2-40B4-BE49-F238E27FC236}">
                    <a16:creationId xmlns:a16="http://schemas.microsoft.com/office/drawing/2014/main" id="{CE036F83-7C51-4D0E-ABB7-C20F492090A8}"/>
                  </a:ext>
                </a:extLst>
              </p:cNvPr>
              <p:cNvSpPr>
                <a:spLocks/>
              </p:cNvSpPr>
              <p:nvPr/>
            </p:nvSpPr>
            <p:spPr bwMode="auto">
              <a:xfrm>
                <a:off x="7091913" y="4717705"/>
                <a:ext cx="50551" cy="70819"/>
              </a:xfrm>
              <a:custGeom>
                <a:avLst/>
                <a:gdLst>
                  <a:gd name="T0" fmla="*/ 26 w 26"/>
                  <a:gd name="T1" fmla="*/ 14 h 36"/>
                  <a:gd name="T2" fmla="*/ 26 w 26"/>
                  <a:gd name="T3" fmla="*/ 18 h 36"/>
                  <a:gd name="T4" fmla="*/ 22 w 26"/>
                  <a:gd name="T5" fmla="*/ 18 h 36"/>
                  <a:gd name="T6" fmla="*/ 22 w 26"/>
                  <a:gd name="T7" fmla="*/ 18 h 36"/>
                  <a:gd name="T8" fmla="*/ 22 w 26"/>
                  <a:gd name="T9" fmla="*/ 18 h 36"/>
                  <a:gd name="T10" fmla="*/ 22 w 26"/>
                  <a:gd name="T11" fmla="*/ 18 h 36"/>
                  <a:gd name="T12" fmla="*/ 18 w 26"/>
                  <a:gd name="T13" fmla="*/ 22 h 36"/>
                  <a:gd name="T14" fmla="*/ 18 w 26"/>
                  <a:gd name="T15" fmla="*/ 24 h 36"/>
                  <a:gd name="T16" fmla="*/ 18 w 26"/>
                  <a:gd name="T17" fmla="*/ 24 h 36"/>
                  <a:gd name="T18" fmla="*/ 18 w 26"/>
                  <a:gd name="T19" fmla="*/ 28 h 36"/>
                  <a:gd name="T20" fmla="*/ 10 w 26"/>
                  <a:gd name="T21" fmla="*/ 36 h 36"/>
                  <a:gd name="T22" fmla="*/ 8 w 26"/>
                  <a:gd name="T23" fmla="*/ 36 h 36"/>
                  <a:gd name="T24" fmla="*/ 8 w 26"/>
                  <a:gd name="T25" fmla="*/ 32 h 36"/>
                  <a:gd name="T26" fmla="*/ 4 w 26"/>
                  <a:gd name="T27" fmla="*/ 28 h 36"/>
                  <a:gd name="T28" fmla="*/ 4 w 26"/>
                  <a:gd name="T29" fmla="*/ 28 h 36"/>
                  <a:gd name="T30" fmla="*/ 4 w 26"/>
                  <a:gd name="T31" fmla="*/ 28 h 36"/>
                  <a:gd name="T32" fmla="*/ 4 w 26"/>
                  <a:gd name="T33" fmla="*/ 24 h 36"/>
                  <a:gd name="T34" fmla="*/ 4 w 26"/>
                  <a:gd name="T35" fmla="*/ 24 h 36"/>
                  <a:gd name="T36" fmla="*/ 4 w 26"/>
                  <a:gd name="T37" fmla="*/ 22 h 36"/>
                  <a:gd name="T38" fmla="*/ 4 w 26"/>
                  <a:gd name="T39" fmla="*/ 18 h 36"/>
                  <a:gd name="T40" fmla="*/ 4 w 26"/>
                  <a:gd name="T41" fmla="*/ 18 h 36"/>
                  <a:gd name="T42" fmla="*/ 4 w 26"/>
                  <a:gd name="T43" fmla="*/ 14 h 36"/>
                  <a:gd name="T44" fmla="*/ 4 w 26"/>
                  <a:gd name="T45" fmla="*/ 10 h 36"/>
                  <a:gd name="T46" fmla="*/ 0 w 26"/>
                  <a:gd name="T47" fmla="*/ 8 h 36"/>
                  <a:gd name="T48" fmla="*/ 0 w 26"/>
                  <a:gd name="T49" fmla="*/ 8 h 36"/>
                  <a:gd name="T50" fmla="*/ 0 w 26"/>
                  <a:gd name="T51" fmla="*/ 8 h 36"/>
                  <a:gd name="T52" fmla="*/ 4 w 26"/>
                  <a:gd name="T53" fmla="*/ 4 h 36"/>
                  <a:gd name="T54" fmla="*/ 4 w 26"/>
                  <a:gd name="T55" fmla="*/ 8 h 36"/>
                  <a:gd name="T56" fmla="*/ 4 w 26"/>
                  <a:gd name="T57" fmla="*/ 8 h 36"/>
                  <a:gd name="T58" fmla="*/ 8 w 26"/>
                  <a:gd name="T59" fmla="*/ 8 h 36"/>
                  <a:gd name="T60" fmla="*/ 8 w 26"/>
                  <a:gd name="T61" fmla="*/ 8 h 36"/>
                  <a:gd name="T62" fmla="*/ 8 w 26"/>
                  <a:gd name="T63" fmla="*/ 8 h 36"/>
                  <a:gd name="T64" fmla="*/ 10 w 26"/>
                  <a:gd name="T65" fmla="*/ 8 h 36"/>
                  <a:gd name="T66" fmla="*/ 10 w 26"/>
                  <a:gd name="T67" fmla="*/ 8 h 36"/>
                  <a:gd name="T68" fmla="*/ 14 w 26"/>
                  <a:gd name="T69" fmla="*/ 4 h 36"/>
                  <a:gd name="T70" fmla="*/ 14 w 26"/>
                  <a:gd name="T71" fmla="*/ 0 h 36"/>
                  <a:gd name="T72" fmla="*/ 14 w 26"/>
                  <a:gd name="T73" fmla="*/ 4 h 36"/>
                  <a:gd name="T74" fmla="*/ 18 w 26"/>
                  <a:gd name="T75" fmla="*/ 0 h 36"/>
                  <a:gd name="T76" fmla="*/ 22 w 26"/>
                  <a:gd name="T77" fmla="*/ 0 h 36"/>
                  <a:gd name="T78" fmla="*/ 22 w 26"/>
                  <a:gd name="T79" fmla="*/ 0 h 36"/>
                  <a:gd name="T80" fmla="*/ 18 w 26"/>
                  <a:gd name="T81" fmla="*/ 10 h 36"/>
                  <a:gd name="T82" fmla="*/ 22 w 26"/>
                  <a:gd name="T83" fmla="*/ 10 h 36"/>
                  <a:gd name="T84" fmla="*/ 22 w 26"/>
                  <a:gd name="T85" fmla="*/ 10 h 36"/>
                  <a:gd name="T86" fmla="*/ 26 w 26"/>
                  <a:gd name="T8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36">
                    <a:moveTo>
                      <a:pt x="26" y="10"/>
                    </a:moveTo>
                    <a:lnTo>
                      <a:pt x="26" y="10"/>
                    </a:lnTo>
                    <a:lnTo>
                      <a:pt x="26" y="14"/>
                    </a:lnTo>
                    <a:lnTo>
                      <a:pt x="26" y="14"/>
                    </a:lnTo>
                    <a:lnTo>
                      <a:pt x="26" y="14"/>
                    </a:lnTo>
                    <a:lnTo>
                      <a:pt x="26" y="18"/>
                    </a:lnTo>
                    <a:lnTo>
                      <a:pt x="26" y="18"/>
                    </a:lnTo>
                    <a:lnTo>
                      <a:pt x="26" y="18"/>
                    </a:lnTo>
                    <a:lnTo>
                      <a:pt x="22" y="18"/>
                    </a:lnTo>
                    <a:lnTo>
                      <a:pt x="22" y="18"/>
                    </a:lnTo>
                    <a:lnTo>
                      <a:pt x="22" y="18"/>
                    </a:lnTo>
                    <a:lnTo>
                      <a:pt x="22" y="18"/>
                    </a:lnTo>
                    <a:lnTo>
                      <a:pt x="22" y="18"/>
                    </a:lnTo>
                    <a:lnTo>
                      <a:pt x="22" y="18"/>
                    </a:lnTo>
                    <a:lnTo>
                      <a:pt x="22" y="18"/>
                    </a:lnTo>
                    <a:lnTo>
                      <a:pt x="22" y="18"/>
                    </a:lnTo>
                    <a:lnTo>
                      <a:pt x="22" y="18"/>
                    </a:lnTo>
                    <a:lnTo>
                      <a:pt x="22" y="18"/>
                    </a:lnTo>
                    <a:lnTo>
                      <a:pt x="22" y="22"/>
                    </a:lnTo>
                    <a:lnTo>
                      <a:pt x="22" y="22"/>
                    </a:lnTo>
                    <a:lnTo>
                      <a:pt x="18" y="22"/>
                    </a:lnTo>
                    <a:lnTo>
                      <a:pt x="18" y="24"/>
                    </a:lnTo>
                    <a:lnTo>
                      <a:pt x="18" y="24"/>
                    </a:lnTo>
                    <a:lnTo>
                      <a:pt x="18" y="24"/>
                    </a:lnTo>
                    <a:lnTo>
                      <a:pt x="18" y="24"/>
                    </a:lnTo>
                    <a:lnTo>
                      <a:pt x="18" y="24"/>
                    </a:lnTo>
                    <a:lnTo>
                      <a:pt x="18" y="24"/>
                    </a:lnTo>
                    <a:lnTo>
                      <a:pt x="18" y="28"/>
                    </a:lnTo>
                    <a:lnTo>
                      <a:pt x="18" y="28"/>
                    </a:lnTo>
                    <a:lnTo>
                      <a:pt x="18" y="28"/>
                    </a:lnTo>
                    <a:lnTo>
                      <a:pt x="14" y="32"/>
                    </a:lnTo>
                    <a:lnTo>
                      <a:pt x="14" y="32"/>
                    </a:lnTo>
                    <a:lnTo>
                      <a:pt x="10" y="36"/>
                    </a:lnTo>
                    <a:lnTo>
                      <a:pt x="10" y="36"/>
                    </a:lnTo>
                    <a:lnTo>
                      <a:pt x="8" y="36"/>
                    </a:lnTo>
                    <a:lnTo>
                      <a:pt x="8" y="36"/>
                    </a:lnTo>
                    <a:lnTo>
                      <a:pt x="8" y="36"/>
                    </a:lnTo>
                    <a:lnTo>
                      <a:pt x="8" y="32"/>
                    </a:lnTo>
                    <a:lnTo>
                      <a:pt x="8" y="32"/>
                    </a:lnTo>
                    <a:lnTo>
                      <a:pt x="8" y="32"/>
                    </a:lnTo>
                    <a:lnTo>
                      <a:pt x="8" y="32"/>
                    </a:lnTo>
                    <a:lnTo>
                      <a:pt x="4" y="28"/>
                    </a:lnTo>
                    <a:lnTo>
                      <a:pt x="4" y="28"/>
                    </a:lnTo>
                    <a:lnTo>
                      <a:pt x="4" y="28"/>
                    </a:lnTo>
                    <a:lnTo>
                      <a:pt x="4" y="28"/>
                    </a:lnTo>
                    <a:lnTo>
                      <a:pt x="4" y="28"/>
                    </a:lnTo>
                    <a:lnTo>
                      <a:pt x="4" y="28"/>
                    </a:lnTo>
                    <a:lnTo>
                      <a:pt x="4" y="28"/>
                    </a:lnTo>
                    <a:lnTo>
                      <a:pt x="4" y="24"/>
                    </a:lnTo>
                    <a:lnTo>
                      <a:pt x="4" y="24"/>
                    </a:lnTo>
                    <a:lnTo>
                      <a:pt x="4" y="24"/>
                    </a:lnTo>
                    <a:lnTo>
                      <a:pt x="4" y="24"/>
                    </a:lnTo>
                    <a:lnTo>
                      <a:pt x="4" y="24"/>
                    </a:lnTo>
                    <a:lnTo>
                      <a:pt x="4" y="24"/>
                    </a:lnTo>
                    <a:lnTo>
                      <a:pt x="4" y="22"/>
                    </a:lnTo>
                    <a:lnTo>
                      <a:pt x="4" y="22"/>
                    </a:lnTo>
                    <a:lnTo>
                      <a:pt x="4" y="22"/>
                    </a:lnTo>
                    <a:lnTo>
                      <a:pt x="4" y="18"/>
                    </a:lnTo>
                    <a:lnTo>
                      <a:pt x="4" y="18"/>
                    </a:lnTo>
                    <a:lnTo>
                      <a:pt x="4" y="18"/>
                    </a:lnTo>
                    <a:lnTo>
                      <a:pt x="4" y="18"/>
                    </a:lnTo>
                    <a:lnTo>
                      <a:pt x="4" y="18"/>
                    </a:lnTo>
                    <a:lnTo>
                      <a:pt x="4" y="18"/>
                    </a:lnTo>
                    <a:lnTo>
                      <a:pt x="4" y="14"/>
                    </a:lnTo>
                    <a:lnTo>
                      <a:pt x="4" y="14"/>
                    </a:lnTo>
                    <a:lnTo>
                      <a:pt x="4" y="14"/>
                    </a:lnTo>
                    <a:lnTo>
                      <a:pt x="4" y="14"/>
                    </a:lnTo>
                    <a:lnTo>
                      <a:pt x="4" y="14"/>
                    </a:lnTo>
                    <a:lnTo>
                      <a:pt x="4" y="10"/>
                    </a:lnTo>
                    <a:lnTo>
                      <a:pt x="4" y="10"/>
                    </a:lnTo>
                    <a:lnTo>
                      <a:pt x="4" y="10"/>
                    </a:lnTo>
                    <a:lnTo>
                      <a:pt x="0" y="8"/>
                    </a:lnTo>
                    <a:lnTo>
                      <a:pt x="0" y="8"/>
                    </a:lnTo>
                    <a:lnTo>
                      <a:pt x="0" y="8"/>
                    </a:lnTo>
                    <a:lnTo>
                      <a:pt x="0" y="8"/>
                    </a:lnTo>
                    <a:lnTo>
                      <a:pt x="0" y="8"/>
                    </a:lnTo>
                    <a:lnTo>
                      <a:pt x="0" y="8"/>
                    </a:lnTo>
                    <a:lnTo>
                      <a:pt x="0" y="8"/>
                    </a:lnTo>
                    <a:lnTo>
                      <a:pt x="0" y="4"/>
                    </a:lnTo>
                    <a:lnTo>
                      <a:pt x="0" y="4"/>
                    </a:lnTo>
                    <a:lnTo>
                      <a:pt x="4" y="4"/>
                    </a:lnTo>
                    <a:lnTo>
                      <a:pt x="4" y="8"/>
                    </a:lnTo>
                    <a:lnTo>
                      <a:pt x="4" y="8"/>
                    </a:lnTo>
                    <a:lnTo>
                      <a:pt x="4" y="8"/>
                    </a:lnTo>
                    <a:lnTo>
                      <a:pt x="4" y="8"/>
                    </a:lnTo>
                    <a:lnTo>
                      <a:pt x="4" y="8"/>
                    </a:lnTo>
                    <a:lnTo>
                      <a:pt x="4" y="8"/>
                    </a:lnTo>
                    <a:lnTo>
                      <a:pt x="4" y="8"/>
                    </a:lnTo>
                    <a:lnTo>
                      <a:pt x="4" y="8"/>
                    </a:lnTo>
                    <a:lnTo>
                      <a:pt x="8" y="8"/>
                    </a:lnTo>
                    <a:lnTo>
                      <a:pt x="8" y="8"/>
                    </a:lnTo>
                    <a:lnTo>
                      <a:pt x="8" y="8"/>
                    </a:lnTo>
                    <a:lnTo>
                      <a:pt x="8" y="8"/>
                    </a:lnTo>
                    <a:lnTo>
                      <a:pt x="8" y="8"/>
                    </a:lnTo>
                    <a:lnTo>
                      <a:pt x="8" y="8"/>
                    </a:lnTo>
                    <a:lnTo>
                      <a:pt x="8" y="8"/>
                    </a:lnTo>
                    <a:lnTo>
                      <a:pt x="10" y="8"/>
                    </a:lnTo>
                    <a:lnTo>
                      <a:pt x="10" y="8"/>
                    </a:lnTo>
                    <a:lnTo>
                      <a:pt x="10" y="8"/>
                    </a:lnTo>
                    <a:lnTo>
                      <a:pt x="10" y="8"/>
                    </a:lnTo>
                    <a:lnTo>
                      <a:pt x="10" y="8"/>
                    </a:lnTo>
                    <a:lnTo>
                      <a:pt x="10" y="8"/>
                    </a:lnTo>
                    <a:lnTo>
                      <a:pt x="14" y="8"/>
                    </a:lnTo>
                    <a:lnTo>
                      <a:pt x="14" y="8"/>
                    </a:lnTo>
                    <a:lnTo>
                      <a:pt x="14" y="4"/>
                    </a:lnTo>
                    <a:lnTo>
                      <a:pt x="14" y="0"/>
                    </a:lnTo>
                    <a:lnTo>
                      <a:pt x="14" y="0"/>
                    </a:lnTo>
                    <a:lnTo>
                      <a:pt x="14" y="0"/>
                    </a:lnTo>
                    <a:lnTo>
                      <a:pt x="14" y="0"/>
                    </a:lnTo>
                    <a:lnTo>
                      <a:pt x="14" y="4"/>
                    </a:lnTo>
                    <a:lnTo>
                      <a:pt x="14" y="4"/>
                    </a:lnTo>
                    <a:lnTo>
                      <a:pt x="14" y="4"/>
                    </a:lnTo>
                    <a:lnTo>
                      <a:pt x="18" y="0"/>
                    </a:lnTo>
                    <a:lnTo>
                      <a:pt x="18" y="0"/>
                    </a:lnTo>
                    <a:lnTo>
                      <a:pt x="18" y="0"/>
                    </a:lnTo>
                    <a:lnTo>
                      <a:pt x="22" y="0"/>
                    </a:lnTo>
                    <a:lnTo>
                      <a:pt x="22" y="0"/>
                    </a:lnTo>
                    <a:lnTo>
                      <a:pt x="22" y="0"/>
                    </a:lnTo>
                    <a:lnTo>
                      <a:pt x="22" y="0"/>
                    </a:lnTo>
                    <a:lnTo>
                      <a:pt x="22" y="0"/>
                    </a:lnTo>
                    <a:lnTo>
                      <a:pt x="22" y="4"/>
                    </a:lnTo>
                    <a:lnTo>
                      <a:pt x="22" y="4"/>
                    </a:lnTo>
                    <a:lnTo>
                      <a:pt x="18" y="10"/>
                    </a:lnTo>
                    <a:lnTo>
                      <a:pt x="22" y="10"/>
                    </a:lnTo>
                    <a:lnTo>
                      <a:pt x="22" y="10"/>
                    </a:lnTo>
                    <a:lnTo>
                      <a:pt x="22" y="10"/>
                    </a:lnTo>
                    <a:lnTo>
                      <a:pt x="22" y="10"/>
                    </a:lnTo>
                    <a:lnTo>
                      <a:pt x="22" y="10"/>
                    </a:lnTo>
                    <a:lnTo>
                      <a:pt x="22" y="10"/>
                    </a:lnTo>
                    <a:lnTo>
                      <a:pt x="26" y="10"/>
                    </a:lnTo>
                    <a:lnTo>
                      <a:pt x="26" y="10"/>
                    </a:lnTo>
                    <a:lnTo>
                      <a:pt x="26" y="10"/>
                    </a:lnTo>
                    <a:lnTo>
                      <a:pt x="26"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3" name="Freeform 133">
                <a:extLst>
                  <a:ext uri="{FF2B5EF4-FFF2-40B4-BE49-F238E27FC236}">
                    <a16:creationId xmlns:a16="http://schemas.microsoft.com/office/drawing/2014/main" id="{971B0136-6C00-4DED-AB82-3850A8AFB449}"/>
                  </a:ext>
                </a:extLst>
              </p:cNvPr>
              <p:cNvSpPr>
                <a:spLocks/>
              </p:cNvSpPr>
              <p:nvPr/>
            </p:nvSpPr>
            <p:spPr bwMode="auto">
              <a:xfrm>
                <a:off x="6524192" y="4194432"/>
                <a:ext cx="221644" cy="389505"/>
              </a:xfrm>
              <a:custGeom>
                <a:avLst/>
                <a:gdLst>
                  <a:gd name="T0" fmla="*/ 24 w 114"/>
                  <a:gd name="T1" fmla="*/ 188 h 198"/>
                  <a:gd name="T2" fmla="*/ 20 w 114"/>
                  <a:gd name="T3" fmla="*/ 176 h 198"/>
                  <a:gd name="T4" fmla="*/ 20 w 114"/>
                  <a:gd name="T5" fmla="*/ 168 h 198"/>
                  <a:gd name="T6" fmla="*/ 20 w 114"/>
                  <a:gd name="T7" fmla="*/ 162 h 198"/>
                  <a:gd name="T8" fmla="*/ 12 w 114"/>
                  <a:gd name="T9" fmla="*/ 162 h 198"/>
                  <a:gd name="T10" fmla="*/ 8 w 114"/>
                  <a:gd name="T11" fmla="*/ 154 h 198"/>
                  <a:gd name="T12" fmla="*/ 8 w 114"/>
                  <a:gd name="T13" fmla="*/ 150 h 198"/>
                  <a:gd name="T14" fmla="*/ 4 w 114"/>
                  <a:gd name="T15" fmla="*/ 150 h 198"/>
                  <a:gd name="T16" fmla="*/ 4 w 114"/>
                  <a:gd name="T17" fmla="*/ 142 h 198"/>
                  <a:gd name="T18" fmla="*/ 8 w 114"/>
                  <a:gd name="T19" fmla="*/ 132 h 198"/>
                  <a:gd name="T20" fmla="*/ 12 w 114"/>
                  <a:gd name="T21" fmla="*/ 120 h 198"/>
                  <a:gd name="T22" fmla="*/ 20 w 114"/>
                  <a:gd name="T23" fmla="*/ 112 h 198"/>
                  <a:gd name="T24" fmla="*/ 26 w 114"/>
                  <a:gd name="T25" fmla="*/ 106 h 198"/>
                  <a:gd name="T26" fmla="*/ 30 w 114"/>
                  <a:gd name="T27" fmla="*/ 106 h 198"/>
                  <a:gd name="T28" fmla="*/ 38 w 114"/>
                  <a:gd name="T29" fmla="*/ 108 h 198"/>
                  <a:gd name="T30" fmla="*/ 42 w 114"/>
                  <a:gd name="T31" fmla="*/ 116 h 198"/>
                  <a:gd name="T32" fmla="*/ 46 w 114"/>
                  <a:gd name="T33" fmla="*/ 108 h 198"/>
                  <a:gd name="T34" fmla="*/ 50 w 114"/>
                  <a:gd name="T35" fmla="*/ 98 h 198"/>
                  <a:gd name="T36" fmla="*/ 54 w 114"/>
                  <a:gd name="T37" fmla="*/ 90 h 198"/>
                  <a:gd name="T38" fmla="*/ 54 w 114"/>
                  <a:gd name="T39" fmla="*/ 86 h 198"/>
                  <a:gd name="T40" fmla="*/ 56 w 114"/>
                  <a:gd name="T41" fmla="*/ 78 h 198"/>
                  <a:gd name="T42" fmla="*/ 64 w 114"/>
                  <a:gd name="T43" fmla="*/ 72 h 198"/>
                  <a:gd name="T44" fmla="*/ 68 w 114"/>
                  <a:gd name="T45" fmla="*/ 64 h 198"/>
                  <a:gd name="T46" fmla="*/ 68 w 114"/>
                  <a:gd name="T47" fmla="*/ 52 h 198"/>
                  <a:gd name="T48" fmla="*/ 72 w 114"/>
                  <a:gd name="T49" fmla="*/ 46 h 198"/>
                  <a:gd name="T50" fmla="*/ 80 w 114"/>
                  <a:gd name="T51" fmla="*/ 34 h 198"/>
                  <a:gd name="T52" fmla="*/ 86 w 114"/>
                  <a:gd name="T53" fmla="*/ 30 h 198"/>
                  <a:gd name="T54" fmla="*/ 86 w 114"/>
                  <a:gd name="T55" fmla="*/ 22 h 198"/>
                  <a:gd name="T56" fmla="*/ 86 w 114"/>
                  <a:gd name="T57" fmla="*/ 20 h 198"/>
                  <a:gd name="T58" fmla="*/ 86 w 114"/>
                  <a:gd name="T59" fmla="*/ 16 h 198"/>
                  <a:gd name="T60" fmla="*/ 84 w 114"/>
                  <a:gd name="T61" fmla="*/ 8 h 198"/>
                  <a:gd name="T62" fmla="*/ 84 w 114"/>
                  <a:gd name="T63" fmla="*/ 0 h 198"/>
                  <a:gd name="T64" fmla="*/ 86 w 114"/>
                  <a:gd name="T65" fmla="*/ 8 h 198"/>
                  <a:gd name="T66" fmla="*/ 94 w 114"/>
                  <a:gd name="T67" fmla="*/ 20 h 198"/>
                  <a:gd name="T68" fmla="*/ 94 w 114"/>
                  <a:gd name="T69" fmla="*/ 30 h 198"/>
                  <a:gd name="T70" fmla="*/ 94 w 114"/>
                  <a:gd name="T71" fmla="*/ 42 h 198"/>
                  <a:gd name="T72" fmla="*/ 98 w 114"/>
                  <a:gd name="T73" fmla="*/ 50 h 198"/>
                  <a:gd name="T74" fmla="*/ 98 w 114"/>
                  <a:gd name="T75" fmla="*/ 56 h 198"/>
                  <a:gd name="T76" fmla="*/ 86 w 114"/>
                  <a:gd name="T77" fmla="*/ 56 h 198"/>
                  <a:gd name="T78" fmla="*/ 84 w 114"/>
                  <a:gd name="T79" fmla="*/ 68 h 198"/>
                  <a:gd name="T80" fmla="*/ 94 w 114"/>
                  <a:gd name="T81" fmla="*/ 76 h 198"/>
                  <a:gd name="T82" fmla="*/ 98 w 114"/>
                  <a:gd name="T83" fmla="*/ 86 h 198"/>
                  <a:gd name="T84" fmla="*/ 102 w 114"/>
                  <a:gd name="T85" fmla="*/ 94 h 198"/>
                  <a:gd name="T86" fmla="*/ 98 w 114"/>
                  <a:gd name="T87" fmla="*/ 102 h 198"/>
                  <a:gd name="T88" fmla="*/ 94 w 114"/>
                  <a:gd name="T89" fmla="*/ 108 h 198"/>
                  <a:gd name="T90" fmla="*/ 90 w 114"/>
                  <a:gd name="T91" fmla="*/ 120 h 198"/>
                  <a:gd name="T92" fmla="*/ 86 w 114"/>
                  <a:gd name="T93" fmla="*/ 128 h 198"/>
                  <a:gd name="T94" fmla="*/ 86 w 114"/>
                  <a:gd name="T95" fmla="*/ 134 h 198"/>
                  <a:gd name="T96" fmla="*/ 90 w 114"/>
                  <a:gd name="T97" fmla="*/ 146 h 198"/>
                  <a:gd name="T98" fmla="*/ 94 w 114"/>
                  <a:gd name="T99" fmla="*/ 154 h 198"/>
                  <a:gd name="T100" fmla="*/ 98 w 114"/>
                  <a:gd name="T101" fmla="*/ 162 h 198"/>
                  <a:gd name="T102" fmla="*/ 106 w 114"/>
                  <a:gd name="T103" fmla="*/ 172 h 198"/>
                  <a:gd name="T104" fmla="*/ 110 w 114"/>
                  <a:gd name="T105" fmla="*/ 184 h 198"/>
                  <a:gd name="T106" fmla="*/ 110 w 114"/>
                  <a:gd name="T107" fmla="*/ 188 h 198"/>
                  <a:gd name="T108" fmla="*/ 110 w 114"/>
                  <a:gd name="T109" fmla="*/ 198 h 198"/>
                  <a:gd name="T110" fmla="*/ 102 w 114"/>
                  <a:gd name="T111" fmla="*/ 194 h 198"/>
                  <a:gd name="T112" fmla="*/ 94 w 114"/>
                  <a:gd name="T113" fmla="*/ 190 h 198"/>
                  <a:gd name="T114" fmla="*/ 84 w 114"/>
                  <a:gd name="T115" fmla="*/ 190 h 198"/>
                  <a:gd name="T116" fmla="*/ 68 w 114"/>
                  <a:gd name="T117" fmla="*/ 188 h 198"/>
                  <a:gd name="T118" fmla="*/ 56 w 114"/>
                  <a:gd name="T119" fmla="*/ 188 h 198"/>
                  <a:gd name="T120" fmla="*/ 46 w 114"/>
                  <a:gd name="T121" fmla="*/ 188 h 198"/>
                  <a:gd name="T122" fmla="*/ 38 w 114"/>
                  <a:gd name="T123" fmla="*/ 190 h 198"/>
                  <a:gd name="T124" fmla="*/ 26 w 114"/>
                  <a:gd name="T125" fmla="*/ 1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 h="198">
                    <a:moveTo>
                      <a:pt x="26" y="190"/>
                    </a:moveTo>
                    <a:lnTo>
                      <a:pt x="24" y="190"/>
                    </a:lnTo>
                    <a:lnTo>
                      <a:pt x="24" y="188"/>
                    </a:lnTo>
                    <a:lnTo>
                      <a:pt x="20" y="188"/>
                    </a:lnTo>
                    <a:lnTo>
                      <a:pt x="20" y="184"/>
                    </a:lnTo>
                    <a:lnTo>
                      <a:pt x="20" y="176"/>
                    </a:lnTo>
                    <a:lnTo>
                      <a:pt x="24" y="176"/>
                    </a:lnTo>
                    <a:lnTo>
                      <a:pt x="24" y="172"/>
                    </a:lnTo>
                    <a:lnTo>
                      <a:pt x="20" y="168"/>
                    </a:lnTo>
                    <a:lnTo>
                      <a:pt x="20" y="164"/>
                    </a:lnTo>
                    <a:lnTo>
                      <a:pt x="16" y="162"/>
                    </a:lnTo>
                    <a:lnTo>
                      <a:pt x="20" y="162"/>
                    </a:lnTo>
                    <a:lnTo>
                      <a:pt x="16" y="158"/>
                    </a:lnTo>
                    <a:lnTo>
                      <a:pt x="16" y="162"/>
                    </a:lnTo>
                    <a:lnTo>
                      <a:pt x="12" y="162"/>
                    </a:lnTo>
                    <a:lnTo>
                      <a:pt x="12" y="158"/>
                    </a:lnTo>
                    <a:lnTo>
                      <a:pt x="8" y="158"/>
                    </a:lnTo>
                    <a:lnTo>
                      <a:pt x="8" y="154"/>
                    </a:lnTo>
                    <a:lnTo>
                      <a:pt x="8" y="150"/>
                    </a:lnTo>
                    <a:lnTo>
                      <a:pt x="8" y="146"/>
                    </a:lnTo>
                    <a:lnTo>
                      <a:pt x="8" y="150"/>
                    </a:lnTo>
                    <a:lnTo>
                      <a:pt x="4" y="150"/>
                    </a:lnTo>
                    <a:lnTo>
                      <a:pt x="4" y="146"/>
                    </a:lnTo>
                    <a:lnTo>
                      <a:pt x="4" y="150"/>
                    </a:lnTo>
                    <a:lnTo>
                      <a:pt x="0" y="150"/>
                    </a:lnTo>
                    <a:lnTo>
                      <a:pt x="0" y="146"/>
                    </a:lnTo>
                    <a:lnTo>
                      <a:pt x="4" y="142"/>
                    </a:lnTo>
                    <a:lnTo>
                      <a:pt x="4" y="138"/>
                    </a:lnTo>
                    <a:lnTo>
                      <a:pt x="8" y="134"/>
                    </a:lnTo>
                    <a:lnTo>
                      <a:pt x="8" y="132"/>
                    </a:lnTo>
                    <a:lnTo>
                      <a:pt x="8" y="128"/>
                    </a:lnTo>
                    <a:lnTo>
                      <a:pt x="8" y="124"/>
                    </a:lnTo>
                    <a:lnTo>
                      <a:pt x="12" y="120"/>
                    </a:lnTo>
                    <a:lnTo>
                      <a:pt x="16" y="116"/>
                    </a:lnTo>
                    <a:lnTo>
                      <a:pt x="20" y="116"/>
                    </a:lnTo>
                    <a:lnTo>
                      <a:pt x="20" y="112"/>
                    </a:lnTo>
                    <a:lnTo>
                      <a:pt x="20" y="108"/>
                    </a:lnTo>
                    <a:lnTo>
                      <a:pt x="24" y="108"/>
                    </a:lnTo>
                    <a:lnTo>
                      <a:pt x="26" y="106"/>
                    </a:lnTo>
                    <a:lnTo>
                      <a:pt x="26" y="108"/>
                    </a:lnTo>
                    <a:lnTo>
                      <a:pt x="30" y="108"/>
                    </a:lnTo>
                    <a:lnTo>
                      <a:pt x="30" y="106"/>
                    </a:lnTo>
                    <a:lnTo>
                      <a:pt x="34" y="106"/>
                    </a:lnTo>
                    <a:lnTo>
                      <a:pt x="34" y="108"/>
                    </a:lnTo>
                    <a:lnTo>
                      <a:pt x="38" y="108"/>
                    </a:lnTo>
                    <a:lnTo>
                      <a:pt x="38" y="112"/>
                    </a:lnTo>
                    <a:lnTo>
                      <a:pt x="38" y="116"/>
                    </a:lnTo>
                    <a:lnTo>
                      <a:pt x="42" y="116"/>
                    </a:lnTo>
                    <a:lnTo>
                      <a:pt x="42" y="112"/>
                    </a:lnTo>
                    <a:lnTo>
                      <a:pt x="46" y="112"/>
                    </a:lnTo>
                    <a:lnTo>
                      <a:pt x="46" y="108"/>
                    </a:lnTo>
                    <a:lnTo>
                      <a:pt x="50" y="106"/>
                    </a:lnTo>
                    <a:lnTo>
                      <a:pt x="50" y="102"/>
                    </a:lnTo>
                    <a:lnTo>
                      <a:pt x="50" y="98"/>
                    </a:lnTo>
                    <a:lnTo>
                      <a:pt x="54" y="98"/>
                    </a:lnTo>
                    <a:lnTo>
                      <a:pt x="54" y="94"/>
                    </a:lnTo>
                    <a:lnTo>
                      <a:pt x="54" y="90"/>
                    </a:lnTo>
                    <a:lnTo>
                      <a:pt x="54" y="86"/>
                    </a:lnTo>
                    <a:lnTo>
                      <a:pt x="56" y="86"/>
                    </a:lnTo>
                    <a:lnTo>
                      <a:pt x="54" y="86"/>
                    </a:lnTo>
                    <a:lnTo>
                      <a:pt x="54" y="82"/>
                    </a:lnTo>
                    <a:lnTo>
                      <a:pt x="56" y="82"/>
                    </a:lnTo>
                    <a:lnTo>
                      <a:pt x="56" y="78"/>
                    </a:lnTo>
                    <a:lnTo>
                      <a:pt x="60" y="78"/>
                    </a:lnTo>
                    <a:lnTo>
                      <a:pt x="64" y="76"/>
                    </a:lnTo>
                    <a:lnTo>
                      <a:pt x="64" y="72"/>
                    </a:lnTo>
                    <a:lnTo>
                      <a:pt x="64" y="68"/>
                    </a:lnTo>
                    <a:lnTo>
                      <a:pt x="64" y="64"/>
                    </a:lnTo>
                    <a:lnTo>
                      <a:pt x="68" y="64"/>
                    </a:lnTo>
                    <a:lnTo>
                      <a:pt x="68" y="60"/>
                    </a:lnTo>
                    <a:lnTo>
                      <a:pt x="68" y="56"/>
                    </a:lnTo>
                    <a:lnTo>
                      <a:pt x="68" y="52"/>
                    </a:lnTo>
                    <a:lnTo>
                      <a:pt x="72" y="52"/>
                    </a:lnTo>
                    <a:lnTo>
                      <a:pt x="72" y="50"/>
                    </a:lnTo>
                    <a:lnTo>
                      <a:pt x="72" y="46"/>
                    </a:lnTo>
                    <a:lnTo>
                      <a:pt x="76" y="42"/>
                    </a:lnTo>
                    <a:lnTo>
                      <a:pt x="76" y="38"/>
                    </a:lnTo>
                    <a:lnTo>
                      <a:pt x="80" y="34"/>
                    </a:lnTo>
                    <a:lnTo>
                      <a:pt x="84" y="34"/>
                    </a:lnTo>
                    <a:lnTo>
                      <a:pt x="84" y="30"/>
                    </a:lnTo>
                    <a:lnTo>
                      <a:pt x="86" y="30"/>
                    </a:lnTo>
                    <a:lnTo>
                      <a:pt x="90" y="26"/>
                    </a:lnTo>
                    <a:lnTo>
                      <a:pt x="86" y="26"/>
                    </a:lnTo>
                    <a:lnTo>
                      <a:pt x="86" y="22"/>
                    </a:lnTo>
                    <a:lnTo>
                      <a:pt x="90" y="22"/>
                    </a:lnTo>
                    <a:lnTo>
                      <a:pt x="90" y="20"/>
                    </a:lnTo>
                    <a:lnTo>
                      <a:pt x="86" y="20"/>
                    </a:lnTo>
                    <a:lnTo>
                      <a:pt x="90" y="20"/>
                    </a:lnTo>
                    <a:lnTo>
                      <a:pt x="90" y="16"/>
                    </a:lnTo>
                    <a:lnTo>
                      <a:pt x="86" y="16"/>
                    </a:lnTo>
                    <a:lnTo>
                      <a:pt x="84" y="16"/>
                    </a:lnTo>
                    <a:lnTo>
                      <a:pt x="84" y="12"/>
                    </a:lnTo>
                    <a:lnTo>
                      <a:pt x="84" y="8"/>
                    </a:lnTo>
                    <a:lnTo>
                      <a:pt x="84" y="4"/>
                    </a:lnTo>
                    <a:lnTo>
                      <a:pt x="80" y="0"/>
                    </a:lnTo>
                    <a:lnTo>
                      <a:pt x="84" y="0"/>
                    </a:lnTo>
                    <a:lnTo>
                      <a:pt x="86" y="0"/>
                    </a:lnTo>
                    <a:lnTo>
                      <a:pt x="86" y="4"/>
                    </a:lnTo>
                    <a:lnTo>
                      <a:pt x="86" y="8"/>
                    </a:lnTo>
                    <a:lnTo>
                      <a:pt x="90" y="8"/>
                    </a:lnTo>
                    <a:lnTo>
                      <a:pt x="94" y="16"/>
                    </a:lnTo>
                    <a:lnTo>
                      <a:pt x="94" y="20"/>
                    </a:lnTo>
                    <a:lnTo>
                      <a:pt x="94" y="22"/>
                    </a:lnTo>
                    <a:lnTo>
                      <a:pt x="94" y="26"/>
                    </a:lnTo>
                    <a:lnTo>
                      <a:pt x="94" y="30"/>
                    </a:lnTo>
                    <a:lnTo>
                      <a:pt x="94" y="34"/>
                    </a:lnTo>
                    <a:lnTo>
                      <a:pt x="94" y="38"/>
                    </a:lnTo>
                    <a:lnTo>
                      <a:pt x="94" y="42"/>
                    </a:lnTo>
                    <a:lnTo>
                      <a:pt x="94" y="46"/>
                    </a:lnTo>
                    <a:lnTo>
                      <a:pt x="98" y="46"/>
                    </a:lnTo>
                    <a:lnTo>
                      <a:pt x="98" y="50"/>
                    </a:lnTo>
                    <a:lnTo>
                      <a:pt x="102" y="52"/>
                    </a:lnTo>
                    <a:lnTo>
                      <a:pt x="102" y="56"/>
                    </a:lnTo>
                    <a:lnTo>
                      <a:pt x="98" y="56"/>
                    </a:lnTo>
                    <a:lnTo>
                      <a:pt x="94" y="56"/>
                    </a:lnTo>
                    <a:lnTo>
                      <a:pt x="90" y="56"/>
                    </a:lnTo>
                    <a:lnTo>
                      <a:pt x="86" y="56"/>
                    </a:lnTo>
                    <a:lnTo>
                      <a:pt x="84" y="56"/>
                    </a:lnTo>
                    <a:lnTo>
                      <a:pt x="80" y="60"/>
                    </a:lnTo>
                    <a:lnTo>
                      <a:pt x="84" y="68"/>
                    </a:lnTo>
                    <a:lnTo>
                      <a:pt x="86" y="72"/>
                    </a:lnTo>
                    <a:lnTo>
                      <a:pt x="90" y="76"/>
                    </a:lnTo>
                    <a:lnTo>
                      <a:pt x="94" y="76"/>
                    </a:lnTo>
                    <a:lnTo>
                      <a:pt x="94" y="78"/>
                    </a:lnTo>
                    <a:lnTo>
                      <a:pt x="98" y="82"/>
                    </a:lnTo>
                    <a:lnTo>
                      <a:pt x="98" y="86"/>
                    </a:lnTo>
                    <a:lnTo>
                      <a:pt x="98" y="90"/>
                    </a:lnTo>
                    <a:lnTo>
                      <a:pt x="102" y="90"/>
                    </a:lnTo>
                    <a:lnTo>
                      <a:pt x="102" y="94"/>
                    </a:lnTo>
                    <a:lnTo>
                      <a:pt x="102" y="98"/>
                    </a:lnTo>
                    <a:lnTo>
                      <a:pt x="102" y="102"/>
                    </a:lnTo>
                    <a:lnTo>
                      <a:pt x="98" y="102"/>
                    </a:lnTo>
                    <a:lnTo>
                      <a:pt x="98" y="106"/>
                    </a:lnTo>
                    <a:lnTo>
                      <a:pt x="94" y="106"/>
                    </a:lnTo>
                    <a:lnTo>
                      <a:pt x="94" y="108"/>
                    </a:lnTo>
                    <a:lnTo>
                      <a:pt x="94" y="112"/>
                    </a:lnTo>
                    <a:lnTo>
                      <a:pt x="90" y="116"/>
                    </a:lnTo>
                    <a:lnTo>
                      <a:pt x="90" y="120"/>
                    </a:lnTo>
                    <a:lnTo>
                      <a:pt x="86" y="120"/>
                    </a:lnTo>
                    <a:lnTo>
                      <a:pt x="86" y="124"/>
                    </a:lnTo>
                    <a:lnTo>
                      <a:pt x="86" y="128"/>
                    </a:lnTo>
                    <a:lnTo>
                      <a:pt x="90" y="128"/>
                    </a:lnTo>
                    <a:lnTo>
                      <a:pt x="86" y="132"/>
                    </a:lnTo>
                    <a:lnTo>
                      <a:pt x="86" y="134"/>
                    </a:lnTo>
                    <a:lnTo>
                      <a:pt x="90" y="138"/>
                    </a:lnTo>
                    <a:lnTo>
                      <a:pt x="90" y="142"/>
                    </a:lnTo>
                    <a:lnTo>
                      <a:pt x="90" y="146"/>
                    </a:lnTo>
                    <a:lnTo>
                      <a:pt x="90" y="150"/>
                    </a:lnTo>
                    <a:lnTo>
                      <a:pt x="94" y="150"/>
                    </a:lnTo>
                    <a:lnTo>
                      <a:pt x="94" y="154"/>
                    </a:lnTo>
                    <a:lnTo>
                      <a:pt x="94" y="158"/>
                    </a:lnTo>
                    <a:lnTo>
                      <a:pt x="94" y="162"/>
                    </a:lnTo>
                    <a:lnTo>
                      <a:pt x="98" y="162"/>
                    </a:lnTo>
                    <a:lnTo>
                      <a:pt x="98" y="164"/>
                    </a:lnTo>
                    <a:lnTo>
                      <a:pt x="102" y="168"/>
                    </a:lnTo>
                    <a:lnTo>
                      <a:pt x="106" y="172"/>
                    </a:lnTo>
                    <a:lnTo>
                      <a:pt x="110" y="176"/>
                    </a:lnTo>
                    <a:lnTo>
                      <a:pt x="110" y="180"/>
                    </a:lnTo>
                    <a:lnTo>
                      <a:pt x="110" y="184"/>
                    </a:lnTo>
                    <a:lnTo>
                      <a:pt x="110" y="188"/>
                    </a:lnTo>
                    <a:lnTo>
                      <a:pt x="114" y="188"/>
                    </a:lnTo>
                    <a:lnTo>
                      <a:pt x="110" y="188"/>
                    </a:lnTo>
                    <a:lnTo>
                      <a:pt x="110" y="190"/>
                    </a:lnTo>
                    <a:lnTo>
                      <a:pt x="110" y="194"/>
                    </a:lnTo>
                    <a:lnTo>
                      <a:pt x="110" y="198"/>
                    </a:lnTo>
                    <a:lnTo>
                      <a:pt x="110" y="194"/>
                    </a:lnTo>
                    <a:lnTo>
                      <a:pt x="106" y="194"/>
                    </a:lnTo>
                    <a:lnTo>
                      <a:pt x="102" y="194"/>
                    </a:lnTo>
                    <a:lnTo>
                      <a:pt x="102" y="190"/>
                    </a:lnTo>
                    <a:lnTo>
                      <a:pt x="98" y="190"/>
                    </a:lnTo>
                    <a:lnTo>
                      <a:pt x="94" y="190"/>
                    </a:lnTo>
                    <a:lnTo>
                      <a:pt x="90" y="190"/>
                    </a:lnTo>
                    <a:lnTo>
                      <a:pt x="86" y="190"/>
                    </a:lnTo>
                    <a:lnTo>
                      <a:pt x="84" y="190"/>
                    </a:lnTo>
                    <a:lnTo>
                      <a:pt x="76" y="190"/>
                    </a:lnTo>
                    <a:lnTo>
                      <a:pt x="68" y="190"/>
                    </a:lnTo>
                    <a:lnTo>
                      <a:pt x="68" y="188"/>
                    </a:lnTo>
                    <a:lnTo>
                      <a:pt x="64" y="188"/>
                    </a:lnTo>
                    <a:lnTo>
                      <a:pt x="60" y="188"/>
                    </a:lnTo>
                    <a:lnTo>
                      <a:pt x="56" y="188"/>
                    </a:lnTo>
                    <a:lnTo>
                      <a:pt x="54" y="188"/>
                    </a:lnTo>
                    <a:lnTo>
                      <a:pt x="50" y="188"/>
                    </a:lnTo>
                    <a:lnTo>
                      <a:pt x="46" y="188"/>
                    </a:lnTo>
                    <a:lnTo>
                      <a:pt x="42" y="188"/>
                    </a:lnTo>
                    <a:lnTo>
                      <a:pt x="42" y="190"/>
                    </a:lnTo>
                    <a:lnTo>
                      <a:pt x="38" y="190"/>
                    </a:lnTo>
                    <a:lnTo>
                      <a:pt x="30" y="190"/>
                    </a:lnTo>
                    <a:lnTo>
                      <a:pt x="26" y="190"/>
                    </a:lnTo>
                    <a:lnTo>
                      <a:pt x="26" y="190"/>
                    </a:lnTo>
                    <a:lnTo>
                      <a:pt x="26" y="19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4" name="Freeform 134">
                <a:extLst>
                  <a:ext uri="{FF2B5EF4-FFF2-40B4-BE49-F238E27FC236}">
                    <a16:creationId xmlns:a16="http://schemas.microsoft.com/office/drawing/2014/main" id="{C92A26B4-D0B1-4DCF-AFA3-2115E8E878A3}"/>
                  </a:ext>
                </a:extLst>
              </p:cNvPr>
              <p:cNvSpPr>
                <a:spLocks noEditPoints="1"/>
              </p:cNvSpPr>
              <p:nvPr/>
            </p:nvSpPr>
            <p:spPr bwMode="auto">
              <a:xfrm>
                <a:off x="5598729" y="4056727"/>
                <a:ext cx="73881" cy="78687"/>
              </a:xfrm>
              <a:custGeom>
                <a:avLst/>
                <a:gdLst>
                  <a:gd name="T0" fmla="*/ 0 w 38"/>
                  <a:gd name="T1" fmla="*/ 4 h 40"/>
                  <a:gd name="T2" fmla="*/ 0 w 38"/>
                  <a:gd name="T3" fmla="*/ 4 h 40"/>
                  <a:gd name="T4" fmla="*/ 4 w 38"/>
                  <a:gd name="T5" fmla="*/ 0 h 40"/>
                  <a:gd name="T6" fmla="*/ 4 w 38"/>
                  <a:gd name="T7" fmla="*/ 4 h 40"/>
                  <a:gd name="T8" fmla="*/ 4 w 38"/>
                  <a:gd name="T9" fmla="*/ 4 h 40"/>
                  <a:gd name="T10" fmla="*/ 4 w 38"/>
                  <a:gd name="T11" fmla="*/ 4 h 40"/>
                  <a:gd name="T12" fmla="*/ 0 w 38"/>
                  <a:gd name="T13" fmla="*/ 4 h 40"/>
                  <a:gd name="T14" fmla="*/ 0 w 38"/>
                  <a:gd name="T15" fmla="*/ 4 h 40"/>
                  <a:gd name="T16" fmla="*/ 4 w 38"/>
                  <a:gd name="T17" fmla="*/ 8 h 40"/>
                  <a:gd name="T18" fmla="*/ 4 w 38"/>
                  <a:gd name="T19" fmla="*/ 8 h 40"/>
                  <a:gd name="T20" fmla="*/ 4 w 38"/>
                  <a:gd name="T21" fmla="*/ 4 h 40"/>
                  <a:gd name="T22" fmla="*/ 8 w 38"/>
                  <a:gd name="T23" fmla="*/ 8 h 40"/>
                  <a:gd name="T24" fmla="*/ 4 w 38"/>
                  <a:gd name="T25" fmla="*/ 8 h 40"/>
                  <a:gd name="T26" fmla="*/ 34 w 38"/>
                  <a:gd name="T27" fmla="*/ 10 h 40"/>
                  <a:gd name="T28" fmla="*/ 34 w 38"/>
                  <a:gd name="T29" fmla="*/ 8 h 40"/>
                  <a:gd name="T30" fmla="*/ 34 w 38"/>
                  <a:gd name="T31" fmla="*/ 8 h 40"/>
                  <a:gd name="T32" fmla="*/ 34 w 38"/>
                  <a:gd name="T33" fmla="*/ 8 h 40"/>
                  <a:gd name="T34" fmla="*/ 34 w 38"/>
                  <a:gd name="T35" fmla="*/ 10 h 40"/>
                  <a:gd name="T36" fmla="*/ 16 w 38"/>
                  <a:gd name="T37" fmla="*/ 10 h 40"/>
                  <a:gd name="T38" fmla="*/ 12 w 38"/>
                  <a:gd name="T39" fmla="*/ 10 h 40"/>
                  <a:gd name="T40" fmla="*/ 16 w 38"/>
                  <a:gd name="T41" fmla="*/ 10 h 40"/>
                  <a:gd name="T42" fmla="*/ 20 w 38"/>
                  <a:gd name="T43" fmla="*/ 10 h 40"/>
                  <a:gd name="T44" fmla="*/ 20 w 38"/>
                  <a:gd name="T45" fmla="*/ 10 h 40"/>
                  <a:gd name="T46" fmla="*/ 16 w 38"/>
                  <a:gd name="T47" fmla="*/ 10 h 40"/>
                  <a:gd name="T48" fmla="*/ 16 w 38"/>
                  <a:gd name="T49" fmla="*/ 10 h 40"/>
                  <a:gd name="T50" fmla="*/ 16 w 38"/>
                  <a:gd name="T51" fmla="*/ 10 h 40"/>
                  <a:gd name="T52" fmla="*/ 16 w 38"/>
                  <a:gd name="T53" fmla="*/ 10 h 40"/>
                  <a:gd name="T54" fmla="*/ 16 w 38"/>
                  <a:gd name="T55" fmla="*/ 10 h 40"/>
                  <a:gd name="T56" fmla="*/ 34 w 38"/>
                  <a:gd name="T57" fmla="*/ 22 h 40"/>
                  <a:gd name="T58" fmla="*/ 34 w 38"/>
                  <a:gd name="T59" fmla="*/ 22 h 40"/>
                  <a:gd name="T60" fmla="*/ 34 w 38"/>
                  <a:gd name="T61" fmla="*/ 18 h 40"/>
                  <a:gd name="T62" fmla="*/ 38 w 38"/>
                  <a:gd name="T63" fmla="*/ 18 h 40"/>
                  <a:gd name="T64" fmla="*/ 38 w 38"/>
                  <a:gd name="T65" fmla="*/ 18 h 40"/>
                  <a:gd name="T66" fmla="*/ 34 w 38"/>
                  <a:gd name="T67" fmla="*/ 22 h 40"/>
                  <a:gd name="T68" fmla="*/ 30 w 38"/>
                  <a:gd name="T69" fmla="*/ 38 h 40"/>
                  <a:gd name="T70" fmla="*/ 30 w 38"/>
                  <a:gd name="T71" fmla="*/ 38 h 40"/>
                  <a:gd name="T72" fmla="*/ 30 w 38"/>
                  <a:gd name="T73" fmla="*/ 34 h 40"/>
                  <a:gd name="T74" fmla="*/ 30 w 38"/>
                  <a:gd name="T75" fmla="*/ 34 h 40"/>
                  <a:gd name="T76" fmla="*/ 30 w 38"/>
                  <a:gd name="T77" fmla="*/ 38 h 40"/>
                  <a:gd name="T78" fmla="*/ 30 w 38"/>
                  <a:gd name="T79" fmla="*/ 38 h 40"/>
                  <a:gd name="T80" fmla="*/ 24 w 38"/>
                  <a:gd name="T81" fmla="*/ 40 h 40"/>
                  <a:gd name="T82" fmla="*/ 24 w 38"/>
                  <a:gd name="T83" fmla="*/ 38 h 40"/>
                  <a:gd name="T84" fmla="*/ 24 w 38"/>
                  <a:gd name="T85" fmla="*/ 38 h 40"/>
                  <a:gd name="T86" fmla="*/ 24 w 38"/>
                  <a:gd name="T87" fmla="*/ 34 h 40"/>
                  <a:gd name="T88" fmla="*/ 26 w 38"/>
                  <a:gd name="T89" fmla="*/ 38 h 40"/>
                  <a:gd name="T90" fmla="*/ 26 w 38"/>
                  <a:gd name="T91" fmla="*/ 38 h 40"/>
                  <a:gd name="T92" fmla="*/ 26 w 38"/>
                  <a:gd name="T93" fmla="*/ 40 h 40"/>
                  <a:gd name="T94" fmla="*/ 12 w 38"/>
                  <a:gd name="T95" fmla="*/ 40 h 40"/>
                  <a:gd name="T96" fmla="*/ 12 w 38"/>
                  <a:gd name="T97" fmla="*/ 40 h 40"/>
                  <a:gd name="T98" fmla="*/ 12 w 38"/>
                  <a:gd name="T99" fmla="*/ 40 h 40"/>
                  <a:gd name="T100" fmla="*/ 12 w 38"/>
                  <a:gd name="T101" fmla="*/ 38 h 40"/>
                  <a:gd name="T102" fmla="*/ 16 w 38"/>
                  <a:gd name="T103" fmla="*/ 38 h 40"/>
                  <a:gd name="T104" fmla="*/ 16 w 38"/>
                  <a:gd name="T105" fmla="*/ 40 h 40"/>
                  <a:gd name="T106" fmla="*/ 16 w 38"/>
                  <a:gd name="T107" fmla="*/ 40 h 40"/>
                  <a:gd name="T108" fmla="*/ 12 w 38"/>
                  <a:gd name="T10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 h="40">
                    <a:moveTo>
                      <a:pt x="0" y="4"/>
                    </a:moveTo>
                    <a:lnTo>
                      <a:pt x="0" y="4"/>
                    </a:lnTo>
                    <a:lnTo>
                      <a:pt x="0" y="4"/>
                    </a:lnTo>
                    <a:lnTo>
                      <a:pt x="0" y="4"/>
                    </a:lnTo>
                    <a:lnTo>
                      <a:pt x="0" y="4"/>
                    </a:lnTo>
                    <a:lnTo>
                      <a:pt x="0" y="4"/>
                    </a:lnTo>
                    <a:lnTo>
                      <a:pt x="0" y="4"/>
                    </a:lnTo>
                    <a:lnTo>
                      <a:pt x="0" y="0"/>
                    </a:lnTo>
                    <a:lnTo>
                      <a:pt x="4" y="0"/>
                    </a:lnTo>
                    <a:lnTo>
                      <a:pt x="4" y="0"/>
                    </a:lnTo>
                    <a:lnTo>
                      <a:pt x="4" y="0"/>
                    </a:lnTo>
                    <a:lnTo>
                      <a:pt x="4" y="4"/>
                    </a:lnTo>
                    <a:lnTo>
                      <a:pt x="4" y="4"/>
                    </a:lnTo>
                    <a:lnTo>
                      <a:pt x="4" y="4"/>
                    </a:lnTo>
                    <a:lnTo>
                      <a:pt x="4" y="4"/>
                    </a:lnTo>
                    <a:lnTo>
                      <a:pt x="4" y="4"/>
                    </a:lnTo>
                    <a:lnTo>
                      <a:pt x="4" y="4"/>
                    </a:lnTo>
                    <a:lnTo>
                      <a:pt x="4" y="4"/>
                    </a:lnTo>
                    <a:lnTo>
                      <a:pt x="4" y="4"/>
                    </a:lnTo>
                    <a:lnTo>
                      <a:pt x="0" y="4"/>
                    </a:lnTo>
                    <a:lnTo>
                      <a:pt x="0" y="4"/>
                    </a:lnTo>
                    <a:lnTo>
                      <a:pt x="0" y="4"/>
                    </a:lnTo>
                    <a:lnTo>
                      <a:pt x="0" y="4"/>
                    </a:lnTo>
                    <a:lnTo>
                      <a:pt x="0" y="4"/>
                    </a:lnTo>
                    <a:lnTo>
                      <a:pt x="0" y="4"/>
                    </a:lnTo>
                    <a:close/>
                    <a:moveTo>
                      <a:pt x="4" y="8"/>
                    </a:moveTo>
                    <a:lnTo>
                      <a:pt x="4" y="8"/>
                    </a:lnTo>
                    <a:lnTo>
                      <a:pt x="4" y="8"/>
                    </a:lnTo>
                    <a:lnTo>
                      <a:pt x="4" y="8"/>
                    </a:lnTo>
                    <a:lnTo>
                      <a:pt x="4" y="8"/>
                    </a:lnTo>
                    <a:lnTo>
                      <a:pt x="4" y="4"/>
                    </a:lnTo>
                    <a:lnTo>
                      <a:pt x="4" y="4"/>
                    </a:lnTo>
                    <a:lnTo>
                      <a:pt x="4" y="4"/>
                    </a:lnTo>
                    <a:lnTo>
                      <a:pt x="8" y="8"/>
                    </a:lnTo>
                    <a:lnTo>
                      <a:pt x="8" y="8"/>
                    </a:lnTo>
                    <a:lnTo>
                      <a:pt x="8" y="8"/>
                    </a:lnTo>
                    <a:lnTo>
                      <a:pt x="8" y="8"/>
                    </a:lnTo>
                    <a:lnTo>
                      <a:pt x="4" y="8"/>
                    </a:lnTo>
                    <a:lnTo>
                      <a:pt x="4" y="8"/>
                    </a:lnTo>
                    <a:lnTo>
                      <a:pt x="4" y="8"/>
                    </a:lnTo>
                    <a:lnTo>
                      <a:pt x="4" y="8"/>
                    </a:lnTo>
                    <a:close/>
                    <a:moveTo>
                      <a:pt x="34" y="10"/>
                    </a:moveTo>
                    <a:lnTo>
                      <a:pt x="34" y="10"/>
                    </a:lnTo>
                    <a:lnTo>
                      <a:pt x="34" y="10"/>
                    </a:lnTo>
                    <a:lnTo>
                      <a:pt x="34" y="8"/>
                    </a:lnTo>
                    <a:lnTo>
                      <a:pt x="34" y="8"/>
                    </a:lnTo>
                    <a:lnTo>
                      <a:pt x="34" y="8"/>
                    </a:lnTo>
                    <a:lnTo>
                      <a:pt x="34" y="8"/>
                    </a:lnTo>
                    <a:lnTo>
                      <a:pt x="34" y="8"/>
                    </a:lnTo>
                    <a:lnTo>
                      <a:pt x="34" y="8"/>
                    </a:lnTo>
                    <a:lnTo>
                      <a:pt x="34" y="8"/>
                    </a:lnTo>
                    <a:lnTo>
                      <a:pt x="34" y="10"/>
                    </a:lnTo>
                    <a:lnTo>
                      <a:pt x="34" y="10"/>
                    </a:lnTo>
                    <a:lnTo>
                      <a:pt x="34" y="10"/>
                    </a:lnTo>
                    <a:lnTo>
                      <a:pt x="34" y="10"/>
                    </a:lnTo>
                    <a:lnTo>
                      <a:pt x="34" y="10"/>
                    </a:lnTo>
                    <a:close/>
                    <a:moveTo>
                      <a:pt x="16" y="10"/>
                    </a:moveTo>
                    <a:lnTo>
                      <a:pt x="12" y="10"/>
                    </a:lnTo>
                    <a:lnTo>
                      <a:pt x="12" y="10"/>
                    </a:lnTo>
                    <a:lnTo>
                      <a:pt x="12" y="10"/>
                    </a:lnTo>
                    <a:lnTo>
                      <a:pt x="12" y="10"/>
                    </a:lnTo>
                    <a:lnTo>
                      <a:pt x="16" y="10"/>
                    </a:lnTo>
                    <a:lnTo>
                      <a:pt x="16" y="10"/>
                    </a:lnTo>
                    <a:lnTo>
                      <a:pt x="16" y="10"/>
                    </a:lnTo>
                    <a:lnTo>
                      <a:pt x="16" y="10"/>
                    </a:lnTo>
                    <a:lnTo>
                      <a:pt x="20" y="10"/>
                    </a:lnTo>
                    <a:lnTo>
                      <a:pt x="20" y="10"/>
                    </a:lnTo>
                    <a:lnTo>
                      <a:pt x="20" y="10"/>
                    </a:lnTo>
                    <a:lnTo>
                      <a:pt x="20" y="10"/>
                    </a:lnTo>
                    <a:lnTo>
                      <a:pt x="20" y="10"/>
                    </a:lnTo>
                    <a:lnTo>
                      <a:pt x="20" y="10"/>
                    </a:lnTo>
                    <a:lnTo>
                      <a:pt x="16" y="10"/>
                    </a:lnTo>
                    <a:lnTo>
                      <a:pt x="16" y="10"/>
                    </a:lnTo>
                    <a:lnTo>
                      <a:pt x="16" y="10"/>
                    </a:lnTo>
                    <a:lnTo>
                      <a:pt x="16" y="10"/>
                    </a:lnTo>
                    <a:lnTo>
                      <a:pt x="16" y="10"/>
                    </a:lnTo>
                    <a:lnTo>
                      <a:pt x="16" y="10"/>
                    </a:lnTo>
                    <a:lnTo>
                      <a:pt x="16" y="10"/>
                    </a:lnTo>
                    <a:lnTo>
                      <a:pt x="16" y="10"/>
                    </a:lnTo>
                    <a:lnTo>
                      <a:pt x="16" y="10"/>
                    </a:lnTo>
                    <a:lnTo>
                      <a:pt x="16" y="10"/>
                    </a:lnTo>
                    <a:lnTo>
                      <a:pt x="16" y="10"/>
                    </a:lnTo>
                    <a:lnTo>
                      <a:pt x="16" y="10"/>
                    </a:lnTo>
                    <a:lnTo>
                      <a:pt x="16" y="10"/>
                    </a:lnTo>
                    <a:lnTo>
                      <a:pt x="16" y="10"/>
                    </a:lnTo>
                    <a:lnTo>
                      <a:pt x="16" y="10"/>
                    </a:lnTo>
                    <a:close/>
                    <a:moveTo>
                      <a:pt x="34" y="22"/>
                    </a:moveTo>
                    <a:lnTo>
                      <a:pt x="34" y="22"/>
                    </a:lnTo>
                    <a:lnTo>
                      <a:pt x="34" y="22"/>
                    </a:lnTo>
                    <a:lnTo>
                      <a:pt x="34" y="22"/>
                    </a:lnTo>
                    <a:lnTo>
                      <a:pt x="34" y="18"/>
                    </a:lnTo>
                    <a:lnTo>
                      <a:pt x="34" y="18"/>
                    </a:lnTo>
                    <a:lnTo>
                      <a:pt x="34" y="18"/>
                    </a:lnTo>
                    <a:lnTo>
                      <a:pt x="34" y="18"/>
                    </a:lnTo>
                    <a:lnTo>
                      <a:pt x="38" y="18"/>
                    </a:lnTo>
                    <a:lnTo>
                      <a:pt x="38" y="18"/>
                    </a:lnTo>
                    <a:lnTo>
                      <a:pt x="38" y="18"/>
                    </a:lnTo>
                    <a:lnTo>
                      <a:pt x="38" y="18"/>
                    </a:lnTo>
                    <a:lnTo>
                      <a:pt x="38" y="18"/>
                    </a:lnTo>
                    <a:lnTo>
                      <a:pt x="38" y="18"/>
                    </a:lnTo>
                    <a:lnTo>
                      <a:pt x="38" y="22"/>
                    </a:lnTo>
                    <a:lnTo>
                      <a:pt x="34" y="22"/>
                    </a:lnTo>
                    <a:lnTo>
                      <a:pt x="34" y="22"/>
                    </a:lnTo>
                    <a:lnTo>
                      <a:pt x="34" y="22"/>
                    </a:lnTo>
                    <a:close/>
                    <a:moveTo>
                      <a:pt x="30" y="38"/>
                    </a:moveTo>
                    <a:lnTo>
                      <a:pt x="30" y="38"/>
                    </a:lnTo>
                    <a:lnTo>
                      <a:pt x="30" y="38"/>
                    </a:lnTo>
                    <a:lnTo>
                      <a:pt x="30" y="38"/>
                    </a:lnTo>
                    <a:lnTo>
                      <a:pt x="30" y="38"/>
                    </a:lnTo>
                    <a:lnTo>
                      <a:pt x="30" y="34"/>
                    </a:lnTo>
                    <a:lnTo>
                      <a:pt x="30" y="34"/>
                    </a:lnTo>
                    <a:lnTo>
                      <a:pt x="30" y="34"/>
                    </a:lnTo>
                    <a:lnTo>
                      <a:pt x="30" y="34"/>
                    </a:lnTo>
                    <a:lnTo>
                      <a:pt x="30" y="34"/>
                    </a:lnTo>
                    <a:lnTo>
                      <a:pt x="30" y="38"/>
                    </a:lnTo>
                    <a:lnTo>
                      <a:pt x="30" y="38"/>
                    </a:lnTo>
                    <a:lnTo>
                      <a:pt x="30" y="38"/>
                    </a:lnTo>
                    <a:lnTo>
                      <a:pt x="30" y="38"/>
                    </a:lnTo>
                    <a:lnTo>
                      <a:pt x="30" y="38"/>
                    </a:lnTo>
                    <a:lnTo>
                      <a:pt x="30" y="38"/>
                    </a:lnTo>
                    <a:close/>
                    <a:moveTo>
                      <a:pt x="26" y="40"/>
                    </a:moveTo>
                    <a:lnTo>
                      <a:pt x="24" y="40"/>
                    </a:lnTo>
                    <a:lnTo>
                      <a:pt x="24" y="40"/>
                    </a:lnTo>
                    <a:lnTo>
                      <a:pt x="24" y="40"/>
                    </a:lnTo>
                    <a:lnTo>
                      <a:pt x="24" y="40"/>
                    </a:lnTo>
                    <a:lnTo>
                      <a:pt x="24" y="38"/>
                    </a:lnTo>
                    <a:lnTo>
                      <a:pt x="24" y="38"/>
                    </a:lnTo>
                    <a:lnTo>
                      <a:pt x="24" y="38"/>
                    </a:lnTo>
                    <a:lnTo>
                      <a:pt x="24" y="38"/>
                    </a:lnTo>
                    <a:lnTo>
                      <a:pt x="24" y="34"/>
                    </a:lnTo>
                    <a:lnTo>
                      <a:pt x="24" y="34"/>
                    </a:lnTo>
                    <a:lnTo>
                      <a:pt x="24" y="34"/>
                    </a:lnTo>
                    <a:lnTo>
                      <a:pt x="24" y="38"/>
                    </a:lnTo>
                    <a:lnTo>
                      <a:pt x="26" y="38"/>
                    </a:lnTo>
                    <a:lnTo>
                      <a:pt x="26" y="38"/>
                    </a:lnTo>
                    <a:lnTo>
                      <a:pt x="26" y="38"/>
                    </a:lnTo>
                    <a:lnTo>
                      <a:pt x="26" y="38"/>
                    </a:lnTo>
                    <a:lnTo>
                      <a:pt x="26" y="38"/>
                    </a:lnTo>
                    <a:lnTo>
                      <a:pt x="26" y="40"/>
                    </a:lnTo>
                    <a:lnTo>
                      <a:pt x="26" y="40"/>
                    </a:lnTo>
                    <a:lnTo>
                      <a:pt x="26" y="40"/>
                    </a:lnTo>
                    <a:close/>
                    <a:moveTo>
                      <a:pt x="12" y="40"/>
                    </a:moveTo>
                    <a:lnTo>
                      <a:pt x="12" y="40"/>
                    </a:lnTo>
                    <a:lnTo>
                      <a:pt x="12" y="40"/>
                    </a:lnTo>
                    <a:lnTo>
                      <a:pt x="12" y="40"/>
                    </a:lnTo>
                    <a:lnTo>
                      <a:pt x="12" y="40"/>
                    </a:lnTo>
                    <a:lnTo>
                      <a:pt x="12" y="40"/>
                    </a:lnTo>
                    <a:lnTo>
                      <a:pt x="12" y="40"/>
                    </a:lnTo>
                    <a:lnTo>
                      <a:pt x="12" y="40"/>
                    </a:lnTo>
                    <a:lnTo>
                      <a:pt x="12" y="40"/>
                    </a:lnTo>
                    <a:lnTo>
                      <a:pt x="12" y="38"/>
                    </a:lnTo>
                    <a:lnTo>
                      <a:pt x="12" y="38"/>
                    </a:lnTo>
                    <a:lnTo>
                      <a:pt x="12" y="38"/>
                    </a:lnTo>
                    <a:lnTo>
                      <a:pt x="12" y="38"/>
                    </a:lnTo>
                    <a:lnTo>
                      <a:pt x="16" y="38"/>
                    </a:lnTo>
                    <a:lnTo>
                      <a:pt x="16" y="38"/>
                    </a:lnTo>
                    <a:lnTo>
                      <a:pt x="16" y="38"/>
                    </a:lnTo>
                    <a:lnTo>
                      <a:pt x="16" y="40"/>
                    </a:lnTo>
                    <a:lnTo>
                      <a:pt x="16" y="40"/>
                    </a:lnTo>
                    <a:lnTo>
                      <a:pt x="16" y="40"/>
                    </a:lnTo>
                    <a:lnTo>
                      <a:pt x="16" y="40"/>
                    </a:lnTo>
                    <a:lnTo>
                      <a:pt x="16" y="40"/>
                    </a:lnTo>
                    <a:lnTo>
                      <a:pt x="16" y="40"/>
                    </a:lnTo>
                    <a:lnTo>
                      <a:pt x="16" y="40"/>
                    </a:lnTo>
                    <a:lnTo>
                      <a:pt x="12" y="40"/>
                    </a:lnTo>
                    <a:lnTo>
                      <a:pt x="12" y="40"/>
                    </a:lnTo>
                    <a:lnTo>
                      <a:pt x="12" y="4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5" name="Freeform 135">
                <a:extLst>
                  <a:ext uri="{FF2B5EF4-FFF2-40B4-BE49-F238E27FC236}">
                    <a16:creationId xmlns:a16="http://schemas.microsoft.com/office/drawing/2014/main" id="{6CF30E4A-869C-46D9-BEE5-5FFF7FB7D3C8}"/>
                  </a:ext>
                </a:extLst>
              </p:cNvPr>
              <p:cNvSpPr>
                <a:spLocks/>
              </p:cNvSpPr>
              <p:nvPr/>
            </p:nvSpPr>
            <p:spPr bwMode="auto">
              <a:xfrm>
                <a:off x="6695286" y="4269186"/>
                <a:ext cx="353854" cy="295080"/>
              </a:xfrm>
              <a:custGeom>
                <a:avLst/>
                <a:gdLst>
                  <a:gd name="T0" fmla="*/ 82 w 182"/>
                  <a:gd name="T1" fmla="*/ 104 h 150"/>
                  <a:gd name="T2" fmla="*/ 70 w 182"/>
                  <a:gd name="T3" fmla="*/ 102 h 150"/>
                  <a:gd name="T4" fmla="*/ 58 w 182"/>
                  <a:gd name="T5" fmla="*/ 112 h 150"/>
                  <a:gd name="T6" fmla="*/ 58 w 182"/>
                  <a:gd name="T7" fmla="*/ 116 h 150"/>
                  <a:gd name="T8" fmla="*/ 58 w 182"/>
                  <a:gd name="T9" fmla="*/ 132 h 150"/>
                  <a:gd name="T10" fmla="*/ 52 w 182"/>
                  <a:gd name="T11" fmla="*/ 132 h 150"/>
                  <a:gd name="T12" fmla="*/ 40 w 182"/>
                  <a:gd name="T13" fmla="*/ 128 h 150"/>
                  <a:gd name="T14" fmla="*/ 32 w 182"/>
                  <a:gd name="T15" fmla="*/ 128 h 150"/>
                  <a:gd name="T16" fmla="*/ 26 w 182"/>
                  <a:gd name="T17" fmla="*/ 138 h 150"/>
                  <a:gd name="T18" fmla="*/ 26 w 182"/>
                  <a:gd name="T19" fmla="*/ 146 h 150"/>
                  <a:gd name="T20" fmla="*/ 22 w 182"/>
                  <a:gd name="T21" fmla="*/ 142 h 150"/>
                  <a:gd name="T22" fmla="*/ 10 w 182"/>
                  <a:gd name="T23" fmla="*/ 128 h 150"/>
                  <a:gd name="T24" fmla="*/ 6 w 182"/>
                  <a:gd name="T25" fmla="*/ 116 h 150"/>
                  <a:gd name="T26" fmla="*/ 2 w 182"/>
                  <a:gd name="T27" fmla="*/ 104 h 150"/>
                  <a:gd name="T28" fmla="*/ 2 w 182"/>
                  <a:gd name="T29" fmla="*/ 90 h 150"/>
                  <a:gd name="T30" fmla="*/ 2 w 182"/>
                  <a:gd name="T31" fmla="*/ 82 h 150"/>
                  <a:gd name="T32" fmla="*/ 6 w 182"/>
                  <a:gd name="T33" fmla="*/ 68 h 150"/>
                  <a:gd name="T34" fmla="*/ 14 w 182"/>
                  <a:gd name="T35" fmla="*/ 60 h 150"/>
                  <a:gd name="T36" fmla="*/ 26 w 182"/>
                  <a:gd name="T37" fmla="*/ 56 h 150"/>
                  <a:gd name="T38" fmla="*/ 32 w 182"/>
                  <a:gd name="T39" fmla="*/ 56 h 150"/>
                  <a:gd name="T40" fmla="*/ 48 w 182"/>
                  <a:gd name="T41" fmla="*/ 52 h 150"/>
                  <a:gd name="T42" fmla="*/ 58 w 182"/>
                  <a:gd name="T43" fmla="*/ 48 h 150"/>
                  <a:gd name="T44" fmla="*/ 66 w 182"/>
                  <a:gd name="T45" fmla="*/ 42 h 150"/>
                  <a:gd name="T46" fmla="*/ 70 w 182"/>
                  <a:gd name="T47" fmla="*/ 34 h 150"/>
                  <a:gd name="T48" fmla="*/ 84 w 182"/>
                  <a:gd name="T49" fmla="*/ 34 h 150"/>
                  <a:gd name="T50" fmla="*/ 96 w 182"/>
                  <a:gd name="T51" fmla="*/ 18 h 150"/>
                  <a:gd name="T52" fmla="*/ 104 w 182"/>
                  <a:gd name="T53" fmla="*/ 12 h 150"/>
                  <a:gd name="T54" fmla="*/ 108 w 182"/>
                  <a:gd name="T55" fmla="*/ 4 h 150"/>
                  <a:gd name="T56" fmla="*/ 118 w 182"/>
                  <a:gd name="T57" fmla="*/ 0 h 150"/>
                  <a:gd name="T58" fmla="*/ 126 w 182"/>
                  <a:gd name="T59" fmla="*/ 14 h 150"/>
                  <a:gd name="T60" fmla="*/ 130 w 182"/>
                  <a:gd name="T61" fmla="*/ 30 h 150"/>
                  <a:gd name="T62" fmla="*/ 126 w 182"/>
                  <a:gd name="T63" fmla="*/ 42 h 150"/>
                  <a:gd name="T64" fmla="*/ 134 w 182"/>
                  <a:gd name="T65" fmla="*/ 42 h 150"/>
                  <a:gd name="T66" fmla="*/ 140 w 182"/>
                  <a:gd name="T67" fmla="*/ 48 h 150"/>
                  <a:gd name="T68" fmla="*/ 152 w 182"/>
                  <a:gd name="T69" fmla="*/ 52 h 150"/>
                  <a:gd name="T70" fmla="*/ 156 w 182"/>
                  <a:gd name="T71" fmla="*/ 64 h 150"/>
                  <a:gd name="T72" fmla="*/ 166 w 182"/>
                  <a:gd name="T73" fmla="*/ 74 h 150"/>
                  <a:gd name="T74" fmla="*/ 166 w 182"/>
                  <a:gd name="T75" fmla="*/ 82 h 150"/>
                  <a:gd name="T76" fmla="*/ 174 w 182"/>
                  <a:gd name="T77" fmla="*/ 90 h 150"/>
                  <a:gd name="T78" fmla="*/ 178 w 182"/>
                  <a:gd name="T79" fmla="*/ 94 h 150"/>
                  <a:gd name="T80" fmla="*/ 182 w 182"/>
                  <a:gd name="T81" fmla="*/ 104 h 150"/>
                  <a:gd name="T82" fmla="*/ 170 w 182"/>
                  <a:gd name="T83" fmla="*/ 102 h 150"/>
                  <a:gd name="T84" fmla="*/ 162 w 182"/>
                  <a:gd name="T85" fmla="*/ 102 h 150"/>
                  <a:gd name="T86" fmla="*/ 152 w 182"/>
                  <a:gd name="T87" fmla="*/ 98 h 150"/>
                  <a:gd name="T88" fmla="*/ 144 w 182"/>
                  <a:gd name="T89" fmla="*/ 104 h 150"/>
                  <a:gd name="T90" fmla="*/ 136 w 182"/>
                  <a:gd name="T91" fmla="*/ 104 h 150"/>
                  <a:gd name="T92" fmla="*/ 122 w 182"/>
                  <a:gd name="T93" fmla="*/ 108 h 150"/>
                  <a:gd name="T94" fmla="*/ 114 w 182"/>
                  <a:gd name="T95" fmla="*/ 108 h 150"/>
                  <a:gd name="T96" fmla="*/ 110 w 182"/>
                  <a:gd name="T97" fmla="*/ 120 h 150"/>
                  <a:gd name="T98" fmla="*/ 100 w 182"/>
                  <a:gd name="T99" fmla="*/ 116 h 150"/>
                  <a:gd name="T100" fmla="*/ 84 w 182"/>
                  <a:gd name="T101" fmla="*/ 11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2" h="150">
                    <a:moveTo>
                      <a:pt x="84" y="112"/>
                    </a:moveTo>
                    <a:lnTo>
                      <a:pt x="84" y="108"/>
                    </a:lnTo>
                    <a:lnTo>
                      <a:pt x="82" y="108"/>
                    </a:lnTo>
                    <a:lnTo>
                      <a:pt x="82" y="104"/>
                    </a:lnTo>
                    <a:lnTo>
                      <a:pt x="78" y="104"/>
                    </a:lnTo>
                    <a:lnTo>
                      <a:pt x="74" y="104"/>
                    </a:lnTo>
                    <a:lnTo>
                      <a:pt x="74" y="102"/>
                    </a:lnTo>
                    <a:lnTo>
                      <a:pt x="70" y="102"/>
                    </a:lnTo>
                    <a:lnTo>
                      <a:pt x="66" y="104"/>
                    </a:lnTo>
                    <a:lnTo>
                      <a:pt x="62" y="104"/>
                    </a:lnTo>
                    <a:lnTo>
                      <a:pt x="62" y="108"/>
                    </a:lnTo>
                    <a:lnTo>
                      <a:pt x="58" y="112"/>
                    </a:lnTo>
                    <a:lnTo>
                      <a:pt x="58" y="116"/>
                    </a:lnTo>
                    <a:lnTo>
                      <a:pt x="58" y="112"/>
                    </a:lnTo>
                    <a:lnTo>
                      <a:pt x="54" y="116"/>
                    </a:lnTo>
                    <a:lnTo>
                      <a:pt x="58" y="116"/>
                    </a:lnTo>
                    <a:lnTo>
                      <a:pt x="58" y="120"/>
                    </a:lnTo>
                    <a:lnTo>
                      <a:pt x="58" y="124"/>
                    </a:lnTo>
                    <a:lnTo>
                      <a:pt x="58" y="128"/>
                    </a:lnTo>
                    <a:lnTo>
                      <a:pt x="58" y="132"/>
                    </a:lnTo>
                    <a:lnTo>
                      <a:pt x="58" y="128"/>
                    </a:lnTo>
                    <a:lnTo>
                      <a:pt x="54" y="128"/>
                    </a:lnTo>
                    <a:lnTo>
                      <a:pt x="52" y="128"/>
                    </a:lnTo>
                    <a:lnTo>
                      <a:pt x="52" y="132"/>
                    </a:lnTo>
                    <a:lnTo>
                      <a:pt x="52" y="128"/>
                    </a:lnTo>
                    <a:lnTo>
                      <a:pt x="48" y="128"/>
                    </a:lnTo>
                    <a:lnTo>
                      <a:pt x="44" y="128"/>
                    </a:lnTo>
                    <a:lnTo>
                      <a:pt x="40" y="128"/>
                    </a:lnTo>
                    <a:lnTo>
                      <a:pt x="40" y="124"/>
                    </a:lnTo>
                    <a:lnTo>
                      <a:pt x="40" y="128"/>
                    </a:lnTo>
                    <a:lnTo>
                      <a:pt x="36" y="128"/>
                    </a:lnTo>
                    <a:lnTo>
                      <a:pt x="32" y="128"/>
                    </a:lnTo>
                    <a:lnTo>
                      <a:pt x="28" y="128"/>
                    </a:lnTo>
                    <a:lnTo>
                      <a:pt x="28" y="132"/>
                    </a:lnTo>
                    <a:lnTo>
                      <a:pt x="28" y="134"/>
                    </a:lnTo>
                    <a:lnTo>
                      <a:pt x="26" y="138"/>
                    </a:lnTo>
                    <a:lnTo>
                      <a:pt x="28" y="138"/>
                    </a:lnTo>
                    <a:lnTo>
                      <a:pt x="28" y="142"/>
                    </a:lnTo>
                    <a:lnTo>
                      <a:pt x="26" y="142"/>
                    </a:lnTo>
                    <a:lnTo>
                      <a:pt x="26" y="146"/>
                    </a:lnTo>
                    <a:lnTo>
                      <a:pt x="26" y="150"/>
                    </a:lnTo>
                    <a:lnTo>
                      <a:pt x="22" y="150"/>
                    </a:lnTo>
                    <a:lnTo>
                      <a:pt x="22" y="146"/>
                    </a:lnTo>
                    <a:lnTo>
                      <a:pt x="22" y="142"/>
                    </a:lnTo>
                    <a:lnTo>
                      <a:pt x="22" y="138"/>
                    </a:lnTo>
                    <a:lnTo>
                      <a:pt x="18" y="134"/>
                    </a:lnTo>
                    <a:lnTo>
                      <a:pt x="14" y="132"/>
                    </a:lnTo>
                    <a:lnTo>
                      <a:pt x="10" y="128"/>
                    </a:lnTo>
                    <a:lnTo>
                      <a:pt x="10" y="124"/>
                    </a:lnTo>
                    <a:lnTo>
                      <a:pt x="6" y="124"/>
                    </a:lnTo>
                    <a:lnTo>
                      <a:pt x="6" y="120"/>
                    </a:lnTo>
                    <a:lnTo>
                      <a:pt x="6" y="116"/>
                    </a:lnTo>
                    <a:lnTo>
                      <a:pt x="6" y="112"/>
                    </a:lnTo>
                    <a:lnTo>
                      <a:pt x="2" y="112"/>
                    </a:lnTo>
                    <a:lnTo>
                      <a:pt x="2" y="108"/>
                    </a:lnTo>
                    <a:lnTo>
                      <a:pt x="2" y="104"/>
                    </a:lnTo>
                    <a:lnTo>
                      <a:pt x="2" y="102"/>
                    </a:lnTo>
                    <a:lnTo>
                      <a:pt x="0" y="98"/>
                    </a:lnTo>
                    <a:lnTo>
                      <a:pt x="0" y="94"/>
                    </a:lnTo>
                    <a:lnTo>
                      <a:pt x="2" y="90"/>
                    </a:lnTo>
                    <a:lnTo>
                      <a:pt x="0" y="90"/>
                    </a:lnTo>
                    <a:lnTo>
                      <a:pt x="0" y="86"/>
                    </a:lnTo>
                    <a:lnTo>
                      <a:pt x="0" y="82"/>
                    </a:lnTo>
                    <a:lnTo>
                      <a:pt x="2" y="82"/>
                    </a:lnTo>
                    <a:lnTo>
                      <a:pt x="2" y="78"/>
                    </a:lnTo>
                    <a:lnTo>
                      <a:pt x="6" y="74"/>
                    </a:lnTo>
                    <a:lnTo>
                      <a:pt x="6" y="72"/>
                    </a:lnTo>
                    <a:lnTo>
                      <a:pt x="6" y="68"/>
                    </a:lnTo>
                    <a:lnTo>
                      <a:pt x="10" y="68"/>
                    </a:lnTo>
                    <a:lnTo>
                      <a:pt x="10" y="64"/>
                    </a:lnTo>
                    <a:lnTo>
                      <a:pt x="14" y="64"/>
                    </a:lnTo>
                    <a:lnTo>
                      <a:pt x="14" y="60"/>
                    </a:lnTo>
                    <a:lnTo>
                      <a:pt x="18" y="60"/>
                    </a:lnTo>
                    <a:lnTo>
                      <a:pt x="22" y="60"/>
                    </a:lnTo>
                    <a:lnTo>
                      <a:pt x="26" y="60"/>
                    </a:lnTo>
                    <a:lnTo>
                      <a:pt x="26" y="56"/>
                    </a:lnTo>
                    <a:lnTo>
                      <a:pt x="28" y="52"/>
                    </a:lnTo>
                    <a:lnTo>
                      <a:pt x="28" y="56"/>
                    </a:lnTo>
                    <a:lnTo>
                      <a:pt x="32" y="60"/>
                    </a:lnTo>
                    <a:lnTo>
                      <a:pt x="32" y="56"/>
                    </a:lnTo>
                    <a:lnTo>
                      <a:pt x="36" y="56"/>
                    </a:lnTo>
                    <a:lnTo>
                      <a:pt x="40" y="52"/>
                    </a:lnTo>
                    <a:lnTo>
                      <a:pt x="44" y="52"/>
                    </a:lnTo>
                    <a:lnTo>
                      <a:pt x="48" y="52"/>
                    </a:lnTo>
                    <a:lnTo>
                      <a:pt x="52" y="52"/>
                    </a:lnTo>
                    <a:lnTo>
                      <a:pt x="54" y="52"/>
                    </a:lnTo>
                    <a:lnTo>
                      <a:pt x="58" y="52"/>
                    </a:lnTo>
                    <a:lnTo>
                      <a:pt x="58" y="48"/>
                    </a:lnTo>
                    <a:lnTo>
                      <a:pt x="58" y="44"/>
                    </a:lnTo>
                    <a:lnTo>
                      <a:pt x="62" y="44"/>
                    </a:lnTo>
                    <a:lnTo>
                      <a:pt x="62" y="42"/>
                    </a:lnTo>
                    <a:lnTo>
                      <a:pt x="66" y="42"/>
                    </a:lnTo>
                    <a:lnTo>
                      <a:pt x="62" y="38"/>
                    </a:lnTo>
                    <a:lnTo>
                      <a:pt x="62" y="34"/>
                    </a:lnTo>
                    <a:lnTo>
                      <a:pt x="66" y="34"/>
                    </a:lnTo>
                    <a:lnTo>
                      <a:pt x="70" y="34"/>
                    </a:lnTo>
                    <a:lnTo>
                      <a:pt x="74" y="34"/>
                    </a:lnTo>
                    <a:lnTo>
                      <a:pt x="78" y="34"/>
                    </a:lnTo>
                    <a:lnTo>
                      <a:pt x="82" y="34"/>
                    </a:lnTo>
                    <a:lnTo>
                      <a:pt x="84" y="34"/>
                    </a:lnTo>
                    <a:lnTo>
                      <a:pt x="84" y="30"/>
                    </a:lnTo>
                    <a:lnTo>
                      <a:pt x="88" y="26"/>
                    </a:lnTo>
                    <a:lnTo>
                      <a:pt x="92" y="22"/>
                    </a:lnTo>
                    <a:lnTo>
                      <a:pt x="96" y="18"/>
                    </a:lnTo>
                    <a:lnTo>
                      <a:pt x="96" y="14"/>
                    </a:lnTo>
                    <a:lnTo>
                      <a:pt x="100" y="14"/>
                    </a:lnTo>
                    <a:lnTo>
                      <a:pt x="100" y="12"/>
                    </a:lnTo>
                    <a:lnTo>
                      <a:pt x="104" y="12"/>
                    </a:lnTo>
                    <a:lnTo>
                      <a:pt x="100" y="12"/>
                    </a:lnTo>
                    <a:lnTo>
                      <a:pt x="100" y="8"/>
                    </a:lnTo>
                    <a:lnTo>
                      <a:pt x="104" y="4"/>
                    </a:lnTo>
                    <a:lnTo>
                      <a:pt x="108" y="4"/>
                    </a:lnTo>
                    <a:lnTo>
                      <a:pt x="108" y="0"/>
                    </a:lnTo>
                    <a:lnTo>
                      <a:pt x="110" y="0"/>
                    </a:lnTo>
                    <a:lnTo>
                      <a:pt x="114" y="0"/>
                    </a:lnTo>
                    <a:lnTo>
                      <a:pt x="118" y="0"/>
                    </a:lnTo>
                    <a:lnTo>
                      <a:pt x="118" y="4"/>
                    </a:lnTo>
                    <a:lnTo>
                      <a:pt x="122" y="8"/>
                    </a:lnTo>
                    <a:lnTo>
                      <a:pt x="126" y="12"/>
                    </a:lnTo>
                    <a:lnTo>
                      <a:pt x="126" y="14"/>
                    </a:lnTo>
                    <a:lnTo>
                      <a:pt x="130" y="18"/>
                    </a:lnTo>
                    <a:lnTo>
                      <a:pt x="130" y="22"/>
                    </a:lnTo>
                    <a:lnTo>
                      <a:pt x="130" y="26"/>
                    </a:lnTo>
                    <a:lnTo>
                      <a:pt x="130" y="30"/>
                    </a:lnTo>
                    <a:lnTo>
                      <a:pt x="126" y="30"/>
                    </a:lnTo>
                    <a:lnTo>
                      <a:pt x="126" y="34"/>
                    </a:lnTo>
                    <a:lnTo>
                      <a:pt x="126" y="38"/>
                    </a:lnTo>
                    <a:lnTo>
                      <a:pt x="126" y="42"/>
                    </a:lnTo>
                    <a:lnTo>
                      <a:pt x="130" y="42"/>
                    </a:lnTo>
                    <a:lnTo>
                      <a:pt x="130" y="38"/>
                    </a:lnTo>
                    <a:lnTo>
                      <a:pt x="134" y="38"/>
                    </a:lnTo>
                    <a:lnTo>
                      <a:pt x="134" y="42"/>
                    </a:lnTo>
                    <a:lnTo>
                      <a:pt x="136" y="42"/>
                    </a:lnTo>
                    <a:lnTo>
                      <a:pt x="136" y="44"/>
                    </a:lnTo>
                    <a:lnTo>
                      <a:pt x="136" y="48"/>
                    </a:lnTo>
                    <a:lnTo>
                      <a:pt x="140" y="48"/>
                    </a:lnTo>
                    <a:lnTo>
                      <a:pt x="144" y="48"/>
                    </a:lnTo>
                    <a:lnTo>
                      <a:pt x="148" y="48"/>
                    </a:lnTo>
                    <a:lnTo>
                      <a:pt x="148" y="52"/>
                    </a:lnTo>
                    <a:lnTo>
                      <a:pt x="152" y="52"/>
                    </a:lnTo>
                    <a:lnTo>
                      <a:pt x="152" y="56"/>
                    </a:lnTo>
                    <a:lnTo>
                      <a:pt x="152" y="60"/>
                    </a:lnTo>
                    <a:lnTo>
                      <a:pt x="152" y="64"/>
                    </a:lnTo>
                    <a:lnTo>
                      <a:pt x="156" y="64"/>
                    </a:lnTo>
                    <a:lnTo>
                      <a:pt x="160" y="68"/>
                    </a:lnTo>
                    <a:lnTo>
                      <a:pt x="162" y="68"/>
                    </a:lnTo>
                    <a:lnTo>
                      <a:pt x="162" y="72"/>
                    </a:lnTo>
                    <a:lnTo>
                      <a:pt x="166" y="74"/>
                    </a:lnTo>
                    <a:lnTo>
                      <a:pt x="166" y="78"/>
                    </a:lnTo>
                    <a:lnTo>
                      <a:pt x="166" y="82"/>
                    </a:lnTo>
                    <a:lnTo>
                      <a:pt x="170" y="82"/>
                    </a:lnTo>
                    <a:lnTo>
                      <a:pt x="166" y="82"/>
                    </a:lnTo>
                    <a:lnTo>
                      <a:pt x="166" y="86"/>
                    </a:lnTo>
                    <a:lnTo>
                      <a:pt x="170" y="86"/>
                    </a:lnTo>
                    <a:lnTo>
                      <a:pt x="174" y="86"/>
                    </a:lnTo>
                    <a:lnTo>
                      <a:pt x="174" y="90"/>
                    </a:lnTo>
                    <a:lnTo>
                      <a:pt x="178" y="90"/>
                    </a:lnTo>
                    <a:lnTo>
                      <a:pt x="178" y="94"/>
                    </a:lnTo>
                    <a:lnTo>
                      <a:pt x="182" y="94"/>
                    </a:lnTo>
                    <a:lnTo>
                      <a:pt x="178" y="94"/>
                    </a:lnTo>
                    <a:lnTo>
                      <a:pt x="178" y="98"/>
                    </a:lnTo>
                    <a:lnTo>
                      <a:pt x="182" y="98"/>
                    </a:lnTo>
                    <a:lnTo>
                      <a:pt x="182" y="102"/>
                    </a:lnTo>
                    <a:lnTo>
                      <a:pt x="182" y="104"/>
                    </a:lnTo>
                    <a:lnTo>
                      <a:pt x="182" y="102"/>
                    </a:lnTo>
                    <a:lnTo>
                      <a:pt x="178" y="102"/>
                    </a:lnTo>
                    <a:lnTo>
                      <a:pt x="174" y="102"/>
                    </a:lnTo>
                    <a:lnTo>
                      <a:pt x="170" y="102"/>
                    </a:lnTo>
                    <a:lnTo>
                      <a:pt x="166" y="102"/>
                    </a:lnTo>
                    <a:lnTo>
                      <a:pt x="162" y="102"/>
                    </a:lnTo>
                    <a:lnTo>
                      <a:pt x="162" y="98"/>
                    </a:lnTo>
                    <a:lnTo>
                      <a:pt x="162" y="102"/>
                    </a:lnTo>
                    <a:lnTo>
                      <a:pt x="160" y="102"/>
                    </a:lnTo>
                    <a:lnTo>
                      <a:pt x="160" y="98"/>
                    </a:lnTo>
                    <a:lnTo>
                      <a:pt x="156" y="98"/>
                    </a:lnTo>
                    <a:lnTo>
                      <a:pt x="152" y="98"/>
                    </a:lnTo>
                    <a:lnTo>
                      <a:pt x="152" y="102"/>
                    </a:lnTo>
                    <a:lnTo>
                      <a:pt x="152" y="104"/>
                    </a:lnTo>
                    <a:lnTo>
                      <a:pt x="148" y="104"/>
                    </a:lnTo>
                    <a:lnTo>
                      <a:pt x="144" y="104"/>
                    </a:lnTo>
                    <a:lnTo>
                      <a:pt x="140" y="102"/>
                    </a:lnTo>
                    <a:lnTo>
                      <a:pt x="136" y="102"/>
                    </a:lnTo>
                    <a:lnTo>
                      <a:pt x="140" y="102"/>
                    </a:lnTo>
                    <a:lnTo>
                      <a:pt x="136" y="104"/>
                    </a:lnTo>
                    <a:lnTo>
                      <a:pt x="134" y="104"/>
                    </a:lnTo>
                    <a:lnTo>
                      <a:pt x="130" y="104"/>
                    </a:lnTo>
                    <a:lnTo>
                      <a:pt x="126" y="108"/>
                    </a:lnTo>
                    <a:lnTo>
                      <a:pt x="122" y="108"/>
                    </a:lnTo>
                    <a:lnTo>
                      <a:pt x="118" y="108"/>
                    </a:lnTo>
                    <a:lnTo>
                      <a:pt x="118" y="104"/>
                    </a:lnTo>
                    <a:lnTo>
                      <a:pt x="118" y="108"/>
                    </a:lnTo>
                    <a:lnTo>
                      <a:pt x="114" y="108"/>
                    </a:lnTo>
                    <a:lnTo>
                      <a:pt x="114" y="112"/>
                    </a:lnTo>
                    <a:lnTo>
                      <a:pt x="114" y="116"/>
                    </a:lnTo>
                    <a:lnTo>
                      <a:pt x="110" y="116"/>
                    </a:lnTo>
                    <a:lnTo>
                      <a:pt x="110" y="120"/>
                    </a:lnTo>
                    <a:lnTo>
                      <a:pt x="108" y="120"/>
                    </a:lnTo>
                    <a:lnTo>
                      <a:pt x="108" y="116"/>
                    </a:lnTo>
                    <a:lnTo>
                      <a:pt x="104" y="116"/>
                    </a:lnTo>
                    <a:lnTo>
                      <a:pt x="100" y="116"/>
                    </a:lnTo>
                    <a:lnTo>
                      <a:pt x="92" y="116"/>
                    </a:lnTo>
                    <a:lnTo>
                      <a:pt x="92" y="112"/>
                    </a:lnTo>
                    <a:lnTo>
                      <a:pt x="88" y="112"/>
                    </a:lnTo>
                    <a:lnTo>
                      <a:pt x="84" y="112"/>
                    </a:lnTo>
                    <a:lnTo>
                      <a:pt x="84" y="112"/>
                    </a:lnTo>
                    <a:lnTo>
                      <a:pt x="84" y="1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6" name="Freeform 136">
                <a:extLst>
                  <a:ext uri="{FF2B5EF4-FFF2-40B4-BE49-F238E27FC236}">
                    <a16:creationId xmlns:a16="http://schemas.microsoft.com/office/drawing/2014/main" id="{BBC63019-12D3-4744-97CE-09BACA1BEE4F}"/>
                  </a:ext>
                </a:extLst>
              </p:cNvPr>
              <p:cNvSpPr>
                <a:spLocks/>
              </p:cNvSpPr>
              <p:nvPr/>
            </p:nvSpPr>
            <p:spPr bwMode="auto">
              <a:xfrm>
                <a:off x="6664179" y="3844270"/>
                <a:ext cx="291637" cy="542946"/>
              </a:xfrm>
              <a:custGeom>
                <a:avLst/>
                <a:gdLst>
                  <a:gd name="T0" fmla="*/ 22 w 150"/>
                  <a:gd name="T1" fmla="*/ 234 h 276"/>
                  <a:gd name="T2" fmla="*/ 30 w 150"/>
                  <a:gd name="T3" fmla="*/ 234 h 276"/>
                  <a:gd name="T4" fmla="*/ 26 w 150"/>
                  <a:gd name="T5" fmla="*/ 226 h 276"/>
                  <a:gd name="T6" fmla="*/ 22 w 150"/>
                  <a:gd name="T7" fmla="*/ 220 h 276"/>
                  <a:gd name="T8" fmla="*/ 22 w 150"/>
                  <a:gd name="T9" fmla="*/ 208 h 276"/>
                  <a:gd name="T10" fmla="*/ 22 w 150"/>
                  <a:gd name="T11" fmla="*/ 198 h 276"/>
                  <a:gd name="T12" fmla="*/ 14 w 150"/>
                  <a:gd name="T13" fmla="*/ 186 h 276"/>
                  <a:gd name="T14" fmla="*/ 14 w 150"/>
                  <a:gd name="T15" fmla="*/ 178 h 276"/>
                  <a:gd name="T16" fmla="*/ 0 w 150"/>
                  <a:gd name="T17" fmla="*/ 164 h 276"/>
                  <a:gd name="T18" fmla="*/ 4 w 150"/>
                  <a:gd name="T19" fmla="*/ 156 h 276"/>
                  <a:gd name="T20" fmla="*/ 4 w 150"/>
                  <a:gd name="T21" fmla="*/ 148 h 276"/>
                  <a:gd name="T22" fmla="*/ 14 w 150"/>
                  <a:gd name="T23" fmla="*/ 130 h 276"/>
                  <a:gd name="T24" fmla="*/ 30 w 150"/>
                  <a:gd name="T25" fmla="*/ 112 h 276"/>
                  <a:gd name="T26" fmla="*/ 34 w 150"/>
                  <a:gd name="T27" fmla="*/ 66 h 276"/>
                  <a:gd name="T28" fmla="*/ 30 w 150"/>
                  <a:gd name="T29" fmla="*/ 48 h 276"/>
                  <a:gd name="T30" fmla="*/ 30 w 150"/>
                  <a:gd name="T31" fmla="*/ 42 h 276"/>
                  <a:gd name="T32" fmla="*/ 26 w 150"/>
                  <a:gd name="T33" fmla="*/ 26 h 276"/>
                  <a:gd name="T34" fmla="*/ 38 w 150"/>
                  <a:gd name="T35" fmla="*/ 0 h 276"/>
                  <a:gd name="T36" fmla="*/ 78 w 150"/>
                  <a:gd name="T37" fmla="*/ 22 h 276"/>
                  <a:gd name="T38" fmla="*/ 134 w 150"/>
                  <a:gd name="T39" fmla="*/ 58 h 276"/>
                  <a:gd name="T40" fmla="*/ 150 w 150"/>
                  <a:gd name="T41" fmla="*/ 88 h 276"/>
                  <a:gd name="T42" fmla="*/ 146 w 150"/>
                  <a:gd name="T43" fmla="*/ 134 h 276"/>
                  <a:gd name="T44" fmla="*/ 142 w 150"/>
                  <a:gd name="T45" fmla="*/ 134 h 276"/>
                  <a:gd name="T46" fmla="*/ 138 w 150"/>
                  <a:gd name="T47" fmla="*/ 134 h 276"/>
                  <a:gd name="T48" fmla="*/ 134 w 150"/>
                  <a:gd name="T49" fmla="*/ 142 h 276"/>
                  <a:gd name="T50" fmla="*/ 134 w 150"/>
                  <a:gd name="T51" fmla="*/ 144 h 276"/>
                  <a:gd name="T52" fmla="*/ 128 w 150"/>
                  <a:gd name="T53" fmla="*/ 152 h 276"/>
                  <a:gd name="T54" fmla="*/ 128 w 150"/>
                  <a:gd name="T55" fmla="*/ 160 h 276"/>
                  <a:gd name="T56" fmla="*/ 124 w 150"/>
                  <a:gd name="T57" fmla="*/ 164 h 276"/>
                  <a:gd name="T58" fmla="*/ 124 w 150"/>
                  <a:gd name="T59" fmla="*/ 178 h 276"/>
                  <a:gd name="T60" fmla="*/ 120 w 150"/>
                  <a:gd name="T61" fmla="*/ 186 h 276"/>
                  <a:gd name="T62" fmla="*/ 124 w 150"/>
                  <a:gd name="T63" fmla="*/ 186 h 276"/>
                  <a:gd name="T64" fmla="*/ 130 w 150"/>
                  <a:gd name="T65" fmla="*/ 198 h 276"/>
                  <a:gd name="T66" fmla="*/ 130 w 150"/>
                  <a:gd name="T67" fmla="*/ 204 h 276"/>
                  <a:gd name="T68" fmla="*/ 134 w 150"/>
                  <a:gd name="T69" fmla="*/ 216 h 276"/>
                  <a:gd name="T70" fmla="*/ 124 w 150"/>
                  <a:gd name="T71" fmla="*/ 220 h 276"/>
                  <a:gd name="T72" fmla="*/ 116 w 150"/>
                  <a:gd name="T73" fmla="*/ 224 h 276"/>
                  <a:gd name="T74" fmla="*/ 116 w 150"/>
                  <a:gd name="T75" fmla="*/ 230 h 276"/>
                  <a:gd name="T76" fmla="*/ 112 w 150"/>
                  <a:gd name="T77" fmla="*/ 234 h 276"/>
                  <a:gd name="T78" fmla="*/ 104 w 150"/>
                  <a:gd name="T79" fmla="*/ 242 h 276"/>
                  <a:gd name="T80" fmla="*/ 100 w 150"/>
                  <a:gd name="T81" fmla="*/ 246 h 276"/>
                  <a:gd name="T82" fmla="*/ 94 w 150"/>
                  <a:gd name="T83" fmla="*/ 250 h 276"/>
                  <a:gd name="T84" fmla="*/ 78 w 150"/>
                  <a:gd name="T85" fmla="*/ 250 h 276"/>
                  <a:gd name="T86" fmla="*/ 78 w 150"/>
                  <a:gd name="T87" fmla="*/ 254 h 276"/>
                  <a:gd name="T88" fmla="*/ 78 w 150"/>
                  <a:gd name="T89" fmla="*/ 260 h 276"/>
                  <a:gd name="T90" fmla="*/ 74 w 150"/>
                  <a:gd name="T91" fmla="*/ 264 h 276"/>
                  <a:gd name="T92" fmla="*/ 64 w 150"/>
                  <a:gd name="T93" fmla="*/ 268 h 276"/>
                  <a:gd name="T94" fmla="*/ 56 w 150"/>
                  <a:gd name="T95" fmla="*/ 268 h 276"/>
                  <a:gd name="T96" fmla="*/ 48 w 150"/>
                  <a:gd name="T97" fmla="*/ 276 h 276"/>
                  <a:gd name="T98" fmla="*/ 44 w 150"/>
                  <a:gd name="T99" fmla="*/ 268 h 276"/>
                  <a:gd name="T100" fmla="*/ 38 w 150"/>
                  <a:gd name="T101" fmla="*/ 276 h 276"/>
                  <a:gd name="T102" fmla="*/ 34 w 150"/>
                  <a:gd name="T103" fmla="*/ 276 h 276"/>
                  <a:gd name="T104" fmla="*/ 30 w 150"/>
                  <a:gd name="T105" fmla="*/ 276 h 276"/>
                  <a:gd name="T106" fmla="*/ 30 w 150"/>
                  <a:gd name="T107" fmla="*/ 272 h 276"/>
                  <a:gd name="T108" fmla="*/ 26 w 150"/>
                  <a:gd name="T109" fmla="*/ 264 h 276"/>
                  <a:gd name="T110" fmla="*/ 18 w 150"/>
                  <a:gd name="T111" fmla="*/ 254 h 276"/>
                  <a:gd name="T112" fmla="*/ 8 w 150"/>
                  <a:gd name="T113" fmla="*/ 238 h 276"/>
                  <a:gd name="T114" fmla="*/ 12 w 150"/>
                  <a:gd name="T115" fmla="*/ 23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 h="276">
                    <a:moveTo>
                      <a:pt x="12" y="234"/>
                    </a:moveTo>
                    <a:lnTo>
                      <a:pt x="14" y="234"/>
                    </a:lnTo>
                    <a:lnTo>
                      <a:pt x="14" y="234"/>
                    </a:lnTo>
                    <a:lnTo>
                      <a:pt x="18" y="234"/>
                    </a:lnTo>
                    <a:lnTo>
                      <a:pt x="18" y="234"/>
                    </a:lnTo>
                    <a:lnTo>
                      <a:pt x="22" y="234"/>
                    </a:lnTo>
                    <a:lnTo>
                      <a:pt x="22" y="234"/>
                    </a:lnTo>
                    <a:lnTo>
                      <a:pt x="22" y="234"/>
                    </a:lnTo>
                    <a:lnTo>
                      <a:pt x="22" y="234"/>
                    </a:lnTo>
                    <a:lnTo>
                      <a:pt x="22" y="234"/>
                    </a:lnTo>
                    <a:lnTo>
                      <a:pt x="22" y="234"/>
                    </a:lnTo>
                    <a:lnTo>
                      <a:pt x="26" y="234"/>
                    </a:lnTo>
                    <a:lnTo>
                      <a:pt x="26" y="234"/>
                    </a:lnTo>
                    <a:lnTo>
                      <a:pt x="26" y="234"/>
                    </a:lnTo>
                    <a:lnTo>
                      <a:pt x="30" y="234"/>
                    </a:lnTo>
                    <a:lnTo>
                      <a:pt x="30" y="234"/>
                    </a:lnTo>
                    <a:lnTo>
                      <a:pt x="30" y="234"/>
                    </a:lnTo>
                    <a:lnTo>
                      <a:pt x="30" y="234"/>
                    </a:lnTo>
                    <a:lnTo>
                      <a:pt x="30" y="234"/>
                    </a:lnTo>
                    <a:lnTo>
                      <a:pt x="30" y="230"/>
                    </a:lnTo>
                    <a:lnTo>
                      <a:pt x="30" y="230"/>
                    </a:lnTo>
                    <a:lnTo>
                      <a:pt x="30" y="230"/>
                    </a:lnTo>
                    <a:lnTo>
                      <a:pt x="30" y="230"/>
                    </a:lnTo>
                    <a:lnTo>
                      <a:pt x="26" y="226"/>
                    </a:lnTo>
                    <a:lnTo>
                      <a:pt x="26" y="226"/>
                    </a:lnTo>
                    <a:lnTo>
                      <a:pt x="26" y="224"/>
                    </a:lnTo>
                    <a:lnTo>
                      <a:pt x="22" y="224"/>
                    </a:lnTo>
                    <a:lnTo>
                      <a:pt x="22" y="224"/>
                    </a:lnTo>
                    <a:lnTo>
                      <a:pt x="22" y="220"/>
                    </a:lnTo>
                    <a:lnTo>
                      <a:pt x="22" y="220"/>
                    </a:lnTo>
                    <a:lnTo>
                      <a:pt x="22" y="220"/>
                    </a:lnTo>
                    <a:lnTo>
                      <a:pt x="22" y="220"/>
                    </a:lnTo>
                    <a:lnTo>
                      <a:pt x="22" y="220"/>
                    </a:lnTo>
                    <a:lnTo>
                      <a:pt x="22" y="220"/>
                    </a:lnTo>
                    <a:lnTo>
                      <a:pt x="22" y="216"/>
                    </a:lnTo>
                    <a:lnTo>
                      <a:pt x="22" y="216"/>
                    </a:lnTo>
                    <a:lnTo>
                      <a:pt x="22" y="212"/>
                    </a:lnTo>
                    <a:lnTo>
                      <a:pt x="22" y="212"/>
                    </a:lnTo>
                    <a:lnTo>
                      <a:pt x="22" y="208"/>
                    </a:lnTo>
                    <a:lnTo>
                      <a:pt x="22" y="208"/>
                    </a:lnTo>
                    <a:lnTo>
                      <a:pt x="22" y="208"/>
                    </a:lnTo>
                    <a:lnTo>
                      <a:pt x="22" y="204"/>
                    </a:lnTo>
                    <a:lnTo>
                      <a:pt x="22" y="204"/>
                    </a:lnTo>
                    <a:lnTo>
                      <a:pt x="22" y="200"/>
                    </a:lnTo>
                    <a:lnTo>
                      <a:pt x="22" y="198"/>
                    </a:lnTo>
                    <a:lnTo>
                      <a:pt x="22" y="198"/>
                    </a:lnTo>
                    <a:lnTo>
                      <a:pt x="22" y="198"/>
                    </a:lnTo>
                    <a:lnTo>
                      <a:pt x="22" y="198"/>
                    </a:lnTo>
                    <a:lnTo>
                      <a:pt x="22" y="194"/>
                    </a:lnTo>
                    <a:lnTo>
                      <a:pt x="22" y="194"/>
                    </a:lnTo>
                    <a:lnTo>
                      <a:pt x="22" y="194"/>
                    </a:lnTo>
                    <a:lnTo>
                      <a:pt x="22" y="194"/>
                    </a:lnTo>
                    <a:lnTo>
                      <a:pt x="18" y="186"/>
                    </a:lnTo>
                    <a:lnTo>
                      <a:pt x="18" y="186"/>
                    </a:lnTo>
                    <a:lnTo>
                      <a:pt x="18" y="186"/>
                    </a:lnTo>
                    <a:lnTo>
                      <a:pt x="14" y="186"/>
                    </a:lnTo>
                    <a:lnTo>
                      <a:pt x="14" y="186"/>
                    </a:lnTo>
                    <a:lnTo>
                      <a:pt x="14" y="182"/>
                    </a:lnTo>
                    <a:lnTo>
                      <a:pt x="14" y="182"/>
                    </a:lnTo>
                    <a:lnTo>
                      <a:pt x="14" y="182"/>
                    </a:lnTo>
                    <a:lnTo>
                      <a:pt x="14" y="182"/>
                    </a:lnTo>
                    <a:lnTo>
                      <a:pt x="14" y="182"/>
                    </a:lnTo>
                    <a:lnTo>
                      <a:pt x="14" y="178"/>
                    </a:lnTo>
                    <a:lnTo>
                      <a:pt x="14" y="178"/>
                    </a:lnTo>
                    <a:lnTo>
                      <a:pt x="12" y="178"/>
                    </a:lnTo>
                    <a:lnTo>
                      <a:pt x="8" y="178"/>
                    </a:lnTo>
                    <a:lnTo>
                      <a:pt x="8" y="174"/>
                    </a:lnTo>
                    <a:lnTo>
                      <a:pt x="4" y="170"/>
                    </a:lnTo>
                    <a:lnTo>
                      <a:pt x="4" y="168"/>
                    </a:lnTo>
                    <a:lnTo>
                      <a:pt x="4" y="168"/>
                    </a:lnTo>
                    <a:lnTo>
                      <a:pt x="4" y="168"/>
                    </a:lnTo>
                    <a:lnTo>
                      <a:pt x="0" y="164"/>
                    </a:lnTo>
                    <a:lnTo>
                      <a:pt x="0" y="156"/>
                    </a:lnTo>
                    <a:lnTo>
                      <a:pt x="0" y="156"/>
                    </a:lnTo>
                    <a:lnTo>
                      <a:pt x="0" y="156"/>
                    </a:lnTo>
                    <a:lnTo>
                      <a:pt x="0" y="156"/>
                    </a:lnTo>
                    <a:lnTo>
                      <a:pt x="0" y="156"/>
                    </a:lnTo>
                    <a:lnTo>
                      <a:pt x="0" y="156"/>
                    </a:lnTo>
                    <a:lnTo>
                      <a:pt x="4" y="156"/>
                    </a:lnTo>
                    <a:lnTo>
                      <a:pt x="4" y="156"/>
                    </a:lnTo>
                    <a:lnTo>
                      <a:pt x="4" y="156"/>
                    </a:lnTo>
                    <a:lnTo>
                      <a:pt x="4" y="152"/>
                    </a:lnTo>
                    <a:lnTo>
                      <a:pt x="4" y="152"/>
                    </a:lnTo>
                    <a:lnTo>
                      <a:pt x="4" y="152"/>
                    </a:lnTo>
                    <a:lnTo>
                      <a:pt x="4" y="152"/>
                    </a:lnTo>
                    <a:lnTo>
                      <a:pt x="4" y="152"/>
                    </a:lnTo>
                    <a:lnTo>
                      <a:pt x="4" y="148"/>
                    </a:lnTo>
                    <a:lnTo>
                      <a:pt x="4" y="148"/>
                    </a:lnTo>
                    <a:lnTo>
                      <a:pt x="4" y="148"/>
                    </a:lnTo>
                    <a:lnTo>
                      <a:pt x="8" y="144"/>
                    </a:lnTo>
                    <a:lnTo>
                      <a:pt x="8" y="142"/>
                    </a:lnTo>
                    <a:lnTo>
                      <a:pt x="8" y="142"/>
                    </a:lnTo>
                    <a:lnTo>
                      <a:pt x="12" y="138"/>
                    </a:lnTo>
                    <a:lnTo>
                      <a:pt x="12" y="138"/>
                    </a:lnTo>
                    <a:lnTo>
                      <a:pt x="14" y="134"/>
                    </a:lnTo>
                    <a:lnTo>
                      <a:pt x="14" y="130"/>
                    </a:lnTo>
                    <a:lnTo>
                      <a:pt x="22" y="122"/>
                    </a:lnTo>
                    <a:lnTo>
                      <a:pt x="22" y="118"/>
                    </a:lnTo>
                    <a:lnTo>
                      <a:pt x="26" y="118"/>
                    </a:lnTo>
                    <a:lnTo>
                      <a:pt x="26" y="114"/>
                    </a:lnTo>
                    <a:lnTo>
                      <a:pt x="30" y="114"/>
                    </a:lnTo>
                    <a:lnTo>
                      <a:pt x="30" y="114"/>
                    </a:lnTo>
                    <a:lnTo>
                      <a:pt x="30" y="114"/>
                    </a:lnTo>
                    <a:lnTo>
                      <a:pt x="30" y="112"/>
                    </a:lnTo>
                    <a:lnTo>
                      <a:pt x="30" y="104"/>
                    </a:lnTo>
                    <a:lnTo>
                      <a:pt x="30" y="92"/>
                    </a:lnTo>
                    <a:lnTo>
                      <a:pt x="30" y="88"/>
                    </a:lnTo>
                    <a:lnTo>
                      <a:pt x="30" y="88"/>
                    </a:lnTo>
                    <a:lnTo>
                      <a:pt x="30" y="82"/>
                    </a:lnTo>
                    <a:lnTo>
                      <a:pt x="30" y="78"/>
                    </a:lnTo>
                    <a:lnTo>
                      <a:pt x="30" y="78"/>
                    </a:lnTo>
                    <a:lnTo>
                      <a:pt x="34" y="66"/>
                    </a:lnTo>
                    <a:lnTo>
                      <a:pt x="34" y="62"/>
                    </a:lnTo>
                    <a:lnTo>
                      <a:pt x="34" y="58"/>
                    </a:lnTo>
                    <a:lnTo>
                      <a:pt x="34" y="58"/>
                    </a:lnTo>
                    <a:lnTo>
                      <a:pt x="34" y="56"/>
                    </a:lnTo>
                    <a:lnTo>
                      <a:pt x="38" y="52"/>
                    </a:lnTo>
                    <a:lnTo>
                      <a:pt x="38" y="52"/>
                    </a:lnTo>
                    <a:lnTo>
                      <a:pt x="30" y="48"/>
                    </a:lnTo>
                    <a:lnTo>
                      <a:pt x="30" y="48"/>
                    </a:lnTo>
                    <a:lnTo>
                      <a:pt x="30" y="44"/>
                    </a:lnTo>
                    <a:lnTo>
                      <a:pt x="30" y="44"/>
                    </a:lnTo>
                    <a:lnTo>
                      <a:pt x="30" y="44"/>
                    </a:lnTo>
                    <a:lnTo>
                      <a:pt x="30" y="44"/>
                    </a:lnTo>
                    <a:lnTo>
                      <a:pt x="30" y="44"/>
                    </a:lnTo>
                    <a:lnTo>
                      <a:pt x="30" y="44"/>
                    </a:lnTo>
                    <a:lnTo>
                      <a:pt x="30" y="44"/>
                    </a:lnTo>
                    <a:lnTo>
                      <a:pt x="30" y="42"/>
                    </a:lnTo>
                    <a:lnTo>
                      <a:pt x="30" y="42"/>
                    </a:lnTo>
                    <a:lnTo>
                      <a:pt x="30" y="42"/>
                    </a:lnTo>
                    <a:lnTo>
                      <a:pt x="26" y="34"/>
                    </a:lnTo>
                    <a:lnTo>
                      <a:pt x="26" y="34"/>
                    </a:lnTo>
                    <a:lnTo>
                      <a:pt x="26" y="34"/>
                    </a:lnTo>
                    <a:lnTo>
                      <a:pt x="26" y="30"/>
                    </a:lnTo>
                    <a:lnTo>
                      <a:pt x="26" y="30"/>
                    </a:lnTo>
                    <a:lnTo>
                      <a:pt x="26" y="26"/>
                    </a:lnTo>
                    <a:lnTo>
                      <a:pt x="26" y="22"/>
                    </a:lnTo>
                    <a:lnTo>
                      <a:pt x="26" y="22"/>
                    </a:lnTo>
                    <a:lnTo>
                      <a:pt x="22" y="12"/>
                    </a:lnTo>
                    <a:lnTo>
                      <a:pt x="22" y="8"/>
                    </a:lnTo>
                    <a:lnTo>
                      <a:pt x="22" y="8"/>
                    </a:lnTo>
                    <a:lnTo>
                      <a:pt x="22" y="4"/>
                    </a:lnTo>
                    <a:lnTo>
                      <a:pt x="26" y="4"/>
                    </a:lnTo>
                    <a:lnTo>
                      <a:pt x="38" y="0"/>
                    </a:lnTo>
                    <a:lnTo>
                      <a:pt x="40" y="0"/>
                    </a:lnTo>
                    <a:lnTo>
                      <a:pt x="48" y="8"/>
                    </a:lnTo>
                    <a:lnTo>
                      <a:pt x="60" y="12"/>
                    </a:lnTo>
                    <a:lnTo>
                      <a:pt x="60" y="12"/>
                    </a:lnTo>
                    <a:lnTo>
                      <a:pt x="64" y="14"/>
                    </a:lnTo>
                    <a:lnTo>
                      <a:pt x="70" y="18"/>
                    </a:lnTo>
                    <a:lnTo>
                      <a:pt x="74" y="22"/>
                    </a:lnTo>
                    <a:lnTo>
                      <a:pt x="78" y="22"/>
                    </a:lnTo>
                    <a:lnTo>
                      <a:pt x="82" y="26"/>
                    </a:lnTo>
                    <a:lnTo>
                      <a:pt x="90" y="30"/>
                    </a:lnTo>
                    <a:lnTo>
                      <a:pt x="98" y="38"/>
                    </a:lnTo>
                    <a:lnTo>
                      <a:pt x="108" y="42"/>
                    </a:lnTo>
                    <a:lnTo>
                      <a:pt x="112" y="44"/>
                    </a:lnTo>
                    <a:lnTo>
                      <a:pt x="120" y="48"/>
                    </a:lnTo>
                    <a:lnTo>
                      <a:pt x="128" y="52"/>
                    </a:lnTo>
                    <a:lnTo>
                      <a:pt x="134" y="58"/>
                    </a:lnTo>
                    <a:lnTo>
                      <a:pt x="142" y="62"/>
                    </a:lnTo>
                    <a:lnTo>
                      <a:pt x="150" y="66"/>
                    </a:lnTo>
                    <a:lnTo>
                      <a:pt x="150" y="66"/>
                    </a:lnTo>
                    <a:lnTo>
                      <a:pt x="150" y="70"/>
                    </a:lnTo>
                    <a:lnTo>
                      <a:pt x="150" y="78"/>
                    </a:lnTo>
                    <a:lnTo>
                      <a:pt x="150" y="82"/>
                    </a:lnTo>
                    <a:lnTo>
                      <a:pt x="150" y="84"/>
                    </a:lnTo>
                    <a:lnTo>
                      <a:pt x="150" y="88"/>
                    </a:lnTo>
                    <a:lnTo>
                      <a:pt x="150" y="122"/>
                    </a:lnTo>
                    <a:lnTo>
                      <a:pt x="150" y="126"/>
                    </a:lnTo>
                    <a:lnTo>
                      <a:pt x="150" y="134"/>
                    </a:lnTo>
                    <a:lnTo>
                      <a:pt x="150" y="134"/>
                    </a:lnTo>
                    <a:lnTo>
                      <a:pt x="150" y="134"/>
                    </a:lnTo>
                    <a:lnTo>
                      <a:pt x="150" y="134"/>
                    </a:lnTo>
                    <a:lnTo>
                      <a:pt x="150" y="134"/>
                    </a:lnTo>
                    <a:lnTo>
                      <a:pt x="146" y="134"/>
                    </a:lnTo>
                    <a:lnTo>
                      <a:pt x="146" y="134"/>
                    </a:lnTo>
                    <a:lnTo>
                      <a:pt x="146" y="134"/>
                    </a:lnTo>
                    <a:lnTo>
                      <a:pt x="142" y="134"/>
                    </a:lnTo>
                    <a:lnTo>
                      <a:pt x="142" y="134"/>
                    </a:lnTo>
                    <a:lnTo>
                      <a:pt x="142" y="134"/>
                    </a:lnTo>
                    <a:lnTo>
                      <a:pt x="142" y="134"/>
                    </a:lnTo>
                    <a:lnTo>
                      <a:pt x="142" y="134"/>
                    </a:lnTo>
                    <a:lnTo>
                      <a:pt x="142" y="134"/>
                    </a:lnTo>
                    <a:lnTo>
                      <a:pt x="142" y="134"/>
                    </a:lnTo>
                    <a:lnTo>
                      <a:pt x="142" y="134"/>
                    </a:lnTo>
                    <a:lnTo>
                      <a:pt x="142" y="134"/>
                    </a:lnTo>
                    <a:lnTo>
                      <a:pt x="138" y="134"/>
                    </a:lnTo>
                    <a:lnTo>
                      <a:pt x="138" y="134"/>
                    </a:lnTo>
                    <a:lnTo>
                      <a:pt x="138" y="134"/>
                    </a:lnTo>
                    <a:lnTo>
                      <a:pt x="138" y="134"/>
                    </a:lnTo>
                    <a:lnTo>
                      <a:pt x="138" y="134"/>
                    </a:lnTo>
                    <a:lnTo>
                      <a:pt x="138" y="134"/>
                    </a:lnTo>
                    <a:lnTo>
                      <a:pt x="134" y="138"/>
                    </a:lnTo>
                    <a:lnTo>
                      <a:pt x="134" y="138"/>
                    </a:lnTo>
                    <a:lnTo>
                      <a:pt x="134" y="138"/>
                    </a:lnTo>
                    <a:lnTo>
                      <a:pt x="134" y="138"/>
                    </a:lnTo>
                    <a:lnTo>
                      <a:pt x="134" y="138"/>
                    </a:lnTo>
                    <a:lnTo>
                      <a:pt x="134" y="138"/>
                    </a:lnTo>
                    <a:lnTo>
                      <a:pt x="134" y="142"/>
                    </a:lnTo>
                    <a:lnTo>
                      <a:pt x="134" y="142"/>
                    </a:lnTo>
                    <a:lnTo>
                      <a:pt x="134" y="142"/>
                    </a:lnTo>
                    <a:lnTo>
                      <a:pt x="134" y="142"/>
                    </a:lnTo>
                    <a:lnTo>
                      <a:pt x="134" y="142"/>
                    </a:lnTo>
                    <a:lnTo>
                      <a:pt x="134" y="144"/>
                    </a:lnTo>
                    <a:lnTo>
                      <a:pt x="134" y="144"/>
                    </a:lnTo>
                    <a:lnTo>
                      <a:pt x="134" y="144"/>
                    </a:lnTo>
                    <a:lnTo>
                      <a:pt x="134" y="144"/>
                    </a:lnTo>
                    <a:lnTo>
                      <a:pt x="130" y="144"/>
                    </a:lnTo>
                    <a:lnTo>
                      <a:pt x="130" y="148"/>
                    </a:lnTo>
                    <a:lnTo>
                      <a:pt x="130" y="148"/>
                    </a:lnTo>
                    <a:lnTo>
                      <a:pt x="130" y="148"/>
                    </a:lnTo>
                    <a:lnTo>
                      <a:pt x="130" y="152"/>
                    </a:lnTo>
                    <a:lnTo>
                      <a:pt x="130" y="152"/>
                    </a:lnTo>
                    <a:lnTo>
                      <a:pt x="128" y="152"/>
                    </a:lnTo>
                    <a:lnTo>
                      <a:pt x="128" y="152"/>
                    </a:lnTo>
                    <a:lnTo>
                      <a:pt x="128" y="152"/>
                    </a:lnTo>
                    <a:lnTo>
                      <a:pt x="128" y="152"/>
                    </a:lnTo>
                    <a:lnTo>
                      <a:pt x="128" y="152"/>
                    </a:lnTo>
                    <a:lnTo>
                      <a:pt x="128" y="156"/>
                    </a:lnTo>
                    <a:lnTo>
                      <a:pt x="128" y="156"/>
                    </a:lnTo>
                    <a:lnTo>
                      <a:pt x="128" y="156"/>
                    </a:lnTo>
                    <a:lnTo>
                      <a:pt x="128" y="156"/>
                    </a:lnTo>
                    <a:lnTo>
                      <a:pt x="128" y="160"/>
                    </a:lnTo>
                    <a:lnTo>
                      <a:pt x="128" y="160"/>
                    </a:lnTo>
                    <a:lnTo>
                      <a:pt x="130" y="160"/>
                    </a:lnTo>
                    <a:lnTo>
                      <a:pt x="130" y="160"/>
                    </a:lnTo>
                    <a:lnTo>
                      <a:pt x="130" y="160"/>
                    </a:lnTo>
                    <a:lnTo>
                      <a:pt x="128" y="164"/>
                    </a:lnTo>
                    <a:lnTo>
                      <a:pt x="128" y="164"/>
                    </a:lnTo>
                    <a:lnTo>
                      <a:pt x="128" y="164"/>
                    </a:lnTo>
                    <a:lnTo>
                      <a:pt x="124" y="164"/>
                    </a:lnTo>
                    <a:lnTo>
                      <a:pt x="124" y="164"/>
                    </a:lnTo>
                    <a:lnTo>
                      <a:pt x="124" y="168"/>
                    </a:lnTo>
                    <a:lnTo>
                      <a:pt x="124" y="170"/>
                    </a:lnTo>
                    <a:lnTo>
                      <a:pt x="124" y="170"/>
                    </a:lnTo>
                    <a:lnTo>
                      <a:pt x="128" y="174"/>
                    </a:lnTo>
                    <a:lnTo>
                      <a:pt x="128" y="174"/>
                    </a:lnTo>
                    <a:lnTo>
                      <a:pt x="128" y="174"/>
                    </a:lnTo>
                    <a:lnTo>
                      <a:pt x="124" y="178"/>
                    </a:lnTo>
                    <a:lnTo>
                      <a:pt x="124" y="178"/>
                    </a:lnTo>
                    <a:lnTo>
                      <a:pt x="124" y="178"/>
                    </a:lnTo>
                    <a:lnTo>
                      <a:pt x="120" y="178"/>
                    </a:lnTo>
                    <a:lnTo>
                      <a:pt x="120" y="182"/>
                    </a:lnTo>
                    <a:lnTo>
                      <a:pt x="120" y="186"/>
                    </a:lnTo>
                    <a:lnTo>
                      <a:pt x="120" y="186"/>
                    </a:lnTo>
                    <a:lnTo>
                      <a:pt x="120" y="186"/>
                    </a:lnTo>
                    <a:lnTo>
                      <a:pt x="120" y="186"/>
                    </a:lnTo>
                    <a:lnTo>
                      <a:pt x="120" y="186"/>
                    </a:lnTo>
                    <a:lnTo>
                      <a:pt x="120" y="186"/>
                    </a:lnTo>
                    <a:lnTo>
                      <a:pt x="124" y="186"/>
                    </a:lnTo>
                    <a:lnTo>
                      <a:pt x="124" y="186"/>
                    </a:lnTo>
                    <a:lnTo>
                      <a:pt x="124" y="186"/>
                    </a:lnTo>
                    <a:lnTo>
                      <a:pt x="124" y="186"/>
                    </a:lnTo>
                    <a:lnTo>
                      <a:pt x="124" y="186"/>
                    </a:lnTo>
                    <a:lnTo>
                      <a:pt x="124" y="186"/>
                    </a:lnTo>
                    <a:lnTo>
                      <a:pt x="124" y="186"/>
                    </a:lnTo>
                    <a:lnTo>
                      <a:pt x="124" y="186"/>
                    </a:lnTo>
                    <a:lnTo>
                      <a:pt x="128" y="186"/>
                    </a:lnTo>
                    <a:lnTo>
                      <a:pt x="128" y="186"/>
                    </a:lnTo>
                    <a:lnTo>
                      <a:pt x="128" y="190"/>
                    </a:lnTo>
                    <a:lnTo>
                      <a:pt x="128" y="194"/>
                    </a:lnTo>
                    <a:lnTo>
                      <a:pt x="128" y="198"/>
                    </a:lnTo>
                    <a:lnTo>
                      <a:pt x="130" y="198"/>
                    </a:lnTo>
                    <a:lnTo>
                      <a:pt x="130" y="198"/>
                    </a:lnTo>
                    <a:lnTo>
                      <a:pt x="130" y="200"/>
                    </a:lnTo>
                    <a:lnTo>
                      <a:pt x="130" y="200"/>
                    </a:lnTo>
                    <a:lnTo>
                      <a:pt x="130" y="204"/>
                    </a:lnTo>
                    <a:lnTo>
                      <a:pt x="130" y="204"/>
                    </a:lnTo>
                    <a:lnTo>
                      <a:pt x="130" y="204"/>
                    </a:lnTo>
                    <a:lnTo>
                      <a:pt x="130" y="204"/>
                    </a:lnTo>
                    <a:lnTo>
                      <a:pt x="130" y="204"/>
                    </a:lnTo>
                    <a:lnTo>
                      <a:pt x="130" y="208"/>
                    </a:lnTo>
                    <a:lnTo>
                      <a:pt x="130" y="208"/>
                    </a:lnTo>
                    <a:lnTo>
                      <a:pt x="134" y="208"/>
                    </a:lnTo>
                    <a:lnTo>
                      <a:pt x="134" y="212"/>
                    </a:lnTo>
                    <a:lnTo>
                      <a:pt x="134" y="212"/>
                    </a:lnTo>
                    <a:lnTo>
                      <a:pt x="134" y="216"/>
                    </a:lnTo>
                    <a:lnTo>
                      <a:pt x="134" y="216"/>
                    </a:lnTo>
                    <a:lnTo>
                      <a:pt x="134" y="216"/>
                    </a:lnTo>
                    <a:lnTo>
                      <a:pt x="130" y="216"/>
                    </a:lnTo>
                    <a:lnTo>
                      <a:pt x="128" y="216"/>
                    </a:lnTo>
                    <a:lnTo>
                      <a:pt x="128" y="216"/>
                    </a:lnTo>
                    <a:lnTo>
                      <a:pt x="128" y="216"/>
                    </a:lnTo>
                    <a:lnTo>
                      <a:pt x="128" y="216"/>
                    </a:lnTo>
                    <a:lnTo>
                      <a:pt x="128" y="216"/>
                    </a:lnTo>
                    <a:lnTo>
                      <a:pt x="124" y="216"/>
                    </a:lnTo>
                    <a:lnTo>
                      <a:pt x="124" y="220"/>
                    </a:lnTo>
                    <a:lnTo>
                      <a:pt x="120" y="220"/>
                    </a:lnTo>
                    <a:lnTo>
                      <a:pt x="120" y="220"/>
                    </a:lnTo>
                    <a:lnTo>
                      <a:pt x="120" y="220"/>
                    </a:lnTo>
                    <a:lnTo>
                      <a:pt x="120" y="220"/>
                    </a:lnTo>
                    <a:lnTo>
                      <a:pt x="116" y="224"/>
                    </a:lnTo>
                    <a:lnTo>
                      <a:pt x="116" y="224"/>
                    </a:lnTo>
                    <a:lnTo>
                      <a:pt x="116" y="224"/>
                    </a:lnTo>
                    <a:lnTo>
                      <a:pt x="116" y="224"/>
                    </a:lnTo>
                    <a:lnTo>
                      <a:pt x="116" y="224"/>
                    </a:lnTo>
                    <a:lnTo>
                      <a:pt x="116" y="226"/>
                    </a:lnTo>
                    <a:lnTo>
                      <a:pt x="120" y="226"/>
                    </a:lnTo>
                    <a:lnTo>
                      <a:pt x="116" y="226"/>
                    </a:lnTo>
                    <a:lnTo>
                      <a:pt x="116" y="226"/>
                    </a:lnTo>
                    <a:lnTo>
                      <a:pt x="116" y="230"/>
                    </a:lnTo>
                    <a:lnTo>
                      <a:pt x="116" y="230"/>
                    </a:lnTo>
                    <a:lnTo>
                      <a:pt x="116" y="230"/>
                    </a:lnTo>
                    <a:lnTo>
                      <a:pt x="116" y="230"/>
                    </a:lnTo>
                    <a:lnTo>
                      <a:pt x="116" y="230"/>
                    </a:lnTo>
                    <a:lnTo>
                      <a:pt x="116" y="230"/>
                    </a:lnTo>
                    <a:lnTo>
                      <a:pt x="112" y="230"/>
                    </a:lnTo>
                    <a:lnTo>
                      <a:pt x="112" y="230"/>
                    </a:lnTo>
                    <a:lnTo>
                      <a:pt x="112" y="230"/>
                    </a:lnTo>
                    <a:lnTo>
                      <a:pt x="112" y="230"/>
                    </a:lnTo>
                    <a:lnTo>
                      <a:pt x="112" y="234"/>
                    </a:lnTo>
                    <a:lnTo>
                      <a:pt x="112" y="234"/>
                    </a:lnTo>
                    <a:lnTo>
                      <a:pt x="112" y="234"/>
                    </a:lnTo>
                    <a:lnTo>
                      <a:pt x="112" y="234"/>
                    </a:lnTo>
                    <a:lnTo>
                      <a:pt x="112" y="234"/>
                    </a:lnTo>
                    <a:lnTo>
                      <a:pt x="112" y="234"/>
                    </a:lnTo>
                    <a:lnTo>
                      <a:pt x="108" y="238"/>
                    </a:lnTo>
                    <a:lnTo>
                      <a:pt x="108" y="238"/>
                    </a:lnTo>
                    <a:lnTo>
                      <a:pt x="104" y="242"/>
                    </a:lnTo>
                    <a:lnTo>
                      <a:pt x="104" y="242"/>
                    </a:lnTo>
                    <a:lnTo>
                      <a:pt x="104" y="242"/>
                    </a:lnTo>
                    <a:lnTo>
                      <a:pt x="104" y="242"/>
                    </a:lnTo>
                    <a:lnTo>
                      <a:pt x="104" y="242"/>
                    </a:lnTo>
                    <a:lnTo>
                      <a:pt x="104" y="242"/>
                    </a:lnTo>
                    <a:lnTo>
                      <a:pt x="100" y="246"/>
                    </a:lnTo>
                    <a:lnTo>
                      <a:pt x="100" y="246"/>
                    </a:lnTo>
                    <a:lnTo>
                      <a:pt x="100" y="246"/>
                    </a:lnTo>
                    <a:lnTo>
                      <a:pt x="100" y="246"/>
                    </a:lnTo>
                    <a:lnTo>
                      <a:pt x="100" y="250"/>
                    </a:lnTo>
                    <a:lnTo>
                      <a:pt x="98" y="250"/>
                    </a:lnTo>
                    <a:lnTo>
                      <a:pt x="98" y="250"/>
                    </a:lnTo>
                    <a:lnTo>
                      <a:pt x="98" y="250"/>
                    </a:lnTo>
                    <a:lnTo>
                      <a:pt x="98" y="250"/>
                    </a:lnTo>
                    <a:lnTo>
                      <a:pt x="94" y="250"/>
                    </a:lnTo>
                    <a:lnTo>
                      <a:pt x="94" y="250"/>
                    </a:lnTo>
                    <a:lnTo>
                      <a:pt x="94" y="250"/>
                    </a:lnTo>
                    <a:lnTo>
                      <a:pt x="94" y="250"/>
                    </a:lnTo>
                    <a:lnTo>
                      <a:pt x="90" y="250"/>
                    </a:lnTo>
                    <a:lnTo>
                      <a:pt x="86" y="250"/>
                    </a:lnTo>
                    <a:lnTo>
                      <a:pt x="86" y="250"/>
                    </a:lnTo>
                    <a:lnTo>
                      <a:pt x="82" y="250"/>
                    </a:lnTo>
                    <a:lnTo>
                      <a:pt x="82" y="250"/>
                    </a:lnTo>
                    <a:lnTo>
                      <a:pt x="78" y="250"/>
                    </a:lnTo>
                    <a:lnTo>
                      <a:pt x="78" y="250"/>
                    </a:lnTo>
                    <a:lnTo>
                      <a:pt x="78" y="250"/>
                    </a:lnTo>
                    <a:lnTo>
                      <a:pt x="78" y="254"/>
                    </a:lnTo>
                    <a:lnTo>
                      <a:pt x="78" y="254"/>
                    </a:lnTo>
                    <a:lnTo>
                      <a:pt x="78" y="254"/>
                    </a:lnTo>
                    <a:lnTo>
                      <a:pt x="78" y="254"/>
                    </a:lnTo>
                    <a:lnTo>
                      <a:pt x="78" y="254"/>
                    </a:lnTo>
                    <a:lnTo>
                      <a:pt x="78" y="254"/>
                    </a:lnTo>
                    <a:lnTo>
                      <a:pt x="78" y="254"/>
                    </a:lnTo>
                    <a:lnTo>
                      <a:pt x="82" y="256"/>
                    </a:lnTo>
                    <a:lnTo>
                      <a:pt x="82" y="256"/>
                    </a:lnTo>
                    <a:lnTo>
                      <a:pt x="78" y="256"/>
                    </a:lnTo>
                    <a:lnTo>
                      <a:pt x="78" y="256"/>
                    </a:lnTo>
                    <a:lnTo>
                      <a:pt x="78" y="260"/>
                    </a:lnTo>
                    <a:lnTo>
                      <a:pt x="78" y="260"/>
                    </a:lnTo>
                    <a:lnTo>
                      <a:pt x="78" y="260"/>
                    </a:lnTo>
                    <a:lnTo>
                      <a:pt x="78" y="260"/>
                    </a:lnTo>
                    <a:lnTo>
                      <a:pt x="74" y="260"/>
                    </a:lnTo>
                    <a:lnTo>
                      <a:pt x="74" y="264"/>
                    </a:lnTo>
                    <a:lnTo>
                      <a:pt x="74" y="264"/>
                    </a:lnTo>
                    <a:lnTo>
                      <a:pt x="74" y="264"/>
                    </a:lnTo>
                    <a:lnTo>
                      <a:pt x="74" y="264"/>
                    </a:lnTo>
                    <a:lnTo>
                      <a:pt x="74" y="264"/>
                    </a:lnTo>
                    <a:lnTo>
                      <a:pt x="74" y="264"/>
                    </a:lnTo>
                    <a:lnTo>
                      <a:pt x="74" y="264"/>
                    </a:lnTo>
                    <a:lnTo>
                      <a:pt x="74" y="264"/>
                    </a:lnTo>
                    <a:lnTo>
                      <a:pt x="74" y="268"/>
                    </a:lnTo>
                    <a:lnTo>
                      <a:pt x="74" y="268"/>
                    </a:lnTo>
                    <a:lnTo>
                      <a:pt x="70" y="268"/>
                    </a:lnTo>
                    <a:lnTo>
                      <a:pt x="70" y="268"/>
                    </a:lnTo>
                    <a:lnTo>
                      <a:pt x="68" y="268"/>
                    </a:lnTo>
                    <a:lnTo>
                      <a:pt x="64" y="268"/>
                    </a:lnTo>
                    <a:lnTo>
                      <a:pt x="64" y="268"/>
                    </a:lnTo>
                    <a:lnTo>
                      <a:pt x="60" y="268"/>
                    </a:lnTo>
                    <a:lnTo>
                      <a:pt x="60" y="268"/>
                    </a:lnTo>
                    <a:lnTo>
                      <a:pt x="60" y="268"/>
                    </a:lnTo>
                    <a:lnTo>
                      <a:pt x="60" y="268"/>
                    </a:lnTo>
                    <a:lnTo>
                      <a:pt x="56" y="268"/>
                    </a:lnTo>
                    <a:lnTo>
                      <a:pt x="56" y="268"/>
                    </a:lnTo>
                    <a:lnTo>
                      <a:pt x="56" y="268"/>
                    </a:lnTo>
                    <a:lnTo>
                      <a:pt x="52" y="272"/>
                    </a:lnTo>
                    <a:lnTo>
                      <a:pt x="52" y="272"/>
                    </a:lnTo>
                    <a:lnTo>
                      <a:pt x="52" y="272"/>
                    </a:lnTo>
                    <a:lnTo>
                      <a:pt x="52" y="272"/>
                    </a:lnTo>
                    <a:lnTo>
                      <a:pt x="52" y="272"/>
                    </a:lnTo>
                    <a:lnTo>
                      <a:pt x="48" y="272"/>
                    </a:lnTo>
                    <a:lnTo>
                      <a:pt x="48" y="272"/>
                    </a:lnTo>
                    <a:lnTo>
                      <a:pt x="48" y="276"/>
                    </a:lnTo>
                    <a:lnTo>
                      <a:pt x="48" y="276"/>
                    </a:lnTo>
                    <a:lnTo>
                      <a:pt x="48" y="276"/>
                    </a:lnTo>
                    <a:lnTo>
                      <a:pt x="48" y="276"/>
                    </a:lnTo>
                    <a:lnTo>
                      <a:pt x="48" y="276"/>
                    </a:lnTo>
                    <a:lnTo>
                      <a:pt x="48" y="276"/>
                    </a:lnTo>
                    <a:lnTo>
                      <a:pt x="44" y="272"/>
                    </a:lnTo>
                    <a:lnTo>
                      <a:pt x="44" y="272"/>
                    </a:lnTo>
                    <a:lnTo>
                      <a:pt x="44" y="268"/>
                    </a:lnTo>
                    <a:lnTo>
                      <a:pt x="44" y="268"/>
                    </a:lnTo>
                    <a:lnTo>
                      <a:pt x="44" y="268"/>
                    </a:lnTo>
                    <a:lnTo>
                      <a:pt x="40" y="272"/>
                    </a:lnTo>
                    <a:lnTo>
                      <a:pt x="40" y="272"/>
                    </a:lnTo>
                    <a:lnTo>
                      <a:pt x="40" y="272"/>
                    </a:lnTo>
                    <a:lnTo>
                      <a:pt x="40" y="272"/>
                    </a:lnTo>
                    <a:lnTo>
                      <a:pt x="40" y="276"/>
                    </a:lnTo>
                    <a:lnTo>
                      <a:pt x="38" y="276"/>
                    </a:lnTo>
                    <a:lnTo>
                      <a:pt x="38" y="276"/>
                    </a:lnTo>
                    <a:lnTo>
                      <a:pt x="38" y="276"/>
                    </a:lnTo>
                    <a:lnTo>
                      <a:pt x="38" y="276"/>
                    </a:lnTo>
                    <a:lnTo>
                      <a:pt x="38" y="276"/>
                    </a:lnTo>
                    <a:lnTo>
                      <a:pt x="38" y="276"/>
                    </a:lnTo>
                    <a:lnTo>
                      <a:pt x="34" y="276"/>
                    </a:lnTo>
                    <a:lnTo>
                      <a:pt x="34" y="276"/>
                    </a:lnTo>
                    <a:lnTo>
                      <a:pt x="34" y="276"/>
                    </a:lnTo>
                    <a:lnTo>
                      <a:pt x="34" y="276"/>
                    </a:lnTo>
                    <a:lnTo>
                      <a:pt x="34" y="276"/>
                    </a:lnTo>
                    <a:lnTo>
                      <a:pt x="30" y="276"/>
                    </a:lnTo>
                    <a:lnTo>
                      <a:pt x="30" y="276"/>
                    </a:lnTo>
                    <a:lnTo>
                      <a:pt x="30" y="276"/>
                    </a:lnTo>
                    <a:lnTo>
                      <a:pt x="30" y="276"/>
                    </a:lnTo>
                    <a:lnTo>
                      <a:pt x="30" y="276"/>
                    </a:lnTo>
                    <a:lnTo>
                      <a:pt x="30" y="276"/>
                    </a:lnTo>
                    <a:lnTo>
                      <a:pt x="30" y="276"/>
                    </a:lnTo>
                    <a:lnTo>
                      <a:pt x="30" y="276"/>
                    </a:lnTo>
                    <a:lnTo>
                      <a:pt x="30" y="272"/>
                    </a:lnTo>
                    <a:lnTo>
                      <a:pt x="30" y="272"/>
                    </a:lnTo>
                    <a:lnTo>
                      <a:pt x="30" y="272"/>
                    </a:lnTo>
                    <a:lnTo>
                      <a:pt x="30" y="272"/>
                    </a:lnTo>
                    <a:lnTo>
                      <a:pt x="30" y="272"/>
                    </a:lnTo>
                    <a:lnTo>
                      <a:pt x="30" y="272"/>
                    </a:lnTo>
                    <a:lnTo>
                      <a:pt x="30" y="272"/>
                    </a:lnTo>
                    <a:lnTo>
                      <a:pt x="30" y="268"/>
                    </a:lnTo>
                    <a:lnTo>
                      <a:pt x="30" y="268"/>
                    </a:lnTo>
                    <a:lnTo>
                      <a:pt x="26" y="268"/>
                    </a:lnTo>
                    <a:lnTo>
                      <a:pt x="26" y="264"/>
                    </a:lnTo>
                    <a:lnTo>
                      <a:pt x="26" y="264"/>
                    </a:lnTo>
                    <a:lnTo>
                      <a:pt x="26" y="264"/>
                    </a:lnTo>
                    <a:lnTo>
                      <a:pt x="26" y="264"/>
                    </a:lnTo>
                    <a:lnTo>
                      <a:pt x="26" y="260"/>
                    </a:lnTo>
                    <a:lnTo>
                      <a:pt x="26" y="260"/>
                    </a:lnTo>
                    <a:lnTo>
                      <a:pt x="26" y="260"/>
                    </a:lnTo>
                    <a:lnTo>
                      <a:pt x="22" y="256"/>
                    </a:lnTo>
                    <a:lnTo>
                      <a:pt x="22" y="254"/>
                    </a:lnTo>
                    <a:lnTo>
                      <a:pt x="18" y="254"/>
                    </a:lnTo>
                    <a:lnTo>
                      <a:pt x="18" y="254"/>
                    </a:lnTo>
                    <a:lnTo>
                      <a:pt x="18" y="254"/>
                    </a:lnTo>
                    <a:lnTo>
                      <a:pt x="14" y="250"/>
                    </a:lnTo>
                    <a:lnTo>
                      <a:pt x="14" y="250"/>
                    </a:lnTo>
                    <a:lnTo>
                      <a:pt x="12" y="246"/>
                    </a:lnTo>
                    <a:lnTo>
                      <a:pt x="12" y="246"/>
                    </a:lnTo>
                    <a:lnTo>
                      <a:pt x="12" y="246"/>
                    </a:lnTo>
                    <a:lnTo>
                      <a:pt x="8" y="238"/>
                    </a:lnTo>
                    <a:lnTo>
                      <a:pt x="8" y="238"/>
                    </a:lnTo>
                    <a:lnTo>
                      <a:pt x="8" y="238"/>
                    </a:lnTo>
                    <a:lnTo>
                      <a:pt x="8" y="238"/>
                    </a:lnTo>
                    <a:lnTo>
                      <a:pt x="8" y="238"/>
                    </a:lnTo>
                    <a:lnTo>
                      <a:pt x="8" y="238"/>
                    </a:lnTo>
                    <a:lnTo>
                      <a:pt x="8" y="238"/>
                    </a:lnTo>
                    <a:lnTo>
                      <a:pt x="12" y="234"/>
                    </a:lnTo>
                    <a:lnTo>
                      <a:pt x="12" y="234"/>
                    </a:lnTo>
                    <a:lnTo>
                      <a:pt x="12" y="234"/>
                    </a:lnTo>
                    <a:lnTo>
                      <a:pt x="12" y="234"/>
                    </a:lnTo>
                    <a:lnTo>
                      <a:pt x="12" y="234"/>
                    </a:lnTo>
                    <a:lnTo>
                      <a:pt x="12" y="234"/>
                    </a:lnTo>
                    <a:lnTo>
                      <a:pt x="12" y="23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7" name="Freeform 137">
                <a:extLst>
                  <a:ext uri="{FF2B5EF4-FFF2-40B4-BE49-F238E27FC236}">
                    <a16:creationId xmlns:a16="http://schemas.microsoft.com/office/drawing/2014/main" id="{30C09B08-90F6-4A92-89BB-2A3C3ABDC458}"/>
                  </a:ext>
                </a:extLst>
              </p:cNvPr>
              <p:cNvSpPr>
                <a:spLocks noEditPoints="1"/>
              </p:cNvSpPr>
              <p:nvPr/>
            </p:nvSpPr>
            <p:spPr bwMode="auto">
              <a:xfrm>
                <a:off x="7484651" y="5024588"/>
                <a:ext cx="34997" cy="27541"/>
              </a:xfrm>
              <a:custGeom>
                <a:avLst/>
                <a:gdLst>
                  <a:gd name="T0" fmla="*/ 2 w 18"/>
                  <a:gd name="T1" fmla="*/ 8 h 14"/>
                  <a:gd name="T2" fmla="*/ 0 w 18"/>
                  <a:gd name="T3" fmla="*/ 8 h 14"/>
                  <a:gd name="T4" fmla="*/ 0 w 18"/>
                  <a:gd name="T5" fmla="*/ 8 h 14"/>
                  <a:gd name="T6" fmla="*/ 0 w 18"/>
                  <a:gd name="T7" fmla="*/ 4 h 14"/>
                  <a:gd name="T8" fmla="*/ 0 w 18"/>
                  <a:gd name="T9" fmla="*/ 4 h 14"/>
                  <a:gd name="T10" fmla="*/ 0 w 18"/>
                  <a:gd name="T11" fmla="*/ 4 h 14"/>
                  <a:gd name="T12" fmla="*/ 0 w 18"/>
                  <a:gd name="T13" fmla="*/ 0 h 14"/>
                  <a:gd name="T14" fmla="*/ 0 w 18"/>
                  <a:gd name="T15" fmla="*/ 0 h 14"/>
                  <a:gd name="T16" fmla="*/ 0 w 18"/>
                  <a:gd name="T17" fmla="*/ 0 h 14"/>
                  <a:gd name="T18" fmla="*/ 0 w 18"/>
                  <a:gd name="T19" fmla="*/ 0 h 14"/>
                  <a:gd name="T20" fmla="*/ 2 w 18"/>
                  <a:gd name="T21" fmla="*/ 0 h 14"/>
                  <a:gd name="T22" fmla="*/ 2 w 18"/>
                  <a:gd name="T23" fmla="*/ 0 h 14"/>
                  <a:gd name="T24" fmla="*/ 2 w 18"/>
                  <a:gd name="T25" fmla="*/ 0 h 14"/>
                  <a:gd name="T26" fmla="*/ 2 w 18"/>
                  <a:gd name="T27" fmla="*/ 4 h 14"/>
                  <a:gd name="T28" fmla="*/ 2 w 18"/>
                  <a:gd name="T29" fmla="*/ 4 h 14"/>
                  <a:gd name="T30" fmla="*/ 2 w 18"/>
                  <a:gd name="T31" fmla="*/ 8 h 14"/>
                  <a:gd name="T32" fmla="*/ 2 w 18"/>
                  <a:gd name="T33" fmla="*/ 8 h 14"/>
                  <a:gd name="T34" fmla="*/ 2 w 18"/>
                  <a:gd name="T35" fmla="*/ 8 h 14"/>
                  <a:gd name="T36" fmla="*/ 18 w 18"/>
                  <a:gd name="T37" fmla="*/ 14 h 14"/>
                  <a:gd name="T38" fmla="*/ 18 w 18"/>
                  <a:gd name="T39" fmla="*/ 14 h 14"/>
                  <a:gd name="T40" fmla="*/ 14 w 18"/>
                  <a:gd name="T41" fmla="*/ 14 h 14"/>
                  <a:gd name="T42" fmla="*/ 14 w 18"/>
                  <a:gd name="T43" fmla="*/ 14 h 14"/>
                  <a:gd name="T44" fmla="*/ 14 w 18"/>
                  <a:gd name="T45" fmla="*/ 14 h 14"/>
                  <a:gd name="T46" fmla="*/ 14 w 18"/>
                  <a:gd name="T47" fmla="*/ 10 h 14"/>
                  <a:gd name="T48" fmla="*/ 14 w 18"/>
                  <a:gd name="T49" fmla="*/ 10 h 14"/>
                  <a:gd name="T50" fmla="*/ 14 w 18"/>
                  <a:gd name="T51" fmla="*/ 14 h 14"/>
                  <a:gd name="T52" fmla="*/ 14 w 18"/>
                  <a:gd name="T53" fmla="*/ 10 h 14"/>
                  <a:gd name="T54" fmla="*/ 18 w 18"/>
                  <a:gd name="T55" fmla="*/ 10 h 14"/>
                  <a:gd name="T56" fmla="*/ 18 w 18"/>
                  <a:gd name="T57" fmla="*/ 10 h 14"/>
                  <a:gd name="T58" fmla="*/ 18 w 18"/>
                  <a:gd name="T59" fmla="*/ 10 h 14"/>
                  <a:gd name="T60" fmla="*/ 18 w 18"/>
                  <a:gd name="T61" fmla="*/ 10 h 14"/>
                  <a:gd name="T62" fmla="*/ 18 w 18"/>
                  <a:gd name="T63" fmla="*/ 10 h 14"/>
                  <a:gd name="T64" fmla="*/ 18 w 18"/>
                  <a:gd name="T65" fmla="*/ 14 h 14"/>
                  <a:gd name="T66" fmla="*/ 18 w 18"/>
                  <a:gd name="T67" fmla="*/ 14 h 14"/>
                  <a:gd name="T68" fmla="*/ 18 w 18"/>
                  <a:gd name="T69" fmla="*/ 14 h 14"/>
                  <a:gd name="T70" fmla="*/ 6 w 18"/>
                  <a:gd name="T71" fmla="*/ 14 h 14"/>
                  <a:gd name="T72" fmla="*/ 6 w 18"/>
                  <a:gd name="T73" fmla="*/ 14 h 14"/>
                  <a:gd name="T74" fmla="*/ 6 w 18"/>
                  <a:gd name="T75" fmla="*/ 14 h 14"/>
                  <a:gd name="T76" fmla="*/ 6 w 18"/>
                  <a:gd name="T77" fmla="*/ 14 h 14"/>
                  <a:gd name="T78" fmla="*/ 6 w 18"/>
                  <a:gd name="T79" fmla="*/ 14 h 14"/>
                  <a:gd name="T80" fmla="*/ 6 w 18"/>
                  <a:gd name="T81" fmla="*/ 14 h 14"/>
                  <a:gd name="T82" fmla="*/ 6 w 18"/>
                  <a:gd name="T83" fmla="*/ 14 h 14"/>
                  <a:gd name="T84" fmla="*/ 6 w 18"/>
                  <a:gd name="T85" fmla="*/ 14 h 14"/>
                  <a:gd name="T86" fmla="*/ 6 w 18"/>
                  <a:gd name="T87" fmla="*/ 14 h 14"/>
                  <a:gd name="T88" fmla="*/ 6 w 18"/>
                  <a:gd name="T89" fmla="*/ 14 h 14"/>
                  <a:gd name="T90" fmla="*/ 6 w 18"/>
                  <a:gd name="T9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 h="14">
                    <a:moveTo>
                      <a:pt x="2" y="8"/>
                    </a:moveTo>
                    <a:lnTo>
                      <a:pt x="2" y="8"/>
                    </a:lnTo>
                    <a:lnTo>
                      <a:pt x="0" y="8"/>
                    </a:lnTo>
                    <a:lnTo>
                      <a:pt x="0" y="8"/>
                    </a:lnTo>
                    <a:lnTo>
                      <a:pt x="0" y="8"/>
                    </a:lnTo>
                    <a:lnTo>
                      <a:pt x="0" y="8"/>
                    </a:lnTo>
                    <a:lnTo>
                      <a:pt x="0" y="4"/>
                    </a:lnTo>
                    <a:lnTo>
                      <a:pt x="0" y="4"/>
                    </a:lnTo>
                    <a:lnTo>
                      <a:pt x="0" y="4"/>
                    </a:lnTo>
                    <a:lnTo>
                      <a:pt x="0" y="4"/>
                    </a:lnTo>
                    <a:lnTo>
                      <a:pt x="0" y="4"/>
                    </a:lnTo>
                    <a:lnTo>
                      <a:pt x="0" y="4"/>
                    </a:lnTo>
                    <a:lnTo>
                      <a:pt x="0" y="4"/>
                    </a:lnTo>
                    <a:lnTo>
                      <a:pt x="0" y="0"/>
                    </a:lnTo>
                    <a:lnTo>
                      <a:pt x="0" y="0"/>
                    </a:lnTo>
                    <a:lnTo>
                      <a:pt x="0" y="0"/>
                    </a:lnTo>
                    <a:lnTo>
                      <a:pt x="0" y="0"/>
                    </a:lnTo>
                    <a:lnTo>
                      <a:pt x="0" y="0"/>
                    </a:lnTo>
                    <a:lnTo>
                      <a:pt x="0" y="0"/>
                    </a:lnTo>
                    <a:lnTo>
                      <a:pt x="0" y="0"/>
                    </a:lnTo>
                    <a:lnTo>
                      <a:pt x="0" y="0"/>
                    </a:lnTo>
                    <a:lnTo>
                      <a:pt x="2" y="0"/>
                    </a:lnTo>
                    <a:lnTo>
                      <a:pt x="2" y="0"/>
                    </a:lnTo>
                    <a:lnTo>
                      <a:pt x="2" y="0"/>
                    </a:lnTo>
                    <a:lnTo>
                      <a:pt x="2" y="0"/>
                    </a:lnTo>
                    <a:lnTo>
                      <a:pt x="2" y="0"/>
                    </a:lnTo>
                    <a:lnTo>
                      <a:pt x="2" y="4"/>
                    </a:lnTo>
                    <a:lnTo>
                      <a:pt x="2" y="4"/>
                    </a:lnTo>
                    <a:lnTo>
                      <a:pt x="2" y="4"/>
                    </a:lnTo>
                    <a:lnTo>
                      <a:pt x="2" y="4"/>
                    </a:lnTo>
                    <a:lnTo>
                      <a:pt x="2" y="4"/>
                    </a:lnTo>
                    <a:lnTo>
                      <a:pt x="2" y="8"/>
                    </a:lnTo>
                    <a:lnTo>
                      <a:pt x="2" y="8"/>
                    </a:lnTo>
                    <a:lnTo>
                      <a:pt x="2" y="8"/>
                    </a:lnTo>
                    <a:lnTo>
                      <a:pt x="2" y="8"/>
                    </a:lnTo>
                    <a:lnTo>
                      <a:pt x="2" y="8"/>
                    </a:lnTo>
                    <a:lnTo>
                      <a:pt x="2" y="8"/>
                    </a:lnTo>
                    <a:close/>
                    <a:moveTo>
                      <a:pt x="18" y="14"/>
                    </a:moveTo>
                    <a:lnTo>
                      <a:pt x="18" y="14"/>
                    </a:lnTo>
                    <a:lnTo>
                      <a:pt x="18" y="14"/>
                    </a:lnTo>
                    <a:lnTo>
                      <a:pt x="18" y="14"/>
                    </a:lnTo>
                    <a:lnTo>
                      <a:pt x="14" y="14"/>
                    </a:lnTo>
                    <a:lnTo>
                      <a:pt x="14" y="14"/>
                    </a:lnTo>
                    <a:lnTo>
                      <a:pt x="14" y="14"/>
                    </a:lnTo>
                    <a:lnTo>
                      <a:pt x="14" y="14"/>
                    </a:lnTo>
                    <a:lnTo>
                      <a:pt x="14" y="14"/>
                    </a:lnTo>
                    <a:lnTo>
                      <a:pt x="14" y="14"/>
                    </a:lnTo>
                    <a:lnTo>
                      <a:pt x="14" y="10"/>
                    </a:lnTo>
                    <a:lnTo>
                      <a:pt x="14" y="10"/>
                    </a:lnTo>
                    <a:lnTo>
                      <a:pt x="14" y="10"/>
                    </a:lnTo>
                    <a:lnTo>
                      <a:pt x="14" y="14"/>
                    </a:lnTo>
                    <a:lnTo>
                      <a:pt x="14" y="14"/>
                    </a:lnTo>
                    <a:lnTo>
                      <a:pt x="14" y="14"/>
                    </a:lnTo>
                    <a:lnTo>
                      <a:pt x="14" y="10"/>
                    </a:lnTo>
                    <a:lnTo>
                      <a:pt x="14" y="10"/>
                    </a:lnTo>
                    <a:lnTo>
                      <a:pt x="18" y="10"/>
                    </a:lnTo>
                    <a:lnTo>
                      <a:pt x="18" y="10"/>
                    </a:lnTo>
                    <a:lnTo>
                      <a:pt x="18" y="10"/>
                    </a:lnTo>
                    <a:lnTo>
                      <a:pt x="18" y="10"/>
                    </a:lnTo>
                    <a:lnTo>
                      <a:pt x="18" y="10"/>
                    </a:lnTo>
                    <a:lnTo>
                      <a:pt x="18" y="10"/>
                    </a:lnTo>
                    <a:lnTo>
                      <a:pt x="18" y="10"/>
                    </a:lnTo>
                    <a:lnTo>
                      <a:pt x="18" y="10"/>
                    </a:lnTo>
                    <a:lnTo>
                      <a:pt x="18" y="10"/>
                    </a:lnTo>
                    <a:lnTo>
                      <a:pt x="18" y="14"/>
                    </a:lnTo>
                    <a:lnTo>
                      <a:pt x="18" y="14"/>
                    </a:lnTo>
                    <a:lnTo>
                      <a:pt x="18" y="14"/>
                    </a:lnTo>
                    <a:lnTo>
                      <a:pt x="18" y="14"/>
                    </a:lnTo>
                    <a:lnTo>
                      <a:pt x="18" y="14"/>
                    </a:lnTo>
                    <a:lnTo>
                      <a:pt x="18" y="14"/>
                    </a:lnTo>
                    <a:lnTo>
                      <a:pt x="18" y="14"/>
                    </a:lnTo>
                    <a:close/>
                    <a:moveTo>
                      <a:pt x="6" y="14"/>
                    </a:move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8" name="Freeform 138">
                <a:extLst>
                  <a:ext uri="{FF2B5EF4-FFF2-40B4-BE49-F238E27FC236}">
                    <a16:creationId xmlns:a16="http://schemas.microsoft.com/office/drawing/2014/main" id="{DF0CAF72-8A39-4FE7-A4D2-6D840ED71BDE}"/>
                  </a:ext>
                </a:extLst>
              </p:cNvPr>
              <p:cNvSpPr>
                <a:spLocks/>
              </p:cNvSpPr>
              <p:nvPr/>
            </p:nvSpPr>
            <p:spPr bwMode="auto">
              <a:xfrm>
                <a:off x="6598072" y="4509183"/>
                <a:ext cx="209979" cy="295080"/>
              </a:xfrm>
              <a:custGeom>
                <a:avLst/>
                <a:gdLst>
                  <a:gd name="T0" fmla="*/ 64 w 108"/>
                  <a:gd name="T1" fmla="*/ 138 h 150"/>
                  <a:gd name="T2" fmla="*/ 56 w 108"/>
                  <a:gd name="T3" fmla="*/ 146 h 150"/>
                  <a:gd name="T4" fmla="*/ 48 w 108"/>
                  <a:gd name="T5" fmla="*/ 150 h 150"/>
                  <a:gd name="T6" fmla="*/ 48 w 108"/>
                  <a:gd name="T7" fmla="*/ 138 h 150"/>
                  <a:gd name="T8" fmla="*/ 38 w 108"/>
                  <a:gd name="T9" fmla="*/ 142 h 150"/>
                  <a:gd name="T10" fmla="*/ 34 w 108"/>
                  <a:gd name="T11" fmla="*/ 150 h 150"/>
                  <a:gd name="T12" fmla="*/ 30 w 108"/>
                  <a:gd name="T13" fmla="*/ 146 h 150"/>
                  <a:gd name="T14" fmla="*/ 22 w 108"/>
                  <a:gd name="T15" fmla="*/ 142 h 150"/>
                  <a:gd name="T16" fmla="*/ 16 w 108"/>
                  <a:gd name="T17" fmla="*/ 150 h 150"/>
                  <a:gd name="T18" fmla="*/ 12 w 108"/>
                  <a:gd name="T19" fmla="*/ 142 h 150"/>
                  <a:gd name="T20" fmla="*/ 4 w 108"/>
                  <a:gd name="T21" fmla="*/ 138 h 150"/>
                  <a:gd name="T22" fmla="*/ 0 w 108"/>
                  <a:gd name="T23" fmla="*/ 130 h 150"/>
                  <a:gd name="T24" fmla="*/ 12 w 108"/>
                  <a:gd name="T25" fmla="*/ 128 h 150"/>
                  <a:gd name="T26" fmla="*/ 8 w 108"/>
                  <a:gd name="T27" fmla="*/ 120 h 150"/>
                  <a:gd name="T28" fmla="*/ 8 w 108"/>
                  <a:gd name="T29" fmla="*/ 116 h 150"/>
                  <a:gd name="T30" fmla="*/ 8 w 108"/>
                  <a:gd name="T31" fmla="*/ 106 h 150"/>
                  <a:gd name="T32" fmla="*/ 16 w 108"/>
                  <a:gd name="T33" fmla="*/ 106 h 150"/>
                  <a:gd name="T34" fmla="*/ 18 w 108"/>
                  <a:gd name="T35" fmla="*/ 102 h 150"/>
                  <a:gd name="T36" fmla="*/ 26 w 108"/>
                  <a:gd name="T37" fmla="*/ 98 h 150"/>
                  <a:gd name="T38" fmla="*/ 30 w 108"/>
                  <a:gd name="T39" fmla="*/ 106 h 150"/>
                  <a:gd name="T40" fmla="*/ 38 w 108"/>
                  <a:gd name="T41" fmla="*/ 106 h 150"/>
                  <a:gd name="T42" fmla="*/ 42 w 108"/>
                  <a:gd name="T43" fmla="*/ 110 h 150"/>
                  <a:gd name="T44" fmla="*/ 46 w 108"/>
                  <a:gd name="T45" fmla="*/ 102 h 150"/>
                  <a:gd name="T46" fmla="*/ 48 w 108"/>
                  <a:gd name="T47" fmla="*/ 94 h 150"/>
                  <a:gd name="T48" fmla="*/ 48 w 108"/>
                  <a:gd name="T49" fmla="*/ 84 h 150"/>
                  <a:gd name="T50" fmla="*/ 46 w 108"/>
                  <a:gd name="T51" fmla="*/ 76 h 150"/>
                  <a:gd name="T52" fmla="*/ 42 w 108"/>
                  <a:gd name="T53" fmla="*/ 68 h 150"/>
                  <a:gd name="T54" fmla="*/ 42 w 108"/>
                  <a:gd name="T55" fmla="*/ 58 h 150"/>
                  <a:gd name="T56" fmla="*/ 48 w 108"/>
                  <a:gd name="T57" fmla="*/ 50 h 150"/>
                  <a:gd name="T58" fmla="*/ 42 w 108"/>
                  <a:gd name="T59" fmla="*/ 42 h 150"/>
                  <a:gd name="T60" fmla="*/ 34 w 108"/>
                  <a:gd name="T61" fmla="*/ 46 h 150"/>
                  <a:gd name="T62" fmla="*/ 30 w 108"/>
                  <a:gd name="T63" fmla="*/ 38 h 150"/>
                  <a:gd name="T64" fmla="*/ 38 w 108"/>
                  <a:gd name="T65" fmla="*/ 30 h 150"/>
                  <a:gd name="T66" fmla="*/ 52 w 108"/>
                  <a:gd name="T67" fmla="*/ 30 h 150"/>
                  <a:gd name="T68" fmla="*/ 64 w 108"/>
                  <a:gd name="T69" fmla="*/ 30 h 150"/>
                  <a:gd name="T70" fmla="*/ 72 w 108"/>
                  <a:gd name="T71" fmla="*/ 34 h 150"/>
                  <a:gd name="T72" fmla="*/ 72 w 108"/>
                  <a:gd name="T73" fmla="*/ 30 h 150"/>
                  <a:gd name="T74" fmla="*/ 74 w 108"/>
                  <a:gd name="T75" fmla="*/ 24 h 150"/>
                  <a:gd name="T76" fmla="*/ 78 w 108"/>
                  <a:gd name="T77" fmla="*/ 16 h 150"/>
                  <a:gd name="T78" fmla="*/ 78 w 108"/>
                  <a:gd name="T79" fmla="*/ 8 h 150"/>
                  <a:gd name="T80" fmla="*/ 86 w 108"/>
                  <a:gd name="T81" fmla="*/ 4 h 150"/>
                  <a:gd name="T82" fmla="*/ 90 w 108"/>
                  <a:gd name="T83" fmla="*/ 4 h 150"/>
                  <a:gd name="T84" fmla="*/ 102 w 108"/>
                  <a:gd name="T85" fmla="*/ 4 h 150"/>
                  <a:gd name="T86" fmla="*/ 104 w 108"/>
                  <a:gd name="T87" fmla="*/ 4 h 150"/>
                  <a:gd name="T88" fmla="*/ 108 w 108"/>
                  <a:gd name="T89" fmla="*/ 12 h 150"/>
                  <a:gd name="T90" fmla="*/ 104 w 108"/>
                  <a:gd name="T91" fmla="*/ 20 h 150"/>
                  <a:gd name="T92" fmla="*/ 102 w 108"/>
                  <a:gd name="T93" fmla="*/ 28 h 150"/>
                  <a:gd name="T94" fmla="*/ 102 w 108"/>
                  <a:gd name="T95" fmla="*/ 38 h 150"/>
                  <a:gd name="T96" fmla="*/ 98 w 108"/>
                  <a:gd name="T97" fmla="*/ 54 h 150"/>
                  <a:gd name="T98" fmla="*/ 98 w 108"/>
                  <a:gd name="T99" fmla="*/ 64 h 150"/>
                  <a:gd name="T100" fmla="*/ 94 w 108"/>
                  <a:gd name="T101" fmla="*/ 72 h 150"/>
                  <a:gd name="T102" fmla="*/ 90 w 108"/>
                  <a:gd name="T103" fmla="*/ 84 h 150"/>
                  <a:gd name="T104" fmla="*/ 82 w 108"/>
                  <a:gd name="T105" fmla="*/ 90 h 150"/>
                  <a:gd name="T106" fmla="*/ 78 w 108"/>
                  <a:gd name="T107" fmla="*/ 98 h 150"/>
                  <a:gd name="T108" fmla="*/ 72 w 108"/>
                  <a:gd name="T109" fmla="*/ 102 h 150"/>
                  <a:gd name="T110" fmla="*/ 74 w 108"/>
                  <a:gd name="T111" fmla="*/ 114 h 150"/>
                  <a:gd name="T112" fmla="*/ 72 w 108"/>
                  <a:gd name="T113" fmla="*/ 120 h 150"/>
                  <a:gd name="T114" fmla="*/ 72 w 108"/>
                  <a:gd name="T115" fmla="*/ 128 h 150"/>
                  <a:gd name="T116" fmla="*/ 68 w 108"/>
                  <a:gd name="T117" fmla="*/ 13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150">
                    <a:moveTo>
                      <a:pt x="68" y="134"/>
                    </a:moveTo>
                    <a:lnTo>
                      <a:pt x="64" y="134"/>
                    </a:lnTo>
                    <a:lnTo>
                      <a:pt x="64" y="138"/>
                    </a:lnTo>
                    <a:lnTo>
                      <a:pt x="60" y="138"/>
                    </a:lnTo>
                    <a:lnTo>
                      <a:pt x="56" y="142"/>
                    </a:lnTo>
                    <a:lnTo>
                      <a:pt x="56" y="146"/>
                    </a:lnTo>
                    <a:lnTo>
                      <a:pt x="52" y="146"/>
                    </a:lnTo>
                    <a:lnTo>
                      <a:pt x="52" y="150"/>
                    </a:lnTo>
                    <a:lnTo>
                      <a:pt x="48" y="150"/>
                    </a:lnTo>
                    <a:lnTo>
                      <a:pt x="48" y="146"/>
                    </a:lnTo>
                    <a:lnTo>
                      <a:pt x="48" y="142"/>
                    </a:lnTo>
                    <a:lnTo>
                      <a:pt x="48" y="138"/>
                    </a:lnTo>
                    <a:lnTo>
                      <a:pt x="46" y="138"/>
                    </a:lnTo>
                    <a:lnTo>
                      <a:pt x="42" y="142"/>
                    </a:lnTo>
                    <a:lnTo>
                      <a:pt x="38" y="142"/>
                    </a:lnTo>
                    <a:lnTo>
                      <a:pt x="38" y="146"/>
                    </a:lnTo>
                    <a:lnTo>
                      <a:pt x="34" y="146"/>
                    </a:lnTo>
                    <a:lnTo>
                      <a:pt x="34" y="150"/>
                    </a:lnTo>
                    <a:lnTo>
                      <a:pt x="30" y="146"/>
                    </a:lnTo>
                    <a:lnTo>
                      <a:pt x="30" y="142"/>
                    </a:lnTo>
                    <a:lnTo>
                      <a:pt x="30" y="146"/>
                    </a:lnTo>
                    <a:lnTo>
                      <a:pt x="26" y="146"/>
                    </a:lnTo>
                    <a:lnTo>
                      <a:pt x="26" y="142"/>
                    </a:lnTo>
                    <a:lnTo>
                      <a:pt x="22" y="142"/>
                    </a:lnTo>
                    <a:lnTo>
                      <a:pt x="18" y="146"/>
                    </a:lnTo>
                    <a:lnTo>
                      <a:pt x="16" y="146"/>
                    </a:lnTo>
                    <a:lnTo>
                      <a:pt x="16" y="150"/>
                    </a:lnTo>
                    <a:lnTo>
                      <a:pt x="12" y="150"/>
                    </a:lnTo>
                    <a:lnTo>
                      <a:pt x="12" y="146"/>
                    </a:lnTo>
                    <a:lnTo>
                      <a:pt x="12" y="142"/>
                    </a:lnTo>
                    <a:lnTo>
                      <a:pt x="8" y="142"/>
                    </a:lnTo>
                    <a:lnTo>
                      <a:pt x="8" y="138"/>
                    </a:lnTo>
                    <a:lnTo>
                      <a:pt x="4" y="138"/>
                    </a:lnTo>
                    <a:lnTo>
                      <a:pt x="4" y="134"/>
                    </a:lnTo>
                    <a:lnTo>
                      <a:pt x="0" y="134"/>
                    </a:lnTo>
                    <a:lnTo>
                      <a:pt x="0" y="130"/>
                    </a:lnTo>
                    <a:lnTo>
                      <a:pt x="4" y="128"/>
                    </a:lnTo>
                    <a:lnTo>
                      <a:pt x="8" y="128"/>
                    </a:lnTo>
                    <a:lnTo>
                      <a:pt x="12" y="128"/>
                    </a:lnTo>
                    <a:lnTo>
                      <a:pt x="12" y="124"/>
                    </a:lnTo>
                    <a:lnTo>
                      <a:pt x="12" y="120"/>
                    </a:lnTo>
                    <a:lnTo>
                      <a:pt x="8" y="120"/>
                    </a:lnTo>
                    <a:lnTo>
                      <a:pt x="12" y="116"/>
                    </a:lnTo>
                    <a:lnTo>
                      <a:pt x="8" y="114"/>
                    </a:lnTo>
                    <a:lnTo>
                      <a:pt x="8" y="116"/>
                    </a:lnTo>
                    <a:lnTo>
                      <a:pt x="8" y="114"/>
                    </a:lnTo>
                    <a:lnTo>
                      <a:pt x="8" y="110"/>
                    </a:lnTo>
                    <a:lnTo>
                      <a:pt x="8" y="106"/>
                    </a:lnTo>
                    <a:lnTo>
                      <a:pt x="12" y="110"/>
                    </a:lnTo>
                    <a:lnTo>
                      <a:pt x="12" y="106"/>
                    </a:lnTo>
                    <a:lnTo>
                      <a:pt x="16" y="106"/>
                    </a:lnTo>
                    <a:lnTo>
                      <a:pt x="16" y="110"/>
                    </a:lnTo>
                    <a:lnTo>
                      <a:pt x="18" y="106"/>
                    </a:lnTo>
                    <a:lnTo>
                      <a:pt x="18" y="102"/>
                    </a:lnTo>
                    <a:lnTo>
                      <a:pt x="18" y="98"/>
                    </a:lnTo>
                    <a:lnTo>
                      <a:pt x="22" y="98"/>
                    </a:lnTo>
                    <a:lnTo>
                      <a:pt x="26" y="98"/>
                    </a:lnTo>
                    <a:lnTo>
                      <a:pt x="26" y="102"/>
                    </a:lnTo>
                    <a:lnTo>
                      <a:pt x="26" y="106"/>
                    </a:lnTo>
                    <a:lnTo>
                      <a:pt x="30" y="106"/>
                    </a:lnTo>
                    <a:lnTo>
                      <a:pt x="34" y="110"/>
                    </a:lnTo>
                    <a:lnTo>
                      <a:pt x="34" y="106"/>
                    </a:lnTo>
                    <a:lnTo>
                      <a:pt x="38" y="106"/>
                    </a:lnTo>
                    <a:lnTo>
                      <a:pt x="38" y="102"/>
                    </a:lnTo>
                    <a:lnTo>
                      <a:pt x="42" y="106"/>
                    </a:lnTo>
                    <a:lnTo>
                      <a:pt x="42" y="110"/>
                    </a:lnTo>
                    <a:lnTo>
                      <a:pt x="46" y="110"/>
                    </a:lnTo>
                    <a:lnTo>
                      <a:pt x="46" y="106"/>
                    </a:lnTo>
                    <a:lnTo>
                      <a:pt x="46" y="102"/>
                    </a:lnTo>
                    <a:lnTo>
                      <a:pt x="46" y="98"/>
                    </a:lnTo>
                    <a:lnTo>
                      <a:pt x="48" y="98"/>
                    </a:lnTo>
                    <a:lnTo>
                      <a:pt x="48" y="94"/>
                    </a:lnTo>
                    <a:lnTo>
                      <a:pt x="48" y="90"/>
                    </a:lnTo>
                    <a:lnTo>
                      <a:pt x="48" y="86"/>
                    </a:lnTo>
                    <a:lnTo>
                      <a:pt x="48" y="84"/>
                    </a:lnTo>
                    <a:lnTo>
                      <a:pt x="48" y="80"/>
                    </a:lnTo>
                    <a:lnTo>
                      <a:pt x="48" y="76"/>
                    </a:lnTo>
                    <a:lnTo>
                      <a:pt x="46" y="76"/>
                    </a:lnTo>
                    <a:lnTo>
                      <a:pt x="46" y="72"/>
                    </a:lnTo>
                    <a:lnTo>
                      <a:pt x="42" y="72"/>
                    </a:lnTo>
                    <a:lnTo>
                      <a:pt x="42" y="68"/>
                    </a:lnTo>
                    <a:lnTo>
                      <a:pt x="42" y="64"/>
                    </a:lnTo>
                    <a:lnTo>
                      <a:pt x="42" y="60"/>
                    </a:lnTo>
                    <a:lnTo>
                      <a:pt x="42" y="58"/>
                    </a:lnTo>
                    <a:lnTo>
                      <a:pt x="46" y="58"/>
                    </a:lnTo>
                    <a:lnTo>
                      <a:pt x="48" y="54"/>
                    </a:lnTo>
                    <a:lnTo>
                      <a:pt x="48" y="50"/>
                    </a:lnTo>
                    <a:lnTo>
                      <a:pt x="46" y="46"/>
                    </a:lnTo>
                    <a:lnTo>
                      <a:pt x="46" y="42"/>
                    </a:lnTo>
                    <a:lnTo>
                      <a:pt x="42" y="42"/>
                    </a:lnTo>
                    <a:lnTo>
                      <a:pt x="38" y="42"/>
                    </a:lnTo>
                    <a:lnTo>
                      <a:pt x="38" y="46"/>
                    </a:lnTo>
                    <a:lnTo>
                      <a:pt x="34" y="46"/>
                    </a:lnTo>
                    <a:lnTo>
                      <a:pt x="30" y="46"/>
                    </a:lnTo>
                    <a:lnTo>
                      <a:pt x="30" y="42"/>
                    </a:lnTo>
                    <a:lnTo>
                      <a:pt x="30" y="38"/>
                    </a:lnTo>
                    <a:lnTo>
                      <a:pt x="30" y="34"/>
                    </a:lnTo>
                    <a:lnTo>
                      <a:pt x="30" y="30"/>
                    </a:lnTo>
                    <a:lnTo>
                      <a:pt x="38" y="30"/>
                    </a:lnTo>
                    <a:lnTo>
                      <a:pt x="46" y="30"/>
                    </a:lnTo>
                    <a:lnTo>
                      <a:pt x="48" y="30"/>
                    </a:lnTo>
                    <a:lnTo>
                      <a:pt x="52" y="30"/>
                    </a:lnTo>
                    <a:lnTo>
                      <a:pt x="56" y="30"/>
                    </a:lnTo>
                    <a:lnTo>
                      <a:pt x="60" y="30"/>
                    </a:lnTo>
                    <a:lnTo>
                      <a:pt x="64" y="30"/>
                    </a:lnTo>
                    <a:lnTo>
                      <a:pt x="64" y="34"/>
                    </a:lnTo>
                    <a:lnTo>
                      <a:pt x="68" y="34"/>
                    </a:lnTo>
                    <a:lnTo>
                      <a:pt x="72" y="34"/>
                    </a:lnTo>
                    <a:lnTo>
                      <a:pt x="72" y="38"/>
                    </a:lnTo>
                    <a:lnTo>
                      <a:pt x="72" y="34"/>
                    </a:lnTo>
                    <a:lnTo>
                      <a:pt x="72" y="30"/>
                    </a:lnTo>
                    <a:lnTo>
                      <a:pt x="72" y="28"/>
                    </a:lnTo>
                    <a:lnTo>
                      <a:pt x="74" y="28"/>
                    </a:lnTo>
                    <a:lnTo>
                      <a:pt x="74" y="24"/>
                    </a:lnTo>
                    <a:lnTo>
                      <a:pt x="74" y="20"/>
                    </a:lnTo>
                    <a:lnTo>
                      <a:pt x="78" y="20"/>
                    </a:lnTo>
                    <a:lnTo>
                      <a:pt x="78" y="16"/>
                    </a:lnTo>
                    <a:lnTo>
                      <a:pt x="74" y="16"/>
                    </a:lnTo>
                    <a:lnTo>
                      <a:pt x="78" y="12"/>
                    </a:lnTo>
                    <a:lnTo>
                      <a:pt x="78" y="8"/>
                    </a:lnTo>
                    <a:lnTo>
                      <a:pt x="78" y="4"/>
                    </a:lnTo>
                    <a:lnTo>
                      <a:pt x="82" y="4"/>
                    </a:lnTo>
                    <a:lnTo>
                      <a:pt x="86" y="4"/>
                    </a:lnTo>
                    <a:lnTo>
                      <a:pt x="90" y="4"/>
                    </a:lnTo>
                    <a:lnTo>
                      <a:pt x="90" y="0"/>
                    </a:lnTo>
                    <a:lnTo>
                      <a:pt x="90" y="4"/>
                    </a:lnTo>
                    <a:lnTo>
                      <a:pt x="94" y="4"/>
                    </a:lnTo>
                    <a:lnTo>
                      <a:pt x="98" y="4"/>
                    </a:lnTo>
                    <a:lnTo>
                      <a:pt x="102" y="4"/>
                    </a:lnTo>
                    <a:lnTo>
                      <a:pt x="102" y="8"/>
                    </a:lnTo>
                    <a:lnTo>
                      <a:pt x="102" y="4"/>
                    </a:lnTo>
                    <a:lnTo>
                      <a:pt x="104" y="4"/>
                    </a:lnTo>
                    <a:lnTo>
                      <a:pt x="108" y="4"/>
                    </a:lnTo>
                    <a:lnTo>
                      <a:pt x="108" y="8"/>
                    </a:lnTo>
                    <a:lnTo>
                      <a:pt x="108" y="12"/>
                    </a:lnTo>
                    <a:lnTo>
                      <a:pt x="104" y="12"/>
                    </a:lnTo>
                    <a:lnTo>
                      <a:pt x="104" y="16"/>
                    </a:lnTo>
                    <a:lnTo>
                      <a:pt x="104" y="20"/>
                    </a:lnTo>
                    <a:lnTo>
                      <a:pt x="104" y="24"/>
                    </a:lnTo>
                    <a:lnTo>
                      <a:pt x="102" y="24"/>
                    </a:lnTo>
                    <a:lnTo>
                      <a:pt x="102" y="28"/>
                    </a:lnTo>
                    <a:lnTo>
                      <a:pt x="102" y="30"/>
                    </a:lnTo>
                    <a:lnTo>
                      <a:pt x="102" y="34"/>
                    </a:lnTo>
                    <a:lnTo>
                      <a:pt x="102" y="38"/>
                    </a:lnTo>
                    <a:lnTo>
                      <a:pt x="98" y="46"/>
                    </a:lnTo>
                    <a:lnTo>
                      <a:pt x="98" y="50"/>
                    </a:lnTo>
                    <a:lnTo>
                      <a:pt x="98" y="54"/>
                    </a:lnTo>
                    <a:lnTo>
                      <a:pt x="98" y="58"/>
                    </a:lnTo>
                    <a:lnTo>
                      <a:pt x="98" y="60"/>
                    </a:lnTo>
                    <a:lnTo>
                      <a:pt x="98" y="64"/>
                    </a:lnTo>
                    <a:lnTo>
                      <a:pt x="94" y="64"/>
                    </a:lnTo>
                    <a:lnTo>
                      <a:pt x="94" y="68"/>
                    </a:lnTo>
                    <a:lnTo>
                      <a:pt x="94" y="72"/>
                    </a:lnTo>
                    <a:lnTo>
                      <a:pt x="94" y="76"/>
                    </a:lnTo>
                    <a:lnTo>
                      <a:pt x="94" y="80"/>
                    </a:lnTo>
                    <a:lnTo>
                      <a:pt x="90" y="84"/>
                    </a:lnTo>
                    <a:lnTo>
                      <a:pt x="86" y="84"/>
                    </a:lnTo>
                    <a:lnTo>
                      <a:pt x="82" y="86"/>
                    </a:lnTo>
                    <a:lnTo>
                      <a:pt x="82" y="90"/>
                    </a:lnTo>
                    <a:lnTo>
                      <a:pt x="78" y="90"/>
                    </a:lnTo>
                    <a:lnTo>
                      <a:pt x="78" y="94"/>
                    </a:lnTo>
                    <a:lnTo>
                      <a:pt x="78" y="98"/>
                    </a:lnTo>
                    <a:lnTo>
                      <a:pt x="74" y="98"/>
                    </a:lnTo>
                    <a:lnTo>
                      <a:pt x="74" y="102"/>
                    </a:lnTo>
                    <a:lnTo>
                      <a:pt x="72" y="102"/>
                    </a:lnTo>
                    <a:lnTo>
                      <a:pt x="72" y="106"/>
                    </a:lnTo>
                    <a:lnTo>
                      <a:pt x="74" y="110"/>
                    </a:lnTo>
                    <a:lnTo>
                      <a:pt x="74" y="114"/>
                    </a:lnTo>
                    <a:lnTo>
                      <a:pt x="72" y="114"/>
                    </a:lnTo>
                    <a:lnTo>
                      <a:pt x="72" y="116"/>
                    </a:lnTo>
                    <a:lnTo>
                      <a:pt x="72" y="120"/>
                    </a:lnTo>
                    <a:lnTo>
                      <a:pt x="74" y="124"/>
                    </a:lnTo>
                    <a:lnTo>
                      <a:pt x="72" y="124"/>
                    </a:lnTo>
                    <a:lnTo>
                      <a:pt x="72" y="128"/>
                    </a:lnTo>
                    <a:lnTo>
                      <a:pt x="72" y="130"/>
                    </a:lnTo>
                    <a:lnTo>
                      <a:pt x="68" y="130"/>
                    </a:lnTo>
                    <a:lnTo>
                      <a:pt x="68" y="134"/>
                    </a:lnTo>
                    <a:lnTo>
                      <a:pt x="68" y="134"/>
                    </a:lnTo>
                    <a:lnTo>
                      <a:pt x="68" y="13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9" name="Freeform 139">
                <a:extLst>
                  <a:ext uri="{FF2B5EF4-FFF2-40B4-BE49-F238E27FC236}">
                    <a16:creationId xmlns:a16="http://schemas.microsoft.com/office/drawing/2014/main" id="{27F20E1E-2137-4EC2-B028-1FB748957D0B}"/>
                  </a:ext>
                </a:extLst>
              </p:cNvPr>
              <p:cNvSpPr>
                <a:spLocks/>
              </p:cNvSpPr>
              <p:nvPr/>
            </p:nvSpPr>
            <p:spPr bwMode="auto">
              <a:xfrm>
                <a:off x="6625293" y="4458037"/>
                <a:ext cx="532725" cy="633436"/>
              </a:xfrm>
              <a:custGeom>
                <a:avLst/>
                <a:gdLst>
                  <a:gd name="T0" fmla="*/ 30 w 274"/>
                  <a:gd name="T1" fmla="*/ 194 h 322"/>
                  <a:gd name="T2" fmla="*/ 12 w 274"/>
                  <a:gd name="T3" fmla="*/ 190 h 322"/>
                  <a:gd name="T4" fmla="*/ 4 w 274"/>
                  <a:gd name="T5" fmla="*/ 190 h 322"/>
                  <a:gd name="T6" fmla="*/ 16 w 274"/>
                  <a:gd name="T7" fmla="*/ 172 h 322"/>
                  <a:gd name="T8" fmla="*/ 24 w 274"/>
                  <a:gd name="T9" fmla="*/ 168 h 322"/>
                  <a:gd name="T10" fmla="*/ 34 w 274"/>
                  <a:gd name="T11" fmla="*/ 176 h 322"/>
                  <a:gd name="T12" fmla="*/ 50 w 274"/>
                  <a:gd name="T13" fmla="*/ 164 h 322"/>
                  <a:gd name="T14" fmla="*/ 56 w 274"/>
                  <a:gd name="T15" fmla="*/ 150 h 322"/>
                  <a:gd name="T16" fmla="*/ 60 w 274"/>
                  <a:gd name="T17" fmla="*/ 136 h 322"/>
                  <a:gd name="T18" fmla="*/ 64 w 274"/>
                  <a:gd name="T19" fmla="*/ 120 h 322"/>
                  <a:gd name="T20" fmla="*/ 80 w 274"/>
                  <a:gd name="T21" fmla="*/ 106 h 322"/>
                  <a:gd name="T22" fmla="*/ 84 w 274"/>
                  <a:gd name="T23" fmla="*/ 86 h 322"/>
                  <a:gd name="T24" fmla="*/ 86 w 274"/>
                  <a:gd name="T25" fmla="*/ 60 h 322"/>
                  <a:gd name="T26" fmla="*/ 90 w 274"/>
                  <a:gd name="T27" fmla="*/ 42 h 322"/>
                  <a:gd name="T28" fmla="*/ 94 w 274"/>
                  <a:gd name="T29" fmla="*/ 24 h 322"/>
                  <a:gd name="T30" fmla="*/ 98 w 274"/>
                  <a:gd name="T31" fmla="*/ 12 h 322"/>
                  <a:gd name="T32" fmla="*/ 114 w 274"/>
                  <a:gd name="T33" fmla="*/ 8 h 322"/>
                  <a:gd name="T34" fmla="*/ 128 w 274"/>
                  <a:gd name="T35" fmla="*/ 16 h 322"/>
                  <a:gd name="T36" fmla="*/ 146 w 274"/>
                  <a:gd name="T37" fmla="*/ 24 h 322"/>
                  <a:gd name="T38" fmla="*/ 154 w 274"/>
                  <a:gd name="T39" fmla="*/ 8 h 322"/>
                  <a:gd name="T40" fmla="*/ 172 w 274"/>
                  <a:gd name="T41" fmla="*/ 8 h 322"/>
                  <a:gd name="T42" fmla="*/ 188 w 274"/>
                  <a:gd name="T43" fmla="*/ 8 h 322"/>
                  <a:gd name="T44" fmla="*/ 200 w 274"/>
                  <a:gd name="T45" fmla="*/ 4 h 322"/>
                  <a:gd name="T46" fmla="*/ 214 w 274"/>
                  <a:gd name="T47" fmla="*/ 4 h 322"/>
                  <a:gd name="T48" fmla="*/ 228 w 274"/>
                  <a:gd name="T49" fmla="*/ 16 h 322"/>
                  <a:gd name="T50" fmla="*/ 244 w 274"/>
                  <a:gd name="T51" fmla="*/ 16 h 322"/>
                  <a:gd name="T52" fmla="*/ 250 w 274"/>
                  <a:gd name="T53" fmla="*/ 16 h 322"/>
                  <a:gd name="T54" fmla="*/ 262 w 274"/>
                  <a:gd name="T55" fmla="*/ 28 h 322"/>
                  <a:gd name="T56" fmla="*/ 266 w 274"/>
                  <a:gd name="T57" fmla="*/ 46 h 322"/>
                  <a:gd name="T58" fmla="*/ 270 w 274"/>
                  <a:gd name="T59" fmla="*/ 58 h 322"/>
                  <a:gd name="T60" fmla="*/ 258 w 274"/>
                  <a:gd name="T61" fmla="*/ 76 h 322"/>
                  <a:gd name="T62" fmla="*/ 250 w 274"/>
                  <a:gd name="T63" fmla="*/ 90 h 322"/>
                  <a:gd name="T64" fmla="*/ 246 w 274"/>
                  <a:gd name="T65" fmla="*/ 110 h 322"/>
                  <a:gd name="T66" fmla="*/ 244 w 274"/>
                  <a:gd name="T67" fmla="*/ 128 h 322"/>
                  <a:gd name="T68" fmla="*/ 244 w 274"/>
                  <a:gd name="T69" fmla="*/ 146 h 322"/>
                  <a:gd name="T70" fmla="*/ 246 w 274"/>
                  <a:gd name="T71" fmla="*/ 168 h 322"/>
                  <a:gd name="T72" fmla="*/ 246 w 274"/>
                  <a:gd name="T73" fmla="*/ 184 h 322"/>
                  <a:gd name="T74" fmla="*/ 250 w 274"/>
                  <a:gd name="T75" fmla="*/ 206 h 322"/>
                  <a:gd name="T76" fmla="*/ 262 w 274"/>
                  <a:gd name="T77" fmla="*/ 220 h 322"/>
                  <a:gd name="T78" fmla="*/ 258 w 274"/>
                  <a:gd name="T79" fmla="*/ 232 h 322"/>
                  <a:gd name="T80" fmla="*/ 240 w 274"/>
                  <a:gd name="T81" fmla="*/ 244 h 322"/>
                  <a:gd name="T82" fmla="*/ 236 w 274"/>
                  <a:gd name="T83" fmla="*/ 262 h 322"/>
                  <a:gd name="T84" fmla="*/ 232 w 274"/>
                  <a:gd name="T85" fmla="*/ 280 h 322"/>
                  <a:gd name="T86" fmla="*/ 236 w 274"/>
                  <a:gd name="T87" fmla="*/ 300 h 322"/>
                  <a:gd name="T88" fmla="*/ 250 w 274"/>
                  <a:gd name="T89" fmla="*/ 302 h 322"/>
                  <a:gd name="T90" fmla="*/ 250 w 274"/>
                  <a:gd name="T91" fmla="*/ 322 h 322"/>
                  <a:gd name="T92" fmla="*/ 236 w 274"/>
                  <a:gd name="T93" fmla="*/ 314 h 322"/>
                  <a:gd name="T94" fmla="*/ 222 w 274"/>
                  <a:gd name="T95" fmla="*/ 302 h 322"/>
                  <a:gd name="T96" fmla="*/ 210 w 274"/>
                  <a:gd name="T97" fmla="*/ 300 h 322"/>
                  <a:gd name="T98" fmla="*/ 188 w 274"/>
                  <a:gd name="T99" fmla="*/ 292 h 322"/>
                  <a:gd name="T100" fmla="*/ 172 w 274"/>
                  <a:gd name="T101" fmla="*/ 288 h 322"/>
                  <a:gd name="T102" fmla="*/ 170 w 274"/>
                  <a:gd name="T103" fmla="*/ 280 h 322"/>
                  <a:gd name="T104" fmla="*/ 146 w 274"/>
                  <a:gd name="T105" fmla="*/ 280 h 322"/>
                  <a:gd name="T106" fmla="*/ 146 w 274"/>
                  <a:gd name="T107" fmla="*/ 272 h 322"/>
                  <a:gd name="T108" fmla="*/ 140 w 274"/>
                  <a:gd name="T109" fmla="*/ 250 h 322"/>
                  <a:gd name="T110" fmla="*/ 140 w 274"/>
                  <a:gd name="T111" fmla="*/ 228 h 322"/>
                  <a:gd name="T112" fmla="*/ 120 w 274"/>
                  <a:gd name="T113" fmla="*/ 216 h 322"/>
                  <a:gd name="T114" fmla="*/ 106 w 274"/>
                  <a:gd name="T115" fmla="*/ 214 h 322"/>
                  <a:gd name="T116" fmla="*/ 106 w 274"/>
                  <a:gd name="T117" fmla="*/ 228 h 322"/>
                  <a:gd name="T118" fmla="*/ 84 w 274"/>
                  <a:gd name="T119" fmla="*/ 232 h 322"/>
                  <a:gd name="T120" fmla="*/ 72 w 274"/>
                  <a:gd name="T121" fmla="*/ 220 h 322"/>
                  <a:gd name="T122" fmla="*/ 64 w 274"/>
                  <a:gd name="T123" fmla="*/ 202 h 322"/>
                  <a:gd name="T124" fmla="*/ 56 w 274"/>
                  <a:gd name="T125" fmla="*/ 19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322">
                    <a:moveTo>
                      <a:pt x="56" y="190"/>
                    </a:moveTo>
                    <a:lnTo>
                      <a:pt x="54" y="190"/>
                    </a:lnTo>
                    <a:lnTo>
                      <a:pt x="42" y="190"/>
                    </a:lnTo>
                    <a:lnTo>
                      <a:pt x="38" y="190"/>
                    </a:lnTo>
                    <a:lnTo>
                      <a:pt x="34" y="194"/>
                    </a:lnTo>
                    <a:lnTo>
                      <a:pt x="30" y="194"/>
                    </a:lnTo>
                    <a:lnTo>
                      <a:pt x="30" y="190"/>
                    </a:lnTo>
                    <a:lnTo>
                      <a:pt x="26" y="190"/>
                    </a:lnTo>
                    <a:lnTo>
                      <a:pt x="24" y="190"/>
                    </a:lnTo>
                    <a:lnTo>
                      <a:pt x="20" y="190"/>
                    </a:lnTo>
                    <a:lnTo>
                      <a:pt x="16" y="190"/>
                    </a:lnTo>
                    <a:lnTo>
                      <a:pt x="12" y="190"/>
                    </a:lnTo>
                    <a:lnTo>
                      <a:pt x="8" y="190"/>
                    </a:lnTo>
                    <a:lnTo>
                      <a:pt x="8" y="194"/>
                    </a:lnTo>
                    <a:lnTo>
                      <a:pt x="4" y="194"/>
                    </a:lnTo>
                    <a:lnTo>
                      <a:pt x="4" y="190"/>
                    </a:lnTo>
                    <a:lnTo>
                      <a:pt x="0" y="190"/>
                    </a:lnTo>
                    <a:lnTo>
                      <a:pt x="4" y="190"/>
                    </a:lnTo>
                    <a:lnTo>
                      <a:pt x="8" y="190"/>
                    </a:lnTo>
                    <a:lnTo>
                      <a:pt x="8" y="184"/>
                    </a:lnTo>
                    <a:lnTo>
                      <a:pt x="8" y="180"/>
                    </a:lnTo>
                    <a:lnTo>
                      <a:pt x="8" y="176"/>
                    </a:lnTo>
                    <a:lnTo>
                      <a:pt x="12" y="172"/>
                    </a:lnTo>
                    <a:lnTo>
                      <a:pt x="16" y="172"/>
                    </a:lnTo>
                    <a:lnTo>
                      <a:pt x="16" y="168"/>
                    </a:lnTo>
                    <a:lnTo>
                      <a:pt x="16" y="172"/>
                    </a:lnTo>
                    <a:lnTo>
                      <a:pt x="20" y="176"/>
                    </a:lnTo>
                    <a:lnTo>
                      <a:pt x="20" y="172"/>
                    </a:lnTo>
                    <a:lnTo>
                      <a:pt x="24" y="172"/>
                    </a:lnTo>
                    <a:lnTo>
                      <a:pt x="24" y="168"/>
                    </a:lnTo>
                    <a:lnTo>
                      <a:pt x="26" y="168"/>
                    </a:lnTo>
                    <a:lnTo>
                      <a:pt x="30" y="164"/>
                    </a:lnTo>
                    <a:lnTo>
                      <a:pt x="34" y="164"/>
                    </a:lnTo>
                    <a:lnTo>
                      <a:pt x="34" y="168"/>
                    </a:lnTo>
                    <a:lnTo>
                      <a:pt x="34" y="172"/>
                    </a:lnTo>
                    <a:lnTo>
                      <a:pt x="34" y="176"/>
                    </a:lnTo>
                    <a:lnTo>
                      <a:pt x="38" y="176"/>
                    </a:lnTo>
                    <a:lnTo>
                      <a:pt x="38" y="172"/>
                    </a:lnTo>
                    <a:lnTo>
                      <a:pt x="42" y="172"/>
                    </a:lnTo>
                    <a:lnTo>
                      <a:pt x="42" y="168"/>
                    </a:lnTo>
                    <a:lnTo>
                      <a:pt x="46" y="164"/>
                    </a:lnTo>
                    <a:lnTo>
                      <a:pt x="50" y="164"/>
                    </a:lnTo>
                    <a:lnTo>
                      <a:pt x="50" y="160"/>
                    </a:lnTo>
                    <a:lnTo>
                      <a:pt x="54" y="160"/>
                    </a:lnTo>
                    <a:lnTo>
                      <a:pt x="54" y="158"/>
                    </a:lnTo>
                    <a:lnTo>
                      <a:pt x="56" y="158"/>
                    </a:lnTo>
                    <a:lnTo>
                      <a:pt x="56" y="154"/>
                    </a:lnTo>
                    <a:lnTo>
                      <a:pt x="56" y="150"/>
                    </a:lnTo>
                    <a:lnTo>
                      <a:pt x="60" y="150"/>
                    </a:lnTo>
                    <a:lnTo>
                      <a:pt x="56" y="146"/>
                    </a:lnTo>
                    <a:lnTo>
                      <a:pt x="56" y="144"/>
                    </a:lnTo>
                    <a:lnTo>
                      <a:pt x="56" y="140"/>
                    </a:lnTo>
                    <a:lnTo>
                      <a:pt x="60" y="140"/>
                    </a:lnTo>
                    <a:lnTo>
                      <a:pt x="60" y="136"/>
                    </a:lnTo>
                    <a:lnTo>
                      <a:pt x="56" y="132"/>
                    </a:lnTo>
                    <a:lnTo>
                      <a:pt x="56" y="128"/>
                    </a:lnTo>
                    <a:lnTo>
                      <a:pt x="60" y="128"/>
                    </a:lnTo>
                    <a:lnTo>
                      <a:pt x="60" y="124"/>
                    </a:lnTo>
                    <a:lnTo>
                      <a:pt x="64" y="124"/>
                    </a:lnTo>
                    <a:lnTo>
                      <a:pt x="64" y="120"/>
                    </a:lnTo>
                    <a:lnTo>
                      <a:pt x="64" y="116"/>
                    </a:lnTo>
                    <a:lnTo>
                      <a:pt x="68" y="116"/>
                    </a:lnTo>
                    <a:lnTo>
                      <a:pt x="68" y="114"/>
                    </a:lnTo>
                    <a:lnTo>
                      <a:pt x="72" y="110"/>
                    </a:lnTo>
                    <a:lnTo>
                      <a:pt x="76" y="110"/>
                    </a:lnTo>
                    <a:lnTo>
                      <a:pt x="80" y="106"/>
                    </a:lnTo>
                    <a:lnTo>
                      <a:pt x="80" y="102"/>
                    </a:lnTo>
                    <a:lnTo>
                      <a:pt x="80" y="98"/>
                    </a:lnTo>
                    <a:lnTo>
                      <a:pt x="80" y="94"/>
                    </a:lnTo>
                    <a:lnTo>
                      <a:pt x="80" y="90"/>
                    </a:lnTo>
                    <a:lnTo>
                      <a:pt x="84" y="90"/>
                    </a:lnTo>
                    <a:lnTo>
                      <a:pt x="84" y="86"/>
                    </a:lnTo>
                    <a:lnTo>
                      <a:pt x="84" y="84"/>
                    </a:lnTo>
                    <a:lnTo>
                      <a:pt x="84" y="80"/>
                    </a:lnTo>
                    <a:lnTo>
                      <a:pt x="84" y="76"/>
                    </a:lnTo>
                    <a:lnTo>
                      <a:pt x="84" y="72"/>
                    </a:lnTo>
                    <a:lnTo>
                      <a:pt x="86" y="64"/>
                    </a:lnTo>
                    <a:lnTo>
                      <a:pt x="86" y="60"/>
                    </a:lnTo>
                    <a:lnTo>
                      <a:pt x="86" y="58"/>
                    </a:lnTo>
                    <a:lnTo>
                      <a:pt x="86" y="54"/>
                    </a:lnTo>
                    <a:lnTo>
                      <a:pt x="86" y="50"/>
                    </a:lnTo>
                    <a:lnTo>
                      <a:pt x="90" y="50"/>
                    </a:lnTo>
                    <a:lnTo>
                      <a:pt x="90" y="46"/>
                    </a:lnTo>
                    <a:lnTo>
                      <a:pt x="90" y="42"/>
                    </a:lnTo>
                    <a:lnTo>
                      <a:pt x="90" y="38"/>
                    </a:lnTo>
                    <a:lnTo>
                      <a:pt x="94" y="38"/>
                    </a:lnTo>
                    <a:lnTo>
                      <a:pt x="94" y="34"/>
                    </a:lnTo>
                    <a:lnTo>
                      <a:pt x="94" y="30"/>
                    </a:lnTo>
                    <a:lnTo>
                      <a:pt x="94" y="28"/>
                    </a:lnTo>
                    <a:lnTo>
                      <a:pt x="94" y="24"/>
                    </a:lnTo>
                    <a:lnTo>
                      <a:pt x="94" y="20"/>
                    </a:lnTo>
                    <a:lnTo>
                      <a:pt x="90" y="20"/>
                    </a:lnTo>
                    <a:lnTo>
                      <a:pt x="94" y="16"/>
                    </a:lnTo>
                    <a:lnTo>
                      <a:pt x="94" y="20"/>
                    </a:lnTo>
                    <a:lnTo>
                      <a:pt x="94" y="16"/>
                    </a:lnTo>
                    <a:lnTo>
                      <a:pt x="98" y="12"/>
                    </a:lnTo>
                    <a:lnTo>
                      <a:pt x="98" y="8"/>
                    </a:lnTo>
                    <a:lnTo>
                      <a:pt x="102" y="8"/>
                    </a:lnTo>
                    <a:lnTo>
                      <a:pt x="106" y="4"/>
                    </a:lnTo>
                    <a:lnTo>
                      <a:pt x="110" y="4"/>
                    </a:lnTo>
                    <a:lnTo>
                      <a:pt x="110" y="8"/>
                    </a:lnTo>
                    <a:lnTo>
                      <a:pt x="114" y="8"/>
                    </a:lnTo>
                    <a:lnTo>
                      <a:pt x="116" y="8"/>
                    </a:lnTo>
                    <a:lnTo>
                      <a:pt x="116" y="12"/>
                    </a:lnTo>
                    <a:lnTo>
                      <a:pt x="120" y="12"/>
                    </a:lnTo>
                    <a:lnTo>
                      <a:pt x="120" y="16"/>
                    </a:lnTo>
                    <a:lnTo>
                      <a:pt x="124" y="16"/>
                    </a:lnTo>
                    <a:lnTo>
                      <a:pt x="128" y="16"/>
                    </a:lnTo>
                    <a:lnTo>
                      <a:pt x="128" y="20"/>
                    </a:lnTo>
                    <a:lnTo>
                      <a:pt x="136" y="20"/>
                    </a:lnTo>
                    <a:lnTo>
                      <a:pt x="140" y="20"/>
                    </a:lnTo>
                    <a:lnTo>
                      <a:pt x="142" y="20"/>
                    </a:lnTo>
                    <a:lnTo>
                      <a:pt x="142" y="24"/>
                    </a:lnTo>
                    <a:lnTo>
                      <a:pt x="146" y="24"/>
                    </a:lnTo>
                    <a:lnTo>
                      <a:pt x="146" y="20"/>
                    </a:lnTo>
                    <a:lnTo>
                      <a:pt x="150" y="20"/>
                    </a:lnTo>
                    <a:lnTo>
                      <a:pt x="150" y="16"/>
                    </a:lnTo>
                    <a:lnTo>
                      <a:pt x="150" y="12"/>
                    </a:lnTo>
                    <a:lnTo>
                      <a:pt x="154" y="12"/>
                    </a:lnTo>
                    <a:lnTo>
                      <a:pt x="154" y="8"/>
                    </a:lnTo>
                    <a:lnTo>
                      <a:pt x="154" y="12"/>
                    </a:lnTo>
                    <a:lnTo>
                      <a:pt x="158" y="12"/>
                    </a:lnTo>
                    <a:lnTo>
                      <a:pt x="162" y="12"/>
                    </a:lnTo>
                    <a:lnTo>
                      <a:pt x="166" y="8"/>
                    </a:lnTo>
                    <a:lnTo>
                      <a:pt x="170" y="8"/>
                    </a:lnTo>
                    <a:lnTo>
                      <a:pt x="172" y="8"/>
                    </a:lnTo>
                    <a:lnTo>
                      <a:pt x="176" y="4"/>
                    </a:lnTo>
                    <a:lnTo>
                      <a:pt x="172" y="4"/>
                    </a:lnTo>
                    <a:lnTo>
                      <a:pt x="176" y="4"/>
                    </a:lnTo>
                    <a:lnTo>
                      <a:pt x="180" y="8"/>
                    </a:lnTo>
                    <a:lnTo>
                      <a:pt x="184" y="8"/>
                    </a:lnTo>
                    <a:lnTo>
                      <a:pt x="188" y="8"/>
                    </a:lnTo>
                    <a:lnTo>
                      <a:pt x="188" y="4"/>
                    </a:lnTo>
                    <a:lnTo>
                      <a:pt x="188" y="0"/>
                    </a:lnTo>
                    <a:lnTo>
                      <a:pt x="192" y="0"/>
                    </a:lnTo>
                    <a:lnTo>
                      <a:pt x="196" y="0"/>
                    </a:lnTo>
                    <a:lnTo>
                      <a:pt x="196" y="4"/>
                    </a:lnTo>
                    <a:lnTo>
                      <a:pt x="200" y="4"/>
                    </a:lnTo>
                    <a:lnTo>
                      <a:pt x="200" y="0"/>
                    </a:lnTo>
                    <a:lnTo>
                      <a:pt x="200" y="4"/>
                    </a:lnTo>
                    <a:lnTo>
                      <a:pt x="202" y="4"/>
                    </a:lnTo>
                    <a:lnTo>
                      <a:pt x="206" y="4"/>
                    </a:lnTo>
                    <a:lnTo>
                      <a:pt x="210" y="4"/>
                    </a:lnTo>
                    <a:lnTo>
                      <a:pt x="214" y="4"/>
                    </a:lnTo>
                    <a:lnTo>
                      <a:pt x="218" y="4"/>
                    </a:lnTo>
                    <a:lnTo>
                      <a:pt x="218" y="8"/>
                    </a:lnTo>
                    <a:lnTo>
                      <a:pt x="222" y="8"/>
                    </a:lnTo>
                    <a:lnTo>
                      <a:pt x="222" y="12"/>
                    </a:lnTo>
                    <a:lnTo>
                      <a:pt x="226" y="16"/>
                    </a:lnTo>
                    <a:lnTo>
                      <a:pt x="228" y="16"/>
                    </a:lnTo>
                    <a:lnTo>
                      <a:pt x="228" y="20"/>
                    </a:lnTo>
                    <a:lnTo>
                      <a:pt x="232" y="20"/>
                    </a:lnTo>
                    <a:lnTo>
                      <a:pt x="232" y="16"/>
                    </a:lnTo>
                    <a:lnTo>
                      <a:pt x="236" y="16"/>
                    </a:lnTo>
                    <a:lnTo>
                      <a:pt x="240" y="16"/>
                    </a:lnTo>
                    <a:lnTo>
                      <a:pt x="244" y="16"/>
                    </a:lnTo>
                    <a:lnTo>
                      <a:pt x="244" y="20"/>
                    </a:lnTo>
                    <a:lnTo>
                      <a:pt x="244" y="16"/>
                    </a:lnTo>
                    <a:lnTo>
                      <a:pt x="246" y="16"/>
                    </a:lnTo>
                    <a:lnTo>
                      <a:pt x="246" y="12"/>
                    </a:lnTo>
                    <a:lnTo>
                      <a:pt x="250" y="12"/>
                    </a:lnTo>
                    <a:lnTo>
                      <a:pt x="250" y="16"/>
                    </a:lnTo>
                    <a:lnTo>
                      <a:pt x="250" y="20"/>
                    </a:lnTo>
                    <a:lnTo>
                      <a:pt x="254" y="20"/>
                    </a:lnTo>
                    <a:lnTo>
                      <a:pt x="254" y="24"/>
                    </a:lnTo>
                    <a:lnTo>
                      <a:pt x="258" y="24"/>
                    </a:lnTo>
                    <a:lnTo>
                      <a:pt x="258" y="28"/>
                    </a:lnTo>
                    <a:lnTo>
                      <a:pt x="262" y="28"/>
                    </a:lnTo>
                    <a:lnTo>
                      <a:pt x="262" y="30"/>
                    </a:lnTo>
                    <a:lnTo>
                      <a:pt x="266" y="30"/>
                    </a:lnTo>
                    <a:lnTo>
                      <a:pt x="266" y="34"/>
                    </a:lnTo>
                    <a:lnTo>
                      <a:pt x="266" y="38"/>
                    </a:lnTo>
                    <a:lnTo>
                      <a:pt x="266" y="42"/>
                    </a:lnTo>
                    <a:lnTo>
                      <a:pt x="266" y="46"/>
                    </a:lnTo>
                    <a:lnTo>
                      <a:pt x="266" y="50"/>
                    </a:lnTo>
                    <a:lnTo>
                      <a:pt x="266" y="54"/>
                    </a:lnTo>
                    <a:lnTo>
                      <a:pt x="270" y="50"/>
                    </a:lnTo>
                    <a:lnTo>
                      <a:pt x="270" y="54"/>
                    </a:lnTo>
                    <a:lnTo>
                      <a:pt x="274" y="58"/>
                    </a:lnTo>
                    <a:lnTo>
                      <a:pt x="270" y="58"/>
                    </a:lnTo>
                    <a:lnTo>
                      <a:pt x="270" y="60"/>
                    </a:lnTo>
                    <a:lnTo>
                      <a:pt x="266" y="64"/>
                    </a:lnTo>
                    <a:lnTo>
                      <a:pt x="262" y="68"/>
                    </a:lnTo>
                    <a:lnTo>
                      <a:pt x="262" y="72"/>
                    </a:lnTo>
                    <a:lnTo>
                      <a:pt x="258" y="72"/>
                    </a:lnTo>
                    <a:lnTo>
                      <a:pt x="258" y="76"/>
                    </a:lnTo>
                    <a:lnTo>
                      <a:pt x="254" y="76"/>
                    </a:lnTo>
                    <a:lnTo>
                      <a:pt x="254" y="80"/>
                    </a:lnTo>
                    <a:lnTo>
                      <a:pt x="254" y="84"/>
                    </a:lnTo>
                    <a:lnTo>
                      <a:pt x="254" y="86"/>
                    </a:lnTo>
                    <a:lnTo>
                      <a:pt x="250" y="86"/>
                    </a:lnTo>
                    <a:lnTo>
                      <a:pt x="250" y="90"/>
                    </a:lnTo>
                    <a:lnTo>
                      <a:pt x="250" y="94"/>
                    </a:lnTo>
                    <a:lnTo>
                      <a:pt x="250" y="98"/>
                    </a:lnTo>
                    <a:lnTo>
                      <a:pt x="250" y="102"/>
                    </a:lnTo>
                    <a:lnTo>
                      <a:pt x="246" y="102"/>
                    </a:lnTo>
                    <a:lnTo>
                      <a:pt x="246" y="106"/>
                    </a:lnTo>
                    <a:lnTo>
                      <a:pt x="246" y="110"/>
                    </a:lnTo>
                    <a:lnTo>
                      <a:pt x="246" y="114"/>
                    </a:lnTo>
                    <a:lnTo>
                      <a:pt x="246" y="116"/>
                    </a:lnTo>
                    <a:lnTo>
                      <a:pt x="244" y="116"/>
                    </a:lnTo>
                    <a:lnTo>
                      <a:pt x="244" y="120"/>
                    </a:lnTo>
                    <a:lnTo>
                      <a:pt x="244" y="124"/>
                    </a:lnTo>
                    <a:lnTo>
                      <a:pt x="244" y="128"/>
                    </a:lnTo>
                    <a:lnTo>
                      <a:pt x="244" y="132"/>
                    </a:lnTo>
                    <a:lnTo>
                      <a:pt x="240" y="132"/>
                    </a:lnTo>
                    <a:lnTo>
                      <a:pt x="240" y="136"/>
                    </a:lnTo>
                    <a:lnTo>
                      <a:pt x="240" y="140"/>
                    </a:lnTo>
                    <a:lnTo>
                      <a:pt x="244" y="144"/>
                    </a:lnTo>
                    <a:lnTo>
                      <a:pt x="244" y="146"/>
                    </a:lnTo>
                    <a:lnTo>
                      <a:pt x="244" y="150"/>
                    </a:lnTo>
                    <a:lnTo>
                      <a:pt x="244" y="154"/>
                    </a:lnTo>
                    <a:lnTo>
                      <a:pt x="244" y="158"/>
                    </a:lnTo>
                    <a:lnTo>
                      <a:pt x="244" y="160"/>
                    </a:lnTo>
                    <a:lnTo>
                      <a:pt x="246" y="164"/>
                    </a:lnTo>
                    <a:lnTo>
                      <a:pt x="246" y="168"/>
                    </a:lnTo>
                    <a:lnTo>
                      <a:pt x="246" y="172"/>
                    </a:lnTo>
                    <a:lnTo>
                      <a:pt x="244" y="172"/>
                    </a:lnTo>
                    <a:lnTo>
                      <a:pt x="244" y="176"/>
                    </a:lnTo>
                    <a:lnTo>
                      <a:pt x="244" y="180"/>
                    </a:lnTo>
                    <a:lnTo>
                      <a:pt x="246" y="180"/>
                    </a:lnTo>
                    <a:lnTo>
                      <a:pt x="246" y="184"/>
                    </a:lnTo>
                    <a:lnTo>
                      <a:pt x="246" y="186"/>
                    </a:lnTo>
                    <a:lnTo>
                      <a:pt x="246" y="190"/>
                    </a:lnTo>
                    <a:lnTo>
                      <a:pt x="246" y="194"/>
                    </a:lnTo>
                    <a:lnTo>
                      <a:pt x="246" y="198"/>
                    </a:lnTo>
                    <a:lnTo>
                      <a:pt x="246" y="202"/>
                    </a:lnTo>
                    <a:lnTo>
                      <a:pt x="250" y="206"/>
                    </a:lnTo>
                    <a:lnTo>
                      <a:pt x="254" y="210"/>
                    </a:lnTo>
                    <a:lnTo>
                      <a:pt x="258" y="210"/>
                    </a:lnTo>
                    <a:lnTo>
                      <a:pt x="258" y="214"/>
                    </a:lnTo>
                    <a:lnTo>
                      <a:pt x="258" y="216"/>
                    </a:lnTo>
                    <a:lnTo>
                      <a:pt x="258" y="220"/>
                    </a:lnTo>
                    <a:lnTo>
                      <a:pt x="262" y="220"/>
                    </a:lnTo>
                    <a:lnTo>
                      <a:pt x="262" y="224"/>
                    </a:lnTo>
                    <a:lnTo>
                      <a:pt x="262" y="228"/>
                    </a:lnTo>
                    <a:lnTo>
                      <a:pt x="266" y="228"/>
                    </a:lnTo>
                    <a:lnTo>
                      <a:pt x="266" y="232"/>
                    </a:lnTo>
                    <a:lnTo>
                      <a:pt x="262" y="232"/>
                    </a:lnTo>
                    <a:lnTo>
                      <a:pt x="258" y="232"/>
                    </a:lnTo>
                    <a:lnTo>
                      <a:pt x="254" y="236"/>
                    </a:lnTo>
                    <a:lnTo>
                      <a:pt x="246" y="236"/>
                    </a:lnTo>
                    <a:lnTo>
                      <a:pt x="244" y="236"/>
                    </a:lnTo>
                    <a:lnTo>
                      <a:pt x="240" y="236"/>
                    </a:lnTo>
                    <a:lnTo>
                      <a:pt x="240" y="240"/>
                    </a:lnTo>
                    <a:lnTo>
                      <a:pt x="240" y="244"/>
                    </a:lnTo>
                    <a:lnTo>
                      <a:pt x="236" y="244"/>
                    </a:lnTo>
                    <a:lnTo>
                      <a:pt x="236" y="246"/>
                    </a:lnTo>
                    <a:lnTo>
                      <a:pt x="232" y="250"/>
                    </a:lnTo>
                    <a:lnTo>
                      <a:pt x="232" y="254"/>
                    </a:lnTo>
                    <a:lnTo>
                      <a:pt x="236" y="258"/>
                    </a:lnTo>
                    <a:lnTo>
                      <a:pt x="236" y="262"/>
                    </a:lnTo>
                    <a:lnTo>
                      <a:pt x="236" y="266"/>
                    </a:lnTo>
                    <a:lnTo>
                      <a:pt x="236" y="270"/>
                    </a:lnTo>
                    <a:lnTo>
                      <a:pt x="236" y="272"/>
                    </a:lnTo>
                    <a:lnTo>
                      <a:pt x="236" y="276"/>
                    </a:lnTo>
                    <a:lnTo>
                      <a:pt x="232" y="276"/>
                    </a:lnTo>
                    <a:lnTo>
                      <a:pt x="232" y="280"/>
                    </a:lnTo>
                    <a:lnTo>
                      <a:pt x="232" y="284"/>
                    </a:lnTo>
                    <a:lnTo>
                      <a:pt x="232" y="288"/>
                    </a:lnTo>
                    <a:lnTo>
                      <a:pt x="232" y="292"/>
                    </a:lnTo>
                    <a:lnTo>
                      <a:pt x="232" y="296"/>
                    </a:lnTo>
                    <a:lnTo>
                      <a:pt x="236" y="296"/>
                    </a:lnTo>
                    <a:lnTo>
                      <a:pt x="236" y="300"/>
                    </a:lnTo>
                    <a:lnTo>
                      <a:pt x="240" y="302"/>
                    </a:lnTo>
                    <a:lnTo>
                      <a:pt x="244" y="302"/>
                    </a:lnTo>
                    <a:lnTo>
                      <a:pt x="246" y="306"/>
                    </a:lnTo>
                    <a:lnTo>
                      <a:pt x="246" y="302"/>
                    </a:lnTo>
                    <a:lnTo>
                      <a:pt x="250" y="300"/>
                    </a:lnTo>
                    <a:lnTo>
                      <a:pt x="250" y="302"/>
                    </a:lnTo>
                    <a:lnTo>
                      <a:pt x="250" y="306"/>
                    </a:lnTo>
                    <a:lnTo>
                      <a:pt x="250" y="310"/>
                    </a:lnTo>
                    <a:lnTo>
                      <a:pt x="250" y="318"/>
                    </a:lnTo>
                    <a:lnTo>
                      <a:pt x="250" y="322"/>
                    </a:lnTo>
                    <a:lnTo>
                      <a:pt x="246" y="322"/>
                    </a:lnTo>
                    <a:lnTo>
                      <a:pt x="250" y="322"/>
                    </a:lnTo>
                    <a:lnTo>
                      <a:pt x="246" y="318"/>
                    </a:lnTo>
                    <a:lnTo>
                      <a:pt x="246" y="322"/>
                    </a:lnTo>
                    <a:lnTo>
                      <a:pt x="244" y="322"/>
                    </a:lnTo>
                    <a:lnTo>
                      <a:pt x="240" y="322"/>
                    </a:lnTo>
                    <a:lnTo>
                      <a:pt x="240" y="318"/>
                    </a:lnTo>
                    <a:lnTo>
                      <a:pt x="236" y="314"/>
                    </a:lnTo>
                    <a:lnTo>
                      <a:pt x="232" y="314"/>
                    </a:lnTo>
                    <a:lnTo>
                      <a:pt x="232" y="310"/>
                    </a:lnTo>
                    <a:lnTo>
                      <a:pt x="232" y="306"/>
                    </a:lnTo>
                    <a:lnTo>
                      <a:pt x="228" y="306"/>
                    </a:lnTo>
                    <a:lnTo>
                      <a:pt x="226" y="302"/>
                    </a:lnTo>
                    <a:lnTo>
                      <a:pt x="222" y="302"/>
                    </a:lnTo>
                    <a:lnTo>
                      <a:pt x="218" y="300"/>
                    </a:lnTo>
                    <a:lnTo>
                      <a:pt x="218" y="296"/>
                    </a:lnTo>
                    <a:lnTo>
                      <a:pt x="214" y="296"/>
                    </a:lnTo>
                    <a:lnTo>
                      <a:pt x="214" y="292"/>
                    </a:lnTo>
                    <a:lnTo>
                      <a:pt x="210" y="296"/>
                    </a:lnTo>
                    <a:lnTo>
                      <a:pt x="210" y="300"/>
                    </a:lnTo>
                    <a:lnTo>
                      <a:pt x="206" y="300"/>
                    </a:lnTo>
                    <a:lnTo>
                      <a:pt x="202" y="296"/>
                    </a:lnTo>
                    <a:lnTo>
                      <a:pt x="200" y="296"/>
                    </a:lnTo>
                    <a:lnTo>
                      <a:pt x="196" y="296"/>
                    </a:lnTo>
                    <a:lnTo>
                      <a:pt x="192" y="292"/>
                    </a:lnTo>
                    <a:lnTo>
                      <a:pt x="188" y="292"/>
                    </a:lnTo>
                    <a:lnTo>
                      <a:pt x="188" y="288"/>
                    </a:lnTo>
                    <a:lnTo>
                      <a:pt x="188" y="284"/>
                    </a:lnTo>
                    <a:lnTo>
                      <a:pt x="184" y="284"/>
                    </a:lnTo>
                    <a:lnTo>
                      <a:pt x="180" y="288"/>
                    </a:lnTo>
                    <a:lnTo>
                      <a:pt x="176" y="288"/>
                    </a:lnTo>
                    <a:lnTo>
                      <a:pt x="172" y="288"/>
                    </a:lnTo>
                    <a:lnTo>
                      <a:pt x="176" y="284"/>
                    </a:lnTo>
                    <a:lnTo>
                      <a:pt x="176" y="280"/>
                    </a:lnTo>
                    <a:lnTo>
                      <a:pt x="172" y="280"/>
                    </a:lnTo>
                    <a:lnTo>
                      <a:pt x="170" y="280"/>
                    </a:lnTo>
                    <a:lnTo>
                      <a:pt x="170" y="276"/>
                    </a:lnTo>
                    <a:lnTo>
                      <a:pt x="170" y="280"/>
                    </a:lnTo>
                    <a:lnTo>
                      <a:pt x="166" y="280"/>
                    </a:lnTo>
                    <a:lnTo>
                      <a:pt x="162" y="280"/>
                    </a:lnTo>
                    <a:lnTo>
                      <a:pt x="158" y="280"/>
                    </a:lnTo>
                    <a:lnTo>
                      <a:pt x="154" y="280"/>
                    </a:lnTo>
                    <a:lnTo>
                      <a:pt x="150" y="280"/>
                    </a:lnTo>
                    <a:lnTo>
                      <a:pt x="146" y="280"/>
                    </a:lnTo>
                    <a:lnTo>
                      <a:pt x="146" y="284"/>
                    </a:lnTo>
                    <a:lnTo>
                      <a:pt x="142" y="284"/>
                    </a:lnTo>
                    <a:lnTo>
                      <a:pt x="142" y="280"/>
                    </a:lnTo>
                    <a:lnTo>
                      <a:pt x="142" y="276"/>
                    </a:lnTo>
                    <a:lnTo>
                      <a:pt x="146" y="276"/>
                    </a:lnTo>
                    <a:lnTo>
                      <a:pt x="146" y="272"/>
                    </a:lnTo>
                    <a:lnTo>
                      <a:pt x="146" y="270"/>
                    </a:lnTo>
                    <a:lnTo>
                      <a:pt x="142" y="266"/>
                    </a:lnTo>
                    <a:lnTo>
                      <a:pt x="142" y="262"/>
                    </a:lnTo>
                    <a:lnTo>
                      <a:pt x="140" y="258"/>
                    </a:lnTo>
                    <a:lnTo>
                      <a:pt x="140" y="254"/>
                    </a:lnTo>
                    <a:lnTo>
                      <a:pt x="140" y="250"/>
                    </a:lnTo>
                    <a:lnTo>
                      <a:pt x="140" y="246"/>
                    </a:lnTo>
                    <a:lnTo>
                      <a:pt x="140" y="244"/>
                    </a:lnTo>
                    <a:lnTo>
                      <a:pt x="140" y="240"/>
                    </a:lnTo>
                    <a:lnTo>
                      <a:pt x="140" y="236"/>
                    </a:lnTo>
                    <a:lnTo>
                      <a:pt x="140" y="232"/>
                    </a:lnTo>
                    <a:lnTo>
                      <a:pt x="140" y="228"/>
                    </a:lnTo>
                    <a:lnTo>
                      <a:pt x="140" y="224"/>
                    </a:lnTo>
                    <a:lnTo>
                      <a:pt x="140" y="220"/>
                    </a:lnTo>
                    <a:lnTo>
                      <a:pt x="140" y="216"/>
                    </a:lnTo>
                    <a:lnTo>
                      <a:pt x="136" y="216"/>
                    </a:lnTo>
                    <a:lnTo>
                      <a:pt x="128" y="216"/>
                    </a:lnTo>
                    <a:lnTo>
                      <a:pt x="120" y="216"/>
                    </a:lnTo>
                    <a:lnTo>
                      <a:pt x="120" y="214"/>
                    </a:lnTo>
                    <a:lnTo>
                      <a:pt x="120" y="210"/>
                    </a:lnTo>
                    <a:lnTo>
                      <a:pt x="116" y="210"/>
                    </a:lnTo>
                    <a:lnTo>
                      <a:pt x="116" y="214"/>
                    </a:lnTo>
                    <a:lnTo>
                      <a:pt x="114" y="214"/>
                    </a:lnTo>
                    <a:lnTo>
                      <a:pt x="106" y="214"/>
                    </a:lnTo>
                    <a:lnTo>
                      <a:pt x="106" y="216"/>
                    </a:lnTo>
                    <a:lnTo>
                      <a:pt x="106" y="220"/>
                    </a:lnTo>
                    <a:lnTo>
                      <a:pt x="106" y="224"/>
                    </a:lnTo>
                    <a:lnTo>
                      <a:pt x="102" y="224"/>
                    </a:lnTo>
                    <a:lnTo>
                      <a:pt x="102" y="228"/>
                    </a:lnTo>
                    <a:lnTo>
                      <a:pt x="106" y="228"/>
                    </a:lnTo>
                    <a:lnTo>
                      <a:pt x="98" y="228"/>
                    </a:lnTo>
                    <a:lnTo>
                      <a:pt x="94" y="228"/>
                    </a:lnTo>
                    <a:lnTo>
                      <a:pt x="90" y="228"/>
                    </a:lnTo>
                    <a:lnTo>
                      <a:pt x="86" y="228"/>
                    </a:lnTo>
                    <a:lnTo>
                      <a:pt x="86" y="232"/>
                    </a:lnTo>
                    <a:lnTo>
                      <a:pt x="84" y="232"/>
                    </a:lnTo>
                    <a:lnTo>
                      <a:pt x="84" y="228"/>
                    </a:lnTo>
                    <a:lnTo>
                      <a:pt x="80" y="232"/>
                    </a:lnTo>
                    <a:lnTo>
                      <a:pt x="80" y="228"/>
                    </a:lnTo>
                    <a:lnTo>
                      <a:pt x="76" y="228"/>
                    </a:lnTo>
                    <a:lnTo>
                      <a:pt x="76" y="224"/>
                    </a:lnTo>
                    <a:lnTo>
                      <a:pt x="72" y="220"/>
                    </a:lnTo>
                    <a:lnTo>
                      <a:pt x="72" y="216"/>
                    </a:lnTo>
                    <a:lnTo>
                      <a:pt x="68" y="216"/>
                    </a:lnTo>
                    <a:lnTo>
                      <a:pt x="68" y="214"/>
                    </a:lnTo>
                    <a:lnTo>
                      <a:pt x="68" y="210"/>
                    </a:lnTo>
                    <a:lnTo>
                      <a:pt x="68" y="206"/>
                    </a:lnTo>
                    <a:lnTo>
                      <a:pt x="64" y="202"/>
                    </a:lnTo>
                    <a:lnTo>
                      <a:pt x="64" y="198"/>
                    </a:lnTo>
                    <a:lnTo>
                      <a:pt x="64" y="194"/>
                    </a:lnTo>
                    <a:lnTo>
                      <a:pt x="64" y="190"/>
                    </a:lnTo>
                    <a:lnTo>
                      <a:pt x="60" y="190"/>
                    </a:lnTo>
                    <a:lnTo>
                      <a:pt x="56" y="190"/>
                    </a:lnTo>
                    <a:lnTo>
                      <a:pt x="56" y="190"/>
                    </a:lnTo>
                    <a:lnTo>
                      <a:pt x="56" y="19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0" name="Freeform 140">
                <a:extLst>
                  <a:ext uri="{FF2B5EF4-FFF2-40B4-BE49-F238E27FC236}">
                    <a16:creationId xmlns:a16="http://schemas.microsoft.com/office/drawing/2014/main" id="{949C0819-89E3-4218-8C7A-B00EDC23D422}"/>
                  </a:ext>
                </a:extLst>
              </p:cNvPr>
              <p:cNvSpPr>
                <a:spLocks noEditPoints="1"/>
              </p:cNvSpPr>
              <p:nvPr/>
            </p:nvSpPr>
            <p:spPr bwMode="auto">
              <a:xfrm>
                <a:off x="6053684" y="4277053"/>
                <a:ext cx="174982" cy="220325"/>
              </a:xfrm>
              <a:custGeom>
                <a:avLst/>
                <a:gdLst>
                  <a:gd name="T0" fmla="*/ 46 w 90"/>
                  <a:gd name="T1" fmla="*/ 96 h 112"/>
                  <a:gd name="T2" fmla="*/ 52 w 90"/>
                  <a:gd name="T3" fmla="*/ 96 h 112"/>
                  <a:gd name="T4" fmla="*/ 46 w 90"/>
                  <a:gd name="T5" fmla="*/ 96 h 112"/>
                  <a:gd name="T6" fmla="*/ 34 w 90"/>
                  <a:gd name="T7" fmla="*/ 100 h 112"/>
                  <a:gd name="T8" fmla="*/ 30 w 90"/>
                  <a:gd name="T9" fmla="*/ 104 h 112"/>
                  <a:gd name="T10" fmla="*/ 24 w 90"/>
                  <a:gd name="T11" fmla="*/ 108 h 112"/>
                  <a:gd name="T12" fmla="*/ 20 w 90"/>
                  <a:gd name="T13" fmla="*/ 112 h 112"/>
                  <a:gd name="T14" fmla="*/ 16 w 90"/>
                  <a:gd name="T15" fmla="*/ 104 h 112"/>
                  <a:gd name="T16" fmla="*/ 20 w 90"/>
                  <a:gd name="T17" fmla="*/ 92 h 112"/>
                  <a:gd name="T18" fmla="*/ 20 w 90"/>
                  <a:gd name="T19" fmla="*/ 86 h 112"/>
                  <a:gd name="T20" fmla="*/ 16 w 90"/>
                  <a:gd name="T21" fmla="*/ 82 h 112"/>
                  <a:gd name="T22" fmla="*/ 12 w 90"/>
                  <a:gd name="T23" fmla="*/ 78 h 112"/>
                  <a:gd name="T24" fmla="*/ 0 w 90"/>
                  <a:gd name="T25" fmla="*/ 74 h 112"/>
                  <a:gd name="T26" fmla="*/ 4 w 90"/>
                  <a:gd name="T27" fmla="*/ 70 h 112"/>
                  <a:gd name="T28" fmla="*/ 4 w 90"/>
                  <a:gd name="T29" fmla="*/ 66 h 112"/>
                  <a:gd name="T30" fmla="*/ 4 w 90"/>
                  <a:gd name="T31" fmla="*/ 56 h 112"/>
                  <a:gd name="T32" fmla="*/ 8 w 90"/>
                  <a:gd name="T33" fmla="*/ 56 h 112"/>
                  <a:gd name="T34" fmla="*/ 8 w 90"/>
                  <a:gd name="T35" fmla="*/ 48 h 112"/>
                  <a:gd name="T36" fmla="*/ 8 w 90"/>
                  <a:gd name="T37" fmla="*/ 44 h 112"/>
                  <a:gd name="T38" fmla="*/ 12 w 90"/>
                  <a:gd name="T39" fmla="*/ 36 h 112"/>
                  <a:gd name="T40" fmla="*/ 16 w 90"/>
                  <a:gd name="T41" fmla="*/ 40 h 112"/>
                  <a:gd name="T42" fmla="*/ 12 w 90"/>
                  <a:gd name="T43" fmla="*/ 34 h 112"/>
                  <a:gd name="T44" fmla="*/ 16 w 90"/>
                  <a:gd name="T45" fmla="*/ 30 h 112"/>
                  <a:gd name="T46" fmla="*/ 8 w 90"/>
                  <a:gd name="T47" fmla="*/ 22 h 112"/>
                  <a:gd name="T48" fmla="*/ 8 w 90"/>
                  <a:gd name="T49" fmla="*/ 14 h 112"/>
                  <a:gd name="T50" fmla="*/ 8 w 90"/>
                  <a:gd name="T51" fmla="*/ 10 h 112"/>
                  <a:gd name="T52" fmla="*/ 12 w 90"/>
                  <a:gd name="T53" fmla="*/ 8 h 112"/>
                  <a:gd name="T54" fmla="*/ 20 w 90"/>
                  <a:gd name="T55" fmla="*/ 8 h 112"/>
                  <a:gd name="T56" fmla="*/ 24 w 90"/>
                  <a:gd name="T57" fmla="*/ 10 h 112"/>
                  <a:gd name="T58" fmla="*/ 30 w 90"/>
                  <a:gd name="T59" fmla="*/ 8 h 112"/>
                  <a:gd name="T60" fmla="*/ 30 w 90"/>
                  <a:gd name="T61" fmla="*/ 4 h 112"/>
                  <a:gd name="T62" fmla="*/ 34 w 90"/>
                  <a:gd name="T63" fmla="*/ 4 h 112"/>
                  <a:gd name="T64" fmla="*/ 38 w 90"/>
                  <a:gd name="T65" fmla="*/ 8 h 112"/>
                  <a:gd name="T66" fmla="*/ 38 w 90"/>
                  <a:gd name="T67" fmla="*/ 10 h 112"/>
                  <a:gd name="T68" fmla="*/ 42 w 90"/>
                  <a:gd name="T69" fmla="*/ 8 h 112"/>
                  <a:gd name="T70" fmla="*/ 50 w 90"/>
                  <a:gd name="T71" fmla="*/ 8 h 112"/>
                  <a:gd name="T72" fmla="*/ 56 w 90"/>
                  <a:gd name="T73" fmla="*/ 14 h 112"/>
                  <a:gd name="T74" fmla="*/ 60 w 90"/>
                  <a:gd name="T75" fmla="*/ 18 h 112"/>
                  <a:gd name="T76" fmla="*/ 68 w 90"/>
                  <a:gd name="T77" fmla="*/ 14 h 112"/>
                  <a:gd name="T78" fmla="*/ 76 w 90"/>
                  <a:gd name="T79" fmla="*/ 14 h 112"/>
                  <a:gd name="T80" fmla="*/ 82 w 90"/>
                  <a:gd name="T81" fmla="*/ 22 h 112"/>
                  <a:gd name="T82" fmla="*/ 86 w 90"/>
                  <a:gd name="T83" fmla="*/ 26 h 112"/>
                  <a:gd name="T84" fmla="*/ 86 w 90"/>
                  <a:gd name="T85" fmla="*/ 34 h 112"/>
                  <a:gd name="T86" fmla="*/ 86 w 90"/>
                  <a:gd name="T87" fmla="*/ 44 h 112"/>
                  <a:gd name="T88" fmla="*/ 82 w 90"/>
                  <a:gd name="T89" fmla="*/ 60 h 112"/>
                  <a:gd name="T90" fmla="*/ 78 w 90"/>
                  <a:gd name="T91" fmla="*/ 70 h 112"/>
                  <a:gd name="T92" fmla="*/ 78 w 90"/>
                  <a:gd name="T93" fmla="*/ 78 h 112"/>
                  <a:gd name="T94" fmla="*/ 82 w 90"/>
                  <a:gd name="T95" fmla="*/ 88 h 112"/>
                  <a:gd name="T96" fmla="*/ 86 w 90"/>
                  <a:gd name="T97" fmla="*/ 96 h 112"/>
                  <a:gd name="T98" fmla="*/ 82 w 90"/>
                  <a:gd name="T99" fmla="*/ 96 h 112"/>
                  <a:gd name="T100" fmla="*/ 78 w 90"/>
                  <a:gd name="T101" fmla="*/ 92 h 112"/>
                  <a:gd name="T102" fmla="*/ 76 w 90"/>
                  <a:gd name="T103" fmla="*/ 96 h 112"/>
                  <a:gd name="T104" fmla="*/ 72 w 90"/>
                  <a:gd name="T105" fmla="*/ 96 h 112"/>
                  <a:gd name="T106" fmla="*/ 72 w 90"/>
                  <a:gd name="T107" fmla="*/ 92 h 112"/>
                  <a:gd name="T108" fmla="*/ 72 w 90"/>
                  <a:gd name="T109" fmla="*/ 92 h 112"/>
                  <a:gd name="T110" fmla="*/ 60 w 90"/>
                  <a:gd name="T111" fmla="*/ 92 h 112"/>
                  <a:gd name="T112" fmla="*/ 60 w 90"/>
                  <a:gd name="T113" fmla="*/ 96 h 112"/>
                  <a:gd name="T114" fmla="*/ 64 w 90"/>
                  <a:gd name="T115" fmla="*/ 92 h 112"/>
                  <a:gd name="T116" fmla="*/ 56 w 90"/>
                  <a:gd name="T117" fmla="*/ 96 h 112"/>
                  <a:gd name="T118" fmla="*/ 52 w 90"/>
                  <a:gd name="T119" fmla="*/ 96 h 112"/>
                  <a:gd name="T120" fmla="*/ 50 w 90"/>
                  <a:gd name="T121" fmla="*/ 96 h 112"/>
                  <a:gd name="T122" fmla="*/ 50 w 90"/>
                  <a:gd name="T123" fmla="*/ 96 h 112"/>
                  <a:gd name="T124" fmla="*/ 78 w 90"/>
                  <a:gd name="T12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 h="112">
                    <a:moveTo>
                      <a:pt x="50" y="96"/>
                    </a:moveTo>
                    <a:lnTo>
                      <a:pt x="50" y="96"/>
                    </a:lnTo>
                    <a:lnTo>
                      <a:pt x="50" y="96"/>
                    </a:lnTo>
                    <a:lnTo>
                      <a:pt x="50" y="96"/>
                    </a:lnTo>
                    <a:lnTo>
                      <a:pt x="50" y="96"/>
                    </a:lnTo>
                    <a:lnTo>
                      <a:pt x="50" y="96"/>
                    </a:lnTo>
                    <a:lnTo>
                      <a:pt x="50" y="96"/>
                    </a:lnTo>
                    <a:lnTo>
                      <a:pt x="46" y="96"/>
                    </a:lnTo>
                    <a:lnTo>
                      <a:pt x="50" y="96"/>
                    </a:lnTo>
                    <a:lnTo>
                      <a:pt x="50" y="96"/>
                    </a:lnTo>
                    <a:lnTo>
                      <a:pt x="50" y="96"/>
                    </a:lnTo>
                    <a:lnTo>
                      <a:pt x="50" y="96"/>
                    </a:lnTo>
                    <a:lnTo>
                      <a:pt x="50" y="96"/>
                    </a:lnTo>
                    <a:lnTo>
                      <a:pt x="52" y="96"/>
                    </a:lnTo>
                    <a:lnTo>
                      <a:pt x="52" y="96"/>
                    </a:lnTo>
                    <a:lnTo>
                      <a:pt x="52" y="96"/>
                    </a:lnTo>
                    <a:lnTo>
                      <a:pt x="52" y="96"/>
                    </a:lnTo>
                    <a:lnTo>
                      <a:pt x="52" y="96"/>
                    </a:lnTo>
                    <a:lnTo>
                      <a:pt x="52" y="96"/>
                    </a:lnTo>
                    <a:lnTo>
                      <a:pt x="50" y="96"/>
                    </a:lnTo>
                    <a:lnTo>
                      <a:pt x="50" y="96"/>
                    </a:lnTo>
                    <a:lnTo>
                      <a:pt x="50" y="96"/>
                    </a:lnTo>
                    <a:lnTo>
                      <a:pt x="46" y="96"/>
                    </a:lnTo>
                    <a:lnTo>
                      <a:pt x="46" y="96"/>
                    </a:lnTo>
                    <a:lnTo>
                      <a:pt x="42" y="96"/>
                    </a:lnTo>
                    <a:lnTo>
                      <a:pt x="42" y="96"/>
                    </a:lnTo>
                    <a:lnTo>
                      <a:pt x="42" y="96"/>
                    </a:lnTo>
                    <a:lnTo>
                      <a:pt x="38" y="100"/>
                    </a:lnTo>
                    <a:lnTo>
                      <a:pt x="38" y="100"/>
                    </a:lnTo>
                    <a:lnTo>
                      <a:pt x="38" y="100"/>
                    </a:lnTo>
                    <a:lnTo>
                      <a:pt x="34" y="100"/>
                    </a:lnTo>
                    <a:lnTo>
                      <a:pt x="34" y="100"/>
                    </a:lnTo>
                    <a:lnTo>
                      <a:pt x="34" y="100"/>
                    </a:lnTo>
                    <a:lnTo>
                      <a:pt x="34" y="100"/>
                    </a:lnTo>
                    <a:lnTo>
                      <a:pt x="34" y="100"/>
                    </a:lnTo>
                    <a:lnTo>
                      <a:pt x="30" y="104"/>
                    </a:lnTo>
                    <a:lnTo>
                      <a:pt x="30" y="104"/>
                    </a:lnTo>
                    <a:lnTo>
                      <a:pt x="30" y="104"/>
                    </a:lnTo>
                    <a:lnTo>
                      <a:pt x="30" y="104"/>
                    </a:lnTo>
                    <a:lnTo>
                      <a:pt x="30" y="104"/>
                    </a:lnTo>
                    <a:lnTo>
                      <a:pt x="26" y="104"/>
                    </a:lnTo>
                    <a:lnTo>
                      <a:pt x="26" y="104"/>
                    </a:lnTo>
                    <a:lnTo>
                      <a:pt x="26" y="104"/>
                    </a:lnTo>
                    <a:lnTo>
                      <a:pt x="26" y="104"/>
                    </a:lnTo>
                    <a:lnTo>
                      <a:pt x="26" y="104"/>
                    </a:lnTo>
                    <a:lnTo>
                      <a:pt x="26" y="104"/>
                    </a:lnTo>
                    <a:lnTo>
                      <a:pt x="24" y="108"/>
                    </a:lnTo>
                    <a:lnTo>
                      <a:pt x="24" y="108"/>
                    </a:lnTo>
                    <a:lnTo>
                      <a:pt x="24" y="108"/>
                    </a:lnTo>
                    <a:lnTo>
                      <a:pt x="24" y="108"/>
                    </a:lnTo>
                    <a:lnTo>
                      <a:pt x="24" y="108"/>
                    </a:lnTo>
                    <a:lnTo>
                      <a:pt x="20" y="108"/>
                    </a:lnTo>
                    <a:lnTo>
                      <a:pt x="20" y="108"/>
                    </a:lnTo>
                    <a:lnTo>
                      <a:pt x="20" y="112"/>
                    </a:lnTo>
                    <a:lnTo>
                      <a:pt x="20" y="112"/>
                    </a:lnTo>
                    <a:lnTo>
                      <a:pt x="20" y="112"/>
                    </a:lnTo>
                    <a:lnTo>
                      <a:pt x="20" y="112"/>
                    </a:lnTo>
                    <a:lnTo>
                      <a:pt x="16" y="112"/>
                    </a:lnTo>
                    <a:lnTo>
                      <a:pt x="16" y="108"/>
                    </a:lnTo>
                    <a:lnTo>
                      <a:pt x="16" y="108"/>
                    </a:lnTo>
                    <a:lnTo>
                      <a:pt x="16" y="108"/>
                    </a:lnTo>
                    <a:lnTo>
                      <a:pt x="16" y="104"/>
                    </a:lnTo>
                    <a:lnTo>
                      <a:pt x="16" y="104"/>
                    </a:lnTo>
                    <a:lnTo>
                      <a:pt x="16" y="104"/>
                    </a:lnTo>
                    <a:lnTo>
                      <a:pt x="16" y="100"/>
                    </a:lnTo>
                    <a:lnTo>
                      <a:pt x="16" y="100"/>
                    </a:lnTo>
                    <a:lnTo>
                      <a:pt x="16" y="100"/>
                    </a:lnTo>
                    <a:lnTo>
                      <a:pt x="16" y="96"/>
                    </a:lnTo>
                    <a:lnTo>
                      <a:pt x="20" y="96"/>
                    </a:lnTo>
                    <a:lnTo>
                      <a:pt x="20" y="92"/>
                    </a:lnTo>
                    <a:lnTo>
                      <a:pt x="20" y="92"/>
                    </a:lnTo>
                    <a:lnTo>
                      <a:pt x="20" y="92"/>
                    </a:lnTo>
                    <a:lnTo>
                      <a:pt x="20" y="92"/>
                    </a:lnTo>
                    <a:lnTo>
                      <a:pt x="20" y="88"/>
                    </a:lnTo>
                    <a:lnTo>
                      <a:pt x="20" y="88"/>
                    </a:lnTo>
                    <a:lnTo>
                      <a:pt x="20" y="88"/>
                    </a:lnTo>
                    <a:lnTo>
                      <a:pt x="20" y="88"/>
                    </a:lnTo>
                    <a:lnTo>
                      <a:pt x="20" y="88"/>
                    </a:lnTo>
                    <a:lnTo>
                      <a:pt x="20" y="86"/>
                    </a:lnTo>
                    <a:lnTo>
                      <a:pt x="20" y="86"/>
                    </a:lnTo>
                    <a:lnTo>
                      <a:pt x="20" y="86"/>
                    </a:lnTo>
                    <a:lnTo>
                      <a:pt x="20" y="86"/>
                    </a:lnTo>
                    <a:lnTo>
                      <a:pt x="20" y="86"/>
                    </a:lnTo>
                    <a:lnTo>
                      <a:pt x="20" y="86"/>
                    </a:lnTo>
                    <a:lnTo>
                      <a:pt x="20" y="86"/>
                    </a:lnTo>
                    <a:lnTo>
                      <a:pt x="16" y="86"/>
                    </a:lnTo>
                    <a:lnTo>
                      <a:pt x="16" y="82"/>
                    </a:lnTo>
                    <a:lnTo>
                      <a:pt x="16" y="82"/>
                    </a:lnTo>
                    <a:lnTo>
                      <a:pt x="16" y="82"/>
                    </a:lnTo>
                    <a:lnTo>
                      <a:pt x="12" y="82"/>
                    </a:lnTo>
                    <a:lnTo>
                      <a:pt x="12" y="82"/>
                    </a:lnTo>
                    <a:lnTo>
                      <a:pt x="12" y="82"/>
                    </a:lnTo>
                    <a:lnTo>
                      <a:pt x="12" y="78"/>
                    </a:lnTo>
                    <a:lnTo>
                      <a:pt x="12" y="78"/>
                    </a:lnTo>
                    <a:lnTo>
                      <a:pt x="12" y="78"/>
                    </a:lnTo>
                    <a:lnTo>
                      <a:pt x="12" y="78"/>
                    </a:lnTo>
                    <a:lnTo>
                      <a:pt x="8" y="78"/>
                    </a:lnTo>
                    <a:lnTo>
                      <a:pt x="8" y="78"/>
                    </a:lnTo>
                    <a:lnTo>
                      <a:pt x="8" y="78"/>
                    </a:lnTo>
                    <a:lnTo>
                      <a:pt x="8" y="78"/>
                    </a:lnTo>
                    <a:lnTo>
                      <a:pt x="4" y="74"/>
                    </a:lnTo>
                    <a:lnTo>
                      <a:pt x="4" y="74"/>
                    </a:lnTo>
                    <a:lnTo>
                      <a:pt x="4" y="74"/>
                    </a:lnTo>
                    <a:lnTo>
                      <a:pt x="0" y="74"/>
                    </a:lnTo>
                    <a:lnTo>
                      <a:pt x="0" y="74"/>
                    </a:lnTo>
                    <a:lnTo>
                      <a:pt x="0" y="74"/>
                    </a:lnTo>
                    <a:lnTo>
                      <a:pt x="0" y="70"/>
                    </a:lnTo>
                    <a:lnTo>
                      <a:pt x="4" y="70"/>
                    </a:lnTo>
                    <a:lnTo>
                      <a:pt x="4" y="70"/>
                    </a:lnTo>
                    <a:lnTo>
                      <a:pt x="4" y="70"/>
                    </a:lnTo>
                    <a:lnTo>
                      <a:pt x="4" y="70"/>
                    </a:lnTo>
                    <a:lnTo>
                      <a:pt x="4" y="70"/>
                    </a:lnTo>
                    <a:lnTo>
                      <a:pt x="4" y="70"/>
                    </a:lnTo>
                    <a:lnTo>
                      <a:pt x="4" y="70"/>
                    </a:lnTo>
                    <a:lnTo>
                      <a:pt x="4" y="70"/>
                    </a:lnTo>
                    <a:lnTo>
                      <a:pt x="4" y="70"/>
                    </a:lnTo>
                    <a:lnTo>
                      <a:pt x="4" y="70"/>
                    </a:lnTo>
                    <a:lnTo>
                      <a:pt x="4" y="66"/>
                    </a:lnTo>
                    <a:lnTo>
                      <a:pt x="4" y="66"/>
                    </a:lnTo>
                    <a:lnTo>
                      <a:pt x="4" y="66"/>
                    </a:lnTo>
                    <a:lnTo>
                      <a:pt x="8" y="62"/>
                    </a:lnTo>
                    <a:lnTo>
                      <a:pt x="8" y="62"/>
                    </a:lnTo>
                    <a:lnTo>
                      <a:pt x="4" y="60"/>
                    </a:lnTo>
                    <a:lnTo>
                      <a:pt x="4" y="60"/>
                    </a:lnTo>
                    <a:lnTo>
                      <a:pt x="4" y="60"/>
                    </a:lnTo>
                    <a:lnTo>
                      <a:pt x="4" y="60"/>
                    </a:lnTo>
                    <a:lnTo>
                      <a:pt x="4" y="56"/>
                    </a:lnTo>
                    <a:lnTo>
                      <a:pt x="4" y="56"/>
                    </a:lnTo>
                    <a:lnTo>
                      <a:pt x="4" y="56"/>
                    </a:lnTo>
                    <a:lnTo>
                      <a:pt x="4" y="56"/>
                    </a:lnTo>
                    <a:lnTo>
                      <a:pt x="4" y="56"/>
                    </a:lnTo>
                    <a:lnTo>
                      <a:pt x="4" y="56"/>
                    </a:lnTo>
                    <a:lnTo>
                      <a:pt x="4" y="56"/>
                    </a:lnTo>
                    <a:lnTo>
                      <a:pt x="8" y="56"/>
                    </a:lnTo>
                    <a:lnTo>
                      <a:pt x="8" y="56"/>
                    </a:lnTo>
                    <a:lnTo>
                      <a:pt x="8" y="56"/>
                    </a:lnTo>
                    <a:lnTo>
                      <a:pt x="8" y="56"/>
                    </a:lnTo>
                    <a:lnTo>
                      <a:pt x="8" y="56"/>
                    </a:lnTo>
                    <a:lnTo>
                      <a:pt x="8" y="52"/>
                    </a:lnTo>
                    <a:lnTo>
                      <a:pt x="8" y="52"/>
                    </a:lnTo>
                    <a:lnTo>
                      <a:pt x="8" y="52"/>
                    </a:lnTo>
                    <a:lnTo>
                      <a:pt x="8" y="48"/>
                    </a:lnTo>
                    <a:lnTo>
                      <a:pt x="8" y="48"/>
                    </a:lnTo>
                    <a:lnTo>
                      <a:pt x="8" y="48"/>
                    </a:lnTo>
                    <a:lnTo>
                      <a:pt x="8" y="48"/>
                    </a:lnTo>
                    <a:lnTo>
                      <a:pt x="8" y="48"/>
                    </a:lnTo>
                    <a:lnTo>
                      <a:pt x="12" y="48"/>
                    </a:lnTo>
                    <a:lnTo>
                      <a:pt x="12" y="48"/>
                    </a:lnTo>
                    <a:lnTo>
                      <a:pt x="12" y="48"/>
                    </a:lnTo>
                    <a:lnTo>
                      <a:pt x="12" y="44"/>
                    </a:lnTo>
                    <a:lnTo>
                      <a:pt x="12" y="44"/>
                    </a:lnTo>
                    <a:lnTo>
                      <a:pt x="8" y="44"/>
                    </a:lnTo>
                    <a:lnTo>
                      <a:pt x="8" y="44"/>
                    </a:lnTo>
                    <a:lnTo>
                      <a:pt x="8" y="44"/>
                    </a:lnTo>
                    <a:lnTo>
                      <a:pt x="8" y="44"/>
                    </a:lnTo>
                    <a:lnTo>
                      <a:pt x="8" y="44"/>
                    </a:lnTo>
                    <a:lnTo>
                      <a:pt x="8" y="40"/>
                    </a:lnTo>
                    <a:lnTo>
                      <a:pt x="8" y="40"/>
                    </a:lnTo>
                    <a:lnTo>
                      <a:pt x="8" y="36"/>
                    </a:lnTo>
                    <a:lnTo>
                      <a:pt x="12" y="36"/>
                    </a:lnTo>
                    <a:lnTo>
                      <a:pt x="12" y="40"/>
                    </a:lnTo>
                    <a:lnTo>
                      <a:pt x="12" y="40"/>
                    </a:lnTo>
                    <a:lnTo>
                      <a:pt x="16" y="40"/>
                    </a:lnTo>
                    <a:lnTo>
                      <a:pt x="16" y="40"/>
                    </a:lnTo>
                    <a:lnTo>
                      <a:pt x="16" y="40"/>
                    </a:lnTo>
                    <a:lnTo>
                      <a:pt x="16" y="40"/>
                    </a:lnTo>
                    <a:lnTo>
                      <a:pt x="16" y="40"/>
                    </a:lnTo>
                    <a:lnTo>
                      <a:pt x="16" y="40"/>
                    </a:lnTo>
                    <a:lnTo>
                      <a:pt x="16" y="36"/>
                    </a:lnTo>
                    <a:lnTo>
                      <a:pt x="16" y="36"/>
                    </a:lnTo>
                    <a:lnTo>
                      <a:pt x="16" y="34"/>
                    </a:lnTo>
                    <a:lnTo>
                      <a:pt x="12" y="34"/>
                    </a:lnTo>
                    <a:lnTo>
                      <a:pt x="12" y="34"/>
                    </a:lnTo>
                    <a:lnTo>
                      <a:pt x="12" y="34"/>
                    </a:lnTo>
                    <a:lnTo>
                      <a:pt x="12" y="34"/>
                    </a:lnTo>
                    <a:lnTo>
                      <a:pt x="12" y="34"/>
                    </a:lnTo>
                    <a:lnTo>
                      <a:pt x="12" y="34"/>
                    </a:lnTo>
                    <a:lnTo>
                      <a:pt x="12" y="30"/>
                    </a:lnTo>
                    <a:lnTo>
                      <a:pt x="12" y="30"/>
                    </a:lnTo>
                    <a:lnTo>
                      <a:pt x="12" y="30"/>
                    </a:lnTo>
                    <a:lnTo>
                      <a:pt x="12" y="30"/>
                    </a:lnTo>
                    <a:lnTo>
                      <a:pt x="12" y="30"/>
                    </a:lnTo>
                    <a:lnTo>
                      <a:pt x="16" y="30"/>
                    </a:lnTo>
                    <a:lnTo>
                      <a:pt x="16" y="30"/>
                    </a:lnTo>
                    <a:lnTo>
                      <a:pt x="12" y="30"/>
                    </a:lnTo>
                    <a:lnTo>
                      <a:pt x="12" y="26"/>
                    </a:lnTo>
                    <a:lnTo>
                      <a:pt x="12" y="26"/>
                    </a:lnTo>
                    <a:lnTo>
                      <a:pt x="12" y="26"/>
                    </a:lnTo>
                    <a:lnTo>
                      <a:pt x="12" y="26"/>
                    </a:lnTo>
                    <a:lnTo>
                      <a:pt x="12" y="22"/>
                    </a:lnTo>
                    <a:lnTo>
                      <a:pt x="12" y="22"/>
                    </a:lnTo>
                    <a:lnTo>
                      <a:pt x="8" y="22"/>
                    </a:lnTo>
                    <a:lnTo>
                      <a:pt x="8" y="22"/>
                    </a:lnTo>
                    <a:lnTo>
                      <a:pt x="8" y="22"/>
                    </a:lnTo>
                    <a:lnTo>
                      <a:pt x="8" y="22"/>
                    </a:lnTo>
                    <a:lnTo>
                      <a:pt x="8" y="22"/>
                    </a:lnTo>
                    <a:lnTo>
                      <a:pt x="8" y="22"/>
                    </a:lnTo>
                    <a:lnTo>
                      <a:pt x="8" y="18"/>
                    </a:lnTo>
                    <a:lnTo>
                      <a:pt x="8" y="14"/>
                    </a:lnTo>
                    <a:lnTo>
                      <a:pt x="8" y="14"/>
                    </a:lnTo>
                    <a:lnTo>
                      <a:pt x="8" y="14"/>
                    </a:lnTo>
                    <a:lnTo>
                      <a:pt x="8" y="14"/>
                    </a:lnTo>
                    <a:lnTo>
                      <a:pt x="8" y="14"/>
                    </a:lnTo>
                    <a:lnTo>
                      <a:pt x="8" y="14"/>
                    </a:lnTo>
                    <a:lnTo>
                      <a:pt x="8" y="14"/>
                    </a:lnTo>
                    <a:lnTo>
                      <a:pt x="8" y="10"/>
                    </a:lnTo>
                    <a:lnTo>
                      <a:pt x="8" y="10"/>
                    </a:lnTo>
                    <a:lnTo>
                      <a:pt x="8" y="10"/>
                    </a:lnTo>
                    <a:lnTo>
                      <a:pt x="12" y="10"/>
                    </a:lnTo>
                    <a:lnTo>
                      <a:pt x="12" y="10"/>
                    </a:lnTo>
                    <a:lnTo>
                      <a:pt x="12" y="10"/>
                    </a:lnTo>
                    <a:lnTo>
                      <a:pt x="12" y="10"/>
                    </a:lnTo>
                    <a:lnTo>
                      <a:pt x="12" y="10"/>
                    </a:lnTo>
                    <a:lnTo>
                      <a:pt x="12" y="10"/>
                    </a:lnTo>
                    <a:lnTo>
                      <a:pt x="12" y="10"/>
                    </a:lnTo>
                    <a:lnTo>
                      <a:pt x="12" y="8"/>
                    </a:lnTo>
                    <a:lnTo>
                      <a:pt x="16" y="8"/>
                    </a:lnTo>
                    <a:lnTo>
                      <a:pt x="16" y="8"/>
                    </a:lnTo>
                    <a:lnTo>
                      <a:pt x="16" y="8"/>
                    </a:lnTo>
                    <a:lnTo>
                      <a:pt x="16" y="8"/>
                    </a:lnTo>
                    <a:lnTo>
                      <a:pt x="16" y="8"/>
                    </a:lnTo>
                    <a:lnTo>
                      <a:pt x="20" y="8"/>
                    </a:lnTo>
                    <a:lnTo>
                      <a:pt x="20" y="8"/>
                    </a:lnTo>
                    <a:lnTo>
                      <a:pt x="20" y="8"/>
                    </a:lnTo>
                    <a:lnTo>
                      <a:pt x="20" y="8"/>
                    </a:lnTo>
                    <a:lnTo>
                      <a:pt x="24" y="8"/>
                    </a:lnTo>
                    <a:lnTo>
                      <a:pt x="24" y="10"/>
                    </a:lnTo>
                    <a:lnTo>
                      <a:pt x="24" y="10"/>
                    </a:lnTo>
                    <a:lnTo>
                      <a:pt x="24" y="10"/>
                    </a:lnTo>
                    <a:lnTo>
                      <a:pt x="24" y="10"/>
                    </a:lnTo>
                    <a:lnTo>
                      <a:pt x="24" y="10"/>
                    </a:lnTo>
                    <a:lnTo>
                      <a:pt x="24" y="10"/>
                    </a:lnTo>
                    <a:lnTo>
                      <a:pt x="26" y="10"/>
                    </a:lnTo>
                    <a:lnTo>
                      <a:pt x="26" y="10"/>
                    </a:lnTo>
                    <a:lnTo>
                      <a:pt x="26" y="10"/>
                    </a:lnTo>
                    <a:lnTo>
                      <a:pt x="26" y="10"/>
                    </a:lnTo>
                    <a:lnTo>
                      <a:pt x="26" y="8"/>
                    </a:lnTo>
                    <a:lnTo>
                      <a:pt x="26" y="8"/>
                    </a:lnTo>
                    <a:lnTo>
                      <a:pt x="26" y="8"/>
                    </a:lnTo>
                    <a:lnTo>
                      <a:pt x="30" y="8"/>
                    </a:lnTo>
                    <a:lnTo>
                      <a:pt x="30" y="8"/>
                    </a:lnTo>
                    <a:lnTo>
                      <a:pt x="30" y="8"/>
                    </a:lnTo>
                    <a:lnTo>
                      <a:pt x="30" y="8"/>
                    </a:lnTo>
                    <a:lnTo>
                      <a:pt x="30" y="4"/>
                    </a:lnTo>
                    <a:lnTo>
                      <a:pt x="30" y="4"/>
                    </a:lnTo>
                    <a:lnTo>
                      <a:pt x="30" y="4"/>
                    </a:lnTo>
                    <a:lnTo>
                      <a:pt x="30" y="4"/>
                    </a:lnTo>
                    <a:lnTo>
                      <a:pt x="30" y="4"/>
                    </a:lnTo>
                    <a:lnTo>
                      <a:pt x="30" y="4"/>
                    </a:lnTo>
                    <a:lnTo>
                      <a:pt x="30" y="4"/>
                    </a:lnTo>
                    <a:lnTo>
                      <a:pt x="30" y="4"/>
                    </a:lnTo>
                    <a:lnTo>
                      <a:pt x="30" y="4"/>
                    </a:lnTo>
                    <a:lnTo>
                      <a:pt x="30" y="4"/>
                    </a:lnTo>
                    <a:lnTo>
                      <a:pt x="34" y="4"/>
                    </a:lnTo>
                    <a:lnTo>
                      <a:pt x="34" y="4"/>
                    </a:lnTo>
                    <a:lnTo>
                      <a:pt x="34" y="4"/>
                    </a:lnTo>
                    <a:lnTo>
                      <a:pt x="34" y="0"/>
                    </a:lnTo>
                    <a:lnTo>
                      <a:pt x="34" y="0"/>
                    </a:lnTo>
                    <a:lnTo>
                      <a:pt x="34" y="0"/>
                    </a:lnTo>
                    <a:lnTo>
                      <a:pt x="38" y="4"/>
                    </a:lnTo>
                    <a:lnTo>
                      <a:pt x="34" y="4"/>
                    </a:lnTo>
                    <a:lnTo>
                      <a:pt x="38" y="4"/>
                    </a:lnTo>
                    <a:lnTo>
                      <a:pt x="38" y="8"/>
                    </a:lnTo>
                    <a:lnTo>
                      <a:pt x="38" y="8"/>
                    </a:lnTo>
                    <a:lnTo>
                      <a:pt x="38" y="8"/>
                    </a:lnTo>
                    <a:lnTo>
                      <a:pt x="34" y="8"/>
                    </a:lnTo>
                    <a:lnTo>
                      <a:pt x="38" y="10"/>
                    </a:lnTo>
                    <a:lnTo>
                      <a:pt x="38" y="10"/>
                    </a:lnTo>
                    <a:lnTo>
                      <a:pt x="38" y="10"/>
                    </a:lnTo>
                    <a:lnTo>
                      <a:pt x="38" y="10"/>
                    </a:lnTo>
                    <a:lnTo>
                      <a:pt x="38" y="10"/>
                    </a:lnTo>
                    <a:lnTo>
                      <a:pt x="38" y="10"/>
                    </a:lnTo>
                    <a:lnTo>
                      <a:pt x="38" y="8"/>
                    </a:lnTo>
                    <a:lnTo>
                      <a:pt x="38" y="8"/>
                    </a:lnTo>
                    <a:lnTo>
                      <a:pt x="42" y="8"/>
                    </a:lnTo>
                    <a:lnTo>
                      <a:pt x="42" y="8"/>
                    </a:lnTo>
                    <a:lnTo>
                      <a:pt x="42" y="8"/>
                    </a:lnTo>
                    <a:lnTo>
                      <a:pt x="42" y="8"/>
                    </a:lnTo>
                    <a:lnTo>
                      <a:pt x="42" y="8"/>
                    </a:lnTo>
                    <a:lnTo>
                      <a:pt x="42" y="8"/>
                    </a:lnTo>
                    <a:lnTo>
                      <a:pt x="42" y="8"/>
                    </a:lnTo>
                    <a:lnTo>
                      <a:pt x="46" y="4"/>
                    </a:lnTo>
                    <a:lnTo>
                      <a:pt x="46" y="8"/>
                    </a:lnTo>
                    <a:lnTo>
                      <a:pt x="46" y="8"/>
                    </a:lnTo>
                    <a:lnTo>
                      <a:pt x="46" y="8"/>
                    </a:lnTo>
                    <a:lnTo>
                      <a:pt x="46" y="8"/>
                    </a:lnTo>
                    <a:lnTo>
                      <a:pt x="50" y="8"/>
                    </a:lnTo>
                    <a:lnTo>
                      <a:pt x="50" y="8"/>
                    </a:lnTo>
                    <a:lnTo>
                      <a:pt x="50" y="8"/>
                    </a:lnTo>
                    <a:lnTo>
                      <a:pt x="50" y="8"/>
                    </a:lnTo>
                    <a:lnTo>
                      <a:pt x="50" y="8"/>
                    </a:lnTo>
                    <a:lnTo>
                      <a:pt x="52" y="8"/>
                    </a:lnTo>
                    <a:lnTo>
                      <a:pt x="52" y="10"/>
                    </a:lnTo>
                    <a:lnTo>
                      <a:pt x="52" y="14"/>
                    </a:lnTo>
                    <a:lnTo>
                      <a:pt x="56" y="14"/>
                    </a:lnTo>
                    <a:lnTo>
                      <a:pt x="56" y="14"/>
                    </a:lnTo>
                    <a:lnTo>
                      <a:pt x="56" y="18"/>
                    </a:lnTo>
                    <a:lnTo>
                      <a:pt x="56" y="18"/>
                    </a:lnTo>
                    <a:lnTo>
                      <a:pt x="56" y="18"/>
                    </a:lnTo>
                    <a:lnTo>
                      <a:pt x="56" y="18"/>
                    </a:lnTo>
                    <a:lnTo>
                      <a:pt x="56" y="18"/>
                    </a:lnTo>
                    <a:lnTo>
                      <a:pt x="60" y="18"/>
                    </a:lnTo>
                    <a:lnTo>
                      <a:pt x="60" y="18"/>
                    </a:lnTo>
                    <a:lnTo>
                      <a:pt x="60" y="18"/>
                    </a:lnTo>
                    <a:lnTo>
                      <a:pt x="64" y="18"/>
                    </a:lnTo>
                    <a:lnTo>
                      <a:pt x="64" y="18"/>
                    </a:lnTo>
                    <a:lnTo>
                      <a:pt x="64" y="18"/>
                    </a:lnTo>
                    <a:lnTo>
                      <a:pt x="64" y="18"/>
                    </a:lnTo>
                    <a:lnTo>
                      <a:pt x="64" y="18"/>
                    </a:lnTo>
                    <a:lnTo>
                      <a:pt x="64" y="18"/>
                    </a:lnTo>
                    <a:lnTo>
                      <a:pt x="64" y="14"/>
                    </a:lnTo>
                    <a:lnTo>
                      <a:pt x="68" y="14"/>
                    </a:lnTo>
                    <a:lnTo>
                      <a:pt x="68" y="14"/>
                    </a:lnTo>
                    <a:lnTo>
                      <a:pt x="68" y="14"/>
                    </a:lnTo>
                    <a:lnTo>
                      <a:pt x="68" y="14"/>
                    </a:lnTo>
                    <a:lnTo>
                      <a:pt x="68" y="14"/>
                    </a:lnTo>
                    <a:lnTo>
                      <a:pt x="72" y="14"/>
                    </a:lnTo>
                    <a:lnTo>
                      <a:pt x="72" y="14"/>
                    </a:lnTo>
                    <a:lnTo>
                      <a:pt x="72" y="14"/>
                    </a:lnTo>
                    <a:lnTo>
                      <a:pt x="76" y="14"/>
                    </a:lnTo>
                    <a:lnTo>
                      <a:pt x="78" y="14"/>
                    </a:lnTo>
                    <a:lnTo>
                      <a:pt x="78" y="14"/>
                    </a:lnTo>
                    <a:lnTo>
                      <a:pt x="82" y="18"/>
                    </a:lnTo>
                    <a:lnTo>
                      <a:pt x="82" y="18"/>
                    </a:lnTo>
                    <a:lnTo>
                      <a:pt x="82" y="18"/>
                    </a:lnTo>
                    <a:lnTo>
                      <a:pt x="82" y="22"/>
                    </a:lnTo>
                    <a:lnTo>
                      <a:pt x="82" y="22"/>
                    </a:lnTo>
                    <a:lnTo>
                      <a:pt x="82" y="22"/>
                    </a:lnTo>
                    <a:lnTo>
                      <a:pt x="82" y="22"/>
                    </a:lnTo>
                    <a:lnTo>
                      <a:pt x="86" y="22"/>
                    </a:lnTo>
                    <a:lnTo>
                      <a:pt x="86" y="22"/>
                    </a:lnTo>
                    <a:lnTo>
                      <a:pt x="86" y="22"/>
                    </a:lnTo>
                    <a:lnTo>
                      <a:pt x="86" y="22"/>
                    </a:lnTo>
                    <a:lnTo>
                      <a:pt x="86" y="22"/>
                    </a:lnTo>
                    <a:lnTo>
                      <a:pt x="86" y="26"/>
                    </a:lnTo>
                    <a:lnTo>
                      <a:pt x="86" y="26"/>
                    </a:lnTo>
                    <a:lnTo>
                      <a:pt x="86" y="30"/>
                    </a:lnTo>
                    <a:lnTo>
                      <a:pt x="86" y="30"/>
                    </a:lnTo>
                    <a:lnTo>
                      <a:pt x="86" y="30"/>
                    </a:lnTo>
                    <a:lnTo>
                      <a:pt x="86" y="30"/>
                    </a:lnTo>
                    <a:lnTo>
                      <a:pt x="86" y="34"/>
                    </a:lnTo>
                    <a:lnTo>
                      <a:pt x="86" y="34"/>
                    </a:lnTo>
                    <a:lnTo>
                      <a:pt x="86" y="34"/>
                    </a:lnTo>
                    <a:lnTo>
                      <a:pt x="86" y="34"/>
                    </a:lnTo>
                    <a:lnTo>
                      <a:pt x="86" y="34"/>
                    </a:lnTo>
                    <a:lnTo>
                      <a:pt x="86" y="34"/>
                    </a:lnTo>
                    <a:lnTo>
                      <a:pt x="86" y="36"/>
                    </a:lnTo>
                    <a:lnTo>
                      <a:pt x="86" y="36"/>
                    </a:lnTo>
                    <a:lnTo>
                      <a:pt x="90" y="44"/>
                    </a:lnTo>
                    <a:lnTo>
                      <a:pt x="90" y="44"/>
                    </a:lnTo>
                    <a:lnTo>
                      <a:pt x="86" y="44"/>
                    </a:lnTo>
                    <a:lnTo>
                      <a:pt x="86" y="44"/>
                    </a:lnTo>
                    <a:lnTo>
                      <a:pt x="86" y="48"/>
                    </a:lnTo>
                    <a:lnTo>
                      <a:pt x="82" y="48"/>
                    </a:lnTo>
                    <a:lnTo>
                      <a:pt x="82" y="48"/>
                    </a:lnTo>
                    <a:lnTo>
                      <a:pt x="82" y="52"/>
                    </a:lnTo>
                    <a:lnTo>
                      <a:pt x="82" y="52"/>
                    </a:lnTo>
                    <a:lnTo>
                      <a:pt x="82" y="56"/>
                    </a:lnTo>
                    <a:lnTo>
                      <a:pt x="82" y="56"/>
                    </a:lnTo>
                    <a:lnTo>
                      <a:pt x="82" y="60"/>
                    </a:lnTo>
                    <a:lnTo>
                      <a:pt x="82" y="62"/>
                    </a:lnTo>
                    <a:lnTo>
                      <a:pt x="78" y="62"/>
                    </a:lnTo>
                    <a:lnTo>
                      <a:pt x="78" y="62"/>
                    </a:lnTo>
                    <a:lnTo>
                      <a:pt x="78" y="66"/>
                    </a:lnTo>
                    <a:lnTo>
                      <a:pt x="78" y="70"/>
                    </a:lnTo>
                    <a:lnTo>
                      <a:pt x="78" y="70"/>
                    </a:lnTo>
                    <a:lnTo>
                      <a:pt x="78" y="70"/>
                    </a:lnTo>
                    <a:lnTo>
                      <a:pt x="78" y="70"/>
                    </a:lnTo>
                    <a:lnTo>
                      <a:pt x="78" y="70"/>
                    </a:lnTo>
                    <a:lnTo>
                      <a:pt x="78" y="74"/>
                    </a:lnTo>
                    <a:lnTo>
                      <a:pt x="78" y="78"/>
                    </a:lnTo>
                    <a:lnTo>
                      <a:pt x="78" y="78"/>
                    </a:lnTo>
                    <a:lnTo>
                      <a:pt x="78" y="78"/>
                    </a:lnTo>
                    <a:lnTo>
                      <a:pt x="78" y="78"/>
                    </a:lnTo>
                    <a:lnTo>
                      <a:pt x="78" y="78"/>
                    </a:lnTo>
                    <a:lnTo>
                      <a:pt x="78" y="78"/>
                    </a:lnTo>
                    <a:lnTo>
                      <a:pt x="78" y="82"/>
                    </a:lnTo>
                    <a:lnTo>
                      <a:pt x="82" y="86"/>
                    </a:lnTo>
                    <a:lnTo>
                      <a:pt x="82" y="86"/>
                    </a:lnTo>
                    <a:lnTo>
                      <a:pt x="82" y="88"/>
                    </a:lnTo>
                    <a:lnTo>
                      <a:pt x="82" y="88"/>
                    </a:lnTo>
                    <a:lnTo>
                      <a:pt x="82" y="88"/>
                    </a:lnTo>
                    <a:lnTo>
                      <a:pt x="82" y="88"/>
                    </a:lnTo>
                    <a:lnTo>
                      <a:pt x="82" y="88"/>
                    </a:lnTo>
                    <a:lnTo>
                      <a:pt x="82" y="88"/>
                    </a:lnTo>
                    <a:lnTo>
                      <a:pt x="86" y="88"/>
                    </a:lnTo>
                    <a:lnTo>
                      <a:pt x="86" y="92"/>
                    </a:lnTo>
                    <a:lnTo>
                      <a:pt x="82" y="92"/>
                    </a:lnTo>
                    <a:lnTo>
                      <a:pt x="82" y="92"/>
                    </a:lnTo>
                    <a:lnTo>
                      <a:pt x="86" y="96"/>
                    </a:lnTo>
                    <a:lnTo>
                      <a:pt x="86" y="96"/>
                    </a:lnTo>
                    <a:lnTo>
                      <a:pt x="86" y="96"/>
                    </a:lnTo>
                    <a:lnTo>
                      <a:pt x="86" y="96"/>
                    </a:lnTo>
                    <a:lnTo>
                      <a:pt x="86" y="96"/>
                    </a:lnTo>
                    <a:lnTo>
                      <a:pt x="82" y="96"/>
                    </a:lnTo>
                    <a:lnTo>
                      <a:pt x="82" y="96"/>
                    </a:lnTo>
                    <a:lnTo>
                      <a:pt x="82" y="96"/>
                    </a:lnTo>
                    <a:lnTo>
                      <a:pt x="82" y="96"/>
                    </a:lnTo>
                    <a:lnTo>
                      <a:pt x="82" y="96"/>
                    </a:lnTo>
                    <a:lnTo>
                      <a:pt x="82" y="96"/>
                    </a:lnTo>
                    <a:lnTo>
                      <a:pt x="82" y="96"/>
                    </a:lnTo>
                    <a:lnTo>
                      <a:pt x="82" y="96"/>
                    </a:lnTo>
                    <a:lnTo>
                      <a:pt x="78" y="96"/>
                    </a:lnTo>
                    <a:lnTo>
                      <a:pt x="78" y="96"/>
                    </a:lnTo>
                    <a:lnTo>
                      <a:pt x="78" y="96"/>
                    </a:lnTo>
                    <a:lnTo>
                      <a:pt x="78" y="92"/>
                    </a:lnTo>
                    <a:lnTo>
                      <a:pt x="78" y="92"/>
                    </a:lnTo>
                    <a:lnTo>
                      <a:pt x="78" y="92"/>
                    </a:lnTo>
                    <a:lnTo>
                      <a:pt x="78" y="92"/>
                    </a:lnTo>
                    <a:lnTo>
                      <a:pt x="78" y="92"/>
                    </a:lnTo>
                    <a:lnTo>
                      <a:pt x="78" y="92"/>
                    </a:lnTo>
                    <a:lnTo>
                      <a:pt x="78" y="92"/>
                    </a:lnTo>
                    <a:lnTo>
                      <a:pt x="78" y="96"/>
                    </a:lnTo>
                    <a:lnTo>
                      <a:pt x="78" y="96"/>
                    </a:lnTo>
                    <a:lnTo>
                      <a:pt x="76" y="96"/>
                    </a:lnTo>
                    <a:lnTo>
                      <a:pt x="76" y="96"/>
                    </a:lnTo>
                    <a:lnTo>
                      <a:pt x="76" y="96"/>
                    </a:lnTo>
                    <a:lnTo>
                      <a:pt x="76" y="96"/>
                    </a:lnTo>
                    <a:lnTo>
                      <a:pt x="76" y="96"/>
                    </a:lnTo>
                    <a:lnTo>
                      <a:pt x="76" y="96"/>
                    </a:lnTo>
                    <a:lnTo>
                      <a:pt x="76" y="96"/>
                    </a:lnTo>
                    <a:lnTo>
                      <a:pt x="72" y="96"/>
                    </a:lnTo>
                    <a:lnTo>
                      <a:pt x="72" y="96"/>
                    </a:lnTo>
                    <a:lnTo>
                      <a:pt x="72" y="96"/>
                    </a:lnTo>
                    <a:lnTo>
                      <a:pt x="68" y="96"/>
                    </a:lnTo>
                    <a:lnTo>
                      <a:pt x="68" y="92"/>
                    </a:lnTo>
                    <a:lnTo>
                      <a:pt x="68" y="92"/>
                    </a:lnTo>
                    <a:lnTo>
                      <a:pt x="68" y="92"/>
                    </a:lnTo>
                    <a:lnTo>
                      <a:pt x="68" y="92"/>
                    </a:lnTo>
                    <a:lnTo>
                      <a:pt x="68" y="92"/>
                    </a:lnTo>
                    <a:lnTo>
                      <a:pt x="72" y="92"/>
                    </a:lnTo>
                    <a:lnTo>
                      <a:pt x="72" y="92"/>
                    </a:lnTo>
                    <a:lnTo>
                      <a:pt x="72" y="92"/>
                    </a:lnTo>
                    <a:lnTo>
                      <a:pt x="72" y="92"/>
                    </a:lnTo>
                    <a:lnTo>
                      <a:pt x="72" y="92"/>
                    </a:lnTo>
                    <a:lnTo>
                      <a:pt x="72" y="92"/>
                    </a:lnTo>
                    <a:lnTo>
                      <a:pt x="72" y="92"/>
                    </a:lnTo>
                    <a:lnTo>
                      <a:pt x="72" y="92"/>
                    </a:lnTo>
                    <a:lnTo>
                      <a:pt x="72" y="92"/>
                    </a:lnTo>
                    <a:lnTo>
                      <a:pt x="72" y="92"/>
                    </a:lnTo>
                    <a:lnTo>
                      <a:pt x="68" y="92"/>
                    </a:lnTo>
                    <a:lnTo>
                      <a:pt x="68" y="92"/>
                    </a:lnTo>
                    <a:lnTo>
                      <a:pt x="68" y="92"/>
                    </a:lnTo>
                    <a:lnTo>
                      <a:pt x="64" y="92"/>
                    </a:lnTo>
                    <a:lnTo>
                      <a:pt x="60" y="92"/>
                    </a:lnTo>
                    <a:lnTo>
                      <a:pt x="60" y="92"/>
                    </a:lnTo>
                    <a:lnTo>
                      <a:pt x="60" y="92"/>
                    </a:lnTo>
                    <a:lnTo>
                      <a:pt x="60" y="92"/>
                    </a:lnTo>
                    <a:lnTo>
                      <a:pt x="56" y="96"/>
                    </a:lnTo>
                    <a:lnTo>
                      <a:pt x="56" y="96"/>
                    </a:lnTo>
                    <a:lnTo>
                      <a:pt x="56" y="96"/>
                    </a:lnTo>
                    <a:lnTo>
                      <a:pt x="56" y="96"/>
                    </a:lnTo>
                    <a:lnTo>
                      <a:pt x="56" y="96"/>
                    </a:lnTo>
                    <a:lnTo>
                      <a:pt x="56" y="96"/>
                    </a:lnTo>
                    <a:lnTo>
                      <a:pt x="56" y="96"/>
                    </a:lnTo>
                    <a:lnTo>
                      <a:pt x="60" y="96"/>
                    </a:lnTo>
                    <a:lnTo>
                      <a:pt x="60" y="96"/>
                    </a:lnTo>
                    <a:lnTo>
                      <a:pt x="60" y="96"/>
                    </a:lnTo>
                    <a:lnTo>
                      <a:pt x="60" y="96"/>
                    </a:lnTo>
                    <a:lnTo>
                      <a:pt x="60" y="96"/>
                    </a:lnTo>
                    <a:lnTo>
                      <a:pt x="64" y="92"/>
                    </a:lnTo>
                    <a:lnTo>
                      <a:pt x="64" y="92"/>
                    </a:lnTo>
                    <a:lnTo>
                      <a:pt x="64" y="92"/>
                    </a:lnTo>
                    <a:lnTo>
                      <a:pt x="64" y="92"/>
                    </a:lnTo>
                    <a:lnTo>
                      <a:pt x="64" y="92"/>
                    </a:lnTo>
                    <a:lnTo>
                      <a:pt x="68" y="92"/>
                    </a:lnTo>
                    <a:lnTo>
                      <a:pt x="68" y="96"/>
                    </a:lnTo>
                    <a:lnTo>
                      <a:pt x="64" y="96"/>
                    </a:lnTo>
                    <a:lnTo>
                      <a:pt x="64" y="96"/>
                    </a:lnTo>
                    <a:lnTo>
                      <a:pt x="64" y="96"/>
                    </a:lnTo>
                    <a:lnTo>
                      <a:pt x="60" y="96"/>
                    </a:lnTo>
                    <a:lnTo>
                      <a:pt x="56" y="96"/>
                    </a:lnTo>
                    <a:lnTo>
                      <a:pt x="56" y="96"/>
                    </a:lnTo>
                    <a:lnTo>
                      <a:pt x="56" y="96"/>
                    </a:lnTo>
                    <a:lnTo>
                      <a:pt x="56" y="96"/>
                    </a:lnTo>
                    <a:lnTo>
                      <a:pt x="56" y="96"/>
                    </a:lnTo>
                    <a:lnTo>
                      <a:pt x="56" y="96"/>
                    </a:lnTo>
                    <a:lnTo>
                      <a:pt x="56" y="96"/>
                    </a:lnTo>
                    <a:lnTo>
                      <a:pt x="56" y="96"/>
                    </a:lnTo>
                    <a:lnTo>
                      <a:pt x="52" y="96"/>
                    </a:lnTo>
                    <a:lnTo>
                      <a:pt x="52" y="96"/>
                    </a:lnTo>
                    <a:lnTo>
                      <a:pt x="52" y="96"/>
                    </a:lnTo>
                    <a:lnTo>
                      <a:pt x="52" y="96"/>
                    </a:lnTo>
                    <a:lnTo>
                      <a:pt x="52" y="96"/>
                    </a:lnTo>
                    <a:lnTo>
                      <a:pt x="52" y="96"/>
                    </a:lnTo>
                    <a:lnTo>
                      <a:pt x="52" y="96"/>
                    </a:lnTo>
                    <a:lnTo>
                      <a:pt x="52" y="96"/>
                    </a:lnTo>
                    <a:lnTo>
                      <a:pt x="50" y="96"/>
                    </a:lnTo>
                    <a:lnTo>
                      <a:pt x="50" y="96"/>
                    </a:lnTo>
                    <a:lnTo>
                      <a:pt x="50" y="96"/>
                    </a:lnTo>
                    <a:lnTo>
                      <a:pt x="50" y="96"/>
                    </a:lnTo>
                    <a:lnTo>
                      <a:pt x="50" y="96"/>
                    </a:lnTo>
                    <a:lnTo>
                      <a:pt x="50" y="96"/>
                    </a:lnTo>
                    <a:lnTo>
                      <a:pt x="50" y="96"/>
                    </a:lnTo>
                    <a:lnTo>
                      <a:pt x="50" y="96"/>
                    </a:lnTo>
                    <a:lnTo>
                      <a:pt x="50" y="96"/>
                    </a:lnTo>
                    <a:lnTo>
                      <a:pt x="50" y="96"/>
                    </a:lnTo>
                    <a:close/>
                    <a:moveTo>
                      <a:pt x="78" y="96"/>
                    </a:moveTo>
                    <a:lnTo>
                      <a:pt x="78" y="96"/>
                    </a:lnTo>
                    <a:lnTo>
                      <a:pt x="78" y="96"/>
                    </a:lnTo>
                    <a:lnTo>
                      <a:pt x="78" y="96"/>
                    </a:lnTo>
                    <a:lnTo>
                      <a:pt x="78" y="96"/>
                    </a:lnTo>
                    <a:lnTo>
                      <a:pt x="78" y="96"/>
                    </a:lnTo>
                    <a:lnTo>
                      <a:pt x="78" y="9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1" name="Freeform 141">
                <a:extLst>
                  <a:ext uri="{FF2B5EF4-FFF2-40B4-BE49-F238E27FC236}">
                    <a16:creationId xmlns:a16="http://schemas.microsoft.com/office/drawing/2014/main" id="{E3996DA1-5273-4C7A-B16E-CC3C38C17B9A}"/>
                  </a:ext>
                </a:extLst>
              </p:cNvPr>
              <p:cNvSpPr>
                <a:spLocks/>
              </p:cNvSpPr>
              <p:nvPr/>
            </p:nvSpPr>
            <p:spPr bwMode="auto">
              <a:xfrm>
                <a:off x="7437988" y="4210170"/>
                <a:ext cx="54439" cy="59016"/>
              </a:xfrm>
              <a:custGeom>
                <a:avLst/>
                <a:gdLst>
                  <a:gd name="T0" fmla="*/ 24 w 28"/>
                  <a:gd name="T1" fmla="*/ 4 h 30"/>
                  <a:gd name="T2" fmla="*/ 28 w 28"/>
                  <a:gd name="T3" fmla="*/ 8 h 30"/>
                  <a:gd name="T4" fmla="*/ 28 w 28"/>
                  <a:gd name="T5" fmla="*/ 12 h 30"/>
                  <a:gd name="T6" fmla="*/ 28 w 28"/>
                  <a:gd name="T7" fmla="*/ 12 h 30"/>
                  <a:gd name="T8" fmla="*/ 24 w 28"/>
                  <a:gd name="T9" fmla="*/ 12 h 30"/>
                  <a:gd name="T10" fmla="*/ 24 w 28"/>
                  <a:gd name="T11" fmla="*/ 16 h 30"/>
                  <a:gd name="T12" fmla="*/ 24 w 28"/>
                  <a:gd name="T13" fmla="*/ 16 h 30"/>
                  <a:gd name="T14" fmla="*/ 20 w 28"/>
                  <a:gd name="T15" fmla="*/ 16 h 30"/>
                  <a:gd name="T16" fmla="*/ 20 w 28"/>
                  <a:gd name="T17" fmla="*/ 16 h 30"/>
                  <a:gd name="T18" fmla="*/ 20 w 28"/>
                  <a:gd name="T19" fmla="*/ 16 h 30"/>
                  <a:gd name="T20" fmla="*/ 16 w 28"/>
                  <a:gd name="T21" fmla="*/ 18 h 30"/>
                  <a:gd name="T22" fmla="*/ 16 w 28"/>
                  <a:gd name="T23" fmla="*/ 18 h 30"/>
                  <a:gd name="T24" fmla="*/ 16 w 28"/>
                  <a:gd name="T25" fmla="*/ 18 h 30"/>
                  <a:gd name="T26" fmla="*/ 12 w 28"/>
                  <a:gd name="T27" fmla="*/ 18 h 30"/>
                  <a:gd name="T28" fmla="*/ 12 w 28"/>
                  <a:gd name="T29" fmla="*/ 18 h 30"/>
                  <a:gd name="T30" fmla="*/ 16 w 28"/>
                  <a:gd name="T31" fmla="*/ 22 h 30"/>
                  <a:gd name="T32" fmla="*/ 16 w 28"/>
                  <a:gd name="T33" fmla="*/ 22 h 30"/>
                  <a:gd name="T34" fmla="*/ 16 w 28"/>
                  <a:gd name="T35" fmla="*/ 18 h 30"/>
                  <a:gd name="T36" fmla="*/ 20 w 28"/>
                  <a:gd name="T37" fmla="*/ 18 h 30"/>
                  <a:gd name="T38" fmla="*/ 20 w 28"/>
                  <a:gd name="T39" fmla="*/ 18 h 30"/>
                  <a:gd name="T40" fmla="*/ 20 w 28"/>
                  <a:gd name="T41" fmla="*/ 18 h 30"/>
                  <a:gd name="T42" fmla="*/ 20 w 28"/>
                  <a:gd name="T43" fmla="*/ 18 h 30"/>
                  <a:gd name="T44" fmla="*/ 24 w 28"/>
                  <a:gd name="T45" fmla="*/ 18 h 30"/>
                  <a:gd name="T46" fmla="*/ 24 w 28"/>
                  <a:gd name="T47" fmla="*/ 22 h 30"/>
                  <a:gd name="T48" fmla="*/ 24 w 28"/>
                  <a:gd name="T49" fmla="*/ 22 h 30"/>
                  <a:gd name="T50" fmla="*/ 24 w 28"/>
                  <a:gd name="T51" fmla="*/ 26 h 30"/>
                  <a:gd name="T52" fmla="*/ 20 w 28"/>
                  <a:gd name="T53" fmla="*/ 30 h 30"/>
                  <a:gd name="T54" fmla="*/ 20 w 28"/>
                  <a:gd name="T55" fmla="*/ 30 h 30"/>
                  <a:gd name="T56" fmla="*/ 16 w 28"/>
                  <a:gd name="T57" fmla="*/ 30 h 30"/>
                  <a:gd name="T58" fmla="*/ 16 w 28"/>
                  <a:gd name="T59" fmla="*/ 30 h 30"/>
                  <a:gd name="T60" fmla="*/ 16 w 28"/>
                  <a:gd name="T61" fmla="*/ 30 h 30"/>
                  <a:gd name="T62" fmla="*/ 16 w 28"/>
                  <a:gd name="T63" fmla="*/ 30 h 30"/>
                  <a:gd name="T64" fmla="*/ 12 w 28"/>
                  <a:gd name="T65" fmla="*/ 30 h 30"/>
                  <a:gd name="T66" fmla="*/ 8 w 28"/>
                  <a:gd name="T67" fmla="*/ 30 h 30"/>
                  <a:gd name="T68" fmla="*/ 8 w 28"/>
                  <a:gd name="T69" fmla="*/ 30 h 30"/>
                  <a:gd name="T70" fmla="*/ 4 w 28"/>
                  <a:gd name="T71" fmla="*/ 30 h 30"/>
                  <a:gd name="T72" fmla="*/ 4 w 28"/>
                  <a:gd name="T73" fmla="*/ 30 h 30"/>
                  <a:gd name="T74" fmla="*/ 4 w 28"/>
                  <a:gd name="T75" fmla="*/ 30 h 30"/>
                  <a:gd name="T76" fmla="*/ 4 w 28"/>
                  <a:gd name="T77" fmla="*/ 30 h 30"/>
                  <a:gd name="T78" fmla="*/ 4 w 28"/>
                  <a:gd name="T79" fmla="*/ 26 h 30"/>
                  <a:gd name="T80" fmla="*/ 4 w 28"/>
                  <a:gd name="T81" fmla="*/ 26 h 30"/>
                  <a:gd name="T82" fmla="*/ 0 w 28"/>
                  <a:gd name="T83" fmla="*/ 22 h 30"/>
                  <a:gd name="T84" fmla="*/ 4 w 28"/>
                  <a:gd name="T85" fmla="*/ 18 h 30"/>
                  <a:gd name="T86" fmla="*/ 4 w 28"/>
                  <a:gd name="T87" fmla="*/ 16 h 30"/>
                  <a:gd name="T88" fmla="*/ 8 w 28"/>
                  <a:gd name="T89" fmla="*/ 12 h 30"/>
                  <a:gd name="T90" fmla="*/ 8 w 28"/>
                  <a:gd name="T91" fmla="*/ 12 h 30"/>
                  <a:gd name="T92" fmla="*/ 8 w 28"/>
                  <a:gd name="T93" fmla="*/ 8 h 30"/>
                  <a:gd name="T94" fmla="*/ 12 w 28"/>
                  <a:gd name="T95" fmla="*/ 8 h 30"/>
                  <a:gd name="T96" fmla="*/ 12 w 28"/>
                  <a:gd name="T97" fmla="*/ 4 h 30"/>
                  <a:gd name="T98" fmla="*/ 12 w 28"/>
                  <a:gd name="T99" fmla="*/ 4 h 30"/>
                  <a:gd name="T100" fmla="*/ 12 w 28"/>
                  <a:gd name="T101" fmla="*/ 4 h 30"/>
                  <a:gd name="T102" fmla="*/ 16 w 28"/>
                  <a:gd name="T103" fmla="*/ 4 h 30"/>
                  <a:gd name="T104" fmla="*/ 16 w 28"/>
                  <a:gd name="T105" fmla="*/ 4 h 30"/>
                  <a:gd name="T106" fmla="*/ 16 w 28"/>
                  <a:gd name="T107" fmla="*/ 8 h 30"/>
                  <a:gd name="T108" fmla="*/ 16 w 28"/>
                  <a:gd name="T109" fmla="*/ 4 h 30"/>
                  <a:gd name="T110" fmla="*/ 20 w 28"/>
                  <a:gd name="T111" fmla="*/ 0 h 30"/>
                  <a:gd name="T112" fmla="*/ 24 w 28"/>
                  <a:gd name="T113" fmla="*/ 0 h 30"/>
                  <a:gd name="T114" fmla="*/ 24 w 28"/>
                  <a:gd name="T115" fmla="*/ 4 h 30"/>
                  <a:gd name="T116" fmla="*/ 24 w 28"/>
                  <a:gd name="T117" fmla="*/ 4 h 30"/>
                  <a:gd name="T118" fmla="*/ 24 w 28"/>
                  <a:gd name="T11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 h="30">
                    <a:moveTo>
                      <a:pt x="24" y="4"/>
                    </a:moveTo>
                    <a:lnTo>
                      <a:pt x="24" y="4"/>
                    </a:lnTo>
                    <a:lnTo>
                      <a:pt x="28" y="8"/>
                    </a:lnTo>
                    <a:lnTo>
                      <a:pt x="28" y="8"/>
                    </a:lnTo>
                    <a:lnTo>
                      <a:pt x="28" y="8"/>
                    </a:lnTo>
                    <a:lnTo>
                      <a:pt x="28" y="12"/>
                    </a:lnTo>
                    <a:lnTo>
                      <a:pt x="28" y="12"/>
                    </a:lnTo>
                    <a:lnTo>
                      <a:pt x="28" y="12"/>
                    </a:lnTo>
                    <a:lnTo>
                      <a:pt x="28" y="12"/>
                    </a:lnTo>
                    <a:lnTo>
                      <a:pt x="24" y="12"/>
                    </a:lnTo>
                    <a:lnTo>
                      <a:pt x="24" y="16"/>
                    </a:lnTo>
                    <a:lnTo>
                      <a:pt x="24" y="16"/>
                    </a:lnTo>
                    <a:lnTo>
                      <a:pt x="24" y="16"/>
                    </a:lnTo>
                    <a:lnTo>
                      <a:pt x="24" y="16"/>
                    </a:lnTo>
                    <a:lnTo>
                      <a:pt x="24" y="16"/>
                    </a:lnTo>
                    <a:lnTo>
                      <a:pt x="20" y="16"/>
                    </a:lnTo>
                    <a:lnTo>
                      <a:pt x="20" y="16"/>
                    </a:lnTo>
                    <a:lnTo>
                      <a:pt x="20" y="16"/>
                    </a:lnTo>
                    <a:lnTo>
                      <a:pt x="20" y="16"/>
                    </a:lnTo>
                    <a:lnTo>
                      <a:pt x="20" y="16"/>
                    </a:lnTo>
                    <a:lnTo>
                      <a:pt x="16" y="18"/>
                    </a:lnTo>
                    <a:lnTo>
                      <a:pt x="16" y="18"/>
                    </a:lnTo>
                    <a:lnTo>
                      <a:pt x="16" y="18"/>
                    </a:lnTo>
                    <a:lnTo>
                      <a:pt x="16" y="18"/>
                    </a:lnTo>
                    <a:lnTo>
                      <a:pt x="16" y="18"/>
                    </a:lnTo>
                    <a:lnTo>
                      <a:pt x="16" y="18"/>
                    </a:lnTo>
                    <a:lnTo>
                      <a:pt x="16" y="18"/>
                    </a:lnTo>
                    <a:lnTo>
                      <a:pt x="12" y="18"/>
                    </a:lnTo>
                    <a:lnTo>
                      <a:pt x="12" y="18"/>
                    </a:lnTo>
                    <a:lnTo>
                      <a:pt x="12" y="18"/>
                    </a:lnTo>
                    <a:lnTo>
                      <a:pt x="12" y="22"/>
                    </a:lnTo>
                    <a:lnTo>
                      <a:pt x="16" y="22"/>
                    </a:lnTo>
                    <a:lnTo>
                      <a:pt x="16" y="22"/>
                    </a:lnTo>
                    <a:lnTo>
                      <a:pt x="16" y="22"/>
                    </a:lnTo>
                    <a:lnTo>
                      <a:pt x="16" y="22"/>
                    </a:lnTo>
                    <a:lnTo>
                      <a:pt x="16" y="18"/>
                    </a:lnTo>
                    <a:lnTo>
                      <a:pt x="16" y="18"/>
                    </a:lnTo>
                    <a:lnTo>
                      <a:pt x="20" y="18"/>
                    </a:lnTo>
                    <a:lnTo>
                      <a:pt x="20" y="18"/>
                    </a:lnTo>
                    <a:lnTo>
                      <a:pt x="20" y="18"/>
                    </a:lnTo>
                    <a:lnTo>
                      <a:pt x="20" y="18"/>
                    </a:lnTo>
                    <a:lnTo>
                      <a:pt x="20" y="18"/>
                    </a:lnTo>
                    <a:lnTo>
                      <a:pt x="20" y="18"/>
                    </a:lnTo>
                    <a:lnTo>
                      <a:pt x="20" y="18"/>
                    </a:lnTo>
                    <a:lnTo>
                      <a:pt x="24" y="18"/>
                    </a:lnTo>
                    <a:lnTo>
                      <a:pt x="24" y="18"/>
                    </a:lnTo>
                    <a:lnTo>
                      <a:pt x="24" y="22"/>
                    </a:lnTo>
                    <a:lnTo>
                      <a:pt x="24" y="22"/>
                    </a:lnTo>
                    <a:lnTo>
                      <a:pt x="24" y="22"/>
                    </a:lnTo>
                    <a:lnTo>
                      <a:pt x="24" y="22"/>
                    </a:lnTo>
                    <a:lnTo>
                      <a:pt x="24" y="22"/>
                    </a:lnTo>
                    <a:lnTo>
                      <a:pt x="24" y="26"/>
                    </a:lnTo>
                    <a:lnTo>
                      <a:pt x="20" y="26"/>
                    </a:lnTo>
                    <a:lnTo>
                      <a:pt x="20" y="30"/>
                    </a:lnTo>
                    <a:lnTo>
                      <a:pt x="20" y="30"/>
                    </a:lnTo>
                    <a:lnTo>
                      <a:pt x="20" y="30"/>
                    </a:lnTo>
                    <a:lnTo>
                      <a:pt x="20" y="30"/>
                    </a:lnTo>
                    <a:lnTo>
                      <a:pt x="16" y="30"/>
                    </a:lnTo>
                    <a:lnTo>
                      <a:pt x="16" y="30"/>
                    </a:lnTo>
                    <a:lnTo>
                      <a:pt x="16" y="30"/>
                    </a:lnTo>
                    <a:lnTo>
                      <a:pt x="16" y="30"/>
                    </a:lnTo>
                    <a:lnTo>
                      <a:pt x="16" y="30"/>
                    </a:lnTo>
                    <a:lnTo>
                      <a:pt x="16" y="30"/>
                    </a:lnTo>
                    <a:lnTo>
                      <a:pt x="16" y="30"/>
                    </a:lnTo>
                    <a:lnTo>
                      <a:pt x="12" y="30"/>
                    </a:lnTo>
                    <a:lnTo>
                      <a:pt x="12" y="30"/>
                    </a:lnTo>
                    <a:lnTo>
                      <a:pt x="12" y="30"/>
                    </a:lnTo>
                    <a:lnTo>
                      <a:pt x="8" y="30"/>
                    </a:lnTo>
                    <a:lnTo>
                      <a:pt x="8" y="30"/>
                    </a:lnTo>
                    <a:lnTo>
                      <a:pt x="8" y="30"/>
                    </a:lnTo>
                    <a:lnTo>
                      <a:pt x="4" y="30"/>
                    </a:lnTo>
                    <a:lnTo>
                      <a:pt x="4" y="30"/>
                    </a:lnTo>
                    <a:lnTo>
                      <a:pt x="4" y="30"/>
                    </a:lnTo>
                    <a:lnTo>
                      <a:pt x="4" y="30"/>
                    </a:lnTo>
                    <a:lnTo>
                      <a:pt x="4" y="30"/>
                    </a:lnTo>
                    <a:lnTo>
                      <a:pt x="4" y="30"/>
                    </a:lnTo>
                    <a:lnTo>
                      <a:pt x="4" y="30"/>
                    </a:lnTo>
                    <a:lnTo>
                      <a:pt x="4" y="30"/>
                    </a:lnTo>
                    <a:lnTo>
                      <a:pt x="4" y="30"/>
                    </a:lnTo>
                    <a:lnTo>
                      <a:pt x="4" y="26"/>
                    </a:lnTo>
                    <a:lnTo>
                      <a:pt x="4" y="26"/>
                    </a:lnTo>
                    <a:lnTo>
                      <a:pt x="4" y="26"/>
                    </a:lnTo>
                    <a:lnTo>
                      <a:pt x="4" y="22"/>
                    </a:lnTo>
                    <a:lnTo>
                      <a:pt x="0" y="22"/>
                    </a:lnTo>
                    <a:lnTo>
                      <a:pt x="4" y="18"/>
                    </a:lnTo>
                    <a:lnTo>
                      <a:pt x="4" y="18"/>
                    </a:lnTo>
                    <a:lnTo>
                      <a:pt x="4" y="16"/>
                    </a:lnTo>
                    <a:lnTo>
                      <a:pt x="4" y="16"/>
                    </a:lnTo>
                    <a:lnTo>
                      <a:pt x="4" y="16"/>
                    </a:lnTo>
                    <a:lnTo>
                      <a:pt x="8" y="12"/>
                    </a:lnTo>
                    <a:lnTo>
                      <a:pt x="8" y="12"/>
                    </a:lnTo>
                    <a:lnTo>
                      <a:pt x="8" y="12"/>
                    </a:lnTo>
                    <a:lnTo>
                      <a:pt x="8" y="8"/>
                    </a:lnTo>
                    <a:lnTo>
                      <a:pt x="8" y="8"/>
                    </a:lnTo>
                    <a:lnTo>
                      <a:pt x="12" y="8"/>
                    </a:lnTo>
                    <a:lnTo>
                      <a:pt x="12" y="8"/>
                    </a:lnTo>
                    <a:lnTo>
                      <a:pt x="12" y="4"/>
                    </a:lnTo>
                    <a:lnTo>
                      <a:pt x="12" y="4"/>
                    </a:lnTo>
                    <a:lnTo>
                      <a:pt x="12" y="4"/>
                    </a:lnTo>
                    <a:lnTo>
                      <a:pt x="12" y="4"/>
                    </a:lnTo>
                    <a:lnTo>
                      <a:pt x="12" y="4"/>
                    </a:lnTo>
                    <a:lnTo>
                      <a:pt x="12" y="4"/>
                    </a:lnTo>
                    <a:lnTo>
                      <a:pt x="12" y="4"/>
                    </a:lnTo>
                    <a:lnTo>
                      <a:pt x="16" y="4"/>
                    </a:lnTo>
                    <a:lnTo>
                      <a:pt x="16" y="4"/>
                    </a:lnTo>
                    <a:lnTo>
                      <a:pt x="16" y="4"/>
                    </a:lnTo>
                    <a:lnTo>
                      <a:pt x="16" y="8"/>
                    </a:lnTo>
                    <a:lnTo>
                      <a:pt x="16" y="8"/>
                    </a:lnTo>
                    <a:lnTo>
                      <a:pt x="16" y="4"/>
                    </a:lnTo>
                    <a:lnTo>
                      <a:pt x="16" y="4"/>
                    </a:lnTo>
                    <a:lnTo>
                      <a:pt x="16" y="4"/>
                    </a:lnTo>
                    <a:lnTo>
                      <a:pt x="20" y="0"/>
                    </a:lnTo>
                    <a:lnTo>
                      <a:pt x="24" y="0"/>
                    </a:lnTo>
                    <a:lnTo>
                      <a:pt x="24" y="0"/>
                    </a:lnTo>
                    <a:lnTo>
                      <a:pt x="24" y="0"/>
                    </a:lnTo>
                    <a:lnTo>
                      <a:pt x="24" y="4"/>
                    </a:lnTo>
                    <a:lnTo>
                      <a:pt x="24" y="4"/>
                    </a:lnTo>
                    <a:lnTo>
                      <a:pt x="24" y="4"/>
                    </a:lnTo>
                    <a:lnTo>
                      <a:pt x="24" y="4"/>
                    </a:lnTo>
                    <a:lnTo>
                      <a:pt x="24" y="4"/>
                    </a:lnTo>
                    <a:lnTo>
                      <a:pt x="2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2" name="Freeform 142">
                <a:extLst>
                  <a:ext uri="{FF2B5EF4-FFF2-40B4-BE49-F238E27FC236}">
                    <a16:creationId xmlns:a16="http://schemas.microsoft.com/office/drawing/2014/main" id="{C250DD79-5C27-4DAB-8D65-FD52AD21A106}"/>
                  </a:ext>
                </a:extLst>
              </p:cNvPr>
              <p:cNvSpPr>
                <a:spLocks/>
              </p:cNvSpPr>
              <p:nvPr/>
            </p:nvSpPr>
            <p:spPr bwMode="auto">
              <a:xfrm>
                <a:off x="6975258" y="3549191"/>
                <a:ext cx="330523" cy="338358"/>
              </a:xfrm>
              <a:custGeom>
                <a:avLst/>
                <a:gdLst>
                  <a:gd name="T0" fmla="*/ 108 w 170"/>
                  <a:gd name="T1" fmla="*/ 8 h 172"/>
                  <a:gd name="T2" fmla="*/ 118 w 170"/>
                  <a:gd name="T3" fmla="*/ 12 h 172"/>
                  <a:gd name="T4" fmla="*/ 130 w 170"/>
                  <a:gd name="T5" fmla="*/ 8 h 172"/>
                  <a:gd name="T6" fmla="*/ 138 w 170"/>
                  <a:gd name="T7" fmla="*/ 18 h 172"/>
                  <a:gd name="T8" fmla="*/ 142 w 170"/>
                  <a:gd name="T9" fmla="*/ 34 h 172"/>
                  <a:gd name="T10" fmla="*/ 142 w 170"/>
                  <a:gd name="T11" fmla="*/ 48 h 172"/>
                  <a:gd name="T12" fmla="*/ 138 w 170"/>
                  <a:gd name="T13" fmla="*/ 64 h 172"/>
                  <a:gd name="T14" fmla="*/ 130 w 170"/>
                  <a:gd name="T15" fmla="*/ 68 h 172"/>
                  <a:gd name="T16" fmla="*/ 122 w 170"/>
                  <a:gd name="T17" fmla="*/ 60 h 172"/>
                  <a:gd name="T18" fmla="*/ 114 w 170"/>
                  <a:gd name="T19" fmla="*/ 46 h 172"/>
                  <a:gd name="T20" fmla="*/ 112 w 170"/>
                  <a:gd name="T21" fmla="*/ 30 h 172"/>
                  <a:gd name="T22" fmla="*/ 112 w 170"/>
                  <a:gd name="T23" fmla="*/ 42 h 172"/>
                  <a:gd name="T24" fmla="*/ 114 w 170"/>
                  <a:gd name="T25" fmla="*/ 52 h 172"/>
                  <a:gd name="T26" fmla="*/ 122 w 170"/>
                  <a:gd name="T27" fmla="*/ 64 h 172"/>
                  <a:gd name="T28" fmla="*/ 122 w 170"/>
                  <a:gd name="T29" fmla="*/ 72 h 172"/>
                  <a:gd name="T30" fmla="*/ 126 w 170"/>
                  <a:gd name="T31" fmla="*/ 82 h 172"/>
                  <a:gd name="T32" fmla="*/ 134 w 170"/>
                  <a:gd name="T33" fmla="*/ 98 h 172"/>
                  <a:gd name="T34" fmla="*/ 142 w 170"/>
                  <a:gd name="T35" fmla="*/ 112 h 172"/>
                  <a:gd name="T36" fmla="*/ 144 w 170"/>
                  <a:gd name="T37" fmla="*/ 124 h 172"/>
                  <a:gd name="T38" fmla="*/ 152 w 170"/>
                  <a:gd name="T39" fmla="*/ 134 h 172"/>
                  <a:gd name="T40" fmla="*/ 152 w 170"/>
                  <a:gd name="T41" fmla="*/ 142 h 172"/>
                  <a:gd name="T42" fmla="*/ 152 w 170"/>
                  <a:gd name="T43" fmla="*/ 158 h 172"/>
                  <a:gd name="T44" fmla="*/ 164 w 170"/>
                  <a:gd name="T45" fmla="*/ 164 h 172"/>
                  <a:gd name="T46" fmla="*/ 170 w 170"/>
                  <a:gd name="T47" fmla="*/ 172 h 172"/>
                  <a:gd name="T48" fmla="*/ 156 w 170"/>
                  <a:gd name="T49" fmla="*/ 172 h 172"/>
                  <a:gd name="T50" fmla="*/ 142 w 170"/>
                  <a:gd name="T51" fmla="*/ 172 h 172"/>
                  <a:gd name="T52" fmla="*/ 122 w 170"/>
                  <a:gd name="T53" fmla="*/ 172 h 172"/>
                  <a:gd name="T54" fmla="*/ 100 w 170"/>
                  <a:gd name="T55" fmla="*/ 172 h 172"/>
                  <a:gd name="T56" fmla="*/ 92 w 170"/>
                  <a:gd name="T57" fmla="*/ 168 h 172"/>
                  <a:gd name="T58" fmla="*/ 82 w 170"/>
                  <a:gd name="T59" fmla="*/ 172 h 172"/>
                  <a:gd name="T60" fmla="*/ 62 w 170"/>
                  <a:gd name="T61" fmla="*/ 172 h 172"/>
                  <a:gd name="T62" fmla="*/ 42 w 170"/>
                  <a:gd name="T63" fmla="*/ 172 h 172"/>
                  <a:gd name="T64" fmla="*/ 26 w 170"/>
                  <a:gd name="T65" fmla="*/ 172 h 172"/>
                  <a:gd name="T66" fmla="*/ 4 w 170"/>
                  <a:gd name="T67" fmla="*/ 172 h 172"/>
                  <a:gd name="T68" fmla="*/ 4 w 170"/>
                  <a:gd name="T69" fmla="*/ 130 h 172"/>
                  <a:gd name="T70" fmla="*/ 4 w 170"/>
                  <a:gd name="T71" fmla="*/ 102 h 172"/>
                  <a:gd name="T72" fmla="*/ 4 w 170"/>
                  <a:gd name="T73" fmla="*/ 82 h 172"/>
                  <a:gd name="T74" fmla="*/ 4 w 170"/>
                  <a:gd name="T75" fmla="*/ 64 h 172"/>
                  <a:gd name="T76" fmla="*/ 4 w 170"/>
                  <a:gd name="T77" fmla="*/ 42 h 172"/>
                  <a:gd name="T78" fmla="*/ 0 w 170"/>
                  <a:gd name="T79" fmla="*/ 26 h 172"/>
                  <a:gd name="T80" fmla="*/ 4 w 170"/>
                  <a:gd name="T81" fmla="*/ 12 h 172"/>
                  <a:gd name="T82" fmla="*/ 4 w 170"/>
                  <a:gd name="T83" fmla="*/ 0 h 172"/>
                  <a:gd name="T84" fmla="*/ 18 w 170"/>
                  <a:gd name="T85" fmla="*/ 0 h 172"/>
                  <a:gd name="T86" fmla="*/ 30 w 170"/>
                  <a:gd name="T87" fmla="*/ 4 h 172"/>
                  <a:gd name="T88" fmla="*/ 42 w 170"/>
                  <a:gd name="T89" fmla="*/ 8 h 172"/>
                  <a:gd name="T90" fmla="*/ 56 w 170"/>
                  <a:gd name="T91" fmla="*/ 12 h 172"/>
                  <a:gd name="T92" fmla="*/ 70 w 170"/>
                  <a:gd name="T93" fmla="*/ 12 h 172"/>
                  <a:gd name="T94" fmla="*/ 74 w 170"/>
                  <a:gd name="T95" fmla="*/ 8 h 172"/>
                  <a:gd name="T96" fmla="*/ 78 w 170"/>
                  <a:gd name="T97" fmla="*/ 4 h 172"/>
                  <a:gd name="T98" fmla="*/ 86 w 170"/>
                  <a:gd name="T99" fmla="*/ 4 h 172"/>
                  <a:gd name="T100" fmla="*/ 88 w 170"/>
                  <a:gd name="T101" fmla="*/ 0 h 172"/>
                  <a:gd name="T102" fmla="*/ 100 w 170"/>
                  <a:gd name="T103" fmla="*/ 4 h 172"/>
                  <a:gd name="T104" fmla="*/ 100 w 170"/>
                  <a:gd name="T105" fmla="*/ 4 h 172"/>
                  <a:gd name="T106" fmla="*/ 104 w 170"/>
                  <a:gd name="T107" fmla="*/ 1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 h="172">
                    <a:moveTo>
                      <a:pt x="104" y="8"/>
                    </a:moveTo>
                    <a:lnTo>
                      <a:pt x="108" y="8"/>
                    </a:lnTo>
                    <a:lnTo>
                      <a:pt x="104" y="8"/>
                    </a:lnTo>
                    <a:lnTo>
                      <a:pt x="108" y="8"/>
                    </a:lnTo>
                    <a:lnTo>
                      <a:pt x="112" y="12"/>
                    </a:lnTo>
                    <a:lnTo>
                      <a:pt x="114" y="8"/>
                    </a:lnTo>
                    <a:lnTo>
                      <a:pt x="118" y="8"/>
                    </a:lnTo>
                    <a:lnTo>
                      <a:pt x="118" y="12"/>
                    </a:lnTo>
                    <a:lnTo>
                      <a:pt x="118" y="8"/>
                    </a:lnTo>
                    <a:lnTo>
                      <a:pt x="122" y="8"/>
                    </a:lnTo>
                    <a:lnTo>
                      <a:pt x="126" y="8"/>
                    </a:lnTo>
                    <a:lnTo>
                      <a:pt x="130" y="8"/>
                    </a:lnTo>
                    <a:lnTo>
                      <a:pt x="134" y="4"/>
                    </a:lnTo>
                    <a:lnTo>
                      <a:pt x="134" y="8"/>
                    </a:lnTo>
                    <a:lnTo>
                      <a:pt x="138" y="16"/>
                    </a:lnTo>
                    <a:lnTo>
                      <a:pt x="138" y="18"/>
                    </a:lnTo>
                    <a:lnTo>
                      <a:pt x="138" y="22"/>
                    </a:lnTo>
                    <a:lnTo>
                      <a:pt x="142" y="26"/>
                    </a:lnTo>
                    <a:lnTo>
                      <a:pt x="142" y="30"/>
                    </a:lnTo>
                    <a:lnTo>
                      <a:pt x="142" y="34"/>
                    </a:lnTo>
                    <a:lnTo>
                      <a:pt x="142" y="38"/>
                    </a:lnTo>
                    <a:lnTo>
                      <a:pt x="142" y="42"/>
                    </a:lnTo>
                    <a:lnTo>
                      <a:pt x="142" y="46"/>
                    </a:lnTo>
                    <a:lnTo>
                      <a:pt x="142" y="48"/>
                    </a:lnTo>
                    <a:lnTo>
                      <a:pt x="138" y="52"/>
                    </a:lnTo>
                    <a:lnTo>
                      <a:pt x="138" y="56"/>
                    </a:lnTo>
                    <a:lnTo>
                      <a:pt x="138" y="60"/>
                    </a:lnTo>
                    <a:lnTo>
                      <a:pt x="138" y="64"/>
                    </a:lnTo>
                    <a:lnTo>
                      <a:pt x="138" y="68"/>
                    </a:lnTo>
                    <a:lnTo>
                      <a:pt x="134" y="68"/>
                    </a:lnTo>
                    <a:lnTo>
                      <a:pt x="134" y="72"/>
                    </a:lnTo>
                    <a:lnTo>
                      <a:pt x="130" y="68"/>
                    </a:lnTo>
                    <a:lnTo>
                      <a:pt x="126" y="68"/>
                    </a:lnTo>
                    <a:lnTo>
                      <a:pt x="126" y="64"/>
                    </a:lnTo>
                    <a:lnTo>
                      <a:pt x="126" y="60"/>
                    </a:lnTo>
                    <a:lnTo>
                      <a:pt x="122" y="60"/>
                    </a:lnTo>
                    <a:lnTo>
                      <a:pt x="118" y="56"/>
                    </a:lnTo>
                    <a:lnTo>
                      <a:pt x="118" y="52"/>
                    </a:lnTo>
                    <a:lnTo>
                      <a:pt x="118" y="48"/>
                    </a:lnTo>
                    <a:lnTo>
                      <a:pt x="114" y="46"/>
                    </a:lnTo>
                    <a:lnTo>
                      <a:pt x="112" y="42"/>
                    </a:lnTo>
                    <a:lnTo>
                      <a:pt x="112" y="38"/>
                    </a:lnTo>
                    <a:lnTo>
                      <a:pt x="112" y="34"/>
                    </a:lnTo>
                    <a:lnTo>
                      <a:pt x="112" y="30"/>
                    </a:lnTo>
                    <a:lnTo>
                      <a:pt x="108" y="30"/>
                    </a:lnTo>
                    <a:lnTo>
                      <a:pt x="108" y="34"/>
                    </a:lnTo>
                    <a:lnTo>
                      <a:pt x="108" y="38"/>
                    </a:lnTo>
                    <a:lnTo>
                      <a:pt x="112" y="42"/>
                    </a:lnTo>
                    <a:lnTo>
                      <a:pt x="112" y="46"/>
                    </a:lnTo>
                    <a:lnTo>
                      <a:pt x="112" y="48"/>
                    </a:lnTo>
                    <a:lnTo>
                      <a:pt x="112" y="52"/>
                    </a:lnTo>
                    <a:lnTo>
                      <a:pt x="114" y="52"/>
                    </a:lnTo>
                    <a:lnTo>
                      <a:pt x="114" y="56"/>
                    </a:lnTo>
                    <a:lnTo>
                      <a:pt x="118" y="60"/>
                    </a:lnTo>
                    <a:lnTo>
                      <a:pt x="118" y="64"/>
                    </a:lnTo>
                    <a:lnTo>
                      <a:pt x="122" y="64"/>
                    </a:lnTo>
                    <a:lnTo>
                      <a:pt x="122" y="68"/>
                    </a:lnTo>
                    <a:lnTo>
                      <a:pt x="122" y="72"/>
                    </a:lnTo>
                    <a:lnTo>
                      <a:pt x="122" y="68"/>
                    </a:lnTo>
                    <a:lnTo>
                      <a:pt x="122" y="72"/>
                    </a:lnTo>
                    <a:lnTo>
                      <a:pt x="122" y="74"/>
                    </a:lnTo>
                    <a:lnTo>
                      <a:pt x="126" y="74"/>
                    </a:lnTo>
                    <a:lnTo>
                      <a:pt x="126" y="78"/>
                    </a:lnTo>
                    <a:lnTo>
                      <a:pt x="126" y="82"/>
                    </a:lnTo>
                    <a:lnTo>
                      <a:pt x="130" y="86"/>
                    </a:lnTo>
                    <a:lnTo>
                      <a:pt x="130" y="90"/>
                    </a:lnTo>
                    <a:lnTo>
                      <a:pt x="130" y="94"/>
                    </a:lnTo>
                    <a:lnTo>
                      <a:pt x="134" y="98"/>
                    </a:lnTo>
                    <a:lnTo>
                      <a:pt x="134" y="102"/>
                    </a:lnTo>
                    <a:lnTo>
                      <a:pt x="138" y="104"/>
                    </a:lnTo>
                    <a:lnTo>
                      <a:pt x="138" y="108"/>
                    </a:lnTo>
                    <a:lnTo>
                      <a:pt x="142" y="112"/>
                    </a:lnTo>
                    <a:lnTo>
                      <a:pt x="142" y="116"/>
                    </a:lnTo>
                    <a:lnTo>
                      <a:pt x="142" y="120"/>
                    </a:lnTo>
                    <a:lnTo>
                      <a:pt x="144" y="120"/>
                    </a:lnTo>
                    <a:lnTo>
                      <a:pt x="144" y="124"/>
                    </a:lnTo>
                    <a:lnTo>
                      <a:pt x="144" y="128"/>
                    </a:lnTo>
                    <a:lnTo>
                      <a:pt x="148" y="130"/>
                    </a:lnTo>
                    <a:lnTo>
                      <a:pt x="148" y="134"/>
                    </a:lnTo>
                    <a:lnTo>
                      <a:pt x="152" y="134"/>
                    </a:lnTo>
                    <a:lnTo>
                      <a:pt x="152" y="138"/>
                    </a:lnTo>
                    <a:lnTo>
                      <a:pt x="156" y="138"/>
                    </a:lnTo>
                    <a:lnTo>
                      <a:pt x="152" y="138"/>
                    </a:lnTo>
                    <a:lnTo>
                      <a:pt x="152" y="142"/>
                    </a:lnTo>
                    <a:lnTo>
                      <a:pt x="152" y="146"/>
                    </a:lnTo>
                    <a:lnTo>
                      <a:pt x="152" y="150"/>
                    </a:lnTo>
                    <a:lnTo>
                      <a:pt x="152" y="154"/>
                    </a:lnTo>
                    <a:lnTo>
                      <a:pt x="152" y="158"/>
                    </a:lnTo>
                    <a:lnTo>
                      <a:pt x="156" y="158"/>
                    </a:lnTo>
                    <a:lnTo>
                      <a:pt x="156" y="160"/>
                    </a:lnTo>
                    <a:lnTo>
                      <a:pt x="160" y="160"/>
                    </a:lnTo>
                    <a:lnTo>
                      <a:pt x="164" y="164"/>
                    </a:lnTo>
                    <a:lnTo>
                      <a:pt x="164" y="168"/>
                    </a:lnTo>
                    <a:lnTo>
                      <a:pt x="168" y="168"/>
                    </a:lnTo>
                    <a:lnTo>
                      <a:pt x="168" y="172"/>
                    </a:lnTo>
                    <a:lnTo>
                      <a:pt x="170" y="172"/>
                    </a:lnTo>
                    <a:lnTo>
                      <a:pt x="168" y="172"/>
                    </a:lnTo>
                    <a:lnTo>
                      <a:pt x="164" y="172"/>
                    </a:lnTo>
                    <a:lnTo>
                      <a:pt x="160" y="172"/>
                    </a:lnTo>
                    <a:lnTo>
                      <a:pt x="156" y="172"/>
                    </a:lnTo>
                    <a:lnTo>
                      <a:pt x="152" y="172"/>
                    </a:lnTo>
                    <a:lnTo>
                      <a:pt x="148" y="172"/>
                    </a:lnTo>
                    <a:lnTo>
                      <a:pt x="144" y="172"/>
                    </a:lnTo>
                    <a:lnTo>
                      <a:pt x="142" y="172"/>
                    </a:lnTo>
                    <a:lnTo>
                      <a:pt x="134" y="172"/>
                    </a:lnTo>
                    <a:lnTo>
                      <a:pt x="130" y="172"/>
                    </a:lnTo>
                    <a:lnTo>
                      <a:pt x="126" y="172"/>
                    </a:lnTo>
                    <a:lnTo>
                      <a:pt x="122" y="172"/>
                    </a:lnTo>
                    <a:lnTo>
                      <a:pt x="118" y="172"/>
                    </a:lnTo>
                    <a:lnTo>
                      <a:pt x="112" y="172"/>
                    </a:lnTo>
                    <a:lnTo>
                      <a:pt x="108" y="172"/>
                    </a:lnTo>
                    <a:lnTo>
                      <a:pt x="100" y="172"/>
                    </a:lnTo>
                    <a:lnTo>
                      <a:pt x="96" y="172"/>
                    </a:lnTo>
                    <a:lnTo>
                      <a:pt x="92" y="172"/>
                    </a:lnTo>
                    <a:lnTo>
                      <a:pt x="96" y="172"/>
                    </a:lnTo>
                    <a:lnTo>
                      <a:pt x="92" y="168"/>
                    </a:lnTo>
                    <a:lnTo>
                      <a:pt x="92" y="172"/>
                    </a:lnTo>
                    <a:lnTo>
                      <a:pt x="88" y="172"/>
                    </a:lnTo>
                    <a:lnTo>
                      <a:pt x="86" y="172"/>
                    </a:lnTo>
                    <a:lnTo>
                      <a:pt x="82" y="172"/>
                    </a:lnTo>
                    <a:lnTo>
                      <a:pt x="78" y="172"/>
                    </a:lnTo>
                    <a:lnTo>
                      <a:pt x="74" y="172"/>
                    </a:lnTo>
                    <a:lnTo>
                      <a:pt x="66" y="172"/>
                    </a:lnTo>
                    <a:lnTo>
                      <a:pt x="62" y="172"/>
                    </a:lnTo>
                    <a:lnTo>
                      <a:pt x="58" y="172"/>
                    </a:lnTo>
                    <a:lnTo>
                      <a:pt x="56" y="172"/>
                    </a:lnTo>
                    <a:lnTo>
                      <a:pt x="48" y="172"/>
                    </a:lnTo>
                    <a:lnTo>
                      <a:pt x="42" y="172"/>
                    </a:lnTo>
                    <a:lnTo>
                      <a:pt x="38" y="172"/>
                    </a:lnTo>
                    <a:lnTo>
                      <a:pt x="34" y="172"/>
                    </a:lnTo>
                    <a:lnTo>
                      <a:pt x="30" y="172"/>
                    </a:lnTo>
                    <a:lnTo>
                      <a:pt x="26" y="172"/>
                    </a:lnTo>
                    <a:lnTo>
                      <a:pt x="22" y="172"/>
                    </a:lnTo>
                    <a:lnTo>
                      <a:pt x="16" y="172"/>
                    </a:lnTo>
                    <a:lnTo>
                      <a:pt x="8" y="172"/>
                    </a:lnTo>
                    <a:lnTo>
                      <a:pt x="4" y="172"/>
                    </a:lnTo>
                    <a:lnTo>
                      <a:pt x="4" y="168"/>
                    </a:lnTo>
                    <a:lnTo>
                      <a:pt x="4" y="146"/>
                    </a:lnTo>
                    <a:lnTo>
                      <a:pt x="4" y="138"/>
                    </a:lnTo>
                    <a:lnTo>
                      <a:pt x="4" y="130"/>
                    </a:lnTo>
                    <a:lnTo>
                      <a:pt x="4" y="124"/>
                    </a:lnTo>
                    <a:lnTo>
                      <a:pt x="4" y="120"/>
                    </a:lnTo>
                    <a:lnTo>
                      <a:pt x="4" y="112"/>
                    </a:lnTo>
                    <a:lnTo>
                      <a:pt x="4" y="102"/>
                    </a:lnTo>
                    <a:lnTo>
                      <a:pt x="4" y="94"/>
                    </a:lnTo>
                    <a:lnTo>
                      <a:pt x="4" y="90"/>
                    </a:lnTo>
                    <a:lnTo>
                      <a:pt x="4" y="86"/>
                    </a:lnTo>
                    <a:lnTo>
                      <a:pt x="4" y="82"/>
                    </a:lnTo>
                    <a:lnTo>
                      <a:pt x="4" y="74"/>
                    </a:lnTo>
                    <a:lnTo>
                      <a:pt x="4" y="72"/>
                    </a:lnTo>
                    <a:lnTo>
                      <a:pt x="4" y="68"/>
                    </a:lnTo>
                    <a:lnTo>
                      <a:pt x="4" y="64"/>
                    </a:lnTo>
                    <a:lnTo>
                      <a:pt x="4" y="60"/>
                    </a:lnTo>
                    <a:lnTo>
                      <a:pt x="4" y="48"/>
                    </a:lnTo>
                    <a:lnTo>
                      <a:pt x="4" y="46"/>
                    </a:lnTo>
                    <a:lnTo>
                      <a:pt x="4" y="42"/>
                    </a:lnTo>
                    <a:lnTo>
                      <a:pt x="0" y="38"/>
                    </a:lnTo>
                    <a:lnTo>
                      <a:pt x="0" y="34"/>
                    </a:lnTo>
                    <a:lnTo>
                      <a:pt x="0" y="30"/>
                    </a:lnTo>
                    <a:lnTo>
                      <a:pt x="0" y="26"/>
                    </a:lnTo>
                    <a:lnTo>
                      <a:pt x="0" y="22"/>
                    </a:lnTo>
                    <a:lnTo>
                      <a:pt x="4" y="18"/>
                    </a:lnTo>
                    <a:lnTo>
                      <a:pt x="4" y="16"/>
                    </a:lnTo>
                    <a:lnTo>
                      <a:pt x="4" y="12"/>
                    </a:lnTo>
                    <a:lnTo>
                      <a:pt x="0" y="8"/>
                    </a:lnTo>
                    <a:lnTo>
                      <a:pt x="0" y="4"/>
                    </a:lnTo>
                    <a:lnTo>
                      <a:pt x="4" y="4"/>
                    </a:lnTo>
                    <a:lnTo>
                      <a:pt x="4" y="0"/>
                    </a:lnTo>
                    <a:lnTo>
                      <a:pt x="8" y="0"/>
                    </a:lnTo>
                    <a:lnTo>
                      <a:pt x="12" y="0"/>
                    </a:lnTo>
                    <a:lnTo>
                      <a:pt x="16" y="0"/>
                    </a:lnTo>
                    <a:lnTo>
                      <a:pt x="18" y="0"/>
                    </a:lnTo>
                    <a:lnTo>
                      <a:pt x="22" y="0"/>
                    </a:lnTo>
                    <a:lnTo>
                      <a:pt x="26" y="0"/>
                    </a:lnTo>
                    <a:lnTo>
                      <a:pt x="26" y="4"/>
                    </a:lnTo>
                    <a:lnTo>
                      <a:pt x="30" y="4"/>
                    </a:lnTo>
                    <a:lnTo>
                      <a:pt x="34" y="4"/>
                    </a:lnTo>
                    <a:lnTo>
                      <a:pt x="38" y="4"/>
                    </a:lnTo>
                    <a:lnTo>
                      <a:pt x="38" y="8"/>
                    </a:lnTo>
                    <a:lnTo>
                      <a:pt x="42" y="8"/>
                    </a:lnTo>
                    <a:lnTo>
                      <a:pt x="44" y="8"/>
                    </a:lnTo>
                    <a:lnTo>
                      <a:pt x="48" y="12"/>
                    </a:lnTo>
                    <a:lnTo>
                      <a:pt x="52" y="12"/>
                    </a:lnTo>
                    <a:lnTo>
                      <a:pt x="56" y="12"/>
                    </a:lnTo>
                    <a:lnTo>
                      <a:pt x="58" y="16"/>
                    </a:lnTo>
                    <a:lnTo>
                      <a:pt x="62" y="16"/>
                    </a:lnTo>
                    <a:lnTo>
                      <a:pt x="66" y="12"/>
                    </a:lnTo>
                    <a:lnTo>
                      <a:pt x="70" y="12"/>
                    </a:lnTo>
                    <a:lnTo>
                      <a:pt x="70" y="8"/>
                    </a:lnTo>
                    <a:lnTo>
                      <a:pt x="74" y="8"/>
                    </a:lnTo>
                    <a:lnTo>
                      <a:pt x="74" y="4"/>
                    </a:lnTo>
                    <a:lnTo>
                      <a:pt x="74" y="8"/>
                    </a:lnTo>
                    <a:lnTo>
                      <a:pt x="78" y="8"/>
                    </a:lnTo>
                    <a:lnTo>
                      <a:pt x="78" y="4"/>
                    </a:lnTo>
                    <a:lnTo>
                      <a:pt x="78" y="0"/>
                    </a:lnTo>
                    <a:lnTo>
                      <a:pt x="78" y="4"/>
                    </a:lnTo>
                    <a:lnTo>
                      <a:pt x="82" y="4"/>
                    </a:lnTo>
                    <a:lnTo>
                      <a:pt x="82" y="0"/>
                    </a:lnTo>
                    <a:lnTo>
                      <a:pt x="86" y="0"/>
                    </a:lnTo>
                    <a:lnTo>
                      <a:pt x="86" y="4"/>
                    </a:lnTo>
                    <a:lnTo>
                      <a:pt x="82" y="4"/>
                    </a:lnTo>
                    <a:lnTo>
                      <a:pt x="86" y="4"/>
                    </a:lnTo>
                    <a:lnTo>
                      <a:pt x="88" y="4"/>
                    </a:lnTo>
                    <a:lnTo>
                      <a:pt x="88" y="0"/>
                    </a:lnTo>
                    <a:lnTo>
                      <a:pt x="92" y="0"/>
                    </a:lnTo>
                    <a:lnTo>
                      <a:pt x="92" y="4"/>
                    </a:lnTo>
                    <a:lnTo>
                      <a:pt x="96" y="4"/>
                    </a:lnTo>
                    <a:lnTo>
                      <a:pt x="100" y="4"/>
                    </a:lnTo>
                    <a:lnTo>
                      <a:pt x="100" y="0"/>
                    </a:lnTo>
                    <a:lnTo>
                      <a:pt x="100" y="4"/>
                    </a:lnTo>
                    <a:lnTo>
                      <a:pt x="104" y="4"/>
                    </a:lnTo>
                    <a:lnTo>
                      <a:pt x="100" y="4"/>
                    </a:lnTo>
                    <a:lnTo>
                      <a:pt x="100" y="0"/>
                    </a:lnTo>
                    <a:lnTo>
                      <a:pt x="100" y="8"/>
                    </a:lnTo>
                    <a:lnTo>
                      <a:pt x="104" y="8"/>
                    </a:lnTo>
                    <a:lnTo>
                      <a:pt x="104" y="12"/>
                    </a:lnTo>
                    <a:lnTo>
                      <a:pt x="104" y="8"/>
                    </a:lnTo>
                    <a:lnTo>
                      <a:pt x="104" y="8"/>
                    </a:lnTo>
                    <a:lnTo>
                      <a:pt x="104" y="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3" name="Freeform 143">
                <a:extLst>
                  <a:ext uri="{FF2B5EF4-FFF2-40B4-BE49-F238E27FC236}">
                    <a16:creationId xmlns:a16="http://schemas.microsoft.com/office/drawing/2014/main" id="{DA53E74C-E800-4237-B05B-AFE9E3580C5F}"/>
                  </a:ext>
                </a:extLst>
              </p:cNvPr>
              <p:cNvSpPr>
                <a:spLocks noEditPoints="1"/>
              </p:cNvSpPr>
              <p:nvPr/>
            </p:nvSpPr>
            <p:spPr bwMode="auto">
              <a:xfrm>
                <a:off x="6524192" y="4509183"/>
                <a:ext cx="81659" cy="98360"/>
              </a:xfrm>
              <a:custGeom>
                <a:avLst/>
                <a:gdLst>
                  <a:gd name="T0" fmla="*/ 28 w 42"/>
                  <a:gd name="T1" fmla="*/ 50 h 50"/>
                  <a:gd name="T2" fmla="*/ 24 w 42"/>
                  <a:gd name="T3" fmla="*/ 50 h 50"/>
                  <a:gd name="T4" fmla="*/ 24 w 42"/>
                  <a:gd name="T5" fmla="*/ 50 h 50"/>
                  <a:gd name="T6" fmla="*/ 20 w 42"/>
                  <a:gd name="T7" fmla="*/ 50 h 50"/>
                  <a:gd name="T8" fmla="*/ 20 w 42"/>
                  <a:gd name="T9" fmla="*/ 50 h 50"/>
                  <a:gd name="T10" fmla="*/ 20 w 42"/>
                  <a:gd name="T11" fmla="*/ 46 h 50"/>
                  <a:gd name="T12" fmla="*/ 16 w 42"/>
                  <a:gd name="T13" fmla="*/ 50 h 50"/>
                  <a:gd name="T14" fmla="*/ 16 w 42"/>
                  <a:gd name="T15" fmla="*/ 46 h 50"/>
                  <a:gd name="T16" fmla="*/ 16 w 42"/>
                  <a:gd name="T17" fmla="*/ 46 h 50"/>
                  <a:gd name="T18" fmla="*/ 16 w 42"/>
                  <a:gd name="T19" fmla="*/ 42 h 50"/>
                  <a:gd name="T20" fmla="*/ 16 w 42"/>
                  <a:gd name="T21" fmla="*/ 38 h 50"/>
                  <a:gd name="T22" fmla="*/ 20 w 42"/>
                  <a:gd name="T23" fmla="*/ 38 h 50"/>
                  <a:gd name="T24" fmla="*/ 20 w 42"/>
                  <a:gd name="T25" fmla="*/ 34 h 50"/>
                  <a:gd name="T26" fmla="*/ 20 w 42"/>
                  <a:gd name="T27" fmla="*/ 28 h 50"/>
                  <a:gd name="T28" fmla="*/ 20 w 42"/>
                  <a:gd name="T29" fmla="*/ 28 h 50"/>
                  <a:gd name="T30" fmla="*/ 24 w 42"/>
                  <a:gd name="T31" fmla="*/ 32 h 50"/>
                  <a:gd name="T32" fmla="*/ 28 w 42"/>
                  <a:gd name="T33" fmla="*/ 32 h 50"/>
                  <a:gd name="T34" fmla="*/ 30 w 42"/>
                  <a:gd name="T35" fmla="*/ 32 h 50"/>
                  <a:gd name="T36" fmla="*/ 30 w 42"/>
                  <a:gd name="T37" fmla="*/ 32 h 50"/>
                  <a:gd name="T38" fmla="*/ 38 w 42"/>
                  <a:gd name="T39" fmla="*/ 32 h 50"/>
                  <a:gd name="T40" fmla="*/ 42 w 42"/>
                  <a:gd name="T41" fmla="*/ 32 h 50"/>
                  <a:gd name="T42" fmla="*/ 42 w 42"/>
                  <a:gd name="T43" fmla="*/ 34 h 50"/>
                  <a:gd name="T44" fmla="*/ 42 w 42"/>
                  <a:gd name="T45" fmla="*/ 38 h 50"/>
                  <a:gd name="T46" fmla="*/ 42 w 42"/>
                  <a:gd name="T47" fmla="*/ 50 h 50"/>
                  <a:gd name="T48" fmla="*/ 34 w 42"/>
                  <a:gd name="T49" fmla="*/ 50 h 50"/>
                  <a:gd name="T50" fmla="*/ 30 w 42"/>
                  <a:gd name="T51" fmla="*/ 50 h 50"/>
                  <a:gd name="T52" fmla="*/ 30 w 42"/>
                  <a:gd name="T53" fmla="*/ 50 h 50"/>
                  <a:gd name="T54" fmla="*/ 4 w 42"/>
                  <a:gd name="T55" fmla="*/ 8 h 50"/>
                  <a:gd name="T56" fmla="*/ 4 w 42"/>
                  <a:gd name="T57" fmla="*/ 8 h 50"/>
                  <a:gd name="T58" fmla="*/ 0 w 42"/>
                  <a:gd name="T59" fmla="*/ 12 h 50"/>
                  <a:gd name="T60" fmla="*/ 0 w 42"/>
                  <a:gd name="T61" fmla="*/ 8 h 50"/>
                  <a:gd name="T62" fmla="*/ 0 w 42"/>
                  <a:gd name="T63" fmla="*/ 8 h 50"/>
                  <a:gd name="T64" fmla="*/ 0 w 42"/>
                  <a:gd name="T65" fmla="*/ 8 h 50"/>
                  <a:gd name="T66" fmla="*/ 0 w 42"/>
                  <a:gd name="T67" fmla="*/ 8 h 50"/>
                  <a:gd name="T68" fmla="*/ 0 w 42"/>
                  <a:gd name="T69" fmla="*/ 8 h 50"/>
                  <a:gd name="T70" fmla="*/ 4 w 42"/>
                  <a:gd name="T71" fmla="*/ 8 h 50"/>
                  <a:gd name="T72" fmla="*/ 4 w 42"/>
                  <a:gd name="T73" fmla="*/ 4 h 50"/>
                  <a:gd name="T74" fmla="*/ 4 w 42"/>
                  <a:gd name="T75" fmla="*/ 4 h 50"/>
                  <a:gd name="T76" fmla="*/ 8 w 42"/>
                  <a:gd name="T77" fmla="*/ 0 h 50"/>
                  <a:gd name="T78" fmla="*/ 8 w 42"/>
                  <a:gd name="T79" fmla="*/ 4 h 50"/>
                  <a:gd name="T80" fmla="*/ 8 w 42"/>
                  <a:gd name="T81" fmla="*/ 4 h 50"/>
                  <a:gd name="T82" fmla="*/ 8 w 42"/>
                  <a:gd name="T83" fmla="*/ 4 h 50"/>
                  <a:gd name="T84" fmla="*/ 8 w 42"/>
                  <a:gd name="T8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50">
                    <a:moveTo>
                      <a:pt x="30" y="50"/>
                    </a:moveTo>
                    <a:lnTo>
                      <a:pt x="28" y="50"/>
                    </a:lnTo>
                    <a:lnTo>
                      <a:pt x="28" y="50"/>
                    </a:lnTo>
                    <a:lnTo>
                      <a:pt x="28" y="50"/>
                    </a:lnTo>
                    <a:lnTo>
                      <a:pt x="28" y="50"/>
                    </a:lnTo>
                    <a:lnTo>
                      <a:pt x="24" y="50"/>
                    </a:lnTo>
                    <a:lnTo>
                      <a:pt x="24" y="50"/>
                    </a:lnTo>
                    <a:lnTo>
                      <a:pt x="24" y="50"/>
                    </a:lnTo>
                    <a:lnTo>
                      <a:pt x="24" y="50"/>
                    </a:lnTo>
                    <a:lnTo>
                      <a:pt x="24" y="50"/>
                    </a:lnTo>
                    <a:lnTo>
                      <a:pt x="24" y="50"/>
                    </a:lnTo>
                    <a:lnTo>
                      <a:pt x="20" y="50"/>
                    </a:lnTo>
                    <a:lnTo>
                      <a:pt x="20" y="50"/>
                    </a:lnTo>
                    <a:lnTo>
                      <a:pt x="20" y="50"/>
                    </a:lnTo>
                    <a:lnTo>
                      <a:pt x="20" y="50"/>
                    </a:lnTo>
                    <a:lnTo>
                      <a:pt x="20" y="50"/>
                    </a:lnTo>
                    <a:lnTo>
                      <a:pt x="20" y="46"/>
                    </a:lnTo>
                    <a:lnTo>
                      <a:pt x="20" y="46"/>
                    </a:lnTo>
                    <a:lnTo>
                      <a:pt x="20" y="46"/>
                    </a:lnTo>
                    <a:lnTo>
                      <a:pt x="20" y="50"/>
                    </a:lnTo>
                    <a:lnTo>
                      <a:pt x="16" y="50"/>
                    </a:lnTo>
                    <a:lnTo>
                      <a:pt x="16" y="46"/>
                    </a:lnTo>
                    <a:lnTo>
                      <a:pt x="16" y="46"/>
                    </a:lnTo>
                    <a:lnTo>
                      <a:pt x="16" y="46"/>
                    </a:lnTo>
                    <a:lnTo>
                      <a:pt x="16" y="46"/>
                    </a:lnTo>
                    <a:lnTo>
                      <a:pt x="16" y="46"/>
                    </a:lnTo>
                    <a:lnTo>
                      <a:pt x="16" y="46"/>
                    </a:lnTo>
                    <a:lnTo>
                      <a:pt x="16" y="46"/>
                    </a:lnTo>
                    <a:lnTo>
                      <a:pt x="16" y="42"/>
                    </a:lnTo>
                    <a:lnTo>
                      <a:pt x="16" y="42"/>
                    </a:lnTo>
                    <a:lnTo>
                      <a:pt x="16" y="42"/>
                    </a:lnTo>
                    <a:lnTo>
                      <a:pt x="20" y="38"/>
                    </a:lnTo>
                    <a:lnTo>
                      <a:pt x="16" y="38"/>
                    </a:lnTo>
                    <a:lnTo>
                      <a:pt x="16" y="38"/>
                    </a:lnTo>
                    <a:lnTo>
                      <a:pt x="20" y="38"/>
                    </a:lnTo>
                    <a:lnTo>
                      <a:pt x="20" y="38"/>
                    </a:lnTo>
                    <a:lnTo>
                      <a:pt x="20" y="34"/>
                    </a:lnTo>
                    <a:lnTo>
                      <a:pt x="20" y="34"/>
                    </a:lnTo>
                    <a:lnTo>
                      <a:pt x="20" y="34"/>
                    </a:lnTo>
                    <a:lnTo>
                      <a:pt x="20" y="32"/>
                    </a:lnTo>
                    <a:lnTo>
                      <a:pt x="20" y="32"/>
                    </a:lnTo>
                    <a:lnTo>
                      <a:pt x="20" y="28"/>
                    </a:lnTo>
                    <a:lnTo>
                      <a:pt x="20" y="28"/>
                    </a:lnTo>
                    <a:lnTo>
                      <a:pt x="20" y="28"/>
                    </a:lnTo>
                    <a:lnTo>
                      <a:pt x="20" y="28"/>
                    </a:lnTo>
                    <a:lnTo>
                      <a:pt x="24" y="28"/>
                    </a:lnTo>
                    <a:lnTo>
                      <a:pt x="24" y="28"/>
                    </a:lnTo>
                    <a:lnTo>
                      <a:pt x="24" y="32"/>
                    </a:lnTo>
                    <a:lnTo>
                      <a:pt x="24" y="32"/>
                    </a:lnTo>
                    <a:lnTo>
                      <a:pt x="24" y="32"/>
                    </a:lnTo>
                    <a:lnTo>
                      <a:pt x="28" y="32"/>
                    </a:lnTo>
                    <a:lnTo>
                      <a:pt x="28" y="32"/>
                    </a:lnTo>
                    <a:lnTo>
                      <a:pt x="28" y="32"/>
                    </a:lnTo>
                    <a:lnTo>
                      <a:pt x="30" y="32"/>
                    </a:lnTo>
                    <a:lnTo>
                      <a:pt x="30" y="32"/>
                    </a:lnTo>
                    <a:lnTo>
                      <a:pt x="30" y="32"/>
                    </a:lnTo>
                    <a:lnTo>
                      <a:pt x="30" y="32"/>
                    </a:lnTo>
                    <a:lnTo>
                      <a:pt x="30" y="32"/>
                    </a:lnTo>
                    <a:lnTo>
                      <a:pt x="30" y="32"/>
                    </a:lnTo>
                    <a:lnTo>
                      <a:pt x="38" y="32"/>
                    </a:lnTo>
                    <a:lnTo>
                      <a:pt x="42" y="32"/>
                    </a:lnTo>
                    <a:lnTo>
                      <a:pt x="42" y="32"/>
                    </a:lnTo>
                    <a:lnTo>
                      <a:pt x="42" y="32"/>
                    </a:lnTo>
                    <a:lnTo>
                      <a:pt x="42" y="32"/>
                    </a:lnTo>
                    <a:lnTo>
                      <a:pt x="42" y="32"/>
                    </a:lnTo>
                    <a:lnTo>
                      <a:pt x="42" y="34"/>
                    </a:lnTo>
                    <a:lnTo>
                      <a:pt x="42" y="34"/>
                    </a:lnTo>
                    <a:lnTo>
                      <a:pt x="42" y="38"/>
                    </a:lnTo>
                    <a:lnTo>
                      <a:pt x="42" y="38"/>
                    </a:lnTo>
                    <a:lnTo>
                      <a:pt x="42" y="38"/>
                    </a:lnTo>
                    <a:lnTo>
                      <a:pt x="42" y="42"/>
                    </a:lnTo>
                    <a:lnTo>
                      <a:pt x="42" y="50"/>
                    </a:lnTo>
                    <a:lnTo>
                      <a:pt x="42" y="50"/>
                    </a:lnTo>
                    <a:lnTo>
                      <a:pt x="38" y="50"/>
                    </a:lnTo>
                    <a:lnTo>
                      <a:pt x="34" y="50"/>
                    </a:lnTo>
                    <a:lnTo>
                      <a:pt x="34" y="50"/>
                    </a:lnTo>
                    <a:lnTo>
                      <a:pt x="30" y="50"/>
                    </a:lnTo>
                    <a:lnTo>
                      <a:pt x="30" y="50"/>
                    </a:lnTo>
                    <a:lnTo>
                      <a:pt x="30" y="50"/>
                    </a:lnTo>
                    <a:lnTo>
                      <a:pt x="30" y="50"/>
                    </a:lnTo>
                    <a:lnTo>
                      <a:pt x="30" y="50"/>
                    </a:lnTo>
                    <a:close/>
                    <a:moveTo>
                      <a:pt x="8" y="4"/>
                    </a:moveTo>
                    <a:lnTo>
                      <a:pt x="8" y="4"/>
                    </a:lnTo>
                    <a:lnTo>
                      <a:pt x="4" y="8"/>
                    </a:lnTo>
                    <a:lnTo>
                      <a:pt x="4" y="8"/>
                    </a:lnTo>
                    <a:lnTo>
                      <a:pt x="4" y="8"/>
                    </a:lnTo>
                    <a:lnTo>
                      <a:pt x="4" y="8"/>
                    </a:lnTo>
                    <a:lnTo>
                      <a:pt x="4" y="12"/>
                    </a:lnTo>
                    <a:lnTo>
                      <a:pt x="4" y="12"/>
                    </a:lnTo>
                    <a:lnTo>
                      <a:pt x="0" y="12"/>
                    </a:lnTo>
                    <a:lnTo>
                      <a:pt x="0" y="12"/>
                    </a:lnTo>
                    <a:lnTo>
                      <a:pt x="0" y="12"/>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4" y="8"/>
                    </a:lnTo>
                    <a:lnTo>
                      <a:pt x="4" y="8"/>
                    </a:lnTo>
                    <a:lnTo>
                      <a:pt x="4" y="8"/>
                    </a:lnTo>
                    <a:lnTo>
                      <a:pt x="4" y="4"/>
                    </a:lnTo>
                    <a:lnTo>
                      <a:pt x="4" y="4"/>
                    </a:lnTo>
                    <a:lnTo>
                      <a:pt x="4" y="4"/>
                    </a:lnTo>
                    <a:lnTo>
                      <a:pt x="4" y="4"/>
                    </a:lnTo>
                    <a:lnTo>
                      <a:pt x="4" y="4"/>
                    </a:lnTo>
                    <a:lnTo>
                      <a:pt x="4" y="0"/>
                    </a:lnTo>
                    <a:lnTo>
                      <a:pt x="4" y="0"/>
                    </a:lnTo>
                    <a:lnTo>
                      <a:pt x="8" y="0"/>
                    </a:lnTo>
                    <a:lnTo>
                      <a:pt x="8" y="0"/>
                    </a:lnTo>
                    <a:lnTo>
                      <a:pt x="8" y="0"/>
                    </a:lnTo>
                    <a:lnTo>
                      <a:pt x="8" y="4"/>
                    </a:lnTo>
                    <a:lnTo>
                      <a:pt x="8" y="4"/>
                    </a:lnTo>
                    <a:lnTo>
                      <a:pt x="8" y="4"/>
                    </a:lnTo>
                    <a:lnTo>
                      <a:pt x="8" y="4"/>
                    </a:lnTo>
                    <a:lnTo>
                      <a:pt x="8" y="4"/>
                    </a:lnTo>
                    <a:lnTo>
                      <a:pt x="8" y="4"/>
                    </a:lnTo>
                    <a:lnTo>
                      <a:pt x="8" y="4"/>
                    </a:lnTo>
                    <a:lnTo>
                      <a:pt x="8" y="4"/>
                    </a:lnTo>
                    <a:lnTo>
                      <a:pt x="8" y="4"/>
                    </a:lnTo>
                    <a:lnTo>
                      <a:pt x="8" y="4"/>
                    </a:lnTo>
                    <a:lnTo>
                      <a:pt x="8"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4" name="Freeform 144">
                <a:extLst>
                  <a:ext uri="{FF2B5EF4-FFF2-40B4-BE49-F238E27FC236}">
                    <a16:creationId xmlns:a16="http://schemas.microsoft.com/office/drawing/2014/main" id="{954B409C-9A86-409B-B4E8-234F723A95A1}"/>
                  </a:ext>
                </a:extLst>
              </p:cNvPr>
              <p:cNvSpPr>
                <a:spLocks noEditPoints="1"/>
              </p:cNvSpPr>
              <p:nvPr/>
            </p:nvSpPr>
            <p:spPr bwMode="auto">
              <a:xfrm>
                <a:off x="7294115" y="4025252"/>
                <a:ext cx="190536" cy="196719"/>
              </a:xfrm>
              <a:custGeom>
                <a:avLst/>
                <a:gdLst>
                  <a:gd name="T0" fmla="*/ 42 w 98"/>
                  <a:gd name="T1" fmla="*/ 34 h 100"/>
                  <a:gd name="T2" fmla="*/ 46 w 98"/>
                  <a:gd name="T3" fmla="*/ 44 h 100"/>
                  <a:gd name="T4" fmla="*/ 46 w 98"/>
                  <a:gd name="T5" fmla="*/ 44 h 100"/>
                  <a:gd name="T6" fmla="*/ 48 w 98"/>
                  <a:gd name="T7" fmla="*/ 52 h 100"/>
                  <a:gd name="T8" fmla="*/ 48 w 98"/>
                  <a:gd name="T9" fmla="*/ 48 h 100"/>
                  <a:gd name="T10" fmla="*/ 48 w 98"/>
                  <a:gd name="T11" fmla="*/ 44 h 100"/>
                  <a:gd name="T12" fmla="*/ 52 w 98"/>
                  <a:gd name="T13" fmla="*/ 52 h 100"/>
                  <a:gd name="T14" fmla="*/ 56 w 98"/>
                  <a:gd name="T15" fmla="*/ 52 h 100"/>
                  <a:gd name="T16" fmla="*/ 64 w 98"/>
                  <a:gd name="T17" fmla="*/ 60 h 100"/>
                  <a:gd name="T18" fmla="*/ 72 w 98"/>
                  <a:gd name="T19" fmla="*/ 68 h 100"/>
                  <a:gd name="T20" fmla="*/ 74 w 98"/>
                  <a:gd name="T21" fmla="*/ 72 h 100"/>
                  <a:gd name="T22" fmla="*/ 82 w 98"/>
                  <a:gd name="T23" fmla="*/ 74 h 100"/>
                  <a:gd name="T24" fmla="*/ 82 w 98"/>
                  <a:gd name="T25" fmla="*/ 78 h 100"/>
                  <a:gd name="T26" fmla="*/ 86 w 98"/>
                  <a:gd name="T27" fmla="*/ 82 h 100"/>
                  <a:gd name="T28" fmla="*/ 90 w 98"/>
                  <a:gd name="T29" fmla="*/ 86 h 100"/>
                  <a:gd name="T30" fmla="*/ 94 w 98"/>
                  <a:gd name="T31" fmla="*/ 94 h 100"/>
                  <a:gd name="T32" fmla="*/ 98 w 98"/>
                  <a:gd name="T33" fmla="*/ 94 h 100"/>
                  <a:gd name="T34" fmla="*/ 90 w 98"/>
                  <a:gd name="T35" fmla="*/ 100 h 100"/>
                  <a:gd name="T36" fmla="*/ 86 w 98"/>
                  <a:gd name="T37" fmla="*/ 98 h 100"/>
                  <a:gd name="T38" fmla="*/ 86 w 98"/>
                  <a:gd name="T39" fmla="*/ 98 h 100"/>
                  <a:gd name="T40" fmla="*/ 82 w 98"/>
                  <a:gd name="T41" fmla="*/ 94 h 100"/>
                  <a:gd name="T42" fmla="*/ 78 w 98"/>
                  <a:gd name="T43" fmla="*/ 90 h 100"/>
                  <a:gd name="T44" fmla="*/ 78 w 98"/>
                  <a:gd name="T45" fmla="*/ 86 h 100"/>
                  <a:gd name="T46" fmla="*/ 74 w 98"/>
                  <a:gd name="T47" fmla="*/ 82 h 100"/>
                  <a:gd name="T48" fmla="*/ 68 w 98"/>
                  <a:gd name="T49" fmla="*/ 78 h 100"/>
                  <a:gd name="T50" fmla="*/ 68 w 98"/>
                  <a:gd name="T51" fmla="*/ 74 h 100"/>
                  <a:gd name="T52" fmla="*/ 64 w 98"/>
                  <a:gd name="T53" fmla="*/ 68 h 100"/>
                  <a:gd name="T54" fmla="*/ 60 w 98"/>
                  <a:gd name="T55" fmla="*/ 68 h 100"/>
                  <a:gd name="T56" fmla="*/ 56 w 98"/>
                  <a:gd name="T57" fmla="*/ 64 h 100"/>
                  <a:gd name="T58" fmla="*/ 52 w 98"/>
                  <a:gd name="T59" fmla="*/ 64 h 100"/>
                  <a:gd name="T60" fmla="*/ 48 w 98"/>
                  <a:gd name="T61" fmla="*/ 64 h 100"/>
                  <a:gd name="T62" fmla="*/ 42 w 98"/>
                  <a:gd name="T63" fmla="*/ 64 h 100"/>
                  <a:gd name="T64" fmla="*/ 38 w 98"/>
                  <a:gd name="T65" fmla="*/ 60 h 100"/>
                  <a:gd name="T66" fmla="*/ 34 w 98"/>
                  <a:gd name="T67" fmla="*/ 64 h 100"/>
                  <a:gd name="T68" fmla="*/ 26 w 98"/>
                  <a:gd name="T69" fmla="*/ 60 h 100"/>
                  <a:gd name="T70" fmla="*/ 22 w 98"/>
                  <a:gd name="T71" fmla="*/ 56 h 100"/>
                  <a:gd name="T72" fmla="*/ 18 w 98"/>
                  <a:gd name="T73" fmla="*/ 72 h 100"/>
                  <a:gd name="T74" fmla="*/ 12 w 98"/>
                  <a:gd name="T75" fmla="*/ 64 h 100"/>
                  <a:gd name="T76" fmla="*/ 12 w 98"/>
                  <a:gd name="T77" fmla="*/ 68 h 100"/>
                  <a:gd name="T78" fmla="*/ 4 w 98"/>
                  <a:gd name="T79" fmla="*/ 68 h 100"/>
                  <a:gd name="T80" fmla="*/ 0 w 98"/>
                  <a:gd name="T81" fmla="*/ 52 h 100"/>
                  <a:gd name="T82" fmla="*/ 4 w 98"/>
                  <a:gd name="T83" fmla="*/ 42 h 100"/>
                  <a:gd name="T84" fmla="*/ 8 w 98"/>
                  <a:gd name="T85" fmla="*/ 34 h 100"/>
                  <a:gd name="T86" fmla="*/ 8 w 98"/>
                  <a:gd name="T87" fmla="*/ 26 h 100"/>
                  <a:gd name="T88" fmla="*/ 8 w 98"/>
                  <a:gd name="T89" fmla="*/ 18 h 100"/>
                  <a:gd name="T90" fmla="*/ 16 w 98"/>
                  <a:gd name="T91" fmla="*/ 18 h 100"/>
                  <a:gd name="T92" fmla="*/ 16 w 98"/>
                  <a:gd name="T93" fmla="*/ 16 h 100"/>
                  <a:gd name="T94" fmla="*/ 22 w 98"/>
                  <a:gd name="T95" fmla="*/ 12 h 100"/>
                  <a:gd name="T96" fmla="*/ 30 w 98"/>
                  <a:gd name="T97" fmla="*/ 8 h 100"/>
                  <a:gd name="T98" fmla="*/ 34 w 98"/>
                  <a:gd name="T99" fmla="*/ 4 h 100"/>
                  <a:gd name="T100" fmla="*/ 38 w 98"/>
                  <a:gd name="T101" fmla="*/ 16 h 100"/>
                  <a:gd name="T102" fmla="*/ 42 w 98"/>
                  <a:gd name="T103" fmla="*/ 26 h 100"/>
                  <a:gd name="T104" fmla="*/ 42 w 98"/>
                  <a:gd name="T105" fmla="*/ 30 h 100"/>
                  <a:gd name="T106" fmla="*/ 52 w 98"/>
                  <a:gd name="T107" fmla="*/ 42 h 100"/>
                  <a:gd name="T108" fmla="*/ 52 w 98"/>
                  <a:gd name="T109" fmla="*/ 42 h 100"/>
                  <a:gd name="T110" fmla="*/ 56 w 98"/>
                  <a:gd name="T111" fmla="*/ 42 h 100"/>
                  <a:gd name="T112" fmla="*/ 56 w 98"/>
                  <a:gd name="T113" fmla="*/ 42 h 100"/>
                  <a:gd name="T114" fmla="*/ 56 w 98"/>
                  <a:gd name="T115" fmla="*/ 44 h 100"/>
                  <a:gd name="T116" fmla="*/ 52 w 98"/>
                  <a:gd name="T117" fmla="*/ 42 h 100"/>
                  <a:gd name="T118" fmla="*/ 52 w 98"/>
                  <a:gd name="T119" fmla="*/ 42 h 100"/>
                  <a:gd name="T120" fmla="*/ 52 w 98"/>
                  <a:gd name="T121" fmla="*/ 42 h 100"/>
                  <a:gd name="T122" fmla="*/ 52 w 98"/>
                  <a:gd name="T123"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 h="100">
                    <a:moveTo>
                      <a:pt x="42" y="30"/>
                    </a:moveTo>
                    <a:lnTo>
                      <a:pt x="42" y="30"/>
                    </a:lnTo>
                    <a:lnTo>
                      <a:pt x="42" y="30"/>
                    </a:lnTo>
                    <a:lnTo>
                      <a:pt x="42" y="34"/>
                    </a:lnTo>
                    <a:lnTo>
                      <a:pt x="42" y="34"/>
                    </a:lnTo>
                    <a:lnTo>
                      <a:pt x="42" y="34"/>
                    </a:lnTo>
                    <a:lnTo>
                      <a:pt x="42" y="38"/>
                    </a:lnTo>
                    <a:lnTo>
                      <a:pt x="42" y="38"/>
                    </a:lnTo>
                    <a:lnTo>
                      <a:pt x="42" y="38"/>
                    </a:lnTo>
                    <a:lnTo>
                      <a:pt x="46" y="42"/>
                    </a:lnTo>
                    <a:lnTo>
                      <a:pt x="46" y="42"/>
                    </a:lnTo>
                    <a:lnTo>
                      <a:pt x="46" y="44"/>
                    </a:lnTo>
                    <a:lnTo>
                      <a:pt x="46" y="44"/>
                    </a:lnTo>
                    <a:lnTo>
                      <a:pt x="46" y="44"/>
                    </a:lnTo>
                    <a:lnTo>
                      <a:pt x="46" y="44"/>
                    </a:lnTo>
                    <a:lnTo>
                      <a:pt x="46" y="44"/>
                    </a:lnTo>
                    <a:lnTo>
                      <a:pt x="46" y="44"/>
                    </a:lnTo>
                    <a:lnTo>
                      <a:pt x="46" y="44"/>
                    </a:lnTo>
                    <a:lnTo>
                      <a:pt x="46" y="44"/>
                    </a:lnTo>
                    <a:lnTo>
                      <a:pt x="48" y="48"/>
                    </a:lnTo>
                    <a:lnTo>
                      <a:pt x="48" y="48"/>
                    </a:lnTo>
                    <a:lnTo>
                      <a:pt x="48" y="48"/>
                    </a:lnTo>
                    <a:lnTo>
                      <a:pt x="48" y="52"/>
                    </a:lnTo>
                    <a:lnTo>
                      <a:pt x="48" y="52"/>
                    </a:lnTo>
                    <a:lnTo>
                      <a:pt x="48" y="52"/>
                    </a:lnTo>
                    <a:lnTo>
                      <a:pt x="48" y="52"/>
                    </a:lnTo>
                    <a:lnTo>
                      <a:pt x="48" y="52"/>
                    </a:lnTo>
                    <a:lnTo>
                      <a:pt x="48" y="52"/>
                    </a:lnTo>
                    <a:lnTo>
                      <a:pt x="48" y="52"/>
                    </a:lnTo>
                    <a:lnTo>
                      <a:pt x="48" y="48"/>
                    </a:lnTo>
                    <a:lnTo>
                      <a:pt x="48" y="48"/>
                    </a:lnTo>
                    <a:lnTo>
                      <a:pt x="48" y="48"/>
                    </a:lnTo>
                    <a:lnTo>
                      <a:pt x="48" y="48"/>
                    </a:lnTo>
                    <a:lnTo>
                      <a:pt x="48" y="44"/>
                    </a:lnTo>
                    <a:lnTo>
                      <a:pt x="48" y="44"/>
                    </a:lnTo>
                    <a:lnTo>
                      <a:pt x="48" y="44"/>
                    </a:lnTo>
                    <a:lnTo>
                      <a:pt x="52" y="48"/>
                    </a:lnTo>
                    <a:lnTo>
                      <a:pt x="52" y="48"/>
                    </a:lnTo>
                    <a:lnTo>
                      <a:pt x="52" y="48"/>
                    </a:lnTo>
                    <a:lnTo>
                      <a:pt x="52" y="48"/>
                    </a:lnTo>
                    <a:lnTo>
                      <a:pt x="52" y="52"/>
                    </a:lnTo>
                    <a:lnTo>
                      <a:pt x="52" y="52"/>
                    </a:lnTo>
                    <a:lnTo>
                      <a:pt x="52" y="52"/>
                    </a:lnTo>
                    <a:lnTo>
                      <a:pt x="52" y="56"/>
                    </a:lnTo>
                    <a:lnTo>
                      <a:pt x="56" y="56"/>
                    </a:lnTo>
                    <a:lnTo>
                      <a:pt x="56" y="56"/>
                    </a:lnTo>
                    <a:lnTo>
                      <a:pt x="56" y="56"/>
                    </a:lnTo>
                    <a:lnTo>
                      <a:pt x="56" y="52"/>
                    </a:lnTo>
                    <a:lnTo>
                      <a:pt x="60" y="52"/>
                    </a:lnTo>
                    <a:lnTo>
                      <a:pt x="60" y="56"/>
                    </a:lnTo>
                    <a:lnTo>
                      <a:pt x="60" y="56"/>
                    </a:lnTo>
                    <a:lnTo>
                      <a:pt x="64" y="56"/>
                    </a:lnTo>
                    <a:lnTo>
                      <a:pt x="64" y="56"/>
                    </a:lnTo>
                    <a:lnTo>
                      <a:pt x="64" y="60"/>
                    </a:lnTo>
                    <a:lnTo>
                      <a:pt x="64" y="60"/>
                    </a:lnTo>
                    <a:lnTo>
                      <a:pt x="64" y="60"/>
                    </a:lnTo>
                    <a:lnTo>
                      <a:pt x="68" y="60"/>
                    </a:lnTo>
                    <a:lnTo>
                      <a:pt x="72" y="64"/>
                    </a:lnTo>
                    <a:lnTo>
                      <a:pt x="72" y="64"/>
                    </a:lnTo>
                    <a:lnTo>
                      <a:pt x="72" y="68"/>
                    </a:lnTo>
                    <a:lnTo>
                      <a:pt x="74" y="68"/>
                    </a:lnTo>
                    <a:lnTo>
                      <a:pt x="74" y="72"/>
                    </a:lnTo>
                    <a:lnTo>
                      <a:pt x="74" y="72"/>
                    </a:lnTo>
                    <a:lnTo>
                      <a:pt x="74" y="72"/>
                    </a:lnTo>
                    <a:lnTo>
                      <a:pt x="74" y="72"/>
                    </a:lnTo>
                    <a:lnTo>
                      <a:pt x="74" y="72"/>
                    </a:lnTo>
                    <a:lnTo>
                      <a:pt x="78" y="74"/>
                    </a:lnTo>
                    <a:lnTo>
                      <a:pt x="78" y="74"/>
                    </a:lnTo>
                    <a:lnTo>
                      <a:pt x="78" y="74"/>
                    </a:lnTo>
                    <a:lnTo>
                      <a:pt x="78" y="74"/>
                    </a:lnTo>
                    <a:lnTo>
                      <a:pt x="82" y="74"/>
                    </a:lnTo>
                    <a:lnTo>
                      <a:pt x="82" y="74"/>
                    </a:lnTo>
                    <a:lnTo>
                      <a:pt x="82" y="78"/>
                    </a:lnTo>
                    <a:lnTo>
                      <a:pt x="82" y="78"/>
                    </a:lnTo>
                    <a:lnTo>
                      <a:pt x="82" y="78"/>
                    </a:lnTo>
                    <a:lnTo>
                      <a:pt x="82" y="78"/>
                    </a:lnTo>
                    <a:lnTo>
                      <a:pt x="82" y="78"/>
                    </a:lnTo>
                    <a:lnTo>
                      <a:pt x="82" y="78"/>
                    </a:lnTo>
                    <a:lnTo>
                      <a:pt x="82" y="78"/>
                    </a:lnTo>
                    <a:lnTo>
                      <a:pt x="82" y="78"/>
                    </a:lnTo>
                    <a:lnTo>
                      <a:pt x="82" y="78"/>
                    </a:lnTo>
                    <a:lnTo>
                      <a:pt x="86" y="78"/>
                    </a:lnTo>
                    <a:lnTo>
                      <a:pt x="86" y="82"/>
                    </a:lnTo>
                    <a:lnTo>
                      <a:pt x="86" y="82"/>
                    </a:lnTo>
                    <a:lnTo>
                      <a:pt x="86" y="82"/>
                    </a:lnTo>
                    <a:lnTo>
                      <a:pt x="86" y="86"/>
                    </a:lnTo>
                    <a:lnTo>
                      <a:pt x="86" y="86"/>
                    </a:lnTo>
                    <a:lnTo>
                      <a:pt x="86" y="86"/>
                    </a:lnTo>
                    <a:lnTo>
                      <a:pt x="90" y="86"/>
                    </a:lnTo>
                    <a:lnTo>
                      <a:pt x="90" y="86"/>
                    </a:lnTo>
                    <a:lnTo>
                      <a:pt x="90" y="90"/>
                    </a:lnTo>
                    <a:lnTo>
                      <a:pt x="90" y="90"/>
                    </a:lnTo>
                    <a:lnTo>
                      <a:pt x="90" y="90"/>
                    </a:lnTo>
                    <a:lnTo>
                      <a:pt x="90" y="90"/>
                    </a:lnTo>
                    <a:lnTo>
                      <a:pt x="94" y="94"/>
                    </a:lnTo>
                    <a:lnTo>
                      <a:pt x="94" y="94"/>
                    </a:lnTo>
                    <a:lnTo>
                      <a:pt x="94" y="94"/>
                    </a:lnTo>
                    <a:lnTo>
                      <a:pt x="94" y="90"/>
                    </a:lnTo>
                    <a:lnTo>
                      <a:pt x="94" y="90"/>
                    </a:lnTo>
                    <a:lnTo>
                      <a:pt x="94" y="90"/>
                    </a:lnTo>
                    <a:lnTo>
                      <a:pt x="98" y="94"/>
                    </a:lnTo>
                    <a:lnTo>
                      <a:pt x="98" y="94"/>
                    </a:lnTo>
                    <a:lnTo>
                      <a:pt x="98" y="94"/>
                    </a:lnTo>
                    <a:lnTo>
                      <a:pt x="94" y="94"/>
                    </a:lnTo>
                    <a:lnTo>
                      <a:pt x="90" y="98"/>
                    </a:lnTo>
                    <a:lnTo>
                      <a:pt x="90" y="98"/>
                    </a:lnTo>
                    <a:lnTo>
                      <a:pt x="90" y="98"/>
                    </a:lnTo>
                    <a:lnTo>
                      <a:pt x="90" y="100"/>
                    </a:lnTo>
                    <a:lnTo>
                      <a:pt x="90" y="100"/>
                    </a:lnTo>
                    <a:lnTo>
                      <a:pt x="90" y="98"/>
                    </a:lnTo>
                    <a:lnTo>
                      <a:pt x="90" y="98"/>
                    </a:lnTo>
                    <a:lnTo>
                      <a:pt x="90" y="98"/>
                    </a:lnTo>
                    <a:lnTo>
                      <a:pt x="86" y="98"/>
                    </a:lnTo>
                    <a:lnTo>
                      <a:pt x="86" y="98"/>
                    </a:lnTo>
                    <a:lnTo>
                      <a:pt x="86" y="98"/>
                    </a:lnTo>
                    <a:lnTo>
                      <a:pt x="86" y="98"/>
                    </a:lnTo>
                    <a:lnTo>
                      <a:pt x="86" y="98"/>
                    </a:lnTo>
                    <a:lnTo>
                      <a:pt x="86" y="98"/>
                    </a:lnTo>
                    <a:lnTo>
                      <a:pt x="86" y="98"/>
                    </a:lnTo>
                    <a:lnTo>
                      <a:pt x="86" y="98"/>
                    </a:lnTo>
                    <a:lnTo>
                      <a:pt x="86" y="98"/>
                    </a:lnTo>
                    <a:lnTo>
                      <a:pt x="82" y="98"/>
                    </a:lnTo>
                    <a:lnTo>
                      <a:pt x="82" y="94"/>
                    </a:lnTo>
                    <a:lnTo>
                      <a:pt x="82" y="94"/>
                    </a:lnTo>
                    <a:lnTo>
                      <a:pt x="82" y="94"/>
                    </a:lnTo>
                    <a:lnTo>
                      <a:pt x="82" y="94"/>
                    </a:lnTo>
                    <a:lnTo>
                      <a:pt x="82" y="94"/>
                    </a:lnTo>
                    <a:lnTo>
                      <a:pt x="82" y="94"/>
                    </a:lnTo>
                    <a:lnTo>
                      <a:pt x="82" y="94"/>
                    </a:lnTo>
                    <a:lnTo>
                      <a:pt x="82" y="90"/>
                    </a:lnTo>
                    <a:lnTo>
                      <a:pt x="78" y="90"/>
                    </a:lnTo>
                    <a:lnTo>
                      <a:pt x="78" y="90"/>
                    </a:lnTo>
                    <a:lnTo>
                      <a:pt x="78" y="90"/>
                    </a:lnTo>
                    <a:lnTo>
                      <a:pt x="78" y="90"/>
                    </a:lnTo>
                    <a:lnTo>
                      <a:pt x="78" y="90"/>
                    </a:lnTo>
                    <a:lnTo>
                      <a:pt x="78" y="90"/>
                    </a:lnTo>
                    <a:lnTo>
                      <a:pt x="78" y="86"/>
                    </a:lnTo>
                    <a:lnTo>
                      <a:pt x="78" y="86"/>
                    </a:lnTo>
                    <a:lnTo>
                      <a:pt x="78" y="86"/>
                    </a:lnTo>
                    <a:lnTo>
                      <a:pt x="78" y="86"/>
                    </a:lnTo>
                    <a:lnTo>
                      <a:pt x="78" y="86"/>
                    </a:lnTo>
                    <a:lnTo>
                      <a:pt x="74" y="86"/>
                    </a:lnTo>
                    <a:lnTo>
                      <a:pt x="74" y="82"/>
                    </a:lnTo>
                    <a:lnTo>
                      <a:pt x="74" y="82"/>
                    </a:lnTo>
                    <a:lnTo>
                      <a:pt x="74" y="82"/>
                    </a:lnTo>
                    <a:lnTo>
                      <a:pt x="74" y="82"/>
                    </a:lnTo>
                    <a:lnTo>
                      <a:pt x="74" y="82"/>
                    </a:lnTo>
                    <a:lnTo>
                      <a:pt x="72" y="82"/>
                    </a:lnTo>
                    <a:lnTo>
                      <a:pt x="68" y="78"/>
                    </a:lnTo>
                    <a:lnTo>
                      <a:pt x="68" y="78"/>
                    </a:lnTo>
                    <a:lnTo>
                      <a:pt x="68" y="78"/>
                    </a:lnTo>
                    <a:lnTo>
                      <a:pt x="68" y="74"/>
                    </a:lnTo>
                    <a:lnTo>
                      <a:pt x="68" y="74"/>
                    </a:lnTo>
                    <a:lnTo>
                      <a:pt x="68" y="74"/>
                    </a:lnTo>
                    <a:lnTo>
                      <a:pt x="68" y="74"/>
                    </a:lnTo>
                    <a:lnTo>
                      <a:pt x="68" y="74"/>
                    </a:lnTo>
                    <a:lnTo>
                      <a:pt x="68" y="72"/>
                    </a:lnTo>
                    <a:lnTo>
                      <a:pt x="64" y="72"/>
                    </a:lnTo>
                    <a:lnTo>
                      <a:pt x="64" y="72"/>
                    </a:lnTo>
                    <a:lnTo>
                      <a:pt x="64" y="68"/>
                    </a:lnTo>
                    <a:lnTo>
                      <a:pt x="64" y="68"/>
                    </a:lnTo>
                    <a:lnTo>
                      <a:pt x="64" y="68"/>
                    </a:lnTo>
                    <a:lnTo>
                      <a:pt x="60" y="68"/>
                    </a:lnTo>
                    <a:lnTo>
                      <a:pt x="60" y="68"/>
                    </a:lnTo>
                    <a:lnTo>
                      <a:pt x="60" y="68"/>
                    </a:lnTo>
                    <a:lnTo>
                      <a:pt x="60" y="68"/>
                    </a:lnTo>
                    <a:lnTo>
                      <a:pt x="60" y="68"/>
                    </a:lnTo>
                    <a:lnTo>
                      <a:pt x="60" y="68"/>
                    </a:lnTo>
                    <a:lnTo>
                      <a:pt x="56" y="68"/>
                    </a:lnTo>
                    <a:lnTo>
                      <a:pt x="56" y="68"/>
                    </a:lnTo>
                    <a:lnTo>
                      <a:pt x="56" y="64"/>
                    </a:lnTo>
                    <a:lnTo>
                      <a:pt x="56" y="64"/>
                    </a:lnTo>
                    <a:lnTo>
                      <a:pt x="56" y="64"/>
                    </a:lnTo>
                    <a:lnTo>
                      <a:pt x="56" y="64"/>
                    </a:lnTo>
                    <a:lnTo>
                      <a:pt x="56" y="64"/>
                    </a:lnTo>
                    <a:lnTo>
                      <a:pt x="52" y="64"/>
                    </a:lnTo>
                    <a:lnTo>
                      <a:pt x="52" y="64"/>
                    </a:lnTo>
                    <a:lnTo>
                      <a:pt x="52" y="64"/>
                    </a:lnTo>
                    <a:lnTo>
                      <a:pt x="52" y="64"/>
                    </a:lnTo>
                    <a:lnTo>
                      <a:pt x="52" y="64"/>
                    </a:lnTo>
                    <a:lnTo>
                      <a:pt x="48" y="64"/>
                    </a:lnTo>
                    <a:lnTo>
                      <a:pt x="48" y="64"/>
                    </a:lnTo>
                    <a:lnTo>
                      <a:pt x="48" y="64"/>
                    </a:lnTo>
                    <a:lnTo>
                      <a:pt x="48" y="64"/>
                    </a:lnTo>
                    <a:lnTo>
                      <a:pt x="48" y="64"/>
                    </a:lnTo>
                    <a:lnTo>
                      <a:pt x="48" y="64"/>
                    </a:lnTo>
                    <a:lnTo>
                      <a:pt x="48" y="64"/>
                    </a:lnTo>
                    <a:lnTo>
                      <a:pt x="46" y="64"/>
                    </a:lnTo>
                    <a:lnTo>
                      <a:pt x="46" y="60"/>
                    </a:lnTo>
                    <a:lnTo>
                      <a:pt x="46" y="64"/>
                    </a:lnTo>
                    <a:lnTo>
                      <a:pt x="42" y="64"/>
                    </a:lnTo>
                    <a:lnTo>
                      <a:pt x="42" y="64"/>
                    </a:lnTo>
                    <a:lnTo>
                      <a:pt x="42" y="64"/>
                    </a:lnTo>
                    <a:lnTo>
                      <a:pt x="42" y="64"/>
                    </a:lnTo>
                    <a:lnTo>
                      <a:pt x="42" y="60"/>
                    </a:lnTo>
                    <a:lnTo>
                      <a:pt x="42" y="60"/>
                    </a:lnTo>
                    <a:lnTo>
                      <a:pt x="42" y="60"/>
                    </a:lnTo>
                    <a:lnTo>
                      <a:pt x="38" y="60"/>
                    </a:lnTo>
                    <a:lnTo>
                      <a:pt x="38" y="60"/>
                    </a:lnTo>
                    <a:lnTo>
                      <a:pt x="38" y="60"/>
                    </a:lnTo>
                    <a:lnTo>
                      <a:pt x="38" y="60"/>
                    </a:lnTo>
                    <a:lnTo>
                      <a:pt x="38" y="64"/>
                    </a:lnTo>
                    <a:lnTo>
                      <a:pt x="38" y="64"/>
                    </a:lnTo>
                    <a:lnTo>
                      <a:pt x="34" y="64"/>
                    </a:lnTo>
                    <a:lnTo>
                      <a:pt x="30" y="64"/>
                    </a:lnTo>
                    <a:lnTo>
                      <a:pt x="30" y="64"/>
                    </a:lnTo>
                    <a:lnTo>
                      <a:pt x="26" y="64"/>
                    </a:lnTo>
                    <a:lnTo>
                      <a:pt x="26" y="60"/>
                    </a:lnTo>
                    <a:lnTo>
                      <a:pt x="26" y="60"/>
                    </a:lnTo>
                    <a:lnTo>
                      <a:pt x="26" y="60"/>
                    </a:lnTo>
                    <a:lnTo>
                      <a:pt x="26" y="60"/>
                    </a:lnTo>
                    <a:lnTo>
                      <a:pt x="26" y="60"/>
                    </a:lnTo>
                    <a:lnTo>
                      <a:pt x="22" y="60"/>
                    </a:lnTo>
                    <a:lnTo>
                      <a:pt x="22" y="60"/>
                    </a:lnTo>
                    <a:lnTo>
                      <a:pt x="22" y="56"/>
                    </a:lnTo>
                    <a:lnTo>
                      <a:pt x="22" y="56"/>
                    </a:lnTo>
                    <a:lnTo>
                      <a:pt x="22" y="56"/>
                    </a:lnTo>
                    <a:lnTo>
                      <a:pt x="22" y="56"/>
                    </a:lnTo>
                    <a:lnTo>
                      <a:pt x="22" y="56"/>
                    </a:lnTo>
                    <a:lnTo>
                      <a:pt x="22" y="60"/>
                    </a:lnTo>
                    <a:lnTo>
                      <a:pt x="18" y="64"/>
                    </a:lnTo>
                    <a:lnTo>
                      <a:pt x="18" y="72"/>
                    </a:lnTo>
                    <a:lnTo>
                      <a:pt x="16" y="72"/>
                    </a:lnTo>
                    <a:lnTo>
                      <a:pt x="16" y="68"/>
                    </a:lnTo>
                    <a:lnTo>
                      <a:pt x="16" y="64"/>
                    </a:lnTo>
                    <a:lnTo>
                      <a:pt x="16" y="64"/>
                    </a:lnTo>
                    <a:lnTo>
                      <a:pt x="16" y="64"/>
                    </a:lnTo>
                    <a:lnTo>
                      <a:pt x="12" y="64"/>
                    </a:lnTo>
                    <a:lnTo>
                      <a:pt x="12" y="64"/>
                    </a:lnTo>
                    <a:lnTo>
                      <a:pt x="12" y="64"/>
                    </a:lnTo>
                    <a:lnTo>
                      <a:pt x="12" y="64"/>
                    </a:lnTo>
                    <a:lnTo>
                      <a:pt x="12" y="64"/>
                    </a:lnTo>
                    <a:lnTo>
                      <a:pt x="12" y="68"/>
                    </a:lnTo>
                    <a:lnTo>
                      <a:pt x="12" y="68"/>
                    </a:lnTo>
                    <a:lnTo>
                      <a:pt x="8" y="68"/>
                    </a:lnTo>
                    <a:lnTo>
                      <a:pt x="8" y="68"/>
                    </a:lnTo>
                    <a:lnTo>
                      <a:pt x="8" y="68"/>
                    </a:lnTo>
                    <a:lnTo>
                      <a:pt x="8" y="68"/>
                    </a:lnTo>
                    <a:lnTo>
                      <a:pt x="4" y="68"/>
                    </a:lnTo>
                    <a:lnTo>
                      <a:pt x="4" y="68"/>
                    </a:lnTo>
                    <a:lnTo>
                      <a:pt x="4" y="68"/>
                    </a:lnTo>
                    <a:lnTo>
                      <a:pt x="4" y="68"/>
                    </a:lnTo>
                    <a:lnTo>
                      <a:pt x="4" y="68"/>
                    </a:lnTo>
                    <a:lnTo>
                      <a:pt x="4" y="64"/>
                    </a:lnTo>
                    <a:lnTo>
                      <a:pt x="0" y="52"/>
                    </a:lnTo>
                    <a:lnTo>
                      <a:pt x="0" y="52"/>
                    </a:lnTo>
                    <a:lnTo>
                      <a:pt x="0" y="52"/>
                    </a:lnTo>
                    <a:lnTo>
                      <a:pt x="4" y="48"/>
                    </a:lnTo>
                    <a:lnTo>
                      <a:pt x="4" y="48"/>
                    </a:lnTo>
                    <a:lnTo>
                      <a:pt x="4" y="44"/>
                    </a:lnTo>
                    <a:lnTo>
                      <a:pt x="4" y="44"/>
                    </a:lnTo>
                    <a:lnTo>
                      <a:pt x="4" y="42"/>
                    </a:lnTo>
                    <a:lnTo>
                      <a:pt x="4" y="42"/>
                    </a:lnTo>
                    <a:lnTo>
                      <a:pt x="8" y="42"/>
                    </a:lnTo>
                    <a:lnTo>
                      <a:pt x="8" y="38"/>
                    </a:lnTo>
                    <a:lnTo>
                      <a:pt x="8" y="34"/>
                    </a:lnTo>
                    <a:lnTo>
                      <a:pt x="8" y="34"/>
                    </a:lnTo>
                    <a:lnTo>
                      <a:pt x="8" y="34"/>
                    </a:lnTo>
                    <a:lnTo>
                      <a:pt x="8" y="30"/>
                    </a:lnTo>
                    <a:lnTo>
                      <a:pt x="8" y="30"/>
                    </a:lnTo>
                    <a:lnTo>
                      <a:pt x="8" y="30"/>
                    </a:lnTo>
                    <a:lnTo>
                      <a:pt x="8" y="26"/>
                    </a:lnTo>
                    <a:lnTo>
                      <a:pt x="8" y="26"/>
                    </a:lnTo>
                    <a:lnTo>
                      <a:pt x="8" y="26"/>
                    </a:lnTo>
                    <a:lnTo>
                      <a:pt x="8" y="26"/>
                    </a:lnTo>
                    <a:lnTo>
                      <a:pt x="8" y="26"/>
                    </a:lnTo>
                    <a:lnTo>
                      <a:pt x="8" y="22"/>
                    </a:lnTo>
                    <a:lnTo>
                      <a:pt x="8" y="22"/>
                    </a:lnTo>
                    <a:lnTo>
                      <a:pt x="8" y="22"/>
                    </a:lnTo>
                    <a:lnTo>
                      <a:pt x="8" y="18"/>
                    </a:lnTo>
                    <a:lnTo>
                      <a:pt x="8" y="18"/>
                    </a:lnTo>
                    <a:lnTo>
                      <a:pt x="12" y="18"/>
                    </a:lnTo>
                    <a:lnTo>
                      <a:pt x="12" y="18"/>
                    </a:lnTo>
                    <a:lnTo>
                      <a:pt x="12" y="18"/>
                    </a:lnTo>
                    <a:lnTo>
                      <a:pt x="12" y="18"/>
                    </a:lnTo>
                    <a:lnTo>
                      <a:pt x="16" y="18"/>
                    </a:lnTo>
                    <a:lnTo>
                      <a:pt x="16" y="18"/>
                    </a:lnTo>
                    <a:lnTo>
                      <a:pt x="16" y="18"/>
                    </a:lnTo>
                    <a:lnTo>
                      <a:pt x="16" y="16"/>
                    </a:lnTo>
                    <a:lnTo>
                      <a:pt x="16" y="16"/>
                    </a:lnTo>
                    <a:lnTo>
                      <a:pt x="16" y="16"/>
                    </a:lnTo>
                    <a:lnTo>
                      <a:pt x="16" y="16"/>
                    </a:lnTo>
                    <a:lnTo>
                      <a:pt x="18" y="12"/>
                    </a:lnTo>
                    <a:lnTo>
                      <a:pt x="18" y="12"/>
                    </a:lnTo>
                    <a:lnTo>
                      <a:pt x="18" y="12"/>
                    </a:lnTo>
                    <a:lnTo>
                      <a:pt x="22" y="12"/>
                    </a:lnTo>
                    <a:lnTo>
                      <a:pt x="22" y="12"/>
                    </a:lnTo>
                    <a:lnTo>
                      <a:pt x="22" y="12"/>
                    </a:lnTo>
                    <a:lnTo>
                      <a:pt x="22" y="12"/>
                    </a:lnTo>
                    <a:lnTo>
                      <a:pt x="22" y="8"/>
                    </a:lnTo>
                    <a:lnTo>
                      <a:pt x="26" y="12"/>
                    </a:lnTo>
                    <a:lnTo>
                      <a:pt x="26" y="12"/>
                    </a:lnTo>
                    <a:lnTo>
                      <a:pt x="26" y="12"/>
                    </a:lnTo>
                    <a:lnTo>
                      <a:pt x="30" y="8"/>
                    </a:lnTo>
                    <a:lnTo>
                      <a:pt x="30" y="4"/>
                    </a:lnTo>
                    <a:lnTo>
                      <a:pt x="30" y="4"/>
                    </a:lnTo>
                    <a:lnTo>
                      <a:pt x="30" y="4"/>
                    </a:lnTo>
                    <a:lnTo>
                      <a:pt x="30" y="0"/>
                    </a:lnTo>
                    <a:lnTo>
                      <a:pt x="34" y="4"/>
                    </a:lnTo>
                    <a:lnTo>
                      <a:pt x="34" y="4"/>
                    </a:lnTo>
                    <a:lnTo>
                      <a:pt x="34" y="4"/>
                    </a:lnTo>
                    <a:lnTo>
                      <a:pt x="34" y="8"/>
                    </a:lnTo>
                    <a:lnTo>
                      <a:pt x="34" y="8"/>
                    </a:lnTo>
                    <a:lnTo>
                      <a:pt x="38" y="12"/>
                    </a:lnTo>
                    <a:lnTo>
                      <a:pt x="38" y="12"/>
                    </a:lnTo>
                    <a:lnTo>
                      <a:pt x="38" y="16"/>
                    </a:lnTo>
                    <a:lnTo>
                      <a:pt x="38" y="18"/>
                    </a:lnTo>
                    <a:lnTo>
                      <a:pt x="38" y="22"/>
                    </a:lnTo>
                    <a:lnTo>
                      <a:pt x="38" y="22"/>
                    </a:lnTo>
                    <a:lnTo>
                      <a:pt x="42" y="22"/>
                    </a:lnTo>
                    <a:lnTo>
                      <a:pt x="42" y="26"/>
                    </a:lnTo>
                    <a:lnTo>
                      <a:pt x="42" y="26"/>
                    </a:lnTo>
                    <a:lnTo>
                      <a:pt x="42" y="26"/>
                    </a:lnTo>
                    <a:lnTo>
                      <a:pt x="42" y="26"/>
                    </a:lnTo>
                    <a:lnTo>
                      <a:pt x="42" y="26"/>
                    </a:lnTo>
                    <a:lnTo>
                      <a:pt x="42" y="30"/>
                    </a:lnTo>
                    <a:lnTo>
                      <a:pt x="42" y="30"/>
                    </a:lnTo>
                    <a:lnTo>
                      <a:pt x="42" y="30"/>
                    </a:lnTo>
                    <a:lnTo>
                      <a:pt x="42" y="30"/>
                    </a:lnTo>
                    <a:lnTo>
                      <a:pt x="42" y="30"/>
                    </a:lnTo>
                    <a:close/>
                    <a:moveTo>
                      <a:pt x="52" y="38"/>
                    </a:moveTo>
                    <a:lnTo>
                      <a:pt x="52" y="38"/>
                    </a:lnTo>
                    <a:lnTo>
                      <a:pt x="52" y="38"/>
                    </a:lnTo>
                    <a:lnTo>
                      <a:pt x="52" y="42"/>
                    </a:lnTo>
                    <a:lnTo>
                      <a:pt x="52" y="42"/>
                    </a:lnTo>
                    <a:lnTo>
                      <a:pt x="52" y="42"/>
                    </a:lnTo>
                    <a:lnTo>
                      <a:pt x="52" y="42"/>
                    </a:lnTo>
                    <a:lnTo>
                      <a:pt x="52" y="42"/>
                    </a:lnTo>
                    <a:lnTo>
                      <a:pt x="52" y="42"/>
                    </a:lnTo>
                    <a:lnTo>
                      <a:pt x="52" y="42"/>
                    </a:lnTo>
                    <a:lnTo>
                      <a:pt x="52" y="42"/>
                    </a:lnTo>
                    <a:lnTo>
                      <a:pt x="56" y="42"/>
                    </a:lnTo>
                    <a:lnTo>
                      <a:pt x="56" y="42"/>
                    </a:lnTo>
                    <a:lnTo>
                      <a:pt x="56" y="42"/>
                    </a:lnTo>
                    <a:lnTo>
                      <a:pt x="56" y="42"/>
                    </a:lnTo>
                    <a:lnTo>
                      <a:pt x="56" y="42"/>
                    </a:lnTo>
                    <a:lnTo>
                      <a:pt x="56" y="42"/>
                    </a:lnTo>
                    <a:lnTo>
                      <a:pt x="56" y="42"/>
                    </a:lnTo>
                    <a:lnTo>
                      <a:pt x="56" y="42"/>
                    </a:lnTo>
                    <a:lnTo>
                      <a:pt x="56" y="42"/>
                    </a:lnTo>
                    <a:lnTo>
                      <a:pt x="56" y="42"/>
                    </a:lnTo>
                    <a:lnTo>
                      <a:pt x="56" y="42"/>
                    </a:lnTo>
                    <a:lnTo>
                      <a:pt x="56" y="42"/>
                    </a:lnTo>
                    <a:lnTo>
                      <a:pt x="56" y="44"/>
                    </a:lnTo>
                    <a:lnTo>
                      <a:pt x="56" y="44"/>
                    </a:lnTo>
                    <a:lnTo>
                      <a:pt x="56" y="44"/>
                    </a:lnTo>
                    <a:lnTo>
                      <a:pt x="56" y="44"/>
                    </a:lnTo>
                    <a:lnTo>
                      <a:pt x="56" y="44"/>
                    </a:lnTo>
                    <a:lnTo>
                      <a:pt x="52" y="44"/>
                    </a:lnTo>
                    <a:lnTo>
                      <a:pt x="52" y="44"/>
                    </a:lnTo>
                    <a:lnTo>
                      <a:pt x="52" y="44"/>
                    </a:lnTo>
                    <a:lnTo>
                      <a:pt x="52" y="44"/>
                    </a:lnTo>
                    <a:lnTo>
                      <a:pt x="52" y="44"/>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38"/>
                    </a:lnTo>
                    <a:lnTo>
                      <a:pt x="52" y="38"/>
                    </a:lnTo>
                    <a:lnTo>
                      <a:pt x="52" y="38"/>
                    </a:lnTo>
                    <a:lnTo>
                      <a:pt x="52" y="3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5" name="Freeform 145">
                <a:extLst>
                  <a:ext uri="{FF2B5EF4-FFF2-40B4-BE49-F238E27FC236}">
                    <a16:creationId xmlns:a16="http://schemas.microsoft.com/office/drawing/2014/main" id="{7483F03D-E75A-4734-ABC5-C90DF25E00C7}"/>
                  </a:ext>
                </a:extLst>
              </p:cNvPr>
              <p:cNvSpPr>
                <a:spLocks/>
              </p:cNvSpPr>
              <p:nvPr/>
            </p:nvSpPr>
            <p:spPr bwMode="auto">
              <a:xfrm>
                <a:off x="7200790" y="4135416"/>
                <a:ext cx="412180" cy="389505"/>
              </a:xfrm>
              <a:custGeom>
                <a:avLst/>
                <a:gdLst>
                  <a:gd name="T0" fmla="*/ 172 w 212"/>
                  <a:gd name="T1" fmla="*/ 172 h 198"/>
                  <a:gd name="T2" fmla="*/ 152 w 212"/>
                  <a:gd name="T3" fmla="*/ 172 h 198"/>
                  <a:gd name="T4" fmla="*/ 142 w 212"/>
                  <a:gd name="T5" fmla="*/ 176 h 198"/>
                  <a:gd name="T6" fmla="*/ 134 w 212"/>
                  <a:gd name="T7" fmla="*/ 184 h 198"/>
                  <a:gd name="T8" fmla="*/ 122 w 212"/>
                  <a:gd name="T9" fmla="*/ 188 h 198"/>
                  <a:gd name="T10" fmla="*/ 108 w 212"/>
                  <a:gd name="T11" fmla="*/ 184 h 198"/>
                  <a:gd name="T12" fmla="*/ 96 w 212"/>
                  <a:gd name="T13" fmla="*/ 194 h 198"/>
                  <a:gd name="T14" fmla="*/ 90 w 212"/>
                  <a:gd name="T15" fmla="*/ 194 h 198"/>
                  <a:gd name="T16" fmla="*/ 78 w 212"/>
                  <a:gd name="T17" fmla="*/ 194 h 198"/>
                  <a:gd name="T18" fmla="*/ 60 w 212"/>
                  <a:gd name="T19" fmla="*/ 184 h 198"/>
                  <a:gd name="T20" fmla="*/ 48 w 212"/>
                  <a:gd name="T21" fmla="*/ 180 h 198"/>
                  <a:gd name="T22" fmla="*/ 40 w 212"/>
                  <a:gd name="T23" fmla="*/ 168 h 198"/>
                  <a:gd name="T24" fmla="*/ 32 w 212"/>
                  <a:gd name="T25" fmla="*/ 162 h 198"/>
                  <a:gd name="T26" fmla="*/ 30 w 212"/>
                  <a:gd name="T27" fmla="*/ 150 h 198"/>
                  <a:gd name="T28" fmla="*/ 22 w 212"/>
                  <a:gd name="T29" fmla="*/ 142 h 198"/>
                  <a:gd name="T30" fmla="*/ 14 w 212"/>
                  <a:gd name="T31" fmla="*/ 132 h 198"/>
                  <a:gd name="T32" fmla="*/ 4 w 212"/>
                  <a:gd name="T33" fmla="*/ 124 h 198"/>
                  <a:gd name="T34" fmla="*/ 4 w 212"/>
                  <a:gd name="T35" fmla="*/ 112 h 198"/>
                  <a:gd name="T36" fmla="*/ 14 w 212"/>
                  <a:gd name="T37" fmla="*/ 110 h 198"/>
                  <a:gd name="T38" fmla="*/ 18 w 212"/>
                  <a:gd name="T39" fmla="*/ 90 h 198"/>
                  <a:gd name="T40" fmla="*/ 18 w 212"/>
                  <a:gd name="T41" fmla="*/ 76 h 198"/>
                  <a:gd name="T42" fmla="*/ 30 w 212"/>
                  <a:gd name="T43" fmla="*/ 72 h 198"/>
                  <a:gd name="T44" fmla="*/ 30 w 212"/>
                  <a:gd name="T45" fmla="*/ 56 h 198"/>
                  <a:gd name="T46" fmla="*/ 36 w 212"/>
                  <a:gd name="T47" fmla="*/ 42 h 198"/>
                  <a:gd name="T48" fmla="*/ 44 w 212"/>
                  <a:gd name="T49" fmla="*/ 34 h 198"/>
                  <a:gd name="T50" fmla="*/ 48 w 212"/>
                  <a:gd name="T51" fmla="*/ 16 h 198"/>
                  <a:gd name="T52" fmla="*/ 60 w 212"/>
                  <a:gd name="T53" fmla="*/ 8 h 198"/>
                  <a:gd name="T54" fmla="*/ 66 w 212"/>
                  <a:gd name="T55" fmla="*/ 16 h 198"/>
                  <a:gd name="T56" fmla="*/ 70 w 212"/>
                  <a:gd name="T57" fmla="*/ 4 h 198"/>
                  <a:gd name="T58" fmla="*/ 82 w 212"/>
                  <a:gd name="T59" fmla="*/ 8 h 198"/>
                  <a:gd name="T60" fmla="*/ 90 w 212"/>
                  <a:gd name="T61" fmla="*/ 8 h 198"/>
                  <a:gd name="T62" fmla="*/ 96 w 212"/>
                  <a:gd name="T63" fmla="*/ 8 h 198"/>
                  <a:gd name="T64" fmla="*/ 108 w 212"/>
                  <a:gd name="T65" fmla="*/ 12 h 198"/>
                  <a:gd name="T66" fmla="*/ 116 w 212"/>
                  <a:gd name="T67" fmla="*/ 20 h 198"/>
                  <a:gd name="T68" fmla="*/ 122 w 212"/>
                  <a:gd name="T69" fmla="*/ 30 h 198"/>
                  <a:gd name="T70" fmla="*/ 130 w 212"/>
                  <a:gd name="T71" fmla="*/ 38 h 198"/>
                  <a:gd name="T72" fmla="*/ 130 w 212"/>
                  <a:gd name="T73" fmla="*/ 46 h 198"/>
                  <a:gd name="T74" fmla="*/ 122 w 212"/>
                  <a:gd name="T75" fmla="*/ 60 h 198"/>
                  <a:gd name="T76" fmla="*/ 130 w 212"/>
                  <a:gd name="T77" fmla="*/ 68 h 198"/>
                  <a:gd name="T78" fmla="*/ 142 w 212"/>
                  <a:gd name="T79" fmla="*/ 72 h 198"/>
                  <a:gd name="T80" fmla="*/ 142 w 212"/>
                  <a:gd name="T81" fmla="*/ 82 h 198"/>
                  <a:gd name="T82" fmla="*/ 148 w 212"/>
                  <a:gd name="T83" fmla="*/ 94 h 198"/>
                  <a:gd name="T84" fmla="*/ 164 w 212"/>
                  <a:gd name="T85" fmla="*/ 106 h 198"/>
                  <a:gd name="T86" fmla="*/ 186 w 212"/>
                  <a:gd name="T87" fmla="*/ 112 h 198"/>
                  <a:gd name="T88" fmla="*/ 198 w 212"/>
                  <a:gd name="T89" fmla="*/ 120 h 198"/>
                  <a:gd name="T90" fmla="*/ 208 w 212"/>
                  <a:gd name="T91" fmla="*/ 124 h 198"/>
                  <a:gd name="T92" fmla="*/ 186 w 212"/>
                  <a:gd name="T93" fmla="*/ 150 h 198"/>
                  <a:gd name="T94" fmla="*/ 178 w 212"/>
                  <a:gd name="T95" fmla="*/ 16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2" h="198">
                    <a:moveTo>
                      <a:pt x="178" y="162"/>
                    </a:moveTo>
                    <a:lnTo>
                      <a:pt x="176" y="164"/>
                    </a:lnTo>
                    <a:lnTo>
                      <a:pt x="172" y="168"/>
                    </a:lnTo>
                    <a:lnTo>
                      <a:pt x="172" y="172"/>
                    </a:lnTo>
                    <a:lnTo>
                      <a:pt x="164" y="172"/>
                    </a:lnTo>
                    <a:lnTo>
                      <a:pt x="160" y="172"/>
                    </a:lnTo>
                    <a:lnTo>
                      <a:pt x="156" y="172"/>
                    </a:lnTo>
                    <a:lnTo>
                      <a:pt x="152" y="172"/>
                    </a:lnTo>
                    <a:lnTo>
                      <a:pt x="148" y="172"/>
                    </a:lnTo>
                    <a:lnTo>
                      <a:pt x="148" y="176"/>
                    </a:lnTo>
                    <a:lnTo>
                      <a:pt x="146" y="176"/>
                    </a:lnTo>
                    <a:lnTo>
                      <a:pt x="142" y="176"/>
                    </a:lnTo>
                    <a:lnTo>
                      <a:pt x="142" y="180"/>
                    </a:lnTo>
                    <a:lnTo>
                      <a:pt x="142" y="184"/>
                    </a:lnTo>
                    <a:lnTo>
                      <a:pt x="138" y="184"/>
                    </a:lnTo>
                    <a:lnTo>
                      <a:pt x="134" y="184"/>
                    </a:lnTo>
                    <a:lnTo>
                      <a:pt x="130" y="184"/>
                    </a:lnTo>
                    <a:lnTo>
                      <a:pt x="130" y="188"/>
                    </a:lnTo>
                    <a:lnTo>
                      <a:pt x="126" y="188"/>
                    </a:lnTo>
                    <a:lnTo>
                      <a:pt x="122" y="188"/>
                    </a:lnTo>
                    <a:lnTo>
                      <a:pt x="118" y="188"/>
                    </a:lnTo>
                    <a:lnTo>
                      <a:pt x="116" y="188"/>
                    </a:lnTo>
                    <a:lnTo>
                      <a:pt x="112" y="184"/>
                    </a:lnTo>
                    <a:lnTo>
                      <a:pt x="108" y="184"/>
                    </a:lnTo>
                    <a:lnTo>
                      <a:pt x="104" y="188"/>
                    </a:lnTo>
                    <a:lnTo>
                      <a:pt x="100" y="188"/>
                    </a:lnTo>
                    <a:lnTo>
                      <a:pt x="96" y="192"/>
                    </a:lnTo>
                    <a:lnTo>
                      <a:pt x="96" y="194"/>
                    </a:lnTo>
                    <a:lnTo>
                      <a:pt x="92" y="194"/>
                    </a:lnTo>
                    <a:lnTo>
                      <a:pt x="92" y="198"/>
                    </a:lnTo>
                    <a:lnTo>
                      <a:pt x="90" y="198"/>
                    </a:lnTo>
                    <a:lnTo>
                      <a:pt x="90" y="194"/>
                    </a:lnTo>
                    <a:lnTo>
                      <a:pt x="90" y="198"/>
                    </a:lnTo>
                    <a:lnTo>
                      <a:pt x="86" y="194"/>
                    </a:lnTo>
                    <a:lnTo>
                      <a:pt x="82" y="194"/>
                    </a:lnTo>
                    <a:lnTo>
                      <a:pt x="78" y="194"/>
                    </a:lnTo>
                    <a:lnTo>
                      <a:pt x="74" y="194"/>
                    </a:lnTo>
                    <a:lnTo>
                      <a:pt x="70" y="194"/>
                    </a:lnTo>
                    <a:lnTo>
                      <a:pt x="70" y="192"/>
                    </a:lnTo>
                    <a:lnTo>
                      <a:pt x="60" y="184"/>
                    </a:lnTo>
                    <a:lnTo>
                      <a:pt x="60" y="180"/>
                    </a:lnTo>
                    <a:lnTo>
                      <a:pt x="56" y="180"/>
                    </a:lnTo>
                    <a:lnTo>
                      <a:pt x="52" y="180"/>
                    </a:lnTo>
                    <a:lnTo>
                      <a:pt x="48" y="180"/>
                    </a:lnTo>
                    <a:lnTo>
                      <a:pt x="44" y="180"/>
                    </a:lnTo>
                    <a:lnTo>
                      <a:pt x="40" y="180"/>
                    </a:lnTo>
                    <a:lnTo>
                      <a:pt x="40" y="176"/>
                    </a:lnTo>
                    <a:lnTo>
                      <a:pt x="40" y="168"/>
                    </a:lnTo>
                    <a:lnTo>
                      <a:pt x="40" y="164"/>
                    </a:lnTo>
                    <a:lnTo>
                      <a:pt x="36" y="164"/>
                    </a:lnTo>
                    <a:lnTo>
                      <a:pt x="32" y="164"/>
                    </a:lnTo>
                    <a:lnTo>
                      <a:pt x="32" y="162"/>
                    </a:lnTo>
                    <a:lnTo>
                      <a:pt x="30" y="162"/>
                    </a:lnTo>
                    <a:lnTo>
                      <a:pt x="30" y="158"/>
                    </a:lnTo>
                    <a:lnTo>
                      <a:pt x="30" y="154"/>
                    </a:lnTo>
                    <a:lnTo>
                      <a:pt x="30" y="150"/>
                    </a:lnTo>
                    <a:lnTo>
                      <a:pt x="26" y="150"/>
                    </a:lnTo>
                    <a:lnTo>
                      <a:pt x="26" y="146"/>
                    </a:lnTo>
                    <a:lnTo>
                      <a:pt x="26" y="142"/>
                    </a:lnTo>
                    <a:lnTo>
                      <a:pt x="22" y="142"/>
                    </a:lnTo>
                    <a:lnTo>
                      <a:pt x="22" y="138"/>
                    </a:lnTo>
                    <a:lnTo>
                      <a:pt x="18" y="138"/>
                    </a:lnTo>
                    <a:lnTo>
                      <a:pt x="18" y="136"/>
                    </a:lnTo>
                    <a:lnTo>
                      <a:pt x="14" y="132"/>
                    </a:lnTo>
                    <a:lnTo>
                      <a:pt x="14" y="128"/>
                    </a:lnTo>
                    <a:lnTo>
                      <a:pt x="10" y="124"/>
                    </a:lnTo>
                    <a:lnTo>
                      <a:pt x="6" y="124"/>
                    </a:lnTo>
                    <a:lnTo>
                      <a:pt x="4" y="124"/>
                    </a:lnTo>
                    <a:lnTo>
                      <a:pt x="0" y="124"/>
                    </a:lnTo>
                    <a:lnTo>
                      <a:pt x="0" y="120"/>
                    </a:lnTo>
                    <a:lnTo>
                      <a:pt x="4" y="116"/>
                    </a:lnTo>
                    <a:lnTo>
                      <a:pt x="4" y="112"/>
                    </a:lnTo>
                    <a:lnTo>
                      <a:pt x="6" y="112"/>
                    </a:lnTo>
                    <a:lnTo>
                      <a:pt x="10" y="112"/>
                    </a:lnTo>
                    <a:lnTo>
                      <a:pt x="14" y="112"/>
                    </a:lnTo>
                    <a:lnTo>
                      <a:pt x="14" y="110"/>
                    </a:lnTo>
                    <a:lnTo>
                      <a:pt x="18" y="106"/>
                    </a:lnTo>
                    <a:lnTo>
                      <a:pt x="18" y="102"/>
                    </a:lnTo>
                    <a:lnTo>
                      <a:pt x="14" y="94"/>
                    </a:lnTo>
                    <a:lnTo>
                      <a:pt x="18" y="90"/>
                    </a:lnTo>
                    <a:lnTo>
                      <a:pt x="18" y="86"/>
                    </a:lnTo>
                    <a:lnTo>
                      <a:pt x="18" y="82"/>
                    </a:lnTo>
                    <a:lnTo>
                      <a:pt x="18" y="80"/>
                    </a:lnTo>
                    <a:lnTo>
                      <a:pt x="18" y="76"/>
                    </a:lnTo>
                    <a:lnTo>
                      <a:pt x="22" y="72"/>
                    </a:lnTo>
                    <a:lnTo>
                      <a:pt x="22" y="68"/>
                    </a:lnTo>
                    <a:lnTo>
                      <a:pt x="26" y="72"/>
                    </a:lnTo>
                    <a:lnTo>
                      <a:pt x="30" y="72"/>
                    </a:lnTo>
                    <a:lnTo>
                      <a:pt x="30" y="68"/>
                    </a:lnTo>
                    <a:lnTo>
                      <a:pt x="30" y="64"/>
                    </a:lnTo>
                    <a:lnTo>
                      <a:pt x="30" y="60"/>
                    </a:lnTo>
                    <a:lnTo>
                      <a:pt x="30" y="56"/>
                    </a:lnTo>
                    <a:lnTo>
                      <a:pt x="30" y="54"/>
                    </a:lnTo>
                    <a:lnTo>
                      <a:pt x="32" y="54"/>
                    </a:lnTo>
                    <a:lnTo>
                      <a:pt x="32" y="50"/>
                    </a:lnTo>
                    <a:lnTo>
                      <a:pt x="36" y="42"/>
                    </a:lnTo>
                    <a:lnTo>
                      <a:pt x="36" y="38"/>
                    </a:lnTo>
                    <a:lnTo>
                      <a:pt x="40" y="38"/>
                    </a:lnTo>
                    <a:lnTo>
                      <a:pt x="44" y="38"/>
                    </a:lnTo>
                    <a:lnTo>
                      <a:pt x="44" y="34"/>
                    </a:lnTo>
                    <a:lnTo>
                      <a:pt x="48" y="26"/>
                    </a:lnTo>
                    <a:lnTo>
                      <a:pt x="48" y="24"/>
                    </a:lnTo>
                    <a:lnTo>
                      <a:pt x="48" y="20"/>
                    </a:lnTo>
                    <a:lnTo>
                      <a:pt x="48" y="16"/>
                    </a:lnTo>
                    <a:lnTo>
                      <a:pt x="52" y="12"/>
                    </a:lnTo>
                    <a:lnTo>
                      <a:pt x="56" y="12"/>
                    </a:lnTo>
                    <a:lnTo>
                      <a:pt x="60" y="12"/>
                    </a:lnTo>
                    <a:lnTo>
                      <a:pt x="60" y="8"/>
                    </a:lnTo>
                    <a:lnTo>
                      <a:pt x="62" y="8"/>
                    </a:lnTo>
                    <a:lnTo>
                      <a:pt x="62" y="12"/>
                    </a:lnTo>
                    <a:lnTo>
                      <a:pt x="62" y="16"/>
                    </a:lnTo>
                    <a:lnTo>
                      <a:pt x="66" y="16"/>
                    </a:lnTo>
                    <a:lnTo>
                      <a:pt x="66" y="8"/>
                    </a:lnTo>
                    <a:lnTo>
                      <a:pt x="70" y="4"/>
                    </a:lnTo>
                    <a:lnTo>
                      <a:pt x="70" y="0"/>
                    </a:lnTo>
                    <a:lnTo>
                      <a:pt x="70" y="4"/>
                    </a:lnTo>
                    <a:lnTo>
                      <a:pt x="74" y="4"/>
                    </a:lnTo>
                    <a:lnTo>
                      <a:pt x="74" y="8"/>
                    </a:lnTo>
                    <a:lnTo>
                      <a:pt x="78" y="8"/>
                    </a:lnTo>
                    <a:lnTo>
                      <a:pt x="82" y="8"/>
                    </a:lnTo>
                    <a:lnTo>
                      <a:pt x="86" y="8"/>
                    </a:lnTo>
                    <a:lnTo>
                      <a:pt x="86" y="4"/>
                    </a:lnTo>
                    <a:lnTo>
                      <a:pt x="90" y="4"/>
                    </a:lnTo>
                    <a:lnTo>
                      <a:pt x="90" y="8"/>
                    </a:lnTo>
                    <a:lnTo>
                      <a:pt x="92" y="8"/>
                    </a:lnTo>
                    <a:lnTo>
                      <a:pt x="92" y="4"/>
                    </a:lnTo>
                    <a:lnTo>
                      <a:pt x="92" y="8"/>
                    </a:lnTo>
                    <a:lnTo>
                      <a:pt x="96" y="8"/>
                    </a:lnTo>
                    <a:lnTo>
                      <a:pt x="100" y="8"/>
                    </a:lnTo>
                    <a:lnTo>
                      <a:pt x="104" y="8"/>
                    </a:lnTo>
                    <a:lnTo>
                      <a:pt x="104" y="12"/>
                    </a:lnTo>
                    <a:lnTo>
                      <a:pt x="108" y="12"/>
                    </a:lnTo>
                    <a:lnTo>
                      <a:pt x="112" y="12"/>
                    </a:lnTo>
                    <a:lnTo>
                      <a:pt x="112" y="16"/>
                    </a:lnTo>
                    <a:lnTo>
                      <a:pt x="116" y="16"/>
                    </a:lnTo>
                    <a:lnTo>
                      <a:pt x="116" y="20"/>
                    </a:lnTo>
                    <a:lnTo>
                      <a:pt x="116" y="24"/>
                    </a:lnTo>
                    <a:lnTo>
                      <a:pt x="118" y="26"/>
                    </a:lnTo>
                    <a:lnTo>
                      <a:pt x="122" y="26"/>
                    </a:lnTo>
                    <a:lnTo>
                      <a:pt x="122" y="30"/>
                    </a:lnTo>
                    <a:lnTo>
                      <a:pt x="126" y="30"/>
                    </a:lnTo>
                    <a:lnTo>
                      <a:pt x="126" y="34"/>
                    </a:lnTo>
                    <a:lnTo>
                      <a:pt x="130" y="34"/>
                    </a:lnTo>
                    <a:lnTo>
                      <a:pt x="130" y="38"/>
                    </a:lnTo>
                    <a:lnTo>
                      <a:pt x="130" y="42"/>
                    </a:lnTo>
                    <a:lnTo>
                      <a:pt x="134" y="42"/>
                    </a:lnTo>
                    <a:lnTo>
                      <a:pt x="134" y="46"/>
                    </a:lnTo>
                    <a:lnTo>
                      <a:pt x="130" y="46"/>
                    </a:lnTo>
                    <a:lnTo>
                      <a:pt x="130" y="50"/>
                    </a:lnTo>
                    <a:lnTo>
                      <a:pt x="126" y="54"/>
                    </a:lnTo>
                    <a:lnTo>
                      <a:pt x="126" y="56"/>
                    </a:lnTo>
                    <a:lnTo>
                      <a:pt x="122" y="60"/>
                    </a:lnTo>
                    <a:lnTo>
                      <a:pt x="126" y="60"/>
                    </a:lnTo>
                    <a:lnTo>
                      <a:pt x="126" y="64"/>
                    </a:lnTo>
                    <a:lnTo>
                      <a:pt x="126" y="68"/>
                    </a:lnTo>
                    <a:lnTo>
                      <a:pt x="130" y="68"/>
                    </a:lnTo>
                    <a:lnTo>
                      <a:pt x="134" y="68"/>
                    </a:lnTo>
                    <a:lnTo>
                      <a:pt x="138" y="68"/>
                    </a:lnTo>
                    <a:lnTo>
                      <a:pt x="142" y="68"/>
                    </a:lnTo>
                    <a:lnTo>
                      <a:pt x="142" y="72"/>
                    </a:lnTo>
                    <a:lnTo>
                      <a:pt x="138" y="72"/>
                    </a:lnTo>
                    <a:lnTo>
                      <a:pt x="138" y="76"/>
                    </a:lnTo>
                    <a:lnTo>
                      <a:pt x="138" y="80"/>
                    </a:lnTo>
                    <a:lnTo>
                      <a:pt x="142" y="82"/>
                    </a:lnTo>
                    <a:lnTo>
                      <a:pt x="142" y="86"/>
                    </a:lnTo>
                    <a:lnTo>
                      <a:pt x="146" y="86"/>
                    </a:lnTo>
                    <a:lnTo>
                      <a:pt x="146" y="90"/>
                    </a:lnTo>
                    <a:lnTo>
                      <a:pt x="148" y="94"/>
                    </a:lnTo>
                    <a:lnTo>
                      <a:pt x="148" y="98"/>
                    </a:lnTo>
                    <a:lnTo>
                      <a:pt x="152" y="98"/>
                    </a:lnTo>
                    <a:lnTo>
                      <a:pt x="156" y="102"/>
                    </a:lnTo>
                    <a:lnTo>
                      <a:pt x="164" y="106"/>
                    </a:lnTo>
                    <a:lnTo>
                      <a:pt x="172" y="110"/>
                    </a:lnTo>
                    <a:lnTo>
                      <a:pt x="176" y="110"/>
                    </a:lnTo>
                    <a:lnTo>
                      <a:pt x="178" y="112"/>
                    </a:lnTo>
                    <a:lnTo>
                      <a:pt x="186" y="112"/>
                    </a:lnTo>
                    <a:lnTo>
                      <a:pt x="190" y="116"/>
                    </a:lnTo>
                    <a:lnTo>
                      <a:pt x="194" y="116"/>
                    </a:lnTo>
                    <a:lnTo>
                      <a:pt x="198" y="116"/>
                    </a:lnTo>
                    <a:lnTo>
                      <a:pt x="198" y="120"/>
                    </a:lnTo>
                    <a:lnTo>
                      <a:pt x="202" y="120"/>
                    </a:lnTo>
                    <a:lnTo>
                      <a:pt x="208" y="120"/>
                    </a:lnTo>
                    <a:lnTo>
                      <a:pt x="212" y="120"/>
                    </a:lnTo>
                    <a:lnTo>
                      <a:pt x="208" y="124"/>
                    </a:lnTo>
                    <a:lnTo>
                      <a:pt x="204" y="128"/>
                    </a:lnTo>
                    <a:lnTo>
                      <a:pt x="198" y="136"/>
                    </a:lnTo>
                    <a:lnTo>
                      <a:pt x="194" y="142"/>
                    </a:lnTo>
                    <a:lnTo>
                      <a:pt x="186" y="150"/>
                    </a:lnTo>
                    <a:lnTo>
                      <a:pt x="186" y="154"/>
                    </a:lnTo>
                    <a:lnTo>
                      <a:pt x="182" y="154"/>
                    </a:lnTo>
                    <a:lnTo>
                      <a:pt x="178" y="158"/>
                    </a:lnTo>
                    <a:lnTo>
                      <a:pt x="178" y="162"/>
                    </a:lnTo>
                    <a:lnTo>
                      <a:pt x="178" y="162"/>
                    </a:lnTo>
                    <a:lnTo>
                      <a:pt x="178" y="16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6" name="Freeform 146">
                <a:extLst>
                  <a:ext uri="{FF2B5EF4-FFF2-40B4-BE49-F238E27FC236}">
                    <a16:creationId xmlns:a16="http://schemas.microsoft.com/office/drawing/2014/main" id="{800BD9D6-362B-49F4-851E-6CFC2A8764EB}"/>
                  </a:ext>
                </a:extLst>
              </p:cNvPr>
              <p:cNvSpPr>
                <a:spLocks noEditPoints="1"/>
              </p:cNvSpPr>
              <p:nvPr/>
            </p:nvSpPr>
            <p:spPr bwMode="auto">
              <a:xfrm>
                <a:off x="6531967" y="4564263"/>
                <a:ext cx="163317" cy="204588"/>
              </a:xfrm>
              <a:custGeom>
                <a:avLst/>
                <a:gdLst>
                  <a:gd name="T0" fmla="*/ 46 w 84"/>
                  <a:gd name="T1" fmla="*/ 90 h 104"/>
                  <a:gd name="T2" fmla="*/ 46 w 84"/>
                  <a:gd name="T3" fmla="*/ 96 h 104"/>
                  <a:gd name="T4" fmla="*/ 46 w 84"/>
                  <a:gd name="T5" fmla="*/ 100 h 104"/>
                  <a:gd name="T6" fmla="*/ 42 w 84"/>
                  <a:gd name="T7" fmla="*/ 100 h 104"/>
                  <a:gd name="T8" fmla="*/ 34 w 84"/>
                  <a:gd name="T9" fmla="*/ 104 h 104"/>
                  <a:gd name="T10" fmla="*/ 30 w 84"/>
                  <a:gd name="T11" fmla="*/ 100 h 104"/>
                  <a:gd name="T12" fmla="*/ 26 w 84"/>
                  <a:gd name="T13" fmla="*/ 92 h 104"/>
                  <a:gd name="T14" fmla="*/ 20 w 84"/>
                  <a:gd name="T15" fmla="*/ 86 h 104"/>
                  <a:gd name="T16" fmla="*/ 16 w 84"/>
                  <a:gd name="T17" fmla="*/ 82 h 104"/>
                  <a:gd name="T18" fmla="*/ 20 w 84"/>
                  <a:gd name="T19" fmla="*/ 82 h 104"/>
                  <a:gd name="T20" fmla="*/ 16 w 84"/>
                  <a:gd name="T21" fmla="*/ 82 h 104"/>
                  <a:gd name="T22" fmla="*/ 12 w 84"/>
                  <a:gd name="T23" fmla="*/ 74 h 104"/>
                  <a:gd name="T24" fmla="*/ 12 w 84"/>
                  <a:gd name="T25" fmla="*/ 74 h 104"/>
                  <a:gd name="T26" fmla="*/ 8 w 84"/>
                  <a:gd name="T27" fmla="*/ 70 h 104"/>
                  <a:gd name="T28" fmla="*/ 8 w 84"/>
                  <a:gd name="T29" fmla="*/ 68 h 104"/>
                  <a:gd name="T30" fmla="*/ 4 w 84"/>
                  <a:gd name="T31" fmla="*/ 60 h 104"/>
                  <a:gd name="T32" fmla="*/ 12 w 84"/>
                  <a:gd name="T33" fmla="*/ 68 h 104"/>
                  <a:gd name="T34" fmla="*/ 12 w 84"/>
                  <a:gd name="T35" fmla="*/ 68 h 104"/>
                  <a:gd name="T36" fmla="*/ 8 w 84"/>
                  <a:gd name="T37" fmla="*/ 64 h 104"/>
                  <a:gd name="T38" fmla="*/ 4 w 84"/>
                  <a:gd name="T39" fmla="*/ 64 h 104"/>
                  <a:gd name="T40" fmla="*/ 0 w 84"/>
                  <a:gd name="T41" fmla="*/ 48 h 104"/>
                  <a:gd name="T42" fmla="*/ 4 w 84"/>
                  <a:gd name="T43" fmla="*/ 52 h 104"/>
                  <a:gd name="T44" fmla="*/ 8 w 84"/>
                  <a:gd name="T45" fmla="*/ 44 h 104"/>
                  <a:gd name="T46" fmla="*/ 8 w 84"/>
                  <a:gd name="T47" fmla="*/ 40 h 104"/>
                  <a:gd name="T48" fmla="*/ 8 w 84"/>
                  <a:gd name="T49" fmla="*/ 38 h 104"/>
                  <a:gd name="T50" fmla="*/ 12 w 84"/>
                  <a:gd name="T51" fmla="*/ 38 h 104"/>
                  <a:gd name="T52" fmla="*/ 16 w 84"/>
                  <a:gd name="T53" fmla="*/ 38 h 104"/>
                  <a:gd name="T54" fmla="*/ 12 w 84"/>
                  <a:gd name="T55" fmla="*/ 30 h 104"/>
                  <a:gd name="T56" fmla="*/ 12 w 84"/>
                  <a:gd name="T57" fmla="*/ 30 h 104"/>
                  <a:gd name="T58" fmla="*/ 16 w 84"/>
                  <a:gd name="T59" fmla="*/ 26 h 104"/>
                  <a:gd name="T60" fmla="*/ 16 w 84"/>
                  <a:gd name="T61" fmla="*/ 22 h 104"/>
                  <a:gd name="T62" fmla="*/ 20 w 84"/>
                  <a:gd name="T63" fmla="*/ 22 h 104"/>
                  <a:gd name="T64" fmla="*/ 26 w 84"/>
                  <a:gd name="T65" fmla="*/ 22 h 104"/>
                  <a:gd name="T66" fmla="*/ 38 w 84"/>
                  <a:gd name="T67" fmla="*/ 10 h 104"/>
                  <a:gd name="T68" fmla="*/ 38 w 84"/>
                  <a:gd name="T69" fmla="*/ 0 h 104"/>
                  <a:gd name="T70" fmla="*/ 54 w 84"/>
                  <a:gd name="T71" fmla="*/ 0 h 104"/>
                  <a:gd name="T72" fmla="*/ 64 w 84"/>
                  <a:gd name="T73" fmla="*/ 0 h 104"/>
                  <a:gd name="T74" fmla="*/ 64 w 84"/>
                  <a:gd name="T75" fmla="*/ 4 h 104"/>
                  <a:gd name="T76" fmla="*/ 64 w 84"/>
                  <a:gd name="T77" fmla="*/ 10 h 104"/>
                  <a:gd name="T78" fmla="*/ 64 w 84"/>
                  <a:gd name="T79" fmla="*/ 18 h 104"/>
                  <a:gd name="T80" fmla="*/ 72 w 84"/>
                  <a:gd name="T81" fmla="*/ 14 h 104"/>
                  <a:gd name="T82" fmla="*/ 80 w 84"/>
                  <a:gd name="T83" fmla="*/ 14 h 104"/>
                  <a:gd name="T84" fmla="*/ 84 w 84"/>
                  <a:gd name="T85" fmla="*/ 22 h 104"/>
                  <a:gd name="T86" fmla="*/ 76 w 84"/>
                  <a:gd name="T87" fmla="*/ 30 h 104"/>
                  <a:gd name="T88" fmla="*/ 76 w 84"/>
                  <a:gd name="T89" fmla="*/ 40 h 104"/>
                  <a:gd name="T90" fmla="*/ 80 w 84"/>
                  <a:gd name="T91" fmla="*/ 44 h 104"/>
                  <a:gd name="T92" fmla="*/ 84 w 84"/>
                  <a:gd name="T93" fmla="*/ 48 h 104"/>
                  <a:gd name="T94" fmla="*/ 84 w 84"/>
                  <a:gd name="T95" fmla="*/ 60 h 104"/>
                  <a:gd name="T96" fmla="*/ 84 w 84"/>
                  <a:gd name="T97" fmla="*/ 70 h 104"/>
                  <a:gd name="T98" fmla="*/ 80 w 84"/>
                  <a:gd name="T99" fmla="*/ 74 h 104"/>
                  <a:gd name="T100" fmla="*/ 76 w 84"/>
                  <a:gd name="T101" fmla="*/ 82 h 104"/>
                  <a:gd name="T102" fmla="*/ 72 w 84"/>
                  <a:gd name="T103" fmla="*/ 78 h 104"/>
                  <a:gd name="T104" fmla="*/ 64 w 84"/>
                  <a:gd name="T105" fmla="*/ 78 h 104"/>
                  <a:gd name="T106" fmla="*/ 60 w 84"/>
                  <a:gd name="T107" fmla="*/ 78 h 104"/>
                  <a:gd name="T108" fmla="*/ 56 w 84"/>
                  <a:gd name="T109" fmla="*/ 70 h 104"/>
                  <a:gd name="T110" fmla="*/ 54 w 84"/>
                  <a:gd name="T111" fmla="*/ 74 h 104"/>
                  <a:gd name="T112" fmla="*/ 50 w 84"/>
                  <a:gd name="T113" fmla="*/ 78 h 104"/>
                  <a:gd name="T114" fmla="*/ 42 w 84"/>
                  <a:gd name="T115" fmla="*/ 78 h 104"/>
                  <a:gd name="T116" fmla="*/ 42 w 84"/>
                  <a:gd name="T117" fmla="*/ 86 h 104"/>
                  <a:gd name="T118" fmla="*/ 4 w 84"/>
                  <a:gd name="T119" fmla="*/ 52 h 104"/>
                  <a:gd name="T120" fmla="*/ 4 w 84"/>
                  <a:gd name="T12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 h="104">
                    <a:moveTo>
                      <a:pt x="42" y="86"/>
                    </a:moveTo>
                    <a:lnTo>
                      <a:pt x="42" y="86"/>
                    </a:lnTo>
                    <a:lnTo>
                      <a:pt x="42" y="90"/>
                    </a:lnTo>
                    <a:lnTo>
                      <a:pt x="42" y="90"/>
                    </a:lnTo>
                    <a:lnTo>
                      <a:pt x="42" y="86"/>
                    </a:lnTo>
                    <a:lnTo>
                      <a:pt x="46" y="90"/>
                    </a:lnTo>
                    <a:lnTo>
                      <a:pt x="46" y="90"/>
                    </a:lnTo>
                    <a:lnTo>
                      <a:pt x="46" y="90"/>
                    </a:lnTo>
                    <a:lnTo>
                      <a:pt x="46" y="90"/>
                    </a:lnTo>
                    <a:lnTo>
                      <a:pt x="42" y="92"/>
                    </a:lnTo>
                    <a:lnTo>
                      <a:pt x="42" y="92"/>
                    </a:lnTo>
                    <a:lnTo>
                      <a:pt x="42" y="92"/>
                    </a:lnTo>
                    <a:lnTo>
                      <a:pt x="46" y="92"/>
                    </a:lnTo>
                    <a:lnTo>
                      <a:pt x="46" y="92"/>
                    </a:lnTo>
                    <a:lnTo>
                      <a:pt x="46" y="92"/>
                    </a:lnTo>
                    <a:lnTo>
                      <a:pt x="46" y="96"/>
                    </a:lnTo>
                    <a:lnTo>
                      <a:pt x="46" y="96"/>
                    </a:lnTo>
                    <a:lnTo>
                      <a:pt x="46" y="96"/>
                    </a:lnTo>
                    <a:lnTo>
                      <a:pt x="46" y="96"/>
                    </a:lnTo>
                    <a:lnTo>
                      <a:pt x="46" y="96"/>
                    </a:lnTo>
                    <a:lnTo>
                      <a:pt x="46" y="96"/>
                    </a:lnTo>
                    <a:lnTo>
                      <a:pt x="46" y="100"/>
                    </a:lnTo>
                    <a:lnTo>
                      <a:pt x="46" y="100"/>
                    </a:lnTo>
                    <a:lnTo>
                      <a:pt x="46" y="100"/>
                    </a:lnTo>
                    <a:lnTo>
                      <a:pt x="46" y="100"/>
                    </a:lnTo>
                    <a:lnTo>
                      <a:pt x="46" y="100"/>
                    </a:lnTo>
                    <a:lnTo>
                      <a:pt x="46" y="100"/>
                    </a:lnTo>
                    <a:lnTo>
                      <a:pt x="46" y="100"/>
                    </a:lnTo>
                    <a:lnTo>
                      <a:pt x="46" y="100"/>
                    </a:lnTo>
                    <a:lnTo>
                      <a:pt x="46" y="100"/>
                    </a:lnTo>
                    <a:lnTo>
                      <a:pt x="42" y="100"/>
                    </a:lnTo>
                    <a:lnTo>
                      <a:pt x="42" y="100"/>
                    </a:lnTo>
                    <a:lnTo>
                      <a:pt x="42" y="100"/>
                    </a:lnTo>
                    <a:lnTo>
                      <a:pt x="42" y="100"/>
                    </a:lnTo>
                    <a:lnTo>
                      <a:pt x="42" y="100"/>
                    </a:lnTo>
                    <a:lnTo>
                      <a:pt x="42" y="100"/>
                    </a:lnTo>
                    <a:lnTo>
                      <a:pt x="38" y="100"/>
                    </a:lnTo>
                    <a:lnTo>
                      <a:pt x="38" y="100"/>
                    </a:lnTo>
                    <a:lnTo>
                      <a:pt x="34" y="104"/>
                    </a:lnTo>
                    <a:lnTo>
                      <a:pt x="34" y="104"/>
                    </a:lnTo>
                    <a:lnTo>
                      <a:pt x="34" y="104"/>
                    </a:lnTo>
                    <a:lnTo>
                      <a:pt x="34" y="104"/>
                    </a:lnTo>
                    <a:lnTo>
                      <a:pt x="34" y="104"/>
                    </a:lnTo>
                    <a:lnTo>
                      <a:pt x="34" y="104"/>
                    </a:lnTo>
                    <a:lnTo>
                      <a:pt x="34" y="104"/>
                    </a:lnTo>
                    <a:lnTo>
                      <a:pt x="34" y="100"/>
                    </a:lnTo>
                    <a:lnTo>
                      <a:pt x="34" y="100"/>
                    </a:lnTo>
                    <a:lnTo>
                      <a:pt x="30" y="100"/>
                    </a:lnTo>
                    <a:lnTo>
                      <a:pt x="30" y="100"/>
                    </a:lnTo>
                    <a:lnTo>
                      <a:pt x="30" y="100"/>
                    </a:lnTo>
                    <a:lnTo>
                      <a:pt x="30" y="100"/>
                    </a:lnTo>
                    <a:lnTo>
                      <a:pt x="30" y="96"/>
                    </a:lnTo>
                    <a:lnTo>
                      <a:pt x="26" y="96"/>
                    </a:lnTo>
                    <a:lnTo>
                      <a:pt x="26" y="96"/>
                    </a:lnTo>
                    <a:lnTo>
                      <a:pt x="26" y="96"/>
                    </a:lnTo>
                    <a:lnTo>
                      <a:pt x="26" y="92"/>
                    </a:lnTo>
                    <a:lnTo>
                      <a:pt x="26" y="92"/>
                    </a:lnTo>
                    <a:lnTo>
                      <a:pt x="24" y="90"/>
                    </a:lnTo>
                    <a:lnTo>
                      <a:pt x="24" y="90"/>
                    </a:lnTo>
                    <a:lnTo>
                      <a:pt x="24" y="90"/>
                    </a:lnTo>
                    <a:lnTo>
                      <a:pt x="20" y="86"/>
                    </a:lnTo>
                    <a:lnTo>
                      <a:pt x="20" y="86"/>
                    </a:lnTo>
                    <a:lnTo>
                      <a:pt x="20" y="86"/>
                    </a:lnTo>
                    <a:lnTo>
                      <a:pt x="20" y="86"/>
                    </a:lnTo>
                    <a:lnTo>
                      <a:pt x="20" y="86"/>
                    </a:lnTo>
                    <a:lnTo>
                      <a:pt x="20" y="86"/>
                    </a:lnTo>
                    <a:lnTo>
                      <a:pt x="16" y="82"/>
                    </a:lnTo>
                    <a:lnTo>
                      <a:pt x="16" y="82"/>
                    </a:lnTo>
                    <a:lnTo>
                      <a:pt x="16" y="82"/>
                    </a:lnTo>
                    <a:lnTo>
                      <a:pt x="16" y="82"/>
                    </a:lnTo>
                    <a:lnTo>
                      <a:pt x="16" y="82"/>
                    </a:lnTo>
                    <a:lnTo>
                      <a:pt x="16" y="82"/>
                    </a:lnTo>
                    <a:lnTo>
                      <a:pt x="20" y="82"/>
                    </a:lnTo>
                    <a:lnTo>
                      <a:pt x="20" y="82"/>
                    </a:lnTo>
                    <a:lnTo>
                      <a:pt x="20" y="86"/>
                    </a:lnTo>
                    <a:lnTo>
                      <a:pt x="24" y="82"/>
                    </a:lnTo>
                    <a:lnTo>
                      <a:pt x="20" y="82"/>
                    </a:lnTo>
                    <a:lnTo>
                      <a:pt x="20" y="82"/>
                    </a:lnTo>
                    <a:lnTo>
                      <a:pt x="20" y="82"/>
                    </a:lnTo>
                    <a:lnTo>
                      <a:pt x="20" y="82"/>
                    </a:lnTo>
                    <a:lnTo>
                      <a:pt x="20" y="82"/>
                    </a:lnTo>
                    <a:lnTo>
                      <a:pt x="20" y="82"/>
                    </a:lnTo>
                    <a:lnTo>
                      <a:pt x="16" y="82"/>
                    </a:lnTo>
                    <a:lnTo>
                      <a:pt x="16" y="82"/>
                    </a:lnTo>
                    <a:lnTo>
                      <a:pt x="16" y="82"/>
                    </a:lnTo>
                    <a:lnTo>
                      <a:pt x="16" y="82"/>
                    </a:lnTo>
                    <a:lnTo>
                      <a:pt x="16" y="82"/>
                    </a:lnTo>
                    <a:lnTo>
                      <a:pt x="16" y="82"/>
                    </a:lnTo>
                    <a:lnTo>
                      <a:pt x="16" y="78"/>
                    </a:lnTo>
                    <a:lnTo>
                      <a:pt x="12" y="78"/>
                    </a:lnTo>
                    <a:lnTo>
                      <a:pt x="12" y="78"/>
                    </a:lnTo>
                    <a:lnTo>
                      <a:pt x="12" y="78"/>
                    </a:lnTo>
                    <a:lnTo>
                      <a:pt x="12" y="78"/>
                    </a:lnTo>
                    <a:lnTo>
                      <a:pt x="12" y="78"/>
                    </a:lnTo>
                    <a:lnTo>
                      <a:pt x="12" y="78"/>
                    </a:lnTo>
                    <a:lnTo>
                      <a:pt x="12" y="74"/>
                    </a:lnTo>
                    <a:lnTo>
                      <a:pt x="12" y="74"/>
                    </a:lnTo>
                    <a:lnTo>
                      <a:pt x="12" y="74"/>
                    </a:lnTo>
                    <a:lnTo>
                      <a:pt x="12" y="74"/>
                    </a:lnTo>
                    <a:lnTo>
                      <a:pt x="12" y="74"/>
                    </a:lnTo>
                    <a:lnTo>
                      <a:pt x="8" y="70"/>
                    </a:lnTo>
                    <a:lnTo>
                      <a:pt x="8" y="70"/>
                    </a:lnTo>
                    <a:lnTo>
                      <a:pt x="12" y="70"/>
                    </a:lnTo>
                    <a:lnTo>
                      <a:pt x="12" y="74"/>
                    </a:lnTo>
                    <a:lnTo>
                      <a:pt x="12" y="74"/>
                    </a:lnTo>
                    <a:lnTo>
                      <a:pt x="12" y="74"/>
                    </a:lnTo>
                    <a:lnTo>
                      <a:pt x="12" y="74"/>
                    </a:lnTo>
                    <a:lnTo>
                      <a:pt x="12" y="74"/>
                    </a:lnTo>
                    <a:lnTo>
                      <a:pt x="12" y="70"/>
                    </a:lnTo>
                    <a:lnTo>
                      <a:pt x="12" y="70"/>
                    </a:lnTo>
                    <a:lnTo>
                      <a:pt x="12" y="70"/>
                    </a:lnTo>
                    <a:lnTo>
                      <a:pt x="8" y="70"/>
                    </a:lnTo>
                    <a:lnTo>
                      <a:pt x="8" y="70"/>
                    </a:lnTo>
                    <a:lnTo>
                      <a:pt x="8" y="70"/>
                    </a:lnTo>
                    <a:lnTo>
                      <a:pt x="8" y="70"/>
                    </a:lnTo>
                    <a:lnTo>
                      <a:pt x="8" y="70"/>
                    </a:lnTo>
                    <a:lnTo>
                      <a:pt x="8" y="68"/>
                    </a:lnTo>
                    <a:lnTo>
                      <a:pt x="8" y="68"/>
                    </a:lnTo>
                    <a:lnTo>
                      <a:pt x="8" y="68"/>
                    </a:lnTo>
                    <a:lnTo>
                      <a:pt x="8" y="68"/>
                    </a:lnTo>
                    <a:lnTo>
                      <a:pt x="8" y="68"/>
                    </a:lnTo>
                    <a:lnTo>
                      <a:pt x="8" y="64"/>
                    </a:lnTo>
                    <a:lnTo>
                      <a:pt x="4" y="64"/>
                    </a:lnTo>
                    <a:lnTo>
                      <a:pt x="4" y="64"/>
                    </a:lnTo>
                    <a:lnTo>
                      <a:pt x="4" y="64"/>
                    </a:lnTo>
                    <a:lnTo>
                      <a:pt x="4" y="60"/>
                    </a:lnTo>
                    <a:lnTo>
                      <a:pt x="4" y="60"/>
                    </a:lnTo>
                    <a:lnTo>
                      <a:pt x="4" y="60"/>
                    </a:lnTo>
                    <a:lnTo>
                      <a:pt x="4" y="60"/>
                    </a:lnTo>
                    <a:lnTo>
                      <a:pt x="4" y="64"/>
                    </a:lnTo>
                    <a:lnTo>
                      <a:pt x="4" y="64"/>
                    </a:lnTo>
                    <a:lnTo>
                      <a:pt x="8" y="64"/>
                    </a:lnTo>
                    <a:lnTo>
                      <a:pt x="8" y="68"/>
                    </a:lnTo>
                    <a:lnTo>
                      <a:pt x="8" y="68"/>
                    </a:lnTo>
                    <a:lnTo>
                      <a:pt x="12" y="68"/>
                    </a:lnTo>
                    <a:lnTo>
                      <a:pt x="12" y="68"/>
                    </a:lnTo>
                    <a:lnTo>
                      <a:pt x="12" y="68"/>
                    </a:lnTo>
                    <a:lnTo>
                      <a:pt x="12" y="68"/>
                    </a:lnTo>
                    <a:lnTo>
                      <a:pt x="12" y="68"/>
                    </a:lnTo>
                    <a:lnTo>
                      <a:pt x="12" y="68"/>
                    </a:lnTo>
                    <a:lnTo>
                      <a:pt x="12" y="68"/>
                    </a:lnTo>
                    <a:lnTo>
                      <a:pt x="12" y="68"/>
                    </a:lnTo>
                    <a:lnTo>
                      <a:pt x="12" y="64"/>
                    </a:lnTo>
                    <a:lnTo>
                      <a:pt x="12" y="68"/>
                    </a:lnTo>
                    <a:lnTo>
                      <a:pt x="8" y="68"/>
                    </a:lnTo>
                    <a:lnTo>
                      <a:pt x="8" y="68"/>
                    </a:lnTo>
                    <a:lnTo>
                      <a:pt x="8" y="68"/>
                    </a:lnTo>
                    <a:lnTo>
                      <a:pt x="8" y="64"/>
                    </a:lnTo>
                    <a:lnTo>
                      <a:pt x="8" y="64"/>
                    </a:lnTo>
                    <a:lnTo>
                      <a:pt x="8" y="64"/>
                    </a:lnTo>
                    <a:lnTo>
                      <a:pt x="8" y="64"/>
                    </a:lnTo>
                    <a:lnTo>
                      <a:pt x="8" y="64"/>
                    </a:lnTo>
                    <a:lnTo>
                      <a:pt x="8" y="60"/>
                    </a:lnTo>
                    <a:lnTo>
                      <a:pt x="8" y="60"/>
                    </a:lnTo>
                    <a:lnTo>
                      <a:pt x="8" y="64"/>
                    </a:lnTo>
                    <a:lnTo>
                      <a:pt x="8" y="64"/>
                    </a:lnTo>
                    <a:lnTo>
                      <a:pt x="8" y="64"/>
                    </a:lnTo>
                    <a:lnTo>
                      <a:pt x="8" y="64"/>
                    </a:lnTo>
                    <a:lnTo>
                      <a:pt x="8" y="64"/>
                    </a:lnTo>
                    <a:lnTo>
                      <a:pt x="4" y="64"/>
                    </a:lnTo>
                    <a:lnTo>
                      <a:pt x="4" y="60"/>
                    </a:lnTo>
                    <a:lnTo>
                      <a:pt x="4" y="60"/>
                    </a:lnTo>
                    <a:lnTo>
                      <a:pt x="4" y="60"/>
                    </a:lnTo>
                    <a:lnTo>
                      <a:pt x="4" y="60"/>
                    </a:lnTo>
                    <a:lnTo>
                      <a:pt x="4" y="56"/>
                    </a:lnTo>
                    <a:lnTo>
                      <a:pt x="0" y="52"/>
                    </a:lnTo>
                    <a:lnTo>
                      <a:pt x="0" y="52"/>
                    </a:lnTo>
                    <a:lnTo>
                      <a:pt x="0" y="48"/>
                    </a:lnTo>
                    <a:lnTo>
                      <a:pt x="0" y="48"/>
                    </a:lnTo>
                    <a:lnTo>
                      <a:pt x="0" y="48"/>
                    </a:lnTo>
                    <a:lnTo>
                      <a:pt x="0" y="48"/>
                    </a:lnTo>
                    <a:lnTo>
                      <a:pt x="0" y="48"/>
                    </a:lnTo>
                    <a:lnTo>
                      <a:pt x="0" y="52"/>
                    </a:lnTo>
                    <a:lnTo>
                      <a:pt x="4" y="52"/>
                    </a:lnTo>
                    <a:lnTo>
                      <a:pt x="4" y="52"/>
                    </a:lnTo>
                    <a:lnTo>
                      <a:pt x="4" y="52"/>
                    </a:lnTo>
                    <a:lnTo>
                      <a:pt x="4" y="52"/>
                    </a:lnTo>
                    <a:lnTo>
                      <a:pt x="4" y="48"/>
                    </a:lnTo>
                    <a:lnTo>
                      <a:pt x="8" y="48"/>
                    </a:lnTo>
                    <a:lnTo>
                      <a:pt x="8" y="48"/>
                    </a:lnTo>
                    <a:lnTo>
                      <a:pt x="8" y="48"/>
                    </a:lnTo>
                    <a:lnTo>
                      <a:pt x="8" y="48"/>
                    </a:lnTo>
                    <a:lnTo>
                      <a:pt x="8" y="48"/>
                    </a:lnTo>
                    <a:lnTo>
                      <a:pt x="8" y="44"/>
                    </a:lnTo>
                    <a:lnTo>
                      <a:pt x="8" y="44"/>
                    </a:lnTo>
                    <a:lnTo>
                      <a:pt x="8" y="44"/>
                    </a:lnTo>
                    <a:lnTo>
                      <a:pt x="8" y="44"/>
                    </a:lnTo>
                    <a:lnTo>
                      <a:pt x="8" y="44"/>
                    </a:lnTo>
                    <a:lnTo>
                      <a:pt x="8" y="44"/>
                    </a:lnTo>
                    <a:lnTo>
                      <a:pt x="8" y="40"/>
                    </a:lnTo>
                    <a:lnTo>
                      <a:pt x="8" y="40"/>
                    </a:lnTo>
                    <a:lnTo>
                      <a:pt x="8" y="40"/>
                    </a:lnTo>
                    <a:lnTo>
                      <a:pt x="8" y="40"/>
                    </a:lnTo>
                    <a:lnTo>
                      <a:pt x="8" y="40"/>
                    </a:lnTo>
                    <a:lnTo>
                      <a:pt x="8" y="40"/>
                    </a:lnTo>
                    <a:lnTo>
                      <a:pt x="8" y="40"/>
                    </a:lnTo>
                    <a:lnTo>
                      <a:pt x="8" y="38"/>
                    </a:lnTo>
                    <a:lnTo>
                      <a:pt x="8" y="38"/>
                    </a:lnTo>
                    <a:lnTo>
                      <a:pt x="8" y="38"/>
                    </a:lnTo>
                    <a:lnTo>
                      <a:pt x="8" y="38"/>
                    </a:lnTo>
                    <a:lnTo>
                      <a:pt x="8" y="34"/>
                    </a:lnTo>
                    <a:lnTo>
                      <a:pt x="8" y="34"/>
                    </a:lnTo>
                    <a:lnTo>
                      <a:pt x="8" y="34"/>
                    </a:lnTo>
                    <a:lnTo>
                      <a:pt x="12" y="34"/>
                    </a:lnTo>
                    <a:lnTo>
                      <a:pt x="12" y="38"/>
                    </a:lnTo>
                    <a:lnTo>
                      <a:pt x="12" y="38"/>
                    </a:lnTo>
                    <a:lnTo>
                      <a:pt x="12" y="38"/>
                    </a:lnTo>
                    <a:lnTo>
                      <a:pt x="12" y="38"/>
                    </a:lnTo>
                    <a:lnTo>
                      <a:pt x="16" y="38"/>
                    </a:lnTo>
                    <a:lnTo>
                      <a:pt x="16" y="38"/>
                    </a:lnTo>
                    <a:lnTo>
                      <a:pt x="16" y="38"/>
                    </a:lnTo>
                    <a:lnTo>
                      <a:pt x="20" y="38"/>
                    </a:lnTo>
                    <a:lnTo>
                      <a:pt x="16" y="38"/>
                    </a:lnTo>
                    <a:lnTo>
                      <a:pt x="16" y="38"/>
                    </a:lnTo>
                    <a:lnTo>
                      <a:pt x="16" y="38"/>
                    </a:lnTo>
                    <a:lnTo>
                      <a:pt x="16" y="38"/>
                    </a:lnTo>
                    <a:lnTo>
                      <a:pt x="16" y="34"/>
                    </a:lnTo>
                    <a:lnTo>
                      <a:pt x="12" y="34"/>
                    </a:lnTo>
                    <a:lnTo>
                      <a:pt x="12" y="34"/>
                    </a:lnTo>
                    <a:lnTo>
                      <a:pt x="12" y="34"/>
                    </a:lnTo>
                    <a:lnTo>
                      <a:pt x="12" y="34"/>
                    </a:lnTo>
                    <a:lnTo>
                      <a:pt x="12" y="34"/>
                    </a:lnTo>
                    <a:lnTo>
                      <a:pt x="12" y="30"/>
                    </a:lnTo>
                    <a:lnTo>
                      <a:pt x="12" y="30"/>
                    </a:lnTo>
                    <a:lnTo>
                      <a:pt x="8" y="30"/>
                    </a:lnTo>
                    <a:lnTo>
                      <a:pt x="8" y="30"/>
                    </a:lnTo>
                    <a:lnTo>
                      <a:pt x="8" y="30"/>
                    </a:lnTo>
                    <a:lnTo>
                      <a:pt x="8" y="30"/>
                    </a:lnTo>
                    <a:lnTo>
                      <a:pt x="8" y="30"/>
                    </a:lnTo>
                    <a:lnTo>
                      <a:pt x="12" y="26"/>
                    </a:lnTo>
                    <a:lnTo>
                      <a:pt x="12" y="26"/>
                    </a:lnTo>
                    <a:lnTo>
                      <a:pt x="12" y="30"/>
                    </a:lnTo>
                    <a:lnTo>
                      <a:pt x="12" y="30"/>
                    </a:lnTo>
                    <a:lnTo>
                      <a:pt x="12" y="30"/>
                    </a:lnTo>
                    <a:lnTo>
                      <a:pt x="12" y="30"/>
                    </a:lnTo>
                    <a:lnTo>
                      <a:pt x="12" y="30"/>
                    </a:lnTo>
                    <a:lnTo>
                      <a:pt x="12" y="30"/>
                    </a:lnTo>
                    <a:lnTo>
                      <a:pt x="16" y="30"/>
                    </a:lnTo>
                    <a:lnTo>
                      <a:pt x="16" y="30"/>
                    </a:lnTo>
                    <a:lnTo>
                      <a:pt x="16" y="26"/>
                    </a:lnTo>
                    <a:lnTo>
                      <a:pt x="12" y="26"/>
                    </a:lnTo>
                    <a:lnTo>
                      <a:pt x="12" y="26"/>
                    </a:lnTo>
                    <a:lnTo>
                      <a:pt x="12" y="22"/>
                    </a:lnTo>
                    <a:lnTo>
                      <a:pt x="12" y="22"/>
                    </a:lnTo>
                    <a:lnTo>
                      <a:pt x="12" y="22"/>
                    </a:lnTo>
                    <a:lnTo>
                      <a:pt x="16" y="22"/>
                    </a:lnTo>
                    <a:lnTo>
                      <a:pt x="16" y="22"/>
                    </a:lnTo>
                    <a:lnTo>
                      <a:pt x="16" y="22"/>
                    </a:lnTo>
                    <a:lnTo>
                      <a:pt x="16" y="22"/>
                    </a:lnTo>
                    <a:lnTo>
                      <a:pt x="16" y="22"/>
                    </a:lnTo>
                    <a:lnTo>
                      <a:pt x="16" y="22"/>
                    </a:lnTo>
                    <a:lnTo>
                      <a:pt x="20" y="22"/>
                    </a:lnTo>
                    <a:lnTo>
                      <a:pt x="20" y="22"/>
                    </a:lnTo>
                    <a:lnTo>
                      <a:pt x="20" y="22"/>
                    </a:lnTo>
                    <a:lnTo>
                      <a:pt x="20" y="22"/>
                    </a:lnTo>
                    <a:lnTo>
                      <a:pt x="20" y="22"/>
                    </a:lnTo>
                    <a:lnTo>
                      <a:pt x="20" y="22"/>
                    </a:lnTo>
                    <a:lnTo>
                      <a:pt x="24" y="22"/>
                    </a:lnTo>
                    <a:lnTo>
                      <a:pt x="24" y="22"/>
                    </a:lnTo>
                    <a:lnTo>
                      <a:pt x="24" y="22"/>
                    </a:lnTo>
                    <a:lnTo>
                      <a:pt x="24" y="22"/>
                    </a:lnTo>
                    <a:lnTo>
                      <a:pt x="26" y="22"/>
                    </a:lnTo>
                    <a:lnTo>
                      <a:pt x="26" y="22"/>
                    </a:lnTo>
                    <a:lnTo>
                      <a:pt x="26" y="22"/>
                    </a:lnTo>
                    <a:lnTo>
                      <a:pt x="30" y="22"/>
                    </a:lnTo>
                    <a:lnTo>
                      <a:pt x="30" y="22"/>
                    </a:lnTo>
                    <a:lnTo>
                      <a:pt x="34" y="22"/>
                    </a:lnTo>
                    <a:lnTo>
                      <a:pt x="38" y="22"/>
                    </a:lnTo>
                    <a:lnTo>
                      <a:pt x="38" y="22"/>
                    </a:lnTo>
                    <a:lnTo>
                      <a:pt x="38" y="14"/>
                    </a:lnTo>
                    <a:lnTo>
                      <a:pt x="38" y="10"/>
                    </a:lnTo>
                    <a:lnTo>
                      <a:pt x="38" y="10"/>
                    </a:lnTo>
                    <a:lnTo>
                      <a:pt x="38" y="10"/>
                    </a:lnTo>
                    <a:lnTo>
                      <a:pt x="38" y="8"/>
                    </a:lnTo>
                    <a:lnTo>
                      <a:pt x="38" y="8"/>
                    </a:lnTo>
                    <a:lnTo>
                      <a:pt x="38" y="4"/>
                    </a:lnTo>
                    <a:lnTo>
                      <a:pt x="38" y="4"/>
                    </a:lnTo>
                    <a:lnTo>
                      <a:pt x="38" y="4"/>
                    </a:lnTo>
                    <a:lnTo>
                      <a:pt x="38" y="4"/>
                    </a:lnTo>
                    <a:lnTo>
                      <a:pt x="38" y="0"/>
                    </a:lnTo>
                    <a:lnTo>
                      <a:pt x="38" y="0"/>
                    </a:lnTo>
                    <a:lnTo>
                      <a:pt x="42" y="0"/>
                    </a:lnTo>
                    <a:lnTo>
                      <a:pt x="42" y="0"/>
                    </a:lnTo>
                    <a:lnTo>
                      <a:pt x="46" y="0"/>
                    </a:lnTo>
                    <a:lnTo>
                      <a:pt x="50" y="0"/>
                    </a:lnTo>
                    <a:lnTo>
                      <a:pt x="54" y="0"/>
                    </a:lnTo>
                    <a:lnTo>
                      <a:pt x="54" y="0"/>
                    </a:lnTo>
                    <a:lnTo>
                      <a:pt x="54" y="0"/>
                    </a:lnTo>
                    <a:lnTo>
                      <a:pt x="54" y="0"/>
                    </a:lnTo>
                    <a:lnTo>
                      <a:pt x="56" y="0"/>
                    </a:lnTo>
                    <a:lnTo>
                      <a:pt x="56" y="0"/>
                    </a:lnTo>
                    <a:lnTo>
                      <a:pt x="56" y="0"/>
                    </a:lnTo>
                    <a:lnTo>
                      <a:pt x="56" y="0"/>
                    </a:lnTo>
                    <a:lnTo>
                      <a:pt x="60" y="0"/>
                    </a:lnTo>
                    <a:lnTo>
                      <a:pt x="60" y="0"/>
                    </a:lnTo>
                    <a:lnTo>
                      <a:pt x="64" y="0"/>
                    </a:lnTo>
                    <a:lnTo>
                      <a:pt x="64" y="0"/>
                    </a:lnTo>
                    <a:lnTo>
                      <a:pt x="64" y="0"/>
                    </a:lnTo>
                    <a:lnTo>
                      <a:pt x="64" y="0"/>
                    </a:lnTo>
                    <a:lnTo>
                      <a:pt x="64" y="4"/>
                    </a:lnTo>
                    <a:lnTo>
                      <a:pt x="64" y="4"/>
                    </a:lnTo>
                    <a:lnTo>
                      <a:pt x="64" y="4"/>
                    </a:lnTo>
                    <a:lnTo>
                      <a:pt x="64" y="4"/>
                    </a:lnTo>
                    <a:lnTo>
                      <a:pt x="64" y="4"/>
                    </a:lnTo>
                    <a:lnTo>
                      <a:pt x="64" y="8"/>
                    </a:lnTo>
                    <a:lnTo>
                      <a:pt x="64" y="8"/>
                    </a:lnTo>
                    <a:lnTo>
                      <a:pt x="64" y="8"/>
                    </a:lnTo>
                    <a:lnTo>
                      <a:pt x="64" y="8"/>
                    </a:lnTo>
                    <a:lnTo>
                      <a:pt x="64" y="8"/>
                    </a:lnTo>
                    <a:lnTo>
                      <a:pt x="64" y="10"/>
                    </a:lnTo>
                    <a:lnTo>
                      <a:pt x="64" y="10"/>
                    </a:lnTo>
                    <a:lnTo>
                      <a:pt x="64" y="10"/>
                    </a:lnTo>
                    <a:lnTo>
                      <a:pt x="64" y="14"/>
                    </a:lnTo>
                    <a:lnTo>
                      <a:pt x="64" y="14"/>
                    </a:lnTo>
                    <a:lnTo>
                      <a:pt x="64" y="14"/>
                    </a:lnTo>
                    <a:lnTo>
                      <a:pt x="64" y="14"/>
                    </a:lnTo>
                    <a:lnTo>
                      <a:pt x="64" y="14"/>
                    </a:lnTo>
                    <a:lnTo>
                      <a:pt x="64" y="18"/>
                    </a:lnTo>
                    <a:lnTo>
                      <a:pt x="64" y="18"/>
                    </a:lnTo>
                    <a:lnTo>
                      <a:pt x="64" y="18"/>
                    </a:lnTo>
                    <a:lnTo>
                      <a:pt x="64" y="18"/>
                    </a:lnTo>
                    <a:lnTo>
                      <a:pt x="64" y="18"/>
                    </a:lnTo>
                    <a:lnTo>
                      <a:pt x="64" y="18"/>
                    </a:lnTo>
                    <a:lnTo>
                      <a:pt x="64" y="18"/>
                    </a:lnTo>
                    <a:lnTo>
                      <a:pt x="68" y="18"/>
                    </a:lnTo>
                    <a:lnTo>
                      <a:pt x="68" y="18"/>
                    </a:lnTo>
                    <a:lnTo>
                      <a:pt x="72" y="18"/>
                    </a:lnTo>
                    <a:lnTo>
                      <a:pt x="72" y="14"/>
                    </a:lnTo>
                    <a:lnTo>
                      <a:pt x="72" y="14"/>
                    </a:lnTo>
                    <a:lnTo>
                      <a:pt x="76" y="14"/>
                    </a:lnTo>
                    <a:lnTo>
                      <a:pt x="76" y="14"/>
                    </a:lnTo>
                    <a:lnTo>
                      <a:pt x="76" y="14"/>
                    </a:lnTo>
                    <a:lnTo>
                      <a:pt x="80" y="14"/>
                    </a:lnTo>
                    <a:lnTo>
                      <a:pt x="80" y="14"/>
                    </a:lnTo>
                    <a:lnTo>
                      <a:pt x="80" y="14"/>
                    </a:lnTo>
                    <a:lnTo>
                      <a:pt x="80" y="14"/>
                    </a:lnTo>
                    <a:lnTo>
                      <a:pt x="80" y="14"/>
                    </a:lnTo>
                    <a:lnTo>
                      <a:pt x="80" y="14"/>
                    </a:lnTo>
                    <a:lnTo>
                      <a:pt x="80" y="18"/>
                    </a:lnTo>
                    <a:lnTo>
                      <a:pt x="80" y="18"/>
                    </a:lnTo>
                    <a:lnTo>
                      <a:pt x="80" y="18"/>
                    </a:lnTo>
                    <a:lnTo>
                      <a:pt x="84" y="22"/>
                    </a:lnTo>
                    <a:lnTo>
                      <a:pt x="84" y="22"/>
                    </a:lnTo>
                    <a:lnTo>
                      <a:pt x="84" y="22"/>
                    </a:lnTo>
                    <a:lnTo>
                      <a:pt x="84" y="26"/>
                    </a:lnTo>
                    <a:lnTo>
                      <a:pt x="80" y="30"/>
                    </a:lnTo>
                    <a:lnTo>
                      <a:pt x="80" y="30"/>
                    </a:lnTo>
                    <a:lnTo>
                      <a:pt x="80" y="30"/>
                    </a:lnTo>
                    <a:lnTo>
                      <a:pt x="80" y="30"/>
                    </a:lnTo>
                    <a:lnTo>
                      <a:pt x="80" y="30"/>
                    </a:lnTo>
                    <a:lnTo>
                      <a:pt x="80" y="30"/>
                    </a:lnTo>
                    <a:lnTo>
                      <a:pt x="76" y="30"/>
                    </a:lnTo>
                    <a:lnTo>
                      <a:pt x="76" y="34"/>
                    </a:lnTo>
                    <a:lnTo>
                      <a:pt x="76" y="34"/>
                    </a:lnTo>
                    <a:lnTo>
                      <a:pt x="76" y="38"/>
                    </a:lnTo>
                    <a:lnTo>
                      <a:pt x="76" y="38"/>
                    </a:lnTo>
                    <a:lnTo>
                      <a:pt x="76" y="38"/>
                    </a:lnTo>
                    <a:lnTo>
                      <a:pt x="76" y="40"/>
                    </a:lnTo>
                    <a:lnTo>
                      <a:pt x="76" y="40"/>
                    </a:lnTo>
                    <a:lnTo>
                      <a:pt x="76" y="40"/>
                    </a:lnTo>
                    <a:lnTo>
                      <a:pt x="76" y="40"/>
                    </a:lnTo>
                    <a:lnTo>
                      <a:pt x="76" y="40"/>
                    </a:lnTo>
                    <a:lnTo>
                      <a:pt x="76" y="44"/>
                    </a:lnTo>
                    <a:lnTo>
                      <a:pt x="76" y="44"/>
                    </a:lnTo>
                    <a:lnTo>
                      <a:pt x="76" y="44"/>
                    </a:lnTo>
                    <a:lnTo>
                      <a:pt x="76" y="44"/>
                    </a:lnTo>
                    <a:lnTo>
                      <a:pt x="80" y="44"/>
                    </a:lnTo>
                    <a:lnTo>
                      <a:pt x="80" y="44"/>
                    </a:lnTo>
                    <a:lnTo>
                      <a:pt x="80" y="44"/>
                    </a:lnTo>
                    <a:lnTo>
                      <a:pt x="80" y="44"/>
                    </a:lnTo>
                    <a:lnTo>
                      <a:pt x="80" y="48"/>
                    </a:lnTo>
                    <a:lnTo>
                      <a:pt x="80" y="48"/>
                    </a:lnTo>
                    <a:lnTo>
                      <a:pt x="80" y="48"/>
                    </a:lnTo>
                    <a:lnTo>
                      <a:pt x="84" y="48"/>
                    </a:lnTo>
                    <a:lnTo>
                      <a:pt x="84" y="48"/>
                    </a:lnTo>
                    <a:lnTo>
                      <a:pt x="84" y="48"/>
                    </a:lnTo>
                    <a:lnTo>
                      <a:pt x="84" y="48"/>
                    </a:lnTo>
                    <a:lnTo>
                      <a:pt x="84" y="52"/>
                    </a:lnTo>
                    <a:lnTo>
                      <a:pt x="84" y="52"/>
                    </a:lnTo>
                    <a:lnTo>
                      <a:pt x="84" y="52"/>
                    </a:lnTo>
                    <a:lnTo>
                      <a:pt x="84" y="56"/>
                    </a:lnTo>
                    <a:lnTo>
                      <a:pt x="84" y="56"/>
                    </a:lnTo>
                    <a:lnTo>
                      <a:pt x="84" y="56"/>
                    </a:lnTo>
                    <a:lnTo>
                      <a:pt x="84" y="60"/>
                    </a:lnTo>
                    <a:lnTo>
                      <a:pt x="84" y="60"/>
                    </a:lnTo>
                    <a:lnTo>
                      <a:pt x="84" y="60"/>
                    </a:lnTo>
                    <a:lnTo>
                      <a:pt x="84" y="64"/>
                    </a:lnTo>
                    <a:lnTo>
                      <a:pt x="84" y="68"/>
                    </a:lnTo>
                    <a:lnTo>
                      <a:pt x="84" y="68"/>
                    </a:lnTo>
                    <a:lnTo>
                      <a:pt x="84" y="68"/>
                    </a:lnTo>
                    <a:lnTo>
                      <a:pt x="84" y="70"/>
                    </a:lnTo>
                    <a:lnTo>
                      <a:pt x="84" y="70"/>
                    </a:lnTo>
                    <a:lnTo>
                      <a:pt x="84" y="70"/>
                    </a:lnTo>
                    <a:lnTo>
                      <a:pt x="84" y="70"/>
                    </a:lnTo>
                    <a:lnTo>
                      <a:pt x="84" y="70"/>
                    </a:lnTo>
                    <a:lnTo>
                      <a:pt x="80" y="70"/>
                    </a:lnTo>
                    <a:lnTo>
                      <a:pt x="80" y="70"/>
                    </a:lnTo>
                    <a:lnTo>
                      <a:pt x="80" y="74"/>
                    </a:lnTo>
                    <a:lnTo>
                      <a:pt x="80" y="74"/>
                    </a:lnTo>
                    <a:lnTo>
                      <a:pt x="80" y="74"/>
                    </a:lnTo>
                    <a:lnTo>
                      <a:pt x="80" y="74"/>
                    </a:lnTo>
                    <a:lnTo>
                      <a:pt x="80" y="78"/>
                    </a:lnTo>
                    <a:lnTo>
                      <a:pt x="80" y="78"/>
                    </a:lnTo>
                    <a:lnTo>
                      <a:pt x="80" y="78"/>
                    </a:lnTo>
                    <a:lnTo>
                      <a:pt x="80" y="78"/>
                    </a:lnTo>
                    <a:lnTo>
                      <a:pt x="80" y="82"/>
                    </a:lnTo>
                    <a:lnTo>
                      <a:pt x="80" y="82"/>
                    </a:lnTo>
                    <a:lnTo>
                      <a:pt x="76" y="82"/>
                    </a:lnTo>
                    <a:lnTo>
                      <a:pt x="76" y="82"/>
                    </a:lnTo>
                    <a:lnTo>
                      <a:pt x="76" y="82"/>
                    </a:lnTo>
                    <a:lnTo>
                      <a:pt x="76" y="82"/>
                    </a:lnTo>
                    <a:lnTo>
                      <a:pt x="76" y="78"/>
                    </a:lnTo>
                    <a:lnTo>
                      <a:pt x="72" y="74"/>
                    </a:lnTo>
                    <a:lnTo>
                      <a:pt x="72" y="74"/>
                    </a:lnTo>
                    <a:lnTo>
                      <a:pt x="72" y="74"/>
                    </a:lnTo>
                    <a:lnTo>
                      <a:pt x="72" y="78"/>
                    </a:lnTo>
                    <a:lnTo>
                      <a:pt x="72" y="78"/>
                    </a:lnTo>
                    <a:lnTo>
                      <a:pt x="72" y="78"/>
                    </a:lnTo>
                    <a:lnTo>
                      <a:pt x="68" y="78"/>
                    </a:lnTo>
                    <a:lnTo>
                      <a:pt x="68" y="78"/>
                    </a:lnTo>
                    <a:lnTo>
                      <a:pt x="68" y="82"/>
                    </a:lnTo>
                    <a:lnTo>
                      <a:pt x="68" y="82"/>
                    </a:lnTo>
                    <a:lnTo>
                      <a:pt x="68" y="82"/>
                    </a:lnTo>
                    <a:lnTo>
                      <a:pt x="64" y="78"/>
                    </a:lnTo>
                    <a:lnTo>
                      <a:pt x="64" y="78"/>
                    </a:lnTo>
                    <a:lnTo>
                      <a:pt x="60" y="78"/>
                    </a:lnTo>
                    <a:lnTo>
                      <a:pt x="60" y="78"/>
                    </a:lnTo>
                    <a:lnTo>
                      <a:pt x="60" y="78"/>
                    </a:lnTo>
                    <a:lnTo>
                      <a:pt x="60" y="78"/>
                    </a:lnTo>
                    <a:lnTo>
                      <a:pt x="60" y="78"/>
                    </a:lnTo>
                    <a:lnTo>
                      <a:pt x="60" y="78"/>
                    </a:lnTo>
                    <a:lnTo>
                      <a:pt x="60" y="78"/>
                    </a:lnTo>
                    <a:lnTo>
                      <a:pt x="60" y="74"/>
                    </a:lnTo>
                    <a:lnTo>
                      <a:pt x="60" y="74"/>
                    </a:lnTo>
                    <a:lnTo>
                      <a:pt x="60" y="70"/>
                    </a:lnTo>
                    <a:lnTo>
                      <a:pt x="60" y="70"/>
                    </a:lnTo>
                    <a:lnTo>
                      <a:pt x="60" y="70"/>
                    </a:lnTo>
                    <a:lnTo>
                      <a:pt x="56" y="70"/>
                    </a:lnTo>
                    <a:lnTo>
                      <a:pt x="56" y="70"/>
                    </a:lnTo>
                    <a:lnTo>
                      <a:pt x="56" y="70"/>
                    </a:lnTo>
                    <a:lnTo>
                      <a:pt x="56" y="70"/>
                    </a:lnTo>
                    <a:lnTo>
                      <a:pt x="56" y="70"/>
                    </a:lnTo>
                    <a:lnTo>
                      <a:pt x="54" y="70"/>
                    </a:lnTo>
                    <a:lnTo>
                      <a:pt x="54" y="70"/>
                    </a:lnTo>
                    <a:lnTo>
                      <a:pt x="54" y="70"/>
                    </a:lnTo>
                    <a:lnTo>
                      <a:pt x="54" y="70"/>
                    </a:lnTo>
                    <a:lnTo>
                      <a:pt x="54" y="70"/>
                    </a:lnTo>
                    <a:lnTo>
                      <a:pt x="54" y="74"/>
                    </a:lnTo>
                    <a:lnTo>
                      <a:pt x="54" y="74"/>
                    </a:lnTo>
                    <a:lnTo>
                      <a:pt x="54" y="74"/>
                    </a:lnTo>
                    <a:lnTo>
                      <a:pt x="54" y="78"/>
                    </a:lnTo>
                    <a:lnTo>
                      <a:pt x="54" y="78"/>
                    </a:lnTo>
                    <a:lnTo>
                      <a:pt x="50" y="82"/>
                    </a:lnTo>
                    <a:lnTo>
                      <a:pt x="50" y="82"/>
                    </a:lnTo>
                    <a:lnTo>
                      <a:pt x="50" y="78"/>
                    </a:lnTo>
                    <a:lnTo>
                      <a:pt x="50" y="78"/>
                    </a:lnTo>
                    <a:lnTo>
                      <a:pt x="46" y="78"/>
                    </a:lnTo>
                    <a:lnTo>
                      <a:pt x="46" y="78"/>
                    </a:lnTo>
                    <a:lnTo>
                      <a:pt x="46" y="78"/>
                    </a:lnTo>
                    <a:lnTo>
                      <a:pt x="46" y="82"/>
                    </a:lnTo>
                    <a:lnTo>
                      <a:pt x="46" y="82"/>
                    </a:lnTo>
                    <a:lnTo>
                      <a:pt x="42" y="78"/>
                    </a:lnTo>
                    <a:lnTo>
                      <a:pt x="42" y="78"/>
                    </a:lnTo>
                    <a:lnTo>
                      <a:pt x="42" y="78"/>
                    </a:lnTo>
                    <a:lnTo>
                      <a:pt x="42" y="78"/>
                    </a:lnTo>
                    <a:lnTo>
                      <a:pt x="42" y="82"/>
                    </a:lnTo>
                    <a:lnTo>
                      <a:pt x="42" y="82"/>
                    </a:lnTo>
                    <a:lnTo>
                      <a:pt x="42" y="82"/>
                    </a:lnTo>
                    <a:lnTo>
                      <a:pt x="42" y="86"/>
                    </a:lnTo>
                    <a:lnTo>
                      <a:pt x="42" y="86"/>
                    </a:lnTo>
                    <a:lnTo>
                      <a:pt x="42" y="86"/>
                    </a:lnTo>
                    <a:lnTo>
                      <a:pt x="42" y="86"/>
                    </a:lnTo>
                    <a:lnTo>
                      <a:pt x="42" y="86"/>
                    </a:lnTo>
                    <a:lnTo>
                      <a:pt x="42" y="86"/>
                    </a:lnTo>
                    <a:lnTo>
                      <a:pt x="42" y="86"/>
                    </a:lnTo>
                    <a:lnTo>
                      <a:pt x="42" y="86"/>
                    </a:lnTo>
                    <a:close/>
                    <a:moveTo>
                      <a:pt x="4" y="52"/>
                    </a:moveTo>
                    <a:lnTo>
                      <a:pt x="4" y="52"/>
                    </a:lnTo>
                    <a:lnTo>
                      <a:pt x="4" y="52"/>
                    </a:lnTo>
                    <a:lnTo>
                      <a:pt x="4" y="52"/>
                    </a:lnTo>
                    <a:lnTo>
                      <a:pt x="4" y="52"/>
                    </a:lnTo>
                    <a:lnTo>
                      <a:pt x="4" y="52"/>
                    </a:lnTo>
                    <a:lnTo>
                      <a:pt x="4" y="52"/>
                    </a:lnTo>
                    <a:lnTo>
                      <a:pt x="4" y="48"/>
                    </a:lnTo>
                    <a:lnTo>
                      <a:pt x="4" y="48"/>
                    </a:lnTo>
                    <a:lnTo>
                      <a:pt x="4" y="48"/>
                    </a:lnTo>
                    <a:lnTo>
                      <a:pt x="4" y="52"/>
                    </a:lnTo>
                    <a:lnTo>
                      <a:pt x="4" y="52"/>
                    </a:lnTo>
                    <a:lnTo>
                      <a:pt x="4" y="52"/>
                    </a:lnTo>
                    <a:lnTo>
                      <a:pt x="4" y="52"/>
                    </a:lnTo>
                    <a:lnTo>
                      <a:pt x="4" y="52"/>
                    </a:lnTo>
                    <a:lnTo>
                      <a:pt x="4" y="52"/>
                    </a:lnTo>
                    <a:lnTo>
                      <a:pt x="4" y="52"/>
                    </a:lnTo>
                    <a:lnTo>
                      <a:pt x="4" y="5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7" name="Freeform 147">
                <a:extLst>
                  <a:ext uri="{FF2B5EF4-FFF2-40B4-BE49-F238E27FC236}">
                    <a16:creationId xmlns:a16="http://schemas.microsoft.com/office/drawing/2014/main" id="{E1478A52-01BA-4E14-85FB-6E4F649E5E73}"/>
                  </a:ext>
                </a:extLst>
              </p:cNvPr>
              <p:cNvSpPr>
                <a:spLocks/>
              </p:cNvSpPr>
              <p:nvPr/>
            </p:nvSpPr>
            <p:spPr bwMode="auto">
              <a:xfrm>
                <a:off x="6209223" y="4261315"/>
                <a:ext cx="120543" cy="220325"/>
              </a:xfrm>
              <a:custGeom>
                <a:avLst/>
                <a:gdLst>
                  <a:gd name="T0" fmla="*/ 0 w 62"/>
                  <a:gd name="T1" fmla="*/ 78 h 112"/>
                  <a:gd name="T2" fmla="*/ 0 w 62"/>
                  <a:gd name="T3" fmla="*/ 72 h 112"/>
                  <a:gd name="T4" fmla="*/ 4 w 62"/>
                  <a:gd name="T5" fmla="*/ 60 h 112"/>
                  <a:gd name="T6" fmla="*/ 10 w 62"/>
                  <a:gd name="T7" fmla="*/ 52 h 112"/>
                  <a:gd name="T8" fmla="*/ 6 w 62"/>
                  <a:gd name="T9" fmla="*/ 42 h 112"/>
                  <a:gd name="T10" fmla="*/ 6 w 62"/>
                  <a:gd name="T11" fmla="*/ 38 h 112"/>
                  <a:gd name="T12" fmla="*/ 6 w 62"/>
                  <a:gd name="T13" fmla="*/ 30 h 112"/>
                  <a:gd name="T14" fmla="*/ 6 w 62"/>
                  <a:gd name="T15" fmla="*/ 26 h 112"/>
                  <a:gd name="T16" fmla="*/ 4 w 62"/>
                  <a:gd name="T17" fmla="*/ 22 h 112"/>
                  <a:gd name="T18" fmla="*/ 4 w 62"/>
                  <a:gd name="T19" fmla="*/ 12 h 112"/>
                  <a:gd name="T20" fmla="*/ 4 w 62"/>
                  <a:gd name="T21" fmla="*/ 4 h 112"/>
                  <a:gd name="T22" fmla="*/ 22 w 62"/>
                  <a:gd name="T23" fmla="*/ 4 h 112"/>
                  <a:gd name="T24" fmla="*/ 34 w 62"/>
                  <a:gd name="T25" fmla="*/ 4 h 112"/>
                  <a:gd name="T26" fmla="*/ 40 w 62"/>
                  <a:gd name="T27" fmla="*/ 4 h 112"/>
                  <a:gd name="T28" fmla="*/ 44 w 62"/>
                  <a:gd name="T29" fmla="*/ 4 h 112"/>
                  <a:gd name="T30" fmla="*/ 44 w 62"/>
                  <a:gd name="T31" fmla="*/ 8 h 112"/>
                  <a:gd name="T32" fmla="*/ 44 w 62"/>
                  <a:gd name="T33" fmla="*/ 12 h 112"/>
                  <a:gd name="T34" fmla="*/ 48 w 62"/>
                  <a:gd name="T35" fmla="*/ 16 h 112"/>
                  <a:gd name="T36" fmla="*/ 52 w 62"/>
                  <a:gd name="T37" fmla="*/ 18 h 112"/>
                  <a:gd name="T38" fmla="*/ 48 w 62"/>
                  <a:gd name="T39" fmla="*/ 30 h 112"/>
                  <a:gd name="T40" fmla="*/ 52 w 62"/>
                  <a:gd name="T41" fmla="*/ 30 h 112"/>
                  <a:gd name="T42" fmla="*/ 52 w 62"/>
                  <a:gd name="T43" fmla="*/ 34 h 112"/>
                  <a:gd name="T44" fmla="*/ 52 w 62"/>
                  <a:gd name="T45" fmla="*/ 42 h 112"/>
                  <a:gd name="T46" fmla="*/ 52 w 62"/>
                  <a:gd name="T47" fmla="*/ 46 h 112"/>
                  <a:gd name="T48" fmla="*/ 56 w 62"/>
                  <a:gd name="T49" fmla="*/ 52 h 112"/>
                  <a:gd name="T50" fmla="*/ 52 w 62"/>
                  <a:gd name="T51" fmla="*/ 60 h 112"/>
                  <a:gd name="T52" fmla="*/ 52 w 62"/>
                  <a:gd name="T53" fmla="*/ 68 h 112"/>
                  <a:gd name="T54" fmla="*/ 52 w 62"/>
                  <a:gd name="T55" fmla="*/ 72 h 112"/>
                  <a:gd name="T56" fmla="*/ 52 w 62"/>
                  <a:gd name="T57" fmla="*/ 78 h 112"/>
                  <a:gd name="T58" fmla="*/ 56 w 62"/>
                  <a:gd name="T59" fmla="*/ 82 h 112"/>
                  <a:gd name="T60" fmla="*/ 60 w 62"/>
                  <a:gd name="T61" fmla="*/ 82 h 112"/>
                  <a:gd name="T62" fmla="*/ 62 w 62"/>
                  <a:gd name="T63" fmla="*/ 90 h 112"/>
                  <a:gd name="T64" fmla="*/ 60 w 62"/>
                  <a:gd name="T65" fmla="*/ 90 h 112"/>
                  <a:gd name="T66" fmla="*/ 56 w 62"/>
                  <a:gd name="T67" fmla="*/ 94 h 112"/>
                  <a:gd name="T68" fmla="*/ 52 w 62"/>
                  <a:gd name="T69" fmla="*/ 94 h 112"/>
                  <a:gd name="T70" fmla="*/ 52 w 62"/>
                  <a:gd name="T71" fmla="*/ 90 h 112"/>
                  <a:gd name="T72" fmla="*/ 48 w 62"/>
                  <a:gd name="T73" fmla="*/ 90 h 112"/>
                  <a:gd name="T74" fmla="*/ 48 w 62"/>
                  <a:gd name="T75" fmla="*/ 90 h 112"/>
                  <a:gd name="T76" fmla="*/ 52 w 62"/>
                  <a:gd name="T77" fmla="*/ 90 h 112"/>
                  <a:gd name="T78" fmla="*/ 52 w 62"/>
                  <a:gd name="T79" fmla="*/ 94 h 112"/>
                  <a:gd name="T80" fmla="*/ 48 w 62"/>
                  <a:gd name="T81" fmla="*/ 94 h 112"/>
                  <a:gd name="T82" fmla="*/ 40 w 62"/>
                  <a:gd name="T83" fmla="*/ 98 h 112"/>
                  <a:gd name="T84" fmla="*/ 36 w 62"/>
                  <a:gd name="T85" fmla="*/ 102 h 112"/>
                  <a:gd name="T86" fmla="*/ 34 w 62"/>
                  <a:gd name="T87" fmla="*/ 104 h 112"/>
                  <a:gd name="T88" fmla="*/ 30 w 62"/>
                  <a:gd name="T89" fmla="*/ 104 h 112"/>
                  <a:gd name="T90" fmla="*/ 22 w 62"/>
                  <a:gd name="T91" fmla="*/ 104 h 112"/>
                  <a:gd name="T92" fmla="*/ 18 w 62"/>
                  <a:gd name="T93" fmla="*/ 112 h 112"/>
                  <a:gd name="T94" fmla="*/ 10 w 62"/>
                  <a:gd name="T95" fmla="*/ 108 h 112"/>
                  <a:gd name="T96" fmla="*/ 6 w 62"/>
                  <a:gd name="T97" fmla="*/ 108 h 112"/>
                  <a:gd name="T98" fmla="*/ 0 w 62"/>
                  <a:gd name="T99" fmla="*/ 104 h 112"/>
                  <a:gd name="T100" fmla="*/ 6 w 62"/>
                  <a:gd name="T101" fmla="*/ 104 h 112"/>
                  <a:gd name="T102" fmla="*/ 4 w 62"/>
                  <a:gd name="T103" fmla="*/ 102 h 112"/>
                  <a:gd name="T104" fmla="*/ 4 w 62"/>
                  <a:gd name="T105" fmla="*/ 98 h 112"/>
                  <a:gd name="T106" fmla="*/ 0 w 62"/>
                  <a:gd name="T10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112">
                    <a:moveTo>
                      <a:pt x="0" y="86"/>
                    </a:moveTo>
                    <a:lnTo>
                      <a:pt x="0" y="86"/>
                    </a:lnTo>
                    <a:lnTo>
                      <a:pt x="0" y="86"/>
                    </a:lnTo>
                    <a:lnTo>
                      <a:pt x="0" y="82"/>
                    </a:lnTo>
                    <a:lnTo>
                      <a:pt x="0" y="78"/>
                    </a:lnTo>
                    <a:lnTo>
                      <a:pt x="0" y="78"/>
                    </a:lnTo>
                    <a:lnTo>
                      <a:pt x="0" y="78"/>
                    </a:lnTo>
                    <a:lnTo>
                      <a:pt x="0" y="78"/>
                    </a:lnTo>
                    <a:lnTo>
                      <a:pt x="0" y="78"/>
                    </a:lnTo>
                    <a:lnTo>
                      <a:pt x="0" y="76"/>
                    </a:lnTo>
                    <a:lnTo>
                      <a:pt x="0" y="72"/>
                    </a:lnTo>
                    <a:lnTo>
                      <a:pt x="0" y="72"/>
                    </a:lnTo>
                    <a:lnTo>
                      <a:pt x="4" y="72"/>
                    </a:lnTo>
                    <a:lnTo>
                      <a:pt x="4" y="68"/>
                    </a:lnTo>
                    <a:lnTo>
                      <a:pt x="4" y="64"/>
                    </a:lnTo>
                    <a:lnTo>
                      <a:pt x="4" y="64"/>
                    </a:lnTo>
                    <a:lnTo>
                      <a:pt x="4" y="60"/>
                    </a:lnTo>
                    <a:lnTo>
                      <a:pt x="4" y="60"/>
                    </a:lnTo>
                    <a:lnTo>
                      <a:pt x="4" y="56"/>
                    </a:lnTo>
                    <a:lnTo>
                      <a:pt x="4" y="56"/>
                    </a:lnTo>
                    <a:lnTo>
                      <a:pt x="6" y="56"/>
                    </a:lnTo>
                    <a:lnTo>
                      <a:pt x="6" y="52"/>
                    </a:lnTo>
                    <a:lnTo>
                      <a:pt x="6" y="52"/>
                    </a:lnTo>
                    <a:lnTo>
                      <a:pt x="10" y="52"/>
                    </a:lnTo>
                    <a:lnTo>
                      <a:pt x="10" y="52"/>
                    </a:lnTo>
                    <a:lnTo>
                      <a:pt x="6" y="46"/>
                    </a:lnTo>
                    <a:lnTo>
                      <a:pt x="6" y="46"/>
                    </a:lnTo>
                    <a:lnTo>
                      <a:pt x="6" y="42"/>
                    </a:lnTo>
                    <a:lnTo>
                      <a:pt x="6" y="42"/>
                    </a:lnTo>
                    <a:lnTo>
                      <a:pt x="6" y="42"/>
                    </a:lnTo>
                    <a:lnTo>
                      <a:pt x="6" y="42"/>
                    </a:lnTo>
                    <a:lnTo>
                      <a:pt x="6" y="42"/>
                    </a:lnTo>
                    <a:lnTo>
                      <a:pt x="6" y="42"/>
                    </a:lnTo>
                    <a:lnTo>
                      <a:pt x="6" y="38"/>
                    </a:lnTo>
                    <a:lnTo>
                      <a:pt x="6" y="38"/>
                    </a:lnTo>
                    <a:lnTo>
                      <a:pt x="6" y="38"/>
                    </a:lnTo>
                    <a:lnTo>
                      <a:pt x="6" y="38"/>
                    </a:lnTo>
                    <a:lnTo>
                      <a:pt x="6" y="34"/>
                    </a:lnTo>
                    <a:lnTo>
                      <a:pt x="6" y="34"/>
                    </a:lnTo>
                    <a:lnTo>
                      <a:pt x="6" y="30"/>
                    </a:lnTo>
                    <a:lnTo>
                      <a:pt x="6" y="30"/>
                    </a:lnTo>
                    <a:lnTo>
                      <a:pt x="6" y="30"/>
                    </a:lnTo>
                    <a:lnTo>
                      <a:pt x="6" y="30"/>
                    </a:lnTo>
                    <a:lnTo>
                      <a:pt x="6" y="30"/>
                    </a:lnTo>
                    <a:lnTo>
                      <a:pt x="6" y="30"/>
                    </a:lnTo>
                    <a:lnTo>
                      <a:pt x="4" y="30"/>
                    </a:lnTo>
                    <a:lnTo>
                      <a:pt x="4" y="26"/>
                    </a:lnTo>
                    <a:lnTo>
                      <a:pt x="6" y="26"/>
                    </a:lnTo>
                    <a:lnTo>
                      <a:pt x="6" y="26"/>
                    </a:lnTo>
                    <a:lnTo>
                      <a:pt x="6" y="26"/>
                    </a:lnTo>
                    <a:lnTo>
                      <a:pt x="4" y="26"/>
                    </a:lnTo>
                    <a:lnTo>
                      <a:pt x="4" y="26"/>
                    </a:lnTo>
                    <a:lnTo>
                      <a:pt x="6" y="22"/>
                    </a:lnTo>
                    <a:lnTo>
                      <a:pt x="4" y="22"/>
                    </a:lnTo>
                    <a:lnTo>
                      <a:pt x="4" y="18"/>
                    </a:lnTo>
                    <a:lnTo>
                      <a:pt x="4" y="18"/>
                    </a:lnTo>
                    <a:lnTo>
                      <a:pt x="4" y="18"/>
                    </a:lnTo>
                    <a:lnTo>
                      <a:pt x="4" y="16"/>
                    </a:lnTo>
                    <a:lnTo>
                      <a:pt x="4" y="16"/>
                    </a:lnTo>
                    <a:lnTo>
                      <a:pt x="4" y="12"/>
                    </a:lnTo>
                    <a:lnTo>
                      <a:pt x="4" y="12"/>
                    </a:lnTo>
                    <a:lnTo>
                      <a:pt x="4" y="12"/>
                    </a:lnTo>
                    <a:lnTo>
                      <a:pt x="4" y="8"/>
                    </a:lnTo>
                    <a:lnTo>
                      <a:pt x="4" y="8"/>
                    </a:lnTo>
                    <a:lnTo>
                      <a:pt x="4" y="4"/>
                    </a:lnTo>
                    <a:lnTo>
                      <a:pt x="4" y="4"/>
                    </a:lnTo>
                    <a:lnTo>
                      <a:pt x="4" y="4"/>
                    </a:lnTo>
                    <a:lnTo>
                      <a:pt x="6" y="4"/>
                    </a:lnTo>
                    <a:lnTo>
                      <a:pt x="10" y="4"/>
                    </a:lnTo>
                    <a:lnTo>
                      <a:pt x="14" y="4"/>
                    </a:lnTo>
                    <a:lnTo>
                      <a:pt x="18" y="4"/>
                    </a:lnTo>
                    <a:lnTo>
                      <a:pt x="22" y="4"/>
                    </a:lnTo>
                    <a:lnTo>
                      <a:pt x="22" y="4"/>
                    </a:lnTo>
                    <a:lnTo>
                      <a:pt x="26" y="4"/>
                    </a:lnTo>
                    <a:lnTo>
                      <a:pt x="26" y="4"/>
                    </a:lnTo>
                    <a:lnTo>
                      <a:pt x="30" y="4"/>
                    </a:lnTo>
                    <a:lnTo>
                      <a:pt x="30" y="4"/>
                    </a:lnTo>
                    <a:lnTo>
                      <a:pt x="34" y="4"/>
                    </a:lnTo>
                    <a:lnTo>
                      <a:pt x="34" y="4"/>
                    </a:lnTo>
                    <a:lnTo>
                      <a:pt x="34" y="4"/>
                    </a:lnTo>
                    <a:lnTo>
                      <a:pt x="34" y="4"/>
                    </a:lnTo>
                    <a:lnTo>
                      <a:pt x="34" y="4"/>
                    </a:lnTo>
                    <a:lnTo>
                      <a:pt x="36" y="4"/>
                    </a:lnTo>
                    <a:lnTo>
                      <a:pt x="40" y="4"/>
                    </a:lnTo>
                    <a:lnTo>
                      <a:pt x="40" y="0"/>
                    </a:lnTo>
                    <a:lnTo>
                      <a:pt x="40" y="0"/>
                    </a:lnTo>
                    <a:lnTo>
                      <a:pt x="40" y="0"/>
                    </a:lnTo>
                    <a:lnTo>
                      <a:pt x="40" y="0"/>
                    </a:lnTo>
                    <a:lnTo>
                      <a:pt x="44" y="4"/>
                    </a:lnTo>
                    <a:lnTo>
                      <a:pt x="44" y="4"/>
                    </a:lnTo>
                    <a:lnTo>
                      <a:pt x="44" y="0"/>
                    </a:lnTo>
                    <a:lnTo>
                      <a:pt x="44" y="0"/>
                    </a:lnTo>
                    <a:lnTo>
                      <a:pt x="44" y="4"/>
                    </a:lnTo>
                    <a:lnTo>
                      <a:pt x="44" y="4"/>
                    </a:lnTo>
                    <a:lnTo>
                      <a:pt x="44" y="4"/>
                    </a:lnTo>
                    <a:lnTo>
                      <a:pt x="44" y="8"/>
                    </a:lnTo>
                    <a:lnTo>
                      <a:pt x="44" y="8"/>
                    </a:lnTo>
                    <a:lnTo>
                      <a:pt x="44" y="8"/>
                    </a:lnTo>
                    <a:lnTo>
                      <a:pt x="44" y="8"/>
                    </a:lnTo>
                    <a:lnTo>
                      <a:pt x="44" y="12"/>
                    </a:lnTo>
                    <a:lnTo>
                      <a:pt x="44" y="12"/>
                    </a:lnTo>
                    <a:lnTo>
                      <a:pt x="44" y="12"/>
                    </a:lnTo>
                    <a:lnTo>
                      <a:pt x="44" y="12"/>
                    </a:lnTo>
                    <a:lnTo>
                      <a:pt x="44" y="12"/>
                    </a:lnTo>
                    <a:lnTo>
                      <a:pt x="48" y="16"/>
                    </a:lnTo>
                    <a:lnTo>
                      <a:pt x="48" y="16"/>
                    </a:lnTo>
                    <a:lnTo>
                      <a:pt x="48" y="16"/>
                    </a:lnTo>
                    <a:lnTo>
                      <a:pt x="48" y="16"/>
                    </a:lnTo>
                    <a:lnTo>
                      <a:pt x="48" y="18"/>
                    </a:lnTo>
                    <a:lnTo>
                      <a:pt x="48" y="18"/>
                    </a:lnTo>
                    <a:lnTo>
                      <a:pt x="48" y="18"/>
                    </a:lnTo>
                    <a:lnTo>
                      <a:pt x="48" y="18"/>
                    </a:lnTo>
                    <a:lnTo>
                      <a:pt x="52" y="18"/>
                    </a:lnTo>
                    <a:lnTo>
                      <a:pt x="52" y="18"/>
                    </a:lnTo>
                    <a:lnTo>
                      <a:pt x="48" y="18"/>
                    </a:lnTo>
                    <a:lnTo>
                      <a:pt x="48" y="26"/>
                    </a:lnTo>
                    <a:lnTo>
                      <a:pt x="48" y="26"/>
                    </a:lnTo>
                    <a:lnTo>
                      <a:pt x="48" y="30"/>
                    </a:lnTo>
                    <a:lnTo>
                      <a:pt x="48" y="30"/>
                    </a:lnTo>
                    <a:lnTo>
                      <a:pt x="48" y="30"/>
                    </a:lnTo>
                    <a:lnTo>
                      <a:pt x="48" y="30"/>
                    </a:lnTo>
                    <a:lnTo>
                      <a:pt x="48" y="30"/>
                    </a:lnTo>
                    <a:lnTo>
                      <a:pt x="48" y="30"/>
                    </a:lnTo>
                    <a:lnTo>
                      <a:pt x="48" y="30"/>
                    </a:lnTo>
                    <a:lnTo>
                      <a:pt x="52" y="30"/>
                    </a:lnTo>
                    <a:lnTo>
                      <a:pt x="52" y="30"/>
                    </a:lnTo>
                    <a:lnTo>
                      <a:pt x="52" y="30"/>
                    </a:lnTo>
                    <a:lnTo>
                      <a:pt x="52" y="30"/>
                    </a:lnTo>
                    <a:lnTo>
                      <a:pt x="52" y="30"/>
                    </a:lnTo>
                    <a:lnTo>
                      <a:pt x="52" y="34"/>
                    </a:lnTo>
                    <a:lnTo>
                      <a:pt x="52" y="34"/>
                    </a:lnTo>
                    <a:lnTo>
                      <a:pt x="52" y="34"/>
                    </a:lnTo>
                    <a:lnTo>
                      <a:pt x="52" y="38"/>
                    </a:lnTo>
                    <a:lnTo>
                      <a:pt x="52" y="38"/>
                    </a:lnTo>
                    <a:lnTo>
                      <a:pt x="52" y="42"/>
                    </a:lnTo>
                    <a:lnTo>
                      <a:pt x="52" y="42"/>
                    </a:lnTo>
                    <a:lnTo>
                      <a:pt x="52" y="42"/>
                    </a:lnTo>
                    <a:lnTo>
                      <a:pt x="52" y="42"/>
                    </a:lnTo>
                    <a:lnTo>
                      <a:pt x="52" y="42"/>
                    </a:lnTo>
                    <a:lnTo>
                      <a:pt x="48" y="42"/>
                    </a:lnTo>
                    <a:lnTo>
                      <a:pt x="48" y="42"/>
                    </a:lnTo>
                    <a:lnTo>
                      <a:pt x="52" y="46"/>
                    </a:lnTo>
                    <a:lnTo>
                      <a:pt x="52" y="46"/>
                    </a:lnTo>
                    <a:lnTo>
                      <a:pt x="52" y="46"/>
                    </a:lnTo>
                    <a:lnTo>
                      <a:pt x="52" y="48"/>
                    </a:lnTo>
                    <a:lnTo>
                      <a:pt x="52" y="48"/>
                    </a:lnTo>
                    <a:lnTo>
                      <a:pt x="56" y="48"/>
                    </a:lnTo>
                    <a:lnTo>
                      <a:pt x="56" y="48"/>
                    </a:lnTo>
                    <a:lnTo>
                      <a:pt x="56" y="48"/>
                    </a:lnTo>
                    <a:lnTo>
                      <a:pt x="56" y="52"/>
                    </a:lnTo>
                    <a:lnTo>
                      <a:pt x="56" y="52"/>
                    </a:lnTo>
                    <a:lnTo>
                      <a:pt x="52" y="52"/>
                    </a:lnTo>
                    <a:lnTo>
                      <a:pt x="52" y="52"/>
                    </a:lnTo>
                    <a:lnTo>
                      <a:pt x="52" y="52"/>
                    </a:lnTo>
                    <a:lnTo>
                      <a:pt x="52" y="56"/>
                    </a:lnTo>
                    <a:lnTo>
                      <a:pt x="52" y="60"/>
                    </a:lnTo>
                    <a:lnTo>
                      <a:pt x="52" y="64"/>
                    </a:lnTo>
                    <a:lnTo>
                      <a:pt x="52" y="64"/>
                    </a:lnTo>
                    <a:lnTo>
                      <a:pt x="52" y="64"/>
                    </a:lnTo>
                    <a:lnTo>
                      <a:pt x="52" y="64"/>
                    </a:lnTo>
                    <a:lnTo>
                      <a:pt x="52" y="64"/>
                    </a:lnTo>
                    <a:lnTo>
                      <a:pt x="52" y="68"/>
                    </a:lnTo>
                    <a:lnTo>
                      <a:pt x="52" y="68"/>
                    </a:lnTo>
                    <a:lnTo>
                      <a:pt x="52" y="68"/>
                    </a:lnTo>
                    <a:lnTo>
                      <a:pt x="52" y="68"/>
                    </a:lnTo>
                    <a:lnTo>
                      <a:pt x="52" y="68"/>
                    </a:lnTo>
                    <a:lnTo>
                      <a:pt x="52" y="68"/>
                    </a:lnTo>
                    <a:lnTo>
                      <a:pt x="52" y="72"/>
                    </a:lnTo>
                    <a:lnTo>
                      <a:pt x="52" y="72"/>
                    </a:lnTo>
                    <a:lnTo>
                      <a:pt x="52" y="76"/>
                    </a:lnTo>
                    <a:lnTo>
                      <a:pt x="52" y="76"/>
                    </a:lnTo>
                    <a:lnTo>
                      <a:pt x="52" y="78"/>
                    </a:lnTo>
                    <a:lnTo>
                      <a:pt x="52" y="78"/>
                    </a:lnTo>
                    <a:lnTo>
                      <a:pt x="52" y="78"/>
                    </a:lnTo>
                    <a:lnTo>
                      <a:pt x="52" y="78"/>
                    </a:lnTo>
                    <a:lnTo>
                      <a:pt x="56" y="78"/>
                    </a:lnTo>
                    <a:lnTo>
                      <a:pt x="56" y="78"/>
                    </a:lnTo>
                    <a:lnTo>
                      <a:pt x="56" y="78"/>
                    </a:lnTo>
                    <a:lnTo>
                      <a:pt x="56" y="78"/>
                    </a:lnTo>
                    <a:lnTo>
                      <a:pt x="56" y="82"/>
                    </a:lnTo>
                    <a:lnTo>
                      <a:pt x="56" y="82"/>
                    </a:lnTo>
                    <a:lnTo>
                      <a:pt x="56" y="82"/>
                    </a:lnTo>
                    <a:lnTo>
                      <a:pt x="56" y="82"/>
                    </a:lnTo>
                    <a:lnTo>
                      <a:pt x="56" y="82"/>
                    </a:lnTo>
                    <a:lnTo>
                      <a:pt x="56" y="82"/>
                    </a:lnTo>
                    <a:lnTo>
                      <a:pt x="60" y="82"/>
                    </a:lnTo>
                    <a:lnTo>
                      <a:pt x="60" y="86"/>
                    </a:lnTo>
                    <a:lnTo>
                      <a:pt x="60" y="86"/>
                    </a:lnTo>
                    <a:lnTo>
                      <a:pt x="60" y="86"/>
                    </a:lnTo>
                    <a:lnTo>
                      <a:pt x="62" y="86"/>
                    </a:lnTo>
                    <a:lnTo>
                      <a:pt x="62" y="86"/>
                    </a:lnTo>
                    <a:lnTo>
                      <a:pt x="62" y="90"/>
                    </a:lnTo>
                    <a:lnTo>
                      <a:pt x="60" y="90"/>
                    </a:lnTo>
                    <a:lnTo>
                      <a:pt x="60" y="90"/>
                    </a:lnTo>
                    <a:lnTo>
                      <a:pt x="60" y="90"/>
                    </a:lnTo>
                    <a:lnTo>
                      <a:pt x="60" y="90"/>
                    </a:lnTo>
                    <a:lnTo>
                      <a:pt x="60" y="90"/>
                    </a:lnTo>
                    <a:lnTo>
                      <a:pt x="60" y="90"/>
                    </a:lnTo>
                    <a:lnTo>
                      <a:pt x="60" y="94"/>
                    </a:lnTo>
                    <a:lnTo>
                      <a:pt x="60" y="94"/>
                    </a:lnTo>
                    <a:lnTo>
                      <a:pt x="60" y="94"/>
                    </a:lnTo>
                    <a:lnTo>
                      <a:pt x="60" y="94"/>
                    </a:lnTo>
                    <a:lnTo>
                      <a:pt x="60" y="94"/>
                    </a:lnTo>
                    <a:lnTo>
                      <a:pt x="56" y="94"/>
                    </a:lnTo>
                    <a:lnTo>
                      <a:pt x="56" y="94"/>
                    </a:lnTo>
                    <a:lnTo>
                      <a:pt x="56" y="94"/>
                    </a:lnTo>
                    <a:lnTo>
                      <a:pt x="56" y="94"/>
                    </a:lnTo>
                    <a:lnTo>
                      <a:pt x="56" y="94"/>
                    </a:lnTo>
                    <a:lnTo>
                      <a:pt x="52" y="94"/>
                    </a:lnTo>
                    <a:lnTo>
                      <a:pt x="52" y="94"/>
                    </a:lnTo>
                    <a:lnTo>
                      <a:pt x="52" y="94"/>
                    </a:lnTo>
                    <a:lnTo>
                      <a:pt x="52" y="90"/>
                    </a:lnTo>
                    <a:lnTo>
                      <a:pt x="52" y="90"/>
                    </a:lnTo>
                    <a:lnTo>
                      <a:pt x="52" y="90"/>
                    </a:lnTo>
                    <a:lnTo>
                      <a:pt x="52" y="90"/>
                    </a:lnTo>
                    <a:lnTo>
                      <a:pt x="52" y="90"/>
                    </a:lnTo>
                    <a:lnTo>
                      <a:pt x="52" y="90"/>
                    </a:lnTo>
                    <a:lnTo>
                      <a:pt x="48" y="90"/>
                    </a:lnTo>
                    <a:lnTo>
                      <a:pt x="48" y="90"/>
                    </a:lnTo>
                    <a:lnTo>
                      <a:pt x="48" y="90"/>
                    </a:lnTo>
                    <a:lnTo>
                      <a:pt x="48" y="90"/>
                    </a:lnTo>
                    <a:lnTo>
                      <a:pt x="48" y="90"/>
                    </a:lnTo>
                    <a:lnTo>
                      <a:pt x="48" y="90"/>
                    </a:lnTo>
                    <a:lnTo>
                      <a:pt x="48" y="90"/>
                    </a:lnTo>
                    <a:lnTo>
                      <a:pt x="48" y="90"/>
                    </a:lnTo>
                    <a:lnTo>
                      <a:pt x="48" y="90"/>
                    </a:lnTo>
                    <a:lnTo>
                      <a:pt x="48" y="90"/>
                    </a:lnTo>
                    <a:lnTo>
                      <a:pt x="48" y="90"/>
                    </a:lnTo>
                    <a:lnTo>
                      <a:pt x="48" y="90"/>
                    </a:lnTo>
                    <a:lnTo>
                      <a:pt x="48" y="90"/>
                    </a:lnTo>
                    <a:lnTo>
                      <a:pt x="48" y="90"/>
                    </a:lnTo>
                    <a:lnTo>
                      <a:pt x="52" y="90"/>
                    </a:lnTo>
                    <a:lnTo>
                      <a:pt x="52" y="90"/>
                    </a:lnTo>
                    <a:lnTo>
                      <a:pt x="52" y="90"/>
                    </a:lnTo>
                    <a:lnTo>
                      <a:pt x="52" y="90"/>
                    </a:lnTo>
                    <a:lnTo>
                      <a:pt x="52" y="90"/>
                    </a:lnTo>
                    <a:lnTo>
                      <a:pt x="52" y="90"/>
                    </a:lnTo>
                    <a:lnTo>
                      <a:pt x="52" y="90"/>
                    </a:lnTo>
                    <a:lnTo>
                      <a:pt x="52" y="94"/>
                    </a:lnTo>
                    <a:lnTo>
                      <a:pt x="52" y="94"/>
                    </a:lnTo>
                    <a:lnTo>
                      <a:pt x="56" y="94"/>
                    </a:lnTo>
                    <a:lnTo>
                      <a:pt x="52" y="94"/>
                    </a:lnTo>
                    <a:lnTo>
                      <a:pt x="52" y="94"/>
                    </a:lnTo>
                    <a:lnTo>
                      <a:pt x="48" y="94"/>
                    </a:lnTo>
                    <a:lnTo>
                      <a:pt x="48" y="94"/>
                    </a:lnTo>
                    <a:lnTo>
                      <a:pt x="48" y="94"/>
                    </a:lnTo>
                    <a:lnTo>
                      <a:pt x="48" y="94"/>
                    </a:lnTo>
                    <a:lnTo>
                      <a:pt x="48" y="94"/>
                    </a:lnTo>
                    <a:lnTo>
                      <a:pt x="44" y="98"/>
                    </a:lnTo>
                    <a:lnTo>
                      <a:pt x="44" y="98"/>
                    </a:lnTo>
                    <a:lnTo>
                      <a:pt x="44" y="98"/>
                    </a:lnTo>
                    <a:lnTo>
                      <a:pt x="40" y="98"/>
                    </a:lnTo>
                    <a:lnTo>
                      <a:pt x="40" y="98"/>
                    </a:lnTo>
                    <a:lnTo>
                      <a:pt x="40" y="98"/>
                    </a:lnTo>
                    <a:lnTo>
                      <a:pt x="40" y="98"/>
                    </a:lnTo>
                    <a:lnTo>
                      <a:pt x="36" y="102"/>
                    </a:lnTo>
                    <a:lnTo>
                      <a:pt x="36" y="102"/>
                    </a:lnTo>
                    <a:lnTo>
                      <a:pt x="36" y="102"/>
                    </a:lnTo>
                    <a:lnTo>
                      <a:pt x="36" y="102"/>
                    </a:lnTo>
                    <a:lnTo>
                      <a:pt x="36" y="102"/>
                    </a:lnTo>
                    <a:lnTo>
                      <a:pt x="34" y="102"/>
                    </a:lnTo>
                    <a:lnTo>
                      <a:pt x="34" y="102"/>
                    </a:lnTo>
                    <a:lnTo>
                      <a:pt x="34" y="102"/>
                    </a:lnTo>
                    <a:lnTo>
                      <a:pt x="34" y="104"/>
                    </a:lnTo>
                    <a:lnTo>
                      <a:pt x="34" y="104"/>
                    </a:lnTo>
                    <a:lnTo>
                      <a:pt x="30" y="104"/>
                    </a:lnTo>
                    <a:lnTo>
                      <a:pt x="30" y="104"/>
                    </a:lnTo>
                    <a:lnTo>
                      <a:pt x="30" y="104"/>
                    </a:lnTo>
                    <a:lnTo>
                      <a:pt x="30" y="104"/>
                    </a:lnTo>
                    <a:lnTo>
                      <a:pt x="30" y="104"/>
                    </a:lnTo>
                    <a:lnTo>
                      <a:pt x="30" y="104"/>
                    </a:lnTo>
                    <a:lnTo>
                      <a:pt x="26" y="104"/>
                    </a:lnTo>
                    <a:lnTo>
                      <a:pt x="26" y="104"/>
                    </a:lnTo>
                    <a:lnTo>
                      <a:pt x="26" y="104"/>
                    </a:lnTo>
                    <a:lnTo>
                      <a:pt x="26" y="104"/>
                    </a:lnTo>
                    <a:lnTo>
                      <a:pt x="22" y="104"/>
                    </a:lnTo>
                    <a:lnTo>
                      <a:pt x="22" y="104"/>
                    </a:lnTo>
                    <a:lnTo>
                      <a:pt x="22" y="104"/>
                    </a:lnTo>
                    <a:lnTo>
                      <a:pt x="22" y="108"/>
                    </a:lnTo>
                    <a:lnTo>
                      <a:pt x="22" y="108"/>
                    </a:lnTo>
                    <a:lnTo>
                      <a:pt x="18" y="108"/>
                    </a:lnTo>
                    <a:lnTo>
                      <a:pt x="18" y="112"/>
                    </a:lnTo>
                    <a:lnTo>
                      <a:pt x="14" y="112"/>
                    </a:lnTo>
                    <a:lnTo>
                      <a:pt x="14" y="112"/>
                    </a:lnTo>
                    <a:lnTo>
                      <a:pt x="14" y="112"/>
                    </a:lnTo>
                    <a:lnTo>
                      <a:pt x="10" y="108"/>
                    </a:lnTo>
                    <a:lnTo>
                      <a:pt x="10" y="108"/>
                    </a:lnTo>
                    <a:lnTo>
                      <a:pt x="10" y="108"/>
                    </a:lnTo>
                    <a:lnTo>
                      <a:pt x="10" y="108"/>
                    </a:lnTo>
                    <a:lnTo>
                      <a:pt x="10" y="108"/>
                    </a:lnTo>
                    <a:lnTo>
                      <a:pt x="10" y="108"/>
                    </a:lnTo>
                    <a:lnTo>
                      <a:pt x="10" y="108"/>
                    </a:lnTo>
                    <a:lnTo>
                      <a:pt x="6" y="108"/>
                    </a:lnTo>
                    <a:lnTo>
                      <a:pt x="6" y="108"/>
                    </a:lnTo>
                    <a:lnTo>
                      <a:pt x="6" y="108"/>
                    </a:lnTo>
                    <a:lnTo>
                      <a:pt x="4" y="104"/>
                    </a:lnTo>
                    <a:lnTo>
                      <a:pt x="4" y="104"/>
                    </a:lnTo>
                    <a:lnTo>
                      <a:pt x="4" y="104"/>
                    </a:lnTo>
                    <a:lnTo>
                      <a:pt x="0" y="104"/>
                    </a:lnTo>
                    <a:lnTo>
                      <a:pt x="0" y="104"/>
                    </a:lnTo>
                    <a:lnTo>
                      <a:pt x="0" y="104"/>
                    </a:lnTo>
                    <a:lnTo>
                      <a:pt x="0" y="104"/>
                    </a:lnTo>
                    <a:lnTo>
                      <a:pt x="0" y="104"/>
                    </a:lnTo>
                    <a:lnTo>
                      <a:pt x="4" y="104"/>
                    </a:lnTo>
                    <a:lnTo>
                      <a:pt x="4" y="104"/>
                    </a:lnTo>
                    <a:lnTo>
                      <a:pt x="6" y="104"/>
                    </a:lnTo>
                    <a:lnTo>
                      <a:pt x="6" y="104"/>
                    </a:lnTo>
                    <a:lnTo>
                      <a:pt x="6" y="104"/>
                    </a:lnTo>
                    <a:lnTo>
                      <a:pt x="6" y="104"/>
                    </a:lnTo>
                    <a:lnTo>
                      <a:pt x="6" y="104"/>
                    </a:lnTo>
                    <a:lnTo>
                      <a:pt x="4" y="102"/>
                    </a:lnTo>
                    <a:lnTo>
                      <a:pt x="4" y="102"/>
                    </a:lnTo>
                    <a:lnTo>
                      <a:pt x="6" y="102"/>
                    </a:lnTo>
                    <a:lnTo>
                      <a:pt x="6" y="98"/>
                    </a:lnTo>
                    <a:lnTo>
                      <a:pt x="4" y="98"/>
                    </a:lnTo>
                    <a:lnTo>
                      <a:pt x="4" y="98"/>
                    </a:lnTo>
                    <a:lnTo>
                      <a:pt x="4" y="98"/>
                    </a:lnTo>
                    <a:lnTo>
                      <a:pt x="4" y="98"/>
                    </a:lnTo>
                    <a:lnTo>
                      <a:pt x="4" y="98"/>
                    </a:lnTo>
                    <a:lnTo>
                      <a:pt x="4" y="98"/>
                    </a:lnTo>
                    <a:lnTo>
                      <a:pt x="4" y="94"/>
                    </a:lnTo>
                    <a:lnTo>
                      <a:pt x="4" y="94"/>
                    </a:lnTo>
                    <a:lnTo>
                      <a:pt x="0" y="90"/>
                    </a:lnTo>
                    <a:lnTo>
                      <a:pt x="0" y="86"/>
                    </a:lnTo>
                    <a:lnTo>
                      <a:pt x="0" y="86"/>
                    </a:lnTo>
                    <a:lnTo>
                      <a:pt x="0" y="86"/>
                    </a:lnTo>
                    <a:lnTo>
                      <a:pt x="0" y="86"/>
                    </a:lnTo>
                    <a:lnTo>
                      <a:pt x="0" y="86"/>
                    </a:lnTo>
                    <a:lnTo>
                      <a:pt x="0" y="8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8" name="Freeform 148">
                <a:extLst>
                  <a:ext uri="{FF2B5EF4-FFF2-40B4-BE49-F238E27FC236}">
                    <a16:creationId xmlns:a16="http://schemas.microsoft.com/office/drawing/2014/main" id="{78C6BFDE-D0A6-4317-9B5E-F4890F6644BD}"/>
                  </a:ext>
                </a:extLst>
              </p:cNvPr>
              <p:cNvSpPr>
                <a:spLocks/>
              </p:cNvSpPr>
              <p:nvPr/>
            </p:nvSpPr>
            <p:spPr bwMode="auto">
              <a:xfrm>
                <a:off x="5882588" y="4210170"/>
                <a:ext cx="202202" cy="192785"/>
              </a:xfrm>
              <a:custGeom>
                <a:avLst/>
                <a:gdLst>
                  <a:gd name="T0" fmla="*/ 96 w 104"/>
                  <a:gd name="T1" fmla="*/ 86 h 98"/>
                  <a:gd name="T2" fmla="*/ 92 w 104"/>
                  <a:gd name="T3" fmla="*/ 90 h 98"/>
                  <a:gd name="T4" fmla="*/ 90 w 104"/>
                  <a:gd name="T5" fmla="*/ 86 h 98"/>
                  <a:gd name="T6" fmla="*/ 86 w 104"/>
                  <a:gd name="T7" fmla="*/ 94 h 98"/>
                  <a:gd name="T8" fmla="*/ 82 w 104"/>
                  <a:gd name="T9" fmla="*/ 94 h 98"/>
                  <a:gd name="T10" fmla="*/ 78 w 104"/>
                  <a:gd name="T11" fmla="*/ 90 h 98"/>
                  <a:gd name="T12" fmla="*/ 78 w 104"/>
                  <a:gd name="T13" fmla="*/ 86 h 98"/>
                  <a:gd name="T14" fmla="*/ 74 w 104"/>
                  <a:gd name="T15" fmla="*/ 74 h 98"/>
                  <a:gd name="T16" fmla="*/ 66 w 104"/>
                  <a:gd name="T17" fmla="*/ 74 h 98"/>
                  <a:gd name="T18" fmla="*/ 60 w 104"/>
                  <a:gd name="T19" fmla="*/ 74 h 98"/>
                  <a:gd name="T20" fmla="*/ 64 w 104"/>
                  <a:gd name="T21" fmla="*/ 64 h 98"/>
                  <a:gd name="T22" fmla="*/ 60 w 104"/>
                  <a:gd name="T23" fmla="*/ 60 h 98"/>
                  <a:gd name="T24" fmla="*/ 56 w 104"/>
                  <a:gd name="T25" fmla="*/ 52 h 98"/>
                  <a:gd name="T26" fmla="*/ 48 w 104"/>
                  <a:gd name="T27" fmla="*/ 48 h 98"/>
                  <a:gd name="T28" fmla="*/ 40 w 104"/>
                  <a:gd name="T29" fmla="*/ 48 h 98"/>
                  <a:gd name="T30" fmla="*/ 34 w 104"/>
                  <a:gd name="T31" fmla="*/ 52 h 98"/>
                  <a:gd name="T32" fmla="*/ 30 w 104"/>
                  <a:gd name="T33" fmla="*/ 60 h 98"/>
                  <a:gd name="T34" fmla="*/ 26 w 104"/>
                  <a:gd name="T35" fmla="*/ 64 h 98"/>
                  <a:gd name="T36" fmla="*/ 22 w 104"/>
                  <a:gd name="T37" fmla="*/ 60 h 98"/>
                  <a:gd name="T38" fmla="*/ 18 w 104"/>
                  <a:gd name="T39" fmla="*/ 56 h 98"/>
                  <a:gd name="T40" fmla="*/ 18 w 104"/>
                  <a:gd name="T41" fmla="*/ 52 h 98"/>
                  <a:gd name="T42" fmla="*/ 18 w 104"/>
                  <a:gd name="T43" fmla="*/ 48 h 98"/>
                  <a:gd name="T44" fmla="*/ 14 w 104"/>
                  <a:gd name="T45" fmla="*/ 44 h 98"/>
                  <a:gd name="T46" fmla="*/ 8 w 104"/>
                  <a:gd name="T47" fmla="*/ 38 h 98"/>
                  <a:gd name="T48" fmla="*/ 8 w 104"/>
                  <a:gd name="T49" fmla="*/ 34 h 98"/>
                  <a:gd name="T50" fmla="*/ 4 w 104"/>
                  <a:gd name="T51" fmla="*/ 30 h 98"/>
                  <a:gd name="T52" fmla="*/ 0 w 104"/>
                  <a:gd name="T53" fmla="*/ 30 h 98"/>
                  <a:gd name="T54" fmla="*/ 0 w 104"/>
                  <a:gd name="T55" fmla="*/ 30 h 98"/>
                  <a:gd name="T56" fmla="*/ 4 w 104"/>
                  <a:gd name="T57" fmla="*/ 22 h 98"/>
                  <a:gd name="T58" fmla="*/ 8 w 104"/>
                  <a:gd name="T59" fmla="*/ 22 h 98"/>
                  <a:gd name="T60" fmla="*/ 14 w 104"/>
                  <a:gd name="T61" fmla="*/ 18 h 98"/>
                  <a:gd name="T62" fmla="*/ 14 w 104"/>
                  <a:gd name="T63" fmla="*/ 12 h 98"/>
                  <a:gd name="T64" fmla="*/ 18 w 104"/>
                  <a:gd name="T65" fmla="*/ 8 h 98"/>
                  <a:gd name="T66" fmla="*/ 18 w 104"/>
                  <a:gd name="T67" fmla="*/ 4 h 98"/>
                  <a:gd name="T68" fmla="*/ 26 w 104"/>
                  <a:gd name="T69" fmla="*/ 0 h 98"/>
                  <a:gd name="T70" fmla="*/ 30 w 104"/>
                  <a:gd name="T71" fmla="*/ 4 h 98"/>
                  <a:gd name="T72" fmla="*/ 36 w 104"/>
                  <a:gd name="T73" fmla="*/ 4 h 98"/>
                  <a:gd name="T74" fmla="*/ 40 w 104"/>
                  <a:gd name="T75" fmla="*/ 8 h 98"/>
                  <a:gd name="T76" fmla="*/ 48 w 104"/>
                  <a:gd name="T77" fmla="*/ 4 h 98"/>
                  <a:gd name="T78" fmla="*/ 48 w 104"/>
                  <a:gd name="T79" fmla="*/ 8 h 98"/>
                  <a:gd name="T80" fmla="*/ 52 w 104"/>
                  <a:gd name="T81" fmla="*/ 12 h 98"/>
                  <a:gd name="T82" fmla="*/ 60 w 104"/>
                  <a:gd name="T83" fmla="*/ 8 h 98"/>
                  <a:gd name="T84" fmla="*/ 64 w 104"/>
                  <a:gd name="T85" fmla="*/ 12 h 98"/>
                  <a:gd name="T86" fmla="*/ 74 w 104"/>
                  <a:gd name="T87" fmla="*/ 12 h 98"/>
                  <a:gd name="T88" fmla="*/ 78 w 104"/>
                  <a:gd name="T89" fmla="*/ 8 h 98"/>
                  <a:gd name="T90" fmla="*/ 82 w 104"/>
                  <a:gd name="T91" fmla="*/ 4 h 98"/>
                  <a:gd name="T92" fmla="*/ 86 w 104"/>
                  <a:gd name="T93" fmla="*/ 8 h 98"/>
                  <a:gd name="T94" fmla="*/ 86 w 104"/>
                  <a:gd name="T95" fmla="*/ 18 h 98"/>
                  <a:gd name="T96" fmla="*/ 90 w 104"/>
                  <a:gd name="T97" fmla="*/ 22 h 98"/>
                  <a:gd name="T98" fmla="*/ 92 w 104"/>
                  <a:gd name="T99" fmla="*/ 22 h 98"/>
                  <a:gd name="T100" fmla="*/ 90 w 104"/>
                  <a:gd name="T101" fmla="*/ 26 h 98"/>
                  <a:gd name="T102" fmla="*/ 96 w 104"/>
                  <a:gd name="T103" fmla="*/ 34 h 98"/>
                  <a:gd name="T104" fmla="*/ 100 w 104"/>
                  <a:gd name="T105" fmla="*/ 42 h 98"/>
                  <a:gd name="T106" fmla="*/ 96 w 104"/>
                  <a:gd name="T107" fmla="*/ 48 h 98"/>
                  <a:gd name="T108" fmla="*/ 96 w 104"/>
                  <a:gd name="T109" fmla="*/ 56 h 98"/>
                  <a:gd name="T110" fmla="*/ 100 w 104"/>
                  <a:gd name="T111" fmla="*/ 60 h 98"/>
                  <a:gd name="T112" fmla="*/ 100 w 104"/>
                  <a:gd name="T113" fmla="*/ 64 h 98"/>
                  <a:gd name="T114" fmla="*/ 100 w 104"/>
                  <a:gd name="T115" fmla="*/ 68 h 98"/>
                  <a:gd name="T116" fmla="*/ 104 w 104"/>
                  <a:gd name="T117" fmla="*/ 74 h 98"/>
                  <a:gd name="T118" fmla="*/ 96 w 104"/>
                  <a:gd name="T119" fmla="*/ 78 h 98"/>
                  <a:gd name="T120" fmla="*/ 100 w 104"/>
                  <a:gd name="T121" fmla="*/ 8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 h="98">
                    <a:moveTo>
                      <a:pt x="100" y="82"/>
                    </a:moveTo>
                    <a:lnTo>
                      <a:pt x="100" y="82"/>
                    </a:lnTo>
                    <a:lnTo>
                      <a:pt x="96" y="82"/>
                    </a:lnTo>
                    <a:lnTo>
                      <a:pt x="96" y="82"/>
                    </a:lnTo>
                    <a:lnTo>
                      <a:pt x="96" y="82"/>
                    </a:lnTo>
                    <a:lnTo>
                      <a:pt x="96" y="82"/>
                    </a:lnTo>
                    <a:lnTo>
                      <a:pt x="96" y="82"/>
                    </a:lnTo>
                    <a:lnTo>
                      <a:pt x="96" y="86"/>
                    </a:lnTo>
                    <a:lnTo>
                      <a:pt x="96" y="86"/>
                    </a:lnTo>
                    <a:lnTo>
                      <a:pt x="96" y="86"/>
                    </a:lnTo>
                    <a:lnTo>
                      <a:pt x="96" y="90"/>
                    </a:lnTo>
                    <a:lnTo>
                      <a:pt x="96" y="90"/>
                    </a:lnTo>
                    <a:lnTo>
                      <a:pt x="96" y="90"/>
                    </a:lnTo>
                    <a:lnTo>
                      <a:pt x="96" y="90"/>
                    </a:lnTo>
                    <a:lnTo>
                      <a:pt x="96" y="90"/>
                    </a:lnTo>
                    <a:lnTo>
                      <a:pt x="92" y="90"/>
                    </a:lnTo>
                    <a:lnTo>
                      <a:pt x="92" y="90"/>
                    </a:lnTo>
                    <a:lnTo>
                      <a:pt x="92" y="90"/>
                    </a:lnTo>
                    <a:lnTo>
                      <a:pt x="92" y="90"/>
                    </a:lnTo>
                    <a:lnTo>
                      <a:pt x="92" y="90"/>
                    </a:lnTo>
                    <a:lnTo>
                      <a:pt x="92" y="86"/>
                    </a:lnTo>
                    <a:lnTo>
                      <a:pt x="92" y="86"/>
                    </a:lnTo>
                    <a:lnTo>
                      <a:pt x="90" y="86"/>
                    </a:lnTo>
                    <a:lnTo>
                      <a:pt x="90" y="86"/>
                    </a:lnTo>
                    <a:lnTo>
                      <a:pt x="90" y="86"/>
                    </a:lnTo>
                    <a:lnTo>
                      <a:pt x="90" y="86"/>
                    </a:lnTo>
                    <a:lnTo>
                      <a:pt x="90" y="90"/>
                    </a:lnTo>
                    <a:lnTo>
                      <a:pt x="90" y="90"/>
                    </a:lnTo>
                    <a:lnTo>
                      <a:pt x="90" y="90"/>
                    </a:lnTo>
                    <a:lnTo>
                      <a:pt x="90" y="90"/>
                    </a:lnTo>
                    <a:lnTo>
                      <a:pt x="90" y="94"/>
                    </a:lnTo>
                    <a:lnTo>
                      <a:pt x="86" y="94"/>
                    </a:lnTo>
                    <a:lnTo>
                      <a:pt x="86" y="94"/>
                    </a:lnTo>
                    <a:lnTo>
                      <a:pt x="86" y="94"/>
                    </a:lnTo>
                    <a:lnTo>
                      <a:pt x="86" y="94"/>
                    </a:lnTo>
                    <a:lnTo>
                      <a:pt x="86" y="94"/>
                    </a:lnTo>
                    <a:lnTo>
                      <a:pt x="82" y="94"/>
                    </a:lnTo>
                    <a:lnTo>
                      <a:pt x="82" y="98"/>
                    </a:lnTo>
                    <a:lnTo>
                      <a:pt x="82" y="94"/>
                    </a:lnTo>
                    <a:lnTo>
                      <a:pt x="82" y="94"/>
                    </a:lnTo>
                    <a:lnTo>
                      <a:pt x="82" y="94"/>
                    </a:lnTo>
                    <a:lnTo>
                      <a:pt x="82" y="90"/>
                    </a:lnTo>
                    <a:lnTo>
                      <a:pt x="78" y="90"/>
                    </a:lnTo>
                    <a:lnTo>
                      <a:pt x="78" y="94"/>
                    </a:lnTo>
                    <a:lnTo>
                      <a:pt x="78" y="94"/>
                    </a:lnTo>
                    <a:lnTo>
                      <a:pt x="78" y="94"/>
                    </a:lnTo>
                    <a:lnTo>
                      <a:pt x="78" y="90"/>
                    </a:lnTo>
                    <a:lnTo>
                      <a:pt x="78" y="90"/>
                    </a:lnTo>
                    <a:lnTo>
                      <a:pt x="78" y="90"/>
                    </a:lnTo>
                    <a:lnTo>
                      <a:pt x="78" y="90"/>
                    </a:lnTo>
                    <a:lnTo>
                      <a:pt x="78" y="86"/>
                    </a:lnTo>
                    <a:lnTo>
                      <a:pt x="78" y="86"/>
                    </a:lnTo>
                    <a:lnTo>
                      <a:pt x="78" y="86"/>
                    </a:lnTo>
                    <a:lnTo>
                      <a:pt x="82" y="86"/>
                    </a:lnTo>
                    <a:lnTo>
                      <a:pt x="78" y="86"/>
                    </a:lnTo>
                    <a:lnTo>
                      <a:pt x="78" y="86"/>
                    </a:lnTo>
                    <a:lnTo>
                      <a:pt x="78" y="82"/>
                    </a:lnTo>
                    <a:lnTo>
                      <a:pt x="78" y="82"/>
                    </a:lnTo>
                    <a:lnTo>
                      <a:pt x="78" y="82"/>
                    </a:lnTo>
                    <a:lnTo>
                      <a:pt x="78" y="82"/>
                    </a:lnTo>
                    <a:lnTo>
                      <a:pt x="78" y="78"/>
                    </a:lnTo>
                    <a:lnTo>
                      <a:pt x="78" y="74"/>
                    </a:lnTo>
                    <a:lnTo>
                      <a:pt x="74" y="74"/>
                    </a:lnTo>
                    <a:lnTo>
                      <a:pt x="74" y="74"/>
                    </a:lnTo>
                    <a:lnTo>
                      <a:pt x="74" y="72"/>
                    </a:lnTo>
                    <a:lnTo>
                      <a:pt x="74" y="74"/>
                    </a:lnTo>
                    <a:lnTo>
                      <a:pt x="74" y="72"/>
                    </a:lnTo>
                    <a:lnTo>
                      <a:pt x="70" y="72"/>
                    </a:lnTo>
                    <a:lnTo>
                      <a:pt x="70" y="74"/>
                    </a:lnTo>
                    <a:lnTo>
                      <a:pt x="66" y="72"/>
                    </a:lnTo>
                    <a:lnTo>
                      <a:pt x="66" y="74"/>
                    </a:lnTo>
                    <a:lnTo>
                      <a:pt x="66" y="74"/>
                    </a:lnTo>
                    <a:lnTo>
                      <a:pt x="66" y="72"/>
                    </a:lnTo>
                    <a:lnTo>
                      <a:pt x="66" y="74"/>
                    </a:lnTo>
                    <a:lnTo>
                      <a:pt x="64" y="74"/>
                    </a:lnTo>
                    <a:lnTo>
                      <a:pt x="64" y="74"/>
                    </a:lnTo>
                    <a:lnTo>
                      <a:pt x="64" y="74"/>
                    </a:lnTo>
                    <a:lnTo>
                      <a:pt x="64" y="74"/>
                    </a:lnTo>
                    <a:lnTo>
                      <a:pt x="64" y="74"/>
                    </a:lnTo>
                    <a:lnTo>
                      <a:pt x="60" y="74"/>
                    </a:lnTo>
                    <a:lnTo>
                      <a:pt x="60" y="74"/>
                    </a:lnTo>
                    <a:lnTo>
                      <a:pt x="64" y="72"/>
                    </a:lnTo>
                    <a:lnTo>
                      <a:pt x="64" y="72"/>
                    </a:lnTo>
                    <a:lnTo>
                      <a:pt x="64" y="72"/>
                    </a:lnTo>
                    <a:lnTo>
                      <a:pt x="64" y="68"/>
                    </a:lnTo>
                    <a:lnTo>
                      <a:pt x="64" y="68"/>
                    </a:lnTo>
                    <a:lnTo>
                      <a:pt x="64" y="68"/>
                    </a:lnTo>
                    <a:lnTo>
                      <a:pt x="64" y="64"/>
                    </a:lnTo>
                    <a:lnTo>
                      <a:pt x="64" y="64"/>
                    </a:lnTo>
                    <a:lnTo>
                      <a:pt x="64" y="64"/>
                    </a:lnTo>
                    <a:lnTo>
                      <a:pt x="64" y="64"/>
                    </a:lnTo>
                    <a:lnTo>
                      <a:pt x="64" y="64"/>
                    </a:lnTo>
                    <a:lnTo>
                      <a:pt x="60" y="64"/>
                    </a:lnTo>
                    <a:lnTo>
                      <a:pt x="60" y="64"/>
                    </a:lnTo>
                    <a:lnTo>
                      <a:pt x="60" y="64"/>
                    </a:lnTo>
                    <a:lnTo>
                      <a:pt x="60" y="60"/>
                    </a:lnTo>
                    <a:lnTo>
                      <a:pt x="60" y="60"/>
                    </a:lnTo>
                    <a:lnTo>
                      <a:pt x="64" y="60"/>
                    </a:lnTo>
                    <a:lnTo>
                      <a:pt x="64" y="60"/>
                    </a:lnTo>
                    <a:lnTo>
                      <a:pt x="60" y="60"/>
                    </a:lnTo>
                    <a:lnTo>
                      <a:pt x="60" y="56"/>
                    </a:lnTo>
                    <a:lnTo>
                      <a:pt x="60" y="56"/>
                    </a:lnTo>
                    <a:lnTo>
                      <a:pt x="60" y="52"/>
                    </a:lnTo>
                    <a:lnTo>
                      <a:pt x="56" y="52"/>
                    </a:lnTo>
                    <a:lnTo>
                      <a:pt x="56" y="52"/>
                    </a:lnTo>
                    <a:lnTo>
                      <a:pt x="56" y="52"/>
                    </a:lnTo>
                    <a:lnTo>
                      <a:pt x="56" y="48"/>
                    </a:lnTo>
                    <a:lnTo>
                      <a:pt x="56" y="48"/>
                    </a:lnTo>
                    <a:lnTo>
                      <a:pt x="56" y="48"/>
                    </a:lnTo>
                    <a:lnTo>
                      <a:pt x="52" y="48"/>
                    </a:lnTo>
                    <a:lnTo>
                      <a:pt x="52" y="48"/>
                    </a:lnTo>
                    <a:lnTo>
                      <a:pt x="48" y="48"/>
                    </a:lnTo>
                    <a:lnTo>
                      <a:pt x="48" y="48"/>
                    </a:lnTo>
                    <a:lnTo>
                      <a:pt x="48" y="48"/>
                    </a:lnTo>
                    <a:lnTo>
                      <a:pt x="44" y="48"/>
                    </a:lnTo>
                    <a:lnTo>
                      <a:pt x="44" y="48"/>
                    </a:lnTo>
                    <a:lnTo>
                      <a:pt x="44" y="48"/>
                    </a:lnTo>
                    <a:lnTo>
                      <a:pt x="40" y="48"/>
                    </a:lnTo>
                    <a:lnTo>
                      <a:pt x="40" y="48"/>
                    </a:lnTo>
                    <a:lnTo>
                      <a:pt x="40" y="48"/>
                    </a:lnTo>
                    <a:lnTo>
                      <a:pt x="40" y="48"/>
                    </a:lnTo>
                    <a:lnTo>
                      <a:pt x="40" y="48"/>
                    </a:lnTo>
                    <a:lnTo>
                      <a:pt x="40" y="48"/>
                    </a:lnTo>
                    <a:lnTo>
                      <a:pt x="36" y="48"/>
                    </a:lnTo>
                    <a:lnTo>
                      <a:pt x="36" y="48"/>
                    </a:lnTo>
                    <a:lnTo>
                      <a:pt x="34" y="52"/>
                    </a:lnTo>
                    <a:lnTo>
                      <a:pt x="34" y="52"/>
                    </a:lnTo>
                    <a:lnTo>
                      <a:pt x="34" y="52"/>
                    </a:lnTo>
                    <a:lnTo>
                      <a:pt x="34" y="56"/>
                    </a:lnTo>
                    <a:lnTo>
                      <a:pt x="34" y="56"/>
                    </a:lnTo>
                    <a:lnTo>
                      <a:pt x="34" y="56"/>
                    </a:lnTo>
                    <a:lnTo>
                      <a:pt x="30" y="60"/>
                    </a:lnTo>
                    <a:lnTo>
                      <a:pt x="30" y="60"/>
                    </a:lnTo>
                    <a:lnTo>
                      <a:pt x="30" y="60"/>
                    </a:lnTo>
                    <a:lnTo>
                      <a:pt x="30" y="60"/>
                    </a:lnTo>
                    <a:lnTo>
                      <a:pt x="30" y="60"/>
                    </a:lnTo>
                    <a:lnTo>
                      <a:pt x="30" y="60"/>
                    </a:lnTo>
                    <a:lnTo>
                      <a:pt x="30" y="60"/>
                    </a:lnTo>
                    <a:lnTo>
                      <a:pt x="30" y="64"/>
                    </a:lnTo>
                    <a:lnTo>
                      <a:pt x="30" y="64"/>
                    </a:lnTo>
                    <a:lnTo>
                      <a:pt x="26" y="64"/>
                    </a:lnTo>
                    <a:lnTo>
                      <a:pt x="26" y="64"/>
                    </a:lnTo>
                    <a:lnTo>
                      <a:pt x="26" y="64"/>
                    </a:lnTo>
                    <a:lnTo>
                      <a:pt x="26" y="64"/>
                    </a:lnTo>
                    <a:lnTo>
                      <a:pt x="26" y="64"/>
                    </a:lnTo>
                    <a:lnTo>
                      <a:pt x="26" y="64"/>
                    </a:lnTo>
                    <a:lnTo>
                      <a:pt x="26" y="64"/>
                    </a:lnTo>
                    <a:lnTo>
                      <a:pt x="22" y="64"/>
                    </a:lnTo>
                    <a:lnTo>
                      <a:pt x="22" y="64"/>
                    </a:lnTo>
                    <a:lnTo>
                      <a:pt x="26" y="64"/>
                    </a:lnTo>
                    <a:lnTo>
                      <a:pt x="26" y="60"/>
                    </a:lnTo>
                    <a:lnTo>
                      <a:pt x="22" y="60"/>
                    </a:lnTo>
                    <a:lnTo>
                      <a:pt x="22" y="60"/>
                    </a:lnTo>
                    <a:lnTo>
                      <a:pt x="22" y="56"/>
                    </a:lnTo>
                    <a:lnTo>
                      <a:pt x="22" y="56"/>
                    </a:lnTo>
                    <a:lnTo>
                      <a:pt x="22" y="56"/>
                    </a:lnTo>
                    <a:lnTo>
                      <a:pt x="22" y="56"/>
                    </a:lnTo>
                    <a:lnTo>
                      <a:pt x="22" y="56"/>
                    </a:lnTo>
                    <a:lnTo>
                      <a:pt x="22" y="56"/>
                    </a:lnTo>
                    <a:lnTo>
                      <a:pt x="18" y="56"/>
                    </a:lnTo>
                    <a:lnTo>
                      <a:pt x="18" y="56"/>
                    </a:lnTo>
                    <a:lnTo>
                      <a:pt x="18" y="52"/>
                    </a:lnTo>
                    <a:lnTo>
                      <a:pt x="18" y="52"/>
                    </a:lnTo>
                    <a:lnTo>
                      <a:pt x="18" y="48"/>
                    </a:lnTo>
                    <a:lnTo>
                      <a:pt x="18" y="48"/>
                    </a:lnTo>
                    <a:lnTo>
                      <a:pt x="18" y="52"/>
                    </a:lnTo>
                    <a:lnTo>
                      <a:pt x="18" y="52"/>
                    </a:lnTo>
                    <a:lnTo>
                      <a:pt x="18" y="52"/>
                    </a:lnTo>
                    <a:lnTo>
                      <a:pt x="18" y="52"/>
                    </a:lnTo>
                    <a:lnTo>
                      <a:pt x="18" y="52"/>
                    </a:lnTo>
                    <a:lnTo>
                      <a:pt x="18" y="52"/>
                    </a:lnTo>
                    <a:lnTo>
                      <a:pt x="18" y="48"/>
                    </a:lnTo>
                    <a:lnTo>
                      <a:pt x="18" y="48"/>
                    </a:lnTo>
                    <a:lnTo>
                      <a:pt x="18" y="48"/>
                    </a:lnTo>
                    <a:lnTo>
                      <a:pt x="18" y="48"/>
                    </a:lnTo>
                    <a:lnTo>
                      <a:pt x="18" y="48"/>
                    </a:lnTo>
                    <a:lnTo>
                      <a:pt x="18" y="48"/>
                    </a:lnTo>
                    <a:lnTo>
                      <a:pt x="18" y="48"/>
                    </a:lnTo>
                    <a:lnTo>
                      <a:pt x="18" y="48"/>
                    </a:lnTo>
                    <a:lnTo>
                      <a:pt x="18" y="48"/>
                    </a:lnTo>
                    <a:lnTo>
                      <a:pt x="14" y="48"/>
                    </a:lnTo>
                    <a:lnTo>
                      <a:pt x="14" y="48"/>
                    </a:lnTo>
                    <a:lnTo>
                      <a:pt x="14" y="48"/>
                    </a:lnTo>
                    <a:lnTo>
                      <a:pt x="14" y="44"/>
                    </a:lnTo>
                    <a:lnTo>
                      <a:pt x="10" y="44"/>
                    </a:lnTo>
                    <a:lnTo>
                      <a:pt x="10" y="44"/>
                    </a:lnTo>
                    <a:lnTo>
                      <a:pt x="8" y="42"/>
                    </a:lnTo>
                    <a:lnTo>
                      <a:pt x="8" y="42"/>
                    </a:lnTo>
                    <a:lnTo>
                      <a:pt x="8" y="38"/>
                    </a:lnTo>
                    <a:lnTo>
                      <a:pt x="8" y="38"/>
                    </a:lnTo>
                    <a:lnTo>
                      <a:pt x="8" y="38"/>
                    </a:lnTo>
                    <a:lnTo>
                      <a:pt x="8" y="38"/>
                    </a:lnTo>
                    <a:lnTo>
                      <a:pt x="4" y="38"/>
                    </a:lnTo>
                    <a:lnTo>
                      <a:pt x="4" y="38"/>
                    </a:lnTo>
                    <a:lnTo>
                      <a:pt x="8" y="34"/>
                    </a:lnTo>
                    <a:lnTo>
                      <a:pt x="8" y="34"/>
                    </a:lnTo>
                    <a:lnTo>
                      <a:pt x="8" y="34"/>
                    </a:lnTo>
                    <a:lnTo>
                      <a:pt x="8" y="34"/>
                    </a:lnTo>
                    <a:lnTo>
                      <a:pt x="8" y="34"/>
                    </a:lnTo>
                    <a:lnTo>
                      <a:pt x="8" y="34"/>
                    </a:lnTo>
                    <a:lnTo>
                      <a:pt x="4" y="34"/>
                    </a:lnTo>
                    <a:lnTo>
                      <a:pt x="4" y="38"/>
                    </a:lnTo>
                    <a:lnTo>
                      <a:pt x="4" y="34"/>
                    </a:lnTo>
                    <a:lnTo>
                      <a:pt x="4" y="34"/>
                    </a:lnTo>
                    <a:lnTo>
                      <a:pt x="4" y="34"/>
                    </a:lnTo>
                    <a:lnTo>
                      <a:pt x="4" y="34"/>
                    </a:lnTo>
                    <a:lnTo>
                      <a:pt x="4" y="34"/>
                    </a:lnTo>
                    <a:lnTo>
                      <a:pt x="4" y="30"/>
                    </a:lnTo>
                    <a:lnTo>
                      <a:pt x="4" y="30"/>
                    </a:lnTo>
                    <a:lnTo>
                      <a:pt x="4" y="30"/>
                    </a:lnTo>
                    <a:lnTo>
                      <a:pt x="4" y="30"/>
                    </a:lnTo>
                    <a:lnTo>
                      <a:pt x="4" y="30"/>
                    </a:lnTo>
                    <a:lnTo>
                      <a:pt x="4" y="30"/>
                    </a:lnTo>
                    <a:lnTo>
                      <a:pt x="4" y="30"/>
                    </a:lnTo>
                    <a:lnTo>
                      <a:pt x="0" y="30"/>
                    </a:lnTo>
                    <a:lnTo>
                      <a:pt x="0" y="30"/>
                    </a:lnTo>
                    <a:lnTo>
                      <a:pt x="0" y="34"/>
                    </a:lnTo>
                    <a:lnTo>
                      <a:pt x="0" y="34"/>
                    </a:lnTo>
                    <a:lnTo>
                      <a:pt x="0" y="34"/>
                    </a:lnTo>
                    <a:lnTo>
                      <a:pt x="0" y="34"/>
                    </a:lnTo>
                    <a:lnTo>
                      <a:pt x="0" y="34"/>
                    </a:lnTo>
                    <a:lnTo>
                      <a:pt x="0" y="34"/>
                    </a:lnTo>
                    <a:lnTo>
                      <a:pt x="0" y="30"/>
                    </a:lnTo>
                    <a:lnTo>
                      <a:pt x="0" y="30"/>
                    </a:lnTo>
                    <a:lnTo>
                      <a:pt x="0" y="30"/>
                    </a:lnTo>
                    <a:lnTo>
                      <a:pt x="0" y="30"/>
                    </a:lnTo>
                    <a:lnTo>
                      <a:pt x="0" y="30"/>
                    </a:lnTo>
                    <a:lnTo>
                      <a:pt x="4" y="26"/>
                    </a:lnTo>
                    <a:lnTo>
                      <a:pt x="4" y="26"/>
                    </a:lnTo>
                    <a:lnTo>
                      <a:pt x="4" y="26"/>
                    </a:lnTo>
                    <a:lnTo>
                      <a:pt x="4" y="26"/>
                    </a:lnTo>
                    <a:lnTo>
                      <a:pt x="4" y="22"/>
                    </a:lnTo>
                    <a:lnTo>
                      <a:pt x="4" y="22"/>
                    </a:lnTo>
                    <a:lnTo>
                      <a:pt x="4" y="22"/>
                    </a:lnTo>
                    <a:lnTo>
                      <a:pt x="4" y="22"/>
                    </a:lnTo>
                    <a:lnTo>
                      <a:pt x="4" y="22"/>
                    </a:lnTo>
                    <a:lnTo>
                      <a:pt x="8" y="22"/>
                    </a:lnTo>
                    <a:lnTo>
                      <a:pt x="8" y="22"/>
                    </a:lnTo>
                    <a:lnTo>
                      <a:pt x="8" y="22"/>
                    </a:lnTo>
                    <a:lnTo>
                      <a:pt x="8" y="22"/>
                    </a:lnTo>
                    <a:lnTo>
                      <a:pt x="8" y="18"/>
                    </a:lnTo>
                    <a:lnTo>
                      <a:pt x="8" y="18"/>
                    </a:lnTo>
                    <a:lnTo>
                      <a:pt x="10" y="18"/>
                    </a:lnTo>
                    <a:lnTo>
                      <a:pt x="10" y="18"/>
                    </a:lnTo>
                    <a:lnTo>
                      <a:pt x="10" y="18"/>
                    </a:lnTo>
                    <a:lnTo>
                      <a:pt x="10" y="18"/>
                    </a:lnTo>
                    <a:lnTo>
                      <a:pt x="14" y="18"/>
                    </a:lnTo>
                    <a:lnTo>
                      <a:pt x="14" y="18"/>
                    </a:lnTo>
                    <a:lnTo>
                      <a:pt x="14" y="18"/>
                    </a:lnTo>
                    <a:lnTo>
                      <a:pt x="18" y="18"/>
                    </a:lnTo>
                    <a:lnTo>
                      <a:pt x="18" y="18"/>
                    </a:lnTo>
                    <a:lnTo>
                      <a:pt x="18" y="16"/>
                    </a:lnTo>
                    <a:lnTo>
                      <a:pt x="18" y="12"/>
                    </a:lnTo>
                    <a:lnTo>
                      <a:pt x="18" y="12"/>
                    </a:lnTo>
                    <a:lnTo>
                      <a:pt x="18" y="12"/>
                    </a:lnTo>
                    <a:lnTo>
                      <a:pt x="14" y="12"/>
                    </a:lnTo>
                    <a:lnTo>
                      <a:pt x="14" y="12"/>
                    </a:lnTo>
                    <a:lnTo>
                      <a:pt x="14" y="12"/>
                    </a:lnTo>
                    <a:lnTo>
                      <a:pt x="14" y="8"/>
                    </a:lnTo>
                    <a:lnTo>
                      <a:pt x="14" y="8"/>
                    </a:lnTo>
                    <a:lnTo>
                      <a:pt x="18" y="8"/>
                    </a:lnTo>
                    <a:lnTo>
                      <a:pt x="18" y="8"/>
                    </a:lnTo>
                    <a:lnTo>
                      <a:pt x="18" y="8"/>
                    </a:lnTo>
                    <a:lnTo>
                      <a:pt x="18" y="8"/>
                    </a:lnTo>
                    <a:lnTo>
                      <a:pt x="18" y="8"/>
                    </a:lnTo>
                    <a:lnTo>
                      <a:pt x="18" y="8"/>
                    </a:lnTo>
                    <a:lnTo>
                      <a:pt x="18" y="4"/>
                    </a:lnTo>
                    <a:lnTo>
                      <a:pt x="18" y="4"/>
                    </a:lnTo>
                    <a:lnTo>
                      <a:pt x="18" y="4"/>
                    </a:lnTo>
                    <a:lnTo>
                      <a:pt x="18" y="4"/>
                    </a:lnTo>
                    <a:lnTo>
                      <a:pt x="18" y="4"/>
                    </a:lnTo>
                    <a:lnTo>
                      <a:pt x="18" y="4"/>
                    </a:lnTo>
                    <a:lnTo>
                      <a:pt x="18" y="0"/>
                    </a:lnTo>
                    <a:lnTo>
                      <a:pt x="18" y="0"/>
                    </a:lnTo>
                    <a:lnTo>
                      <a:pt x="18" y="0"/>
                    </a:lnTo>
                    <a:lnTo>
                      <a:pt x="18" y="0"/>
                    </a:lnTo>
                    <a:lnTo>
                      <a:pt x="22" y="0"/>
                    </a:lnTo>
                    <a:lnTo>
                      <a:pt x="22" y="0"/>
                    </a:lnTo>
                    <a:lnTo>
                      <a:pt x="26" y="0"/>
                    </a:lnTo>
                    <a:lnTo>
                      <a:pt x="26" y="0"/>
                    </a:lnTo>
                    <a:lnTo>
                      <a:pt x="30" y="4"/>
                    </a:lnTo>
                    <a:lnTo>
                      <a:pt x="26" y="4"/>
                    </a:lnTo>
                    <a:lnTo>
                      <a:pt x="26" y="4"/>
                    </a:lnTo>
                    <a:lnTo>
                      <a:pt x="26" y="4"/>
                    </a:lnTo>
                    <a:lnTo>
                      <a:pt x="26" y="4"/>
                    </a:lnTo>
                    <a:lnTo>
                      <a:pt x="30" y="4"/>
                    </a:lnTo>
                    <a:lnTo>
                      <a:pt x="30" y="4"/>
                    </a:lnTo>
                    <a:lnTo>
                      <a:pt x="30" y="4"/>
                    </a:lnTo>
                    <a:lnTo>
                      <a:pt x="30" y="4"/>
                    </a:lnTo>
                    <a:lnTo>
                      <a:pt x="30" y="4"/>
                    </a:lnTo>
                    <a:lnTo>
                      <a:pt x="30" y="4"/>
                    </a:lnTo>
                    <a:lnTo>
                      <a:pt x="34" y="4"/>
                    </a:lnTo>
                    <a:lnTo>
                      <a:pt x="34" y="8"/>
                    </a:lnTo>
                    <a:lnTo>
                      <a:pt x="34" y="8"/>
                    </a:lnTo>
                    <a:lnTo>
                      <a:pt x="36" y="4"/>
                    </a:lnTo>
                    <a:lnTo>
                      <a:pt x="36" y="4"/>
                    </a:lnTo>
                    <a:lnTo>
                      <a:pt x="36" y="8"/>
                    </a:lnTo>
                    <a:lnTo>
                      <a:pt x="36" y="8"/>
                    </a:lnTo>
                    <a:lnTo>
                      <a:pt x="36" y="8"/>
                    </a:lnTo>
                    <a:lnTo>
                      <a:pt x="36" y="8"/>
                    </a:lnTo>
                    <a:lnTo>
                      <a:pt x="40" y="8"/>
                    </a:lnTo>
                    <a:lnTo>
                      <a:pt x="40" y="8"/>
                    </a:lnTo>
                    <a:lnTo>
                      <a:pt x="40" y="8"/>
                    </a:lnTo>
                    <a:lnTo>
                      <a:pt x="40" y="8"/>
                    </a:lnTo>
                    <a:lnTo>
                      <a:pt x="40" y="4"/>
                    </a:lnTo>
                    <a:lnTo>
                      <a:pt x="44" y="4"/>
                    </a:lnTo>
                    <a:lnTo>
                      <a:pt x="44" y="8"/>
                    </a:lnTo>
                    <a:lnTo>
                      <a:pt x="44" y="8"/>
                    </a:lnTo>
                    <a:lnTo>
                      <a:pt x="44" y="8"/>
                    </a:lnTo>
                    <a:lnTo>
                      <a:pt x="48" y="8"/>
                    </a:lnTo>
                    <a:lnTo>
                      <a:pt x="48" y="4"/>
                    </a:lnTo>
                    <a:lnTo>
                      <a:pt x="48" y="4"/>
                    </a:lnTo>
                    <a:lnTo>
                      <a:pt x="48" y="4"/>
                    </a:lnTo>
                    <a:lnTo>
                      <a:pt x="48" y="4"/>
                    </a:lnTo>
                    <a:lnTo>
                      <a:pt x="52" y="4"/>
                    </a:lnTo>
                    <a:lnTo>
                      <a:pt x="52" y="4"/>
                    </a:lnTo>
                    <a:lnTo>
                      <a:pt x="52" y="8"/>
                    </a:lnTo>
                    <a:lnTo>
                      <a:pt x="52" y="8"/>
                    </a:lnTo>
                    <a:lnTo>
                      <a:pt x="48" y="8"/>
                    </a:lnTo>
                    <a:lnTo>
                      <a:pt x="48" y="8"/>
                    </a:lnTo>
                    <a:lnTo>
                      <a:pt x="48" y="12"/>
                    </a:lnTo>
                    <a:lnTo>
                      <a:pt x="52" y="12"/>
                    </a:lnTo>
                    <a:lnTo>
                      <a:pt x="52" y="12"/>
                    </a:lnTo>
                    <a:lnTo>
                      <a:pt x="52" y="12"/>
                    </a:lnTo>
                    <a:lnTo>
                      <a:pt x="52" y="12"/>
                    </a:lnTo>
                    <a:lnTo>
                      <a:pt x="52" y="12"/>
                    </a:lnTo>
                    <a:lnTo>
                      <a:pt x="52" y="12"/>
                    </a:lnTo>
                    <a:lnTo>
                      <a:pt x="52" y="12"/>
                    </a:lnTo>
                    <a:lnTo>
                      <a:pt x="56" y="12"/>
                    </a:lnTo>
                    <a:lnTo>
                      <a:pt x="56" y="12"/>
                    </a:lnTo>
                    <a:lnTo>
                      <a:pt x="56" y="12"/>
                    </a:lnTo>
                    <a:lnTo>
                      <a:pt x="56" y="12"/>
                    </a:lnTo>
                    <a:lnTo>
                      <a:pt x="56" y="8"/>
                    </a:lnTo>
                    <a:lnTo>
                      <a:pt x="56" y="8"/>
                    </a:lnTo>
                    <a:lnTo>
                      <a:pt x="60" y="8"/>
                    </a:lnTo>
                    <a:lnTo>
                      <a:pt x="60" y="8"/>
                    </a:lnTo>
                    <a:lnTo>
                      <a:pt x="60" y="8"/>
                    </a:lnTo>
                    <a:lnTo>
                      <a:pt x="60" y="12"/>
                    </a:lnTo>
                    <a:lnTo>
                      <a:pt x="60" y="12"/>
                    </a:lnTo>
                    <a:lnTo>
                      <a:pt x="60" y="16"/>
                    </a:lnTo>
                    <a:lnTo>
                      <a:pt x="60" y="16"/>
                    </a:lnTo>
                    <a:lnTo>
                      <a:pt x="64" y="16"/>
                    </a:lnTo>
                    <a:lnTo>
                      <a:pt x="64" y="12"/>
                    </a:lnTo>
                    <a:lnTo>
                      <a:pt x="64" y="12"/>
                    </a:lnTo>
                    <a:lnTo>
                      <a:pt x="66" y="12"/>
                    </a:lnTo>
                    <a:lnTo>
                      <a:pt x="66" y="8"/>
                    </a:lnTo>
                    <a:lnTo>
                      <a:pt x="66" y="8"/>
                    </a:lnTo>
                    <a:lnTo>
                      <a:pt x="70" y="8"/>
                    </a:lnTo>
                    <a:lnTo>
                      <a:pt x="70" y="12"/>
                    </a:lnTo>
                    <a:lnTo>
                      <a:pt x="74" y="12"/>
                    </a:lnTo>
                    <a:lnTo>
                      <a:pt x="74" y="12"/>
                    </a:lnTo>
                    <a:lnTo>
                      <a:pt x="74" y="12"/>
                    </a:lnTo>
                    <a:lnTo>
                      <a:pt x="74" y="12"/>
                    </a:lnTo>
                    <a:lnTo>
                      <a:pt x="74" y="12"/>
                    </a:lnTo>
                    <a:lnTo>
                      <a:pt x="74" y="12"/>
                    </a:lnTo>
                    <a:lnTo>
                      <a:pt x="74" y="12"/>
                    </a:lnTo>
                    <a:lnTo>
                      <a:pt x="74" y="12"/>
                    </a:lnTo>
                    <a:lnTo>
                      <a:pt x="78" y="8"/>
                    </a:lnTo>
                    <a:lnTo>
                      <a:pt x="78" y="8"/>
                    </a:lnTo>
                    <a:lnTo>
                      <a:pt x="78" y="8"/>
                    </a:lnTo>
                    <a:lnTo>
                      <a:pt x="82" y="8"/>
                    </a:lnTo>
                    <a:lnTo>
                      <a:pt x="82" y="8"/>
                    </a:lnTo>
                    <a:lnTo>
                      <a:pt x="82" y="8"/>
                    </a:lnTo>
                    <a:lnTo>
                      <a:pt x="82" y="8"/>
                    </a:lnTo>
                    <a:lnTo>
                      <a:pt x="82" y="4"/>
                    </a:lnTo>
                    <a:lnTo>
                      <a:pt x="78" y="4"/>
                    </a:lnTo>
                    <a:lnTo>
                      <a:pt x="78" y="4"/>
                    </a:lnTo>
                    <a:lnTo>
                      <a:pt x="82" y="4"/>
                    </a:lnTo>
                    <a:lnTo>
                      <a:pt x="82" y="4"/>
                    </a:lnTo>
                    <a:lnTo>
                      <a:pt x="82" y="4"/>
                    </a:lnTo>
                    <a:lnTo>
                      <a:pt x="86" y="4"/>
                    </a:lnTo>
                    <a:lnTo>
                      <a:pt x="86" y="4"/>
                    </a:lnTo>
                    <a:lnTo>
                      <a:pt x="86" y="8"/>
                    </a:lnTo>
                    <a:lnTo>
                      <a:pt x="86" y="8"/>
                    </a:lnTo>
                    <a:lnTo>
                      <a:pt x="86" y="8"/>
                    </a:lnTo>
                    <a:lnTo>
                      <a:pt x="86" y="8"/>
                    </a:lnTo>
                    <a:lnTo>
                      <a:pt x="86" y="8"/>
                    </a:lnTo>
                    <a:lnTo>
                      <a:pt x="86" y="8"/>
                    </a:lnTo>
                    <a:lnTo>
                      <a:pt x="86" y="8"/>
                    </a:lnTo>
                    <a:lnTo>
                      <a:pt x="86" y="8"/>
                    </a:lnTo>
                    <a:lnTo>
                      <a:pt x="90" y="12"/>
                    </a:lnTo>
                    <a:lnTo>
                      <a:pt x="90" y="16"/>
                    </a:lnTo>
                    <a:lnTo>
                      <a:pt x="90" y="16"/>
                    </a:lnTo>
                    <a:lnTo>
                      <a:pt x="86" y="18"/>
                    </a:lnTo>
                    <a:lnTo>
                      <a:pt x="90" y="18"/>
                    </a:lnTo>
                    <a:lnTo>
                      <a:pt x="90" y="18"/>
                    </a:lnTo>
                    <a:lnTo>
                      <a:pt x="90" y="18"/>
                    </a:lnTo>
                    <a:lnTo>
                      <a:pt x="90" y="18"/>
                    </a:lnTo>
                    <a:lnTo>
                      <a:pt x="90" y="18"/>
                    </a:lnTo>
                    <a:lnTo>
                      <a:pt x="90" y="18"/>
                    </a:lnTo>
                    <a:lnTo>
                      <a:pt x="90" y="22"/>
                    </a:lnTo>
                    <a:lnTo>
                      <a:pt x="90" y="22"/>
                    </a:lnTo>
                    <a:lnTo>
                      <a:pt x="90" y="22"/>
                    </a:lnTo>
                    <a:lnTo>
                      <a:pt x="90" y="22"/>
                    </a:lnTo>
                    <a:lnTo>
                      <a:pt x="92" y="22"/>
                    </a:lnTo>
                    <a:lnTo>
                      <a:pt x="92" y="22"/>
                    </a:lnTo>
                    <a:lnTo>
                      <a:pt x="92" y="22"/>
                    </a:lnTo>
                    <a:lnTo>
                      <a:pt x="92" y="22"/>
                    </a:lnTo>
                    <a:lnTo>
                      <a:pt x="92" y="22"/>
                    </a:lnTo>
                    <a:lnTo>
                      <a:pt x="92" y="22"/>
                    </a:lnTo>
                    <a:lnTo>
                      <a:pt x="92" y="22"/>
                    </a:lnTo>
                    <a:lnTo>
                      <a:pt x="92" y="26"/>
                    </a:lnTo>
                    <a:lnTo>
                      <a:pt x="92" y="26"/>
                    </a:lnTo>
                    <a:lnTo>
                      <a:pt x="92" y="26"/>
                    </a:lnTo>
                    <a:lnTo>
                      <a:pt x="92" y="26"/>
                    </a:lnTo>
                    <a:lnTo>
                      <a:pt x="92" y="26"/>
                    </a:lnTo>
                    <a:lnTo>
                      <a:pt x="92" y="26"/>
                    </a:lnTo>
                    <a:lnTo>
                      <a:pt x="90" y="26"/>
                    </a:lnTo>
                    <a:lnTo>
                      <a:pt x="90" y="30"/>
                    </a:lnTo>
                    <a:lnTo>
                      <a:pt x="90" y="30"/>
                    </a:lnTo>
                    <a:lnTo>
                      <a:pt x="90" y="30"/>
                    </a:lnTo>
                    <a:lnTo>
                      <a:pt x="92" y="30"/>
                    </a:lnTo>
                    <a:lnTo>
                      <a:pt x="92" y="30"/>
                    </a:lnTo>
                    <a:lnTo>
                      <a:pt x="92" y="30"/>
                    </a:lnTo>
                    <a:lnTo>
                      <a:pt x="96" y="30"/>
                    </a:lnTo>
                    <a:lnTo>
                      <a:pt x="96" y="34"/>
                    </a:lnTo>
                    <a:lnTo>
                      <a:pt x="92" y="34"/>
                    </a:lnTo>
                    <a:lnTo>
                      <a:pt x="96" y="38"/>
                    </a:lnTo>
                    <a:lnTo>
                      <a:pt x="96" y="38"/>
                    </a:lnTo>
                    <a:lnTo>
                      <a:pt x="96" y="42"/>
                    </a:lnTo>
                    <a:lnTo>
                      <a:pt x="96" y="42"/>
                    </a:lnTo>
                    <a:lnTo>
                      <a:pt x="96" y="42"/>
                    </a:lnTo>
                    <a:lnTo>
                      <a:pt x="100" y="42"/>
                    </a:lnTo>
                    <a:lnTo>
                      <a:pt x="100" y="42"/>
                    </a:lnTo>
                    <a:lnTo>
                      <a:pt x="100" y="44"/>
                    </a:lnTo>
                    <a:lnTo>
                      <a:pt x="100" y="44"/>
                    </a:lnTo>
                    <a:lnTo>
                      <a:pt x="100" y="44"/>
                    </a:lnTo>
                    <a:lnTo>
                      <a:pt x="96" y="44"/>
                    </a:lnTo>
                    <a:lnTo>
                      <a:pt x="96" y="44"/>
                    </a:lnTo>
                    <a:lnTo>
                      <a:pt x="96" y="44"/>
                    </a:lnTo>
                    <a:lnTo>
                      <a:pt x="96" y="48"/>
                    </a:lnTo>
                    <a:lnTo>
                      <a:pt x="96" y="48"/>
                    </a:lnTo>
                    <a:lnTo>
                      <a:pt x="96" y="48"/>
                    </a:lnTo>
                    <a:lnTo>
                      <a:pt x="96" y="48"/>
                    </a:lnTo>
                    <a:lnTo>
                      <a:pt x="96" y="48"/>
                    </a:lnTo>
                    <a:lnTo>
                      <a:pt x="96" y="48"/>
                    </a:lnTo>
                    <a:lnTo>
                      <a:pt x="96" y="48"/>
                    </a:lnTo>
                    <a:lnTo>
                      <a:pt x="96" y="52"/>
                    </a:lnTo>
                    <a:lnTo>
                      <a:pt x="96" y="56"/>
                    </a:lnTo>
                    <a:lnTo>
                      <a:pt x="96" y="56"/>
                    </a:lnTo>
                    <a:lnTo>
                      <a:pt x="96" y="56"/>
                    </a:lnTo>
                    <a:lnTo>
                      <a:pt x="96" y="56"/>
                    </a:lnTo>
                    <a:lnTo>
                      <a:pt x="96" y="56"/>
                    </a:lnTo>
                    <a:lnTo>
                      <a:pt x="96" y="56"/>
                    </a:lnTo>
                    <a:lnTo>
                      <a:pt x="100" y="56"/>
                    </a:lnTo>
                    <a:lnTo>
                      <a:pt x="100" y="56"/>
                    </a:lnTo>
                    <a:lnTo>
                      <a:pt x="100" y="60"/>
                    </a:lnTo>
                    <a:lnTo>
                      <a:pt x="100" y="60"/>
                    </a:lnTo>
                    <a:lnTo>
                      <a:pt x="100" y="60"/>
                    </a:lnTo>
                    <a:lnTo>
                      <a:pt x="100" y="60"/>
                    </a:lnTo>
                    <a:lnTo>
                      <a:pt x="100" y="64"/>
                    </a:lnTo>
                    <a:lnTo>
                      <a:pt x="104" y="64"/>
                    </a:lnTo>
                    <a:lnTo>
                      <a:pt x="104" y="64"/>
                    </a:lnTo>
                    <a:lnTo>
                      <a:pt x="100" y="64"/>
                    </a:lnTo>
                    <a:lnTo>
                      <a:pt x="100" y="64"/>
                    </a:lnTo>
                    <a:lnTo>
                      <a:pt x="100" y="64"/>
                    </a:lnTo>
                    <a:lnTo>
                      <a:pt x="100" y="64"/>
                    </a:lnTo>
                    <a:lnTo>
                      <a:pt x="100" y="64"/>
                    </a:lnTo>
                    <a:lnTo>
                      <a:pt x="100" y="68"/>
                    </a:lnTo>
                    <a:lnTo>
                      <a:pt x="100" y="68"/>
                    </a:lnTo>
                    <a:lnTo>
                      <a:pt x="100" y="68"/>
                    </a:lnTo>
                    <a:lnTo>
                      <a:pt x="100" y="68"/>
                    </a:lnTo>
                    <a:lnTo>
                      <a:pt x="100" y="68"/>
                    </a:lnTo>
                    <a:lnTo>
                      <a:pt x="100" y="68"/>
                    </a:lnTo>
                    <a:lnTo>
                      <a:pt x="104" y="68"/>
                    </a:lnTo>
                    <a:lnTo>
                      <a:pt x="104" y="72"/>
                    </a:lnTo>
                    <a:lnTo>
                      <a:pt x="104" y="72"/>
                    </a:lnTo>
                    <a:lnTo>
                      <a:pt x="104" y="74"/>
                    </a:lnTo>
                    <a:lnTo>
                      <a:pt x="104" y="74"/>
                    </a:lnTo>
                    <a:lnTo>
                      <a:pt x="104" y="74"/>
                    </a:lnTo>
                    <a:lnTo>
                      <a:pt x="104" y="74"/>
                    </a:lnTo>
                    <a:lnTo>
                      <a:pt x="104" y="74"/>
                    </a:lnTo>
                    <a:lnTo>
                      <a:pt x="104" y="74"/>
                    </a:lnTo>
                    <a:lnTo>
                      <a:pt x="100" y="74"/>
                    </a:lnTo>
                    <a:lnTo>
                      <a:pt x="100" y="74"/>
                    </a:lnTo>
                    <a:lnTo>
                      <a:pt x="100" y="72"/>
                    </a:lnTo>
                    <a:lnTo>
                      <a:pt x="96" y="72"/>
                    </a:lnTo>
                    <a:lnTo>
                      <a:pt x="96" y="74"/>
                    </a:lnTo>
                    <a:lnTo>
                      <a:pt x="96" y="74"/>
                    </a:lnTo>
                    <a:lnTo>
                      <a:pt x="96" y="78"/>
                    </a:lnTo>
                    <a:lnTo>
                      <a:pt x="96" y="78"/>
                    </a:lnTo>
                    <a:lnTo>
                      <a:pt x="96" y="78"/>
                    </a:lnTo>
                    <a:lnTo>
                      <a:pt x="96" y="78"/>
                    </a:lnTo>
                    <a:lnTo>
                      <a:pt x="96" y="78"/>
                    </a:lnTo>
                    <a:lnTo>
                      <a:pt x="100" y="78"/>
                    </a:lnTo>
                    <a:lnTo>
                      <a:pt x="100" y="78"/>
                    </a:lnTo>
                    <a:lnTo>
                      <a:pt x="100" y="82"/>
                    </a:lnTo>
                    <a:lnTo>
                      <a:pt x="100" y="82"/>
                    </a:lnTo>
                    <a:lnTo>
                      <a:pt x="100" y="82"/>
                    </a:lnTo>
                    <a:lnTo>
                      <a:pt x="100" y="8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9" name="Freeform 149">
                <a:extLst>
                  <a:ext uri="{FF2B5EF4-FFF2-40B4-BE49-F238E27FC236}">
                    <a16:creationId xmlns:a16="http://schemas.microsoft.com/office/drawing/2014/main" id="{783F31D7-C049-416D-B234-ACFFC6CC5CE7}"/>
                  </a:ext>
                </a:extLst>
              </p:cNvPr>
              <p:cNvSpPr>
                <a:spLocks noEditPoints="1"/>
              </p:cNvSpPr>
              <p:nvPr/>
            </p:nvSpPr>
            <p:spPr bwMode="auto">
              <a:xfrm>
                <a:off x="5835927" y="4210170"/>
                <a:ext cx="81659" cy="59016"/>
              </a:xfrm>
              <a:custGeom>
                <a:avLst/>
                <a:gdLst>
                  <a:gd name="T0" fmla="*/ 12 w 42"/>
                  <a:gd name="T1" fmla="*/ 16 h 30"/>
                  <a:gd name="T2" fmla="*/ 12 w 42"/>
                  <a:gd name="T3" fmla="*/ 12 h 30"/>
                  <a:gd name="T4" fmla="*/ 12 w 42"/>
                  <a:gd name="T5" fmla="*/ 12 h 30"/>
                  <a:gd name="T6" fmla="*/ 8 w 42"/>
                  <a:gd name="T7" fmla="*/ 16 h 30"/>
                  <a:gd name="T8" fmla="*/ 4 w 42"/>
                  <a:gd name="T9" fmla="*/ 12 h 30"/>
                  <a:gd name="T10" fmla="*/ 4 w 42"/>
                  <a:gd name="T11" fmla="*/ 8 h 30"/>
                  <a:gd name="T12" fmla="*/ 0 w 42"/>
                  <a:gd name="T13" fmla="*/ 8 h 30"/>
                  <a:gd name="T14" fmla="*/ 0 w 42"/>
                  <a:gd name="T15" fmla="*/ 8 h 30"/>
                  <a:gd name="T16" fmla="*/ 8 w 42"/>
                  <a:gd name="T17" fmla="*/ 4 h 30"/>
                  <a:gd name="T18" fmla="*/ 12 w 42"/>
                  <a:gd name="T19" fmla="*/ 4 h 30"/>
                  <a:gd name="T20" fmla="*/ 20 w 42"/>
                  <a:gd name="T21" fmla="*/ 0 h 30"/>
                  <a:gd name="T22" fmla="*/ 34 w 42"/>
                  <a:gd name="T23" fmla="*/ 0 h 30"/>
                  <a:gd name="T24" fmla="*/ 42 w 42"/>
                  <a:gd name="T25" fmla="*/ 0 h 30"/>
                  <a:gd name="T26" fmla="*/ 42 w 42"/>
                  <a:gd name="T27" fmla="*/ 4 h 30"/>
                  <a:gd name="T28" fmla="*/ 42 w 42"/>
                  <a:gd name="T29" fmla="*/ 8 h 30"/>
                  <a:gd name="T30" fmla="*/ 42 w 42"/>
                  <a:gd name="T31" fmla="*/ 12 h 30"/>
                  <a:gd name="T32" fmla="*/ 38 w 42"/>
                  <a:gd name="T33" fmla="*/ 18 h 30"/>
                  <a:gd name="T34" fmla="*/ 34 w 42"/>
                  <a:gd name="T35" fmla="*/ 18 h 30"/>
                  <a:gd name="T36" fmla="*/ 30 w 42"/>
                  <a:gd name="T37" fmla="*/ 22 h 30"/>
                  <a:gd name="T38" fmla="*/ 26 w 42"/>
                  <a:gd name="T39" fmla="*/ 26 h 30"/>
                  <a:gd name="T40" fmla="*/ 24 w 42"/>
                  <a:gd name="T41" fmla="*/ 30 h 30"/>
                  <a:gd name="T42" fmla="*/ 24 w 42"/>
                  <a:gd name="T43" fmla="*/ 26 h 30"/>
                  <a:gd name="T44" fmla="*/ 20 w 42"/>
                  <a:gd name="T45" fmla="*/ 30 h 30"/>
                  <a:gd name="T46" fmla="*/ 20 w 42"/>
                  <a:gd name="T47" fmla="*/ 26 h 30"/>
                  <a:gd name="T48" fmla="*/ 20 w 42"/>
                  <a:gd name="T49" fmla="*/ 26 h 30"/>
                  <a:gd name="T50" fmla="*/ 20 w 42"/>
                  <a:gd name="T51" fmla="*/ 22 h 30"/>
                  <a:gd name="T52" fmla="*/ 20 w 42"/>
                  <a:gd name="T53" fmla="*/ 22 h 30"/>
                  <a:gd name="T54" fmla="*/ 16 w 42"/>
                  <a:gd name="T55" fmla="*/ 22 h 30"/>
                  <a:gd name="T56" fmla="*/ 24 w 42"/>
                  <a:gd name="T57" fmla="*/ 18 h 30"/>
                  <a:gd name="T58" fmla="*/ 20 w 42"/>
                  <a:gd name="T59" fmla="*/ 18 h 30"/>
                  <a:gd name="T60" fmla="*/ 16 w 42"/>
                  <a:gd name="T61" fmla="*/ 18 h 30"/>
                  <a:gd name="T62" fmla="*/ 16 w 42"/>
                  <a:gd name="T63" fmla="*/ 18 h 30"/>
                  <a:gd name="T64" fmla="*/ 16 w 42"/>
                  <a:gd name="T65" fmla="*/ 16 h 30"/>
                  <a:gd name="T66" fmla="*/ 20 w 42"/>
                  <a:gd name="T67" fmla="*/ 16 h 30"/>
                  <a:gd name="T68" fmla="*/ 24 w 42"/>
                  <a:gd name="T69" fmla="*/ 16 h 30"/>
                  <a:gd name="T70" fmla="*/ 24 w 42"/>
                  <a:gd name="T71" fmla="*/ 16 h 30"/>
                  <a:gd name="T72" fmla="*/ 20 w 42"/>
                  <a:gd name="T73" fmla="*/ 16 h 30"/>
                  <a:gd name="T74" fmla="*/ 20 w 42"/>
                  <a:gd name="T75" fmla="*/ 12 h 30"/>
                  <a:gd name="T76" fmla="*/ 12 w 42"/>
                  <a:gd name="T77" fmla="*/ 16 h 30"/>
                  <a:gd name="T78" fmla="*/ 12 w 42"/>
                  <a:gd name="T79" fmla="*/ 26 h 30"/>
                  <a:gd name="T80" fmla="*/ 16 w 42"/>
                  <a:gd name="T81" fmla="*/ 26 h 30"/>
                  <a:gd name="T82" fmla="*/ 8 w 42"/>
                  <a:gd name="T83" fmla="*/ 16 h 30"/>
                  <a:gd name="T84" fmla="*/ 8 w 42"/>
                  <a:gd name="T85" fmla="*/ 16 h 30"/>
                  <a:gd name="T86" fmla="*/ 16 w 42"/>
                  <a:gd name="T87" fmla="*/ 18 h 30"/>
                  <a:gd name="T88" fmla="*/ 16 w 42"/>
                  <a:gd name="T89" fmla="*/ 18 h 30"/>
                  <a:gd name="T90" fmla="*/ 8 w 42"/>
                  <a:gd name="T91" fmla="*/ 18 h 30"/>
                  <a:gd name="T92" fmla="*/ 12 w 42"/>
                  <a:gd name="T93" fmla="*/ 22 h 30"/>
                  <a:gd name="T94" fmla="*/ 4 w 42"/>
                  <a:gd name="T95" fmla="*/ 22 h 30"/>
                  <a:gd name="T96" fmla="*/ 4 w 42"/>
                  <a:gd name="T97" fmla="*/ 18 h 30"/>
                  <a:gd name="T98" fmla="*/ 4 w 42"/>
                  <a:gd name="T99" fmla="*/ 18 h 30"/>
                  <a:gd name="T100" fmla="*/ 8 w 42"/>
                  <a:gd name="T101" fmla="*/ 30 h 30"/>
                  <a:gd name="T102" fmla="*/ 4 w 42"/>
                  <a:gd name="T103" fmla="*/ 26 h 30"/>
                  <a:gd name="T104" fmla="*/ 8 w 42"/>
                  <a:gd name="T105" fmla="*/ 26 h 30"/>
                  <a:gd name="T106" fmla="*/ 8 w 42"/>
                  <a:gd name="T10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0">
                    <a:moveTo>
                      <a:pt x="12" y="16"/>
                    </a:moveTo>
                    <a:lnTo>
                      <a:pt x="12" y="16"/>
                    </a:lnTo>
                    <a:lnTo>
                      <a:pt x="12" y="16"/>
                    </a:lnTo>
                    <a:lnTo>
                      <a:pt x="8" y="18"/>
                    </a:lnTo>
                    <a:lnTo>
                      <a:pt x="8" y="16"/>
                    </a:lnTo>
                    <a:lnTo>
                      <a:pt x="12" y="16"/>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6"/>
                    </a:lnTo>
                    <a:lnTo>
                      <a:pt x="8" y="16"/>
                    </a:lnTo>
                    <a:lnTo>
                      <a:pt x="8" y="16"/>
                    </a:lnTo>
                    <a:lnTo>
                      <a:pt x="8" y="16"/>
                    </a:lnTo>
                    <a:lnTo>
                      <a:pt x="8" y="16"/>
                    </a:lnTo>
                    <a:lnTo>
                      <a:pt x="4" y="16"/>
                    </a:lnTo>
                    <a:lnTo>
                      <a:pt x="4" y="12"/>
                    </a:lnTo>
                    <a:lnTo>
                      <a:pt x="4" y="12"/>
                    </a:lnTo>
                    <a:lnTo>
                      <a:pt x="4" y="12"/>
                    </a:lnTo>
                    <a:lnTo>
                      <a:pt x="4" y="12"/>
                    </a:lnTo>
                    <a:lnTo>
                      <a:pt x="4" y="12"/>
                    </a:lnTo>
                    <a:lnTo>
                      <a:pt x="4" y="8"/>
                    </a:lnTo>
                    <a:lnTo>
                      <a:pt x="4" y="8"/>
                    </a:lnTo>
                    <a:lnTo>
                      <a:pt x="8" y="8"/>
                    </a:lnTo>
                    <a:lnTo>
                      <a:pt x="8" y="8"/>
                    </a:lnTo>
                    <a:lnTo>
                      <a:pt x="8" y="8"/>
                    </a:lnTo>
                    <a:lnTo>
                      <a:pt x="4" y="8"/>
                    </a:lnTo>
                    <a:lnTo>
                      <a:pt x="4" y="8"/>
                    </a:lnTo>
                    <a:lnTo>
                      <a:pt x="4" y="8"/>
                    </a:lnTo>
                    <a:lnTo>
                      <a:pt x="4" y="12"/>
                    </a:lnTo>
                    <a:lnTo>
                      <a:pt x="0" y="8"/>
                    </a:lnTo>
                    <a:lnTo>
                      <a:pt x="0" y="8"/>
                    </a:lnTo>
                    <a:lnTo>
                      <a:pt x="0" y="8"/>
                    </a:lnTo>
                    <a:lnTo>
                      <a:pt x="0" y="8"/>
                    </a:lnTo>
                    <a:lnTo>
                      <a:pt x="0" y="8"/>
                    </a:lnTo>
                    <a:lnTo>
                      <a:pt x="0" y="8"/>
                    </a:lnTo>
                    <a:lnTo>
                      <a:pt x="0" y="8"/>
                    </a:lnTo>
                    <a:lnTo>
                      <a:pt x="0" y="8"/>
                    </a:lnTo>
                    <a:lnTo>
                      <a:pt x="0" y="8"/>
                    </a:lnTo>
                    <a:lnTo>
                      <a:pt x="0" y="8"/>
                    </a:lnTo>
                    <a:lnTo>
                      <a:pt x="0" y="8"/>
                    </a:lnTo>
                    <a:lnTo>
                      <a:pt x="4" y="8"/>
                    </a:lnTo>
                    <a:lnTo>
                      <a:pt x="4" y="4"/>
                    </a:lnTo>
                    <a:lnTo>
                      <a:pt x="8" y="4"/>
                    </a:lnTo>
                    <a:lnTo>
                      <a:pt x="8" y="4"/>
                    </a:lnTo>
                    <a:lnTo>
                      <a:pt x="8" y="4"/>
                    </a:lnTo>
                    <a:lnTo>
                      <a:pt x="8" y="4"/>
                    </a:lnTo>
                    <a:lnTo>
                      <a:pt x="8" y="4"/>
                    </a:lnTo>
                    <a:lnTo>
                      <a:pt x="8" y="4"/>
                    </a:lnTo>
                    <a:lnTo>
                      <a:pt x="12" y="4"/>
                    </a:lnTo>
                    <a:lnTo>
                      <a:pt x="12" y="4"/>
                    </a:lnTo>
                    <a:lnTo>
                      <a:pt x="12" y="4"/>
                    </a:lnTo>
                    <a:lnTo>
                      <a:pt x="16" y="4"/>
                    </a:lnTo>
                    <a:lnTo>
                      <a:pt x="16" y="4"/>
                    </a:lnTo>
                    <a:lnTo>
                      <a:pt x="20" y="4"/>
                    </a:lnTo>
                    <a:lnTo>
                      <a:pt x="20" y="0"/>
                    </a:lnTo>
                    <a:lnTo>
                      <a:pt x="20" y="0"/>
                    </a:lnTo>
                    <a:lnTo>
                      <a:pt x="24" y="0"/>
                    </a:lnTo>
                    <a:lnTo>
                      <a:pt x="26" y="0"/>
                    </a:lnTo>
                    <a:lnTo>
                      <a:pt x="26" y="0"/>
                    </a:lnTo>
                    <a:lnTo>
                      <a:pt x="30" y="0"/>
                    </a:lnTo>
                    <a:lnTo>
                      <a:pt x="30" y="0"/>
                    </a:lnTo>
                    <a:lnTo>
                      <a:pt x="34" y="0"/>
                    </a:lnTo>
                    <a:lnTo>
                      <a:pt x="34" y="0"/>
                    </a:lnTo>
                    <a:lnTo>
                      <a:pt x="38" y="0"/>
                    </a:lnTo>
                    <a:lnTo>
                      <a:pt x="38" y="0"/>
                    </a:lnTo>
                    <a:lnTo>
                      <a:pt x="42" y="0"/>
                    </a:lnTo>
                    <a:lnTo>
                      <a:pt x="42" y="0"/>
                    </a:lnTo>
                    <a:lnTo>
                      <a:pt x="42" y="0"/>
                    </a:lnTo>
                    <a:lnTo>
                      <a:pt x="42" y="4"/>
                    </a:lnTo>
                    <a:lnTo>
                      <a:pt x="42" y="4"/>
                    </a:lnTo>
                    <a:lnTo>
                      <a:pt x="42" y="4"/>
                    </a:lnTo>
                    <a:lnTo>
                      <a:pt x="42" y="4"/>
                    </a:lnTo>
                    <a:lnTo>
                      <a:pt x="42" y="4"/>
                    </a:lnTo>
                    <a:lnTo>
                      <a:pt x="42" y="4"/>
                    </a:lnTo>
                    <a:lnTo>
                      <a:pt x="42" y="8"/>
                    </a:lnTo>
                    <a:lnTo>
                      <a:pt x="42" y="8"/>
                    </a:lnTo>
                    <a:lnTo>
                      <a:pt x="42" y="8"/>
                    </a:lnTo>
                    <a:lnTo>
                      <a:pt x="42" y="8"/>
                    </a:lnTo>
                    <a:lnTo>
                      <a:pt x="42" y="8"/>
                    </a:lnTo>
                    <a:lnTo>
                      <a:pt x="42" y="8"/>
                    </a:lnTo>
                    <a:lnTo>
                      <a:pt x="38" y="8"/>
                    </a:lnTo>
                    <a:lnTo>
                      <a:pt x="38" y="8"/>
                    </a:lnTo>
                    <a:lnTo>
                      <a:pt x="38" y="12"/>
                    </a:lnTo>
                    <a:lnTo>
                      <a:pt x="38" y="12"/>
                    </a:lnTo>
                    <a:lnTo>
                      <a:pt x="38" y="12"/>
                    </a:lnTo>
                    <a:lnTo>
                      <a:pt x="42" y="12"/>
                    </a:lnTo>
                    <a:lnTo>
                      <a:pt x="42" y="12"/>
                    </a:lnTo>
                    <a:lnTo>
                      <a:pt x="42" y="12"/>
                    </a:lnTo>
                    <a:lnTo>
                      <a:pt x="42" y="16"/>
                    </a:lnTo>
                    <a:lnTo>
                      <a:pt x="42" y="18"/>
                    </a:lnTo>
                    <a:lnTo>
                      <a:pt x="42" y="18"/>
                    </a:lnTo>
                    <a:lnTo>
                      <a:pt x="38" y="18"/>
                    </a:lnTo>
                    <a:lnTo>
                      <a:pt x="38" y="18"/>
                    </a:lnTo>
                    <a:lnTo>
                      <a:pt x="38" y="18"/>
                    </a:lnTo>
                    <a:lnTo>
                      <a:pt x="34" y="18"/>
                    </a:lnTo>
                    <a:lnTo>
                      <a:pt x="34" y="18"/>
                    </a:lnTo>
                    <a:lnTo>
                      <a:pt x="34" y="18"/>
                    </a:lnTo>
                    <a:lnTo>
                      <a:pt x="34" y="18"/>
                    </a:lnTo>
                    <a:lnTo>
                      <a:pt x="30" y="18"/>
                    </a:lnTo>
                    <a:lnTo>
                      <a:pt x="30" y="18"/>
                    </a:lnTo>
                    <a:lnTo>
                      <a:pt x="30" y="22"/>
                    </a:lnTo>
                    <a:lnTo>
                      <a:pt x="30" y="22"/>
                    </a:lnTo>
                    <a:lnTo>
                      <a:pt x="30" y="22"/>
                    </a:lnTo>
                    <a:lnTo>
                      <a:pt x="30" y="22"/>
                    </a:lnTo>
                    <a:lnTo>
                      <a:pt x="26" y="22"/>
                    </a:lnTo>
                    <a:lnTo>
                      <a:pt x="26" y="22"/>
                    </a:lnTo>
                    <a:lnTo>
                      <a:pt x="26" y="22"/>
                    </a:lnTo>
                    <a:lnTo>
                      <a:pt x="26" y="22"/>
                    </a:lnTo>
                    <a:lnTo>
                      <a:pt x="26" y="22"/>
                    </a:lnTo>
                    <a:lnTo>
                      <a:pt x="26" y="26"/>
                    </a:lnTo>
                    <a:lnTo>
                      <a:pt x="26" y="26"/>
                    </a:lnTo>
                    <a:lnTo>
                      <a:pt x="26" y="26"/>
                    </a:lnTo>
                    <a:lnTo>
                      <a:pt x="26" y="26"/>
                    </a:lnTo>
                    <a:lnTo>
                      <a:pt x="24" y="30"/>
                    </a:lnTo>
                    <a:lnTo>
                      <a:pt x="24" y="30"/>
                    </a:lnTo>
                    <a:lnTo>
                      <a:pt x="24" y="30"/>
                    </a:lnTo>
                    <a:lnTo>
                      <a:pt x="24" y="30"/>
                    </a:lnTo>
                    <a:lnTo>
                      <a:pt x="24" y="30"/>
                    </a:lnTo>
                    <a:lnTo>
                      <a:pt x="24" y="30"/>
                    </a:lnTo>
                    <a:lnTo>
                      <a:pt x="24" y="30"/>
                    </a:lnTo>
                    <a:lnTo>
                      <a:pt x="24" y="30"/>
                    </a:lnTo>
                    <a:lnTo>
                      <a:pt x="24" y="26"/>
                    </a:lnTo>
                    <a:lnTo>
                      <a:pt x="24" y="26"/>
                    </a:lnTo>
                    <a:lnTo>
                      <a:pt x="24" y="26"/>
                    </a:lnTo>
                    <a:lnTo>
                      <a:pt x="24" y="26"/>
                    </a:lnTo>
                    <a:lnTo>
                      <a:pt x="24" y="30"/>
                    </a:lnTo>
                    <a:lnTo>
                      <a:pt x="20" y="30"/>
                    </a:lnTo>
                    <a:lnTo>
                      <a:pt x="20" y="30"/>
                    </a:lnTo>
                    <a:lnTo>
                      <a:pt x="20" y="30"/>
                    </a:lnTo>
                    <a:lnTo>
                      <a:pt x="20" y="30"/>
                    </a:lnTo>
                    <a:lnTo>
                      <a:pt x="20" y="30"/>
                    </a:lnTo>
                    <a:lnTo>
                      <a:pt x="20" y="30"/>
                    </a:lnTo>
                    <a:lnTo>
                      <a:pt x="20" y="30"/>
                    </a:lnTo>
                    <a:lnTo>
                      <a:pt x="20" y="26"/>
                    </a:lnTo>
                    <a:lnTo>
                      <a:pt x="20" y="26"/>
                    </a:lnTo>
                    <a:lnTo>
                      <a:pt x="20" y="26"/>
                    </a:lnTo>
                    <a:lnTo>
                      <a:pt x="20" y="26"/>
                    </a:lnTo>
                    <a:lnTo>
                      <a:pt x="20" y="26"/>
                    </a:lnTo>
                    <a:lnTo>
                      <a:pt x="20" y="26"/>
                    </a:lnTo>
                    <a:lnTo>
                      <a:pt x="20" y="26"/>
                    </a:lnTo>
                    <a:lnTo>
                      <a:pt x="20" y="26"/>
                    </a:lnTo>
                    <a:lnTo>
                      <a:pt x="20" y="26"/>
                    </a:lnTo>
                    <a:lnTo>
                      <a:pt x="20" y="26"/>
                    </a:lnTo>
                    <a:lnTo>
                      <a:pt x="16" y="26"/>
                    </a:lnTo>
                    <a:lnTo>
                      <a:pt x="20" y="22"/>
                    </a:lnTo>
                    <a:lnTo>
                      <a:pt x="20" y="22"/>
                    </a:lnTo>
                    <a:lnTo>
                      <a:pt x="20" y="22"/>
                    </a:lnTo>
                    <a:lnTo>
                      <a:pt x="20" y="22"/>
                    </a:lnTo>
                    <a:lnTo>
                      <a:pt x="20" y="22"/>
                    </a:lnTo>
                    <a:lnTo>
                      <a:pt x="20" y="22"/>
                    </a:lnTo>
                    <a:lnTo>
                      <a:pt x="20" y="22"/>
                    </a:lnTo>
                    <a:lnTo>
                      <a:pt x="20" y="22"/>
                    </a:lnTo>
                    <a:lnTo>
                      <a:pt x="20" y="22"/>
                    </a:lnTo>
                    <a:lnTo>
                      <a:pt x="20" y="22"/>
                    </a:lnTo>
                    <a:lnTo>
                      <a:pt x="20" y="22"/>
                    </a:lnTo>
                    <a:lnTo>
                      <a:pt x="16" y="22"/>
                    </a:lnTo>
                    <a:lnTo>
                      <a:pt x="16" y="22"/>
                    </a:lnTo>
                    <a:lnTo>
                      <a:pt x="16" y="22"/>
                    </a:lnTo>
                    <a:lnTo>
                      <a:pt x="16" y="22"/>
                    </a:lnTo>
                    <a:lnTo>
                      <a:pt x="20" y="18"/>
                    </a:lnTo>
                    <a:lnTo>
                      <a:pt x="20" y="18"/>
                    </a:lnTo>
                    <a:lnTo>
                      <a:pt x="20" y="18"/>
                    </a:lnTo>
                    <a:lnTo>
                      <a:pt x="24" y="18"/>
                    </a:lnTo>
                    <a:lnTo>
                      <a:pt x="24" y="18"/>
                    </a:lnTo>
                    <a:lnTo>
                      <a:pt x="24" y="18"/>
                    </a:lnTo>
                    <a:lnTo>
                      <a:pt x="24" y="18"/>
                    </a:lnTo>
                    <a:lnTo>
                      <a:pt x="24" y="18"/>
                    </a:lnTo>
                    <a:lnTo>
                      <a:pt x="20" y="18"/>
                    </a:lnTo>
                    <a:lnTo>
                      <a:pt x="20" y="18"/>
                    </a:lnTo>
                    <a:lnTo>
                      <a:pt x="20" y="18"/>
                    </a:lnTo>
                    <a:lnTo>
                      <a:pt x="20" y="18"/>
                    </a:lnTo>
                    <a:lnTo>
                      <a:pt x="20" y="18"/>
                    </a:lnTo>
                    <a:lnTo>
                      <a:pt x="20" y="18"/>
                    </a:lnTo>
                    <a:lnTo>
                      <a:pt x="20" y="18"/>
                    </a:lnTo>
                    <a:lnTo>
                      <a:pt x="20" y="18"/>
                    </a:lnTo>
                    <a:lnTo>
                      <a:pt x="16" y="18"/>
                    </a:lnTo>
                    <a:lnTo>
                      <a:pt x="16" y="18"/>
                    </a:lnTo>
                    <a:lnTo>
                      <a:pt x="16" y="18"/>
                    </a:lnTo>
                    <a:lnTo>
                      <a:pt x="16" y="18"/>
                    </a:lnTo>
                    <a:lnTo>
                      <a:pt x="16" y="18"/>
                    </a:lnTo>
                    <a:lnTo>
                      <a:pt x="16" y="18"/>
                    </a:lnTo>
                    <a:lnTo>
                      <a:pt x="16" y="18"/>
                    </a:lnTo>
                    <a:lnTo>
                      <a:pt x="16" y="18"/>
                    </a:lnTo>
                    <a:lnTo>
                      <a:pt x="16" y="18"/>
                    </a:lnTo>
                    <a:lnTo>
                      <a:pt x="16" y="18"/>
                    </a:lnTo>
                    <a:lnTo>
                      <a:pt x="16" y="16"/>
                    </a:lnTo>
                    <a:lnTo>
                      <a:pt x="16" y="16"/>
                    </a:lnTo>
                    <a:lnTo>
                      <a:pt x="16" y="16"/>
                    </a:lnTo>
                    <a:lnTo>
                      <a:pt x="20" y="16"/>
                    </a:lnTo>
                    <a:lnTo>
                      <a:pt x="20" y="16"/>
                    </a:lnTo>
                    <a:lnTo>
                      <a:pt x="20" y="16"/>
                    </a:lnTo>
                    <a:lnTo>
                      <a:pt x="20" y="16"/>
                    </a:lnTo>
                    <a:lnTo>
                      <a:pt x="20" y="16"/>
                    </a:lnTo>
                    <a:lnTo>
                      <a:pt x="20" y="16"/>
                    </a:lnTo>
                    <a:lnTo>
                      <a:pt x="24" y="16"/>
                    </a:lnTo>
                    <a:lnTo>
                      <a:pt x="24" y="16"/>
                    </a:lnTo>
                    <a:lnTo>
                      <a:pt x="24" y="16"/>
                    </a:lnTo>
                    <a:lnTo>
                      <a:pt x="24" y="16"/>
                    </a:lnTo>
                    <a:lnTo>
                      <a:pt x="24" y="18"/>
                    </a:lnTo>
                    <a:lnTo>
                      <a:pt x="24" y="16"/>
                    </a:lnTo>
                    <a:lnTo>
                      <a:pt x="24" y="16"/>
                    </a:lnTo>
                    <a:lnTo>
                      <a:pt x="24" y="16"/>
                    </a:lnTo>
                    <a:lnTo>
                      <a:pt x="24" y="16"/>
                    </a:lnTo>
                    <a:lnTo>
                      <a:pt x="24" y="16"/>
                    </a:lnTo>
                    <a:lnTo>
                      <a:pt x="24" y="16"/>
                    </a:lnTo>
                    <a:lnTo>
                      <a:pt x="24" y="16"/>
                    </a:lnTo>
                    <a:lnTo>
                      <a:pt x="24" y="16"/>
                    </a:lnTo>
                    <a:lnTo>
                      <a:pt x="24" y="16"/>
                    </a:lnTo>
                    <a:lnTo>
                      <a:pt x="24" y="12"/>
                    </a:lnTo>
                    <a:lnTo>
                      <a:pt x="24" y="12"/>
                    </a:lnTo>
                    <a:lnTo>
                      <a:pt x="24" y="16"/>
                    </a:lnTo>
                    <a:lnTo>
                      <a:pt x="20" y="16"/>
                    </a:lnTo>
                    <a:lnTo>
                      <a:pt x="20" y="16"/>
                    </a:lnTo>
                    <a:lnTo>
                      <a:pt x="20" y="16"/>
                    </a:lnTo>
                    <a:lnTo>
                      <a:pt x="20" y="16"/>
                    </a:lnTo>
                    <a:lnTo>
                      <a:pt x="20" y="16"/>
                    </a:lnTo>
                    <a:lnTo>
                      <a:pt x="20" y="12"/>
                    </a:lnTo>
                    <a:lnTo>
                      <a:pt x="20" y="12"/>
                    </a:lnTo>
                    <a:lnTo>
                      <a:pt x="16" y="16"/>
                    </a:lnTo>
                    <a:lnTo>
                      <a:pt x="16" y="16"/>
                    </a:lnTo>
                    <a:lnTo>
                      <a:pt x="16" y="16"/>
                    </a:lnTo>
                    <a:lnTo>
                      <a:pt x="16" y="16"/>
                    </a:lnTo>
                    <a:lnTo>
                      <a:pt x="16" y="16"/>
                    </a:lnTo>
                    <a:lnTo>
                      <a:pt x="12" y="16"/>
                    </a:lnTo>
                    <a:lnTo>
                      <a:pt x="12" y="16"/>
                    </a:lnTo>
                    <a:lnTo>
                      <a:pt x="12" y="16"/>
                    </a:lnTo>
                    <a:close/>
                    <a:moveTo>
                      <a:pt x="12" y="26"/>
                    </a:moveTo>
                    <a:lnTo>
                      <a:pt x="12" y="26"/>
                    </a:lnTo>
                    <a:lnTo>
                      <a:pt x="12" y="26"/>
                    </a:lnTo>
                    <a:lnTo>
                      <a:pt x="12" y="26"/>
                    </a:lnTo>
                    <a:lnTo>
                      <a:pt x="12" y="26"/>
                    </a:lnTo>
                    <a:lnTo>
                      <a:pt x="12" y="26"/>
                    </a:lnTo>
                    <a:lnTo>
                      <a:pt x="12" y="26"/>
                    </a:lnTo>
                    <a:lnTo>
                      <a:pt x="16" y="26"/>
                    </a:lnTo>
                    <a:lnTo>
                      <a:pt x="16" y="26"/>
                    </a:lnTo>
                    <a:lnTo>
                      <a:pt x="16" y="26"/>
                    </a:lnTo>
                    <a:lnTo>
                      <a:pt x="12" y="26"/>
                    </a:lnTo>
                    <a:lnTo>
                      <a:pt x="12" y="26"/>
                    </a:lnTo>
                    <a:lnTo>
                      <a:pt x="12" y="26"/>
                    </a:lnTo>
                    <a:lnTo>
                      <a:pt x="12" y="26"/>
                    </a:lnTo>
                    <a:close/>
                    <a:moveTo>
                      <a:pt x="8" y="16"/>
                    </a:moveTo>
                    <a:lnTo>
                      <a:pt x="8" y="16"/>
                    </a:lnTo>
                    <a:lnTo>
                      <a:pt x="8" y="16"/>
                    </a:lnTo>
                    <a:lnTo>
                      <a:pt x="8" y="16"/>
                    </a:lnTo>
                    <a:lnTo>
                      <a:pt x="8" y="16"/>
                    </a:lnTo>
                    <a:lnTo>
                      <a:pt x="8" y="16"/>
                    </a:lnTo>
                    <a:lnTo>
                      <a:pt x="8" y="16"/>
                    </a:lnTo>
                    <a:lnTo>
                      <a:pt x="8" y="16"/>
                    </a:lnTo>
                    <a:lnTo>
                      <a:pt x="8" y="16"/>
                    </a:lnTo>
                    <a:lnTo>
                      <a:pt x="8" y="16"/>
                    </a:lnTo>
                    <a:lnTo>
                      <a:pt x="8" y="16"/>
                    </a:lnTo>
                    <a:lnTo>
                      <a:pt x="8" y="16"/>
                    </a:lnTo>
                    <a:close/>
                    <a:moveTo>
                      <a:pt x="16" y="18"/>
                    </a:moveTo>
                    <a:lnTo>
                      <a:pt x="16" y="18"/>
                    </a:lnTo>
                    <a:lnTo>
                      <a:pt x="16" y="22"/>
                    </a:lnTo>
                    <a:lnTo>
                      <a:pt x="16" y="22"/>
                    </a:lnTo>
                    <a:lnTo>
                      <a:pt x="16" y="18"/>
                    </a:lnTo>
                    <a:lnTo>
                      <a:pt x="16" y="18"/>
                    </a:lnTo>
                    <a:lnTo>
                      <a:pt x="16" y="18"/>
                    </a:lnTo>
                    <a:lnTo>
                      <a:pt x="16" y="18"/>
                    </a:lnTo>
                    <a:lnTo>
                      <a:pt x="16" y="18"/>
                    </a:lnTo>
                    <a:lnTo>
                      <a:pt x="16" y="18"/>
                    </a:lnTo>
                    <a:close/>
                    <a:moveTo>
                      <a:pt x="8" y="22"/>
                    </a:moveTo>
                    <a:lnTo>
                      <a:pt x="8" y="22"/>
                    </a:lnTo>
                    <a:lnTo>
                      <a:pt x="8" y="18"/>
                    </a:lnTo>
                    <a:lnTo>
                      <a:pt x="8" y="18"/>
                    </a:lnTo>
                    <a:lnTo>
                      <a:pt x="8" y="18"/>
                    </a:lnTo>
                    <a:lnTo>
                      <a:pt x="12" y="18"/>
                    </a:lnTo>
                    <a:lnTo>
                      <a:pt x="12" y="18"/>
                    </a:lnTo>
                    <a:lnTo>
                      <a:pt x="12" y="18"/>
                    </a:lnTo>
                    <a:lnTo>
                      <a:pt x="12" y="22"/>
                    </a:lnTo>
                    <a:lnTo>
                      <a:pt x="12" y="22"/>
                    </a:lnTo>
                    <a:lnTo>
                      <a:pt x="8" y="22"/>
                    </a:lnTo>
                    <a:lnTo>
                      <a:pt x="8" y="22"/>
                    </a:lnTo>
                    <a:lnTo>
                      <a:pt x="8" y="22"/>
                    </a:lnTo>
                    <a:lnTo>
                      <a:pt x="8" y="22"/>
                    </a:lnTo>
                    <a:close/>
                    <a:moveTo>
                      <a:pt x="4" y="22"/>
                    </a:moveTo>
                    <a:lnTo>
                      <a:pt x="4" y="22"/>
                    </a:lnTo>
                    <a:lnTo>
                      <a:pt x="4" y="22"/>
                    </a:lnTo>
                    <a:lnTo>
                      <a:pt x="4" y="22"/>
                    </a:lnTo>
                    <a:lnTo>
                      <a:pt x="4" y="22"/>
                    </a:lnTo>
                    <a:lnTo>
                      <a:pt x="4" y="22"/>
                    </a:lnTo>
                    <a:lnTo>
                      <a:pt x="4" y="22"/>
                    </a:lnTo>
                    <a:lnTo>
                      <a:pt x="4" y="18"/>
                    </a:lnTo>
                    <a:lnTo>
                      <a:pt x="4" y="18"/>
                    </a:lnTo>
                    <a:lnTo>
                      <a:pt x="4" y="18"/>
                    </a:lnTo>
                    <a:lnTo>
                      <a:pt x="4" y="18"/>
                    </a:lnTo>
                    <a:lnTo>
                      <a:pt x="4" y="18"/>
                    </a:lnTo>
                    <a:lnTo>
                      <a:pt x="4" y="18"/>
                    </a:lnTo>
                    <a:lnTo>
                      <a:pt x="4" y="18"/>
                    </a:lnTo>
                    <a:lnTo>
                      <a:pt x="4" y="22"/>
                    </a:lnTo>
                    <a:lnTo>
                      <a:pt x="4" y="22"/>
                    </a:lnTo>
                    <a:lnTo>
                      <a:pt x="4" y="22"/>
                    </a:lnTo>
                    <a:lnTo>
                      <a:pt x="4" y="22"/>
                    </a:lnTo>
                    <a:lnTo>
                      <a:pt x="4" y="22"/>
                    </a:lnTo>
                    <a:close/>
                    <a:moveTo>
                      <a:pt x="8" y="30"/>
                    </a:moveTo>
                    <a:lnTo>
                      <a:pt x="8" y="30"/>
                    </a:lnTo>
                    <a:lnTo>
                      <a:pt x="8" y="30"/>
                    </a:lnTo>
                    <a:lnTo>
                      <a:pt x="4" y="30"/>
                    </a:lnTo>
                    <a:lnTo>
                      <a:pt x="4" y="30"/>
                    </a:lnTo>
                    <a:lnTo>
                      <a:pt x="4" y="30"/>
                    </a:lnTo>
                    <a:lnTo>
                      <a:pt x="4" y="26"/>
                    </a:lnTo>
                    <a:lnTo>
                      <a:pt x="4" y="26"/>
                    </a:lnTo>
                    <a:lnTo>
                      <a:pt x="8" y="26"/>
                    </a:lnTo>
                    <a:lnTo>
                      <a:pt x="8" y="26"/>
                    </a:lnTo>
                    <a:lnTo>
                      <a:pt x="8" y="26"/>
                    </a:lnTo>
                    <a:lnTo>
                      <a:pt x="8" y="26"/>
                    </a:lnTo>
                    <a:lnTo>
                      <a:pt x="8" y="26"/>
                    </a:lnTo>
                    <a:lnTo>
                      <a:pt x="8" y="26"/>
                    </a:lnTo>
                    <a:lnTo>
                      <a:pt x="8" y="26"/>
                    </a:lnTo>
                    <a:lnTo>
                      <a:pt x="8" y="26"/>
                    </a:lnTo>
                    <a:lnTo>
                      <a:pt x="8" y="26"/>
                    </a:lnTo>
                    <a:lnTo>
                      <a:pt x="8" y="30"/>
                    </a:lnTo>
                    <a:lnTo>
                      <a:pt x="8" y="30"/>
                    </a:lnTo>
                    <a:lnTo>
                      <a:pt x="8" y="30"/>
                    </a:lnTo>
                    <a:lnTo>
                      <a:pt x="8" y="30"/>
                    </a:lnTo>
                    <a:lnTo>
                      <a:pt x="8" y="30"/>
                    </a:lnTo>
                    <a:lnTo>
                      <a:pt x="8"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0" name="Freeform 150">
                <a:extLst>
                  <a:ext uri="{FF2B5EF4-FFF2-40B4-BE49-F238E27FC236}">
                    <a16:creationId xmlns:a16="http://schemas.microsoft.com/office/drawing/2014/main" id="{FDD1B052-CDFD-41BE-BBE4-FA0297C8D53C}"/>
                  </a:ext>
                </a:extLst>
              </p:cNvPr>
              <p:cNvSpPr>
                <a:spLocks noEditPoints="1"/>
              </p:cNvSpPr>
              <p:nvPr/>
            </p:nvSpPr>
            <p:spPr bwMode="auto">
              <a:xfrm>
                <a:off x="7228008" y="4481642"/>
                <a:ext cx="217756" cy="314752"/>
              </a:xfrm>
              <a:custGeom>
                <a:avLst/>
                <a:gdLst>
                  <a:gd name="T0" fmla="*/ 0 w 112"/>
                  <a:gd name="T1" fmla="*/ 82 h 160"/>
                  <a:gd name="T2" fmla="*/ 0 w 112"/>
                  <a:gd name="T3" fmla="*/ 78 h 160"/>
                  <a:gd name="T4" fmla="*/ 4 w 112"/>
                  <a:gd name="T5" fmla="*/ 72 h 160"/>
                  <a:gd name="T6" fmla="*/ 8 w 112"/>
                  <a:gd name="T7" fmla="*/ 64 h 160"/>
                  <a:gd name="T8" fmla="*/ 12 w 112"/>
                  <a:gd name="T9" fmla="*/ 60 h 160"/>
                  <a:gd name="T10" fmla="*/ 12 w 112"/>
                  <a:gd name="T11" fmla="*/ 56 h 160"/>
                  <a:gd name="T12" fmla="*/ 12 w 112"/>
                  <a:gd name="T13" fmla="*/ 56 h 160"/>
                  <a:gd name="T14" fmla="*/ 16 w 112"/>
                  <a:gd name="T15" fmla="*/ 52 h 160"/>
                  <a:gd name="T16" fmla="*/ 12 w 112"/>
                  <a:gd name="T17" fmla="*/ 42 h 160"/>
                  <a:gd name="T18" fmla="*/ 12 w 112"/>
                  <a:gd name="T19" fmla="*/ 34 h 160"/>
                  <a:gd name="T20" fmla="*/ 8 w 112"/>
                  <a:gd name="T21" fmla="*/ 30 h 160"/>
                  <a:gd name="T22" fmla="*/ 8 w 112"/>
                  <a:gd name="T23" fmla="*/ 22 h 160"/>
                  <a:gd name="T24" fmla="*/ 4 w 112"/>
                  <a:gd name="T25" fmla="*/ 16 h 160"/>
                  <a:gd name="T26" fmla="*/ 0 w 112"/>
                  <a:gd name="T27" fmla="*/ 8 h 160"/>
                  <a:gd name="T28" fmla="*/ 8 w 112"/>
                  <a:gd name="T29" fmla="*/ 0 h 160"/>
                  <a:gd name="T30" fmla="*/ 16 w 112"/>
                  <a:gd name="T31" fmla="*/ 0 h 160"/>
                  <a:gd name="T32" fmla="*/ 22 w 112"/>
                  <a:gd name="T33" fmla="*/ 0 h 160"/>
                  <a:gd name="T34" fmla="*/ 26 w 112"/>
                  <a:gd name="T35" fmla="*/ 0 h 160"/>
                  <a:gd name="T36" fmla="*/ 38 w 112"/>
                  <a:gd name="T37" fmla="*/ 4 h 160"/>
                  <a:gd name="T38" fmla="*/ 46 w 112"/>
                  <a:gd name="T39" fmla="*/ 8 h 160"/>
                  <a:gd name="T40" fmla="*/ 60 w 112"/>
                  <a:gd name="T41" fmla="*/ 20 h 160"/>
                  <a:gd name="T42" fmla="*/ 72 w 112"/>
                  <a:gd name="T43" fmla="*/ 20 h 160"/>
                  <a:gd name="T44" fmla="*/ 74 w 112"/>
                  <a:gd name="T45" fmla="*/ 22 h 160"/>
                  <a:gd name="T46" fmla="*/ 78 w 112"/>
                  <a:gd name="T47" fmla="*/ 22 h 160"/>
                  <a:gd name="T48" fmla="*/ 82 w 112"/>
                  <a:gd name="T49" fmla="*/ 20 h 160"/>
                  <a:gd name="T50" fmla="*/ 94 w 112"/>
                  <a:gd name="T51" fmla="*/ 8 h 160"/>
                  <a:gd name="T52" fmla="*/ 100 w 112"/>
                  <a:gd name="T53" fmla="*/ 12 h 160"/>
                  <a:gd name="T54" fmla="*/ 104 w 112"/>
                  <a:gd name="T55" fmla="*/ 12 h 160"/>
                  <a:gd name="T56" fmla="*/ 112 w 112"/>
                  <a:gd name="T57" fmla="*/ 12 h 160"/>
                  <a:gd name="T58" fmla="*/ 112 w 112"/>
                  <a:gd name="T59" fmla="*/ 16 h 160"/>
                  <a:gd name="T60" fmla="*/ 100 w 112"/>
                  <a:gd name="T61" fmla="*/ 56 h 160"/>
                  <a:gd name="T62" fmla="*/ 108 w 112"/>
                  <a:gd name="T63" fmla="*/ 108 h 160"/>
                  <a:gd name="T64" fmla="*/ 104 w 112"/>
                  <a:gd name="T65" fmla="*/ 112 h 160"/>
                  <a:gd name="T66" fmla="*/ 98 w 112"/>
                  <a:gd name="T67" fmla="*/ 116 h 160"/>
                  <a:gd name="T68" fmla="*/ 98 w 112"/>
                  <a:gd name="T69" fmla="*/ 120 h 160"/>
                  <a:gd name="T70" fmla="*/ 98 w 112"/>
                  <a:gd name="T71" fmla="*/ 120 h 160"/>
                  <a:gd name="T72" fmla="*/ 94 w 112"/>
                  <a:gd name="T73" fmla="*/ 124 h 160"/>
                  <a:gd name="T74" fmla="*/ 90 w 112"/>
                  <a:gd name="T75" fmla="*/ 124 h 160"/>
                  <a:gd name="T76" fmla="*/ 86 w 112"/>
                  <a:gd name="T77" fmla="*/ 130 h 160"/>
                  <a:gd name="T78" fmla="*/ 86 w 112"/>
                  <a:gd name="T79" fmla="*/ 138 h 160"/>
                  <a:gd name="T80" fmla="*/ 82 w 112"/>
                  <a:gd name="T81" fmla="*/ 142 h 160"/>
                  <a:gd name="T82" fmla="*/ 82 w 112"/>
                  <a:gd name="T83" fmla="*/ 144 h 160"/>
                  <a:gd name="T84" fmla="*/ 74 w 112"/>
                  <a:gd name="T85" fmla="*/ 160 h 160"/>
                  <a:gd name="T86" fmla="*/ 68 w 112"/>
                  <a:gd name="T87" fmla="*/ 152 h 160"/>
                  <a:gd name="T88" fmla="*/ 52 w 112"/>
                  <a:gd name="T89" fmla="*/ 142 h 160"/>
                  <a:gd name="T90" fmla="*/ 52 w 112"/>
                  <a:gd name="T91" fmla="*/ 138 h 160"/>
                  <a:gd name="T92" fmla="*/ 52 w 112"/>
                  <a:gd name="T93" fmla="*/ 134 h 160"/>
                  <a:gd name="T94" fmla="*/ 46 w 112"/>
                  <a:gd name="T95" fmla="*/ 128 h 160"/>
                  <a:gd name="T96" fmla="*/ 30 w 112"/>
                  <a:gd name="T97" fmla="*/ 116 h 160"/>
                  <a:gd name="T98" fmla="*/ 8 w 112"/>
                  <a:gd name="T99" fmla="*/ 102 h 160"/>
                  <a:gd name="T100" fmla="*/ 0 w 112"/>
                  <a:gd name="T101" fmla="*/ 98 h 160"/>
                  <a:gd name="T102" fmla="*/ 100 w 112"/>
                  <a:gd name="T103" fmla="*/ 116 h 160"/>
                  <a:gd name="T104" fmla="*/ 100 w 112"/>
                  <a:gd name="T105" fmla="*/ 116 h 160"/>
                  <a:gd name="T106" fmla="*/ 100 w 112"/>
                  <a:gd name="T107" fmla="*/ 1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60">
                    <a:moveTo>
                      <a:pt x="0" y="98"/>
                    </a:moveTo>
                    <a:lnTo>
                      <a:pt x="0" y="98"/>
                    </a:lnTo>
                    <a:lnTo>
                      <a:pt x="0" y="90"/>
                    </a:lnTo>
                    <a:lnTo>
                      <a:pt x="0" y="86"/>
                    </a:lnTo>
                    <a:lnTo>
                      <a:pt x="0" y="82"/>
                    </a:lnTo>
                    <a:lnTo>
                      <a:pt x="0" y="82"/>
                    </a:lnTo>
                    <a:lnTo>
                      <a:pt x="0" y="82"/>
                    </a:lnTo>
                    <a:lnTo>
                      <a:pt x="0" y="78"/>
                    </a:lnTo>
                    <a:lnTo>
                      <a:pt x="0" y="78"/>
                    </a:lnTo>
                    <a:lnTo>
                      <a:pt x="0" y="78"/>
                    </a:lnTo>
                    <a:lnTo>
                      <a:pt x="0" y="78"/>
                    </a:lnTo>
                    <a:lnTo>
                      <a:pt x="0" y="78"/>
                    </a:lnTo>
                    <a:lnTo>
                      <a:pt x="0" y="76"/>
                    </a:lnTo>
                    <a:lnTo>
                      <a:pt x="0" y="76"/>
                    </a:lnTo>
                    <a:lnTo>
                      <a:pt x="4" y="72"/>
                    </a:lnTo>
                    <a:lnTo>
                      <a:pt x="4" y="72"/>
                    </a:lnTo>
                    <a:lnTo>
                      <a:pt x="4" y="72"/>
                    </a:lnTo>
                    <a:lnTo>
                      <a:pt x="4" y="72"/>
                    </a:lnTo>
                    <a:lnTo>
                      <a:pt x="8" y="68"/>
                    </a:lnTo>
                    <a:lnTo>
                      <a:pt x="8" y="68"/>
                    </a:lnTo>
                    <a:lnTo>
                      <a:pt x="8" y="64"/>
                    </a:lnTo>
                    <a:lnTo>
                      <a:pt x="8" y="64"/>
                    </a:lnTo>
                    <a:lnTo>
                      <a:pt x="8" y="64"/>
                    </a:lnTo>
                    <a:lnTo>
                      <a:pt x="8" y="64"/>
                    </a:lnTo>
                    <a:lnTo>
                      <a:pt x="8" y="64"/>
                    </a:lnTo>
                    <a:lnTo>
                      <a:pt x="8" y="60"/>
                    </a:lnTo>
                    <a:lnTo>
                      <a:pt x="8" y="60"/>
                    </a:lnTo>
                    <a:lnTo>
                      <a:pt x="8" y="60"/>
                    </a:lnTo>
                    <a:lnTo>
                      <a:pt x="12" y="60"/>
                    </a:lnTo>
                    <a:lnTo>
                      <a:pt x="12" y="60"/>
                    </a:lnTo>
                    <a:lnTo>
                      <a:pt x="12" y="60"/>
                    </a:lnTo>
                    <a:lnTo>
                      <a:pt x="12" y="60"/>
                    </a:lnTo>
                    <a:lnTo>
                      <a:pt x="12" y="60"/>
                    </a:lnTo>
                    <a:lnTo>
                      <a:pt x="12" y="60"/>
                    </a:lnTo>
                    <a:lnTo>
                      <a:pt x="12" y="60"/>
                    </a:lnTo>
                    <a:lnTo>
                      <a:pt x="12" y="56"/>
                    </a:lnTo>
                    <a:lnTo>
                      <a:pt x="12" y="56"/>
                    </a:lnTo>
                    <a:lnTo>
                      <a:pt x="12" y="56"/>
                    </a:lnTo>
                    <a:lnTo>
                      <a:pt x="12" y="56"/>
                    </a:lnTo>
                    <a:lnTo>
                      <a:pt x="12" y="56"/>
                    </a:lnTo>
                    <a:lnTo>
                      <a:pt x="12" y="56"/>
                    </a:lnTo>
                    <a:lnTo>
                      <a:pt x="12" y="56"/>
                    </a:lnTo>
                    <a:lnTo>
                      <a:pt x="12" y="52"/>
                    </a:lnTo>
                    <a:lnTo>
                      <a:pt x="12" y="52"/>
                    </a:lnTo>
                    <a:lnTo>
                      <a:pt x="16" y="52"/>
                    </a:lnTo>
                    <a:lnTo>
                      <a:pt x="16" y="52"/>
                    </a:lnTo>
                    <a:lnTo>
                      <a:pt x="16" y="52"/>
                    </a:lnTo>
                    <a:lnTo>
                      <a:pt x="16" y="52"/>
                    </a:lnTo>
                    <a:lnTo>
                      <a:pt x="16" y="48"/>
                    </a:lnTo>
                    <a:lnTo>
                      <a:pt x="16" y="46"/>
                    </a:lnTo>
                    <a:lnTo>
                      <a:pt x="16" y="42"/>
                    </a:lnTo>
                    <a:lnTo>
                      <a:pt x="16" y="42"/>
                    </a:lnTo>
                    <a:lnTo>
                      <a:pt x="12" y="42"/>
                    </a:lnTo>
                    <a:lnTo>
                      <a:pt x="12" y="42"/>
                    </a:lnTo>
                    <a:lnTo>
                      <a:pt x="12" y="38"/>
                    </a:lnTo>
                    <a:lnTo>
                      <a:pt x="12" y="38"/>
                    </a:lnTo>
                    <a:lnTo>
                      <a:pt x="12" y="38"/>
                    </a:lnTo>
                    <a:lnTo>
                      <a:pt x="12" y="34"/>
                    </a:lnTo>
                    <a:lnTo>
                      <a:pt x="12" y="34"/>
                    </a:lnTo>
                    <a:lnTo>
                      <a:pt x="12" y="34"/>
                    </a:lnTo>
                    <a:lnTo>
                      <a:pt x="12" y="30"/>
                    </a:lnTo>
                    <a:lnTo>
                      <a:pt x="12" y="30"/>
                    </a:lnTo>
                    <a:lnTo>
                      <a:pt x="12" y="30"/>
                    </a:lnTo>
                    <a:lnTo>
                      <a:pt x="12" y="30"/>
                    </a:lnTo>
                    <a:lnTo>
                      <a:pt x="8" y="30"/>
                    </a:lnTo>
                    <a:lnTo>
                      <a:pt x="8" y="30"/>
                    </a:lnTo>
                    <a:lnTo>
                      <a:pt x="8" y="26"/>
                    </a:lnTo>
                    <a:lnTo>
                      <a:pt x="8" y="26"/>
                    </a:lnTo>
                    <a:lnTo>
                      <a:pt x="8" y="26"/>
                    </a:lnTo>
                    <a:lnTo>
                      <a:pt x="8" y="26"/>
                    </a:lnTo>
                    <a:lnTo>
                      <a:pt x="8" y="26"/>
                    </a:lnTo>
                    <a:lnTo>
                      <a:pt x="8" y="22"/>
                    </a:lnTo>
                    <a:lnTo>
                      <a:pt x="8" y="22"/>
                    </a:lnTo>
                    <a:lnTo>
                      <a:pt x="8" y="20"/>
                    </a:lnTo>
                    <a:lnTo>
                      <a:pt x="8" y="20"/>
                    </a:lnTo>
                    <a:lnTo>
                      <a:pt x="8" y="20"/>
                    </a:lnTo>
                    <a:lnTo>
                      <a:pt x="8" y="20"/>
                    </a:lnTo>
                    <a:lnTo>
                      <a:pt x="4" y="16"/>
                    </a:lnTo>
                    <a:lnTo>
                      <a:pt x="4" y="16"/>
                    </a:lnTo>
                    <a:lnTo>
                      <a:pt x="4" y="16"/>
                    </a:lnTo>
                    <a:lnTo>
                      <a:pt x="4" y="16"/>
                    </a:lnTo>
                    <a:lnTo>
                      <a:pt x="4" y="12"/>
                    </a:lnTo>
                    <a:lnTo>
                      <a:pt x="0" y="12"/>
                    </a:lnTo>
                    <a:lnTo>
                      <a:pt x="0" y="8"/>
                    </a:lnTo>
                    <a:lnTo>
                      <a:pt x="0" y="8"/>
                    </a:lnTo>
                    <a:lnTo>
                      <a:pt x="0" y="8"/>
                    </a:lnTo>
                    <a:lnTo>
                      <a:pt x="0" y="8"/>
                    </a:lnTo>
                    <a:lnTo>
                      <a:pt x="0" y="8"/>
                    </a:lnTo>
                    <a:lnTo>
                      <a:pt x="4" y="0"/>
                    </a:lnTo>
                    <a:lnTo>
                      <a:pt x="8" y="0"/>
                    </a:lnTo>
                    <a:lnTo>
                      <a:pt x="8" y="0"/>
                    </a:lnTo>
                    <a:lnTo>
                      <a:pt x="8" y="0"/>
                    </a:lnTo>
                    <a:lnTo>
                      <a:pt x="12" y="0"/>
                    </a:lnTo>
                    <a:lnTo>
                      <a:pt x="12" y="0"/>
                    </a:lnTo>
                    <a:lnTo>
                      <a:pt x="12" y="0"/>
                    </a:lnTo>
                    <a:lnTo>
                      <a:pt x="16" y="0"/>
                    </a:lnTo>
                    <a:lnTo>
                      <a:pt x="16" y="0"/>
                    </a:lnTo>
                    <a:lnTo>
                      <a:pt x="22" y="0"/>
                    </a:lnTo>
                    <a:lnTo>
                      <a:pt x="22" y="0"/>
                    </a:lnTo>
                    <a:lnTo>
                      <a:pt x="22" y="0"/>
                    </a:lnTo>
                    <a:lnTo>
                      <a:pt x="22" y="0"/>
                    </a:lnTo>
                    <a:lnTo>
                      <a:pt x="22" y="0"/>
                    </a:lnTo>
                    <a:lnTo>
                      <a:pt x="22" y="0"/>
                    </a:lnTo>
                    <a:lnTo>
                      <a:pt x="22" y="0"/>
                    </a:lnTo>
                    <a:lnTo>
                      <a:pt x="22" y="0"/>
                    </a:lnTo>
                    <a:lnTo>
                      <a:pt x="26" y="0"/>
                    </a:lnTo>
                    <a:lnTo>
                      <a:pt x="26" y="0"/>
                    </a:lnTo>
                    <a:lnTo>
                      <a:pt x="26" y="0"/>
                    </a:lnTo>
                    <a:lnTo>
                      <a:pt x="26" y="4"/>
                    </a:lnTo>
                    <a:lnTo>
                      <a:pt x="30" y="4"/>
                    </a:lnTo>
                    <a:lnTo>
                      <a:pt x="30" y="4"/>
                    </a:lnTo>
                    <a:lnTo>
                      <a:pt x="34" y="4"/>
                    </a:lnTo>
                    <a:lnTo>
                      <a:pt x="34" y="4"/>
                    </a:lnTo>
                    <a:lnTo>
                      <a:pt x="38" y="4"/>
                    </a:lnTo>
                    <a:lnTo>
                      <a:pt x="38" y="4"/>
                    </a:lnTo>
                    <a:lnTo>
                      <a:pt x="38" y="4"/>
                    </a:lnTo>
                    <a:lnTo>
                      <a:pt x="42" y="4"/>
                    </a:lnTo>
                    <a:lnTo>
                      <a:pt x="46" y="4"/>
                    </a:lnTo>
                    <a:lnTo>
                      <a:pt x="46" y="8"/>
                    </a:lnTo>
                    <a:lnTo>
                      <a:pt x="46" y="8"/>
                    </a:lnTo>
                    <a:lnTo>
                      <a:pt x="46" y="8"/>
                    </a:lnTo>
                    <a:lnTo>
                      <a:pt x="56" y="16"/>
                    </a:lnTo>
                    <a:lnTo>
                      <a:pt x="56" y="20"/>
                    </a:lnTo>
                    <a:lnTo>
                      <a:pt x="56" y="20"/>
                    </a:lnTo>
                    <a:lnTo>
                      <a:pt x="60" y="20"/>
                    </a:lnTo>
                    <a:lnTo>
                      <a:pt x="60" y="20"/>
                    </a:lnTo>
                    <a:lnTo>
                      <a:pt x="64" y="20"/>
                    </a:lnTo>
                    <a:lnTo>
                      <a:pt x="64" y="20"/>
                    </a:lnTo>
                    <a:lnTo>
                      <a:pt x="68" y="20"/>
                    </a:lnTo>
                    <a:lnTo>
                      <a:pt x="68" y="20"/>
                    </a:lnTo>
                    <a:lnTo>
                      <a:pt x="68" y="20"/>
                    </a:lnTo>
                    <a:lnTo>
                      <a:pt x="72" y="20"/>
                    </a:lnTo>
                    <a:lnTo>
                      <a:pt x="72" y="20"/>
                    </a:lnTo>
                    <a:lnTo>
                      <a:pt x="72" y="20"/>
                    </a:lnTo>
                    <a:lnTo>
                      <a:pt x="72" y="20"/>
                    </a:lnTo>
                    <a:lnTo>
                      <a:pt x="72" y="20"/>
                    </a:lnTo>
                    <a:lnTo>
                      <a:pt x="74" y="22"/>
                    </a:lnTo>
                    <a:lnTo>
                      <a:pt x="74" y="22"/>
                    </a:lnTo>
                    <a:lnTo>
                      <a:pt x="74" y="22"/>
                    </a:lnTo>
                    <a:lnTo>
                      <a:pt x="74" y="22"/>
                    </a:lnTo>
                    <a:lnTo>
                      <a:pt x="74" y="20"/>
                    </a:lnTo>
                    <a:lnTo>
                      <a:pt x="74" y="22"/>
                    </a:lnTo>
                    <a:lnTo>
                      <a:pt x="78" y="22"/>
                    </a:lnTo>
                    <a:lnTo>
                      <a:pt x="78" y="22"/>
                    </a:lnTo>
                    <a:lnTo>
                      <a:pt x="78" y="22"/>
                    </a:lnTo>
                    <a:lnTo>
                      <a:pt x="78" y="22"/>
                    </a:lnTo>
                    <a:lnTo>
                      <a:pt x="78" y="22"/>
                    </a:lnTo>
                    <a:lnTo>
                      <a:pt x="78" y="22"/>
                    </a:lnTo>
                    <a:lnTo>
                      <a:pt x="78" y="20"/>
                    </a:lnTo>
                    <a:lnTo>
                      <a:pt x="82" y="20"/>
                    </a:lnTo>
                    <a:lnTo>
                      <a:pt x="82" y="16"/>
                    </a:lnTo>
                    <a:lnTo>
                      <a:pt x="86" y="12"/>
                    </a:lnTo>
                    <a:lnTo>
                      <a:pt x="86" y="12"/>
                    </a:lnTo>
                    <a:lnTo>
                      <a:pt x="90" y="12"/>
                    </a:lnTo>
                    <a:lnTo>
                      <a:pt x="90" y="12"/>
                    </a:lnTo>
                    <a:lnTo>
                      <a:pt x="94" y="8"/>
                    </a:lnTo>
                    <a:lnTo>
                      <a:pt x="98" y="8"/>
                    </a:lnTo>
                    <a:lnTo>
                      <a:pt x="98" y="8"/>
                    </a:lnTo>
                    <a:lnTo>
                      <a:pt x="98" y="8"/>
                    </a:lnTo>
                    <a:lnTo>
                      <a:pt x="100" y="12"/>
                    </a:lnTo>
                    <a:lnTo>
                      <a:pt x="100" y="12"/>
                    </a:lnTo>
                    <a:lnTo>
                      <a:pt x="100" y="12"/>
                    </a:lnTo>
                    <a:lnTo>
                      <a:pt x="100" y="12"/>
                    </a:lnTo>
                    <a:lnTo>
                      <a:pt x="100" y="12"/>
                    </a:lnTo>
                    <a:lnTo>
                      <a:pt x="100" y="12"/>
                    </a:lnTo>
                    <a:lnTo>
                      <a:pt x="100" y="12"/>
                    </a:lnTo>
                    <a:lnTo>
                      <a:pt x="100" y="12"/>
                    </a:lnTo>
                    <a:lnTo>
                      <a:pt x="104" y="12"/>
                    </a:lnTo>
                    <a:lnTo>
                      <a:pt x="104" y="12"/>
                    </a:lnTo>
                    <a:lnTo>
                      <a:pt x="104" y="12"/>
                    </a:lnTo>
                    <a:lnTo>
                      <a:pt x="108" y="12"/>
                    </a:lnTo>
                    <a:lnTo>
                      <a:pt x="108" y="12"/>
                    </a:lnTo>
                    <a:lnTo>
                      <a:pt x="108" y="12"/>
                    </a:lnTo>
                    <a:lnTo>
                      <a:pt x="112" y="12"/>
                    </a:lnTo>
                    <a:lnTo>
                      <a:pt x="112" y="12"/>
                    </a:lnTo>
                    <a:lnTo>
                      <a:pt x="112" y="12"/>
                    </a:lnTo>
                    <a:lnTo>
                      <a:pt x="112" y="12"/>
                    </a:lnTo>
                    <a:lnTo>
                      <a:pt x="112" y="12"/>
                    </a:lnTo>
                    <a:lnTo>
                      <a:pt x="112" y="12"/>
                    </a:lnTo>
                    <a:lnTo>
                      <a:pt x="112" y="16"/>
                    </a:lnTo>
                    <a:lnTo>
                      <a:pt x="104" y="26"/>
                    </a:lnTo>
                    <a:lnTo>
                      <a:pt x="104" y="26"/>
                    </a:lnTo>
                    <a:lnTo>
                      <a:pt x="100" y="34"/>
                    </a:lnTo>
                    <a:lnTo>
                      <a:pt x="100" y="34"/>
                    </a:lnTo>
                    <a:lnTo>
                      <a:pt x="100" y="42"/>
                    </a:lnTo>
                    <a:lnTo>
                      <a:pt x="100" y="56"/>
                    </a:lnTo>
                    <a:lnTo>
                      <a:pt x="100" y="78"/>
                    </a:lnTo>
                    <a:lnTo>
                      <a:pt x="100" y="94"/>
                    </a:lnTo>
                    <a:lnTo>
                      <a:pt x="100" y="98"/>
                    </a:lnTo>
                    <a:lnTo>
                      <a:pt x="104" y="104"/>
                    </a:lnTo>
                    <a:lnTo>
                      <a:pt x="108" y="108"/>
                    </a:lnTo>
                    <a:lnTo>
                      <a:pt x="108" y="108"/>
                    </a:lnTo>
                    <a:lnTo>
                      <a:pt x="108" y="108"/>
                    </a:lnTo>
                    <a:lnTo>
                      <a:pt x="104" y="112"/>
                    </a:lnTo>
                    <a:lnTo>
                      <a:pt x="104" y="112"/>
                    </a:lnTo>
                    <a:lnTo>
                      <a:pt x="104" y="112"/>
                    </a:lnTo>
                    <a:lnTo>
                      <a:pt x="104" y="112"/>
                    </a:lnTo>
                    <a:lnTo>
                      <a:pt x="104" y="112"/>
                    </a:lnTo>
                    <a:lnTo>
                      <a:pt x="104" y="112"/>
                    </a:lnTo>
                    <a:lnTo>
                      <a:pt x="104" y="116"/>
                    </a:lnTo>
                    <a:lnTo>
                      <a:pt x="100" y="116"/>
                    </a:lnTo>
                    <a:lnTo>
                      <a:pt x="100" y="116"/>
                    </a:lnTo>
                    <a:lnTo>
                      <a:pt x="100" y="116"/>
                    </a:lnTo>
                    <a:lnTo>
                      <a:pt x="98" y="116"/>
                    </a:lnTo>
                    <a:lnTo>
                      <a:pt x="98" y="116"/>
                    </a:lnTo>
                    <a:lnTo>
                      <a:pt x="98" y="120"/>
                    </a:lnTo>
                    <a:lnTo>
                      <a:pt x="98" y="120"/>
                    </a:lnTo>
                    <a:lnTo>
                      <a:pt x="100" y="120"/>
                    </a:lnTo>
                    <a:lnTo>
                      <a:pt x="98" y="120"/>
                    </a:lnTo>
                    <a:lnTo>
                      <a:pt x="98" y="120"/>
                    </a:lnTo>
                    <a:lnTo>
                      <a:pt x="98" y="120"/>
                    </a:lnTo>
                    <a:lnTo>
                      <a:pt x="98" y="120"/>
                    </a:lnTo>
                    <a:lnTo>
                      <a:pt x="98" y="120"/>
                    </a:lnTo>
                    <a:lnTo>
                      <a:pt x="98" y="120"/>
                    </a:lnTo>
                    <a:lnTo>
                      <a:pt x="98" y="120"/>
                    </a:lnTo>
                    <a:lnTo>
                      <a:pt x="98" y="120"/>
                    </a:lnTo>
                    <a:lnTo>
                      <a:pt x="98" y="120"/>
                    </a:lnTo>
                    <a:lnTo>
                      <a:pt x="98" y="120"/>
                    </a:lnTo>
                    <a:lnTo>
                      <a:pt x="98" y="120"/>
                    </a:lnTo>
                    <a:lnTo>
                      <a:pt x="94" y="124"/>
                    </a:lnTo>
                    <a:lnTo>
                      <a:pt x="94" y="124"/>
                    </a:lnTo>
                    <a:lnTo>
                      <a:pt x="94" y="124"/>
                    </a:lnTo>
                    <a:lnTo>
                      <a:pt x="94" y="124"/>
                    </a:lnTo>
                    <a:lnTo>
                      <a:pt x="94" y="124"/>
                    </a:lnTo>
                    <a:lnTo>
                      <a:pt x="90" y="124"/>
                    </a:lnTo>
                    <a:lnTo>
                      <a:pt x="90" y="124"/>
                    </a:lnTo>
                    <a:lnTo>
                      <a:pt x="90" y="124"/>
                    </a:lnTo>
                    <a:lnTo>
                      <a:pt x="90" y="124"/>
                    </a:lnTo>
                    <a:lnTo>
                      <a:pt x="90" y="128"/>
                    </a:lnTo>
                    <a:lnTo>
                      <a:pt x="90" y="128"/>
                    </a:lnTo>
                    <a:lnTo>
                      <a:pt x="90" y="128"/>
                    </a:lnTo>
                    <a:lnTo>
                      <a:pt x="86" y="128"/>
                    </a:lnTo>
                    <a:lnTo>
                      <a:pt x="86" y="130"/>
                    </a:lnTo>
                    <a:lnTo>
                      <a:pt x="86" y="130"/>
                    </a:lnTo>
                    <a:lnTo>
                      <a:pt x="86" y="130"/>
                    </a:lnTo>
                    <a:lnTo>
                      <a:pt x="86" y="134"/>
                    </a:lnTo>
                    <a:lnTo>
                      <a:pt x="86" y="134"/>
                    </a:lnTo>
                    <a:lnTo>
                      <a:pt x="86" y="134"/>
                    </a:lnTo>
                    <a:lnTo>
                      <a:pt x="86" y="134"/>
                    </a:lnTo>
                    <a:lnTo>
                      <a:pt x="86" y="138"/>
                    </a:lnTo>
                    <a:lnTo>
                      <a:pt x="86" y="138"/>
                    </a:lnTo>
                    <a:lnTo>
                      <a:pt x="86" y="138"/>
                    </a:lnTo>
                    <a:lnTo>
                      <a:pt x="86" y="138"/>
                    </a:lnTo>
                    <a:lnTo>
                      <a:pt x="86" y="138"/>
                    </a:lnTo>
                    <a:lnTo>
                      <a:pt x="82" y="142"/>
                    </a:lnTo>
                    <a:lnTo>
                      <a:pt x="82" y="142"/>
                    </a:lnTo>
                    <a:lnTo>
                      <a:pt x="82" y="142"/>
                    </a:lnTo>
                    <a:lnTo>
                      <a:pt x="82" y="142"/>
                    </a:lnTo>
                    <a:lnTo>
                      <a:pt x="82" y="144"/>
                    </a:lnTo>
                    <a:lnTo>
                      <a:pt x="82" y="144"/>
                    </a:lnTo>
                    <a:lnTo>
                      <a:pt x="82" y="144"/>
                    </a:lnTo>
                    <a:lnTo>
                      <a:pt x="82" y="144"/>
                    </a:lnTo>
                    <a:lnTo>
                      <a:pt x="82" y="148"/>
                    </a:lnTo>
                    <a:lnTo>
                      <a:pt x="82" y="148"/>
                    </a:lnTo>
                    <a:lnTo>
                      <a:pt x="82" y="148"/>
                    </a:lnTo>
                    <a:lnTo>
                      <a:pt x="78" y="156"/>
                    </a:lnTo>
                    <a:lnTo>
                      <a:pt x="78" y="160"/>
                    </a:lnTo>
                    <a:lnTo>
                      <a:pt x="74" y="160"/>
                    </a:lnTo>
                    <a:lnTo>
                      <a:pt x="74" y="160"/>
                    </a:lnTo>
                    <a:lnTo>
                      <a:pt x="74" y="160"/>
                    </a:lnTo>
                    <a:lnTo>
                      <a:pt x="74" y="160"/>
                    </a:lnTo>
                    <a:lnTo>
                      <a:pt x="74" y="160"/>
                    </a:lnTo>
                    <a:lnTo>
                      <a:pt x="72" y="156"/>
                    </a:lnTo>
                    <a:lnTo>
                      <a:pt x="68" y="152"/>
                    </a:lnTo>
                    <a:lnTo>
                      <a:pt x="68" y="152"/>
                    </a:lnTo>
                    <a:lnTo>
                      <a:pt x="64" y="152"/>
                    </a:lnTo>
                    <a:lnTo>
                      <a:pt x="64" y="148"/>
                    </a:lnTo>
                    <a:lnTo>
                      <a:pt x="56" y="142"/>
                    </a:lnTo>
                    <a:lnTo>
                      <a:pt x="52" y="142"/>
                    </a:lnTo>
                    <a:lnTo>
                      <a:pt x="52" y="142"/>
                    </a:lnTo>
                    <a:lnTo>
                      <a:pt x="52" y="142"/>
                    </a:lnTo>
                    <a:lnTo>
                      <a:pt x="52" y="142"/>
                    </a:lnTo>
                    <a:lnTo>
                      <a:pt x="52" y="142"/>
                    </a:lnTo>
                    <a:lnTo>
                      <a:pt x="52" y="142"/>
                    </a:lnTo>
                    <a:lnTo>
                      <a:pt x="52" y="142"/>
                    </a:lnTo>
                    <a:lnTo>
                      <a:pt x="52" y="138"/>
                    </a:lnTo>
                    <a:lnTo>
                      <a:pt x="52" y="138"/>
                    </a:lnTo>
                    <a:lnTo>
                      <a:pt x="52" y="138"/>
                    </a:lnTo>
                    <a:lnTo>
                      <a:pt x="52" y="138"/>
                    </a:lnTo>
                    <a:lnTo>
                      <a:pt x="52" y="138"/>
                    </a:lnTo>
                    <a:lnTo>
                      <a:pt x="52" y="134"/>
                    </a:lnTo>
                    <a:lnTo>
                      <a:pt x="52" y="134"/>
                    </a:lnTo>
                    <a:lnTo>
                      <a:pt x="52" y="130"/>
                    </a:lnTo>
                    <a:lnTo>
                      <a:pt x="52" y="130"/>
                    </a:lnTo>
                    <a:lnTo>
                      <a:pt x="48" y="130"/>
                    </a:lnTo>
                    <a:lnTo>
                      <a:pt x="48" y="130"/>
                    </a:lnTo>
                    <a:lnTo>
                      <a:pt x="48" y="130"/>
                    </a:lnTo>
                    <a:lnTo>
                      <a:pt x="46" y="128"/>
                    </a:lnTo>
                    <a:lnTo>
                      <a:pt x="46" y="128"/>
                    </a:lnTo>
                    <a:lnTo>
                      <a:pt x="46" y="128"/>
                    </a:lnTo>
                    <a:lnTo>
                      <a:pt x="38" y="124"/>
                    </a:lnTo>
                    <a:lnTo>
                      <a:pt x="34" y="120"/>
                    </a:lnTo>
                    <a:lnTo>
                      <a:pt x="30" y="120"/>
                    </a:lnTo>
                    <a:lnTo>
                      <a:pt x="30" y="116"/>
                    </a:lnTo>
                    <a:lnTo>
                      <a:pt x="26" y="116"/>
                    </a:lnTo>
                    <a:lnTo>
                      <a:pt x="22" y="112"/>
                    </a:lnTo>
                    <a:lnTo>
                      <a:pt x="20" y="108"/>
                    </a:lnTo>
                    <a:lnTo>
                      <a:pt x="12" y="104"/>
                    </a:lnTo>
                    <a:lnTo>
                      <a:pt x="8" y="102"/>
                    </a:lnTo>
                    <a:lnTo>
                      <a:pt x="8" y="102"/>
                    </a:lnTo>
                    <a:lnTo>
                      <a:pt x="0" y="98"/>
                    </a:lnTo>
                    <a:lnTo>
                      <a:pt x="0" y="98"/>
                    </a:lnTo>
                    <a:lnTo>
                      <a:pt x="0" y="98"/>
                    </a:lnTo>
                    <a:lnTo>
                      <a:pt x="0" y="98"/>
                    </a:lnTo>
                    <a:lnTo>
                      <a:pt x="0" y="98"/>
                    </a:lnTo>
                    <a:lnTo>
                      <a:pt x="0" y="98"/>
                    </a:lnTo>
                    <a:close/>
                    <a:moveTo>
                      <a:pt x="100" y="120"/>
                    </a:moveTo>
                    <a:lnTo>
                      <a:pt x="100" y="120"/>
                    </a:lnTo>
                    <a:lnTo>
                      <a:pt x="98" y="116"/>
                    </a:lnTo>
                    <a:lnTo>
                      <a:pt x="98" y="116"/>
                    </a:lnTo>
                    <a:lnTo>
                      <a:pt x="100" y="116"/>
                    </a:lnTo>
                    <a:lnTo>
                      <a:pt x="100" y="116"/>
                    </a:lnTo>
                    <a:lnTo>
                      <a:pt x="100" y="116"/>
                    </a:lnTo>
                    <a:lnTo>
                      <a:pt x="100" y="116"/>
                    </a:lnTo>
                    <a:lnTo>
                      <a:pt x="100" y="116"/>
                    </a:lnTo>
                    <a:lnTo>
                      <a:pt x="100" y="116"/>
                    </a:lnTo>
                    <a:lnTo>
                      <a:pt x="100" y="116"/>
                    </a:lnTo>
                    <a:lnTo>
                      <a:pt x="100" y="116"/>
                    </a:lnTo>
                    <a:lnTo>
                      <a:pt x="100" y="116"/>
                    </a:lnTo>
                    <a:lnTo>
                      <a:pt x="100" y="116"/>
                    </a:lnTo>
                    <a:lnTo>
                      <a:pt x="100" y="116"/>
                    </a:lnTo>
                    <a:lnTo>
                      <a:pt x="100" y="116"/>
                    </a:lnTo>
                    <a:lnTo>
                      <a:pt x="100" y="116"/>
                    </a:lnTo>
                    <a:lnTo>
                      <a:pt x="100" y="120"/>
                    </a:lnTo>
                    <a:lnTo>
                      <a:pt x="100" y="120"/>
                    </a:lnTo>
                    <a:lnTo>
                      <a:pt x="100" y="12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1" name="Freeform 151">
                <a:extLst>
                  <a:ext uri="{FF2B5EF4-FFF2-40B4-BE49-F238E27FC236}">
                    <a16:creationId xmlns:a16="http://schemas.microsoft.com/office/drawing/2014/main" id="{4C29E650-A424-4208-8987-41ADB459E5BA}"/>
                  </a:ext>
                </a:extLst>
              </p:cNvPr>
              <p:cNvSpPr>
                <a:spLocks/>
              </p:cNvSpPr>
              <p:nvPr/>
            </p:nvSpPr>
            <p:spPr bwMode="auto">
              <a:xfrm>
                <a:off x="7041361" y="5618680"/>
                <a:ext cx="62215" cy="70819"/>
              </a:xfrm>
              <a:custGeom>
                <a:avLst/>
                <a:gdLst>
                  <a:gd name="T0" fmla="*/ 24 w 32"/>
                  <a:gd name="T1" fmla="*/ 26 h 36"/>
                  <a:gd name="T2" fmla="*/ 22 w 32"/>
                  <a:gd name="T3" fmla="*/ 30 h 36"/>
                  <a:gd name="T4" fmla="*/ 22 w 32"/>
                  <a:gd name="T5" fmla="*/ 30 h 36"/>
                  <a:gd name="T6" fmla="*/ 18 w 32"/>
                  <a:gd name="T7" fmla="*/ 30 h 36"/>
                  <a:gd name="T8" fmla="*/ 18 w 32"/>
                  <a:gd name="T9" fmla="*/ 30 h 36"/>
                  <a:gd name="T10" fmla="*/ 14 w 32"/>
                  <a:gd name="T11" fmla="*/ 34 h 36"/>
                  <a:gd name="T12" fmla="*/ 14 w 32"/>
                  <a:gd name="T13" fmla="*/ 36 h 36"/>
                  <a:gd name="T14" fmla="*/ 10 w 32"/>
                  <a:gd name="T15" fmla="*/ 36 h 36"/>
                  <a:gd name="T16" fmla="*/ 10 w 32"/>
                  <a:gd name="T17" fmla="*/ 36 h 36"/>
                  <a:gd name="T18" fmla="*/ 8 w 32"/>
                  <a:gd name="T19" fmla="*/ 36 h 36"/>
                  <a:gd name="T20" fmla="*/ 8 w 32"/>
                  <a:gd name="T21" fmla="*/ 34 h 36"/>
                  <a:gd name="T22" fmla="*/ 4 w 32"/>
                  <a:gd name="T23" fmla="*/ 34 h 36"/>
                  <a:gd name="T24" fmla="*/ 4 w 32"/>
                  <a:gd name="T25" fmla="*/ 30 h 36"/>
                  <a:gd name="T26" fmla="*/ 0 w 32"/>
                  <a:gd name="T27" fmla="*/ 26 h 36"/>
                  <a:gd name="T28" fmla="*/ 0 w 32"/>
                  <a:gd name="T29" fmla="*/ 26 h 36"/>
                  <a:gd name="T30" fmla="*/ 0 w 32"/>
                  <a:gd name="T31" fmla="*/ 22 h 36"/>
                  <a:gd name="T32" fmla="*/ 0 w 32"/>
                  <a:gd name="T33" fmla="*/ 22 h 36"/>
                  <a:gd name="T34" fmla="*/ 0 w 32"/>
                  <a:gd name="T35" fmla="*/ 18 h 36"/>
                  <a:gd name="T36" fmla="*/ 0 w 32"/>
                  <a:gd name="T37" fmla="*/ 18 h 36"/>
                  <a:gd name="T38" fmla="*/ 4 w 32"/>
                  <a:gd name="T39" fmla="*/ 18 h 36"/>
                  <a:gd name="T40" fmla="*/ 4 w 32"/>
                  <a:gd name="T41" fmla="*/ 14 h 36"/>
                  <a:gd name="T42" fmla="*/ 4 w 32"/>
                  <a:gd name="T43" fmla="*/ 14 h 36"/>
                  <a:gd name="T44" fmla="*/ 8 w 32"/>
                  <a:gd name="T45" fmla="*/ 10 h 36"/>
                  <a:gd name="T46" fmla="*/ 8 w 32"/>
                  <a:gd name="T47" fmla="*/ 10 h 36"/>
                  <a:gd name="T48" fmla="*/ 8 w 32"/>
                  <a:gd name="T49" fmla="*/ 6 h 36"/>
                  <a:gd name="T50" fmla="*/ 10 w 32"/>
                  <a:gd name="T51" fmla="*/ 6 h 36"/>
                  <a:gd name="T52" fmla="*/ 14 w 32"/>
                  <a:gd name="T53" fmla="*/ 4 h 36"/>
                  <a:gd name="T54" fmla="*/ 14 w 32"/>
                  <a:gd name="T55" fmla="*/ 4 h 36"/>
                  <a:gd name="T56" fmla="*/ 18 w 32"/>
                  <a:gd name="T57" fmla="*/ 4 h 36"/>
                  <a:gd name="T58" fmla="*/ 18 w 32"/>
                  <a:gd name="T59" fmla="*/ 0 h 36"/>
                  <a:gd name="T60" fmla="*/ 18 w 32"/>
                  <a:gd name="T61" fmla="*/ 0 h 36"/>
                  <a:gd name="T62" fmla="*/ 18 w 32"/>
                  <a:gd name="T63" fmla="*/ 0 h 36"/>
                  <a:gd name="T64" fmla="*/ 22 w 32"/>
                  <a:gd name="T65" fmla="*/ 0 h 36"/>
                  <a:gd name="T66" fmla="*/ 22 w 32"/>
                  <a:gd name="T67" fmla="*/ 4 h 36"/>
                  <a:gd name="T68" fmla="*/ 24 w 32"/>
                  <a:gd name="T69" fmla="*/ 4 h 36"/>
                  <a:gd name="T70" fmla="*/ 24 w 32"/>
                  <a:gd name="T71" fmla="*/ 4 h 36"/>
                  <a:gd name="T72" fmla="*/ 24 w 32"/>
                  <a:gd name="T73" fmla="*/ 6 h 36"/>
                  <a:gd name="T74" fmla="*/ 28 w 32"/>
                  <a:gd name="T75" fmla="*/ 6 h 36"/>
                  <a:gd name="T76" fmla="*/ 28 w 32"/>
                  <a:gd name="T77" fmla="*/ 10 h 36"/>
                  <a:gd name="T78" fmla="*/ 32 w 32"/>
                  <a:gd name="T79" fmla="*/ 14 h 36"/>
                  <a:gd name="T80" fmla="*/ 32 w 32"/>
                  <a:gd name="T81" fmla="*/ 14 h 36"/>
                  <a:gd name="T82" fmla="*/ 28 w 32"/>
                  <a:gd name="T83" fmla="*/ 14 h 36"/>
                  <a:gd name="T84" fmla="*/ 28 w 32"/>
                  <a:gd name="T85" fmla="*/ 18 h 36"/>
                  <a:gd name="T86" fmla="*/ 28 w 32"/>
                  <a:gd name="T87" fmla="*/ 18 h 36"/>
                  <a:gd name="T88" fmla="*/ 28 w 32"/>
                  <a:gd name="T89" fmla="*/ 18 h 36"/>
                  <a:gd name="T90" fmla="*/ 28 w 32"/>
                  <a:gd name="T91" fmla="*/ 22 h 36"/>
                  <a:gd name="T92" fmla="*/ 28 w 32"/>
                  <a:gd name="T93" fmla="*/ 22 h 36"/>
                  <a:gd name="T94" fmla="*/ 28 w 32"/>
                  <a:gd name="T95" fmla="*/ 22 h 36"/>
                  <a:gd name="T96" fmla="*/ 28 w 32"/>
                  <a:gd name="T97" fmla="*/ 22 h 36"/>
                  <a:gd name="T98" fmla="*/ 24 w 32"/>
                  <a:gd name="T99" fmla="*/ 26 h 36"/>
                  <a:gd name="T100" fmla="*/ 24 w 32"/>
                  <a:gd name="T101" fmla="*/ 26 h 36"/>
                  <a:gd name="T102" fmla="*/ 24 w 32"/>
                  <a:gd name="T103"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 h="36">
                    <a:moveTo>
                      <a:pt x="24" y="26"/>
                    </a:moveTo>
                    <a:lnTo>
                      <a:pt x="24" y="26"/>
                    </a:lnTo>
                    <a:lnTo>
                      <a:pt x="24" y="26"/>
                    </a:lnTo>
                    <a:lnTo>
                      <a:pt x="22" y="30"/>
                    </a:lnTo>
                    <a:lnTo>
                      <a:pt x="22" y="30"/>
                    </a:lnTo>
                    <a:lnTo>
                      <a:pt x="22" y="30"/>
                    </a:lnTo>
                    <a:lnTo>
                      <a:pt x="18" y="30"/>
                    </a:lnTo>
                    <a:lnTo>
                      <a:pt x="18" y="30"/>
                    </a:lnTo>
                    <a:lnTo>
                      <a:pt x="18" y="30"/>
                    </a:lnTo>
                    <a:lnTo>
                      <a:pt x="18" y="30"/>
                    </a:lnTo>
                    <a:lnTo>
                      <a:pt x="14" y="30"/>
                    </a:lnTo>
                    <a:lnTo>
                      <a:pt x="14" y="34"/>
                    </a:lnTo>
                    <a:lnTo>
                      <a:pt x="14" y="36"/>
                    </a:lnTo>
                    <a:lnTo>
                      <a:pt x="14" y="36"/>
                    </a:lnTo>
                    <a:lnTo>
                      <a:pt x="14" y="36"/>
                    </a:lnTo>
                    <a:lnTo>
                      <a:pt x="10" y="36"/>
                    </a:lnTo>
                    <a:lnTo>
                      <a:pt x="10" y="36"/>
                    </a:lnTo>
                    <a:lnTo>
                      <a:pt x="10" y="36"/>
                    </a:lnTo>
                    <a:lnTo>
                      <a:pt x="8" y="36"/>
                    </a:lnTo>
                    <a:lnTo>
                      <a:pt x="8" y="36"/>
                    </a:lnTo>
                    <a:lnTo>
                      <a:pt x="8" y="34"/>
                    </a:lnTo>
                    <a:lnTo>
                      <a:pt x="8" y="34"/>
                    </a:lnTo>
                    <a:lnTo>
                      <a:pt x="4" y="34"/>
                    </a:lnTo>
                    <a:lnTo>
                      <a:pt x="4" y="34"/>
                    </a:lnTo>
                    <a:lnTo>
                      <a:pt x="4" y="34"/>
                    </a:lnTo>
                    <a:lnTo>
                      <a:pt x="4" y="30"/>
                    </a:lnTo>
                    <a:lnTo>
                      <a:pt x="4" y="26"/>
                    </a:lnTo>
                    <a:lnTo>
                      <a:pt x="0" y="26"/>
                    </a:lnTo>
                    <a:lnTo>
                      <a:pt x="0" y="26"/>
                    </a:lnTo>
                    <a:lnTo>
                      <a:pt x="0" y="26"/>
                    </a:lnTo>
                    <a:lnTo>
                      <a:pt x="0" y="22"/>
                    </a:lnTo>
                    <a:lnTo>
                      <a:pt x="0" y="22"/>
                    </a:lnTo>
                    <a:lnTo>
                      <a:pt x="0" y="22"/>
                    </a:lnTo>
                    <a:lnTo>
                      <a:pt x="0" y="22"/>
                    </a:lnTo>
                    <a:lnTo>
                      <a:pt x="0" y="18"/>
                    </a:lnTo>
                    <a:lnTo>
                      <a:pt x="0" y="18"/>
                    </a:lnTo>
                    <a:lnTo>
                      <a:pt x="0" y="18"/>
                    </a:lnTo>
                    <a:lnTo>
                      <a:pt x="0" y="18"/>
                    </a:lnTo>
                    <a:lnTo>
                      <a:pt x="4" y="18"/>
                    </a:lnTo>
                    <a:lnTo>
                      <a:pt x="4" y="18"/>
                    </a:lnTo>
                    <a:lnTo>
                      <a:pt x="4" y="18"/>
                    </a:lnTo>
                    <a:lnTo>
                      <a:pt x="4" y="14"/>
                    </a:lnTo>
                    <a:lnTo>
                      <a:pt x="4" y="14"/>
                    </a:lnTo>
                    <a:lnTo>
                      <a:pt x="4" y="14"/>
                    </a:lnTo>
                    <a:lnTo>
                      <a:pt x="8" y="10"/>
                    </a:lnTo>
                    <a:lnTo>
                      <a:pt x="8" y="10"/>
                    </a:lnTo>
                    <a:lnTo>
                      <a:pt x="8" y="10"/>
                    </a:lnTo>
                    <a:lnTo>
                      <a:pt x="8" y="10"/>
                    </a:lnTo>
                    <a:lnTo>
                      <a:pt x="8" y="6"/>
                    </a:lnTo>
                    <a:lnTo>
                      <a:pt x="8" y="6"/>
                    </a:lnTo>
                    <a:lnTo>
                      <a:pt x="10" y="6"/>
                    </a:lnTo>
                    <a:lnTo>
                      <a:pt x="10" y="6"/>
                    </a:lnTo>
                    <a:lnTo>
                      <a:pt x="14" y="4"/>
                    </a:lnTo>
                    <a:lnTo>
                      <a:pt x="14" y="4"/>
                    </a:lnTo>
                    <a:lnTo>
                      <a:pt x="14" y="4"/>
                    </a:lnTo>
                    <a:lnTo>
                      <a:pt x="14" y="4"/>
                    </a:lnTo>
                    <a:lnTo>
                      <a:pt x="14" y="4"/>
                    </a:lnTo>
                    <a:lnTo>
                      <a:pt x="18" y="4"/>
                    </a:lnTo>
                    <a:lnTo>
                      <a:pt x="18" y="4"/>
                    </a:lnTo>
                    <a:lnTo>
                      <a:pt x="18" y="0"/>
                    </a:lnTo>
                    <a:lnTo>
                      <a:pt x="18" y="0"/>
                    </a:lnTo>
                    <a:lnTo>
                      <a:pt x="18" y="0"/>
                    </a:lnTo>
                    <a:lnTo>
                      <a:pt x="18" y="0"/>
                    </a:lnTo>
                    <a:lnTo>
                      <a:pt x="18" y="0"/>
                    </a:lnTo>
                    <a:lnTo>
                      <a:pt x="22" y="0"/>
                    </a:lnTo>
                    <a:lnTo>
                      <a:pt x="22" y="0"/>
                    </a:lnTo>
                    <a:lnTo>
                      <a:pt x="22" y="0"/>
                    </a:lnTo>
                    <a:lnTo>
                      <a:pt x="22" y="4"/>
                    </a:lnTo>
                    <a:lnTo>
                      <a:pt x="22" y="4"/>
                    </a:lnTo>
                    <a:lnTo>
                      <a:pt x="24" y="4"/>
                    </a:lnTo>
                    <a:lnTo>
                      <a:pt x="24" y="4"/>
                    </a:lnTo>
                    <a:lnTo>
                      <a:pt x="24" y="4"/>
                    </a:lnTo>
                    <a:lnTo>
                      <a:pt x="24" y="4"/>
                    </a:lnTo>
                    <a:lnTo>
                      <a:pt x="24" y="6"/>
                    </a:lnTo>
                    <a:lnTo>
                      <a:pt x="24" y="6"/>
                    </a:lnTo>
                    <a:lnTo>
                      <a:pt x="28" y="6"/>
                    </a:lnTo>
                    <a:lnTo>
                      <a:pt x="28" y="10"/>
                    </a:lnTo>
                    <a:lnTo>
                      <a:pt x="28" y="10"/>
                    </a:lnTo>
                    <a:lnTo>
                      <a:pt x="32" y="14"/>
                    </a:lnTo>
                    <a:lnTo>
                      <a:pt x="32" y="14"/>
                    </a:lnTo>
                    <a:lnTo>
                      <a:pt x="32" y="14"/>
                    </a:lnTo>
                    <a:lnTo>
                      <a:pt x="32" y="14"/>
                    </a:lnTo>
                    <a:lnTo>
                      <a:pt x="28" y="14"/>
                    </a:lnTo>
                    <a:lnTo>
                      <a:pt x="28" y="14"/>
                    </a:lnTo>
                    <a:lnTo>
                      <a:pt x="28" y="18"/>
                    </a:lnTo>
                    <a:lnTo>
                      <a:pt x="28" y="18"/>
                    </a:lnTo>
                    <a:lnTo>
                      <a:pt x="28" y="18"/>
                    </a:lnTo>
                    <a:lnTo>
                      <a:pt x="28" y="18"/>
                    </a:lnTo>
                    <a:lnTo>
                      <a:pt x="28" y="18"/>
                    </a:lnTo>
                    <a:lnTo>
                      <a:pt x="28" y="18"/>
                    </a:lnTo>
                    <a:lnTo>
                      <a:pt x="28" y="18"/>
                    </a:lnTo>
                    <a:lnTo>
                      <a:pt x="28" y="22"/>
                    </a:lnTo>
                    <a:lnTo>
                      <a:pt x="28" y="22"/>
                    </a:lnTo>
                    <a:lnTo>
                      <a:pt x="28" y="22"/>
                    </a:lnTo>
                    <a:lnTo>
                      <a:pt x="28" y="22"/>
                    </a:lnTo>
                    <a:lnTo>
                      <a:pt x="28" y="22"/>
                    </a:lnTo>
                    <a:lnTo>
                      <a:pt x="28" y="22"/>
                    </a:lnTo>
                    <a:lnTo>
                      <a:pt x="28" y="22"/>
                    </a:lnTo>
                    <a:lnTo>
                      <a:pt x="28" y="26"/>
                    </a:lnTo>
                    <a:lnTo>
                      <a:pt x="24" y="26"/>
                    </a:lnTo>
                    <a:lnTo>
                      <a:pt x="24" y="26"/>
                    </a:lnTo>
                    <a:lnTo>
                      <a:pt x="24" y="26"/>
                    </a:lnTo>
                    <a:lnTo>
                      <a:pt x="24" y="26"/>
                    </a:lnTo>
                    <a:lnTo>
                      <a:pt x="24" y="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2" name="Freeform 152">
                <a:extLst>
                  <a:ext uri="{FF2B5EF4-FFF2-40B4-BE49-F238E27FC236}">
                    <a16:creationId xmlns:a16="http://schemas.microsoft.com/office/drawing/2014/main" id="{55823283-05B3-41F4-822B-D504F0E3464E}"/>
                  </a:ext>
                </a:extLst>
              </p:cNvPr>
              <p:cNvSpPr>
                <a:spLocks/>
              </p:cNvSpPr>
              <p:nvPr/>
            </p:nvSpPr>
            <p:spPr bwMode="auto">
              <a:xfrm>
                <a:off x="5975912" y="4351808"/>
                <a:ext cx="116655" cy="145572"/>
              </a:xfrm>
              <a:custGeom>
                <a:avLst/>
                <a:gdLst>
                  <a:gd name="T0" fmla="*/ 4 w 60"/>
                  <a:gd name="T1" fmla="*/ 26 h 74"/>
                  <a:gd name="T2" fmla="*/ 4 w 60"/>
                  <a:gd name="T3" fmla="*/ 22 h 74"/>
                  <a:gd name="T4" fmla="*/ 6 w 60"/>
                  <a:gd name="T5" fmla="*/ 22 h 74"/>
                  <a:gd name="T6" fmla="*/ 10 w 60"/>
                  <a:gd name="T7" fmla="*/ 18 h 74"/>
                  <a:gd name="T8" fmla="*/ 10 w 60"/>
                  <a:gd name="T9" fmla="*/ 18 h 74"/>
                  <a:gd name="T10" fmla="*/ 10 w 60"/>
                  <a:gd name="T11" fmla="*/ 14 h 74"/>
                  <a:gd name="T12" fmla="*/ 14 w 60"/>
                  <a:gd name="T13" fmla="*/ 10 h 74"/>
                  <a:gd name="T14" fmla="*/ 14 w 60"/>
                  <a:gd name="T15" fmla="*/ 6 h 74"/>
                  <a:gd name="T16" fmla="*/ 18 w 60"/>
                  <a:gd name="T17" fmla="*/ 2 h 74"/>
                  <a:gd name="T18" fmla="*/ 22 w 60"/>
                  <a:gd name="T19" fmla="*/ 2 h 74"/>
                  <a:gd name="T20" fmla="*/ 26 w 60"/>
                  <a:gd name="T21" fmla="*/ 0 h 74"/>
                  <a:gd name="T22" fmla="*/ 30 w 60"/>
                  <a:gd name="T23" fmla="*/ 6 h 74"/>
                  <a:gd name="T24" fmla="*/ 30 w 60"/>
                  <a:gd name="T25" fmla="*/ 10 h 74"/>
                  <a:gd name="T26" fmla="*/ 30 w 60"/>
                  <a:gd name="T27" fmla="*/ 14 h 74"/>
                  <a:gd name="T28" fmla="*/ 30 w 60"/>
                  <a:gd name="T29" fmla="*/ 18 h 74"/>
                  <a:gd name="T30" fmla="*/ 30 w 60"/>
                  <a:gd name="T31" fmla="*/ 22 h 74"/>
                  <a:gd name="T32" fmla="*/ 34 w 60"/>
                  <a:gd name="T33" fmla="*/ 22 h 74"/>
                  <a:gd name="T34" fmla="*/ 34 w 60"/>
                  <a:gd name="T35" fmla="*/ 22 h 74"/>
                  <a:gd name="T36" fmla="*/ 36 w 60"/>
                  <a:gd name="T37" fmla="*/ 22 h 74"/>
                  <a:gd name="T38" fmla="*/ 40 w 60"/>
                  <a:gd name="T39" fmla="*/ 18 h 74"/>
                  <a:gd name="T40" fmla="*/ 40 w 60"/>
                  <a:gd name="T41" fmla="*/ 14 h 74"/>
                  <a:gd name="T42" fmla="*/ 44 w 60"/>
                  <a:gd name="T43" fmla="*/ 14 h 74"/>
                  <a:gd name="T44" fmla="*/ 44 w 60"/>
                  <a:gd name="T45" fmla="*/ 18 h 74"/>
                  <a:gd name="T46" fmla="*/ 44 w 60"/>
                  <a:gd name="T47" fmla="*/ 22 h 74"/>
                  <a:gd name="T48" fmla="*/ 48 w 60"/>
                  <a:gd name="T49" fmla="*/ 26 h 74"/>
                  <a:gd name="T50" fmla="*/ 44 w 60"/>
                  <a:gd name="T51" fmla="*/ 28 h 74"/>
                  <a:gd name="T52" fmla="*/ 44 w 60"/>
                  <a:gd name="T53" fmla="*/ 32 h 74"/>
                  <a:gd name="T54" fmla="*/ 44 w 60"/>
                  <a:gd name="T55" fmla="*/ 32 h 74"/>
                  <a:gd name="T56" fmla="*/ 40 w 60"/>
                  <a:gd name="T57" fmla="*/ 36 h 74"/>
                  <a:gd name="T58" fmla="*/ 44 w 60"/>
                  <a:gd name="T59" fmla="*/ 36 h 74"/>
                  <a:gd name="T60" fmla="*/ 48 w 60"/>
                  <a:gd name="T61" fmla="*/ 40 h 74"/>
                  <a:gd name="T62" fmla="*/ 52 w 60"/>
                  <a:gd name="T63" fmla="*/ 40 h 74"/>
                  <a:gd name="T64" fmla="*/ 52 w 60"/>
                  <a:gd name="T65" fmla="*/ 44 h 74"/>
                  <a:gd name="T66" fmla="*/ 56 w 60"/>
                  <a:gd name="T67" fmla="*/ 48 h 74"/>
                  <a:gd name="T68" fmla="*/ 60 w 60"/>
                  <a:gd name="T69" fmla="*/ 48 h 74"/>
                  <a:gd name="T70" fmla="*/ 60 w 60"/>
                  <a:gd name="T71" fmla="*/ 52 h 74"/>
                  <a:gd name="T72" fmla="*/ 60 w 60"/>
                  <a:gd name="T73" fmla="*/ 52 h 74"/>
                  <a:gd name="T74" fmla="*/ 60 w 60"/>
                  <a:gd name="T75" fmla="*/ 54 h 74"/>
                  <a:gd name="T76" fmla="*/ 56 w 60"/>
                  <a:gd name="T77" fmla="*/ 62 h 74"/>
                  <a:gd name="T78" fmla="*/ 56 w 60"/>
                  <a:gd name="T79" fmla="*/ 66 h 74"/>
                  <a:gd name="T80" fmla="*/ 56 w 60"/>
                  <a:gd name="T81" fmla="*/ 74 h 74"/>
                  <a:gd name="T82" fmla="*/ 52 w 60"/>
                  <a:gd name="T83" fmla="*/ 70 h 74"/>
                  <a:gd name="T84" fmla="*/ 52 w 60"/>
                  <a:gd name="T85" fmla="*/ 70 h 74"/>
                  <a:gd name="T86" fmla="*/ 44 w 60"/>
                  <a:gd name="T87" fmla="*/ 66 h 74"/>
                  <a:gd name="T88" fmla="*/ 40 w 60"/>
                  <a:gd name="T89" fmla="*/ 62 h 74"/>
                  <a:gd name="T90" fmla="*/ 36 w 60"/>
                  <a:gd name="T91" fmla="*/ 62 h 74"/>
                  <a:gd name="T92" fmla="*/ 34 w 60"/>
                  <a:gd name="T93" fmla="*/ 58 h 74"/>
                  <a:gd name="T94" fmla="*/ 30 w 60"/>
                  <a:gd name="T95" fmla="*/ 54 h 74"/>
                  <a:gd name="T96" fmla="*/ 26 w 60"/>
                  <a:gd name="T97" fmla="*/ 52 h 74"/>
                  <a:gd name="T98" fmla="*/ 18 w 60"/>
                  <a:gd name="T99" fmla="*/ 44 h 74"/>
                  <a:gd name="T100" fmla="*/ 18 w 60"/>
                  <a:gd name="T101" fmla="*/ 40 h 74"/>
                  <a:gd name="T102" fmla="*/ 14 w 60"/>
                  <a:gd name="T103" fmla="*/ 40 h 74"/>
                  <a:gd name="T104" fmla="*/ 10 w 60"/>
                  <a:gd name="T105" fmla="*/ 40 h 74"/>
                  <a:gd name="T106" fmla="*/ 10 w 60"/>
                  <a:gd name="T107" fmla="*/ 36 h 74"/>
                  <a:gd name="T108" fmla="*/ 10 w 60"/>
                  <a:gd name="T109" fmla="*/ 36 h 74"/>
                  <a:gd name="T110" fmla="*/ 4 w 60"/>
                  <a:gd name="T111" fmla="*/ 32 h 74"/>
                  <a:gd name="T112" fmla="*/ 4 w 60"/>
                  <a:gd name="T113" fmla="*/ 28 h 74"/>
                  <a:gd name="T114" fmla="*/ 0 w 60"/>
                  <a:gd name="T115" fmla="*/ 2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74">
                    <a:moveTo>
                      <a:pt x="0" y="28"/>
                    </a:moveTo>
                    <a:lnTo>
                      <a:pt x="0" y="28"/>
                    </a:lnTo>
                    <a:lnTo>
                      <a:pt x="4" y="28"/>
                    </a:lnTo>
                    <a:lnTo>
                      <a:pt x="4" y="26"/>
                    </a:lnTo>
                    <a:lnTo>
                      <a:pt x="4" y="26"/>
                    </a:lnTo>
                    <a:lnTo>
                      <a:pt x="4" y="26"/>
                    </a:lnTo>
                    <a:lnTo>
                      <a:pt x="4" y="26"/>
                    </a:lnTo>
                    <a:lnTo>
                      <a:pt x="4" y="22"/>
                    </a:lnTo>
                    <a:lnTo>
                      <a:pt x="4" y="22"/>
                    </a:lnTo>
                    <a:lnTo>
                      <a:pt x="4" y="22"/>
                    </a:lnTo>
                    <a:lnTo>
                      <a:pt x="6" y="22"/>
                    </a:lnTo>
                    <a:lnTo>
                      <a:pt x="6" y="22"/>
                    </a:lnTo>
                    <a:lnTo>
                      <a:pt x="6" y="22"/>
                    </a:lnTo>
                    <a:lnTo>
                      <a:pt x="6" y="22"/>
                    </a:lnTo>
                    <a:lnTo>
                      <a:pt x="6" y="22"/>
                    </a:lnTo>
                    <a:lnTo>
                      <a:pt x="10" y="18"/>
                    </a:lnTo>
                    <a:lnTo>
                      <a:pt x="10" y="18"/>
                    </a:lnTo>
                    <a:lnTo>
                      <a:pt x="10" y="18"/>
                    </a:lnTo>
                    <a:lnTo>
                      <a:pt x="10" y="18"/>
                    </a:lnTo>
                    <a:lnTo>
                      <a:pt x="10" y="18"/>
                    </a:lnTo>
                    <a:lnTo>
                      <a:pt x="10" y="14"/>
                    </a:lnTo>
                    <a:lnTo>
                      <a:pt x="10" y="14"/>
                    </a:lnTo>
                    <a:lnTo>
                      <a:pt x="10" y="14"/>
                    </a:lnTo>
                    <a:lnTo>
                      <a:pt x="10" y="14"/>
                    </a:lnTo>
                    <a:lnTo>
                      <a:pt x="14" y="14"/>
                    </a:lnTo>
                    <a:lnTo>
                      <a:pt x="14" y="14"/>
                    </a:lnTo>
                    <a:lnTo>
                      <a:pt x="14" y="10"/>
                    </a:lnTo>
                    <a:lnTo>
                      <a:pt x="14" y="10"/>
                    </a:lnTo>
                    <a:lnTo>
                      <a:pt x="14" y="6"/>
                    </a:lnTo>
                    <a:lnTo>
                      <a:pt x="14" y="6"/>
                    </a:lnTo>
                    <a:lnTo>
                      <a:pt x="14" y="6"/>
                    </a:lnTo>
                    <a:lnTo>
                      <a:pt x="14" y="6"/>
                    </a:lnTo>
                    <a:lnTo>
                      <a:pt x="18" y="6"/>
                    </a:lnTo>
                    <a:lnTo>
                      <a:pt x="18" y="6"/>
                    </a:lnTo>
                    <a:lnTo>
                      <a:pt x="18" y="6"/>
                    </a:lnTo>
                    <a:lnTo>
                      <a:pt x="18" y="2"/>
                    </a:lnTo>
                    <a:lnTo>
                      <a:pt x="18" y="2"/>
                    </a:lnTo>
                    <a:lnTo>
                      <a:pt x="18" y="2"/>
                    </a:lnTo>
                    <a:lnTo>
                      <a:pt x="18" y="0"/>
                    </a:lnTo>
                    <a:lnTo>
                      <a:pt x="22" y="2"/>
                    </a:lnTo>
                    <a:lnTo>
                      <a:pt x="22" y="0"/>
                    </a:lnTo>
                    <a:lnTo>
                      <a:pt x="26" y="0"/>
                    </a:lnTo>
                    <a:lnTo>
                      <a:pt x="26" y="2"/>
                    </a:lnTo>
                    <a:lnTo>
                      <a:pt x="26" y="0"/>
                    </a:lnTo>
                    <a:lnTo>
                      <a:pt x="26" y="2"/>
                    </a:lnTo>
                    <a:lnTo>
                      <a:pt x="26" y="2"/>
                    </a:lnTo>
                    <a:lnTo>
                      <a:pt x="30" y="2"/>
                    </a:lnTo>
                    <a:lnTo>
                      <a:pt x="30" y="6"/>
                    </a:lnTo>
                    <a:lnTo>
                      <a:pt x="30" y="10"/>
                    </a:lnTo>
                    <a:lnTo>
                      <a:pt x="30" y="10"/>
                    </a:lnTo>
                    <a:lnTo>
                      <a:pt x="30" y="10"/>
                    </a:lnTo>
                    <a:lnTo>
                      <a:pt x="30" y="10"/>
                    </a:lnTo>
                    <a:lnTo>
                      <a:pt x="30" y="14"/>
                    </a:lnTo>
                    <a:lnTo>
                      <a:pt x="30" y="14"/>
                    </a:lnTo>
                    <a:lnTo>
                      <a:pt x="34" y="14"/>
                    </a:lnTo>
                    <a:lnTo>
                      <a:pt x="30" y="14"/>
                    </a:lnTo>
                    <a:lnTo>
                      <a:pt x="30" y="14"/>
                    </a:lnTo>
                    <a:lnTo>
                      <a:pt x="30" y="14"/>
                    </a:lnTo>
                    <a:lnTo>
                      <a:pt x="30" y="18"/>
                    </a:lnTo>
                    <a:lnTo>
                      <a:pt x="30" y="18"/>
                    </a:lnTo>
                    <a:lnTo>
                      <a:pt x="30" y="18"/>
                    </a:lnTo>
                    <a:lnTo>
                      <a:pt x="30" y="18"/>
                    </a:lnTo>
                    <a:lnTo>
                      <a:pt x="30" y="22"/>
                    </a:lnTo>
                    <a:lnTo>
                      <a:pt x="30" y="22"/>
                    </a:lnTo>
                    <a:lnTo>
                      <a:pt x="30" y="22"/>
                    </a:lnTo>
                    <a:lnTo>
                      <a:pt x="30" y="18"/>
                    </a:lnTo>
                    <a:lnTo>
                      <a:pt x="34" y="18"/>
                    </a:lnTo>
                    <a:lnTo>
                      <a:pt x="34" y="22"/>
                    </a:lnTo>
                    <a:lnTo>
                      <a:pt x="34" y="22"/>
                    </a:lnTo>
                    <a:lnTo>
                      <a:pt x="34" y="22"/>
                    </a:lnTo>
                    <a:lnTo>
                      <a:pt x="34" y="26"/>
                    </a:lnTo>
                    <a:lnTo>
                      <a:pt x="34" y="22"/>
                    </a:lnTo>
                    <a:lnTo>
                      <a:pt x="36" y="22"/>
                    </a:lnTo>
                    <a:lnTo>
                      <a:pt x="36" y="22"/>
                    </a:lnTo>
                    <a:lnTo>
                      <a:pt x="36" y="22"/>
                    </a:lnTo>
                    <a:lnTo>
                      <a:pt x="36" y="22"/>
                    </a:lnTo>
                    <a:lnTo>
                      <a:pt x="36" y="22"/>
                    </a:lnTo>
                    <a:lnTo>
                      <a:pt x="40" y="22"/>
                    </a:lnTo>
                    <a:lnTo>
                      <a:pt x="40" y="18"/>
                    </a:lnTo>
                    <a:lnTo>
                      <a:pt x="40" y="18"/>
                    </a:lnTo>
                    <a:lnTo>
                      <a:pt x="40" y="18"/>
                    </a:lnTo>
                    <a:lnTo>
                      <a:pt x="40" y="18"/>
                    </a:lnTo>
                    <a:lnTo>
                      <a:pt x="40" y="14"/>
                    </a:lnTo>
                    <a:lnTo>
                      <a:pt x="40" y="14"/>
                    </a:lnTo>
                    <a:lnTo>
                      <a:pt x="40" y="14"/>
                    </a:lnTo>
                    <a:lnTo>
                      <a:pt x="40" y="14"/>
                    </a:lnTo>
                    <a:lnTo>
                      <a:pt x="44" y="14"/>
                    </a:lnTo>
                    <a:lnTo>
                      <a:pt x="44" y="14"/>
                    </a:lnTo>
                    <a:lnTo>
                      <a:pt x="44" y="18"/>
                    </a:lnTo>
                    <a:lnTo>
                      <a:pt x="44" y="18"/>
                    </a:lnTo>
                    <a:lnTo>
                      <a:pt x="44" y="18"/>
                    </a:lnTo>
                    <a:lnTo>
                      <a:pt x="44" y="18"/>
                    </a:lnTo>
                    <a:lnTo>
                      <a:pt x="44" y="18"/>
                    </a:lnTo>
                    <a:lnTo>
                      <a:pt x="44" y="18"/>
                    </a:lnTo>
                    <a:lnTo>
                      <a:pt x="44" y="18"/>
                    </a:lnTo>
                    <a:lnTo>
                      <a:pt x="44" y="22"/>
                    </a:lnTo>
                    <a:lnTo>
                      <a:pt x="44" y="22"/>
                    </a:lnTo>
                    <a:lnTo>
                      <a:pt x="44" y="22"/>
                    </a:lnTo>
                    <a:lnTo>
                      <a:pt x="44" y="22"/>
                    </a:lnTo>
                    <a:lnTo>
                      <a:pt x="48" y="26"/>
                    </a:lnTo>
                    <a:lnTo>
                      <a:pt x="48" y="26"/>
                    </a:lnTo>
                    <a:lnTo>
                      <a:pt x="44" y="28"/>
                    </a:lnTo>
                    <a:lnTo>
                      <a:pt x="44" y="28"/>
                    </a:lnTo>
                    <a:lnTo>
                      <a:pt x="44" y="28"/>
                    </a:lnTo>
                    <a:lnTo>
                      <a:pt x="44" y="32"/>
                    </a:lnTo>
                    <a:lnTo>
                      <a:pt x="44" y="32"/>
                    </a:lnTo>
                    <a:lnTo>
                      <a:pt x="44" y="32"/>
                    </a:lnTo>
                    <a:lnTo>
                      <a:pt x="44" y="32"/>
                    </a:lnTo>
                    <a:lnTo>
                      <a:pt x="44" y="32"/>
                    </a:lnTo>
                    <a:lnTo>
                      <a:pt x="44" y="32"/>
                    </a:lnTo>
                    <a:lnTo>
                      <a:pt x="44" y="32"/>
                    </a:lnTo>
                    <a:lnTo>
                      <a:pt x="44" y="32"/>
                    </a:lnTo>
                    <a:lnTo>
                      <a:pt x="44" y="32"/>
                    </a:lnTo>
                    <a:lnTo>
                      <a:pt x="44" y="32"/>
                    </a:lnTo>
                    <a:lnTo>
                      <a:pt x="40" y="32"/>
                    </a:lnTo>
                    <a:lnTo>
                      <a:pt x="40" y="36"/>
                    </a:lnTo>
                    <a:lnTo>
                      <a:pt x="40" y="36"/>
                    </a:lnTo>
                    <a:lnTo>
                      <a:pt x="40" y="36"/>
                    </a:lnTo>
                    <a:lnTo>
                      <a:pt x="44" y="36"/>
                    </a:lnTo>
                    <a:lnTo>
                      <a:pt x="44" y="36"/>
                    </a:lnTo>
                    <a:lnTo>
                      <a:pt x="44" y="36"/>
                    </a:lnTo>
                    <a:lnTo>
                      <a:pt x="48" y="40"/>
                    </a:lnTo>
                    <a:lnTo>
                      <a:pt x="48" y="40"/>
                    </a:lnTo>
                    <a:lnTo>
                      <a:pt x="48" y="40"/>
                    </a:lnTo>
                    <a:lnTo>
                      <a:pt x="48" y="40"/>
                    </a:lnTo>
                    <a:lnTo>
                      <a:pt x="52" y="40"/>
                    </a:lnTo>
                    <a:lnTo>
                      <a:pt x="52" y="40"/>
                    </a:lnTo>
                    <a:lnTo>
                      <a:pt x="52" y="40"/>
                    </a:lnTo>
                    <a:lnTo>
                      <a:pt x="52" y="40"/>
                    </a:lnTo>
                    <a:lnTo>
                      <a:pt x="52" y="44"/>
                    </a:lnTo>
                    <a:lnTo>
                      <a:pt x="52" y="44"/>
                    </a:lnTo>
                    <a:lnTo>
                      <a:pt x="52" y="44"/>
                    </a:lnTo>
                    <a:lnTo>
                      <a:pt x="56" y="44"/>
                    </a:lnTo>
                    <a:lnTo>
                      <a:pt x="56" y="44"/>
                    </a:lnTo>
                    <a:lnTo>
                      <a:pt x="56" y="44"/>
                    </a:lnTo>
                    <a:lnTo>
                      <a:pt x="56" y="48"/>
                    </a:lnTo>
                    <a:lnTo>
                      <a:pt x="60" y="48"/>
                    </a:lnTo>
                    <a:lnTo>
                      <a:pt x="60" y="48"/>
                    </a:lnTo>
                    <a:lnTo>
                      <a:pt x="60" y="48"/>
                    </a:lnTo>
                    <a:lnTo>
                      <a:pt x="60" y="48"/>
                    </a:lnTo>
                    <a:lnTo>
                      <a:pt x="60" y="48"/>
                    </a:lnTo>
                    <a:lnTo>
                      <a:pt x="60" y="48"/>
                    </a:lnTo>
                    <a:lnTo>
                      <a:pt x="60" y="48"/>
                    </a:lnTo>
                    <a:lnTo>
                      <a:pt x="60" y="52"/>
                    </a:lnTo>
                    <a:lnTo>
                      <a:pt x="60" y="52"/>
                    </a:lnTo>
                    <a:lnTo>
                      <a:pt x="60" y="52"/>
                    </a:lnTo>
                    <a:lnTo>
                      <a:pt x="60" y="52"/>
                    </a:lnTo>
                    <a:lnTo>
                      <a:pt x="60" y="52"/>
                    </a:lnTo>
                    <a:lnTo>
                      <a:pt x="60" y="54"/>
                    </a:lnTo>
                    <a:lnTo>
                      <a:pt x="60" y="54"/>
                    </a:lnTo>
                    <a:lnTo>
                      <a:pt x="60" y="54"/>
                    </a:lnTo>
                    <a:lnTo>
                      <a:pt x="60" y="54"/>
                    </a:lnTo>
                    <a:lnTo>
                      <a:pt x="60" y="58"/>
                    </a:lnTo>
                    <a:lnTo>
                      <a:pt x="56" y="58"/>
                    </a:lnTo>
                    <a:lnTo>
                      <a:pt x="56" y="62"/>
                    </a:lnTo>
                    <a:lnTo>
                      <a:pt x="56" y="62"/>
                    </a:lnTo>
                    <a:lnTo>
                      <a:pt x="56" y="62"/>
                    </a:lnTo>
                    <a:lnTo>
                      <a:pt x="56" y="66"/>
                    </a:lnTo>
                    <a:lnTo>
                      <a:pt x="56" y="66"/>
                    </a:lnTo>
                    <a:lnTo>
                      <a:pt x="56" y="66"/>
                    </a:lnTo>
                    <a:lnTo>
                      <a:pt x="56" y="70"/>
                    </a:lnTo>
                    <a:lnTo>
                      <a:pt x="56" y="70"/>
                    </a:lnTo>
                    <a:lnTo>
                      <a:pt x="56" y="70"/>
                    </a:lnTo>
                    <a:lnTo>
                      <a:pt x="56" y="74"/>
                    </a:lnTo>
                    <a:lnTo>
                      <a:pt x="56" y="74"/>
                    </a:lnTo>
                    <a:lnTo>
                      <a:pt x="56" y="74"/>
                    </a:lnTo>
                    <a:lnTo>
                      <a:pt x="56" y="74"/>
                    </a:lnTo>
                    <a:lnTo>
                      <a:pt x="52" y="70"/>
                    </a:lnTo>
                    <a:lnTo>
                      <a:pt x="52" y="70"/>
                    </a:lnTo>
                    <a:lnTo>
                      <a:pt x="52" y="70"/>
                    </a:lnTo>
                    <a:lnTo>
                      <a:pt x="52" y="70"/>
                    </a:lnTo>
                    <a:lnTo>
                      <a:pt x="52" y="70"/>
                    </a:lnTo>
                    <a:lnTo>
                      <a:pt x="48" y="70"/>
                    </a:lnTo>
                    <a:lnTo>
                      <a:pt x="48" y="70"/>
                    </a:lnTo>
                    <a:lnTo>
                      <a:pt x="48" y="70"/>
                    </a:lnTo>
                    <a:lnTo>
                      <a:pt x="44" y="66"/>
                    </a:lnTo>
                    <a:lnTo>
                      <a:pt x="44" y="66"/>
                    </a:lnTo>
                    <a:lnTo>
                      <a:pt x="40" y="66"/>
                    </a:lnTo>
                    <a:lnTo>
                      <a:pt x="40" y="62"/>
                    </a:lnTo>
                    <a:lnTo>
                      <a:pt x="40" y="62"/>
                    </a:lnTo>
                    <a:lnTo>
                      <a:pt x="40" y="62"/>
                    </a:lnTo>
                    <a:lnTo>
                      <a:pt x="36" y="62"/>
                    </a:lnTo>
                    <a:lnTo>
                      <a:pt x="36" y="62"/>
                    </a:lnTo>
                    <a:lnTo>
                      <a:pt x="36" y="62"/>
                    </a:lnTo>
                    <a:lnTo>
                      <a:pt x="36" y="62"/>
                    </a:lnTo>
                    <a:lnTo>
                      <a:pt x="34" y="58"/>
                    </a:lnTo>
                    <a:lnTo>
                      <a:pt x="34" y="58"/>
                    </a:lnTo>
                    <a:lnTo>
                      <a:pt x="34" y="58"/>
                    </a:lnTo>
                    <a:lnTo>
                      <a:pt x="30" y="54"/>
                    </a:lnTo>
                    <a:lnTo>
                      <a:pt x="30" y="54"/>
                    </a:lnTo>
                    <a:lnTo>
                      <a:pt x="30" y="54"/>
                    </a:lnTo>
                    <a:lnTo>
                      <a:pt x="30" y="54"/>
                    </a:lnTo>
                    <a:lnTo>
                      <a:pt x="30" y="54"/>
                    </a:lnTo>
                    <a:lnTo>
                      <a:pt x="30" y="54"/>
                    </a:lnTo>
                    <a:lnTo>
                      <a:pt x="30" y="52"/>
                    </a:lnTo>
                    <a:lnTo>
                      <a:pt x="26" y="52"/>
                    </a:lnTo>
                    <a:lnTo>
                      <a:pt x="26" y="52"/>
                    </a:lnTo>
                    <a:lnTo>
                      <a:pt x="22" y="48"/>
                    </a:lnTo>
                    <a:lnTo>
                      <a:pt x="22" y="44"/>
                    </a:lnTo>
                    <a:lnTo>
                      <a:pt x="18" y="44"/>
                    </a:lnTo>
                    <a:lnTo>
                      <a:pt x="18" y="44"/>
                    </a:lnTo>
                    <a:lnTo>
                      <a:pt x="18" y="44"/>
                    </a:lnTo>
                    <a:lnTo>
                      <a:pt x="18" y="44"/>
                    </a:lnTo>
                    <a:lnTo>
                      <a:pt x="18" y="40"/>
                    </a:lnTo>
                    <a:lnTo>
                      <a:pt x="18" y="40"/>
                    </a:lnTo>
                    <a:lnTo>
                      <a:pt x="18" y="40"/>
                    </a:lnTo>
                    <a:lnTo>
                      <a:pt x="14" y="40"/>
                    </a:lnTo>
                    <a:lnTo>
                      <a:pt x="14" y="40"/>
                    </a:lnTo>
                    <a:lnTo>
                      <a:pt x="14" y="40"/>
                    </a:lnTo>
                    <a:lnTo>
                      <a:pt x="14" y="40"/>
                    </a:lnTo>
                    <a:lnTo>
                      <a:pt x="14" y="40"/>
                    </a:lnTo>
                    <a:lnTo>
                      <a:pt x="10" y="40"/>
                    </a:lnTo>
                    <a:lnTo>
                      <a:pt x="10" y="40"/>
                    </a:lnTo>
                    <a:lnTo>
                      <a:pt x="10" y="40"/>
                    </a:lnTo>
                    <a:lnTo>
                      <a:pt x="10" y="36"/>
                    </a:lnTo>
                    <a:lnTo>
                      <a:pt x="10" y="36"/>
                    </a:lnTo>
                    <a:lnTo>
                      <a:pt x="10" y="36"/>
                    </a:lnTo>
                    <a:lnTo>
                      <a:pt x="10" y="36"/>
                    </a:lnTo>
                    <a:lnTo>
                      <a:pt x="10" y="36"/>
                    </a:lnTo>
                    <a:lnTo>
                      <a:pt x="10" y="36"/>
                    </a:lnTo>
                    <a:lnTo>
                      <a:pt x="10" y="36"/>
                    </a:lnTo>
                    <a:lnTo>
                      <a:pt x="6" y="36"/>
                    </a:lnTo>
                    <a:lnTo>
                      <a:pt x="6" y="32"/>
                    </a:lnTo>
                    <a:lnTo>
                      <a:pt x="4" y="32"/>
                    </a:lnTo>
                    <a:lnTo>
                      <a:pt x="4" y="32"/>
                    </a:lnTo>
                    <a:lnTo>
                      <a:pt x="4" y="28"/>
                    </a:lnTo>
                    <a:lnTo>
                      <a:pt x="4" y="28"/>
                    </a:lnTo>
                    <a:lnTo>
                      <a:pt x="4" y="28"/>
                    </a:lnTo>
                    <a:lnTo>
                      <a:pt x="4" y="28"/>
                    </a:lnTo>
                    <a:lnTo>
                      <a:pt x="0" y="28"/>
                    </a:lnTo>
                    <a:lnTo>
                      <a:pt x="0" y="28"/>
                    </a:lnTo>
                    <a:lnTo>
                      <a:pt x="0" y="2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3" name="Freeform 153">
                <a:extLst>
                  <a:ext uri="{FF2B5EF4-FFF2-40B4-BE49-F238E27FC236}">
                    <a16:creationId xmlns:a16="http://schemas.microsoft.com/office/drawing/2014/main" id="{2DD61269-D7CD-477E-8A8C-21E82F128832}"/>
                  </a:ext>
                </a:extLst>
              </p:cNvPr>
              <p:cNvSpPr>
                <a:spLocks/>
              </p:cNvSpPr>
              <p:nvPr/>
            </p:nvSpPr>
            <p:spPr bwMode="auto">
              <a:xfrm>
                <a:off x="6547522" y="3490176"/>
                <a:ext cx="435512" cy="483930"/>
              </a:xfrm>
              <a:custGeom>
                <a:avLst/>
                <a:gdLst>
                  <a:gd name="T0" fmla="*/ 74 w 224"/>
                  <a:gd name="T1" fmla="*/ 12 h 246"/>
                  <a:gd name="T2" fmla="*/ 86 w 224"/>
                  <a:gd name="T3" fmla="*/ 20 h 246"/>
                  <a:gd name="T4" fmla="*/ 90 w 224"/>
                  <a:gd name="T5" fmla="*/ 34 h 246"/>
                  <a:gd name="T6" fmla="*/ 100 w 224"/>
                  <a:gd name="T7" fmla="*/ 38 h 246"/>
                  <a:gd name="T8" fmla="*/ 116 w 224"/>
                  <a:gd name="T9" fmla="*/ 38 h 246"/>
                  <a:gd name="T10" fmla="*/ 124 w 224"/>
                  <a:gd name="T11" fmla="*/ 46 h 246"/>
                  <a:gd name="T12" fmla="*/ 134 w 224"/>
                  <a:gd name="T13" fmla="*/ 52 h 246"/>
                  <a:gd name="T14" fmla="*/ 142 w 224"/>
                  <a:gd name="T15" fmla="*/ 52 h 246"/>
                  <a:gd name="T16" fmla="*/ 154 w 224"/>
                  <a:gd name="T17" fmla="*/ 42 h 246"/>
                  <a:gd name="T18" fmla="*/ 154 w 224"/>
                  <a:gd name="T19" fmla="*/ 26 h 246"/>
                  <a:gd name="T20" fmla="*/ 160 w 224"/>
                  <a:gd name="T21" fmla="*/ 12 h 246"/>
                  <a:gd name="T22" fmla="*/ 172 w 224"/>
                  <a:gd name="T23" fmla="*/ 8 h 246"/>
                  <a:gd name="T24" fmla="*/ 182 w 224"/>
                  <a:gd name="T25" fmla="*/ 4 h 246"/>
                  <a:gd name="T26" fmla="*/ 194 w 224"/>
                  <a:gd name="T27" fmla="*/ 8 h 246"/>
                  <a:gd name="T28" fmla="*/ 198 w 224"/>
                  <a:gd name="T29" fmla="*/ 20 h 246"/>
                  <a:gd name="T30" fmla="*/ 210 w 224"/>
                  <a:gd name="T31" fmla="*/ 22 h 246"/>
                  <a:gd name="T32" fmla="*/ 224 w 224"/>
                  <a:gd name="T33" fmla="*/ 22 h 246"/>
                  <a:gd name="T34" fmla="*/ 220 w 224"/>
                  <a:gd name="T35" fmla="*/ 34 h 246"/>
                  <a:gd name="T36" fmla="*/ 224 w 224"/>
                  <a:gd name="T37" fmla="*/ 50 h 246"/>
                  <a:gd name="T38" fmla="*/ 220 w 224"/>
                  <a:gd name="T39" fmla="*/ 64 h 246"/>
                  <a:gd name="T40" fmla="*/ 224 w 224"/>
                  <a:gd name="T41" fmla="*/ 78 h 246"/>
                  <a:gd name="T42" fmla="*/ 224 w 224"/>
                  <a:gd name="T43" fmla="*/ 102 h 246"/>
                  <a:gd name="T44" fmla="*/ 224 w 224"/>
                  <a:gd name="T45" fmla="*/ 120 h 246"/>
                  <a:gd name="T46" fmla="*/ 224 w 224"/>
                  <a:gd name="T47" fmla="*/ 150 h 246"/>
                  <a:gd name="T48" fmla="*/ 224 w 224"/>
                  <a:gd name="T49" fmla="*/ 176 h 246"/>
                  <a:gd name="T50" fmla="*/ 224 w 224"/>
                  <a:gd name="T51" fmla="*/ 238 h 246"/>
                  <a:gd name="T52" fmla="*/ 210 w 224"/>
                  <a:gd name="T53" fmla="*/ 238 h 246"/>
                  <a:gd name="T54" fmla="*/ 186 w 224"/>
                  <a:gd name="T55" fmla="*/ 232 h 246"/>
                  <a:gd name="T56" fmla="*/ 156 w 224"/>
                  <a:gd name="T57" fmla="*/ 218 h 246"/>
                  <a:gd name="T58" fmla="*/ 134 w 224"/>
                  <a:gd name="T59" fmla="*/ 202 h 246"/>
                  <a:gd name="T60" fmla="*/ 108 w 224"/>
                  <a:gd name="T61" fmla="*/ 188 h 246"/>
                  <a:gd name="T62" fmla="*/ 82 w 224"/>
                  <a:gd name="T63" fmla="*/ 184 h 246"/>
                  <a:gd name="T64" fmla="*/ 72 w 224"/>
                  <a:gd name="T65" fmla="*/ 192 h 246"/>
                  <a:gd name="T66" fmla="*/ 60 w 224"/>
                  <a:gd name="T67" fmla="*/ 184 h 246"/>
                  <a:gd name="T68" fmla="*/ 44 w 224"/>
                  <a:gd name="T69" fmla="*/ 180 h 246"/>
                  <a:gd name="T70" fmla="*/ 34 w 224"/>
                  <a:gd name="T71" fmla="*/ 162 h 246"/>
                  <a:gd name="T72" fmla="*/ 18 w 224"/>
                  <a:gd name="T73" fmla="*/ 158 h 246"/>
                  <a:gd name="T74" fmla="*/ 12 w 224"/>
                  <a:gd name="T75" fmla="*/ 154 h 246"/>
                  <a:gd name="T76" fmla="*/ 8 w 224"/>
                  <a:gd name="T77" fmla="*/ 138 h 246"/>
                  <a:gd name="T78" fmla="*/ 12 w 224"/>
                  <a:gd name="T79" fmla="*/ 120 h 246"/>
                  <a:gd name="T80" fmla="*/ 8 w 224"/>
                  <a:gd name="T81" fmla="*/ 108 h 246"/>
                  <a:gd name="T82" fmla="*/ 8 w 224"/>
                  <a:gd name="T83" fmla="*/ 94 h 246"/>
                  <a:gd name="T84" fmla="*/ 8 w 224"/>
                  <a:gd name="T85" fmla="*/ 78 h 246"/>
                  <a:gd name="T86" fmla="*/ 8 w 224"/>
                  <a:gd name="T87" fmla="*/ 64 h 246"/>
                  <a:gd name="T88" fmla="*/ 4 w 224"/>
                  <a:gd name="T89" fmla="*/ 56 h 246"/>
                  <a:gd name="T90" fmla="*/ 16 w 224"/>
                  <a:gd name="T91" fmla="*/ 46 h 246"/>
                  <a:gd name="T92" fmla="*/ 12 w 224"/>
                  <a:gd name="T93" fmla="*/ 34 h 246"/>
                  <a:gd name="T94" fmla="*/ 22 w 224"/>
                  <a:gd name="T95" fmla="*/ 22 h 246"/>
                  <a:gd name="T96" fmla="*/ 34 w 224"/>
                  <a:gd name="T97" fmla="*/ 16 h 246"/>
                  <a:gd name="T98" fmla="*/ 34 w 224"/>
                  <a:gd name="T99" fmla="*/ 0 h 246"/>
                  <a:gd name="T100" fmla="*/ 42 w 224"/>
                  <a:gd name="T101" fmla="*/ 8 h 246"/>
                  <a:gd name="T102" fmla="*/ 56 w 224"/>
                  <a:gd name="T103" fmla="*/ 8 h 246"/>
                  <a:gd name="T104" fmla="*/ 64 w 224"/>
                  <a:gd name="T105" fmla="*/ 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4" h="246">
                    <a:moveTo>
                      <a:pt x="68" y="8"/>
                    </a:moveTo>
                    <a:lnTo>
                      <a:pt x="72" y="8"/>
                    </a:lnTo>
                    <a:lnTo>
                      <a:pt x="72" y="12"/>
                    </a:lnTo>
                    <a:lnTo>
                      <a:pt x="74" y="12"/>
                    </a:lnTo>
                    <a:lnTo>
                      <a:pt x="78" y="16"/>
                    </a:lnTo>
                    <a:lnTo>
                      <a:pt x="82" y="16"/>
                    </a:lnTo>
                    <a:lnTo>
                      <a:pt x="86" y="16"/>
                    </a:lnTo>
                    <a:lnTo>
                      <a:pt x="86" y="20"/>
                    </a:lnTo>
                    <a:lnTo>
                      <a:pt x="86" y="22"/>
                    </a:lnTo>
                    <a:lnTo>
                      <a:pt x="86" y="26"/>
                    </a:lnTo>
                    <a:lnTo>
                      <a:pt x="90" y="30"/>
                    </a:lnTo>
                    <a:lnTo>
                      <a:pt x="90" y="34"/>
                    </a:lnTo>
                    <a:lnTo>
                      <a:pt x="94" y="34"/>
                    </a:lnTo>
                    <a:lnTo>
                      <a:pt x="98" y="34"/>
                    </a:lnTo>
                    <a:lnTo>
                      <a:pt x="98" y="38"/>
                    </a:lnTo>
                    <a:lnTo>
                      <a:pt x="100" y="38"/>
                    </a:lnTo>
                    <a:lnTo>
                      <a:pt x="104" y="38"/>
                    </a:lnTo>
                    <a:lnTo>
                      <a:pt x="108" y="38"/>
                    </a:lnTo>
                    <a:lnTo>
                      <a:pt x="112" y="38"/>
                    </a:lnTo>
                    <a:lnTo>
                      <a:pt x="116" y="38"/>
                    </a:lnTo>
                    <a:lnTo>
                      <a:pt x="116" y="42"/>
                    </a:lnTo>
                    <a:lnTo>
                      <a:pt x="120" y="42"/>
                    </a:lnTo>
                    <a:lnTo>
                      <a:pt x="124" y="42"/>
                    </a:lnTo>
                    <a:lnTo>
                      <a:pt x="124" y="46"/>
                    </a:lnTo>
                    <a:lnTo>
                      <a:pt x="128" y="46"/>
                    </a:lnTo>
                    <a:lnTo>
                      <a:pt x="128" y="50"/>
                    </a:lnTo>
                    <a:lnTo>
                      <a:pt x="130" y="50"/>
                    </a:lnTo>
                    <a:lnTo>
                      <a:pt x="134" y="52"/>
                    </a:lnTo>
                    <a:lnTo>
                      <a:pt x="138" y="52"/>
                    </a:lnTo>
                    <a:lnTo>
                      <a:pt x="138" y="56"/>
                    </a:lnTo>
                    <a:lnTo>
                      <a:pt x="142" y="56"/>
                    </a:lnTo>
                    <a:lnTo>
                      <a:pt x="142" y="52"/>
                    </a:lnTo>
                    <a:lnTo>
                      <a:pt x="146" y="52"/>
                    </a:lnTo>
                    <a:lnTo>
                      <a:pt x="150" y="50"/>
                    </a:lnTo>
                    <a:lnTo>
                      <a:pt x="154" y="46"/>
                    </a:lnTo>
                    <a:lnTo>
                      <a:pt x="154" y="42"/>
                    </a:lnTo>
                    <a:lnTo>
                      <a:pt x="154" y="38"/>
                    </a:lnTo>
                    <a:lnTo>
                      <a:pt x="154" y="34"/>
                    </a:lnTo>
                    <a:lnTo>
                      <a:pt x="154" y="30"/>
                    </a:lnTo>
                    <a:lnTo>
                      <a:pt x="154" y="26"/>
                    </a:lnTo>
                    <a:lnTo>
                      <a:pt x="154" y="22"/>
                    </a:lnTo>
                    <a:lnTo>
                      <a:pt x="154" y="20"/>
                    </a:lnTo>
                    <a:lnTo>
                      <a:pt x="156" y="16"/>
                    </a:lnTo>
                    <a:lnTo>
                      <a:pt x="160" y="12"/>
                    </a:lnTo>
                    <a:lnTo>
                      <a:pt x="164" y="12"/>
                    </a:lnTo>
                    <a:lnTo>
                      <a:pt x="164" y="8"/>
                    </a:lnTo>
                    <a:lnTo>
                      <a:pt x="168" y="8"/>
                    </a:lnTo>
                    <a:lnTo>
                      <a:pt x="172" y="8"/>
                    </a:lnTo>
                    <a:lnTo>
                      <a:pt x="176" y="8"/>
                    </a:lnTo>
                    <a:lnTo>
                      <a:pt x="176" y="4"/>
                    </a:lnTo>
                    <a:lnTo>
                      <a:pt x="180" y="4"/>
                    </a:lnTo>
                    <a:lnTo>
                      <a:pt x="182" y="4"/>
                    </a:lnTo>
                    <a:lnTo>
                      <a:pt x="182" y="8"/>
                    </a:lnTo>
                    <a:lnTo>
                      <a:pt x="186" y="8"/>
                    </a:lnTo>
                    <a:lnTo>
                      <a:pt x="190" y="8"/>
                    </a:lnTo>
                    <a:lnTo>
                      <a:pt x="194" y="8"/>
                    </a:lnTo>
                    <a:lnTo>
                      <a:pt x="194" y="12"/>
                    </a:lnTo>
                    <a:lnTo>
                      <a:pt x="198" y="12"/>
                    </a:lnTo>
                    <a:lnTo>
                      <a:pt x="198" y="16"/>
                    </a:lnTo>
                    <a:lnTo>
                      <a:pt x="198" y="20"/>
                    </a:lnTo>
                    <a:lnTo>
                      <a:pt x="202" y="20"/>
                    </a:lnTo>
                    <a:lnTo>
                      <a:pt x="206" y="20"/>
                    </a:lnTo>
                    <a:lnTo>
                      <a:pt x="210" y="20"/>
                    </a:lnTo>
                    <a:lnTo>
                      <a:pt x="210" y="22"/>
                    </a:lnTo>
                    <a:lnTo>
                      <a:pt x="212" y="22"/>
                    </a:lnTo>
                    <a:lnTo>
                      <a:pt x="216" y="22"/>
                    </a:lnTo>
                    <a:lnTo>
                      <a:pt x="220" y="22"/>
                    </a:lnTo>
                    <a:lnTo>
                      <a:pt x="224" y="22"/>
                    </a:lnTo>
                    <a:lnTo>
                      <a:pt x="224" y="26"/>
                    </a:lnTo>
                    <a:lnTo>
                      <a:pt x="224" y="30"/>
                    </a:lnTo>
                    <a:lnTo>
                      <a:pt x="224" y="34"/>
                    </a:lnTo>
                    <a:lnTo>
                      <a:pt x="220" y="34"/>
                    </a:lnTo>
                    <a:lnTo>
                      <a:pt x="220" y="38"/>
                    </a:lnTo>
                    <a:lnTo>
                      <a:pt x="224" y="42"/>
                    </a:lnTo>
                    <a:lnTo>
                      <a:pt x="224" y="46"/>
                    </a:lnTo>
                    <a:lnTo>
                      <a:pt x="224" y="50"/>
                    </a:lnTo>
                    <a:lnTo>
                      <a:pt x="220" y="52"/>
                    </a:lnTo>
                    <a:lnTo>
                      <a:pt x="220" y="56"/>
                    </a:lnTo>
                    <a:lnTo>
                      <a:pt x="220" y="60"/>
                    </a:lnTo>
                    <a:lnTo>
                      <a:pt x="220" y="64"/>
                    </a:lnTo>
                    <a:lnTo>
                      <a:pt x="220" y="68"/>
                    </a:lnTo>
                    <a:lnTo>
                      <a:pt x="224" y="72"/>
                    </a:lnTo>
                    <a:lnTo>
                      <a:pt x="224" y="76"/>
                    </a:lnTo>
                    <a:lnTo>
                      <a:pt x="224" y="78"/>
                    </a:lnTo>
                    <a:lnTo>
                      <a:pt x="224" y="90"/>
                    </a:lnTo>
                    <a:lnTo>
                      <a:pt x="224" y="94"/>
                    </a:lnTo>
                    <a:lnTo>
                      <a:pt x="224" y="98"/>
                    </a:lnTo>
                    <a:lnTo>
                      <a:pt x="224" y="102"/>
                    </a:lnTo>
                    <a:lnTo>
                      <a:pt x="224" y="106"/>
                    </a:lnTo>
                    <a:lnTo>
                      <a:pt x="224" y="112"/>
                    </a:lnTo>
                    <a:lnTo>
                      <a:pt x="224" y="116"/>
                    </a:lnTo>
                    <a:lnTo>
                      <a:pt x="224" y="120"/>
                    </a:lnTo>
                    <a:lnTo>
                      <a:pt x="224" y="124"/>
                    </a:lnTo>
                    <a:lnTo>
                      <a:pt x="224" y="132"/>
                    </a:lnTo>
                    <a:lnTo>
                      <a:pt x="224" y="142"/>
                    </a:lnTo>
                    <a:lnTo>
                      <a:pt x="224" y="150"/>
                    </a:lnTo>
                    <a:lnTo>
                      <a:pt x="224" y="154"/>
                    </a:lnTo>
                    <a:lnTo>
                      <a:pt x="224" y="162"/>
                    </a:lnTo>
                    <a:lnTo>
                      <a:pt x="224" y="168"/>
                    </a:lnTo>
                    <a:lnTo>
                      <a:pt x="224" y="176"/>
                    </a:lnTo>
                    <a:lnTo>
                      <a:pt x="224" y="198"/>
                    </a:lnTo>
                    <a:lnTo>
                      <a:pt x="224" y="202"/>
                    </a:lnTo>
                    <a:lnTo>
                      <a:pt x="224" y="222"/>
                    </a:lnTo>
                    <a:lnTo>
                      <a:pt x="224" y="238"/>
                    </a:lnTo>
                    <a:lnTo>
                      <a:pt x="220" y="238"/>
                    </a:lnTo>
                    <a:lnTo>
                      <a:pt x="216" y="238"/>
                    </a:lnTo>
                    <a:lnTo>
                      <a:pt x="212" y="238"/>
                    </a:lnTo>
                    <a:lnTo>
                      <a:pt x="210" y="238"/>
                    </a:lnTo>
                    <a:lnTo>
                      <a:pt x="210" y="246"/>
                    </a:lnTo>
                    <a:lnTo>
                      <a:pt x="202" y="242"/>
                    </a:lnTo>
                    <a:lnTo>
                      <a:pt x="194" y="238"/>
                    </a:lnTo>
                    <a:lnTo>
                      <a:pt x="186" y="232"/>
                    </a:lnTo>
                    <a:lnTo>
                      <a:pt x="180" y="228"/>
                    </a:lnTo>
                    <a:lnTo>
                      <a:pt x="172" y="224"/>
                    </a:lnTo>
                    <a:lnTo>
                      <a:pt x="168" y="222"/>
                    </a:lnTo>
                    <a:lnTo>
                      <a:pt x="156" y="218"/>
                    </a:lnTo>
                    <a:lnTo>
                      <a:pt x="150" y="210"/>
                    </a:lnTo>
                    <a:lnTo>
                      <a:pt x="142" y="206"/>
                    </a:lnTo>
                    <a:lnTo>
                      <a:pt x="138" y="202"/>
                    </a:lnTo>
                    <a:lnTo>
                      <a:pt x="134" y="202"/>
                    </a:lnTo>
                    <a:lnTo>
                      <a:pt x="130" y="198"/>
                    </a:lnTo>
                    <a:lnTo>
                      <a:pt x="124" y="194"/>
                    </a:lnTo>
                    <a:lnTo>
                      <a:pt x="120" y="192"/>
                    </a:lnTo>
                    <a:lnTo>
                      <a:pt x="108" y="188"/>
                    </a:lnTo>
                    <a:lnTo>
                      <a:pt x="100" y="180"/>
                    </a:lnTo>
                    <a:lnTo>
                      <a:pt x="98" y="180"/>
                    </a:lnTo>
                    <a:lnTo>
                      <a:pt x="86" y="184"/>
                    </a:lnTo>
                    <a:lnTo>
                      <a:pt x="82" y="184"/>
                    </a:lnTo>
                    <a:lnTo>
                      <a:pt x="82" y="188"/>
                    </a:lnTo>
                    <a:lnTo>
                      <a:pt x="78" y="188"/>
                    </a:lnTo>
                    <a:lnTo>
                      <a:pt x="74" y="192"/>
                    </a:lnTo>
                    <a:lnTo>
                      <a:pt x="72" y="192"/>
                    </a:lnTo>
                    <a:lnTo>
                      <a:pt x="72" y="194"/>
                    </a:lnTo>
                    <a:lnTo>
                      <a:pt x="68" y="188"/>
                    </a:lnTo>
                    <a:lnTo>
                      <a:pt x="64" y="184"/>
                    </a:lnTo>
                    <a:lnTo>
                      <a:pt x="60" y="184"/>
                    </a:lnTo>
                    <a:lnTo>
                      <a:pt x="56" y="180"/>
                    </a:lnTo>
                    <a:lnTo>
                      <a:pt x="52" y="180"/>
                    </a:lnTo>
                    <a:lnTo>
                      <a:pt x="48" y="180"/>
                    </a:lnTo>
                    <a:lnTo>
                      <a:pt x="44" y="180"/>
                    </a:lnTo>
                    <a:lnTo>
                      <a:pt x="42" y="176"/>
                    </a:lnTo>
                    <a:lnTo>
                      <a:pt x="38" y="176"/>
                    </a:lnTo>
                    <a:lnTo>
                      <a:pt x="38" y="168"/>
                    </a:lnTo>
                    <a:lnTo>
                      <a:pt x="34" y="162"/>
                    </a:lnTo>
                    <a:lnTo>
                      <a:pt x="30" y="162"/>
                    </a:lnTo>
                    <a:lnTo>
                      <a:pt x="26" y="162"/>
                    </a:lnTo>
                    <a:lnTo>
                      <a:pt x="22" y="158"/>
                    </a:lnTo>
                    <a:lnTo>
                      <a:pt x="18" y="158"/>
                    </a:lnTo>
                    <a:lnTo>
                      <a:pt x="18" y="162"/>
                    </a:lnTo>
                    <a:lnTo>
                      <a:pt x="16" y="158"/>
                    </a:lnTo>
                    <a:lnTo>
                      <a:pt x="16" y="154"/>
                    </a:lnTo>
                    <a:lnTo>
                      <a:pt x="12" y="154"/>
                    </a:lnTo>
                    <a:lnTo>
                      <a:pt x="12" y="150"/>
                    </a:lnTo>
                    <a:lnTo>
                      <a:pt x="12" y="146"/>
                    </a:lnTo>
                    <a:lnTo>
                      <a:pt x="12" y="142"/>
                    </a:lnTo>
                    <a:lnTo>
                      <a:pt x="8" y="138"/>
                    </a:lnTo>
                    <a:lnTo>
                      <a:pt x="4" y="132"/>
                    </a:lnTo>
                    <a:lnTo>
                      <a:pt x="4" y="128"/>
                    </a:lnTo>
                    <a:lnTo>
                      <a:pt x="8" y="124"/>
                    </a:lnTo>
                    <a:lnTo>
                      <a:pt x="12" y="120"/>
                    </a:lnTo>
                    <a:lnTo>
                      <a:pt x="12" y="116"/>
                    </a:lnTo>
                    <a:lnTo>
                      <a:pt x="8" y="116"/>
                    </a:lnTo>
                    <a:lnTo>
                      <a:pt x="8" y="112"/>
                    </a:lnTo>
                    <a:lnTo>
                      <a:pt x="8" y="108"/>
                    </a:lnTo>
                    <a:lnTo>
                      <a:pt x="8" y="106"/>
                    </a:lnTo>
                    <a:lnTo>
                      <a:pt x="12" y="102"/>
                    </a:lnTo>
                    <a:lnTo>
                      <a:pt x="12" y="98"/>
                    </a:lnTo>
                    <a:lnTo>
                      <a:pt x="8" y="94"/>
                    </a:lnTo>
                    <a:lnTo>
                      <a:pt x="8" y="90"/>
                    </a:lnTo>
                    <a:lnTo>
                      <a:pt x="8" y="86"/>
                    </a:lnTo>
                    <a:lnTo>
                      <a:pt x="8" y="82"/>
                    </a:lnTo>
                    <a:lnTo>
                      <a:pt x="8" y="78"/>
                    </a:lnTo>
                    <a:lnTo>
                      <a:pt x="8" y="76"/>
                    </a:lnTo>
                    <a:lnTo>
                      <a:pt x="8" y="72"/>
                    </a:lnTo>
                    <a:lnTo>
                      <a:pt x="8" y="68"/>
                    </a:lnTo>
                    <a:lnTo>
                      <a:pt x="8" y="64"/>
                    </a:lnTo>
                    <a:lnTo>
                      <a:pt x="4" y="64"/>
                    </a:lnTo>
                    <a:lnTo>
                      <a:pt x="4" y="60"/>
                    </a:lnTo>
                    <a:lnTo>
                      <a:pt x="0" y="56"/>
                    </a:lnTo>
                    <a:lnTo>
                      <a:pt x="4" y="56"/>
                    </a:lnTo>
                    <a:lnTo>
                      <a:pt x="8" y="52"/>
                    </a:lnTo>
                    <a:lnTo>
                      <a:pt x="12" y="52"/>
                    </a:lnTo>
                    <a:lnTo>
                      <a:pt x="12" y="50"/>
                    </a:lnTo>
                    <a:lnTo>
                      <a:pt x="16" y="46"/>
                    </a:lnTo>
                    <a:lnTo>
                      <a:pt x="16" y="42"/>
                    </a:lnTo>
                    <a:lnTo>
                      <a:pt x="16" y="38"/>
                    </a:lnTo>
                    <a:lnTo>
                      <a:pt x="16" y="34"/>
                    </a:lnTo>
                    <a:lnTo>
                      <a:pt x="12" y="34"/>
                    </a:lnTo>
                    <a:lnTo>
                      <a:pt x="12" y="30"/>
                    </a:lnTo>
                    <a:lnTo>
                      <a:pt x="16" y="26"/>
                    </a:lnTo>
                    <a:lnTo>
                      <a:pt x="18" y="26"/>
                    </a:lnTo>
                    <a:lnTo>
                      <a:pt x="22" y="22"/>
                    </a:lnTo>
                    <a:lnTo>
                      <a:pt x="22" y="20"/>
                    </a:lnTo>
                    <a:lnTo>
                      <a:pt x="26" y="20"/>
                    </a:lnTo>
                    <a:lnTo>
                      <a:pt x="30" y="16"/>
                    </a:lnTo>
                    <a:lnTo>
                      <a:pt x="34" y="16"/>
                    </a:lnTo>
                    <a:lnTo>
                      <a:pt x="34" y="12"/>
                    </a:lnTo>
                    <a:lnTo>
                      <a:pt x="34" y="8"/>
                    </a:lnTo>
                    <a:lnTo>
                      <a:pt x="34" y="4"/>
                    </a:lnTo>
                    <a:lnTo>
                      <a:pt x="34" y="0"/>
                    </a:lnTo>
                    <a:lnTo>
                      <a:pt x="34" y="4"/>
                    </a:lnTo>
                    <a:lnTo>
                      <a:pt x="38" y="4"/>
                    </a:lnTo>
                    <a:lnTo>
                      <a:pt x="42" y="4"/>
                    </a:lnTo>
                    <a:lnTo>
                      <a:pt x="42" y="8"/>
                    </a:lnTo>
                    <a:lnTo>
                      <a:pt x="44" y="8"/>
                    </a:lnTo>
                    <a:lnTo>
                      <a:pt x="48" y="8"/>
                    </a:lnTo>
                    <a:lnTo>
                      <a:pt x="52" y="8"/>
                    </a:lnTo>
                    <a:lnTo>
                      <a:pt x="56" y="8"/>
                    </a:lnTo>
                    <a:lnTo>
                      <a:pt x="56" y="4"/>
                    </a:lnTo>
                    <a:lnTo>
                      <a:pt x="60" y="4"/>
                    </a:lnTo>
                    <a:lnTo>
                      <a:pt x="60" y="8"/>
                    </a:lnTo>
                    <a:lnTo>
                      <a:pt x="64" y="8"/>
                    </a:lnTo>
                    <a:lnTo>
                      <a:pt x="68" y="8"/>
                    </a:lnTo>
                    <a:lnTo>
                      <a:pt x="68" y="8"/>
                    </a:lnTo>
                    <a:lnTo>
                      <a:pt x="68" y="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4" name="Freeform 154">
                <a:extLst>
                  <a:ext uri="{FF2B5EF4-FFF2-40B4-BE49-F238E27FC236}">
                    <a16:creationId xmlns:a16="http://schemas.microsoft.com/office/drawing/2014/main" id="{EF8AE571-22D4-4432-889C-75538BA8149B}"/>
                  </a:ext>
                </a:extLst>
              </p:cNvPr>
              <p:cNvSpPr>
                <a:spLocks noEditPoints="1"/>
              </p:cNvSpPr>
              <p:nvPr/>
            </p:nvSpPr>
            <p:spPr bwMode="auto">
              <a:xfrm>
                <a:off x="7484650" y="5040326"/>
                <a:ext cx="202202" cy="476062"/>
              </a:xfrm>
              <a:custGeom>
                <a:avLst/>
                <a:gdLst>
                  <a:gd name="T0" fmla="*/ 70 w 104"/>
                  <a:gd name="T1" fmla="*/ 26 h 242"/>
                  <a:gd name="T2" fmla="*/ 74 w 104"/>
                  <a:gd name="T3" fmla="*/ 152 h 242"/>
                  <a:gd name="T4" fmla="*/ 70 w 104"/>
                  <a:gd name="T5" fmla="*/ 168 h 242"/>
                  <a:gd name="T6" fmla="*/ 66 w 104"/>
                  <a:gd name="T7" fmla="*/ 182 h 242"/>
                  <a:gd name="T8" fmla="*/ 62 w 104"/>
                  <a:gd name="T9" fmla="*/ 194 h 242"/>
                  <a:gd name="T10" fmla="*/ 62 w 104"/>
                  <a:gd name="T11" fmla="*/ 208 h 242"/>
                  <a:gd name="T12" fmla="*/ 60 w 104"/>
                  <a:gd name="T13" fmla="*/ 220 h 242"/>
                  <a:gd name="T14" fmla="*/ 52 w 104"/>
                  <a:gd name="T15" fmla="*/ 232 h 242"/>
                  <a:gd name="T16" fmla="*/ 36 w 104"/>
                  <a:gd name="T17" fmla="*/ 236 h 242"/>
                  <a:gd name="T18" fmla="*/ 30 w 104"/>
                  <a:gd name="T19" fmla="*/ 242 h 242"/>
                  <a:gd name="T20" fmla="*/ 22 w 104"/>
                  <a:gd name="T21" fmla="*/ 236 h 242"/>
                  <a:gd name="T22" fmla="*/ 14 w 104"/>
                  <a:gd name="T23" fmla="*/ 236 h 242"/>
                  <a:gd name="T24" fmla="*/ 10 w 104"/>
                  <a:gd name="T25" fmla="*/ 224 h 242"/>
                  <a:gd name="T26" fmla="*/ 6 w 104"/>
                  <a:gd name="T27" fmla="*/ 208 h 242"/>
                  <a:gd name="T28" fmla="*/ 2 w 104"/>
                  <a:gd name="T29" fmla="*/ 198 h 242"/>
                  <a:gd name="T30" fmla="*/ 0 w 104"/>
                  <a:gd name="T31" fmla="*/ 186 h 242"/>
                  <a:gd name="T32" fmla="*/ 0 w 104"/>
                  <a:gd name="T33" fmla="*/ 172 h 242"/>
                  <a:gd name="T34" fmla="*/ 6 w 104"/>
                  <a:gd name="T35" fmla="*/ 164 h 242"/>
                  <a:gd name="T36" fmla="*/ 10 w 104"/>
                  <a:gd name="T37" fmla="*/ 152 h 242"/>
                  <a:gd name="T38" fmla="*/ 18 w 104"/>
                  <a:gd name="T39" fmla="*/ 138 h 242"/>
                  <a:gd name="T40" fmla="*/ 14 w 104"/>
                  <a:gd name="T41" fmla="*/ 130 h 242"/>
                  <a:gd name="T42" fmla="*/ 14 w 104"/>
                  <a:gd name="T43" fmla="*/ 116 h 242"/>
                  <a:gd name="T44" fmla="*/ 10 w 104"/>
                  <a:gd name="T45" fmla="*/ 104 h 242"/>
                  <a:gd name="T46" fmla="*/ 14 w 104"/>
                  <a:gd name="T47" fmla="*/ 94 h 242"/>
                  <a:gd name="T48" fmla="*/ 18 w 104"/>
                  <a:gd name="T49" fmla="*/ 82 h 242"/>
                  <a:gd name="T50" fmla="*/ 22 w 104"/>
                  <a:gd name="T51" fmla="*/ 74 h 242"/>
                  <a:gd name="T52" fmla="*/ 30 w 104"/>
                  <a:gd name="T53" fmla="*/ 74 h 242"/>
                  <a:gd name="T54" fmla="*/ 32 w 104"/>
                  <a:gd name="T55" fmla="*/ 70 h 242"/>
                  <a:gd name="T56" fmla="*/ 40 w 104"/>
                  <a:gd name="T57" fmla="*/ 70 h 242"/>
                  <a:gd name="T58" fmla="*/ 44 w 104"/>
                  <a:gd name="T59" fmla="*/ 70 h 242"/>
                  <a:gd name="T60" fmla="*/ 48 w 104"/>
                  <a:gd name="T61" fmla="*/ 60 h 242"/>
                  <a:gd name="T62" fmla="*/ 52 w 104"/>
                  <a:gd name="T63" fmla="*/ 64 h 242"/>
                  <a:gd name="T64" fmla="*/ 60 w 104"/>
                  <a:gd name="T65" fmla="*/ 52 h 242"/>
                  <a:gd name="T66" fmla="*/ 60 w 104"/>
                  <a:gd name="T67" fmla="*/ 52 h 242"/>
                  <a:gd name="T68" fmla="*/ 66 w 104"/>
                  <a:gd name="T69" fmla="*/ 48 h 242"/>
                  <a:gd name="T70" fmla="*/ 62 w 104"/>
                  <a:gd name="T71" fmla="*/ 44 h 242"/>
                  <a:gd name="T72" fmla="*/ 66 w 104"/>
                  <a:gd name="T73" fmla="*/ 40 h 242"/>
                  <a:gd name="T74" fmla="*/ 70 w 104"/>
                  <a:gd name="T75" fmla="*/ 30 h 242"/>
                  <a:gd name="T76" fmla="*/ 74 w 104"/>
                  <a:gd name="T77" fmla="*/ 30 h 242"/>
                  <a:gd name="T78" fmla="*/ 78 w 104"/>
                  <a:gd name="T79" fmla="*/ 18 h 242"/>
                  <a:gd name="T80" fmla="*/ 82 w 104"/>
                  <a:gd name="T81" fmla="*/ 10 h 242"/>
                  <a:gd name="T82" fmla="*/ 82 w 104"/>
                  <a:gd name="T83" fmla="*/ 4 h 242"/>
                  <a:gd name="T84" fmla="*/ 86 w 104"/>
                  <a:gd name="T85" fmla="*/ 8 h 242"/>
                  <a:gd name="T86" fmla="*/ 88 w 104"/>
                  <a:gd name="T87" fmla="*/ 10 h 242"/>
                  <a:gd name="T88" fmla="*/ 96 w 104"/>
                  <a:gd name="T89" fmla="*/ 18 h 242"/>
                  <a:gd name="T90" fmla="*/ 96 w 104"/>
                  <a:gd name="T91" fmla="*/ 26 h 242"/>
                  <a:gd name="T92" fmla="*/ 96 w 104"/>
                  <a:gd name="T93" fmla="*/ 40 h 242"/>
                  <a:gd name="T94" fmla="*/ 100 w 104"/>
                  <a:gd name="T95" fmla="*/ 48 h 242"/>
                  <a:gd name="T96" fmla="*/ 100 w 104"/>
                  <a:gd name="T97" fmla="*/ 64 h 242"/>
                  <a:gd name="T98" fmla="*/ 96 w 104"/>
                  <a:gd name="T99" fmla="*/ 66 h 242"/>
                  <a:gd name="T100" fmla="*/ 92 w 104"/>
                  <a:gd name="T101" fmla="*/ 66 h 242"/>
                  <a:gd name="T102" fmla="*/ 92 w 104"/>
                  <a:gd name="T103" fmla="*/ 82 h 242"/>
                  <a:gd name="T104" fmla="*/ 88 w 104"/>
                  <a:gd name="T105" fmla="*/ 94 h 242"/>
                  <a:gd name="T106" fmla="*/ 88 w 104"/>
                  <a:gd name="T107" fmla="*/ 108 h 242"/>
                  <a:gd name="T108" fmla="*/ 86 w 104"/>
                  <a:gd name="T109" fmla="*/ 122 h 242"/>
                  <a:gd name="T110" fmla="*/ 82 w 104"/>
                  <a:gd name="T111" fmla="*/ 134 h 242"/>
                  <a:gd name="T112" fmla="*/ 78 w 104"/>
                  <a:gd name="T113" fmla="*/ 146 h 242"/>
                  <a:gd name="T114" fmla="*/ 74 w 104"/>
                  <a:gd name="T115" fmla="*/ 150 h 242"/>
                  <a:gd name="T116" fmla="*/ 96 w 104"/>
                  <a:gd name="T117" fmla="*/ 9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4" h="242">
                    <a:moveTo>
                      <a:pt x="70" y="26"/>
                    </a:moveTo>
                    <a:lnTo>
                      <a:pt x="70" y="22"/>
                    </a:lnTo>
                    <a:lnTo>
                      <a:pt x="74" y="26"/>
                    </a:lnTo>
                    <a:lnTo>
                      <a:pt x="70" y="26"/>
                    </a:lnTo>
                    <a:lnTo>
                      <a:pt x="70" y="26"/>
                    </a:lnTo>
                    <a:lnTo>
                      <a:pt x="70" y="26"/>
                    </a:lnTo>
                    <a:close/>
                    <a:moveTo>
                      <a:pt x="74" y="150"/>
                    </a:moveTo>
                    <a:lnTo>
                      <a:pt x="74" y="152"/>
                    </a:lnTo>
                    <a:lnTo>
                      <a:pt x="74" y="156"/>
                    </a:lnTo>
                    <a:lnTo>
                      <a:pt x="74" y="160"/>
                    </a:lnTo>
                    <a:lnTo>
                      <a:pt x="74" y="164"/>
                    </a:lnTo>
                    <a:lnTo>
                      <a:pt x="70" y="168"/>
                    </a:lnTo>
                    <a:lnTo>
                      <a:pt x="70" y="172"/>
                    </a:lnTo>
                    <a:lnTo>
                      <a:pt x="70" y="176"/>
                    </a:lnTo>
                    <a:lnTo>
                      <a:pt x="66" y="180"/>
                    </a:lnTo>
                    <a:lnTo>
                      <a:pt x="66" y="182"/>
                    </a:lnTo>
                    <a:lnTo>
                      <a:pt x="66" y="186"/>
                    </a:lnTo>
                    <a:lnTo>
                      <a:pt x="66" y="190"/>
                    </a:lnTo>
                    <a:lnTo>
                      <a:pt x="66" y="194"/>
                    </a:lnTo>
                    <a:lnTo>
                      <a:pt x="62" y="194"/>
                    </a:lnTo>
                    <a:lnTo>
                      <a:pt x="62" y="198"/>
                    </a:lnTo>
                    <a:lnTo>
                      <a:pt x="62" y="202"/>
                    </a:lnTo>
                    <a:lnTo>
                      <a:pt x="62" y="206"/>
                    </a:lnTo>
                    <a:lnTo>
                      <a:pt x="62" y="208"/>
                    </a:lnTo>
                    <a:lnTo>
                      <a:pt x="60" y="208"/>
                    </a:lnTo>
                    <a:lnTo>
                      <a:pt x="60" y="212"/>
                    </a:lnTo>
                    <a:lnTo>
                      <a:pt x="60" y="216"/>
                    </a:lnTo>
                    <a:lnTo>
                      <a:pt x="60" y="220"/>
                    </a:lnTo>
                    <a:lnTo>
                      <a:pt x="56" y="224"/>
                    </a:lnTo>
                    <a:lnTo>
                      <a:pt x="56" y="228"/>
                    </a:lnTo>
                    <a:lnTo>
                      <a:pt x="56" y="232"/>
                    </a:lnTo>
                    <a:lnTo>
                      <a:pt x="52" y="232"/>
                    </a:lnTo>
                    <a:lnTo>
                      <a:pt x="48" y="236"/>
                    </a:lnTo>
                    <a:lnTo>
                      <a:pt x="44" y="236"/>
                    </a:lnTo>
                    <a:lnTo>
                      <a:pt x="40" y="236"/>
                    </a:lnTo>
                    <a:lnTo>
                      <a:pt x="36" y="236"/>
                    </a:lnTo>
                    <a:lnTo>
                      <a:pt x="36" y="238"/>
                    </a:lnTo>
                    <a:lnTo>
                      <a:pt x="32" y="238"/>
                    </a:lnTo>
                    <a:lnTo>
                      <a:pt x="32" y="242"/>
                    </a:lnTo>
                    <a:lnTo>
                      <a:pt x="30" y="242"/>
                    </a:lnTo>
                    <a:lnTo>
                      <a:pt x="26" y="242"/>
                    </a:lnTo>
                    <a:lnTo>
                      <a:pt x="26" y="238"/>
                    </a:lnTo>
                    <a:lnTo>
                      <a:pt x="22" y="238"/>
                    </a:lnTo>
                    <a:lnTo>
                      <a:pt x="22" y="236"/>
                    </a:lnTo>
                    <a:lnTo>
                      <a:pt x="18" y="236"/>
                    </a:lnTo>
                    <a:lnTo>
                      <a:pt x="14" y="236"/>
                    </a:lnTo>
                    <a:lnTo>
                      <a:pt x="18" y="236"/>
                    </a:lnTo>
                    <a:lnTo>
                      <a:pt x="14" y="236"/>
                    </a:lnTo>
                    <a:lnTo>
                      <a:pt x="14" y="232"/>
                    </a:lnTo>
                    <a:lnTo>
                      <a:pt x="10" y="232"/>
                    </a:lnTo>
                    <a:lnTo>
                      <a:pt x="10" y="228"/>
                    </a:lnTo>
                    <a:lnTo>
                      <a:pt x="10" y="224"/>
                    </a:lnTo>
                    <a:lnTo>
                      <a:pt x="6" y="220"/>
                    </a:lnTo>
                    <a:lnTo>
                      <a:pt x="6" y="216"/>
                    </a:lnTo>
                    <a:lnTo>
                      <a:pt x="6" y="212"/>
                    </a:lnTo>
                    <a:lnTo>
                      <a:pt x="6" y="208"/>
                    </a:lnTo>
                    <a:lnTo>
                      <a:pt x="6" y="206"/>
                    </a:lnTo>
                    <a:lnTo>
                      <a:pt x="6" y="202"/>
                    </a:lnTo>
                    <a:lnTo>
                      <a:pt x="2" y="202"/>
                    </a:lnTo>
                    <a:lnTo>
                      <a:pt x="2" y="198"/>
                    </a:lnTo>
                    <a:lnTo>
                      <a:pt x="2" y="194"/>
                    </a:lnTo>
                    <a:lnTo>
                      <a:pt x="2" y="190"/>
                    </a:lnTo>
                    <a:lnTo>
                      <a:pt x="0" y="190"/>
                    </a:lnTo>
                    <a:lnTo>
                      <a:pt x="0" y="186"/>
                    </a:lnTo>
                    <a:lnTo>
                      <a:pt x="0" y="182"/>
                    </a:lnTo>
                    <a:lnTo>
                      <a:pt x="0" y="180"/>
                    </a:lnTo>
                    <a:lnTo>
                      <a:pt x="0" y="176"/>
                    </a:lnTo>
                    <a:lnTo>
                      <a:pt x="0" y="172"/>
                    </a:lnTo>
                    <a:lnTo>
                      <a:pt x="2" y="172"/>
                    </a:lnTo>
                    <a:lnTo>
                      <a:pt x="2" y="168"/>
                    </a:lnTo>
                    <a:lnTo>
                      <a:pt x="2" y="164"/>
                    </a:lnTo>
                    <a:lnTo>
                      <a:pt x="6" y="164"/>
                    </a:lnTo>
                    <a:lnTo>
                      <a:pt x="6" y="160"/>
                    </a:lnTo>
                    <a:lnTo>
                      <a:pt x="10" y="160"/>
                    </a:lnTo>
                    <a:lnTo>
                      <a:pt x="10" y="156"/>
                    </a:lnTo>
                    <a:lnTo>
                      <a:pt x="10" y="152"/>
                    </a:lnTo>
                    <a:lnTo>
                      <a:pt x="14" y="150"/>
                    </a:lnTo>
                    <a:lnTo>
                      <a:pt x="14" y="146"/>
                    </a:lnTo>
                    <a:lnTo>
                      <a:pt x="18" y="142"/>
                    </a:lnTo>
                    <a:lnTo>
                      <a:pt x="18" y="138"/>
                    </a:lnTo>
                    <a:lnTo>
                      <a:pt x="14" y="138"/>
                    </a:lnTo>
                    <a:lnTo>
                      <a:pt x="18" y="134"/>
                    </a:lnTo>
                    <a:lnTo>
                      <a:pt x="18" y="130"/>
                    </a:lnTo>
                    <a:lnTo>
                      <a:pt x="14" y="130"/>
                    </a:lnTo>
                    <a:lnTo>
                      <a:pt x="14" y="126"/>
                    </a:lnTo>
                    <a:lnTo>
                      <a:pt x="14" y="122"/>
                    </a:lnTo>
                    <a:lnTo>
                      <a:pt x="14" y="120"/>
                    </a:lnTo>
                    <a:lnTo>
                      <a:pt x="14" y="116"/>
                    </a:lnTo>
                    <a:lnTo>
                      <a:pt x="10" y="116"/>
                    </a:lnTo>
                    <a:lnTo>
                      <a:pt x="10" y="112"/>
                    </a:lnTo>
                    <a:lnTo>
                      <a:pt x="10" y="108"/>
                    </a:lnTo>
                    <a:lnTo>
                      <a:pt x="10" y="104"/>
                    </a:lnTo>
                    <a:lnTo>
                      <a:pt x="10" y="100"/>
                    </a:lnTo>
                    <a:lnTo>
                      <a:pt x="10" y="96"/>
                    </a:lnTo>
                    <a:lnTo>
                      <a:pt x="10" y="94"/>
                    </a:lnTo>
                    <a:lnTo>
                      <a:pt x="14" y="94"/>
                    </a:lnTo>
                    <a:lnTo>
                      <a:pt x="14" y="90"/>
                    </a:lnTo>
                    <a:lnTo>
                      <a:pt x="14" y="86"/>
                    </a:lnTo>
                    <a:lnTo>
                      <a:pt x="18" y="86"/>
                    </a:lnTo>
                    <a:lnTo>
                      <a:pt x="18" y="82"/>
                    </a:lnTo>
                    <a:lnTo>
                      <a:pt x="18" y="78"/>
                    </a:lnTo>
                    <a:lnTo>
                      <a:pt x="14" y="78"/>
                    </a:lnTo>
                    <a:lnTo>
                      <a:pt x="18" y="74"/>
                    </a:lnTo>
                    <a:lnTo>
                      <a:pt x="22" y="74"/>
                    </a:lnTo>
                    <a:lnTo>
                      <a:pt x="26" y="74"/>
                    </a:lnTo>
                    <a:lnTo>
                      <a:pt x="26" y="70"/>
                    </a:lnTo>
                    <a:lnTo>
                      <a:pt x="30" y="70"/>
                    </a:lnTo>
                    <a:lnTo>
                      <a:pt x="30" y="74"/>
                    </a:lnTo>
                    <a:lnTo>
                      <a:pt x="30" y="70"/>
                    </a:lnTo>
                    <a:lnTo>
                      <a:pt x="32" y="70"/>
                    </a:lnTo>
                    <a:lnTo>
                      <a:pt x="32" y="74"/>
                    </a:lnTo>
                    <a:lnTo>
                      <a:pt x="32" y="70"/>
                    </a:lnTo>
                    <a:lnTo>
                      <a:pt x="32" y="66"/>
                    </a:lnTo>
                    <a:lnTo>
                      <a:pt x="36" y="66"/>
                    </a:lnTo>
                    <a:lnTo>
                      <a:pt x="36" y="70"/>
                    </a:lnTo>
                    <a:lnTo>
                      <a:pt x="40" y="70"/>
                    </a:lnTo>
                    <a:lnTo>
                      <a:pt x="40" y="66"/>
                    </a:lnTo>
                    <a:lnTo>
                      <a:pt x="44" y="66"/>
                    </a:lnTo>
                    <a:lnTo>
                      <a:pt x="40" y="66"/>
                    </a:lnTo>
                    <a:lnTo>
                      <a:pt x="44" y="70"/>
                    </a:lnTo>
                    <a:lnTo>
                      <a:pt x="44" y="66"/>
                    </a:lnTo>
                    <a:lnTo>
                      <a:pt x="44" y="64"/>
                    </a:lnTo>
                    <a:lnTo>
                      <a:pt x="48" y="64"/>
                    </a:lnTo>
                    <a:lnTo>
                      <a:pt x="48" y="60"/>
                    </a:lnTo>
                    <a:lnTo>
                      <a:pt x="52" y="60"/>
                    </a:lnTo>
                    <a:lnTo>
                      <a:pt x="56" y="60"/>
                    </a:lnTo>
                    <a:lnTo>
                      <a:pt x="52" y="60"/>
                    </a:lnTo>
                    <a:lnTo>
                      <a:pt x="52" y="64"/>
                    </a:lnTo>
                    <a:lnTo>
                      <a:pt x="56" y="64"/>
                    </a:lnTo>
                    <a:lnTo>
                      <a:pt x="56" y="60"/>
                    </a:lnTo>
                    <a:lnTo>
                      <a:pt x="56" y="56"/>
                    </a:lnTo>
                    <a:lnTo>
                      <a:pt x="60" y="52"/>
                    </a:lnTo>
                    <a:lnTo>
                      <a:pt x="56" y="52"/>
                    </a:lnTo>
                    <a:lnTo>
                      <a:pt x="60" y="52"/>
                    </a:lnTo>
                    <a:lnTo>
                      <a:pt x="60" y="48"/>
                    </a:lnTo>
                    <a:lnTo>
                      <a:pt x="60" y="52"/>
                    </a:lnTo>
                    <a:lnTo>
                      <a:pt x="60" y="56"/>
                    </a:lnTo>
                    <a:lnTo>
                      <a:pt x="62" y="52"/>
                    </a:lnTo>
                    <a:lnTo>
                      <a:pt x="62" y="48"/>
                    </a:lnTo>
                    <a:lnTo>
                      <a:pt x="66" y="48"/>
                    </a:lnTo>
                    <a:lnTo>
                      <a:pt x="66" y="52"/>
                    </a:lnTo>
                    <a:lnTo>
                      <a:pt x="66" y="48"/>
                    </a:lnTo>
                    <a:lnTo>
                      <a:pt x="62" y="48"/>
                    </a:lnTo>
                    <a:lnTo>
                      <a:pt x="62" y="44"/>
                    </a:lnTo>
                    <a:lnTo>
                      <a:pt x="62" y="40"/>
                    </a:lnTo>
                    <a:lnTo>
                      <a:pt x="66" y="40"/>
                    </a:lnTo>
                    <a:lnTo>
                      <a:pt x="66" y="38"/>
                    </a:lnTo>
                    <a:lnTo>
                      <a:pt x="66" y="40"/>
                    </a:lnTo>
                    <a:lnTo>
                      <a:pt x="66" y="38"/>
                    </a:lnTo>
                    <a:lnTo>
                      <a:pt x="66" y="34"/>
                    </a:lnTo>
                    <a:lnTo>
                      <a:pt x="66" y="30"/>
                    </a:lnTo>
                    <a:lnTo>
                      <a:pt x="70" y="30"/>
                    </a:lnTo>
                    <a:lnTo>
                      <a:pt x="70" y="34"/>
                    </a:lnTo>
                    <a:lnTo>
                      <a:pt x="74" y="30"/>
                    </a:lnTo>
                    <a:lnTo>
                      <a:pt x="70" y="30"/>
                    </a:lnTo>
                    <a:lnTo>
                      <a:pt x="74" y="30"/>
                    </a:lnTo>
                    <a:lnTo>
                      <a:pt x="74" y="26"/>
                    </a:lnTo>
                    <a:lnTo>
                      <a:pt x="78" y="26"/>
                    </a:lnTo>
                    <a:lnTo>
                      <a:pt x="78" y="22"/>
                    </a:lnTo>
                    <a:lnTo>
                      <a:pt x="78" y="18"/>
                    </a:lnTo>
                    <a:lnTo>
                      <a:pt x="82" y="18"/>
                    </a:lnTo>
                    <a:lnTo>
                      <a:pt x="82" y="14"/>
                    </a:lnTo>
                    <a:lnTo>
                      <a:pt x="78" y="10"/>
                    </a:lnTo>
                    <a:lnTo>
                      <a:pt x="82" y="10"/>
                    </a:lnTo>
                    <a:lnTo>
                      <a:pt x="82" y="8"/>
                    </a:lnTo>
                    <a:lnTo>
                      <a:pt x="86" y="8"/>
                    </a:lnTo>
                    <a:lnTo>
                      <a:pt x="86" y="4"/>
                    </a:lnTo>
                    <a:lnTo>
                      <a:pt x="82" y="4"/>
                    </a:lnTo>
                    <a:lnTo>
                      <a:pt x="86" y="4"/>
                    </a:lnTo>
                    <a:lnTo>
                      <a:pt x="86" y="0"/>
                    </a:lnTo>
                    <a:lnTo>
                      <a:pt x="86" y="4"/>
                    </a:lnTo>
                    <a:lnTo>
                      <a:pt x="86" y="8"/>
                    </a:lnTo>
                    <a:lnTo>
                      <a:pt x="86" y="4"/>
                    </a:lnTo>
                    <a:lnTo>
                      <a:pt x="86" y="8"/>
                    </a:lnTo>
                    <a:lnTo>
                      <a:pt x="88" y="8"/>
                    </a:lnTo>
                    <a:lnTo>
                      <a:pt x="88" y="10"/>
                    </a:lnTo>
                    <a:lnTo>
                      <a:pt x="88" y="14"/>
                    </a:lnTo>
                    <a:lnTo>
                      <a:pt x="92" y="14"/>
                    </a:lnTo>
                    <a:lnTo>
                      <a:pt x="92" y="18"/>
                    </a:lnTo>
                    <a:lnTo>
                      <a:pt x="96" y="18"/>
                    </a:lnTo>
                    <a:lnTo>
                      <a:pt x="96" y="22"/>
                    </a:lnTo>
                    <a:lnTo>
                      <a:pt x="92" y="22"/>
                    </a:lnTo>
                    <a:lnTo>
                      <a:pt x="96" y="22"/>
                    </a:lnTo>
                    <a:lnTo>
                      <a:pt x="96" y="26"/>
                    </a:lnTo>
                    <a:lnTo>
                      <a:pt x="96" y="30"/>
                    </a:lnTo>
                    <a:lnTo>
                      <a:pt x="96" y="34"/>
                    </a:lnTo>
                    <a:lnTo>
                      <a:pt x="96" y="38"/>
                    </a:lnTo>
                    <a:lnTo>
                      <a:pt x="96" y="40"/>
                    </a:lnTo>
                    <a:lnTo>
                      <a:pt x="100" y="40"/>
                    </a:lnTo>
                    <a:lnTo>
                      <a:pt x="100" y="44"/>
                    </a:lnTo>
                    <a:lnTo>
                      <a:pt x="96" y="44"/>
                    </a:lnTo>
                    <a:lnTo>
                      <a:pt x="100" y="48"/>
                    </a:lnTo>
                    <a:lnTo>
                      <a:pt x="100" y="52"/>
                    </a:lnTo>
                    <a:lnTo>
                      <a:pt x="100" y="56"/>
                    </a:lnTo>
                    <a:lnTo>
                      <a:pt x="104" y="60"/>
                    </a:lnTo>
                    <a:lnTo>
                      <a:pt x="100" y="64"/>
                    </a:lnTo>
                    <a:lnTo>
                      <a:pt x="100" y="66"/>
                    </a:lnTo>
                    <a:lnTo>
                      <a:pt x="100" y="70"/>
                    </a:lnTo>
                    <a:lnTo>
                      <a:pt x="96" y="70"/>
                    </a:lnTo>
                    <a:lnTo>
                      <a:pt x="96" y="66"/>
                    </a:lnTo>
                    <a:lnTo>
                      <a:pt x="92" y="64"/>
                    </a:lnTo>
                    <a:lnTo>
                      <a:pt x="88" y="64"/>
                    </a:lnTo>
                    <a:lnTo>
                      <a:pt x="88" y="66"/>
                    </a:lnTo>
                    <a:lnTo>
                      <a:pt x="92" y="66"/>
                    </a:lnTo>
                    <a:lnTo>
                      <a:pt x="92" y="70"/>
                    </a:lnTo>
                    <a:lnTo>
                      <a:pt x="92" y="74"/>
                    </a:lnTo>
                    <a:lnTo>
                      <a:pt x="92" y="78"/>
                    </a:lnTo>
                    <a:lnTo>
                      <a:pt x="92" y="82"/>
                    </a:lnTo>
                    <a:lnTo>
                      <a:pt x="92" y="86"/>
                    </a:lnTo>
                    <a:lnTo>
                      <a:pt x="88" y="86"/>
                    </a:lnTo>
                    <a:lnTo>
                      <a:pt x="88" y="90"/>
                    </a:lnTo>
                    <a:lnTo>
                      <a:pt x="88" y="94"/>
                    </a:lnTo>
                    <a:lnTo>
                      <a:pt x="88" y="96"/>
                    </a:lnTo>
                    <a:lnTo>
                      <a:pt x="88" y="100"/>
                    </a:lnTo>
                    <a:lnTo>
                      <a:pt x="88" y="104"/>
                    </a:lnTo>
                    <a:lnTo>
                      <a:pt x="88" y="108"/>
                    </a:lnTo>
                    <a:lnTo>
                      <a:pt x="86" y="112"/>
                    </a:lnTo>
                    <a:lnTo>
                      <a:pt x="86" y="116"/>
                    </a:lnTo>
                    <a:lnTo>
                      <a:pt x="86" y="120"/>
                    </a:lnTo>
                    <a:lnTo>
                      <a:pt x="86" y="122"/>
                    </a:lnTo>
                    <a:lnTo>
                      <a:pt x="82" y="122"/>
                    </a:lnTo>
                    <a:lnTo>
                      <a:pt x="82" y="126"/>
                    </a:lnTo>
                    <a:lnTo>
                      <a:pt x="82" y="130"/>
                    </a:lnTo>
                    <a:lnTo>
                      <a:pt x="82" y="134"/>
                    </a:lnTo>
                    <a:lnTo>
                      <a:pt x="78" y="134"/>
                    </a:lnTo>
                    <a:lnTo>
                      <a:pt x="78" y="138"/>
                    </a:lnTo>
                    <a:lnTo>
                      <a:pt x="78" y="142"/>
                    </a:lnTo>
                    <a:lnTo>
                      <a:pt x="78" y="146"/>
                    </a:lnTo>
                    <a:lnTo>
                      <a:pt x="78" y="150"/>
                    </a:lnTo>
                    <a:lnTo>
                      <a:pt x="74" y="150"/>
                    </a:lnTo>
                    <a:lnTo>
                      <a:pt x="74" y="150"/>
                    </a:lnTo>
                    <a:lnTo>
                      <a:pt x="74" y="150"/>
                    </a:lnTo>
                    <a:close/>
                    <a:moveTo>
                      <a:pt x="92" y="90"/>
                    </a:moveTo>
                    <a:lnTo>
                      <a:pt x="92" y="86"/>
                    </a:lnTo>
                    <a:lnTo>
                      <a:pt x="96" y="86"/>
                    </a:lnTo>
                    <a:lnTo>
                      <a:pt x="96" y="90"/>
                    </a:lnTo>
                    <a:lnTo>
                      <a:pt x="92" y="90"/>
                    </a:lnTo>
                    <a:lnTo>
                      <a:pt x="92" y="90"/>
                    </a:lnTo>
                    <a:lnTo>
                      <a:pt x="92" y="9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5" name="Freeform 155">
                <a:extLst>
                  <a:ext uri="{FF2B5EF4-FFF2-40B4-BE49-F238E27FC236}">
                    <a16:creationId xmlns:a16="http://schemas.microsoft.com/office/drawing/2014/main" id="{C44B8D3B-2198-4D59-B3C2-37705A0B0726}"/>
                  </a:ext>
                </a:extLst>
              </p:cNvPr>
              <p:cNvSpPr>
                <a:spLocks noEditPoints="1"/>
              </p:cNvSpPr>
              <p:nvPr/>
            </p:nvSpPr>
            <p:spPr bwMode="auto">
              <a:xfrm>
                <a:off x="7193012" y="4957703"/>
                <a:ext cx="85547" cy="263604"/>
              </a:xfrm>
              <a:custGeom>
                <a:avLst/>
                <a:gdLst>
                  <a:gd name="T0" fmla="*/ 4 w 44"/>
                  <a:gd name="T1" fmla="*/ 78 h 134"/>
                  <a:gd name="T2" fmla="*/ 0 w 44"/>
                  <a:gd name="T3" fmla="*/ 72 h 134"/>
                  <a:gd name="T4" fmla="*/ 4 w 44"/>
                  <a:gd name="T5" fmla="*/ 68 h 134"/>
                  <a:gd name="T6" fmla="*/ 4 w 44"/>
                  <a:gd name="T7" fmla="*/ 60 h 134"/>
                  <a:gd name="T8" fmla="*/ 4 w 44"/>
                  <a:gd name="T9" fmla="*/ 56 h 134"/>
                  <a:gd name="T10" fmla="*/ 10 w 44"/>
                  <a:gd name="T11" fmla="*/ 52 h 134"/>
                  <a:gd name="T12" fmla="*/ 10 w 44"/>
                  <a:gd name="T13" fmla="*/ 48 h 134"/>
                  <a:gd name="T14" fmla="*/ 10 w 44"/>
                  <a:gd name="T15" fmla="*/ 48 h 134"/>
                  <a:gd name="T16" fmla="*/ 6 w 44"/>
                  <a:gd name="T17" fmla="*/ 38 h 134"/>
                  <a:gd name="T18" fmla="*/ 10 w 44"/>
                  <a:gd name="T19" fmla="*/ 30 h 134"/>
                  <a:gd name="T20" fmla="*/ 6 w 44"/>
                  <a:gd name="T21" fmla="*/ 26 h 134"/>
                  <a:gd name="T22" fmla="*/ 10 w 44"/>
                  <a:gd name="T23" fmla="*/ 22 h 134"/>
                  <a:gd name="T24" fmla="*/ 14 w 44"/>
                  <a:gd name="T25" fmla="*/ 20 h 134"/>
                  <a:gd name="T26" fmla="*/ 10 w 44"/>
                  <a:gd name="T27" fmla="*/ 16 h 134"/>
                  <a:gd name="T28" fmla="*/ 6 w 44"/>
                  <a:gd name="T29" fmla="*/ 12 h 134"/>
                  <a:gd name="T30" fmla="*/ 6 w 44"/>
                  <a:gd name="T31" fmla="*/ 4 h 134"/>
                  <a:gd name="T32" fmla="*/ 6 w 44"/>
                  <a:gd name="T33" fmla="*/ 4 h 134"/>
                  <a:gd name="T34" fmla="*/ 4 w 44"/>
                  <a:gd name="T35" fmla="*/ 0 h 134"/>
                  <a:gd name="T36" fmla="*/ 4 w 44"/>
                  <a:gd name="T37" fmla="*/ 0 h 134"/>
                  <a:gd name="T38" fmla="*/ 10 w 44"/>
                  <a:gd name="T39" fmla="*/ 0 h 134"/>
                  <a:gd name="T40" fmla="*/ 14 w 44"/>
                  <a:gd name="T41" fmla="*/ 4 h 134"/>
                  <a:gd name="T42" fmla="*/ 18 w 44"/>
                  <a:gd name="T43" fmla="*/ 4 h 134"/>
                  <a:gd name="T44" fmla="*/ 18 w 44"/>
                  <a:gd name="T45" fmla="*/ 0 h 134"/>
                  <a:gd name="T46" fmla="*/ 26 w 44"/>
                  <a:gd name="T47" fmla="*/ 8 h 134"/>
                  <a:gd name="T48" fmla="*/ 26 w 44"/>
                  <a:gd name="T49" fmla="*/ 16 h 134"/>
                  <a:gd name="T50" fmla="*/ 26 w 44"/>
                  <a:gd name="T51" fmla="*/ 20 h 134"/>
                  <a:gd name="T52" fmla="*/ 26 w 44"/>
                  <a:gd name="T53" fmla="*/ 26 h 134"/>
                  <a:gd name="T54" fmla="*/ 30 w 44"/>
                  <a:gd name="T55" fmla="*/ 30 h 134"/>
                  <a:gd name="T56" fmla="*/ 34 w 44"/>
                  <a:gd name="T57" fmla="*/ 38 h 134"/>
                  <a:gd name="T58" fmla="*/ 26 w 44"/>
                  <a:gd name="T59" fmla="*/ 38 h 134"/>
                  <a:gd name="T60" fmla="*/ 26 w 44"/>
                  <a:gd name="T61" fmla="*/ 42 h 134"/>
                  <a:gd name="T62" fmla="*/ 22 w 44"/>
                  <a:gd name="T63" fmla="*/ 48 h 134"/>
                  <a:gd name="T64" fmla="*/ 26 w 44"/>
                  <a:gd name="T65" fmla="*/ 52 h 134"/>
                  <a:gd name="T66" fmla="*/ 26 w 44"/>
                  <a:gd name="T67" fmla="*/ 56 h 134"/>
                  <a:gd name="T68" fmla="*/ 26 w 44"/>
                  <a:gd name="T69" fmla="*/ 68 h 134"/>
                  <a:gd name="T70" fmla="*/ 30 w 44"/>
                  <a:gd name="T71" fmla="*/ 72 h 134"/>
                  <a:gd name="T72" fmla="*/ 40 w 44"/>
                  <a:gd name="T73" fmla="*/ 82 h 134"/>
                  <a:gd name="T74" fmla="*/ 44 w 44"/>
                  <a:gd name="T75" fmla="*/ 94 h 134"/>
                  <a:gd name="T76" fmla="*/ 44 w 44"/>
                  <a:gd name="T77" fmla="*/ 102 h 134"/>
                  <a:gd name="T78" fmla="*/ 44 w 44"/>
                  <a:gd name="T79" fmla="*/ 112 h 134"/>
                  <a:gd name="T80" fmla="*/ 40 w 44"/>
                  <a:gd name="T81" fmla="*/ 116 h 134"/>
                  <a:gd name="T82" fmla="*/ 38 w 44"/>
                  <a:gd name="T83" fmla="*/ 124 h 134"/>
                  <a:gd name="T84" fmla="*/ 38 w 44"/>
                  <a:gd name="T85" fmla="*/ 124 h 134"/>
                  <a:gd name="T86" fmla="*/ 38 w 44"/>
                  <a:gd name="T87" fmla="*/ 132 h 134"/>
                  <a:gd name="T88" fmla="*/ 34 w 44"/>
                  <a:gd name="T89" fmla="*/ 132 h 134"/>
                  <a:gd name="T90" fmla="*/ 34 w 44"/>
                  <a:gd name="T91" fmla="*/ 128 h 134"/>
                  <a:gd name="T92" fmla="*/ 30 w 44"/>
                  <a:gd name="T93" fmla="*/ 124 h 134"/>
                  <a:gd name="T94" fmla="*/ 26 w 44"/>
                  <a:gd name="T95" fmla="*/ 120 h 134"/>
                  <a:gd name="T96" fmla="*/ 26 w 44"/>
                  <a:gd name="T97" fmla="*/ 116 h 134"/>
                  <a:gd name="T98" fmla="*/ 22 w 44"/>
                  <a:gd name="T99" fmla="*/ 112 h 134"/>
                  <a:gd name="T100" fmla="*/ 22 w 44"/>
                  <a:gd name="T101" fmla="*/ 108 h 134"/>
                  <a:gd name="T102" fmla="*/ 26 w 44"/>
                  <a:gd name="T103" fmla="*/ 104 h 134"/>
                  <a:gd name="T104" fmla="*/ 26 w 44"/>
                  <a:gd name="T105" fmla="*/ 102 h 134"/>
                  <a:gd name="T106" fmla="*/ 26 w 44"/>
                  <a:gd name="T107" fmla="*/ 98 h 134"/>
                  <a:gd name="T108" fmla="*/ 26 w 44"/>
                  <a:gd name="T109" fmla="*/ 90 h 134"/>
                  <a:gd name="T110" fmla="*/ 22 w 44"/>
                  <a:gd name="T111" fmla="*/ 86 h 134"/>
                  <a:gd name="T112" fmla="*/ 14 w 44"/>
                  <a:gd name="T113" fmla="*/ 86 h 134"/>
                  <a:gd name="T114" fmla="*/ 6 w 44"/>
                  <a:gd name="T115" fmla="*/ 78 h 134"/>
                  <a:gd name="T116" fmla="*/ 26 w 44"/>
                  <a:gd name="T117" fmla="*/ 46 h 134"/>
                  <a:gd name="T118" fmla="*/ 30 w 44"/>
                  <a:gd name="T119" fmla="*/ 4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 h="134">
                    <a:moveTo>
                      <a:pt x="6" y="78"/>
                    </a:moveTo>
                    <a:lnTo>
                      <a:pt x="6" y="78"/>
                    </a:lnTo>
                    <a:lnTo>
                      <a:pt x="6" y="78"/>
                    </a:lnTo>
                    <a:lnTo>
                      <a:pt x="6" y="78"/>
                    </a:lnTo>
                    <a:lnTo>
                      <a:pt x="6" y="78"/>
                    </a:lnTo>
                    <a:lnTo>
                      <a:pt x="4" y="78"/>
                    </a:lnTo>
                    <a:lnTo>
                      <a:pt x="4" y="76"/>
                    </a:lnTo>
                    <a:lnTo>
                      <a:pt x="4" y="76"/>
                    </a:lnTo>
                    <a:lnTo>
                      <a:pt x="0" y="72"/>
                    </a:lnTo>
                    <a:lnTo>
                      <a:pt x="0" y="72"/>
                    </a:lnTo>
                    <a:lnTo>
                      <a:pt x="0" y="72"/>
                    </a:lnTo>
                    <a:lnTo>
                      <a:pt x="0" y="72"/>
                    </a:lnTo>
                    <a:lnTo>
                      <a:pt x="0" y="72"/>
                    </a:lnTo>
                    <a:lnTo>
                      <a:pt x="0" y="72"/>
                    </a:lnTo>
                    <a:lnTo>
                      <a:pt x="4" y="72"/>
                    </a:lnTo>
                    <a:lnTo>
                      <a:pt x="4" y="72"/>
                    </a:lnTo>
                    <a:lnTo>
                      <a:pt x="4" y="68"/>
                    </a:lnTo>
                    <a:lnTo>
                      <a:pt x="4" y="68"/>
                    </a:lnTo>
                    <a:lnTo>
                      <a:pt x="4" y="64"/>
                    </a:lnTo>
                    <a:lnTo>
                      <a:pt x="4" y="64"/>
                    </a:lnTo>
                    <a:lnTo>
                      <a:pt x="4" y="64"/>
                    </a:lnTo>
                    <a:lnTo>
                      <a:pt x="4" y="60"/>
                    </a:lnTo>
                    <a:lnTo>
                      <a:pt x="4" y="60"/>
                    </a:lnTo>
                    <a:lnTo>
                      <a:pt x="4" y="60"/>
                    </a:lnTo>
                    <a:lnTo>
                      <a:pt x="4" y="60"/>
                    </a:lnTo>
                    <a:lnTo>
                      <a:pt x="4" y="60"/>
                    </a:lnTo>
                    <a:lnTo>
                      <a:pt x="4" y="60"/>
                    </a:lnTo>
                    <a:lnTo>
                      <a:pt x="4" y="60"/>
                    </a:lnTo>
                    <a:lnTo>
                      <a:pt x="4" y="60"/>
                    </a:lnTo>
                    <a:lnTo>
                      <a:pt x="4" y="56"/>
                    </a:lnTo>
                    <a:lnTo>
                      <a:pt x="4" y="52"/>
                    </a:lnTo>
                    <a:lnTo>
                      <a:pt x="4" y="52"/>
                    </a:lnTo>
                    <a:lnTo>
                      <a:pt x="6" y="52"/>
                    </a:lnTo>
                    <a:lnTo>
                      <a:pt x="6" y="52"/>
                    </a:lnTo>
                    <a:lnTo>
                      <a:pt x="6" y="52"/>
                    </a:lnTo>
                    <a:lnTo>
                      <a:pt x="10" y="52"/>
                    </a:lnTo>
                    <a:lnTo>
                      <a:pt x="10" y="52"/>
                    </a:lnTo>
                    <a:lnTo>
                      <a:pt x="10" y="52"/>
                    </a:lnTo>
                    <a:lnTo>
                      <a:pt x="10" y="48"/>
                    </a:lnTo>
                    <a:lnTo>
                      <a:pt x="10" y="48"/>
                    </a:lnTo>
                    <a:lnTo>
                      <a:pt x="10" y="48"/>
                    </a:lnTo>
                    <a:lnTo>
                      <a:pt x="10" y="48"/>
                    </a:lnTo>
                    <a:lnTo>
                      <a:pt x="10" y="48"/>
                    </a:lnTo>
                    <a:lnTo>
                      <a:pt x="10" y="48"/>
                    </a:lnTo>
                    <a:lnTo>
                      <a:pt x="10" y="48"/>
                    </a:lnTo>
                    <a:lnTo>
                      <a:pt x="10" y="48"/>
                    </a:lnTo>
                    <a:lnTo>
                      <a:pt x="10" y="48"/>
                    </a:lnTo>
                    <a:lnTo>
                      <a:pt x="10" y="48"/>
                    </a:lnTo>
                    <a:lnTo>
                      <a:pt x="6" y="46"/>
                    </a:lnTo>
                    <a:lnTo>
                      <a:pt x="6" y="46"/>
                    </a:lnTo>
                    <a:lnTo>
                      <a:pt x="6" y="46"/>
                    </a:lnTo>
                    <a:lnTo>
                      <a:pt x="6" y="42"/>
                    </a:lnTo>
                    <a:lnTo>
                      <a:pt x="6" y="38"/>
                    </a:lnTo>
                    <a:lnTo>
                      <a:pt x="6" y="38"/>
                    </a:lnTo>
                    <a:lnTo>
                      <a:pt x="6" y="38"/>
                    </a:lnTo>
                    <a:lnTo>
                      <a:pt x="6" y="38"/>
                    </a:lnTo>
                    <a:lnTo>
                      <a:pt x="6" y="34"/>
                    </a:lnTo>
                    <a:lnTo>
                      <a:pt x="6" y="34"/>
                    </a:lnTo>
                    <a:lnTo>
                      <a:pt x="6" y="34"/>
                    </a:lnTo>
                    <a:lnTo>
                      <a:pt x="10" y="30"/>
                    </a:lnTo>
                    <a:lnTo>
                      <a:pt x="10" y="30"/>
                    </a:lnTo>
                    <a:lnTo>
                      <a:pt x="10" y="30"/>
                    </a:lnTo>
                    <a:lnTo>
                      <a:pt x="10" y="30"/>
                    </a:lnTo>
                    <a:lnTo>
                      <a:pt x="10" y="30"/>
                    </a:lnTo>
                    <a:lnTo>
                      <a:pt x="10" y="26"/>
                    </a:lnTo>
                    <a:lnTo>
                      <a:pt x="6" y="26"/>
                    </a:lnTo>
                    <a:lnTo>
                      <a:pt x="6" y="22"/>
                    </a:lnTo>
                    <a:lnTo>
                      <a:pt x="10" y="22"/>
                    </a:lnTo>
                    <a:lnTo>
                      <a:pt x="10" y="22"/>
                    </a:lnTo>
                    <a:lnTo>
                      <a:pt x="10" y="22"/>
                    </a:lnTo>
                    <a:lnTo>
                      <a:pt x="10" y="22"/>
                    </a:lnTo>
                    <a:lnTo>
                      <a:pt x="10" y="22"/>
                    </a:lnTo>
                    <a:lnTo>
                      <a:pt x="10" y="22"/>
                    </a:lnTo>
                    <a:lnTo>
                      <a:pt x="10" y="22"/>
                    </a:lnTo>
                    <a:lnTo>
                      <a:pt x="14" y="20"/>
                    </a:lnTo>
                    <a:lnTo>
                      <a:pt x="14" y="20"/>
                    </a:lnTo>
                    <a:lnTo>
                      <a:pt x="14" y="20"/>
                    </a:lnTo>
                    <a:lnTo>
                      <a:pt x="14" y="20"/>
                    </a:lnTo>
                    <a:lnTo>
                      <a:pt x="14" y="20"/>
                    </a:lnTo>
                    <a:lnTo>
                      <a:pt x="14" y="20"/>
                    </a:lnTo>
                    <a:lnTo>
                      <a:pt x="14" y="20"/>
                    </a:lnTo>
                    <a:lnTo>
                      <a:pt x="10" y="16"/>
                    </a:lnTo>
                    <a:lnTo>
                      <a:pt x="10" y="16"/>
                    </a:lnTo>
                    <a:lnTo>
                      <a:pt x="10" y="16"/>
                    </a:lnTo>
                    <a:lnTo>
                      <a:pt x="10" y="16"/>
                    </a:lnTo>
                    <a:lnTo>
                      <a:pt x="10" y="16"/>
                    </a:lnTo>
                    <a:lnTo>
                      <a:pt x="10" y="12"/>
                    </a:lnTo>
                    <a:lnTo>
                      <a:pt x="10" y="12"/>
                    </a:lnTo>
                    <a:lnTo>
                      <a:pt x="10" y="12"/>
                    </a:lnTo>
                    <a:lnTo>
                      <a:pt x="6" y="12"/>
                    </a:lnTo>
                    <a:lnTo>
                      <a:pt x="6" y="8"/>
                    </a:lnTo>
                    <a:lnTo>
                      <a:pt x="10" y="8"/>
                    </a:lnTo>
                    <a:lnTo>
                      <a:pt x="6" y="8"/>
                    </a:lnTo>
                    <a:lnTo>
                      <a:pt x="6" y="4"/>
                    </a:lnTo>
                    <a:lnTo>
                      <a:pt x="6" y="4"/>
                    </a:lnTo>
                    <a:lnTo>
                      <a:pt x="6" y="4"/>
                    </a:lnTo>
                    <a:lnTo>
                      <a:pt x="6" y="4"/>
                    </a:lnTo>
                    <a:lnTo>
                      <a:pt x="6" y="4"/>
                    </a:lnTo>
                    <a:lnTo>
                      <a:pt x="6" y="4"/>
                    </a:lnTo>
                    <a:lnTo>
                      <a:pt x="6" y="4"/>
                    </a:lnTo>
                    <a:lnTo>
                      <a:pt x="6" y="4"/>
                    </a:lnTo>
                    <a:lnTo>
                      <a:pt x="6" y="4"/>
                    </a:lnTo>
                    <a:lnTo>
                      <a:pt x="6" y="4"/>
                    </a:lnTo>
                    <a:lnTo>
                      <a:pt x="4" y="4"/>
                    </a:lnTo>
                    <a:lnTo>
                      <a:pt x="4" y="4"/>
                    </a:lnTo>
                    <a:lnTo>
                      <a:pt x="4" y="0"/>
                    </a:lnTo>
                    <a:lnTo>
                      <a:pt x="4" y="0"/>
                    </a:lnTo>
                    <a:lnTo>
                      <a:pt x="4" y="0"/>
                    </a:lnTo>
                    <a:lnTo>
                      <a:pt x="4" y="0"/>
                    </a:lnTo>
                    <a:lnTo>
                      <a:pt x="4" y="0"/>
                    </a:lnTo>
                    <a:lnTo>
                      <a:pt x="4" y="0"/>
                    </a:lnTo>
                    <a:lnTo>
                      <a:pt x="4" y="0"/>
                    </a:lnTo>
                    <a:lnTo>
                      <a:pt x="4" y="0"/>
                    </a:lnTo>
                    <a:lnTo>
                      <a:pt x="4" y="0"/>
                    </a:lnTo>
                    <a:lnTo>
                      <a:pt x="6" y="0"/>
                    </a:lnTo>
                    <a:lnTo>
                      <a:pt x="6" y="0"/>
                    </a:lnTo>
                    <a:lnTo>
                      <a:pt x="6" y="0"/>
                    </a:lnTo>
                    <a:lnTo>
                      <a:pt x="6" y="0"/>
                    </a:lnTo>
                    <a:lnTo>
                      <a:pt x="10" y="0"/>
                    </a:lnTo>
                    <a:lnTo>
                      <a:pt x="10" y="0"/>
                    </a:lnTo>
                    <a:lnTo>
                      <a:pt x="10" y="4"/>
                    </a:lnTo>
                    <a:lnTo>
                      <a:pt x="10" y="4"/>
                    </a:lnTo>
                    <a:lnTo>
                      <a:pt x="10" y="4"/>
                    </a:lnTo>
                    <a:lnTo>
                      <a:pt x="10" y="4"/>
                    </a:lnTo>
                    <a:lnTo>
                      <a:pt x="10" y="4"/>
                    </a:lnTo>
                    <a:lnTo>
                      <a:pt x="14" y="4"/>
                    </a:lnTo>
                    <a:lnTo>
                      <a:pt x="18" y="4"/>
                    </a:lnTo>
                    <a:lnTo>
                      <a:pt x="18" y="4"/>
                    </a:lnTo>
                    <a:lnTo>
                      <a:pt x="18" y="4"/>
                    </a:lnTo>
                    <a:lnTo>
                      <a:pt x="18" y="4"/>
                    </a:lnTo>
                    <a:lnTo>
                      <a:pt x="18" y="4"/>
                    </a:lnTo>
                    <a:lnTo>
                      <a:pt x="18" y="4"/>
                    </a:lnTo>
                    <a:lnTo>
                      <a:pt x="18" y="0"/>
                    </a:lnTo>
                    <a:lnTo>
                      <a:pt x="18" y="0"/>
                    </a:lnTo>
                    <a:lnTo>
                      <a:pt x="18" y="0"/>
                    </a:lnTo>
                    <a:lnTo>
                      <a:pt x="18" y="0"/>
                    </a:lnTo>
                    <a:lnTo>
                      <a:pt x="18" y="0"/>
                    </a:lnTo>
                    <a:lnTo>
                      <a:pt x="18" y="0"/>
                    </a:lnTo>
                    <a:lnTo>
                      <a:pt x="22" y="0"/>
                    </a:lnTo>
                    <a:lnTo>
                      <a:pt x="22" y="4"/>
                    </a:lnTo>
                    <a:lnTo>
                      <a:pt x="22" y="4"/>
                    </a:lnTo>
                    <a:lnTo>
                      <a:pt x="22" y="4"/>
                    </a:lnTo>
                    <a:lnTo>
                      <a:pt x="22" y="8"/>
                    </a:lnTo>
                    <a:lnTo>
                      <a:pt x="26" y="8"/>
                    </a:lnTo>
                    <a:lnTo>
                      <a:pt x="26" y="8"/>
                    </a:lnTo>
                    <a:lnTo>
                      <a:pt x="26" y="8"/>
                    </a:lnTo>
                    <a:lnTo>
                      <a:pt x="26" y="8"/>
                    </a:lnTo>
                    <a:lnTo>
                      <a:pt x="26" y="12"/>
                    </a:lnTo>
                    <a:lnTo>
                      <a:pt x="26" y="16"/>
                    </a:lnTo>
                    <a:lnTo>
                      <a:pt x="26" y="16"/>
                    </a:lnTo>
                    <a:lnTo>
                      <a:pt x="26" y="16"/>
                    </a:lnTo>
                    <a:lnTo>
                      <a:pt x="26" y="20"/>
                    </a:lnTo>
                    <a:lnTo>
                      <a:pt x="26" y="20"/>
                    </a:lnTo>
                    <a:lnTo>
                      <a:pt x="26" y="20"/>
                    </a:lnTo>
                    <a:lnTo>
                      <a:pt x="26" y="20"/>
                    </a:lnTo>
                    <a:lnTo>
                      <a:pt x="26" y="20"/>
                    </a:lnTo>
                    <a:lnTo>
                      <a:pt x="30" y="20"/>
                    </a:lnTo>
                    <a:lnTo>
                      <a:pt x="30" y="20"/>
                    </a:lnTo>
                    <a:lnTo>
                      <a:pt x="30" y="22"/>
                    </a:lnTo>
                    <a:lnTo>
                      <a:pt x="30" y="22"/>
                    </a:lnTo>
                    <a:lnTo>
                      <a:pt x="26" y="26"/>
                    </a:lnTo>
                    <a:lnTo>
                      <a:pt x="26" y="26"/>
                    </a:lnTo>
                    <a:lnTo>
                      <a:pt x="26" y="26"/>
                    </a:lnTo>
                    <a:lnTo>
                      <a:pt x="26" y="26"/>
                    </a:lnTo>
                    <a:lnTo>
                      <a:pt x="26" y="26"/>
                    </a:lnTo>
                    <a:lnTo>
                      <a:pt x="26" y="30"/>
                    </a:lnTo>
                    <a:lnTo>
                      <a:pt x="26" y="30"/>
                    </a:lnTo>
                    <a:lnTo>
                      <a:pt x="30" y="30"/>
                    </a:lnTo>
                    <a:lnTo>
                      <a:pt x="30" y="34"/>
                    </a:lnTo>
                    <a:lnTo>
                      <a:pt x="30" y="34"/>
                    </a:lnTo>
                    <a:lnTo>
                      <a:pt x="30" y="34"/>
                    </a:lnTo>
                    <a:lnTo>
                      <a:pt x="34" y="34"/>
                    </a:lnTo>
                    <a:lnTo>
                      <a:pt x="34" y="34"/>
                    </a:lnTo>
                    <a:lnTo>
                      <a:pt x="34" y="38"/>
                    </a:lnTo>
                    <a:lnTo>
                      <a:pt x="34" y="38"/>
                    </a:lnTo>
                    <a:lnTo>
                      <a:pt x="30" y="38"/>
                    </a:lnTo>
                    <a:lnTo>
                      <a:pt x="30" y="38"/>
                    </a:lnTo>
                    <a:lnTo>
                      <a:pt x="26" y="38"/>
                    </a:lnTo>
                    <a:lnTo>
                      <a:pt x="26" y="38"/>
                    </a:lnTo>
                    <a:lnTo>
                      <a:pt x="26" y="38"/>
                    </a:lnTo>
                    <a:lnTo>
                      <a:pt x="26" y="38"/>
                    </a:lnTo>
                    <a:lnTo>
                      <a:pt x="26" y="38"/>
                    </a:lnTo>
                    <a:lnTo>
                      <a:pt x="26" y="38"/>
                    </a:lnTo>
                    <a:lnTo>
                      <a:pt x="26" y="42"/>
                    </a:lnTo>
                    <a:lnTo>
                      <a:pt x="26" y="42"/>
                    </a:lnTo>
                    <a:lnTo>
                      <a:pt x="26" y="42"/>
                    </a:lnTo>
                    <a:lnTo>
                      <a:pt x="26" y="42"/>
                    </a:lnTo>
                    <a:lnTo>
                      <a:pt x="26" y="46"/>
                    </a:lnTo>
                    <a:lnTo>
                      <a:pt x="26" y="46"/>
                    </a:lnTo>
                    <a:lnTo>
                      <a:pt x="22" y="46"/>
                    </a:lnTo>
                    <a:lnTo>
                      <a:pt x="22" y="46"/>
                    </a:lnTo>
                    <a:lnTo>
                      <a:pt x="22" y="48"/>
                    </a:lnTo>
                    <a:lnTo>
                      <a:pt x="22" y="48"/>
                    </a:lnTo>
                    <a:lnTo>
                      <a:pt x="22" y="48"/>
                    </a:lnTo>
                    <a:lnTo>
                      <a:pt x="26" y="48"/>
                    </a:lnTo>
                    <a:lnTo>
                      <a:pt x="26" y="52"/>
                    </a:lnTo>
                    <a:lnTo>
                      <a:pt x="26" y="52"/>
                    </a:lnTo>
                    <a:lnTo>
                      <a:pt x="26" y="52"/>
                    </a:lnTo>
                    <a:lnTo>
                      <a:pt x="26" y="52"/>
                    </a:lnTo>
                    <a:lnTo>
                      <a:pt x="26" y="56"/>
                    </a:lnTo>
                    <a:lnTo>
                      <a:pt x="26" y="56"/>
                    </a:lnTo>
                    <a:lnTo>
                      <a:pt x="26" y="56"/>
                    </a:lnTo>
                    <a:lnTo>
                      <a:pt x="26" y="56"/>
                    </a:lnTo>
                    <a:lnTo>
                      <a:pt x="26" y="56"/>
                    </a:lnTo>
                    <a:lnTo>
                      <a:pt x="26" y="60"/>
                    </a:lnTo>
                    <a:lnTo>
                      <a:pt x="26" y="60"/>
                    </a:lnTo>
                    <a:lnTo>
                      <a:pt x="26" y="60"/>
                    </a:lnTo>
                    <a:lnTo>
                      <a:pt x="26" y="60"/>
                    </a:lnTo>
                    <a:lnTo>
                      <a:pt x="26" y="64"/>
                    </a:lnTo>
                    <a:lnTo>
                      <a:pt x="26" y="68"/>
                    </a:lnTo>
                    <a:lnTo>
                      <a:pt x="26" y="68"/>
                    </a:lnTo>
                    <a:lnTo>
                      <a:pt x="26" y="68"/>
                    </a:lnTo>
                    <a:lnTo>
                      <a:pt x="26" y="68"/>
                    </a:lnTo>
                    <a:lnTo>
                      <a:pt x="30" y="72"/>
                    </a:lnTo>
                    <a:lnTo>
                      <a:pt x="30" y="72"/>
                    </a:lnTo>
                    <a:lnTo>
                      <a:pt x="30" y="72"/>
                    </a:lnTo>
                    <a:lnTo>
                      <a:pt x="30" y="72"/>
                    </a:lnTo>
                    <a:lnTo>
                      <a:pt x="34" y="72"/>
                    </a:lnTo>
                    <a:lnTo>
                      <a:pt x="34" y="76"/>
                    </a:lnTo>
                    <a:lnTo>
                      <a:pt x="38" y="76"/>
                    </a:lnTo>
                    <a:lnTo>
                      <a:pt x="40" y="82"/>
                    </a:lnTo>
                    <a:lnTo>
                      <a:pt x="40" y="82"/>
                    </a:lnTo>
                    <a:lnTo>
                      <a:pt x="40" y="82"/>
                    </a:lnTo>
                    <a:lnTo>
                      <a:pt x="40" y="82"/>
                    </a:lnTo>
                    <a:lnTo>
                      <a:pt x="44" y="90"/>
                    </a:lnTo>
                    <a:lnTo>
                      <a:pt x="44" y="90"/>
                    </a:lnTo>
                    <a:lnTo>
                      <a:pt x="44" y="90"/>
                    </a:lnTo>
                    <a:lnTo>
                      <a:pt x="44" y="94"/>
                    </a:lnTo>
                    <a:lnTo>
                      <a:pt x="44" y="94"/>
                    </a:lnTo>
                    <a:lnTo>
                      <a:pt x="44" y="94"/>
                    </a:lnTo>
                    <a:lnTo>
                      <a:pt x="44" y="98"/>
                    </a:lnTo>
                    <a:lnTo>
                      <a:pt x="44" y="98"/>
                    </a:lnTo>
                    <a:lnTo>
                      <a:pt x="44" y="102"/>
                    </a:lnTo>
                    <a:lnTo>
                      <a:pt x="44" y="102"/>
                    </a:lnTo>
                    <a:lnTo>
                      <a:pt x="44" y="104"/>
                    </a:lnTo>
                    <a:lnTo>
                      <a:pt x="44" y="104"/>
                    </a:lnTo>
                    <a:lnTo>
                      <a:pt x="44" y="104"/>
                    </a:lnTo>
                    <a:lnTo>
                      <a:pt x="44" y="104"/>
                    </a:lnTo>
                    <a:lnTo>
                      <a:pt x="44" y="112"/>
                    </a:lnTo>
                    <a:lnTo>
                      <a:pt x="44" y="112"/>
                    </a:lnTo>
                    <a:lnTo>
                      <a:pt x="44" y="116"/>
                    </a:lnTo>
                    <a:lnTo>
                      <a:pt x="44" y="116"/>
                    </a:lnTo>
                    <a:lnTo>
                      <a:pt x="44" y="116"/>
                    </a:lnTo>
                    <a:lnTo>
                      <a:pt x="40" y="116"/>
                    </a:lnTo>
                    <a:lnTo>
                      <a:pt x="40" y="116"/>
                    </a:lnTo>
                    <a:lnTo>
                      <a:pt x="40" y="116"/>
                    </a:lnTo>
                    <a:lnTo>
                      <a:pt x="38" y="116"/>
                    </a:lnTo>
                    <a:lnTo>
                      <a:pt x="38" y="116"/>
                    </a:lnTo>
                    <a:lnTo>
                      <a:pt x="38" y="120"/>
                    </a:lnTo>
                    <a:lnTo>
                      <a:pt x="38" y="120"/>
                    </a:lnTo>
                    <a:lnTo>
                      <a:pt x="38" y="120"/>
                    </a:lnTo>
                    <a:lnTo>
                      <a:pt x="38" y="124"/>
                    </a:lnTo>
                    <a:lnTo>
                      <a:pt x="34" y="124"/>
                    </a:lnTo>
                    <a:lnTo>
                      <a:pt x="34" y="124"/>
                    </a:lnTo>
                    <a:lnTo>
                      <a:pt x="34" y="124"/>
                    </a:lnTo>
                    <a:lnTo>
                      <a:pt x="38" y="124"/>
                    </a:lnTo>
                    <a:lnTo>
                      <a:pt x="38" y="124"/>
                    </a:lnTo>
                    <a:lnTo>
                      <a:pt x="38" y="124"/>
                    </a:lnTo>
                    <a:lnTo>
                      <a:pt x="38" y="128"/>
                    </a:lnTo>
                    <a:lnTo>
                      <a:pt x="38" y="128"/>
                    </a:lnTo>
                    <a:lnTo>
                      <a:pt x="38" y="128"/>
                    </a:lnTo>
                    <a:lnTo>
                      <a:pt x="38" y="132"/>
                    </a:lnTo>
                    <a:lnTo>
                      <a:pt x="38" y="132"/>
                    </a:lnTo>
                    <a:lnTo>
                      <a:pt x="38" y="132"/>
                    </a:lnTo>
                    <a:lnTo>
                      <a:pt x="38" y="132"/>
                    </a:lnTo>
                    <a:lnTo>
                      <a:pt x="38" y="134"/>
                    </a:lnTo>
                    <a:lnTo>
                      <a:pt x="38" y="134"/>
                    </a:lnTo>
                    <a:lnTo>
                      <a:pt x="34" y="134"/>
                    </a:lnTo>
                    <a:lnTo>
                      <a:pt x="34" y="134"/>
                    </a:lnTo>
                    <a:lnTo>
                      <a:pt x="34" y="132"/>
                    </a:lnTo>
                    <a:lnTo>
                      <a:pt x="34" y="132"/>
                    </a:lnTo>
                    <a:lnTo>
                      <a:pt x="34" y="132"/>
                    </a:lnTo>
                    <a:lnTo>
                      <a:pt x="34" y="132"/>
                    </a:lnTo>
                    <a:lnTo>
                      <a:pt x="34" y="132"/>
                    </a:lnTo>
                    <a:lnTo>
                      <a:pt x="34" y="128"/>
                    </a:lnTo>
                    <a:lnTo>
                      <a:pt x="34" y="128"/>
                    </a:lnTo>
                    <a:lnTo>
                      <a:pt x="34" y="128"/>
                    </a:lnTo>
                    <a:lnTo>
                      <a:pt x="34" y="128"/>
                    </a:lnTo>
                    <a:lnTo>
                      <a:pt x="34" y="128"/>
                    </a:lnTo>
                    <a:lnTo>
                      <a:pt x="34" y="128"/>
                    </a:lnTo>
                    <a:lnTo>
                      <a:pt x="30" y="124"/>
                    </a:lnTo>
                    <a:lnTo>
                      <a:pt x="30" y="124"/>
                    </a:lnTo>
                    <a:lnTo>
                      <a:pt x="30" y="124"/>
                    </a:lnTo>
                    <a:lnTo>
                      <a:pt x="30" y="120"/>
                    </a:lnTo>
                    <a:lnTo>
                      <a:pt x="26" y="120"/>
                    </a:lnTo>
                    <a:lnTo>
                      <a:pt x="26" y="120"/>
                    </a:lnTo>
                    <a:lnTo>
                      <a:pt x="26" y="120"/>
                    </a:lnTo>
                    <a:lnTo>
                      <a:pt x="26" y="120"/>
                    </a:lnTo>
                    <a:lnTo>
                      <a:pt x="26" y="120"/>
                    </a:lnTo>
                    <a:lnTo>
                      <a:pt x="26" y="120"/>
                    </a:lnTo>
                    <a:lnTo>
                      <a:pt x="26" y="120"/>
                    </a:lnTo>
                    <a:lnTo>
                      <a:pt x="26" y="120"/>
                    </a:lnTo>
                    <a:lnTo>
                      <a:pt x="26" y="116"/>
                    </a:lnTo>
                    <a:lnTo>
                      <a:pt x="26" y="116"/>
                    </a:lnTo>
                    <a:lnTo>
                      <a:pt x="26" y="116"/>
                    </a:lnTo>
                    <a:lnTo>
                      <a:pt x="26" y="116"/>
                    </a:lnTo>
                    <a:lnTo>
                      <a:pt x="26" y="116"/>
                    </a:lnTo>
                    <a:lnTo>
                      <a:pt x="22" y="112"/>
                    </a:lnTo>
                    <a:lnTo>
                      <a:pt x="22" y="112"/>
                    </a:lnTo>
                    <a:lnTo>
                      <a:pt x="22" y="112"/>
                    </a:lnTo>
                    <a:lnTo>
                      <a:pt x="22" y="112"/>
                    </a:lnTo>
                    <a:lnTo>
                      <a:pt x="22" y="112"/>
                    </a:lnTo>
                    <a:lnTo>
                      <a:pt x="22" y="112"/>
                    </a:lnTo>
                    <a:lnTo>
                      <a:pt x="22" y="108"/>
                    </a:lnTo>
                    <a:lnTo>
                      <a:pt x="22" y="108"/>
                    </a:lnTo>
                    <a:lnTo>
                      <a:pt x="22" y="108"/>
                    </a:lnTo>
                    <a:lnTo>
                      <a:pt x="22" y="108"/>
                    </a:lnTo>
                    <a:lnTo>
                      <a:pt x="22" y="108"/>
                    </a:lnTo>
                    <a:lnTo>
                      <a:pt x="22" y="108"/>
                    </a:lnTo>
                    <a:lnTo>
                      <a:pt x="26" y="108"/>
                    </a:lnTo>
                    <a:lnTo>
                      <a:pt x="26" y="104"/>
                    </a:lnTo>
                    <a:lnTo>
                      <a:pt x="26" y="104"/>
                    </a:lnTo>
                    <a:lnTo>
                      <a:pt x="26" y="104"/>
                    </a:lnTo>
                    <a:lnTo>
                      <a:pt x="26" y="104"/>
                    </a:lnTo>
                    <a:lnTo>
                      <a:pt x="26" y="104"/>
                    </a:lnTo>
                    <a:lnTo>
                      <a:pt x="26" y="102"/>
                    </a:lnTo>
                    <a:lnTo>
                      <a:pt x="26" y="102"/>
                    </a:lnTo>
                    <a:lnTo>
                      <a:pt x="26" y="102"/>
                    </a:lnTo>
                    <a:lnTo>
                      <a:pt x="26" y="102"/>
                    </a:lnTo>
                    <a:lnTo>
                      <a:pt x="26" y="102"/>
                    </a:lnTo>
                    <a:lnTo>
                      <a:pt x="26" y="102"/>
                    </a:lnTo>
                    <a:lnTo>
                      <a:pt x="26" y="102"/>
                    </a:lnTo>
                    <a:lnTo>
                      <a:pt x="26" y="102"/>
                    </a:lnTo>
                    <a:lnTo>
                      <a:pt x="26" y="98"/>
                    </a:lnTo>
                    <a:lnTo>
                      <a:pt x="26" y="98"/>
                    </a:lnTo>
                    <a:lnTo>
                      <a:pt x="26" y="94"/>
                    </a:lnTo>
                    <a:lnTo>
                      <a:pt x="26" y="94"/>
                    </a:lnTo>
                    <a:lnTo>
                      <a:pt x="26" y="90"/>
                    </a:lnTo>
                    <a:lnTo>
                      <a:pt x="26" y="90"/>
                    </a:lnTo>
                    <a:lnTo>
                      <a:pt x="26" y="90"/>
                    </a:lnTo>
                    <a:lnTo>
                      <a:pt x="26" y="90"/>
                    </a:lnTo>
                    <a:lnTo>
                      <a:pt x="26" y="86"/>
                    </a:lnTo>
                    <a:lnTo>
                      <a:pt x="26" y="86"/>
                    </a:lnTo>
                    <a:lnTo>
                      <a:pt x="26" y="86"/>
                    </a:lnTo>
                    <a:lnTo>
                      <a:pt x="26" y="86"/>
                    </a:lnTo>
                    <a:lnTo>
                      <a:pt x="22" y="86"/>
                    </a:lnTo>
                    <a:lnTo>
                      <a:pt x="22" y="86"/>
                    </a:lnTo>
                    <a:lnTo>
                      <a:pt x="22" y="86"/>
                    </a:lnTo>
                    <a:lnTo>
                      <a:pt x="18" y="86"/>
                    </a:lnTo>
                    <a:lnTo>
                      <a:pt x="14" y="86"/>
                    </a:lnTo>
                    <a:lnTo>
                      <a:pt x="14" y="86"/>
                    </a:lnTo>
                    <a:lnTo>
                      <a:pt x="14" y="86"/>
                    </a:lnTo>
                    <a:lnTo>
                      <a:pt x="10" y="86"/>
                    </a:lnTo>
                    <a:lnTo>
                      <a:pt x="10" y="82"/>
                    </a:lnTo>
                    <a:lnTo>
                      <a:pt x="10" y="82"/>
                    </a:lnTo>
                    <a:lnTo>
                      <a:pt x="6" y="82"/>
                    </a:lnTo>
                    <a:lnTo>
                      <a:pt x="6" y="78"/>
                    </a:lnTo>
                    <a:lnTo>
                      <a:pt x="6" y="78"/>
                    </a:lnTo>
                    <a:lnTo>
                      <a:pt x="6" y="78"/>
                    </a:lnTo>
                    <a:lnTo>
                      <a:pt x="6" y="78"/>
                    </a:lnTo>
                    <a:close/>
                    <a:moveTo>
                      <a:pt x="26" y="46"/>
                    </a:moveTo>
                    <a:lnTo>
                      <a:pt x="26" y="46"/>
                    </a:lnTo>
                    <a:lnTo>
                      <a:pt x="26" y="46"/>
                    </a:lnTo>
                    <a:lnTo>
                      <a:pt x="26" y="46"/>
                    </a:lnTo>
                    <a:lnTo>
                      <a:pt x="26" y="46"/>
                    </a:lnTo>
                    <a:lnTo>
                      <a:pt x="26" y="46"/>
                    </a:lnTo>
                    <a:close/>
                    <a:moveTo>
                      <a:pt x="30" y="46"/>
                    </a:moveTo>
                    <a:lnTo>
                      <a:pt x="30" y="46"/>
                    </a:lnTo>
                    <a:lnTo>
                      <a:pt x="30" y="46"/>
                    </a:lnTo>
                    <a:lnTo>
                      <a:pt x="30" y="46"/>
                    </a:lnTo>
                    <a:lnTo>
                      <a:pt x="30" y="46"/>
                    </a:lnTo>
                    <a:lnTo>
                      <a:pt x="30" y="46"/>
                    </a:lnTo>
                    <a:lnTo>
                      <a:pt x="30" y="46"/>
                    </a:lnTo>
                    <a:lnTo>
                      <a:pt x="30" y="4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6" name="Freeform 156">
                <a:extLst>
                  <a:ext uri="{FF2B5EF4-FFF2-40B4-BE49-F238E27FC236}">
                    <a16:creationId xmlns:a16="http://schemas.microsoft.com/office/drawing/2014/main" id="{AEF0EC35-8A3B-4F2C-801A-30D9163A111C}"/>
                  </a:ext>
                </a:extLst>
              </p:cNvPr>
              <p:cNvSpPr>
                <a:spLocks/>
              </p:cNvSpPr>
              <p:nvPr/>
            </p:nvSpPr>
            <p:spPr bwMode="auto">
              <a:xfrm>
                <a:off x="5960358" y="3785255"/>
                <a:ext cx="451066" cy="511471"/>
              </a:xfrm>
              <a:custGeom>
                <a:avLst/>
                <a:gdLst>
                  <a:gd name="T0" fmla="*/ 26 w 232"/>
                  <a:gd name="T1" fmla="*/ 226 h 260"/>
                  <a:gd name="T2" fmla="*/ 18 w 232"/>
                  <a:gd name="T3" fmla="*/ 224 h 260"/>
                  <a:gd name="T4" fmla="*/ 8 w 232"/>
                  <a:gd name="T5" fmla="*/ 224 h 260"/>
                  <a:gd name="T6" fmla="*/ 12 w 232"/>
                  <a:gd name="T7" fmla="*/ 208 h 260"/>
                  <a:gd name="T8" fmla="*/ 0 w 232"/>
                  <a:gd name="T9" fmla="*/ 200 h 260"/>
                  <a:gd name="T10" fmla="*/ 4 w 232"/>
                  <a:gd name="T11" fmla="*/ 190 h 260"/>
                  <a:gd name="T12" fmla="*/ 0 w 232"/>
                  <a:gd name="T13" fmla="*/ 182 h 260"/>
                  <a:gd name="T14" fmla="*/ 8 w 232"/>
                  <a:gd name="T15" fmla="*/ 168 h 260"/>
                  <a:gd name="T16" fmla="*/ 18 w 232"/>
                  <a:gd name="T17" fmla="*/ 174 h 260"/>
                  <a:gd name="T18" fmla="*/ 30 w 232"/>
                  <a:gd name="T19" fmla="*/ 170 h 260"/>
                  <a:gd name="T20" fmla="*/ 42 w 232"/>
                  <a:gd name="T21" fmla="*/ 168 h 260"/>
                  <a:gd name="T22" fmla="*/ 60 w 232"/>
                  <a:gd name="T23" fmla="*/ 168 h 260"/>
                  <a:gd name="T24" fmla="*/ 82 w 232"/>
                  <a:gd name="T25" fmla="*/ 168 h 260"/>
                  <a:gd name="T26" fmla="*/ 98 w 232"/>
                  <a:gd name="T27" fmla="*/ 152 h 260"/>
                  <a:gd name="T28" fmla="*/ 90 w 232"/>
                  <a:gd name="T29" fmla="*/ 122 h 260"/>
                  <a:gd name="T30" fmla="*/ 86 w 232"/>
                  <a:gd name="T31" fmla="*/ 92 h 260"/>
                  <a:gd name="T32" fmla="*/ 86 w 232"/>
                  <a:gd name="T33" fmla="*/ 68 h 260"/>
                  <a:gd name="T34" fmla="*/ 82 w 232"/>
                  <a:gd name="T35" fmla="*/ 42 h 260"/>
                  <a:gd name="T36" fmla="*/ 78 w 232"/>
                  <a:gd name="T37" fmla="*/ 12 h 260"/>
                  <a:gd name="T38" fmla="*/ 90 w 232"/>
                  <a:gd name="T39" fmla="*/ 0 h 260"/>
                  <a:gd name="T40" fmla="*/ 120 w 232"/>
                  <a:gd name="T41" fmla="*/ 12 h 260"/>
                  <a:gd name="T42" fmla="*/ 142 w 232"/>
                  <a:gd name="T43" fmla="*/ 34 h 260"/>
                  <a:gd name="T44" fmla="*/ 164 w 232"/>
                  <a:gd name="T45" fmla="*/ 52 h 260"/>
                  <a:gd name="T46" fmla="*/ 188 w 232"/>
                  <a:gd name="T47" fmla="*/ 72 h 260"/>
                  <a:gd name="T48" fmla="*/ 194 w 232"/>
                  <a:gd name="T49" fmla="*/ 78 h 260"/>
                  <a:gd name="T50" fmla="*/ 206 w 232"/>
                  <a:gd name="T51" fmla="*/ 86 h 260"/>
                  <a:gd name="T52" fmla="*/ 218 w 232"/>
                  <a:gd name="T53" fmla="*/ 96 h 260"/>
                  <a:gd name="T54" fmla="*/ 228 w 232"/>
                  <a:gd name="T55" fmla="*/ 104 h 260"/>
                  <a:gd name="T56" fmla="*/ 232 w 232"/>
                  <a:gd name="T57" fmla="*/ 130 h 260"/>
                  <a:gd name="T58" fmla="*/ 232 w 232"/>
                  <a:gd name="T59" fmla="*/ 152 h 260"/>
                  <a:gd name="T60" fmla="*/ 224 w 232"/>
                  <a:gd name="T61" fmla="*/ 164 h 260"/>
                  <a:gd name="T62" fmla="*/ 214 w 232"/>
                  <a:gd name="T63" fmla="*/ 168 h 260"/>
                  <a:gd name="T64" fmla="*/ 188 w 232"/>
                  <a:gd name="T65" fmla="*/ 174 h 260"/>
                  <a:gd name="T66" fmla="*/ 176 w 232"/>
                  <a:gd name="T67" fmla="*/ 178 h 260"/>
                  <a:gd name="T68" fmla="*/ 164 w 232"/>
                  <a:gd name="T69" fmla="*/ 174 h 260"/>
                  <a:gd name="T70" fmla="*/ 146 w 232"/>
                  <a:gd name="T71" fmla="*/ 186 h 260"/>
                  <a:gd name="T72" fmla="*/ 132 w 232"/>
                  <a:gd name="T73" fmla="*/ 194 h 260"/>
                  <a:gd name="T74" fmla="*/ 128 w 232"/>
                  <a:gd name="T75" fmla="*/ 200 h 260"/>
                  <a:gd name="T76" fmla="*/ 120 w 232"/>
                  <a:gd name="T77" fmla="*/ 204 h 260"/>
                  <a:gd name="T78" fmla="*/ 112 w 232"/>
                  <a:gd name="T79" fmla="*/ 212 h 260"/>
                  <a:gd name="T80" fmla="*/ 104 w 232"/>
                  <a:gd name="T81" fmla="*/ 226 h 260"/>
                  <a:gd name="T82" fmla="*/ 98 w 232"/>
                  <a:gd name="T83" fmla="*/ 242 h 260"/>
                  <a:gd name="T84" fmla="*/ 94 w 232"/>
                  <a:gd name="T85" fmla="*/ 256 h 260"/>
                  <a:gd name="T86" fmla="*/ 82 w 232"/>
                  <a:gd name="T87" fmla="*/ 256 h 260"/>
                  <a:gd name="T88" fmla="*/ 82 w 232"/>
                  <a:gd name="T89" fmla="*/ 250 h 260"/>
                  <a:gd name="T90" fmla="*/ 74 w 232"/>
                  <a:gd name="T91" fmla="*/ 260 h 260"/>
                  <a:gd name="T92" fmla="*/ 60 w 232"/>
                  <a:gd name="T93" fmla="*/ 256 h 260"/>
                  <a:gd name="T94" fmla="*/ 52 w 232"/>
                  <a:gd name="T95" fmla="*/ 250 h 260"/>
                  <a:gd name="T96" fmla="*/ 48 w 232"/>
                  <a:gd name="T97" fmla="*/ 242 h 260"/>
                  <a:gd name="T98" fmla="*/ 44 w 232"/>
                  <a:gd name="T99" fmla="*/ 234 h 260"/>
                  <a:gd name="T100" fmla="*/ 42 w 232"/>
                  <a:gd name="T101" fmla="*/ 220 h 260"/>
                  <a:gd name="T102" fmla="*/ 34 w 232"/>
                  <a:gd name="T103" fmla="*/ 22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260">
                    <a:moveTo>
                      <a:pt x="34" y="226"/>
                    </a:moveTo>
                    <a:lnTo>
                      <a:pt x="30" y="226"/>
                    </a:lnTo>
                    <a:lnTo>
                      <a:pt x="30" y="224"/>
                    </a:lnTo>
                    <a:lnTo>
                      <a:pt x="26" y="224"/>
                    </a:lnTo>
                    <a:lnTo>
                      <a:pt x="26" y="226"/>
                    </a:lnTo>
                    <a:lnTo>
                      <a:pt x="22" y="226"/>
                    </a:lnTo>
                    <a:lnTo>
                      <a:pt x="22" y="230"/>
                    </a:lnTo>
                    <a:lnTo>
                      <a:pt x="18" y="230"/>
                    </a:lnTo>
                    <a:lnTo>
                      <a:pt x="18" y="226"/>
                    </a:lnTo>
                    <a:lnTo>
                      <a:pt x="18" y="224"/>
                    </a:lnTo>
                    <a:lnTo>
                      <a:pt x="14" y="224"/>
                    </a:lnTo>
                    <a:lnTo>
                      <a:pt x="14" y="226"/>
                    </a:lnTo>
                    <a:lnTo>
                      <a:pt x="12" y="226"/>
                    </a:lnTo>
                    <a:lnTo>
                      <a:pt x="8" y="226"/>
                    </a:lnTo>
                    <a:lnTo>
                      <a:pt x="8" y="224"/>
                    </a:lnTo>
                    <a:lnTo>
                      <a:pt x="12" y="224"/>
                    </a:lnTo>
                    <a:lnTo>
                      <a:pt x="12" y="220"/>
                    </a:lnTo>
                    <a:lnTo>
                      <a:pt x="12" y="216"/>
                    </a:lnTo>
                    <a:lnTo>
                      <a:pt x="12" y="212"/>
                    </a:lnTo>
                    <a:lnTo>
                      <a:pt x="12" y="208"/>
                    </a:lnTo>
                    <a:lnTo>
                      <a:pt x="8" y="208"/>
                    </a:lnTo>
                    <a:lnTo>
                      <a:pt x="8" y="204"/>
                    </a:lnTo>
                    <a:lnTo>
                      <a:pt x="4" y="204"/>
                    </a:lnTo>
                    <a:lnTo>
                      <a:pt x="4" y="200"/>
                    </a:lnTo>
                    <a:lnTo>
                      <a:pt x="0" y="200"/>
                    </a:lnTo>
                    <a:lnTo>
                      <a:pt x="0" y="196"/>
                    </a:lnTo>
                    <a:lnTo>
                      <a:pt x="4" y="196"/>
                    </a:lnTo>
                    <a:lnTo>
                      <a:pt x="4" y="194"/>
                    </a:lnTo>
                    <a:lnTo>
                      <a:pt x="0" y="194"/>
                    </a:lnTo>
                    <a:lnTo>
                      <a:pt x="4" y="190"/>
                    </a:lnTo>
                    <a:lnTo>
                      <a:pt x="0" y="190"/>
                    </a:lnTo>
                    <a:lnTo>
                      <a:pt x="0" y="186"/>
                    </a:lnTo>
                    <a:lnTo>
                      <a:pt x="0" y="182"/>
                    </a:lnTo>
                    <a:lnTo>
                      <a:pt x="0" y="178"/>
                    </a:lnTo>
                    <a:lnTo>
                      <a:pt x="0" y="182"/>
                    </a:lnTo>
                    <a:lnTo>
                      <a:pt x="4" y="178"/>
                    </a:lnTo>
                    <a:lnTo>
                      <a:pt x="4" y="174"/>
                    </a:lnTo>
                    <a:lnTo>
                      <a:pt x="4" y="170"/>
                    </a:lnTo>
                    <a:lnTo>
                      <a:pt x="4" y="168"/>
                    </a:lnTo>
                    <a:lnTo>
                      <a:pt x="8" y="168"/>
                    </a:lnTo>
                    <a:lnTo>
                      <a:pt x="8" y="164"/>
                    </a:lnTo>
                    <a:lnTo>
                      <a:pt x="12" y="164"/>
                    </a:lnTo>
                    <a:lnTo>
                      <a:pt x="12" y="168"/>
                    </a:lnTo>
                    <a:lnTo>
                      <a:pt x="14" y="170"/>
                    </a:lnTo>
                    <a:lnTo>
                      <a:pt x="18" y="174"/>
                    </a:lnTo>
                    <a:lnTo>
                      <a:pt x="18" y="170"/>
                    </a:lnTo>
                    <a:lnTo>
                      <a:pt x="18" y="168"/>
                    </a:lnTo>
                    <a:lnTo>
                      <a:pt x="22" y="168"/>
                    </a:lnTo>
                    <a:lnTo>
                      <a:pt x="26" y="168"/>
                    </a:lnTo>
                    <a:lnTo>
                      <a:pt x="30" y="170"/>
                    </a:lnTo>
                    <a:lnTo>
                      <a:pt x="34" y="170"/>
                    </a:lnTo>
                    <a:lnTo>
                      <a:pt x="34" y="168"/>
                    </a:lnTo>
                    <a:lnTo>
                      <a:pt x="38" y="168"/>
                    </a:lnTo>
                    <a:lnTo>
                      <a:pt x="42" y="164"/>
                    </a:lnTo>
                    <a:lnTo>
                      <a:pt x="42" y="168"/>
                    </a:lnTo>
                    <a:lnTo>
                      <a:pt x="44" y="168"/>
                    </a:lnTo>
                    <a:lnTo>
                      <a:pt x="48" y="168"/>
                    </a:lnTo>
                    <a:lnTo>
                      <a:pt x="52" y="168"/>
                    </a:lnTo>
                    <a:lnTo>
                      <a:pt x="56" y="168"/>
                    </a:lnTo>
                    <a:lnTo>
                      <a:pt x="60" y="168"/>
                    </a:lnTo>
                    <a:lnTo>
                      <a:pt x="64" y="168"/>
                    </a:lnTo>
                    <a:lnTo>
                      <a:pt x="68" y="168"/>
                    </a:lnTo>
                    <a:lnTo>
                      <a:pt x="72" y="168"/>
                    </a:lnTo>
                    <a:lnTo>
                      <a:pt x="78" y="168"/>
                    </a:lnTo>
                    <a:lnTo>
                      <a:pt x="82" y="168"/>
                    </a:lnTo>
                    <a:lnTo>
                      <a:pt x="86" y="168"/>
                    </a:lnTo>
                    <a:lnTo>
                      <a:pt x="94" y="168"/>
                    </a:lnTo>
                    <a:lnTo>
                      <a:pt x="94" y="160"/>
                    </a:lnTo>
                    <a:lnTo>
                      <a:pt x="98" y="156"/>
                    </a:lnTo>
                    <a:lnTo>
                      <a:pt x="98" y="152"/>
                    </a:lnTo>
                    <a:lnTo>
                      <a:pt x="94" y="148"/>
                    </a:lnTo>
                    <a:lnTo>
                      <a:pt x="94" y="144"/>
                    </a:lnTo>
                    <a:lnTo>
                      <a:pt x="90" y="134"/>
                    </a:lnTo>
                    <a:lnTo>
                      <a:pt x="90" y="126"/>
                    </a:lnTo>
                    <a:lnTo>
                      <a:pt x="90" y="122"/>
                    </a:lnTo>
                    <a:lnTo>
                      <a:pt x="90" y="118"/>
                    </a:lnTo>
                    <a:lnTo>
                      <a:pt x="90" y="112"/>
                    </a:lnTo>
                    <a:lnTo>
                      <a:pt x="90" y="104"/>
                    </a:lnTo>
                    <a:lnTo>
                      <a:pt x="90" y="100"/>
                    </a:lnTo>
                    <a:lnTo>
                      <a:pt x="86" y="92"/>
                    </a:lnTo>
                    <a:lnTo>
                      <a:pt x="86" y="86"/>
                    </a:lnTo>
                    <a:lnTo>
                      <a:pt x="86" y="78"/>
                    </a:lnTo>
                    <a:lnTo>
                      <a:pt x="86" y="74"/>
                    </a:lnTo>
                    <a:lnTo>
                      <a:pt x="86" y="72"/>
                    </a:lnTo>
                    <a:lnTo>
                      <a:pt x="86" y="68"/>
                    </a:lnTo>
                    <a:lnTo>
                      <a:pt x="86" y="64"/>
                    </a:lnTo>
                    <a:lnTo>
                      <a:pt x="86" y="60"/>
                    </a:lnTo>
                    <a:lnTo>
                      <a:pt x="82" y="56"/>
                    </a:lnTo>
                    <a:lnTo>
                      <a:pt x="82" y="52"/>
                    </a:lnTo>
                    <a:lnTo>
                      <a:pt x="82" y="42"/>
                    </a:lnTo>
                    <a:lnTo>
                      <a:pt x="82" y="38"/>
                    </a:lnTo>
                    <a:lnTo>
                      <a:pt x="82" y="30"/>
                    </a:lnTo>
                    <a:lnTo>
                      <a:pt x="82" y="22"/>
                    </a:lnTo>
                    <a:lnTo>
                      <a:pt x="78" y="16"/>
                    </a:lnTo>
                    <a:lnTo>
                      <a:pt x="78" y="12"/>
                    </a:lnTo>
                    <a:lnTo>
                      <a:pt x="78" y="8"/>
                    </a:lnTo>
                    <a:lnTo>
                      <a:pt x="78" y="0"/>
                    </a:lnTo>
                    <a:lnTo>
                      <a:pt x="82" y="0"/>
                    </a:lnTo>
                    <a:lnTo>
                      <a:pt x="86" y="0"/>
                    </a:lnTo>
                    <a:lnTo>
                      <a:pt x="90" y="0"/>
                    </a:lnTo>
                    <a:lnTo>
                      <a:pt x="102" y="0"/>
                    </a:lnTo>
                    <a:lnTo>
                      <a:pt x="104" y="0"/>
                    </a:lnTo>
                    <a:lnTo>
                      <a:pt x="108" y="4"/>
                    </a:lnTo>
                    <a:lnTo>
                      <a:pt x="112" y="8"/>
                    </a:lnTo>
                    <a:lnTo>
                      <a:pt x="120" y="12"/>
                    </a:lnTo>
                    <a:lnTo>
                      <a:pt x="124" y="16"/>
                    </a:lnTo>
                    <a:lnTo>
                      <a:pt x="128" y="18"/>
                    </a:lnTo>
                    <a:lnTo>
                      <a:pt x="132" y="22"/>
                    </a:lnTo>
                    <a:lnTo>
                      <a:pt x="138" y="26"/>
                    </a:lnTo>
                    <a:lnTo>
                      <a:pt x="142" y="34"/>
                    </a:lnTo>
                    <a:lnTo>
                      <a:pt x="146" y="38"/>
                    </a:lnTo>
                    <a:lnTo>
                      <a:pt x="154" y="42"/>
                    </a:lnTo>
                    <a:lnTo>
                      <a:pt x="158" y="44"/>
                    </a:lnTo>
                    <a:lnTo>
                      <a:pt x="160" y="48"/>
                    </a:lnTo>
                    <a:lnTo>
                      <a:pt x="164" y="52"/>
                    </a:lnTo>
                    <a:lnTo>
                      <a:pt x="172" y="56"/>
                    </a:lnTo>
                    <a:lnTo>
                      <a:pt x="176" y="60"/>
                    </a:lnTo>
                    <a:lnTo>
                      <a:pt x="180" y="60"/>
                    </a:lnTo>
                    <a:lnTo>
                      <a:pt x="184" y="68"/>
                    </a:lnTo>
                    <a:lnTo>
                      <a:pt x="188" y="72"/>
                    </a:lnTo>
                    <a:lnTo>
                      <a:pt x="190" y="72"/>
                    </a:lnTo>
                    <a:lnTo>
                      <a:pt x="190" y="74"/>
                    </a:lnTo>
                    <a:lnTo>
                      <a:pt x="188" y="74"/>
                    </a:lnTo>
                    <a:lnTo>
                      <a:pt x="190" y="78"/>
                    </a:lnTo>
                    <a:lnTo>
                      <a:pt x="194" y="78"/>
                    </a:lnTo>
                    <a:lnTo>
                      <a:pt x="194" y="82"/>
                    </a:lnTo>
                    <a:lnTo>
                      <a:pt x="198" y="82"/>
                    </a:lnTo>
                    <a:lnTo>
                      <a:pt x="198" y="86"/>
                    </a:lnTo>
                    <a:lnTo>
                      <a:pt x="202" y="86"/>
                    </a:lnTo>
                    <a:lnTo>
                      <a:pt x="206" y="86"/>
                    </a:lnTo>
                    <a:lnTo>
                      <a:pt x="206" y="88"/>
                    </a:lnTo>
                    <a:lnTo>
                      <a:pt x="210" y="88"/>
                    </a:lnTo>
                    <a:lnTo>
                      <a:pt x="214" y="88"/>
                    </a:lnTo>
                    <a:lnTo>
                      <a:pt x="218" y="92"/>
                    </a:lnTo>
                    <a:lnTo>
                      <a:pt x="218" y="96"/>
                    </a:lnTo>
                    <a:lnTo>
                      <a:pt x="218" y="100"/>
                    </a:lnTo>
                    <a:lnTo>
                      <a:pt x="218" y="104"/>
                    </a:lnTo>
                    <a:lnTo>
                      <a:pt x="220" y="108"/>
                    </a:lnTo>
                    <a:lnTo>
                      <a:pt x="224" y="104"/>
                    </a:lnTo>
                    <a:lnTo>
                      <a:pt x="228" y="104"/>
                    </a:lnTo>
                    <a:lnTo>
                      <a:pt x="232" y="104"/>
                    </a:lnTo>
                    <a:lnTo>
                      <a:pt x="232" y="108"/>
                    </a:lnTo>
                    <a:lnTo>
                      <a:pt x="232" y="112"/>
                    </a:lnTo>
                    <a:lnTo>
                      <a:pt x="232" y="122"/>
                    </a:lnTo>
                    <a:lnTo>
                      <a:pt x="232" y="130"/>
                    </a:lnTo>
                    <a:lnTo>
                      <a:pt x="232" y="134"/>
                    </a:lnTo>
                    <a:lnTo>
                      <a:pt x="232" y="138"/>
                    </a:lnTo>
                    <a:lnTo>
                      <a:pt x="232" y="142"/>
                    </a:lnTo>
                    <a:lnTo>
                      <a:pt x="232" y="144"/>
                    </a:lnTo>
                    <a:lnTo>
                      <a:pt x="232" y="152"/>
                    </a:lnTo>
                    <a:lnTo>
                      <a:pt x="228" y="152"/>
                    </a:lnTo>
                    <a:lnTo>
                      <a:pt x="228" y="156"/>
                    </a:lnTo>
                    <a:lnTo>
                      <a:pt x="228" y="160"/>
                    </a:lnTo>
                    <a:lnTo>
                      <a:pt x="228" y="164"/>
                    </a:lnTo>
                    <a:lnTo>
                      <a:pt x="224" y="164"/>
                    </a:lnTo>
                    <a:lnTo>
                      <a:pt x="224" y="168"/>
                    </a:lnTo>
                    <a:lnTo>
                      <a:pt x="220" y="168"/>
                    </a:lnTo>
                    <a:lnTo>
                      <a:pt x="220" y="170"/>
                    </a:lnTo>
                    <a:lnTo>
                      <a:pt x="218" y="168"/>
                    </a:lnTo>
                    <a:lnTo>
                      <a:pt x="214" y="168"/>
                    </a:lnTo>
                    <a:lnTo>
                      <a:pt x="214" y="170"/>
                    </a:lnTo>
                    <a:lnTo>
                      <a:pt x="210" y="170"/>
                    </a:lnTo>
                    <a:lnTo>
                      <a:pt x="198" y="170"/>
                    </a:lnTo>
                    <a:lnTo>
                      <a:pt x="190" y="170"/>
                    </a:lnTo>
                    <a:lnTo>
                      <a:pt x="188" y="174"/>
                    </a:lnTo>
                    <a:lnTo>
                      <a:pt x="184" y="178"/>
                    </a:lnTo>
                    <a:lnTo>
                      <a:pt x="180" y="178"/>
                    </a:lnTo>
                    <a:lnTo>
                      <a:pt x="180" y="174"/>
                    </a:lnTo>
                    <a:lnTo>
                      <a:pt x="180" y="178"/>
                    </a:lnTo>
                    <a:lnTo>
                      <a:pt x="176" y="178"/>
                    </a:lnTo>
                    <a:lnTo>
                      <a:pt x="176" y="174"/>
                    </a:lnTo>
                    <a:lnTo>
                      <a:pt x="176" y="178"/>
                    </a:lnTo>
                    <a:lnTo>
                      <a:pt x="172" y="174"/>
                    </a:lnTo>
                    <a:lnTo>
                      <a:pt x="168" y="174"/>
                    </a:lnTo>
                    <a:lnTo>
                      <a:pt x="164" y="174"/>
                    </a:lnTo>
                    <a:lnTo>
                      <a:pt x="160" y="174"/>
                    </a:lnTo>
                    <a:lnTo>
                      <a:pt x="158" y="178"/>
                    </a:lnTo>
                    <a:lnTo>
                      <a:pt x="154" y="182"/>
                    </a:lnTo>
                    <a:lnTo>
                      <a:pt x="150" y="186"/>
                    </a:lnTo>
                    <a:lnTo>
                      <a:pt x="146" y="186"/>
                    </a:lnTo>
                    <a:lnTo>
                      <a:pt x="142" y="186"/>
                    </a:lnTo>
                    <a:lnTo>
                      <a:pt x="142" y="190"/>
                    </a:lnTo>
                    <a:lnTo>
                      <a:pt x="138" y="190"/>
                    </a:lnTo>
                    <a:lnTo>
                      <a:pt x="134" y="190"/>
                    </a:lnTo>
                    <a:lnTo>
                      <a:pt x="132" y="194"/>
                    </a:lnTo>
                    <a:lnTo>
                      <a:pt x="132" y="196"/>
                    </a:lnTo>
                    <a:lnTo>
                      <a:pt x="132" y="200"/>
                    </a:lnTo>
                    <a:lnTo>
                      <a:pt x="128" y="200"/>
                    </a:lnTo>
                    <a:lnTo>
                      <a:pt x="128" y="196"/>
                    </a:lnTo>
                    <a:lnTo>
                      <a:pt x="128" y="200"/>
                    </a:lnTo>
                    <a:lnTo>
                      <a:pt x="128" y="204"/>
                    </a:lnTo>
                    <a:lnTo>
                      <a:pt x="124" y="204"/>
                    </a:lnTo>
                    <a:lnTo>
                      <a:pt x="124" y="208"/>
                    </a:lnTo>
                    <a:lnTo>
                      <a:pt x="120" y="208"/>
                    </a:lnTo>
                    <a:lnTo>
                      <a:pt x="120" y="204"/>
                    </a:lnTo>
                    <a:lnTo>
                      <a:pt x="116" y="204"/>
                    </a:lnTo>
                    <a:lnTo>
                      <a:pt x="116" y="200"/>
                    </a:lnTo>
                    <a:lnTo>
                      <a:pt x="112" y="204"/>
                    </a:lnTo>
                    <a:lnTo>
                      <a:pt x="112" y="208"/>
                    </a:lnTo>
                    <a:lnTo>
                      <a:pt x="112" y="212"/>
                    </a:lnTo>
                    <a:lnTo>
                      <a:pt x="112" y="216"/>
                    </a:lnTo>
                    <a:lnTo>
                      <a:pt x="108" y="216"/>
                    </a:lnTo>
                    <a:lnTo>
                      <a:pt x="108" y="220"/>
                    </a:lnTo>
                    <a:lnTo>
                      <a:pt x="108" y="224"/>
                    </a:lnTo>
                    <a:lnTo>
                      <a:pt x="104" y="226"/>
                    </a:lnTo>
                    <a:lnTo>
                      <a:pt x="102" y="226"/>
                    </a:lnTo>
                    <a:lnTo>
                      <a:pt x="98" y="230"/>
                    </a:lnTo>
                    <a:lnTo>
                      <a:pt x="98" y="234"/>
                    </a:lnTo>
                    <a:lnTo>
                      <a:pt x="98" y="238"/>
                    </a:lnTo>
                    <a:lnTo>
                      <a:pt x="98" y="242"/>
                    </a:lnTo>
                    <a:lnTo>
                      <a:pt x="98" y="246"/>
                    </a:lnTo>
                    <a:lnTo>
                      <a:pt x="94" y="246"/>
                    </a:lnTo>
                    <a:lnTo>
                      <a:pt x="94" y="250"/>
                    </a:lnTo>
                    <a:lnTo>
                      <a:pt x="94" y="252"/>
                    </a:lnTo>
                    <a:lnTo>
                      <a:pt x="94" y="256"/>
                    </a:lnTo>
                    <a:lnTo>
                      <a:pt x="94" y="252"/>
                    </a:lnTo>
                    <a:lnTo>
                      <a:pt x="90" y="256"/>
                    </a:lnTo>
                    <a:lnTo>
                      <a:pt x="86" y="256"/>
                    </a:lnTo>
                    <a:lnTo>
                      <a:pt x="86" y="260"/>
                    </a:lnTo>
                    <a:lnTo>
                      <a:pt x="82" y="256"/>
                    </a:lnTo>
                    <a:lnTo>
                      <a:pt x="86" y="256"/>
                    </a:lnTo>
                    <a:lnTo>
                      <a:pt x="86" y="252"/>
                    </a:lnTo>
                    <a:lnTo>
                      <a:pt x="82" y="252"/>
                    </a:lnTo>
                    <a:lnTo>
                      <a:pt x="86" y="252"/>
                    </a:lnTo>
                    <a:lnTo>
                      <a:pt x="82" y="250"/>
                    </a:lnTo>
                    <a:lnTo>
                      <a:pt x="82" y="252"/>
                    </a:lnTo>
                    <a:lnTo>
                      <a:pt x="78" y="252"/>
                    </a:lnTo>
                    <a:lnTo>
                      <a:pt x="78" y="256"/>
                    </a:lnTo>
                    <a:lnTo>
                      <a:pt x="74" y="256"/>
                    </a:lnTo>
                    <a:lnTo>
                      <a:pt x="74" y="260"/>
                    </a:lnTo>
                    <a:lnTo>
                      <a:pt x="72" y="260"/>
                    </a:lnTo>
                    <a:lnTo>
                      <a:pt x="72" y="256"/>
                    </a:lnTo>
                    <a:lnTo>
                      <a:pt x="68" y="256"/>
                    </a:lnTo>
                    <a:lnTo>
                      <a:pt x="64" y="256"/>
                    </a:lnTo>
                    <a:lnTo>
                      <a:pt x="60" y="256"/>
                    </a:lnTo>
                    <a:lnTo>
                      <a:pt x="60" y="260"/>
                    </a:lnTo>
                    <a:lnTo>
                      <a:pt x="60" y="256"/>
                    </a:lnTo>
                    <a:lnTo>
                      <a:pt x="56" y="256"/>
                    </a:lnTo>
                    <a:lnTo>
                      <a:pt x="56" y="252"/>
                    </a:lnTo>
                    <a:lnTo>
                      <a:pt x="52" y="250"/>
                    </a:lnTo>
                    <a:lnTo>
                      <a:pt x="56" y="250"/>
                    </a:lnTo>
                    <a:lnTo>
                      <a:pt x="56" y="246"/>
                    </a:lnTo>
                    <a:lnTo>
                      <a:pt x="52" y="246"/>
                    </a:lnTo>
                    <a:lnTo>
                      <a:pt x="48" y="246"/>
                    </a:lnTo>
                    <a:lnTo>
                      <a:pt x="48" y="242"/>
                    </a:lnTo>
                    <a:lnTo>
                      <a:pt x="52" y="242"/>
                    </a:lnTo>
                    <a:lnTo>
                      <a:pt x="52" y="238"/>
                    </a:lnTo>
                    <a:lnTo>
                      <a:pt x="48" y="238"/>
                    </a:lnTo>
                    <a:lnTo>
                      <a:pt x="48" y="234"/>
                    </a:lnTo>
                    <a:lnTo>
                      <a:pt x="44" y="234"/>
                    </a:lnTo>
                    <a:lnTo>
                      <a:pt x="48" y="230"/>
                    </a:lnTo>
                    <a:lnTo>
                      <a:pt x="48" y="226"/>
                    </a:lnTo>
                    <a:lnTo>
                      <a:pt x="44" y="224"/>
                    </a:lnTo>
                    <a:lnTo>
                      <a:pt x="44" y="220"/>
                    </a:lnTo>
                    <a:lnTo>
                      <a:pt x="42" y="220"/>
                    </a:lnTo>
                    <a:lnTo>
                      <a:pt x="38" y="220"/>
                    </a:lnTo>
                    <a:lnTo>
                      <a:pt x="42" y="220"/>
                    </a:lnTo>
                    <a:lnTo>
                      <a:pt x="42" y="224"/>
                    </a:lnTo>
                    <a:lnTo>
                      <a:pt x="38" y="224"/>
                    </a:lnTo>
                    <a:lnTo>
                      <a:pt x="34" y="226"/>
                    </a:lnTo>
                    <a:lnTo>
                      <a:pt x="34" y="226"/>
                    </a:lnTo>
                    <a:lnTo>
                      <a:pt x="34" y="2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7" name="Freeform 157">
                <a:extLst>
                  <a:ext uri="{FF2B5EF4-FFF2-40B4-BE49-F238E27FC236}">
                    <a16:creationId xmlns:a16="http://schemas.microsoft.com/office/drawing/2014/main" id="{89FF10B3-A70D-4B69-9B5F-B6E7B960FBDA}"/>
                  </a:ext>
                </a:extLst>
              </p:cNvPr>
              <p:cNvSpPr>
                <a:spLocks noEditPoints="1"/>
              </p:cNvSpPr>
              <p:nvPr/>
            </p:nvSpPr>
            <p:spPr bwMode="auto">
              <a:xfrm>
                <a:off x="5820372" y="3702632"/>
                <a:ext cx="342188" cy="440652"/>
              </a:xfrm>
              <a:custGeom>
                <a:avLst/>
                <a:gdLst>
                  <a:gd name="T0" fmla="*/ 90 w 176"/>
                  <a:gd name="T1" fmla="*/ 218 h 224"/>
                  <a:gd name="T2" fmla="*/ 84 w 176"/>
                  <a:gd name="T3" fmla="*/ 210 h 224"/>
                  <a:gd name="T4" fmla="*/ 80 w 176"/>
                  <a:gd name="T5" fmla="*/ 206 h 224"/>
                  <a:gd name="T6" fmla="*/ 76 w 176"/>
                  <a:gd name="T7" fmla="*/ 210 h 224"/>
                  <a:gd name="T8" fmla="*/ 76 w 176"/>
                  <a:gd name="T9" fmla="*/ 218 h 224"/>
                  <a:gd name="T10" fmla="*/ 72 w 176"/>
                  <a:gd name="T11" fmla="*/ 220 h 224"/>
                  <a:gd name="T12" fmla="*/ 64 w 176"/>
                  <a:gd name="T13" fmla="*/ 218 h 224"/>
                  <a:gd name="T14" fmla="*/ 60 w 176"/>
                  <a:gd name="T15" fmla="*/ 214 h 224"/>
                  <a:gd name="T16" fmla="*/ 60 w 176"/>
                  <a:gd name="T17" fmla="*/ 210 h 224"/>
                  <a:gd name="T18" fmla="*/ 54 w 176"/>
                  <a:gd name="T19" fmla="*/ 198 h 224"/>
                  <a:gd name="T20" fmla="*/ 50 w 176"/>
                  <a:gd name="T21" fmla="*/ 198 h 224"/>
                  <a:gd name="T22" fmla="*/ 38 w 176"/>
                  <a:gd name="T23" fmla="*/ 190 h 224"/>
                  <a:gd name="T24" fmla="*/ 30 w 176"/>
                  <a:gd name="T25" fmla="*/ 190 h 224"/>
                  <a:gd name="T26" fmla="*/ 26 w 176"/>
                  <a:gd name="T27" fmla="*/ 190 h 224"/>
                  <a:gd name="T28" fmla="*/ 20 w 176"/>
                  <a:gd name="T29" fmla="*/ 190 h 224"/>
                  <a:gd name="T30" fmla="*/ 16 w 176"/>
                  <a:gd name="T31" fmla="*/ 190 h 224"/>
                  <a:gd name="T32" fmla="*/ 12 w 176"/>
                  <a:gd name="T33" fmla="*/ 194 h 224"/>
                  <a:gd name="T34" fmla="*/ 8 w 176"/>
                  <a:gd name="T35" fmla="*/ 194 h 224"/>
                  <a:gd name="T36" fmla="*/ 12 w 176"/>
                  <a:gd name="T37" fmla="*/ 190 h 224"/>
                  <a:gd name="T38" fmla="*/ 16 w 176"/>
                  <a:gd name="T39" fmla="*/ 180 h 224"/>
                  <a:gd name="T40" fmla="*/ 16 w 176"/>
                  <a:gd name="T41" fmla="*/ 172 h 224"/>
                  <a:gd name="T42" fmla="*/ 16 w 176"/>
                  <a:gd name="T43" fmla="*/ 158 h 224"/>
                  <a:gd name="T44" fmla="*/ 16 w 176"/>
                  <a:gd name="T45" fmla="*/ 154 h 224"/>
                  <a:gd name="T46" fmla="*/ 12 w 176"/>
                  <a:gd name="T47" fmla="*/ 146 h 224"/>
                  <a:gd name="T48" fmla="*/ 12 w 176"/>
                  <a:gd name="T49" fmla="*/ 142 h 224"/>
                  <a:gd name="T50" fmla="*/ 12 w 176"/>
                  <a:gd name="T51" fmla="*/ 138 h 224"/>
                  <a:gd name="T52" fmla="*/ 12 w 176"/>
                  <a:gd name="T53" fmla="*/ 138 h 224"/>
                  <a:gd name="T54" fmla="*/ 12 w 176"/>
                  <a:gd name="T55" fmla="*/ 124 h 224"/>
                  <a:gd name="T56" fmla="*/ 8 w 176"/>
                  <a:gd name="T57" fmla="*/ 120 h 224"/>
                  <a:gd name="T58" fmla="*/ 4 w 176"/>
                  <a:gd name="T59" fmla="*/ 114 h 224"/>
                  <a:gd name="T60" fmla="*/ 0 w 176"/>
                  <a:gd name="T61" fmla="*/ 118 h 224"/>
                  <a:gd name="T62" fmla="*/ 4 w 176"/>
                  <a:gd name="T63" fmla="*/ 110 h 224"/>
                  <a:gd name="T64" fmla="*/ 30 w 176"/>
                  <a:gd name="T65" fmla="*/ 110 h 224"/>
                  <a:gd name="T66" fmla="*/ 60 w 176"/>
                  <a:gd name="T67" fmla="*/ 110 h 224"/>
                  <a:gd name="T68" fmla="*/ 56 w 176"/>
                  <a:gd name="T69" fmla="*/ 88 h 224"/>
                  <a:gd name="T70" fmla="*/ 60 w 176"/>
                  <a:gd name="T71" fmla="*/ 80 h 224"/>
                  <a:gd name="T72" fmla="*/ 72 w 176"/>
                  <a:gd name="T73" fmla="*/ 72 h 224"/>
                  <a:gd name="T74" fmla="*/ 72 w 176"/>
                  <a:gd name="T75" fmla="*/ 46 h 224"/>
                  <a:gd name="T76" fmla="*/ 72 w 176"/>
                  <a:gd name="T77" fmla="*/ 30 h 224"/>
                  <a:gd name="T78" fmla="*/ 102 w 176"/>
                  <a:gd name="T79" fmla="*/ 24 h 224"/>
                  <a:gd name="T80" fmla="*/ 120 w 176"/>
                  <a:gd name="T81" fmla="*/ 24 h 224"/>
                  <a:gd name="T82" fmla="*/ 120 w 176"/>
                  <a:gd name="T83" fmla="*/ 0 h 224"/>
                  <a:gd name="T84" fmla="*/ 142 w 176"/>
                  <a:gd name="T85" fmla="*/ 20 h 224"/>
                  <a:gd name="T86" fmla="*/ 166 w 176"/>
                  <a:gd name="T87" fmla="*/ 34 h 224"/>
                  <a:gd name="T88" fmla="*/ 172 w 176"/>
                  <a:gd name="T89" fmla="*/ 42 h 224"/>
                  <a:gd name="T90" fmla="*/ 150 w 176"/>
                  <a:gd name="T91" fmla="*/ 50 h 224"/>
                  <a:gd name="T92" fmla="*/ 154 w 176"/>
                  <a:gd name="T93" fmla="*/ 80 h 224"/>
                  <a:gd name="T94" fmla="*/ 158 w 176"/>
                  <a:gd name="T95" fmla="*/ 110 h 224"/>
                  <a:gd name="T96" fmla="*/ 162 w 176"/>
                  <a:gd name="T97" fmla="*/ 142 h 224"/>
                  <a:gd name="T98" fmla="*/ 162 w 176"/>
                  <a:gd name="T99" fmla="*/ 168 h 224"/>
                  <a:gd name="T100" fmla="*/ 166 w 176"/>
                  <a:gd name="T101" fmla="*/ 202 h 224"/>
                  <a:gd name="T102" fmla="*/ 154 w 176"/>
                  <a:gd name="T103" fmla="*/ 210 h 224"/>
                  <a:gd name="T104" fmla="*/ 132 w 176"/>
                  <a:gd name="T105" fmla="*/ 210 h 224"/>
                  <a:gd name="T106" fmla="*/ 116 w 176"/>
                  <a:gd name="T107" fmla="*/ 210 h 224"/>
                  <a:gd name="T108" fmla="*/ 110 w 176"/>
                  <a:gd name="T109" fmla="*/ 210 h 224"/>
                  <a:gd name="T110" fmla="*/ 106 w 176"/>
                  <a:gd name="T111" fmla="*/ 214 h 224"/>
                  <a:gd name="T112" fmla="*/ 98 w 176"/>
                  <a:gd name="T113" fmla="*/ 210 h 224"/>
                  <a:gd name="T114" fmla="*/ 90 w 176"/>
                  <a:gd name="T115" fmla="*/ 210 h 224"/>
                  <a:gd name="T116" fmla="*/ 12 w 176"/>
                  <a:gd name="T117" fmla="*/ 134 h 224"/>
                  <a:gd name="T118" fmla="*/ 12 w 176"/>
                  <a:gd name="T119" fmla="*/ 138 h 224"/>
                  <a:gd name="T120" fmla="*/ 12 w 176"/>
                  <a:gd name="T121" fmla="*/ 13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224">
                    <a:moveTo>
                      <a:pt x="90" y="210"/>
                    </a:moveTo>
                    <a:lnTo>
                      <a:pt x="90" y="214"/>
                    </a:lnTo>
                    <a:lnTo>
                      <a:pt x="90" y="214"/>
                    </a:lnTo>
                    <a:lnTo>
                      <a:pt x="90" y="214"/>
                    </a:lnTo>
                    <a:lnTo>
                      <a:pt x="90" y="214"/>
                    </a:lnTo>
                    <a:lnTo>
                      <a:pt x="90" y="218"/>
                    </a:lnTo>
                    <a:lnTo>
                      <a:pt x="90" y="218"/>
                    </a:lnTo>
                    <a:lnTo>
                      <a:pt x="86" y="214"/>
                    </a:lnTo>
                    <a:lnTo>
                      <a:pt x="86" y="214"/>
                    </a:lnTo>
                    <a:lnTo>
                      <a:pt x="86" y="214"/>
                    </a:lnTo>
                    <a:lnTo>
                      <a:pt x="86" y="214"/>
                    </a:lnTo>
                    <a:lnTo>
                      <a:pt x="86" y="214"/>
                    </a:lnTo>
                    <a:lnTo>
                      <a:pt x="84" y="210"/>
                    </a:lnTo>
                    <a:lnTo>
                      <a:pt x="84" y="210"/>
                    </a:lnTo>
                    <a:lnTo>
                      <a:pt x="84" y="210"/>
                    </a:lnTo>
                    <a:lnTo>
                      <a:pt x="84" y="210"/>
                    </a:lnTo>
                    <a:lnTo>
                      <a:pt x="84" y="210"/>
                    </a:lnTo>
                    <a:lnTo>
                      <a:pt x="84" y="210"/>
                    </a:lnTo>
                    <a:lnTo>
                      <a:pt x="84" y="206"/>
                    </a:lnTo>
                    <a:lnTo>
                      <a:pt x="84" y="206"/>
                    </a:lnTo>
                    <a:lnTo>
                      <a:pt x="80" y="206"/>
                    </a:lnTo>
                    <a:lnTo>
                      <a:pt x="80" y="210"/>
                    </a:lnTo>
                    <a:lnTo>
                      <a:pt x="80" y="210"/>
                    </a:lnTo>
                    <a:lnTo>
                      <a:pt x="80" y="210"/>
                    </a:lnTo>
                    <a:lnTo>
                      <a:pt x="80" y="210"/>
                    </a:lnTo>
                    <a:lnTo>
                      <a:pt x="80" y="210"/>
                    </a:lnTo>
                    <a:lnTo>
                      <a:pt x="80" y="210"/>
                    </a:lnTo>
                    <a:lnTo>
                      <a:pt x="76" y="210"/>
                    </a:lnTo>
                    <a:lnTo>
                      <a:pt x="76" y="210"/>
                    </a:lnTo>
                    <a:lnTo>
                      <a:pt x="76" y="214"/>
                    </a:lnTo>
                    <a:lnTo>
                      <a:pt x="76" y="214"/>
                    </a:lnTo>
                    <a:lnTo>
                      <a:pt x="76" y="218"/>
                    </a:lnTo>
                    <a:lnTo>
                      <a:pt x="76" y="218"/>
                    </a:lnTo>
                    <a:lnTo>
                      <a:pt x="76" y="218"/>
                    </a:lnTo>
                    <a:lnTo>
                      <a:pt x="76" y="218"/>
                    </a:lnTo>
                    <a:lnTo>
                      <a:pt x="76" y="220"/>
                    </a:lnTo>
                    <a:lnTo>
                      <a:pt x="76" y="220"/>
                    </a:lnTo>
                    <a:lnTo>
                      <a:pt x="76" y="220"/>
                    </a:lnTo>
                    <a:lnTo>
                      <a:pt x="76" y="220"/>
                    </a:lnTo>
                    <a:lnTo>
                      <a:pt x="72" y="224"/>
                    </a:lnTo>
                    <a:lnTo>
                      <a:pt x="72" y="224"/>
                    </a:lnTo>
                    <a:lnTo>
                      <a:pt x="72" y="220"/>
                    </a:lnTo>
                    <a:lnTo>
                      <a:pt x="72" y="220"/>
                    </a:lnTo>
                    <a:lnTo>
                      <a:pt x="68" y="220"/>
                    </a:lnTo>
                    <a:lnTo>
                      <a:pt x="68" y="220"/>
                    </a:lnTo>
                    <a:lnTo>
                      <a:pt x="68" y="220"/>
                    </a:lnTo>
                    <a:lnTo>
                      <a:pt x="68" y="220"/>
                    </a:lnTo>
                    <a:lnTo>
                      <a:pt x="68" y="218"/>
                    </a:lnTo>
                    <a:lnTo>
                      <a:pt x="64" y="218"/>
                    </a:lnTo>
                    <a:lnTo>
                      <a:pt x="64" y="218"/>
                    </a:lnTo>
                    <a:lnTo>
                      <a:pt x="64" y="218"/>
                    </a:lnTo>
                    <a:lnTo>
                      <a:pt x="64" y="218"/>
                    </a:lnTo>
                    <a:lnTo>
                      <a:pt x="60" y="218"/>
                    </a:lnTo>
                    <a:lnTo>
                      <a:pt x="60" y="214"/>
                    </a:lnTo>
                    <a:lnTo>
                      <a:pt x="60" y="214"/>
                    </a:lnTo>
                    <a:lnTo>
                      <a:pt x="60" y="214"/>
                    </a:lnTo>
                    <a:lnTo>
                      <a:pt x="60" y="214"/>
                    </a:lnTo>
                    <a:lnTo>
                      <a:pt x="60" y="214"/>
                    </a:lnTo>
                    <a:lnTo>
                      <a:pt x="60" y="214"/>
                    </a:lnTo>
                    <a:lnTo>
                      <a:pt x="60" y="214"/>
                    </a:lnTo>
                    <a:lnTo>
                      <a:pt x="60" y="214"/>
                    </a:lnTo>
                    <a:lnTo>
                      <a:pt x="60" y="214"/>
                    </a:lnTo>
                    <a:lnTo>
                      <a:pt x="60" y="210"/>
                    </a:lnTo>
                    <a:lnTo>
                      <a:pt x="56" y="210"/>
                    </a:lnTo>
                    <a:lnTo>
                      <a:pt x="56" y="210"/>
                    </a:lnTo>
                    <a:lnTo>
                      <a:pt x="56" y="210"/>
                    </a:lnTo>
                    <a:lnTo>
                      <a:pt x="56" y="206"/>
                    </a:lnTo>
                    <a:lnTo>
                      <a:pt x="56" y="206"/>
                    </a:lnTo>
                    <a:lnTo>
                      <a:pt x="54" y="202"/>
                    </a:lnTo>
                    <a:lnTo>
                      <a:pt x="54" y="198"/>
                    </a:lnTo>
                    <a:lnTo>
                      <a:pt x="54" y="198"/>
                    </a:lnTo>
                    <a:lnTo>
                      <a:pt x="50" y="198"/>
                    </a:lnTo>
                    <a:lnTo>
                      <a:pt x="50" y="198"/>
                    </a:lnTo>
                    <a:lnTo>
                      <a:pt x="50" y="198"/>
                    </a:lnTo>
                    <a:lnTo>
                      <a:pt x="50" y="198"/>
                    </a:lnTo>
                    <a:lnTo>
                      <a:pt x="50" y="198"/>
                    </a:lnTo>
                    <a:lnTo>
                      <a:pt x="50" y="198"/>
                    </a:lnTo>
                    <a:lnTo>
                      <a:pt x="50" y="198"/>
                    </a:lnTo>
                    <a:lnTo>
                      <a:pt x="46" y="198"/>
                    </a:lnTo>
                    <a:lnTo>
                      <a:pt x="46" y="194"/>
                    </a:lnTo>
                    <a:lnTo>
                      <a:pt x="46" y="194"/>
                    </a:lnTo>
                    <a:lnTo>
                      <a:pt x="42" y="190"/>
                    </a:lnTo>
                    <a:lnTo>
                      <a:pt x="42" y="190"/>
                    </a:lnTo>
                    <a:lnTo>
                      <a:pt x="38" y="190"/>
                    </a:lnTo>
                    <a:lnTo>
                      <a:pt x="38" y="190"/>
                    </a:lnTo>
                    <a:lnTo>
                      <a:pt x="38" y="190"/>
                    </a:lnTo>
                    <a:lnTo>
                      <a:pt x="34" y="190"/>
                    </a:lnTo>
                    <a:lnTo>
                      <a:pt x="34" y="190"/>
                    </a:lnTo>
                    <a:lnTo>
                      <a:pt x="34" y="190"/>
                    </a:lnTo>
                    <a:lnTo>
                      <a:pt x="30" y="190"/>
                    </a:lnTo>
                    <a:lnTo>
                      <a:pt x="30" y="190"/>
                    </a:lnTo>
                    <a:lnTo>
                      <a:pt x="30" y="190"/>
                    </a:lnTo>
                    <a:lnTo>
                      <a:pt x="30" y="190"/>
                    </a:lnTo>
                    <a:lnTo>
                      <a:pt x="30" y="188"/>
                    </a:lnTo>
                    <a:lnTo>
                      <a:pt x="30" y="190"/>
                    </a:lnTo>
                    <a:lnTo>
                      <a:pt x="30" y="190"/>
                    </a:lnTo>
                    <a:lnTo>
                      <a:pt x="30" y="190"/>
                    </a:lnTo>
                    <a:lnTo>
                      <a:pt x="26" y="190"/>
                    </a:lnTo>
                    <a:lnTo>
                      <a:pt x="26" y="190"/>
                    </a:lnTo>
                    <a:lnTo>
                      <a:pt x="24" y="190"/>
                    </a:lnTo>
                    <a:lnTo>
                      <a:pt x="24" y="190"/>
                    </a:lnTo>
                    <a:lnTo>
                      <a:pt x="24" y="190"/>
                    </a:lnTo>
                    <a:lnTo>
                      <a:pt x="24" y="190"/>
                    </a:lnTo>
                    <a:lnTo>
                      <a:pt x="20" y="190"/>
                    </a:lnTo>
                    <a:lnTo>
                      <a:pt x="20" y="190"/>
                    </a:lnTo>
                    <a:lnTo>
                      <a:pt x="20" y="190"/>
                    </a:lnTo>
                    <a:lnTo>
                      <a:pt x="20" y="190"/>
                    </a:lnTo>
                    <a:lnTo>
                      <a:pt x="20" y="190"/>
                    </a:lnTo>
                    <a:lnTo>
                      <a:pt x="16" y="190"/>
                    </a:lnTo>
                    <a:lnTo>
                      <a:pt x="16" y="190"/>
                    </a:lnTo>
                    <a:lnTo>
                      <a:pt x="16" y="190"/>
                    </a:lnTo>
                    <a:lnTo>
                      <a:pt x="16" y="190"/>
                    </a:lnTo>
                    <a:lnTo>
                      <a:pt x="16" y="190"/>
                    </a:lnTo>
                    <a:lnTo>
                      <a:pt x="12" y="190"/>
                    </a:lnTo>
                    <a:lnTo>
                      <a:pt x="12" y="190"/>
                    </a:lnTo>
                    <a:lnTo>
                      <a:pt x="12" y="194"/>
                    </a:lnTo>
                    <a:lnTo>
                      <a:pt x="12" y="194"/>
                    </a:lnTo>
                    <a:lnTo>
                      <a:pt x="12" y="194"/>
                    </a:lnTo>
                    <a:lnTo>
                      <a:pt x="12" y="194"/>
                    </a:lnTo>
                    <a:lnTo>
                      <a:pt x="12" y="198"/>
                    </a:lnTo>
                    <a:lnTo>
                      <a:pt x="8" y="198"/>
                    </a:lnTo>
                    <a:lnTo>
                      <a:pt x="8" y="198"/>
                    </a:lnTo>
                    <a:lnTo>
                      <a:pt x="8" y="198"/>
                    </a:lnTo>
                    <a:lnTo>
                      <a:pt x="8" y="194"/>
                    </a:lnTo>
                    <a:lnTo>
                      <a:pt x="8" y="194"/>
                    </a:lnTo>
                    <a:lnTo>
                      <a:pt x="8" y="194"/>
                    </a:lnTo>
                    <a:lnTo>
                      <a:pt x="8" y="194"/>
                    </a:lnTo>
                    <a:lnTo>
                      <a:pt x="8" y="194"/>
                    </a:lnTo>
                    <a:lnTo>
                      <a:pt x="12" y="190"/>
                    </a:lnTo>
                    <a:lnTo>
                      <a:pt x="12" y="190"/>
                    </a:lnTo>
                    <a:lnTo>
                      <a:pt x="12" y="190"/>
                    </a:lnTo>
                    <a:lnTo>
                      <a:pt x="12" y="190"/>
                    </a:lnTo>
                    <a:lnTo>
                      <a:pt x="12" y="190"/>
                    </a:lnTo>
                    <a:lnTo>
                      <a:pt x="12" y="188"/>
                    </a:lnTo>
                    <a:lnTo>
                      <a:pt x="12" y="188"/>
                    </a:lnTo>
                    <a:lnTo>
                      <a:pt x="12" y="184"/>
                    </a:lnTo>
                    <a:lnTo>
                      <a:pt x="12" y="184"/>
                    </a:lnTo>
                    <a:lnTo>
                      <a:pt x="12" y="184"/>
                    </a:lnTo>
                    <a:lnTo>
                      <a:pt x="12" y="184"/>
                    </a:lnTo>
                    <a:lnTo>
                      <a:pt x="16" y="180"/>
                    </a:lnTo>
                    <a:lnTo>
                      <a:pt x="16" y="180"/>
                    </a:lnTo>
                    <a:lnTo>
                      <a:pt x="16" y="176"/>
                    </a:lnTo>
                    <a:lnTo>
                      <a:pt x="16" y="176"/>
                    </a:lnTo>
                    <a:lnTo>
                      <a:pt x="16" y="176"/>
                    </a:lnTo>
                    <a:lnTo>
                      <a:pt x="16" y="172"/>
                    </a:lnTo>
                    <a:lnTo>
                      <a:pt x="16" y="172"/>
                    </a:lnTo>
                    <a:lnTo>
                      <a:pt x="16" y="172"/>
                    </a:lnTo>
                    <a:lnTo>
                      <a:pt x="16" y="168"/>
                    </a:lnTo>
                    <a:lnTo>
                      <a:pt x="16" y="164"/>
                    </a:lnTo>
                    <a:lnTo>
                      <a:pt x="16" y="164"/>
                    </a:lnTo>
                    <a:lnTo>
                      <a:pt x="16" y="160"/>
                    </a:lnTo>
                    <a:lnTo>
                      <a:pt x="16" y="160"/>
                    </a:lnTo>
                    <a:lnTo>
                      <a:pt x="16" y="160"/>
                    </a:lnTo>
                    <a:lnTo>
                      <a:pt x="16" y="158"/>
                    </a:lnTo>
                    <a:lnTo>
                      <a:pt x="16" y="158"/>
                    </a:lnTo>
                    <a:lnTo>
                      <a:pt x="16" y="158"/>
                    </a:lnTo>
                    <a:lnTo>
                      <a:pt x="16" y="158"/>
                    </a:lnTo>
                    <a:lnTo>
                      <a:pt x="16" y="158"/>
                    </a:lnTo>
                    <a:lnTo>
                      <a:pt x="16" y="158"/>
                    </a:lnTo>
                    <a:lnTo>
                      <a:pt x="16" y="154"/>
                    </a:lnTo>
                    <a:lnTo>
                      <a:pt x="16" y="154"/>
                    </a:lnTo>
                    <a:lnTo>
                      <a:pt x="16" y="150"/>
                    </a:lnTo>
                    <a:lnTo>
                      <a:pt x="16" y="150"/>
                    </a:lnTo>
                    <a:lnTo>
                      <a:pt x="16" y="150"/>
                    </a:lnTo>
                    <a:lnTo>
                      <a:pt x="12" y="150"/>
                    </a:lnTo>
                    <a:lnTo>
                      <a:pt x="12" y="146"/>
                    </a:lnTo>
                    <a:lnTo>
                      <a:pt x="12" y="146"/>
                    </a:lnTo>
                    <a:lnTo>
                      <a:pt x="12" y="146"/>
                    </a:lnTo>
                    <a:lnTo>
                      <a:pt x="12" y="146"/>
                    </a:lnTo>
                    <a:lnTo>
                      <a:pt x="12" y="146"/>
                    </a:lnTo>
                    <a:lnTo>
                      <a:pt x="12" y="146"/>
                    </a:lnTo>
                    <a:lnTo>
                      <a:pt x="12" y="142"/>
                    </a:lnTo>
                    <a:lnTo>
                      <a:pt x="8" y="142"/>
                    </a:lnTo>
                    <a:lnTo>
                      <a:pt x="8" y="142"/>
                    </a:lnTo>
                    <a:lnTo>
                      <a:pt x="12" y="142"/>
                    </a:lnTo>
                    <a:lnTo>
                      <a:pt x="12" y="142"/>
                    </a:lnTo>
                    <a:lnTo>
                      <a:pt x="12" y="142"/>
                    </a:lnTo>
                    <a:lnTo>
                      <a:pt x="12" y="142"/>
                    </a:lnTo>
                    <a:lnTo>
                      <a:pt x="12" y="138"/>
                    </a:lnTo>
                    <a:lnTo>
                      <a:pt x="12" y="138"/>
                    </a:lnTo>
                    <a:lnTo>
                      <a:pt x="12" y="138"/>
                    </a:lnTo>
                    <a:lnTo>
                      <a:pt x="12" y="138"/>
                    </a:lnTo>
                    <a:lnTo>
                      <a:pt x="12" y="142"/>
                    </a:lnTo>
                    <a:lnTo>
                      <a:pt x="12" y="142"/>
                    </a:lnTo>
                    <a:lnTo>
                      <a:pt x="12" y="142"/>
                    </a:lnTo>
                    <a:lnTo>
                      <a:pt x="12" y="142"/>
                    </a:lnTo>
                    <a:lnTo>
                      <a:pt x="12" y="138"/>
                    </a:lnTo>
                    <a:lnTo>
                      <a:pt x="12" y="138"/>
                    </a:lnTo>
                    <a:lnTo>
                      <a:pt x="12" y="138"/>
                    </a:lnTo>
                    <a:lnTo>
                      <a:pt x="12" y="138"/>
                    </a:lnTo>
                    <a:lnTo>
                      <a:pt x="12" y="134"/>
                    </a:lnTo>
                    <a:lnTo>
                      <a:pt x="12" y="132"/>
                    </a:lnTo>
                    <a:lnTo>
                      <a:pt x="12" y="132"/>
                    </a:lnTo>
                    <a:lnTo>
                      <a:pt x="16" y="128"/>
                    </a:lnTo>
                    <a:lnTo>
                      <a:pt x="12" y="128"/>
                    </a:lnTo>
                    <a:lnTo>
                      <a:pt x="12" y="124"/>
                    </a:lnTo>
                    <a:lnTo>
                      <a:pt x="12" y="124"/>
                    </a:lnTo>
                    <a:lnTo>
                      <a:pt x="12" y="120"/>
                    </a:lnTo>
                    <a:lnTo>
                      <a:pt x="12" y="120"/>
                    </a:lnTo>
                    <a:lnTo>
                      <a:pt x="12" y="120"/>
                    </a:lnTo>
                    <a:lnTo>
                      <a:pt x="8" y="120"/>
                    </a:lnTo>
                    <a:lnTo>
                      <a:pt x="8" y="118"/>
                    </a:lnTo>
                    <a:lnTo>
                      <a:pt x="8" y="120"/>
                    </a:lnTo>
                    <a:lnTo>
                      <a:pt x="8" y="120"/>
                    </a:lnTo>
                    <a:lnTo>
                      <a:pt x="8" y="120"/>
                    </a:lnTo>
                    <a:lnTo>
                      <a:pt x="8" y="120"/>
                    </a:lnTo>
                    <a:lnTo>
                      <a:pt x="8" y="120"/>
                    </a:lnTo>
                    <a:lnTo>
                      <a:pt x="8" y="120"/>
                    </a:lnTo>
                    <a:lnTo>
                      <a:pt x="4" y="114"/>
                    </a:lnTo>
                    <a:lnTo>
                      <a:pt x="4" y="114"/>
                    </a:lnTo>
                    <a:lnTo>
                      <a:pt x="4" y="110"/>
                    </a:lnTo>
                    <a:lnTo>
                      <a:pt x="4" y="114"/>
                    </a:lnTo>
                    <a:lnTo>
                      <a:pt x="0" y="114"/>
                    </a:lnTo>
                    <a:lnTo>
                      <a:pt x="4" y="114"/>
                    </a:lnTo>
                    <a:lnTo>
                      <a:pt x="0" y="118"/>
                    </a:lnTo>
                    <a:lnTo>
                      <a:pt x="0" y="118"/>
                    </a:lnTo>
                    <a:lnTo>
                      <a:pt x="0" y="118"/>
                    </a:lnTo>
                    <a:lnTo>
                      <a:pt x="0" y="118"/>
                    </a:lnTo>
                    <a:lnTo>
                      <a:pt x="0" y="118"/>
                    </a:lnTo>
                    <a:lnTo>
                      <a:pt x="0" y="114"/>
                    </a:lnTo>
                    <a:lnTo>
                      <a:pt x="0" y="114"/>
                    </a:lnTo>
                    <a:lnTo>
                      <a:pt x="4" y="114"/>
                    </a:lnTo>
                    <a:lnTo>
                      <a:pt x="4" y="110"/>
                    </a:lnTo>
                    <a:lnTo>
                      <a:pt x="4" y="110"/>
                    </a:lnTo>
                    <a:lnTo>
                      <a:pt x="8" y="110"/>
                    </a:lnTo>
                    <a:lnTo>
                      <a:pt x="16" y="110"/>
                    </a:lnTo>
                    <a:lnTo>
                      <a:pt x="16" y="110"/>
                    </a:lnTo>
                    <a:lnTo>
                      <a:pt x="20" y="110"/>
                    </a:lnTo>
                    <a:lnTo>
                      <a:pt x="20" y="110"/>
                    </a:lnTo>
                    <a:lnTo>
                      <a:pt x="26" y="110"/>
                    </a:lnTo>
                    <a:lnTo>
                      <a:pt x="30" y="110"/>
                    </a:lnTo>
                    <a:lnTo>
                      <a:pt x="34" y="110"/>
                    </a:lnTo>
                    <a:lnTo>
                      <a:pt x="38" y="110"/>
                    </a:lnTo>
                    <a:lnTo>
                      <a:pt x="42" y="110"/>
                    </a:lnTo>
                    <a:lnTo>
                      <a:pt x="42" y="110"/>
                    </a:lnTo>
                    <a:lnTo>
                      <a:pt x="46" y="110"/>
                    </a:lnTo>
                    <a:lnTo>
                      <a:pt x="54" y="110"/>
                    </a:lnTo>
                    <a:lnTo>
                      <a:pt x="60" y="110"/>
                    </a:lnTo>
                    <a:lnTo>
                      <a:pt x="60" y="106"/>
                    </a:lnTo>
                    <a:lnTo>
                      <a:pt x="60" y="98"/>
                    </a:lnTo>
                    <a:lnTo>
                      <a:pt x="56" y="94"/>
                    </a:lnTo>
                    <a:lnTo>
                      <a:pt x="56" y="94"/>
                    </a:lnTo>
                    <a:lnTo>
                      <a:pt x="56" y="90"/>
                    </a:lnTo>
                    <a:lnTo>
                      <a:pt x="56" y="90"/>
                    </a:lnTo>
                    <a:lnTo>
                      <a:pt x="56" y="88"/>
                    </a:lnTo>
                    <a:lnTo>
                      <a:pt x="56" y="88"/>
                    </a:lnTo>
                    <a:lnTo>
                      <a:pt x="56" y="88"/>
                    </a:lnTo>
                    <a:lnTo>
                      <a:pt x="56" y="84"/>
                    </a:lnTo>
                    <a:lnTo>
                      <a:pt x="56" y="84"/>
                    </a:lnTo>
                    <a:lnTo>
                      <a:pt x="56" y="80"/>
                    </a:lnTo>
                    <a:lnTo>
                      <a:pt x="56" y="80"/>
                    </a:lnTo>
                    <a:lnTo>
                      <a:pt x="60" y="80"/>
                    </a:lnTo>
                    <a:lnTo>
                      <a:pt x="64" y="76"/>
                    </a:lnTo>
                    <a:lnTo>
                      <a:pt x="64" y="76"/>
                    </a:lnTo>
                    <a:lnTo>
                      <a:pt x="64" y="72"/>
                    </a:lnTo>
                    <a:lnTo>
                      <a:pt x="64" y="72"/>
                    </a:lnTo>
                    <a:lnTo>
                      <a:pt x="68" y="72"/>
                    </a:lnTo>
                    <a:lnTo>
                      <a:pt x="72" y="72"/>
                    </a:lnTo>
                    <a:lnTo>
                      <a:pt x="72" y="72"/>
                    </a:lnTo>
                    <a:lnTo>
                      <a:pt x="72" y="72"/>
                    </a:lnTo>
                    <a:lnTo>
                      <a:pt x="72" y="64"/>
                    </a:lnTo>
                    <a:lnTo>
                      <a:pt x="72" y="60"/>
                    </a:lnTo>
                    <a:lnTo>
                      <a:pt x="72" y="54"/>
                    </a:lnTo>
                    <a:lnTo>
                      <a:pt x="72" y="54"/>
                    </a:lnTo>
                    <a:lnTo>
                      <a:pt x="72" y="46"/>
                    </a:lnTo>
                    <a:lnTo>
                      <a:pt x="72" y="46"/>
                    </a:lnTo>
                    <a:lnTo>
                      <a:pt x="72" y="46"/>
                    </a:lnTo>
                    <a:lnTo>
                      <a:pt x="72" y="38"/>
                    </a:lnTo>
                    <a:lnTo>
                      <a:pt x="72" y="38"/>
                    </a:lnTo>
                    <a:lnTo>
                      <a:pt x="72" y="38"/>
                    </a:lnTo>
                    <a:lnTo>
                      <a:pt x="72" y="30"/>
                    </a:lnTo>
                    <a:lnTo>
                      <a:pt x="72" y="30"/>
                    </a:lnTo>
                    <a:lnTo>
                      <a:pt x="72" y="30"/>
                    </a:lnTo>
                    <a:lnTo>
                      <a:pt x="72" y="24"/>
                    </a:lnTo>
                    <a:lnTo>
                      <a:pt x="80" y="24"/>
                    </a:lnTo>
                    <a:lnTo>
                      <a:pt x="84" y="24"/>
                    </a:lnTo>
                    <a:lnTo>
                      <a:pt x="90" y="24"/>
                    </a:lnTo>
                    <a:lnTo>
                      <a:pt x="94" y="24"/>
                    </a:lnTo>
                    <a:lnTo>
                      <a:pt x="102" y="24"/>
                    </a:lnTo>
                    <a:lnTo>
                      <a:pt x="102" y="24"/>
                    </a:lnTo>
                    <a:lnTo>
                      <a:pt x="102" y="24"/>
                    </a:lnTo>
                    <a:lnTo>
                      <a:pt x="102" y="24"/>
                    </a:lnTo>
                    <a:lnTo>
                      <a:pt x="106" y="24"/>
                    </a:lnTo>
                    <a:lnTo>
                      <a:pt x="106" y="24"/>
                    </a:lnTo>
                    <a:lnTo>
                      <a:pt x="110" y="24"/>
                    </a:lnTo>
                    <a:lnTo>
                      <a:pt x="110" y="24"/>
                    </a:lnTo>
                    <a:lnTo>
                      <a:pt x="120" y="24"/>
                    </a:lnTo>
                    <a:lnTo>
                      <a:pt x="120" y="24"/>
                    </a:lnTo>
                    <a:lnTo>
                      <a:pt x="120" y="24"/>
                    </a:lnTo>
                    <a:lnTo>
                      <a:pt x="120" y="16"/>
                    </a:lnTo>
                    <a:lnTo>
                      <a:pt x="120" y="8"/>
                    </a:lnTo>
                    <a:lnTo>
                      <a:pt x="120" y="8"/>
                    </a:lnTo>
                    <a:lnTo>
                      <a:pt x="120" y="0"/>
                    </a:lnTo>
                    <a:lnTo>
                      <a:pt x="120" y="0"/>
                    </a:lnTo>
                    <a:lnTo>
                      <a:pt x="128" y="4"/>
                    </a:lnTo>
                    <a:lnTo>
                      <a:pt x="128" y="8"/>
                    </a:lnTo>
                    <a:lnTo>
                      <a:pt x="136" y="12"/>
                    </a:lnTo>
                    <a:lnTo>
                      <a:pt x="136" y="12"/>
                    </a:lnTo>
                    <a:lnTo>
                      <a:pt x="140" y="16"/>
                    </a:lnTo>
                    <a:lnTo>
                      <a:pt x="142" y="16"/>
                    </a:lnTo>
                    <a:lnTo>
                      <a:pt x="142" y="20"/>
                    </a:lnTo>
                    <a:lnTo>
                      <a:pt x="146" y="20"/>
                    </a:lnTo>
                    <a:lnTo>
                      <a:pt x="150" y="24"/>
                    </a:lnTo>
                    <a:lnTo>
                      <a:pt x="154" y="28"/>
                    </a:lnTo>
                    <a:lnTo>
                      <a:pt x="154" y="28"/>
                    </a:lnTo>
                    <a:lnTo>
                      <a:pt x="162" y="30"/>
                    </a:lnTo>
                    <a:lnTo>
                      <a:pt x="162" y="30"/>
                    </a:lnTo>
                    <a:lnTo>
                      <a:pt x="166" y="34"/>
                    </a:lnTo>
                    <a:lnTo>
                      <a:pt x="170" y="38"/>
                    </a:lnTo>
                    <a:lnTo>
                      <a:pt x="172" y="42"/>
                    </a:lnTo>
                    <a:lnTo>
                      <a:pt x="172" y="42"/>
                    </a:lnTo>
                    <a:lnTo>
                      <a:pt x="176" y="42"/>
                    </a:lnTo>
                    <a:lnTo>
                      <a:pt x="176" y="42"/>
                    </a:lnTo>
                    <a:lnTo>
                      <a:pt x="176" y="42"/>
                    </a:lnTo>
                    <a:lnTo>
                      <a:pt x="172" y="42"/>
                    </a:lnTo>
                    <a:lnTo>
                      <a:pt x="162" y="42"/>
                    </a:lnTo>
                    <a:lnTo>
                      <a:pt x="158" y="42"/>
                    </a:lnTo>
                    <a:lnTo>
                      <a:pt x="154" y="42"/>
                    </a:lnTo>
                    <a:lnTo>
                      <a:pt x="154" y="42"/>
                    </a:lnTo>
                    <a:lnTo>
                      <a:pt x="150" y="42"/>
                    </a:lnTo>
                    <a:lnTo>
                      <a:pt x="150" y="42"/>
                    </a:lnTo>
                    <a:lnTo>
                      <a:pt x="150" y="50"/>
                    </a:lnTo>
                    <a:lnTo>
                      <a:pt x="150" y="50"/>
                    </a:lnTo>
                    <a:lnTo>
                      <a:pt x="150" y="54"/>
                    </a:lnTo>
                    <a:lnTo>
                      <a:pt x="150" y="58"/>
                    </a:lnTo>
                    <a:lnTo>
                      <a:pt x="154" y="64"/>
                    </a:lnTo>
                    <a:lnTo>
                      <a:pt x="154" y="72"/>
                    </a:lnTo>
                    <a:lnTo>
                      <a:pt x="154" y="80"/>
                    </a:lnTo>
                    <a:lnTo>
                      <a:pt x="154" y="80"/>
                    </a:lnTo>
                    <a:lnTo>
                      <a:pt x="154" y="80"/>
                    </a:lnTo>
                    <a:lnTo>
                      <a:pt x="154" y="84"/>
                    </a:lnTo>
                    <a:lnTo>
                      <a:pt x="154" y="94"/>
                    </a:lnTo>
                    <a:lnTo>
                      <a:pt x="154" y="98"/>
                    </a:lnTo>
                    <a:lnTo>
                      <a:pt x="158" y="102"/>
                    </a:lnTo>
                    <a:lnTo>
                      <a:pt x="158" y="106"/>
                    </a:lnTo>
                    <a:lnTo>
                      <a:pt x="158" y="110"/>
                    </a:lnTo>
                    <a:lnTo>
                      <a:pt x="158" y="114"/>
                    </a:lnTo>
                    <a:lnTo>
                      <a:pt x="158" y="118"/>
                    </a:lnTo>
                    <a:lnTo>
                      <a:pt x="158" y="120"/>
                    </a:lnTo>
                    <a:lnTo>
                      <a:pt x="158" y="128"/>
                    </a:lnTo>
                    <a:lnTo>
                      <a:pt x="158" y="134"/>
                    </a:lnTo>
                    <a:lnTo>
                      <a:pt x="158" y="134"/>
                    </a:lnTo>
                    <a:lnTo>
                      <a:pt x="162" y="142"/>
                    </a:lnTo>
                    <a:lnTo>
                      <a:pt x="162" y="146"/>
                    </a:lnTo>
                    <a:lnTo>
                      <a:pt x="162" y="146"/>
                    </a:lnTo>
                    <a:lnTo>
                      <a:pt x="162" y="154"/>
                    </a:lnTo>
                    <a:lnTo>
                      <a:pt x="162" y="154"/>
                    </a:lnTo>
                    <a:lnTo>
                      <a:pt x="162" y="160"/>
                    </a:lnTo>
                    <a:lnTo>
                      <a:pt x="162" y="164"/>
                    </a:lnTo>
                    <a:lnTo>
                      <a:pt x="162" y="168"/>
                    </a:lnTo>
                    <a:lnTo>
                      <a:pt x="162" y="176"/>
                    </a:lnTo>
                    <a:lnTo>
                      <a:pt x="166" y="188"/>
                    </a:lnTo>
                    <a:lnTo>
                      <a:pt x="166" y="190"/>
                    </a:lnTo>
                    <a:lnTo>
                      <a:pt x="170" y="194"/>
                    </a:lnTo>
                    <a:lnTo>
                      <a:pt x="170" y="198"/>
                    </a:lnTo>
                    <a:lnTo>
                      <a:pt x="170" y="198"/>
                    </a:lnTo>
                    <a:lnTo>
                      <a:pt x="166" y="202"/>
                    </a:lnTo>
                    <a:lnTo>
                      <a:pt x="166" y="210"/>
                    </a:lnTo>
                    <a:lnTo>
                      <a:pt x="166" y="210"/>
                    </a:lnTo>
                    <a:lnTo>
                      <a:pt x="166" y="210"/>
                    </a:lnTo>
                    <a:lnTo>
                      <a:pt x="166" y="210"/>
                    </a:lnTo>
                    <a:lnTo>
                      <a:pt x="158" y="210"/>
                    </a:lnTo>
                    <a:lnTo>
                      <a:pt x="154" y="210"/>
                    </a:lnTo>
                    <a:lnTo>
                      <a:pt x="154" y="210"/>
                    </a:lnTo>
                    <a:lnTo>
                      <a:pt x="154" y="210"/>
                    </a:lnTo>
                    <a:lnTo>
                      <a:pt x="150" y="210"/>
                    </a:lnTo>
                    <a:lnTo>
                      <a:pt x="142" y="210"/>
                    </a:lnTo>
                    <a:lnTo>
                      <a:pt x="140" y="210"/>
                    </a:lnTo>
                    <a:lnTo>
                      <a:pt x="140" y="210"/>
                    </a:lnTo>
                    <a:lnTo>
                      <a:pt x="136" y="210"/>
                    </a:lnTo>
                    <a:lnTo>
                      <a:pt x="132" y="210"/>
                    </a:lnTo>
                    <a:lnTo>
                      <a:pt x="128" y="210"/>
                    </a:lnTo>
                    <a:lnTo>
                      <a:pt x="124" y="210"/>
                    </a:lnTo>
                    <a:lnTo>
                      <a:pt x="124" y="210"/>
                    </a:lnTo>
                    <a:lnTo>
                      <a:pt x="120" y="210"/>
                    </a:lnTo>
                    <a:lnTo>
                      <a:pt x="116" y="210"/>
                    </a:lnTo>
                    <a:lnTo>
                      <a:pt x="116" y="210"/>
                    </a:lnTo>
                    <a:lnTo>
                      <a:pt x="116" y="210"/>
                    </a:lnTo>
                    <a:lnTo>
                      <a:pt x="112" y="210"/>
                    </a:lnTo>
                    <a:lnTo>
                      <a:pt x="112" y="210"/>
                    </a:lnTo>
                    <a:lnTo>
                      <a:pt x="112" y="210"/>
                    </a:lnTo>
                    <a:lnTo>
                      <a:pt x="112" y="210"/>
                    </a:lnTo>
                    <a:lnTo>
                      <a:pt x="112" y="206"/>
                    </a:lnTo>
                    <a:lnTo>
                      <a:pt x="112" y="206"/>
                    </a:lnTo>
                    <a:lnTo>
                      <a:pt x="110" y="210"/>
                    </a:lnTo>
                    <a:lnTo>
                      <a:pt x="110" y="210"/>
                    </a:lnTo>
                    <a:lnTo>
                      <a:pt x="110" y="210"/>
                    </a:lnTo>
                    <a:lnTo>
                      <a:pt x="106" y="210"/>
                    </a:lnTo>
                    <a:lnTo>
                      <a:pt x="106" y="210"/>
                    </a:lnTo>
                    <a:lnTo>
                      <a:pt x="106" y="214"/>
                    </a:lnTo>
                    <a:lnTo>
                      <a:pt x="106" y="214"/>
                    </a:lnTo>
                    <a:lnTo>
                      <a:pt x="106" y="214"/>
                    </a:lnTo>
                    <a:lnTo>
                      <a:pt x="102" y="214"/>
                    </a:lnTo>
                    <a:lnTo>
                      <a:pt x="102" y="214"/>
                    </a:lnTo>
                    <a:lnTo>
                      <a:pt x="102" y="214"/>
                    </a:lnTo>
                    <a:lnTo>
                      <a:pt x="102" y="214"/>
                    </a:lnTo>
                    <a:lnTo>
                      <a:pt x="98" y="210"/>
                    </a:lnTo>
                    <a:lnTo>
                      <a:pt x="98" y="210"/>
                    </a:lnTo>
                    <a:lnTo>
                      <a:pt x="98" y="210"/>
                    </a:lnTo>
                    <a:lnTo>
                      <a:pt x="94" y="210"/>
                    </a:lnTo>
                    <a:lnTo>
                      <a:pt x="94" y="210"/>
                    </a:lnTo>
                    <a:lnTo>
                      <a:pt x="94" y="210"/>
                    </a:lnTo>
                    <a:lnTo>
                      <a:pt x="94" y="210"/>
                    </a:lnTo>
                    <a:lnTo>
                      <a:pt x="90" y="210"/>
                    </a:lnTo>
                    <a:lnTo>
                      <a:pt x="90" y="210"/>
                    </a:lnTo>
                    <a:lnTo>
                      <a:pt x="90" y="210"/>
                    </a:lnTo>
                    <a:lnTo>
                      <a:pt x="90" y="210"/>
                    </a:lnTo>
                    <a:close/>
                    <a:moveTo>
                      <a:pt x="12" y="138"/>
                    </a:moveTo>
                    <a:lnTo>
                      <a:pt x="12" y="138"/>
                    </a:lnTo>
                    <a:lnTo>
                      <a:pt x="12" y="138"/>
                    </a:lnTo>
                    <a:lnTo>
                      <a:pt x="12" y="134"/>
                    </a:lnTo>
                    <a:lnTo>
                      <a:pt x="12" y="134"/>
                    </a:lnTo>
                    <a:lnTo>
                      <a:pt x="12" y="134"/>
                    </a:lnTo>
                    <a:lnTo>
                      <a:pt x="12" y="134"/>
                    </a:lnTo>
                    <a:lnTo>
                      <a:pt x="12" y="134"/>
                    </a:lnTo>
                    <a:lnTo>
                      <a:pt x="12" y="134"/>
                    </a:lnTo>
                    <a:lnTo>
                      <a:pt x="12" y="134"/>
                    </a:lnTo>
                    <a:lnTo>
                      <a:pt x="12" y="134"/>
                    </a:lnTo>
                    <a:lnTo>
                      <a:pt x="12" y="134"/>
                    </a:lnTo>
                    <a:lnTo>
                      <a:pt x="12" y="138"/>
                    </a:lnTo>
                    <a:lnTo>
                      <a:pt x="12" y="138"/>
                    </a:lnTo>
                    <a:lnTo>
                      <a:pt x="12" y="138"/>
                    </a:lnTo>
                    <a:lnTo>
                      <a:pt x="12" y="138"/>
                    </a:lnTo>
                    <a:lnTo>
                      <a:pt x="12" y="138"/>
                    </a:lnTo>
                    <a:lnTo>
                      <a:pt x="12" y="138"/>
                    </a:lnTo>
                    <a:lnTo>
                      <a:pt x="12" y="138"/>
                    </a:lnTo>
                    <a:lnTo>
                      <a:pt x="12" y="13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8" name="Freeform 158">
                <a:extLst>
                  <a:ext uri="{FF2B5EF4-FFF2-40B4-BE49-F238E27FC236}">
                    <a16:creationId xmlns:a16="http://schemas.microsoft.com/office/drawing/2014/main" id="{CC36ED96-AC26-4D63-ABB7-5C86654EFC9B}"/>
                  </a:ext>
                </a:extLst>
              </p:cNvPr>
              <p:cNvSpPr>
                <a:spLocks/>
              </p:cNvSpPr>
              <p:nvPr/>
            </p:nvSpPr>
            <p:spPr bwMode="auto">
              <a:xfrm>
                <a:off x="5933138" y="3387883"/>
                <a:ext cx="334411" cy="302948"/>
              </a:xfrm>
              <a:custGeom>
                <a:avLst/>
                <a:gdLst>
                  <a:gd name="T0" fmla="*/ 126 w 172"/>
                  <a:gd name="T1" fmla="*/ 16 h 154"/>
                  <a:gd name="T2" fmla="*/ 134 w 172"/>
                  <a:gd name="T3" fmla="*/ 16 h 154"/>
                  <a:gd name="T4" fmla="*/ 142 w 172"/>
                  <a:gd name="T5" fmla="*/ 16 h 154"/>
                  <a:gd name="T6" fmla="*/ 146 w 172"/>
                  <a:gd name="T7" fmla="*/ 16 h 154"/>
                  <a:gd name="T8" fmla="*/ 146 w 172"/>
                  <a:gd name="T9" fmla="*/ 16 h 154"/>
                  <a:gd name="T10" fmla="*/ 148 w 172"/>
                  <a:gd name="T11" fmla="*/ 16 h 154"/>
                  <a:gd name="T12" fmla="*/ 156 w 172"/>
                  <a:gd name="T13" fmla="*/ 20 h 154"/>
                  <a:gd name="T14" fmla="*/ 160 w 172"/>
                  <a:gd name="T15" fmla="*/ 26 h 154"/>
                  <a:gd name="T16" fmla="*/ 164 w 172"/>
                  <a:gd name="T17" fmla="*/ 38 h 154"/>
                  <a:gd name="T18" fmla="*/ 164 w 172"/>
                  <a:gd name="T19" fmla="*/ 46 h 154"/>
                  <a:gd name="T20" fmla="*/ 164 w 172"/>
                  <a:gd name="T21" fmla="*/ 56 h 154"/>
                  <a:gd name="T22" fmla="*/ 172 w 172"/>
                  <a:gd name="T23" fmla="*/ 64 h 154"/>
                  <a:gd name="T24" fmla="*/ 168 w 172"/>
                  <a:gd name="T25" fmla="*/ 72 h 154"/>
                  <a:gd name="T26" fmla="*/ 168 w 172"/>
                  <a:gd name="T27" fmla="*/ 76 h 154"/>
                  <a:gd name="T28" fmla="*/ 160 w 172"/>
                  <a:gd name="T29" fmla="*/ 72 h 154"/>
                  <a:gd name="T30" fmla="*/ 152 w 172"/>
                  <a:gd name="T31" fmla="*/ 72 h 154"/>
                  <a:gd name="T32" fmla="*/ 146 w 172"/>
                  <a:gd name="T33" fmla="*/ 76 h 154"/>
                  <a:gd name="T34" fmla="*/ 142 w 172"/>
                  <a:gd name="T35" fmla="*/ 78 h 154"/>
                  <a:gd name="T36" fmla="*/ 134 w 172"/>
                  <a:gd name="T37" fmla="*/ 78 h 154"/>
                  <a:gd name="T38" fmla="*/ 130 w 172"/>
                  <a:gd name="T39" fmla="*/ 86 h 154"/>
                  <a:gd name="T40" fmla="*/ 134 w 172"/>
                  <a:gd name="T41" fmla="*/ 94 h 154"/>
                  <a:gd name="T42" fmla="*/ 130 w 172"/>
                  <a:gd name="T43" fmla="*/ 94 h 154"/>
                  <a:gd name="T44" fmla="*/ 126 w 172"/>
                  <a:gd name="T45" fmla="*/ 98 h 154"/>
                  <a:gd name="T46" fmla="*/ 118 w 172"/>
                  <a:gd name="T47" fmla="*/ 102 h 154"/>
                  <a:gd name="T48" fmla="*/ 116 w 172"/>
                  <a:gd name="T49" fmla="*/ 108 h 154"/>
                  <a:gd name="T50" fmla="*/ 112 w 172"/>
                  <a:gd name="T51" fmla="*/ 112 h 154"/>
                  <a:gd name="T52" fmla="*/ 100 w 172"/>
                  <a:gd name="T53" fmla="*/ 116 h 154"/>
                  <a:gd name="T54" fmla="*/ 96 w 172"/>
                  <a:gd name="T55" fmla="*/ 116 h 154"/>
                  <a:gd name="T56" fmla="*/ 92 w 172"/>
                  <a:gd name="T57" fmla="*/ 120 h 154"/>
                  <a:gd name="T58" fmla="*/ 86 w 172"/>
                  <a:gd name="T59" fmla="*/ 120 h 154"/>
                  <a:gd name="T60" fmla="*/ 78 w 172"/>
                  <a:gd name="T61" fmla="*/ 124 h 154"/>
                  <a:gd name="T62" fmla="*/ 74 w 172"/>
                  <a:gd name="T63" fmla="*/ 124 h 154"/>
                  <a:gd name="T64" fmla="*/ 66 w 172"/>
                  <a:gd name="T65" fmla="*/ 130 h 154"/>
                  <a:gd name="T66" fmla="*/ 62 w 172"/>
                  <a:gd name="T67" fmla="*/ 154 h 154"/>
                  <a:gd name="T68" fmla="*/ 44 w 172"/>
                  <a:gd name="T69" fmla="*/ 154 h 154"/>
                  <a:gd name="T70" fmla="*/ 0 w 172"/>
                  <a:gd name="T71" fmla="*/ 154 h 154"/>
                  <a:gd name="T72" fmla="*/ 4 w 172"/>
                  <a:gd name="T73" fmla="*/ 150 h 154"/>
                  <a:gd name="T74" fmla="*/ 18 w 172"/>
                  <a:gd name="T75" fmla="*/ 146 h 154"/>
                  <a:gd name="T76" fmla="*/ 30 w 172"/>
                  <a:gd name="T77" fmla="*/ 134 h 154"/>
                  <a:gd name="T78" fmla="*/ 36 w 172"/>
                  <a:gd name="T79" fmla="*/ 130 h 154"/>
                  <a:gd name="T80" fmla="*/ 40 w 172"/>
                  <a:gd name="T81" fmla="*/ 124 h 154"/>
                  <a:gd name="T82" fmla="*/ 48 w 172"/>
                  <a:gd name="T83" fmla="*/ 116 h 154"/>
                  <a:gd name="T84" fmla="*/ 52 w 172"/>
                  <a:gd name="T85" fmla="*/ 104 h 154"/>
                  <a:gd name="T86" fmla="*/ 48 w 172"/>
                  <a:gd name="T87" fmla="*/ 98 h 154"/>
                  <a:gd name="T88" fmla="*/ 48 w 172"/>
                  <a:gd name="T89" fmla="*/ 86 h 154"/>
                  <a:gd name="T90" fmla="*/ 48 w 172"/>
                  <a:gd name="T91" fmla="*/ 78 h 154"/>
                  <a:gd name="T92" fmla="*/ 56 w 172"/>
                  <a:gd name="T93" fmla="*/ 64 h 154"/>
                  <a:gd name="T94" fmla="*/ 60 w 172"/>
                  <a:gd name="T95" fmla="*/ 60 h 154"/>
                  <a:gd name="T96" fmla="*/ 66 w 172"/>
                  <a:gd name="T97" fmla="*/ 52 h 154"/>
                  <a:gd name="T98" fmla="*/ 70 w 172"/>
                  <a:gd name="T99" fmla="*/ 50 h 154"/>
                  <a:gd name="T100" fmla="*/ 82 w 172"/>
                  <a:gd name="T101" fmla="*/ 42 h 154"/>
                  <a:gd name="T102" fmla="*/ 90 w 172"/>
                  <a:gd name="T103" fmla="*/ 38 h 154"/>
                  <a:gd name="T104" fmla="*/ 96 w 172"/>
                  <a:gd name="T105" fmla="*/ 22 h 154"/>
                  <a:gd name="T106" fmla="*/ 100 w 172"/>
                  <a:gd name="T107" fmla="*/ 12 h 154"/>
                  <a:gd name="T108" fmla="*/ 108 w 172"/>
                  <a:gd name="T109" fmla="*/ 4 h 154"/>
                  <a:gd name="T110" fmla="*/ 112 w 172"/>
                  <a:gd name="T111" fmla="*/ 4 h 154"/>
                  <a:gd name="T112" fmla="*/ 112 w 172"/>
                  <a:gd name="T113" fmla="*/ 8 h 154"/>
                  <a:gd name="T114" fmla="*/ 122 w 172"/>
                  <a:gd name="T115" fmla="*/ 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2" h="154">
                    <a:moveTo>
                      <a:pt x="122" y="16"/>
                    </a:moveTo>
                    <a:lnTo>
                      <a:pt x="122" y="16"/>
                    </a:lnTo>
                    <a:lnTo>
                      <a:pt x="122" y="16"/>
                    </a:lnTo>
                    <a:lnTo>
                      <a:pt x="126" y="16"/>
                    </a:lnTo>
                    <a:lnTo>
                      <a:pt x="126" y="16"/>
                    </a:lnTo>
                    <a:lnTo>
                      <a:pt x="126" y="16"/>
                    </a:lnTo>
                    <a:lnTo>
                      <a:pt x="126" y="16"/>
                    </a:lnTo>
                    <a:lnTo>
                      <a:pt x="126" y="16"/>
                    </a:lnTo>
                    <a:lnTo>
                      <a:pt x="130" y="16"/>
                    </a:lnTo>
                    <a:lnTo>
                      <a:pt x="130" y="16"/>
                    </a:lnTo>
                    <a:lnTo>
                      <a:pt x="130" y="16"/>
                    </a:lnTo>
                    <a:lnTo>
                      <a:pt x="130" y="16"/>
                    </a:lnTo>
                    <a:lnTo>
                      <a:pt x="130" y="16"/>
                    </a:lnTo>
                    <a:lnTo>
                      <a:pt x="134" y="16"/>
                    </a:lnTo>
                    <a:lnTo>
                      <a:pt x="134" y="16"/>
                    </a:lnTo>
                    <a:lnTo>
                      <a:pt x="134" y="16"/>
                    </a:lnTo>
                    <a:lnTo>
                      <a:pt x="134" y="16"/>
                    </a:lnTo>
                    <a:lnTo>
                      <a:pt x="134" y="16"/>
                    </a:lnTo>
                    <a:lnTo>
                      <a:pt x="138" y="16"/>
                    </a:lnTo>
                    <a:lnTo>
                      <a:pt x="138" y="16"/>
                    </a:lnTo>
                    <a:lnTo>
                      <a:pt x="138" y="16"/>
                    </a:lnTo>
                    <a:lnTo>
                      <a:pt x="138" y="16"/>
                    </a:lnTo>
                    <a:lnTo>
                      <a:pt x="142" y="16"/>
                    </a:lnTo>
                    <a:lnTo>
                      <a:pt x="142" y="16"/>
                    </a:lnTo>
                    <a:lnTo>
                      <a:pt x="146" y="12"/>
                    </a:lnTo>
                    <a:lnTo>
                      <a:pt x="146" y="12"/>
                    </a:lnTo>
                    <a:lnTo>
                      <a:pt x="146" y="12"/>
                    </a:lnTo>
                    <a:lnTo>
                      <a:pt x="146" y="12"/>
                    </a:lnTo>
                    <a:lnTo>
                      <a:pt x="146" y="12"/>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8" y="16"/>
                    </a:lnTo>
                    <a:lnTo>
                      <a:pt x="148" y="16"/>
                    </a:lnTo>
                    <a:lnTo>
                      <a:pt x="148" y="16"/>
                    </a:lnTo>
                    <a:lnTo>
                      <a:pt x="148" y="20"/>
                    </a:lnTo>
                    <a:lnTo>
                      <a:pt x="148" y="20"/>
                    </a:lnTo>
                    <a:lnTo>
                      <a:pt x="152" y="16"/>
                    </a:lnTo>
                    <a:lnTo>
                      <a:pt x="152" y="16"/>
                    </a:lnTo>
                    <a:lnTo>
                      <a:pt x="152" y="20"/>
                    </a:lnTo>
                    <a:lnTo>
                      <a:pt x="156" y="20"/>
                    </a:lnTo>
                    <a:lnTo>
                      <a:pt x="156" y="20"/>
                    </a:lnTo>
                    <a:lnTo>
                      <a:pt x="156" y="20"/>
                    </a:lnTo>
                    <a:lnTo>
                      <a:pt x="156" y="20"/>
                    </a:lnTo>
                    <a:lnTo>
                      <a:pt x="156" y="20"/>
                    </a:lnTo>
                    <a:lnTo>
                      <a:pt x="160" y="22"/>
                    </a:lnTo>
                    <a:lnTo>
                      <a:pt x="160" y="22"/>
                    </a:lnTo>
                    <a:lnTo>
                      <a:pt x="160" y="22"/>
                    </a:lnTo>
                    <a:lnTo>
                      <a:pt x="160" y="26"/>
                    </a:lnTo>
                    <a:lnTo>
                      <a:pt x="160" y="26"/>
                    </a:lnTo>
                    <a:lnTo>
                      <a:pt x="160" y="26"/>
                    </a:lnTo>
                    <a:lnTo>
                      <a:pt x="160" y="30"/>
                    </a:lnTo>
                    <a:lnTo>
                      <a:pt x="164" y="30"/>
                    </a:lnTo>
                    <a:lnTo>
                      <a:pt x="160" y="30"/>
                    </a:lnTo>
                    <a:lnTo>
                      <a:pt x="160" y="30"/>
                    </a:lnTo>
                    <a:lnTo>
                      <a:pt x="160" y="30"/>
                    </a:lnTo>
                    <a:lnTo>
                      <a:pt x="160" y="34"/>
                    </a:lnTo>
                    <a:lnTo>
                      <a:pt x="164" y="38"/>
                    </a:lnTo>
                    <a:lnTo>
                      <a:pt x="164" y="38"/>
                    </a:lnTo>
                    <a:lnTo>
                      <a:pt x="164" y="38"/>
                    </a:lnTo>
                    <a:lnTo>
                      <a:pt x="164" y="42"/>
                    </a:lnTo>
                    <a:lnTo>
                      <a:pt x="160" y="42"/>
                    </a:lnTo>
                    <a:lnTo>
                      <a:pt x="164" y="46"/>
                    </a:lnTo>
                    <a:lnTo>
                      <a:pt x="164" y="46"/>
                    </a:lnTo>
                    <a:lnTo>
                      <a:pt x="164" y="46"/>
                    </a:lnTo>
                    <a:lnTo>
                      <a:pt x="164" y="46"/>
                    </a:lnTo>
                    <a:lnTo>
                      <a:pt x="164" y="46"/>
                    </a:lnTo>
                    <a:lnTo>
                      <a:pt x="164" y="50"/>
                    </a:lnTo>
                    <a:lnTo>
                      <a:pt x="164" y="50"/>
                    </a:lnTo>
                    <a:lnTo>
                      <a:pt x="164" y="50"/>
                    </a:lnTo>
                    <a:lnTo>
                      <a:pt x="164" y="52"/>
                    </a:lnTo>
                    <a:lnTo>
                      <a:pt x="164" y="52"/>
                    </a:lnTo>
                    <a:lnTo>
                      <a:pt x="164" y="52"/>
                    </a:lnTo>
                    <a:lnTo>
                      <a:pt x="164" y="52"/>
                    </a:lnTo>
                    <a:lnTo>
                      <a:pt x="164" y="56"/>
                    </a:lnTo>
                    <a:lnTo>
                      <a:pt x="164" y="56"/>
                    </a:lnTo>
                    <a:lnTo>
                      <a:pt x="164" y="56"/>
                    </a:lnTo>
                    <a:lnTo>
                      <a:pt x="164" y="56"/>
                    </a:lnTo>
                    <a:lnTo>
                      <a:pt x="164" y="56"/>
                    </a:lnTo>
                    <a:lnTo>
                      <a:pt x="164" y="56"/>
                    </a:lnTo>
                    <a:lnTo>
                      <a:pt x="168" y="60"/>
                    </a:lnTo>
                    <a:lnTo>
                      <a:pt x="168" y="64"/>
                    </a:lnTo>
                    <a:lnTo>
                      <a:pt x="172" y="64"/>
                    </a:lnTo>
                    <a:lnTo>
                      <a:pt x="172" y="68"/>
                    </a:lnTo>
                    <a:lnTo>
                      <a:pt x="172" y="68"/>
                    </a:lnTo>
                    <a:lnTo>
                      <a:pt x="172" y="68"/>
                    </a:lnTo>
                    <a:lnTo>
                      <a:pt x="172" y="68"/>
                    </a:lnTo>
                    <a:lnTo>
                      <a:pt x="168" y="68"/>
                    </a:lnTo>
                    <a:lnTo>
                      <a:pt x="168" y="68"/>
                    </a:lnTo>
                    <a:lnTo>
                      <a:pt x="168" y="68"/>
                    </a:lnTo>
                    <a:lnTo>
                      <a:pt x="168" y="72"/>
                    </a:lnTo>
                    <a:lnTo>
                      <a:pt x="168" y="72"/>
                    </a:lnTo>
                    <a:lnTo>
                      <a:pt x="168" y="72"/>
                    </a:lnTo>
                    <a:lnTo>
                      <a:pt x="168" y="72"/>
                    </a:lnTo>
                    <a:lnTo>
                      <a:pt x="168" y="72"/>
                    </a:lnTo>
                    <a:lnTo>
                      <a:pt x="168" y="72"/>
                    </a:lnTo>
                    <a:lnTo>
                      <a:pt x="172" y="72"/>
                    </a:lnTo>
                    <a:lnTo>
                      <a:pt x="172" y="72"/>
                    </a:lnTo>
                    <a:lnTo>
                      <a:pt x="168" y="76"/>
                    </a:lnTo>
                    <a:lnTo>
                      <a:pt x="168" y="76"/>
                    </a:lnTo>
                    <a:lnTo>
                      <a:pt x="168" y="76"/>
                    </a:lnTo>
                    <a:lnTo>
                      <a:pt x="168" y="76"/>
                    </a:lnTo>
                    <a:lnTo>
                      <a:pt x="168" y="72"/>
                    </a:lnTo>
                    <a:lnTo>
                      <a:pt x="164" y="72"/>
                    </a:lnTo>
                    <a:lnTo>
                      <a:pt x="164" y="72"/>
                    </a:lnTo>
                    <a:lnTo>
                      <a:pt x="164" y="72"/>
                    </a:lnTo>
                    <a:lnTo>
                      <a:pt x="160" y="72"/>
                    </a:lnTo>
                    <a:lnTo>
                      <a:pt x="160" y="72"/>
                    </a:lnTo>
                    <a:lnTo>
                      <a:pt x="156" y="72"/>
                    </a:lnTo>
                    <a:lnTo>
                      <a:pt x="156" y="72"/>
                    </a:lnTo>
                    <a:lnTo>
                      <a:pt x="156" y="72"/>
                    </a:lnTo>
                    <a:lnTo>
                      <a:pt x="156" y="72"/>
                    </a:lnTo>
                    <a:lnTo>
                      <a:pt x="152" y="72"/>
                    </a:lnTo>
                    <a:lnTo>
                      <a:pt x="152" y="72"/>
                    </a:lnTo>
                    <a:lnTo>
                      <a:pt x="152" y="72"/>
                    </a:lnTo>
                    <a:lnTo>
                      <a:pt x="152" y="72"/>
                    </a:lnTo>
                    <a:lnTo>
                      <a:pt x="152" y="72"/>
                    </a:lnTo>
                    <a:lnTo>
                      <a:pt x="146" y="76"/>
                    </a:lnTo>
                    <a:lnTo>
                      <a:pt x="146" y="76"/>
                    </a:lnTo>
                    <a:lnTo>
                      <a:pt x="146" y="76"/>
                    </a:lnTo>
                    <a:lnTo>
                      <a:pt x="146" y="76"/>
                    </a:lnTo>
                    <a:lnTo>
                      <a:pt x="146" y="76"/>
                    </a:lnTo>
                    <a:lnTo>
                      <a:pt x="146" y="76"/>
                    </a:lnTo>
                    <a:lnTo>
                      <a:pt x="146" y="76"/>
                    </a:lnTo>
                    <a:lnTo>
                      <a:pt x="146" y="78"/>
                    </a:lnTo>
                    <a:lnTo>
                      <a:pt x="146" y="78"/>
                    </a:lnTo>
                    <a:lnTo>
                      <a:pt x="146" y="78"/>
                    </a:lnTo>
                    <a:lnTo>
                      <a:pt x="142" y="78"/>
                    </a:lnTo>
                    <a:lnTo>
                      <a:pt x="142" y="78"/>
                    </a:lnTo>
                    <a:lnTo>
                      <a:pt x="142" y="78"/>
                    </a:lnTo>
                    <a:lnTo>
                      <a:pt x="142" y="78"/>
                    </a:lnTo>
                    <a:lnTo>
                      <a:pt x="138" y="78"/>
                    </a:lnTo>
                    <a:lnTo>
                      <a:pt x="138" y="78"/>
                    </a:lnTo>
                    <a:lnTo>
                      <a:pt x="138" y="82"/>
                    </a:lnTo>
                    <a:lnTo>
                      <a:pt x="138" y="82"/>
                    </a:lnTo>
                    <a:lnTo>
                      <a:pt x="138" y="82"/>
                    </a:lnTo>
                    <a:lnTo>
                      <a:pt x="134" y="82"/>
                    </a:lnTo>
                    <a:lnTo>
                      <a:pt x="134" y="78"/>
                    </a:lnTo>
                    <a:lnTo>
                      <a:pt x="134" y="78"/>
                    </a:lnTo>
                    <a:lnTo>
                      <a:pt x="134" y="78"/>
                    </a:lnTo>
                    <a:lnTo>
                      <a:pt x="134" y="78"/>
                    </a:lnTo>
                    <a:lnTo>
                      <a:pt x="134" y="78"/>
                    </a:lnTo>
                    <a:lnTo>
                      <a:pt x="134" y="78"/>
                    </a:lnTo>
                    <a:lnTo>
                      <a:pt x="130" y="82"/>
                    </a:lnTo>
                    <a:lnTo>
                      <a:pt x="130" y="82"/>
                    </a:lnTo>
                    <a:lnTo>
                      <a:pt x="130" y="86"/>
                    </a:lnTo>
                    <a:lnTo>
                      <a:pt x="130" y="86"/>
                    </a:lnTo>
                    <a:lnTo>
                      <a:pt x="134" y="86"/>
                    </a:lnTo>
                    <a:lnTo>
                      <a:pt x="130" y="90"/>
                    </a:lnTo>
                    <a:lnTo>
                      <a:pt x="130" y="90"/>
                    </a:lnTo>
                    <a:lnTo>
                      <a:pt x="134" y="90"/>
                    </a:lnTo>
                    <a:lnTo>
                      <a:pt x="134" y="90"/>
                    </a:lnTo>
                    <a:lnTo>
                      <a:pt x="134" y="90"/>
                    </a:lnTo>
                    <a:lnTo>
                      <a:pt x="134" y="90"/>
                    </a:lnTo>
                    <a:lnTo>
                      <a:pt x="134" y="94"/>
                    </a:lnTo>
                    <a:lnTo>
                      <a:pt x="134" y="94"/>
                    </a:lnTo>
                    <a:lnTo>
                      <a:pt x="134" y="94"/>
                    </a:lnTo>
                    <a:lnTo>
                      <a:pt x="134" y="94"/>
                    </a:lnTo>
                    <a:lnTo>
                      <a:pt x="134" y="94"/>
                    </a:lnTo>
                    <a:lnTo>
                      <a:pt x="134" y="94"/>
                    </a:lnTo>
                    <a:lnTo>
                      <a:pt x="134" y="94"/>
                    </a:lnTo>
                    <a:lnTo>
                      <a:pt x="130" y="94"/>
                    </a:lnTo>
                    <a:lnTo>
                      <a:pt x="130" y="94"/>
                    </a:lnTo>
                    <a:lnTo>
                      <a:pt x="130" y="94"/>
                    </a:lnTo>
                    <a:lnTo>
                      <a:pt x="130" y="94"/>
                    </a:lnTo>
                    <a:lnTo>
                      <a:pt x="130" y="94"/>
                    </a:lnTo>
                    <a:lnTo>
                      <a:pt x="130" y="94"/>
                    </a:lnTo>
                    <a:lnTo>
                      <a:pt x="126" y="98"/>
                    </a:lnTo>
                    <a:lnTo>
                      <a:pt x="126" y="98"/>
                    </a:lnTo>
                    <a:lnTo>
                      <a:pt x="126" y="98"/>
                    </a:lnTo>
                    <a:lnTo>
                      <a:pt x="126" y="98"/>
                    </a:lnTo>
                    <a:lnTo>
                      <a:pt x="126" y="98"/>
                    </a:lnTo>
                    <a:lnTo>
                      <a:pt x="126" y="98"/>
                    </a:lnTo>
                    <a:lnTo>
                      <a:pt x="122" y="102"/>
                    </a:lnTo>
                    <a:lnTo>
                      <a:pt x="122" y="102"/>
                    </a:lnTo>
                    <a:lnTo>
                      <a:pt x="122" y="102"/>
                    </a:lnTo>
                    <a:lnTo>
                      <a:pt x="122" y="102"/>
                    </a:lnTo>
                    <a:lnTo>
                      <a:pt x="122" y="102"/>
                    </a:lnTo>
                    <a:lnTo>
                      <a:pt x="118" y="102"/>
                    </a:lnTo>
                    <a:lnTo>
                      <a:pt x="116" y="102"/>
                    </a:lnTo>
                    <a:lnTo>
                      <a:pt x="116" y="102"/>
                    </a:lnTo>
                    <a:lnTo>
                      <a:pt x="116" y="104"/>
                    </a:lnTo>
                    <a:lnTo>
                      <a:pt x="116" y="104"/>
                    </a:lnTo>
                    <a:lnTo>
                      <a:pt x="116" y="104"/>
                    </a:lnTo>
                    <a:lnTo>
                      <a:pt x="116" y="104"/>
                    </a:lnTo>
                    <a:lnTo>
                      <a:pt x="116" y="104"/>
                    </a:lnTo>
                    <a:lnTo>
                      <a:pt x="116" y="108"/>
                    </a:lnTo>
                    <a:lnTo>
                      <a:pt x="116" y="108"/>
                    </a:lnTo>
                    <a:lnTo>
                      <a:pt x="112" y="108"/>
                    </a:lnTo>
                    <a:lnTo>
                      <a:pt x="112" y="108"/>
                    </a:lnTo>
                    <a:lnTo>
                      <a:pt x="112" y="108"/>
                    </a:lnTo>
                    <a:lnTo>
                      <a:pt x="112" y="112"/>
                    </a:lnTo>
                    <a:lnTo>
                      <a:pt x="112" y="112"/>
                    </a:lnTo>
                    <a:lnTo>
                      <a:pt x="112" y="112"/>
                    </a:lnTo>
                    <a:lnTo>
                      <a:pt x="112" y="112"/>
                    </a:lnTo>
                    <a:lnTo>
                      <a:pt x="108" y="112"/>
                    </a:lnTo>
                    <a:lnTo>
                      <a:pt x="108" y="112"/>
                    </a:lnTo>
                    <a:lnTo>
                      <a:pt x="108" y="112"/>
                    </a:lnTo>
                    <a:lnTo>
                      <a:pt x="104" y="112"/>
                    </a:lnTo>
                    <a:lnTo>
                      <a:pt x="104" y="112"/>
                    </a:lnTo>
                    <a:lnTo>
                      <a:pt x="104" y="112"/>
                    </a:lnTo>
                    <a:lnTo>
                      <a:pt x="104" y="116"/>
                    </a:lnTo>
                    <a:lnTo>
                      <a:pt x="100" y="116"/>
                    </a:lnTo>
                    <a:lnTo>
                      <a:pt x="100" y="116"/>
                    </a:lnTo>
                    <a:lnTo>
                      <a:pt x="100" y="116"/>
                    </a:lnTo>
                    <a:lnTo>
                      <a:pt x="100" y="116"/>
                    </a:lnTo>
                    <a:lnTo>
                      <a:pt x="100" y="116"/>
                    </a:lnTo>
                    <a:lnTo>
                      <a:pt x="100" y="116"/>
                    </a:lnTo>
                    <a:lnTo>
                      <a:pt x="100" y="116"/>
                    </a:lnTo>
                    <a:lnTo>
                      <a:pt x="100" y="116"/>
                    </a:lnTo>
                    <a:lnTo>
                      <a:pt x="96" y="116"/>
                    </a:lnTo>
                    <a:lnTo>
                      <a:pt x="96" y="116"/>
                    </a:lnTo>
                    <a:lnTo>
                      <a:pt x="96" y="116"/>
                    </a:lnTo>
                    <a:lnTo>
                      <a:pt x="92" y="116"/>
                    </a:lnTo>
                    <a:lnTo>
                      <a:pt x="92" y="116"/>
                    </a:lnTo>
                    <a:lnTo>
                      <a:pt x="92" y="120"/>
                    </a:lnTo>
                    <a:lnTo>
                      <a:pt x="92" y="120"/>
                    </a:lnTo>
                    <a:lnTo>
                      <a:pt x="92" y="120"/>
                    </a:lnTo>
                    <a:lnTo>
                      <a:pt x="92" y="120"/>
                    </a:lnTo>
                    <a:lnTo>
                      <a:pt x="92" y="120"/>
                    </a:lnTo>
                    <a:lnTo>
                      <a:pt x="92" y="120"/>
                    </a:lnTo>
                    <a:lnTo>
                      <a:pt x="90" y="120"/>
                    </a:lnTo>
                    <a:lnTo>
                      <a:pt x="90" y="120"/>
                    </a:lnTo>
                    <a:lnTo>
                      <a:pt x="90" y="120"/>
                    </a:lnTo>
                    <a:lnTo>
                      <a:pt x="86" y="120"/>
                    </a:lnTo>
                    <a:lnTo>
                      <a:pt x="86" y="120"/>
                    </a:lnTo>
                    <a:lnTo>
                      <a:pt x="86" y="120"/>
                    </a:lnTo>
                    <a:lnTo>
                      <a:pt x="82" y="120"/>
                    </a:lnTo>
                    <a:lnTo>
                      <a:pt x="82" y="120"/>
                    </a:lnTo>
                    <a:lnTo>
                      <a:pt x="82" y="120"/>
                    </a:lnTo>
                    <a:lnTo>
                      <a:pt x="82" y="120"/>
                    </a:lnTo>
                    <a:lnTo>
                      <a:pt x="82" y="124"/>
                    </a:lnTo>
                    <a:lnTo>
                      <a:pt x="82" y="124"/>
                    </a:lnTo>
                    <a:lnTo>
                      <a:pt x="82" y="124"/>
                    </a:lnTo>
                    <a:lnTo>
                      <a:pt x="78" y="124"/>
                    </a:lnTo>
                    <a:lnTo>
                      <a:pt x="78" y="124"/>
                    </a:lnTo>
                    <a:lnTo>
                      <a:pt x="78" y="124"/>
                    </a:lnTo>
                    <a:lnTo>
                      <a:pt x="78" y="124"/>
                    </a:lnTo>
                    <a:lnTo>
                      <a:pt x="78" y="124"/>
                    </a:lnTo>
                    <a:lnTo>
                      <a:pt x="78" y="124"/>
                    </a:lnTo>
                    <a:lnTo>
                      <a:pt x="78" y="124"/>
                    </a:lnTo>
                    <a:lnTo>
                      <a:pt x="78" y="124"/>
                    </a:lnTo>
                    <a:lnTo>
                      <a:pt x="74" y="124"/>
                    </a:lnTo>
                    <a:lnTo>
                      <a:pt x="74" y="128"/>
                    </a:lnTo>
                    <a:lnTo>
                      <a:pt x="70" y="128"/>
                    </a:lnTo>
                    <a:lnTo>
                      <a:pt x="70" y="130"/>
                    </a:lnTo>
                    <a:lnTo>
                      <a:pt x="70" y="130"/>
                    </a:lnTo>
                    <a:lnTo>
                      <a:pt x="66" y="130"/>
                    </a:lnTo>
                    <a:lnTo>
                      <a:pt x="66" y="130"/>
                    </a:lnTo>
                    <a:lnTo>
                      <a:pt x="66" y="130"/>
                    </a:lnTo>
                    <a:lnTo>
                      <a:pt x="66" y="130"/>
                    </a:lnTo>
                    <a:lnTo>
                      <a:pt x="66" y="134"/>
                    </a:lnTo>
                    <a:lnTo>
                      <a:pt x="66" y="134"/>
                    </a:lnTo>
                    <a:lnTo>
                      <a:pt x="66" y="134"/>
                    </a:lnTo>
                    <a:lnTo>
                      <a:pt x="62" y="134"/>
                    </a:lnTo>
                    <a:lnTo>
                      <a:pt x="62" y="134"/>
                    </a:lnTo>
                    <a:lnTo>
                      <a:pt x="62" y="134"/>
                    </a:lnTo>
                    <a:lnTo>
                      <a:pt x="62" y="150"/>
                    </a:lnTo>
                    <a:lnTo>
                      <a:pt x="62" y="154"/>
                    </a:lnTo>
                    <a:lnTo>
                      <a:pt x="56" y="154"/>
                    </a:lnTo>
                    <a:lnTo>
                      <a:pt x="56" y="154"/>
                    </a:lnTo>
                    <a:lnTo>
                      <a:pt x="48" y="154"/>
                    </a:lnTo>
                    <a:lnTo>
                      <a:pt x="48" y="154"/>
                    </a:lnTo>
                    <a:lnTo>
                      <a:pt x="44" y="154"/>
                    </a:lnTo>
                    <a:lnTo>
                      <a:pt x="44" y="154"/>
                    </a:lnTo>
                    <a:lnTo>
                      <a:pt x="44" y="154"/>
                    </a:lnTo>
                    <a:lnTo>
                      <a:pt x="44" y="154"/>
                    </a:lnTo>
                    <a:lnTo>
                      <a:pt x="44" y="154"/>
                    </a:lnTo>
                    <a:lnTo>
                      <a:pt x="40" y="154"/>
                    </a:lnTo>
                    <a:lnTo>
                      <a:pt x="4" y="154"/>
                    </a:lnTo>
                    <a:lnTo>
                      <a:pt x="0" y="154"/>
                    </a:lnTo>
                    <a:lnTo>
                      <a:pt x="0" y="154"/>
                    </a:lnTo>
                    <a:lnTo>
                      <a:pt x="0" y="154"/>
                    </a:lnTo>
                    <a:lnTo>
                      <a:pt x="0" y="154"/>
                    </a:lnTo>
                    <a:lnTo>
                      <a:pt x="0" y="154"/>
                    </a:lnTo>
                    <a:lnTo>
                      <a:pt x="0" y="154"/>
                    </a:lnTo>
                    <a:lnTo>
                      <a:pt x="0" y="154"/>
                    </a:lnTo>
                    <a:lnTo>
                      <a:pt x="4" y="154"/>
                    </a:lnTo>
                    <a:lnTo>
                      <a:pt x="4" y="154"/>
                    </a:lnTo>
                    <a:lnTo>
                      <a:pt x="4" y="150"/>
                    </a:lnTo>
                    <a:lnTo>
                      <a:pt x="4" y="150"/>
                    </a:lnTo>
                    <a:lnTo>
                      <a:pt x="4" y="150"/>
                    </a:lnTo>
                    <a:lnTo>
                      <a:pt x="4" y="150"/>
                    </a:lnTo>
                    <a:lnTo>
                      <a:pt x="4" y="150"/>
                    </a:lnTo>
                    <a:lnTo>
                      <a:pt x="4" y="150"/>
                    </a:lnTo>
                    <a:lnTo>
                      <a:pt x="6" y="150"/>
                    </a:lnTo>
                    <a:lnTo>
                      <a:pt x="6" y="150"/>
                    </a:lnTo>
                    <a:lnTo>
                      <a:pt x="6" y="150"/>
                    </a:lnTo>
                    <a:lnTo>
                      <a:pt x="10" y="146"/>
                    </a:lnTo>
                    <a:lnTo>
                      <a:pt x="14" y="146"/>
                    </a:lnTo>
                    <a:lnTo>
                      <a:pt x="18" y="146"/>
                    </a:lnTo>
                    <a:lnTo>
                      <a:pt x="18" y="146"/>
                    </a:lnTo>
                    <a:lnTo>
                      <a:pt x="22" y="142"/>
                    </a:lnTo>
                    <a:lnTo>
                      <a:pt x="22" y="142"/>
                    </a:lnTo>
                    <a:lnTo>
                      <a:pt x="22" y="142"/>
                    </a:lnTo>
                    <a:lnTo>
                      <a:pt x="26" y="142"/>
                    </a:lnTo>
                    <a:lnTo>
                      <a:pt x="26" y="138"/>
                    </a:lnTo>
                    <a:lnTo>
                      <a:pt x="26" y="138"/>
                    </a:lnTo>
                    <a:lnTo>
                      <a:pt x="30" y="134"/>
                    </a:lnTo>
                    <a:lnTo>
                      <a:pt x="30" y="134"/>
                    </a:lnTo>
                    <a:lnTo>
                      <a:pt x="30" y="134"/>
                    </a:lnTo>
                    <a:lnTo>
                      <a:pt x="30" y="134"/>
                    </a:lnTo>
                    <a:lnTo>
                      <a:pt x="34" y="134"/>
                    </a:lnTo>
                    <a:lnTo>
                      <a:pt x="34" y="130"/>
                    </a:lnTo>
                    <a:lnTo>
                      <a:pt x="36" y="130"/>
                    </a:lnTo>
                    <a:lnTo>
                      <a:pt x="36" y="130"/>
                    </a:lnTo>
                    <a:lnTo>
                      <a:pt x="36" y="130"/>
                    </a:lnTo>
                    <a:lnTo>
                      <a:pt x="36" y="130"/>
                    </a:lnTo>
                    <a:lnTo>
                      <a:pt x="36" y="130"/>
                    </a:lnTo>
                    <a:lnTo>
                      <a:pt x="36" y="128"/>
                    </a:lnTo>
                    <a:lnTo>
                      <a:pt x="36" y="128"/>
                    </a:lnTo>
                    <a:lnTo>
                      <a:pt x="40" y="128"/>
                    </a:lnTo>
                    <a:lnTo>
                      <a:pt x="40" y="128"/>
                    </a:lnTo>
                    <a:lnTo>
                      <a:pt x="40" y="124"/>
                    </a:lnTo>
                    <a:lnTo>
                      <a:pt x="40" y="124"/>
                    </a:lnTo>
                    <a:lnTo>
                      <a:pt x="40" y="124"/>
                    </a:lnTo>
                    <a:lnTo>
                      <a:pt x="40" y="124"/>
                    </a:lnTo>
                    <a:lnTo>
                      <a:pt x="44" y="124"/>
                    </a:lnTo>
                    <a:lnTo>
                      <a:pt x="44" y="120"/>
                    </a:lnTo>
                    <a:lnTo>
                      <a:pt x="44" y="120"/>
                    </a:lnTo>
                    <a:lnTo>
                      <a:pt x="44" y="120"/>
                    </a:lnTo>
                    <a:lnTo>
                      <a:pt x="44" y="120"/>
                    </a:lnTo>
                    <a:lnTo>
                      <a:pt x="48" y="116"/>
                    </a:lnTo>
                    <a:lnTo>
                      <a:pt x="48" y="116"/>
                    </a:lnTo>
                    <a:lnTo>
                      <a:pt x="48" y="116"/>
                    </a:lnTo>
                    <a:lnTo>
                      <a:pt x="48" y="112"/>
                    </a:lnTo>
                    <a:lnTo>
                      <a:pt x="48" y="112"/>
                    </a:lnTo>
                    <a:lnTo>
                      <a:pt x="48" y="112"/>
                    </a:lnTo>
                    <a:lnTo>
                      <a:pt x="48" y="108"/>
                    </a:lnTo>
                    <a:lnTo>
                      <a:pt x="48" y="108"/>
                    </a:lnTo>
                    <a:lnTo>
                      <a:pt x="52" y="104"/>
                    </a:lnTo>
                    <a:lnTo>
                      <a:pt x="52" y="104"/>
                    </a:lnTo>
                    <a:lnTo>
                      <a:pt x="48" y="102"/>
                    </a:lnTo>
                    <a:lnTo>
                      <a:pt x="48" y="102"/>
                    </a:lnTo>
                    <a:lnTo>
                      <a:pt x="48" y="102"/>
                    </a:lnTo>
                    <a:lnTo>
                      <a:pt x="48" y="98"/>
                    </a:lnTo>
                    <a:lnTo>
                      <a:pt x="48" y="98"/>
                    </a:lnTo>
                    <a:lnTo>
                      <a:pt x="48" y="98"/>
                    </a:lnTo>
                    <a:lnTo>
                      <a:pt x="48" y="98"/>
                    </a:lnTo>
                    <a:lnTo>
                      <a:pt x="48" y="98"/>
                    </a:lnTo>
                    <a:lnTo>
                      <a:pt x="48" y="94"/>
                    </a:lnTo>
                    <a:lnTo>
                      <a:pt x="48" y="90"/>
                    </a:lnTo>
                    <a:lnTo>
                      <a:pt x="48" y="90"/>
                    </a:lnTo>
                    <a:lnTo>
                      <a:pt x="48" y="90"/>
                    </a:lnTo>
                    <a:lnTo>
                      <a:pt x="48" y="90"/>
                    </a:lnTo>
                    <a:lnTo>
                      <a:pt x="48" y="90"/>
                    </a:lnTo>
                    <a:lnTo>
                      <a:pt x="48" y="86"/>
                    </a:lnTo>
                    <a:lnTo>
                      <a:pt x="48" y="86"/>
                    </a:lnTo>
                    <a:lnTo>
                      <a:pt x="48" y="86"/>
                    </a:lnTo>
                    <a:lnTo>
                      <a:pt x="48" y="82"/>
                    </a:lnTo>
                    <a:lnTo>
                      <a:pt x="48" y="82"/>
                    </a:lnTo>
                    <a:lnTo>
                      <a:pt x="48" y="82"/>
                    </a:lnTo>
                    <a:lnTo>
                      <a:pt x="48" y="82"/>
                    </a:lnTo>
                    <a:lnTo>
                      <a:pt x="48" y="78"/>
                    </a:lnTo>
                    <a:lnTo>
                      <a:pt x="48" y="78"/>
                    </a:lnTo>
                    <a:lnTo>
                      <a:pt x="48" y="78"/>
                    </a:lnTo>
                    <a:lnTo>
                      <a:pt x="52" y="76"/>
                    </a:lnTo>
                    <a:lnTo>
                      <a:pt x="52" y="76"/>
                    </a:lnTo>
                    <a:lnTo>
                      <a:pt x="52" y="76"/>
                    </a:lnTo>
                    <a:lnTo>
                      <a:pt x="56" y="72"/>
                    </a:lnTo>
                    <a:lnTo>
                      <a:pt x="56" y="72"/>
                    </a:lnTo>
                    <a:lnTo>
                      <a:pt x="56" y="68"/>
                    </a:lnTo>
                    <a:lnTo>
                      <a:pt x="56" y="64"/>
                    </a:lnTo>
                    <a:lnTo>
                      <a:pt x="56" y="64"/>
                    </a:lnTo>
                    <a:lnTo>
                      <a:pt x="56" y="64"/>
                    </a:lnTo>
                    <a:lnTo>
                      <a:pt x="56" y="64"/>
                    </a:lnTo>
                    <a:lnTo>
                      <a:pt x="56" y="64"/>
                    </a:lnTo>
                    <a:lnTo>
                      <a:pt x="60" y="60"/>
                    </a:lnTo>
                    <a:lnTo>
                      <a:pt x="60" y="60"/>
                    </a:lnTo>
                    <a:lnTo>
                      <a:pt x="60" y="60"/>
                    </a:lnTo>
                    <a:lnTo>
                      <a:pt x="60" y="60"/>
                    </a:lnTo>
                    <a:lnTo>
                      <a:pt x="60" y="56"/>
                    </a:lnTo>
                    <a:lnTo>
                      <a:pt x="62" y="56"/>
                    </a:lnTo>
                    <a:lnTo>
                      <a:pt x="62" y="52"/>
                    </a:lnTo>
                    <a:lnTo>
                      <a:pt x="62" y="52"/>
                    </a:lnTo>
                    <a:lnTo>
                      <a:pt x="62" y="52"/>
                    </a:lnTo>
                    <a:lnTo>
                      <a:pt x="66" y="52"/>
                    </a:lnTo>
                    <a:lnTo>
                      <a:pt x="66" y="52"/>
                    </a:lnTo>
                    <a:lnTo>
                      <a:pt x="66" y="52"/>
                    </a:lnTo>
                    <a:lnTo>
                      <a:pt x="66" y="52"/>
                    </a:lnTo>
                    <a:lnTo>
                      <a:pt x="66" y="52"/>
                    </a:lnTo>
                    <a:lnTo>
                      <a:pt x="66" y="50"/>
                    </a:lnTo>
                    <a:lnTo>
                      <a:pt x="66" y="50"/>
                    </a:lnTo>
                    <a:lnTo>
                      <a:pt x="66" y="50"/>
                    </a:lnTo>
                    <a:lnTo>
                      <a:pt x="70" y="50"/>
                    </a:lnTo>
                    <a:lnTo>
                      <a:pt x="70" y="50"/>
                    </a:lnTo>
                    <a:lnTo>
                      <a:pt x="70" y="50"/>
                    </a:lnTo>
                    <a:lnTo>
                      <a:pt x="74" y="50"/>
                    </a:lnTo>
                    <a:lnTo>
                      <a:pt x="74" y="46"/>
                    </a:lnTo>
                    <a:lnTo>
                      <a:pt x="74" y="46"/>
                    </a:lnTo>
                    <a:lnTo>
                      <a:pt x="78" y="46"/>
                    </a:lnTo>
                    <a:lnTo>
                      <a:pt x="78" y="46"/>
                    </a:lnTo>
                    <a:lnTo>
                      <a:pt x="78" y="46"/>
                    </a:lnTo>
                    <a:lnTo>
                      <a:pt x="82" y="46"/>
                    </a:lnTo>
                    <a:lnTo>
                      <a:pt x="82" y="42"/>
                    </a:lnTo>
                    <a:lnTo>
                      <a:pt x="86" y="42"/>
                    </a:lnTo>
                    <a:lnTo>
                      <a:pt x="86" y="42"/>
                    </a:lnTo>
                    <a:lnTo>
                      <a:pt x="86" y="42"/>
                    </a:lnTo>
                    <a:lnTo>
                      <a:pt x="86" y="42"/>
                    </a:lnTo>
                    <a:lnTo>
                      <a:pt x="86" y="42"/>
                    </a:lnTo>
                    <a:lnTo>
                      <a:pt x="90" y="38"/>
                    </a:lnTo>
                    <a:lnTo>
                      <a:pt x="90" y="38"/>
                    </a:lnTo>
                    <a:lnTo>
                      <a:pt x="90" y="38"/>
                    </a:lnTo>
                    <a:lnTo>
                      <a:pt x="90" y="38"/>
                    </a:lnTo>
                    <a:lnTo>
                      <a:pt x="92" y="34"/>
                    </a:lnTo>
                    <a:lnTo>
                      <a:pt x="92" y="34"/>
                    </a:lnTo>
                    <a:lnTo>
                      <a:pt x="92" y="30"/>
                    </a:lnTo>
                    <a:lnTo>
                      <a:pt x="92" y="30"/>
                    </a:lnTo>
                    <a:lnTo>
                      <a:pt x="92" y="30"/>
                    </a:lnTo>
                    <a:lnTo>
                      <a:pt x="92" y="26"/>
                    </a:lnTo>
                    <a:lnTo>
                      <a:pt x="96" y="22"/>
                    </a:lnTo>
                    <a:lnTo>
                      <a:pt x="96" y="22"/>
                    </a:lnTo>
                    <a:lnTo>
                      <a:pt x="96" y="22"/>
                    </a:lnTo>
                    <a:lnTo>
                      <a:pt x="96" y="22"/>
                    </a:lnTo>
                    <a:lnTo>
                      <a:pt x="96" y="20"/>
                    </a:lnTo>
                    <a:lnTo>
                      <a:pt x="96" y="20"/>
                    </a:lnTo>
                    <a:lnTo>
                      <a:pt x="96" y="20"/>
                    </a:lnTo>
                    <a:lnTo>
                      <a:pt x="100" y="16"/>
                    </a:lnTo>
                    <a:lnTo>
                      <a:pt x="100" y="12"/>
                    </a:lnTo>
                    <a:lnTo>
                      <a:pt x="100" y="12"/>
                    </a:lnTo>
                    <a:lnTo>
                      <a:pt x="100" y="8"/>
                    </a:lnTo>
                    <a:lnTo>
                      <a:pt x="100" y="8"/>
                    </a:lnTo>
                    <a:lnTo>
                      <a:pt x="100" y="4"/>
                    </a:lnTo>
                    <a:lnTo>
                      <a:pt x="104" y="4"/>
                    </a:lnTo>
                    <a:lnTo>
                      <a:pt x="104" y="4"/>
                    </a:lnTo>
                    <a:lnTo>
                      <a:pt x="104" y="4"/>
                    </a:lnTo>
                    <a:lnTo>
                      <a:pt x="108" y="4"/>
                    </a:lnTo>
                    <a:lnTo>
                      <a:pt x="108" y="4"/>
                    </a:lnTo>
                    <a:lnTo>
                      <a:pt x="108" y="4"/>
                    </a:lnTo>
                    <a:lnTo>
                      <a:pt x="108" y="0"/>
                    </a:lnTo>
                    <a:lnTo>
                      <a:pt x="108" y="0"/>
                    </a:lnTo>
                    <a:lnTo>
                      <a:pt x="108" y="0"/>
                    </a:lnTo>
                    <a:lnTo>
                      <a:pt x="112" y="0"/>
                    </a:lnTo>
                    <a:lnTo>
                      <a:pt x="112" y="0"/>
                    </a:lnTo>
                    <a:lnTo>
                      <a:pt x="112" y="4"/>
                    </a:lnTo>
                    <a:lnTo>
                      <a:pt x="112" y="4"/>
                    </a:lnTo>
                    <a:lnTo>
                      <a:pt x="112" y="4"/>
                    </a:lnTo>
                    <a:lnTo>
                      <a:pt x="112" y="4"/>
                    </a:lnTo>
                    <a:lnTo>
                      <a:pt x="112" y="4"/>
                    </a:lnTo>
                    <a:lnTo>
                      <a:pt x="112" y="4"/>
                    </a:lnTo>
                    <a:lnTo>
                      <a:pt x="112" y="4"/>
                    </a:lnTo>
                    <a:lnTo>
                      <a:pt x="112" y="8"/>
                    </a:lnTo>
                    <a:lnTo>
                      <a:pt x="112" y="8"/>
                    </a:lnTo>
                    <a:lnTo>
                      <a:pt x="116" y="12"/>
                    </a:lnTo>
                    <a:lnTo>
                      <a:pt x="116" y="12"/>
                    </a:lnTo>
                    <a:lnTo>
                      <a:pt x="118" y="16"/>
                    </a:lnTo>
                    <a:lnTo>
                      <a:pt x="118" y="16"/>
                    </a:lnTo>
                    <a:lnTo>
                      <a:pt x="118" y="16"/>
                    </a:lnTo>
                    <a:lnTo>
                      <a:pt x="122" y="16"/>
                    </a:lnTo>
                    <a:lnTo>
                      <a:pt x="122" y="16"/>
                    </a:lnTo>
                    <a:lnTo>
                      <a:pt x="122" y="16"/>
                    </a:lnTo>
                    <a:lnTo>
                      <a:pt x="122" y="1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9" name="Freeform 159">
                <a:extLst>
                  <a:ext uri="{FF2B5EF4-FFF2-40B4-BE49-F238E27FC236}">
                    <a16:creationId xmlns:a16="http://schemas.microsoft.com/office/drawing/2014/main" id="{E228CF56-D3AC-4EFD-8B5F-AE78E0D52FF7}"/>
                  </a:ext>
                </a:extLst>
              </p:cNvPr>
              <p:cNvSpPr>
                <a:spLocks noEditPoints="1"/>
              </p:cNvSpPr>
              <p:nvPr/>
            </p:nvSpPr>
            <p:spPr bwMode="auto">
              <a:xfrm>
                <a:off x="7126909" y="4993112"/>
                <a:ext cx="291637" cy="566552"/>
              </a:xfrm>
              <a:custGeom>
                <a:avLst/>
                <a:gdLst>
                  <a:gd name="T0" fmla="*/ 22 w 150"/>
                  <a:gd name="T1" fmla="*/ 274 h 288"/>
                  <a:gd name="T2" fmla="*/ 22 w 150"/>
                  <a:gd name="T3" fmla="*/ 254 h 288"/>
                  <a:gd name="T4" fmla="*/ 22 w 150"/>
                  <a:gd name="T5" fmla="*/ 240 h 288"/>
                  <a:gd name="T6" fmla="*/ 18 w 150"/>
                  <a:gd name="T7" fmla="*/ 226 h 288"/>
                  <a:gd name="T8" fmla="*/ 22 w 150"/>
                  <a:gd name="T9" fmla="*/ 198 h 288"/>
                  <a:gd name="T10" fmla="*/ 34 w 150"/>
                  <a:gd name="T11" fmla="*/ 176 h 288"/>
                  <a:gd name="T12" fmla="*/ 38 w 150"/>
                  <a:gd name="T13" fmla="*/ 158 h 288"/>
                  <a:gd name="T14" fmla="*/ 38 w 150"/>
                  <a:gd name="T15" fmla="*/ 146 h 288"/>
                  <a:gd name="T16" fmla="*/ 42 w 150"/>
                  <a:gd name="T17" fmla="*/ 136 h 288"/>
                  <a:gd name="T18" fmla="*/ 38 w 150"/>
                  <a:gd name="T19" fmla="*/ 120 h 288"/>
                  <a:gd name="T20" fmla="*/ 34 w 150"/>
                  <a:gd name="T21" fmla="*/ 106 h 288"/>
                  <a:gd name="T22" fmla="*/ 22 w 150"/>
                  <a:gd name="T23" fmla="*/ 98 h 288"/>
                  <a:gd name="T24" fmla="*/ 8 w 150"/>
                  <a:gd name="T25" fmla="*/ 94 h 288"/>
                  <a:gd name="T26" fmla="*/ 0 w 150"/>
                  <a:gd name="T27" fmla="*/ 80 h 288"/>
                  <a:gd name="T28" fmla="*/ 12 w 150"/>
                  <a:gd name="T29" fmla="*/ 72 h 288"/>
                  <a:gd name="T30" fmla="*/ 26 w 150"/>
                  <a:gd name="T31" fmla="*/ 68 h 288"/>
                  <a:gd name="T32" fmla="*/ 44 w 150"/>
                  <a:gd name="T33" fmla="*/ 64 h 288"/>
                  <a:gd name="T34" fmla="*/ 60 w 150"/>
                  <a:gd name="T35" fmla="*/ 68 h 288"/>
                  <a:gd name="T36" fmla="*/ 60 w 150"/>
                  <a:gd name="T37" fmla="*/ 86 h 288"/>
                  <a:gd name="T38" fmla="*/ 60 w 150"/>
                  <a:gd name="T39" fmla="*/ 102 h 288"/>
                  <a:gd name="T40" fmla="*/ 68 w 150"/>
                  <a:gd name="T41" fmla="*/ 116 h 288"/>
                  <a:gd name="T42" fmla="*/ 68 w 150"/>
                  <a:gd name="T43" fmla="*/ 106 h 288"/>
                  <a:gd name="T44" fmla="*/ 78 w 150"/>
                  <a:gd name="T45" fmla="*/ 98 h 288"/>
                  <a:gd name="T46" fmla="*/ 78 w 150"/>
                  <a:gd name="T47" fmla="*/ 76 h 288"/>
                  <a:gd name="T48" fmla="*/ 68 w 150"/>
                  <a:gd name="T49" fmla="*/ 52 h 288"/>
                  <a:gd name="T50" fmla="*/ 60 w 150"/>
                  <a:gd name="T51" fmla="*/ 38 h 288"/>
                  <a:gd name="T52" fmla="*/ 60 w 150"/>
                  <a:gd name="T53" fmla="*/ 26 h 288"/>
                  <a:gd name="T54" fmla="*/ 70 w 150"/>
                  <a:gd name="T55" fmla="*/ 20 h 288"/>
                  <a:gd name="T56" fmla="*/ 90 w 150"/>
                  <a:gd name="T57" fmla="*/ 20 h 288"/>
                  <a:gd name="T58" fmla="*/ 108 w 150"/>
                  <a:gd name="T59" fmla="*/ 20 h 288"/>
                  <a:gd name="T60" fmla="*/ 112 w 150"/>
                  <a:gd name="T61" fmla="*/ 12 h 288"/>
                  <a:gd name="T62" fmla="*/ 128 w 150"/>
                  <a:gd name="T63" fmla="*/ 12 h 288"/>
                  <a:gd name="T64" fmla="*/ 138 w 150"/>
                  <a:gd name="T65" fmla="*/ 4 h 288"/>
                  <a:gd name="T66" fmla="*/ 146 w 150"/>
                  <a:gd name="T67" fmla="*/ 12 h 288"/>
                  <a:gd name="T68" fmla="*/ 146 w 150"/>
                  <a:gd name="T69" fmla="*/ 24 h 288"/>
                  <a:gd name="T70" fmla="*/ 142 w 150"/>
                  <a:gd name="T71" fmla="*/ 42 h 288"/>
                  <a:gd name="T72" fmla="*/ 146 w 150"/>
                  <a:gd name="T73" fmla="*/ 56 h 288"/>
                  <a:gd name="T74" fmla="*/ 146 w 150"/>
                  <a:gd name="T75" fmla="*/ 68 h 288"/>
                  <a:gd name="T76" fmla="*/ 146 w 150"/>
                  <a:gd name="T77" fmla="*/ 80 h 288"/>
                  <a:gd name="T78" fmla="*/ 142 w 150"/>
                  <a:gd name="T79" fmla="*/ 86 h 288"/>
                  <a:gd name="T80" fmla="*/ 134 w 150"/>
                  <a:gd name="T81" fmla="*/ 102 h 288"/>
                  <a:gd name="T82" fmla="*/ 124 w 150"/>
                  <a:gd name="T83" fmla="*/ 112 h 288"/>
                  <a:gd name="T84" fmla="*/ 108 w 150"/>
                  <a:gd name="T85" fmla="*/ 120 h 288"/>
                  <a:gd name="T86" fmla="*/ 94 w 150"/>
                  <a:gd name="T87" fmla="*/ 132 h 288"/>
                  <a:gd name="T88" fmla="*/ 86 w 150"/>
                  <a:gd name="T89" fmla="*/ 140 h 288"/>
                  <a:gd name="T90" fmla="*/ 82 w 150"/>
                  <a:gd name="T91" fmla="*/ 146 h 288"/>
                  <a:gd name="T92" fmla="*/ 70 w 150"/>
                  <a:gd name="T93" fmla="*/ 158 h 288"/>
                  <a:gd name="T94" fmla="*/ 64 w 150"/>
                  <a:gd name="T95" fmla="*/ 162 h 288"/>
                  <a:gd name="T96" fmla="*/ 68 w 150"/>
                  <a:gd name="T97" fmla="*/ 176 h 288"/>
                  <a:gd name="T98" fmla="*/ 70 w 150"/>
                  <a:gd name="T99" fmla="*/ 192 h 288"/>
                  <a:gd name="T100" fmla="*/ 70 w 150"/>
                  <a:gd name="T101" fmla="*/ 210 h 288"/>
                  <a:gd name="T102" fmla="*/ 74 w 150"/>
                  <a:gd name="T103" fmla="*/ 210 h 288"/>
                  <a:gd name="T104" fmla="*/ 70 w 150"/>
                  <a:gd name="T105" fmla="*/ 228 h 288"/>
                  <a:gd name="T106" fmla="*/ 74 w 150"/>
                  <a:gd name="T107" fmla="*/ 236 h 288"/>
                  <a:gd name="T108" fmla="*/ 68 w 150"/>
                  <a:gd name="T109" fmla="*/ 248 h 288"/>
                  <a:gd name="T110" fmla="*/ 52 w 150"/>
                  <a:gd name="T111" fmla="*/ 254 h 288"/>
                  <a:gd name="T112" fmla="*/ 38 w 150"/>
                  <a:gd name="T113" fmla="*/ 262 h 288"/>
                  <a:gd name="T114" fmla="*/ 34 w 150"/>
                  <a:gd name="T115" fmla="*/ 278 h 288"/>
                  <a:gd name="T116" fmla="*/ 38 w 150"/>
                  <a:gd name="T117" fmla="*/ 288 h 288"/>
                  <a:gd name="T118" fmla="*/ 26 w 150"/>
                  <a:gd name="T119" fmla="*/ 288 h 288"/>
                  <a:gd name="T120" fmla="*/ 74 w 150"/>
                  <a:gd name="T121" fmla="*/ 19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288">
                    <a:moveTo>
                      <a:pt x="26" y="288"/>
                    </a:moveTo>
                    <a:lnTo>
                      <a:pt x="26" y="280"/>
                    </a:lnTo>
                    <a:lnTo>
                      <a:pt x="26" y="278"/>
                    </a:lnTo>
                    <a:lnTo>
                      <a:pt x="26" y="274"/>
                    </a:lnTo>
                    <a:lnTo>
                      <a:pt x="22" y="274"/>
                    </a:lnTo>
                    <a:lnTo>
                      <a:pt x="22" y="270"/>
                    </a:lnTo>
                    <a:lnTo>
                      <a:pt x="22" y="266"/>
                    </a:lnTo>
                    <a:lnTo>
                      <a:pt x="22" y="262"/>
                    </a:lnTo>
                    <a:lnTo>
                      <a:pt x="26" y="254"/>
                    </a:lnTo>
                    <a:lnTo>
                      <a:pt x="22" y="254"/>
                    </a:lnTo>
                    <a:lnTo>
                      <a:pt x="22" y="252"/>
                    </a:lnTo>
                    <a:lnTo>
                      <a:pt x="22" y="248"/>
                    </a:lnTo>
                    <a:lnTo>
                      <a:pt x="26" y="244"/>
                    </a:lnTo>
                    <a:lnTo>
                      <a:pt x="22" y="244"/>
                    </a:lnTo>
                    <a:lnTo>
                      <a:pt x="22" y="240"/>
                    </a:lnTo>
                    <a:lnTo>
                      <a:pt x="22" y="236"/>
                    </a:lnTo>
                    <a:lnTo>
                      <a:pt x="22" y="232"/>
                    </a:lnTo>
                    <a:lnTo>
                      <a:pt x="18" y="232"/>
                    </a:lnTo>
                    <a:lnTo>
                      <a:pt x="18" y="228"/>
                    </a:lnTo>
                    <a:lnTo>
                      <a:pt x="18" y="226"/>
                    </a:lnTo>
                    <a:lnTo>
                      <a:pt x="18" y="222"/>
                    </a:lnTo>
                    <a:lnTo>
                      <a:pt x="14" y="210"/>
                    </a:lnTo>
                    <a:lnTo>
                      <a:pt x="14" y="206"/>
                    </a:lnTo>
                    <a:lnTo>
                      <a:pt x="18" y="202"/>
                    </a:lnTo>
                    <a:lnTo>
                      <a:pt x="22" y="198"/>
                    </a:lnTo>
                    <a:lnTo>
                      <a:pt x="30" y="188"/>
                    </a:lnTo>
                    <a:lnTo>
                      <a:pt x="30" y="184"/>
                    </a:lnTo>
                    <a:lnTo>
                      <a:pt x="30" y="180"/>
                    </a:lnTo>
                    <a:lnTo>
                      <a:pt x="30" y="176"/>
                    </a:lnTo>
                    <a:lnTo>
                      <a:pt x="34" y="176"/>
                    </a:lnTo>
                    <a:lnTo>
                      <a:pt x="34" y="172"/>
                    </a:lnTo>
                    <a:lnTo>
                      <a:pt x="38" y="168"/>
                    </a:lnTo>
                    <a:lnTo>
                      <a:pt x="38" y="166"/>
                    </a:lnTo>
                    <a:lnTo>
                      <a:pt x="38" y="162"/>
                    </a:lnTo>
                    <a:lnTo>
                      <a:pt x="38" y="158"/>
                    </a:lnTo>
                    <a:lnTo>
                      <a:pt x="34" y="158"/>
                    </a:lnTo>
                    <a:lnTo>
                      <a:pt x="34" y="154"/>
                    </a:lnTo>
                    <a:lnTo>
                      <a:pt x="38" y="154"/>
                    </a:lnTo>
                    <a:lnTo>
                      <a:pt x="38" y="150"/>
                    </a:lnTo>
                    <a:lnTo>
                      <a:pt x="38" y="146"/>
                    </a:lnTo>
                    <a:lnTo>
                      <a:pt x="34" y="146"/>
                    </a:lnTo>
                    <a:lnTo>
                      <a:pt x="34" y="142"/>
                    </a:lnTo>
                    <a:lnTo>
                      <a:pt x="38" y="142"/>
                    </a:lnTo>
                    <a:lnTo>
                      <a:pt x="38" y="140"/>
                    </a:lnTo>
                    <a:lnTo>
                      <a:pt x="42" y="136"/>
                    </a:lnTo>
                    <a:lnTo>
                      <a:pt x="38" y="136"/>
                    </a:lnTo>
                    <a:lnTo>
                      <a:pt x="38" y="132"/>
                    </a:lnTo>
                    <a:lnTo>
                      <a:pt x="38" y="128"/>
                    </a:lnTo>
                    <a:lnTo>
                      <a:pt x="38" y="124"/>
                    </a:lnTo>
                    <a:lnTo>
                      <a:pt x="38" y="120"/>
                    </a:lnTo>
                    <a:lnTo>
                      <a:pt x="38" y="116"/>
                    </a:lnTo>
                    <a:lnTo>
                      <a:pt x="38" y="112"/>
                    </a:lnTo>
                    <a:lnTo>
                      <a:pt x="38" y="110"/>
                    </a:lnTo>
                    <a:lnTo>
                      <a:pt x="34" y="110"/>
                    </a:lnTo>
                    <a:lnTo>
                      <a:pt x="34" y="106"/>
                    </a:lnTo>
                    <a:lnTo>
                      <a:pt x="30" y="106"/>
                    </a:lnTo>
                    <a:lnTo>
                      <a:pt x="30" y="102"/>
                    </a:lnTo>
                    <a:lnTo>
                      <a:pt x="26" y="102"/>
                    </a:lnTo>
                    <a:lnTo>
                      <a:pt x="22" y="102"/>
                    </a:lnTo>
                    <a:lnTo>
                      <a:pt x="22" y="98"/>
                    </a:lnTo>
                    <a:lnTo>
                      <a:pt x="18" y="98"/>
                    </a:lnTo>
                    <a:lnTo>
                      <a:pt x="14" y="98"/>
                    </a:lnTo>
                    <a:lnTo>
                      <a:pt x="14" y="94"/>
                    </a:lnTo>
                    <a:lnTo>
                      <a:pt x="12" y="94"/>
                    </a:lnTo>
                    <a:lnTo>
                      <a:pt x="8" y="94"/>
                    </a:lnTo>
                    <a:lnTo>
                      <a:pt x="0" y="94"/>
                    </a:lnTo>
                    <a:lnTo>
                      <a:pt x="0" y="90"/>
                    </a:lnTo>
                    <a:lnTo>
                      <a:pt x="0" y="86"/>
                    </a:lnTo>
                    <a:lnTo>
                      <a:pt x="0" y="82"/>
                    </a:lnTo>
                    <a:lnTo>
                      <a:pt x="0" y="80"/>
                    </a:lnTo>
                    <a:lnTo>
                      <a:pt x="0" y="76"/>
                    </a:lnTo>
                    <a:lnTo>
                      <a:pt x="4" y="76"/>
                    </a:lnTo>
                    <a:lnTo>
                      <a:pt x="8" y="76"/>
                    </a:lnTo>
                    <a:lnTo>
                      <a:pt x="8" y="72"/>
                    </a:lnTo>
                    <a:lnTo>
                      <a:pt x="12" y="72"/>
                    </a:lnTo>
                    <a:lnTo>
                      <a:pt x="14" y="72"/>
                    </a:lnTo>
                    <a:lnTo>
                      <a:pt x="18" y="72"/>
                    </a:lnTo>
                    <a:lnTo>
                      <a:pt x="18" y="68"/>
                    </a:lnTo>
                    <a:lnTo>
                      <a:pt x="22" y="68"/>
                    </a:lnTo>
                    <a:lnTo>
                      <a:pt x="26" y="68"/>
                    </a:lnTo>
                    <a:lnTo>
                      <a:pt x="30" y="64"/>
                    </a:lnTo>
                    <a:lnTo>
                      <a:pt x="38" y="60"/>
                    </a:lnTo>
                    <a:lnTo>
                      <a:pt x="42" y="60"/>
                    </a:lnTo>
                    <a:lnTo>
                      <a:pt x="42" y="64"/>
                    </a:lnTo>
                    <a:lnTo>
                      <a:pt x="44" y="64"/>
                    </a:lnTo>
                    <a:lnTo>
                      <a:pt x="44" y="68"/>
                    </a:lnTo>
                    <a:lnTo>
                      <a:pt x="48" y="68"/>
                    </a:lnTo>
                    <a:lnTo>
                      <a:pt x="52" y="68"/>
                    </a:lnTo>
                    <a:lnTo>
                      <a:pt x="56" y="68"/>
                    </a:lnTo>
                    <a:lnTo>
                      <a:pt x="60" y="68"/>
                    </a:lnTo>
                    <a:lnTo>
                      <a:pt x="60" y="72"/>
                    </a:lnTo>
                    <a:lnTo>
                      <a:pt x="60" y="76"/>
                    </a:lnTo>
                    <a:lnTo>
                      <a:pt x="60" y="80"/>
                    </a:lnTo>
                    <a:lnTo>
                      <a:pt x="60" y="82"/>
                    </a:lnTo>
                    <a:lnTo>
                      <a:pt x="60" y="86"/>
                    </a:lnTo>
                    <a:lnTo>
                      <a:pt x="60" y="90"/>
                    </a:lnTo>
                    <a:lnTo>
                      <a:pt x="56" y="90"/>
                    </a:lnTo>
                    <a:lnTo>
                      <a:pt x="56" y="94"/>
                    </a:lnTo>
                    <a:lnTo>
                      <a:pt x="60" y="98"/>
                    </a:lnTo>
                    <a:lnTo>
                      <a:pt x="60" y="102"/>
                    </a:lnTo>
                    <a:lnTo>
                      <a:pt x="64" y="102"/>
                    </a:lnTo>
                    <a:lnTo>
                      <a:pt x="64" y="106"/>
                    </a:lnTo>
                    <a:lnTo>
                      <a:pt x="68" y="110"/>
                    </a:lnTo>
                    <a:lnTo>
                      <a:pt x="68" y="112"/>
                    </a:lnTo>
                    <a:lnTo>
                      <a:pt x="68" y="116"/>
                    </a:lnTo>
                    <a:lnTo>
                      <a:pt x="70" y="116"/>
                    </a:lnTo>
                    <a:lnTo>
                      <a:pt x="70" y="112"/>
                    </a:lnTo>
                    <a:lnTo>
                      <a:pt x="70" y="110"/>
                    </a:lnTo>
                    <a:lnTo>
                      <a:pt x="70" y="106"/>
                    </a:lnTo>
                    <a:lnTo>
                      <a:pt x="68" y="106"/>
                    </a:lnTo>
                    <a:lnTo>
                      <a:pt x="70" y="106"/>
                    </a:lnTo>
                    <a:lnTo>
                      <a:pt x="70" y="102"/>
                    </a:lnTo>
                    <a:lnTo>
                      <a:pt x="70" y="98"/>
                    </a:lnTo>
                    <a:lnTo>
                      <a:pt x="74" y="98"/>
                    </a:lnTo>
                    <a:lnTo>
                      <a:pt x="78" y="98"/>
                    </a:lnTo>
                    <a:lnTo>
                      <a:pt x="78" y="94"/>
                    </a:lnTo>
                    <a:lnTo>
                      <a:pt x="78" y="86"/>
                    </a:lnTo>
                    <a:lnTo>
                      <a:pt x="78" y="82"/>
                    </a:lnTo>
                    <a:lnTo>
                      <a:pt x="78" y="80"/>
                    </a:lnTo>
                    <a:lnTo>
                      <a:pt x="78" y="76"/>
                    </a:lnTo>
                    <a:lnTo>
                      <a:pt x="78" y="72"/>
                    </a:lnTo>
                    <a:lnTo>
                      <a:pt x="74" y="64"/>
                    </a:lnTo>
                    <a:lnTo>
                      <a:pt x="70" y="56"/>
                    </a:lnTo>
                    <a:lnTo>
                      <a:pt x="68" y="56"/>
                    </a:lnTo>
                    <a:lnTo>
                      <a:pt x="68" y="52"/>
                    </a:lnTo>
                    <a:lnTo>
                      <a:pt x="64" y="52"/>
                    </a:lnTo>
                    <a:lnTo>
                      <a:pt x="60" y="50"/>
                    </a:lnTo>
                    <a:lnTo>
                      <a:pt x="60" y="46"/>
                    </a:lnTo>
                    <a:lnTo>
                      <a:pt x="60" y="42"/>
                    </a:lnTo>
                    <a:lnTo>
                      <a:pt x="60" y="38"/>
                    </a:lnTo>
                    <a:lnTo>
                      <a:pt x="60" y="34"/>
                    </a:lnTo>
                    <a:lnTo>
                      <a:pt x="60" y="30"/>
                    </a:lnTo>
                    <a:lnTo>
                      <a:pt x="56" y="30"/>
                    </a:lnTo>
                    <a:lnTo>
                      <a:pt x="56" y="26"/>
                    </a:lnTo>
                    <a:lnTo>
                      <a:pt x="60" y="26"/>
                    </a:lnTo>
                    <a:lnTo>
                      <a:pt x="60" y="24"/>
                    </a:lnTo>
                    <a:lnTo>
                      <a:pt x="60" y="20"/>
                    </a:lnTo>
                    <a:lnTo>
                      <a:pt x="64" y="20"/>
                    </a:lnTo>
                    <a:lnTo>
                      <a:pt x="68" y="20"/>
                    </a:lnTo>
                    <a:lnTo>
                      <a:pt x="70" y="20"/>
                    </a:lnTo>
                    <a:lnTo>
                      <a:pt x="74" y="20"/>
                    </a:lnTo>
                    <a:lnTo>
                      <a:pt x="78" y="16"/>
                    </a:lnTo>
                    <a:lnTo>
                      <a:pt x="82" y="20"/>
                    </a:lnTo>
                    <a:lnTo>
                      <a:pt x="86" y="20"/>
                    </a:lnTo>
                    <a:lnTo>
                      <a:pt x="90" y="20"/>
                    </a:lnTo>
                    <a:lnTo>
                      <a:pt x="94" y="20"/>
                    </a:lnTo>
                    <a:lnTo>
                      <a:pt x="98" y="20"/>
                    </a:lnTo>
                    <a:lnTo>
                      <a:pt x="100" y="20"/>
                    </a:lnTo>
                    <a:lnTo>
                      <a:pt x="104" y="20"/>
                    </a:lnTo>
                    <a:lnTo>
                      <a:pt x="108" y="20"/>
                    </a:lnTo>
                    <a:lnTo>
                      <a:pt x="108" y="16"/>
                    </a:lnTo>
                    <a:lnTo>
                      <a:pt x="104" y="16"/>
                    </a:lnTo>
                    <a:lnTo>
                      <a:pt x="108" y="16"/>
                    </a:lnTo>
                    <a:lnTo>
                      <a:pt x="108" y="12"/>
                    </a:lnTo>
                    <a:lnTo>
                      <a:pt x="112" y="12"/>
                    </a:lnTo>
                    <a:lnTo>
                      <a:pt x="112" y="16"/>
                    </a:lnTo>
                    <a:lnTo>
                      <a:pt x="116" y="16"/>
                    </a:lnTo>
                    <a:lnTo>
                      <a:pt x="120" y="12"/>
                    </a:lnTo>
                    <a:lnTo>
                      <a:pt x="124" y="12"/>
                    </a:lnTo>
                    <a:lnTo>
                      <a:pt x="128" y="12"/>
                    </a:lnTo>
                    <a:lnTo>
                      <a:pt x="128" y="8"/>
                    </a:lnTo>
                    <a:lnTo>
                      <a:pt x="130" y="8"/>
                    </a:lnTo>
                    <a:lnTo>
                      <a:pt x="134" y="8"/>
                    </a:lnTo>
                    <a:lnTo>
                      <a:pt x="134" y="4"/>
                    </a:lnTo>
                    <a:lnTo>
                      <a:pt x="138" y="4"/>
                    </a:lnTo>
                    <a:lnTo>
                      <a:pt x="142" y="0"/>
                    </a:lnTo>
                    <a:lnTo>
                      <a:pt x="146" y="0"/>
                    </a:lnTo>
                    <a:lnTo>
                      <a:pt x="146" y="4"/>
                    </a:lnTo>
                    <a:lnTo>
                      <a:pt x="146" y="8"/>
                    </a:lnTo>
                    <a:lnTo>
                      <a:pt x="146" y="12"/>
                    </a:lnTo>
                    <a:lnTo>
                      <a:pt x="142" y="12"/>
                    </a:lnTo>
                    <a:lnTo>
                      <a:pt x="142" y="16"/>
                    </a:lnTo>
                    <a:lnTo>
                      <a:pt x="146" y="16"/>
                    </a:lnTo>
                    <a:lnTo>
                      <a:pt x="142" y="20"/>
                    </a:lnTo>
                    <a:lnTo>
                      <a:pt x="146" y="24"/>
                    </a:lnTo>
                    <a:lnTo>
                      <a:pt x="146" y="30"/>
                    </a:lnTo>
                    <a:lnTo>
                      <a:pt x="146" y="34"/>
                    </a:lnTo>
                    <a:lnTo>
                      <a:pt x="146" y="38"/>
                    </a:lnTo>
                    <a:lnTo>
                      <a:pt x="146" y="42"/>
                    </a:lnTo>
                    <a:lnTo>
                      <a:pt x="142" y="42"/>
                    </a:lnTo>
                    <a:lnTo>
                      <a:pt x="146" y="42"/>
                    </a:lnTo>
                    <a:lnTo>
                      <a:pt x="146" y="46"/>
                    </a:lnTo>
                    <a:lnTo>
                      <a:pt x="146" y="50"/>
                    </a:lnTo>
                    <a:lnTo>
                      <a:pt x="146" y="52"/>
                    </a:lnTo>
                    <a:lnTo>
                      <a:pt x="146" y="56"/>
                    </a:lnTo>
                    <a:lnTo>
                      <a:pt x="146" y="60"/>
                    </a:lnTo>
                    <a:lnTo>
                      <a:pt x="146" y="64"/>
                    </a:lnTo>
                    <a:lnTo>
                      <a:pt x="150" y="64"/>
                    </a:lnTo>
                    <a:lnTo>
                      <a:pt x="150" y="68"/>
                    </a:lnTo>
                    <a:lnTo>
                      <a:pt x="146" y="68"/>
                    </a:lnTo>
                    <a:lnTo>
                      <a:pt x="150" y="68"/>
                    </a:lnTo>
                    <a:lnTo>
                      <a:pt x="150" y="72"/>
                    </a:lnTo>
                    <a:lnTo>
                      <a:pt x="150" y="76"/>
                    </a:lnTo>
                    <a:lnTo>
                      <a:pt x="150" y="80"/>
                    </a:lnTo>
                    <a:lnTo>
                      <a:pt x="146" y="80"/>
                    </a:lnTo>
                    <a:lnTo>
                      <a:pt x="146" y="82"/>
                    </a:lnTo>
                    <a:lnTo>
                      <a:pt x="146" y="80"/>
                    </a:lnTo>
                    <a:lnTo>
                      <a:pt x="146" y="82"/>
                    </a:lnTo>
                    <a:lnTo>
                      <a:pt x="146" y="86"/>
                    </a:lnTo>
                    <a:lnTo>
                      <a:pt x="142" y="86"/>
                    </a:lnTo>
                    <a:lnTo>
                      <a:pt x="142" y="90"/>
                    </a:lnTo>
                    <a:lnTo>
                      <a:pt x="138" y="94"/>
                    </a:lnTo>
                    <a:lnTo>
                      <a:pt x="138" y="98"/>
                    </a:lnTo>
                    <a:lnTo>
                      <a:pt x="134" y="98"/>
                    </a:lnTo>
                    <a:lnTo>
                      <a:pt x="134" y="102"/>
                    </a:lnTo>
                    <a:lnTo>
                      <a:pt x="134" y="106"/>
                    </a:lnTo>
                    <a:lnTo>
                      <a:pt x="130" y="106"/>
                    </a:lnTo>
                    <a:lnTo>
                      <a:pt x="128" y="110"/>
                    </a:lnTo>
                    <a:lnTo>
                      <a:pt x="124" y="110"/>
                    </a:lnTo>
                    <a:lnTo>
                      <a:pt x="124" y="112"/>
                    </a:lnTo>
                    <a:lnTo>
                      <a:pt x="120" y="112"/>
                    </a:lnTo>
                    <a:lnTo>
                      <a:pt x="116" y="116"/>
                    </a:lnTo>
                    <a:lnTo>
                      <a:pt x="112" y="116"/>
                    </a:lnTo>
                    <a:lnTo>
                      <a:pt x="108" y="116"/>
                    </a:lnTo>
                    <a:lnTo>
                      <a:pt x="108" y="120"/>
                    </a:lnTo>
                    <a:lnTo>
                      <a:pt x="104" y="120"/>
                    </a:lnTo>
                    <a:lnTo>
                      <a:pt x="100" y="124"/>
                    </a:lnTo>
                    <a:lnTo>
                      <a:pt x="98" y="124"/>
                    </a:lnTo>
                    <a:lnTo>
                      <a:pt x="98" y="128"/>
                    </a:lnTo>
                    <a:lnTo>
                      <a:pt x="94" y="132"/>
                    </a:lnTo>
                    <a:lnTo>
                      <a:pt x="94" y="128"/>
                    </a:lnTo>
                    <a:lnTo>
                      <a:pt x="94" y="132"/>
                    </a:lnTo>
                    <a:lnTo>
                      <a:pt x="94" y="136"/>
                    </a:lnTo>
                    <a:lnTo>
                      <a:pt x="90" y="140"/>
                    </a:lnTo>
                    <a:lnTo>
                      <a:pt x="86" y="140"/>
                    </a:lnTo>
                    <a:lnTo>
                      <a:pt x="86" y="142"/>
                    </a:lnTo>
                    <a:lnTo>
                      <a:pt x="86" y="146"/>
                    </a:lnTo>
                    <a:lnTo>
                      <a:pt x="82" y="146"/>
                    </a:lnTo>
                    <a:lnTo>
                      <a:pt x="82" y="142"/>
                    </a:lnTo>
                    <a:lnTo>
                      <a:pt x="82" y="146"/>
                    </a:lnTo>
                    <a:lnTo>
                      <a:pt x="78" y="146"/>
                    </a:lnTo>
                    <a:lnTo>
                      <a:pt x="78" y="150"/>
                    </a:lnTo>
                    <a:lnTo>
                      <a:pt x="74" y="150"/>
                    </a:lnTo>
                    <a:lnTo>
                      <a:pt x="74" y="154"/>
                    </a:lnTo>
                    <a:lnTo>
                      <a:pt x="70" y="158"/>
                    </a:lnTo>
                    <a:lnTo>
                      <a:pt x="68" y="162"/>
                    </a:lnTo>
                    <a:lnTo>
                      <a:pt x="64" y="162"/>
                    </a:lnTo>
                    <a:lnTo>
                      <a:pt x="60" y="158"/>
                    </a:lnTo>
                    <a:lnTo>
                      <a:pt x="60" y="162"/>
                    </a:lnTo>
                    <a:lnTo>
                      <a:pt x="64" y="162"/>
                    </a:lnTo>
                    <a:lnTo>
                      <a:pt x="64" y="166"/>
                    </a:lnTo>
                    <a:lnTo>
                      <a:pt x="64" y="168"/>
                    </a:lnTo>
                    <a:lnTo>
                      <a:pt x="64" y="172"/>
                    </a:lnTo>
                    <a:lnTo>
                      <a:pt x="64" y="176"/>
                    </a:lnTo>
                    <a:lnTo>
                      <a:pt x="68" y="176"/>
                    </a:lnTo>
                    <a:lnTo>
                      <a:pt x="68" y="180"/>
                    </a:lnTo>
                    <a:lnTo>
                      <a:pt x="68" y="184"/>
                    </a:lnTo>
                    <a:lnTo>
                      <a:pt x="68" y="188"/>
                    </a:lnTo>
                    <a:lnTo>
                      <a:pt x="68" y="192"/>
                    </a:lnTo>
                    <a:lnTo>
                      <a:pt x="70" y="192"/>
                    </a:lnTo>
                    <a:lnTo>
                      <a:pt x="70" y="196"/>
                    </a:lnTo>
                    <a:lnTo>
                      <a:pt x="70" y="198"/>
                    </a:lnTo>
                    <a:lnTo>
                      <a:pt x="70" y="202"/>
                    </a:lnTo>
                    <a:lnTo>
                      <a:pt x="70" y="206"/>
                    </a:lnTo>
                    <a:lnTo>
                      <a:pt x="70" y="210"/>
                    </a:lnTo>
                    <a:lnTo>
                      <a:pt x="70" y="206"/>
                    </a:lnTo>
                    <a:lnTo>
                      <a:pt x="70" y="202"/>
                    </a:lnTo>
                    <a:lnTo>
                      <a:pt x="74" y="202"/>
                    </a:lnTo>
                    <a:lnTo>
                      <a:pt x="74" y="206"/>
                    </a:lnTo>
                    <a:lnTo>
                      <a:pt x="74" y="210"/>
                    </a:lnTo>
                    <a:lnTo>
                      <a:pt x="74" y="214"/>
                    </a:lnTo>
                    <a:lnTo>
                      <a:pt x="74" y="218"/>
                    </a:lnTo>
                    <a:lnTo>
                      <a:pt x="74" y="222"/>
                    </a:lnTo>
                    <a:lnTo>
                      <a:pt x="74" y="226"/>
                    </a:lnTo>
                    <a:lnTo>
                      <a:pt x="70" y="228"/>
                    </a:lnTo>
                    <a:lnTo>
                      <a:pt x="70" y="232"/>
                    </a:lnTo>
                    <a:lnTo>
                      <a:pt x="70" y="236"/>
                    </a:lnTo>
                    <a:lnTo>
                      <a:pt x="70" y="232"/>
                    </a:lnTo>
                    <a:lnTo>
                      <a:pt x="74" y="232"/>
                    </a:lnTo>
                    <a:lnTo>
                      <a:pt x="74" y="236"/>
                    </a:lnTo>
                    <a:lnTo>
                      <a:pt x="74" y="240"/>
                    </a:lnTo>
                    <a:lnTo>
                      <a:pt x="70" y="240"/>
                    </a:lnTo>
                    <a:lnTo>
                      <a:pt x="70" y="244"/>
                    </a:lnTo>
                    <a:lnTo>
                      <a:pt x="70" y="248"/>
                    </a:lnTo>
                    <a:lnTo>
                      <a:pt x="68" y="248"/>
                    </a:lnTo>
                    <a:lnTo>
                      <a:pt x="64" y="252"/>
                    </a:lnTo>
                    <a:lnTo>
                      <a:pt x="60" y="252"/>
                    </a:lnTo>
                    <a:lnTo>
                      <a:pt x="56" y="252"/>
                    </a:lnTo>
                    <a:lnTo>
                      <a:pt x="56" y="254"/>
                    </a:lnTo>
                    <a:lnTo>
                      <a:pt x="52" y="254"/>
                    </a:lnTo>
                    <a:lnTo>
                      <a:pt x="48" y="254"/>
                    </a:lnTo>
                    <a:lnTo>
                      <a:pt x="44" y="258"/>
                    </a:lnTo>
                    <a:lnTo>
                      <a:pt x="42" y="258"/>
                    </a:lnTo>
                    <a:lnTo>
                      <a:pt x="42" y="262"/>
                    </a:lnTo>
                    <a:lnTo>
                      <a:pt x="38" y="262"/>
                    </a:lnTo>
                    <a:lnTo>
                      <a:pt x="38" y="266"/>
                    </a:lnTo>
                    <a:lnTo>
                      <a:pt x="34" y="266"/>
                    </a:lnTo>
                    <a:lnTo>
                      <a:pt x="34" y="270"/>
                    </a:lnTo>
                    <a:lnTo>
                      <a:pt x="34" y="274"/>
                    </a:lnTo>
                    <a:lnTo>
                      <a:pt x="34" y="278"/>
                    </a:lnTo>
                    <a:lnTo>
                      <a:pt x="38" y="278"/>
                    </a:lnTo>
                    <a:lnTo>
                      <a:pt x="38" y="274"/>
                    </a:lnTo>
                    <a:lnTo>
                      <a:pt x="38" y="278"/>
                    </a:lnTo>
                    <a:lnTo>
                      <a:pt x="38" y="284"/>
                    </a:lnTo>
                    <a:lnTo>
                      <a:pt x="38" y="288"/>
                    </a:lnTo>
                    <a:lnTo>
                      <a:pt x="34" y="288"/>
                    </a:lnTo>
                    <a:lnTo>
                      <a:pt x="30" y="288"/>
                    </a:lnTo>
                    <a:lnTo>
                      <a:pt x="26" y="288"/>
                    </a:lnTo>
                    <a:lnTo>
                      <a:pt x="26" y="288"/>
                    </a:lnTo>
                    <a:lnTo>
                      <a:pt x="26" y="288"/>
                    </a:lnTo>
                    <a:close/>
                    <a:moveTo>
                      <a:pt x="74" y="198"/>
                    </a:moveTo>
                    <a:lnTo>
                      <a:pt x="70" y="198"/>
                    </a:lnTo>
                    <a:lnTo>
                      <a:pt x="70" y="196"/>
                    </a:lnTo>
                    <a:lnTo>
                      <a:pt x="74" y="192"/>
                    </a:lnTo>
                    <a:lnTo>
                      <a:pt x="74" y="196"/>
                    </a:lnTo>
                    <a:lnTo>
                      <a:pt x="74" y="198"/>
                    </a:lnTo>
                    <a:lnTo>
                      <a:pt x="74" y="198"/>
                    </a:lnTo>
                    <a:lnTo>
                      <a:pt x="74" y="19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0" name="Freeform 160">
                <a:extLst>
                  <a:ext uri="{FF2B5EF4-FFF2-40B4-BE49-F238E27FC236}">
                    <a16:creationId xmlns:a16="http://schemas.microsoft.com/office/drawing/2014/main" id="{63629A57-74AB-4E84-BEEF-70FB130C2400}"/>
                  </a:ext>
                </a:extLst>
              </p:cNvPr>
              <p:cNvSpPr>
                <a:spLocks/>
              </p:cNvSpPr>
              <p:nvPr/>
            </p:nvSpPr>
            <p:spPr bwMode="auto">
              <a:xfrm>
                <a:off x="6613627" y="5213439"/>
                <a:ext cx="377185" cy="420980"/>
              </a:xfrm>
              <a:custGeom>
                <a:avLst/>
                <a:gdLst>
                  <a:gd name="T0" fmla="*/ 120 w 194"/>
                  <a:gd name="T1" fmla="*/ 124 h 214"/>
                  <a:gd name="T2" fmla="*/ 120 w 194"/>
                  <a:gd name="T3" fmla="*/ 140 h 214"/>
                  <a:gd name="T4" fmla="*/ 120 w 194"/>
                  <a:gd name="T5" fmla="*/ 154 h 214"/>
                  <a:gd name="T6" fmla="*/ 120 w 194"/>
                  <a:gd name="T7" fmla="*/ 184 h 214"/>
                  <a:gd name="T8" fmla="*/ 120 w 194"/>
                  <a:gd name="T9" fmla="*/ 202 h 214"/>
                  <a:gd name="T10" fmla="*/ 108 w 194"/>
                  <a:gd name="T11" fmla="*/ 210 h 214"/>
                  <a:gd name="T12" fmla="*/ 96 w 194"/>
                  <a:gd name="T13" fmla="*/ 214 h 214"/>
                  <a:gd name="T14" fmla="*/ 86 w 194"/>
                  <a:gd name="T15" fmla="*/ 210 h 214"/>
                  <a:gd name="T16" fmla="*/ 82 w 194"/>
                  <a:gd name="T17" fmla="*/ 198 h 214"/>
                  <a:gd name="T18" fmla="*/ 74 w 194"/>
                  <a:gd name="T19" fmla="*/ 198 h 214"/>
                  <a:gd name="T20" fmla="*/ 66 w 194"/>
                  <a:gd name="T21" fmla="*/ 206 h 214"/>
                  <a:gd name="T22" fmla="*/ 60 w 194"/>
                  <a:gd name="T23" fmla="*/ 194 h 214"/>
                  <a:gd name="T24" fmla="*/ 56 w 194"/>
                  <a:gd name="T25" fmla="*/ 190 h 214"/>
                  <a:gd name="T26" fmla="*/ 52 w 194"/>
                  <a:gd name="T27" fmla="*/ 176 h 214"/>
                  <a:gd name="T28" fmla="*/ 48 w 194"/>
                  <a:gd name="T29" fmla="*/ 166 h 214"/>
                  <a:gd name="T30" fmla="*/ 44 w 194"/>
                  <a:gd name="T31" fmla="*/ 154 h 214"/>
                  <a:gd name="T32" fmla="*/ 44 w 194"/>
                  <a:gd name="T33" fmla="*/ 140 h 214"/>
                  <a:gd name="T34" fmla="*/ 40 w 194"/>
                  <a:gd name="T35" fmla="*/ 128 h 214"/>
                  <a:gd name="T36" fmla="*/ 40 w 194"/>
                  <a:gd name="T37" fmla="*/ 114 h 214"/>
                  <a:gd name="T38" fmla="*/ 40 w 194"/>
                  <a:gd name="T39" fmla="*/ 98 h 214"/>
                  <a:gd name="T40" fmla="*/ 34 w 194"/>
                  <a:gd name="T41" fmla="*/ 86 h 214"/>
                  <a:gd name="T42" fmla="*/ 30 w 194"/>
                  <a:gd name="T43" fmla="*/ 76 h 214"/>
                  <a:gd name="T44" fmla="*/ 22 w 194"/>
                  <a:gd name="T45" fmla="*/ 64 h 214"/>
                  <a:gd name="T46" fmla="*/ 18 w 194"/>
                  <a:gd name="T47" fmla="*/ 54 h 214"/>
                  <a:gd name="T48" fmla="*/ 14 w 194"/>
                  <a:gd name="T49" fmla="*/ 42 h 214"/>
                  <a:gd name="T50" fmla="*/ 8 w 194"/>
                  <a:gd name="T51" fmla="*/ 30 h 214"/>
                  <a:gd name="T52" fmla="*/ 4 w 194"/>
                  <a:gd name="T53" fmla="*/ 20 h 214"/>
                  <a:gd name="T54" fmla="*/ 4 w 194"/>
                  <a:gd name="T55" fmla="*/ 8 h 214"/>
                  <a:gd name="T56" fmla="*/ 14 w 194"/>
                  <a:gd name="T57" fmla="*/ 4 h 214"/>
                  <a:gd name="T58" fmla="*/ 30 w 194"/>
                  <a:gd name="T59" fmla="*/ 4 h 214"/>
                  <a:gd name="T60" fmla="*/ 40 w 194"/>
                  <a:gd name="T61" fmla="*/ 8 h 214"/>
                  <a:gd name="T62" fmla="*/ 64 w 194"/>
                  <a:gd name="T63" fmla="*/ 8 h 214"/>
                  <a:gd name="T64" fmla="*/ 90 w 194"/>
                  <a:gd name="T65" fmla="*/ 8 h 214"/>
                  <a:gd name="T66" fmla="*/ 100 w 194"/>
                  <a:gd name="T67" fmla="*/ 16 h 214"/>
                  <a:gd name="T68" fmla="*/ 116 w 194"/>
                  <a:gd name="T69" fmla="*/ 16 h 214"/>
                  <a:gd name="T70" fmla="*/ 126 w 194"/>
                  <a:gd name="T71" fmla="*/ 20 h 214"/>
                  <a:gd name="T72" fmla="*/ 138 w 194"/>
                  <a:gd name="T73" fmla="*/ 20 h 214"/>
                  <a:gd name="T74" fmla="*/ 160 w 194"/>
                  <a:gd name="T75" fmla="*/ 12 h 214"/>
                  <a:gd name="T76" fmla="*/ 176 w 194"/>
                  <a:gd name="T77" fmla="*/ 8 h 214"/>
                  <a:gd name="T78" fmla="*/ 190 w 194"/>
                  <a:gd name="T79" fmla="*/ 8 h 214"/>
                  <a:gd name="T80" fmla="*/ 186 w 194"/>
                  <a:gd name="T81" fmla="*/ 16 h 214"/>
                  <a:gd name="T82" fmla="*/ 178 w 194"/>
                  <a:gd name="T83" fmla="*/ 20 h 214"/>
                  <a:gd name="T84" fmla="*/ 172 w 194"/>
                  <a:gd name="T85" fmla="*/ 28 h 214"/>
                  <a:gd name="T86" fmla="*/ 164 w 194"/>
                  <a:gd name="T87" fmla="*/ 20 h 214"/>
                  <a:gd name="T88" fmla="*/ 146 w 194"/>
                  <a:gd name="T89" fmla="*/ 24 h 214"/>
                  <a:gd name="T90" fmla="*/ 134 w 194"/>
                  <a:gd name="T91" fmla="*/ 30 h 214"/>
                  <a:gd name="T92" fmla="*/ 134 w 194"/>
                  <a:gd name="T93" fmla="*/ 68 h 214"/>
                  <a:gd name="T94" fmla="*/ 134 w 194"/>
                  <a:gd name="T95" fmla="*/ 86 h 214"/>
                  <a:gd name="T96" fmla="*/ 122 w 194"/>
                  <a:gd name="T97" fmla="*/ 90 h 214"/>
                  <a:gd name="T98" fmla="*/ 120 w 194"/>
                  <a:gd name="T99" fmla="*/ 102 h 214"/>
                  <a:gd name="T100" fmla="*/ 120 w 194"/>
                  <a:gd name="T101" fmla="*/ 1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4" h="214">
                    <a:moveTo>
                      <a:pt x="120" y="114"/>
                    </a:moveTo>
                    <a:lnTo>
                      <a:pt x="120" y="116"/>
                    </a:lnTo>
                    <a:lnTo>
                      <a:pt x="120" y="120"/>
                    </a:lnTo>
                    <a:lnTo>
                      <a:pt x="120" y="124"/>
                    </a:lnTo>
                    <a:lnTo>
                      <a:pt x="120" y="128"/>
                    </a:lnTo>
                    <a:lnTo>
                      <a:pt x="120" y="132"/>
                    </a:lnTo>
                    <a:lnTo>
                      <a:pt x="120" y="136"/>
                    </a:lnTo>
                    <a:lnTo>
                      <a:pt x="120" y="140"/>
                    </a:lnTo>
                    <a:lnTo>
                      <a:pt x="120" y="144"/>
                    </a:lnTo>
                    <a:lnTo>
                      <a:pt x="120" y="146"/>
                    </a:lnTo>
                    <a:lnTo>
                      <a:pt x="120" y="150"/>
                    </a:lnTo>
                    <a:lnTo>
                      <a:pt x="120" y="154"/>
                    </a:lnTo>
                    <a:lnTo>
                      <a:pt x="120" y="158"/>
                    </a:lnTo>
                    <a:lnTo>
                      <a:pt x="120" y="168"/>
                    </a:lnTo>
                    <a:lnTo>
                      <a:pt x="120" y="180"/>
                    </a:lnTo>
                    <a:lnTo>
                      <a:pt x="120" y="184"/>
                    </a:lnTo>
                    <a:lnTo>
                      <a:pt x="120" y="186"/>
                    </a:lnTo>
                    <a:lnTo>
                      <a:pt x="120" y="194"/>
                    </a:lnTo>
                    <a:lnTo>
                      <a:pt x="120" y="198"/>
                    </a:lnTo>
                    <a:lnTo>
                      <a:pt x="120" y="202"/>
                    </a:lnTo>
                    <a:lnTo>
                      <a:pt x="116" y="206"/>
                    </a:lnTo>
                    <a:lnTo>
                      <a:pt x="112" y="206"/>
                    </a:lnTo>
                    <a:lnTo>
                      <a:pt x="112" y="210"/>
                    </a:lnTo>
                    <a:lnTo>
                      <a:pt x="108" y="210"/>
                    </a:lnTo>
                    <a:lnTo>
                      <a:pt x="108" y="214"/>
                    </a:lnTo>
                    <a:lnTo>
                      <a:pt x="104" y="214"/>
                    </a:lnTo>
                    <a:lnTo>
                      <a:pt x="100" y="210"/>
                    </a:lnTo>
                    <a:lnTo>
                      <a:pt x="96" y="214"/>
                    </a:lnTo>
                    <a:lnTo>
                      <a:pt x="94" y="214"/>
                    </a:lnTo>
                    <a:lnTo>
                      <a:pt x="90" y="214"/>
                    </a:lnTo>
                    <a:lnTo>
                      <a:pt x="90" y="210"/>
                    </a:lnTo>
                    <a:lnTo>
                      <a:pt x="86" y="210"/>
                    </a:lnTo>
                    <a:lnTo>
                      <a:pt x="82" y="210"/>
                    </a:lnTo>
                    <a:lnTo>
                      <a:pt x="82" y="206"/>
                    </a:lnTo>
                    <a:lnTo>
                      <a:pt x="82" y="202"/>
                    </a:lnTo>
                    <a:lnTo>
                      <a:pt x="82" y="198"/>
                    </a:lnTo>
                    <a:lnTo>
                      <a:pt x="82" y="202"/>
                    </a:lnTo>
                    <a:lnTo>
                      <a:pt x="78" y="202"/>
                    </a:lnTo>
                    <a:lnTo>
                      <a:pt x="78" y="198"/>
                    </a:lnTo>
                    <a:lnTo>
                      <a:pt x="74" y="198"/>
                    </a:lnTo>
                    <a:lnTo>
                      <a:pt x="74" y="202"/>
                    </a:lnTo>
                    <a:lnTo>
                      <a:pt x="74" y="206"/>
                    </a:lnTo>
                    <a:lnTo>
                      <a:pt x="70" y="206"/>
                    </a:lnTo>
                    <a:lnTo>
                      <a:pt x="66" y="206"/>
                    </a:lnTo>
                    <a:lnTo>
                      <a:pt x="64" y="202"/>
                    </a:lnTo>
                    <a:lnTo>
                      <a:pt x="64" y="198"/>
                    </a:lnTo>
                    <a:lnTo>
                      <a:pt x="60" y="198"/>
                    </a:lnTo>
                    <a:lnTo>
                      <a:pt x="60" y="194"/>
                    </a:lnTo>
                    <a:lnTo>
                      <a:pt x="56" y="194"/>
                    </a:lnTo>
                    <a:lnTo>
                      <a:pt x="60" y="194"/>
                    </a:lnTo>
                    <a:lnTo>
                      <a:pt x="56" y="194"/>
                    </a:lnTo>
                    <a:lnTo>
                      <a:pt x="56" y="190"/>
                    </a:lnTo>
                    <a:lnTo>
                      <a:pt x="52" y="186"/>
                    </a:lnTo>
                    <a:lnTo>
                      <a:pt x="52" y="184"/>
                    </a:lnTo>
                    <a:lnTo>
                      <a:pt x="52" y="180"/>
                    </a:lnTo>
                    <a:lnTo>
                      <a:pt x="52" y="176"/>
                    </a:lnTo>
                    <a:lnTo>
                      <a:pt x="48" y="172"/>
                    </a:lnTo>
                    <a:lnTo>
                      <a:pt x="52" y="172"/>
                    </a:lnTo>
                    <a:lnTo>
                      <a:pt x="48" y="168"/>
                    </a:lnTo>
                    <a:lnTo>
                      <a:pt x="48" y="166"/>
                    </a:lnTo>
                    <a:lnTo>
                      <a:pt x="48" y="162"/>
                    </a:lnTo>
                    <a:lnTo>
                      <a:pt x="48" y="158"/>
                    </a:lnTo>
                    <a:lnTo>
                      <a:pt x="44" y="158"/>
                    </a:lnTo>
                    <a:lnTo>
                      <a:pt x="44" y="154"/>
                    </a:lnTo>
                    <a:lnTo>
                      <a:pt x="44" y="150"/>
                    </a:lnTo>
                    <a:lnTo>
                      <a:pt x="44" y="146"/>
                    </a:lnTo>
                    <a:lnTo>
                      <a:pt x="44" y="144"/>
                    </a:lnTo>
                    <a:lnTo>
                      <a:pt x="44" y="140"/>
                    </a:lnTo>
                    <a:lnTo>
                      <a:pt x="44" y="136"/>
                    </a:lnTo>
                    <a:lnTo>
                      <a:pt x="40" y="136"/>
                    </a:lnTo>
                    <a:lnTo>
                      <a:pt x="40" y="132"/>
                    </a:lnTo>
                    <a:lnTo>
                      <a:pt x="40" y="128"/>
                    </a:lnTo>
                    <a:lnTo>
                      <a:pt x="40" y="124"/>
                    </a:lnTo>
                    <a:lnTo>
                      <a:pt x="40" y="120"/>
                    </a:lnTo>
                    <a:lnTo>
                      <a:pt x="40" y="116"/>
                    </a:lnTo>
                    <a:lnTo>
                      <a:pt x="40" y="114"/>
                    </a:lnTo>
                    <a:lnTo>
                      <a:pt x="40" y="110"/>
                    </a:lnTo>
                    <a:lnTo>
                      <a:pt x="40" y="106"/>
                    </a:lnTo>
                    <a:lnTo>
                      <a:pt x="40" y="102"/>
                    </a:lnTo>
                    <a:lnTo>
                      <a:pt x="40" y="98"/>
                    </a:lnTo>
                    <a:lnTo>
                      <a:pt x="40" y="94"/>
                    </a:lnTo>
                    <a:lnTo>
                      <a:pt x="38" y="90"/>
                    </a:lnTo>
                    <a:lnTo>
                      <a:pt x="38" y="86"/>
                    </a:lnTo>
                    <a:lnTo>
                      <a:pt x="34" y="86"/>
                    </a:lnTo>
                    <a:lnTo>
                      <a:pt x="34" y="84"/>
                    </a:lnTo>
                    <a:lnTo>
                      <a:pt x="34" y="80"/>
                    </a:lnTo>
                    <a:lnTo>
                      <a:pt x="30" y="80"/>
                    </a:lnTo>
                    <a:lnTo>
                      <a:pt x="30" y="76"/>
                    </a:lnTo>
                    <a:lnTo>
                      <a:pt x="30" y="72"/>
                    </a:lnTo>
                    <a:lnTo>
                      <a:pt x="26" y="68"/>
                    </a:lnTo>
                    <a:lnTo>
                      <a:pt x="26" y="64"/>
                    </a:lnTo>
                    <a:lnTo>
                      <a:pt x="22" y="64"/>
                    </a:lnTo>
                    <a:lnTo>
                      <a:pt x="22" y="60"/>
                    </a:lnTo>
                    <a:lnTo>
                      <a:pt x="22" y="58"/>
                    </a:lnTo>
                    <a:lnTo>
                      <a:pt x="22" y="54"/>
                    </a:lnTo>
                    <a:lnTo>
                      <a:pt x="18" y="54"/>
                    </a:lnTo>
                    <a:lnTo>
                      <a:pt x="18" y="50"/>
                    </a:lnTo>
                    <a:lnTo>
                      <a:pt x="18" y="46"/>
                    </a:lnTo>
                    <a:lnTo>
                      <a:pt x="14" y="46"/>
                    </a:lnTo>
                    <a:lnTo>
                      <a:pt x="14" y="42"/>
                    </a:lnTo>
                    <a:lnTo>
                      <a:pt x="14" y="38"/>
                    </a:lnTo>
                    <a:lnTo>
                      <a:pt x="12" y="34"/>
                    </a:lnTo>
                    <a:lnTo>
                      <a:pt x="12" y="30"/>
                    </a:lnTo>
                    <a:lnTo>
                      <a:pt x="8" y="30"/>
                    </a:lnTo>
                    <a:lnTo>
                      <a:pt x="8" y="28"/>
                    </a:lnTo>
                    <a:lnTo>
                      <a:pt x="8" y="24"/>
                    </a:lnTo>
                    <a:lnTo>
                      <a:pt x="4" y="24"/>
                    </a:lnTo>
                    <a:lnTo>
                      <a:pt x="4" y="20"/>
                    </a:lnTo>
                    <a:lnTo>
                      <a:pt x="4" y="16"/>
                    </a:lnTo>
                    <a:lnTo>
                      <a:pt x="0" y="12"/>
                    </a:lnTo>
                    <a:lnTo>
                      <a:pt x="0" y="8"/>
                    </a:lnTo>
                    <a:lnTo>
                      <a:pt x="4" y="8"/>
                    </a:lnTo>
                    <a:lnTo>
                      <a:pt x="4" y="4"/>
                    </a:lnTo>
                    <a:lnTo>
                      <a:pt x="8" y="4"/>
                    </a:lnTo>
                    <a:lnTo>
                      <a:pt x="12" y="4"/>
                    </a:lnTo>
                    <a:lnTo>
                      <a:pt x="14" y="4"/>
                    </a:lnTo>
                    <a:lnTo>
                      <a:pt x="18" y="0"/>
                    </a:lnTo>
                    <a:lnTo>
                      <a:pt x="22" y="0"/>
                    </a:lnTo>
                    <a:lnTo>
                      <a:pt x="26" y="0"/>
                    </a:lnTo>
                    <a:lnTo>
                      <a:pt x="30" y="4"/>
                    </a:lnTo>
                    <a:lnTo>
                      <a:pt x="34" y="4"/>
                    </a:lnTo>
                    <a:lnTo>
                      <a:pt x="34" y="8"/>
                    </a:lnTo>
                    <a:lnTo>
                      <a:pt x="38" y="8"/>
                    </a:lnTo>
                    <a:lnTo>
                      <a:pt x="40" y="8"/>
                    </a:lnTo>
                    <a:lnTo>
                      <a:pt x="44" y="8"/>
                    </a:lnTo>
                    <a:lnTo>
                      <a:pt x="48" y="8"/>
                    </a:lnTo>
                    <a:lnTo>
                      <a:pt x="56" y="8"/>
                    </a:lnTo>
                    <a:lnTo>
                      <a:pt x="64" y="8"/>
                    </a:lnTo>
                    <a:lnTo>
                      <a:pt x="70" y="8"/>
                    </a:lnTo>
                    <a:lnTo>
                      <a:pt x="82" y="8"/>
                    </a:lnTo>
                    <a:lnTo>
                      <a:pt x="86" y="8"/>
                    </a:lnTo>
                    <a:lnTo>
                      <a:pt x="90" y="8"/>
                    </a:lnTo>
                    <a:lnTo>
                      <a:pt x="94" y="8"/>
                    </a:lnTo>
                    <a:lnTo>
                      <a:pt x="96" y="8"/>
                    </a:lnTo>
                    <a:lnTo>
                      <a:pt x="100" y="12"/>
                    </a:lnTo>
                    <a:lnTo>
                      <a:pt x="100" y="16"/>
                    </a:lnTo>
                    <a:lnTo>
                      <a:pt x="104" y="16"/>
                    </a:lnTo>
                    <a:lnTo>
                      <a:pt x="108" y="16"/>
                    </a:lnTo>
                    <a:lnTo>
                      <a:pt x="112" y="16"/>
                    </a:lnTo>
                    <a:lnTo>
                      <a:pt x="116" y="16"/>
                    </a:lnTo>
                    <a:lnTo>
                      <a:pt x="120" y="16"/>
                    </a:lnTo>
                    <a:lnTo>
                      <a:pt x="122" y="16"/>
                    </a:lnTo>
                    <a:lnTo>
                      <a:pt x="126" y="16"/>
                    </a:lnTo>
                    <a:lnTo>
                      <a:pt x="126" y="20"/>
                    </a:lnTo>
                    <a:lnTo>
                      <a:pt x="130" y="20"/>
                    </a:lnTo>
                    <a:lnTo>
                      <a:pt x="134" y="16"/>
                    </a:lnTo>
                    <a:lnTo>
                      <a:pt x="138" y="16"/>
                    </a:lnTo>
                    <a:lnTo>
                      <a:pt x="138" y="20"/>
                    </a:lnTo>
                    <a:lnTo>
                      <a:pt x="146" y="16"/>
                    </a:lnTo>
                    <a:lnTo>
                      <a:pt x="152" y="16"/>
                    </a:lnTo>
                    <a:lnTo>
                      <a:pt x="156" y="16"/>
                    </a:lnTo>
                    <a:lnTo>
                      <a:pt x="160" y="12"/>
                    </a:lnTo>
                    <a:lnTo>
                      <a:pt x="164" y="12"/>
                    </a:lnTo>
                    <a:lnTo>
                      <a:pt x="168" y="12"/>
                    </a:lnTo>
                    <a:lnTo>
                      <a:pt x="172" y="12"/>
                    </a:lnTo>
                    <a:lnTo>
                      <a:pt x="176" y="8"/>
                    </a:lnTo>
                    <a:lnTo>
                      <a:pt x="178" y="8"/>
                    </a:lnTo>
                    <a:lnTo>
                      <a:pt x="182" y="8"/>
                    </a:lnTo>
                    <a:lnTo>
                      <a:pt x="186" y="8"/>
                    </a:lnTo>
                    <a:lnTo>
                      <a:pt x="190" y="8"/>
                    </a:lnTo>
                    <a:lnTo>
                      <a:pt x="190" y="12"/>
                    </a:lnTo>
                    <a:lnTo>
                      <a:pt x="194" y="16"/>
                    </a:lnTo>
                    <a:lnTo>
                      <a:pt x="190" y="16"/>
                    </a:lnTo>
                    <a:lnTo>
                      <a:pt x="186" y="16"/>
                    </a:lnTo>
                    <a:lnTo>
                      <a:pt x="182" y="20"/>
                    </a:lnTo>
                    <a:lnTo>
                      <a:pt x="182" y="16"/>
                    </a:lnTo>
                    <a:lnTo>
                      <a:pt x="178" y="16"/>
                    </a:lnTo>
                    <a:lnTo>
                      <a:pt x="178" y="20"/>
                    </a:lnTo>
                    <a:lnTo>
                      <a:pt x="176" y="20"/>
                    </a:lnTo>
                    <a:lnTo>
                      <a:pt x="176" y="24"/>
                    </a:lnTo>
                    <a:lnTo>
                      <a:pt x="172" y="24"/>
                    </a:lnTo>
                    <a:lnTo>
                      <a:pt x="172" y="28"/>
                    </a:lnTo>
                    <a:lnTo>
                      <a:pt x="168" y="28"/>
                    </a:lnTo>
                    <a:lnTo>
                      <a:pt x="168" y="24"/>
                    </a:lnTo>
                    <a:lnTo>
                      <a:pt x="168" y="20"/>
                    </a:lnTo>
                    <a:lnTo>
                      <a:pt x="164" y="20"/>
                    </a:lnTo>
                    <a:lnTo>
                      <a:pt x="156" y="20"/>
                    </a:lnTo>
                    <a:lnTo>
                      <a:pt x="152" y="20"/>
                    </a:lnTo>
                    <a:lnTo>
                      <a:pt x="150" y="20"/>
                    </a:lnTo>
                    <a:lnTo>
                      <a:pt x="146" y="24"/>
                    </a:lnTo>
                    <a:lnTo>
                      <a:pt x="138" y="24"/>
                    </a:lnTo>
                    <a:lnTo>
                      <a:pt x="134" y="24"/>
                    </a:lnTo>
                    <a:lnTo>
                      <a:pt x="134" y="28"/>
                    </a:lnTo>
                    <a:lnTo>
                      <a:pt x="134" y="30"/>
                    </a:lnTo>
                    <a:lnTo>
                      <a:pt x="134" y="38"/>
                    </a:lnTo>
                    <a:lnTo>
                      <a:pt x="134" y="54"/>
                    </a:lnTo>
                    <a:lnTo>
                      <a:pt x="134" y="58"/>
                    </a:lnTo>
                    <a:lnTo>
                      <a:pt x="134" y="68"/>
                    </a:lnTo>
                    <a:lnTo>
                      <a:pt x="134" y="72"/>
                    </a:lnTo>
                    <a:lnTo>
                      <a:pt x="134" y="76"/>
                    </a:lnTo>
                    <a:lnTo>
                      <a:pt x="134" y="84"/>
                    </a:lnTo>
                    <a:lnTo>
                      <a:pt x="134" y="86"/>
                    </a:lnTo>
                    <a:lnTo>
                      <a:pt x="134" y="90"/>
                    </a:lnTo>
                    <a:lnTo>
                      <a:pt x="130" y="90"/>
                    </a:lnTo>
                    <a:lnTo>
                      <a:pt x="126" y="90"/>
                    </a:lnTo>
                    <a:lnTo>
                      <a:pt x="122" y="90"/>
                    </a:lnTo>
                    <a:lnTo>
                      <a:pt x="120" y="90"/>
                    </a:lnTo>
                    <a:lnTo>
                      <a:pt x="120" y="94"/>
                    </a:lnTo>
                    <a:lnTo>
                      <a:pt x="120" y="98"/>
                    </a:lnTo>
                    <a:lnTo>
                      <a:pt x="120" y="102"/>
                    </a:lnTo>
                    <a:lnTo>
                      <a:pt x="120" y="106"/>
                    </a:lnTo>
                    <a:lnTo>
                      <a:pt x="120" y="110"/>
                    </a:lnTo>
                    <a:lnTo>
                      <a:pt x="120" y="114"/>
                    </a:lnTo>
                    <a:lnTo>
                      <a:pt x="120" y="114"/>
                    </a:lnTo>
                    <a:lnTo>
                      <a:pt x="120" y="11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1" name="Freeform 161">
                <a:extLst>
                  <a:ext uri="{FF2B5EF4-FFF2-40B4-BE49-F238E27FC236}">
                    <a16:creationId xmlns:a16="http://schemas.microsoft.com/office/drawing/2014/main" id="{61B641DC-214D-4E57-B9E9-B1F2FF03E69C}"/>
                  </a:ext>
                </a:extLst>
              </p:cNvPr>
              <p:cNvSpPr>
                <a:spLocks/>
              </p:cNvSpPr>
              <p:nvPr/>
            </p:nvSpPr>
            <p:spPr bwMode="auto">
              <a:xfrm>
                <a:off x="6302545" y="3836402"/>
                <a:ext cx="435512" cy="409177"/>
              </a:xfrm>
              <a:custGeom>
                <a:avLst/>
                <a:gdLst>
                  <a:gd name="T0" fmla="*/ 84 w 224"/>
                  <a:gd name="T1" fmla="*/ 174 h 208"/>
                  <a:gd name="T2" fmla="*/ 80 w 224"/>
                  <a:gd name="T3" fmla="*/ 172 h 208"/>
                  <a:gd name="T4" fmla="*/ 70 w 224"/>
                  <a:gd name="T5" fmla="*/ 172 h 208"/>
                  <a:gd name="T6" fmla="*/ 60 w 224"/>
                  <a:gd name="T7" fmla="*/ 172 h 208"/>
                  <a:gd name="T8" fmla="*/ 52 w 224"/>
                  <a:gd name="T9" fmla="*/ 186 h 208"/>
                  <a:gd name="T10" fmla="*/ 48 w 224"/>
                  <a:gd name="T11" fmla="*/ 202 h 208"/>
                  <a:gd name="T12" fmla="*/ 48 w 224"/>
                  <a:gd name="T13" fmla="*/ 208 h 208"/>
                  <a:gd name="T14" fmla="*/ 44 w 224"/>
                  <a:gd name="T15" fmla="*/ 204 h 208"/>
                  <a:gd name="T16" fmla="*/ 36 w 224"/>
                  <a:gd name="T17" fmla="*/ 198 h 208"/>
                  <a:gd name="T18" fmla="*/ 30 w 224"/>
                  <a:gd name="T19" fmla="*/ 198 h 208"/>
                  <a:gd name="T20" fmla="*/ 30 w 224"/>
                  <a:gd name="T21" fmla="*/ 202 h 208"/>
                  <a:gd name="T22" fmla="*/ 26 w 224"/>
                  <a:gd name="T23" fmla="*/ 190 h 208"/>
                  <a:gd name="T24" fmla="*/ 14 w 224"/>
                  <a:gd name="T25" fmla="*/ 186 h 208"/>
                  <a:gd name="T26" fmla="*/ 10 w 224"/>
                  <a:gd name="T27" fmla="*/ 178 h 208"/>
                  <a:gd name="T28" fmla="*/ 14 w 224"/>
                  <a:gd name="T29" fmla="*/ 178 h 208"/>
                  <a:gd name="T30" fmla="*/ 8 w 224"/>
                  <a:gd name="T31" fmla="*/ 174 h 208"/>
                  <a:gd name="T32" fmla="*/ 4 w 224"/>
                  <a:gd name="T33" fmla="*/ 164 h 208"/>
                  <a:gd name="T34" fmla="*/ 0 w 224"/>
                  <a:gd name="T35" fmla="*/ 156 h 208"/>
                  <a:gd name="T36" fmla="*/ 0 w 224"/>
                  <a:gd name="T37" fmla="*/ 148 h 208"/>
                  <a:gd name="T38" fmla="*/ 4 w 224"/>
                  <a:gd name="T39" fmla="*/ 152 h 208"/>
                  <a:gd name="T40" fmla="*/ 10 w 224"/>
                  <a:gd name="T41" fmla="*/ 148 h 208"/>
                  <a:gd name="T42" fmla="*/ 36 w 224"/>
                  <a:gd name="T43" fmla="*/ 144 h 208"/>
                  <a:gd name="T44" fmla="*/ 48 w 224"/>
                  <a:gd name="T45" fmla="*/ 142 h 208"/>
                  <a:gd name="T46" fmla="*/ 52 w 224"/>
                  <a:gd name="T47" fmla="*/ 138 h 208"/>
                  <a:gd name="T48" fmla="*/ 56 w 224"/>
                  <a:gd name="T49" fmla="*/ 126 h 208"/>
                  <a:gd name="T50" fmla="*/ 56 w 224"/>
                  <a:gd name="T51" fmla="*/ 112 h 208"/>
                  <a:gd name="T52" fmla="*/ 56 w 224"/>
                  <a:gd name="T53" fmla="*/ 78 h 208"/>
                  <a:gd name="T54" fmla="*/ 74 w 224"/>
                  <a:gd name="T55" fmla="*/ 74 h 208"/>
                  <a:gd name="T56" fmla="*/ 88 w 224"/>
                  <a:gd name="T57" fmla="*/ 60 h 208"/>
                  <a:gd name="T58" fmla="*/ 118 w 224"/>
                  <a:gd name="T59" fmla="*/ 38 h 208"/>
                  <a:gd name="T60" fmla="*/ 144 w 224"/>
                  <a:gd name="T61" fmla="*/ 16 h 208"/>
                  <a:gd name="T62" fmla="*/ 168 w 224"/>
                  <a:gd name="T63" fmla="*/ 0 h 208"/>
                  <a:gd name="T64" fmla="*/ 182 w 224"/>
                  <a:gd name="T65" fmla="*/ 4 h 208"/>
                  <a:gd name="T66" fmla="*/ 190 w 224"/>
                  <a:gd name="T67" fmla="*/ 8 h 208"/>
                  <a:gd name="T68" fmla="*/ 204 w 224"/>
                  <a:gd name="T69" fmla="*/ 12 h 208"/>
                  <a:gd name="T70" fmla="*/ 212 w 224"/>
                  <a:gd name="T71" fmla="*/ 26 h 208"/>
                  <a:gd name="T72" fmla="*/ 216 w 224"/>
                  <a:gd name="T73" fmla="*/ 44 h 208"/>
                  <a:gd name="T74" fmla="*/ 216 w 224"/>
                  <a:gd name="T75" fmla="*/ 48 h 208"/>
                  <a:gd name="T76" fmla="*/ 220 w 224"/>
                  <a:gd name="T77" fmla="*/ 60 h 208"/>
                  <a:gd name="T78" fmla="*/ 216 w 224"/>
                  <a:gd name="T79" fmla="*/ 86 h 208"/>
                  <a:gd name="T80" fmla="*/ 216 w 224"/>
                  <a:gd name="T81" fmla="*/ 118 h 208"/>
                  <a:gd name="T82" fmla="*/ 200 w 224"/>
                  <a:gd name="T83" fmla="*/ 138 h 208"/>
                  <a:gd name="T84" fmla="*/ 190 w 224"/>
                  <a:gd name="T85" fmla="*/ 152 h 208"/>
                  <a:gd name="T86" fmla="*/ 190 w 224"/>
                  <a:gd name="T87" fmla="*/ 160 h 208"/>
                  <a:gd name="T88" fmla="*/ 186 w 224"/>
                  <a:gd name="T89" fmla="*/ 160 h 208"/>
                  <a:gd name="T90" fmla="*/ 182 w 224"/>
                  <a:gd name="T91" fmla="*/ 174 h 208"/>
                  <a:gd name="T92" fmla="*/ 174 w 224"/>
                  <a:gd name="T93" fmla="*/ 178 h 208"/>
                  <a:gd name="T94" fmla="*/ 174 w 224"/>
                  <a:gd name="T95" fmla="*/ 182 h 208"/>
                  <a:gd name="T96" fmla="*/ 164 w 224"/>
                  <a:gd name="T97" fmla="*/ 182 h 208"/>
                  <a:gd name="T98" fmla="*/ 156 w 224"/>
                  <a:gd name="T99" fmla="*/ 178 h 208"/>
                  <a:gd name="T100" fmla="*/ 152 w 224"/>
                  <a:gd name="T101" fmla="*/ 178 h 208"/>
                  <a:gd name="T102" fmla="*/ 148 w 224"/>
                  <a:gd name="T103" fmla="*/ 178 h 208"/>
                  <a:gd name="T104" fmla="*/ 144 w 224"/>
                  <a:gd name="T105" fmla="*/ 178 h 208"/>
                  <a:gd name="T106" fmla="*/ 138 w 224"/>
                  <a:gd name="T107" fmla="*/ 182 h 208"/>
                  <a:gd name="T108" fmla="*/ 134 w 224"/>
                  <a:gd name="T109" fmla="*/ 190 h 208"/>
                  <a:gd name="T110" fmla="*/ 122 w 224"/>
                  <a:gd name="T111" fmla="*/ 186 h 208"/>
                  <a:gd name="T112" fmla="*/ 114 w 224"/>
                  <a:gd name="T113" fmla="*/ 182 h 208"/>
                  <a:gd name="T114" fmla="*/ 110 w 224"/>
                  <a:gd name="T115" fmla="*/ 182 h 208"/>
                  <a:gd name="T116" fmla="*/ 100 w 224"/>
                  <a:gd name="T117" fmla="*/ 18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4" h="208">
                    <a:moveTo>
                      <a:pt x="96" y="186"/>
                    </a:moveTo>
                    <a:lnTo>
                      <a:pt x="92" y="186"/>
                    </a:lnTo>
                    <a:lnTo>
                      <a:pt x="92" y="182"/>
                    </a:lnTo>
                    <a:lnTo>
                      <a:pt x="92" y="182"/>
                    </a:lnTo>
                    <a:lnTo>
                      <a:pt x="88" y="178"/>
                    </a:lnTo>
                    <a:lnTo>
                      <a:pt x="88" y="178"/>
                    </a:lnTo>
                    <a:lnTo>
                      <a:pt x="84" y="174"/>
                    </a:lnTo>
                    <a:lnTo>
                      <a:pt x="84" y="174"/>
                    </a:lnTo>
                    <a:lnTo>
                      <a:pt x="84" y="174"/>
                    </a:lnTo>
                    <a:lnTo>
                      <a:pt x="84" y="174"/>
                    </a:lnTo>
                    <a:lnTo>
                      <a:pt x="84" y="174"/>
                    </a:lnTo>
                    <a:lnTo>
                      <a:pt x="80" y="174"/>
                    </a:lnTo>
                    <a:lnTo>
                      <a:pt x="80" y="172"/>
                    </a:lnTo>
                    <a:lnTo>
                      <a:pt x="80" y="172"/>
                    </a:lnTo>
                    <a:lnTo>
                      <a:pt x="78" y="172"/>
                    </a:lnTo>
                    <a:lnTo>
                      <a:pt x="78" y="172"/>
                    </a:lnTo>
                    <a:lnTo>
                      <a:pt x="74" y="172"/>
                    </a:lnTo>
                    <a:lnTo>
                      <a:pt x="74" y="172"/>
                    </a:lnTo>
                    <a:lnTo>
                      <a:pt x="74" y="172"/>
                    </a:lnTo>
                    <a:lnTo>
                      <a:pt x="70" y="172"/>
                    </a:lnTo>
                    <a:lnTo>
                      <a:pt x="70" y="172"/>
                    </a:lnTo>
                    <a:lnTo>
                      <a:pt x="70" y="172"/>
                    </a:lnTo>
                    <a:lnTo>
                      <a:pt x="70" y="172"/>
                    </a:lnTo>
                    <a:lnTo>
                      <a:pt x="66" y="172"/>
                    </a:lnTo>
                    <a:lnTo>
                      <a:pt x="66" y="172"/>
                    </a:lnTo>
                    <a:lnTo>
                      <a:pt x="66" y="172"/>
                    </a:lnTo>
                    <a:lnTo>
                      <a:pt x="64" y="172"/>
                    </a:lnTo>
                    <a:lnTo>
                      <a:pt x="60" y="172"/>
                    </a:lnTo>
                    <a:lnTo>
                      <a:pt x="56" y="174"/>
                    </a:lnTo>
                    <a:lnTo>
                      <a:pt x="56" y="174"/>
                    </a:lnTo>
                    <a:lnTo>
                      <a:pt x="56" y="178"/>
                    </a:lnTo>
                    <a:lnTo>
                      <a:pt x="56" y="178"/>
                    </a:lnTo>
                    <a:lnTo>
                      <a:pt x="56" y="182"/>
                    </a:lnTo>
                    <a:lnTo>
                      <a:pt x="56" y="186"/>
                    </a:lnTo>
                    <a:lnTo>
                      <a:pt x="52" y="186"/>
                    </a:lnTo>
                    <a:lnTo>
                      <a:pt x="52" y="190"/>
                    </a:lnTo>
                    <a:lnTo>
                      <a:pt x="52" y="190"/>
                    </a:lnTo>
                    <a:lnTo>
                      <a:pt x="48" y="194"/>
                    </a:lnTo>
                    <a:lnTo>
                      <a:pt x="48" y="194"/>
                    </a:lnTo>
                    <a:lnTo>
                      <a:pt x="48" y="198"/>
                    </a:lnTo>
                    <a:lnTo>
                      <a:pt x="48" y="198"/>
                    </a:lnTo>
                    <a:lnTo>
                      <a:pt x="48" y="202"/>
                    </a:lnTo>
                    <a:lnTo>
                      <a:pt x="48" y="202"/>
                    </a:lnTo>
                    <a:lnTo>
                      <a:pt x="48" y="202"/>
                    </a:lnTo>
                    <a:lnTo>
                      <a:pt x="48" y="204"/>
                    </a:lnTo>
                    <a:lnTo>
                      <a:pt x="48" y="204"/>
                    </a:lnTo>
                    <a:lnTo>
                      <a:pt x="48" y="204"/>
                    </a:lnTo>
                    <a:lnTo>
                      <a:pt x="48" y="204"/>
                    </a:lnTo>
                    <a:lnTo>
                      <a:pt x="48" y="208"/>
                    </a:lnTo>
                    <a:lnTo>
                      <a:pt x="48" y="208"/>
                    </a:lnTo>
                    <a:lnTo>
                      <a:pt x="44" y="204"/>
                    </a:lnTo>
                    <a:lnTo>
                      <a:pt x="44" y="204"/>
                    </a:lnTo>
                    <a:lnTo>
                      <a:pt x="44" y="204"/>
                    </a:lnTo>
                    <a:lnTo>
                      <a:pt x="44" y="204"/>
                    </a:lnTo>
                    <a:lnTo>
                      <a:pt x="44" y="204"/>
                    </a:lnTo>
                    <a:lnTo>
                      <a:pt x="44" y="204"/>
                    </a:lnTo>
                    <a:lnTo>
                      <a:pt x="44" y="204"/>
                    </a:lnTo>
                    <a:lnTo>
                      <a:pt x="40" y="204"/>
                    </a:lnTo>
                    <a:lnTo>
                      <a:pt x="40" y="202"/>
                    </a:lnTo>
                    <a:lnTo>
                      <a:pt x="40" y="202"/>
                    </a:lnTo>
                    <a:lnTo>
                      <a:pt x="40" y="202"/>
                    </a:lnTo>
                    <a:lnTo>
                      <a:pt x="36" y="198"/>
                    </a:lnTo>
                    <a:lnTo>
                      <a:pt x="36" y="198"/>
                    </a:lnTo>
                    <a:lnTo>
                      <a:pt x="36" y="194"/>
                    </a:lnTo>
                    <a:lnTo>
                      <a:pt x="36" y="198"/>
                    </a:lnTo>
                    <a:lnTo>
                      <a:pt x="34" y="198"/>
                    </a:lnTo>
                    <a:lnTo>
                      <a:pt x="34" y="198"/>
                    </a:lnTo>
                    <a:lnTo>
                      <a:pt x="34" y="198"/>
                    </a:lnTo>
                    <a:lnTo>
                      <a:pt x="34" y="198"/>
                    </a:lnTo>
                    <a:lnTo>
                      <a:pt x="30" y="198"/>
                    </a:lnTo>
                    <a:lnTo>
                      <a:pt x="30" y="198"/>
                    </a:lnTo>
                    <a:lnTo>
                      <a:pt x="30" y="202"/>
                    </a:lnTo>
                    <a:lnTo>
                      <a:pt x="30" y="202"/>
                    </a:lnTo>
                    <a:lnTo>
                      <a:pt x="30" y="204"/>
                    </a:lnTo>
                    <a:lnTo>
                      <a:pt x="30" y="204"/>
                    </a:lnTo>
                    <a:lnTo>
                      <a:pt x="30" y="204"/>
                    </a:lnTo>
                    <a:lnTo>
                      <a:pt x="30" y="202"/>
                    </a:lnTo>
                    <a:lnTo>
                      <a:pt x="26" y="198"/>
                    </a:lnTo>
                    <a:lnTo>
                      <a:pt x="26" y="198"/>
                    </a:lnTo>
                    <a:lnTo>
                      <a:pt x="26" y="194"/>
                    </a:lnTo>
                    <a:lnTo>
                      <a:pt x="26" y="194"/>
                    </a:lnTo>
                    <a:lnTo>
                      <a:pt x="30" y="194"/>
                    </a:lnTo>
                    <a:lnTo>
                      <a:pt x="26" y="194"/>
                    </a:lnTo>
                    <a:lnTo>
                      <a:pt x="26" y="190"/>
                    </a:lnTo>
                    <a:lnTo>
                      <a:pt x="26" y="190"/>
                    </a:lnTo>
                    <a:lnTo>
                      <a:pt x="26" y="190"/>
                    </a:lnTo>
                    <a:lnTo>
                      <a:pt x="26" y="190"/>
                    </a:lnTo>
                    <a:lnTo>
                      <a:pt x="22" y="190"/>
                    </a:lnTo>
                    <a:lnTo>
                      <a:pt x="22" y="194"/>
                    </a:lnTo>
                    <a:lnTo>
                      <a:pt x="18" y="190"/>
                    </a:lnTo>
                    <a:lnTo>
                      <a:pt x="14" y="186"/>
                    </a:lnTo>
                    <a:lnTo>
                      <a:pt x="10" y="186"/>
                    </a:lnTo>
                    <a:lnTo>
                      <a:pt x="10" y="186"/>
                    </a:lnTo>
                    <a:lnTo>
                      <a:pt x="10" y="182"/>
                    </a:lnTo>
                    <a:lnTo>
                      <a:pt x="10" y="182"/>
                    </a:lnTo>
                    <a:lnTo>
                      <a:pt x="10" y="178"/>
                    </a:lnTo>
                    <a:lnTo>
                      <a:pt x="10" y="178"/>
                    </a:lnTo>
                    <a:lnTo>
                      <a:pt x="10" y="178"/>
                    </a:lnTo>
                    <a:lnTo>
                      <a:pt x="10" y="178"/>
                    </a:lnTo>
                    <a:lnTo>
                      <a:pt x="10" y="178"/>
                    </a:lnTo>
                    <a:lnTo>
                      <a:pt x="10" y="178"/>
                    </a:lnTo>
                    <a:lnTo>
                      <a:pt x="10" y="178"/>
                    </a:lnTo>
                    <a:lnTo>
                      <a:pt x="14" y="178"/>
                    </a:lnTo>
                    <a:lnTo>
                      <a:pt x="14" y="178"/>
                    </a:lnTo>
                    <a:lnTo>
                      <a:pt x="14" y="178"/>
                    </a:lnTo>
                    <a:lnTo>
                      <a:pt x="10" y="178"/>
                    </a:lnTo>
                    <a:lnTo>
                      <a:pt x="10" y="178"/>
                    </a:lnTo>
                    <a:lnTo>
                      <a:pt x="10" y="178"/>
                    </a:lnTo>
                    <a:lnTo>
                      <a:pt x="10" y="174"/>
                    </a:lnTo>
                    <a:lnTo>
                      <a:pt x="10" y="174"/>
                    </a:lnTo>
                    <a:lnTo>
                      <a:pt x="10" y="174"/>
                    </a:lnTo>
                    <a:lnTo>
                      <a:pt x="8" y="174"/>
                    </a:lnTo>
                    <a:lnTo>
                      <a:pt x="4" y="174"/>
                    </a:lnTo>
                    <a:lnTo>
                      <a:pt x="4" y="172"/>
                    </a:lnTo>
                    <a:lnTo>
                      <a:pt x="4" y="172"/>
                    </a:lnTo>
                    <a:lnTo>
                      <a:pt x="4" y="168"/>
                    </a:lnTo>
                    <a:lnTo>
                      <a:pt x="0" y="164"/>
                    </a:lnTo>
                    <a:lnTo>
                      <a:pt x="0" y="164"/>
                    </a:lnTo>
                    <a:lnTo>
                      <a:pt x="4" y="164"/>
                    </a:lnTo>
                    <a:lnTo>
                      <a:pt x="0" y="164"/>
                    </a:lnTo>
                    <a:lnTo>
                      <a:pt x="0" y="160"/>
                    </a:lnTo>
                    <a:lnTo>
                      <a:pt x="0" y="160"/>
                    </a:lnTo>
                    <a:lnTo>
                      <a:pt x="0" y="160"/>
                    </a:lnTo>
                    <a:lnTo>
                      <a:pt x="0" y="160"/>
                    </a:lnTo>
                    <a:lnTo>
                      <a:pt x="0" y="160"/>
                    </a:lnTo>
                    <a:lnTo>
                      <a:pt x="0" y="156"/>
                    </a:lnTo>
                    <a:lnTo>
                      <a:pt x="0" y="156"/>
                    </a:lnTo>
                    <a:lnTo>
                      <a:pt x="0" y="152"/>
                    </a:lnTo>
                    <a:lnTo>
                      <a:pt x="0" y="152"/>
                    </a:lnTo>
                    <a:lnTo>
                      <a:pt x="0" y="152"/>
                    </a:lnTo>
                    <a:lnTo>
                      <a:pt x="0" y="152"/>
                    </a:lnTo>
                    <a:lnTo>
                      <a:pt x="0" y="152"/>
                    </a:lnTo>
                    <a:lnTo>
                      <a:pt x="0" y="148"/>
                    </a:lnTo>
                    <a:lnTo>
                      <a:pt x="0" y="148"/>
                    </a:lnTo>
                    <a:lnTo>
                      <a:pt x="0" y="152"/>
                    </a:lnTo>
                    <a:lnTo>
                      <a:pt x="4" y="152"/>
                    </a:lnTo>
                    <a:lnTo>
                      <a:pt x="4" y="148"/>
                    </a:lnTo>
                    <a:lnTo>
                      <a:pt x="4" y="148"/>
                    </a:lnTo>
                    <a:lnTo>
                      <a:pt x="4" y="152"/>
                    </a:lnTo>
                    <a:lnTo>
                      <a:pt x="4" y="152"/>
                    </a:lnTo>
                    <a:lnTo>
                      <a:pt x="8" y="152"/>
                    </a:lnTo>
                    <a:lnTo>
                      <a:pt x="8" y="152"/>
                    </a:lnTo>
                    <a:lnTo>
                      <a:pt x="8" y="152"/>
                    </a:lnTo>
                    <a:lnTo>
                      <a:pt x="10" y="148"/>
                    </a:lnTo>
                    <a:lnTo>
                      <a:pt x="10" y="148"/>
                    </a:lnTo>
                    <a:lnTo>
                      <a:pt x="10" y="148"/>
                    </a:lnTo>
                    <a:lnTo>
                      <a:pt x="10" y="148"/>
                    </a:lnTo>
                    <a:lnTo>
                      <a:pt x="14" y="144"/>
                    </a:lnTo>
                    <a:lnTo>
                      <a:pt x="22" y="144"/>
                    </a:lnTo>
                    <a:lnTo>
                      <a:pt x="22" y="144"/>
                    </a:lnTo>
                    <a:lnTo>
                      <a:pt x="34" y="144"/>
                    </a:lnTo>
                    <a:lnTo>
                      <a:pt x="34" y="144"/>
                    </a:lnTo>
                    <a:lnTo>
                      <a:pt x="36" y="144"/>
                    </a:lnTo>
                    <a:lnTo>
                      <a:pt x="36" y="144"/>
                    </a:lnTo>
                    <a:lnTo>
                      <a:pt x="36" y="142"/>
                    </a:lnTo>
                    <a:lnTo>
                      <a:pt x="40" y="142"/>
                    </a:lnTo>
                    <a:lnTo>
                      <a:pt x="44" y="144"/>
                    </a:lnTo>
                    <a:lnTo>
                      <a:pt x="44" y="144"/>
                    </a:lnTo>
                    <a:lnTo>
                      <a:pt x="44" y="144"/>
                    </a:lnTo>
                    <a:lnTo>
                      <a:pt x="44" y="142"/>
                    </a:lnTo>
                    <a:lnTo>
                      <a:pt x="48" y="142"/>
                    </a:lnTo>
                    <a:lnTo>
                      <a:pt x="48" y="138"/>
                    </a:lnTo>
                    <a:lnTo>
                      <a:pt x="48" y="138"/>
                    </a:lnTo>
                    <a:lnTo>
                      <a:pt x="48" y="138"/>
                    </a:lnTo>
                    <a:lnTo>
                      <a:pt x="52" y="138"/>
                    </a:lnTo>
                    <a:lnTo>
                      <a:pt x="52" y="138"/>
                    </a:lnTo>
                    <a:lnTo>
                      <a:pt x="52" y="138"/>
                    </a:lnTo>
                    <a:lnTo>
                      <a:pt x="52" y="138"/>
                    </a:lnTo>
                    <a:lnTo>
                      <a:pt x="52" y="138"/>
                    </a:lnTo>
                    <a:lnTo>
                      <a:pt x="52" y="134"/>
                    </a:lnTo>
                    <a:lnTo>
                      <a:pt x="52" y="130"/>
                    </a:lnTo>
                    <a:lnTo>
                      <a:pt x="52" y="126"/>
                    </a:lnTo>
                    <a:lnTo>
                      <a:pt x="56" y="126"/>
                    </a:lnTo>
                    <a:lnTo>
                      <a:pt x="56" y="126"/>
                    </a:lnTo>
                    <a:lnTo>
                      <a:pt x="56" y="126"/>
                    </a:lnTo>
                    <a:lnTo>
                      <a:pt x="56" y="126"/>
                    </a:lnTo>
                    <a:lnTo>
                      <a:pt x="56" y="126"/>
                    </a:lnTo>
                    <a:lnTo>
                      <a:pt x="56" y="118"/>
                    </a:lnTo>
                    <a:lnTo>
                      <a:pt x="56" y="118"/>
                    </a:lnTo>
                    <a:lnTo>
                      <a:pt x="56" y="116"/>
                    </a:lnTo>
                    <a:lnTo>
                      <a:pt x="56" y="116"/>
                    </a:lnTo>
                    <a:lnTo>
                      <a:pt x="56" y="112"/>
                    </a:lnTo>
                    <a:lnTo>
                      <a:pt x="56" y="108"/>
                    </a:lnTo>
                    <a:lnTo>
                      <a:pt x="56" y="104"/>
                    </a:lnTo>
                    <a:lnTo>
                      <a:pt x="56" y="96"/>
                    </a:lnTo>
                    <a:lnTo>
                      <a:pt x="56" y="86"/>
                    </a:lnTo>
                    <a:lnTo>
                      <a:pt x="56" y="86"/>
                    </a:lnTo>
                    <a:lnTo>
                      <a:pt x="56" y="82"/>
                    </a:lnTo>
                    <a:lnTo>
                      <a:pt x="56" y="78"/>
                    </a:lnTo>
                    <a:lnTo>
                      <a:pt x="56" y="78"/>
                    </a:lnTo>
                    <a:lnTo>
                      <a:pt x="60" y="78"/>
                    </a:lnTo>
                    <a:lnTo>
                      <a:pt x="60" y="78"/>
                    </a:lnTo>
                    <a:lnTo>
                      <a:pt x="66" y="74"/>
                    </a:lnTo>
                    <a:lnTo>
                      <a:pt x="70" y="74"/>
                    </a:lnTo>
                    <a:lnTo>
                      <a:pt x="74" y="74"/>
                    </a:lnTo>
                    <a:lnTo>
                      <a:pt x="74" y="74"/>
                    </a:lnTo>
                    <a:lnTo>
                      <a:pt x="78" y="74"/>
                    </a:lnTo>
                    <a:lnTo>
                      <a:pt x="78" y="74"/>
                    </a:lnTo>
                    <a:lnTo>
                      <a:pt x="80" y="70"/>
                    </a:lnTo>
                    <a:lnTo>
                      <a:pt x="80" y="70"/>
                    </a:lnTo>
                    <a:lnTo>
                      <a:pt x="84" y="66"/>
                    </a:lnTo>
                    <a:lnTo>
                      <a:pt x="88" y="62"/>
                    </a:lnTo>
                    <a:lnTo>
                      <a:pt x="88" y="60"/>
                    </a:lnTo>
                    <a:lnTo>
                      <a:pt x="92" y="56"/>
                    </a:lnTo>
                    <a:lnTo>
                      <a:pt x="100" y="48"/>
                    </a:lnTo>
                    <a:lnTo>
                      <a:pt x="104" y="44"/>
                    </a:lnTo>
                    <a:lnTo>
                      <a:pt x="104" y="44"/>
                    </a:lnTo>
                    <a:lnTo>
                      <a:pt x="108" y="44"/>
                    </a:lnTo>
                    <a:lnTo>
                      <a:pt x="110" y="42"/>
                    </a:lnTo>
                    <a:lnTo>
                      <a:pt x="118" y="38"/>
                    </a:lnTo>
                    <a:lnTo>
                      <a:pt x="118" y="34"/>
                    </a:lnTo>
                    <a:lnTo>
                      <a:pt x="122" y="30"/>
                    </a:lnTo>
                    <a:lnTo>
                      <a:pt x="130" y="26"/>
                    </a:lnTo>
                    <a:lnTo>
                      <a:pt x="134" y="22"/>
                    </a:lnTo>
                    <a:lnTo>
                      <a:pt x="138" y="18"/>
                    </a:lnTo>
                    <a:lnTo>
                      <a:pt x="140" y="18"/>
                    </a:lnTo>
                    <a:lnTo>
                      <a:pt x="144" y="16"/>
                    </a:lnTo>
                    <a:lnTo>
                      <a:pt x="148" y="16"/>
                    </a:lnTo>
                    <a:lnTo>
                      <a:pt x="148" y="12"/>
                    </a:lnTo>
                    <a:lnTo>
                      <a:pt x="152" y="12"/>
                    </a:lnTo>
                    <a:lnTo>
                      <a:pt x="160" y="4"/>
                    </a:lnTo>
                    <a:lnTo>
                      <a:pt x="164" y="4"/>
                    </a:lnTo>
                    <a:lnTo>
                      <a:pt x="164" y="0"/>
                    </a:lnTo>
                    <a:lnTo>
                      <a:pt x="168" y="0"/>
                    </a:lnTo>
                    <a:lnTo>
                      <a:pt x="170" y="4"/>
                    </a:lnTo>
                    <a:lnTo>
                      <a:pt x="170" y="4"/>
                    </a:lnTo>
                    <a:lnTo>
                      <a:pt x="170" y="4"/>
                    </a:lnTo>
                    <a:lnTo>
                      <a:pt x="170" y="4"/>
                    </a:lnTo>
                    <a:lnTo>
                      <a:pt x="174" y="4"/>
                    </a:lnTo>
                    <a:lnTo>
                      <a:pt x="178" y="4"/>
                    </a:lnTo>
                    <a:lnTo>
                      <a:pt x="182" y="4"/>
                    </a:lnTo>
                    <a:lnTo>
                      <a:pt x="186" y="8"/>
                    </a:lnTo>
                    <a:lnTo>
                      <a:pt x="186" y="8"/>
                    </a:lnTo>
                    <a:lnTo>
                      <a:pt x="186" y="8"/>
                    </a:lnTo>
                    <a:lnTo>
                      <a:pt x="186" y="8"/>
                    </a:lnTo>
                    <a:lnTo>
                      <a:pt x="186" y="8"/>
                    </a:lnTo>
                    <a:lnTo>
                      <a:pt x="186" y="8"/>
                    </a:lnTo>
                    <a:lnTo>
                      <a:pt x="190" y="8"/>
                    </a:lnTo>
                    <a:lnTo>
                      <a:pt x="190" y="8"/>
                    </a:lnTo>
                    <a:lnTo>
                      <a:pt x="194" y="12"/>
                    </a:lnTo>
                    <a:lnTo>
                      <a:pt x="198" y="18"/>
                    </a:lnTo>
                    <a:lnTo>
                      <a:pt x="198" y="16"/>
                    </a:lnTo>
                    <a:lnTo>
                      <a:pt x="200" y="16"/>
                    </a:lnTo>
                    <a:lnTo>
                      <a:pt x="200" y="16"/>
                    </a:lnTo>
                    <a:lnTo>
                      <a:pt x="204" y="12"/>
                    </a:lnTo>
                    <a:lnTo>
                      <a:pt x="204" y="12"/>
                    </a:lnTo>
                    <a:lnTo>
                      <a:pt x="208" y="12"/>
                    </a:lnTo>
                    <a:lnTo>
                      <a:pt x="208" y="12"/>
                    </a:lnTo>
                    <a:lnTo>
                      <a:pt x="208" y="12"/>
                    </a:lnTo>
                    <a:lnTo>
                      <a:pt x="208" y="16"/>
                    </a:lnTo>
                    <a:lnTo>
                      <a:pt x="212" y="26"/>
                    </a:lnTo>
                    <a:lnTo>
                      <a:pt x="212" y="26"/>
                    </a:lnTo>
                    <a:lnTo>
                      <a:pt x="212" y="30"/>
                    </a:lnTo>
                    <a:lnTo>
                      <a:pt x="212" y="34"/>
                    </a:lnTo>
                    <a:lnTo>
                      <a:pt x="212" y="34"/>
                    </a:lnTo>
                    <a:lnTo>
                      <a:pt x="212" y="38"/>
                    </a:lnTo>
                    <a:lnTo>
                      <a:pt x="212" y="38"/>
                    </a:lnTo>
                    <a:lnTo>
                      <a:pt x="212" y="38"/>
                    </a:lnTo>
                    <a:lnTo>
                      <a:pt x="216" y="44"/>
                    </a:lnTo>
                    <a:lnTo>
                      <a:pt x="216" y="44"/>
                    </a:lnTo>
                    <a:lnTo>
                      <a:pt x="216" y="44"/>
                    </a:lnTo>
                    <a:lnTo>
                      <a:pt x="216" y="48"/>
                    </a:lnTo>
                    <a:lnTo>
                      <a:pt x="216" y="48"/>
                    </a:lnTo>
                    <a:lnTo>
                      <a:pt x="216" y="48"/>
                    </a:lnTo>
                    <a:lnTo>
                      <a:pt x="216" y="48"/>
                    </a:lnTo>
                    <a:lnTo>
                      <a:pt x="216" y="48"/>
                    </a:lnTo>
                    <a:lnTo>
                      <a:pt x="216" y="48"/>
                    </a:lnTo>
                    <a:lnTo>
                      <a:pt x="216" y="48"/>
                    </a:lnTo>
                    <a:lnTo>
                      <a:pt x="216" y="52"/>
                    </a:lnTo>
                    <a:lnTo>
                      <a:pt x="216" y="52"/>
                    </a:lnTo>
                    <a:lnTo>
                      <a:pt x="224" y="56"/>
                    </a:lnTo>
                    <a:lnTo>
                      <a:pt x="224" y="56"/>
                    </a:lnTo>
                    <a:lnTo>
                      <a:pt x="220" y="60"/>
                    </a:lnTo>
                    <a:lnTo>
                      <a:pt x="220" y="62"/>
                    </a:lnTo>
                    <a:lnTo>
                      <a:pt x="220" y="62"/>
                    </a:lnTo>
                    <a:lnTo>
                      <a:pt x="220" y="66"/>
                    </a:lnTo>
                    <a:lnTo>
                      <a:pt x="220" y="70"/>
                    </a:lnTo>
                    <a:lnTo>
                      <a:pt x="216" y="82"/>
                    </a:lnTo>
                    <a:lnTo>
                      <a:pt x="216" y="82"/>
                    </a:lnTo>
                    <a:lnTo>
                      <a:pt x="216" y="86"/>
                    </a:lnTo>
                    <a:lnTo>
                      <a:pt x="216" y="92"/>
                    </a:lnTo>
                    <a:lnTo>
                      <a:pt x="216" y="92"/>
                    </a:lnTo>
                    <a:lnTo>
                      <a:pt x="216" y="96"/>
                    </a:lnTo>
                    <a:lnTo>
                      <a:pt x="216" y="108"/>
                    </a:lnTo>
                    <a:lnTo>
                      <a:pt x="216" y="116"/>
                    </a:lnTo>
                    <a:lnTo>
                      <a:pt x="216" y="118"/>
                    </a:lnTo>
                    <a:lnTo>
                      <a:pt x="216" y="118"/>
                    </a:lnTo>
                    <a:lnTo>
                      <a:pt x="216" y="118"/>
                    </a:lnTo>
                    <a:lnTo>
                      <a:pt x="212" y="118"/>
                    </a:lnTo>
                    <a:lnTo>
                      <a:pt x="212" y="122"/>
                    </a:lnTo>
                    <a:lnTo>
                      <a:pt x="208" y="122"/>
                    </a:lnTo>
                    <a:lnTo>
                      <a:pt x="208" y="126"/>
                    </a:lnTo>
                    <a:lnTo>
                      <a:pt x="200" y="134"/>
                    </a:lnTo>
                    <a:lnTo>
                      <a:pt x="200" y="138"/>
                    </a:lnTo>
                    <a:lnTo>
                      <a:pt x="198" y="142"/>
                    </a:lnTo>
                    <a:lnTo>
                      <a:pt x="198" y="142"/>
                    </a:lnTo>
                    <a:lnTo>
                      <a:pt x="194" y="144"/>
                    </a:lnTo>
                    <a:lnTo>
                      <a:pt x="194" y="144"/>
                    </a:lnTo>
                    <a:lnTo>
                      <a:pt x="194" y="148"/>
                    </a:lnTo>
                    <a:lnTo>
                      <a:pt x="190" y="152"/>
                    </a:lnTo>
                    <a:lnTo>
                      <a:pt x="190" y="152"/>
                    </a:lnTo>
                    <a:lnTo>
                      <a:pt x="190" y="152"/>
                    </a:lnTo>
                    <a:lnTo>
                      <a:pt x="190" y="156"/>
                    </a:lnTo>
                    <a:lnTo>
                      <a:pt x="190" y="156"/>
                    </a:lnTo>
                    <a:lnTo>
                      <a:pt x="190" y="156"/>
                    </a:lnTo>
                    <a:lnTo>
                      <a:pt x="190" y="156"/>
                    </a:lnTo>
                    <a:lnTo>
                      <a:pt x="190" y="156"/>
                    </a:lnTo>
                    <a:lnTo>
                      <a:pt x="190" y="160"/>
                    </a:lnTo>
                    <a:lnTo>
                      <a:pt x="190" y="160"/>
                    </a:lnTo>
                    <a:lnTo>
                      <a:pt x="190" y="160"/>
                    </a:lnTo>
                    <a:lnTo>
                      <a:pt x="186" y="160"/>
                    </a:lnTo>
                    <a:lnTo>
                      <a:pt x="186" y="160"/>
                    </a:lnTo>
                    <a:lnTo>
                      <a:pt x="186" y="160"/>
                    </a:lnTo>
                    <a:lnTo>
                      <a:pt x="186" y="160"/>
                    </a:lnTo>
                    <a:lnTo>
                      <a:pt x="186" y="160"/>
                    </a:lnTo>
                    <a:lnTo>
                      <a:pt x="186" y="160"/>
                    </a:lnTo>
                    <a:lnTo>
                      <a:pt x="186" y="168"/>
                    </a:lnTo>
                    <a:lnTo>
                      <a:pt x="190" y="172"/>
                    </a:lnTo>
                    <a:lnTo>
                      <a:pt x="190" y="172"/>
                    </a:lnTo>
                    <a:lnTo>
                      <a:pt x="186" y="172"/>
                    </a:lnTo>
                    <a:lnTo>
                      <a:pt x="182" y="174"/>
                    </a:lnTo>
                    <a:lnTo>
                      <a:pt x="182" y="174"/>
                    </a:lnTo>
                    <a:lnTo>
                      <a:pt x="182" y="174"/>
                    </a:lnTo>
                    <a:lnTo>
                      <a:pt x="182" y="174"/>
                    </a:lnTo>
                    <a:lnTo>
                      <a:pt x="182" y="174"/>
                    </a:lnTo>
                    <a:lnTo>
                      <a:pt x="178" y="174"/>
                    </a:lnTo>
                    <a:lnTo>
                      <a:pt x="178" y="174"/>
                    </a:lnTo>
                    <a:lnTo>
                      <a:pt x="178" y="174"/>
                    </a:lnTo>
                    <a:lnTo>
                      <a:pt x="174" y="178"/>
                    </a:lnTo>
                    <a:lnTo>
                      <a:pt x="174" y="178"/>
                    </a:lnTo>
                    <a:lnTo>
                      <a:pt x="174" y="178"/>
                    </a:lnTo>
                    <a:lnTo>
                      <a:pt x="174" y="178"/>
                    </a:lnTo>
                    <a:lnTo>
                      <a:pt x="174" y="178"/>
                    </a:lnTo>
                    <a:lnTo>
                      <a:pt x="174" y="182"/>
                    </a:lnTo>
                    <a:lnTo>
                      <a:pt x="174" y="182"/>
                    </a:lnTo>
                    <a:lnTo>
                      <a:pt x="174" y="182"/>
                    </a:lnTo>
                    <a:lnTo>
                      <a:pt x="170" y="182"/>
                    </a:lnTo>
                    <a:lnTo>
                      <a:pt x="170" y="182"/>
                    </a:lnTo>
                    <a:lnTo>
                      <a:pt x="170" y="182"/>
                    </a:lnTo>
                    <a:lnTo>
                      <a:pt x="170" y="182"/>
                    </a:lnTo>
                    <a:lnTo>
                      <a:pt x="168" y="182"/>
                    </a:lnTo>
                    <a:lnTo>
                      <a:pt x="168" y="182"/>
                    </a:lnTo>
                    <a:lnTo>
                      <a:pt x="164" y="182"/>
                    </a:lnTo>
                    <a:lnTo>
                      <a:pt x="164" y="178"/>
                    </a:lnTo>
                    <a:lnTo>
                      <a:pt x="160" y="178"/>
                    </a:lnTo>
                    <a:lnTo>
                      <a:pt x="160" y="178"/>
                    </a:lnTo>
                    <a:lnTo>
                      <a:pt x="160" y="178"/>
                    </a:lnTo>
                    <a:lnTo>
                      <a:pt x="156" y="178"/>
                    </a:lnTo>
                    <a:lnTo>
                      <a:pt x="156" y="178"/>
                    </a:lnTo>
                    <a:lnTo>
                      <a:pt x="156" y="178"/>
                    </a:lnTo>
                    <a:lnTo>
                      <a:pt x="156" y="178"/>
                    </a:lnTo>
                    <a:lnTo>
                      <a:pt x="156" y="178"/>
                    </a:lnTo>
                    <a:lnTo>
                      <a:pt x="156" y="178"/>
                    </a:lnTo>
                    <a:lnTo>
                      <a:pt x="152" y="178"/>
                    </a:lnTo>
                    <a:lnTo>
                      <a:pt x="152" y="178"/>
                    </a:lnTo>
                    <a:lnTo>
                      <a:pt x="152" y="178"/>
                    </a:lnTo>
                    <a:lnTo>
                      <a:pt x="152" y="178"/>
                    </a:lnTo>
                    <a:lnTo>
                      <a:pt x="152" y="178"/>
                    </a:lnTo>
                    <a:lnTo>
                      <a:pt x="152" y="178"/>
                    </a:lnTo>
                    <a:lnTo>
                      <a:pt x="152" y="178"/>
                    </a:lnTo>
                    <a:lnTo>
                      <a:pt x="152" y="178"/>
                    </a:lnTo>
                    <a:lnTo>
                      <a:pt x="148" y="178"/>
                    </a:lnTo>
                    <a:lnTo>
                      <a:pt x="148" y="178"/>
                    </a:lnTo>
                    <a:lnTo>
                      <a:pt x="148" y="178"/>
                    </a:lnTo>
                    <a:lnTo>
                      <a:pt x="148" y="178"/>
                    </a:lnTo>
                    <a:lnTo>
                      <a:pt x="148" y="178"/>
                    </a:lnTo>
                    <a:lnTo>
                      <a:pt x="148" y="178"/>
                    </a:lnTo>
                    <a:lnTo>
                      <a:pt x="144" y="178"/>
                    </a:lnTo>
                    <a:lnTo>
                      <a:pt x="144" y="178"/>
                    </a:lnTo>
                    <a:lnTo>
                      <a:pt x="144" y="178"/>
                    </a:lnTo>
                    <a:lnTo>
                      <a:pt x="144" y="178"/>
                    </a:lnTo>
                    <a:lnTo>
                      <a:pt x="144" y="178"/>
                    </a:lnTo>
                    <a:lnTo>
                      <a:pt x="144" y="178"/>
                    </a:lnTo>
                    <a:lnTo>
                      <a:pt x="140" y="178"/>
                    </a:lnTo>
                    <a:lnTo>
                      <a:pt x="140" y="178"/>
                    </a:lnTo>
                    <a:lnTo>
                      <a:pt x="140" y="178"/>
                    </a:lnTo>
                    <a:lnTo>
                      <a:pt x="140" y="178"/>
                    </a:lnTo>
                    <a:lnTo>
                      <a:pt x="138" y="182"/>
                    </a:lnTo>
                    <a:lnTo>
                      <a:pt x="138" y="182"/>
                    </a:lnTo>
                    <a:lnTo>
                      <a:pt x="138" y="182"/>
                    </a:lnTo>
                    <a:lnTo>
                      <a:pt x="138" y="182"/>
                    </a:lnTo>
                    <a:lnTo>
                      <a:pt x="134" y="182"/>
                    </a:lnTo>
                    <a:lnTo>
                      <a:pt x="134" y="186"/>
                    </a:lnTo>
                    <a:lnTo>
                      <a:pt x="134" y="190"/>
                    </a:lnTo>
                    <a:lnTo>
                      <a:pt x="134" y="190"/>
                    </a:lnTo>
                    <a:lnTo>
                      <a:pt x="130" y="190"/>
                    </a:lnTo>
                    <a:lnTo>
                      <a:pt x="126" y="186"/>
                    </a:lnTo>
                    <a:lnTo>
                      <a:pt x="126" y="186"/>
                    </a:lnTo>
                    <a:lnTo>
                      <a:pt x="122" y="186"/>
                    </a:lnTo>
                    <a:lnTo>
                      <a:pt x="122" y="186"/>
                    </a:lnTo>
                    <a:lnTo>
                      <a:pt x="122" y="186"/>
                    </a:lnTo>
                    <a:lnTo>
                      <a:pt x="122" y="186"/>
                    </a:lnTo>
                    <a:lnTo>
                      <a:pt x="118" y="186"/>
                    </a:lnTo>
                    <a:lnTo>
                      <a:pt x="118" y="186"/>
                    </a:lnTo>
                    <a:lnTo>
                      <a:pt x="118" y="186"/>
                    </a:lnTo>
                    <a:lnTo>
                      <a:pt x="118" y="186"/>
                    </a:lnTo>
                    <a:lnTo>
                      <a:pt x="118" y="186"/>
                    </a:lnTo>
                    <a:lnTo>
                      <a:pt x="114" y="182"/>
                    </a:lnTo>
                    <a:lnTo>
                      <a:pt x="114" y="182"/>
                    </a:lnTo>
                    <a:lnTo>
                      <a:pt x="114" y="182"/>
                    </a:lnTo>
                    <a:lnTo>
                      <a:pt x="114" y="182"/>
                    </a:lnTo>
                    <a:lnTo>
                      <a:pt x="114" y="182"/>
                    </a:lnTo>
                    <a:lnTo>
                      <a:pt x="114" y="182"/>
                    </a:lnTo>
                    <a:lnTo>
                      <a:pt x="114" y="182"/>
                    </a:lnTo>
                    <a:lnTo>
                      <a:pt x="110" y="182"/>
                    </a:lnTo>
                    <a:lnTo>
                      <a:pt x="110" y="182"/>
                    </a:lnTo>
                    <a:lnTo>
                      <a:pt x="110" y="182"/>
                    </a:lnTo>
                    <a:lnTo>
                      <a:pt x="110" y="178"/>
                    </a:lnTo>
                    <a:lnTo>
                      <a:pt x="110" y="178"/>
                    </a:lnTo>
                    <a:lnTo>
                      <a:pt x="110" y="178"/>
                    </a:lnTo>
                    <a:lnTo>
                      <a:pt x="108" y="178"/>
                    </a:lnTo>
                    <a:lnTo>
                      <a:pt x="100" y="182"/>
                    </a:lnTo>
                    <a:lnTo>
                      <a:pt x="100" y="182"/>
                    </a:lnTo>
                    <a:lnTo>
                      <a:pt x="96" y="182"/>
                    </a:lnTo>
                    <a:lnTo>
                      <a:pt x="96" y="182"/>
                    </a:lnTo>
                    <a:lnTo>
                      <a:pt x="96" y="186"/>
                    </a:lnTo>
                    <a:lnTo>
                      <a:pt x="96" y="186"/>
                    </a:lnTo>
                    <a:lnTo>
                      <a:pt x="96" y="186"/>
                    </a:lnTo>
                    <a:lnTo>
                      <a:pt x="96" y="18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2" name="Freeform 162">
                <a:extLst>
                  <a:ext uri="{FF2B5EF4-FFF2-40B4-BE49-F238E27FC236}">
                    <a16:creationId xmlns:a16="http://schemas.microsoft.com/office/drawing/2014/main" id="{2DD5446C-FE4A-485D-A94E-FCAA5EBEEE2C}"/>
                  </a:ext>
                </a:extLst>
              </p:cNvPr>
              <p:cNvSpPr>
                <a:spLocks noEditPoints="1"/>
              </p:cNvSpPr>
              <p:nvPr/>
            </p:nvSpPr>
            <p:spPr bwMode="auto">
              <a:xfrm>
                <a:off x="6368652" y="4174759"/>
                <a:ext cx="330523" cy="322620"/>
              </a:xfrm>
              <a:custGeom>
                <a:avLst/>
                <a:gdLst>
                  <a:gd name="T0" fmla="*/ 126 w 170"/>
                  <a:gd name="T1" fmla="*/ 122 h 164"/>
                  <a:gd name="T2" fmla="*/ 118 w 170"/>
                  <a:gd name="T3" fmla="*/ 122 h 164"/>
                  <a:gd name="T4" fmla="*/ 110 w 170"/>
                  <a:gd name="T5" fmla="*/ 114 h 164"/>
                  <a:gd name="T6" fmla="*/ 102 w 170"/>
                  <a:gd name="T7" fmla="*/ 118 h 164"/>
                  <a:gd name="T8" fmla="*/ 96 w 170"/>
                  <a:gd name="T9" fmla="*/ 126 h 164"/>
                  <a:gd name="T10" fmla="*/ 88 w 170"/>
                  <a:gd name="T11" fmla="*/ 140 h 164"/>
                  <a:gd name="T12" fmla="*/ 80 w 170"/>
                  <a:gd name="T13" fmla="*/ 152 h 164"/>
                  <a:gd name="T14" fmla="*/ 76 w 170"/>
                  <a:gd name="T15" fmla="*/ 156 h 164"/>
                  <a:gd name="T16" fmla="*/ 70 w 170"/>
                  <a:gd name="T17" fmla="*/ 160 h 164"/>
                  <a:gd name="T18" fmla="*/ 62 w 170"/>
                  <a:gd name="T19" fmla="*/ 156 h 164"/>
                  <a:gd name="T20" fmla="*/ 58 w 170"/>
                  <a:gd name="T21" fmla="*/ 160 h 164"/>
                  <a:gd name="T22" fmla="*/ 58 w 170"/>
                  <a:gd name="T23" fmla="*/ 160 h 164"/>
                  <a:gd name="T24" fmla="*/ 58 w 170"/>
                  <a:gd name="T25" fmla="*/ 156 h 164"/>
                  <a:gd name="T26" fmla="*/ 50 w 170"/>
                  <a:gd name="T27" fmla="*/ 160 h 164"/>
                  <a:gd name="T28" fmla="*/ 40 w 170"/>
                  <a:gd name="T29" fmla="*/ 156 h 164"/>
                  <a:gd name="T30" fmla="*/ 36 w 170"/>
                  <a:gd name="T31" fmla="*/ 148 h 164"/>
                  <a:gd name="T32" fmla="*/ 40 w 170"/>
                  <a:gd name="T33" fmla="*/ 144 h 164"/>
                  <a:gd name="T34" fmla="*/ 36 w 170"/>
                  <a:gd name="T35" fmla="*/ 140 h 164"/>
                  <a:gd name="T36" fmla="*/ 30 w 170"/>
                  <a:gd name="T37" fmla="*/ 130 h 164"/>
                  <a:gd name="T38" fmla="*/ 18 w 170"/>
                  <a:gd name="T39" fmla="*/ 126 h 164"/>
                  <a:gd name="T40" fmla="*/ 18 w 170"/>
                  <a:gd name="T41" fmla="*/ 122 h 164"/>
                  <a:gd name="T42" fmla="*/ 10 w 170"/>
                  <a:gd name="T43" fmla="*/ 126 h 164"/>
                  <a:gd name="T44" fmla="*/ 0 w 170"/>
                  <a:gd name="T45" fmla="*/ 122 h 164"/>
                  <a:gd name="T46" fmla="*/ 2 w 170"/>
                  <a:gd name="T47" fmla="*/ 110 h 164"/>
                  <a:gd name="T48" fmla="*/ 0 w 170"/>
                  <a:gd name="T49" fmla="*/ 96 h 164"/>
                  <a:gd name="T50" fmla="*/ 2 w 170"/>
                  <a:gd name="T51" fmla="*/ 82 h 164"/>
                  <a:gd name="T52" fmla="*/ 10 w 170"/>
                  <a:gd name="T53" fmla="*/ 70 h 164"/>
                  <a:gd name="T54" fmla="*/ 14 w 170"/>
                  <a:gd name="T55" fmla="*/ 58 h 164"/>
                  <a:gd name="T56" fmla="*/ 14 w 170"/>
                  <a:gd name="T57" fmla="*/ 52 h 164"/>
                  <a:gd name="T58" fmla="*/ 10 w 170"/>
                  <a:gd name="T59" fmla="*/ 36 h 164"/>
                  <a:gd name="T60" fmla="*/ 14 w 170"/>
                  <a:gd name="T61" fmla="*/ 26 h 164"/>
                  <a:gd name="T62" fmla="*/ 22 w 170"/>
                  <a:gd name="T63" fmla="*/ 14 h 164"/>
                  <a:gd name="T64" fmla="*/ 26 w 170"/>
                  <a:gd name="T65" fmla="*/ 0 h 164"/>
                  <a:gd name="T66" fmla="*/ 40 w 170"/>
                  <a:gd name="T67" fmla="*/ 0 h 164"/>
                  <a:gd name="T68" fmla="*/ 50 w 170"/>
                  <a:gd name="T69" fmla="*/ 2 h 164"/>
                  <a:gd name="T70" fmla="*/ 62 w 170"/>
                  <a:gd name="T71" fmla="*/ 14 h 164"/>
                  <a:gd name="T72" fmla="*/ 76 w 170"/>
                  <a:gd name="T73" fmla="*/ 6 h 164"/>
                  <a:gd name="T74" fmla="*/ 88 w 170"/>
                  <a:gd name="T75" fmla="*/ 14 h 164"/>
                  <a:gd name="T76" fmla="*/ 100 w 170"/>
                  <a:gd name="T77" fmla="*/ 14 h 164"/>
                  <a:gd name="T78" fmla="*/ 110 w 170"/>
                  <a:gd name="T79" fmla="*/ 6 h 164"/>
                  <a:gd name="T80" fmla="*/ 126 w 170"/>
                  <a:gd name="T81" fmla="*/ 6 h 164"/>
                  <a:gd name="T82" fmla="*/ 136 w 170"/>
                  <a:gd name="T83" fmla="*/ 10 h 164"/>
                  <a:gd name="T84" fmla="*/ 148 w 170"/>
                  <a:gd name="T85" fmla="*/ 2 h 164"/>
                  <a:gd name="T86" fmla="*/ 158 w 170"/>
                  <a:gd name="T87" fmla="*/ 6 h 164"/>
                  <a:gd name="T88" fmla="*/ 162 w 170"/>
                  <a:gd name="T89" fmla="*/ 22 h 164"/>
                  <a:gd name="T90" fmla="*/ 170 w 170"/>
                  <a:gd name="T91" fmla="*/ 28 h 164"/>
                  <a:gd name="T92" fmla="*/ 166 w 170"/>
                  <a:gd name="T93" fmla="*/ 32 h 164"/>
                  <a:gd name="T94" fmla="*/ 162 w 170"/>
                  <a:gd name="T95" fmla="*/ 40 h 164"/>
                  <a:gd name="T96" fmla="*/ 156 w 170"/>
                  <a:gd name="T97" fmla="*/ 52 h 164"/>
                  <a:gd name="T98" fmla="*/ 148 w 170"/>
                  <a:gd name="T99" fmla="*/ 62 h 164"/>
                  <a:gd name="T100" fmla="*/ 144 w 170"/>
                  <a:gd name="T101" fmla="*/ 74 h 164"/>
                  <a:gd name="T102" fmla="*/ 140 w 170"/>
                  <a:gd name="T103" fmla="*/ 88 h 164"/>
                  <a:gd name="T104" fmla="*/ 132 w 170"/>
                  <a:gd name="T105" fmla="*/ 96 h 164"/>
                  <a:gd name="T106" fmla="*/ 132 w 170"/>
                  <a:gd name="T107" fmla="*/ 104 h 164"/>
                  <a:gd name="T108" fmla="*/ 128 w 170"/>
                  <a:gd name="T109" fmla="*/ 110 h 164"/>
                  <a:gd name="T110" fmla="*/ 62 w 170"/>
                  <a:gd name="T111" fmla="*/ 16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 h="164">
                    <a:moveTo>
                      <a:pt x="128" y="110"/>
                    </a:moveTo>
                    <a:lnTo>
                      <a:pt x="128" y="114"/>
                    </a:lnTo>
                    <a:lnTo>
                      <a:pt x="126" y="118"/>
                    </a:lnTo>
                    <a:lnTo>
                      <a:pt x="126" y="122"/>
                    </a:lnTo>
                    <a:lnTo>
                      <a:pt x="122" y="122"/>
                    </a:lnTo>
                    <a:lnTo>
                      <a:pt x="122" y="126"/>
                    </a:lnTo>
                    <a:lnTo>
                      <a:pt x="118" y="126"/>
                    </a:lnTo>
                    <a:lnTo>
                      <a:pt x="118" y="122"/>
                    </a:lnTo>
                    <a:lnTo>
                      <a:pt x="118" y="118"/>
                    </a:lnTo>
                    <a:lnTo>
                      <a:pt x="114" y="118"/>
                    </a:lnTo>
                    <a:lnTo>
                      <a:pt x="114" y="114"/>
                    </a:lnTo>
                    <a:lnTo>
                      <a:pt x="110" y="114"/>
                    </a:lnTo>
                    <a:lnTo>
                      <a:pt x="110" y="118"/>
                    </a:lnTo>
                    <a:lnTo>
                      <a:pt x="106" y="118"/>
                    </a:lnTo>
                    <a:lnTo>
                      <a:pt x="106" y="114"/>
                    </a:lnTo>
                    <a:lnTo>
                      <a:pt x="102" y="118"/>
                    </a:lnTo>
                    <a:lnTo>
                      <a:pt x="100" y="118"/>
                    </a:lnTo>
                    <a:lnTo>
                      <a:pt x="100" y="122"/>
                    </a:lnTo>
                    <a:lnTo>
                      <a:pt x="100" y="126"/>
                    </a:lnTo>
                    <a:lnTo>
                      <a:pt x="96" y="126"/>
                    </a:lnTo>
                    <a:lnTo>
                      <a:pt x="92" y="130"/>
                    </a:lnTo>
                    <a:lnTo>
                      <a:pt x="88" y="134"/>
                    </a:lnTo>
                    <a:lnTo>
                      <a:pt x="88" y="138"/>
                    </a:lnTo>
                    <a:lnTo>
                      <a:pt x="88" y="140"/>
                    </a:lnTo>
                    <a:lnTo>
                      <a:pt x="88" y="144"/>
                    </a:lnTo>
                    <a:lnTo>
                      <a:pt x="84" y="148"/>
                    </a:lnTo>
                    <a:lnTo>
                      <a:pt x="84" y="152"/>
                    </a:lnTo>
                    <a:lnTo>
                      <a:pt x="80" y="152"/>
                    </a:lnTo>
                    <a:lnTo>
                      <a:pt x="80" y="156"/>
                    </a:lnTo>
                    <a:lnTo>
                      <a:pt x="80" y="152"/>
                    </a:lnTo>
                    <a:lnTo>
                      <a:pt x="76" y="152"/>
                    </a:lnTo>
                    <a:lnTo>
                      <a:pt x="76" y="156"/>
                    </a:lnTo>
                    <a:lnTo>
                      <a:pt x="80" y="156"/>
                    </a:lnTo>
                    <a:lnTo>
                      <a:pt x="76" y="160"/>
                    </a:lnTo>
                    <a:lnTo>
                      <a:pt x="72" y="160"/>
                    </a:lnTo>
                    <a:lnTo>
                      <a:pt x="70" y="160"/>
                    </a:lnTo>
                    <a:lnTo>
                      <a:pt x="70" y="156"/>
                    </a:lnTo>
                    <a:lnTo>
                      <a:pt x="66" y="160"/>
                    </a:lnTo>
                    <a:lnTo>
                      <a:pt x="62" y="160"/>
                    </a:lnTo>
                    <a:lnTo>
                      <a:pt x="62" y="156"/>
                    </a:lnTo>
                    <a:lnTo>
                      <a:pt x="62" y="160"/>
                    </a:lnTo>
                    <a:lnTo>
                      <a:pt x="62" y="156"/>
                    </a:lnTo>
                    <a:lnTo>
                      <a:pt x="58" y="156"/>
                    </a:lnTo>
                    <a:lnTo>
                      <a:pt x="58" y="160"/>
                    </a:lnTo>
                    <a:lnTo>
                      <a:pt x="62" y="160"/>
                    </a:lnTo>
                    <a:lnTo>
                      <a:pt x="58" y="160"/>
                    </a:lnTo>
                    <a:lnTo>
                      <a:pt x="58" y="156"/>
                    </a:lnTo>
                    <a:lnTo>
                      <a:pt x="58" y="160"/>
                    </a:lnTo>
                    <a:lnTo>
                      <a:pt x="58" y="164"/>
                    </a:lnTo>
                    <a:lnTo>
                      <a:pt x="54" y="160"/>
                    </a:lnTo>
                    <a:lnTo>
                      <a:pt x="58" y="160"/>
                    </a:lnTo>
                    <a:lnTo>
                      <a:pt x="58" y="156"/>
                    </a:lnTo>
                    <a:lnTo>
                      <a:pt x="54" y="160"/>
                    </a:lnTo>
                    <a:lnTo>
                      <a:pt x="54" y="164"/>
                    </a:lnTo>
                    <a:lnTo>
                      <a:pt x="50" y="164"/>
                    </a:lnTo>
                    <a:lnTo>
                      <a:pt x="50" y="160"/>
                    </a:lnTo>
                    <a:lnTo>
                      <a:pt x="50" y="164"/>
                    </a:lnTo>
                    <a:lnTo>
                      <a:pt x="46" y="164"/>
                    </a:lnTo>
                    <a:lnTo>
                      <a:pt x="44" y="160"/>
                    </a:lnTo>
                    <a:lnTo>
                      <a:pt x="40" y="156"/>
                    </a:lnTo>
                    <a:lnTo>
                      <a:pt x="40" y="152"/>
                    </a:lnTo>
                    <a:lnTo>
                      <a:pt x="36" y="148"/>
                    </a:lnTo>
                    <a:lnTo>
                      <a:pt x="40" y="148"/>
                    </a:lnTo>
                    <a:lnTo>
                      <a:pt x="36" y="148"/>
                    </a:lnTo>
                    <a:lnTo>
                      <a:pt x="36" y="144"/>
                    </a:lnTo>
                    <a:lnTo>
                      <a:pt x="40" y="144"/>
                    </a:lnTo>
                    <a:lnTo>
                      <a:pt x="40" y="140"/>
                    </a:lnTo>
                    <a:lnTo>
                      <a:pt x="40" y="144"/>
                    </a:lnTo>
                    <a:lnTo>
                      <a:pt x="36" y="144"/>
                    </a:lnTo>
                    <a:lnTo>
                      <a:pt x="36" y="140"/>
                    </a:lnTo>
                    <a:lnTo>
                      <a:pt x="40" y="140"/>
                    </a:lnTo>
                    <a:lnTo>
                      <a:pt x="36" y="140"/>
                    </a:lnTo>
                    <a:lnTo>
                      <a:pt x="32" y="138"/>
                    </a:lnTo>
                    <a:lnTo>
                      <a:pt x="32" y="134"/>
                    </a:lnTo>
                    <a:lnTo>
                      <a:pt x="30" y="134"/>
                    </a:lnTo>
                    <a:lnTo>
                      <a:pt x="30" y="130"/>
                    </a:lnTo>
                    <a:lnTo>
                      <a:pt x="26" y="130"/>
                    </a:lnTo>
                    <a:lnTo>
                      <a:pt x="26" y="126"/>
                    </a:lnTo>
                    <a:lnTo>
                      <a:pt x="22" y="126"/>
                    </a:lnTo>
                    <a:lnTo>
                      <a:pt x="18" y="126"/>
                    </a:lnTo>
                    <a:lnTo>
                      <a:pt x="14" y="126"/>
                    </a:lnTo>
                    <a:lnTo>
                      <a:pt x="10" y="126"/>
                    </a:lnTo>
                    <a:lnTo>
                      <a:pt x="14" y="126"/>
                    </a:lnTo>
                    <a:lnTo>
                      <a:pt x="18" y="122"/>
                    </a:lnTo>
                    <a:lnTo>
                      <a:pt x="14" y="122"/>
                    </a:lnTo>
                    <a:lnTo>
                      <a:pt x="10" y="126"/>
                    </a:lnTo>
                    <a:lnTo>
                      <a:pt x="10" y="122"/>
                    </a:lnTo>
                    <a:lnTo>
                      <a:pt x="10" y="126"/>
                    </a:lnTo>
                    <a:lnTo>
                      <a:pt x="6" y="126"/>
                    </a:lnTo>
                    <a:lnTo>
                      <a:pt x="2" y="126"/>
                    </a:lnTo>
                    <a:lnTo>
                      <a:pt x="0" y="126"/>
                    </a:lnTo>
                    <a:lnTo>
                      <a:pt x="0" y="122"/>
                    </a:lnTo>
                    <a:lnTo>
                      <a:pt x="0" y="118"/>
                    </a:lnTo>
                    <a:lnTo>
                      <a:pt x="0" y="114"/>
                    </a:lnTo>
                    <a:lnTo>
                      <a:pt x="2" y="114"/>
                    </a:lnTo>
                    <a:lnTo>
                      <a:pt x="2" y="110"/>
                    </a:lnTo>
                    <a:lnTo>
                      <a:pt x="0" y="108"/>
                    </a:lnTo>
                    <a:lnTo>
                      <a:pt x="0" y="104"/>
                    </a:lnTo>
                    <a:lnTo>
                      <a:pt x="0" y="100"/>
                    </a:lnTo>
                    <a:lnTo>
                      <a:pt x="0" y="96"/>
                    </a:lnTo>
                    <a:lnTo>
                      <a:pt x="0" y="92"/>
                    </a:lnTo>
                    <a:lnTo>
                      <a:pt x="0" y="88"/>
                    </a:lnTo>
                    <a:lnTo>
                      <a:pt x="0" y="84"/>
                    </a:lnTo>
                    <a:lnTo>
                      <a:pt x="2" y="82"/>
                    </a:lnTo>
                    <a:lnTo>
                      <a:pt x="6" y="82"/>
                    </a:lnTo>
                    <a:lnTo>
                      <a:pt x="6" y="78"/>
                    </a:lnTo>
                    <a:lnTo>
                      <a:pt x="6" y="74"/>
                    </a:lnTo>
                    <a:lnTo>
                      <a:pt x="10" y="70"/>
                    </a:lnTo>
                    <a:lnTo>
                      <a:pt x="10" y="66"/>
                    </a:lnTo>
                    <a:lnTo>
                      <a:pt x="14" y="66"/>
                    </a:lnTo>
                    <a:lnTo>
                      <a:pt x="14" y="62"/>
                    </a:lnTo>
                    <a:lnTo>
                      <a:pt x="14" y="58"/>
                    </a:lnTo>
                    <a:lnTo>
                      <a:pt x="14" y="56"/>
                    </a:lnTo>
                    <a:lnTo>
                      <a:pt x="18" y="56"/>
                    </a:lnTo>
                    <a:lnTo>
                      <a:pt x="18" y="52"/>
                    </a:lnTo>
                    <a:lnTo>
                      <a:pt x="14" y="52"/>
                    </a:lnTo>
                    <a:lnTo>
                      <a:pt x="14" y="48"/>
                    </a:lnTo>
                    <a:lnTo>
                      <a:pt x="14" y="44"/>
                    </a:lnTo>
                    <a:lnTo>
                      <a:pt x="10" y="40"/>
                    </a:lnTo>
                    <a:lnTo>
                      <a:pt x="10" y="36"/>
                    </a:lnTo>
                    <a:lnTo>
                      <a:pt x="14" y="36"/>
                    </a:lnTo>
                    <a:lnTo>
                      <a:pt x="14" y="32"/>
                    </a:lnTo>
                    <a:lnTo>
                      <a:pt x="14" y="28"/>
                    </a:lnTo>
                    <a:lnTo>
                      <a:pt x="14" y="26"/>
                    </a:lnTo>
                    <a:lnTo>
                      <a:pt x="14" y="22"/>
                    </a:lnTo>
                    <a:lnTo>
                      <a:pt x="18" y="18"/>
                    </a:lnTo>
                    <a:lnTo>
                      <a:pt x="18" y="14"/>
                    </a:lnTo>
                    <a:lnTo>
                      <a:pt x="22" y="14"/>
                    </a:lnTo>
                    <a:lnTo>
                      <a:pt x="22" y="10"/>
                    </a:lnTo>
                    <a:lnTo>
                      <a:pt x="22" y="6"/>
                    </a:lnTo>
                    <a:lnTo>
                      <a:pt x="22" y="2"/>
                    </a:lnTo>
                    <a:lnTo>
                      <a:pt x="26" y="0"/>
                    </a:lnTo>
                    <a:lnTo>
                      <a:pt x="30" y="0"/>
                    </a:lnTo>
                    <a:lnTo>
                      <a:pt x="32" y="0"/>
                    </a:lnTo>
                    <a:lnTo>
                      <a:pt x="36" y="0"/>
                    </a:lnTo>
                    <a:lnTo>
                      <a:pt x="40" y="0"/>
                    </a:lnTo>
                    <a:lnTo>
                      <a:pt x="44" y="0"/>
                    </a:lnTo>
                    <a:lnTo>
                      <a:pt x="46" y="0"/>
                    </a:lnTo>
                    <a:lnTo>
                      <a:pt x="46" y="2"/>
                    </a:lnTo>
                    <a:lnTo>
                      <a:pt x="50" y="2"/>
                    </a:lnTo>
                    <a:lnTo>
                      <a:pt x="54" y="6"/>
                    </a:lnTo>
                    <a:lnTo>
                      <a:pt x="58" y="10"/>
                    </a:lnTo>
                    <a:lnTo>
                      <a:pt x="58" y="14"/>
                    </a:lnTo>
                    <a:lnTo>
                      <a:pt x="62" y="14"/>
                    </a:lnTo>
                    <a:lnTo>
                      <a:pt x="62" y="10"/>
                    </a:lnTo>
                    <a:lnTo>
                      <a:pt x="66" y="10"/>
                    </a:lnTo>
                    <a:lnTo>
                      <a:pt x="72" y="6"/>
                    </a:lnTo>
                    <a:lnTo>
                      <a:pt x="76" y="6"/>
                    </a:lnTo>
                    <a:lnTo>
                      <a:pt x="76" y="10"/>
                    </a:lnTo>
                    <a:lnTo>
                      <a:pt x="80" y="10"/>
                    </a:lnTo>
                    <a:lnTo>
                      <a:pt x="84" y="14"/>
                    </a:lnTo>
                    <a:lnTo>
                      <a:pt x="88" y="14"/>
                    </a:lnTo>
                    <a:lnTo>
                      <a:pt x="92" y="14"/>
                    </a:lnTo>
                    <a:lnTo>
                      <a:pt x="96" y="18"/>
                    </a:lnTo>
                    <a:lnTo>
                      <a:pt x="100" y="18"/>
                    </a:lnTo>
                    <a:lnTo>
                      <a:pt x="100" y="14"/>
                    </a:lnTo>
                    <a:lnTo>
                      <a:pt x="100" y="10"/>
                    </a:lnTo>
                    <a:lnTo>
                      <a:pt x="102" y="10"/>
                    </a:lnTo>
                    <a:lnTo>
                      <a:pt x="106" y="6"/>
                    </a:lnTo>
                    <a:lnTo>
                      <a:pt x="110" y="6"/>
                    </a:lnTo>
                    <a:lnTo>
                      <a:pt x="114" y="6"/>
                    </a:lnTo>
                    <a:lnTo>
                      <a:pt x="118" y="6"/>
                    </a:lnTo>
                    <a:lnTo>
                      <a:pt x="122" y="6"/>
                    </a:lnTo>
                    <a:lnTo>
                      <a:pt x="126" y="6"/>
                    </a:lnTo>
                    <a:lnTo>
                      <a:pt x="128" y="6"/>
                    </a:lnTo>
                    <a:lnTo>
                      <a:pt x="128" y="10"/>
                    </a:lnTo>
                    <a:lnTo>
                      <a:pt x="132" y="10"/>
                    </a:lnTo>
                    <a:lnTo>
                      <a:pt x="136" y="10"/>
                    </a:lnTo>
                    <a:lnTo>
                      <a:pt x="140" y="10"/>
                    </a:lnTo>
                    <a:lnTo>
                      <a:pt x="140" y="6"/>
                    </a:lnTo>
                    <a:lnTo>
                      <a:pt x="144" y="2"/>
                    </a:lnTo>
                    <a:lnTo>
                      <a:pt x="148" y="2"/>
                    </a:lnTo>
                    <a:lnTo>
                      <a:pt x="152" y="0"/>
                    </a:lnTo>
                    <a:lnTo>
                      <a:pt x="156" y="0"/>
                    </a:lnTo>
                    <a:lnTo>
                      <a:pt x="156" y="2"/>
                    </a:lnTo>
                    <a:lnTo>
                      <a:pt x="158" y="6"/>
                    </a:lnTo>
                    <a:lnTo>
                      <a:pt x="158" y="10"/>
                    </a:lnTo>
                    <a:lnTo>
                      <a:pt x="162" y="14"/>
                    </a:lnTo>
                    <a:lnTo>
                      <a:pt x="162" y="18"/>
                    </a:lnTo>
                    <a:lnTo>
                      <a:pt x="162" y="22"/>
                    </a:lnTo>
                    <a:lnTo>
                      <a:pt x="162" y="26"/>
                    </a:lnTo>
                    <a:lnTo>
                      <a:pt x="166" y="26"/>
                    </a:lnTo>
                    <a:lnTo>
                      <a:pt x="170" y="26"/>
                    </a:lnTo>
                    <a:lnTo>
                      <a:pt x="170" y="28"/>
                    </a:lnTo>
                    <a:lnTo>
                      <a:pt x="166" y="28"/>
                    </a:lnTo>
                    <a:lnTo>
                      <a:pt x="170" y="28"/>
                    </a:lnTo>
                    <a:lnTo>
                      <a:pt x="170" y="32"/>
                    </a:lnTo>
                    <a:lnTo>
                      <a:pt x="166" y="32"/>
                    </a:lnTo>
                    <a:lnTo>
                      <a:pt x="166" y="36"/>
                    </a:lnTo>
                    <a:lnTo>
                      <a:pt x="170" y="36"/>
                    </a:lnTo>
                    <a:lnTo>
                      <a:pt x="166" y="40"/>
                    </a:lnTo>
                    <a:lnTo>
                      <a:pt x="162" y="40"/>
                    </a:lnTo>
                    <a:lnTo>
                      <a:pt x="162" y="44"/>
                    </a:lnTo>
                    <a:lnTo>
                      <a:pt x="158" y="44"/>
                    </a:lnTo>
                    <a:lnTo>
                      <a:pt x="156" y="48"/>
                    </a:lnTo>
                    <a:lnTo>
                      <a:pt x="156" y="52"/>
                    </a:lnTo>
                    <a:lnTo>
                      <a:pt x="152" y="56"/>
                    </a:lnTo>
                    <a:lnTo>
                      <a:pt x="152" y="58"/>
                    </a:lnTo>
                    <a:lnTo>
                      <a:pt x="152" y="62"/>
                    </a:lnTo>
                    <a:lnTo>
                      <a:pt x="148" y="62"/>
                    </a:lnTo>
                    <a:lnTo>
                      <a:pt x="148" y="66"/>
                    </a:lnTo>
                    <a:lnTo>
                      <a:pt x="148" y="70"/>
                    </a:lnTo>
                    <a:lnTo>
                      <a:pt x="148" y="74"/>
                    </a:lnTo>
                    <a:lnTo>
                      <a:pt x="144" y="74"/>
                    </a:lnTo>
                    <a:lnTo>
                      <a:pt x="144" y="78"/>
                    </a:lnTo>
                    <a:lnTo>
                      <a:pt x="144" y="82"/>
                    </a:lnTo>
                    <a:lnTo>
                      <a:pt x="144" y="84"/>
                    </a:lnTo>
                    <a:lnTo>
                      <a:pt x="140" y="88"/>
                    </a:lnTo>
                    <a:lnTo>
                      <a:pt x="136" y="88"/>
                    </a:lnTo>
                    <a:lnTo>
                      <a:pt x="136" y="92"/>
                    </a:lnTo>
                    <a:lnTo>
                      <a:pt x="132" y="92"/>
                    </a:lnTo>
                    <a:lnTo>
                      <a:pt x="132" y="96"/>
                    </a:lnTo>
                    <a:lnTo>
                      <a:pt x="136" y="96"/>
                    </a:lnTo>
                    <a:lnTo>
                      <a:pt x="132" y="96"/>
                    </a:lnTo>
                    <a:lnTo>
                      <a:pt x="132" y="100"/>
                    </a:lnTo>
                    <a:lnTo>
                      <a:pt x="132" y="104"/>
                    </a:lnTo>
                    <a:lnTo>
                      <a:pt x="132" y="108"/>
                    </a:lnTo>
                    <a:lnTo>
                      <a:pt x="128" y="108"/>
                    </a:lnTo>
                    <a:lnTo>
                      <a:pt x="128" y="110"/>
                    </a:lnTo>
                    <a:lnTo>
                      <a:pt x="128" y="110"/>
                    </a:lnTo>
                    <a:lnTo>
                      <a:pt x="128" y="110"/>
                    </a:lnTo>
                    <a:close/>
                    <a:moveTo>
                      <a:pt x="62" y="160"/>
                    </a:moveTo>
                    <a:lnTo>
                      <a:pt x="66" y="160"/>
                    </a:lnTo>
                    <a:lnTo>
                      <a:pt x="62" y="160"/>
                    </a:lnTo>
                    <a:lnTo>
                      <a:pt x="62" y="160"/>
                    </a:lnTo>
                    <a:lnTo>
                      <a:pt x="62" y="16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3" name="Freeform 163">
                <a:extLst>
                  <a:ext uri="{FF2B5EF4-FFF2-40B4-BE49-F238E27FC236}">
                    <a16:creationId xmlns:a16="http://schemas.microsoft.com/office/drawing/2014/main" id="{4BBEF2BA-1AB3-42B1-8473-321E02A78A26}"/>
                  </a:ext>
                </a:extLst>
              </p:cNvPr>
              <p:cNvSpPr>
                <a:spLocks/>
              </p:cNvSpPr>
              <p:nvPr/>
            </p:nvSpPr>
            <p:spPr bwMode="auto">
              <a:xfrm>
                <a:off x="7091913" y="4674428"/>
                <a:ext cx="50551" cy="59016"/>
              </a:xfrm>
              <a:custGeom>
                <a:avLst/>
                <a:gdLst>
                  <a:gd name="T0" fmla="*/ 0 w 26"/>
                  <a:gd name="T1" fmla="*/ 30 h 30"/>
                  <a:gd name="T2" fmla="*/ 0 w 26"/>
                  <a:gd name="T3" fmla="*/ 30 h 30"/>
                  <a:gd name="T4" fmla="*/ 0 w 26"/>
                  <a:gd name="T5" fmla="*/ 22 h 30"/>
                  <a:gd name="T6" fmla="*/ 4 w 26"/>
                  <a:gd name="T7" fmla="*/ 22 h 30"/>
                  <a:gd name="T8" fmla="*/ 4 w 26"/>
                  <a:gd name="T9" fmla="*/ 18 h 30"/>
                  <a:gd name="T10" fmla="*/ 4 w 26"/>
                  <a:gd name="T11" fmla="*/ 18 h 30"/>
                  <a:gd name="T12" fmla="*/ 4 w 26"/>
                  <a:gd name="T13" fmla="*/ 14 h 30"/>
                  <a:gd name="T14" fmla="*/ 4 w 26"/>
                  <a:gd name="T15" fmla="*/ 14 h 30"/>
                  <a:gd name="T16" fmla="*/ 4 w 26"/>
                  <a:gd name="T17" fmla="*/ 6 h 30"/>
                  <a:gd name="T18" fmla="*/ 8 w 26"/>
                  <a:gd name="T19" fmla="*/ 6 h 30"/>
                  <a:gd name="T20" fmla="*/ 8 w 26"/>
                  <a:gd name="T21" fmla="*/ 6 h 30"/>
                  <a:gd name="T22" fmla="*/ 8 w 26"/>
                  <a:gd name="T23" fmla="*/ 6 h 30"/>
                  <a:gd name="T24" fmla="*/ 10 w 26"/>
                  <a:gd name="T25" fmla="*/ 6 h 30"/>
                  <a:gd name="T26" fmla="*/ 10 w 26"/>
                  <a:gd name="T27" fmla="*/ 6 h 30"/>
                  <a:gd name="T28" fmla="*/ 14 w 26"/>
                  <a:gd name="T29" fmla="*/ 6 h 30"/>
                  <a:gd name="T30" fmla="*/ 14 w 26"/>
                  <a:gd name="T31" fmla="*/ 6 h 30"/>
                  <a:gd name="T32" fmla="*/ 18 w 26"/>
                  <a:gd name="T33" fmla="*/ 4 h 30"/>
                  <a:gd name="T34" fmla="*/ 18 w 26"/>
                  <a:gd name="T35" fmla="*/ 4 h 30"/>
                  <a:gd name="T36" fmla="*/ 22 w 26"/>
                  <a:gd name="T37" fmla="*/ 0 h 30"/>
                  <a:gd name="T38" fmla="*/ 22 w 26"/>
                  <a:gd name="T39" fmla="*/ 4 h 30"/>
                  <a:gd name="T40" fmla="*/ 22 w 26"/>
                  <a:gd name="T41" fmla="*/ 6 h 30"/>
                  <a:gd name="T42" fmla="*/ 26 w 26"/>
                  <a:gd name="T43" fmla="*/ 6 h 30"/>
                  <a:gd name="T44" fmla="*/ 26 w 26"/>
                  <a:gd name="T45" fmla="*/ 10 h 30"/>
                  <a:gd name="T46" fmla="*/ 26 w 26"/>
                  <a:gd name="T47" fmla="*/ 14 h 30"/>
                  <a:gd name="T48" fmla="*/ 26 w 26"/>
                  <a:gd name="T49" fmla="*/ 18 h 30"/>
                  <a:gd name="T50" fmla="*/ 26 w 26"/>
                  <a:gd name="T51" fmla="*/ 22 h 30"/>
                  <a:gd name="T52" fmla="*/ 26 w 26"/>
                  <a:gd name="T53" fmla="*/ 22 h 30"/>
                  <a:gd name="T54" fmla="*/ 26 w 26"/>
                  <a:gd name="T55" fmla="*/ 22 h 30"/>
                  <a:gd name="T56" fmla="*/ 22 w 26"/>
                  <a:gd name="T57" fmla="*/ 22 h 30"/>
                  <a:gd name="T58" fmla="*/ 22 w 26"/>
                  <a:gd name="T59" fmla="*/ 22 h 30"/>
                  <a:gd name="T60" fmla="*/ 18 w 26"/>
                  <a:gd name="T61" fmla="*/ 22 h 30"/>
                  <a:gd name="T62" fmla="*/ 14 w 26"/>
                  <a:gd name="T63" fmla="*/ 26 h 30"/>
                  <a:gd name="T64" fmla="*/ 14 w 26"/>
                  <a:gd name="T65" fmla="*/ 22 h 30"/>
                  <a:gd name="T66" fmla="*/ 14 w 26"/>
                  <a:gd name="T67" fmla="*/ 30 h 30"/>
                  <a:gd name="T68" fmla="*/ 10 w 26"/>
                  <a:gd name="T69" fmla="*/ 30 h 30"/>
                  <a:gd name="T70" fmla="*/ 10 w 26"/>
                  <a:gd name="T71" fmla="*/ 30 h 30"/>
                  <a:gd name="T72" fmla="*/ 8 w 26"/>
                  <a:gd name="T73" fmla="*/ 30 h 30"/>
                  <a:gd name="T74" fmla="*/ 8 w 26"/>
                  <a:gd name="T75" fmla="*/ 30 h 30"/>
                  <a:gd name="T76" fmla="*/ 4 w 26"/>
                  <a:gd name="T77" fmla="*/ 30 h 30"/>
                  <a:gd name="T78" fmla="*/ 4 w 26"/>
                  <a:gd name="T79" fmla="*/ 30 h 30"/>
                  <a:gd name="T80" fmla="*/ 4 w 26"/>
                  <a:gd name="T81" fmla="*/ 30 h 30"/>
                  <a:gd name="T82" fmla="*/ 0 w 26"/>
                  <a:gd name="T83" fmla="*/ 26 h 30"/>
                  <a:gd name="T84" fmla="*/ 0 w 26"/>
                  <a:gd name="T85" fmla="*/ 30 h 30"/>
                  <a:gd name="T86" fmla="*/ 0 w 26"/>
                  <a:gd name="T8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30">
                    <a:moveTo>
                      <a:pt x="0" y="30"/>
                    </a:moveTo>
                    <a:lnTo>
                      <a:pt x="0" y="30"/>
                    </a:lnTo>
                    <a:lnTo>
                      <a:pt x="0" y="30"/>
                    </a:lnTo>
                    <a:lnTo>
                      <a:pt x="0" y="30"/>
                    </a:lnTo>
                    <a:lnTo>
                      <a:pt x="0" y="30"/>
                    </a:lnTo>
                    <a:lnTo>
                      <a:pt x="0" y="30"/>
                    </a:lnTo>
                    <a:lnTo>
                      <a:pt x="0" y="26"/>
                    </a:lnTo>
                    <a:lnTo>
                      <a:pt x="0" y="22"/>
                    </a:lnTo>
                    <a:lnTo>
                      <a:pt x="0" y="22"/>
                    </a:lnTo>
                    <a:lnTo>
                      <a:pt x="0" y="22"/>
                    </a:lnTo>
                    <a:lnTo>
                      <a:pt x="0" y="22"/>
                    </a:lnTo>
                    <a:lnTo>
                      <a:pt x="4" y="22"/>
                    </a:lnTo>
                    <a:lnTo>
                      <a:pt x="4" y="22"/>
                    </a:lnTo>
                    <a:lnTo>
                      <a:pt x="4" y="22"/>
                    </a:lnTo>
                    <a:lnTo>
                      <a:pt x="4" y="18"/>
                    </a:lnTo>
                    <a:lnTo>
                      <a:pt x="4" y="18"/>
                    </a:lnTo>
                    <a:lnTo>
                      <a:pt x="4" y="18"/>
                    </a:lnTo>
                    <a:lnTo>
                      <a:pt x="4" y="18"/>
                    </a:lnTo>
                    <a:lnTo>
                      <a:pt x="4" y="18"/>
                    </a:lnTo>
                    <a:lnTo>
                      <a:pt x="4" y="18"/>
                    </a:lnTo>
                    <a:lnTo>
                      <a:pt x="4" y="14"/>
                    </a:lnTo>
                    <a:lnTo>
                      <a:pt x="4" y="14"/>
                    </a:lnTo>
                    <a:lnTo>
                      <a:pt x="4" y="14"/>
                    </a:lnTo>
                    <a:lnTo>
                      <a:pt x="4" y="14"/>
                    </a:lnTo>
                    <a:lnTo>
                      <a:pt x="4" y="10"/>
                    </a:lnTo>
                    <a:lnTo>
                      <a:pt x="4" y="10"/>
                    </a:lnTo>
                    <a:lnTo>
                      <a:pt x="4" y="6"/>
                    </a:lnTo>
                    <a:lnTo>
                      <a:pt x="8" y="6"/>
                    </a:lnTo>
                    <a:lnTo>
                      <a:pt x="8" y="6"/>
                    </a:lnTo>
                    <a:lnTo>
                      <a:pt x="8" y="6"/>
                    </a:lnTo>
                    <a:lnTo>
                      <a:pt x="8" y="6"/>
                    </a:lnTo>
                    <a:lnTo>
                      <a:pt x="8" y="6"/>
                    </a:lnTo>
                    <a:lnTo>
                      <a:pt x="8" y="6"/>
                    </a:lnTo>
                    <a:lnTo>
                      <a:pt x="8" y="6"/>
                    </a:lnTo>
                    <a:lnTo>
                      <a:pt x="8" y="6"/>
                    </a:lnTo>
                    <a:lnTo>
                      <a:pt x="8" y="6"/>
                    </a:lnTo>
                    <a:lnTo>
                      <a:pt x="10" y="6"/>
                    </a:lnTo>
                    <a:lnTo>
                      <a:pt x="10" y="6"/>
                    </a:lnTo>
                    <a:lnTo>
                      <a:pt x="10" y="6"/>
                    </a:lnTo>
                    <a:lnTo>
                      <a:pt x="10" y="6"/>
                    </a:lnTo>
                    <a:lnTo>
                      <a:pt x="10" y="6"/>
                    </a:lnTo>
                    <a:lnTo>
                      <a:pt x="10" y="6"/>
                    </a:lnTo>
                    <a:lnTo>
                      <a:pt x="10" y="6"/>
                    </a:lnTo>
                    <a:lnTo>
                      <a:pt x="10" y="6"/>
                    </a:lnTo>
                    <a:lnTo>
                      <a:pt x="14" y="6"/>
                    </a:lnTo>
                    <a:lnTo>
                      <a:pt x="14" y="6"/>
                    </a:lnTo>
                    <a:lnTo>
                      <a:pt x="14" y="6"/>
                    </a:lnTo>
                    <a:lnTo>
                      <a:pt x="14" y="6"/>
                    </a:lnTo>
                    <a:lnTo>
                      <a:pt x="14" y="6"/>
                    </a:lnTo>
                    <a:lnTo>
                      <a:pt x="18" y="6"/>
                    </a:lnTo>
                    <a:lnTo>
                      <a:pt x="18" y="4"/>
                    </a:lnTo>
                    <a:lnTo>
                      <a:pt x="18" y="4"/>
                    </a:lnTo>
                    <a:lnTo>
                      <a:pt x="18" y="4"/>
                    </a:lnTo>
                    <a:lnTo>
                      <a:pt x="18" y="4"/>
                    </a:lnTo>
                    <a:lnTo>
                      <a:pt x="18" y="0"/>
                    </a:lnTo>
                    <a:lnTo>
                      <a:pt x="22" y="0"/>
                    </a:lnTo>
                    <a:lnTo>
                      <a:pt x="22" y="0"/>
                    </a:lnTo>
                    <a:lnTo>
                      <a:pt x="22" y="0"/>
                    </a:lnTo>
                    <a:lnTo>
                      <a:pt x="22" y="0"/>
                    </a:lnTo>
                    <a:lnTo>
                      <a:pt x="22" y="4"/>
                    </a:lnTo>
                    <a:lnTo>
                      <a:pt x="22" y="4"/>
                    </a:lnTo>
                    <a:lnTo>
                      <a:pt x="22" y="6"/>
                    </a:lnTo>
                    <a:lnTo>
                      <a:pt x="22" y="6"/>
                    </a:lnTo>
                    <a:lnTo>
                      <a:pt x="22" y="6"/>
                    </a:lnTo>
                    <a:lnTo>
                      <a:pt x="26" y="6"/>
                    </a:lnTo>
                    <a:lnTo>
                      <a:pt x="26" y="6"/>
                    </a:lnTo>
                    <a:lnTo>
                      <a:pt x="26" y="10"/>
                    </a:lnTo>
                    <a:lnTo>
                      <a:pt x="26" y="10"/>
                    </a:lnTo>
                    <a:lnTo>
                      <a:pt x="26" y="10"/>
                    </a:lnTo>
                    <a:lnTo>
                      <a:pt x="26" y="14"/>
                    </a:lnTo>
                    <a:lnTo>
                      <a:pt x="26" y="14"/>
                    </a:lnTo>
                    <a:lnTo>
                      <a:pt x="26" y="14"/>
                    </a:lnTo>
                    <a:lnTo>
                      <a:pt x="26" y="18"/>
                    </a:lnTo>
                    <a:lnTo>
                      <a:pt x="26" y="18"/>
                    </a:lnTo>
                    <a:lnTo>
                      <a:pt x="26" y="18"/>
                    </a:lnTo>
                    <a:lnTo>
                      <a:pt x="26" y="22"/>
                    </a:lnTo>
                    <a:lnTo>
                      <a:pt x="26" y="22"/>
                    </a:lnTo>
                    <a:lnTo>
                      <a:pt x="26" y="22"/>
                    </a:lnTo>
                    <a:lnTo>
                      <a:pt x="26" y="22"/>
                    </a:lnTo>
                    <a:lnTo>
                      <a:pt x="26" y="22"/>
                    </a:lnTo>
                    <a:lnTo>
                      <a:pt x="26" y="22"/>
                    </a:lnTo>
                    <a:lnTo>
                      <a:pt x="26" y="22"/>
                    </a:lnTo>
                    <a:lnTo>
                      <a:pt x="26" y="22"/>
                    </a:lnTo>
                    <a:lnTo>
                      <a:pt x="26" y="22"/>
                    </a:lnTo>
                    <a:lnTo>
                      <a:pt x="22" y="22"/>
                    </a:lnTo>
                    <a:lnTo>
                      <a:pt x="22" y="22"/>
                    </a:lnTo>
                    <a:lnTo>
                      <a:pt x="22" y="22"/>
                    </a:lnTo>
                    <a:lnTo>
                      <a:pt x="22" y="22"/>
                    </a:lnTo>
                    <a:lnTo>
                      <a:pt x="22" y="22"/>
                    </a:lnTo>
                    <a:lnTo>
                      <a:pt x="22" y="22"/>
                    </a:lnTo>
                    <a:lnTo>
                      <a:pt x="18" y="22"/>
                    </a:lnTo>
                    <a:lnTo>
                      <a:pt x="18" y="22"/>
                    </a:lnTo>
                    <a:lnTo>
                      <a:pt x="18" y="22"/>
                    </a:lnTo>
                    <a:lnTo>
                      <a:pt x="14" y="26"/>
                    </a:lnTo>
                    <a:lnTo>
                      <a:pt x="14" y="26"/>
                    </a:lnTo>
                    <a:lnTo>
                      <a:pt x="14" y="26"/>
                    </a:lnTo>
                    <a:lnTo>
                      <a:pt x="14" y="22"/>
                    </a:lnTo>
                    <a:lnTo>
                      <a:pt x="14" y="22"/>
                    </a:lnTo>
                    <a:lnTo>
                      <a:pt x="14" y="22"/>
                    </a:lnTo>
                    <a:lnTo>
                      <a:pt x="14" y="22"/>
                    </a:lnTo>
                    <a:lnTo>
                      <a:pt x="14" y="26"/>
                    </a:lnTo>
                    <a:lnTo>
                      <a:pt x="14" y="30"/>
                    </a:lnTo>
                    <a:lnTo>
                      <a:pt x="14" y="30"/>
                    </a:lnTo>
                    <a:lnTo>
                      <a:pt x="10" y="30"/>
                    </a:lnTo>
                    <a:lnTo>
                      <a:pt x="10" y="30"/>
                    </a:lnTo>
                    <a:lnTo>
                      <a:pt x="10" y="30"/>
                    </a:lnTo>
                    <a:lnTo>
                      <a:pt x="10" y="30"/>
                    </a:lnTo>
                    <a:lnTo>
                      <a:pt x="10" y="30"/>
                    </a:lnTo>
                    <a:lnTo>
                      <a:pt x="10" y="30"/>
                    </a:lnTo>
                    <a:lnTo>
                      <a:pt x="8" y="30"/>
                    </a:lnTo>
                    <a:lnTo>
                      <a:pt x="8" y="30"/>
                    </a:lnTo>
                    <a:lnTo>
                      <a:pt x="8" y="30"/>
                    </a:lnTo>
                    <a:lnTo>
                      <a:pt x="8" y="30"/>
                    </a:lnTo>
                    <a:lnTo>
                      <a:pt x="8" y="30"/>
                    </a:lnTo>
                    <a:lnTo>
                      <a:pt x="8" y="30"/>
                    </a:lnTo>
                    <a:lnTo>
                      <a:pt x="8" y="30"/>
                    </a:lnTo>
                    <a:lnTo>
                      <a:pt x="4" y="30"/>
                    </a:lnTo>
                    <a:lnTo>
                      <a:pt x="4" y="30"/>
                    </a:lnTo>
                    <a:lnTo>
                      <a:pt x="4" y="30"/>
                    </a:lnTo>
                    <a:lnTo>
                      <a:pt x="4" y="30"/>
                    </a:lnTo>
                    <a:lnTo>
                      <a:pt x="4" y="30"/>
                    </a:lnTo>
                    <a:lnTo>
                      <a:pt x="4" y="30"/>
                    </a:lnTo>
                    <a:lnTo>
                      <a:pt x="4" y="30"/>
                    </a:lnTo>
                    <a:lnTo>
                      <a:pt x="4" y="30"/>
                    </a:lnTo>
                    <a:lnTo>
                      <a:pt x="4" y="26"/>
                    </a:lnTo>
                    <a:lnTo>
                      <a:pt x="0" y="26"/>
                    </a:lnTo>
                    <a:lnTo>
                      <a:pt x="0" y="26"/>
                    </a:lnTo>
                    <a:lnTo>
                      <a:pt x="0" y="30"/>
                    </a:lnTo>
                    <a:lnTo>
                      <a:pt x="0" y="30"/>
                    </a:lnTo>
                    <a:lnTo>
                      <a:pt x="0" y="30"/>
                    </a:lnTo>
                    <a:lnTo>
                      <a:pt x="0" y="30"/>
                    </a:lnTo>
                    <a:lnTo>
                      <a:pt x="0" y="30"/>
                    </a:lnTo>
                    <a:lnTo>
                      <a:pt x="0"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4" name="Freeform 164">
                <a:extLst>
                  <a:ext uri="{FF2B5EF4-FFF2-40B4-BE49-F238E27FC236}">
                    <a16:creationId xmlns:a16="http://schemas.microsoft.com/office/drawing/2014/main" id="{DC17A611-666B-4A09-8E0E-EEF9CD57C77C}"/>
                  </a:ext>
                </a:extLst>
              </p:cNvPr>
              <p:cNvSpPr>
                <a:spLocks noEditPoints="1"/>
              </p:cNvSpPr>
              <p:nvPr/>
            </p:nvSpPr>
            <p:spPr bwMode="auto">
              <a:xfrm>
                <a:off x="6473640" y="4583937"/>
                <a:ext cx="23331" cy="51147"/>
              </a:xfrm>
              <a:custGeom>
                <a:avLst/>
                <a:gdLst>
                  <a:gd name="T0" fmla="*/ 12 w 12"/>
                  <a:gd name="T1" fmla="*/ 0 h 26"/>
                  <a:gd name="T2" fmla="*/ 12 w 12"/>
                  <a:gd name="T3" fmla="*/ 0 h 26"/>
                  <a:gd name="T4" fmla="*/ 12 w 12"/>
                  <a:gd name="T5" fmla="*/ 0 h 26"/>
                  <a:gd name="T6" fmla="*/ 12 w 12"/>
                  <a:gd name="T7" fmla="*/ 0 h 26"/>
                  <a:gd name="T8" fmla="*/ 12 w 12"/>
                  <a:gd name="T9" fmla="*/ 0 h 26"/>
                  <a:gd name="T10" fmla="*/ 12 w 12"/>
                  <a:gd name="T11" fmla="*/ 0 h 26"/>
                  <a:gd name="T12" fmla="*/ 12 w 12"/>
                  <a:gd name="T13" fmla="*/ 0 h 26"/>
                  <a:gd name="T14" fmla="*/ 12 w 12"/>
                  <a:gd name="T15" fmla="*/ 0 h 26"/>
                  <a:gd name="T16" fmla="*/ 12 w 12"/>
                  <a:gd name="T17" fmla="*/ 0 h 26"/>
                  <a:gd name="T18" fmla="*/ 12 w 12"/>
                  <a:gd name="T19" fmla="*/ 0 h 26"/>
                  <a:gd name="T20" fmla="*/ 12 w 12"/>
                  <a:gd name="T21" fmla="*/ 0 h 26"/>
                  <a:gd name="T22" fmla="*/ 12 w 12"/>
                  <a:gd name="T23" fmla="*/ 0 h 26"/>
                  <a:gd name="T24" fmla="*/ 12 w 12"/>
                  <a:gd name="T25" fmla="*/ 0 h 26"/>
                  <a:gd name="T26" fmla="*/ 0 w 12"/>
                  <a:gd name="T27" fmla="*/ 26 h 26"/>
                  <a:gd name="T28" fmla="*/ 0 w 12"/>
                  <a:gd name="T29" fmla="*/ 26 h 26"/>
                  <a:gd name="T30" fmla="*/ 0 w 12"/>
                  <a:gd name="T31" fmla="*/ 26 h 26"/>
                  <a:gd name="T32" fmla="*/ 0 w 12"/>
                  <a:gd name="T33" fmla="*/ 26 h 26"/>
                  <a:gd name="T34" fmla="*/ 0 w 12"/>
                  <a:gd name="T35" fmla="*/ 22 h 26"/>
                  <a:gd name="T36" fmla="*/ 0 w 12"/>
                  <a:gd name="T37" fmla="*/ 22 h 26"/>
                  <a:gd name="T38" fmla="*/ 0 w 12"/>
                  <a:gd name="T39" fmla="*/ 22 h 26"/>
                  <a:gd name="T40" fmla="*/ 0 w 12"/>
                  <a:gd name="T41" fmla="*/ 22 h 26"/>
                  <a:gd name="T42" fmla="*/ 0 w 12"/>
                  <a:gd name="T43" fmla="*/ 22 h 26"/>
                  <a:gd name="T44" fmla="*/ 0 w 12"/>
                  <a:gd name="T45" fmla="*/ 22 h 26"/>
                  <a:gd name="T46" fmla="*/ 0 w 12"/>
                  <a:gd name="T47" fmla="*/ 22 h 26"/>
                  <a:gd name="T48" fmla="*/ 4 w 12"/>
                  <a:gd name="T49" fmla="*/ 22 h 26"/>
                  <a:gd name="T50" fmla="*/ 4 w 12"/>
                  <a:gd name="T51" fmla="*/ 22 h 26"/>
                  <a:gd name="T52" fmla="*/ 4 w 12"/>
                  <a:gd name="T53" fmla="*/ 22 h 26"/>
                  <a:gd name="T54" fmla="*/ 4 w 12"/>
                  <a:gd name="T55" fmla="*/ 22 h 26"/>
                  <a:gd name="T56" fmla="*/ 4 w 12"/>
                  <a:gd name="T57" fmla="*/ 26 h 26"/>
                  <a:gd name="T58" fmla="*/ 0 w 12"/>
                  <a:gd name="T59" fmla="*/ 26 h 26"/>
                  <a:gd name="T60" fmla="*/ 0 w 12"/>
                  <a:gd name="T61" fmla="*/ 26 h 26"/>
                  <a:gd name="T62" fmla="*/ 0 w 12"/>
                  <a:gd name="T63" fmla="*/ 26 h 26"/>
                  <a:gd name="T64" fmla="*/ 0 w 12"/>
                  <a:gd name="T65" fmla="*/ 26 h 26"/>
                  <a:gd name="T66" fmla="*/ 0 w 12"/>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 h="26">
                    <a:moveTo>
                      <a:pt x="12" y="0"/>
                    </a:moveTo>
                    <a:lnTo>
                      <a:pt x="12" y="0"/>
                    </a:lnTo>
                    <a:lnTo>
                      <a:pt x="12" y="0"/>
                    </a:lnTo>
                    <a:lnTo>
                      <a:pt x="12" y="0"/>
                    </a:lnTo>
                    <a:lnTo>
                      <a:pt x="12" y="0"/>
                    </a:lnTo>
                    <a:lnTo>
                      <a:pt x="12" y="0"/>
                    </a:lnTo>
                    <a:lnTo>
                      <a:pt x="12" y="0"/>
                    </a:lnTo>
                    <a:lnTo>
                      <a:pt x="12" y="0"/>
                    </a:lnTo>
                    <a:lnTo>
                      <a:pt x="12" y="0"/>
                    </a:lnTo>
                    <a:lnTo>
                      <a:pt x="12" y="0"/>
                    </a:lnTo>
                    <a:lnTo>
                      <a:pt x="12" y="0"/>
                    </a:lnTo>
                    <a:lnTo>
                      <a:pt x="12" y="0"/>
                    </a:lnTo>
                    <a:lnTo>
                      <a:pt x="12" y="0"/>
                    </a:lnTo>
                    <a:close/>
                    <a:moveTo>
                      <a:pt x="0" y="26"/>
                    </a:moveTo>
                    <a:lnTo>
                      <a:pt x="0" y="26"/>
                    </a:lnTo>
                    <a:lnTo>
                      <a:pt x="0" y="26"/>
                    </a:lnTo>
                    <a:lnTo>
                      <a:pt x="0" y="26"/>
                    </a:lnTo>
                    <a:lnTo>
                      <a:pt x="0" y="22"/>
                    </a:lnTo>
                    <a:lnTo>
                      <a:pt x="0" y="22"/>
                    </a:lnTo>
                    <a:lnTo>
                      <a:pt x="0" y="22"/>
                    </a:lnTo>
                    <a:lnTo>
                      <a:pt x="0" y="22"/>
                    </a:lnTo>
                    <a:lnTo>
                      <a:pt x="0" y="22"/>
                    </a:lnTo>
                    <a:lnTo>
                      <a:pt x="0" y="22"/>
                    </a:lnTo>
                    <a:lnTo>
                      <a:pt x="0" y="22"/>
                    </a:lnTo>
                    <a:lnTo>
                      <a:pt x="4" y="22"/>
                    </a:lnTo>
                    <a:lnTo>
                      <a:pt x="4" y="22"/>
                    </a:lnTo>
                    <a:lnTo>
                      <a:pt x="4" y="22"/>
                    </a:lnTo>
                    <a:lnTo>
                      <a:pt x="4" y="22"/>
                    </a:lnTo>
                    <a:lnTo>
                      <a:pt x="4" y="26"/>
                    </a:lnTo>
                    <a:lnTo>
                      <a:pt x="0" y="26"/>
                    </a:lnTo>
                    <a:lnTo>
                      <a:pt x="0" y="26"/>
                    </a:lnTo>
                    <a:lnTo>
                      <a:pt x="0" y="26"/>
                    </a:lnTo>
                    <a:lnTo>
                      <a:pt x="0" y="26"/>
                    </a:lnTo>
                    <a:lnTo>
                      <a:pt x="0" y="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5" name="Freeform 165">
                <a:extLst>
                  <a:ext uri="{FF2B5EF4-FFF2-40B4-BE49-F238E27FC236}">
                    <a16:creationId xmlns:a16="http://schemas.microsoft.com/office/drawing/2014/main" id="{2000419F-F348-48BF-9BFD-E9908522C8CE}"/>
                  </a:ext>
                </a:extLst>
              </p:cNvPr>
              <p:cNvSpPr>
                <a:spLocks/>
              </p:cNvSpPr>
              <p:nvPr/>
            </p:nvSpPr>
            <p:spPr bwMode="auto">
              <a:xfrm>
                <a:off x="5808707" y="4072465"/>
                <a:ext cx="174982" cy="149506"/>
              </a:xfrm>
              <a:custGeom>
                <a:avLst/>
                <a:gdLst>
                  <a:gd name="T0" fmla="*/ 82 w 90"/>
                  <a:gd name="T1" fmla="*/ 76 h 76"/>
                  <a:gd name="T2" fmla="*/ 78 w 90"/>
                  <a:gd name="T3" fmla="*/ 76 h 76"/>
                  <a:gd name="T4" fmla="*/ 70 w 90"/>
                  <a:gd name="T5" fmla="*/ 76 h 76"/>
                  <a:gd name="T6" fmla="*/ 64 w 90"/>
                  <a:gd name="T7" fmla="*/ 74 h 76"/>
                  <a:gd name="T8" fmla="*/ 60 w 90"/>
                  <a:gd name="T9" fmla="*/ 70 h 76"/>
                  <a:gd name="T10" fmla="*/ 44 w 90"/>
                  <a:gd name="T11" fmla="*/ 70 h 76"/>
                  <a:gd name="T12" fmla="*/ 30 w 90"/>
                  <a:gd name="T13" fmla="*/ 74 h 76"/>
                  <a:gd name="T14" fmla="*/ 22 w 90"/>
                  <a:gd name="T15" fmla="*/ 74 h 76"/>
                  <a:gd name="T16" fmla="*/ 14 w 90"/>
                  <a:gd name="T17" fmla="*/ 76 h 76"/>
                  <a:gd name="T18" fmla="*/ 14 w 90"/>
                  <a:gd name="T19" fmla="*/ 70 h 76"/>
                  <a:gd name="T20" fmla="*/ 22 w 90"/>
                  <a:gd name="T21" fmla="*/ 74 h 76"/>
                  <a:gd name="T22" fmla="*/ 26 w 90"/>
                  <a:gd name="T23" fmla="*/ 74 h 76"/>
                  <a:gd name="T24" fmla="*/ 30 w 90"/>
                  <a:gd name="T25" fmla="*/ 70 h 76"/>
                  <a:gd name="T26" fmla="*/ 30 w 90"/>
                  <a:gd name="T27" fmla="*/ 70 h 76"/>
                  <a:gd name="T28" fmla="*/ 26 w 90"/>
                  <a:gd name="T29" fmla="*/ 70 h 76"/>
                  <a:gd name="T30" fmla="*/ 22 w 90"/>
                  <a:gd name="T31" fmla="*/ 70 h 76"/>
                  <a:gd name="T32" fmla="*/ 14 w 90"/>
                  <a:gd name="T33" fmla="*/ 70 h 76"/>
                  <a:gd name="T34" fmla="*/ 12 w 90"/>
                  <a:gd name="T35" fmla="*/ 74 h 76"/>
                  <a:gd name="T36" fmla="*/ 12 w 90"/>
                  <a:gd name="T37" fmla="*/ 66 h 76"/>
                  <a:gd name="T38" fmla="*/ 26 w 90"/>
                  <a:gd name="T39" fmla="*/ 62 h 76"/>
                  <a:gd name="T40" fmla="*/ 34 w 90"/>
                  <a:gd name="T41" fmla="*/ 58 h 76"/>
                  <a:gd name="T42" fmla="*/ 38 w 90"/>
                  <a:gd name="T43" fmla="*/ 54 h 76"/>
                  <a:gd name="T44" fmla="*/ 42 w 90"/>
                  <a:gd name="T45" fmla="*/ 58 h 76"/>
                  <a:gd name="T46" fmla="*/ 44 w 90"/>
                  <a:gd name="T47" fmla="*/ 62 h 76"/>
                  <a:gd name="T48" fmla="*/ 52 w 90"/>
                  <a:gd name="T49" fmla="*/ 58 h 76"/>
                  <a:gd name="T50" fmla="*/ 56 w 90"/>
                  <a:gd name="T51" fmla="*/ 54 h 76"/>
                  <a:gd name="T52" fmla="*/ 48 w 90"/>
                  <a:gd name="T53" fmla="*/ 54 h 76"/>
                  <a:gd name="T54" fmla="*/ 44 w 90"/>
                  <a:gd name="T55" fmla="*/ 54 h 76"/>
                  <a:gd name="T56" fmla="*/ 42 w 90"/>
                  <a:gd name="T57" fmla="*/ 54 h 76"/>
                  <a:gd name="T58" fmla="*/ 42 w 90"/>
                  <a:gd name="T59" fmla="*/ 52 h 76"/>
                  <a:gd name="T60" fmla="*/ 34 w 90"/>
                  <a:gd name="T61" fmla="*/ 52 h 76"/>
                  <a:gd name="T62" fmla="*/ 30 w 90"/>
                  <a:gd name="T63" fmla="*/ 54 h 76"/>
                  <a:gd name="T64" fmla="*/ 14 w 90"/>
                  <a:gd name="T65" fmla="*/ 54 h 76"/>
                  <a:gd name="T66" fmla="*/ 14 w 90"/>
                  <a:gd name="T67" fmla="*/ 52 h 76"/>
                  <a:gd name="T68" fmla="*/ 14 w 90"/>
                  <a:gd name="T69" fmla="*/ 48 h 76"/>
                  <a:gd name="T70" fmla="*/ 18 w 90"/>
                  <a:gd name="T71" fmla="*/ 44 h 76"/>
                  <a:gd name="T72" fmla="*/ 14 w 90"/>
                  <a:gd name="T73" fmla="*/ 48 h 76"/>
                  <a:gd name="T74" fmla="*/ 12 w 90"/>
                  <a:gd name="T75" fmla="*/ 40 h 76"/>
                  <a:gd name="T76" fmla="*/ 8 w 90"/>
                  <a:gd name="T77" fmla="*/ 36 h 76"/>
                  <a:gd name="T78" fmla="*/ 4 w 90"/>
                  <a:gd name="T79" fmla="*/ 36 h 76"/>
                  <a:gd name="T80" fmla="*/ 8 w 90"/>
                  <a:gd name="T81" fmla="*/ 32 h 76"/>
                  <a:gd name="T82" fmla="*/ 12 w 90"/>
                  <a:gd name="T83" fmla="*/ 22 h 76"/>
                  <a:gd name="T84" fmla="*/ 14 w 90"/>
                  <a:gd name="T85" fmla="*/ 18 h 76"/>
                  <a:gd name="T86" fmla="*/ 18 w 90"/>
                  <a:gd name="T87" fmla="*/ 6 h 76"/>
                  <a:gd name="T88" fmla="*/ 22 w 90"/>
                  <a:gd name="T89" fmla="*/ 2 h 76"/>
                  <a:gd name="T90" fmla="*/ 30 w 90"/>
                  <a:gd name="T91" fmla="*/ 2 h 76"/>
                  <a:gd name="T92" fmla="*/ 38 w 90"/>
                  <a:gd name="T93" fmla="*/ 2 h 76"/>
                  <a:gd name="T94" fmla="*/ 44 w 90"/>
                  <a:gd name="T95" fmla="*/ 2 h 76"/>
                  <a:gd name="T96" fmla="*/ 56 w 90"/>
                  <a:gd name="T97" fmla="*/ 10 h 76"/>
                  <a:gd name="T98" fmla="*/ 60 w 90"/>
                  <a:gd name="T99" fmla="*/ 14 h 76"/>
                  <a:gd name="T100" fmla="*/ 68 w 90"/>
                  <a:gd name="T101" fmla="*/ 26 h 76"/>
                  <a:gd name="T102" fmla="*/ 68 w 90"/>
                  <a:gd name="T103" fmla="*/ 28 h 76"/>
                  <a:gd name="T104" fmla="*/ 74 w 90"/>
                  <a:gd name="T105" fmla="*/ 32 h 76"/>
                  <a:gd name="T106" fmla="*/ 78 w 90"/>
                  <a:gd name="T107" fmla="*/ 40 h 76"/>
                  <a:gd name="T108" fmla="*/ 82 w 90"/>
                  <a:gd name="T109" fmla="*/ 48 h 76"/>
                  <a:gd name="T110" fmla="*/ 78 w 90"/>
                  <a:gd name="T111" fmla="*/ 52 h 76"/>
                  <a:gd name="T112" fmla="*/ 82 w 90"/>
                  <a:gd name="T113" fmla="*/ 58 h 76"/>
                  <a:gd name="T114" fmla="*/ 86 w 90"/>
                  <a:gd name="T115" fmla="*/ 62 h 76"/>
                  <a:gd name="T116" fmla="*/ 90 w 90"/>
                  <a:gd name="T117" fmla="*/ 7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76">
                    <a:moveTo>
                      <a:pt x="90" y="74"/>
                    </a:moveTo>
                    <a:lnTo>
                      <a:pt x="90" y="74"/>
                    </a:lnTo>
                    <a:lnTo>
                      <a:pt x="86" y="74"/>
                    </a:lnTo>
                    <a:lnTo>
                      <a:pt x="86" y="74"/>
                    </a:lnTo>
                    <a:lnTo>
                      <a:pt x="86" y="74"/>
                    </a:lnTo>
                    <a:lnTo>
                      <a:pt x="86" y="74"/>
                    </a:lnTo>
                    <a:lnTo>
                      <a:pt x="86" y="76"/>
                    </a:lnTo>
                    <a:lnTo>
                      <a:pt x="82" y="76"/>
                    </a:lnTo>
                    <a:lnTo>
                      <a:pt x="82" y="76"/>
                    </a:lnTo>
                    <a:lnTo>
                      <a:pt x="82" y="76"/>
                    </a:lnTo>
                    <a:lnTo>
                      <a:pt x="82" y="74"/>
                    </a:lnTo>
                    <a:lnTo>
                      <a:pt x="78" y="74"/>
                    </a:lnTo>
                    <a:lnTo>
                      <a:pt x="78" y="76"/>
                    </a:lnTo>
                    <a:lnTo>
                      <a:pt x="78" y="76"/>
                    </a:lnTo>
                    <a:lnTo>
                      <a:pt x="78" y="76"/>
                    </a:lnTo>
                    <a:lnTo>
                      <a:pt x="78" y="76"/>
                    </a:lnTo>
                    <a:lnTo>
                      <a:pt x="74" y="76"/>
                    </a:lnTo>
                    <a:lnTo>
                      <a:pt x="74" y="76"/>
                    </a:lnTo>
                    <a:lnTo>
                      <a:pt x="74" y="76"/>
                    </a:lnTo>
                    <a:lnTo>
                      <a:pt x="74" y="76"/>
                    </a:lnTo>
                    <a:lnTo>
                      <a:pt x="74" y="74"/>
                    </a:lnTo>
                    <a:lnTo>
                      <a:pt x="74" y="74"/>
                    </a:lnTo>
                    <a:lnTo>
                      <a:pt x="70" y="76"/>
                    </a:lnTo>
                    <a:lnTo>
                      <a:pt x="70" y="76"/>
                    </a:lnTo>
                    <a:lnTo>
                      <a:pt x="70" y="74"/>
                    </a:lnTo>
                    <a:lnTo>
                      <a:pt x="68" y="74"/>
                    </a:lnTo>
                    <a:lnTo>
                      <a:pt x="68" y="74"/>
                    </a:lnTo>
                    <a:lnTo>
                      <a:pt x="68" y="74"/>
                    </a:lnTo>
                    <a:lnTo>
                      <a:pt x="68" y="74"/>
                    </a:lnTo>
                    <a:lnTo>
                      <a:pt x="68" y="74"/>
                    </a:lnTo>
                    <a:lnTo>
                      <a:pt x="68" y="74"/>
                    </a:lnTo>
                    <a:lnTo>
                      <a:pt x="64" y="74"/>
                    </a:lnTo>
                    <a:lnTo>
                      <a:pt x="64" y="74"/>
                    </a:lnTo>
                    <a:lnTo>
                      <a:pt x="64" y="74"/>
                    </a:lnTo>
                    <a:lnTo>
                      <a:pt x="64" y="74"/>
                    </a:lnTo>
                    <a:lnTo>
                      <a:pt x="68" y="74"/>
                    </a:lnTo>
                    <a:lnTo>
                      <a:pt x="64" y="70"/>
                    </a:lnTo>
                    <a:lnTo>
                      <a:pt x="64" y="70"/>
                    </a:lnTo>
                    <a:lnTo>
                      <a:pt x="60" y="70"/>
                    </a:lnTo>
                    <a:lnTo>
                      <a:pt x="60" y="70"/>
                    </a:lnTo>
                    <a:lnTo>
                      <a:pt x="56" y="70"/>
                    </a:lnTo>
                    <a:lnTo>
                      <a:pt x="56" y="70"/>
                    </a:lnTo>
                    <a:lnTo>
                      <a:pt x="52" y="70"/>
                    </a:lnTo>
                    <a:lnTo>
                      <a:pt x="52" y="70"/>
                    </a:lnTo>
                    <a:lnTo>
                      <a:pt x="48" y="70"/>
                    </a:lnTo>
                    <a:lnTo>
                      <a:pt x="48" y="70"/>
                    </a:lnTo>
                    <a:lnTo>
                      <a:pt x="44" y="70"/>
                    </a:lnTo>
                    <a:lnTo>
                      <a:pt x="44" y="70"/>
                    </a:lnTo>
                    <a:lnTo>
                      <a:pt x="42" y="70"/>
                    </a:lnTo>
                    <a:lnTo>
                      <a:pt x="42" y="70"/>
                    </a:lnTo>
                    <a:lnTo>
                      <a:pt x="38" y="70"/>
                    </a:lnTo>
                    <a:lnTo>
                      <a:pt x="34" y="70"/>
                    </a:lnTo>
                    <a:lnTo>
                      <a:pt x="34" y="70"/>
                    </a:lnTo>
                    <a:lnTo>
                      <a:pt x="34" y="74"/>
                    </a:lnTo>
                    <a:lnTo>
                      <a:pt x="30" y="74"/>
                    </a:lnTo>
                    <a:lnTo>
                      <a:pt x="30" y="74"/>
                    </a:lnTo>
                    <a:lnTo>
                      <a:pt x="26" y="74"/>
                    </a:lnTo>
                    <a:lnTo>
                      <a:pt x="26" y="74"/>
                    </a:lnTo>
                    <a:lnTo>
                      <a:pt x="26" y="74"/>
                    </a:lnTo>
                    <a:lnTo>
                      <a:pt x="22" y="74"/>
                    </a:lnTo>
                    <a:lnTo>
                      <a:pt x="22" y="74"/>
                    </a:lnTo>
                    <a:lnTo>
                      <a:pt x="22" y="74"/>
                    </a:lnTo>
                    <a:lnTo>
                      <a:pt x="22" y="74"/>
                    </a:lnTo>
                    <a:lnTo>
                      <a:pt x="22" y="74"/>
                    </a:lnTo>
                    <a:lnTo>
                      <a:pt x="22" y="74"/>
                    </a:lnTo>
                    <a:lnTo>
                      <a:pt x="18" y="74"/>
                    </a:lnTo>
                    <a:lnTo>
                      <a:pt x="18" y="76"/>
                    </a:lnTo>
                    <a:lnTo>
                      <a:pt x="14" y="76"/>
                    </a:lnTo>
                    <a:lnTo>
                      <a:pt x="14" y="76"/>
                    </a:lnTo>
                    <a:lnTo>
                      <a:pt x="14" y="76"/>
                    </a:lnTo>
                    <a:lnTo>
                      <a:pt x="14" y="76"/>
                    </a:lnTo>
                    <a:lnTo>
                      <a:pt x="14" y="76"/>
                    </a:lnTo>
                    <a:lnTo>
                      <a:pt x="14" y="76"/>
                    </a:lnTo>
                    <a:lnTo>
                      <a:pt x="14" y="76"/>
                    </a:lnTo>
                    <a:lnTo>
                      <a:pt x="12" y="74"/>
                    </a:lnTo>
                    <a:lnTo>
                      <a:pt x="12" y="74"/>
                    </a:lnTo>
                    <a:lnTo>
                      <a:pt x="12" y="74"/>
                    </a:lnTo>
                    <a:lnTo>
                      <a:pt x="12" y="74"/>
                    </a:lnTo>
                    <a:lnTo>
                      <a:pt x="12" y="74"/>
                    </a:lnTo>
                    <a:lnTo>
                      <a:pt x="14" y="70"/>
                    </a:lnTo>
                    <a:lnTo>
                      <a:pt x="14" y="74"/>
                    </a:lnTo>
                    <a:lnTo>
                      <a:pt x="18" y="74"/>
                    </a:lnTo>
                    <a:lnTo>
                      <a:pt x="18" y="74"/>
                    </a:lnTo>
                    <a:lnTo>
                      <a:pt x="18" y="74"/>
                    </a:lnTo>
                    <a:lnTo>
                      <a:pt x="18" y="74"/>
                    </a:lnTo>
                    <a:lnTo>
                      <a:pt x="18" y="74"/>
                    </a:lnTo>
                    <a:lnTo>
                      <a:pt x="22" y="74"/>
                    </a:lnTo>
                    <a:lnTo>
                      <a:pt x="22" y="74"/>
                    </a:lnTo>
                    <a:lnTo>
                      <a:pt x="22" y="70"/>
                    </a:lnTo>
                    <a:lnTo>
                      <a:pt x="22" y="70"/>
                    </a:lnTo>
                    <a:lnTo>
                      <a:pt x="22" y="74"/>
                    </a:lnTo>
                    <a:lnTo>
                      <a:pt x="26" y="74"/>
                    </a:lnTo>
                    <a:lnTo>
                      <a:pt x="26" y="74"/>
                    </a:lnTo>
                    <a:lnTo>
                      <a:pt x="26" y="74"/>
                    </a:lnTo>
                    <a:lnTo>
                      <a:pt x="26" y="74"/>
                    </a:lnTo>
                    <a:lnTo>
                      <a:pt x="26" y="74"/>
                    </a:lnTo>
                    <a:lnTo>
                      <a:pt x="26" y="74"/>
                    </a:lnTo>
                    <a:lnTo>
                      <a:pt x="30" y="74"/>
                    </a:lnTo>
                    <a:lnTo>
                      <a:pt x="30" y="74"/>
                    </a:lnTo>
                    <a:lnTo>
                      <a:pt x="30" y="74"/>
                    </a:lnTo>
                    <a:lnTo>
                      <a:pt x="30" y="70"/>
                    </a:lnTo>
                    <a:lnTo>
                      <a:pt x="30" y="70"/>
                    </a:lnTo>
                    <a:lnTo>
                      <a:pt x="30" y="70"/>
                    </a:lnTo>
                    <a:lnTo>
                      <a:pt x="30" y="70"/>
                    </a:lnTo>
                    <a:lnTo>
                      <a:pt x="30" y="70"/>
                    </a:lnTo>
                    <a:lnTo>
                      <a:pt x="34" y="70"/>
                    </a:lnTo>
                    <a:lnTo>
                      <a:pt x="34" y="66"/>
                    </a:lnTo>
                    <a:lnTo>
                      <a:pt x="30" y="66"/>
                    </a:lnTo>
                    <a:lnTo>
                      <a:pt x="30" y="70"/>
                    </a:lnTo>
                    <a:lnTo>
                      <a:pt x="30" y="70"/>
                    </a:lnTo>
                    <a:lnTo>
                      <a:pt x="30" y="70"/>
                    </a:lnTo>
                    <a:lnTo>
                      <a:pt x="30" y="70"/>
                    </a:lnTo>
                    <a:lnTo>
                      <a:pt x="30" y="70"/>
                    </a:lnTo>
                    <a:lnTo>
                      <a:pt x="30" y="70"/>
                    </a:lnTo>
                    <a:lnTo>
                      <a:pt x="30" y="74"/>
                    </a:lnTo>
                    <a:lnTo>
                      <a:pt x="30" y="74"/>
                    </a:lnTo>
                    <a:lnTo>
                      <a:pt x="30" y="74"/>
                    </a:lnTo>
                    <a:lnTo>
                      <a:pt x="30" y="74"/>
                    </a:lnTo>
                    <a:lnTo>
                      <a:pt x="26" y="70"/>
                    </a:lnTo>
                    <a:lnTo>
                      <a:pt x="26" y="70"/>
                    </a:lnTo>
                    <a:lnTo>
                      <a:pt x="26" y="74"/>
                    </a:lnTo>
                    <a:lnTo>
                      <a:pt x="26" y="74"/>
                    </a:lnTo>
                    <a:lnTo>
                      <a:pt x="22" y="70"/>
                    </a:lnTo>
                    <a:lnTo>
                      <a:pt x="22" y="70"/>
                    </a:lnTo>
                    <a:lnTo>
                      <a:pt x="22" y="70"/>
                    </a:lnTo>
                    <a:lnTo>
                      <a:pt x="22" y="70"/>
                    </a:lnTo>
                    <a:lnTo>
                      <a:pt x="22" y="70"/>
                    </a:lnTo>
                    <a:lnTo>
                      <a:pt x="22" y="70"/>
                    </a:lnTo>
                    <a:lnTo>
                      <a:pt x="22" y="74"/>
                    </a:lnTo>
                    <a:lnTo>
                      <a:pt x="22" y="70"/>
                    </a:lnTo>
                    <a:lnTo>
                      <a:pt x="18" y="74"/>
                    </a:lnTo>
                    <a:lnTo>
                      <a:pt x="18" y="74"/>
                    </a:lnTo>
                    <a:lnTo>
                      <a:pt x="18" y="74"/>
                    </a:lnTo>
                    <a:lnTo>
                      <a:pt x="18" y="74"/>
                    </a:lnTo>
                    <a:lnTo>
                      <a:pt x="18" y="74"/>
                    </a:lnTo>
                    <a:lnTo>
                      <a:pt x="14" y="70"/>
                    </a:lnTo>
                    <a:lnTo>
                      <a:pt x="14" y="70"/>
                    </a:lnTo>
                    <a:lnTo>
                      <a:pt x="14" y="70"/>
                    </a:lnTo>
                    <a:lnTo>
                      <a:pt x="14" y="70"/>
                    </a:lnTo>
                    <a:lnTo>
                      <a:pt x="14" y="70"/>
                    </a:lnTo>
                    <a:lnTo>
                      <a:pt x="14" y="70"/>
                    </a:lnTo>
                    <a:lnTo>
                      <a:pt x="14" y="70"/>
                    </a:lnTo>
                    <a:lnTo>
                      <a:pt x="14" y="74"/>
                    </a:lnTo>
                    <a:lnTo>
                      <a:pt x="12" y="74"/>
                    </a:lnTo>
                    <a:lnTo>
                      <a:pt x="12" y="74"/>
                    </a:lnTo>
                    <a:lnTo>
                      <a:pt x="12" y="70"/>
                    </a:lnTo>
                    <a:lnTo>
                      <a:pt x="12" y="70"/>
                    </a:lnTo>
                    <a:lnTo>
                      <a:pt x="12" y="66"/>
                    </a:lnTo>
                    <a:lnTo>
                      <a:pt x="12" y="66"/>
                    </a:lnTo>
                    <a:lnTo>
                      <a:pt x="12" y="66"/>
                    </a:lnTo>
                    <a:lnTo>
                      <a:pt x="12" y="66"/>
                    </a:lnTo>
                    <a:lnTo>
                      <a:pt x="12" y="66"/>
                    </a:lnTo>
                    <a:lnTo>
                      <a:pt x="12" y="62"/>
                    </a:lnTo>
                    <a:lnTo>
                      <a:pt x="12" y="62"/>
                    </a:lnTo>
                    <a:lnTo>
                      <a:pt x="14" y="62"/>
                    </a:lnTo>
                    <a:lnTo>
                      <a:pt x="14" y="62"/>
                    </a:lnTo>
                    <a:lnTo>
                      <a:pt x="22" y="62"/>
                    </a:lnTo>
                    <a:lnTo>
                      <a:pt x="26" y="62"/>
                    </a:lnTo>
                    <a:lnTo>
                      <a:pt x="26" y="62"/>
                    </a:lnTo>
                    <a:lnTo>
                      <a:pt x="26" y="62"/>
                    </a:lnTo>
                    <a:lnTo>
                      <a:pt x="26" y="62"/>
                    </a:lnTo>
                    <a:lnTo>
                      <a:pt x="26" y="58"/>
                    </a:lnTo>
                    <a:lnTo>
                      <a:pt x="30" y="58"/>
                    </a:lnTo>
                    <a:lnTo>
                      <a:pt x="34" y="58"/>
                    </a:lnTo>
                    <a:lnTo>
                      <a:pt x="34" y="58"/>
                    </a:lnTo>
                    <a:lnTo>
                      <a:pt x="34" y="58"/>
                    </a:lnTo>
                    <a:lnTo>
                      <a:pt x="34" y="58"/>
                    </a:lnTo>
                    <a:lnTo>
                      <a:pt x="34" y="58"/>
                    </a:lnTo>
                    <a:lnTo>
                      <a:pt x="34" y="58"/>
                    </a:lnTo>
                    <a:lnTo>
                      <a:pt x="34" y="58"/>
                    </a:lnTo>
                    <a:lnTo>
                      <a:pt x="34" y="58"/>
                    </a:lnTo>
                    <a:lnTo>
                      <a:pt x="34" y="54"/>
                    </a:lnTo>
                    <a:lnTo>
                      <a:pt x="34" y="54"/>
                    </a:lnTo>
                    <a:lnTo>
                      <a:pt x="34" y="54"/>
                    </a:lnTo>
                    <a:lnTo>
                      <a:pt x="38" y="54"/>
                    </a:lnTo>
                    <a:lnTo>
                      <a:pt x="38" y="54"/>
                    </a:lnTo>
                    <a:lnTo>
                      <a:pt x="38" y="54"/>
                    </a:lnTo>
                    <a:lnTo>
                      <a:pt x="38" y="54"/>
                    </a:lnTo>
                    <a:lnTo>
                      <a:pt x="38" y="54"/>
                    </a:lnTo>
                    <a:lnTo>
                      <a:pt x="38" y="54"/>
                    </a:lnTo>
                    <a:lnTo>
                      <a:pt x="38" y="58"/>
                    </a:lnTo>
                    <a:lnTo>
                      <a:pt x="38" y="58"/>
                    </a:lnTo>
                    <a:lnTo>
                      <a:pt x="42" y="58"/>
                    </a:lnTo>
                    <a:lnTo>
                      <a:pt x="42" y="58"/>
                    </a:lnTo>
                    <a:lnTo>
                      <a:pt x="42" y="58"/>
                    </a:lnTo>
                    <a:lnTo>
                      <a:pt x="42" y="58"/>
                    </a:lnTo>
                    <a:lnTo>
                      <a:pt x="42" y="58"/>
                    </a:lnTo>
                    <a:lnTo>
                      <a:pt x="42" y="58"/>
                    </a:lnTo>
                    <a:lnTo>
                      <a:pt x="42" y="58"/>
                    </a:lnTo>
                    <a:lnTo>
                      <a:pt x="44" y="58"/>
                    </a:lnTo>
                    <a:lnTo>
                      <a:pt x="44" y="58"/>
                    </a:lnTo>
                    <a:lnTo>
                      <a:pt x="44" y="62"/>
                    </a:lnTo>
                    <a:lnTo>
                      <a:pt x="48" y="62"/>
                    </a:lnTo>
                    <a:lnTo>
                      <a:pt x="48" y="62"/>
                    </a:lnTo>
                    <a:lnTo>
                      <a:pt x="48" y="62"/>
                    </a:lnTo>
                    <a:lnTo>
                      <a:pt x="48" y="62"/>
                    </a:lnTo>
                    <a:lnTo>
                      <a:pt x="48" y="58"/>
                    </a:lnTo>
                    <a:lnTo>
                      <a:pt x="52" y="58"/>
                    </a:lnTo>
                    <a:lnTo>
                      <a:pt x="52" y="58"/>
                    </a:lnTo>
                    <a:lnTo>
                      <a:pt x="52" y="58"/>
                    </a:lnTo>
                    <a:lnTo>
                      <a:pt x="52" y="58"/>
                    </a:lnTo>
                    <a:lnTo>
                      <a:pt x="52" y="58"/>
                    </a:lnTo>
                    <a:lnTo>
                      <a:pt x="52" y="58"/>
                    </a:lnTo>
                    <a:lnTo>
                      <a:pt x="56" y="58"/>
                    </a:lnTo>
                    <a:lnTo>
                      <a:pt x="56" y="58"/>
                    </a:lnTo>
                    <a:lnTo>
                      <a:pt x="56" y="58"/>
                    </a:lnTo>
                    <a:lnTo>
                      <a:pt x="56" y="58"/>
                    </a:lnTo>
                    <a:lnTo>
                      <a:pt x="56" y="54"/>
                    </a:lnTo>
                    <a:lnTo>
                      <a:pt x="52" y="54"/>
                    </a:lnTo>
                    <a:lnTo>
                      <a:pt x="52" y="54"/>
                    </a:lnTo>
                    <a:lnTo>
                      <a:pt x="52" y="54"/>
                    </a:lnTo>
                    <a:lnTo>
                      <a:pt x="52" y="54"/>
                    </a:lnTo>
                    <a:lnTo>
                      <a:pt x="52" y="54"/>
                    </a:lnTo>
                    <a:lnTo>
                      <a:pt x="52" y="54"/>
                    </a:lnTo>
                    <a:lnTo>
                      <a:pt x="48" y="54"/>
                    </a:lnTo>
                    <a:lnTo>
                      <a:pt x="48" y="54"/>
                    </a:lnTo>
                    <a:lnTo>
                      <a:pt x="48" y="54"/>
                    </a:lnTo>
                    <a:lnTo>
                      <a:pt x="48" y="54"/>
                    </a:lnTo>
                    <a:lnTo>
                      <a:pt x="48" y="58"/>
                    </a:lnTo>
                    <a:lnTo>
                      <a:pt x="44" y="58"/>
                    </a:lnTo>
                    <a:lnTo>
                      <a:pt x="44" y="54"/>
                    </a:lnTo>
                    <a:lnTo>
                      <a:pt x="44" y="54"/>
                    </a:lnTo>
                    <a:lnTo>
                      <a:pt x="44" y="54"/>
                    </a:lnTo>
                    <a:lnTo>
                      <a:pt x="44" y="54"/>
                    </a:lnTo>
                    <a:lnTo>
                      <a:pt x="44" y="54"/>
                    </a:lnTo>
                    <a:lnTo>
                      <a:pt x="44" y="54"/>
                    </a:lnTo>
                    <a:lnTo>
                      <a:pt x="44" y="54"/>
                    </a:lnTo>
                    <a:lnTo>
                      <a:pt x="44" y="54"/>
                    </a:lnTo>
                    <a:lnTo>
                      <a:pt x="44" y="54"/>
                    </a:lnTo>
                    <a:lnTo>
                      <a:pt x="44" y="54"/>
                    </a:lnTo>
                    <a:lnTo>
                      <a:pt x="44" y="54"/>
                    </a:lnTo>
                    <a:lnTo>
                      <a:pt x="42" y="54"/>
                    </a:lnTo>
                    <a:lnTo>
                      <a:pt x="42" y="54"/>
                    </a:lnTo>
                    <a:lnTo>
                      <a:pt x="42" y="54"/>
                    </a:lnTo>
                    <a:lnTo>
                      <a:pt x="42" y="54"/>
                    </a:lnTo>
                    <a:lnTo>
                      <a:pt x="42" y="54"/>
                    </a:lnTo>
                    <a:lnTo>
                      <a:pt x="42" y="54"/>
                    </a:lnTo>
                    <a:lnTo>
                      <a:pt x="42" y="52"/>
                    </a:lnTo>
                    <a:lnTo>
                      <a:pt x="42" y="52"/>
                    </a:lnTo>
                    <a:lnTo>
                      <a:pt x="42" y="52"/>
                    </a:lnTo>
                    <a:lnTo>
                      <a:pt x="42" y="52"/>
                    </a:lnTo>
                    <a:lnTo>
                      <a:pt x="42" y="52"/>
                    </a:lnTo>
                    <a:lnTo>
                      <a:pt x="42" y="52"/>
                    </a:lnTo>
                    <a:lnTo>
                      <a:pt x="38" y="52"/>
                    </a:lnTo>
                    <a:lnTo>
                      <a:pt x="38" y="52"/>
                    </a:lnTo>
                    <a:lnTo>
                      <a:pt x="34" y="52"/>
                    </a:lnTo>
                    <a:lnTo>
                      <a:pt x="34" y="52"/>
                    </a:lnTo>
                    <a:lnTo>
                      <a:pt x="34" y="52"/>
                    </a:lnTo>
                    <a:lnTo>
                      <a:pt x="34" y="52"/>
                    </a:lnTo>
                    <a:lnTo>
                      <a:pt x="34" y="52"/>
                    </a:lnTo>
                    <a:lnTo>
                      <a:pt x="34" y="52"/>
                    </a:lnTo>
                    <a:lnTo>
                      <a:pt x="34" y="52"/>
                    </a:lnTo>
                    <a:lnTo>
                      <a:pt x="30" y="52"/>
                    </a:lnTo>
                    <a:lnTo>
                      <a:pt x="30" y="52"/>
                    </a:lnTo>
                    <a:lnTo>
                      <a:pt x="30" y="52"/>
                    </a:lnTo>
                    <a:lnTo>
                      <a:pt x="30" y="54"/>
                    </a:lnTo>
                    <a:lnTo>
                      <a:pt x="30" y="54"/>
                    </a:lnTo>
                    <a:lnTo>
                      <a:pt x="30" y="54"/>
                    </a:lnTo>
                    <a:lnTo>
                      <a:pt x="30" y="54"/>
                    </a:lnTo>
                    <a:lnTo>
                      <a:pt x="30" y="54"/>
                    </a:lnTo>
                    <a:lnTo>
                      <a:pt x="26" y="54"/>
                    </a:lnTo>
                    <a:lnTo>
                      <a:pt x="22" y="54"/>
                    </a:lnTo>
                    <a:lnTo>
                      <a:pt x="22" y="54"/>
                    </a:lnTo>
                    <a:lnTo>
                      <a:pt x="14" y="54"/>
                    </a:lnTo>
                    <a:lnTo>
                      <a:pt x="14" y="54"/>
                    </a:lnTo>
                    <a:lnTo>
                      <a:pt x="14" y="52"/>
                    </a:lnTo>
                    <a:lnTo>
                      <a:pt x="14" y="52"/>
                    </a:lnTo>
                    <a:lnTo>
                      <a:pt x="14" y="52"/>
                    </a:lnTo>
                    <a:lnTo>
                      <a:pt x="14" y="52"/>
                    </a:lnTo>
                    <a:lnTo>
                      <a:pt x="14" y="52"/>
                    </a:lnTo>
                    <a:lnTo>
                      <a:pt x="14" y="52"/>
                    </a:lnTo>
                    <a:lnTo>
                      <a:pt x="14" y="52"/>
                    </a:lnTo>
                    <a:lnTo>
                      <a:pt x="14" y="52"/>
                    </a:lnTo>
                    <a:lnTo>
                      <a:pt x="14" y="48"/>
                    </a:lnTo>
                    <a:lnTo>
                      <a:pt x="14" y="52"/>
                    </a:lnTo>
                    <a:lnTo>
                      <a:pt x="14" y="52"/>
                    </a:lnTo>
                    <a:lnTo>
                      <a:pt x="12" y="52"/>
                    </a:lnTo>
                    <a:lnTo>
                      <a:pt x="12" y="52"/>
                    </a:lnTo>
                    <a:lnTo>
                      <a:pt x="12" y="48"/>
                    </a:lnTo>
                    <a:lnTo>
                      <a:pt x="14" y="48"/>
                    </a:lnTo>
                    <a:lnTo>
                      <a:pt x="14" y="48"/>
                    </a:lnTo>
                    <a:lnTo>
                      <a:pt x="14" y="48"/>
                    </a:lnTo>
                    <a:lnTo>
                      <a:pt x="14" y="48"/>
                    </a:lnTo>
                    <a:lnTo>
                      <a:pt x="14" y="48"/>
                    </a:lnTo>
                    <a:lnTo>
                      <a:pt x="14" y="48"/>
                    </a:lnTo>
                    <a:lnTo>
                      <a:pt x="14" y="48"/>
                    </a:lnTo>
                    <a:lnTo>
                      <a:pt x="14" y="48"/>
                    </a:lnTo>
                    <a:lnTo>
                      <a:pt x="18" y="44"/>
                    </a:lnTo>
                    <a:lnTo>
                      <a:pt x="18" y="44"/>
                    </a:lnTo>
                    <a:lnTo>
                      <a:pt x="18" y="44"/>
                    </a:lnTo>
                    <a:lnTo>
                      <a:pt x="18" y="44"/>
                    </a:lnTo>
                    <a:lnTo>
                      <a:pt x="18" y="44"/>
                    </a:lnTo>
                    <a:lnTo>
                      <a:pt x="14" y="44"/>
                    </a:lnTo>
                    <a:lnTo>
                      <a:pt x="14" y="48"/>
                    </a:lnTo>
                    <a:lnTo>
                      <a:pt x="14" y="48"/>
                    </a:lnTo>
                    <a:lnTo>
                      <a:pt x="14" y="48"/>
                    </a:lnTo>
                    <a:lnTo>
                      <a:pt x="14" y="48"/>
                    </a:lnTo>
                    <a:lnTo>
                      <a:pt x="12" y="48"/>
                    </a:lnTo>
                    <a:lnTo>
                      <a:pt x="12" y="48"/>
                    </a:lnTo>
                    <a:lnTo>
                      <a:pt x="12" y="44"/>
                    </a:lnTo>
                    <a:lnTo>
                      <a:pt x="12" y="44"/>
                    </a:lnTo>
                    <a:lnTo>
                      <a:pt x="12" y="44"/>
                    </a:lnTo>
                    <a:lnTo>
                      <a:pt x="12" y="44"/>
                    </a:lnTo>
                    <a:lnTo>
                      <a:pt x="12" y="40"/>
                    </a:lnTo>
                    <a:lnTo>
                      <a:pt x="12" y="40"/>
                    </a:lnTo>
                    <a:lnTo>
                      <a:pt x="8" y="40"/>
                    </a:lnTo>
                    <a:lnTo>
                      <a:pt x="8" y="40"/>
                    </a:lnTo>
                    <a:lnTo>
                      <a:pt x="8" y="40"/>
                    </a:lnTo>
                    <a:lnTo>
                      <a:pt x="8" y="40"/>
                    </a:lnTo>
                    <a:lnTo>
                      <a:pt x="8" y="40"/>
                    </a:lnTo>
                    <a:lnTo>
                      <a:pt x="8" y="36"/>
                    </a:lnTo>
                    <a:lnTo>
                      <a:pt x="8" y="36"/>
                    </a:lnTo>
                    <a:lnTo>
                      <a:pt x="8" y="36"/>
                    </a:lnTo>
                    <a:lnTo>
                      <a:pt x="8" y="36"/>
                    </a:lnTo>
                    <a:lnTo>
                      <a:pt x="8" y="36"/>
                    </a:lnTo>
                    <a:lnTo>
                      <a:pt x="4" y="36"/>
                    </a:lnTo>
                    <a:lnTo>
                      <a:pt x="4" y="36"/>
                    </a:lnTo>
                    <a:lnTo>
                      <a:pt x="4" y="36"/>
                    </a:lnTo>
                    <a:lnTo>
                      <a:pt x="4" y="36"/>
                    </a:lnTo>
                    <a:lnTo>
                      <a:pt x="4" y="36"/>
                    </a:lnTo>
                    <a:lnTo>
                      <a:pt x="4" y="36"/>
                    </a:lnTo>
                    <a:lnTo>
                      <a:pt x="0" y="36"/>
                    </a:lnTo>
                    <a:lnTo>
                      <a:pt x="4" y="32"/>
                    </a:lnTo>
                    <a:lnTo>
                      <a:pt x="4" y="32"/>
                    </a:lnTo>
                    <a:lnTo>
                      <a:pt x="4" y="32"/>
                    </a:lnTo>
                    <a:lnTo>
                      <a:pt x="4" y="32"/>
                    </a:lnTo>
                    <a:lnTo>
                      <a:pt x="8" y="32"/>
                    </a:lnTo>
                    <a:lnTo>
                      <a:pt x="8" y="32"/>
                    </a:lnTo>
                    <a:lnTo>
                      <a:pt x="8" y="32"/>
                    </a:lnTo>
                    <a:lnTo>
                      <a:pt x="8" y="32"/>
                    </a:lnTo>
                    <a:lnTo>
                      <a:pt x="8" y="32"/>
                    </a:lnTo>
                    <a:lnTo>
                      <a:pt x="12" y="28"/>
                    </a:lnTo>
                    <a:lnTo>
                      <a:pt x="12" y="26"/>
                    </a:lnTo>
                    <a:lnTo>
                      <a:pt x="12" y="26"/>
                    </a:lnTo>
                    <a:lnTo>
                      <a:pt x="12" y="26"/>
                    </a:lnTo>
                    <a:lnTo>
                      <a:pt x="12" y="22"/>
                    </a:lnTo>
                    <a:lnTo>
                      <a:pt x="12" y="22"/>
                    </a:lnTo>
                    <a:lnTo>
                      <a:pt x="14" y="22"/>
                    </a:lnTo>
                    <a:lnTo>
                      <a:pt x="14" y="22"/>
                    </a:lnTo>
                    <a:lnTo>
                      <a:pt x="14" y="22"/>
                    </a:lnTo>
                    <a:lnTo>
                      <a:pt x="14" y="22"/>
                    </a:lnTo>
                    <a:lnTo>
                      <a:pt x="14" y="18"/>
                    </a:lnTo>
                    <a:lnTo>
                      <a:pt x="14" y="18"/>
                    </a:lnTo>
                    <a:lnTo>
                      <a:pt x="14" y="18"/>
                    </a:lnTo>
                    <a:lnTo>
                      <a:pt x="14" y="18"/>
                    </a:lnTo>
                    <a:lnTo>
                      <a:pt x="14" y="14"/>
                    </a:lnTo>
                    <a:lnTo>
                      <a:pt x="14" y="10"/>
                    </a:lnTo>
                    <a:lnTo>
                      <a:pt x="14" y="10"/>
                    </a:lnTo>
                    <a:lnTo>
                      <a:pt x="18" y="10"/>
                    </a:lnTo>
                    <a:lnTo>
                      <a:pt x="18" y="6"/>
                    </a:lnTo>
                    <a:lnTo>
                      <a:pt x="18" y="6"/>
                    </a:lnTo>
                    <a:lnTo>
                      <a:pt x="18" y="6"/>
                    </a:lnTo>
                    <a:lnTo>
                      <a:pt x="18" y="6"/>
                    </a:lnTo>
                    <a:lnTo>
                      <a:pt x="18" y="2"/>
                    </a:lnTo>
                    <a:lnTo>
                      <a:pt x="18" y="2"/>
                    </a:lnTo>
                    <a:lnTo>
                      <a:pt x="22" y="2"/>
                    </a:lnTo>
                    <a:lnTo>
                      <a:pt x="22" y="2"/>
                    </a:lnTo>
                    <a:lnTo>
                      <a:pt x="22" y="2"/>
                    </a:lnTo>
                    <a:lnTo>
                      <a:pt x="22" y="2"/>
                    </a:lnTo>
                    <a:lnTo>
                      <a:pt x="22" y="2"/>
                    </a:lnTo>
                    <a:lnTo>
                      <a:pt x="26" y="2"/>
                    </a:lnTo>
                    <a:lnTo>
                      <a:pt x="26" y="2"/>
                    </a:lnTo>
                    <a:lnTo>
                      <a:pt x="26" y="2"/>
                    </a:lnTo>
                    <a:lnTo>
                      <a:pt x="26" y="2"/>
                    </a:lnTo>
                    <a:lnTo>
                      <a:pt x="26" y="2"/>
                    </a:lnTo>
                    <a:lnTo>
                      <a:pt x="30" y="2"/>
                    </a:lnTo>
                    <a:lnTo>
                      <a:pt x="30" y="2"/>
                    </a:lnTo>
                    <a:lnTo>
                      <a:pt x="30" y="2"/>
                    </a:lnTo>
                    <a:lnTo>
                      <a:pt x="30" y="2"/>
                    </a:lnTo>
                    <a:lnTo>
                      <a:pt x="34" y="2"/>
                    </a:lnTo>
                    <a:lnTo>
                      <a:pt x="34" y="2"/>
                    </a:lnTo>
                    <a:lnTo>
                      <a:pt x="38" y="2"/>
                    </a:lnTo>
                    <a:lnTo>
                      <a:pt x="38" y="2"/>
                    </a:lnTo>
                    <a:lnTo>
                      <a:pt x="38" y="2"/>
                    </a:lnTo>
                    <a:lnTo>
                      <a:pt x="38" y="0"/>
                    </a:lnTo>
                    <a:lnTo>
                      <a:pt x="38" y="2"/>
                    </a:lnTo>
                    <a:lnTo>
                      <a:pt x="38" y="2"/>
                    </a:lnTo>
                    <a:lnTo>
                      <a:pt x="38" y="2"/>
                    </a:lnTo>
                    <a:lnTo>
                      <a:pt x="38" y="2"/>
                    </a:lnTo>
                    <a:lnTo>
                      <a:pt x="42" y="2"/>
                    </a:lnTo>
                    <a:lnTo>
                      <a:pt x="42" y="2"/>
                    </a:lnTo>
                    <a:lnTo>
                      <a:pt x="42" y="2"/>
                    </a:lnTo>
                    <a:lnTo>
                      <a:pt x="44" y="2"/>
                    </a:lnTo>
                    <a:lnTo>
                      <a:pt x="44" y="2"/>
                    </a:lnTo>
                    <a:lnTo>
                      <a:pt x="44" y="2"/>
                    </a:lnTo>
                    <a:lnTo>
                      <a:pt x="48" y="2"/>
                    </a:lnTo>
                    <a:lnTo>
                      <a:pt x="48" y="2"/>
                    </a:lnTo>
                    <a:lnTo>
                      <a:pt x="52" y="6"/>
                    </a:lnTo>
                    <a:lnTo>
                      <a:pt x="52" y="6"/>
                    </a:lnTo>
                    <a:lnTo>
                      <a:pt x="52" y="10"/>
                    </a:lnTo>
                    <a:lnTo>
                      <a:pt x="56" y="10"/>
                    </a:lnTo>
                    <a:lnTo>
                      <a:pt x="56" y="10"/>
                    </a:lnTo>
                    <a:lnTo>
                      <a:pt x="56" y="10"/>
                    </a:lnTo>
                    <a:lnTo>
                      <a:pt x="56" y="10"/>
                    </a:lnTo>
                    <a:lnTo>
                      <a:pt x="56" y="10"/>
                    </a:lnTo>
                    <a:lnTo>
                      <a:pt x="56" y="10"/>
                    </a:lnTo>
                    <a:lnTo>
                      <a:pt x="56" y="10"/>
                    </a:lnTo>
                    <a:lnTo>
                      <a:pt x="60" y="10"/>
                    </a:lnTo>
                    <a:lnTo>
                      <a:pt x="60" y="10"/>
                    </a:lnTo>
                    <a:lnTo>
                      <a:pt x="60" y="14"/>
                    </a:lnTo>
                    <a:lnTo>
                      <a:pt x="64" y="18"/>
                    </a:lnTo>
                    <a:lnTo>
                      <a:pt x="64" y="18"/>
                    </a:lnTo>
                    <a:lnTo>
                      <a:pt x="64" y="22"/>
                    </a:lnTo>
                    <a:lnTo>
                      <a:pt x="64" y="22"/>
                    </a:lnTo>
                    <a:lnTo>
                      <a:pt x="64" y="22"/>
                    </a:lnTo>
                    <a:lnTo>
                      <a:pt x="68" y="22"/>
                    </a:lnTo>
                    <a:lnTo>
                      <a:pt x="68" y="26"/>
                    </a:lnTo>
                    <a:lnTo>
                      <a:pt x="68" y="26"/>
                    </a:lnTo>
                    <a:lnTo>
                      <a:pt x="68" y="26"/>
                    </a:lnTo>
                    <a:lnTo>
                      <a:pt x="68" y="26"/>
                    </a:lnTo>
                    <a:lnTo>
                      <a:pt x="68" y="26"/>
                    </a:lnTo>
                    <a:lnTo>
                      <a:pt x="68" y="26"/>
                    </a:lnTo>
                    <a:lnTo>
                      <a:pt x="68" y="26"/>
                    </a:lnTo>
                    <a:lnTo>
                      <a:pt x="68" y="26"/>
                    </a:lnTo>
                    <a:lnTo>
                      <a:pt x="68" y="26"/>
                    </a:lnTo>
                    <a:lnTo>
                      <a:pt x="68" y="28"/>
                    </a:lnTo>
                    <a:lnTo>
                      <a:pt x="70" y="28"/>
                    </a:lnTo>
                    <a:lnTo>
                      <a:pt x="70" y="28"/>
                    </a:lnTo>
                    <a:lnTo>
                      <a:pt x="70" y="28"/>
                    </a:lnTo>
                    <a:lnTo>
                      <a:pt x="70" y="28"/>
                    </a:lnTo>
                    <a:lnTo>
                      <a:pt x="74" y="28"/>
                    </a:lnTo>
                    <a:lnTo>
                      <a:pt x="74" y="32"/>
                    </a:lnTo>
                    <a:lnTo>
                      <a:pt x="74" y="32"/>
                    </a:lnTo>
                    <a:lnTo>
                      <a:pt x="74" y="32"/>
                    </a:lnTo>
                    <a:lnTo>
                      <a:pt x="74" y="32"/>
                    </a:lnTo>
                    <a:lnTo>
                      <a:pt x="78" y="32"/>
                    </a:lnTo>
                    <a:lnTo>
                      <a:pt x="78" y="36"/>
                    </a:lnTo>
                    <a:lnTo>
                      <a:pt x="78" y="36"/>
                    </a:lnTo>
                    <a:lnTo>
                      <a:pt x="78" y="40"/>
                    </a:lnTo>
                    <a:lnTo>
                      <a:pt x="78" y="40"/>
                    </a:lnTo>
                    <a:lnTo>
                      <a:pt x="78" y="40"/>
                    </a:lnTo>
                    <a:lnTo>
                      <a:pt x="78" y="40"/>
                    </a:lnTo>
                    <a:lnTo>
                      <a:pt x="78" y="44"/>
                    </a:lnTo>
                    <a:lnTo>
                      <a:pt x="82" y="44"/>
                    </a:lnTo>
                    <a:lnTo>
                      <a:pt x="82" y="44"/>
                    </a:lnTo>
                    <a:lnTo>
                      <a:pt x="78" y="48"/>
                    </a:lnTo>
                    <a:lnTo>
                      <a:pt x="78" y="48"/>
                    </a:lnTo>
                    <a:lnTo>
                      <a:pt x="78" y="48"/>
                    </a:lnTo>
                    <a:lnTo>
                      <a:pt x="82" y="48"/>
                    </a:lnTo>
                    <a:lnTo>
                      <a:pt x="82" y="48"/>
                    </a:lnTo>
                    <a:lnTo>
                      <a:pt x="82" y="48"/>
                    </a:lnTo>
                    <a:lnTo>
                      <a:pt x="82" y="52"/>
                    </a:lnTo>
                    <a:lnTo>
                      <a:pt x="82" y="52"/>
                    </a:lnTo>
                    <a:lnTo>
                      <a:pt x="82" y="52"/>
                    </a:lnTo>
                    <a:lnTo>
                      <a:pt x="82" y="52"/>
                    </a:lnTo>
                    <a:lnTo>
                      <a:pt x="82" y="52"/>
                    </a:lnTo>
                    <a:lnTo>
                      <a:pt x="82" y="52"/>
                    </a:lnTo>
                    <a:lnTo>
                      <a:pt x="78" y="52"/>
                    </a:lnTo>
                    <a:lnTo>
                      <a:pt x="78" y="52"/>
                    </a:lnTo>
                    <a:lnTo>
                      <a:pt x="78" y="52"/>
                    </a:lnTo>
                    <a:lnTo>
                      <a:pt x="78" y="54"/>
                    </a:lnTo>
                    <a:lnTo>
                      <a:pt x="78" y="54"/>
                    </a:lnTo>
                    <a:lnTo>
                      <a:pt x="78" y="54"/>
                    </a:lnTo>
                    <a:lnTo>
                      <a:pt x="82" y="54"/>
                    </a:lnTo>
                    <a:lnTo>
                      <a:pt x="82" y="58"/>
                    </a:lnTo>
                    <a:lnTo>
                      <a:pt x="82" y="58"/>
                    </a:lnTo>
                    <a:lnTo>
                      <a:pt x="82" y="58"/>
                    </a:lnTo>
                    <a:lnTo>
                      <a:pt x="82" y="58"/>
                    </a:lnTo>
                    <a:lnTo>
                      <a:pt x="82" y="58"/>
                    </a:lnTo>
                    <a:lnTo>
                      <a:pt x="86" y="58"/>
                    </a:lnTo>
                    <a:lnTo>
                      <a:pt x="86" y="58"/>
                    </a:lnTo>
                    <a:lnTo>
                      <a:pt x="86" y="58"/>
                    </a:lnTo>
                    <a:lnTo>
                      <a:pt x="86" y="58"/>
                    </a:lnTo>
                    <a:lnTo>
                      <a:pt x="86" y="62"/>
                    </a:lnTo>
                    <a:lnTo>
                      <a:pt x="86" y="62"/>
                    </a:lnTo>
                    <a:lnTo>
                      <a:pt x="86" y="62"/>
                    </a:lnTo>
                    <a:lnTo>
                      <a:pt x="86" y="62"/>
                    </a:lnTo>
                    <a:lnTo>
                      <a:pt x="90" y="62"/>
                    </a:lnTo>
                    <a:lnTo>
                      <a:pt x="90" y="66"/>
                    </a:lnTo>
                    <a:lnTo>
                      <a:pt x="90" y="66"/>
                    </a:lnTo>
                    <a:lnTo>
                      <a:pt x="90" y="66"/>
                    </a:lnTo>
                    <a:lnTo>
                      <a:pt x="90" y="70"/>
                    </a:lnTo>
                    <a:lnTo>
                      <a:pt x="90" y="74"/>
                    </a:lnTo>
                    <a:lnTo>
                      <a:pt x="90" y="74"/>
                    </a:lnTo>
                    <a:lnTo>
                      <a:pt x="90" y="74"/>
                    </a:lnTo>
                    <a:lnTo>
                      <a:pt x="90" y="74"/>
                    </a:lnTo>
                    <a:lnTo>
                      <a:pt x="90" y="74"/>
                    </a:lnTo>
                    <a:lnTo>
                      <a:pt x="90" y="7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6" name="Freeform 166">
                <a:extLst>
                  <a:ext uri="{FF2B5EF4-FFF2-40B4-BE49-F238E27FC236}">
                    <a16:creationId xmlns:a16="http://schemas.microsoft.com/office/drawing/2014/main" id="{14CBB5FD-7E40-4A10-92F2-899510BAE9E4}"/>
                  </a:ext>
                </a:extLst>
              </p:cNvPr>
              <p:cNvSpPr>
                <a:spLocks noEditPoints="1"/>
              </p:cNvSpPr>
              <p:nvPr/>
            </p:nvSpPr>
            <p:spPr bwMode="auto">
              <a:xfrm>
                <a:off x="7562421" y="4788525"/>
                <a:ext cx="260530" cy="169178"/>
              </a:xfrm>
              <a:custGeom>
                <a:avLst/>
                <a:gdLst>
                  <a:gd name="T0" fmla="*/ 4 w 134"/>
                  <a:gd name="T1" fmla="*/ 86 h 86"/>
                  <a:gd name="T2" fmla="*/ 4 w 134"/>
                  <a:gd name="T3" fmla="*/ 86 h 86"/>
                  <a:gd name="T4" fmla="*/ 0 w 134"/>
                  <a:gd name="T5" fmla="*/ 86 h 86"/>
                  <a:gd name="T6" fmla="*/ 0 w 134"/>
                  <a:gd name="T7" fmla="*/ 86 h 86"/>
                  <a:gd name="T8" fmla="*/ 0 w 134"/>
                  <a:gd name="T9" fmla="*/ 86 h 86"/>
                  <a:gd name="T10" fmla="*/ 0 w 134"/>
                  <a:gd name="T11" fmla="*/ 86 h 86"/>
                  <a:gd name="T12" fmla="*/ 0 w 134"/>
                  <a:gd name="T13" fmla="*/ 86 h 86"/>
                  <a:gd name="T14" fmla="*/ 0 w 134"/>
                  <a:gd name="T15" fmla="*/ 86 h 86"/>
                  <a:gd name="T16" fmla="*/ 0 w 134"/>
                  <a:gd name="T17" fmla="*/ 86 h 86"/>
                  <a:gd name="T18" fmla="*/ 4 w 134"/>
                  <a:gd name="T19" fmla="*/ 86 h 86"/>
                  <a:gd name="T20" fmla="*/ 4 w 134"/>
                  <a:gd name="T21" fmla="*/ 86 h 86"/>
                  <a:gd name="T22" fmla="*/ 4 w 134"/>
                  <a:gd name="T23" fmla="*/ 86 h 86"/>
                  <a:gd name="T24" fmla="*/ 4 w 134"/>
                  <a:gd name="T25" fmla="*/ 86 h 86"/>
                  <a:gd name="T26" fmla="*/ 4 w 134"/>
                  <a:gd name="T27" fmla="*/ 82 h 86"/>
                  <a:gd name="T28" fmla="*/ 4 w 134"/>
                  <a:gd name="T29" fmla="*/ 82 h 86"/>
                  <a:gd name="T30" fmla="*/ 4 w 134"/>
                  <a:gd name="T31" fmla="*/ 82 h 86"/>
                  <a:gd name="T32" fmla="*/ 8 w 134"/>
                  <a:gd name="T33" fmla="*/ 82 h 86"/>
                  <a:gd name="T34" fmla="*/ 8 w 134"/>
                  <a:gd name="T35" fmla="*/ 86 h 86"/>
                  <a:gd name="T36" fmla="*/ 8 w 134"/>
                  <a:gd name="T37" fmla="*/ 86 h 86"/>
                  <a:gd name="T38" fmla="*/ 4 w 134"/>
                  <a:gd name="T39" fmla="*/ 86 h 86"/>
                  <a:gd name="T40" fmla="*/ 4 w 134"/>
                  <a:gd name="T41" fmla="*/ 86 h 86"/>
                  <a:gd name="T42" fmla="*/ 4 w 134"/>
                  <a:gd name="T43" fmla="*/ 86 h 86"/>
                  <a:gd name="T44" fmla="*/ 4 w 134"/>
                  <a:gd name="T45" fmla="*/ 86 h 86"/>
                  <a:gd name="T46" fmla="*/ 4 w 134"/>
                  <a:gd name="T47" fmla="*/ 86 h 86"/>
                  <a:gd name="T48" fmla="*/ 4 w 134"/>
                  <a:gd name="T49" fmla="*/ 86 h 86"/>
                  <a:gd name="T50" fmla="*/ 4 w 134"/>
                  <a:gd name="T51" fmla="*/ 86 h 86"/>
                  <a:gd name="T52" fmla="*/ 4 w 134"/>
                  <a:gd name="T53" fmla="*/ 86 h 86"/>
                  <a:gd name="T54" fmla="*/ 4 w 134"/>
                  <a:gd name="T55" fmla="*/ 86 h 86"/>
                  <a:gd name="T56" fmla="*/ 4 w 134"/>
                  <a:gd name="T57" fmla="*/ 86 h 86"/>
                  <a:gd name="T58" fmla="*/ 4 w 134"/>
                  <a:gd name="T59" fmla="*/ 86 h 86"/>
                  <a:gd name="T60" fmla="*/ 134 w 134"/>
                  <a:gd name="T61" fmla="*/ 4 h 86"/>
                  <a:gd name="T62" fmla="*/ 134 w 134"/>
                  <a:gd name="T63" fmla="*/ 4 h 86"/>
                  <a:gd name="T64" fmla="*/ 134 w 134"/>
                  <a:gd name="T65" fmla="*/ 4 h 86"/>
                  <a:gd name="T66" fmla="*/ 134 w 134"/>
                  <a:gd name="T67" fmla="*/ 4 h 86"/>
                  <a:gd name="T68" fmla="*/ 130 w 134"/>
                  <a:gd name="T69" fmla="*/ 4 h 86"/>
                  <a:gd name="T70" fmla="*/ 130 w 134"/>
                  <a:gd name="T71" fmla="*/ 0 h 86"/>
                  <a:gd name="T72" fmla="*/ 130 w 134"/>
                  <a:gd name="T73" fmla="*/ 0 h 86"/>
                  <a:gd name="T74" fmla="*/ 134 w 134"/>
                  <a:gd name="T75" fmla="*/ 0 h 86"/>
                  <a:gd name="T76" fmla="*/ 134 w 134"/>
                  <a:gd name="T77" fmla="*/ 4 h 86"/>
                  <a:gd name="T78" fmla="*/ 134 w 134"/>
                  <a:gd name="T79" fmla="*/ 4 h 86"/>
                  <a:gd name="T80" fmla="*/ 134 w 134"/>
                  <a:gd name="T81" fmla="*/ 4 h 86"/>
                  <a:gd name="T82" fmla="*/ 134 w 134"/>
                  <a:gd name="T83" fmla="*/ 4 h 86"/>
                  <a:gd name="T84" fmla="*/ 134 w 134"/>
                  <a:gd name="T85" fmla="*/ 4 h 86"/>
                  <a:gd name="T86" fmla="*/ 134 w 134"/>
                  <a:gd name="T87"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 h="86">
                    <a:moveTo>
                      <a:pt x="4" y="86"/>
                    </a:moveTo>
                    <a:lnTo>
                      <a:pt x="4" y="86"/>
                    </a:lnTo>
                    <a:lnTo>
                      <a:pt x="0" y="86"/>
                    </a:lnTo>
                    <a:lnTo>
                      <a:pt x="0" y="86"/>
                    </a:lnTo>
                    <a:lnTo>
                      <a:pt x="0" y="86"/>
                    </a:lnTo>
                    <a:lnTo>
                      <a:pt x="0" y="86"/>
                    </a:lnTo>
                    <a:lnTo>
                      <a:pt x="0" y="86"/>
                    </a:lnTo>
                    <a:lnTo>
                      <a:pt x="0" y="86"/>
                    </a:lnTo>
                    <a:lnTo>
                      <a:pt x="0" y="86"/>
                    </a:lnTo>
                    <a:lnTo>
                      <a:pt x="4" y="86"/>
                    </a:lnTo>
                    <a:lnTo>
                      <a:pt x="4" y="86"/>
                    </a:lnTo>
                    <a:lnTo>
                      <a:pt x="4" y="86"/>
                    </a:lnTo>
                    <a:lnTo>
                      <a:pt x="4" y="86"/>
                    </a:lnTo>
                    <a:lnTo>
                      <a:pt x="4" y="82"/>
                    </a:lnTo>
                    <a:lnTo>
                      <a:pt x="4" y="82"/>
                    </a:lnTo>
                    <a:lnTo>
                      <a:pt x="4" y="82"/>
                    </a:lnTo>
                    <a:lnTo>
                      <a:pt x="8" y="82"/>
                    </a:lnTo>
                    <a:lnTo>
                      <a:pt x="8" y="86"/>
                    </a:lnTo>
                    <a:lnTo>
                      <a:pt x="8" y="86"/>
                    </a:lnTo>
                    <a:lnTo>
                      <a:pt x="4" y="86"/>
                    </a:lnTo>
                    <a:lnTo>
                      <a:pt x="4" y="86"/>
                    </a:lnTo>
                    <a:lnTo>
                      <a:pt x="4" y="86"/>
                    </a:lnTo>
                    <a:lnTo>
                      <a:pt x="4" y="86"/>
                    </a:lnTo>
                    <a:lnTo>
                      <a:pt x="4" y="86"/>
                    </a:lnTo>
                    <a:lnTo>
                      <a:pt x="4" y="86"/>
                    </a:lnTo>
                    <a:lnTo>
                      <a:pt x="4" y="86"/>
                    </a:lnTo>
                    <a:lnTo>
                      <a:pt x="4" y="86"/>
                    </a:lnTo>
                    <a:lnTo>
                      <a:pt x="4" y="86"/>
                    </a:lnTo>
                    <a:lnTo>
                      <a:pt x="4" y="86"/>
                    </a:lnTo>
                    <a:lnTo>
                      <a:pt x="4" y="86"/>
                    </a:lnTo>
                    <a:close/>
                    <a:moveTo>
                      <a:pt x="134" y="4"/>
                    </a:moveTo>
                    <a:lnTo>
                      <a:pt x="134" y="4"/>
                    </a:lnTo>
                    <a:lnTo>
                      <a:pt x="134" y="4"/>
                    </a:lnTo>
                    <a:lnTo>
                      <a:pt x="134" y="4"/>
                    </a:lnTo>
                    <a:lnTo>
                      <a:pt x="130" y="4"/>
                    </a:lnTo>
                    <a:lnTo>
                      <a:pt x="130" y="0"/>
                    </a:lnTo>
                    <a:lnTo>
                      <a:pt x="130" y="0"/>
                    </a:lnTo>
                    <a:lnTo>
                      <a:pt x="134" y="0"/>
                    </a:lnTo>
                    <a:lnTo>
                      <a:pt x="134" y="4"/>
                    </a:lnTo>
                    <a:lnTo>
                      <a:pt x="134" y="4"/>
                    </a:lnTo>
                    <a:lnTo>
                      <a:pt x="134" y="4"/>
                    </a:lnTo>
                    <a:lnTo>
                      <a:pt x="134" y="4"/>
                    </a:lnTo>
                    <a:lnTo>
                      <a:pt x="134" y="4"/>
                    </a:lnTo>
                    <a:lnTo>
                      <a:pt x="13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7" name="Freeform 167">
                <a:extLst>
                  <a:ext uri="{FF2B5EF4-FFF2-40B4-BE49-F238E27FC236}">
                    <a16:creationId xmlns:a16="http://schemas.microsoft.com/office/drawing/2014/main" id="{B8959914-F139-43C5-B540-195E9E8D0647}"/>
                  </a:ext>
                </a:extLst>
              </p:cNvPr>
              <p:cNvSpPr>
                <a:spLocks noEditPoints="1"/>
              </p:cNvSpPr>
              <p:nvPr/>
            </p:nvSpPr>
            <p:spPr bwMode="auto">
              <a:xfrm>
                <a:off x="5933138" y="4304595"/>
                <a:ext cx="77770" cy="106229"/>
              </a:xfrm>
              <a:custGeom>
                <a:avLst/>
                <a:gdLst>
                  <a:gd name="T0" fmla="*/ 22 w 40"/>
                  <a:gd name="T1" fmla="*/ 50 h 54"/>
                  <a:gd name="T2" fmla="*/ 18 w 40"/>
                  <a:gd name="T3" fmla="*/ 50 h 54"/>
                  <a:gd name="T4" fmla="*/ 10 w 40"/>
                  <a:gd name="T5" fmla="*/ 46 h 54"/>
                  <a:gd name="T6" fmla="*/ 10 w 40"/>
                  <a:gd name="T7" fmla="*/ 42 h 54"/>
                  <a:gd name="T8" fmla="*/ 10 w 40"/>
                  <a:gd name="T9" fmla="*/ 42 h 54"/>
                  <a:gd name="T10" fmla="*/ 14 w 40"/>
                  <a:gd name="T11" fmla="*/ 42 h 54"/>
                  <a:gd name="T12" fmla="*/ 10 w 40"/>
                  <a:gd name="T13" fmla="*/ 42 h 54"/>
                  <a:gd name="T14" fmla="*/ 6 w 40"/>
                  <a:gd name="T15" fmla="*/ 38 h 54"/>
                  <a:gd name="T16" fmla="*/ 4 w 40"/>
                  <a:gd name="T17" fmla="*/ 34 h 54"/>
                  <a:gd name="T18" fmla="*/ 4 w 40"/>
                  <a:gd name="T19" fmla="*/ 30 h 54"/>
                  <a:gd name="T20" fmla="*/ 4 w 40"/>
                  <a:gd name="T21" fmla="*/ 30 h 54"/>
                  <a:gd name="T22" fmla="*/ 0 w 40"/>
                  <a:gd name="T23" fmla="*/ 26 h 54"/>
                  <a:gd name="T24" fmla="*/ 0 w 40"/>
                  <a:gd name="T25" fmla="*/ 26 h 54"/>
                  <a:gd name="T26" fmla="*/ 0 w 40"/>
                  <a:gd name="T27" fmla="*/ 26 h 54"/>
                  <a:gd name="T28" fmla="*/ 4 w 40"/>
                  <a:gd name="T29" fmla="*/ 22 h 54"/>
                  <a:gd name="T30" fmla="*/ 4 w 40"/>
                  <a:gd name="T31" fmla="*/ 22 h 54"/>
                  <a:gd name="T32" fmla="*/ 0 w 40"/>
                  <a:gd name="T33" fmla="*/ 22 h 54"/>
                  <a:gd name="T34" fmla="*/ 0 w 40"/>
                  <a:gd name="T35" fmla="*/ 20 h 54"/>
                  <a:gd name="T36" fmla="*/ 0 w 40"/>
                  <a:gd name="T37" fmla="*/ 16 h 54"/>
                  <a:gd name="T38" fmla="*/ 0 w 40"/>
                  <a:gd name="T39" fmla="*/ 16 h 54"/>
                  <a:gd name="T40" fmla="*/ 0 w 40"/>
                  <a:gd name="T41" fmla="*/ 16 h 54"/>
                  <a:gd name="T42" fmla="*/ 4 w 40"/>
                  <a:gd name="T43" fmla="*/ 12 h 54"/>
                  <a:gd name="T44" fmla="*/ 4 w 40"/>
                  <a:gd name="T45" fmla="*/ 12 h 54"/>
                  <a:gd name="T46" fmla="*/ 6 w 40"/>
                  <a:gd name="T47" fmla="*/ 8 h 54"/>
                  <a:gd name="T48" fmla="*/ 6 w 40"/>
                  <a:gd name="T49" fmla="*/ 4 h 54"/>
                  <a:gd name="T50" fmla="*/ 14 w 40"/>
                  <a:gd name="T51" fmla="*/ 0 h 54"/>
                  <a:gd name="T52" fmla="*/ 14 w 40"/>
                  <a:gd name="T53" fmla="*/ 0 h 54"/>
                  <a:gd name="T54" fmla="*/ 22 w 40"/>
                  <a:gd name="T55" fmla="*/ 0 h 54"/>
                  <a:gd name="T56" fmla="*/ 26 w 40"/>
                  <a:gd name="T57" fmla="*/ 0 h 54"/>
                  <a:gd name="T58" fmla="*/ 30 w 40"/>
                  <a:gd name="T59" fmla="*/ 4 h 54"/>
                  <a:gd name="T60" fmla="*/ 34 w 40"/>
                  <a:gd name="T61" fmla="*/ 8 h 54"/>
                  <a:gd name="T62" fmla="*/ 36 w 40"/>
                  <a:gd name="T63" fmla="*/ 12 h 54"/>
                  <a:gd name="T64" fmla="*/ 34 w 40"/>
                  <a:gd name="T65" fmla="*/ 16 h 54"/>
                  <a:gd name="T66" fmla="*/ 36 w 40"/>
                  <a:gd name="T67" fmla="*/ 16 h 54"/>
                  <a:gd name="T68" fmla="*/ 36 w 40"/>
                  <a:gd name="T69" fmla="*/ 20 h 54"/>
                  <a:gd name="T70" fmla="*/ 36 w 40"/>
                  <a:gd name="T71" fmla="*/ 22 h 54"/>
                  <a:gd name="T72" fmla="*/ 36 w 40"/>
                  <a:gd name="T73" fmla="*/ 26 h 54"/>
                  <a:gd name="T74" fmla="*/ 40 w 40"/>
                  <a:gd name="T75" fmla="*/ 26 h 54"/>
                  <a:gd name="T76" fmla="*/ 40 w 40"/>
                  <a:gd name="T77" fmla="*/ 30 h 54"/>
                  <a:gd name="T78" fmla="*/ 36 w 40"/>
                  <a:gd name="T79" fmla="*/ 30 h 54"/>
                  <a:gd name="T80" fmla="*/ 36 w 40"/>
                  <a:gd name="T81" fmla="*/ 34 h 54"/>
                  <a:gd name="T82" fmla="*/ 34 w 40"/>
                  <a:gd name="T83" fmla="*/ 38 h 54"/>
                  <a:gd name="T84" fmla="*/ 34 w 40"/>
                  <a:gd name="T85" fmla="*/ 42 h 54"/>
                  <a:gd name="T86" fmla="*/ 30 w 40"/>
                  <a:gd name="T87" fmla="*/ 46 h 54"/>
                  <a:gd name="T88" fmla="*/ 30 w 40"/>
                  <a:gd name="T89" fmla="*/ 46 h 54"/>
                  <a:gd name="T90" fmla="*/ 26 w 40"/>
                  <a:gd name="T91" fmla="*/ 50 h 54"/>
                  <a:gd name="T92" fmla="*/ 26 w 40"/>
                  <a:gd name="T93" fmla="*/ 54 h 54"/>
                  <a:gd name="T94" fmla="*/ 22 w 40"/>
                  <a:gd name="T95" fmla="*/ 54 h 54"/>
                  <a:gd name="T96" fmla="*/ 6 w 40"/>
                  <a:gd name="T97" fmla="*/ 38 h 54"/>
                  <a:gd name="T98" fmla="*/ 10 w 40"/>
                  <a:gd name="T99" fmla="*/ 42 h 54"/>
                  <a:gd name="T100" fmla="*/ 6 w 40"/>
                  <a:gd name="T101" fmla="*/ 42 h 54"/>
                  <a:gd name="T102" fmla="*/ 6 w 40"/>
                  <a:gd name="T103" fmla="*/ 42 h 54"/>
                  <a:gd name="T104" fmla="*/ 6 w 40"/>
                  <a:gd name="T105" fmla="*/ 42 h 54"/>
                  <a:gd name="T106" fmla="*/ 4 w 40"/>
                  <a:gd name="T107"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54">
                    <a:moveTo>
                      <a:pt x="22" y="54"/>
                    </a:moveTo>
                    <a:lnTo>
                      <a:pt x="22" y="54"/>
                    </a:lnTo>
                    <a:lnTo>
                      <a:pt x="22" y="54"/>
                    </a:lnTo>
                    <a:lnTo>
                      <a:pt x="22" y="50"/>
                    </a:lnTo>
                    <a:lnTo>
                      <a:pt x="22" y="50"/>
                    </a:lnTo>
                    <a:lnTo>
                      <a:pt x="18" y="50"/>
                    </a:lnTo>
                    <a:lnTo>
                      <a:pt x="18" y="50"/>
                    </a:lnTo>
                    <a:lnTo>
                      <a:pt x="18" y="50"/>
                    </a:lnTo>
                    <a:lnTo>
                      <a:pt x="18" y="50"/>
                    </a:lnTo>
                    <a:lnTo>
                      <a:pt x="10" y="46"/>
                    </a:lnTo>
                    <a:lnTo>
                      <a:pt x="10" y="46"/>
                    </a:lnTo>
                    <a:lnTo>
                      <a:pt x="10" y="46"/>
                    </a:lnTo>
                    <a:lnTo>
                      <a:pt x="10" y="46"/>
                    </a:lnTo>
                    <a:lnTo>
                      <a:pt x="10" y="46"/>
                    </a:lnTo>
                    <a:lnTo>
                      <a:pt x="10" y="42"/>
                    </a:lnTo>
                    <a:lnTo>
                      <a:pt x="10" y="42"/>
                    </a:lnTo>
                    <a:lnTo>
                      <a:pt x="10" y="42"/>
                    </a:lnTo>
                    <a:lnTo>
                      <a:pt x="10" y="42"/>
                    </a:lnTo>
                    <a:lnTo>
                      <a:pt x="10" y="42"/>
                    </a:lnTo>
                    <a:lnTo>
                      <a:pt x="10" y="42"/>
                    </a:lnTo>
                    <a:lnTo>
                      <a:pt x="14" y="42"/>
                    </a:lnTo>
                    <a:lnTo>
                      <a:pt x="14" y="42"/>
                    </a:lnTo>
                    <a:lnTo>
                      <a:pt x="14" y="42"/>
                    </a:lnTo>
                    <a:lnTo>
                      <a:pt x="14" y="42"/>
                    </a:lnTo>
                    <a:lnTo>
                      <a:pt x="10" y="42"/>
                    </a:lnTo>
                    <a:lnTo>
                      <a:pt x="10" y="42"/>
                    </a:lnTo>
                    <a:lnTo>
                      <a:pt x="10" y="42"/>
                    </a:lnTo>
                    <a:lnTo>
                      <a:pt x="10" y="42"/>
                    </a:lnTo>
                    <a:lnTo>
                      <a:pt x="10" y="42"/>
                    </a:lnTo>
                    <a:lnTo>
                      <a:pt x="6" y="38"/>
                    </a:lnTo>
                    <a:lnTo>
                      <a:pt x="6" y="38"/>
                    </a:lnTo>
                    <a:lnTo>
                      <a:pt x="6" y="38"/>
                    </a:lnTo>
                    <a:lnTo>
                      <a:pt x="6" y="38"/>
                    </a:lnTo>
                    <a:lnTo>
                      <a:pt x="4" y="38"/>
                    </a:lnTo>
                    <a:lnTo>
                      <a:pt x="4" y="34"/>
                    </a:lnTo>
                    <a:lnTo>
                      <a:pt x="4" y="34"/>
                    </a:lnTo>
                    <a:lnTo>
                      <a:pt x="4" y="34"/>
                    </a:lnTo>
                    <a:lnTo>
                      <a:pt x="4" y="30"/>
                    </a:lnTo>
                    <a:lnTo>
                      <a:pt x="4" y="30"/>
                    </a:lnTo>
                    <a:lnTo>
                      <a:pt x="4" y="30"/>
                    </a:lnTo>
                    <a:lnTo>
                      <a:pt x="4" y="30"/>
                    </a:lnTo>
                    <a:lnTo>
                      <a:pt x="4" y="30"/>
                    </a:lnTo>
                    <a:lnTo>
                      <a:pt x="4" y="30"/>
                    </a:lnTo>
                    <a:lnTo>
                      <a:pt x="4" y="30"/>
                    </a:lnTo>
                    <a:lnTo>
                      <a:pt x="0" y="30"/>
                    </a:lnTo>
                    <a:lnTo>
                      <a:pt x="0" y="30"/>
                    </a:lnTo>
                    <a:lnTo>
                      <a:pt x="0" y="26"/>
                    </a:lnTo>
                    <a:lnTo>
                      <a:pt x="0" y="26"/>
                    </a:lnTo>
                    <a:lnTo>
                      <a:pt x="0" y="26"/>
                    </a:lnTo>
                    <a:lnTo>
                      <a:pt x="0" y="26"/>
                    </a:lnTo>
                    <a:lnTo>
                      <a:pt x="0" y="26"/>
                    </a:lnTo>
                    <a:lnTo>
                      <a:pt x="0" y="26"/>
                    </a:lnTo>
                    <a:lnTo>
                      <a:pt x="0" y="26"/>
                    </a:lnTo>
                    <a:lnTo>
                      <a:pt x="4" y="26"/>
                    </a:lnTo>
                    <a:lnTo>
                      <a:pt x="4" y="26"/>
                    </a:lnTo>
                    <a:lnTo>
                      <a:pt x="0" y="26"/>
                    </a:lnTo>
                    <a:lnTo>
                      <a:pt x="0" y="26"/>
                    </a:lnTo>
                    <a:lnTo>
                      <a:pt x="0" y="26"/>
                    </a:lnTo>
                    <a:lnTo>
                      <a:pt x="0" y="26"/>
                    </a:lnTo>
                    <a:lnTo>
                      <a:pt x="4" y="22"/>
                    </a:lnTo>
                    <a:lnTo>
                      <a:pt x="4" y="22"/>
                    </a:lnTo>
                    <a:lnTo>
                      <a:pt x="4" y="22"/>
                    </a:lnTo>
                    <a:lnTo>
                      <a:pt x="4" y="22"/>
                    </a:lnTo>
                    <a:lnTo>
                      <a:pt x="4" y="22"/>
                    </a:lnTo>
                    <a:lnTo>
                      <a:pt x="4" y="22"/>
                    </a:lnTo>
                    <a:lnTo>
                      <a:pt x="0" y="22"/>
                    </a:lnTo>
                    <a:lnTo>
                      <a:pt x="0" y="22"/>
                    </a:lnTo>
                    <a:lnTo>
                      <a:pt x="0" y="22"/>
                    </a:lnTo>
                    <a:lnTo>
                      <a:pt x="0" y="22"/>
                    </a:lnTo>
                    <a:lnTo>
                      <a:pt x="0" y="22"/>
                    </a:lnTo>
                    <a:lnTo>
                      <a:pt x="0" y="20"/>
                    </a:lnTo>
                    <a:lnTo>
                      <a:pt x="0" y="20"/>
                    </a:lnTo>
                    <a:lnTo>
                      <a:pt x="0" y="20"/>
                    </a:lnTo>
                    <a:lnTo>
                      <a:pt x="0" y="20"/>
                    </a:lnTo>
                    <a:lnTo>
                      <a:pt x="0" y="20"/>
                    </a:lnTo>
                    <a:lnTo>
                      <a:pt x="0" y="16"/>
                    </a:lnTo>
                    <a:lnTo>
                      <a:pt x="0" y="16"/>
                    </a:lnTo>
                    <a:lnTo>
                      <a:pt x="0" y="16"/>
                    </a:lnTo>
                    <a:lnTo>
                      <a:pt x="0" y="16"/>
                    </a:lnTo>
                    <a:lnTo>
                      <a:pt x="0" y="16"/>
                    </a:lnTo>
                    <a:lnTo>
                      <a:pt x="0" y="16"/>
                    </a:lnTo>
                    <a:lnTo>
                      <a:pt x="0" y="16"/>
                    </a:lnTo>
                    <a:lnTo>
                      <a:pt x="0" y="16"/>
                    </a:lnTo>
                    <a:lnTo>
                      <a:pt x="0" y="16"/>
                    </a:lnTo>
                    <a:lnTo>
                      <a:pt x="0" y="16"/>
                    </a:lnTo>
                    <a:lnTo>
                      <a:pt x="4" y="16"/>
                    </a:lnTo>
                    <a:lnTo>
                      <a:pt x="4" y="16"/>
                    </a:lnTo>
                    <a:lnTo>
                      <a:pt x="4" y="12"/>
                    </a:lnTo>
                    <a:lnTo>
                      <a:pt x="4" y="12"/>
                    </a:lnTo>
                    <a:lnTo>
                      <a:pt x="4" y="12"/>
                    </a:lnTo>
                    <a:lnTo>
                      <a:pt x="4" y="12"/>
                    </a:lnTo>
                    <a:lnTo>
                      <a:pt x="4" y="12"/>
                    </a:lnTo>
                    <a:lnTo>
                      <a:pt x="4" y="12"/>
                    </a:lnTo>
                    <a:lnTo>
                      <a:pt x="4" y="12"/>
                    </a:lnTo>
                    <a:lnTo>
                      <a:pt x="6" y="8"/>
                    </a:lnTo>
                    <a:lnTo>
                      <a:pt x="6" y="8"/>
                    </a:lnTo>
                    <a:lnTo>
                      <a:pt x="6" y="8"/>
                    </a:lnTo>
                    <a:lnTo>
                      <a:pt x="6" y="4"/>
                    </a:lnTo>
                    <a:lnTo>
                      <a:pt x="6" y="4"/>
                    </a:lnTo>
                    <a:lnTo>
                      <a:pt x="6" y="4"/>
                    </a:lnTo>
                    <a:lnTo>
                      <a:pt x="10" y="0"/>
                    </a:lnTo>
                    <a:lnTo>
                      <a:pt x="10" y="0"/>
                    </a:lnTo>
                    <a:lnTo>
                      <a:pt x="14" y="0"/>
                    </a:lnTo>
                    <a:lnTo>
                      <a:pt x="14" y="0"/>
                    </a:lnTo>
                    <a:lnTo>
                      <a:pt x="14" y="0"/>
                    </a:lnTo>
                    <a:lnTo>
                      <a:pt x="14" y="0"/>
                    </a:lnTo>
                    <a:lnTo>
                      <a:pt x="14" y="0"/>
                    </a:lnTo>
                    <a:lnTo>
                      <a:pt x="14" y="0"/>
                    </a:lnTo>
                    <a:lnTo>
                      <a:pt x="18" y="0"/>
                    </a:lnTo>
                    <a:lnTo>
                      <a:pt x="18" y="0"/>
                    </a:lnTo>
                    <a:lnTo>
                      <a:pt x="18" y="0"/>
                    </a:lnTo>
                    <a:lnTo>
                      <a:pt x="22" y="0"/>
                    </a:lnTo>
                    <a:lnTo>
                      <a:pt x="22" y="0"/>
                    </a:lnTo>
                    <a:lnTo>
                      <a:pt x="22" y="0"/>
                    </a:lnTo>
                    <a:lnTo>
                      <a:pt x="26" y="0"/>
                    </a:lnTo>
                    <a:lnTo>
                      <a:pt x="26" y="0"/>
                    </a:lnTo>
                    <a:lnTo>
                      <a:pt x="30" y="0"/>
                    </a:lnTo>
                    <a:lnTo>
                      <a:pt x="30" y="0"/>
                    </a:lnTo>
                    <a:lnTo>
                      <a:pt x="30" y="0"/>
                    </a:lnTo>
                    <a:lnTo>
                      <a:pt x="30" y="4"/>
                    </a:lnTo>
                    <a:lnTo>
                      <a:pt x="30" y="4"/>
                    </a:lnTo>
                    <a:lnTo>
                      <a:pt x="30" y="4"/>
                    </a:lnTo>
                    <a:lnTo>
                      <a:pt x="34" y="4"/>
                    </a:lnTo>
                    <a:lnTo>
                      <a:pt x="34" y="8"/>
                    </a:lnTo>
                    <a:lnTo>
                      <a:pt x="34" y="8"/>
                    </a:lnTo>
                    <a:lnTo>
                      <a:pt x="34" y="12"/>
                    </a:lnTo>
                    <a:lnTo>
                      <a:pt x="36" y="12"/>
                    </a:lnTo>
                    <a:lnTo>
                      <a:pt x="36" y="12"/>
                    </a:lnTo>
                    <a:lnTo>
                      <a:pt x="34" y="12"/>
                    </a:lnTo>
                    <a:lnTo>
                      <a:pt x="34" y="12"/>
                    </a:lnTo>
                    <a:lnTo>
                      <a:pt x="34" y="16"/>
                    </a:lnTo>
                    <a:lnTo>
                      <a:pt x="34" y="16"/>
                    </a:lnTo>
                    <a:lnTo>
                      <a:pt x="34" y="16"/>
                    </a:lnTo>
                    <a:lnTo>
                      <a:pt x="36" y="16"/>
                    </a:lnTo>
                    <a:lnTo>
                      <a:pt x="36" y="16"/>
                    </a:lnTo>
                    <a:lnTo>
                      <a:pt x="36" y="16"/>
                    </a:lnTo>
                    <a:lnTo>
                      <a:pt x="36" y="16"/>
                    </a:lnTo>
                    <a:lnTo>
                      <a:pt x="36" y="16"/>
                    </a:lnTo>
                    <a:lnTo>
                      <a:pt x="36" y="20"/>
                    </a:lnTo>
                    <a:lnTo>
                      <a:pt x="36" y="20"/>
                    </a:lnTo>
                    <a:lnTo>
                      <a:pt x="36" y="20"/>
                    </a:lnTo>
                    <a:lnTo>
                      <a:pt x="36" y="22"/>
                    </a:lnTo>
                    <a:lnTo>
                      <a:pt x="36" y="22"/>
                    </a:lnTo>
                    <a:lnTo>
                      <a:pt x="36" y="22"/>
                    </a:lnTo>
                    <a:lnTo>
                      <a:pt x="34" y="26"/>
                    </a:lnTo>
                    <a:lnTo>
                      <a:pt x="34" y="26"/>
                    </a:lnTo>
                    <a:lnTo>
                      <a:pt x="36" y="26"/>
                    </a:lnTo>
                    <a:lnTo>
                      <a:pt x="36" y="26"/>
                    </a:lnTo>
                    <a:lnTo>
                      <a:pt x="36" y="26"/>
                    </a:lnTo>
                    <a:lnTo>
                      <a:pt x="36" y="26"/>
                    </a:lnTo>
                    <a:lnTo>
                      <a:pt x="36" y="26"/>
                    </a:lnTo>
                    <a:lnTo>
                      <a:pt x="40" y="26"/>
                    </a:lnTo>
                    <a:lnTo>
                      <a:pt x="40" y="22"/>
                    </a:lnTo>
                    <a:lnTo>
                      <a:pt x="40" y="26"/>
                    </a:lnTo>
                    <a:lnTo>
                      <a:pt x="40" y="26"/>
                    </a:lnTo>
                    <a:lnTo>
                      <a:pt x="40" y="30"/>
                    </a:lnTo>
                    <a:lnTo>
                      <a:pt x="40" y="30"/>
                    </a:lnTo>
                    <a:lnTo>
                      <a:pt x="40" y="30"/>
                    </a:lnTo>
                    <a:lnTo>
                      <a:pt x="36" y="30"/>
                    </a:lnTo>
                    <a:lnTo>
                      <a:pt x="36" y="30"/>
                    </a:lnTo>
                    <a:lnTo>
                      <a:pt x="36" y="30"/>
                    </a:lnTo>
                    <a:lnTo>
                      <a:pt x="36" y="30"/>
                    </a:lnTo>
                    <a:lnTo>
                      <a:pt x="36" y="34"/>
                    </a:lnTo>
                    <a:lnTo>
                      <a:pt x="36" y="34"/>
                    </a:lnTo>
                    <a:lnTo>
                      <a:pt x="36" y="38"/>
                    </a:lnTo>
                    <a:lnTo>
                      <a:pt x="36" y="38"/>
                    </a:lnTo>
                    <a:lnTo>
                      <a:pt x="34" y="38"/>
                    </a:lnTo>
                    <a:lnTo>
                      <a:pt x="34" y="38"/>
                    </a:lnTo>
                    <a:lnTo>
                      <a:pt x="34" y="38"/>
                    </a:lnTo>
                    <a:lnTo>
                      <a:pt x="34" y="38"/>
                    </a:lnTo>
                    <a:lnTo>
                      <a:pt x="34" y="42"/>
                    </a:lnTo>
                    <a:lnTo>
                      <a:pt x="34" y="42"/>
                    </a:lnTo>
                    <a:lnTo>
                      <a:pt x="34" y="42"/>
                    </a:lnTo>
                    <a:lnTo>
                      <a:pt x="34" y="42"/>
                    </a:lnTo>
                    <a:lnTo>
                      <a:pt x="34" y="42"/>
                    </a:lnTo>
                    <a:lnTo>
                      <a:pt x="30" y="46"/>
                    </a:lnTo>
                    <a:lnTo>
                      <a:pt x="30" y="46"/>
                    </a:lnTo>
                    <a:lnTo>
                      <a:pt x="30" y="46"/>
                    </a:lnTo>
                    <a:lnTo>
                      <a:pt x="30" y="46"/>
                    </a:lnTo>
                    <a:lnTo>
                      <a:pt x="30" y="46"/>
                    </a:lnTo>
                    <a:lnTo>
                      <a:pt x="26" y="46"/>
                    </a:lnTo>
                    <a:lnTo>
                      <a:pt x="26" y="46"/>
                    </a:lnTo>
                    <a:lnTo>
                      <a:pt x="26" y="46"/>
                    </a:lnTo>
                    <a:lnTo>
                      <a:pt x="26" y="50"/>
                    </a:lnTo>
                    <a:lnTo>
                      <a:pt x="26" y="50"/>
                    </a:lnTo>
                    <a:lnTo>
                      <a:pt x="26" y="50"/>
                    </a:lnTo>
                    <a:lnTo>
                      <a:pt x="26" y="50"/>
                    </a:lnTo>
                    <a:lnTo>
                      <a:pt x="26" y="54"/>
                    </a:lnTo>
                    <a:lnTo>
                      <a:pt x="22" y="54"/>
                    </a:lnTo>
                    <a:lnTo>
                      <a:pt x="22" y="54"/>
                    </a:lnTo>
                    <a:lnTo>
                      <a:pt x="22" y="54"/>
                    </a:lnTo>
                    <a:lnTo>
                      <a:pt x="22" y="54"/>
                    </a:lnTo>
                    <a:close/>
                    <a:moveTo>
                      <a:pt x="4" y="42"/>
                    </a:moveTo>
                    <a:lnTo>
                      <a:pt x="6" y="38"/>
                    </a:lnTo>
                    <a:lnTo>
                      <a:pt x="6" y="38"/>
                    </a:lnTo>
                    <a:lnTo>
                      <a:pt x="6" y="38"/>
                    </a:lnTo>
                    <a:lnTo>
                      <a:pt x="6" y="38"/>
                    </a:lnTo>
                    <a:lnTo>
                      <a:pt x="6" y="38"/>
                    </a:lnTo>
                    <a:lnTo>
                      <a:pt x="6" y="42"/>
                    </a:lnTo>
                    <a:lnTo>
                      <a:pt x="10" y="42"/>
                    </a:lnTo>
                    <a:lnTo>
                      <a:pt x="10" y="42"/>
                    </a:lnTo>
                    <a:lnTo>
                      <a:pt x="6" y="42"/>
                    </a:lnTo>
                    <a:lnTo>
                      <a:pt x="6" y="42"/>
                    </a:lnTo>
                    <a:lnTo>
                      <a:pt x="6" y="42"/>
                    </a:lnTo>
                    <a:lnTo>
                      <a:pt x="6" y="42"/>
                    </a:lnTo>
                    <a:lnTo>
                      <a:pt x="6" y="42"/>
                    </a:lnTo>
                    <a:lnTo>
                      <a:pt x="6" y="42"/>
                    </a:lnTo>
                    <a:lnTo>
                      <a:pt x="6" y="42"/>
                    </a:lnTo>
                    <a:lnTo>
                      <a:pt x="6" y="42"/>
                    </a:lnTo>
                    <a:lnTo>
                      <a:pt x="6" y="42"/>
                    </a:lnTo>
                    <a:lnTo>
                      <a:pt x="6" y="42"/>
                    </a:lnTo>
                    <a:lnTo>
                      <a:pt x="6" y="42"/>
                    </a:lnTo>
                    <a:lnTo>
                      <a:pt x="4" y="42"/>
                    </a:lnTo>
                    <a:lnTo>
                      <a:pt x="4" y="42"/>
                    </a:lnTo>
                    <a:lnTo>
                      <a:pt x="4" y="42"/>
                    </a:lnTo>
                    <a:lnTo>
                      <a:pt x="4" y="42"/>
                    </a:lnTo>
                    <a:lnTo>
                      <a:pt x="4" y="42"/>
                    </a:lnTo>
                    <a:lnTo>
                      <a:pt x="4" y="4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8" name="Freeform 168">
                <a:extLst>
                  <a:ext uri="{FF2B5EF4-FFF2-40B4-BE49-F238E27FC236}">
                    <a16:creationId xmlns:a16="http://schemas.microsoft.com/office/drawing/2014/main" id="{69695647-3B31-4DF1-B55C-379FDC324D90}"/>
                  </a:ext>
                </a:extLst>
              </p:cNvPr>
              <p:cNvSpPr>
                <a:spLocks/>
              </p:cNvSpPr>
              <p:nvPr/>
            </p:nvSpPr>
            <p:spPr bwMode="auto">
              <a:xfrm>
                <a:off x="7426323" y="4229841"/>
                <a:ext cx="279972" cy="464258"/>
              </a:xfrm>
              <a:custGeom>
                <a:avLst/>
                <a:gdLst>
                  <a:gd name="T0" fmla="*/ 78 w 144"/>
                  <a:gd name="T1" fmla="*/ 24 h 236"/>
                  <a:gd name="T2" fmla="*/ 92 w 144"/>
                  <a:gd name="T3" fmla="*/ 16 h 236"/>
                  <a:gd name="T4" fmla="*/ 108 w 144"/>
                  <a:gd name="T5" fmla="*/ 12 h 236"/>
                  <a:gd name="T6" fmla="*/ 118 w 144"/>
                  <a:gd name="T7" fmla="*/ 12 h 236"/>
                  <a:gd name="T8" fmla="*/ 134 w 144"/>
                  <a:gd name="T9" fmla="*/ 8 h 236"/>
                  <a:gd name="T10" fmla="*/ 140 w 144"/>
                  <a:gd name="T11" fmla="*/ 4 h 236"/>
                  <a:gd name="T12" fmla="*/ 140 w 144"/>
                  <a:gd name="T13" fmla="*/ 16 h 236"/>
                  <a:gd name="T14" fmla="*/ 140 w 144"/>
                  <a:gd name="T15" fmla="*/ 30 h 236"/>
                  <a:gd name="T16" fmla="*/ 140 w 144"/>
                  <a:gd name="T17" fmla="*/ 30 h 236"/>
                  <a:gd name="T18" fmla="*/ 136 w 144"/>
                  <a:gd name="T19" fmla="*/ 46 h 236"/>
                  <a:gd name="T20" fmla="*/ 130 w 144"/>
                  <a:gd name="T21" fmla="*/ 58 h 236"/>
                  <a:gd name="T22" fmla="*/ 126 w 144"/>
                  <a:gd name="T23" fmla="*/ 68 h 236"/>
                  <a:gd name="T24" fmla="*/ 122 w 144"/>
                  <a:gd name="T25" fmla="*/ 80 h 236"/>
                  <a:gd name="T26" fmla="*/ 114 w 144"/>
                  <a:gd name="T27" fmla="*/ 88 h 236"/>
                  <a:gd name="T28" fmla="*/ 110 w 144"/>
                  <a:gd name="T29" fmla="*/ 102 h 236"/>
                  <a:gd name="T30" fmla="*/ 104 w 144"/>
                  <a:gd name="T31" fmla="*/ 120 h 236"/>
                  <a:gd name="T32" fmla="*/ 96 w 144"/>
                  <a:gd name="T33" fmla="*/ 128 h 236"/>
                  <a:gd name="T34" fmla="*/ 88 w 144"/>
                  <a:gd name="T35" fmla="*/ 140 h 236"/>
                  <a:gd name="T36" fmla="*/ 82 w 144"/>
                  <a:gd name="T37" fmla="*/ 150 h 236"/>
                  <a:gd name="T38" fmla="*/ 74 w 144"/>
                  <a:gd name="T39" fmla="*/ 162 h 236"/>
                  <a:gd name="T40" fmla="*/ 62 w 144"/>
                  <a:gd name="T41" fmla="*/ 170 h 236"/>
                  <a:gd name="T42" fmla="*/ 56 w 144"/>
                  <a:gd name="T43" fmla="*/ 176 h 236"/>
                  <a:gd name="T44" fmla="*/ 44 w 144"/>
                  <a:gd name="T45" fmla="*/ 188 h 236"/>
                  <a:gd name="T46" fmla="*/ 36 w 144"/>
                  <a:gd name="T47" fmla="*/ 196 h 236"/>
                  <a:gd name="T48" fmla="*/ 26 w 144"/>
                  <a:gd name="T49" fmla="*/ 206 h 236"/>
                  <a:gd name="T50" fmla="*/ 18 w 144"/>
                  <a:gd name="T51" fmla="*/ 214 h 236"/>
                  <a:gd name="T52" fmla="*/ 10 w 144"/>
                  <a:gd name="T53" fmla="*/ 226 h 236"/>
                  <a:gd name="T54" fmla="*/ 6 w 144"/>
                  <a:gd name="T55" fmla="*/ 236 h 236"/>
                  <a:gd name="T56" fmla="*/ 0 w 144"/>
                  <a:gd name="T57" fmla="*/ 206 h 236"/>
                  <a:gd name="T58" fmla="*/ 4 w 144"/>
                  <a:gd name="T59" fmla="*/ 154 h 236"/>
                  <a:gd name="T60" fmla="*/ 14 w 144"/>
                  <a:gd name="T61" fmla="*/ 136 h 236"/>
                  <a:gd name="T62" fmla="*/ 26 w 144"/>
                  <a:gd name="T63" fmla="*/ 132 h 236"/>
                  <a:gd name="T64" fmla="*/ 32 w 144"/>
                  <a:gd name="T65" fmla="*/ 124 h 236"/>
                  <a:gd name="T66" fmla="*/ 48 w 144"/>
                  <a:gd name="T67" fmla="*/ 124 h 236"/>
                  <a:gd name="T68" fmla="*/ 62 w 144"/>
                  <a:gd name="T69" fmla="*/ 114 h 236"/>
                  <a:gd name="T70" fmla="*/ 70 w 144"/>
                  <a:gd name="T71" fmla="*/ 102 h 236"/>
                  <a:gd name="T72" fmla="*/ 92 w 144"/>
                  <a:gd name="T73" fmla="*/ 76 h 236"/>
                  <a:gd name="T74" fmla="*/ 82 w 144"/>
                  <a:gd name="T75" fmla="*/ 72 h 236"/>
                  <a:gd name="T76" fmla="*/ 70 w 144"/>
                  <a:gd name="T77" fmla="*/ 64 h 236"/>
                  <a:gd name="T78" fmla="*/ 48 w 144"/>
                  <a:gd name="T79" fmla="*/ 58 h 236"/>
                  <a:gd name="T80" fmla="*/ 32 w 144"/>
                  <a:gd name="T81" fmla="*/ 46 h 236"/>
                  <a:gd name="T82" fmla="*/ 26 w 144"/>
                  <a:gd name="T83" fmla="*/ 34 h 236"/>
                  <a:gd name="T84" fmla="*/ 26 w 144"/>
                  <a:gd name="T85" fmla="*/ 24 h 236"/>
                  <a:gd name="T86" fmla="*/ 30 w 144"/>
                  <a:gd name="T87" fmla="*/ 12 h 236"/>
                  <a:gd name="T88" fmla="*/ 36 w 144"/>
                  <a:gd name="T89" fmla="*/ 24 h 236"/>
                  <a:gd name="T90" fmla="*/ 48 w 144"/>
                  <a:gd name="T91" fmla="*/ 30 h 236"/>
                  <a:gd name="T92" fmla="*/ 56 w 144"/>
                  <a:gd name="T93" fmla="*/ 28 h 236"/>
                  <a:gd name="T94" fmla="*/ 62 w 144"/>
                  <a:gd name="T95" fmla="*/ 2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236">
                    <a:moveTo>
                      <a:pt x="66" y="24"/>
                    </a:moveTo>
                    <a:lnTo>
                      <a:pt x="70" y="24"/>
                    </a:lnTo>
                    <a:lnTo>
                      <a:pt x="74" y="24"/>
                    </a:lnTo>
                    <a:lnTo>
                      <a:pt x="78" y="24"/>
                    </a:lnTo>
                    <a:lnTo>
                      <a:pt x="82" y="20"/>
                    </a:lnTo>
                    <a:lnTo>
                      <a:pt x="84" y="20"/>
                    </a:lnTo>
                    <a:lnTo>
                      <a:pt x="88" y="16"/>
                    </a:lnTo>
                    <a:lnTo>
                      <a:pt x="92" y="16"/>
                    </a:lnTo>
                    <a:lnTo>
                      <a:pt x="96" y="16"/>
                    </a:lnTo>
                    <a:lnTo>
                      <a:pt x="100" y="16"/>
                    </a:lnTo>
                    <a:lnTo>
                      <a:pt x="104" y="12"/>
                    </a:lnTo>
                    <a:lnTo>
                      <a:pt x="108" y="12"/>
                    </a:lnTo>
                    <a:lnTo>
                      <a:pt x="108" y="16"/>
                    </a:lnTo>
                    <a:lnTo>
                      <a:pt x="110" y="16"/>
                    </a:lnTo>
                    <a:lnTo>
                      <a:pt x="114" y="16"/>
                    </a:lnTo>
                    <a:lnTo>
                      <a:pt x="118" y="12"/>
                    </a:lnTo>
                    <a:lnTo>
                      <a:pt x="122" y="12"/>
                    </a:lnTo>
                    <a:lnTo>
                      <a:pt x="126" y="12"/>
                    </a:lnTo>
                    <a:lnTo>
                      <a:pt x="130" y="8"/>
                    </a:lnTo>
                    <a:lnTo>
                      <a:pt x="134" y="8"/>
                    </a:lnTo>
                    <a:lnTo>
                      <a:pt x="134" y="4"/>
                    </a:lnTo>
                    <a:lnTo>
                      <a:pt x="136" y="0"/>
                    </a:lnTo>
                    <a:lnTo>
                      <a:pt x="136" y="4"/>
                    </a:lnTo>
                    <a:lnTo>
                      <a:pt x="140" y="4"/>
                    </a:lnTo>
                    <a:lnTo>
                      <a:pt x="144" y="4"/>
                    </a:lnTo>
                    <a:lnTo>
                      <a:pt x="140" y="8"/>
                    </a:lnTo>
                    <a:lnTo>
                      <a:pt x="140" y="12"/>
                    </a:lnTo>
                    <a:lnTo>
                      <a:pt x="140" y="16"/>
                    </a:lnTo>
                    <a:lnTo>
                      <a:pt x="140" y="20"/>
                    </a:lnTo>
                    <a:lnTo>
                      <a:pt x="140" y="24"/>
                    </a:lnTo>
                    <a:lnTo>
                      <a:pt x="140" y="28"/>
                    </a:lnTo>
                    <a:lnTo>
                      <a:pt x="140" y="30"/>
                    </a:lnTo>
                    <a:lnTo>
                      <a:pt x="140" y="28"/>
                    </a:lnTo>
                    <a:lnTo>
                      <a:pt x="144" y="28"/>
                    </a:lnTo>
                    <a:lnTo>
                      <a:pt x="144" y="30"/>
                    </a:lnTo>
                    <a:lnTo>
                      <a:pt x="140" y="30"/>
                    </a:lnTo>
                    <a:lnTo>
                      <a:pt x="136" y="30"/>
                    </a:lnTo>
                    <a:lnTo>
                      <a:pt x="136" y="34"/>
                    </a:lnTo>
                    <a:lnTo>
                      <a:pt x="136" y="42"/>
                    </a:lnTo>
                    <a:lnTo>
                      <a:pt x="136" y="46"/>
                    </a:lnTo>
                    <a:lnTo>
                      <a:pt x="136" y="50"/>
                    </a:lnTo>
                    <a:lnTo>
                      <a:pt x="134" y="50"/>
                    </a:lnTo>
                    <a:lnTo>
                      <a:pt x="134" y="54"/>
                    </a:lnTo>
                    <a:lnTo>
                      <a:pt x="130" y="58"/>
                    </a:lnTo>
                    <a:lnTo>
                      <a:pt x="130" y="60"/>
                    </a:lnTo>
                    <a:lnTo>
                      <a:pt x="130" y="64"/>
                    </a:lnTo>
                    <a:lnTo>
                      <a:pt x="126" y="64"/>
                    </a:lnTo>
                    <a:lnTo>
                      <a:pt x="126" y="68"/>
                    </a:lnTo>
                    <a:lnTo>
                      <a:pt x="126" y="72"/>
                    </a:lnTo>
                    <a:lnTo>
                      <a:pt x="122" y="72"/>
                    </a:lnTo>
                    <a:lnTo>
                      <a:pt x="122" y="76"/>
                    </a:lnTo>
                    <a:lnTo>
                      <a:pt x="122" y="80"/>
                    </a:lnTo>
                    <a:lnTo>
                      <a:pt x="118" y="80"/>
                    </a:lnTo>
                    <a:lnTo>
                      <a:pt x="118" y="84"/>
                    </a:lnTo>
                    <a:lnTo>
                      <a:pt x="118" y="88"/>
                    </a:lnTo>
                    <a:lnTo>
                      <a:pt x="114" y="88"/>
                    </a:lnTo>
                    <a:lnTo>
                      <a:pt x="114" y="90"/>
                    </a:lnTo>
                    <a:lnTo>
                      <a:pt x="114" y="94"/>
                    </a:lnTo>
                    <a:lnTo>
                      <a:pt x="110" y="98"/>
                    </a:lnTo>
                    <a:lnTo>
                      <a:pt x="110" y="102"/>
                    </a:lnTo>
                    <a:lnTo>
                      <a:pt x="108" y="110"/>
                    </a:lnTo>
                    <a:lnTo>
                      <a:pt x="108" y="114"/>
                    </a:lnTo>
                    <a:lnTo>
                      <a:pt x="104" y="118"/>
                    </a:lnTo>
                    <a:lnTo>
                      <a:pt x="104" y="120"/>
                    </a:lnTo>
                    <a:lnTo>
                      <a:pt x="100" y="120"/>
                    </a:lnTo>
                    <a:lnTo>
                      <a:pt x="100" y="124"/>
                    </a:lnTo>
                    <a:lnTo>
                      <a:pt x="100" y="128"/>
                    </a:lnTo>
                    <a:lnTo>
                      <a:pt x="96" y="128"/>
                    </a:lnTo>
                    <a:lnTo>
                      <a:pt x="96" y="132"/>
                    </a:lnTo>
                    <a:lnTo>
                      <a:pt x="92" y="136"/>
                    </a:lnTo>
                    <a:lnTo>
                      <a:pt x="92" y="140"/>
                    </a:lnTo>
                    <a:lnTo>
                      <a:pt x="88" y="140"/>
                    </a:lnTo>
                    <a:lnTo>
                      <a:pt x="88" y="144"/>
                    </a:lnTo>
                    <a:lnTo>
                      <a:pt x="84" y="146"/>
                    </a:lnTo>
                    <a:lnTo>
                      <a:pt x="84" y="150"/>
                    </a:lnTo>
                    <a:lnTo>
                      <a:pt x="82" y="150"/>
                    </a:lnTo>
                    <a:lnTo>
                      <a:pt x="78" y="154"/>
                    </a:lnTo>
                    <a:lnTo>
                      <a:pt x="78" y="158"/>
                    </a:lnTo>
                    <a:lnTo>
                      <a:pt x="74" y="158"/>
                    </a:lnTo>
                    <a:lnTo>
                      <a:pt x="74" y="162"/>
                    </a:lnTo>
                    <a:lnTo>
                      <a:pt x="70" y="162"/>
                    </a:lnTo>
                    <a:lnTo>
                      <a:pt x="70" y="166"/>
                    </a:lnTo>
                    <a:lnTo>
                      <a:pt x="66" y="170"/>
                    </a:lnTo>
                    <a:lnTo>
                      <a:pt x="62" y="170"/>
                    </a:lnTo>
                    <a:lnTo>
                      <a:pt x="62" y="174"/>
                    </a:lnTo>
                    <a:lnTo>
                      <a:pt x="58" y="174"/>
                    </a:lnTo>
                    <a:lnTo>
                      <a:pt x="58" y="176"/>
                    </a:lnTo>
                    <a:lnTo>
                      <a:pt x="56" y="176"/>
                    </a:lnTo>
                    <a:lnTo>
                      <a:pt x="52" y="176"/>
                    </a:lnTo>
                    <a:lnTo>
                      <a:pt x="48" y="180"/>
                    </a:lnTo>
                    <a:lnTo>
                      <a:pt x="44" y="184"/>
                    </a:lnTo>
                    <a:lnTo>
                      <a:pt x="44" y="188"/>
                    </a:lnTo>
                    <a:lnTo>
                      <a:pt x="40" y="188"/>
                    </a:lnTo>
                    <a:lnTo>
                      <a:pt x="40" y="192"/>
                    </a:lnTo>
                    <a:lnTo>
                      <a:pt x="36" y="192"/>
                    </a:lnTo>
                    <a:lnTo>
                      <a:pt x="36" y="196"/>
                    </a:lnTo>
                    <a:lnTo>
                      <a:pt x="32" y="200"/>
                    </a:lnTo>
                    <a:lnTo>
                      <a:pt x="30" y="200"/>
                    </a:lnTo>
                    <a:lnTo>
                      <a:pt x="30" y="204"/>
                    </a:lnTo>
                    <a:lnTo>
                      <a:pt x="26" y="206"/>
                    </a:lnTo>
                    <a:lnTo>
                      <a:pt x="26" y="210"/>
                    </a:lnTo>
                    <a:lnTo>
                      <a:pt x="22" y="210"/>
                    </a:lnTo>
                    <a:lnTo>
                      <a:pt x="22" y="214"/>
                    </a:lnTo>
                    <a:lnTo>
                      <a:pt x="18" y="214"/>
                    </a:lnTo>
                    <a:lnTo>
                      <a:pt x="18" y="218"/>
                    </a:lnTo>
                    <a:lnTo>
                      <a:pt x="14" y="222"/>
                    </a:lnTo>
                    <a:lnTo>
                      <a:pt x="14" y="226"/>
                    </a:lnTo>
                    <a:lnTo>
                      <a:pt x="10" y="226"/>
                    </a:lnTo>
                    <a:lnTo>
                      <a:pt x="10" y="230"/>
                    </a:lnTo>
                    <a:lnTo>
                      <a:pt x="10" y="234"/>
                    </a:lnTo>
                    <a:lnTo>
                      <a:pt x="6" y="234"/>
                    </a:lnTo>
                    <a:lnTo>
                      <a:pt x="6" y="236"/>
                    </a:lnTo>
                    <a:lnTo>
                      <a:pt x="4" y="234"/>
                    </a:lnTo>
                    <a:lnTo>
                      <a:pt x="0" y="226"/>
                    </a:lnTo>
                    <a:lnTo>
                      <a:pt x="0" y="222"/>
                    </a:lnTo>
                    <a:lnTo>
                      <a:pt x="0" y="206"/>
                    </a:lnTo>
                    <a:lnTo>
                      <a:pt x="0" y="184"/>
                    </a:lnTo>
                    <a:lnTo>
                      <a:pt x="0" y="170"/>
                    </a:lnTo>
                    <a:lnTo>
                      <a:pt x="0" y="162"/>
                    </a:lnTo>
                    <a:lnTo>
                      <a:pt x="4" y="154"/>
                    </a:lnTo>
                    <a:lnTo>
                      <a:pt x="10" y="144"/>
                    </a:lnTo>
                    <a:lnTo>
                      <a:pt x="10" y="140"/>
                    </a:lnTo>
                    <a:lnTo>
                      <a:pt x="14" y="140"/>
                    </a:lnTo>
                    <a:lnTo>
                      <a:pt x="14" y="136"/>
                    </a:lnTo>
                    <a:lnTo>
                      <a:pt x="18" y="136"/>
                    </a:lnTo>
                    <a:lnTo>
                      <a:pt x="22" y="136"/>
                    </a:lnTo>
                    <a:lnTo>
                      <a:pt x="26" y="136"/>
                    </a:lnTo>
                    <a:lnTo>
                      <a:pt x="26" y="132"/>
                    </a:lnTo>
                    <a:lnTo>
                      <a:pt x="26" y="128"/>
                    </a:lnTo>
                    <a:lnTo>
                      <a:pt x="30" y="128"/>
                    </a:lnTo>
                    <a:lnTo>
                      <a:pt x="32" y="128"/>
                    </a:lnTo>
                    <a:lnTo>
                      <a:pt x="32" y="124"/>
                    </a:lnTo>
                    <a:lnTo>
                      <a:pt x="36" y="124"/>
                    </a:lnTo>
                    <a:lnTo>
                      <a:pt x="40" y="124"/>
                    </a:lnTo>
                    <a:lnTo>
                      <a:pt x="44" y="124"/>
                    </a:lnTo>
                    <a:lnTo>
                      <a:pt x="48" y="124"/>
                    </a:lnTo>
                    <a:lnTo>
                      <a:pt x="56" y="124"/>
                    </a:lnTo>
                    <a:lnTo>
                      <a:pt x="56" y="120"/>
                    </a:lnTo>
                    <a:lnTo>
                      <a:pt x="58" y="118"/>
                    </a:lnTo>
                    <a:lnTo>
                      <a:pt x="62" y="114"/>
                    </a:lnTo>
                    <a:lnTo>
                      <a:pt x="62" y="110"/>
                    </a:lnTo>
                    <a:lnTo>
                      <a:pt x="66" y="106"/>
                    </a:lnTo>
                    <a:lnTo>
                      <a:pt x="70" y="106"/>
                    </a:lnTo>
                    <a:lnTo>
                      <a:pt x="70" y="102"/>
                    </a:lnTo>
                    <a:lnTo>
                      <a:pt x="78" y="94"/>
                    </a:lnTo>
                    <a:lnTo>
                      <a:pt x="82" y="88"/>
                    </a:lnTo>
                    <a:lnTo>
                      <a:pt x="88" y="80"/>
                    </a:lnTo>
                    <a:lnTo>
                      <a:pt x="92" y="76"/>
                    </a:lnTo>
                    <a:lnTo>
                      <a:pt x="96" y="72"/>
                    </a:lnTo>
                    <a:lnTo>
                      <a:pt x="92" y="72"/>
                    </a:lnTo>
                    <a:lnTo>
                      <a:pt x="84" y="72"/>
                    </a:lnTo>
                    <a:lnTo>
                      <a:pt x="82" y="72"/>
                    </a:lnTo>
                    <a:lnTo>
                      <a:pt x="82" y="68"/>
                    </a:lnTo>
                    <a:lnTo>
                      <a:pt x="78" y="68"/>
                    </a:lnTo>
                    <a:lnTo>
                      <a:pt x="74" y="68"/>
                    </a:lnTo>
                    <a:lnTo>
                      <a:pt x="70" y="64"/>
                    </a:lnTo>
                    <a:lnTo>
                      <a:pt x="62" y="64"/>
                    </a:lnTo>
                    <a:lnTo>
                      <a:pt x="58" y="60"/>
                    </a:lnTo>
                    <a:lnTo>
                      <a:pt x="56" y="60"/>
                    </a:lnTo>
                    <a:lnTo>
                      <a:pt x="48" y="58"/>
                    </a:lnTo>
                    <a:lnTo>
                      <a:pt x="40" y="54"/>
                    </a:lnTo>
                    <a:lnTo>
                      <a:pt x="36" y="50"/>
                    </a:lnTo>
                    <a:lnTo>
                      <a:pt x="32" y="50"/>
                    </a:lnTo>
                    <a:lnTo>
                      <a:pt x="32" y="46"/>
                    </a:lnTo>
                    <a:lnTo>
                      <a:pt x="30" y="42"/>
                    </a:lnTo>
                    <a:lnTo>
                      <a:pt x="30" y="38"/>
                    </a:lnTo>
                    <a:lnTo>
                      <a:pt x="26" y="38"/>
                    </a:lnTo>
                    <a:lnTo>
                      <a:pt x="26" y="34"/>
                    </a:lnTo>
                    <a:lnTo>
                      <a:pt x="22" y="30"/>
                    </a:lnTo>
                    <a:lnTo>
                      <a:pt x="22" y="28"/>
                    </a:lnTo>
                    <a:lnTo>
                      <a:pt x="22" y="24"/>
                    </a:lnTo>
                    <a:lnTo>
                      <a:pt x="26" y="24"/>
                    </a:lnTo>
                    <a:lnTo>
                      <a:pt x="26" y="20"/>
                    </a:lnTo>
                    <a:lnTo>
                      <a:pt x="26" y="16"/>
                    </a:lnTo>
                    <a:lnTo>
                      <a:pt x="30" y="16"/>
                    </a:lnTo>
                    <a:lnTo>
                      <a:pt x="30" y="12"/>
                    </a:lnTo>
                    <a:lnTo>
                      <a:pt x="32" y="12"/>
                    </a:lnTo>
                    <a:lnTo>
                      <a:pt x="32" y="16"/>
                    </a:lnTo>
                    <a:lnTo>
                      <a:pt x="36" y="20"/>
                    </a:lnTo>
                    <a:lnTo>
                      <a:pt x="36" y="24"/>
                    </a:lnTo>
                    <a:lnTo>
                      <a:pt x="40" y="24"/>
                    </a:lnTo>
                    <a:lnTo>
                      <a:pt x="44" y="28"/>
                    </a:lnTo>
                    <a:lnTo>
                      <a:pt x="44" y="30"/>
                    </a:lnTo>
                    <a:lnTo>
                      <a:pt x="48" y="30"/>
                    </a:lnTo>
                    <a:lnTo>
                      <a:pt x="52" y="28"/>
                    </a:lnTo>
                    <a:lnTo>
                      <a:pt x="52" y="30"/>
                    </a:lnTo>
                    <a:lnTo>
                      <a:pt x="56" y="30"/>
                    </a:lnTo>
                    <a:lnTo>
                      <a:pt x="56" y="28"/>
                    </a:lnTo>
                    <a:lnTo>
                      <a:pt x="58" y="28"/>
                    </a:lnTo>
                    <a:lnTo>
                      <a:pt x="58" y="24"/>
                    </a:lnTo>
                    <a:lnTo>
                      <a:pt x="58" y="28"/>
                    </a:lnTo>
                    <a:lnTo>
                      <a:pt x="62" y="24"/>
                    </a:lnTo>
                    <a:lnTo>
                      <a:pt x="66" y="24"/>
                    </a:lnTo>
                    <a:lnTo>
                      <a:pt x="66" y="24"/>
                    </a:lnTo>
                    <a:lnTo>
                      <a:pt x="66" y="2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9" name="Freeform 169">
                <a:extLst>
                  <a:ext uri="{FF2B5EF4-FFF2-40B4-BE49-F238E27FC236}">
                    <a16:creationId xmlns:a16="http://schemas.microsoft.com/office/drawing/2014/main" id="{2BBB78F6-E928-4714-A13A-76969F824A88}"/>
                  </a:ext>
                </a:extLst>
              </p:cNvPr>
              <p:cNvSpPr>
                <a:spLocks/>
              </p:cNvSpPr>
              <p:nvPr/>
            </p:nvSpPr>
            <p:spPr bwMode="auto">
              <a:xfrm>
                <a:off x="7142463" y="5516387"/>
                <a:ext cx="34997" cy="59016"/>
              </a:xfrm>
              <a:custGeom>
                <a:avLst/>
                <a:gdLst>
                  <a:gd name="T0" fmla="*/ 0 w 18"/>
                  <a:gd name="T1" fmla="*/ 18 h 30"/>
                  <a:gd name="T2" fmla="*/ 0 w 18"/>
                  <a:gd name="T3" fmla="*/ 22 h 30"/>
                  <a:gd name="T4" fmla="*/ 0 w 18"/>
                  <a:gd name="T5" fmla="*/ 22 h 30"/>
                  <a:gd name="T6" fmla="*/ 0 w 18"/>
                  <a:gd name="T7" fmla="*/ 18 h 30"/>
                  <a:gd name="T8" fmla="*/ 0 w 18"/>
                  <a:gd name="T9" fmla="*/ 18 h 30"/>
                  <a:gd name="T10" fmla="*/ 0 w 18"/>
                  <a:gd name="T11" fmla="*/ 18 h 30"/>
                  <a:gd name="T12" fmla="*/ 0 w 18"/>
                  <a:gd name="T13" fmla="*/ 18 h 30"/>
                  <a:gd name="T14" fmla="*/ 0 w 18"/>
                  <a:gd name="T15" fmla="*/ 14 h 30"/>
                  <a:gd name="T16" fmla="*/ 0 w 18"/>
                  <a:gd name="T17" fmla="*/ 14 h 30"/>
                  <a:gd name="T18" fmla="*/ 0 w 18"/>
                  <a:gd name="T19" fmla="*/ 14 h 30"/>
                  <a:gd name="T20" fmla="*/ 0 w 18"/>
                  <a:gd name="T21" fmla="*/ 14 h 30"/>
                  <a:gd name="T22" fmla="*/ 0 w 18"/>
                  <a:gd name="T23" fmla="*/ 12 h 30"/>
                  <a:gd name="T24" fmla="*/ 4 w 18"/>
                  <a:gd name="T25" fmla="*/ 12 h 30"/>
                  <a:gd name="T26" fmla="*/ 4 w 18"/>
                  <a:gd name="T27" fmla="*/ 12 h 30"/>
                  <a:gd name="T28" fmla="*/ 4 w 18"/>
                  <a:gd name="T29" fmla="*/ 8 h 30"/>
                  <a:gd name="T30" fmla="*/ 4 w 18"/>
                  <a:gd name="T31" fmla="*/ 8 h 30"/>
                  <a:gd name="T32" fmla="*/ 4 w 18"/>
                  <a:gd name="T33" fmla="*/ 8 h 30"/>
                  <a:gd name="T34" fmla="*/ 4 w 18"/>
                  <a:gd name="T35" fmla="*/ 8 h 30"/>
                  <a:gd name="T36" fmla="*/ 4 w 18"/>
                  <a:gd name="T37" fmla="*/ 8 h 30"/>
                  <a:gd name="T38" fmla="*/ 4 w 18"/>
                  <a:gd name="T39" fmla="*/ 4 h 30"/>
                  <a:gd name="T40" fmla="*/ 6 w 18"/>
                  <a:gd name="T41" fmla="*/ 0 h 30"/>
                  <a:gd name="T42" fmla="*/ 6 w 18"/>
                  <a:gd name="T43" fmla="*/ 0 h 30"/>
                  <a:gd name="T44" fmla="*/ 10 w 18"/>
                  <a:gd name="T45" fmla="*/ 4 h 30"/>
                  <a:gd name="T46" fmla="*/ 10 w 18"/>
                  <a:gd name="T47" fmla="*/ 4 h 30"/>
                  <a:gd name="T48" fmla="*/ 14 w 18"/>
                  <a:gd name="T49" fmla="*/ 4 h 30"/>
                  <a:gd name="T50" fmla="*/ 14 w 18"/>
                  <a:gd name="T51" fmla="*/ 4 h 30"/>
                  <a:gd name="T52" fmla="*/ 14 w 18"/>
                  <a:gd name="T53" fmla="*/ 8 h 30"/>
                  <a:gd name="T54" fmla="*/ 14 w 18"/>
                  <a:gd name="T55" fmla="*/ 4 h 30"/>
                  <a:gd name="T56" fmla="*/ 14 w 18"/>
                  <a:gd name="T57" fmla="*/ 8 h 30"/>
                  <a:gd name="T58" fmla="*/ 18 w 18"/>
                  <a:gd name="T59" fmla="*/ 8 h 30"/>
                  <a:gd name="T60" fmla="*/ 18 w 18"/>
                  <a:gd name="T61" fmla="*/ 8 h 30"/>
                  <a:gd name="T62" fmla="*/ 18 w 18"/>
                  <a:gd name="T63" fmla="*/ 12 h 30"/>
                  <a:gd name="T64" fmla="*/ 18 w 18"/>
                  <a:gd name="T65" fmla="*/ 14 h 30"/>
                  <a:gd name="T66" fmla="*/ 18 w 18"/>
                  <a:gd name="T67" fmla="*/ 14 h 30"/>
                  <a:gd name="T68" fmla="*/ 18 w 18"/>
                  <a:gd name="T69" fmla="*/ 14 h 30"/>
                  <a:gd name="T70" fmla="*/ 18 w 18"/>
                  <a:gd name="T71" fmla="*/ 22 h 30"/>
                  <a:gd name="T72" fmla="*/ 18 w 18"/>
                  <a:gd name="T73" fmla="*/ 22 h 30"/>
                  <a:gd name="T74" fmla="*/ 18 w 18"/>
                  <a:gd name="T75" fmla="*/ 22 h 30"/>
                  <a:gd name="T76" fmla="*/ 14 w 18"/>
                  <a:gd name="T77" fmla="*/ 22 h 30"/>
                  <a:gd name="T78" fmla="*/ 14 w 18"/>
                  <a:gd name="T79" fmla="*/ 26 h 30"/>
                  <a:gd name="T80" fmla="*/ 14 w 18"/>
                  <a:gd name="T81" fmla="*/ 26 h 30"/>
                  <a:gd name="T82" fmla="*/ 14 w 18"/>
                  <a:gd name="T83" fmla="*/ 26 h 30"/>
                  <a:gd name="T84" fmla="*/ 14 w 18"/>
                  <a:gd name="T85" fmla="*/ 30 h 30"/>
                  <a:gd name="T86" fmla="*/ 14 w 18"/>
                  <a:gd name="T87" fmla="*/ 30 h 30"/>
                  <a:gd name="T88" fmla="*/ 14 w 18"/>
                  <a:gd name="T89" fmla="*/ 30 h 30"/>
                  <a:gd name="T90" fmla="*/ 14 w 18"/>
                  <a:gd name="T91" fmla="*/ 30 h 30"/>
                  <a:gd name="T92" fmla="*/ 14 w 18"/>
                  <a:gd name="T93" fmla="*/ 30 h 30"/>
                  <a:gd name="T94" fmla="*/ 14 w 18"/>
                  <a:gd name="T95" fmla="*/ 30 h 30"/>
                  <a:gd name="T96" fmla="*/ 10 w 18"/>
                  <a:gd name="T97" fmla="*/ 30 h 30"/>
                  <a:gd name="T98" fmla="*/ 10 w 18"/>
                  <a:gd name="T99" fmla="*/ 30 h 30"/>
                  <a:gd name="T100" fmla="*/ 6 w 18"/>
                  <a:gd name="T101" fmla="*/ 30 h 30"/>
                  <a:gd name="T102" fmla="*/ 6 w 18"/>
                  <a:gd name="T103" fmla="*/ 30 h 30"/>
                  <a:gd name="T104" fmla="*/ 4 w 18"/>
                  <a:gd name="T105" fmla="*/ 30 h 30"/>
                  <a:gd name="T106" fmla="*/ 4 w 18"/>
                  <a:gd name="T107" fmla="*/ 30 h 30"/>
                  <a:gd name="T108" fmla="*/ 4 w 18"/>
                  <a:gd name="T109" fmla="*/ 26 h 30"/>
                  <a:gd name="T110" fmla="*/ 4 w 18"/>
                  <a:gd name="T111" fmla="*/ 22 h 30"/>
                  <a:gd name="T112" fmla="*/ 0 w 18"/>
                  <a:gd name="T113" fmla="*/ 22 h 30"/>
                  <a:gd name="T114" fmla="*/ 0 w 18"/>
                  <a:gd name="T115" fmla="*/ 18 h 30"/>
                  <a:gd name="T116" fmla="*/ 0 w 18"/>
                  <a:gd name="T117" fmla="*/ 18 h 30"/>
                  <a:gd name="T118" fmla="*/ 0 w 18"/>
                  <a:gd name="T11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30">
                    <a:moveTo>
                      <a:pt x="0" y="18"/>
                    </a:moveTo>
                    <a:lnTo>
                      <a:pt x="0" y="22"/>
                    </a:lnTo>
                    <a:lnTo>
                      <a:pt x="0" y="22"/>
                    </a:lnTo>
                    <a:lnTo>
                      <a:pt x="0" y="18"/>
                    </a:lnTo>
                    <a:lnTo>
                      <a:pt x="0" y="18"/>
                    </a:lnTo>
                    <a:lnTo>
                      <a:pt x="0" y="18"/>
                    </a:lnTo>
                    <a:lnTo>
                      <a:pt x="0" y="18"/>
                    </a:lnTo>
                    <a:lnTo>
                      <a:pt x="0" y="14"/>
                    </a:lnTo>
                    <a:lnTo>
                      <a:pt x="0" y="14"/>
                    </a:lnTo>
                    <a:lnTo>
                      <a:pt x="0" y="14"/>
                    </a:lnTo>
                    <a:lnTo>
                      <a:pt x="0" y="14"/>
                    </a:lnTo>
                    <a:lnTo>
                      <a:pt x="0" y="12"/>
                    </a:lnTo>
                    <a:lnTo>
                      <a:pt x="4" y="12"/>
                    </a:lnTo>
                    <a:lnTo>
                      <a:pt x="4" y="12"/>
                    </a:lnTo>
                    <a:lnTo>
                      <a:pt x="4" y="8"/>
                    </a:lnTo>
                    <a:lnTo>
                      <a:pt x="4" y="8"/>
                    </a:lnTo>
                    <a:lnTo>
                      <a:pt x="4" y="8"/>
                    </a:lnTo>
                    <a:lnTo>
                      <a:pt x="4" y="8"/>
                    </a:lnTo>
                    <a:lnTo>
                      <a:pt x="4" y="8"/>
                    </a:lnTo>
                    <a:lnTo>
                      <a:pt x="4" y="4"/>
                    </a:lnTo>
                    <a:lnTo>
                      <a:pt x="6" y="0"/>
                    </a:lnTo>
                    <a:lnTo>
                      <a:pt x="6" y="0"/>
                    </a:lnTo>
                    <a:lnTo>
                      <a:pt x="10" y="4"/>
                    </a:lnTo>
                    <a:lnTo>
                      <a:pt x="10" y="4"/>
                    </a:lnTo>
                    <a:lnTo>
                      <a:pt x="14" y="4"/>
                    </a:lnTo>
                    <a:lnTo>
                      <a:pt x="14" y="4"/>
                    </a:lnTo>
                    <a:lnTo>
                      <a:pt x="14" y="8"/>
                    </a:lnTo>
                    <a:lnTo>
                      <a:pt x="14" y="4"/>
                    </a:lnTo>
                    <a:lnTo>
                      <a:pt x="14" y="8"/>
                    </a:lnTo>
                    <a:lnTo>
                      <a:pt x="18" y="8"/>
                    </a:lnTo>
                    <a:lnTo>
                      <a:pt x="18" y="8"/>
                    </a:lnTo>
                    <a:lnTo>
                      <a:pt x="18" y="12"/>
                    </a:lnTo>
                    <a:lnTo>
                      <a:pt x="18" y="14"/>
                    </a:lnTo>
                    <a:lnTo>
                      <a:pt x="18" y="14"/>
                    </a:lnTo>
                    <a:lnTo>
                      <a:pt x="18" y="14"/>
                    </a:lnTo>
                    <a:lnTo>
                      <a:pt x="18" y="22"/>
                    </a:lnTo>
                    <a:lnTo>
                      <a:pt x="18" y="22"/>
                    </a:lnTo>
                    <a:lnTo>
                      <a:pt x="18" y="22"/>
                    </a:lnTo>
                    <a:lnTo>
                      <a:pt x="14" y="22"/>
                    </a:lnTo>
                    <a:lnTo>
                      <a:pt x="14" y="26"/>
                    </a:lnTo>
                    <a:lnTo>
                      <a:pt x="14" y="26"/>
                    </a:lnTo>
                    <a:lnTo>
                      <a:pt x="14" y="26"/>
                    </a:lnTo>
                    <a:lnTo>
                      <a:pt x="14" y="30"/>
                    </a:lnTo>
                    <a:lnTo>
                      <a:pt x="14" y="30"/>
                    </a:lnTo>
                    <a:lnTo>
                      <a:pt x="14" y="30"/>
                    </a:lnTo>
                    <a:lnTo>
                      <a:pt x="14" y="30"/>
                    </a:lnTo>
                    <a:lnTo>
                      <a:pt x="14" y="30"/>
                    </a:lnTo>
                    <a:lnTo>
                      <a:pt x="14" y="30"/>
                    </a:lnTo>
                    <a:lnTo>
                      <a:pt x="10" y="30"/>
                    </a:lnTo>
                    <a:lnTo>
                      <a:pt x="10" y="30"/>
                    </a:lnTo>
                    <a:lnTo>
                      <a:pt x="6" y="30"/>
                    </a:lnTo>
                    <a:lnTo>
                      <a:pt x="6" y="30"/>
                    </a:lnTo>
                    <a:lnTo>
                      <a:pt x="4" y="30"/>
                    </a:lnTo>
                    <a:lnTo>
                      <a:pt x="4" y="30"/>
                    </a:lnTo>
                    <a:lnTo>
                      <a:pt x="4" y="26"/>
                    </a:lnTo>
                    <a:lnTo>
                      <a:pt x="4" y="22"/>
                    </a:lnTo>
                    <a:lnTo>
                      <a:pt x="0" y="22"/>
                    </a:lnTo>
                    <a:lnTo>
                      <a:pt x="0" y="18"/>
                    </a:lnTo>
                    <a:lnTo>
                      <a:pt x="0" y="18"/>
                    </a:lnTo>
                    <a:lnTo>
                      <a:pt x="0" y="1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0" name="Freeform 170">
                <a:extLst>
                  <a:ext uri="{FF2B5EF4-FFF2-40B4-BE49-F238E27FC236}">
                    <a16:creationId xmlns:a16="http://schemas.microsoft.com/office/drawing/2014/main" id="{25CC7A66-6E4C-4652-96DE-0FAF267515EB}"/>
                  </a:ext>
                </a:extLst>
              </p:cNvPr>
              <p:cNvSpPr>
                <a:spLocks noEditPoints="1"/>
              </p:cNvSpPr>
              <p:nvPr/>
            </p:nvSpPr>
            <p:spPr bwMode="auto">
              <a:xfrm>
                <a:off x="7095801" y="4674428"/>
                <a:ext cx="307192" cy="358029"/>
              </a:xfrm>
              <a:custGeom>
                <a:avLst/>
                <a:gdLst>
                  <a:gd name="T0" fmla="*/ 64 w 158"/>
                  <a:gd name="T1" fmla="*/ 148 h 182"/>
                  <a:gd name="T2" fmla="*/ 52 w 158"/>
                  <a:gd name="T3" fmla="*/ 144 h 182"/>
                  <a:gd name="T4" fmla="*/ 42 w 158"/>
                  <a:gd name="T5" fmla="*/ 136 h 182"/>
                  <a:gd name="T6" fmla="*/ 30 w 158"/>
                  <a:gd name="T7" fmla="*/ 130 h 182"/>
                  <a:gd name="T8" fmla="*/ 22 w 158"/>
                  <a:gd name="T9" fmla="*/ 122 h 182"/>
                  <a:gd name="T10" fmla="*/ 20 w 158"/>
                  <a:gd name="T11" fmla="*/ 110 h 182"/>
                  <a:gd name="T12" fmla="*/ 16 w 158"/>
                  <a:gd name="T13" fmla="*/ 100 h 182"/>
                  <a:gd name="T14" fmla="*/ 4 w 158"/>
                  <a:gd name="T15" fmla="*/ 88 h 182"/>
                  <a:gd name="T16" fmla="*/ 4 w 158"/>
                  <a:gd name="T17" fmla="*/ 74 h 182"/>
                  <a:gd name="T18" fmla="*/ 0 w 158"/>
                  <a:gd name="T19" fmla="*/ 62 h 182"/>
                  <a:gd name="T20" fmla="*/ 12 w 158"/>
                  <a:gd name="T21" fmla="*/ 54 h 182"/>
                  <a:gd name="T22" fmla="*/ 20 w 158"/>
                  <a:gd name="T23" fmla="*/ 44 h 182"/>
                  <a:gd name="T24" fmla="*/ 22 w 158"/>
                  <a:gd name="T25" fmla="*/ 34 h 182"/>
                  <a:gd name="T26" fmla="*/ 20 w 158"/>
                  <a:gd name="T27" fmla="*/ 22 h 182"/>
                  <a:gd name="T28" fmla="*/ 22 w 158"/>
                  <a:gd name="T29" fmla="*/ 10 h 182"/>
                  <a:gd name="T30" fmla="*/ 20 w 158"/>
                  <a:gd name="T31" fmla="*/ 0 h 182"/>
                  <a:gd name="T32" fmla="*/ 34 w 158"/>
                  <a:gd name="T33" fmla="*/ 0 h 182"/>
                  <a:gd name="T34" fmla="*/ 56 w 158"/>
                  <a:gd name="T35" fmla="*/ 0 h 182"/>
                  <a:gd name="T36" fmla="*/ 80 w 158"/>
                  <a:gd name="T37" fmla="*/ 6 h 182"/>
                  <a:gd name="T38" fmla="*/ 98 w 158"/>
                  <a:gd name="T39" fmla="*/ 18 h 182"/>
                  <a:gd name="T40" fmla="*/ 112 w 158"/>
                  <a:gd name="T41" fmla="*/ 30 h 182"/>
                  <a:gd name="T42" fmla="*/ 120 w 158"/>
                  <a:gd name="T43" fmla="*/ 40 h 182"/>
                  <a:gd name="T44" fmla="*/ 132 w 158"/>
                  <a:gd name="T45" fmla="*/ 54 h 182"/>
                  <a:gd name="T46" fmla="*/ 142 w 158"/>
                  <a:gd name="T47" fmla="*/ 66 h 182"/>
                  <a:gd name="T48" fmla="*/ 136 w 158"/>
                  <a:gd name="T49" fmla="*/ 80 h 182"/>
                  <a:gd name="T50" fmla="*/ 140 w 158"/>
                  <a:gd name="T51" fmla="*/ 92 h 182"/>
                  <a:gd name="T52" fmla="*/ 146 w 158"/>
                  <a:gd name="T53" fmla="*/ 104 h 182"/>
                  <a:gd name="T54" fmla="*/ 142 w 158"/>
                  <a:gd name="T55" fmla="*/ 114 h 182"/>
                  <a:gd name="T56" fmla="*/ 142 w 158"/>
                  <a:gd name="T57" fmla="*/ 126 h 182"/>
                  <a:gd name="T58" fmla="*/ 142 w 158"/>
                  <a:gd name="T59" fmla="*/ 134 h 182"/>
                  <a:gd name="T60" fmla="*/ 146 w 158"/>
                  <a:gd name="T61" fmla="*/ 140 h 182"/>
                  <a:gd name="T62" fmla="*/ 150 w 158"/>
                  <a:gd name="T63" fmla="*/ 156 h 182"/>
                  <a:gd name="T64" fmla="*/ 158 w 158"/>
                  <a:gd name="T65" fmla="*/ 156 h 182"/>
                  <a:gd name="T66" fmla="*/ 150 w 158"/>
                  <a:gd name="T67" fmla="*/ 166 h 182"/>
                  <a:gd name="T68" fmla="*/ 142 w 158"/>
                  <a:gd name="T69" fmla="*/ 174 h 182"/>
                  <a:gd name="T70" fmla="*/ 128 w 158"/>
                  <a:gd name="T71" fmla="*/ 178 h 182"/>
                  <a:gd name="T72" fmla="*/ 120 w 158"/>
                  <a:gd name="T73" fmla="*/ 178 h 182"/>
                  <a:gd name="T74" fmla="*/ 116 w 158"/>
                  <a:gd name="T75" fmla="*/ 182 h 182"/>
                  <a:gd name="T76" fmla="*/ 102 w 158"/>
                  <a:gd name="T77" fmla="*/ 182 h 182"/>
                  <a:gd name="T78" fmla="*/ 86 w 158"/>
                  <a:gd name="T79" fmla="*/ 182 h 182"/>
                  <a:gd name="T80" fmla="*/ 80 w 158"/>
                  <a:gd name="T81" fmla="*/ 174 h 182"/>
                  <a:gd name="T82" fmla="*/ 80 w 158"/>
                  <a:gd name="T83" fmla="*/ 164 h 182"/>
                  <a:gd name="T84" fmla="*/ 76 w 158"/>
                  <a:gd name="T85" fmla="*/ 152 h 182"/>
                  <a:gd name="T86" fmla="*/ 72 w 158"/>
                  <a:gd name="T87" fmla="*/ 144 h 182"/>
                  <a:gd name="T88" fmla="*/ 150 w 158"/>
                  <a:gd name="T89" fmla="*/ 70 h 182"/>
                  <a:gd name="T90" fmla="*/ 150 w 158"/>
                  <a:gd name="T91" fmla="*/ 74 h 182"/>
                  <a:gd name="T92" fmla="*/ 142 w 158"/>
                  <a:gd name="T93" fmla="*/ 84 h 182"/>
                  <a:gd name="T94" fmla="*/ 146 w 158"/>
                  <a:gd name="T95" fmla="*/ 88 h 182"/>
                  <a:gd name="T96" fmla="*/ 142 w 158"/>
                  <a:gd name="T97" fmla="*/ 84 h 182"/>
                  <a:gd name="T98" fmla="*/ 150 w 158"/>
                  <a:gd name="T99" fmla="*/ 114 h 182"/>
                  <a:gd name="T100" fmla="*/ 146 w 158"/>
                  <a:gd name="T101" fmla="*/ 11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 h="182">
                    <a:moveTo>
                      <a:pt x="72" y="144"/>
                    </a:moveTo>
                    <a:lnTo>
                      <a:pt x="68" y="144"/>
                    </a:lnTo>
                    <a:lnTo>
                      <a:pt x="68" y="148"/>
                    </a:lnTo>
                    <a:lnTo>
                      <a:pt x="64" y="148"/>
                    </a:lnTo>
                    <a:lnTo>
                      <a:pt x="60" y="148"/>
                    </a:lnTo>
                    <a:lnTo>
                      <a:pt x="60" y="144"/>
                    </a:lnTo>
                    <a:lnTo>
                      <a:pt x="56" y="144"/>
                    </a:lnTo>
                    <a:lnTo>
                      <a:pt x="52" y="144"/>
                    </a:lnTo>
                    <a:lnTo>
                      <a:pt x="50" y="140"/>
                    </a:lnTo>
                    <a:lnTo>
                      <a:pt x="46" y="140"/>
                    </a:lnTo>
                    <a:lnTo>
                      <a:pt x="46" y="136"/>
                    </a:lnTo>
                    <a:lnTo>
                      <a:pt x="42" y="136"/>
                    </a:lnTo>
                    <a:lnTo>
                      <a:pt x="38" y="136"/>
                    </a:lnTo>
                    <a:lnTo>
                      <a:pt x="38" y="134"/>
                    </a:lnTo>
                    <a:lnTo>
                      <a:pt x="34" y="134"/>
                    </a:lnTo>
                    <a:lnTo>
                      <a:pt x="30" y="130"/>
                    </a:lnTo>
                    <a:lnTo>
                      <a:pt x="26" y="130"/>
                    </a:lnTo>
                    <a:lnTo>
                      <a:pt x="22" y="130"/>
                    </a:lnTo>
                    <a:lnTo>
                      <a:pt x="22" y="126"/>
                    </a:lnTo>
                    <a:lnTo>
                      <a:pt x="22" y="122"/>
                    </a:lnTo>
                    <a:lnTo>
                      <a:pt x="22" y="118"/>
                    </a:lnTo>
                    <a:lnTo>
                      <a:pt x="20" y="118"/>
                    </a:lnTo>
                    <a:lnTo>
                      <a:pt x="20" y="114"/>
                    </a:lnTo>
                    <a:lnTo>
                      <a:pt x="20" y="110"/>
                    </a:lnTo>
                    <a:lnTo>
                      <a:pt x="16" y="110"/>
                    </a:lnTo>
                    <a:lnTo>
                      <a:pt x="16" y="108"/>
                    </a:lnTo>
                    <a:lnTo>
                      <a:pt x="16" y="104"/>
                    </a:lnTo>
                    <a:lnTo>
                      <a:pt x="16" y="100"/>
                    </a:lnTo>
                    <a:lnTo>
                      <a:pt x="12" y="100"/>
                    </a:lnTo>
                    <a:lnTo>
                      <a:pt x="8" y="96"/>
                    </a:lnTo>
                    <a:lnTo>
                      <a:pt x="4" y="92"/>
                    </a:lnTo>
                    <a:lnTo>
                      <a:pt x="4" y="88"/>
                    </a:lnTo>
                    <a:lnTo>
                      <a:pt x="4" y="84"/>
                    </a:lnTo>
                    <a:lnTo>
                      <a:pt x="4" y="80"/>
                    </a:lnTo>
                    <a:lnTo>
                      <a:pt x="4" y="78"/>
                    </a:lnTo>
                    <a:lnTo>
                      <a:pt x="4" y="74"/>
                    </a:lnTo>
                    <a:lnTo>
                      <a:pt x="4" y="70"/>
                    </a:lnTo>
                    <a:lnTo>
                      <a:pt x="0" y="70"/>
                    </a:lnTo>
                    <a:lnTo>
                      <a:pt x="0" y="66"/>
                    </a:lnTo>
                    <a:lnTo>
                      <a:pt x="0" y="62"/>
                    </a:lnTo>
                    <a:lnTo>
                      <a:pt x="4" y="62"/>
                    </a:lnTo>
                    <a:lnTo>
                      <a:pt x="4" y="58"/>
                    </a:lnTo>
                    <a:lnTo>
                      <a:pt x="8" y="58"/>
                    </a:lnTo>
                    <a:lnTo>
                      <a:pt x="12" y="54"/>
                    </a:lnTo>
                    <a:lnTo>
                      <a:pt x="16" y="50"/>
                    </a:lnTo>
                    <a:lnTo>
                      <a:pt x="16" y="48"/>
                    </a:lnTo>
                    <a:lnTo>
                      <a:pt x="16" y="44"/>
                    </a:lnTo>
                    <a:lnTo>
                      <a:pt x="20" y="44"/>
                    </a:lnTo>
                    <a:lnTo>
                      <a:pt x="20" y="40"/>
                    </a:lnTo>
                    <a:lnTo>
                      <a:pt x="22" y="40"/>
                    </a:lnTo>
                    <a:lnTo>
                      <a:pt x="22" y="36"/>
                    </a:lnTo>
                    <a:lnTo>
                      <a:pt x="22" y="34"/>
                    </a:lnTo>
                    <a:lnTo>
                      <a:pt x="20" y="34"/>
                    </a:lnTo>
                    <a:lnTo>
                      <a:pt x="16" y="34"/>
                    </a:lnTo>
                    <a:lnTo>
                      <a:pt x="20" y="26"/>
                    </a:lnTo>
                    <a:lnTo>
                      <a:pt x="20" y="22"/>
                    </a:lnTo>
                    <a:lnTo>
                      <a:pt x="22" y="22"/>
                    </a:lnTo>
                    <a:lnTo>
                      <a:pt x="22" y="18"/>
                    </a:lnTo>
                    <a:lnTo>
                      <a:pt x="22" y="14"/>
                    </a:lnTo>
                    <a:lnTo>
                      <a:pt x="22" y="10"/>
                    </a:lnTo>
                    <a:lnTo>
                      <a:pt x="22" y="6"/>
                    </a:lnTo>
                    <a:lnTo>
                      <a:pt x="20" y="6"/>
                    </a:lnTo>
                    <a:lnTo>
                      <a:pt x="20" y="4"/>
                    </a:lnTo>
                    <a:lnTo>
                      <a:pt x="20" y="0"/>
                    </a:lnTo>
                    <a:lnTo>
                      <a:pt x="22" y="0"/>
                    </a:lnTo>
                    <a:lnTo>
                      <a:pt x="26" y="0"/>
                    </a:lnTo>
                    <a:lnTo>
                      <a:pt x="30" y="0"/>
                    </a:lnTo>
                    <a:lnTo>
                      <a:pt x="34" y="0"/>
                    </a:lnTo>
                    <a:lnTo>
                      <a:pt x="46" y="0"/>
                    </a:lnTo>
                    <a:lnTo>
                      <a:pt x="50" y="0"/>
                    </a:lnTo>
                    <a:lnTo>
                      <a:pt x="52" y="0"/>
                    </a:lnTo>
                    <a:lnTo>
                      <a:pt x="56" y="0"/>
                    </a:lnTo>
                    <a:lnTo>
                      <a:pt x="60" y="0"/>
                    </a:lnTo>
                    <a:lnTo>
                      <a:pt x="68" y="0"/>
                    </a:lnTo>
                    <a:lnTo>
                      <a:pt x="76" y="4"/>
                    </a:lnTo>
                    <a:lnTo>
                      <a:pt x="80" y="6"/>
                    </a:lnTo>
                    <a:lnTo>
                      <a:pt x="86" y="10"/>
                    </a:lnTo>
                    <a:lnTo>
                      <a:pt x="90" y="14"/>
                    </a:lnTo>
                    <a:lnTo>
                      <a:pt x="94" y="18"/>
                    </a:lnTo>
                    <a:lnTo>
                      <a:pt x="98" y="18"/>
                    </a:lnTo>
                    <a:lnTo>
                      <a:pt x="98" y="22"/>
                    </a:lnTo>
                    <a:lnTo>
                      <a:pt x="102" y="22"/>
                    </a:lnTo>
                    <a:lnTo>
                      <a:pt x="106" y="26"/>
                    </a:lnTo>
                    <a:lnTo>
                      <a:pt x="112" y="30"/>
                    </a:lnTo>
                    <a:lnTo>
                      <a:pt x="116" y="34"/>
                    </a:lnTo>
                    <a:lnTo>
                      <a:pt x="120" y="34"/>
                    </a:lnTo>
                    <a:lnTo>
                      <a:pt x="120" y="36"/>
                    </a:lnTo>
                    <a:lnTo>
                      <a:pt x="120" y="40"/>
                    </a:lnTo>
                    <a:lnTo>
                      <a:pt x="120" y="44"/>
                    </a:lnTo>
                    <a:lnTo>
                      <a:pt x="124" y="44"/>
                    </a:lnTo>
                    <a:lnTo>
                      <a:pt x="132" y="50"/>
                    </a:lnTo>
                    <a:lnTo>
                      <a:pt x="132" y="54"/>
                    </a:lnTo>
                    <a:lnTo>
                      <a:pt x="136" y="54"/>
                    </a:lnTo>
                    <a:lnTo>
                      <a:pt x="140" y="58"/>
                    </a:lnTo>
                    <a:lnTo>
                      <a:pt x="142" y="62"/>
                    </a:lnTo>
                    <a:lnTo>
                      <a:pt x="142" y="66"/>
                    </a:lnTo>
                    <a:lnTo>
                      <a:pt x="140" y="70"/>
                    </a:lnTo>
                    <a:lnTo>
                      <a:pt x="140" y="74"/>
                    </a:lnTo>
                    <a:lnTo>
                      <a:pt x="140" y="78"/>
                    </a:lnTo>
                    <a:lnTo>
                      <a:pt x="136" y="80"/>
                    </a:lnTo>
                    <a:lnTo>
                      <a:pt x="136" y="84"/>
                    </a:lnTo>
                    <a:lnTo>
                      <a:pt x="136" y="88"/>
                    </a:lnTo>
                    <a:lnTo>
                      <a:pt x="136" y="92"/>
                    </a:lnTo>
                    <a:lnTo>
                      <a:pt x="140" y="92"/>
                    </a:lnTo>
                    <a:lnTo>
                      <a:pt x="142" y="96"/>
                    </a:lnTo>
                    <a:lnTo>
                      <a:pt x="142" y="100"/>
                    </a:lnTo>
                    <a:lnTo>
                      <a:pt x="146" y="100"/>
                    </a:lnTo>
                    <a:lnTo>
                      <a:pt x="146" y="104"/>
                    </a:lnTo>
                    <a:lnTo>
                      <a:pt x="146" y="108"/>
                    </a:lnTo>
                    <a:lnTo>
                      <a:pt x="142" y="108"/>
                    </a:lnTo>
                    <a:lnTo>
                      <a:pt x="142" y="110"/>
                    </a:lnTo>
                    <a:lnTo>
                      <a:pt x="142" y="114"/>
                    </a:lnTo>
                    <a:lnTo>
                      <a:pt x="146" y="114"/>
                    </a:lnTo>
                    <a:lnTo>
                      <a:pt x="146" y="118"/>
                    </a:lnTo>
                    <a:lnTo>
                      <a:pt x="142" y="122"/>
                    </a:lnTo>
                    <a:lnTo>
                      <a:pt x="142" y="126"/>
                    </a:lnTo>
                    <a:lnTo>
                      <a:pt x="142" y="122"/>
                    </a:lnTo>
                    <a:lnTo>
                      <a:pt x="142" y="126"/>
                    </a:lnTo>
                    <a:lnTo>
                      <a:pt x="142" y="130"/>
                    </a:lnTo>
                    <a:lnTo>
                      <a:pt x="142" y="134"/>
                    </a:lnTo>
                    <a:lnTo>
                      <a:pt x="146" y="134"/>
                    </a:lnTo>
                    <a:lnTo>
                      <a:pt x="142" y="134"/>
                    </a:lnTo>
                    <a:lnTo>
                      <a:pt x="146" y="136"/>
                    </a:lnTo>
                    <a:lnTo>
                      <a:pt x="146" y="140"/>
                    </a:lnTo>
                    <a:lnTo>
                      <a:pt x="150" y="144"/>
                    </a:lnTo>
                    <a:lnTo>
                      <a:pt x="150" y="148"/>
                    </a:lnTo>
                    <a:lnTo>
                      <a:pt x="150" y="152"/>
                    </a:lnTo>
                    <a:lnTo>
                      <a:pt x="150" y="156"/>
                    </a:lnTo>
                    <a:lnTo>
                      <a:pt x="154" y="156"/>
                    </a:lnTo>
                    <a:lnTo>
                      <a:pt x="154" y="160"/>
                    </a:lnTo>
                    <a:lnTo>
                      <a:pt x="158" y="160"/>
                    </a:lnTo>
                    <a:lnTo>
                      <a:pt x="158" y="156"/>
                    </a:lnTo>
                    <a:lnTo>
                      <a:pt x="158" y="160"/>
                    </a:lnTo>
                    <a:lnTo>
                      <a:pt x="158" y="164"/>
                    </a:lnTo>
                    <a:lnTo>
                      <a:pt x="154" y="166"/>
                    </a:lnTo>
                    <a:lnTo>
                      <a:pt x="150" y="166"/>
                    </a:lnTo>
                    <a:lnTo>
                      <a:pt x="150" y="170"/>
                    </a:lnTo>
                    <a:lnTo>
                      <a:pt x="146" y="170"/>
                    </a:lnTo>
                    <a:lnTo>
                      <a:pt x="142" y="170"/>
                    </a:lnTo>
                    <a:lnTo>
                      <a:pt x="142" y="174"/>
                    </a:lnTo>
                    <a:lnTo>
                      <a:pt x="140" y="174"/>
                    </a:lnTo>
                    <a:lnTo>
                      <a:pt x="136" y="174"/>
                    </a:lnTo>
                    <a:lnTo>
                      <a:pt x="132" y="178"/>
                    </a:lnTo>
                    <a:lnTo>
                      <a:pt x="128" y="178"/>
                    </a:lnTo>
                    <a:lnTo>
                      <a:pt x="128" y="174"/>
                    </a:lnTo>
                    <a:lnTo>
                      <a:pt x="124" y="174"/>
                    </a:lnTo>
                    <a:lnTo>
                      <a:pt x="124" y="178"/>
                    </a:lnTo>
                    <a:lnTo>
                      <a:pt x="120" y="178"/>
                    </a:lnTo>
                    <a:lnTo>
                      <a:pt x="124" y="178"/>
                    </a:lnTo>
                    <a:lnTo>
                      <a:pt x="124" y="182"/>
                    </a:lnTo>
                    <a:lnTo>
                      <a:pt x="120" y="182"/>
                    </a:lnTo>
                    <a:lnTo>
                      <a:pt x="116" y="182"/>
                    </a:lnTo>
                    <a:lnTo>
                      <a:pt x="112" y="182"/>
                    </a:lnTo>
                    <a:lnTo>
                      <a:pt x="110" y="182"/>
                    </a:lnTo>
                    <a:lnTo>
                      <a:pt x="106" y="182"/>
                    </a:lnTo>
                    <a:lnTo>
                      <a:pt x="102" y="182"/>
                    </a:lnTo>
                    <a:lnTo>
                      <a:pt x="98" y="182"/>
                    </a:lnTo>
                    <a:lnTo>
                      <a:pt x="94" y="178"/>
                    </a:lnTo>
                    <a:lnTo>
                      <a:pt x="90" y="182"/>
                    </a:lnTo>
                    <a:lnTo>
                      <a:pt x="86" y="182"/>
                    </a:lnTo>
                    <a:lnTo>
                      <a:pt x="82" y="182"/>
                    </a:lnTo>
                    <a:lnTo>
                      <a:pt x="82" y="178"/>
                    </a:lnTo>
                    <a:lnTo>
                      <a:pt x="80" y="178"/>
                    </a:lnTo>
                    <a:lnTo>
                      <a:pt x="80" y="174"/>
                    </a:lnTo>
                    <a:lnTo>
                      <a:pt x="76" y="174"/>
                    </a:lnTo>
                    <a:lnTo>
                      <a:pt x="76" y="170"/>
                    </a:lnTo>
                    <a:lnTo>
                      <a:pt x="80" y="166"/>
                    </a:lnTo>
                    <a:lnTo>
                      <a:pt x="80" y="164"/>
                    </a:lnTo>
                    <a:lnTo>
                      <a:pt x="76" y="164"/>
                    </a:lnTo>
                    <a:lnTo>
                      <a:pt x="76" y="160"/>
                    </a:lnTo>
                    <a:lnTo>
                      <a:pt x="76" y="156"/>
                    </a:lnTo>
                    <a:lnTo>
                      <a:pt x="76" y="152"/>
                    </a:lnTo>
                    <a:lnTo>
                      <a:pt x="72" y="152"/>
                    </a:lnTo>
                    <a:lnTo>
                      <a:pt x="72" y="148"/>
                    </a:lnTo>
                    <a:lnTo>
                      <a:pt x="72" y="144"/>
                    </a:lnTo>
                    <a:lnTo>
                      <a:pt x="72" y="144"/>
                    </a:lnTo>
                    <a:lnTo>
                      <a:pt x="72" y="144"/>
                    </a:lnTo>
                    <a:close/>
                    <a:moveTo>
                      <a:pt x="150" y="70"/>
                    </a:moveTo>
                    <a:lnTo>
                      <a:pt x="150" y="66"/>
                    </a:lnTo>
                    <a:lnTo>
                      <a:pt x="150" y="70"/>
                    </a:lnTo>
                    <a:lnTo>
                      <a:pt x="150" y="74"/>
                    </a:lnTo>
                    <a:lnTo>
                      <a:pt x="150" y="78"/>
                    </a:lnTo>
                    <a:lnTo>
                      <a:pt x="146" y="74"/>
                    </a:lnTo>
                    <a:lnTo>
                      <a:pt x="150" y="74"/>
                    </a:lnTo>
                    <a:lnTo>
                      <a:pt x="150" y="70"/>
                    </a:lnTo>
                    <a:lnTo>
                      <a:pt x="150" y="70"/>
                    </a:lnTo>
                    <a:lnTo>
                      <a:pt x="150" y="70"/>
                    </a:lnTo>
                    <a:close/>
                    <a:moveTo>
                      <a:pt x="142" y="84"/>
                    </a:moveTo>
                    <a:lnTo>
                      <a:pt x="142" y="80"/>
                    </a:lnTo>
                    <a:lnTo>
                      <a:pt x="142" y="84"/>
                    </a:lnTo>
                    <a:lnTo>
                      <a:pt x="146" y="84"/>
                    </a:lnTo>
                    <a:lnTo>
                      <a:pt x="146" y="88"/>
                    </a:lnTo>
                    <a:lnTo>
                      <a:pt x="146" y="92"/>
                    </a:lnTo>
                    <a:lnTo>
                      <a:pt x="146" y="88"/>
                    </a:lnTo>
                    <a:lnTo>
                      <a:pt x="142" y="88"/>
                    </a:lnTo>
                    <a:lnTo>
                      <a:pt x="142" y="84"/>
                    </a:lnTo>
                    <a:lnTo>
                      <a:pt x="142" y="84"/>
                    </a:lnTo>
                    <a:lnTo>
                      <a:pt x="142" y="84"/>
                    </a:lnTo>
                    <a:close/>
                    <a:moveTo>
                      <a:pt x="146" y="118"/>
                    </a:moveTo>
                    <a:lnTo>
                      <a:pt x="150" y="114"/>
                    </a:lnTo>
                    <a:lnTo>
                      <a:pt x="150" y="118"/>
                    </a:lnTo>
                    <a:lnTo>
                      <a:pt x="146" y="118"/>
                    </a:lnTo>
                    <a:lnTo>
                      <a:pt x="146" y="118"/>
                    </a:lnTo>
                    <a:lnTo>
                      <a:pt x="146" y="11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1" name="Freeform 171">
                <a:extLst>
                  <a:ext uri="{FF2B5EF4-FFF2-40B4-BE49-F238E27FC236}">
                    <a16:creationId xmlns:a16="http://schemas.microsoft.com/office/drawing/2014/main" id="{71FBF5C2-A9E3-4859-992B-0795677CED4E}"/>
                  </a:ext>
                </a:extLst>
              </p:cNvPr>
              <p:cNvSpPr>
                <a:spLocks/>
              </p:cNvSpPr>
              <p:nvPr/>
            </p:nvSpPr>
            <p:spPr bwMode="auto">
              <a:xfrm>
                <a:off x="5828151" y="4174761"/>
                <a:ext cx="89435" cy="19672"/>
              </a:xfrm>
              <a:custGeom>
                <a:avLst/>
                <a:gdLst>
                  <a:gd name="T0" fmla="*/ 4 w 46"/>
                  <a:gd name="T1" fmla="*/ 6 h 10"/>
                  <a:gd name="T2" fmla="*/ 4 w 46"/>
                  <a:gd name="T3" fmla="*/ 6 h 10"/>
                  <a:gd name="T4" fmla="*/ 4 w 46"/>
                  <a:gd name="T5" fmla="*/ 6 h 10"/>
                  <a:gd name="T6" fmla="*/ 8 w 46"/>
                  <a:gd name="T7" fmla="*/ 10 h 10"/>
                  <a:gd name="T8" fmla="*/ 8 w 46"/>
                  <a:gd name="T9" fmla="*/ 6 h 10"/>
                  <a:gd name="T10" fmla="*/ 12 w 46"/>
                  <a:gd name="T11" fmla="*/ 6 h 10"/>
                  <a:gd name="T12" fmla="*/ 12 w 46"/>
                  <a:gd name="T13" fmla="*/ 6 h 10"/>
                  <a:gd name="T14" fmla="*/ 8 w 46"/>
                  <a:gd name="T15" fmla="*/ 6 h 10"/>
                  <a:gd name="T16" fmla="*/ 12 w 46"/>
                  <a:gd name="T17" fmla="*/ 6 h 10"/>
                  <a:gd name="T18" fmla="*/ 20 w 46"/>
                  <a:gd name="T19" fmla="*/ 6 h 10"/>
                  <a:gd name="T20" fmla="*/ 24 w 46"/>
                  <a:gd name="T21" fmla="*/ 6 h 10"/>
                  <a:gd name="T22" fmla="*/ 24 w 46"/>
                  <a:gd name="T23" fmla="*/ 6 h 10"/>
                  <a:gd name="T24" fmla="*/ 24 w 46"/>
                  <a:gd name="T25" fmla="*/ 2 h 10"/>
                  <a:gd name="T26" fmla="*/ 24 w 46"/>
                  <a:gd name="T27" fmla="*/ 6 h 10"/>
                  <a:gd name="T28" fmla="*/ 20 w 46"/>
                  <a:gd name="T29" fmla="*/ 2 h 10"/>
                  <a:gd name="T30" fmla="*/ 12 w 46"/>
                  <a:gd name="T31" fmla="*/ 6 h 10"/>
                  <a:gd name="T32" fmla="*/ 12 w 46"/>
                  <a:gd name="T33" fmla="*/ 6 h 10"/>
                  <a:gd name="T34" fmla="*/ 8 w 46"/>
                  <a:gd name="T35" fmla="*/ 6 h 10"/>
                  <a:gd name="T36" fmla="*/ 4 w 46"/>
                  <a:gd name="T37" fmla="*/ 6 h 10"/>
                  <a:gd name="T38" fmla="*/ 4 w 46"/>
                  <a:gd name="T39" fmla="*/ 2 h 10"/>
                  <a:gd name="T40" fmla="*/ 12 w 46"/>
                  <a:gd name="T41" fmla="*/ 2 h 10"/>
                  <a:gd name="T42" fmla="*/ 20 w 46"/>
                  <a:gd name="T43" fmla="*/ 2 h 10"/>
                  <a:gd name="T44" fmla="*/ 20 w 46"/>
                  <a:gd name="T45" fmla="*/ 2 h 10"/>
                  <a:gd name="T46" fmla="*/ 20 w 46"/>
                  <a:gd name="T47" fmla="*/ 0 h 10"/>
                  <a:gd name="T48" fmla="*/ 24 w 46"/>
                  <a:gd name="T49" fmla="*/ 0 h 10"/>
                  <a:gd name="T50" fmla="*/ 24 w 46"/>
                  <a:gd name="T51" fmla="*/ 0 h 10"/>
                  <a:gd name="T52" fmla="*/ 26 w 46"/>
                  <a:gd name="T53" fmla="*/ 0 h 10"/>
                  <a:gd name="T54" fmla="*/ 30 w 46"/>
                  <a:gd name="T55" fmla="*/ 0 h 10"/>
                  <a:gd name="T56" fmla="*/ 30 w 46"/>
                  <a:gd name="T57" fmla="*/ 0 h 10"/>
                  <a:gd name="T58" fmla="*/ 30 w 46"/>
                  <a:gd name="T59" fmla="*/ 2 h 10"/>
                  <a:gd name="T60" fmla="*/ 30 w 46"/>
                  <a:gd name="T61" fmla="*/ 2 h 10"/>
                  <a:gd name="T62" fmla="*/ 34 w 46"/>
                  <a:gd name="T63" fmla="*/ 2 h 10"/>
                  <a:gd name="T64" fmla="*/ 34 w 46"/>
                  <a:gd name="T65" fmla="*/ 2 h 10"/>
                  <a:gd name="T66" fmla="*/ 34 w 46"/>
                  <a:gd name="T67" fmla="*/ 2 h 10"/>
                  <a:gd name="T68" fmla="*/ 34 w 46"/>
                  <a:gd name="T69" fmla="*/ 6 h 10"/>
                  <a:gd name="T70" fmla="*/ 38 w 46"/>
                  <a:gd name="T71" fmla="*/ 2 h 10"/>
                  <a:gd name="T72" fmla="*/ 42 w 46"/>
                  <a:gd name="T73" fmla="*/ 2 h 10"/>
                  <a:gd name="T74" fmla="*/ 42 w 46"/>
                  <a:gd name="T75" fmla="*/ 2 h 10"/>
                  <a:gd name="T76" fmla="*/ 46 w 46"/>
                  <a:gd name="T77" fmla="*/ 2 h 10"/>
                  <a:gd name="T78" fmla="*/ 46 w 46"/>
                  <a:gd name="T79" fmla="*/ 6 h 10"/>
                  <a:gd name="T80" fmla="*/ 42 w 46"/>
                  <a:gd name="T81" fmla="*/ 6 h 10"/>
                  <a:gd name="T82" fmla="*/ 42 w 46"/>
                  <a:gd name="T83" fmla="*/ 6 h 10"/>
                  <a:gd name="T84" fmla="*/ 38 w 46"/>
                  <a:gd name="T85" fmla="*/ 10 h 10"/>
                  <a:gd name="T86" fmla="*/ 38 w 46"/>
                  <a:gd name="T87" fmla="*/ 10 h 10"/>
                  <a:gd name="T88" fmla="*/ 34 w 46"/>
                  <a:gd name="T89" fmla="*/ 6 h 10"/>
                  <a:gd name="T90" fmla="*/ 30 w 46"/>
                  <a:gd name="T91" fmla="*/ 6 h 10"/>
                  <a:gd name="T92" fmla="*/ 30 w 46"/>
                  <a:gd name="T93" fmla="*/ 6 h 10"/>
                  <a:gd name="T94" fmla="*/ 26 w 46"/>
                  <a:gd name="T95" fmla="*/ 6 h 10"/>
                  <a:gd name="T96" fmla="*/ 26 w 46"/>
                  <a:gd name="T97" fmla="*/ 2 h 10"/>
                  <a:gd name="T98" fmla="*/ 26 w 46"/>
                  <a:gd name="T99" fmla="*/ 2 h 10"/>
                  <a:gd name="T100" fmla="*/ 24 w 46"/>
                  <a:gd name="T101" fmla="*/ 2 h 10"/>
                  <a:gd name="T102" fmla="*/ 24 w 46"/>
                  <a:gd name="T103" fmla="*/ 6 h 10"/>
                  <a:gd name="T104" fmla="*/ 24 w 46"/>
                  <a:gd name="T105" fmla="*/ 6 h 10"/>
                  <a:gd name="T106" fmla="*/ 20 w 46"/>
                  <a:gd name="T107" fmla="*/ 6 h 10"/>
                  <a:gd name="T108" fmla="*/ 16 w 46"/>
                  <a:gd name="T109" fmla="*/ 10 h 10"/>
                  <a:gd name="T110" fmla="*/ 12 w 46"/>
                  <a:gd name="T111" fmla="*/ 10 h 10"/>
                  <a:gd name="T112" fmla="*/ 0 w 46"/>
                  <a:gd name="T113" fmla="*/ 10 h 10"/>
                  <a:gd name="T114" fmla="*/ 0 w 46"/>
                  <a:gd name="T115" fmla="*/ 6 h 10"/>
                  <a:gd name="T116" fmla="*/ 0 w 46"/>
                  <a:gd name="T117" fmla="*/ 6 h 10"/>
                  <a:gd name="T118" fmla="*/ 4 w 46"/>
                  <a:gd name="T119" fmla="*/ 2 h 10"/>
                  <a:gd name="T120" fmla="*/ 4 w 46"/>
                  <a:gd name="T1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10">
                    <a:moveTo>
                      <a:pt x="4" y="6"/>
                    </a:moveTo>
                    <a:lnTo>
                      <a:pt x="4" y="6"/>
                    </a:lnTo>
                    <a:lnTo>
                      <a:pt x="4" y="6"/>
                    </a:lnTo>
                    <a:lnTo>
                      <a:pt x="4" y="6"/>
                    </a:lnTo>
                    <a:lnTo>
                      <a:pt x="4" y="6"/>
                    </a:lnTo>
                    <a:lnTo>
                      <a:pt x="4" y="6"/>
                    </a:lnTo>
                    <a:lnTo>
                      <a:pt x="4" y="6"/>
                    </a:lnTo>
                    <a:lnTo>
                      <a:pt x="4" y="6"/>
                    </a:lnTo>
                    <a:lnTo>
                      <a:pt x="4" y="6"/>
                    </a:lnTo>
                    <a:lnTo>
                      <a:pt x="4" y="6"/>
                    </a:lnTo>
                    <a:lnTo>
                      <a:pt x="4" y="6"/>
                    </a:lnTo>
                    <a:lnTo>
                      <a:pt x="8" y="10"/>
                    </a:lnTo>
                    <a:lnTo>
                      <a:pt x="8" y="6"/>
                    </a:lnTo>
                    <a:lnTo>
                      <a:pt x="8" y="6"/>
                    </a:lnTo>
                    <a:lnTo>
                      <a:pt x="8" y="6"/>
                    </a:lnTo>
                    <a:lnTo>
                      <a:pt x="8" y="6"/>
                    </a:lnTo>
                    <a:lnTo>
                      <a:pt x="12" y="10"/>
                    </a:lnTo>
                    <a:lnTo>
                      <a:pt x="12" y="6"/>
                    </a:lnTo>
                    <a:lnTo>
                      <a:pt x="12" y="6"/>
                    </a:lnTo>
                    <a:lnTo>
                      <a:pt x="12" y="6"/>
                    </a:lnTo>
                    <a:lnTo>
                      <a:pt x="12" y="6"/>
                    </a:lnTo>
                    <a:lnTo>
                      <a:pt x="8" y="6"/>
                    </a:lnTo>
                    <a:lnTo>
                      <a:pt x="8" y="6"/>
                    </a:lnTo>
                    <a:lnTo>
                      <a:pt x="8" y="6"/>
                    </a:lnTo>
                    <a:lnTo>
                      <a:pt x="12" y="6"/>
                    </a:lnTo>
                    <a:lnTo>
                      <a:pt x="12" y="6"/>
                    </a:lnTo>
                    <a:lnTo>
                      <a:pt x="12" y="6"/>
                    </a:lnTo>
                    <a:lnTo>
                      <a:pt x="12" y="6"/>
                    </a:lnTo>
                    <a:lnTo>
                      <a:pt x="16" y="6"/>
                    </a:lnTo>
                    <a:lnTo>
                      <a:pt x="20" y="6"/>
                    </a:lnTo>
                    <a:lnTo>
                      <a:pt x="20" y="2"/>
                    </a:lnTo>
                    <a:lnTo>
                      <a:pt x="20" y="2"/>
                    </a:lnTo>
                    <a:lnTo>
                      <a:pt x="24" y="6"/>
                    </a:lnTo>
                    <a:lnTo>
                      <a:pt x="24" y="6"/>
                    </a:lnTo>
                    <a:lnTo>
                      <a:pt x="24" y="6"/>
                    </a:lnTo>
                    <a:lnTo>
                      <a:pt x="24" y="6"/>
                    </a:lnTo>
                    <a:lnTo>
                      <a:pt x="24" y="2"/>
                    </a:lnTo>
                    <a:lnTo>
                      <a:pt x="24" y="2"/>
                    </a:lnTo>
                    <a:lnTo>
                      <a:pt x="24" y="2"/>
                    </a:lnTo>
                    <a:lnTo>
                      <a:pt x="24" y="6"/>
                    </a:lnTo>
                    <a:lnTo>
                      <a:pt x="24" y="6"/>
                    </a:lnTo>
                    <a:lnTo>
                      <a:pt x="24" y="6"/>
                    </a:lnTo>
                    <a:lnTo>
                      <a:pt x="20" y="2"/>
                    </a:lnTo>
                    <a:lnTo>
                      <a:pt x="20" y="2"/>
                    </a:lnTo>
                    <a:lnTo>
                      <a:pt x="20" y="2"/>
                    </a:lnTo>
                    <a:lnTo>
                      <a:pt x="16" y="2"/>
                    </a:lnTo>
                    <a:lnTo>
                      <a:pt x="16" y="6"/>
                    </a:lnTo>
                    <a:lnTo>
                      <a:pt x="12" y="6"/>
                    </a:lnTo>
                    <a:lnTo>
                      <a:pt x="12" y="6"/>
                    </a:lnTo>
                    <a:lnTo>
                      <a:pt x="12" y="6"/>
                    </a:lnTo>
                    <a:lnTo>
                      <a:pt x="12" y="6"/>
                    </a:lnTo>
                    <a:lnTo>
                      <a:pt x="8" y="6"/>
                    </a:lnTo>
                    <a:lnTo>
                      <a:pt x="8" y="6"/>
                    </a:lnTo>
                    <a:lnTo>
                      <a:pt x="8" y="6"/>
                    </a:lnTo>
                    <a:lnTo>
                      <a:pt x="8" y="6"/>
                    </a:lnTo>
                    <a:lnTo>
                      <a:pt x="4" y="6"/>
                    </a:lnTo>
                    <a:lnTo>
                      <a:pt x="4" y="6"/>
                    </a:lnTo>
                    <a:lnTo>
                      <a:pt x="4" y="6"/>
                    </a:lnTo>
                    <a:lnTo>
                      <a:pt x="4" y="6"/>
                    </a:lnTo>
                    <a:lnTo>
                      <a:pt x="4" y="2"/>
                    </a:lnTo>
                    <a:lnTo>
                      <a:pt x="4" y="2"/>
                    </a:lnTo>
                    <a:lnTo>
                      <a:pt x="12" y="2"/>
                    </a:lnTo>
                    <a:lnTo>
                      <a:pt x="12" y="2"/>
                    </a:lnTo>
                    <a:lnTo>
                      <a:pt x="16" y="2"/>
                    </a:lnTo>
                    <a:lnTo>
                      <a:pt x="20" y="2"/>
                    </a:lnTo>
                    <a:lnTo>
                      <a:pt x="20" y="2"/>
                    </a:lnTo>
                    <a:lnTo>
                      <a:pt x="20" y="2"/>
                    </a:lnTo>
                    <a:lnTo>
                      <a:pt x="20" y="2"/>
                    </a:lnTo>
                    <a:lnTo>
                      <a:pt x="20" y="2"/>
                    </a:lnTo>
                    <a:lnTo>
                      <a:pt x="20" y="0"/>
                    </a:lnTo>
                    <a:lnTo>
                      <a:pt x="20" y="0"/>
                    </a:lnTo>
                    <a:lnTo>
                      <a:pt x="20" y="0"/>
                    </a:lnTo>
                    <a:lnTo>
                      <a:pt x="24" y="0"/>
                    </a:lnTo>
                    <a:lnTo>
                      <a:pt x="24" y="0"/>
                    </a:lnTo>
                    <a:lnTo>
                      <a:pt x="24" y="0"/>
                    </a:lnTo>
                    <a:lnTo>
                      <a:pt x="24" y="0"/>
                    </a:lnTo>
                    <a:lnTo>
                      <a:pt x="24" y="0"/>
                    </a:lnTo>
                    <a:lnTo>
                      <a:pt x="24" y="0"/>
                    </a:lnTo>
                    <a:lnTo>
                      <a:pt x="24" y="0"/>
                    </a:lnTo>
                    <a:lnTo>
                      <a:pt x="26" y="0"/>
                    </a:lnTo>
                    <a:lnTo>
                      <a:pt x="26" y="0"/>
                    </a:lnTo>
                    <a:lnTo>
                      <a:pt x="30" y="0"/>
                    </a:lnTo>
                    <a:lnTo>
                      <a:pt x="30" y="0"/>
                    </a:lnTo>
                    <a:lnTo>
                      <a:pt x="30" y="0"/>
                    </a:lnTo>
                    <a:lnTo>
                      <a:pt x="30" y="0"/>
                    </a:lnTo>
                    <a:lnTo>
                      <a:pt x="30" y="0"/>
                    </a:lnTo>
                    <a:lnTo>
                      <a:pt x="30" y="0"/>
                    </a:lnTo>
                    <a:lnTo>
                      <a:pt x="30" y="2"/>
                    </a:lnTo>
                    <a:lnTo>
                      <a:pt x="30" y="2"/>
                    </a:lnTo>
                    <a:lnTo>
                      <a:pt x="30" y="2"/>
                    </a:lnTo>
                    <a:lnTo>
                      <a:pt x="30" y="2"/>
                    </a:lnTo>
                    <a:lnTo>
                      <a:pt x="30" y="2"/>
                    </a:lnTo>
                    <a:lnTo>
                      <a:pt x="30" y="2"/>
                    </a:lnTo>
                    <a:lnTo>
                      <a:pt x="34" y="2"/>
                    </a:lnTo>
                    <a:lnTo>
                      <a:pt x="34" y="2"/>
                    </a:lnTo>
                    <a:lnTo>
                      <a:pt x="34" y="2"/>
                    </a:lnTo>
                    <a:lnTo>
                      <a:pt x="34" y="2"/>
                    </a:lnTo>
                    <a:lnTo>
                      <a:pt x="34" y="2"/>
                    </a:lnTo>
                    <a:lnTo>
                      <a:pt x="34" y="2"/>
                    </a:lnTo>
                    <a:lnTo>
                      <a:pt x="34" y="2"/>
                    </a:lnTo>
                    <a:lnTo>
                      <a:pt x="34" y="2"/>
                    </a:lnTo>
                    <a:lnTo>
                      <a:pt x="34" y="2"/>
                    </a:lnTo>
                    <a:lnTo>
                      <a:pt x="34" y="2"/>
                    </a:lnTo>
                    <a:lnTo>
                      <a:pt x="34" y="2"/>
                    </a:lnTo>
                    <a:lnTo>
                      <a:pt x="34" y="6"/>
                    </a:lnTo>
                    <a:lnTo>
                      <a:pt x="38" y="6"/>
                    </a:lnTo>
                    <a:lnTo>
                      <a:pt x="38" y="2"/>
                    </a:lnTo>
                    <a:lnTo>
                      <a:pt x="38" y="2"/>
                    </a:lnTo>
                    <a:lnTo>
                      <a:pt x="38" y="2"/>
                    </a:lnTo>
                    <a:lnTo>
                      <a:pt x="38" y="2"/>
                    </a:lnTo>
                    <a:lnTo>
                      <a:pt x="42" y="2"/>
                    </a:lnTo>
                    <a:lnTo>
                      <a:pt x="42" y="2"/>
                    </a:lnTo>
                    <a:lnTo>
                      <a:pt x="42" y="2"/>
                    </a:lnTo>
                    <a:lnTo>
                      <a:pt x="42" y="2"/>
                    </a:lnTo>
                    <a:lnTo>
                      <a:pt x="42" y="2"/>
                    </a:lnTo>
                    <a:lnTo>
                      <a:pt x="42" y="2"/>
                    </a:lnTo>
                    <a:lnTo>
                      <a:pt x="46" y="2"/>
                    </a:lnTo>
                    <a:lnTo>
                      <a:pt x="46" y="6"/>
                    </a:lnTo>
                    <a:lnTo>
                      <a:pt x="46" y="6"/>
                    </a:lnTo>
                    <a:lnTo>
                      <a:pt x="46" y="6"/>
                    </a:lnTo>
                    <a:lnTo>
                      <a:pt x="46" y="6"/>
                    </a:lnTo>
                    <a:lnTo>
                      <a:pt x="42" y="6"/>
                    </a:lnTo>
                    <a:lnTo>
                      <a:pt x="42" y="6"/>
                    </a:lnTo>
                    <a:lnTo>
                      <a:pt x="42" y="6"/>
                    </a:lnTo>
                    <a:lnTo>
                      <a:pt x="42" y="6"/>
                    </a:lnTo>
                    <a:lnTo>
                      <a:pt x="42" y="6"/>
                    </a:lnTo>
                    <a:lnTo>
                      <a:pt x="42" y="6"/>
                    </a:lnTo>
                    <a:lnTo>
                      <a:pt x="38" y="6"/>
                    </a:lnTo>
                    <a:lnTo>
                      <a:pt x="38" y="10"/>
                    </a:lnTo>
                    <a:lnTo>
                      <a:pt x="38" y="10"/>
                    </a:lnTo>
                    <a:lnTo>
                      <a:pt x="38" y="10"/>
                    </a:lnTo>
                    <a:lnTo>
                      <a:pt x="38" y="10"/>
                    </a:lnTo>
                    <a:lnTo>
                      <a:pt x="34" y="10"/>
                    </a:lnTo>
                    <a:lnTo>
                      <a:pt x="34" y="6"/>
                    </a:lnTo>
                    <a:lnTo>
                      <a:pt x="34" y="6"/>
                    </a:lnTo>
                    <a:lnTo>
                      <a:pt x="30" y="6"/>
                    </a:lnTo>
                    <a:lnTo>
                      <a:pt x="30" y="6"/>
                    </a:lnTo>
                    <a:lnTo>
                      <a:pt x="30" y="6"/>
                    </a:lnTo>
                    <a:lnTo>
                      <a:pt x="30" y="6"/>
                    </a:lnTo>
                    <a:lnTo>
                      <a:pt x="30" y="6"/>
                    </a:lnTo>
                    <a:lnTo>
                      <a:pt x="30" y="6"/>
                    </a:lnTo>
                    <a:lnTo>
                      <a:pt x="30" y="6"/>
                    </a:lnTo>
                    <a:lnTo>
                      <a:pt x="26" y="6"/>
                    </a:lnTo>
                    <a:lnTo>
                      <a:pt x="26" y="6"/>
                    </a:lnTo>
                    <a:lnTo>
                      <a:pt x="26" y="2"/>
                    </a:lnTo>
                    <a:lnTo>
                      <a:pt x="26" y="2"/>
                    </a:lnTo>
                    <a:lnTo>
                      <a:pt x="26" y="2"/>
                    </a:lnTo>
                    <a:lnTo>
                      <a:pt x="26" y="2"/>
                    </a:lnTo>
                    <a:lnTo>
                      <a:pt x="26" y="2"/>
                    </a:lnTo>
                    <a:lnTo>
                      <a:pt x="26" y="2"/>
                    </a:lnTo>
                    <a:lnTo>
                      <a:pt x="24" y="2"/>
                    </a:lnTo>
                    <a:lnTo>
                      <a:pt x="24" y="2"/>
                    </a:lnTo>
                    <a:lnTo>
                      <a:pt x="24" y="2"/>
                    </a:lnTo>
                    <a:lnTo>
                      <a:pt x="24" y="6"/>
                    </a:lnTo>
                    <a:lnTo>
                      <a:pt x="24" y="6"/>
                    </a:lnTo>
                    <a:lnTo>
                      <a:pt x="24" y="6"/>
                    </a:lnTo>
                    <a:lnTo>
                      <a:pt x="24" y="6"/>
                    </a:lnTo>
                    <a:lnTo>
                      <a:pt x="24" y="6"/>
                    </a:lnTo>
                    <a:lnTo>
                      <a:pt x="24" y="6"/>
                    </a:lnTo>
                    <a:lnTo>
                      <a:pt x="24" y="6"/>
                    </a:lnTo>
                    <a:lnTo>
                      <a:pt x="24" y="6"/>
                    </a:lnTo>
                    <a:lnTo>
                      <a:pt x="20" y="6"/>
                    </a:lnTo>
                    <a:lnTo>
                      <a:pt x="16" y="6"/>
                    </a:lnTo>
                    <a:lnTo>
                      <a:pt x="16" y="10"/>
                    </a:lnTo>
                    <a:lnTo>
                      <a:pt x="16" y="10"/>
                    </a:lnTo>
                    <a:lnTo>
                      <a:pt x="16" y="10"/>
                    </a:lnTo>
                    <a:lnTo>
                      <a:pt x="16" y="10"/>
                    </a:lnTo>
                    <a:lnTo>
                      <a:pt x="12" y="10"/>
                    </a:lnTo>
                    <a:lnTo>
                      <a:pt x="4" y="10"/>
                    </a:lnTo>
                    <a:lnTo>
                      <a:pt x="4" y="10"/>
                    </a:lnTo>
                    <a:lnTo>
                      <a:pt x="0" y="10"/>
                    </a:lnTo>
                    <a:lnTo>
                      <a:pt x="0" y="10"/>
                    </a:lnTo>
                    <a:lnTo>
                      <a:pt x="0" y="6"/>
                    </a:lnTo>
                    <a:lnTo>
                      <a:pt x="0" y="6"/>
                    </a:lnTo>
                    <a:lnTo>
                      <a:pt x="0" y="6"/>
                    </a:lnTo>
                    <a:lnTo>
                      <a:pt x="0" y="6"/>
                    </a:lnTo>
                    <a:lnTo>
                      <a:pt x="0" y="6"/>
                    </a:lnTo>
                    <a:lnTo>
                      <a:pt x="4" y="6"/>
                    </a:lnTo>
                    <a:lnTo>
                      <a:pt x="4" y="6"/>
                    </a:lnTo>
                    <a:lnTo>
                      <a:pt x="4" y="2"/>
                    </a:lnTo>
                    <a:lnTo>
                      <a:pt x="4" y="2"/>
                    </a:lnTo>
                    <a:lnTo>
                      <a:pt x="4" y="6"/>
                    </a:lnTo>
                    <a:lnTo>
                      <a:pt x="4" y="6"/>
                    </a:lnTo>
                    <a:lnTo>
                      <a:pt x="4" y="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2" name="Freeform 172">
                <a:extLst>
                  <a:ext uri="{FF2B5EF4-FFF2-40B4-BE49-F238E27FC236}">
                    <a16:creationId xmlns:a16="http://schemas.microsoft.com/office/drawing/2014/main" id="{F8CDE86A-9BD8-4814-B5D4-FE0D7360D32D}"/>
                  </a:ext>
                </a:extLst>
              </p:cNvPr>
              <p:cNvSpPr>
                <a:spLocks/>
              </p:cNvSpPr>
              <p:nvPr/>
            </p:nvSpPr>
            <p:spPr bwMode="auto">
              <a:xfrm>
                <a:off x="6286993" y="4261317"/>
                <a:ext cx="58328" cy="177048"/>
              </a:xfrm>
              <a:custGeom>
                <a:avLst/>
                <a:gdLst>
                  <a:gd name="T0" fmla="*/ 26 w 30"/>
                  <a:gd name="T1" fmla="*/ 68 h 90"/>
                  <a:gd name="T2" fmla="*/ 26 w 30"/>
                  <a:gd name="T3" fmla="*/ 74 h 90"/>
                  <a:gd name="T4" fmla="*/ 26 w 30"/>
                  <a:gd name="T5" fmla="*/ 78 h 90"/>
                  <a:gd name="T6" fmla="*/ 26 w 30"/>
                  <a:gd name="T7" fmla="*/ 78 h 90"/>
                  <a:gd name="T8" fmla="*/ 30 w 30"/>
                  <a:gd name="T9" fmla="*/ 82 h 90"/>
                  <a:gd name="T10" fmla="*/ 26 w 30"/>
                  <a:gd name="T11" fmla="*/ 86 h 90"/>
                  <a:gd name="T12" fmla="*/ 26 w 30"/>
                  <a:gd name="T13" fmla="*/ 86 h 90"/>
                  <a:gd name="T14" fmla="*/ 24 w 30"/>
                  <a:gd name="T15" fmla="*/ 86 h 90"/>
                  <a:gd name="T16" fmla="*/ 20 w 30"/>
                  <a:gd name="T17" fmla="*/ 86 h 90"/>
                  <a:gd name="T18" fmla="*/ 16 w 30"/>
                  <a:gd name="T19" fmla="*/ 82 h 90"/>
                  <a:gd name="T20" fmla="*/ 16 w 30"/>
                  <a:gd name="T21" fmla="*/ 82 h 90"/>
                  <a:gd name="T22" fmla="*/ 16 w 30"/>
                  <a:gd name="T23" fmla="*/ 78 h 90"/>
                  <a:gd name="T24" fmla="*/ 12 w 30"/>
                  <a:gd name="T25" fmla="*/ 78 h 90"/>
                  <a:gd name="T26" fmla="*/ 12 w 30"/>
                  <a:gd name="T27" fmla="*/ 70 h 90"/>
                  <a:gd name="T28" fmla="*/ 12 w 30"/>
                  <a:gd name="T29" fmla="*/ 68 h 90"/>
                  <a:gd name="T30" fmla="*/ 12 w 30"/>
                  <a:gd name="T31" fmla="*/ 64 h 90"/>
                  <a:gd name="T32" fmla="*/ 12 w 30"/>
                  <a:gd name="T33" fmla="*/ 64 h 90"/>
                  <a:gd name="T34" fmla="*/ 12 w 30"/>
                  <a:gd name="T35" fmla="*/ 52 h 90"/>
                  <a:gd name="T36" fmla="*/ 16 w 30"/>
                  <a:gd name="T37" fmla="*/ 48 h 90"/>
                  <a:gd name="T38" fmla="*/ 12 w 30"/>
                  <a:gd name="T39" fmla="*/ 48 h 90"/>
                  <a:gd name="T40" fmla="*/ 8 w 30"/>
                  <a:gd name="T41" fmla="*/ 42 h 90"/>
                  <a:gd name="T42" fmla="*/ 12 w 30"/>
                  <a:gd name="T43" fmla="*/ 42 h 90"/>
                  <a:gd name="T44" fmla="*/ 12 w 30"/>
                  <a:gd name="T45" fmla="*/ 38 h 90"/>
                  <a:gd name="T46" fmla="*/ 12 w 30"/>
                  <a:gd name="T47" fmla="*/ 30 h 90"/>
                  <a:gd name="T48" fmla="*/ 12 w 30"/>
                  <a:gd name="T49" fmla="*/ 30 h 90"/>
                  <a:gd name="T50" fmla="*/ 8 w 30"/>
                  <a:gd name="T51" fmla="*/ 30 h 90"/>
                  <a:gd name="T52" fmla="*/ 8 w 30"/>
                  <a:gd name="T53" fmla="*/ 26 h 90"/>
                  <a:gd name="T54" fmla="*/ 12 w 30"/>
                  <a:gd name="T55" fmla="*/ 18 h 90"/>
                  <a:gd name="T56" fmla="*/ 8 w 30"/>
                  <a:gd name="T57" fmla="*/ 18 h 90"/>
                  <a:gd name="T58" fmla="*/ 8 w 30"/>
                  <a:gd name="T59" fmla="*/ 16 h 90"/>
                  <a:gd name="T60" fmla="*/ 4 w 30"/>
                  <a:gd name="T61" fmla="*/ 12 h 90"/>
                  <a:gd name="T62" fmla="*/ 4 w 30"/>
                  <a:gd name="T63" fmla="*/ 8 h 90"/>
                  <a:gd name="T64" fmla="*/ 4 w 30"/>
                  <a:gd name="T65" fmla="*/ 4 h 90"/>
                  <a:gd name="T66" fmla="*/ 4 w 30"/>
                  <a:gd name="T67" fmla="*/ 4 h 90"/>
                  <a:gd name="T68" fmla="*/ 4 w 30"/>
                  <a:gd name="T69" fmla="*/ 0 h 90"/>
                  <a:gd name="T70" fmla="*/ 12 w 30"/>
                  <a:gd name="T71" fmla="*/ 4 h 90"/>
                  <a:gd name="T72" fmla="*/ 12 w 30"/>
                  <a:gd name="T73" fmla="*/ 4 h 90"/>
                  <a:gd name="T74" fmla="*/ 16 w 30"/>
                  <a:gd name="T75" fmla="*/ 4 h 90"/>
                  <a:gd name="T76" fmla="*/ 16 w 30"/>
                  <a:gd name="T77" fmla="*/ 8 h 90"/>
                  <a:gd name="T78" fmla="*/ 16 w 30"/>
                  <a:gd name="T79" fmla="*/ 12 h 90"/>
                  <a:gd name="T80" fmla="*/ 16 w 30"/>
                  <a:gd name="T81" fmla="*/ 12 h 90"/>
                  <a:gd name="T82" fmla="*/ 20 w 30"/>
                  <a:gd name="T83" fmla="*/ 18 h 90"/>
                  <a:gd name="T84" fmla="*/ 24 w 30"/>
                  <a:gd name="T85" fmla="*/ 22 h 90"/>
                  <a:gd name="T86" fmla="*/ 24 w 30"/>
                  <a:gd name="T87" fmla="*/ 30 h 90"/>
                  <a:gd name="T88" fmla="*/ 24 w 30"/>
                  <a:gd name="T89" fmla="*/ 30 h 90"/>
                  <a:gd name="T90" fmla="*/ 26 w 30"/>
                  <a:gd name="T91" fmla="*/ 34 h 90"/>
                  <a:gd name="T92" fmla="*/ 26 w 30"/>
                  <a:gd name="T93" fmla="*/ 34 h 90"/>
                  <a:gd name="T94" fmla="*/ 26 w 30"/>
                  <a:gd name="T95" fmla="*/ 42 h 90"/>
                  <a:gd name="T96" fmla="*/ 26 w 30"/>
                  <a:gd name="T97" fmla="*/ 48 h 90"/>
                  <a:gd name="T98" fmla="*/ 26 w 30"/>
                  <a:gd name="T99" fmla="*/ 6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90">
                    <a:moveTo>
                      <a:pt x="26" y="64"/>
                    </a:moveTo>
                    <a:lnTo>
                      <a:pt x="26" y="64"/>
                    </a:lnTo>
                    <a:lnTo>
                      <a:pt x="26" y="64"/>
                    </a:lnTo>
                    <a:lnTo>
                      <a:pt x="26" y="68"/>
                    </a:lnTo>
                    <a:lnTo>
                      <a:pt x="26" y="68"/>
                    </a:lnTo>
                    <a:lnTo>
                      <a:pt x="26" y="70"/>
                    </a:lnTo>
                    <a:lnTo>
                      <a:pt x="26" y="70"/>
                    </a:lnTo>
                    <a:lnTo>
                      <a:pt x="26" y="74"/>
                    </a:lnTo>
                    <a:lnTo>
                      <a:pt x="26" y="74"/>
                    </a:lnTo>
                    <a:lnTo>
                      <a:pt x="26" y="74"/>
                    </a:lnTo>
                    <a:lnTo>
                      <a:pt x="26" y="74"/>
                    </a:lnTo>
                    <a:lnTo>
                      <a:pt x="26" y="78"/>
                    </a:lnTo>
                    <a:lnTo>
                      <a:pt x="26" y="78"/>
                    </a:lnTo>
                    <a:lnTo>
                      <a:pt x="26" y="78"/>
                    </a:lnTo>
                    <a:lnTo>
                      <a:pt x="26" y="78"/>
                    </a:lnTo>
                    <a:lnTo>
                      <a:pt x="26" y="78"/>
                    </a:lnTo>
                    <a:lnTo>
                      <a:pt x="26" y="78"/>
                    </a:lnTo>
                    <a:lnTo>
                      <a:pt x="26" y="78"/>
                    </a:lnTo>
                    <a:lnTo>
                      <a:pt x="30" y="82"/>
                    </a:lnTo>
                    <a:lnTo>
                      <a:pt x="30" y="82"/>
                    </a:lnTo>
                    <a:lnTo>
                      <a:pt x="30" y="86"/>
                    </a:lnTo>
                    <a:lnTo>
                      <a:pt x="30" y="86"/>
                    </a:lnTo>
                    <a:lnTo>
                      <a:pt x="30" y="86"/>
                    </a:lnTo>
                    <a:lnTo>
                      <a:pt x="26" y="86"/>
                    </a:lnTo>
                    <a:lnTo>
                      <a:pt x="26" y="86"/>
                    </a:lnTo>
                    <a:lnTo>
                      <a:pt x="26" y="86"/>
                    </a:lnTo>
                    <a:lnTo>
                      <a:pt x="26" y="86"/>
                    </a:lnTo>
                    <a:lnTo>
                      <a:pt x="26" y="86"/>
                    </a:lnTo>
                    <a:lnTo>
                      <a:pt x="26" y="86"/>
                    </a:lnTo>
                    <a:lnTo>
                      <a:pt x="24" y="86"/>
                    </a:lnTo>
                    <a:lnTo>
                      <a:pt x="24" y="86"/>
                    </a:lnTo>
                    <a:lnTo>
                      <a:pt x="24" y="86"/>
                    </a:lnTo>
                    <a:lnTo>
                      <a:pt x="24" y="90"/>
                    </a:lnTo>
                    <a:lnTo>
                      <a:pt x="24" y="86"/>
                    </a:lnTo>
                    <a:lnTo>
                      <a:pt x="24" y="86"/>
                    </a:lnTo>
                    <a:lnTo>
                      <a:pt x="20" y="86"/>
                    </a:lnTo>
                    <a:lnTo>
                      <a:pt x="20" y="86"/>
                    </a:lnTo>
                    <a:lnTo>
                      <a:pt x="20" y="86"/>
                    </a:lnTo>
                    <a:lnTo>
                      <a:pt x="20" y="82"/>
                    </a:lnTo>
                    <a:lnTo>
                      <a:pt x="16" y="82"/>
                    </a:lnTo>
                    <a:lnTo>
                      <a:pt x="16" y="82"/>
                    </a:lnTo>
                    <a:lnTo>
                      <a:pt x="16" y="82"/>
                    </a:lnTo>
                    <a:lnTo>
                      <a:pt x="16" y="82"/>
                    </a:lnTo>
                    <a:lnTo>
                      <a:pt x="16" y="82"/>
                    </a:lnTo>
                    <a:lnTo>
                      <a:pt x="16" y="82"/>
                    </a:lnTo>
                    <a:lnTo>
                      <a:pt x="16" y="78"/>
                    </a:lnTo>
                    <a:lnTo>
                      <a:pt x="16" y="78"/>
                    </a:lnTo>
                    <a:lnTo>
                      <a:pt x="16" y="78"/>
                    </a:lnTo>
                    <a:lnTo>
                      <a:pt x="16" y="78"/>
                    </a:lnTo>
                    <a:lnTo>
                      <a:pt x="12" y="78"/>
                    </a:lnTo>
                    <a:lnTo>
                      <a:pt x="12" y="78"/>
                    </a:lnTo>
                    <a:lnTo>
                      <a:pt x="12" y="78"/>
                    </a:lnTo>
                    <a:lnTo>
                      <a:pt x="12" y="78"/>
                    </a:lnTo>
                    <a:lnTo>
                      <a:pt x="12" y="74"/>
                    </a:lnTo>
                    <a:lnTo>
                      <a:pt x="12" y="74"/>
                    </a:lnTo>
                    <a:lnTo>
                      <a:pt x="12" y="70"/>
                    </a:lnTo>
                    <a:lnTo>
                      <a:pt x="12" y="70"/>
                    </a:lnTo>
                    <a:lnTo>
                      <a:pt x="12" y="68"/>
                    </a:lnTo>
                    <a:lnTo>
                      <a:pt x="12" y="68"/>
                    </a:lnTo>
                    <a:lnTo>
                      <a:pt x="12" y="68"/>
                    </a:lnTo>
                    <a:lnTo>
                      <a:pt x="12" y="68"/>
                    </a:lnTo>
                    <a:lnTo>
                      <a:pt x="12" y="68"/>
                    </a:lnTo>
                    <a:lnTo>
                      <a:pt x="12" y="68"/>
                    </a:lnTo>
                    <a:lnTo>
                      <a:pt x="12" y="64"/>
                    </a:lnTo>
                    <a:lnTo>
                      <a:pt x="12" y="64"/>
                    </a:lnTo>
                    <a:lnTo>
                      <a:pt x="12" y="64"/>
                    </a:lnTo>
                    <a:lnTo>
                      <a:pt x="12" y="64"/>
                    </a:lnTo>
                    <a:lnTo>
                      <a:pt x="12" y="64"/>
                    </a:lnTo>
                    <a:lnTo>
                      <a:pt x="12" y="60"/>
                    </a:lnTo>
                    <a:lnTo>
                      <a:pt x="12" y="56"/>
                    </a:lnTo>
                    <a:lnTo>
                      <a:pt x="12" y="52"/>
                    </a:lnTo>
                    <a:lnTo>
                      <a:pt x="12" y="52"/>
                    </a:lnTo>
                    <a:lnTo>
                      <a:pt x="12" y="52"/>
                    </a:lnTo>
                    <a:lnTo>
                      <a:pt x="16" y="52"/>
                    </a:lnTo>
                    <a:lnTo>
                      <a:pt x="16" y="52"/>
                    </a:lnTo>
                    <a:lnTo>
                      <a:pt x="16" y="48"/>
                    </a:lnTo>
                    <a:lnTo>
                      <a:pt x="16" y="48"/>
                    </a:lnTo>
                    <a:lnTo>
                      <a:pt x="16" y="48"/>
                    </a:lnTo>
                    <a:lnTo>
                      <a:pt x="12" y="48"/>
                    </a:lnTo>
                    <a:lnTo>
                      <a:pt x="12" y="48"/>
                    </a:lnTo>
                    <a:lnTo>
                      <a:pt x="12" y="44"/>
                    </a:lnTo>
                    <a:lnTo>
                      <a:pt x="12" y="44"/>
                    </a:lnTo>
                    <a:lnTo>
                      <a:pt x="12" y="44"/>
                    </a:lnTo>
                    <a:lnTo>
                      <a:pt x="8" y="42"/>
                    </a:lnTo>
                    <a:lnTo>
                      <a:pt x="8" y="42"/>
                    </a:lnTo>
                    <a:lnTo>
                      <a:pt x="12" y="42"/>
                    </a:lnTo>
                    <a:lnTo>
                      <a:pt x="12" y="42"/>
                    </a:lnTo>
                    <a:lnTo>
                      <a:pt x="12" y="42"/>
                    </a:lnTo>
                    <a:lnTo>
                      <a:pt x="12" y="42"/>
                    </a:lnTo>
                    <a:lnTo>
                      <a:pt x="12" y="42"/>
                    </a:lnTo>
                    <a:lnTo>
                      <a:pt x="12" y="38"/>
                    </a:lnTo>
                    <a:lnTo>
                      <a:pt x="12" y="38"/>
                    </a:lnTo>
                    <a:lnTo>
                      <a:pt x="12" y="34"/>
                    </a:lnTo>
                    <a:lnTo>
                      <a:pt x="12" y="34"/>
                    </a:lnTo>
                    <a:lnTo>
                      <a:pt x="12" y="34"/>
                    </a:lnTo>
                    <a:lnTo>
                      <a:pt x="12" y="30"/>
                    </a:lnTo>
                    <a:lnTo>
                      <a:pt x="12" y="30"/>
                    </a:lnTo>
                    <a:lnTo>
                      <a:pt x="12" y="30"/>
                    </a:lnTo>
                    <a:lnTo>
                      <a:pt x="12" y="30"/>
                    </a:lnTo>
                    <a:lnTo>
                      <a:pt x="12" y="30"/>
                    </a:lnTo>
                    <a:lnTo>
                      <a:pt x="8" y="30"/>
                    </a:lnTo>
                    <a:lnTo>
                      <a:pt x="8" y="30"/>
                    </a:lnTo>
                    <a:lnTo>
                      <a:pt x="8" y="30"/>
                    </a:lnTo>
                    <a:lnTo>
                      <a:pt x="8" y="30"/>
                    </a:lnTo>
                    <a:lnTo>
                      <a:pt x="8" y="30"/>
                    </a:lnTo>
                    <a:lnTo>
                      <a:pt x="8" y="30"/>
                    </a:lnTo>
                    <a:lnTo>
                      <a:pt x="8" y="30"/>
                    </a:lnTo>
                    <a:lnTo>
                      <a:pt x="8" y="26"/>
                    </a:lnTo>
                    <a:lnTo>
                      <a:pt x="8" y="26"/>
                    </a:lnTo>
                    <a:lnTo>
                      <a:pt x="8" y="18"/>
                    </a:lnTo>
                    <a:lnTo>
                      <a:pt x="12" y="18"/>
                    </a:lnTo>
                    <a:lnTo>
                      <a:pt x="12" y="18"/>
                    </a:lnTo>
                    <a:lnTo>
                      <a:pt x="8" y="18"/>
                    </a:lnTo>
                    <a:lnTo>
                      <a:pt x="8" y="18"/>
                    </a:lnTo>
                    <a:lnTo>
                      <a:pt x="8" y="18"/>
                    </a:lnTo>
                    <a:lnTo>
                      <a:pt x="8" y="18"/>
                    </a:lnTo>
                    <a:lnTo>
                      <a:pt x="8" y="16"/>
                    </a:lnTo>
                    <a:lnTo>
                      <a:pt x="8" y="16"/>
                    </a:lnTo>
                    <a:lnTo>
                      <a:pt x="8" y="16"/>
                    </a:lnTo>
                    <a:lnTo>
                      <a:pt x="8" y="16"/>
                    </a:lnTo>
                    <a:lnTo>
                      <a:pt x="4" y="12"/>
                    </a:lnTo>
                    <a:lnTo>
                      <a:pt x="4" y="12"/>
                    </a:lnTo>
                    <a:lnTo>
                      <a:pt x="4" y="12"/>
                    </a:lnTo>
                    <a:lnTo>
                      <a:pt x="4" y="12"/>
                    </a:lnTo>
                    <a:lnTo>
                      <a:pt x="4" y="12"/>
                    </a:lnTo>
                    <a:lnTo>
                      <a:pt x="4" y="8"/>
                    </a:lnTo>
                    <a:lnTo>
                      <a:pt x="4" y="8"/>
                    </a:lnTo>
                    <a:lnTo>
                      <a:pt x="4" y="8"/>
                    </a:lnTo>
                    <a:lnTo>
                      <a:pt x="4" y="8"/>
                    </a:lnTo>
                    <a:lnTo>
                      <a:pt x="4" y="4"/>
                    </a:lnTo>
                    <a:lnTo>
                      <a:pt x="4" y="4"/>
                    </a:lnTo>
                    <a:lnTo>
                      <a:pt x="4" y="4"/>
                    </a:lnTo>
                    <a:lnTo>
                      <a:pt x="4" y="0"/>
                    </a:lnTo>
                    <a:lnTo>
                      <a:pt x="4" y="0"/>
                    </a:lnTo>
                    <a:lnTo>
                      <a:pt x="4" y="4"/>
                    </a:lnTo>
                    <a:lnTo>
                      <a:pt x="4" y="4"/>
                    </a:lnTo>
                    <a:lnTo>
                      <a:pt x="0" y="0"/>
                    </a:lnTo>
                    <a:lnTo>
                      <a:pt x="0" y="0"/>
                    </a:lnTo>
                    <a:lnTo>
                      <a:pt x="0" y="0"/>
                    </a:lnTo>
                    <a:lnTo>
                      <a:pt x="4" y="0"/>
                    </a:lnTo>
                    <a:lnTo>
                      <a:pt x="4" y="0"/>
                    </a:lnTo>
                    <a:lnTo>
                      <a:pt x="8" y="4"/>
                    </a:lnTo>
                    <a:lnTo>
                      <a:pt x="8" y="4"/>
                    </a:lnTo>
                    <a:lnTo>
                      <a:pt x="12" y="4"/>
                    </a:lnTo>
                    <a:lnTo>
                      <a:pt x="12" y="4"/>
                    </a:lnTo>
                    <a:lnTo>
                      <a:pt x="12" y="4"/>
                    </a:lnTo>
                    <a:lnTo>
                      <a:pt x="12" y="4"/>
                    </a:lnTo>
                    <a:lnTo>
                      <a:pt x="12" y="4"/>
                    </a:lnTo>
                    <a:lnTo>
                      <a:pt x="16" y="4"/>
                    </a:lnTo>
                    <a:lnTo>
                      <a:pt x="16" y="4"/>
                    </a:lnTo>
                    <a:lnTo>
                      <a:pt x="16" y="4"/>
                    </a:lnTo>
                    <a:lnTo>
                      <a:pt x="16" y="4"/>
                    </a:lnTo>
                    <a:lnTo>
                      <a:pt x="16" y="4"/>
                    </a:lnTo>
                    <a:lnTo>
                      <a:pt x="16" y="8"/>
                    </a:lnTo>
                    <a:lnTo>
                      <a:pt x="16" y="8"/>
                    </a:lnTo>
                    <a:lnTo>
                      <a:pt x="16" y="8"/>
                    </a:lnTo>
                    <a:lnTo>
                      <a:pt x="16" y="8"/>
                    </a:lnTo>
                    <a:lnTo>
                      <a:pt x="16" y="8"/>
                    </a:lnTo>
                    <a:lnTo>
                      <a:pt x="16" y="8"/>
                    </a:lnTo>
                    <a:lnTo>
                      <a:pt x="16" y="12"/>
                    </a:lnTo>
                    <a:lnTo>
                      <a:pt x="16" y="12"/>
                    </a:lnTo>
                    <a:lnTo>
                      <a:pt x="16" y="12"/>
                    </a:lnTo>
                    <a:lnTo>
                      <a:pt x="16" y="12"/>
                    </a:lnTo>
                    <a:lnTo>
                      <a:pt x="16" y="12"/>
                    </a:lnTo>
                    <a:lnTo>
                      <a:pt x="16" y="16"/>
                    </a:lnTo>
                    <a:lnTo>
                      <a:pt x="20" y="18"/>
                    </a:lnTo>
                    <a:lnTo>
                      <a:pt x="20" y="18"/>
                    </a:lnTo>
                    <a:lnTo>
                      <a:pt x="20" y="18"/>
                    </a:lnTo>
                    <a:lnTo>
                      <a:pt x="24" y="18"/>
                    </a:lnTo>
                    <a:lnTo>
                      <a:pt x="24" y="18"/>
                    </a:lnTo>
                    <a:lnTo>
                      <a:pt x="24" y="22"/>
                    </a:lnTo>
                    <a:lnTo>
                      <a:pt x="24" y="22"/>
                    </a:lnTo>
                    <a:lnTo>
                      <a:pt x="24" y="26"/>
                    </a:lnTo>
                    <a:lnTo>
                      <a:pt x="24" y="26"/>
                    </a:lnTo>
                    <a:lnTo>
                      <a:pt x="24" y="30"/>
                    </a:lnTo>
                    <a:lnTo>
                      <a:pt x="24" y="30"/>
                    </a:lnTo>
                    <a:lnTo>
                      <a:pt x="24" y="30"/>
                    </a:lnTo>
                    <a:lnTo>
                      <a:pt x="24" y="30"/>
                    </a:lnTo>
                    <a:lnTo>
                      <a:pt x="24" y="30"/>
                    </a:lnTo>
                    <a:lnTo>
                      <a:pt x="24" y="30"/>
                    </a:lnTo>
                    <a:lnTo>
                      <a:pt x="24" y="34"/>
                    </a:lnTo>
                    <a:lnTo>
                      <a:pt x="24" y="34"/>
                    </a:lnTo>
                    <a:lnTo>
                      <a:pt x="24" y="34"/>
                    </a:lnTo>
                    <a:lnTo>
                      <a:pt x="26" y="34"/>
                    </a:lnTo>
                    <a:lnTo>
                      <a:pt x="26" y="34"/>
                    </a:lnTo>
                    <a:lnTo>
                      <a:pt x="26" y="34"/>
                    </a:lnTo>
                    <a:lnTo>
                      <a:pt x="26" y="34"/>
                    </a:lnTo>
                    <a:lnTo>
                      <a:pt x="26" y="34"/>
                    </a:lnTo>
                    <a:lnTo>
                      <a:pt x="26" y="38"/>
                    </a:lnTo>
                    <a:lnTo>
                      <a:pt x="26" y="38"/>
                    </a:lnTo>
                    <a:lnTo>
                      <a:pt x="26" y="42"/>
                    </a:lnTo>
                    <a:lnTo>
                      <a:pt x="26" y="42"/>
                    </a:lnTo>
                    <a:lnTo>
                      <a:pt x="26" y="44"/>
                    </a:lnTo>
                    <a:lnTo>
                      <a:pt x="26" y="48"/>
                    </a:lnTo>
                    <a:lnTo>
                      <a:pt x="26" y="48"/>
                    </a:lnTo>
                    <a:lnTo>
                      <a:pt x="26" y="48"/>
                    </a:lnTo>
                    <a:lnTo>
                      <a:pt x="26" y="56"/>
                    </a:lnTo>
                    <a:lnTo>
                      <a:pt x="26" y="60"/>
                    </a:lnTo>
                    <a:lnTo>
                      <a:pt x="26" y="64"/>
                    </a:lnTo>
                    <a:lnTo>
                      <a:pt x="26" y="64"/>
                    </a:lnTo>
                    <a:lnTo>
                      <a:pt x="26" y="64"/>
                    </a:lnTo>
                    <a:lnTo>
                      <a:pt x="26" y="64"/>
                    </a:lnTo>
                    <a:lnTo>
                      <a:pt x="26" y="6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3" name="Freeform 173">
                <a:extLst>
                  <a:ext uri="{FF2B5EF4-FFF2-40B4-BE49-F238E27FC236}">
                    <a16:creationId xmlns:a16="http://schemas.microsoft.com/office/drawing/2014/main" id="{290F0C5F-BE47-43BA-A0F2-0EF3E5F3AA11}"/>
                  </a:ext>
                </a:extLst>
              </p:cNvPr>
              <p:cNvSpPr>
                <a:spLocks noEditPoints="1"/>
              </p:cNvSpPr>
              <p:nvPr/>
            </p:nvSpPr>
            <p:spPr bwMode="auto">
              <a:xfrm>
                <a:off x="6496971" y="3336734"/>
                <a:ext cx="116655" cy="267539"/>
              </a:xfrm>
              <a:custGeom>
                <a:avLst/>
                <a:gdLst>
                  <a:gd name="T0" fmla="*/ 40 w 60"/>
                  <a:gd name="T1" fmla="*/ 12 h 136"/>
                  <a:gd name="T2" fmla="*/ 44 w 60"/>
                  <a:gd name="T3" fmla="*/ 12 h 136"/>
                  <a:gd name="T4" fmla="*/ 44 w 60"/>
                  <a:gd name="T5" fmla="*/ 8 h 136"/>
                  <a:gd name="T6" fmla="*/ 48 w 60"/>
                  <a:gd name="T7" fmla="*/ 8 h 136"/>
                  <a:gd name="T8" fmla="*/ 48 w 60"/>
                  <a:gd name="T9" fmla="*/ 14 h 136"/>
                  <a:gd name="T10" fmla="*/ 48 w 60"/>
                  <a:gd name="T11" fmla="*/ 18 h 136"/>
                  <a:gd name="T12" fmla="*/ 44 w 60"/>
                  <a:gd name="T13" fmla="*/ 18 h 136"/>
                  <a:gd name="T14" fmla="*/ 44 w 60"/>
                  <a:gd name="T15" fmla="*/ 30 h 136"/>
                  <a:gd name="T16" fmla="*/ 48 w 60"/>
                  <a:gd name="T17" fmla="*/ 34 h 136"/>
                  <a:gd name="T18" fmla="*/ 52 w 60"/>
                  <a:gd name="T19" fmla="*/ 34 h 136"/>
                  <a:gd name="T20" fmla="*/ 52 w 60"/>
                  <a:gd name="T21" fmla="*/ 42 h 136"/>
                  <a:gd name="T22" fmla="*/ 48 w 60"/>
                  <a:gd name="T23" fmla="*/ 52 h 136"/>
                  <a:gd name="T24" fmla="*/ 44 w 60"/>
                  <a:gd name="T25" fmla="*/ 56 h 136"/>
                  <a:gd name="T26" fmla="*/ 38 w 60"/>
                  <a:gd name="T27" fmla="*/ 60 h 136"/>
                  <a:gd name="T28" fmla="*/ 38 w 60"/>
                  <a:gd name="T29" fmla="*/ 64 h 136"/>
                  <a:gd name="T30" fmla="*/ 40 w 60"/>
                  <a:gd name="T31" fmla="*/ 72 h 136"/>
                  <a:gd name="T32" fmla="*/ 44 w 60"/>
                  <a:gd name="T33" fmla="*/ 72 h 136"/>
                  <a:gd name="T34" fmla="*/ 48 w 60"/>
                  <a:gd name="T35" fmla="*/ 74 h 136"/>
                  <a:gd name="T36" fmla="*/ 52 w 60"/>
                  <a:gd name="T37" fmla="*/ 72 h 136"/>
                  <a:gd name="T38" fmla="*/ 52 w 60"/>
                  <a:gd name="T39" fmla="*/ 74 h 136"/>
                  <a:gd name="T40" fmla="*/ 56 w 60"/>
                  <a:gd name="T41" fmla="*/ 78 h 136"/>
                  <a:gd name="T42" fmla="*/ 60 w 60"/>
                  <a:gd name="T43" fmla="*/ 82 h 136"/>
                  <a:gd name="T44" fmla="*/ 60 w 60"/>
                  <a:gd name="T45" fmla="*/ 90 h 136"/>
                  <a:gd name="T46" fmla="*/ 60 w 60"/>
                  <a:gd name="T47" fmla="*/ 94 h 136"/>
                  <a:gd name="T48" fmla="*/ 48 w 60"/>
                  <a:gd name="T49" fmla="*/ 102 h 136"/>
                  <a:gd name="T50" fmla="*/ 44 w 60"/>
                  <a:gd name="T51" fmla="*/ 106 h 136"/>
                  <a:gd name="T52" fmla="*/ 38 w 60"/>
                  <a:gd name="T53" fmla="*/ 108 h 136"/>
                  <a:gd name="T54" fmla="*/ 40 w 60"/>
                  <a:gd name="T55" fmla="*/ 124 h 136"/>
                  <a:gd name="T56" fmla="*/ 34 w 60"/>
                  <a:gd name="T57" fmla="*/ 132 h 136"/>
                  <a:gd name="T58" fmla="*/ 30 w 60"/>
                  <a:gd name="T59" fmla="*/ 124 h 136"/>
                  <a:gd name="T60" fmla="*/ 22 w 60"/>
                  <a:gd name="T61" fmla="*/ 102 h 136"/>
                  <a:gd name="T62" fmla="*/ 14 w 60"/>
                  <a:gd name="T63" fmla="*/ 90 h 136"/>
                  <a:gd name="T64" fmla="*/ 10 w 60"/>
                  <a:gd name="T65" fmla="*/ 82 h 136"/>
                  <a:gd name="T66" fmla="*/ 4 w 60"/>
                  <a:gd name="T67" fmla="*/ 78 h 136"/>
                  <a:gd name="T68" fmla="*/ 4 w 60"/>
                  <a:gd name="T69" fmla="*/ 68 h 136"/>
                  <a:gd name="T70" fmla="*/ 4 w 60"/>
                  <a:gd name="T71" fmla="*/ 64 h 136"/>
                  <a:gd name="T72" fmla="*/ 4 w 60"/>
                  <a:gd name="T73" fmla="*/ 60 h 136"/>
                  <a:gd name="T74" fmla="*/ 10 w 60"/>
                  <a:gd name="T75" fmla="*/ 52 h 136"/>
                  <a:gd name="T76" fmla="*/ 10 w 60"/>
                  <a:gd name="T77" fmla="*/ 48 h 136"/>
                  <a:gd name="T78" fmla="*/ 14 w 60"/>
                  <a:gd name="T79" fmla="*/ 42 h 136"/>
                  <a:gd name="T80" fmla="*/ 14 w 60"/>
                  <a:gd name="T81" fmla="*/ 34 h 136"/>
                  <a:gd name="T82" fmla="*/ 10 w 60"/>
                  <a:gd name="T83" fmla="*/ 30 h 136"/>
                  <a:gd name="T84" fmla="*/ 14 w 60"/>
                  <a:gd name="T85" fmla="*/ 22 h 136"/>
                  <a:gd name="T86" fmla="*/ 10 w 60"/>
                  <a:gd name="T87" fmla="*/ 14 h 136"/>
                  <a:gd name="T88" fmla="*/ 10 w 60"/>
                  <a:gd name="T89" fmla="*/ 14 h 136"/>
                  <a:gd name="T90" fmla="*/ 18 w 60"/>
                  <a:gd name="T91" fmla="*/ 8 h 136"/>
                  <a:gd name="T92" fmla="*/ 22 w 60"/>
                  <a:gd name="T93" fmla="*/ 8 h 136"/>
                  <a:gd name="T94" fmla="*/ 22 w 60"/>
                  <a:gd name="T95" fmla="*/ 4 h 136"/>
                  <a:gd name="T96" fmla="*/ 34 w 60"/>
                  <a:gd name="T97" fmla="*/ 0 h 136"/>
                  <a:gd name="T98" fmla="*/ 34 w 60"/>
                  <a:gd name="T99" fmla="*/ 4 h 136"/>
                  <a:gd name="T100" fmla="*/ 40 w 60"/>
                  <a:gd name="T101" fmla="*/ 4 h 136"/>
                  <a:gd name="T102" fmla="*/ 40 w 60"/>
                  <a:gd name="T103" fmla="*/ 8 h 136"/>
                  <a:gd name="T104" fmla="*/ 52 w 60"/>
                  <a:gd name="T105" fmla="*/ 52 h 136"/>
                  <a:gd name="T106" fmla="*/ 56 w 60"/>
                  <a:gd name="T107" fmla="*/ 48 h 136"/>
                  <a:gd name="T108" fmla="*/ 52 w 60"/>
                  <a:gd name="T109" fmla="*/ 52 h 136"/>
                  <a:gd name="T110" fmla="*/ 48 w 60"/>
                  <a:gd name="T111" fmla="*/ 68 h 136"/>
                  <a:gd name="T112" fmla="*/ 48 w 60"/>
                  <a:gd name="T113" fmla="*/ 68 h 136"/>
                  <a:gd name="T114" fmla="*/ 48 w 60"/>
                  <a:gd name="T115" fmla="*/ 68 h 136"/>
                  <a:gd name="T116" fmla="*/ 52 w 60"/>
                  <a:gd name="T117" fmla="*/ 68 h 136"/>
                  <a:gd name="T118" fmla="*/ 48 w 60"/>
                  <a:gd name="T119" fmla="*/ 7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 h="136">
                    <a:moveTo>
                      <a:pt x="40" y="8"/>
                    </a:moveTo>
                    <a:lnTo>
                      <a:pt x="40" y="8"/>
                    </a:lnTo>
                    <a:lnTo>
                      <a:pt x="40" y="12"/>
                    </a:lnTo>
                    <a:lnTo>
                      <a:pt x="40" y="12"/>
                    </a:lnTo>
                    <a:lnTo>
                      <a:pt x="40" y="12"/>
                    </a:lnTo>
                    <a:lnTo>
                      <a:pt x="40" y="12"/>
                    </a:lnTo>
                    <a:lnTo>
                      <a:pt x="40" y="12"/>
                    </a:lnTo>
                    <a:lnTo>
                      <a:pt x="40" y="12"/>
                    </a:lnTo>
                    <a:lnTo>
                      <a:pt x="40" y="12"/>
                    </a:lnTo>
                    <a:lnTo>
                      <a:pt x="40" y="12"/>
                    </a:lnTo>
                    <a:lnTo>
                      <a:pt x="40" y="12"/>
                    </a:lnTo>
                    <a:lnTo>
                      <a:pt x="40" y="12"/>
                    </a:lnTo>
                    <a:lnTo>
                      <a:pt x="40" y="12"/>
                    </a:lnTo>
                    <a:lnTo>
                      <a:pt x="44" y="12"/>
                    </a:lnTo>
                    <a:lnTo>
                      <a:pt x="44" y="12"/>
                    </a:lnTo>
                    <a:lnTo>
                      <a:pt x="44" y="12"/>
                    </a:lnTo>
                    <a:lnTo>
                      <a:pt x="44" y="12"/>
                    </a:lnTo>
                    <a:lnTo>
                      <a:pt x="44" y="12"/>
                    </a:lnTo>
                    <a:lnTo>
                      <a:pt x="44" y="12"/>
                    </a:lnTo>
                    <a:lnTo>
                      <a:pt x="44" y="12"/>
                    </a:lnTo>
                    <a:lnTo>
                      <a:pt x="44" y="8"/>
                    </a:lnTo>
                    <a:lnTo>
                      <a:pt x="44" y="8"/>
                    </a:lnTo>
                    <a:lnTo>
                      <a:pt x="44" y="8"/>
                    </a:lnTo>
                    <a:lnTo>
                      <a:pt x="48" y="8"/>
                    </a:lnTo>
                    <a:lnTo>
                      <a:pt x="48" y="8"/>
                    </a:lnTo>
                    <a:lnTo>
                      <a:pt x="48" y="8"/>
                    </a:lnTo>
                    <a:lnTo>
                      <a:pt x="48" y="8"/>
                    </a:lnTo>
                    <a:lnTo>
                      <a:pt x="48" y="8"/>
                    </a:lnTo>
                    <a:lnTo>
                      <a:pt x="52" y="4"/>
                    </a:lnTo>
                    <a:lnTo>
                      <a:pt x="52" y="8"/>
                    </a:lnTo>
                    <a:lnTo>
                      <a:pt x="52" y="8"/>
                    </a:lnTo>
                    <a:lnTo>
                      <a:pt x="52" y="12"/>
                    </a:lnTo>
                    <a:lnTo>
                      <a:pt x="52" y="12"/>
                    </a:lnTo>
                    <a:lnTo>
                      <a:pt x="52" y="12"/>
                    </a:lnTo>
                    <a:lnTo>
                      <a:pt x="48" y="14"/>
                    </a:lnTo>
                    <a:lnTo>
                      <a:pt x="48" y="14"/>
                    </a:lnTo>
                    <a:lnTo>
                      <a:pt x="48" y="14"/>
                    </a:lnTo>
                    <a:lnTo>
                      <a:pt x="48" y="14"/>
                    </a:lnTo>
                    <a:lnTo>
                      <a:pt x="48" y="14"/>
                    </a:lnTo>
                    <a:lnTo>
                      <a:pt x="48" y="18"/>
                    </a:lnTo>
                    <a:lnTo>
                      <a:pt x="48" y="18"/>
                    </a:lnTo>
                    <a:lnTo>
                      <a:pt x="48" y="18"/>
                    </a:lnTo>
                    <a:lnTo>
                      <a:pt x="44" y="18"/>
                    </a:lnTo>
                    <a:lnTo>
                      <a:pt x="44" y="18"/>
                    </a:lnTo>
                    <a:lnTo>
                      <a:pt x="44" y="18"/>
                    </a:lnTo>
                    <a:lnTo>
                      <a:pt x="44" y="18"/>
                    </a:lnTo>
                    <a:lnTo>
                      <a:pt x="44" y="18"/>
                    </a:lnTo>
                    <a:lnTo>
                      <a:pt x="44" y="18"/>
                    </a:lnTo>
                    <a:lnTo>
                      <a:pt x="44" y="18"/>
                    </a:lnTo>
                    <a:lnTo>
                      <a:pt x="44" y="22"/>
                    </a:lnTo>
                    <a:lnTo>
                      <a:pt x="44" y="22"/>
                    </a:lnTo>
                    <a:lnTo>
                      <a:pt x="44" y="22"/>
                    </a:lnTo>
                    <a:lnTo>
                      <a:pt x="44" y="26"/>
                    </a:lnTo>
                    <a:lnTo>
                      <a:pt x="44" y="26"/>
                    </a:lnTo>
                    <a:lnTo>
                      <a:pt x="44" y="30"/>
                    </a:lnTo>
                    <a:lnTo>
                      <a:pt x="44" y="30"/>
                    </a:lnTo>
                    <a:lnTo>
                      <a:pt x="48" y="30"/>
                    </a:lnTo>
                    <a:lnTo>
                      <a:pt x="48" y="30"/>
                    </a:lnTo>
                    <a:lnTo>
                      <a:pt x="48" y="30"/>
                    </a:lnTo>
                    <a:lnTo>
                      <a:pt x="48" y="30"/>
                    </a:lnTo>
                    <a:lnTo>
                      <a:pt x="48" y="30"/>
                    </a:lnTo>
                    <a:lnTo>
                      <a:pt x="48" y="34"/>
                    </a:lnTo>
                    <a:lnTo>
                      <a:pt x="48" y="34"/>
                    </a:lnTo>
                    <a:lnTo>
                      <a:pt x="48" y="34"/>
                    </a:lnTo>
                    <a:lnTo>
                      <a:pt x="52" y="34"/>
                    </a:lnTo>
                    <a:lnTo>
                      <a:pt x="52" y="34"/>
                    </a:lnTo>
                    <a:lnTo>
                      <a:pt x="52" y="34"/>
                    </a:lnTo>
                    <a:lnTo>
                      <a:pt x="52" y="34"/>
                    </a:lnTo>
                    <a:lnTo>
                      <a:pt x="52" y="34"/>
                    </a:lnTo>
                    <a:lnTo>
                      <a:pt x="52" y="34"/>
                    </a:lnTo>
                    <a:lnTo>
                      <a:pt x="52" y="38"/>
                    </a:lnTo>
                    <a:lnTo>
                      <a:pt x="52" y="38"/>
                    </a:lnTo>
                    <a:lnTo>
                      <a:pt x="52" y="38"/>
                    </a:lnTo>
                    <a:lnTo>
                      <a:pt x="52" y="42"/>
                    </a:lnTo>
                    <a:lnTo>
                      <a:pt x="52" y="42"/>
                    </a:lnTo>
                    <a:lnTo>
                      <a:pt x="52" y="42"/>
                    </a:lnTo>
                    <a:lnTo>
                      <a:pt x="52" y="42"/>
                    </a:lnTo>
                    <a:lnTo>
                      <a:pt x="52" y="42"/>
                    </a:lnTo>
                    <a:lnTo>
                      <a:pt x="52" y="42"/>
                    </a:lnTo>
                    <a:lnTo>
                      <a:pt x="52" y="44"/>
                    </a:lnTo>
                    <a:lnTo>
                      <a:pt x="52" y="44"/>
                    </a:lnTo>
                    <a:lnTo>
                      <a:pt x="48" y="48"/>
                    </a:lnTo>
                    <a:lnTo>
                      <a:pt x="48" y="48"/>
                    </a:lnTo>
                    <a:lnTo>
                      <a:pt x="48" y="52"/>
                    </a:lnTo>
                    <a:lnTo>
                      <a:pt x="48" y="52"/>
                    </a:lnTo>
                    <a:lnTo>
                      <a:pt x="48" y="52"/>
                    </a:lnTo>
                    <a:lnTo>
                      <a:pt x="44" y="52"/>
                    </a:lnTo>
                    <a:lnTo>
                      <a:pt x="44" y="52"/>
                    </a:lnTo>
                    <a:lnTo>
                      <a:pt x="44" y="52"/>
                    </a:lnTo>
                    <a:lnTo>
                      <a:pt x="44" y="52"/>
                    </a:lnTo>
                    <a:lnTo>
                      <a:pt x="44" y="56"/>
                    </a:lnTo>
                    <a:lnTo>
                      <a:pt x="40" y="56"/>
                    </a:lnTo>
                    <a:lnTo>
                      <a:pt x="40" y="56"/>
                    </a:lnTo>
                    <a:lnTo>
                      <a:pt x="40" y="56"/>
                    </a:lnTo>
                    <a:lnTo>
                      <a:pt x="40" y="56"/>
                    </a:lnTo>
                    <a:lnTo>
                      <a:pt x="38" y="56"/>
                    </a:lnTo>
                    <a:lnTo>
                      <a:pt x="38" y="60"/>
                    </a:lnTo>
                    <a:lnTo>
                      <a:pt x="38" y="60"/>
                    </a:lnTo>
                    <a:lnTo>
                      <a:pt x="38" y="60"/>
                    </a:lnTo>
                    <a:lnTo>
                      <a:pt x="38" y="60"/>
                    </a:lnTo>
                    <a:lnTo>
                      <a:pt x="38" y="60"/>
                    </a:lnTo>
                    <a:lnTo>
                      <a:pt x="38" y="64"/>
                    </a:lnTo>
                    <a:lnTo>
                      <a:pt x="38" y="64"/>
                    </a:lnTo>
                    <a:lnTo>
                      <a:pt x="38" y="64"/>
                    </a:lnTo>
                    <a:lnTo>
                      <a:pt x="38" y="64"/>
                    </a:lnTo>
                    <a:lnTo>
                      <a:pt x="38" y="64"/>
                    </a:lnTo>
                    <a:lnTo>
                      <a:pt x="38" y="64"/>
                    </a:lnTo>
                    <a:lnTo>
                      <a:pt x="40" y="68"/>
                    </a:lnTo>
                    <a:lnTo>
                      <a:pt x="40" y="68"/>
                    </a:lnTo>
                    <a:lnTo>
                      <a:pt x="40" y="68"/>
                    </a:lnTo>
                    <a:lnTo>
                      <a:pt x="40" y="72"/>
                    </a:lnTo>
                    <a:lnTo>
                      <a:pt x="40" y="72"/>
                    </a:lnTo>
                    <a:lnTo>
                      <a:pt x="40" y="72"/>
                    </a:lnTo>
                    <a:lnTo>
                      <a:pt x="44" y="72"/>
                    </a:lnTo>
                    <a:lnTo>
                      <a:pt x="44" y="72"/>
                    </a:lnTo>
                    <a:lnTo>
                      <a:pt x="44" y="72"/>
                    </a:lnTo>
                    <a:lnTo>
                      <a:pt x="44" y="72"/>
                    </a:lnTo>
                    <a:lnTo>
                      <a:pt x="44" y="72"/>
                    </a:lnTo>
                    <a:lnTo>
                      <a:pt x="44" y="72"/>
                    </a:lnTo>
                    <a:lnTo>
                      <a:pt x="48" y="68"/>
                    </a:lnTo>
                    <a:lnTo>
                      <a:pt x="48" y="68"/>
                    </a:lnTo>
                    <a:lnTo>
                      <a:pt x="48" y="72"/>
                    </a:lnTo>
                    <a:lnTo>
                      <a:pt x="48" y="72"/>
                    </a:lnTo>
                    <a:lnTo>
                      <a:pt x="48" y="72"/>
                    </a:lnTo>
                    <a:lnTo>
                      <a:pt x="48" y="72"/>
                    </a:lnTo>
                    <a:lnTo>
                      <a:pt x="48" y="74"/>
                    </a:lnTo>
                    <a:lnTo>
                      <a:pt x="48" y="74"/>
                    </a:lnTo>
                    <a:lnTo>
                      <a:pt x="48" y="72"/>
                    </a:lnTo>
                    <a:lnTo>
                      <a:pt x="48" y="72"/>
                    </a:lnTo>
                    <a:lnTo>
                      <a:pt x="48" y="72"/>
                    </a:lnTo>
                    <a:lnTo>
                      <a:pt x="48" y="72"/>
                    </a:lnTo>
                    <a:lnTo>
                      <a:pt x="48" y="72"/>
                    </a:lnTo>
                    <a:lnTo>
                      <a:pt x="52" y="72"/>
                    </a:lnTo>
                    <a:lnTo>
                      <a:pt x="52" y="72"/>
                    </a:lnTo>
                    <a:lnTo>
                      <a:pt x="52" y="72"/>
                    </a:lnTo>
                    <a:lnTo>
                      <a:pt x="52" y="72"/>
                    </a:lnTo>
                    <a:lnTo>
                      <a:pt x="52" y="72"/>
                    </a:lnTo>
                    <a:lnTo>
                      <a:pt x="52" y="72"/>
                    </a:lnTo>
                    <a:lnTo>
                      <a:pt x="52" y="72"/>
                    </a:lnTo>
                    <a:lnTo>
                      <a:pt x="52" y="74"/>
                    </a:lnTo>
                    <a:lnTo>
                      <a:pt x="52" y="74"/>
                    </a:lnTo>
                    <a:lnTo>
                      <a:pt x="52" y="74"/>
                    </a:lnTo>
                    <a:lnTo>
                      <a:pt x="52" y="78"/>
                    </a:lnTo>
                    <a:lnTo>
                      <a:pt x="52" y="78"/>
                    </a:lnTo>
                    <a:lnTo>
                      <a:pt x="56" y="78"/>
                    </a:lnTo>
                    <a:lnTo>
                      <a:pt x="56" y="78"/>
                    </a:lnTo>
                    <a:lnTo>
                      <a:pt x="56" y="78"/>
                    </a:lnTo>
                    <a:lnTo>
                      <a:pt x="60" y="78"/>
                    </a:lnTo>
                    <a:lnTo>
                      <a:pt x="60" y="78"/>
                    </a:lnTo>
                    <a:lnTo>
                      <a:pt x="60" y="78"/>
                    </a:lnTo>
                    <a:lnTo>
                      <a:pt x="60" y="78"/>
                    </a:lnTo>
                    <a:lnTo>
                      <a:pt x="60" y="82"/>
                    </a:lnTo>
                    <a:lnTo>
                      <a:pt x="60" y="82"/>
                    </a:lnTo>
                    <a:lnTo>
                      <a:pt x="60" y="82"/>
                    </a:lnTo>
                    <a:lnTo>
                      <a:pt x="60" y="82"/>
                    </a:lnTo>
                    <a:lnTo>
                      <a:pt x="60" y="86"/>
                    </a:lnTo>
                    <a:lnTo>
                      <a:pt x="60" y="90"/>
                    </a:lnTo>
                    <a:lnTo>
                      <a:pt x="60" y="90"/>
                    </a:lnTo>
                    <a:lnTo>
                      <a:pt x="60" y="90"/>
                    </a:lnTo>
                    <a:lnTo>
                      <a:pt x="60" y="90"/>
                    </a:lnTo>
                    <a:lnTo>
                      <a:pt x="60" y="90"/>
                    </a:lnTo>
                    <a:lnTo>
                      <a:pt x="60" y="90"/>
                    </a:lnTo>
                    <a:lnTo>
                      <a:pt x="60" y="90"/>
                    </a:lnTo>
                    <a:lnTo>
                      <a:pt x="60" y="94"/>
                    </a:lnTo>
                    <a:lnTo>
                      <a:pt x="60" y="94"/>
                    </a:lnTo>
                    <a:lnTo>
                      <a:pt x="60" y="94"/>
                    </a:lnTo>
                    <a:lnTo>
                      <a:pt x="60" y="94"/>
                    </a:lnTo>
                    <a:lnTo>
                      <a:pt x="60" y="94"/>
                    </a:lnTo>
                    <a:lnTo>
                      <a:pt x="56" y="94"/>
                    </a:lnTo>
                    <a:lnTo>
                      <a:pt x="56" y="94"/>
                    </a:lnTo>
                    <a:lnTo>
                      <a:pt x="52" y="98"/>
                    </a:lnTo>
                    <a:lnTo>
                      <a:pt x="52" y="98"/>
                    </a:lnTo>
                    <a:lnTo>
                      <a:pt x="52" y="98"/>
                    </a:lnTo>
                    <a:lnTo>
                      <a:pt x="48" y="98"/>
                    </a:lnTo>
                    <a:lnTo>
                      <a:pt x="48" y="102"/>
                    </a:lnTo>
                    <a:lnTo>
                      <a:pt x="48" y="102"/>
                    </a:lnTo>
                    <a:lnTo>
                      <a:pt x="48" y="102"/>
                    </a:lnTo>
                    <a:lnTo>
                      <a:pt x="48" y="102"/>
                    </a:lnTo>
                    <a:lnTo>
                      <a:pt x="44" y="106"/>
                    </a:lnTo>
                    <a:lnTo>
                      <a:pt x="44" y="106"/>
                    </a:lnTo>
                    <a:lnTo>
                      <a:pt x="44" y="106"/>
                    </a:lnTo>
                    <a:lnTo>
                      <a:pt x="44" y="106"/>
                    </a:lnTo>
                    <a:lnTo>
                      <a:pt x="44" y="106"/>
                    </a:lnTo>
                    <a:lnTo>
                      <a:pt x="44" y="106"/>
                    </a:lnTo>
                    <a:lnTo>
                      <a:pt x="40" y="106"/>
                    </a:lnTo>
                    <a:lnTo>
                      <a:pt x="40" y="106"/>
                    </a:lnTo>
                    <a:lnTo>
                      <a:pt x="40" y="106"/>
                    </a:lnTo>
                    <a:lnTo>
                      <a:pt x="40" y="106"/>
                    </a:lnTo>
                    <a:lnTo>
                      <a:pt x="38" y="108"/>
                    </a:lnTo>
                    <a:lnTo>
                      <a:pt x="38" y="112"/>
                    </a:lnTo>
                    <a:lnTo>
                      <a:pt x="40" y="112"/>
                    </a:lnTo>
                    <a:lnTo>
                      <a:pt x="40" y="116"/>
                    </a:lnTo>
                    <a:lnTo>
                      <a:pt x="40" y="120"/>
                    </a:lnTo>
                    <a:lnTo>
                      <a:pt x="40" y="120"/>
                    </a:lnTo>
                    <a:lnTo>
                      <a:pt x="40" y="124"/>
                    </a:lnTo>
                    <a:lnTo>
                      <a:pt x="40" y="124"/>
                    </a:lnTo>
                    <a:lnTo>
                      <a:pt x="40" y="124"/>
                    </a:lnTo>
                    <a:lnTo>
                      <a:pt x="38" y="128"/>
                    </a:lnTo>
                    <a:lnTo>
                      <a:pt x="38" y="132"/>
                    </a:lnTo>
                    <a:lnTo>
                      <a:pt x="38" y="132"/>
                    </a:lnTo>
                    <a:lnTo>
                      <a:pt x="34" y="132"/>
                    </a:lnTo>
                    <a:lnTo>
                      <a:pt x="34" y="132"/>
                    </a:lnTo>
                    <a:lnTo>
                      <a:pt x="34" y="132"/>
                    </a:lnTo>
                    <a:lnTo>
                      <a:pt x="34" y="132"/>
                    </a:lnTo>
                    <a:lnTo>
                      <a:pt x="30" y="136"/>
                    </a:lnTo>
                    <a:lnTo>
                      <a:pt x="30" y="136"/>
                    </a:lnTo>
                    <a:lnTo>
                      <a:pt x="30" y="132"/>
                    </a:lnTo>
                    <a:lnTo>
                      <a:pt x="30" y="128"/>
                    </a:lnTo>
                    <a:lnTo>
                      <a:pt x="30" y="128"/>
                    </a:lnTo>
                    <a:lnTo>
                      <a:pt x="30" y="124"/>
                    </a:lnTo>
                    <a:lnTo>
                      <a:pt x="26" y="120"/>
                    </a:lnTo>
                    <a:lnTo>
                      <a:pt x="26" y="116"/>
                    </a:lnTo>
                    <a:lnTo>
                      <a:pt x="26" y="108"/>
                    </a:lnTo>
                    <a:lnTo>
                      <a:pt x="26" y="108"/>
                    </a:lnTo>
                    <a:lnTo>
                      <a:pt x="26" y="102"/>
                    </a:lnTo>
                    <a:lnTo>
                      <a:pt x="22" y="102"/>
                    </a:lnTo>
                    <a:lnTo>
                      <a:pt x="22" y="102"/>
                    </a:lnTo>
                    <a:lnTo>
                      <a:pt x="22" y="98"/>
                    </a:lnTo>
                    <a:lnTo>
                      <a:pt x="22" y="98"/>
                    </a:lnTo>
                    <a:lnTo>
                      <a:pt x="18" y="94"/>
                    </a:lnTo>
                    <a:lnTo>
                      <a:pt x="14" y="94"/>
                    </a:lnTo>
                    <a:lnTo>
                      <a:pt x="14" y="94"/>
                    </a:lnTo>
                    <a:lnTo>
                      <a:pt x="14" y="90"/>
                    </a:lnTo>
                    <a:lnTo>
                      <a:pt x="14" y="90"/>
                    </a:lnTo>
                    <a:lnTo>
                      <a:pt x="14" y="90"/>
                    </a:lnTo>
                    <a:lnTo>
                      <a:pt x="14" y="86"/>
                    </a:lnTo>
                    <a:lnTo>
                      <a:pt x="14" y="86"/>
                    </a:lnTo>
                    <a:lnTo>
                      <a:pt x="14" y="86"/>
                    </a:lnTo>
                    <a:lnTo>
                      <a:pt x="14" y="86"/>
                    </a:lnTo>
                    <a:lnTo>
                      <a:pt x="10" y="86"/>
                    </a:lnTo>
                    <a:lnTo>
                      <a:pt x="10" y="82"/>
                    </a:lnTo>
                    <a:lnTo>
                      <a:pt x="10" y="78"/>
                    </a:lnTo>
                    <a:lnTo>
                      <a:pt x="10" y="78"/>
                    </a:lnTo>
                    <a:lnTo>
                      <a:pt x="6" y="78"/>
                    </a:lnTo>
                    <a:lnTo>
                      <a:pt x="4" y="78"/>
                    </a:lnTo>
                    <a:lnTo>
                      <a:pt x="4" y="78"/>
                    </a:lnTo>
                    <a:lnTo>
                      <a:pt x="4" y="78"/>
                    </a:lnTo>
                    <a:lnTo>
                      <a:pt x="4" y="78"/>
                    </a:lnTo>
                    <a:lnTo>
                      <a:pt x="4" y="74"/>
                    </a:lnTo>
                    <a:lnTo>
                      <a:pt x="4" y="74"/>
                    </a:lnTo>
                    <a:lnTo>
                      <a:pt x="4" y="74"/>
                    </a:lnTo>
                    <a:lnTo>
                      <a:pt x="4" y="74"/>
                    </a:lnTo>
                    <a:lnTo>
                      <a:pt x="4" y="72"/>
                    </a:lnTo>
                    <a:lnTo>
                      <a:pt x="4" y="72"/>
                    </a:lnTo>
                    <a:lnTo>
                      <a:pt x="4" y="68"/>
                    </a:lnTo>
                    <a:lnTo>
                      <a:pt x="0" y="68"/>
                    </a:lnTo>
                    <a:lnTo>
                      <a:pt x="0" y="64"/>
                    </a:lnTo>
                    <a:lnTo>
                      <a:pt x="0" y="64"/>
                    </a:lnTo>
                    <a:lnTo>
                      <a:pt x="0" y="64"/>
                    </a:lnTo>
                    <a:lnTo>
                      <a:pt x="4" y="64"/>
                    </a:lnTo>
                    <a:lnTo>
                      <a:pt x="4" y="64"/>
                    </a:lnTo>
                    <a:lnTo>
                      <a:pt x="4" y="64"/>
                    </a:lnTo>
                    <a:lnTo>
                      <a:pt x="4" y="60"/>
                    </a:lnTo>
                    <a:lnTo>
                      <a:pt x="4" y="60"/>
                    </a:lnTo>
                    <a:lnTo>
                      <a:pt x="4" y="60"/>
                    </a:lnTo>
                    <a:lnTo>
                      <a:pt x="4" y="60"/>
                    </a:lnTo>
                    <a:lnTo>
                      <a:pt x="4" y="60"/>
                    </a:lnTo>
                    <a:lnTo>
                      <a:pt x="4" y="60"/>
                    </a:lnTo>
                    <a:lnTo>
                      <a:pt x="4" y="60"/>
                    </a:lnTo>
                    <a:lnTo>
                      <a:pt x="6" y="60"/>
                    </a:lnTo>
                    <a:lnTo>
                      <a:pt x="6" y="56"/>
                    </a:lnTo>
                    <a:lnTo>
                      <a:pt x="6" y="56"/>
                    </a:lnTo>
                    <a:lnTo>
                      <a:pt x="6" y="56"/>
                    </a:lnTo>
                    <a:lnTo>
                      <a:pt x="6" y="56"/>
                    </a:lnTo>
                    <a:lnTo>
                      <a:pt x="6" y="52"/>
                    </a:lnTo>
                    <a:lnTo>
                      <a:pt x="10" y="52"/>
                    </a:lnTo>
                    <a:lnTo>
                      <a:pt x="10" y="52"/>
                    </a:lnTo>
                    <a:lnTo>
                      <a:pt x="10" y="52"/>
                    </a:lnTo>
                    <a:lnTo>
                      <a:pt x="10" y="52"/>
                    </a:lnTo>
                    <a:lnTo>
                      <a:pt x="10" y="52"/>
                    </a:lnTo>
                    <a:lnTo>
                      <a:pt x="10" y="52"/>
                    </a:lnTo>
                    <a:lnTo>
                      <a:pt x="10" y="48"/>
                    </a:lnTo>
                    <a:lnTo>
                      <a:pt x="10" y="48"/>
                    </a:lnTo>
                    <a:lnTo>
                      <a:pt x="10" y="48"/>
                    </a:lnTo>
                    <a:lnTo>
                      <a:pt x="10" y="48"/>
                    </a:lnTo>
                    <a:lnTo>
                      <a:pt x="10" y="48"/>
                    </a:lnTo>
                    <a:lnTo>
                      <a:pt x="10" y="44"/>
                    </a:lnTo>
                    <a:lnTo>
                      <a:pt x="14" y="42"/>
                    </a:lnTo>
                    <a:lnTo>
                      <a:pt x="14" y="42"/>
                    </a:lnTo>
                    <a:lnTo>
                      <a:pt x="14" y="42"/>
                    </a:lnTo>
                    <a:lnTo>
                      <a:pt x="14" y="38"/>
                    </a:lnTo>
                    <a:lnTo>
                      <a:pt x="14" y="38"/>
                    </a:lnTo>
                    <a:lnTo>
                      <a:pt x="14" y="38"/>
                    </a:lnTo>
                    <a:lnTo>
                      <a:pt x="14" y="38"/>
                    </a:lnTo>
                    <a:lnTo>
                      <a:pt x="14" y="38"/>
                    </a:lnTo>
                    <a:lnTo>
                      <a:pt x="14" y="38"/>
                    </a:lnTo>
                    <a:lnTo>
                      <a:pt x="14" y="34"/>
                    </a:lnTo>
                    <a:lnTo>
                      <a:pt x="14" y="34"/>
                    </a:lnTo>
                    <a:lnTo>
                      <a:pt x="14" y="34"/>
                    </a:lnTo>
                    <a:lnTo>
                      <a:pt x="14" y="34"/>
                    </a:lnTo>
                    <a:lnTo>
                      <a:pt x="14" y="30"/>
                    </a:lnTo>
                    <a:lnTo>
                      <a:pt x="10" y="30"/>
                    </a:lnTo>
                    <a:lnTo>
                      <a:pt x="10" y="30"/>
                    </a:lnTo>
                    <a:lnTo>
                      <a:pt x="10" y="30"/>
                    </a:lnTo>
                    <a:lnTo>
                      <a:pt x="10" y="30"/>
                    </a:lnTo>
                    <a:lnTo>
                      <a:pt x="10" y="30"/>
                    </a:lnTo>
                    <a:lnTo>
                      <a:pt x="10" y="26"/>
                    </a:lnTo>
                    <a:lnTo>
                      <a:pt x="10" y="26"/>
                    </a:lnTo>
                    <a:lnTo>
                      <a:pt x="10" y="26"/>
                    </a:lnTo>
                    <a:lnTo>
                      <a:pt x="10" y="26"/>
                    </a:lnTo>
                    <a:lnTo>
                      <a:pt x="14" y="22"/>
                    </a:lnTo>
                    <a:lnTo>
                      <a:pt x="14" y="22"/>
                    </a:lnTo>
                    <a:lnTo>
                      <a:pt x="14" y="18"/>
                    </a:lnTo>
                    <a:lnTo>
                      <a:pt x="14" y="18"/>
                    </a:lnTo>
                    <a:lnTo>
                      <a:pt x="14" y="18"/>
                    </a:lnTo>
                    <a:lnTo>
                      <a:pt x="14" y="18"/>
                    </a:lnTo>
                    <a:lnTo>
                      <a:pt x="14" y="18"/>
                    </a:lnTo>
                    <a:lnTo>
                      <a:pt x="10" y="14"/>
                    </a:lnTo>
                    <a:lnTo>
                      <a:pt x="10" y="18"/>
                    </a:lnTo>
                    <a:lnTo>
                      <a:pt x="10" y="14"/>
                    </a:lnTo>
                    <a:lnTo>
                      <a:pt x="10" y="14"/>
                    </a:lnTo>
                    <a:lnTo>
                      <a:pt x="10" y="14"/>
                    </a:lnTo>
                    <a:lnTo>
                      <a:pt x="10" y="14"/>
                    </a:lnTo>
                    <a:lnTo>
                      <a:pt x="10" y="14"/>
                    </a:lnTo>
                    <a:lnTo>
                      <a:pt x="10" y="14"/>
                    </a:lnTo>
                    <a:lnTo>
                      <a:pt x="14" y="14"/>
                    </a:lnTo>
                    <a:lnTo>
                      <a:pt x="14" y="14"/>
                    </a:lnTo>
                    <a:lnTo>
                      <a:pt x="14" y="12"/>
                    </a:lnTo>
                    <a:lnTo>
                      <a:pt x="14" y="12"/>
                    </a:lnTo>
                    <a:lnTo>
                      <a:pt x="18" y="12"/>
                    </a:lnTo>
                    <a:lnTo>
                      <a:pt x="18" y="8"/>
                    </a:lnTo>
                    <a:lnTo>
                      <a:pt x="18" y="8"/>
                    </a:lnTo>
                    <a:lnTo>
                      <a:pt x="18" y="8"/>
                    </a:lnTo>
                    <a:lnTo>
                      <a:pt x="18" y="8"/>
                    </a:lnTo>
                    <a:lnTo>
                      <a:pt x="22" y="8"/>
                    </a:lnTo>
                    <a:lnTo>
                      <a:pt x="22" y="8"/>
                    </a:lnTo>
                    <a:lnTo>
                      <a:pt x="22" y="8"/>
                    </a:lnTo>
                    <a:lnTo>
                      <a:pt x="22" y="8"/>
                    </a:lnTo>
                    <a:lnTo>
                      <a:pt x="22" y="8"/>
                    </a:lnTo>
                    <a:lnTo>
                      <a:pt x="22" y="8"/>
                    </a:lnTo>
                    <a:lnTo>
                      <a:pt x="22" y="8"/>
                    </a:lnTo>
                    <a:lnTo>
                      <a:pt x="22" y="4"/>
                    </a:lnTo>
                    <a:lnTo>
                      <a:pt x="22" y="4"/>
                    </a:lnTo>
                    <a:lnTo>
                      <a:pt x="22" y="4"/>
                    </a:lnTo>
                    <a:lnTo>
                      <a:pt x="22" y="4"/>
                    </a:lnTo>
                    <a:lnTo>
                      <a:pt x="22" y="4"/>
                    </a:lnTo>
                    <a:lnTo>
                      <a:pt x="26" y="4"/>
                    </a:lnTo>
                    <a:lnTo>
                      <a:pt x="26" y="4"/>
                    </a:lnTo>
                    <a:lnTo>
                      <a:pt x="30" y="0"/>
                    </a:lnTo>
                    <a:lnTo>
                      <a:pt x="34" y="0"/>
                    </a:lnTo>
                    <a:lnTo>
                      <a:pt x="34" y="0"/>
                    </a:lnTo>
                    <a:lnTo>
                      <a:pt x="34" y="0"/>
                    </a:lnTo>
                    <a:lnTo>
                      <a:pt x="34" y="0"/>
                    </a:lnTo>
                    <a:lnTo>
                      <a:pt x="34" y="4"/>
                    </a:lnTo>
                    <a:lnTo>
                      <a:pt x="34" y="4"/>
                    </a:lnTo>
                    <a:lnTo>
                      <a:pt x="34" y="4"/>
                    </a:lnTo>
                    <a:lnTo>
                      <a:pt x="34" y="4"/>
                    </a:lnTo>
                    <a:lnTo>
                      <a:pt x="34" y="4"/>
                    </a:lnTo>
                    <a:lnTo>
                      <a:pt x="34" y="4"/>
                    </a:lnTo>
                    <a:lnTo>
                      <a:pt x="34" y="4"/>
                    </a:lnTo>
                    <a:lnTo>
                      <a:pt x="38" y="4"/>
                    </a:lnTo>
                    <a:lnTo>
                      <a:pt x="38" y="4"/>
                    </a:lnTo>
                    <a:lnTo>
                      <a:pt x="38" y="4"/>
                    </a:lnTo>
                    <a:lnTo>
                      <a:pt x="34" y="4"/>
                    </a:lnTo>
                    <a:lnTo>
                      <a:pt x="38" y="4"/>
                    </a:lnTo>
                    <a:lnTo>
                      <a:pt x="38" y="4"/>
                    </a:lnTo>
                    <a:lnTo>
                      <a:pt x="40" y="4"/>
                    </a:lnTo>
                    <a:lnTo>
                      <a:pt x="40" y="4"/>
                    </a:lnTo>
                    <a:lnTo>
                      <a:pt x="40" y="4"/>
                    </a:lnTo>
                    <a:lnTo>
                      <a:pt x="40" y="4"/>
                    </a:lnTo>
                    <a:lnTo>
                      <a:pt x="38" y="4"/>
                    </a:lnTo>
                    <a:lnTo>
                      <a:pt x="40" y="4"/>
                    </a:lnTo>
                    <a:lnTo>
                      <a:pt x="40" y="4"/>
                    </a:lnTo>
                    <a:lnTo>
                      <a:pt x="40" y="8"/>
                    </a:lnTo>
                    <a:lnTo>
                      <a:pt x="40" y="8"/>
                    </a:lnTo>
                    <a:lnTo>
                      <a:pt x="40" y="8"/>
                    </a:lnTo>
                    <a:lnTo>
                      <a:pt x="40" y="8"/>
                    </a:lnTo>
                    <a:lnTo>
                      <a:pt x="40" y="8"/>
                    </a:lnTo>
                    <a:lnTo>
                      <a:pt x="40" y="8"/>
                    </a:lnTo>
                    <a:close/>
                    <a:moveTo>
                      <a:pt x="52" y="52"/>
                    </a:moveTo>
                    <a:lnTo>
                      <a:pt x="52" y="52"/>
                    </a:lnTo>
                    <a:lnTo>
                      <a:pt x="52" y="52"/>
                    </a:lnTo>
                    <a:lnTo>
                      <a:pt x="52" y="48"/>
                    </a:lnTo>
                    <a:lnTo>
                      <a:pt x="56" y="48"/>
                    </a:lnTo>
                    <a:lnTo>
                      <a:pt x="56" y="48"/>
                    </a:lnTo>
                    <a:lnTo>
                      <a:pt x="56" y="48"/>
                    </a:lnTo>
                    <a:lnTo>
                      <a:pt x="56" y="48"/>
                    </a:lnTo>
                    <a:lnTo>
                      <a:pt x="56" y="48"/>
                    </a:lnTo>
                    <a:lnTo>
                      <a:pt x="56" y="48"/>
                    </a:lnTo>
                    <a:lnTo>
                      <a:pt x="56" y="48"/>
                    </a:lnTo>
                    <a:lnTo>
                      <a:pt x="52" y="48"/>
                    </a:lnTo>
                    <a:lnTo>
                      <a:pt x="52" y="48"/>
                    </a:lnTo>
                    <a:lnTo>
                      <a:pt x="52" y="52"/>
                    </a:lnTo>
                    <a:lnTo>
                      <a:pt x="52" y="52"/>
                    </a:lnTo>
                    <a:lnTo>
                      <a:pt x="52" y="52"/>
                    </a:lnTo>
                    <a:lnTo>
                      <a:pt x="52" y="52"/>
                    </a:lnTo>
                    <a:close/>
                    <a:moveTo>
                      <a:pt x="48" y="72"/>
                    </a:moveTo>
                    <a:lnTo>
                      <a:pt x="48" y="72"/>
                    </a:lnTo>
                    <a:lnTo>
                      <a:pt x="48" y="72"/>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52" y="68"/>
                    </a:lnTo>
                    <a:lnTo>
                      <a:pt x="52" y="68"/>
                    </a:lnTo>
                    <a:lnTo>
                      <a:pt x="52" y="68"/>
                    </a:lnTo>
                    <a:lnTo>
                      <a:pt x="52" y="68"/>
                    </a:lnTo>
                    <a:lnTo>
                      <a:pt x="52" y="68"/>
                    </a:lnTo>
                    <a:lnTo>
                      <a:pt x="52" y="68"/>
                    </a:lnTo>
                    <a:lnTo>
                      <a:pt x="52" y="68"/>
                    </a:lnTo>
                    <a:lnTo>
                      <a:pt x="52" y="68"/>
                    </a:lnTo>
                    <a:lnTo>
                      <a:pt x="48" y="72"/>
                    </a:lnTo>
                    <a:lnTo>
                      <a:pt x="48" y="72"/>
                    </a:lnTo>
                    <a:lnTo>
                      <a:pt x="48" y="72"/>
                    </a:lnTo>
                    <a:lnTo>
                      <a:pt x="48" y="72"/>
                    </a:lnTo>
                    <a:lnTo>
                      <a:pt x="48" y="7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4" name="Freeform 174">
                <a:extLst>
                  <a:ext uri="{FF2B5EF4-FFF2-40B4-BE49-F238E27FC236}">
                    <a16:creationId xmlns:a16="http://schemas.microsoft.com/office/drawing/2014/main" id="{99DC09BB-83F8-4EE2-88BF-FE49C2B296E3}"/>
                  </a:ext>
                </a:extLst>
              </p:cNvPr>
              <p:cNvSpPr>
                <a:spLocks/>
              </p:cNvSpPr>
              <p:nvPr/>
            </p:nvSpPr>
            <p:spPr bwMode="auto">
              <a:xfrm>
                <a:off x="7103576" y="4497380"/>
                <a:ext cx="155540" cy="192785"/>
              </a:xfrm>
              <a:custGeom>
                <a:avLst/>
                <a:gdLst>
                  <a:gd name="T0" fmla="*/ 42 w 80"/>
                  <a:gd name="T1" fmla="*/ 90 h 98"/>
                  <a:gd name="T2" fmla="*/ 22 w 80"/>
                  <a:gd name="T3" fmla="*/ 90 h 98"/>
                  <a:gd name="T4" fmla="*/ 16 w 80"/>
                  <a:gd name="T5" fmla="*/ 90 h 98"/>
                  <a:gd name="T6" fmla="*/ 12 w 80"/>
                  <a:gd name="T7" fmla="*/ 94 h 98"/>
                  <a:gd name="T8" fmla="*/ 8 w 80"/>
                  <a:gd name="T9" fmla="*/ 98 h 98"/>
                  <a:gd name="T10" fmla="*/ 4 w 80"/>
                  <a:gd name="T11" fmla="*/ 98 h 98"/>
                  <a:gd name="T12" fmla="*/ 4 w 80"/>
                  <a:gd name="T13" fmla="*/ 98 h 98"/>
                  <a:gd name="T14" fmla="*/ 0 w 80"/>
                  <a:gd name="T15" fmla="*/ 98 h 98"/>
                  <a:gd name="T16" fmla="*/ 0 w 80"/>
                  <a:gd name="T17" fmla="*/ 90 h 98"/>
                  <a:gd name="T18" fmla="*/ 4 w 80"/>
                  <a:gd name="T19" fmla="*/ 82 h 98"/>
                  <a:gd name="T20" fmla="*/ 4 w 80"/>
                  <a:gd name="T21" fmla="*/ 74 h 98"/>
                  <a:gd name="T22" fmla="*/ 4 w 80"/>
                  <a:gd name="T23" fmla="*/ 70 h 98"/>
                  <a:gd name="T24" fmla="*/ 8 w 80"/>
                  <a:gd name="T25" fmla="*/ 64 h 98"/>
                  <a:gd name="T26" fmla="*/ 8 w 80"/>
                  <a:gd name="T27" fmla="*/ 60 h 98"/>
                  <a:gd name="T28" fmla="*/ 8 w 80"/>
                  <a:gd name="T29" fmla="*/ 56 h 98"/>
                  <a:gd name="T30" fmla="*/ 12 w 80"/>
                  <a:gd name="T31" fmla="*/ 52 h 98"/>
                  <a:gd name="T32" fmla="*/ 16 w 80"/>
                  <a:gd name="T33" fmla="*/ 52 h 98"/>
                  <a:gd name="T34" fmla="*/ 22 w 80"/>
                  <a:gd name="T35" fmla="*/ 40 h 98"/>
                  <a:gd name="T36" fmla="*/ 22 w 80"/>
                  <a:gd name="T37" fmla="*/ 34 h 98"/>
                  <a:gd name="T38" fmla="*/ 20 w 80"/>
                  <a:gd name="T39" fmla="*/ 34 h 98"/>
                  <a:gd name="T40" fmla="*/ 20 w 80"/>
                  <a:gd name="T41" fmla="*/ 30 h 98"/>
                  <a:gd name="T42" fmla="*/ 20 w 80"/>
                  <a:gd name="T43" fmla="*/ 22 h 98"/>
                  <a:gd name="T44" fmla="*/ 20 w 80"/>
                  <a:gd name="T45" fmla="*/ 18 h 98"/>
                  <a:gd name="T46" fmla="*/ 20 w 80"/>
                  <a:gd name="T47" fmla="*/ 10 h 98"/>
                  <a:gd name="T48" fmla="*/ 20 w 80"/>
                  <a:gd name="T49" fmla="*/ 10 h 98"/>
                  <a:gd name="T50" fmla="*/ 26 w 80"/>
                  <a:gd name="T51" fmla="*/ 6 h 98"/>
                  <a:gd name="T52" fmla="*/ 34 w 80"/>
                  <a:gd name="T53" fmla="*/ 6 h 98"/>
                  <a:gd name="T54" fmla="*/ 34 w 80"/>
                  <a:gd name="T55" fmla="*/ 10 h 98"/>
                  <a:gd name="T56" fmla="*/ 38 w 80"/>
                  <a:gd name="T57" fmla="*/ 10 h 98"/>
                  <a:gd name="T58" fmla="*/ 42 w 80"/>
                  <a:gd name="T59" fmla="*/ 6 h 98"/>
                  <a:gd name="T60" fmla="*/ 46 w 80"/>
                  <a:gd name="T61" fmla="*/ 6 h 98"/>
                  <a:gd name="T62" fmla="*/ 50 w 80"/>
                  <a:gd name="T63" fmla="*/ 6 h 98"/>
                  <a:gd name="T64" fmla="*/ 56 w 80"/>
                  <a:gd name="T65" fmla="*/ 6 h 98"/>
                  <a:gd name="T66" fmla="*/ 64 w 80"/>
                  <a:gd name="T67" fmla="*/ 0 h 98"/>
                  <a:gd name="T68" fmla="*/ 68 w 80"/>
                  <a:gd name="T69" fmla="*/ 6 h 98"/>
                  <a:gd name="T70" fmla="*/ 72 w 80"/>
                  <a:gd name="T71" fmla="*/ 10 h 98"/>
                  <a:gd name="T72" fmla="*/ 72 w 80"/>
                  <a:gd name="T73" fmla="*/ 18 h 98"/>
                  <a:gd name="T74" fmla="*/ 76 w 80"/>
                  <a:gd name="T75" fmla="*/ 22 h 98"/>
                  <a:gd name="T76" fmla="*/ 76 w 80"/>
                  <a:gd name="T77" fmla="*/ 26 h 98"/>
                  <a:gd name="T78" fmla="*/ 76 w 80"/>
                  <a:gd name="T79" fmla="*/ 34 h 98"/>
                  <a:gd name="T80" fmla="*/ 80 w 80"/>
                  <a:gd name="T81" fmla="*/ 40 h 98"/>
                  <a:gd name="T82" fmla="*/ 76 w 80"/>
                  <a:gd name="T83" fmla="*/ 44 h 98"/>
                  <a:gd name="T84" fmla="*/ 76 w 80"/>
                  <a:gd name="T85" fmla="*/ 48 h 98"/>
                  <a:gd name="T86" fmla="*/ 76 w 80"/>
                  <a:gd name="T87" fmla="*/ 52 h 98"/>
                  <a:gd name="T88" fmla="*/ 76 w 80"/>
                  <a:gd name="T89" fmla="*/ 52 h 98"/>
                  <a:gd name="T90" fmla="*/ 72 w 80"/>
                  <a:gd name="T91" fmla="*/ 56 h 98"/>
                  <a:gd name="T92" fmla="*/ 72 w 80"/>
                  <a:gd name="T93" fmla="*/ 60 h 98"/>
                  <a:gd name="T94" fmla="*/ 64 w 80"/>
                  <a:gd name="T95" fmla="*/ 66 h 98"/>
                  <a:gd name="T96" fmla="*/ 64 w 80"/>
                  <a:gd name="T97" fmla="*/ 70 h 98"/>
                  <a:gd name="T98" fmla="*/ 64 w 80"/>
                  <a:gd name="T99" fmla="*/ 78 h 98"/>
                  <a:gd name="T100" fmla="*/ 56 w 80"/>
                  <a:gd name="T101" fmla="*/ 90 h 98"/>
                  <a:gd name="T102" fmla="*/ 52 w 80"/>
                  <a:gd name="T103"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98">
                    <a:moveTo>
                      <a:pt x="50" y="90"/>
                    </a:moveTo>
                    <a:lnTo>
                      <a:pt x="46" y="90"/>
                    </a:lnTo>
                    <a:lnTo>
                      <a:pt x="46" y="90"/>
                    </a:lnTo>
                    <a:lnTo>
                      <a:pt x="46" y="90"/>
                    </a:lnTo>
                    <a:lnTo>
                      <a:pt x="42" y="90"/>
                    </a:lnTo>
                    <a:lnTo>
                      <a:pt x="30" y="90"/>
                    </a:lnTo>
                    <a:lnTo>
                      <a:pt x="30" y="90"/>
                    </a:lnTo>
                    <a:lnTo>
                      <a:pt x="26" y="90"/>
                    </a:lnTo>
                    <a:lnTo>
                      <a:pt x="26" y="90"/>
                    </a:lnTo>
                    <a:lnTo>
                      <a:pt x="22" y="90"/>
                    </a:lnTo>
                    <a:lnTo>
                      <a:pt x="20" y="90"/>
                    </a:lnTo>
                    <a:lnTo>
                      <a:pt x="20" y="90"/>
                    </a:lnTo>
                    <a:lnTo>
                      <a:pt x="16" y="90"/>
                    </a:lnTo>
                    <a:lnTo>
                      <a:pt x="16" y="90"/>
                    </a:lnTo>
                    <a:lnTo>
                      <a:pt x="16" y="90"/>
                    </a:lnTo>
                    <a:lnTo>
                      <a:pt x="16" y="90"/>
                    </a:lnTo>
                    <a:lnTo>
                      <a:pt x="16" y="90"/>
                    </a:lnTo>
                    <a:lnTo>
                      <a:pt x="12" y="90"/>
                    </a:lnTo>
                    <a:lnTo>
                      <a:pt x="12" y="94"/>
                    </a:lnTo>
                    <a:lnTo>
                      <a:pt x="12" y="94"/>
                    </a:lnTo>
                    <a:lnTo>
                      <a:pt x="12" y="94"/>
                    </a:lnTo>
                    <a:lnTo>
                      <a:pt x="12" y="94"/>
                    </a:lnTo>
                    <a:lnTo>
                      <a:pt x="12" y="98"/>
                    </a:lnTo>
                    <a:lnTo>
                      <a:pt x="8" y="98"/>
                    </a:lnTo>
                    <a:lnTo>
                      <a:pt x="8" y="98"/>
                    </a:lnTo>
                    <a:lnTo>
                      <a:pt x="8" y="98"/>
                    </a:lnTo>
                    <a:lnTo>
                      <a:pt x="8" y="98"/>
                    </a:lnTo>
                    <a:lnTo>
                      <a:pt x="8" y="98"/>
                    </a:lnTo>
                    <a:lnTo>
                      <a:pt x="4" y="98"/>
                    </a:lnTo>
                    <a:lnTo>
                      <a:pt x="4" y="98"/>
                    </a:lnTo>
                    <a:lnTo>
                      <a:pt x="4" y="98"/>
                    </a:lnTo>
                    <a:lnTo>
                      <a:pt x="4" y="98"/>
                    </a:lnTo>
                    <a:lnTo>
                      <a:pt x="4" y="98"/>
                    </a:lnTo>
                    <a:lnTo>
                      <a:pt x="4" y="98"/>
                    </a:lnTo>
                    <a:lnTo>
                      <a:pt x="4" y="98"/>
                    </a:lnTo>
                    <a:lnTo>
                      <a:pt x="4" y="98"/>
                    </a:lnTo>
                    <a:lnTo>
                      <a:pt x="0" y="98"/>
                    </a:lnTo>
                    <a:lnTo>
                      <a:pt x="0" y="98"/>
                    </a:lnTo>
                    <a:lnTo>
                      <a:pt x="0" y="98"/>
                    </a:lnTo>
                    <a:lnTo>
                      <a:pt x="0" y="98"/>
                    </a:lnTo>
                    <a:lnTo>
                      <a:pt x="0" y="94"/>
                    </a:lnTo>
                    <a:lnTo>
                      <a:pt x="0" y="94"/>
                    </a:lnTo>
                    <a:lnTo>
                      <a:pt x="0" y="90"/>
                    </a:lnTo>
                    <a:lnTo>
                      <a:pt x="0" y="90"/>
                    </a:lnTo>
                    <a:lnTo>
                      <a:pt x="0" y="90"/>
                    </a:lnTo>
                    <a:lnTo>
                      <a:pt x="0" y="86"/>
                    </a:lnTo>
                    <a:lnTo>
                      <a:pt x="0" y="86"/>
                    </a:lnTo>
                    <a:lnTo>
                      <a:pt x="0" y="82"/>
                    </a:lnTo>
                    <a:lnTo>
                      <a:pt x="4" y="82"/>
                    </a:lnTo>
                    <a:lnTo>
                      <a:pt x="4" y="82"/>
                    </a:lnTo>
                    <a:lnTo>
                      <a:pt x="4" y="82"/>
                    </a:lnTo>
                    <a:lnTo>
                      <a:pt x="4" y="78"/>
                    </a:lnTo>
                    <a:lnTo>
                      <a:pt x="4" y="74"/>
                    </a:lnTo>
                    <a:lnTo>
                      <a:pt x="4" y="74"/>
                    </a:lnTo>
                    <a:lnTo>
                      <a:pt x="4" y="74"/>
                    </a:lnTo>
                    <a:lnTo>
                      <a:pt x="4" y="70"/>
                    </a:lnTo>
                    <a:lnTo>
                      <a:pt x="4" y="70"/>
                    </a:lnTo>
                    <a:lnTo>
                      <a:pt x="4" y="70"/>
                    </a:lnTo>
                    <a:lnTo>
                      <a:pt x="4" y="70"/>
                    </a:lnTo>
                    <a:lnTo>
                      <a:pt x="4" y="70"/>
                    </a:lnTo>
                    <a:lnTo>
                      <a:pt x="4" y="66"/>
                    </a:lnTo>
                    <a:lnTo>
                      <a:pt x="4" y="66"/>
                    </a:lnTo>
                    <a:lnTo>
                      <a:pt x="8" y="66"/>
                    </a:lnTo>
                    <a:lnTo>
                      <a:pt x="8" y="64"/>
                    </a:lnTo>
                    <a:lnTo>
                      <a:pt x="8" y="64"/>
                    </a:lnTo>
                    <a:lnTo>
                      <a:pt x="8" y="64"/>
                    </a:lnTo>
                    <a:lnTo>
                      <a:pt x="8" y="60"/>
                    </a:lnTo>
                    <a:lnTo>
                      <a:pt x="8" y="60"/>
                    </a:lnTo>
                    <a:lnTo>
                      <a:pt x="8" y="60"/>
                    </a:lnTo>
                    <a:lnTo>
                      <a:pt x="8" y="60"/>
                    </a:lnTo>
                    <a:lnTo>
                      <a:pt x="8" y="60"/>
                    </a:lnTo>
                    <a:lnTo>
                      <a:pt x="8" y="60"/>
                    </a:lnTo>
                    <a:lnTo>
                      <a:pt x="8" y="56"/>
                    </a:lnTo>
                    <a:lnTo>
                      <a:pt x="8" y="56"/>
                    </a:lnTo>
                    <a:lnTo>
                      <a:pt x="8" y="56"/>
                    </a:lnTo>
                    <a:lnTo>
                      <a:pt x="8" y="56"/>
                    </a:lnTo>
                    <a:lnTo>
                      <a:pt x="12" y="56"/>
                    </a:lnTo>
                    <a:lnTo>
                      <a:pt x="12" y="56"/>
                    </a:lnTo>
                    <a:lnTo>
                      <a:pt x="12" y="56"/>
                    </a:lnTo>
                    <a:lnTo>
                      <a:pt x="12" y="52"/>
                    </a:lnTo>
                    <a:lnTo>
                      <a:pt x="12" y="52"/>
                    </a:lnTo>
                    <a:lnTo>
                      <a:pt x="12" y="52"/>
                    </a:lnTo>
                    <a:lnTo>
                      <a:pt x="16" y="52"/>
                    </a:lnTo>
                    <a:lnTo>
                      <a:pt x="16" y="52"/>
                    </a:lnTo>
                    <a:lnTo>
                      <a:pt x="16" y="52"/>
                    </a:lnTo>
                    <a:lnTo>
                      <a:pt x="16" y="48"/>
                    </a:lnTo>
                    <a:lnTo>
                      <a:pt x="16" y="48"/>
                    </a:lnTo>
                    <a:lnTo>
                      <a:pt x="16" y="48"/>
                    </a:lnTo>
                    <a:lnTo>
                      <a:pt x="20" y="44"/>
                    </a:lnTo>
                    <a:lnTo>
                      <a:pt x="22" y="40"/>
                    </a:lnTo>
                    <a:lnTo>
                      <a:pt x="22" y="36"/>
                    </a:lnTo>
                    <a:lnTo>
                      <a:pt x="26" y="36"/>
                    </a:lnTo>
                    <a:lnTo>
                      <a:pt x="26" y="36"/>
                    </a:lnTo>
                    <a:lnTo>
                      <a:pt x="22" y="34"/>
                    </a:lnTo>
                    <a:lnTo>
                      <a:pt x="22" y="34"/>
                    </a:lnTo>
                    <a:lnTo>
                      <a:pt x="22" y="34"/>
                    </a:lnTo>
                    <a:lnTo>
                      <a:pt x="22" y="30"/>
                    </a:lnTo>
                    <a:lnTo>
                      <a:pt x="22" y="30"/>
                    </a:lnTo>
                    <a:lnTo>
                      <a:pt x="20" y="34"/>
                    </a:lnTo>
                    <a:lnTo>
                      <a:pt x="20" y="34"/>
                    </a:lnTo>
                    <a:lnTo>
                      <a:pt x="20" y="34"/>
                    </a:lnTo>
                    <a:lnTo>
                      <a:pt x="20" y="34"/>
                    </a:lnTo>
                    <a:lnTo>
                      <a:pt x="20" y="30"/>
                    </a:lnTo>
                    <a:lnTo>
                      <a:pt x="20" y="30"/>
                    </a:lnTo>
                    <a:lnTo>
                      <a:pt x="20" y="30"/>
                    </a:lnTo>
                    <a:lnTo>
                      <a:pt x="20" y="26"/>
                    </a:lnTo>
                    <a:lnTo>
                      <a:pt x="20" y="26"/>
                    </a:lnTo>
                    <a:lnTo>
                      <a:pt x="20" y="26"/>
                    </a:lnTo>
                    <a:lnTo>
                      <a:pt x="20" y="22"/>
                    </a:lnTo>
                    <a:lnTo>
                      <a:pt x="20" y="22"/>
                    </a:lnTo>
                    <a:lnTo>
                      <a:pt x="20" y="22"/>
                    </a:lnTo>
                    <a:lnTo>
                      <a:pt x="20" y="22"/>
                    </a:lnTo>
                    <a:lnTo>
                      <a:pt x="20" y="22"/>
                    </a:lnTo>
                    <a:lnTo>
                      <a:pt x="20" y="22"/>
                    </a:lnTo>
                    <a:lnTo>
                      <a:pt x="20" y="18"/>
                    </a:lnTo>
                    <a:lnTo>
                      <a:pt x="20" y="18"/>
                    </a:lnTo>
                    <a:lnTo>
                      <a:pt x="20" y="14"/>
                    </a:lnTo>
                    <a:lnTo>
                      <a:pt x="20" y="14"/>
                    </a:lnTo>
                    <a:lnTo>
                      <a:pt x="20" y="14"/>
                    </a:lnTo>
                    <a:lnTo>
                      <a:pt x="20" y="10"/>
                    </a:lnTo>
                    <a:lnTo>
                      <a:pt x="20" y="10"/>
                    </a:lnTo>
                    <a:lnTo>
                      <a:pt x="20" y="10"/>
                    </a:lnTo>
                    <a:lnTo>
                      <a:pt x="20" y="10"/>
                    </a:lnTo>
                    <a:lnTo>
                      <a:pt x="20" y="10"/>
                    </a:lnTo>
                    <a:lnTo>
                      <a:pt x="20" y="10"/>
                    </a:lnTo>
                    <a:lnTo>
                      <a:pt x="22" y="10"/>
                    </a:lnTo>
                    <a:lnTo>
                      <a:pt x="22" y="6"/>
                    </a:lnTo>
                    <a:lnTo>
                      <a:pt x="22" y="6"/>
                    </a:lnTo>
                    <a:lnTo>
                      <a:pt x="26" y="6"/>
                    </a:lnTo>
                    <a:lnTo>
                      <a:pt x="26" y="6"/>
                    </a:lnTo>
                    <a:lnTo>
                      <a:pt x="26" y="10"/>
                    </a:lnTo>
                    <a:lnTo>
                      <a:pt x="30" y="10"/>
                    </a:lnTo>
                    <a:lnTo>
                      <a:pt x="30" y="6"/>
                    </a:lnTo>
                    <a:lnTo>
                      <a:pt x="30" y="6"/>
                    </a:lnTo>
                    <a:lnTo>
                      <a:pt x="34" y="6"/>
                    </a:lnTo>
                    <a:lnTo>
                      <a:pt x="34" y="6"/>
                    </a:lnTo>
                    <a:lnTo>
                      <a:pt x="34" y="6"/>
                    </a:lnTo>
                    <a:lnTo>
                      <a:pt x="34" y="10"/>
                    </a:lnTo>
                    <a:lnTo>
                      <a:pt x="34" y="10"/>
                    </a:lnTo>
                    <a:lnTo>
                      <a:pt x="34" y="10"/>
                    </a:lnTo>
                    <a:lnTo>
                      <a:pt x="38" y="10"/>
                    </a:lnTo>
                    <a:lnTo>
                      <a:pt x="38" y="10"/>
                    </a:lnTo>
                    <a:lnTo>
                      <a:pt x="38" y="10"/>
                    </a:lnTo>
                    <a:lnTo>
                      <a:pt x="38" y="10"/>
                    </a:lnTo>
                    <a:lnTo>
                      <a:pt x="38" y="10"/>
                    </a:lnTo>
                    <a:lnTo>
                      <a:pt x="38" y="10"/>
                    </a:lnTo>
                    <a:lnTo>
                      <a:pt x="38" y="10"/>
                    </a:lnTo>
                    <a:lnTo>
                      <a:pt x="38" y="10"/>
                    </a:lnTo>
                    <a:lnTo>
                      <a:pt x="38" y="10"/>
                    </a:lnTo>
                    <a:lnTo>
                      <a:pt x="42" y="6"/>
                    </a:lnTo>
                    <a:lnTo>
                      <a:pt x="42" y="6"/>
                    </a:lnTo>
                    <a:lnTo>
                      <a:pt x="46" y="6"/>
                    </a:lnTo>
                    <a:lnTo>
                      <a:pt x="46" y="6"/>
                    </a:lnTo>
                    <a:lnTo>
                      <a:pt x="46" y="6"/>
                    </a:lnTo>
                    <a:lnTo>
                      <a:pt x="46" y="6"/>
                    </a:lnTo>
                    <a:lnTo>
                      <a:pt x="50" y="6"/>
                    </a:lnTo>
                    <a:lnTo>
                      <a:pt x="50" y="6"/>
                    </a:lnTo>
                    <a:lnTo>
                      <a:pt x="50" y="6"/>
                    </a:lnTo>
                    <a:lnTo>
                      <a:pt x="50" y="6"/>
                    </a:lnTo>
                    <a:lnTo>
                      <a:pt x="50" y="6"/>
                    </a:lnTo>
                    <a:lnTo>
                      <a:pt x="52" y="6"/>
                    </a:lnTo>
                    <a:lnTo>
                      <a:pt x="52" y="6"/>
                    </a:lnTo>
                    <a:lnTo>
                      <a:pt x="52" y="6"/>
                    </a:lnTo>
                    <a:lnTo>
                      <a:pt x="56" y="6"/>
                    </a:lnTo>
                    <a:lnTo>
                      <a:pt x="56" y="6"/>
                    </a:lnTo>
                    <a:lnTo>
                      <a:pt x="56" y="6"/>
                    </a:lnTo>
                    <a:lnTo>
                      <a:pt x="64" y="0"/>
                    </a:lnTo>
                    <a:lnTo>
                      <a:pt x="64" y="0"/>
                    </a:lnTo>
                    <a:lnTo>
                      <a:pt x="64" y="0"/>
                    </a:lnTo>
                    <a:lnTo>
                      <a:pt x="64" y="0"/>
                    </a:lnTo>
                    <a:lnTo>
                      <a:pt x="64" y="2"/>
                    </a:lnTo>
                    <a:lnTo>
                      <a:pt x="68" y="2"/>
                    </a:lnTo>
                    <a:lnTo>
                      <a:pt x="68" y="6"/>
                    </a:lnTo>
                    <a:lnTo>
                      <a:pt x="68" y="6"/>
                    </a:lnTo>
                    <a:lnTo>
                      <a:pt x="68" y="6"/>
                    </a:lnTo>
                    <a:lnTo>
                      <a:pt x="68" y="6"/>
                    </a:lnTo>
                    <a:lnTo>
                      <a:pt x="72" y="10"/>
                    </a:lnTo>
                    <a:lnTo>
                      <a:pt x="72" y="10"/>
                    </a:lnTo>
                    <a:lnTo>
                      <a:pt x="72" y="10"/>
                    </a:lnTo>
                    <a:lnTo>
                      <a:pt x="72" y="10"/>
                    </a:lnTo>
                    <a:lnTo>
                      <a:pt x="72" y="14"/>
                    </a:lnTo>
                    <a:lnTo>
                      <a:pt x="72" y="14"/>
                    </a:lnTo>
                    <a:lnTo>
                      <a:pt x="72" y="18"/>
                    </a:lnTo>
                    <a:lnTo>
                      <a:pt x="72" y="18"/>
                    </a:lnTo>
                    <a:lnTo>
                      <a:pt x="72" y="18"/>
                    </a:lnTo>
                    <a:lnTo>
                      <a:pt x="72" y="18"/>
                    </a:lnTo>
                    <a:lnTo>
                      <a:pt x="72" y="18"/>
                    </a:lnTo>
                    <a:lnTo>
                      <a:pt x="72" y="22"/>
                    </a:lnTo>
                    <a:lnTo>
                      <a:pt x="72" y="22"/>
                    </a:lnTo>
                    <a:lnTo>
                      <a:pt x="76" y="22"/>
                    </a:lnTo>
                    <a:lnTo>
                      <a:pt x="76" y="22"/>
                    </a:lnTo>
                    <a:lnTo>
                      <a:pt x="76" y="22"/>
                    </a:lnTo>
                    <a:lnTo>
                      <a:pt x="76" y="22"/>
                    </a:lnTo>
                    <a:lnTo>
                      <a:pt x="76" y="26"/>
                    </a:lnTo>
                    <a:lnTo>
                      <a:pt x="76" y="26"/>
                    </a:lnTo>
                    <a:lnTo>
                      <a:pt x="76" y="26"/>
                    </a:lnTo>
                    <a:lnTo>
                      <a:pt x="76" y="30"/>
                    </a:lnTo>
                    <a:lnTo>
                      <a:pt x="76" y="30"/>
                    </a:lnTo>
                    <a:lnTo>
                      <a:pt x="76" y="30"/>
                    </a:lnTo>
                    <a:lnTo>
                      <a:pt x="76" y="34"/>
                    </a:lnTo>
                    <a:lnTo>
                      <a:pt x="76" y="34"/>
                    </a:lnTo>
                    <a:lnTo>
                      <a:pt x="80" y="34"/>
                    </a:lnTo>
                    <a:lnTo>
                      <a:pt x="80" y="34"/>
                    </a:lnTo>
                    <a:lnTo>
                      <a:pt x="80" y="36"/>
                    </a:lnTo>
                    <a:lnTo>
                      <a:pt x="80" y="40"/>
                    </a:lnTo>
                    <a:lnTo>
                      <a:pt x="80" y="44"/>
                    </a:lnTo>
                    <a:lnTo>
                      <a:pt x="80" y="44"/>
                    </a:lnTo>
                    <a:lnTo>
                      <a:pt x="80" y="44"/>
                    </a:lnTo>
                    <a:lnTo>
                      <a:pt x="80" y="44"/>
                    </a:lnTo>
                    <a:lnTo>
                      <a:pt x="76" y="44"/>
                    </a:lnTo>
                    <a:lnTo>
                      <a:pt x="76" y="44"/>
                    </a:lnTo>
                    <a:lnTo>
                      <a:pt x="76" y="48"/>
                    </a:lnTo>
                    <a:lnTo>
                      <a:pt x="76" y="48"/>
                    </a:lnTo>
                    <a:lnTo>
                      <a:pt x="76" y="48"/>
                    </a:lnTo>
                    <a:lnTo>
                      <a:pt x="76" y="48"/>
                    </a:lnTo>
                    <a:lnTo>
                      <a:pt x="76" y="48"/>
                    </a:lnTo>
                    <a:lnTo>
                      <a:pt x="76" y="48"/>
                    </a:lnTo>
                    <a:lnTo>
                      <a:pt x="76" y="48"/>
                    </a:lnTo>
                    <a:lnTo>
                      <a:pt x="76" y="52"/>
                    </a:lnTo>
                    <a:lnTo>
                      <a:pt x="76" y="52"/>
                    </a:lnTo>
                    <a:lnTo>
                      <a:pt x="76" y="52"/>
                    </a:lnTo>
                    <a:lnTo>
                      <a:pt x="76" y="52"/>
                    </a:lnTo>
                    <a:lnTo>
                      <a:pt x="76" y="52"/>
                    </a:lnTo>
                    <a:lnTo>
                      <a:pt x="76" y="52"/>
                    </a:lnTo>
                    <a:lnTo>
                      <a:pt x="76" y="52"/>
                    </a:lnTo>
                    <a:lnTo>
                      <a:pt x="72" y="52"/>
                    </a:lnTo>
                    <a:lnTo>
                      <a:pt x="72" y="52"/>
                    </a:lnTo>
                    <a:lnTo>
                      <a:pt x="72" y="52"/>
                    </a:lnTo>
                    <a:lnTo>
                      <a:pt x="72" y="56"/>
                    </a:lnTo>
                    <a:lnTo>
                      <a:pt x="72" y="56"/>
                    </a:lnTo>
                    <a:lnTo>
                      <a:pt x="72" y="56"/>
                    </a:lnTo>
                    <a:lnTo>
                      <a:pt x="72" y="56"/>
                    </a:lnTo>
                    <a:lnTo>
                      <a:pt x="72" y="56"/>
                    </a:lnTo>
                    <a:lnTo>
                      <a:pt x="72" y="60"/>
                    </a:lnTo>
                    <a:lnTo>
                      <a:pt x="72" y="60"/>
                    </a:lnTo>
                    <a:lnTo>
                      <a:pt x="68" y="64"/>
                    </a:lnTo>
                    <a:lnTo>
                      <a:pt x="68" y="64"/>
                    </a:lnTo>
                    <a:lnTo>
                      <a:pt x="68" y="64"/>
                    </a:lnTo>
                    <a:lnTo>
                      <a:pt x="68" y="64"/>
                    </a:lnTo>
                    <a:lnTo>
                      <a:pt x="64" y="66"/>
                    </a:lnTo>
                    <a:lnTo>
                      <a:pt x="64" y="66"/>
                    </a:lnTo>
                    <a:lnTo>
                      <a:pt x="64" y="70"/>
                    </a:lnTo>
                    <a:lnTo>
                      <a:pt x="64" y="70"/>
                    </a:lnTo>
                    <a:lnTo>
                      <a:pt x="64" y="70"/>
                    </a:lnTo>
                    <a:lnTo>
                      <a:pt x="64" y="70"/>
                    </a:lnTo>
                    <a:lnTo>
                      <a:pt x="64" y="70"/>
                    </a:lnTo>
                    <a:lnTo>
                      <a:pt x="64" y="74"/>
                    </a:lnTo>
                    <a:lnTo>
                      <a:pt x="64" y="74"/>
                    </a:lnTo>
                    <a:lnTo>
                      <a:pt x="64" y="74"/>
                    </a:lnTo>
                    <a:lnTo>
                      <a:pt x="64" y="78"/>
                    </a:lnTo>
                    <a:lnTo>
                      <a:pt x="64" y="82"/>
                    </a:lnTo>
                    <a:lnTo>
                      <a:pt x="64" y="90"/>
                    </a:lnTo>
                    <a:lnTo>
                      <a:pt x="64" y="90"/>
                    </a:lnTo>
                    <a:lnTo>
                      <a:pt x="64" y="90"/>
                    </a:lnTo>
                    <a:lnTo>
                      <a:pt x="56" y="90"/>
                    </a:lnTo>
                    <a:lnTo>
                      <a:pt x="56" y="90"/>
                    </a:lnTo>
                    <a:lnTo>
                      <a:pt x="56" y="90"/>
                    </a:lnTo>
                    <a:lnTo>
                      <a:pt x="52" y="90"/>
                    </a:lnTo>
                    <a:lnTo>
                      <a:pt x="52" y="90"/>
                    </a:lnTo>
                    <a:lnTo>
                      <a:pt x="52" y="90"/>
                    </a:lnTo>
                    <a:lnTo>
                      <a:pt x="50" y="90"/>
                    </a:lnTo>
                    <a:lnTo>
                      <a:pt x="50" y="90"/>
                    </a:lnTo>
                    <a:lnTo>
                      <a:pt x="50" y="90"/>
                    </a:lnTo>
                    <a:lnTo>
                      <a:pt x="50" y="9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5" name="Freeform 175">
                <a:extLst>
                  <a:ext uri="{FF2B5EF4-FFF2-40B4-BE49-F238E27FC236}">
                    <a16:creationId xmlns:a16="http://schemas.microsoft.com/office/drawing/2014/main" id="{0514214F-CB2A-4268-B8AD-BF186B1DF2DB}"/>
                  </a:ext>
                </a:extLst>
              </p:cNvPr>
              <p:cNvSpPr>
                <a:spLocks/>
              </p:cNvSpPr>
              <p:nvPr/>
            </p:nvSpPr>
            <p:spPr bwMode="auto">
              <a:xfrm>
                <a:off x="5820372" y="3690828"/>
                <a:ext cx="233310" cy="243933"/>
              </a:xfrm>
              <a:custGeom>
                <a:avLst/>
                <a:gdLst>
                  <a:gd name="T0" fmla="*/ 0 w 120"/>
                  <a:gd name="T1" fmla="*/ 120 h 124"/>
                  <a:gd name="T2" fmla="*/ 0 w 120"/>
                  <a:gd name="T3" fmla="*/ 112 h 124"/>
                  <a:gd name="T4" fmla="*/ 4 w 120"/>
                  <a:gd name="T5" fmla="*/ 108 h 124"/>
                  <a:gd name="T6" fmla="*/ 4 w 120"/>
                  <a:gd name="T7" fmla="*/ 104 h 124"/>
                  <a:gd name="T8" fmla="*/ 8 w 120"/>
                  <a:gd name="T9" fmla="*/ 96 h 124"/>
                  <a:gd name="T10" fmla="*/ 12 w 120"/>
                  <a:gd name="T11" fmla="*/ 96 h 124"/>
                  <a:gd name="T12" fmla="*/ 12 w 120"/>
                  <a:gd name="T13" fmla="*/ 94 h 124"/>
                  <a:gd name="T14" fmla="*/ 12 w 120"/>
                  <a:gd name="T15" fmla="*/ 90 h 124"/>
                  <a:gd name="T16" fmla="*/ 16 w 120"/>
                  <a:gd name="T17" fmla="*/ 86 h 124"/>
                  <a:gd name="T18" fmla="*/ 16 w 120"/>
                  <a:gd name="T19" fmla="*/ 82 h 124"/>
                  <a:gd name="T20" fmla="*/ 16 w 120"/>
                  <a:gd name="T21" fmla="*/ 78 h 124"/>
                  <a:gd name="T22" fmla="*/ 16 w 120"/>
                  <a:gd name="T23" fmla="*/ 78 h 124"/>
                  <a:gd name="T24" fmla="*/ 20 w 120"/>
                  <a:gd name="T25" fmla="*/ 74 h 124"/>
                  <a:gd name="T26" fmla="*/ 20 w 120"/>
                  <a:gd name="T27" fmla="*/ 70 h 124"/>
                  <a:gd name="T28" fmla="*/ 20 w 120"/>
                  <a:gd name="T29" fmla="*/ 70 h 124"/>
                  <a:gd name="T30" fmla="*/ 20 w 120"/>
                  <a:gd name="T31" fmla="*/ 70 h 124"/>
                  <a:gd name="T32" fmla="*/ 20 w 120"/>
                  <a:gd name="T33" fmla="*/ 66 h 124"/>
                  <a:gd name="T34" fmla="*/ 28 w 120"/>
                  <a:gd name="T35" fmla="*/ 64 h 124"/>
                  <a:gd name="T36" fmla="*/ 28 w 120"/>
                  <a:gd name="T37" fmla="*/ 60 h 124"/>
                  <a:gd name="T38" fmla="*/ 30 w 120"/>
                  <a:gd name="T39" fmla="*/ 56 h 124"/>
                  <a:gd name="T40" fmla="*/ 34 w 120"/>
                  <a:gd name="T41" fmla="*/ 52 h 124"/>
                  <a:gd name="T42" fmla="*/ 34 w 120"/>
                  <a:gd name="T43" fmla="*/ 48 h 124"/>
                  <a:gd name="T44" fmla="*/ 34 w 120"/>
                  <a:gd name="T45" fmla="*/ 40 h 124"/>
                  <a:gd name="T46" fmla="*/ 34 w 120"/>
                  <a:gd name="T47" fmla="*/ 34 h 124"/>
                  <a:gd name="T48" fmla="*/ 38 w 120"/>
                  <a:gd name="T49" fmla="*/ 34 h 124"/>
                  <a:gd name="T50" fmla="*/ 38 w 120"/>
                  <a:gd name="T51" fmla="*/ 30 h 124"/>
                  <a:gd name="T52" fmla="*/ 38 w 120"/>
                  <a:gd name="T53" fmla="*/ 30 h 124"/>
                  <a:gd name="T54" fmla="*/ 42 w 120"/>
                  <a:gd name="T55" fmla="*/ 26 h 124"/>
                  <a:gd name="T56" fmla="*/ 42 w 120"/>
                  <a:gd name="T57" fmla="*/ 26 h 124"/>
                  <a:gd name="T58" fmla="*/ 46 w 120"/>
                  <a:gd name="T59" fmla="*/ 22 h 124"/>
                  <a:gd name="T60" fmla="*/ 50 w 120"/>
                  <a:gd name="T61" fmla="*/ 18 h 124"/>
                  <a:gd name="T62" fmla="*/ 54 w 120"/>
                  <a:gd name="T63" fmla="*/ 14 h 124"/>
                  <a:gd name="T64" fmla="*/ 54 w 120"/>
                  <a:gd name="T65" fmla="*/ 10 h 124"/>
                  <a:gd name="T66" fmla="*/ 54 w 120"/>
                  <a:gd name="T67" fmla="*/ 6 h 124"/>
                  <a:gd name="T68" fmla="*/ 58 w 120"/>
                  <a:gd name="T69" fmla="*/ 4 h 124"/>
                  <a:gd name="T70" fmla="*/ 58 w 120"/>
                  <a:gd name="T71" fmla="*/ 0 h 124"/>
                  <a:gd name="T72" fmla="*/ 102 w 120"/>
                  <a:gd name="T73" fmla="*/ 0 h 124"/>
                  <a:gd name="T74" fmla="*/ 106 w 120"/>
                  <a:gd name="T75" fmla="*/ 0 h 124"/>
                  <a:gd name="T76" fmla="*/ 120 w 120"/>
                  <a:gd name="T77" fmla="*/ 0 h 124"/>
                  <a:gd name="T78" fmla="*/ 120 w 120"/>
                  <a:gd name="T79" fmla="*/ 14 h 124"/>
                  <a:gd name="T80" fmla="*/ 120 w 120"/>
                  <a:gd name="T81" fmla="*/ 30 h 124"/>
                  <a:gd name="T82" fmla="*/ 106 w 120"/>
                  <a:gd name="T83" fmla="*/ 30 h 124"/>
                  <a:gd name="T84" fmla="*/ 102 w 120"/>
                  <a:gd name="T85" fmla="*/ 30 h 124"/>
                  <a:gd name="T86" fmla="*/ 84 w 120"/>
                  <a:gd name="T87" fmla="*/ 30 h 124"/>
                  <a:gd name="T88" fmla="*/ 72 w 120"/>
                  <a:gd name="T89" fmla="*/ 36 h 124"/>
                  <a:gd name="T90" fmla="*/ 72 w 120"/>
                  <a:gd name="T91" fmla="*/ 44 h 124"/>
                  <a:gd name="T92" fmla="*/ 72 w 120"/>
                  <a:gd name="T93" fmla="*/ 60 h 124"/>
                  <a:gd name="T94" fmla="*/ 72 w 120"/>
                  <a:gd name="T95" fmla="*/ 78 h 124"/>
                  <a:gd name="T96" fmla="*/ 64 w 120"/>
                  <a:gd name="T97" fmla="*/ 78 h 124"/>
                  <a:gd name="T98" fmla="*/ 60 w 120"/>
                  <a:gd name="T99" fmla="*/ 86 h 124"/>
                  <a:gd name="T100" fmla="*/ 58 w 120"/>
                  <a:gd name="T101" fmla="*/ 90 h 124"/>
                  <a:gd name="T102" fmla="*/ 58 w 120"/>
                  <a:gd name="T103" fmla="*/ 96 h 124"/>
                  <a:gd name="T104" fmla="*/ 60 w 120"/>
                  <a:gd name="T105" fmla="*/ 104 h 124"/>
                  <a:gd name="T106" fmla="*/ 46 w 120"/>
                  <a:gd name="T107" fmla="*/ 116 h 124"/>
                  <a:gd name="T108" fmla="*/ 34 w 120"/>
                  <a:gd name="T109" fmla="*/ 116 h 124"/>
                  <a:gd name="T110" fmla="*/ 20 w 120"/>
                  <a:gd name="T111" fmla="*/ 116 h 124"/>
                  <a:gd name="T112" fmla="*/ 4 w 120"/>
                  <a:gd name="T113" fmla="*/ 116 h 124"/>
                  <a:gd name="T114" fmla="*/ 0 w 120"/>
                  <a:gd name="T115" fmla="*/ 120 h 124"/>
                  <a:gd name="T116" fmla="*/ 0 w 120"/>
                  <a:gd name="T1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 h="124">
                    <a:moveTo>
                      <a:pt x="0" y="124"/>
                    </a:moveTo>
                    <a:lnTo>
                      <a:pt x="0" y="124"/>
                    </a:lnTo>
                    <a:lnTo>
                      <a:pt x="0" y="124"/>
                    </a:lnTo>
                    <a:lnTo>
                      <a:pt x="0" y="120"/>
                    </a:lnTo>
                    <a:lnTo>
                      <a:pt x="0" y="120"/>
                    </a:lnTo>
                    <a:lnTo>
                      <a:pt x="0" y="116"/>
                    </a:lnTo>
                    <a:lnTo>
                      <a:pt x="0" y="112"/>
                    </a:lnTo>
                    <a:lnTo>
                      <a:pt x="0" y="112"/>
                    </a:lnTo>
                    <a:lnTo>
                      <a:pt x="0" y="112"/>
                    </a:lnTo>
                    <a:lnTo>
                      <a:pt x="4" y="112"/>
                    </a:lnTo>
                    <a:lnTo>
                      <a:pt x="4" y="108"/>
                    </a:lnTo>
                    <a:lnTo>
                      <a:pt x="4" y="108"/>
                    </a:lnTo>
                    <a:lnTo>
                      <a:pt x="4" y="108"/>
                    </a:lnTo>
                    <a:lnTo>
                      <a:pt x="4" y="104"/>
                    </a:lnTo>
                    <a:lnTo>
                      <a:pt x="4" y="104"/>
                    </a:lnTo>
                    <a:lnTo>
                      <a:pt x="4" y="104"/>
                    </a:lnTo>
                    <a:lnTo>
                      <a:pt x="4" y="100"/>
                    </a:lnTo>
                    <a:lnTo>
                      <a:pt x="8" y="96"/>
                    </a:lnTo>
                    <a:lnTo>
                      <a:pt x="8" y="96"/>
                    </a:lnTo>
                    <a:lnTo>
                      <a:pt x="8" y="96"/>
                    </a:lnTo>
                    <a:lnTo>
                      <a:pt x="8" y="96"/>
                    </a:lnTo>
                    <a:lnTo>
                      <a:pt x="8" y="96"/>
                    </a:lnTo>
                    <a:lnTo>
                      <a:pt x="8" y="96"/>
                    </a:lnTo>
                    <a:lnTo>
                      <a:pt x="12" y="96"/>
                    </a:lnTo>
                    <a:lnTo>
                      <a:pt x="12" y="96"/>
                    </a:lnTo>
                    <a:lnTo>
                      <a:pt x="12" y="94"/>
                    </a:lnTo>
                    <a:lnTo>
                      <a:pt x="12" y="94"/>
                    </a:lnTo>
                    <a:lnTo>
                      <a:pt x="12" y="94"/>
                    </a:lnTo>
                    <a:lnTo>
                      <a:pt x="12" y="90"/>
                    </a:lnTo>
                    <a:lnTo>
                      <a:pt x="12" y="90"/>
                    </a:lnTo>
                    <a:lnTo>
                      <a:pt x="12" y="90"/>
                    </a:lnTo>
                    <a:lnTo>
                      <a:pt x="12" y="90"/>
                    </a:lnTo>
                    <a:lnTo>
                      <a:pt x="12" y="90"/>
                    </a:lnTo>
                    <a:lnTo>
                      <a:pt x="12" y="86"/>
                    </a:lnTo>
                    <a:lnTo>
                      <a:pt x="12" y="86"/>
                    </a:lnTo>
                    <a:lnTo>
                      <a:pt x="16" y="86"/>
                    </a:lnTo>
                    <a:lnTo>
                      <a:pt x="16" y="86"/>
                    </a:lnTo>
                    <a:lnTo>
                      <a:pt x="16" y="86"/>
                    </a:lnTo>
                    <a:lnTo>
                      <a:pt x="16" y="86"/>
                    </a:lnTo>
                    <a:lnTo>
                      <a:pt x="16" y="82"/>
                    </a:lnTo>
                    <a:lnTo>
                      <a:pt x="16" y="82"/>
                    </a:lnTo>
                    <a:lnTo>
                      <a:pt x="16" y="82"/>
                    </a:lnTo>
                    <a:lnTo>
                      <a:pt x="16" y="78"/>
                    </a:lnTo>
                    <a:lnTo>
                      <a:pt x="16" y="78"/>
                    </a:lnTo>
                    <a:lnTo>
                      <a:pt x="16" y="78"/>
                    </a:lnTo>
                    <a:lnTo>
                      <a:pt x="16" y="78"/>
                    </a:lnTo>
                    <a:lnTo>
                      <a:pt x="16" y="78"/>
                    </a:lnTo>
                    <a:lnTo>
                      <a:pt x="16" y="78"/>
                    </a:lnTo>
                    <a:lnTo>
                      <a:pt x="16" y="74"/>
                    </a:lnTo>
                    <a:lnTo>
                      <a:pt x="16" y="74"/>
                    </a:lnTo>
                    <a:lnTo>
                      <a:pt x="20" y="74"/>
                    </a:lnTo>
                    <a:lnTo>
                      <a:pt x="20" y="74"/>
                    </a:lnTo>
                    <a:lnTo>
                      <a:pt x="20" y="74"/>
                    </a:lnTo>
                    <a:lnTo>
                      <a:pt x="20" y="70"/>
                    </a:lnTo>
                    <a:lnTo>
                      <a:pt x="20" y="70"/>
                    </a:lnTo>
                    <a:lnTo>
                      <a:pt x="20" y="70"/>
                    </a:lnTo>
                    <a:lnTo>
                      <a:pt x="20" y="66"/>
                    </a:lnTo>
                    <a:lnTo>
                      <a:pt x="20" y="70"/>
                    </a:lnTo>
                    <a:lnTo>
                      <a:pt x="20" y="70"/>
                    </a:lnTo>
                    <a:lnTo>
                      <a:pt x="20" y="70"/>
                    </a:lnTo>
                    <a:lnTo>
                      <a:pt x="20" y="70"/>
                    </a:lnTo>
                    <a:lnTo>
                      <a:pt x="20" y="70"/>
                    </a:lnTo>
                    <a:lnTo>
                      <a:pt x="16" y="74"/>
                    </a:lnTo>
                    <a:lnTo>
                      <a:pt x="20" y="70"/>
                    </a:lnTo>
                    <a:lnTo>
                      <a:pt x="20" y="70"/>
                    </a:lnTo>
                    <a:lnTo>
                      <a:pt x="20" y="70"/>
                    </a:lnTo>
                    <a:lnTo>
                      <a:pt x="20" y="66"/>
                    </a:lnTo>
                    <a:lnTo>
                      <a:pt x="20" y="66"/>
                    </a:lnTo>
                    <a:lnTo>
                      <a:pt x="24" y="66"/>
                    </a:lnTo>
                    <a:lnTo>
                      <a:pt x="24" y="64"/>
                    </a:lnTo>
                    <a:lnTo>
                      <a:pt x="24" y="64"/>
                    </a:lnTo>
                    <a:lnTo>
                      <a:pt x="28" y="64"/>
                    </a:lnTo>
                    <a:lnTo>
                      <a:pt x="28" y="60"/>
                    </a:lnTo>
                    <a:lnTo>
                      <a:pt x="28" y="60"/>
                    </a:lnTo>
                    <a:lnTo>
                      <a:pt x="28" y="60"/>
                    </a:lnTo>
                    <a:lnTo>
                      <a:pt x="28" y="60"/>
                    </a:lnTo>
                    <a:lnTo>
                      <a:pt x="28" y="60"/>
                    </a:lnTo>
                    <a:lnTo>
                      <a:pt x="28" y="60"/>
                    </a:lnTo>
                    <a:lnTo>
                      <a:pt x="30" y="56"/>
                    </a:lnTo>
                    <a:lnTo>
                      <a:pt x="30" y="56"/>
                    </a:lnTo>
                    <a:lnTo>
                      <a:pt x="30" y="56"/>
                    </a:lnTo>
                    <a:lnTo>
                      <a:pt x="30" y="56"/>
                    </a:lnTo>
                    <a:lnTo>
                      <a:pt x="30" y="56"/>
                    </a:lnTo>
                    <a:lnTo>
                      <a:pt x="34" y="52"/>
                    </a:lnTo>
                    <a:lnTo>
                      <a:pt x="34" y="48"/>
                    </a:lnTo>
                    <a:lnTo>
                      <a:pt x="34" y="48"/>
                    </a:lnTo>
                    <a:lnTo>
                      <a:pt x="34" y="48"/>
                    </a:lnTo>
                    <a:lnTo>
                      <a:pt x="34" y="48"/>
                    </a:lnTo>
                    <a:lnTo>
                      <a:pt x="34" y="44"/>
                    </a:lnTo>
                    <a:lnTo>
                      <a:pt x="34" y="44"/>
                    </a:lnTo>
                    <a:lnTo>
                      <a:pt x="34" y="40"/>
                    </a:lnTo>
                    <a:lnTo>
                      <a:pt x="34" y="40"/>
                    </a:lnTo>
                    <a:lnTo>
                      <a:pt x="34" y="40"/>
                    </a:lnTo>
                    <a:lnTo>
                      <a:pt x="34" y="36"/>
                    </a:lnTo>
                    <a:lnTo>
                      <a:pt x="34" y="36"/>
                    </a:lnTo>
                    <a:lnTo>
                      <a:pt x="34" y="34"/>
                    </a:lnTo>
                    <a:lnTo>
                      <a:pt x="38" y="34"/>
                    </a:lnTo>
                    <a:lnTo>
                      <a:pt x="38" y="34"/>
                    </a:lnTo>
                    <a:lnTo>
                      <a:pt x="38" y="34"/>
                    </a:lnTo>
                    <a:lnTo>
                      <a:pt x="38" y="34"/>
                    </a:lnTo>
                    <a:lnTo>
                      <a:pt x="38" y="34"/>
                    </a:lnTo>
                    <a:lnTo>
                      <a:pt x="38" y="30"/>
                    </a:lnTo>
                    <a:lnTo>
                      <a:pt x="38" y="30"/>
                    </a:lnTo>
                    <a:lnTo>
                      <a:pt x="38" y="30"/>
                    </a:lnTo>
                    <a:lnTo>
                      <a:pt x="38" y="30"/>
                    </a:lnTo>
                    <a:lnTo>
                      <a:pt x="38" y="30"/>
                    </a:lnTo>
                    <a:lnTo>
                      <a:pt x="38" y="30"/>
                    </a:lnTo>
                    <a:lnTo>
                      <a:pt x="38" y="30"/>
                    </a:lnTo>
                    <a:lnTo>
                      <a:pt x="38" y="26"/>
                    </a:lnTo>
                    <a:lnTo>
                      <a:pt x="38" y="26"/>
                    </a:lnTo>
                    <a:lnTo>
                      <a:pt x="38" y="26"/>
                    </a:lnTo>
                    <a:lnTo>
                      <a:pt x="42" y="26"/>
                    </a:lnTo>
                    <a:lnTo>
                      <a:pt x="42" y="26"/>
                    </a:lnTo>
                    <a:lnTo>
                      <a:pt x="42" y="26"/>
                    </a:lnTo>
                    <a:lnTo>
                      <a:pt x="42" y="26"/>
                    </a:lnTo>
                    <a:lnTo>
                      <a:pt x="42" y="26"/>
                    </a:lnTo>
                    <a:lnTo>
                      <a:pt x="42" y="22"/>
                    </a:lnTo>
                    <a:lnTo>
                      <a:pt x="42" y="22"/>
                    </a:lnTo>
                    <a:lnTo>
                      <a:pt x="46" y="22"/>
                    </a:lnTo>
                    <a:lnTo>
                      <a:pt x="46" y="22"/>
                    </a:lnTo>
                    <a:lnTo>
                      <a:pt x="46" y="22"/>
                    </a:lnTo>
                    <a:lnTo>
                      <a:pt x="50" y="18"/>
                    </a:lnTo>
                    <a:lnTo>
                      <a:pt x="50" y="18"/>
                    </a:lnTo>
                    <a:lnTo>
                      <a:pt x="50" y="18"/>
                    </a:lnTo>
                    <a:lnTo>
                      <a:pt x="50" y="18"/>
                    </a:lnTo>
                    <a:lnTo>
                      <a:pt x="54" y="18"/>
                    </a:lnTo>
                    <a:lnTo>
                      <a:pt x="54" y="14"/>
                    </a:lnTo>
                    <a:lnTo>
                      <a:pt x="54" y="14"/>
                    </a:lnTo>
                    <a:lnTo>
                      <a:pt x="54" y="14"/>
                    </a:lnTo>
                    <a:lnTo>
                      <a:pt x="54" y="10"/>
                    </a:lnTo>
                    <a:lnTo>
                      <a:pt x="54" y="10"/>
                    </a:lnTo>
                    <a:lnTo>
                      <a:pt x="54" y="10"/>
                    </a:lnTo>
                    <a:lnTo>
                      <a:pt x="54" y="10"/>
                    </a:lnTo>
                    <a:lnTo>
                      <a:pt x="54" y="10"/>
                    </a:lnTo>
                    <a:lnTo>
                      <a:pt x="54" y="10"/>
                    </a:lnTo>
                    <a:lnTo>
                      <a:pt x="54" y="6"/>
                    </a:lnTo>
                    <a:lnTo>
                      <a:pt x="54" y="6"/>
                    </a:lnTo>
                    <a:lnTo>
                      <a:pt x="54" y="6"/>
                    </a:lnTo>
                    <a:lnTo>
                      <a:pt x="58" y="6"/>
                    </a:lnTo>
                    <a:lnTo>
                      <a:pt x="58" y="4"/>
                    </a:lnTo>
                    <a:lnTo>
                      <a:pt x="58" y="4"/>
                    </a:lnTo>
                    <a:lnTo>
                      <a:pt x="58" y="0"/>
                    </a:lnTo>
                    <a:lnTo>
                      <a:pt x="58" y="0"/>
                    </a:lnTo>
                    <a:lnTo>
                      <a:pt x="58" y="0"/>
                    </a:lnTo>
                    <a:lnTo>
                      <a:pt x="60" y="0"/>
                    </a:lnTo>
                    <a:lnTo>
                      <a:pt x="98" y="0"/>
                    </a:lnTo>
                    <a:lnTo>
                      <a:pt x="102" y="0"/>
                    </a:lnTo>
                    <a:lnTo>
                      <a:pt x="102" y="0"/>
                    </a:lnTo>
                    <a:lnTo>
                      <a:pt x="102" y="0"/>
                    </a:lnTo>
                    <a:lnTo>
                      <a:pt x="102" y="0"/>
                    </a:lnTo>
                    <a:lnTo>
                      <a:pt x="102" y="0"/>
                    </a:lnTo>
                    <a:lnTo>
                      <a:pt x="106" y="0"/>
                    </a:lnTo>
                    <a:lnTo>
                      <a:pt x="106" y="0"/>
                    </a:lnTo>
                    <a:lnTo>
                      <a:pt x="114" y="0"/>
                    </a:lnTo>
                    <a:lnTo>
                      <a:pt x="114" y="0"/>
                    </a:lnTo>
                    <a:lnTo>
                      <a:pt x="120" y="0"/>
                    </a:lnTo>
                    <a:lnTo>
                      <a:pt x="120" y="4"/>
                    </a:lnTo>
                    <a:lnTo>
                      <a:pt x="120" y="4"/>
                    </a:lnTo>
                    <a:lnTo>
                      <a:pt x="120" y="6"/>
                    </a:lnTo>
                    <a:lnTo>
                      <a:pt x="120" y="14"/>
                    </a:lnTo>
                    <a:lnTo>
                      <a:pt x="120" y="14"/>
                    </a:lnTo>
                    <a:lnTo>
                      <a:pt x="120" y="22"/>
                    </a:lnTo>
                    <a:lnTo>
                      <a:pt x="120" y="30"/>
                    </a:lnTo>
                    <a:lnTo>
                      <a:pt x="120" y="30"/>
                    </a:lnTo>
                    <a:lnTo>
                      <a:pt x="120" y="30"/>
                    </a:lnTo>
                    <a:lnTo>
                      <a:pt x="110" y="30"/>
                    </a:lnTo>
                    <a:lnTo>
                      <a:pt x="110" y="30"/>
                    </a:lnTo>
                    <a:lnTo>
                      <a:pt x="106" y="30"/>
                    </a:lnTo>
                    <a:lnTo>
                      <a:pt x="106" y="30"/>
                    </a:lnTo>
                    <a:lnTo>
                      <a:pt x="102" y="30"/>
                    </a:lnTo>
                    <a:lnTo>
                      <a:pt x="102" y="30"/>
                    </a:lnTo>
                    <a:lnTo>
                      <a:pt x="102" y="30"/>
                    </a:lnTo>
                    <a:lnTo>
                      <a:pt x="102" y="30"/>
                    </a:lnTo>
                    <a:lnTo>
                      <a:pt x="94" y="30"/>
                    </a:lnTo>
                    <a:lnTo>
                      <a:pt x="90" y="30"/>
                    </a:lnTo>
                    <a:lnTo>
                      <a:pt x="84" y="30"/>
                    </a:lnTo>
                    <a:lnTo>
                      <a:pt x="80" y="30"/>
                    </a:lnTo>
                    <a:lnTo>
                      <a:pt x="72" y="30"/>
                    </a:lnTo>
                    <a:lnTo>
                      <a:pt x="72" y="36"/>
                    </a:lnTo>
                    <a:lnTo>
                      <a:pt x="72" y="36"/>
                    </a:lnTo>
                    <a:lnTo>
                      <a:pt x="72" y="36"/>
                    </a:lnTo>
                    <a:lnTo>
                      <a:pt x="72" y="44"/>
                    </a:lnTo>
                    <a:lnTo>
                      <a:pt x="72" y="44"/>
                    </a:lnTo>
                    <a:lnTo>
                      <a:pt x="72" y="44"/>
                    </a:lnTo>
                    <a:lnTo>
                      <a:pt x="72" y="52"/>
                    </a:lnTo>
                    <a:lnTo>
                      <a:pt x="72" y="52"/>
                    </a:lnTo>
                    <a:lnTo>
                      <a:pt x="72" y="52"/>
                    </a:lnTo>
                    <a:lnTo>
                      <a:pt x="72" y="60"/>
                    </a:lnTo>
                    <a:lnTo>
                      <a:pt x="72" y="60"/>
                    </a:lnTo>
                    <a:lnTo>
                      <a:pt x="72" y="66"/>
                    </a:lnTo>
                    <a:lnTo>
                      <a:pt x="72" y="70"/>
                    </a:lnTo>
                    <a:lnTo>
                      <a:pt x="72" y="78"/>
                    </a:lnTo>
                    <a:lnTo>
                      <a:pt x="72" y="78"/>
                    </a:lnTo>
                    <a:lnTo>
                      <a:pt x="72" y="78"/>
                    </a:lnTo>
                    <a:lnTo>
                      <a:pt x="68" y="78"/>
                    </a:lnTo>
                    <a:lnTo>
                      <a:pt x="64" y="78"/>
                    </a:lnTo>
                    <a:lnTo>
                      <a:pt x="64" y="78"/>
                    </a:lnTo>
                    <a:lnTo>
                      <a:pt x="64" y="82"/>
                    </a:lnTo>
                    <a:lnTo>
                      <a:pt x="64" y="82"/>
                    </a:lnTo>
                    <a:lnTo>
                      <a:pt x="60" y="86"/>
                    </a:lnTo>
                    <a:lnTo>
                      <a:pt x="58" y="86"/>
                    </a:lnTo>
                    <a:lnTo>
                      <a:pt x="58" y="86"/>
                    </a:lnTo>
                    <a:lnTo>
                      <a:pt x="58" y="90"/>
                    </a:lnTo>
                    <a:lnTo>
                      <a:pt x="58" y="90"/>
                    </a:lnTo>
                    <a:lnTo>
                      <a:pt x="58" y="94"/>
                    </a:lnTo>
                    <a:lnTo>
                      <a:pt x="58" y="94"/>
                    </a:lnTo>
                    <a:lnTo>
                      <a:pt x="58" y="94"/>
                    </a:lnTo>
                    <a:lnTo>
                      <a:pt x="58" y="96"/>
                    </a:lnTo>
                    <a:lnTo>
                      <a:pt x="58" y="96"/>
                    </a:lnTo>
                    <a:lnTo>
                      <a:pt x="58" y="100"/>
                    </a:lnTo>
                    <a:lnTo>
                      <a:pt x="58" y="100"/>
                    </a:lnTo>
                    <a:lnTo>
                      <a:pt x="60" y="104"/>
                    </a:lnTo>
                    <a:lnTo>
                      <a:pt x="60" y="112"/>
                    </a:lnTo>
                    <a:lnTo>
                      <a:pt x="60" y="116"/>
                    </a:lnTo>
                    <a:lnTo>
                      <a:pt x="54" y="116"/>
                    </a:lnTo>
                    <a:lnTo>
                      <a:pt x="46" y="116"/>
                    </a:lnTo>
                    <a:lnTo>
                      <a:pt x="42" y="116"/>
                    </a:lnTo>
                    <a:lnTo>
                      <a:pt x="42" y="116"/>
                    </a:lnTo>
                    <a:lnTo>
                      <a:pt x="38" y="116"/>
                    </a:lnTo>
                    <a:lnTo>
                      <a:pt x="34" y="116"/>
                    </a:lnTo>
                    <a:lnTo>
                      <a:pt x="30" y="116"/>
                    </a:lnTo>
                    <a:lnTo>
                      <a:pt x="28" y="116"/>
                    </a:lnTo>
                    <a:lnTo>
                      <a:pt x="20" y="116"/>
                    </a:lnTo>
                    <a:lnTo>
                      <a:pt x="20" y="116"/>
                    </a:lnTo>
                    <a:lnTo>
                      <a:pt x="16" y="116"/>
                    </a:lnTo>
                    <a:lnTo>
                      <a:pt x="16" y="116"/>
                    </a:lnTo>
                    <a:lnTo>
                      <a:pt x="8" y="116"/>
                    </a:lnTo>
                    <a:lnTo>
                      <a:pt x="4" y="116"/>
                    </a:lnTo>
                    <a:lnTo>
                      <a:pt x="4" y="116"/>
                    </a:lnTo>
                    <a:lnTo>
                      <a:pt x="4" y="120"/>
                    </a:lnTo>
                    <a:lnTo>
                      <a:pt x="0" y="120"/>
                    </a:lnTo>
                    <a:lnTo>
                      <a:pt x="0" y="120"/>
                    </a:lnTo>
                    <a:lnTo>
                      <a:pt x="0" y="124"/>
                    </a:lnTo>
                    <a:lnTo>
                      <a:pt x="0" y="124"/>
                    </a:lnTo>
                    <a:lnTo>
                      <a:pt x="0" y="124"/>
                    </a:lnTo>
                    <a:lnTo>
                      <a:pt x="0" y="124"/>
                    </a:lnTo>
                    <a:lnTo>
                      <a:pt x="0" y="12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6" name="Freeform 176">
                <a:extLst>
                  <a:ext uri="{FF2B5EF4-FFF2-40B4-BE49-F238E27FC236}">
                    <a16:creationId xmlns:a16="http://schemas.microsoft.com/office/drawing/2014/main" id="{F365F8A4-CE55-4FA3-B2B6-4FE78C17943A}"/>
                  </a:ext>
                </a:extLst>
              </p:cNvPr>
              <p:cNvSpPr>
                <a:spLocks/>
              </p:cNvSpPr>
              <p:nvPr/>
            </p:nvSpPr>
            <p:spPr bwMode="auto">
              <a:xfrm>
                <a:off x="6893598" y="4914424"/>
                <a:ext cx="326634" cy="338358"/>
              </a:xfrm>
              <a:custGeom>
                <a:avLst/>
                <a:gdLst>
                  <a:gd name="T0" fmla="*/ 120 w 168"/>
                  <a:gd name="T1" fmla="*/ 130 h 172"/>
                  <a:gd name="T2" fmla="*/ 108 w 168"/>
                  <a:gd name="T3" fmla="*/ 130 h 172"/>
                  <a:gd name="T4" fmla="*/ 98 w 168"/>
                  <a:gd name="T5" fmla="*/ 138 h 172"/>
                  <a:gd name="T6" fmla="*/ 90 w 168"/>
                  <a:gd name="T7" fmla="*/ 148 h 172"/>
                  <a:gd name="T8" fmla="*/ 84 w 168"/>
                  <a:gd name="T9" fmla="*/ 160 h 172"/>
                  <a:gd name="T10" fmla="*/ 72 w 168"/>
                  <a:gd name="T11" fmla="*/ 168 h 172"/>
                  <a:gd name="T12" fmla="*/ 60 w 168"/>
                  <a:gd name="T13" fmla="*/ 168 h 172"/>
                  <a:gd name="T14" fmla="*/ 54 w 168"/>
                  <a:gd name="T15" fmla="*/ 168 h 172"/>
                  <a:gd name="T16" fmla="*/ 42 w 168"/>
                  <a:gd name="T17" fmla="*/ 160 h 172"/>
                  <a:gd name="T18" fmla="*/ 28 w 168"/>
                  <a:gd name="T19" fmla="*/ 164 h 172"/>
                  <a:gd name="T20" fmla="*/ 8 w 168"/>
                  <a:gd name="T21" fmla="*/ 148 h 172"/>
                  <a:gd name="T22" fmla="*/ 4 w 168"/>
                  <a:gd name="T23" fmla="*/ 138 h 172"/>
                  <a:gd name="T24" fmla="*/ 0 w 168"/>
                  <a:gd name="T25" fmla="*/ 116 h 172"/>
                  <a:gd name="T26" fmla="*/ 0 w 168"/>
                  <a:gd name="T27" fmla="*/ 96 h 172"/>
                  <a:gd name="T28" fmla="*/ 16 w 168"/>
                  <a:gd name="T29" fmla="*/ 82 h 172"/>
                  <a:gd name="T30" fmla="*/ 30 w 168"/>
                  <a:gd name="T31" fmla="*/ 82 h 172"/>
                  <a:gd name="T32" fmla="*/ 30 w 168"/>
                  <a:gd name="T33" fmla="*/ 62 h 172"/>
                  <a:gd name="T34" fmla="*/ 30 w 168"/>
                  <a:gd name="T35" fmla="*/ 48 h 172"/>
                  <a:gd name="T36" fmla="*/ 38 w 168"/>
                  <a:gd name="T37" fmla="*/ 48 h 172"/>
                  <a:gd name="T38" fmla="*/ 42 w 168"/>
                  <a:gd name="T39" fmla="*/ 56 h 172"/>
                  <a:gd name="T40" fmla="*/ 50 w 168"/>
                  <a:gd name="T41" fmla="*/ 60 h 172"/>
                  <a:gd name="T42" fmla="*/ 64 w 168"/>
                  <a:gd name="T43" fmla="*/ 62 h 172"/>
                  <a:gd name="T44" fmla="*/ 76 w 168"/>
                  <a:gd name="T45" fmla="*/ 60 h 172"/>
                  <a:gd name="T46" fmla="*/ 84 w 168"/>
                  <a:gd name="T47" fmla="*/ 70 h 172"/>
                  <a:gd name="T48" fmla="*/ 94 w 168"/>
                  <a:gd name="T49" fmla="*/ 78 h 172"/>
                  <a:gd name="T50" fmla="*/ 102 w 168"/>
                  <a:gd name="T51" fmla="*/ 90 h 172"/>
                  <a:gd name="T52" fmla="*/ 112 w 168"/>
                  <a:gd name="T53" fmla="*/ 90 h 172"/>
                  <a:gd name="T54" fmla="*/ 112 w 168"/>
                  <a:gd name="T55" fmla="*/ 78 h 172"/>
                  <a:gd name="T56" fmla="*/ 108 w 168"/>
                  <a:gd name="T57" fmla="*/ 70 h 172"/>
                  <a:gd name="T58" fmla="*/ 98 w 168"/>
                  <a:gd name="T59" fmla="*/ 66 h 172"/>
                  <a:gd name="T60" fmla="*/ 94 w 168"/>
                  <a:gd name="T61" fmla="*/ 56 h 172"/>
                  <a:gd name="T62" fmla="*/ 98 w 168"/>
                  <a:gd name="T63" fmla="*/ 44 h 172"/>
                  <a:gd name="T64" fmla="*/ 98 w 168"/>
                  <a:gd name="T65" fmla="*/ 30 h 172"/>
                  <a:gd name="T66" fmla="*/ 98 w 168"/>
                  <a:gd name="T67" fmla="*/ 14 h 172"/>
                  <a:gd name="T68" fmla="*/ 102 w 168"/>
                  <a:gd name="T69" fmla="*/ 4 h 172"/>
                  <a:gd name="T70" fmla="*/ 120 w 168"/>
                  <a:gd name="T71" fmla="*/ 0 h 172"/>
                  <a:gd name="T72" fmla="*/ 128 w 168"/>
                  <a:gd name="T73" fmla="*/ 6 h 172"/>
                  <a:gd name="T74" fmla="*/ 142 w 168"/>
                  <a:gd name="T75" fmla="*/ 10 h 172"/>
                  <a:gd name="T76" fmla="*/ 150 w 168"/>
                  <a:gd name="T77" fmla="*/ 18 h 172"/>
                  <a:gd name="T78" fmla="*/ 162 w 168"/>
                  <a:gd name="T79" fmla="*/ 26 h 172"/>
                  <a:gd name="T80" fmla="*/ 162 w 168"/>
                  <a:gd name="T81" fmla="*/ 32 h 172"/>
                  <a:gd name="T82" fmla="*/ 166 w 168"/>
                  <a:gd name="T83" fmla="*/ 44 h 172"/>
                  <a:gd name="T84" fmla="*/ 166 w 168"/>
                  <a:gd name="T85" fmla="*/ 52 h 172"/>
                  <a:gd name="T86" fmla="*/ 162 w 168"/>
                  <a:gd name="T87" fmla="*/ 66 h 172"/>
                  <a:gd name="T88" fmla="*/ 158 w 168"/>
                  <a:gd name="T89" fmla="*/ 74 h 172"/>
                  <a:gd name="T90" fmla="*/ 158 w 168"/>
                  <a:gd name="T91" fmla="*/ 90 h 172"/>
                  <a:gd name="T92" fmla="*/ 158 w 168"/>
                  <a:gd name="T93" fmla="*/ 100 h 172"/>
                  <a:gd name="T94" fmla="*/ 146 w 168"/>
                  <a:gd name="T95" fmla="*/ 108 h 172"/>
                  <a:gd name="T96" fmla="*/ 136 w 168"/>
                  <a:gd name="T97" fmla="*/ 112 h 172"/>
                  <a:gd name="T98" fmla="*/ 124 w 168"/>
                  <a:gd name="T99" fmla="*/ 116 h 172"/>
                  <a:gd name="T100" fmla="*/ 120 w 168"/>
                  <a:gd name="T101" fmla="*/ 11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72">
                    <a:moveTo>
                      <a:pt x="120" y="118"/>
                    </a:moveTo>
                    <a:lnTo>
                      <a:pt x="120" y="122"/>
                    </a:lnTo>
                    <a:lnTo>
                      <a:pt x="120" y="126"/>
                    </a:lnTo>
                    <a:lnTo>
                      <a:pt x="120" y="130"/>
                    </a:lnTo>
                    <a:lnTo>
                      <a:pt x="116" y="130"/>
                    </a:lnTo>
                    <a:lnTo>
                      <a:pt x="112" y="126"/>
                    </a:lnTo>
                    <a:lnTo>
                      <a:pt x="112" y="130"/>
                    </a:lnTo>
                    <a:lnTo>
                      <a:pt x="108" y="130"/>
                    </a:lnTo>
                    <a:lnTo>
                      <a:pt x="104" y="130"/>
                    </a:lnTo>
                    <a:lnTo>
                      <a:pt x="102" y="134"/>
                    </a:lnTo>
                    <a:lnTo>
                      <a:pt x="102" y="138"/>
                    </a:lnTo>
                    <a:lnTo>
                      <a:pt x="98" y="138"/>
                    </a:lnTo>
                    <a:lnTo>
                      <a:pt x="98" y="142"/>
                    </a:lnTo>
                    <a:lnTo>
                      <a:pt x="98" y="146"/>
                    </a:lnTo>
                    <a:lnTo>
                      <a:pt x="94" y="146"/>
                    </a:lnTo>
                    <a:lnTo>
                      <a:pt x="90" y="148"/>
                    </a:lnTo>
                    <a:lnTo>
                      <a:pt x="88" y="148"/>
                    </a:lnTo>
                    <a:lnTo>
                      <a:pt x="88" y="152"/>
                    </a:lnTo>
                    <a:lnTo>
                      <a:pt x="84" y="156"/>
                    </a:lnTo>
                    <a:lnTo>
                      <a:pt x="84" y="160"/>
                    </a:lnTo>
                    <a:lnTo>
                      <a:pt x="80" y="160"/>
                    </a:lnTo>
                    <a:lnTo>
                      <a:pt x="80" y="164"/>
                    </a:lnTo>
                    <a:lnTo>
                      <a:pt x="76" y="168"/>
                    </a:lnTo>
                    <a:lnTo>
                      <a:pt x="72" y="168"/>
                    </a:lnTo>
                    <a:lnTo>
                      <a:pt x="72" y="172"/>
                    </a:lnTo>
                    <a:lnTo>
                      <a:pt x="68" y="172"/>
                    </a:lnTo>
                    <a:lnTo>
                      <a:pt x="64" y="168"/>
                    </a:lnTo>
                    <a:lnTo>
                      <a:pt x="60" y="168"/>
                    </a:lnTo>
                    <a:lnTo>
                      <a:pt x="60" y="172"/>
                    </a:lnTo>
                    <a:lnTo>
                      <a:pt x="58" y="172"/>
                    </a:lnTo>
                    <a:lnTo>
                      <a:pt x="58" y="168"/>
                    </a:lnTo>
                    <a:lnTo>
                      <a:pt x="54" y="168"/>
                    </a:lnTo>
                    <a:lnTo>
                      <a:pt x="50" y="168"/>
                    </a:lnTo>
                    <a:lnTo>
                      <a:pt x="46" y="164"/>
                    </a:lnTo>
                    <a:lnTo>
                      <a:pt x="46" y="160"/>
                    </a:lnTo>
                    <a:lnTo>
                      <a:pt x="42" y="160"/>
                    </a:lnTo>
                    <a:lnTo>
                      <a:pt x="38" y="160"/>
                    </a:lnTo>
                    <a:lnTo>
                      <a:pt x="34" y="160"/>
                    </a:lnTo>
                    <a:lnTo>
                      <a:pt x="30" y="160"/>
                    </a:lnTo>
                    <a:lnTo>
                      <a:pt x="28" y="164"/>
                    </a:lnTo>
                    <a:lnTo>
                      <a:pt x="24" y="164"/>
                    </a:lnTo>
                    <a:lnTo>
                      <a:pt x="20" y="160"/>
                    </a:lnTo>
                    <a:lnTo>
                      <a:pt x="12" y="152"/>
                    </a:lnTo>
                    <a:lnTo>
                      <a:pt x="8" y="148"/>
                    </a:lnTo>
                    <a:lnTo>
                      <a:pt x="8" y="146"/>
                    </a:lnTo>
                    <a:lnTo>
                      <a:pt x="4" y="146"/>
                    </a:lnTo>
                    <a:lnTo>
                      <a:pt x="4" y="142"/>
                    </a:lnTo>
                    <a:lnTo>
                      <a:pt x="4" y="138"/>
                    </a:lnTo>
                    <a:lnTo>
                      <a:pt x="0" y="138"/>
                    </a:lnTo>
                    <a:lnTo>
                      <a:pt x="0" y="134"/>
                    </a:lnTo>
                    <a:lnTo>
                      <a:pt x="0" y="126"/>
                    </a:lnTo>
                    <a:lnTo>
                      <a:pt x="0" y="116"/>
                    </a:lnTo>
                    <a:lnTo>
                      <a:pt x="0" y="112"/>
                    </a:lnTo>
                    <a:lnTo>
                      <a:pt x="0" y="108"/>
                    </a:lnTo>
                    <a:lnTo>
                      <a:pt x="0" y="100"/>
                    </a:lnTo>
                    <a:lnTo>
                      <a:pt x="0" y="96"/>
                    </a:lnTo>
                    <a:lnTo>
                      <a:pt x="0" y="90"/>
                    </a:lnTo>
                    <a:lnTo>
                      <a:pt x="0" y="82"/>
                    </a:lnTo>
                    <a:lnTo>
                      <a:pt x="8" y="82"/>
                    </a:lnTo>
                    <a:lnTo>
                      <a:pt x="16" y="82"/>
                    </a:lnTo>
                    <a:lnTo>
                      <a:pt x="20" y="82"/>
                    </a:lnTo>
                    <a:lnTo>
                      <a:pt x="24" y="82"/>
                    </a:lnTo>
                    <a:lnTo>
                      <a:pt x="28" y="82"/>
                    </a:lnTo>
                    <a:lnTo>
                      <a:pt x="30" y="82"/>
                    </a:lnTo>
                    <a:lnTo>
                      <a:pt x="30" y="78"/>
                    </a:lnTo>
                    <a:lnTo>
                      <a:pt x="30" y="74"/>
                    </a:lnTo>
                    <a:lnTo>
                      <a:pt x="30" y="70"/>
                    </a:lnTo>
                    <a:lnTo>
                      <a:pt x="30" y="62"/>
                    </a:lnTo>
                    <a:lnTo>
                      <a:pt x="30" y="60"/>
                    </a:lnTo>
                    <a:lnTo>
                      <a:pt x="30" y="56"/>
                    </a:lnTo>
                    <a:lnTo>
                      <a:pt x="30" y="52"/>
                    </a:lnTo>
                    <a:lnTo>
                      <a:pt x="30" y="48"/>
                    </a:lnTo>
                    <a:lnTo>
                      <a:pt x="30" y="44"/>
                    </a:lnTo>
                    <a:lnTo>
                      <a:pt x="30" y="48"/>
                    </a:lnTo>
                    <a:lnTo>
                      <a:pt x="34" y="48"/>
                    </a:lnTo>
                    <a:lnTo>
                      <a:pt x="38" y="48"/>
                    </a:lnTo>
                    <a:lnTo>
                      <a:pt x="38" y="52"/>
                    </a:lnTo>
                    <a:lnTo>
                      <a:pt x="34" y="56"/>
                    </a:lnTo>
                    <a:lnTo>
                      <a:pt x="38" y="56"/>
                    </a:lnTo>
                    <a:lnTo>
                      <a:pt x="42" y="56"/>
                    </a:lnTo>
                    <a:lnTo>
                      <a:pt x="46" y="52"/>
                    </a:lnTo>
                    <a:lnTo>
                      <a:pt x="50" y="52"/>
                    </a:lnTo>
                    <a:lnTo>
                      <a:pt x="50" y="56"/>
                    </a:lnTo>
                    <a:lnTo>
                      <a:pt x="50" y="60"/>
                    </a:lnTo>
                    <a:lnTo>
                      <a:pt x="54" y="60"/>
                    </a:lnTo>
                    <a:lnTo>
                      <a:pt x="58" y="62"/>
                    </a:lnTo>
                    <a:lnTo>
                      <a:pt x="60" y="62"/>
                    </a:lnTo>
                    <a:lnTo>
                      <a:pt x="64" y="62"/>
                    </a:lnTo>
                    <a:lnTo>
                      <a:pt x="68" y="66"/>
                    </a:lnTo>
                    <a:lnTo>
                      <a:pt x="72" y="66"/>
                    </a:lnTo>
                    <a:lnTo>
                      <a:pt x="72" y="62"/>
                    </a:lnTo>
                    <a:lnTo>
                      <a:pt x="76" y="60"/>
                    </a:lnTo>
                    <a:lnTo>
                      <a:pt x="76" y="62"/>
                    </a:lnTo>
                    <a:lnTo>
                      <a:pt x="80" y="62"/>
                    </a:lnTo>
                    <a:lnTo>
                      <a:pt x="80" y="66"/>
                    </a:lnTo>
                    <a:lnTo>
                      <a:pt x="84" y="70"/>
                    </a:lnTo>
                    <a:lnTo>
                      <a:pt x="88" y="70"/>
                    </a:lnTo>
                    <a:lnTo>
                      <a:pt x="90" y="74"/>
                    </a:lnTo>
                    <a:lnTo>
                      <a:pt x="94" y="74"/>
                    </a:lnTo>
                    <a:lnTo>
                      <a:pt x="94" y="78"/>
                    </a:lnTo>
                    <a:lnTo>
                      <a:pt x="94" y="82"/>
                    </a:lnTo>
                    <a:lnTo>
                      <a:pt x="98" y="82"/>
                    </a:lnTo>
                    <a:lnTo>
                      <a:pt x="102" y="86"/>
                    </a:lnTo>
                    <a:lnTo>
                      <a:pt x="102" y="90"/>
                    </a:lnTo>
                    <a:lnTo>
                      <a:pt x="104" y="90"/>
                    </a:lnTo>
                    <a:lnTo>
                      <a:pt x="108" y="90"/>
                    </a:lnTo>
                    <a:lnTo>
                      <a:pt x="108" y="86"/>
                    </a:lnTo>
                    <a:lnTo>
                      <a:pt x="112" y="90"/>
                    </a:lnTo>
                    <a:lnTo>
                      <a:pt x="108" y="90"/>
                    </a:lnTo>
                    <a:lnTo>
                      <a:pt x="112" y="90"/>
                    </a:lnTo>
                    <a:lnTo>
                      <a:pt x="112" y="86"/>
                    </a:lnTo>
                    <a:lnTo>
                      <a:pt x="112" y="78"/>
                    </a:lnTo>
                    <a:lnTo>
                      <a:pt x="112" y="74"/>
                    </a:lnTo>
                    <a:lnTo>
                      <a:pt x="112" y="70"/>
                    </a:lnTo>
                    <a:lnTo>
                      <a:pt x="112" y="66"/>
                    </a:lnTo>
                    <a:lnTo>
                      <a:pt x="108" y="70"/>
                    </a:lnTo>
                    <a:lnTo>
                      <a:pt x="108" y="74"/>
                    </a:lnTo>
                    <a:lnTo>
                      <a:pt x="104" y="70"/>
                    </a:lnTo>
                    <a:lnTo>
                      <a:pt x="102" y="70"/>
                    </a:lnTo>
                    <a:lnTo>
                      <a:pt x="98" y="66"/>
                    </a:lnTo>
                    <a:lnTo>
                      <a:pt x="98" y="62"/>
                    </a:lnTo>
                    <a:lnTo>
                      <a:pt x="94" y="62"/>
                    </a:lnTo>
                    <a:lnTo>
                      <a:pt x="94" y="60"/>
                    </a:lnTo>
                    <a:lnTo>
                      <a:pt x="94" y="56"/>
                    </a:lnTo>
                    <a:lnTo>
                      <a:pt x="94" y="52"/>
                    </a:lnTo>
                    <a:lnTo>
                      <a:pt x="94" y="48"/>
                    </a:lnTo>
                    <a:lnTo>
                      <a:pt x="94" y="44"/>
                    </a:lnTo>
                    <a:lnTo>
                      <a:pt x="98" y="44"/>
                    </a:lnTo>
                    <a:lnTo>
                      <a:pt x="98" y="40"/>
                    </a:lnTo>
                    <a:lnTo>
                      <a:pt x="98" y="36"/>
                    </a:lnTo>
                    <a:lnTo>
                      <a:pt x="98" y="32"/>
                    </a:lnTo>
                    <a:lnTo>
                      <a:pt x="98" y="30"/>
                    </a:lnTo>
                    <a:lnTo>
                      <a:pt x="98" y="26"/>
                    </a:lnTo>
                    <a:lnTo>
                      <a:pt x="94" y="22"/>
                    </a:lnTo>
                    <a:lnTo>
                      <a:pt x="94" y="18"/>
                    </a:lnTo>
                    <a:lnTo>
                      <a:pt x="98" y="14"/>
                    </a:lnTo>
                    <a:lnTo>
                      <a:pt x="98" y="10"/>
                    </a:lnTo>
                    <a:lnTo>
                      <a:pt x="102" y="10"/>
                    </a:lnTo>
                    <a:lnTo>
                      <a:pt x="102" y="6"/>
                    </a:lnTo>
                    <a:lnTo>
                      <a:pt x="102" y="4"/>
                    </a:lnTo>
                    <a:lnTo>
                      <a:pt x="104" y="4"/>
                    </a:lnTo>
                    <a:lnTo>
                      <a:pt x="108" y="4"/>
                    </a:lnTo>
                    <a:lnTo>
                      <a:pt x="116" y="4"/>
                    </a:lnTo>
                    <a:lnTo>
                      <a:pt x="120" y="0"/>
                    </a:lnTo>
                    <a:lnTo>
                      <a:pt x="124" y="0"/>
                    </a:lnTo>
                    <a:lnTo>
                      <a:pt x="128" y="0"/>
                    </a:lnTo>
                    <a:lnTo>
                      <a:pt x="128" y="4"/>
                    </a:lnTo>
                    <a:lnTo>
                      <a:pt x="128" y="6"/>
                    </a:lnTo>
                    <a:lnTo>
                      <a:pt x="132" y="6"/>
                    </a:lnTo>
                    <a:lnTo>
                      <a:pt x="136" y="6"/>
                    </a:lnTo>
                    <a:lnTo>
                      <a:pt x="138" y="10"/>
                    </a:lnTo>
                    <a:lnTo>
                      <a:pt x="142" y="10"/>
                    </a:lnTo>
                    <a:lnTo>
                      <a:pt x="142" y="14"/>
                    </a:lnTo>
                    <a:lnTo>
                      <a:pt x="146" y="14"/>
                    </a:lnTo>
                    <a:lnTo>
                      <a:pt x="150" y="14"/>
                    </a:lnTo>
                    <a:lnTo>
                      <a:pt x="150" y="18"/>
                    </a:lnTo>
                    <a:lnTo>
                      <a:pt x="154" y="18"/>
                    </a:lnTo>
                    <a:lnTo>
                      <a:pt x="158" y="22"/>
                    </a:lnTo>
                    <a:lnTo>
                      <a:pt x="158" y="26"/>
                    </a:lnTo>
                    <a:lnTo>
                      <a:pt x="162" y="26"/>
                    </a:lnTo>
                    <a:lnTo>
                      <a:pt x="162" y="30"/>
                    </a:lnTo>
                    <a:lnTo>
                      <a:pt x="166" y="30"/>
                    </a:lnTo>
                    <a:lnTo>
                      <a:pt x="162" y="30"/>
                    </a:lnTo>
                    <a:lnTo>
                      <a:pt x="162" y="32"/>
                    </a:lnTo>
                    <a:lnTo>
                      <a:pt x="166" y="32"/>
                    </a:lnTo>
                    <a:lnTo>
                      <a:pt x="166" y="36"/>
                    </a:lnTo>
                    <a:lnTo>
                      <a:pt x="168" y="40"/>
                    </a:lnTo>
                    <a:lnTo>
                      <a:pt x="166" y="44"/>
                    </a:lnTo>
                    <a:lnTo>
                      <a:pt x="162" y="44"/>
                    </a:lnTo>
                    <a:lnTo>
                      <a:pt x="162" y="48"/>
                    </a:lnTo>
                    <a:lnTo>
                      <a:pt x="166" y="48"/>
                    </a:lnTo>
                    <a:lnTo>
                      <a:pt x="166" y="52"/>
                    </a:lnTo>
                    <a:lnTo>
                      <a:pt x="162" y="56"/>
                    </a:lnTo>
                    <a:lnTo>
                      <a:pt x="162" y="60"/>
                    </a:lnTo>
                    <a:lnTo>
                      <a:pt x="162" y="62"/>
                    </a:lnTo>
                    <a:lnTo>
                      <a:pt x="162" y="66"/>
                    </a:lnTo>
                    <a:lnTo>
                      <a:pt x="166" y="70"/>
                    </a:lnTo>
                    <a:lnTo>
                      <a:pt x="166" y="74"/>
                    </a:lnTo>
                    <a:lnTo>
                      <a:pt x="162" y="74"/>
                    </a:lnTo>
                    <a:lnTo>
                      <a:pt x="158" y="74"/>
                    </a:lnTo>
                    <a:lnTo>
                      <a:pt x="158" y="78"/>
                    </a:lnTo>
                    <a:lnTo>
                      <a:pt x="158" y="82"/>
                    </a:lnTo>
                    <a:lnTo>
                      <a:pt x="158" y="86"/>
                    </a:lnTo>
                    <a:lnTo>
                      <a:pt x="158" y="90"/>
                    </a:lnTo>
                    <a:lnTo>
                      <a:pt x="158" y="92"/>
                    </a:lnTo>
                    <a:lnTo>
                      <a:pt x="154" y="92"/>
                    </a:lnTo>
                    <a:lnTo>
                      <a:pt x="158" y="96"/>
                    </a:lnTo>
                    <a:lnTo>
                      <a:pt x="158" y="100"/>
                    </a:lnTo>
                    <a:lnTo>
                      <a:pt x="162" y="100"/>
                    </a:lnTo>
                    <a:lnTo>
                      <a:pt x="158" y="100"/>
                    </a:lnTo>
                    <a:lnTo>
                      <a:pt x="150" y="104"/>
                    </a:lnTo>
                    <a:lnTo>
                      <a:pt x="146" y="108"/>
                    </a:lnTo>
                    <a:lnTo>
                      <a:pt x="142" y="108"/>
                    </a:lnTo>
                    <a:lnTo>
                      <a:pt x="138" y="108"/>
                    </a:lnTo>
                    <a:lnTo>
                      <a:pt x="138" y="112"/>
                    </a:lnTo>
                    <a:lnTo>
                      <a:pt x="136" y="112"/>
                    </a:lnTo>
                    <a:lnTo>
                      <a:pt x="132" y="112"/>
                    </a:lnTo>
                    <a:lnTo>
                      <a:pt x="128" y="112"/>
                    </a:lnTo>
                    <a:lnTo>
                      <a:pt x="128" y="116"/>
                    </a:lnTo>
                    <a:lnTo>
                      <a:pt x="124" y="116"/>
                    </a:lnTo>
                    <a:lnTo>
                      <a:pt x="120" y="116"/>
                    </a:lnTo>
                    <a:lnTo>
                      <a:pt x="120" y="118"/>
                    </a:lnTo>
                    <a:lnTo>
                      <a:pt x="120" y="118"/>
                    </a:lnTo>
                    <a:lnTo>
                      <a:pt x="120" y="11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7" name="Freeform 177">
                <a:extLst>
                  <a:ext uri="{FF2B5EF4-FFF2-40B4-BE49-F238E27FC236}">
                    <a16:creationId xmlns:a16="http://schemas.microsoft.com/office/drawing/2014/main" id="{14EA843B-1212-4394-8D72-78649A8B9829}"/>
                  </a:ext>
                </a:extLst>
              </p:cNvPr>
              <p:cNvSpPr>
                <a:spLocks/>
              </p:cNvSpPr>
              <p:nvPr/>
            </p:nvSpPr>
            <p:spPr bwMode="auto">
              <a:xfrm>
                <a:off x="6990810" y="5166226"/>
                <a:ext cx="217756" cy="239997"/>
              </a:xfrm>
              <a:custGeom>
                <a:avLst/>
                <a:gdLst>
                  <a:gd name="T0" fmla="*/ 88 w 112"/>
                  <a:gd name="T1" fmla="*/ 114 h 122"/>
                  <a:gd name="T2" fmla="*/ 84 w 112"/>
                  <a:gd name="T3" fmla="*/ 118 h 122"/>
                  <a:gd name="T4" fmla="*/ 82 w 112"/>
                  <a:gd name="T5" fmla="*/ 118 h 122"/>
                  <a:gd name="T6" fmla="*/ 74 w 112"/>
                  <a:gd name="T7" fmla="*/ 118 h 122"/>
                  <a:gd name="T8" fmla="*/ 70 w 112"/>
                  <a:gd name="T9" fmla="*/ 118 h 122"/>
                  <a:gd name="T10" fmla="*/ 62 w 112"/>
                  <a:gd name="T11" fmla="*/ 114 h 122"/>
                  <a:gd name="T12" fmla="*/ 54 w 112"/>
                  <a:gd name="T13" fmla="*/ 114 h 122"/>
                  <a:gd name="T14" fmla="*/ 52 w 112"/>
                  <a:gd name="T15" fmla="*/ 114 h 122"/>
                  <a:gd name="T16" fmla="*/ 52 w 112"/>
                  <a:gd name="T17" fmla="*/ 110 h 122"/>
                  <a:gd name="T18" fmla="*/ 52 w 112"/>
                  <a:gd name="T19" fmla="*/ 108 h 122"/>
                  <a:gd name="T20" fmla="*/ 44 w 112"/>
                  <a:gd name="T21" fmla="*/ 108 h 122"/>
                  <a:gd name="T22" fmla="*/ 40 w 112"/>
                  <a:gd name="T23" fmla="*/ 108 h 122"/>
                  <a:gd name="T24" fmla="*/ 38 w 112"/>
                  <a:gd name="T25" fmla="*/ 104 h 122"/>
                  <a:gd name="T26" fmla="*/ 34 w 112"/>
                  <a:gd name="T27" fmla="*/ 96 h 122"/>
                  <a:gd name="T28" fmla="*/ 34 w 112"/>
                  <a:gd name="T29" fmla="*/ 92 h 122"/>
                  <a:gd name="T30" fmla="*/ 30 w 112"/>
                  <a:gd name="T31" fmla="*/ 84 h 122"/>
                  <a:gd name="T32" fmla="*/ 30 w 112"/>
                  <a:gd name="T33" fmla="*/ 84 h 122"/>
                  <a:gd name="T34" fmla="*/ 26 w 112"/>
                  <a:gd name="T35" fmla="*/ 78 h 122"/>
                  <a:gd name="T36" fmla="*/ 18 w 112"/>
                  <a:gd name="T37" fmla="*/ 74 h 122"/>
                  <a:gd name="T38" fmla="*/ 14 w 112"/>
                  <a:gd name="T39" fmla="*/ 70 h 122"/>
                  <a:gd name="T40" fmla="*/ 12 w 112"/>
                  <a:gd name="T41" fmla="*/ 66 h 122"/>
                  <a:gd name="T42" fmla="*/ 12 w 112"/>
                  <a:gd name="T43" fmla="*/ 58 h 122"/>
                  <a:gd name="T44" fmla="*/ 8 w 112"/>
                  <a:gd name="T45" fmla="*/ 52 h 122"/>
                  <a:gd name="T46" fmla="*/ 4 w 112"/>
                  <a:gd name="T47" fmla="*/ 48 h 122"/>
                  <a:gd name="T48" fmla="*/ 0 w 112"/>
                  <a:gd name="T49" fmla="*/ 44 h 122"/>
                  <a:gd name="T50" fmla="*/ 0 w 112"/>
                  <a:gd name="T51" fmla="*/ 40 h 122"/>
                  <a:gd name="T52" fmla="*/ 4 w 112"/>
                  <a:gd name="T53" fmla="*/ 40 h 122"/>
                  <a:gd name="T54" fmla="*/ 12 w 112"/>
                  <a:gd name="T55" fmla="*/ 44 h 122"/>
                  <a:gd name="T56" fmla="*/ 14 w 112"/>
                  <a:gd name="T57" fmla="*/ 40 h 122"/>
                  <a:gd name="T58" fmla="*/ 22 w 112"/>
                  <a:gd name="T59" fmla="*/ 44 h 122"/>
                  <a:gd name="T60" fmla="*/ 26 w 112"/>
                  <a:gd name="T61" fmla="*/ 40 h 122"/>
                  <a:gd name="T62" fmla="*/ 38 w 112"/>
                  <a:gd name="T63" fmla="*/ 26 h 122"/>
                  <a:gd name="T64" fmla="*/ 48 w 112"/>
                  <a:gd name="T65" fmla="*/ 18 h 122"/>
                  <a:gd name="T66" fmla="*/ 48 w 112"/>
                  <a:gd name="T67" fmla="*/ 10 h 122"/>
                  <a:gd name="T68" fmla="*/ 52 w 112"/>
                  <a:gd name="T69" fmla="*/ 6 h 122"/>
                  <a:gd name="T70" fmla="*/ 62 w 112"/>
                  <a:gd name="T71" fmla="*/ 2 h 122"/>
                  <a:gd name="T72" fmla="*/ 70 w 112"/>
                  <a:gd name="T73" fmla="*/ 2 h 122"/>
                  <a:gd name="T74" fmla="*/ 78 w 112"/>
                  <a:gd name="T75" fmla="*/ 6 h 122"/>
                  <a:gd name="T76" fmla="*/ 84 w 112"/>
                  <a:gd name="T77" fmla="*/ 10 h 122"/>
                  <a:gd name="T78" fmla="*/ 88 w 112"/>
                  <a:gd name="T79" fmla="*/ 10 h 122"/>
                  <a:gd name="T80" fmla="*/ 96 w 112"/>
                  <a:gd name="T81" fmla="*/ 14 h 122"/>
                  <a:gd name="T82" fmla="*/ 100 w 112"/>
                  <a:gd name="T83" fmla="*/ 14 h 122"/>
                  <a:gd name="T84" fmla="*/ 104 w 112"/>
                  <a:gd name="T85" fmla="*/ 22 h 122"/>
                  <a:gd name="T86" fmla="*/ 108 w 112"/>
                  <a:gd name="T87" fmla="*/ 22 h 122"/>
                  <a:gd name="T88" fmla="*/ 108 w 112"/>
                  <a:gd name="T89" fmla="*/ 26 h 122"/>
                  <a:gd name="T90" fmla="*/ 108 w 112"/>
                  <a:gd name="T91" fmla="*/ 28 h 122"/>
                  <a:gd name="T92" fmla="*/ 108 w 112"/>
                  <a:gd name="T93" fmla="*/ 32 h 122"/>
                  <a:gd name="T94" fmla="*/ 108 w 112"/>
                  <a:gd name="T95" fmla="*/ 40 h 122"/>
                  <a:gd name="T96" fmla="*/ 108 w 112"/>
                  <a:gd name="T97" fmla="*/ 44 h 122"/>
                  <a:gd name="T98" fmla="*/ 108 w 112"/>
                  <a:gd name="T99" fmla="*/ 52 h 122"/>
                  <a:gd name="T100" fmla="*/ 108 w 112"/>
                  <a:gd name="T101" fmla="*/ 54 h 122"/>
                  <a:gd name="T102" fmla="*/ 104 w 112"/>
                  <a:gd name="T103" fmla="*/ 54 h 122"/>
                  <a:gd name="T104" fmla="*/ 108 w 112"/>
                  <a:gd name="T105" fmla="*/ 58 h 122"/>
                  <a:gd name="T106" fmla="*/ 108 w 112"/>
                  <a:gd name="T107" fmla="*/ 70 h 122"/>
                  <a:gd name="T108" fmla="*/ 108 w 112"/>
                  <a:gd name="T109" fmla="*/ 78 h 122"/>
                  <a:gd name="T110" fmla="*/ 104 w 112"/>
                  <a:gd name="T111" fmla="*/ 84 h 122"/>
                  <a:gd name="T112" fmla="*/ 100 w 112"/>
                  <a:gd name="T113" fmla="*/ 92 h 122"/>
                  <a:gd name="T114" fmla="*/ 100 w 112"/>
                  <a:gd name="T115"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22">
                    <a:moveTo>
                      <a:pt x="100" y="100"/>
                    </a:moveTo>
                    <a:lnTo>
                      <a:pt x="100" y="100"/>
                    </a:lnTo>
                    <a:lnTo>
                      <a:pt x="100" y="100"/>
                    </a:lnTo>
                    <a:lnTo>
                      <a:pt x="100" y="100"/>
                    </a:lnTo>
                    <a:lnTo>
                      <a:pt x="92" y="110"/>
                    </a:lnTo>
                    <a:lnTo>
                      <a:pt x="88" y="114"/>
                    </a:lnTo>
                    <a:lnTo>
                      <a:pt x="84" y="118"/>
                    </a:lnTo>
                    <a:lnTo>
                      <a:pt x="84" y="118"/>
                    </a:lnTo>
                    <a:lnTo>
                      <a:pt x="84" y="118"/>
                    </a:lnTo>
                    <a:lnTo>
                      <a:pt x="84" y="122"/>
                    </a:lnTo>
                    <a:lnTo>
                      <a:pt x="84" y="118"/>
                    </a:lnTo>
                    <a:lnTo>
                      <a:pt x="84" y="118"/>
                    </a:lnTo>
                    <a:lnTo>
                      <a:pt x="82" y="118"/>
                    </a:lnTo>
                    <a:lnTo>
                      <a:pt x="82" y="118"/>
                    </a:lnTo>
                    <a:lnTo>
                      <a:pt x="82" y="118"/>
                    </a:lnTo>
                    <a:lnTo>
                      <a:pt x="82" y="118"/>
                    </a:lnTo>
                    <a:lnTo>
                      <a:pt x="82" y="118"/>
                    </a:lnTo>
                    <a:lnTo>
                      <a:pt x="82" y="118"/>
                    </a:lnTo>
                    <a:lnTo>
                      <a:pt x="78" y="118"/>
                    </a:lnTo>
                    <a:lnTo>
                      <a:pt x="78" y="118"/>
                    </a:lnTo>
                    <a:lnTo>
                      <a:pt x="78" y="118"/>
                    </a:lnTo>
                    <a:lnTo>
                      <a:pt x="78" y="118"/>
                    </a:lnTo>
                    <a:lnTo>
                      <a:pt x="78" y="118"/>
                    </a:lnTo>
                    <a:lnTo>
                      <a:pt x="74" y="118"/>
                    </a:lnTo>
                    <a:lnTo>
                      <a:pt x="74" y="118"/>
                    </a:lnTo>
                    <a:lnTo>
                      <a:pt x="74" y="118"/>
                    </a:lnTo>
                    <a:lnTo>
                      <a:pt x="74" y="118"/>
                    </a:lnTo>
                    <a:lnTo>
                      <a:pt x="74" y="118"/>
                    </a:lnTo>
                    <a:lnTo>
                      <a:pt x="70" y="118"/>
                    </a:lnTo>
                    <a:lnTo>
                      <a:pt x="70" y="118"/>
                    </a:lnTo>
                    <a:lnTo>
                      <a:pt x="70" y="118"/>
                    </a:lnTo>
                    <a:lnTo>
                      <a:pt x="66" y="118"/>
                    </a:lnTo>
                    <a:lnTo>
                      <a:pt x="66" y="114"/>
                    </a:lnTo>
                    <a:lnTo>
                      <a:pt x="62" y="114"/>
                    </a:lnTo>
                    <a:lnTo>
                      <a:pt x="62" y="114"/>
                    </a:lnTo>
                    <a:lnTo>
                      <a:pt x="62" y="114"/>
                    </a:lnTo>
                    <a:lnTo>
                      <a:pt x="62" y="114"/>
                    </a:lnTo>
                    <a:lnTo>
                      <a:pt x="62" y="114"/>
                    </a:lnTo>
                    <a:lnTo>
                      <a:pt x="58" y="114"/>
                    </a:lnTo>
                    <a:lnTo>
                      <a:pt x="54" y="114"/>
                    </a:lnTo>
                    <a:lnTo>
                      <a:pt x="54" y="114"/>
                    </a:lnTo>
                    <a:lnTo>
                      <a:pt x="54" y="114"/>
                    </a:lnTo>
                    <a:lnTo>
                      <a:pt x="54" y="114"/>
                    </a:lnTo>
                    <a:lnTo>
                      <a:pt x="54" y="114"/>
                    </a:lnTo>
                    <a:lnTo>
                      <a:pt x="54" y="114"/>
                    </a:lnTo>
                    <a:lnTo>
                      <a:pt x="54" y="114"/>
                    </a:lnTo>
                    <a:lnTo>
                      <a:pt x="52" y="114"/>
                    </a:lnTo>
                    <a:lnTo>
                      <a:pt x="52" y="114"/>
                    </a:lnTo>
                    <a:lnTo>
                      <a:pt x="52" y="114"/>
                    </a:lnTo>
                    <a:lnTo>
                      <a:pt x="52" y="114"/>
                    </a:lnTo>
                    <a:lnTo>
                      <a:pt x="52" y="114"/>
                    </a:lnTo>
                    <a:lnTo>
                      <a:pt x="52" y="110"/>
                    </a:lnTo>
                    <a:lnTo>
                      <a:pt x="52" y="110"/>
                    </a:lnTo>
                    <a:lnTo>
                      <a:pt x="52" y="110"/>
                    </a:lnTo>
                    <a:lnTo>
                      <a:pt x="52" y="110"/>
                    </a:lnTo>
                    <a:lnTo>
                      <a:pt x="52" y="110"/>
                    </a:lnTo>
                    <a:lnTo>
                      <a:pt x="52" y="110"/>
                    </a:lnTo>
                    <a:lnTo>
                      <a:pt x="52" y="108"/>
                    </a:lnTo>
                    <a:lnTo>
                      <a:pt x="52" y="108"/>
                    </a:lnTo>
                    <a:lnTo>
                      <a:pt x="52" y="108"/>
                    </a:lnTo>
                    <a:lnTo>
                      <a:pt x="52" y="108"/>
                    </a:lnTo>
                    <a:lnTo>
                      <a:pt x="48" y="108"/>
                    </a:lnTo>
                    <a:lnTo>
                      <a:pt x="44" y="108"/>
                    </a:lnTo>
                    <a:lnTo>
                      <a:pt x="44" y="108"/>
                    </a:lnTo>
                    <a:lnTo>
                      <a:pt x="44" y="108"/>
                    </a:lnTo>
                    <a:lnTo>
                      <a:pt x="44" y="108"/>
                    </a:lnTo>
                    <a:lnTo>
                      <a:pt x="44" y="108"/>
                    </a:lnTo>
                    <a:lnTo>
                      <a:pt x="44" y="108"/>
                    </a:lnTo>
                    <a:lnTo>
                      <a:pt x="44" y="108"/>
                    </a:lnTo>
                    <a:lnTo>
                      <a:pt x="40" y="108"/>
                    </a:lnTo>
                    <a:lnTo>
                      <a:pt x="40" y="108"/>
                    </a:lnTo>
                    <a:lnTo>
                      <a:pt x="40" y="108"/>
                    </a:lnTo>
                    <a:lnTo>
                      <a:pt x="40" y="108"/>
                    </a:lnTo>
                    <a:lnTo>
                      <a:pt x="38" y="108"/>
                    </a:lnTo>
                    <a:lnTo>
                      <a:pt x="38" y="104"/>
                    </a:lnTo>
                    <a:lnTo>
                      <a:pt x="38" y="104"/>
                    </a:lnTo>
                    <a:lnTo>
                      <a:pt x="38" y="104"/>
                    </a:lnTo>
                    <a:lnTo>
                      <a:pt x="38" y="104"/>
                    </a:lnTo>
                    <a:lnTo>
                      <a:pt x="38" y="104"/>
                    </a:lnTo>
                    <a:lnTo>
                      <a:pt x="38" y="100"/>
                    </a:lnTo>
                    <a:lnTo>
                      <a:pt x="38" y="100"/>
                    </a:lnTo>
                    <a:lnTo>
                      <a:pt x="34" y="100"/>
                    </a:lnTo>
                    <a:lnTo>
                      <a:pt x="34" y="100"/>
                    </a:lnTo>
                    <a:lnTo>
                      <a:pt x="34" y="96"/>
                    </a:lnTo>
                    <a:lnTo>
                      <a:pt x="34" y="96"/>
                    </a:lnTo>
                    <a:lnTo>
                      <a:pt x="34" y="92"/>
                    </a:lnTo>
                    <a:lnTo>
                      <a:pt x="34" y="92"/>
                    </a:lnTo>
                    <a:lnTo>
                      <a:pt x="34" y="92"/>
                    </a:lnTo>
                    <a:lnTo>
                      <a:pt x="34" y="92"/>
                    </a:lnTo>
                    <a:lnTo>
                      <a:pt x="34" y="92"/>
                    </a:lnTo>
                    <a:lnTo>
                      <a:pt x="34" y="88"/>
                    </a:lnTo>
                    <a:lnTo>
                      <a:pt x="34" y="84"/>
                    </a:lnTo>
                    <a:lnTo>
                      <a:pt x="34" y="84"/>
                    </a:lnTo>
                    <a:lnTo>
                      <a:pt x="34" y="84"/>
                    </a:lnTo>
                    <a:lnTo>
                      <a:pt x="30" y="84"/>
                    </a:lnTo>
                    <a:lnTo>
                      <a:pt x="30" y="84"/>
                    </a:lnTo>
                    <a:lnTo>
                      <a:pt x="30" y="84"/>
                    </a:lnTo>
                    <a:lnTo>
                      <a:pt x="30" y="84"/>
                    </a:lnTo>
                    <a:lnTo>
                      <a:pt x="30" y="84"/>
                    </a:lnTo>
                    <a:lnTo>
                      <a:pt x="30" y="84"/>
                    </a:lnTo>
                    <a:lnTo>
                      <a:pt x="30" y="84"/>
                    </a:lnTo>
                    <a:lnTo>
                      <a:pt x="30" y="84"/>
                    </a:lnTo>
                    <a:lnTo>
                      <a:pt x="30" y="84"/>
                    </a:lnTo>
                    <a:lnTo>
                      <a:pt x="30" y="80"/>
                    </a:lnTo>
                    <a:lnTo>
                      <a:pt x="30" y="80"/>
                    </a:lnTo>
                    <a:lnTo>
                      <a:pt x="26" y="80"/>
                    </a:lnTo>
                    <a:lnTo>
                      <a:pt x="26" y="78"/>
                    </a:lnTo>
                    <a:lnTo>
                      <a:pt x="26" y="78"/>
                    </a:lnTo>
                    <a:lnTo>
                      <a:pt x="22" y="78"/>
                    </a:lnTo>
                    <a:lnTo>
                      <a:pt x="18" y="78"/>
                    </a:lnTo>
                    <a:lnTo>
                      <a:pt x="18" y="74"/>
                    </a:lnTo>
                    <a:lnTo>
                      <a:pt x="18" y="74"/>
                    </a:lnTo>
                    <a:lnTo>
                      <a:pt x="18" y="74"/>
                    </a:lnTo>
                    <a:lnTo>
                      <a:pt x="18" y="74"/>
                    </a:lnTo>
                    <a:lnTo>
                      <a:pt x="18" y="74"/>
                    </a:lnTo>
                    <a:lnTo>
                      <a:pt x="18" y="74"/>
                    </a:lnTo>
                    <a:lnTo>
                      <a:pt x="18" y="74"/>
                    </a:lnTo>
                    <a:lnTo>
                      <a:pt x="14" y="74"/>
                    </a:lnTo>
                    <a:lnTo>
                      <a:pt x="14" y="70"/>
                    </a:lnTo>
                    <a:lnTo>
                      <a:pt x="14" y="70"/>
                    </a:lnTo>
                    <a:lnTo>
                      <a:pt x="14" y="70"/>
                    </a:lnTo>
                    <a:lnTo>
                      <a:pt x="12" y="70"/>
                    </a:lnTo>
                    <a:lnTo>
                      <a:pt x="12" y="70"/>
                    </a:lnTo>
                    <a:lnTo>
                      <a:pt x="12" y="70"/>
                    </a:lnTo>
                    <a:lnTo>
                      <a:pt x="12" y="66"/>
                    </a:lnTo>
                    <a:lnTo>
                      <a:pt x="12" y="66"/>
                    </a:lnTo>
                    <a:lnTo>
                      <a:pt x="12" y="62"/>
                    </a:lnTo>
                    <a:lnTo>
                      <a:pt x="12" y="62"/>
                    </a:lnTo>
                    <a:lnTo>
                      <a:pt x="12" y="62"/>
                    </a:lnTo>
                    <a:lnTo>
                      <a:pt x="12" y="62"/>
                    </a:lnTo>
                    <a:lnTo>
                      <a:pt x="12" y="58"/>
                    </a:lnTo>
                    <a:lnTo>
                      <a:pt x="12" y="58"/>
                    </a:lnTo>
                    <a:lnTo>
                      <a:pt x="12" y="58"/>
                    </a:lnTo>
                    <a:lnTo>
                      <a:pt x="12" y="58"/>
                    </a:lnTo>
                    <a:lnTo>
                      <a:pt x="8" y="58"/>
                    </a:lnTo>
                    <a:lnTo>
                      <a:pt x="8" y="58"/>
                    </a:lnTo>
                    <a:lnTo>
                      <a:pt x="8" y="54"/>
                    </a:lnTo>
                    <a:lnTo>
                      <a:pt x="8" y="52"/>
                    </a:lnTo>
                    <a:lnTo>
                      <a:pt x="4" y="52"/>
                    </a:lnTo>
                    <a:lnTo>
                      <a:pt x="4" y="52"/>
                    </a:lnTo>
                    <a:lnTo>
                      <a:pt x="4" y="52"/>
                    </a:lnTo>
                    <a:lnTo>
                      <a:pt x="4" y="48"/>
                    </a:lnTo>
                    <a:lnTo>
                      <a:pt x="4" y="48"/>
                    </a:lnTo>
                    <a:lnTo>
                      <a:pt x="4" y="48"/>
                    </a:lnTo>
                    <a:lnTo>
                      <a:pt x="4" y="48"/>
                    </a:lnTo>
                    <a:lnTo>
                      <a:pt x="4" y="48"/>
                    </a:lnTo>
                    <a:lnTo>
                      <a:pt x="0" y="44"/>
                    </a:lnTo>
                    <a:lnTo>
                      <a:pt x="0" y="44"/>
                    </a:lnTo>
                    <a:lnTo>
                      <a:pt x="0" y="44"/>
                    </a:lnTo>
                    <a:lnTo>
                      <a:pt x="0" y="44"/>
                    </a:lnTo>
                    <a:lnTo>
                      <a:pt x="0" y="40"/>
                    </a:lnTo>
                    <a:lnTo>
                      <a:pt x="0" y="40"/>
                    </a:lnTo>
                    <a:lnTo>
                      <a:pt x="0" y="40"/>
                    </a:lnTo>
                    <a:lnTo>
                      <a:pt x="0" y="40"/>
                    </a:lnTo>
                    <a:lnTo>
                      <a:pt x="0" y="40"/>
                    </a:lnTo>
                    <a:lnTo>
                      <a:pt x="0" y="40"/>
                    </a:lnTo>
                    <a:lnTo>
                      <a:pt x="0" y="40"/>
                    </a:lnTo>
                    <a:lnTo>
                      <a:pt x="4" y="40"/>
                    </a:lnTo>
                    <a:lnTo>
                      <a:pt x="4" y="40"/>
                    </a:lnTo>
                    <a:lnTo>
                      <a:pt x="4" y="40"/>
                    </a:lnTo>
                    <a:lnTo>
                      <a:pt x="4" y="40"/>
                    </a:lnTo>
                    <a:lnTo>
                      <a:pt x="4" y="40"/>
                    </a:lnTo>
                    <a:lnTo>
                      <a:pt x="8" y="40"/>
                    </a:lnTo>
                    <a:lnTo>
                      <a:pt x="8" y="40"/>
                    </a:lnTo>
                    <a:lnTo>
                      <a:pt x="8" y="40"/>
                    </a:lnTo>
                    <a:lnTo>
                      <a:pt x="8" y="44"/>
                    </a:lnTo>
                    <a:lnTo>
                      <a:pt x="8" y="44"/>
                    </a:lnTo>
                    <a:lnTo>
                      <a:pt x="12" y="44"/>
                    </a:lnTo>
                    <a:lnTo>
                      <a:pt x="12" y="40"/>
                    </a:lnTo>
                    <a:lnTo>
                      <a:pt x="12" y="40"/>
                    </a:lnTo>
                    <a:lnTo>
                      <a:pt x="12" y="40"/>
                    </a:lnTo>
                    <a:lnTo>
                      <a:pt x="14" y="40"/>
                    </a:lnTo>
                    <a:lnTo>
                      <a:pt x="14" y="40"/>
                    </a:lnTo>
                    <a:lnTo>
                      <a:pt x="14" y="40"/>
                    </a:lnTo>
                    <a:lnTo>
                      <a:pt x="18" y="44"/>
                    </a:lnTo>
                    <a:lnTo>
                      <a:pt x="18" y="44"/>
                    </a:lnTo>
                    <a:lnTo>
                      <a:pt x="18" y="44"/>
                    </a:lnTo>
                    <a:lnTo>
                      <a:pt x="18" y="44"/>
                    </a:lnTo>
                    <a:lnTo>
                      <a:pt x="18" y="44"/>
                    </a:lnTo>
                    <a:lnTo>
                      <a:pt x="22" y="44"/>
                    </a:lnTo>
                    <a:lnTo>
                      <a:pt x="22" y="44"/>
                    </a:lnTo>
                    <a:lnTo>
                      <a:pt x="22" y="44"/>
                    </a:lnTo>
                    <a:lnTo>
                      <a:pt x="22" y="40"/>
                    </a:lnTo>
                    <a:lnTo>
                      <a:pt x="26" y="40"/>
                    </a:lnTo>
                    <a:lnTo>
                      <a:pt x="26" y="40"/>
                    </a:lnTo>
                    <a:lnTo>
                      <a:pt x="26" y="40"/>
                    </a:lnTo>
                    <a:lnTo>
                      <a:pt x="30" y="36"/>
                    </a:lnTo>
                    <a:lnTo>
                      <a:pt x="30" y="32"/>
                    </a:lnTo>
                    <a:lnTo>
                      <a:pt x="34" y="32"/>
                    </a:lnTo>
                    <a:lnTo>
                      <a:pt x="34" y="28"/>
                    </a:lnTo>
                    <a:lnTo>
                      <a:pt x="34" y="28"/>
                    </a:lnTo>
                    <a:lnTo>
                      <a:pt x="38" y="26"/>
                    </a:lnTo>
                    <a:lnTo>
                      <a:pt x="38" y="26"/>
                    </a:lnTo>
                    <a:lnTo>
                      <a:pt x="38" y="22"/>
                    </a:lnTo>
                    <a:lnTo>
                      <a:pt x="40" y="22"/>
                    </a:lnTo>
                    <a:lnTo>
                      <a:pt x="40" y="22"/>
                    </a:lnTo>
                    <a:lnTo>
                      <a:pt x="44" y="18"/>
                    </a:lnTo>
                    <a:lnTo>
                      <a:pt x="48" y="18"/>
                    </a:lnTo>
                    <a:lnTo>
                      <a:pt x="48" y="14"/>
                    </a:lnTo>
                    <a:lnTo>
                      <a:pt x="48" y="14"/>
                    </a:lnTo>
                    <a:lnTo>
                      <a:pt x="48" y="14"/>
                    </a:lnTo>
                    <a:lnTo>
                      <a:pt x="48" y="14"/>
                    </a:lnTo>
                    <a:lnTo>
                      <a:pt x="48" y="14"/>
                    </a:lnTo>
                    <a:lnTo>
                      <a:pt x="48" y="10"/>
                    </a:lnTo>
                    <a:lnTo>
                      <a:pt x="52" y="10"/>
                    </a:lnTo>
                    <a:lnTo>
                      <a:pt x="52" y="6"/>
                    </a:lnTo>
                    <a:lnTo>
                      <a:pt x="52" y="6"/>
                    </a:lnTo>
                    <a:lnTo>
                      <a:pt x="52" y="6"/>
                    </a:lnTo>
                    <a:lnTo>
                      <a:pt x="52" y="6"/>
                    </a:lnTo>
                    <a:lnTo>
                      <a:pt x="52" y="6"/>
                    </a:lnTo>
                    <a:lnTo>
                      <a:pt x="54" y="2"/>
                    </a:lnTo>
                    <a:lnTo>
                      <a:pt x="54" y="2"/>
                    </a:lnTo>
                    <a:lnTo>
                      <a:pt x="58" y="2"/>
                    </a:lnTo>
                    <a:lnTo>
                      <a:pt x="58" y="2"/>
                    </a:lnTo>
                    <a:lnTo>
                      <a:pt x="58" y="2"/>
                    </a:lnTo>
                    <a:lnTo>
                      <a:pt x="62" y="2"/>
                    </a:lnTo>
                    <a:lnTo>
                      <a:pt x="62" y="2"/>
                    </a:lnTo>
                    <a:lnTo>
                      <a:pt x="62" y="2"/>
                    </a:lnTo>
                    <a:lnTo>
                      <a:pt x="62" y="0"/>
                    </a:lnTo>
                    <a:lnTo>
                      <a:pt x="66" y="2"/>
                    </a:lnTo>
                    <a:lnTo>
                      <a:pt x="70" y="2"/>
                    </a:lnTo>
                    <a:lnTo>
                      <a:pt x="70" y="2"/>
                    </a:lnTo>
                    <a:lnTo>
                      <a:pt x="70" y="2"/>
                    </a:lnTo>
                    <a:lnTo>
                      <a:pt x="70" y="2"/>
                    </a:lnTo>
                    <a:lnTo>
                      <a:pt x="70" y="2"/>
                    </a:lnTo>
                    <a:lnTo>
                      <a:pt x="70" y="2"/>
                    </a:lnTo>
                    <a:lnTo>
                      <a:pt x="70" y="6"/>
                    </a:lnTo>
                    <a:lnTo>
                      <a:pt x="78" y="6"/>
                    </a:lnTo>
                    <a:lnTo>
                      <a:pt x="82" y="6"/>
                    </a:lnTo>
                    <a:lnTo>
                      <a:pt x="82" y="6"/>
                    </a:lnTo>
                    <a:lnTo>
                      <a:pt x="84" y="6"/>
                    </a:lnTo>
                    <a:lnTo>
                      <a:pt x="84" y="6"/>
                    </a:lnTo>
                    <a:lnTo>
                      <a:pt x="84" y="10"/>
                    </a:lnTo>
                    <a:lnTo>
                      <a:pt x="84" y="10"/>
                    </a:lnTo>
                    <a:lnTo>
                      <a:pt x="84" y="10"/>
                    </a:lnTo>
                    <a:lnTo>
                      <a:pt x="84" y="10"/>
                    </a:lnTo>
                    <a:lnTo>
                      <a:pt x="88" y="10"/>
                    </a:lnTo>
                    <a:lnTo>
                      <a:pt x="88" y="10"/>
                    </a:lnTo>
                    <a:lnTo>
                      <a:pt x="88" y="10"/>
                    </a:lnTo>
                    <a:lnTo>
                      <a:pt x="88" y="10"/>
                    </a:lnTo>
                    <a:lnTo>
                      <a:pt x="88" y="10"/>
                    </a:lnTo>
                    <a:lnTo>
                      <a:pt x="92" y="10"/>
                    </a:lnTo>
                    <a:lnTo>
                      <a:pt x="92" y="14"/>
                    </a:lnTo>
                    <a:lnTo>
                      <a:pt x="92" y="14"/>
                    </a:lnTo>
                    <a:lnTo>
                      <a:pt x="92" y="14"/>
                    </a:lnTo>
                    <a:lnTo>
                      <a:pt x="96" y="14"/>
                    </a:lnTo>
                    <a:lnTo>
                      <a:pt x="96" y="14"/>
                    </a:lnTo>
                    <a:lnTo>
                      <a:pt x="96" y="14"/>
                    </a:lnTo>
                    <a:lnTo>
                      <a:pt x="96" y="14"/>
                    </a:lnTo>
                    <a:lnTo>
                      <a:pt x="96" y="14"/>
                    </a:lnTo>
                    <a:lnTo>
                      <a:pt x="100" y="14"/>
                    </a:lnTo>
                    <a:lnTo>
                      <a:pt x="100" y="14"/>
                    </a:lnTo>
                    <a:lnTo>
                      <a:pt x="100" y="14"/>
                    </a:lnTo>
                    <a:lnTo>
                      <a:pt x="100" y="18"/>
                    </a:lnTo>
                    <a:lnTo>
                      <a:pt x="104" y="18"/>
                    </a:lnTo>
                    <a:lnTo>
                      <a:pt x="104" y="18"/>
                    </a:lnTo>
                    <a:lnTo>
                      <a:pt x="104" y="22"/>
                    </a:lnTo>
                    <a:lnTo>
                      <a:pt x="104" y="22"/>
                    </a:lnTo>
                    <a:lnTo>
                      <a:pt x="104" y="22"/>
                    </a:lnTo>
                    <a:lnTo>
                      <a:pt x="108" y="22"/>
                    </a:lnTo>
                    <a:lnTo>
                      <a:pt x="108" y="22"/>
                    </a:lnTo>
                    <a:lnTo>
                      <a:pt x="108" y="22"/>
                    </a:lnTo>
                    <a:lnTo>
                      <a:pt x="108" y="22"/>
                    </a:lnTo>
                    <a:lnTo>
                      <a:pt x="108" y="22"/>
                    </a:lnTo>
                    <a:lnTo>
                      <a:pt x="108" y="22"/>
                    </a:lnTo>
                    <a:lnTo>
                      <a:pt x="108" y="22"/>
                    </a:lnTo>
                    <a:lnTo>
                      <a:pt x="108" y="22"/>
                    </a:lnTo>
                    <a:lnTo>
                      <a:pt x="108" y="22"/>
                    </a:lnTo>
                    <a:lnTo>
                      <a:pt x="108" y="22"/>
                    </a:lnTo>
                    <a:lnTo>
                      <a:pt x="108" y="26"/>
                    </a:lnTo>
                    <a:lnTo>
                      <a:pt x="108" y="26"/>
                    </a:lnTo>
                    <a:lnTo>
                      <a:pt x="108" y="26"/>
                    </a:lnTo>
                    <a:lnTo>
                      <a:pt x="108" y="28"/>
                    </a:lnTo>
                    <a:lnTo>
                      <a:pt x="108" y="28"/>
                    </a:lnTo>
                    <a:lnTo>
                      <a:pt x="108" y="28"/>
                    </a:lnTo>
                    <a:lnTo>
                      <a:pt x="108" y="28"/>
                    </a:lnTo>
                    <a:lnTo>
                      <a:pt x="108" y="28"/>
                    </a:lnTo>
                    <a:lnTo>
                      <a:pt x="108" y="28"/>
                    </a:lnTo>
                    <a:lnTo>
                      <a:pt x="108" y="28"/>
                    </a:lnTo>
                    <a:lnTo>
                      <a:pt x="108" y="32"/>
                    </a:lnTo>
                    <a:lnTo>
                      <a:pt x="108" y="32"/>
                    </a:lnTo>
                    <a:lnTo>
                      <a:pt x="108" y="32"/>
                    </a:lnTo>
                    <a:lnTo>
                      <a:pt x="108" y="36"/>
                    </a:lnTo>
                    <a:lnTo>
                      <a:pt x="108" y="36"/>
                    </a:lnTo>
                    <a:lnTo>
                      <a:pt x="108" y="36"/>
                    </a:lnTo>
                    <a:lnTo>
                      <a:pt x="108" y="36"/>
                    </a:lnTo>
                    <a:lnTo>
                      <a:pt x="108" y="36"/>
                    </a:lnTo>
                    <a:lnTo>
                      <a:pt x="108" y="40"/>
                    </a:lnTo>
                    <a:lnTo>
                      <a:pt x="108" y="40"/>
                    </a:lnTo>
                    <a:lnTo>
                      <a:pt x="108" y="44"/>
                    </a:lnTo>
                    <a:lnTo>
                      <a:pt x="108" y="44"/>
                    </a:lnTo>
                    <a:lnTo>
                      <a:pt x="108" y="44"/>
                    </a:lnTo>
                    <a:lnTo>
                      <a:pt x="108" y="44"/>
                    </a:lnTo>
                    <a:lnTo>
                      <a:pt x="108" y="44"/>
                    </a:lnTo>
                    <a:lnTo>
                      <a:pt x="108" y="48"/>
                    </a:lnTo>
                    <a:lnTo>
                      <a:pt x="108" y="48"/>
                    </a:lnTo>
                    <a:lnTo>
                      <a:pt x="108" y="48"/>
                    </a:lnTo>
                    <a:lnTo>
                      <a:pt x="108" y="48"/>
                    </a:lnTo>
                    <a:lnTo>
                      <a:pt x="112" y="48"/>
                    </a:lnTo>
                    <a:lnTo>
                      <a:pt x="108" y="52"/>
                    </a:lnTo>
                    <a:lnTo>
                      <a:pt x="108" y="52"/>
                    </a:lnTo>
                    <a:lnTo>
                      <a:pt x="108" y="52"/>
                    </a:lnTo>
                    <a:lnTo>
                      <a:pt x="108" y="52"/>
                    </a:lnTo>
                    <a:lnTo>
                      <a:pt x="108" y="52"/>
                    </a:lnTo>
                    <a:lnTo>
                      <a:pt x="108" y="52"/>
                    </a:lnTo>
                    <a:lnTo>
                      <a:pt x="108" y="54"/>
                    </a:lnTo>
                    <a:lnTo>
                      <a:pt x="108" y="54"/>
                    </a:lnTo>
                    <a:lnTo>
                      <a:pt x="108" y="54"/>
                    </a:lnTo>
                    <a:lnTo>
                      <a:pt x="108" y="54"/>
                    </a:lnTo>
                    <a:lnTo>
                      <a:pt x="108" y="54"/>
                    </a:lnTo>
                    <a:lnTo>
                      <a:pt x="108" y="54"/>
                    </a:lnTo>
                    <a:lnTo>
                      <a:pt x="104" y="54"/>
                    </a:lnTo>
                    <a:lnTo>
                      <a:pt x="104" y="58"/>
                    </a:lnTo>
                    <a:lnTo>
                      <a:pt x="104" y="58"/>
                    </a:lnTo>
                    <a:lnTo>
                      <a:pt x="104" y="58"/>
                    </a:lnTo>
                    <a:lnTo>
                      <a:pt x="104" y="58"/>
                    </a:lnTo>
                    <a:lnTo>
                      <a:pt x="104" y="58"/>
                    </a:lnTo>
                    <a:lnTo>
                      <a:pt x="108" y="58"/>
                    </a:lnTo>
                    <a:lnTo>
                      <a:pt x="108" y="62"/>
                    </a:lnTo>
                    <a:lnTo>
                      <a:pt x="108" y="66"/>
                    </a:lnTo>
                    <a:lnTo>
                      <a:pt x="108" y="66"/>
                    </a:lnTo>
                    <a:lnTo>
                      <a:pt x="104" y="66"/>
                    </a:lnTo>
                    <a:lnTo>
                      <a:pt x="104" y="70"/>
                    </a:lnTo>
                    <a:lnTo>
                      <a:pt x="108" y="70"/>
                    </a:lnTo>
                    <a:lnTo>
                      <a:pt x="108" y="70"/>
                    </a:lnTo>
                    <a:lnTo>
                      <a:pt x="108" y="70"/>
                    </a:lnTo>
                    <a:lnTo>
                      <a:pt x="108" y="70"/>
                    </a:lnTo>
                    <a:lnTo>
                      <a:pt x="108" y="74"/>
                    </a:lnTo>
                    <a:lnTo>
                      <a:pt x="108" y="74"/>
                    </a:lnTo>
                    <a:lnTo>
                      <a:pt x="108" y="78"/>
                    </a:lnTo>
                    <a:lnTo>
                      <a:pt x="108" y="78"/>
                    </a:lnTo>
                    <a:lnTo>
                      <a:pt x="108" y="80"/>
                    </a:lnTo>
                    <a:lnTo>
                      <a:pt x="108" y="80"/>
                    </a:lnTo>
                    <a:lnTo>
                      <a:pt x="108" y="80"/>
                    </a:lnTo>
                    <a:lnTo>
                      <a:pt x="108" y="80"/>
                    </a:lnTo>
                    <a:lnTo>
                      <a:pt x="104" y="84"/>
                    </a:lnTo>
                    <a:lnTo>
                      <a:pt x="104" y="88"/>
                    </a:lnTo>
                    <a:lnTo>
                      <a:pt x="104" y="88"/>
                    </a:lnTo>
                    <a:lnTo>
                      <a:pt x="100" y="88"/>
                    </a:lnTo>
                    <a:lnTo>
                      <a:pt x="100" y="88"/>
                    </a:lnTo>
                    <a:lnTo>
                      <a:pt x="100" y="92"/>
                    </a:lnTo>
                    <a:lnTo>
                      <a:pt x="100" y="92"/>
                    </a:lnTo>
                    <a:lnTo>
                      <a:pt x="100" y="92"/>
                    </a:lnTo>
                    <a:lnTo>
                      <a:pt x="100" y="96"/>
                    </a:lnTo>
                    <a:lnTo>
                      <a:pt x="100" y="96"/>
                    </a:lnTo>
                    <a:lnTo>
                      <a:pt x="100" y="96"/>
                    </a:lnTo>
                    <a:lnTo>
                      <a:pt x="100" y="100"/>
                    </a:lnTo>
                    <a:lnTo>
                      <a:pt x="100" y="100"/>
                    </a:lnTo>
                    <a:lnTo>
                      <a:pt x="100" y="100"/>
                    </a:lnTo>
                    <a:lnTo>
                      <a:pt x="100" y="100"/>
                    </a:lnTo>
                    <a:lnTo>
                      <a:pt x="100" y="10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8" name="Freeform 178">
                <a:extLst>
                  <a:ext uri="{FF2B5EF4-FFF2-40B4-BE49-F238E27FC236}">
                    <a16:creationId xmlns:a16="http://schemas.microsoft.com/office/drawing/2014/main" id="{AD75B60B-7B63-47FD-ACAE-0298D0BFC1DC}"/>
                  </a:ext>
                </a:extLst>
              </p:cNvPr>
              <p:cNvSpPr>
                <a:spLocks noEditPoints="1"/>
              </p:cNvSpPr>
              <p:nvPr/>
            </p:nvSpPr>
            <p:spPr bwMode="auto">
              <a:xfrm>
                <a:off x="4272750" y="5378682"/>
                <a:ext cx="544390" cy="1266874"/>
              </a:xfrm>
              <a:custGeom>
                <a:avLst/>
                <a:gdLst>
                  <a:gd name="T0" fmla="*/ 28 w 280"/>
                  <a:gd name="T1" fmla="*/ 328 h 644"/>
                  <a:gd name="T2" fmla="*/ 38 w 280"/>
                  <a:gd name="T3" fmla="*/ 304 h 644"/>
                  <a:gd name="T4" fmla="*/ 38 w 280"/>
                  <a:gd name="T5" fmla="*/ 272 h 644"/>
                  <a:gd name="T6" fmla="*/ 46 w 280"/>
                  <a:gd name="T7" fmla="*/ 242 h 644"/>
                  <a:gd name="T8" fmla="*/ 54 w 280"/>
                  <a:gd name="T9" fmla="*/ 208 h 644"/>
                  <a:gd name="T10" fmla="*/ 42 w 280"/>
                  <a:gd name="T11" fmla="*/ 174 h 644"/>
                  <a:gd name="T12" fmla="*/ 54 w 280"/>
                  <a:gd name="T13" fmla="*/ 144 h 644"/>
                  <a:gd name="T14" fmla="*/ 60 w 280"/>
                  <a:gd name="T15" fmla="*/ 114 h 644"/>
                  <a:gd name="T16" fmla="*/ 72 w 280"/>
                  <a:gd name="T17" fmla="*/ 84 h 644"/>
                  <a:gd name="T18" fmla="*/ 76 w 280"/>
                  <a:gd name="T19" fmla="*/ 48 h 644"/>
                  <a:gd name="T20" fmla="*/ 90 w 280"/>
                  <a:gd name="T21" fmla="*/ 22 h 644"/>
                  <a:gd name="T22" fmla="*/ 106 w 280"/>
                  <a:gd name="T23" fmla="*/ 4 h 644"/>
                  <a:gd name="T24" fmla="*/ 130 w 280"/>
                  <a:gd name="T25" fmla="*/ 22 h 644"/>
                  <a:gd name="T26" fmla="*/ 156 w 280"/>
                  <a:gd name="T27" fmla="*/ 10 h 644"/>
                  <a:gd name="T28" fmla="*/ 176 w 280"/>
                  <a:gd name="T29" fmla="*/ 36 h 644"/>
                  <a:gd name="T30" fmla="*/ 208 w 280"/>
                  <a:gd name="T31" fmla="*/ 56 h 644"/>
                  <a:gd name="T32" fmla="*/ 220 w 280"/>
                  <a:gd name="T33" fmla="*/ 78 h 644"/>
                  <a:gd name="T34" fmla="*/ 224 w 280"/>
                  <a:gd name="T35" fmla="*/ 100 h 644"/>
                  <a:gd name="T36" fmla="*/ 254 w 280"/>
                  <a:gd name="T37" fmla="*/ 100 h 644"/>
                  <a:gd name="T38" fmla="*/ 272 w 280"/>
                  <a:gd name="T39" fmla="*/ 70 h 644"/>
                  <a:gd name="T40" fmla="*/ 276 w 280"/>
                  <a:gd name="T41" fmla="*/ 96 h 644"/>
                  <a:gd name="T42" fmla="*/ 250 w 280"/>
                  <a:gd name="T43" fmla="*/ 114 h 644"/>
                  <a:gd name="T44" fmla="*/ 238 w 280"/>
                  <a:gd name="T45" fmla="*/ 136 h 644"/>
                  <a:gd name="T46" fmla="*/ 220 w 280"/>
                  <a:gd name="T47" fmla="*/ 170 h 644"/>
                  <a:gd name="T48" fmla="*/ 216 w 280"/>
                  <a:gd name="T49" fmla="*/ 200 h 644"/>
                  <a:gd name="T50" fmla="*/ 216 w 280"/>
                  <a:gd name="T51" fmla="*/ 234 h 644"/>
                  <a:gd name="T52" fmla="*/ 230 w 280"/>
                  <a:gd name="T53" fmla="*/ 264 h 644"/>
                  <a:gd name="T54" fmla="*/ 228 w 280"/>
                  <a:gd name="T55" fmla="*/ 294 h 644"/>
                  <a:gd name="T56" fmla="*/ 194 w 280"/>
                  <a:gd name="T57" fmla="*/ 316 h 644"/>
                  <a:gd name="T58" fmla="*/ 156 w 280"/>
                  <a:gd name="T59" fmla="*/ 312 h 644"/>
                  <a:gd name="T60" fmla="*/ 160 w 280"/>
                  <a:gd name="T61" fmla="*/ 330 h 644"/>
                  <a:gd name="T62" fmla="*/ 152 w 280"/>
                  <a:gd name="T63" fmla="*/ 358 h 644"/>
                  <a:gd name="T64" fmla="*/ 122 w 280"/>
                  <a:gd name="T65" fmla="*/ 350 h 644"/>
                  <a:gd name="T66" fmla="*/ 126 w 280"/>
                  <a:gd name="T67" fmla="*/ 380 h 644"/>
                  <a:gd name="T68" fmla="*/ 142 w 280"/>
                  <a:gd name="T69" fmla="*/ 386 h 644"/>
                  <a:gd name="T70" fmla="*/ 126 w 280"/>
                  <a:gd name="T71" fmla="*/ 394 h 644"/>
                  <a:gd name="T72" fmla="*/ 120 w 280"/>
                  <a:gd name="T73" fmla="*/ 414 h 644"/>
                  <a:gd name="T74" fmla="*/ 98 w 280"/>
                  <a:gd name="T75" fmla="*/ 440 h 644"/>
                  <a:gd name="T76" fmla="*/ 86 w 280"/>
                  <a:gd name="T77" fmla="*/ 470 h 644"/>
                  <a:gd name="T78" fmla="*/ 108 w 280"/>
                  <a:gd name="T79" fmla="*/ 490 h 644"/>
                  <a:gd name="T80" fmla="*/ 90 w 280"/>
                  <a:gd name="T81" fmla="*/ 510 h 644"/>
                  <a:gd name="T82" fmla="*/ 82 w 280"/>
                  <a:gd name="T83" fmla="*/ 536 h 644"/>
                  <a:gd name="T84" fmla="*/ 76 w 280"/>
                  <a:gd name="T85" fmla="*/ 540 h 644"/>
                  <a:gd name="T86" fmla="*/ 64 w 280"/>
                  <a:gd name="T87" fmla="*/ 566 h 644"/>
                  <a:gd name="T88" fmla="*/ 72 w 280"/>
                  <a:gd name="T89" fmla="*/ 584 h 644"/>
                  <a:gd name="T90" fmla="*/ 34 w 280"/>
                  <a:gd name="T91" fmla="*/ 580 h 644"/>
                  <a:gd name="T92" fmla="*/ 16 w 280"/>
                  <a:gd name="T93" fmla="*/ 550 h 644"/>
                  <a:gd name="T94" fmla="*/ 0 w 280"/>
                  <a:gd name="T95" fmla="*/ 536 h 644"/>
                  <a:gd name="T96" fmla="*/ 16 w 280"/>
                  <a:gd name="T97" fmla="*/ 512 h 644"/>
                  <a:gd name="T98" fmla="*/ 20 w 280"/>
                  <a:gd name="T99" fmla="*/ 488 h 644"/>
                  <a:gd name="T100" fmla="*/ 28 w 280"/>
                  <a:gd name="T101" fmla="*/ 458 h 644"/>
                  <a:gd name="T102" fmla="*/ 24 w 280"/>
                  <a:gd name="T103" fmla="*/ 432 h 644"/>
                  <a:gd name="T104" fmla="*/ 24 w 280"/>
                  <a:gd name="T105" fmla="*/ 416 h 644"/>
                  <a:gd name="T106" fmla="*/ 20 w 280"/>
                  <a:gd name="T107" fmla="*/ 394 h 644"/>
                  <a:gd name="T108" fmla="*/ 24 w 280"/>
                  <a:gd name="T109" fmla="*/ 364 h 644"/>
                  <a:gd name="T110" fmla="*/ 72 w 280"/>
                  <a:gd name="T111" fmla="*/ 592 h 644"/>
                  <a:gd name="T112" fmla="*/ 80 w 280"/>
                  <a:gd name="T113" fmla="*/ 614 h 644"/>
                  <a:gd name="T114" fmla="*/ 108 w 280"/>
                  <a:gd name="T115" fmla="*/ 636 h 644"/>
                  <a:gd name="T116" fmla="*/ 94 w 280"/>
                  <a:gd name="T117" fmla="*/ 640 h 644"/>
                  <a:gd name="T118" fmla="*/ 72 w 280"/>
                  <a:gd name="T119" fmla="*/ 610 h 644"/>
                  <a:gd name="T120" fmla="*/ 126 w 280"/>
                  <a:gd name="T121" fmla="*/ 636 h 644"/>
                  <a:gd name="T122" fmla="*/ 126 w 280"/>
                  <a:gd name="T123" fmla="*/ 64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0" h="644">
                    <a:moveTo>
                      <a:pt x="24" y="358"/>
                    </a:moveTo>
                    <a:lnTo>
                      <a:pt x="24" y="354"/>
                    </a:lnTo>
                    <a:lnTo>
                      <a:pt x="24" y="350"/>
                    </a:lnTo>
                    <a:lnTo>
                      <a:pt x="24" y="346"/>
                    </a:lnTo>
                    <a:lnTo>
                      <a:pt x="28" y="346"/>
                    </a:lnTo>
                    <a:lnTo>
                      <a:pt x="28" y="342"/>
                    </a:lnTo>
                    <a:lnTo>
                      <a:pt x="24" y="342"/>
                    </a:lnTo>
                    <a:lnTo>
                      <a:pt x="28" y="338"/>
                    </a:lnTo>
                    <a:lnTo>
                      <a:pt x="28" y="334"/>
                    </a:lnTo>
                    <a:lnTo>
                      <a:pt x="28" y="330"/>
                    </a:lnTo>
                    <a:lnTo>
                      <a:pt x="28" y="328"/>
                    </a:lnTo>
                    <a:lnTo>
                      <a:pt x="28" y="330"/>
                    </a:lnTo>
                    <a:lnTo>
                      <a:pt x="30" y="330"/>
                    </a:lnTo>
                    <a:lnTo>
                      <a:pt x="30" y="328"/>
                    </a:lnTo>
                    <a:lnTo>
                      <a:pt x="30" y="324"/>
                    </a:lnTo>
                    <a:lnTo>
                      <a:pt x="30" y="320"/>
                    </a:lnTo>
                    <a:lnTo>
                      <a:pt x="30" y="316"/>
                    </a:lnTo>
                    <a:lnTo>
                      <a:pt x="34" y="316"/>
                    </a:lnTo>
                    <a:lnTo>
                      <a:pt x="34" y="312"/>
                    </a:lnTo>
                    <a:lnTo>
                      <a:pt x="38" y="312"/>
                    </a:lnTo>
                    <a:lnTo>
                      <a:pt x="38" y="308"/>
                    </a:lnTo>
                    <a:lnTo>
                      <a:pt x="38" y="304"/>
                    </a:lnTo>
                    <a:lnTo>
                      <a:pt x="38" y="302"/>
                    </a:lnTo>
                    <a:lnTo>
                      <a:pt x="34" y="298"/>
                    </a:lnTo>
                    <a:lnTo>
                      <a:pt x="34" y="294"/>
                    </a:lnTo>
                    <a:lnTo>
                      <a:pt x="34" y="290"/>
                    </a:lnTo>
                    <a:lnTo>
                      <a:pt x="34" y="286"/>
                    </a:lnTo>
                    <a:lnTo>
                      <a:pt x="34" y="282"/>
                    </a:lnTo>
                    <a:lnTo>
                      <a:pt x="34" y="278"/>
                    </a:lnTo>
                    <a:lnTo>
                      <a:pt x="34" y="274"/>
                    </a:lnTo>
                    <a:lnTo>
                      <a:pt x="34" y="272"/>
                    </a:lnTo>
                    <a:lnTo>
                      <a:pt x="38" y="268"/>
                    </a:lnTo>
                    <a:lnTo>
                      <a:pt x="38" y="272"/>
                    </a:lnTo>
                    <a:lnTo>
                      <a:pt x="42" y="268"/>
                    </a:lnTo>
                    <a:lnTo>
                      <a:pt x="42" y="264"/>
                    </a:lnTo>
                    <a:lnTo>
                      <a:pt x="46" y="264"/>
                    </a:lnTo>
                    <a:lnTo>
                      <a:pt x="46" y="260"/>
                    </a:lnTo>
                    <a:lnTo>
                      <a:pt x="46" y="256"/>
                    </a:lnTo>
                    <a:lnTo>
                      <a:pt x="46" y="252"/>
                    </a:lnTo>
                    <a:lnTo>
                      <a:pt x="46" y="248"/>
                    </a:lnTo>
                    <a:lnTo>
                      <a:pt x="42" y="248"/>
                    </a:lnTo>
                    <a:lnTo>
                      <a:pt x="42" y="246"/>
                    </a:lnTo>
                    <a:lnTo>
                      <a:pt x="46" y="246"/>
                    </a:lnTo>
                    <a:lnTo>
                      <a:pt x="46" y="242"/>
                    </a:lnTo>
                    <a:lnTo>
                      <a:pt x="46" y="238"/>
                    </a:lnTo>
                    <a:lnTo>
                      <a:pt x="46" y="234"/>
                    </a:lnTo>
                    <a:lnTo>
                      <a:pt x="50" y="234"/>
                    </a:lnTo>
                    <a:lnTo>
                      <a:pt x="50" y="230"/>
                    </a:lnTo>
                    <a:lnTo>
                      <a:pt x="50" y="226"/>
                    </a:lnTo>
                    <a:lnTo>
                      <a:pt x="54" y="226"/>
                    </a:lnTo>
                    <a:lnTo>
                      <a:pt x="54" y="222"/>
                    </a:lnTo>
                    <a:lnTo>
                      <a:pt x="54" y="218"/>
                    </a:lnTo>
                    <a:lnTo>
                      <a:pt x="54" y="216"/>
                    </a:lnTo>
                    <a:lnTo>
                      <a:pt x="54" y="212"/>
                    </a:lnTo>
                    <a:lnTo>
                      <a:pt x="54" y="208"/>
                    </a:lnTo>
                    <a:lnTo>
                      <a:pt x="50" y="208"/>
                    </a:lnTo>
                    <a:lnTo>
                      <a:pt x="50" y="204"/>
                    </a:lnTo>
                    <a:lnTo>
                      <a:pt x="50" y="200"/>
                    </a:lnTo>
                    <a:lnTo>
                      <a:pt x="50" y="196"/>
                    </a:lnTo>
                    <a:lnTo>
                      <a:pt x="50" y="192"/>
                    </a:lnTo>
                    <a:lnTo>
                      <a:pt x="46" y="192"/>
                    </a:lnTo>
                    <a:lnTo>
                      <a:pt x="46" y="190"/>
                    </a:lnTo>
                    <a:lnTo>
                      <a:pt x="46" y="186"/>
                    </a:lnTo>
                    <a:lnTo>
                      <a:pt x="46" y="182"/>
                    </a:lnTo>
                    <a:lnTo>
                      <a:pt x="42" y="178"/>
                    </a:lnTo>
                    <a:lnTo>
                      <a:pt x="42" y="174"/>
                    </a:lnTo>
                    <a:lnTo>
                      <a:pt x="42" y="170"/>
                    </a:lnTo>
                    <a:lnTo>
                      <a:pt x="46" y="170"/>
                    </a:lnTo>
                    <a:lnTo>
                      <a:pt x="46" y="166"/>
                    </a:lnTo>
                    <a:lnTo>
                      <a:pt x="46" y="162"/>
                    </a:lnTo>
                    <a:lnTo>
                      <a:pt x="46" y="160"/>
                    </a:lnTo>
                    <a:lnTo>
                      <a:pt x="50" y="160"/>
                    </a:lnTo>
                    <a:lnTo>
                      <a:pt x="50" y="156"/>
                    </a:lnTo>
                    <a:lnTo>
                      <a:pt x="54" y="156"/>
                    </a:lnTo>
                    <a:lnTo>
                      <a:pt x="54" y="152"/>
                    </a:lnTo>
                    <a:lnTo>
                      <a:pt x="54" y="148"/>
                    </a:lnTo>
                    <a:lnTo>
                      <a:pt x="54" y="144"/>
                    </a:lnTo>
                    <a:lnTo>
                      <a:pt x="50" y="140"/>
                    </a:lnTo>
                    <a:lnTo>
                      <a:pt x="54" y="140"/>
                    </a:lnTo>
                    <a:lnTo>
                      <a:pt x="50" y="140"/>
                    </a:lnTo>
                    <a:lnTo>
                      <a:pt x="50" y="136"/>
                    </a:lnTo>
                    <a:lnTo>
                      <a:pt x="54" y="134"/>
                    </a:lnTo>
                    <a:lnTo>
                      <a:pt x="54" y="130"/>
                    </a:lnTo>
                    <a:lnTo>
                      <a:pt x="54" y="126"/>
                    </a:lnTo>
                    <a:lnTo>
                      <a:pt x="54" y="122"/>
                    </a:lnTo>
                    <a:lnTo>
                      <a:pt x="56" y="122"/>
                    </a:lnTo>
                    <a:lnTo>
                      <a:pt x="56" y="118"/>
                    </a:lnTo>
                    <a:lnTo>
                      <a:pt x="60" y="114"/>
                    </a:lnTo>
                    <a:lnTo>
                      <a:pt x="60" y="110"/>
                    </a:lnTo>
                    <a:lnTo>
                      <a:pt x="64" y="110"/>
                    </a:lnTo>
                    <a:lnTo>
                      <a:pt x="64" y="106"/>
                    </a:lnTo>
                    <a:lnTo>
                      <a:pt x="64" y="104"/>
                    </a:lnTo>
                    <a:lnTo>
                      <a:pt x="68" y="100"/>
                    </a:lnTo>
                    <a:lnTo>
                      <a:pt x="68" y="96"/>
                    </a:lnTo>
                    <a:lnTo>
                      <a:pt x="72" y="96"/>
                    </a:lnTo>
                    <a:lnTo>
                      <a:pt x="76" y="96"/>
                    </a:lnTo>
                    <a:lnTo>
                      <a:pt x="76" y="92"/>
                    </a:lnTo>
                    <a:lnTo>
                      <a:pt x="72" y="88"/>
                    </a:lnTo>
                    <a:lnTo>
                      <a:pt x="72" y="84"/>
                    </a:lnTo>
                    <a:lnTo>
                      <a:pt x="72" y="82"/>
                    </a:lnTo>
                    <a:lnTo>
                      <a:pt x="72" y="78"/>
                    </a:lnTo>
                    <a:lnTo>
                      <a:pt x="72" y="74"/>
                    </a:lnTo>
                    <a:lnTo>
                      <a:pt x="72" y="70"/>
                    </a:lnTo>
                    <a:lnTo>
                      <a:pt x="72" y="66"/>
                    </a:lnTo>
                    <a:lnTo>
                      <a:pt x="72" y="64"/>
                    </a:lnTo>
                    <a:lnTo>
                      <a:pt x="76" y="60"/>
                    </a:lnTo>
                    <a:lnTo>
                      <a:pt x="72" y="56"/>
                    </a:lnTo>
                    <a:lnTo>
                      <a:pt x="72" y="52"/>
                    </a:lnTo>
                    <a:lnTo>
                      <a:pt x="72" y="48"/>
                    </a:lnTo>
                    <a:lnTo>
                      <a:pt x="76" y="48"/>
                    </a:lnTo>
                    <a:lnTo>
                      <a:pt x="80" y="44"/>
                    </a:lnTo>
                    <a:lnTo>
                      <a:pt x="82" y="44"/>
                    </a:lnTo>
                    <a:lnTo>
                      <a:pt x="86" y="44"/>
                    </a:lnTo>
                    <a:lnTo>
                      <a:pt x="86" y="40"/>
                    </a:lnTo>
                    <a:lnTo>
                      <a:pt x="90" y="36"/>
                    </a:lnTo>
                    <a:lnTo>
                      <a:pt x="90" y="34"/>
                    </a:lnTo>
                    <a:lnTo>
                      <a:pt x="90" y="30"/>
                    </a:lnTo>
                    <a:lnTo>
                      <a:pt x="90" y="26"/>
                    </a:lnTo>
                    <a:lnTo>
                      <a:pt x="94" y="26"/>
                    </a:lnTo>
                    <a:lnTo>
                      <a:pt x="94" y="22"/>
                    </a:lnTo>
                    <a:lnTo>
                      <a:pt x="90" y="22"/>
                    </a:lnTo>
                    <a:lnTo>
                      <a:pt x="90" y="18"/>
                    </a:lnTo>
                    <a:lnTo>
                      <a:pt x="94" y="18"/>
                    </a:lnTo>
                    <a:lnTo>
                      <a:pt x="94" y="14"/>
                    </a:lnTo>
                    <a:lnTo>
                      <a:pt x="98" y="14"/>
                    </a:lnTo>
                    <a:lnTo>
                      <a:pt x="98" y="10"/>
                    </a:lnTo>
                    <a:lnTo>
                      <a:pt x="98" y="6"/>
                    </a:lnTo>
                    <a:lnTo>
                      <a:pt x="102" y="6"/>
                    </a:lnTo>
                    <a:lnTo>
                      <a:pt x="102" y="4"/>
                    </a:lnTo>
                    <a:lnTo>
                      <a:pt x="106" y="4"/>
                    </a:lnTo>
                    <a:lnTo>
                      <a:pt x="106" y="0"/>
                    </a:lnTo>
                    <a:lnTo>
                      <a:pt x="106" y="4"/>
                    </a:lnTo>
                    <a:lnTo>
                      <a:pt x="108" y="4"/>
                    </a:lnTo>
                    <a:lnTo>
                      <a:pt x="108" y="6"/>
                    </a:lnTo>
                    <a:lnTo>
                      <a:pt x="112" y="6"/>
                    </a:lnTo>
                    <a:lnTo>
                      <a:pt x="120" y="6"/>
                    </a:lnTo>
                    <a:lnTo>
                      <a:pt x="122" y="6"/>
                    </a:lnTo>
                    <a:lnTo>
                      <a:pt x="126" y="6"/>
                    </a:lnTo>
                    <a:lnTo>
                      <a:pt x="126" y="10"/>
                    </a:lnTo>
                    <a:lnTo>
                      <a:pt x="126" y="14"/>
                    </a:lnTo>
                    <a:lnTo>
                      <a:pt x="126" y="18"/>
                    </a:lnTo>
                    <a:lnTo>
                      <a:pt x="130" y="18"/>
                    </a:lnTo>
                    <a:lnTo>
                      <a:pt x="130" y="22"/>
                    </a:lnTo>
                    <a:lnTo>
                      <a:pt x="130" y="18"/>
                    </a:lnTo>
                    <a:lnTo>
                      <a:pt x="130" y="14"/>
                    </a:lnTo>
                    <a:lnTo>
                      <a:pt x="134" y="10"/>
                    </a:lnTo>
                    <a:lnTo>
                      <a:pt x="134" y="6"/>
                    </a:lnTo>
                    <a:lnTo>
                      <a:pt x="138" y="6"/>
                    </a:lnTo>
                    <a:lnTo>
                      <a:pt x="142" y="6"/>
                    </a:lnTo>
                    <a:lnTo>
                      <a:pt x="146" y="6"/>
                    </a:lnTo>
                    <a:lnTo>
                      <a:pt x="150" y="6"/>
                    </a:lnTo>
                    <a:lnTo>
                      <a:pt x="152" y="6"/>
                    </a:lnTo>
                    <a:lnTo>
                      <a:pt x="152" y="10"/>
                    </a:lnTo>
                    <a:lnTo>
                      <a:pt x="156" y="10"/>
                    </a:lnTo>
                    <a:lnTo>
                      <a:pt x="156" y="14"/>
                    </a:lnTo>
                    <a:lnTo>
                      <a:pt x="160" y="14"/>
                    </a:lnTo>
                    <a:lnTo>
                      <a:pt x="160" y="18"/>
                    </a:lnTo>
                    <a:lnTo>
                      <a:pt x="164" y="22"/>
                    </a:lnTo>
                    <a:lnTo>
                      <a:pt x="164" y="26"/>
                    </a:lnTo>
                    <a:lnTo>
                      <a:pt x="168" y="26"/>
                    </a:lnTo>
                    <a:lnTo>
                      <a:pt x="168" y="30"/>
                    </a:lnTo>
                    <a:lnTo>
                      <a:pt x="172" y="30"/>
                    </a:lnTo>
                    <a:lnTo>
                      <a:pt x="172" y="34"/>
                    </a:lnTo>
                    <a:lnTo>
                      <a:pt x="176" y="34"/>
                    </a:lnTo>
                    <a:lnTo>
                      <a:pt x="176" y="36"/>
                    </a:lnTo>
                    <a:lnTo>
                      <a:pt x="178" y="36"/>
                    </a:lnTo>
                    <a:lnTo>
                      <a:pt x="182" y="36"/>
                    </a:lnTo>
                    <a:lnTo>
                      <a:pt x="182" y="40"/>
                    </a:lnTo>
                    <a:lnTo>
                      <a:pt x="186" y="40"/>
                    </a:lnTo>
                    <a:lnTo>
                      <a:pt x="190" y="40"/>
                    </a:lnTo>
                    <a:lnTo>
                      <a:pt x="198" y="44"/>
                    </a:lnTo>
                    <a:lnTo>
                      <a:pt x="198" y="48"/>
                    </a:lnTo>
                    <a:lnTo>
                      <a:pt x="202" y="48"/>
                    </a:lnTo>
                    <a:lnTo>
                      <a:pt x="202" y="52"/>
                    </a:lnTo>
                    <a:lnTo>
                      <a:pt x="204" y="52"/>
                    </a:lnTo>
                    <a:lnTo>
                      <a:pt x="208" y="56"/>
                    </a:lnTo>
                    <a:lnTo>
                      <a:pt x="212" y="56"/>
                    </a:lnTo>
                    <a:lnTo>
                      <a:pt x="216" y="60"/>
                    </a:lnTo>
                    <a:lnTo>
                      <a:pt x="220" y="60"/>
                    </a:lnTo>
                    <a:lnTo>
                      <a:pt x="224" y="64"/>
                    </a:lnTo>
                    <a:lnTo>
                      <a:pt x="224" y="66"/>
                    </a:lnTo>
                    <a:lnTo>
                      <a:pt x="228" y="66"/>
                    </a:lnTo>
                    <a:lnTo>
                      <a:pt x="228" y="70"/>
                    </a:lnTo>
                    <a:lnTo>
                      <a:pt x="224" y="70"/>
                    </a:lnTo>
                    <a:lnTo>
                      <a:pt x="224" y="74"/>
                    </a:lnTo>
                    <a:lnTo>
                      <a:pt x="220" y="74"/>
                    </a:lnTo>
                    <a:lnTo>
                      <a:pt x="220" y="78"/>
                    </a:lnTo>
                    <a:lnTo>
                      <a:pt x="216" y="82"/>
                    </a:lnTo>
                    <a:lnTo>
                      <a:pt x="216" y="84"/>
                    </a:lnTo>
                    <a:lnTo>
                      <a:pt x="216" y="88"/>
                    </a:lnTo>
                    <a:lnTo>
                      <a:pt x="216" y="92"/>
                    </a:lnTo>
                    <a:lnTo>
                      <a:pt x="212" y="92"/>
                    </a:lnTo>
                    <a:lnTo>
                      <a:pt x="212" y="96"/>
                    </a:lnTo>
                    <a:lnTo>
                      <a:pt x="208" y="96"/>
                    </a:lnTo>
                    <a:lnTo>
                      <a:pt x="212" y="100"/>
                    </a:lnTo>
                    <a:lnTo>
                      <a:pt x="216" y="100"/>
                    </a:lnTo>
                    <a:lnTo>
                      <a:pt x="220" y="100"/>
                    </a:lnTo>
                    <a:lnTo>
                      <a:pt x="224" y="100"/>
                    </a:lnTo>
                    <a:lnTo>
                      <a:pt x="228" y="104"/>
                    </a:lnTo>
                    <a:lnTo>
                      <a:pt x="230" y="104"/>
                    </a:lnTo>
                    <a:lnTo>
                      <a:pt x="234" y="104"/>
                    </a:lnTo>
                    <a:lnTo>
                      <a:pt x="238" y="104"/>
                    </a:lnTo>
                    <a:lnTo>
                      <a:pt x="242" y="104"/>
                    </a:lnTo>
                    <a:lnTo>
                      <a:pt x="242" y="100"/>
                    </a:lnTo>
                    <a:lnTo>
                      <a:pt x="246" y="100"/>
                    </a:lnTo>
                    <a:lnTo>
                      <a:pt x="250" y="100"/>
                    </a:lnTo>
                    <a:lnTo>
                      <a:pt x="250" y="104"/>
                    </a:lnTo>
                    <a:lnTo>
                      <a:pt x="254" y="104"/>
                    </a:lnTo>
                    <a:lnTo>
                      <a:pt x="254" y="100"/>
                    </a:lnTo>
                    <a:lnTo>
                      <a:pt x="254" y="96"/>
                    </a:lnTo>
                    <a:lnTo>
                      <a:pt x="258" y="92"/>
                    </a:lnTo>
                    <a:lnTo>
                      <a:pt x="260" y="92"/>
                    </a:lnTo>
                    <a:lnTo>
                      <a:pt x="260" y="88"/>
                    </a:lnTo>
                    <a:lnTo>
                      <a:pt x="264" y="88"/>
                    </a:lnTo>
                    <a:lnTo>
                      <a:pt x="264" y="84"/>
                    </a:lnTo>
                    <a:lnTo>
                      <a:pt x="268" y="82"/>
                    </a:lnTo>
                    <a:lnTo>
                      <a:pt x="268" y="78"/>
                    </a:lnTo>
                    <a:lnTo>
                      <a:pt x="268" y="74"/>
                    </a:lnTo>
                    <a:lnTo>
                      <a:pt x="268" y="70"/>
                    </a:lnTo>
                    <a:lnTo>
                      <a:pt x="272" y="70"/>
                    </a:lnTo>
                    <a:lnTo>
                      <a:pt x="272" y="66"/>
                    </a:lnTo>
                    <a:lnTo>
                      <a:pt x="276" y="66"/>
                    </a:lnTo>
                    <a:lnTo>
                      <a:pt x="280" y="70"/>
                    </a:lnTo>
                    <a:lnTo>
                      <a:pt x="280" y="74"/>
                    </a:lnTo>
                    <a:lnTo>
                      <a:pt x="280" y="78"/>
                    </a:lnTo>
                    <a:lnTo>
                      <a:pt x="280" y="82"/>
                    </a:lnTo>
                    <a:lnTo>
                      <a:pt x="280" y="84"/>
                    </a:lnTo>
                    <a:lnTo>
                      <a:pt x="280" y="88"/>
                    </a:lnTo>
                    <a:lnTo>
                      <a:pt x="280" y="92"/>
                    </a:lnTo>
                    <a:lnTo>
                      <a:pt x="280" y="96"/>
                    </a:lnTo>
                    <a:lnTo>
                      <a:pt x="276" y="96"/>
                    </a:lnTo>
                    <a:lnTo>
                      <a:pt x="276" y="100"/>
                    </a:lnTo>
                    <a:lnTo>
                      <a:pt x="272" y="100"/>
                    </a:lnTo>
                    <a:lnTo>
                      <a:pt x="272" y="104"/>
                    </a:lnTo>
                    <a:lnTo>
                      <a:pt x="268" y="104"/>
                    </a:lnTo>
                    <a:lnTo>
                      <a:pt x="264" y="104"/>
                    </a:lnTo>
                    <a:lnTo>
                      <a:pt x="264" y="106"/>
                    </a:lnTo>
                    <a:lnTo>
                      <a:pt x="260" y="110"/>
                    </a:lnTo>
                    <a:lnTo>
                      <a:pt x="258" y="110"/>
                    </a:lnTo>
                    <a:lnTo>
                      <a:pt x="258" y="114"/>
                    </a:lnTo>
                    <a:lnTo>
                      <a:pt x="254" y="114"/>
                    </a:lnTo>
                    <a:lnTo>
                      <a:pt x="250" y="114"/>
                    </a:lnTo>
                    <a:lnTo>
                      <a:pt x="250" y="118"/>
                    </a:lnTo>
                    <a:lnTo>
                      <a:pt x="254" y="118"/>
                    </a:lnTo>
                    <a:lnTo>
                      <a:pt x="250" y="118"/>
                    </a:lnTo>
                    <a:lnTo>
                      <a:pt x="250" y="122"/>
                    </a:lnTo>
                    <a:lnTo>
                      <a:pt x="246" y="122"/>
                    </a:lnTo>
                    <a:lnTo>
                      <a:pt x="246" y="126"/>
                    </a:lnTo>
                    <a:lnTo>
                      <a:pt x="242" y="126"/>
                    </a:lnTo>
                    <a:lnTo>
                      <a:pt x="242" y="130"/>
                    </a:lnTo>
                    <a:lnTo>
                      <a:pt x="242" y="134"/>
                    </a:lnTo>
                    <a:lnTo>
                      <a:pt x="238" y="134"/>
                    </a:lnTo>
                    <a:lnTo>
                      <a:pt x="238" y="136"/>
                    </a:lnTo>
                    <a:lnTo>
                      <a:pt x="234" y="140"/>
                    </a:lnTo>
                    <a:lnTo>
                      <a:pt x="234" y="144"/>
                    </a:lnTo>
                    <a:lnTo>
                      <a:pt x="230" y="144"/>
                    </a:lnTo>
                    <a:lnTo>
                      <a:pt x="228" y="148"/>
                    </a:lnTo>
                    <a:lnTo>
                      <a:pt x="228" y="152"/>
                    </a:lnTo>
                    <a:lnTo>
                      <a:pt x="224" y="152"/>
                    </a:lnTo>
                    <a:lnTo>
                      <a:pt x="224" y="156"/>
                    </a:lnTo>
                    <a:lnTo>
                      <a:pt x="220" y="160"/>
                    </a:lnTo>
                    <a:lnTo>
                      <a:pt x="224" y="162"/>
                    </a:lnTo>
                    <a:lnTo>
                      <a:pt x="220" y="166"/>
                    </a:lnTo>
                    <a:lnTo>
                      <a:pt x="220" y="170"/>
                    </a:lnTo>
                    <a:lnTo>
                      <a:pt x="220" y="174"/>
                    </a:lnTo>
                    <a:lnTo>
                      <a:pt x="220" y="178"/>
                    </a:lnTo>
                    <a:lnTo>
                      <a:pt x="220" y="182"/>
                    </a:lnTo>
                    <a:lnTo>
                      <a:pt x="216" y="182"/>
                    </a:lnTo>
                    <a:lnTo>
                      <a:pt x="216" y="186"/>
                    </a:lnTo>
                    <a:lnTo>
                      <a:pt x="216" y="190"/>
                    </a:lnTo>
                    <a:lnTo>
                      <a:pt x="220" y="190"/>
                    </a:lnTo>
                    <a:lnTo>
                      <a:pt x="220" y="192"/>
                    </a:lnTo>
                    <a:lnTo>
                      <a:pt x="216" y="192"/>
                    </a:lnTo>
                    <a:lnTo>
                      <a:pt x="216" y="196"/>
                    </a:lnTo>
                    <a:lnTo>
                      <a:pt x="216" y="200"/>
                    </a:lnTo>
                    <a:lnTo>
                      <a:pt x="216" y="204"/>
                    </a:lnTo>
                    <a:lnTo>
                      <a:pt x="212" y="204"/>
                    </a:lnTo>
                    <a:lnTo>
                      <a:pt x="212" y="208"/>
                    </a:lnTo>
                    <a:lnTo>
                      <a:pt x="212" y="212"/>
                    </a:lnTo>
                    <a:lnTo>
                      <a:pt x="212" y="216"/>
                    </a:lnTo>
                    <a:lnTo>
                      <a:pt x="212" y="218"/>
                    </a:lnTo>
                    <a:lnTo>
                      <a:pt x="212" y="222"/>
                    </a:lnTo>
                    <a:lnTo>
                      <a:pt x="212" y="226"/>
                    </a:lnTo>
                    <a:lnTo>
                      <a:pt x="212" y="230"/>
                    </a:lnTo>
                    <a:lnTo>
                      <a:pt x="212" y="234"/>
                    </a:lnTo>
                    <a:lnTo>
                      <a:pt x="216" y="234"/>
                    </a:lnTo>
                    <a:lnTo>
                      <a:pt x="216" y="238"/>
                    </a:lnTo>
                    <a:lnTo>
                      <a:pt x="220" y="238"/>
                    </a:lnTo>
                    <a:lnTo>
                      <a:pt x="224" y="238"/>
                    </a:lnTo>
                    <a:lnTo>
                      <a:pt x="228" y="242"/>
                    </a:lnTo>
                    <a:lnTo>
                      <a:pt x="228" y="246"/>
                    </a:lnTo>
                    <a:lnTo>
                      <a:pt x="230" y="246"/>
                    </a:lnTo>
                    <a:lnTo>
                      <a:pt x="230" y="248"/>
                    </a:lnTo>
                    <a:lnTo>
                      <a:pt x="230" y="252"/>
                    </a:lnTo>
                    <a:lnTo>
                      <a:pt x="228" y="256"/>
                    </a:lnTo>
                    <a:lnTo>
                      <a:pt x="228" y="260"/>
                    </a:lnTo>
                    <a:lnTo>
                      <a:pt x="230" y="264"/>
                    </a:lnTo>
                    <a:lnTo>
                      <a:pt x="230" y="268"/>
                    </a:lnTo>
                    <a:lnTo>
                      <a:pt x="234" y="268"/>
                    </a:lnTo>
                    <a:lnTo>
                      <a:pt x="238" y="268"/>
                    </a:lnTo>
                    <a:lnTo>
                      <a:pt x="238" y="272"/>
                    </a:lnTo>
                    <a:lnTo>
                      <a:pt x="238" y="274"/>
                    </a:lnTo>
                    <a:lnTo>
                      <a:pt x="238" y="278"/>
                    </a:lnTo>
                    <a:lnTo>
                      <a:pt x="234" y="282"/>
                    </a:lnTo>
                    <a:lnTo>
                      <a:pt x="234" y="286"/>
                    </a:lnTo>
                    <a:lnTo>
                      <a:pt x="230" y="286"/>
                    </a:lnTo>
                    <a:lnTo>
                      <a:pt x="230" y="290"/>
                    </a:lnTo>
                    <a:lnTo>
                      <a:pt x="228" y="294"/>
                    </a:lnTo>
                    <a:lnTo>
                      <a:pt x="228" y="298"/>
                    </a:lnTo>
                    <a:lnTo>
                      <a:pt x="228" y="302"/>
                    </a:lnTo>
                    <a:lnTo>
                      <a:pt x="224" y="302"/>
                    </a:lnTo>
                    <a:lnTo>
                      <a:pt x="224" y="304"/>
                    </a:lnTo>
                    <a:lnTo>
                      <a:pt x="216" y="304"/>
                    </a:lnTo>
                    <a:lnTo>
                      <a:pt x="216" y="308"/>
                    </a:lnTo>
                    <a:lnTo>
                      <a:pt x="208" y="308"/>
                    </a:lnTo>
                    <a:lnTo>
                      <a:pt x="204" y="312"/>
                    </a:lnTo>
                    <a:lnTo>
                      <a:pt x="202" y="312"/>
                    </a:lnTo>
                    <a:lnTo>
                      <a:pt x="198" y="312"/>
                    </a:lnTo>
                    <a:lnTo>
                      <a:pt x="194" y="316"/>
                    </a:lnTo>
                    <a:lnTo>
                      <a:pt x="190" y="316"/>
                    </a:lnTo>
                    <a:lnTo>
                      <a:pt x="186" y="316"/>
                    </a:lnTo>
                    <a:lnTo>
                      <a:pt x="182" y="316"/>
                    </a:lnTo>
                    <a:lnTo>
                      <a:pt x="178" y="316"/>
                    </a:lnTo>
                    <a:lnTo>
                      <a:pt x="176" y="316"/>
                    </a:lnTo>
                    <a:lnTo>
                      <a:pt x="172" y="316"/>
                    </a:lnTo>
                    <a:lnTo>
                      <a:pt x="168" y="316"/>
                    </a:lnTo>
                    <a:lnTo>
                      <a:pt x="164" y="316"/>
                    </a:lnTo>
                    <a:lnTo>
                      <a:pt x="160" y="316"/>
                    </a:lnTo>
                    <a:lnTo>
                      <a:pt x="160" y="312"/>
                    </a:lnTo>
                    <a:lnTo>
                      <a:pt x="156" y="312"/>
                    </a:lnTo>
                    <a:lnTo>
                      <a:pt x="156" y="316"/>
                    </a:lnTo>
                    <a:lnTo>
                      <a:pt x="160" y="316"/>
                    </a:lnTo>
                    <a:lnTo>
                      <a:pt x="160" y="320"/>
                    </a:lnTo>
                    <a:lnTo>
                      <a:pt x="156" y="320"/>
                    </a:lnTo>
                    <a:lnTo>
                      <a:pt x="156" y="324"/>
                    </a:lnTo>
                    <a:lnTo>
                      <a:pt x="160" y="324"/>
                    </a:lnTo>
                    <a:lnTo>
                      <a:pt x="164" y="324"/>
                    </a:lnTo>
                    <a:lnTo>
                      <a:pt x="164" y="328"/>
                    </a:lnTo>
                    <a:lnTo>
                      <a:pt x="160" y="324"/>
                    </a:lnTo>
                    <a:lnTo>
                      <a:pt x="160" y="328"/>
                    </a:lnTo>
                    <a:lnTo>
                      <a:pt x="160" y="330"/>
                    </a:lnTo>
                    <a:lnTo>
                      <a:pt x="160" y="334"/>
                    </a:lnTo>
                    <a:lnTo>
                      <a:pt x="156" y="338"/>
                    </a:lnTo>
                    <a:lnTo>
                      <a:pt x="156" y="342"/>
                    </a:lnTo>
                    <a:lnTo>
                      <a:pt x="156" y="346"/>
                    </a:lnTo>
                    <a:lnTo>
                      <a:pt x="160" y="346"/>
                    </a:lnTo>
                    <a:lnTo>
                      <a:pt x="160" y="350"/>
                    </a:lnTo>
                    <a:lnTo>
                      <a:pt x="156" y="350"/>
                    </a:lnTo>
                    <a:lnTo>
                      <a:pt x="160" y="350"/>
                    </a:lnTo>
                    <a:lnTo>
                      <a:pt x="160" y="354"/>
                    </a:lnTo>
                    <a:lnTo>
                      <a:pt x="156" y="354"/>
                    </a:lnTo>
                    <a:lnTo>
                      <a:pt x="152" y="358"/>
                    </a:lnTo>
                    <a:lnTo>
                      <a:pt x="150" y="358"/>
                    </a:lnTo>
                    <a:lnTo>
                      <a:pt x="150" y="360"/>
                    </a:lnTo>
                    <a:lnTo>
                      <a:pt x="146" y="360"/>
                    </a:lnTo>
                    <a:lnTo>
                      <a:pt x="142" y="360"/>
                    </a:lnTo>
                    <a:lnTo>
                      <a:pt x="138" y="360"/>
                    </a:lnTo>
                    <a:lnTo>
                      <a:pt x="138" y="358"/>
                    </a:lnTo>
                    <a:lnTo>
                      <a:pt x="134" y="358"/>
                    </a:lnTo>
                    <a:lnTo>
                      <a:pt x="130" y="358"/>
                    </a:lnTo>
                    <a:lnTo>
                      <a:pt x="126" y="354"/>
                    </a:lnTo>
                    <a:lnTo>
                      <a:pt x="122" y="354"/>
                    </a:lnTo>
                    <a:lnTo>
                      <a:pt x="122" y="350"/>
                    </a:lnTo>
                    <a:lnTo>
                      <a:pt x="120" y="350"/>
                    </a:lnTo>
                    <a:lnTo>
                      <a:pt x="120" y="354"/>
                    </a:lnTo>
                    <a:lnTo>
                      <a:pt x="120" y="358"/>
                    </a:lnTo>
                    <a:lnTo>
                      <a:pt x="120" y="360"/>
                    </a:lnTo>
                    <a:lnTo>
                      <a:pt x="120" y="364"/>
                    </a:lnTo>
                    <a:lnTo>
                      <a:pt x="120" y="368"/>
                    </a:lnTo>
                    <a:lnTo>
                      <a:pt x="120" y="372"/>
                    </a:lnTo>
                    <a:lnTo>
                      <a:pt x="120" y="376"/>
                    </a:lnTo>
                    <a:lnTo>
                      <a:pt x="120" y="380"/>
                    </a:lnTo>
                    <a:lnTo>
                      <a:pt x="122" y="380"/>
                    </a:lnTo>
                    <a:lnTo>
                      <a:pt x="126" y="380"/>
                    </a:lnTo>
                    <a:lnTo>
                      <a:pt x="126" y="384"/>
                    </a:lnTo>
                    <a:lnTo>
                      <a:pt x="134" y="384"/>
                    </a:lnTo>
                    <a:lnTo>
                      <a:pt x="134" y="380"/>
                    </a:lnTo>
                    <a:lnTo>
                      <a:pt x="130" y="380"/>
                    </a:lnTo>
                    <a:lnTo>
                      <a:pt x="134" y="380"/>
                    </a:lnTo>
                    <a:lnTo>
                      <a:pt x="138" y="380"/>
                    </a:lnTo>
                    <a:lnTo>
                      <a:pt x="138" y="376"/>
                    </a:lnTo>
                    <a:lnTo>
                      <a:pt x="138" y="380"/>
                    </a:lnTo>
                    <a:lnTo>
                      <a:pt x="142" y="380"/>
                    </a:lnTo>
                    <a:lnTo>
                      <a:pt x="142" y="384"/>
                    </a:lnTo>
                    <a:lnTo>
                      <a:pt x="142" y="386"/>
                    </a:lnTo>
                    <a:lnTo>
                      <a:pt x="142" y="390"/>
                    </a:lnTo>
                    <a:lnTo>
                      <a:pt x="138" y="390"/>
                    </a:lnTo>
                    <a:lnTo>
                      <a:pt x="134" y="394"/>
                    </a:lnTo>
                    <a:lnTo>
                      <a:pt x="130" y="390"/>
                    </a:lnTo>
                    <a:lnTo>
                      <a:pt x="130" y="386"/>
                    </a:lnTo>
                    <a:lnTo>
                      <a:pt x="126" y="386"/>
                    </a:lnTo>
                    <a:lnTo>
                      <a:pt x="122" y="386"/>
                    </a:lnTo>
                    <a:lnTo>
                      <a:pt x="120" y="390"/>
                    </a:lnTo>
                    <a:lnTo>
                      <a:pt x="122" y="390"/>
                    </a:lnTo>
                    <a:lnTo>
                      <a:pt x="122" y="394"/>
                    </a:lnTo>
                    <a:lnTo>
                      <a:pt x="126" y="394"/>
                    </a:lnTo>
                    <a:lnTo>
                      <a:pt x="130" y="394"/>
                    </a:lnTo>
                    <a:lnTo>
                      <a:pt x="130" y="398"/>
                    </a:lnTo>
                    <a:lnTo>
                      <a:pt x="126" y="398"/>
                    </a:lnTo>
                    <a:lnTo>
                      <a:pt x="122" y="398"/>
                    </a:lnTo>
                    <a:lnTo>
                      <a:pt x="122" y="402"/>
                    </a:lnTo>
                    <a:lnTo>
                      <a:pt x="120" y="402"/>
                    </a:lnTo>
                    <a:lnTo>
                      <a:pt x="120" y="406"/>
                    </a:lnTo>
                    <a:lnTo>
                      <a:pt x="116" y="406"/>
                    </a:lnTo>
                    <a:lnTo>
                      <a:pt x="116" y="410"/>
                    </a:lnTo>
                    <a:lnTo>
                      <a:pt x="116" y="414"/>
                    </a:lnTo>
                    <a:lnTo>
                      <a:pt x="120" y="414"/>
                    </a:lnTo>
                    <a:lnTo>
                      <a:pt x="116" y="416"/>
                    </a:lnTo>
                    <a:lnTo>
                      <a:pt x="116" y="420"/>
                    </a:lnTo>
                    <a:lnTo>
                      <a:pt x="116" y="424"/>
                    </a:lnTo>
                    <a:lnTo>
                      <a:pt x="112" y="428"/>
                    </a:lnTo>
                    <a:lnTo>
                      <a:pt x="112" y="432"/>
                    </a:lnTo>
                    <a:lnTo>
                      <a:pt x="112" y="436"/>
                    </a:lnTo>
                    <a:lnTo>
                      <a:pt x="108" y="436"/>
                    </a:lnTo>
                    <a:lnTo>
                      <a:pt x="106" y="436"/>
                    </a:lnTo>
                    <a:lnTo>
                      <a:pt x="102" y="436"/>
                    </a:lnTo>
                    <a:lnTo>
                      <a:pt x="102" y="440"/>
                    </a:lnTo>
                    <a:lnTo>
                      <a:pt x="98" y="440"/>
                    </a:lnTo>
                    <a:lnTo>
                      <a:pt x="94" y="440"/>
                    </a:lnTo>
                    <a:lnTo>
                      <a:pt x="94" y="442"/>
                    </a:lnTo>
                    <a:lnTo>
                      <a:pt x="90" y="442"/>
                    </a:lnTo>
                    <a:lnTo>
                      <a:pt x="90" y="446"/>
                    </a:lnTo>
                    <a:lnTo>
                      <a:pt x="86" y="446"/>
                    </a:lnTo>
                    <a:lnTo>
                      <a:pt x="86" y="450"/>
                    </a:lnTo>
                    <a:lnTo>
                      <a:pt x="86" y="454"/>
                    </a:lnTo>
                    <a:lnTo>
                      <a:pt x="82" y="458"/>
                    </a:lnTo>
                    <a:lnTo>
                      <a:pt x="86" y="462"/>
                    </a:lnTo>
                    <a:lnTo>
                      <a:pt x="86" y="466"/>
                    </a:lnTo>
                    <a:lnTo>
                      <a:pt x="86" y="470"/>
                    </a:lnTo>
                    <a:lnTo>
                      <a:pt x="90" y="470"/>
                    </a:lnTo>
                    <a:lnTo>
                      <a:pt x="94" y="472"/>
                    </a:lnTo>
                    <a:lnTo>
                      <a:pt x="94" y="476"/>
                    </a:lnTo>
                    <a:lnTo>
                      <a:pt x="98" y="476"/>
                    </a:lnTo>
                    <a:lnTo>
                      <a:pt x="102" y="476"/>
                    </a:lnTo>
                    <a:lnTo>
                      <a:pt x="106" y="476"/>
                    </a:lnTo>
                    <a:lnTo>
                      <a:pt x="108" y="476"/>
                    </a:lnTo>
                    <a:lnTo>
                      <a:pt x="108" y="480"/>
                    </a:lnTo>
                    <a:lnTo>
                      <a:pt x="112" y="484"/>
                    </a:lnTo>
                    <a:lnTo>
                      <a:pt x="108" y="488"/>
                    </a:lnTo>
                    <a:lnTo>
                      <a:pt x="108" y="490"/>
                    </a:lnTo>
                    <a:lnTo>
                      <a:pt x="106" y="490"/>
                    </a:lnTo>
                    <a:lnTo>
                      <a:pt x="108" y="490"/>
                    </a:lnTo>
                    <a:lnTo>
                      <a:pt x="108" y="494"/>
                    </a:lnTo>
                    <a:lnTo>
                      <a:pt x="108" y="498"/>
                    </a:lnTo>
                    <a:lnTo>
                      <a:pt x="106" y="498"/>
                    </a:lnTo>
                    <a:lnTo>
                      <a:pt x="102" y="502"/>
                    </a:lnTo>
                    <a:lnTo>
                      <a:pt x="98" y="502"/>
                    </a:lnTo>
                    <a:lnTo>
                      <a:pt x="98" y="506"/>
                    </a:lnTo>
                    <a:lnTo>
                      <a:pt x="94" y="506"/>
                    </a:lnTo>
                    <a:lnTo>
                      <a:pt x="94" y="510"/>
                    </a:lnTo>
                    <a:lnTo>
                      <a:pt x="90" y="510"/>
                    </a:lnTo>
                    <a:lnTo>
                      <a:pt x="90" y="512"/>
                    </a:lnTo>
                    <a:lnTo>
                      <a:pt x="86" y="512"/>
                    </a:lnTo>
                    <a:lnTo>
                      <a:pt x="86" y="516"/>
                    </a:lnTo>
                    <a:lnTo>
                      <a:pt x="82" y="516"/>
                    </a:lnTo>
                    <a:lnTo>
                      <a:pt x="82" y="520"/>
                    </a:lnTo>
                    <a:lnTo>
                      <a:pt x="82" y="524"/>
                    </a:lnTo>
                    <a:lnTo>
                      <a:pt x="82" y="520"/>
                    </a:lnTo>
                    <a:lnTo>
                      <a:pt x="82" y="524"/>
                    </a:lnTo>
                    <a:lnTo>
                      <a:pt x="82" y="528"/>
                    </a:lnTo>
                    <a:lnTo>
                      <a:pt x="82" y="532"/>
                    </a:lnTo>
                    <a:lnTo>
                      <a:pt x="82" y="536"/>
                    </a:lnTo>
                    <a:lnTo>
                      <a:pt x="80" y="536"/>
                    </a:lnTo>
                    <a:lnTo>
                      <a:pt x="80" y="540"/>
                    </a:lnTo>
                    <a:lnTo>
                      <a:pt x="76" y="540"/>
                    </a:lnTo>
                    <a:lnTo>
                      <a:pt x="72" y="540"/>
                    </a:lnTo>
                    <a:lnTo>
                      <a:pt x="72" y="536"/>
                    </a:lnTo>
                    <a:lnTo>
                      <a:pt x="68" y="536"/>
                    </a:lnTo>
                    <a:lnTo>
                      <a:pt x="64" y="536"/>
                    </a:lnTo>
                    <a:lnTo>
                      <a:pt x="68" y="536"/>
                    </a:lnTo>
                    <a:lnTo>
                      <a:pt x="72" y="536"/>
                    </a:lnTo>
                    <a:lnTo>
                      <a:pt x="72" y="540"/>
                    </a:lnTo>
                    <a:lnTo>
                      <a:pt x="76" y="540"/>
                    </a:lnTo>
                    <a:lnTo>
                      <a:pt x="72" y="540"/>
                    </a:lnTo>
                    <a:lnTo>
                      <a:pt x="72" y="542"/>
                    </a:lnTo>
                    <a:lnTo>
                      <a:pt x="68" y="542"/>
                    </a:lnTo>
                    <a:lnTo>
                      <a:pt x="64" y="542"/>
                    </a:lnTo>
                    <a:lnTo>
                      <a:pt x="64" y="546"/>
                    </a:lnTo>
                    <a:lnTo>
                      <a:pt x="64" y="550"/>
                    </a:lnTo>
                    <a:lnTo>
                      <a:pt x="64" y="554"/>
                    </a:lnTo>
                    <a:lnTo>
                      <a:pt x="60" y="558"/>
                    </a:lnTo>
                    <a:lnTo>
                      <a:pt x="64" y="558"/>
                    </a:lnTo>
                    <a:lnTo>
                      <a:pt x="64" y="562"/>
                    </a:lnTo>
                    <a:lnTo>
                      <a:pt x="64" y="566"/>
                    </a:lnTo>
                    <a:lnTo>
                      <a:pt x="64" y="568"/>
                    </a:lnTo>
                    <a:lnTo>
                      <a:pt x="60" y="568"/>
                    </a:lnTo>
                    <a:lnTo>
                      <a:pt x="56" y="568"/>
                    </a:lnTo>
                    <a:lnTo>
                      <a:pt x="60" y="568"/>
                    </a:lnTo>
                    <a:lnTo>
                      <a:pt x="64" y="568"/>
                    </a:lnTo>
                    <a:lnTo>
                      <a:pt x="64" y="572"/>
                    </a:lnTo>
                    <a:lnTo>
                      <a:pt x="68" y="572"/>
                    </a:lnTo>
                    <a:lnTo>
                      <a:pt x="68" y="576"/>
                    </a:lnTo>
                    <a:lnTo>
                      <a:pt x="68" y="580"/>
                    </a:lnTo>
                    <a:lnTo>
                      <a:pt x="72" y="580"/>
                    </a:lnTo>
                    <a:lnTo>
                      <a:pt x="72" y="584"/>
                    </a:lnTo>
                    <a:lnTo>
                      <a:pt x="72" y="588"/>
                    </a:lnTo>
                    <a:lnTo>
                      <a:pt x="72" y="584"/>
                    </a:lnTo>
                    <a:lnTo>
                      <a:pt x="68" y="584"/>
                    </a:lnTo>
                    <a:lnTo>
                      <a:pt x="64" y="584"/>
                    </a:lnTo>
                    <a:lnTo>
                      <a:pt x="60" y="580"/>
                    </a:lnTo>
                    <a:lnTo>
                      <a:pt x="56" y="580"/>
                    </a:lnTo>
                    <a:lnTo>
                      <a:pt x="54" y="580"/>
                    </a:lnTo>
                    <a:lnTo>
                      <a:pt x="50" y="580"/>
                    </a:lnTo>
                    <a:lnTo>
                      <a:pt x="46" y="580"/>
                    </a:lnTo>
                    <a:lnTo>
                      <a:pt x="42" y="580"/>
                    </a:lnTo>
                    <a:lnTo>
                      <a:pt x="34" y="580"/>
                    </a:lnTo>
                    <a:lnTo>
                      <a:pt x="28" y="580"/>
                    </a:lnTo>
                    <a:lnTo>
                      <a:pt x="24" y="576"/>
                    </a:lnTo>
                    <a:lnTo>
                      <a:pt x="20" y="572"/>
                    </a:lnTo>
                    <a:lnTo>
                      <a:pt x="16" y="568"/>
                    </a:lnTo>
                    <a:lnTo>
                      <a:pt x="20" y="566"/>
                    </a:lnTo>
                    <a:lnTo>
                      <a:pt x="20" y="562"/>
                    </a:lnTo>
                    <a:lnTo>
                      <a:pt x="16" y="562"/>
                    </a:lnTo>
                    <a:lnTo>
                      <a:pt x="16" y="558"/>
                    </a:lnTo>
                    <a:lnTo>
                      <a:pt x="20" y="558"/>
                    </a:lnTo>
                    <a:lnTo>
                      <a:pt x="20" y="554"/>
                    </a:lnTo>
                    <a:lnTo>
                      <a:pt x="16" y="550"/>
                    </a:lnTo>
                    <a:lnTo>
                      <a:pt x="20" y="550"/>
                    </a:lnTo>
                    <a:lnTo>
                      <a:pt x="16" y="550"/>
                    </a:lnTo>
                    <a:lnTo>
                      <a:pt x="12" y="550"/>
                    </a:lnTo>
                    <a:lnTo>
                      <a:pt x="8" y="550"/>
                    </a:lnTo>
                    <a:lnTo>
                      <a:pt x="8" y="554"/>
                    </a:lnTo>
                    <a:lnTo>
                      <a:pt x="4" y="554"/>
                    </a:lnTo>
                    <a:lnTo>
                      <a:pt x="4" y="550"/>
                    </a:lnTo>
                    <a:lnTo>
                      <a:pt x="4" y="546"/>
                    </a:lnTo>
                    <a:lnTo>
                      <a:pt x="4" y="542"/>
                    </a:lnTo>
                    <a:lnTo>
                      <a:pt x="0" y="540"/>
                    </a:lnTo>
                    <a:lnTo>
                      <a:pt x="0" y="536"/>
                    </a:lnTo>
                    <a:lnTo>
                      <a:pt x="0" y="532"/>
                    </a:lnTo>
                    <a:lnTo>
                      <a:pt x="0" y="528"/>
                    </a:lnTo>
                    <a:lnTo>
                      <a:pt x="0" y="524"/>
                    </a:lnTo>
                    <a:lnTo>
                      <a:pt x="0" y="520"/>
                    </a:lnTo>
                    <a:lnTo>
                      <a:pt x="4" y="520"/>
                    </a:lnTo>
                    <a:lnTo>
                      <a:pt x="8" y="520"/>
                    </a:lnTo>
                    <a:lnTo>
                      <a:pt x="4" y="520"/>
                    </a:lnTo>
                    <a:lnTo>
                      <a:pt x="8" y="516"/>
                    </a:lnTo>
                    <a:lnTo>
                      <a:pt x="8" y="512"/>
                    </a:lnTo>
                    <a:lnTo>
                      <a:pt x="12" y="512"/>
                    </a:lnTo>
                    <a:lnTo>
                      <a:pt x="16" y="512"/>
                    </a:lnTo>
                    <a:lnTo>
                      <a:pt x="16" y="510"/>
                    </a:lnTo>
                    <a:lnTo>
                      <a:pt x="16" y="506"/>
                    </a:lnTo>
                    <a:lnTo>
                      <a:pt x="12" y="506"/>
                    </a:lnTo>
                    <a:lnTo>
                      <a:pt x="16" y="506"/>
                    </a:lnTo>
                    <a:lnTo>
                      <a:pt x="16" y="502"/>
                    </a:lnTo>
                    <a:lnTo>
                      <a:pt x="20" y="502"/>
                    </a:lnTo>
                    <a:lnTo>
                      <a:pt x="20" y="498"/>
                    </a:lnTo>
                    <a:lnTo>
                      <a:pt x="16" y="494"/>
                    </a:lnTo>
                    <a:lnTo>
                      <a:pt x="16" y="490"/>
                    </a:lnTo>
                    <a:lnTo>
                      <a:pt x="16" y="488"/>
                    </a:lnTo>
                    <a:lnTo>
                      <a:pt x="20" y="488"/>
                    </a:lnTo>
                    <a:lnTo>
                      <a:pt x="16" y="484"/>
                    </a:lnTo>
                    <a:lnTo>
                      <a:pt x="20" y="484"/>
                    </a:lnTo>
                    <a:lnTo>
                      <a:pt x="24" y="480"/>
                    </a:lnTo>
                    <a:lnTo>
                      <a:pt x="24" y="476"/>
                    </a:lnTo>
                    <a:lnTo>
                      <a:pt x="24" y="472"/>
                    </a:lnTo>
                    <a:lnTo>
                      <a:pt x="28" y="470"/>
                    </a:lnTo>
                    <a:lnTo>
                      <a:pt x="28" y="466"/>
                    </a:lnTo>
                    <a:lnTo>
                      <a:pt x="28" y="462"/>
                    </a:lnTo>
                    <a:lnTo>
                      <a:pt x="28" y="458"/>
                    </a:lnTo>
                    <a:lnTo>
                      <a:pt x="24" y="458"/>
                    </a:lnTo>
                    <a:lnTo>
                      <a:pt x="28" y="458"/>
                    </a:lnTo>
                    <a:lnTo>
                      <a:pt x="28" y="454"/>
                    </a:lnTo>
                    <a:lnTo>
                      <a:pt x="28" y="450"/>
                    </a:lnTo>
                    <a:lnTo>
                      <a:pt x="28" y="446"/>
                    </a:lnTo>
                    <a:lnTo>
                      <a:pt x="30" y="442"/>
                    </a:lnTo>
                    <a:lnTo>
                      <a:pt x="30" y="440"/>
                    </a:lnTo>
                    <a:lnTo>
                      <a:pt x="30" y="436"/>
                    </a:lnTo>
                    <a:lnTo>
                      <a:pt x="28" y="436"/>
                    </a:lnTo>
                    <a:lnTo>
                      <a:pt x="24" y="436"/>
                    </a:lnTo>
                    <a:lnTo>
                      <a:pt x="24" y="432"/>
                    </a:lnTo>
                    <a:lnTo>
                      <a:pt x="20" y="432"/>
                    </a:lnTo>
                    <a:lnTo>
                      <a:pt x="24" y="432"/>
                    </a:lnTo>
                    <a:lnTo>
                      <a:pt x="28" y="432"/>
                    </a:lnTo>
                    <a:lnTo>
                      <a:pt x="30" y="432"/>
                    </a:lnTo>
                    <a:lnTo>
                      <a:pt x="34" y="432"/>
                    </a:lnTo>
                    <a:lnTo>
                      <a:pt x="34" y="428"/>
                    </a:lnTo>
                    <a:lnTo>
                      <a:pt x="34" y="424"/>
                    </a:lnTo>
                    <a:lnTo>
                      <a:pt x="30" y="424"/>
                    </a:lnTo>
                    <a:lnTo>
                      <a:pt x="28" y="424"/>
                    </a:lnTo>
                    <a:lnTo>
                      <a:pt x="24" y="424"/>
                    </a:lnTo>
                    <a:lnTo>
                      <a:pt x="24" y="420"/>
                    </a:lnTo>
                    <a:lnTo>
                      <a:pt x="28" y="420"/>
                    </a:lnTo>
                    <a:lnTo>
                      <a:pt x="24" y="416"/>
                    </a:lnTo>
                    <a:lnTo>
                      <a:pt x="28" y="416"/>
                    </a:lnTo>
                    <a:lnTo>
                      <a:pt x="28" y="414"/>
                    </a:lnTo>
                    <a:lnTo>
                      <a:pt x="28" y="410"/>
                    </a:lnTo>
                    <a:lnTo>
                      <a:pt x="28" y="406"/>
                    </a:lnTo>
                    <a:lnTo>
                      <a:pt x="24" y="406"/>
                    </a:lnTo>
                    <a:lnTo>
                      <a:pt x="24" y="402"/>
                    </a:lnTo>
                    <a:lnTo>
                      <a:pt x="28" y="402"/>
                    </a:lnTo>
                    <a:lnTo>
                      <a:pt x="28" y="398"/>
                    </a:lnTo>
                    <a:lnTo>
                      <a:pt x="24" y="398"/>
                    </a:lnTo>
                    <a:lnTo>
                      <a:pt x="20" y="398"/>
                    </a:lnTo>
                    <a:lnTo>
                      <a:pt x="20" y="394"/>
                    </a:lnTo>
                    <a:lnTo>
                      <a:pt x="20" y="390"/>
                    </a:lnTo>
                    <a:lnTo>
                      <a:pt x="20" y="386"/>
                    </a:lnTo>
                    <a:lnTo>
                      <a:pt x="24" y="384"/>
                    </a:lnTo>
                    <a:lnTo>
                      <a:pt x="20" y="384"/>
                    </a:lnTo>
                    <a:lnTo>
                      <a:pt x="24" y="380"/>
                    </a:lnTo>
                    <a:lnTo>
                      <a:pt x="28" y="380"/>
                    </a:lnTo>
                    <a:lnTo>
                      <a:pt x="28" y="376"/>
                    </a:lnTo>
                    <a:lnTo>
                      <a:pt x="28" y="372"/>
                    </a:lnTo>
                    <a:lnTo>
                      <a:pt x="24" y="372"/>
                    </a:lnTo>
                    <a:lnTo>
                      <a:pt x="24" y="368"/>
                    </a:lnTo>
                    <a:lnTo>
                      <a:pt x="24" y="364"/>
                    </a:lnTo>
                    <a:lnTo>
                      <a:pt x="24" y="360"/>
                    </a:lnTo>
                    <a:lnTo>
                      <a:pt x="24" y="358"/>
                    </a:lnTo>
                    <a:lnTo>
                      <a:pt x="24" y="358"/>
                    </a:lnTo>
                    <a:lnTo>
                      <a:pt x="24" y="358"/>
                    </a:lnTo>
                    <a:close/>
                    <a:moveTo>
                      <a:pt x="164" y="324"/>
                    </a:moveTo>
                    <a:lnTo>
                      <a:pt x="160" y="320"/>
                    </a:lnTo>
                    <a:lnTo>
                      <a:pt x="164" y="320"/>
                    </a:lnTo>
                    <a:lnTo>
                      <a:pt x="164" y="324"/>
                    </a:lnTo>
                    <a:lnTo>
                      <a:pt x="164" y="324"/>
                    </a:lnTo>
                    <a:lnTo>
                      <a:pt x="164" y="324"/>
                    </a:lnTo>
                    <a:close/>
                    <a:moveTo>
                      <a:pt x="72" y="592"/>
                    </a:moveTo>
                    <a:lnTo>
                      <a:pt x="72" y="596"/>
                    </a:lnTo>
                    <a:lnTo>
                      <a:pt x="76" y="598"/>
                    </a:lnTo>
                    <a:lnTo>
                      <a:pt x="76" y="602"/>
                    </a:lnTo>
                    <a:lnTo>
                      <a:pt x="76" y="598"/>
                    </a:lnTo>
                    <a:lnTo>
                      <a:pt x="72" y="598"/>
                    </a:lnTo>
                    <a:lnTo>
                      <a:pt x="72" y="602"/>
                    </a:lnTo>
                    <a:lnTo>
                      <a:pt x="72" y="606"/>
                    </a:lnTo>
                    <a:lnTo>
                      <a:pt x="76" y="606"/>
                    </a:lnTo>
                    <a:lnTo>
                      <a:pt x="80" y="606"/>
                    </a:lnTo>
                    <a:lnTo>
                      <a:pt x="80" y="610"/>
                    </a:lnTo>
                    <a:lnTo>
                      <a:pt x="80" y="614"/>
                    </a:lnTo>
                    <a:lnTo>
                      <a:pt x="82" y="614"/>
                    </a:lnTo>
                    <a:lnTo>
                      <a:pt x="82" y="618"/>
                    </a:lnTo>
                    <a:lnTo>
                      <a:pt x="86" y="618"/>
                    </a:lnTo>
                    <a:lnTo>
                      <a:pt x="86" y="622"/>
                    </a:lnTo>
                    <a:lnTo>
                      <a:pt x="90" y="622"/>
                    </a:lnTo>
                    <a:lnTo>
                      <a:pt x="94" y="626"/>
                    </a:lnTo>
                    <a:lnTo>
                      <a:pt x="98" y="626"/>
                    </a:lnTo>
                    <a:lnTo>
                      <a:pt x="98" y="628"/>
                    </a:lnTo>
                    <a:lnTo>
                      <a:pt x="102" y="632"/>
                    </a:lnTo>
                    <a:lnTo>
                      <a:pt x="106" y="632"/>
                    </a:lnTo>
                    <a:lnTo>
                      <a:pt x="108" y="636"/>
                    </a:lnTo>
                    <a:lnTo>
                      <a:pt x="112" y="636"/>
                    </a:lnTo>
                    <a:lnTo>
                      <a:pt x="116" y="636"/>
                    </a:lnTo>
                    <a:lnTo>
                      <a:pt x="120" y="636"/>
                    </a:lnTo>
                    <a:lnTo>
                      <a:pt x="116" y="640"/>
                    </a:lnTo>
                    <a:lnTo>
                      <a:pt x="112" y="640"/>
                    </a:lnTo>
                    <a:lnTo>
                      <a:pt x="108" y="640"/>
                    </a:lnTo>
                    <a:lnTo>
                      <a:pt x="106" y="644"/>
                    </a:lnTo>
                    <a:lnTo>
                      <a:pt x="102" y="644"/>
                    </a:lnTo>
                    <a:lnTo>
                      <a:pt x="98" y="644"/>
                    </a:lnTo>
                    <a:lnTo>
                      <a:pt x="98" y="640"/>
                    </a:lnTo>
                    <a:lnTo>
                      <a:pt x="94" y="640"/>
                    </a:lnTo>
                    <a:lnTo>
                      <a:pt x="90" y="640"/>
                    </a:lnTo>
                    <a:lnTo>
                      <a:pt x="86" y="640"/>
                    </a:lnTo>
                    <a:lnTo>
                      <a:pt x="82" y="640"/>
                    </a:lnTo>
                    <a:lnTo>
                      <a:pt x="80" y="640"/>
                    </a:lnTo>
                    <a:lnTo>
                      <a:pt x="76" y="640"/>
                    </a:lnTo>
                    <a:lnTo>
                      <a:pt x="72" y="640"/>
                    </a:lnTo>
                    <a:lnTo>
                      <a:pt x="72" y="632"/>
                    </a:lnTo>
                    <a:lnTo>
                      <a:pt x="72" y="628"/>
                    </a:lnTo>
                    <a:lnTo>
                      <a:pt x="72" y="622"/>
                    </a:lnTo>
                    <a:lnTo>
                      <a:pt x="72" y="618"/>
                    </a:lnTo>
                    <a:lnTo>
                      <a:pt x="72" y="610"/>
                    </a:lnTo>
                    <a:lnTo>
                      <a:pt x="72" y="606"/>
                    </a:lnTo>
                    <a:lnTo>
                      <a:pt x="72" y="602"/>
                    </a:lnTo>
                    <a:lnTo>
                      <a:pt x="72" y="596"/>
                    </a:lnTo>
                    <a:lnTo>
                      <a:pt x="72" y="592"/>
                    </a:lnTo>
                    <a:lnTo>
                      <a:pt x="72" y="592"/>
                    </a:lnTo>
                    <a:lnTo>
                      <a:pt x="72" y="592"/>
                    </a:lnTo>
                    <a:close/>
                    <a:moveTo>
                      <a:pt x="126" y="640"/>
                    </a:moveTo>
                    <a:lnTo>
                      <a:pt x="122" y="640"/>
                    </a:lnTo>
                    <a:lnTo>
                      <a:pt x="126" y="636"/>
                    </a:lnTo>
                    <a:lnTo>
                      <a:pt x="126" y="640"/>
                    </a:lnTo>
                    <a:lnTo>
                      <a:pt x="126" y="636"/>
                    </a:lnTo>
                    <a:lnTo>
                      <a:pt x="130" y="636"/>
                    </a:lnTo>
                    <a:lnTo>
                      <a:pt x="134" y="636"/>
                    </a:lnTo>
                    <a:lnTo>
                      <a:pt x="138" y="636"/>
                    </a:lnTo>
                    <a:lnTo>
                      <a:pt x="138" y="640"/>
                    </a:lnTo>
                    <a:lnTo>
                      <a:pt x="134" y="640"/>
                    </a:lnTo>
                    <a:lnTo>
                      <a:pt x="134" y="636"/>
                    </a:lnTo>
                    <a:lnTo>
                      <a:pt x="134" y="640"/>
                    </a:lnTo>
                    <a:lnTo>
                      <a:pt x="130" y="640"/>
                    </a:lnTo>
                    <a:lnTo>
                      <a:pt x="126" y="640"/>
                    </a:lnTo>
                    <a:lnTo>
                      <a:pt x="126" y="640"/>
                    </a:lnTo>
                    <a:lnTo>
                      <a:pt x="126" y="64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9" name="Freeform 179">
                <a:extLst>
                  <a:ext uri="{FF2B5EF4-FFF2-40B4-BE49-F238E27FC236}">
                    <a16:creationId xmlns:a16="http://schemas.microsoft.com/office/drawing/2014/main" id="{4E3198DE-2C57-4ECF-B42C-E72D323BE171}"/>
                  </a:ext>
                </a:extLst>
              </p:cNvPr>
              <p:cNvSpPr>
                <a:spLocks/>
              </p:cNvSpPr>
              <p:nvPr/>
            </p:nvSpPr>
            <p:spPr bwMode="auto">
              <a:xfrm>
                <a:off x="4381627" y="4965572"/>
                <a:ext cx="334411" cy="456390"/>
              </a:xfrm>
              <a:custGeom>
                <a:avLst/>
                <a:gdLst>
                  <a:gd name="T0" fmla="*/ 104 w 172"/>
                  <a:gd name="T1" fmla="*/ 198 h 232"/>
                  <a:gd name="T2" fmla="*/ 96 w 172"/>
                  <a:gd name="T3" fmla="*/ 216 h 232"/>
                  <a:gd name="T4" fmla="*/ 90 w 172"/>
                  <a:gd name="T5" fmla="*/ 216 h 232"/>
                  <a:gd name="T6" fmla="*/ 78 w 172"/>
                  <a:gd name="T7" fmla="*/ 220 h 232"/>
                  <a:gd name="T8" fmla="*/ 74 w 172"/>
                  <a:gd name="T9" fmla="*/ 228 h 232"/>
                  <a:gd name="T10" fmla="*/ 70 w 172"/>
                  <a:gd name="T11" fmla="*/ 216 h 232"/>
                  <a:gd name="T12" fmla="*/ 52 w 172"/>
                  <a:gd name="T13" fmla="*/ 216 h 232"/>
                  <a:gd name="T14" fmla="*/ 50 w 172"/>
                  <a:gd name="T15" fmla="*/ 212 h 232"/>
                  <a:gd name="T16" fmla="*/ 42 w 172"/>
                  <a:gd name="T17" fmla="*/ 220 h 232"/>
                  <a:gd name="T18" fmla="*/ 34 w 172"/>
                  <a:gd name="T19" fmla="*/ 228 h 232"/>
                  <a:gd name="T20" fmla="*/ 26 w 172"/>
                  <a:gd name="T21" fmla="*/ 224 h 232"/>
                  <a:gd name="T22" fmla="*/ 24 w 172"/>
                  <a:gd name="T23" fmla="*/ 212 h 232"/>
                  <a:gd name="T24" fmla="*/ 16 w 172"/>
                  <a:gd name="T25" fmla="*/ 194 h 232"/>
                  <a:gd name="T26" fmla="*/ 12 w 172"/>
                  <a:gd name="T27" fmla="*/ 190 h 232"/>
                  <a:gd name="T28" fmla="*/ 16 w 172"/>
                  <a:gd name="T29" fmla="*/ 180 h 232"/>
                  <a:gd name="T30" fmla="*/ 16 w 172"/>
                  <a:gd name="T31" fmla="*/ 168 h 232"/>
                  <a:gd name="T32" fmla="*/ 8 w 172"/>
                  <a:gd name="T33" fmla="*/ 156 h 232"/>
                  <a:gd name="T34" fmla="*/ 4 w 172"/>
                  <a:gd name="T35" fmla="*/ 146 h 232"/>
                  <a:gd name="T36" fmla="*/ 0 w 172"/>
                  <a:gd name="T37" fmla="*/ 134 h 232"/>
                  <a:gd name="T38" fmla="*/ 4 w 172"/>
                  <a:gd name="T39" fmla="*/ 124 h 232"/>
                  <a:gd name="T40" fmla="*/ 12 w 172"/>
                  <a:gd name="T41" fmla="*/ 116 h 232"/>
                  <a:gd name="T42" fmla="*/ 4 w 172"/>
                  <a:gd name="T43" fmla="*/ 100 h 232"/>
                  <a:gd name="T44" fmla="*/ 4 w 172"/>
                  <a:gd name="T45" fmla="*/ 94 h 232"/>
                  <a:gd name="T46" fmla="*/ 8 w 172"/>
                  <a:gd name="T47" fmla="*/ 78 h 232"/>
                  <a:gd name="T48" fmla="*/ 8 w 172"/>
                  <a:gd name="T49" fmla="*/ 72 h 232"/>
                  <a:gd name="T50" fmla="*/ 8 w 172"/>
                  <a:gd name="T51" fmla="*/ 56 h 232"/>
                  <a:gd name="T52" fmla="*/ 12 w 172"/>
                  <a:gd name="T53" fmla="*/ 46 h 232"/>
                  <a:gd name="T54" fmla="*/ 4 w 172"/>
                  <a:gd name="T55" fmla="*/ 34 h 232"/>
                  <a:gd name="T56" fmla="*/ 4 w 172"/>
                  <a:gd name="T57" fmla="*/ 22 h 232"/>
                  <a:gd name="T58" fmla="*/ 16 w 172"/>
                  <a:gd name="T59" fmla="*/ 26 h 232"/>
                  <a:gd name="T60" fmla="*/ 24 w 172"/>
                  <a:gd name="T61" fmla="*/ 18 h 232"/>
                  <a:gd name="T62" fmla="*/ 26 w 172"/>
                  <a:gd name="T63" fmla="*/ 16 h 232"/>
                  <a:gd name="T64" fmla="*/ 38 w 172"/>
                  <a:gd name="T65" fmla="*/ 12 h 232"/>
                  <a:gd name="T66" fmla="*/ 50 w 172"/>
                  <a:gd name="T67" fmla="*/ 0 h 232"/>
                  <a:gd name="T68" fmla="*/ 56 w 172"/>
                  <a:gd name="T69" fmla="*/ 0 h 232"/>
                  <a:gd name="T70" fmla="*/ 60 w 172"/>
                  <a:gd name="T71" fmla="*/ 12 h 232"/>
                  <a:gd name="T72" fmla="*/ 60 w 172"/>
                  <a:gd name="T73" fmla="*/ 26 h 232"/>
                  <a:gd name="T74" fmla="*/ 64 w 172"/>
                  <a:gd name="T75" fmla="*/ 34 h 232"/>
                  <a:gd name="T76" fmla="*/ 70 w 172"/>
                  <a:gd name="T77" fmla="*/ 46 h 232"/>
                  <a:gd name="T78" fmla="*/ 86 w 172"/>
                  <a:gd name="T79" fmla="*/ 48 h 232"/>
                  <a:gd name="T80" fmla="*/ 94 w 172"/>
                  <a:gd name="T81" fmla="*/ 56 h 232"/>
                  <a:gd name="T82" fmla="*/ 104 w 172"/>
                  <a:gd name="T83" fmla="*/ 64 h 232"/>
                  <a:gd name="T84" fmla="*/ 116 w 172"/>
                  <a:gd name="T85" fmla="*/ 68 h 232"/>
                  <a:gd name="T86" fmla="*/ 130 w 172"/>
                  <a:gd name="T87" fmla="*/ 72 h 232"/>
                  <a:gd name="T88" fmla="*/ 130 w 172"/>
                  <a:gd name="T89" fmla="*/ 82 h 232"/>
                  <a:gd name="T90" fmla="*/ 126 w 172"/>
                  <a:gd name="T91" fmla="*/ 94 h 232"/>
                  <a:gd name="T92" fmla="*/ 134 w 172"/>
                  <a:gd name="T93" fmla="*/ 116 h 232"/>
                  <a:gd name="T94" fmla="*/ 160 w 172"/>
                  <a:gd name="T95" fmla="*/ 116 h 232"/>
                  <a:gd name="T96" fmla="*/ 156 w 172"/>
                  <a:gd name="T97" fmla="*/ 128 h 232"/>
                  <a:gd name="T98" fmla="*/ 164 w 172"/>
                  <a:gd name="T99" fmla="*/ 134 h 232"/>
                  <a:gd name="T100" fmla="*/ 172 w 172"/>
                  <a:gd name="T101" fmla="*/ 150 h 232"/>
                  <a:gd name="T102" fmla="*/ 164 w 172"/>
                  <a:gd name="T103" fmla="*/ 164 h 232"/>
                  <a:gd name="T104" fmla="*/ 164 w 172"/>
                  <a:gd name="T105" fmla="*/ 176 h 232"/>
                  <a:gd name="T106" fmla="*/ 160 w 172"/>
                  <a:gd name="T107" fmla="*/ 176 h 232"/>
                  <a:gd name="T108" fmla="*/ 142 w 172"/>
                  <a:gd name="T109" fmla="*/ 168 h 232"/>
                  <a:gd name="T110" fmla="*/ 126 w 172"/>
                  <a:gd name="T111" fmla="*/ 172 h 232"/>
                  <a:gd name="T112" fmla="*/ 112 w 172"/>
                  <a:gd name="T113" fmla="*/ 176 h 232"/>
                  <a:gd name="T114" fmla="*/ 104 w 172"/>
                  <a:gd name="T115" fmla="*/ 18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2" h="232">
                    <a:moveTo>
                      <a:pt x="104" y="186"/>
                    </a:moveTo>
                    <a:lnTo>
                      <a:pt x="104" y="190"/>
                    </a:lnTo>
                    <a:lnTo>
                      <a:pt x="104" y="194"/>
                    </a:lnTo>
                    <a:lnTo>
                      <a:pt x="104" y="198"/>
                    </a:lnTo>
                    <a:lnTo>
                      <a:pt x="100" y="206"/>
                    </a:lnTo>
                    <a:lnTo>
                      <a:pt x="100" y="210"/>
                    </a:lnTo>
                    <a:lnTo>
                      <a:pt x="100" y="212"/>
                    </a:lnTo>
                    <a:lnTo>
                      <a:pt x="96" y="216"/>
                    </a:lnTo>
                    <a:lnTo>
                      <a:pt x="96" y="220"/>
                    </a:lnTo>
                    <a:lnTo>
                      <a:pt x="96" y="216"/>
                    </a:lnTo>
                    <a:lnTo>
                      <a:pt x="94" y="216"/>
                    </a:lnTo>
                    <a:lnTo>
                      <a:pt x="90" y="216"/>
                    </a:lnTo>
                    <a:lnTo>
                      <a:pt x="86" y="216"/>
                    </a:lnTo>
                    <a:lnTo>
                      <a:pt x="82" y="216"/>
                    </a:lnTo>
                    <a:lnTo>
                      <a:pt x="78" y="216"/>
                    </a:lnTo>
                    <a:lnTo>
                      <a:pt x="78" y="220"/>
                    </a:lnTo>
                    <a:lnTo>
                      <a:pt x="74" y="224"/>
                    </a:lnTo>
                    <a:lnTo>
                      <a:pt x="74" y="228"/>
                    </a:lnTo>
                    <a:lnTo>
                      <a:pt x="74" y="232"/>
                    </a:lnTo>
                    <a:lnTo>
                      <a:pt x="74" y="228"/>
                    </a:lnTo>
                    <a:lnTo>
                      <a:pt x="70" y="228"/>
                    </a:lnTo>
                    <a:lnTo>
                      <a:pt x="70" y="224"/>
                    </a:lnTo>
                    <a:lnTo>
                      <a:pt x="70" y="220"/>
                    </a:lnTo>
                    <a:lnTo>
                      <a:pt x="70" y="216"/>
                    </a:lnTo>
                    <a:lnTo>
                      <a:pt x="66" y="216"/>
                    </a:lnTo>
                    <a:lnTo>
                      <a:pt x="64" y="216"/>
                    </a:lnTo>
                    <a:lnTo>
                      <a:pt x="56" y="216"/>
                    </a:lnTo>
                    <a:lnTo>
                      <a:pt x="52" y="216"/>
                    </a:lnTo>
                    <a:lnTo>
                      <a:pt x="52" y="212"/>
                    </a:lnTo>
                    <a:lnTo>
                      <a:pt x="50" y="212"/>
                    </a:lnTo>
                    <a:lnTo>
                      <a:pt x="50" y="210"/>
                    </a:lnTo>
                    <a:lnTo>
                      <a:pt x="50" y="212"/>
                    </a:lnTo>
                    <a:lnTo>
                      <a:pt x="46" y="212"/>
                    </a:lnTo>
                    <a:lnTo>
                      <a:pt x="46" y="216"/>
                    </a:lnTo>
                    <a:lnTo>
                      <a:pt x="42" y="216"/>
                    </a:lnTo>
                    <a:lnTo>
                      <a:pt x="42" y="220"/>
                    </a:lnTo>
                    <a:lnTo>
                      <a:pt x="42" y="224"/>
                    </a:lnTo>
                    <a:lnTo>
                      <a:pt x="38" y="224"/>
                    </a:lnTo>
                    <a:lnTo>
                      <a:pt x="38" y="228"/>
                    </a:lnTo>
                    <a:lnTo>
                      <a:pt x="34" y="228"/>
                    </a:lnTo>
                    <a:lnTo>
                      <a:pt x="30" y="232"/>
                    </a:lnTo>
                    <a:lnTo>
                      <a:pt x="26" y="232"/>
                    </a:lnTo>
                    <a:lnTo>
                      <a:pt x="24" y="228"/>
                    </a:lnTo>
                    <a:lnTo>
                      <a:pt x="26" y="224"/>
                    </a:lnTo>
                    <a:lnTo>
                      <a:pt x="24" y="224"/>
                    </a:lnTo>
                    <a:lnTo>
                      <a:pt x="24" y="220"/>
                    </a:lnTo>
                    <a:lnTo>
                      <a:pt x="24" y="216"/>
                    </a:lnTo>
                    <a:lnTo>
                      <a:pt x="24" y="212"/>
                    </a:lnTo>
                    <a:lnTo>
                      <a:pt x="24" y="210"/>
                    </a:lnTo>
                    <a:lnTo>
                      <a:pt x="20" y="210"/>
                    </a:lnTo>
                    <a:lnTo>
                      <a:pt x="20" y="202"/>
                    </a:lnTo>
                    <a:lnTo>
                      <a:pt x="16" y="194"/>
                    </a:lnTo>
                    <a:lnTo>
                      <a:pt x="16" y="198"/>
                    </a:lnTo>
                    <a:lnTo>
                      <a:pt x="16" y="194"/>
                    </a:lnTo>
                    <a:lnTo>
                      <a:pt x="16" y="190"/>
                    </a:lnTo>
                    <a:lnTo>
                      <a:pt x="12" y="190"/>
                    </a:lnTo>
                    <a:lnTo>
                      <a:pt x="12" y="186"/>
                    </a:lnTo>
                    <a:lnTo>
                      <a:pt x="12" y="184"/>
                    </a:lnTo>
                    <a:lnTo>
                      <a:pt x="12" y="180"/>
                    </a:lnTo>
                    <a:lnTo>
                      <a:pt x="16" y="180"/>
                    </a:lnTo>
                    <a:lnTo>
                      <a:pt x="16" y="176"/>
                    </a:lnTo>
                    <a:lnTo>
                      <a:pt x="12" y="176"/>
                    </a:lnTo>
                    <a:lnTo>
                      <a:pt x="16" y="172"/>
                    </a:lnTo>
                    <a:lnTo>
                      <a:pt x="16" y="168"/>
                    </a:lnTo>
                    <a:lnTo>
                      <a:pt x="12" y="168"/>
                    </a:lnTo>
                    <a:lnTo>
                      <a:pt x="12" y="164"/>
                    </a:lnTo>
                    <a:lnTo>
                      <a:pt x="8" y="160"/>
                    </a:lnTo>
                    <a:lnTo>
                      <a:pt x="8" y="156"/>
                    </a:lnTo>
                    <a:lnTo>
                      <a:pt x="8" y="154"/>
                    </a:lnTo>
                    <a:lnTo>
                      <a:pt x="8" y="150"/>
                    </a:lnTo>
                    <a:lnTo>
                      <a:pt x="8" y="146"/>
                    </a:lnTo>
                    <a:lnTo>
                      <a:pt x="4" y="146"/>
                    </a:lnTo>
                    <a:lnTo>
                      <a:pt x="4" y="142"/>
                    </a:lnTo>
                    <a:lnTo>
                      <a:pt x="4" y="138"/>
                    </a:lnTo>
                    <a:lnTo>
                      <a:pt x="0" y="138"/>
                    </a:lnTo>
                    <a:lnTo>
                      <a:pt x="0" y="134"/>
                    </a:lnTo>
                    <a:lnTo>
                      <a:pt x="0" y="130"/>
                    </a:lnTo>
                    <a:lnTo>
                      <a:pt x="0" y="128"/>
                    </a:lnTo>
                    <a:lnTo>
                      <a:pt x="4" y="128"/>
                    </a:lnTo>
                    <a:lnTo>
                      <a:pt x="4" y="124"/>
                    </a:lnTo>
                    <a:lnTo>
                      <a:pt x="8" y="124"/>
                    </a:lnTo>
                    <a:lnTo>
                      <a:pt x="8" y="120"/>
                    </a:lnTo>
                    <a:lnTo>
                      <a:pt x="8" y="116"/>
                    </a:lnTo>
                    <a:lnTo>
                      <a:pt x="12" y="116"/>
                    </a:lnTo>
                    <a:lnTo>
                      <a:pt x="8" y="112"/>
                    </a:lnTo>
                    <a:lnTo>
                      <a:pt x="4" y="112"/>
                    </a:lnTo>
                    <a:lnTo>
                      <a:pt x="4" y="104"/>
                    </a:lnTo>
                    <a:lnTo>
                      <a:pt x="4" y="100"/>
                    </a:lnTo>
                    <a:lnTo>
                      <a:pt x="4" y="98"/>
                    </a:lnTo>
                    <a:lnTo>
                      <a:pt x="8" y="98"/>
                    </a:lnTo>
                    <a:lnTo>
                      <a:pt x="8" y="94"/>
                    </a:lnTo>
                    <a:lnTo>
                      <a:pt x="4" y="94"/>
                    </a:lnTo>
                    <a:lnTo>
                      <a:pt x="4" y="90"/>
                    </a:lnTo>
                    <a:lnTo>
                      <a:pt x="4" y="86"/>
                    </a:lnTo>
                    <a:lnTo>
                      <a:pt x="8" y="82"/>
                    </a:lnTo>
                    <a:lnTo>
                      <a:pt x="8" y="78"/>
                    </a:lnTo>
                    <a:lnTo>
                      <a:pt x="12" y="78"/>
                    </a:lnTo>
                    <a:lnTo>
                      <a:pt x="12" y="74"/>
                    </a:lnTo>
                    <a:lnTo>
                      <a:pt x="8" y="74"/>
                    </a:lnTo>
                    <a:lnTo>
                      <a:pt x="8" y="72"/>
                    </a:lnTo>
                    <a:lnTo>
                      <a:pt x="8" y="68"/>
                    </a:lnTo>
                    <a:lnTo>
                      <a:pt x="8" y="64"/>
                    </a:lnTo>
                    <a:lnTo>
                      <a:pt x="8" y="60"/>
                    </a:lnTo>
                    <a:lnTo>
                      <a:pt x="8" y="56"/>
                    </a:lnTo>
                    <a:lnTo>
                      <a:pt x="8" y="52"/>
                    </a:lnTo>
                    <a:lnTo>
                      <a:pt x="12" y="52"/>
                    </a:lnTo>
                    <a:lnTo>
                      <a:pt x="12" y="48"/>
                    </a:lnTo>
                    <a:lnTo>
                      <a:pt x="12" y="46"/>
                    </a:lnTo>
                    <a:lnTo>
                      <a:pt x="12" y="42"/>
                    </a:lnTo>
                    <a:lnTo>
                      <a:pt x="8" y="42"/>
                    </a:lnTo>
                    <a:lnTo>
                      <a:pt x="8" y="38"/>
                    </a:lnTo>
                    <a:lnTo>
                      <a:pt x="4" y="34"/>
                    </a:lnTo>
                    <a:lnTo>
                      <a:pt x="4" y="30"/>
                    </a:lnTo>
                    <a:lnTo>
                      <a:pt x="4" y="26"/>
                    </a:lnTo>
                    <a:lnTo>
                      <a:pt x="0" y="22"/>
                    </a:lnTo>
                    <a:lnTo>
                      <a:pt x="4" y="22"/>
                    </a:lnTo>
                    <a:lnTo>
                      <a:pt x="8" y="22"/>
                    </a:lnTo>
                    <a:lnTo>
                      <a:pt x="12" y="22"/>
                    </a:lnTo>
                    <a:lnTo>
                      <a:pt x="12" y="26"/>
                    </a:lnTo>
                    <a:lnTo>
                      <a:pt x="16" y="26"/>
                    </a:lnTo>
                    <a:lnTo>
                      <a:pt x="16" y="22"/>
                    </a:lnTo>
                    <a:lnTo>
                      <a:pt x="20" y="22"/>
                    </a:lnTo>
                    <a:lnTo>
                      <a:pt x="20" y="18"/>
                    </a:lnTo>
                    <a:lnTo>
                      <a:pt x="24" y="18"/>
                    </a:lnTo>
                    <a:lnTo>
                      <a:pt x="24" y="16"/>
                    </a:lnTo>
                    <a:lnTo>
                      <a:pt x="26" y="16"/>
                    </a:lnTo>
                    <a:lnTo>
                      <a:pt x="26" y="18"/>
                    </a:lnTo>
                    <a:lnTo>
                      <a:pt x="26" y="16"/>
                    </a:lnTo>
                    <a:lnTo>
                      <a:pt x="30" y="16"/>
                    </a:lnTo>
                    <a:lnTo>
                      <a:pt x="30" y="12"/>
                    </a:lnTo>
                    <a:lnTo>
                      <a:pt x="34" y="12"/>
                    </a:lnTo>
                    <a:lnTo>
                      <a:pt x="38" y="12"/>
                    </a:lnTo>
                    <a:lnTo>
                      <a:pt x="38" y="8"/>
                    </a:lnTo>
                    <a:lnTo>
                      <a:pt x="42" y="4"/>
                    </a:lnTo>
                    <a:lnTo>
                      <a:pt x="46" y="4"/>
                    </a:lnTo>
                    <a:lnTo>
                      <a:pt x="50" y="0"/>
                    </a:lnTo>
                    <a:lnTo>
                      <a:pt x="52" y="0"/>
                    </a:lnTo>
                    <a:lnTo>
                      <a:pt x="56" y="0"/>
                    </a:lnTo>
                    <a:lnTo>
                      <a:pt x="56" y="4"/>
                    </a:lnTo>
                    <a:lnTo>
                      <a:pt x="56" y="0"/>
                    </a:lnTo>
                    <a:lnTo>
                      <a:pt x="60" y="0"/>
                    </a:lnTo>
                    <a:lnTo>
                      <a:pt x="60" y="4"/>
                    </a:lnTo>
                    <a:lnTo>
                      <a:pt x="60" y="8"/>
                    </a:lnTo>
                    <a:lnTo>
                      <a:pt x="60" y="12"/>
                    </a:lnTo>
                    <a:lnTo>
                      <a:pt x="60" y="16"/>
                    </a:lnTo>
                    <a:lnTo>
                      <a:pt x="60" y="18"/>
                    </a:lnTo>
                    <a:lnTo>
                      <a:pt x="60" y="22"/>
                    </a:lnTo>
                    <a:lnTo>
                      <a:pt x="60" y="26"/>
                    </a:lnTo>
                    <a:lnTo>
                      <a:pt x="60" y="30"/>
                    </a:lnTo>
                    <a:lnTo>
                      <a:pt x="64" y="34"/>
                    </a:lnTo>
                    <a:lnTo>
                      <a:pt x="64" y="38"/>
                    </a:lnTo>
                    <a:lnTo>
                      <a:pt x="64" y="34"/>
                    </a:lnTo>
                    <a:lnTo>
                      <a:pt x="64" y="38"/>
                    </a:lnTo>
                    <a:lnTo>
                      <a:pt x="64" y="42"/>
                    </a:lnTo>
                    <a:lnTo>
                      <a:pt x="66" y="42"/>
                    </a:lnTo>
                    <a:lnTo>
                      <a:pt x="70" y="46"/>
                    </a:lnTo>
                    <a:lnTo>
                      <a:pt x="74" y="48"/>
                    </a:lnTo>
                    <a:lnTo>
                      <a:pt x="78" y="48"/>
                    </a:lnTo>
                    <a:lnTo>
                      <a:pt x="82" y="48"/>
                    </a:lnTo>
                    <a:lnTo>
                      <a:pt x="86" y="48"/>
                    </a:lnTo>
                    <a:lnTo>
                      <a:pt x="86" y="52"/>
                    </a:lnTo>
                    <a:lnTo>
                      <a:pt x="90" y="52"/>
                    </a:lnTo>
                    <a:lnTo>
                      <a:pt x="94" y="52"/>
                    </a:lnTo>
                    <a:lnTo>
                      <a:pt x="94" y="56"/>
                    </a:lnTo>
                    <a:lnTo>
                      <a:pt x="96" y="56"/>
                    </a:lnTo>
                    <a:lnTo>
                      <a:pt x="100" y="60"/>
                    </a:lnTo>
                    <a:lnTo>
                      <a:pt x="104" y="60"/>
                    </a:lnTo>
                    <a:lnTo>
                      <a:pt x="104" y="64"/>
                    </a:lnTo>
                    <a:lnTo>
                      <a:pt x="108" y="64"/>
                    </a:lnTo>
                    <a:lnTo>
                      <a:pt x="108" y="68"/>
                    </a:lnTo>
                    <a:lnTo>
                      <a:pt x="112" y="68"/>
                    </a:lnTo>
                    <a:lnTo>
                      <a:pt x="116" y="68"/>
                    </a:lnTo>
                    <a:lnTo>
                      <a:pt x="120" y="68"/>
                    </a:lnTo>
                    <a:lnTo>
                      <a:pt x="122" y="68"/>
                    </a:lnTo>
                    <a:lnTo>
                      <a:pt x="126" y="72"/>
                    </a:lnTo>
                    <a:lnTo>
                      <a:pt x="130" y="72"/>
                    </a:lnTo>
                    <a:lnTo>
                      <a:pt x="130" y="74"/>
                    </a:lnTo>
                    <a:lnTo>
                      <a:pt x="126" y="78"/>
                    </a:lnTo>
                    <a:lnTo>
                      <a:pt x="130" y="78"/>
                    </a:lnTo>
                    <a:lnTo>
                      <a:pt x="130" y="82"/>
                    </a:lnTo>
                    <a:lnTo>
                      <a:pt x="130" y="86"/>
                    </a:lnTo>
                    <a:lnTo>
                      <a:pt x="130" y="90"/>
                    </a:lnTo>
                    <a:lnTo>
                      <a:pt x="130" y="94"/>
                    </a:lnTo>
                    <a:lnTo>
                      <a:pt x="126" y="94"/>
                    </a:lnTo>
                    <a:lnTo>
                      <a:pt x="130" y="98"/>
                    </a:lnTo>
                    <a:lnTo>
                      <a:pt x="130" y="100"/>
                    </a:lnTo>
                    <a:lnTo>
                      <a:pt x="134" y="108"/>
                    </a:lnTo>
                    <a:lnTo>
                      <a:pt x="134" y="116"/>
                    </a:lnTo>
                    <a:lnTo>
                      <a:pt x="142" y="116"/>
                    </a:lnTo>
                    <a:lnTo>
                      <a:pt x="150" y="116"/>
                    </a:lnTo>
                    <a:lnTo>
                      <a:pt x="156" y="116"/>
                    </a:lnTo>
                    <a:lnTo>
                      <a:pt x="160" y="116"/>
                    </a:lnTo>
                    <a:lnTo>
                      <a:pt x="160" y="120"/>
                    </a:lnTo>
                    <a:lnTo>
                      <a:pt x="156" y="120"/>
                    </a:lnTo>
                    <a:lnTo>
                      <a:pt x="156" y="124"/>
                    </a:lnTo>
                    <a:lnTo>
                      <a:pt x="156" y="128"/>
                    </a:lnTo>
                    <a:lnTo>
                      <a:pt x="156" y="130"/>
                    </a:lnTo>
                    <a:lnTo>
                      <a:pt x="160" y="130"/>
                    </a:lnTo>
                    <a:lnTo>
                      <a:pt x="160" y="134"/>
                    </a:lnTo>
                    <a:lnTo>
                      <a:pt x="164" y="134"/>
                    </a:lnTo>
                    <a:lnTo>
                      <a:pt x="168" y="138"/>
                    </a:lnTo>
                    <a:lnTo>
                      <a:pt x="168" y="142"/>
                    </a:lnTo>
                    <a:lnTo>
                      <a:pt x="168" y="146"/>
                    </a:lnTo>
                    <a:lnTo>
                      <a:pt x="172" y="150"/>
                    </a:lnTo>
                    <a:lnTo>
                      <a:pt x="168" y="154"/>
                    </a:lnTo>
                    <a:lnTo>
                      <a:pt x="168" y="160"/>
                    </a:lnTo>
                    <a:lnTo>
                      <a:pt x="168" y="164"/>
                    </a:lnTo>
                    <a:lnTo>
                      <a:pt x="164" y="164"/>
                    </a:lnTo>
                    <a:lnTo>
                      <a:pt x="164" y="168"/>
                    </a:lnTo>
                    <a:lnTo>
                      <a:pt x="164" y="176"/>
                    </a:lnTo>
                    <a:lnTo>
                      <a:pt x="160" y="176"/>
                    </a:lnTo>
                    <a:lnTo>
                      <a:pt x="164" y="176"/>
                    </a:lnTo>
                    <a:lnTo>
                      <a:pt x="164" y="180"/>
                    </a:lnTo>
                    <a:lnTo>
                      <a:pt x="160" y="184"/>
                    </a:lnTo>
                    <a:lnTo>
                      <a:pt x="160" y="180"/>
                    </a:lnTo>
                    <a:lnTo>
                      <a:pt x="160" y="176"/>
                    </a:lnTo>
                    <a:lnTo>
                      <a:pt x="156" y="172"/>
                    </a:lnTo>
                    <a:lnTo>
                      <a:pt x="152" y="172"/>
                    </a:lnTo>
                    <a:lnTo>
                      <a:pt x="150" y="168"/>
                    </a:lnTo>
                    <a:lnTo>
                      <a:pt x="142" y="168"/>
                    </a:lnTo>
                    <a:lnTo>
                      <a:pt x="134" y="168"/>
                    </a:lnTo>
                    <a:lnTo>
                      <a:pt x="130" y="168"/>
                    </a:lnTo>
                    <a:lnTo>
                      <a:pt x="126" y="168"/>
                    </a:lnTo>
                    <a:lnTo>
                      <a:pt x="126" y="172"/>
                    </a:lnTo>
                    <a:lnTo>
                      <a:pt x="122" y="172"/>
                    </a:lnTo>
                    <a:lnTo>
                      <a:pt x="116" y="172"/>
                    </a:lnTo>
                    <a:lnTo>
                      <a:pt x="112" y="172"/>
                    </a:lnTo>
                    <a:lnTo>
                      <a:pt x="112" y="176"/>
                    </a:lnTo>
                    <a:lnTo>
                      <a:pt x="108" y="180"/>
                    </a:lnTo>
                    <a:lnTo>
                      <a:pt x="104" y="186"/>
                    </a:lnTo>
                    <a:lnTo>
                      <a:pt x="104" y="186"/>
                    </a:lnTo>
                    <a:lnTo>
                      <a:pt x="104" y="18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0" name="Freeform 180">
                <a:extLst>
                  <a:ext uri="{FF2B5EF4-FFF2-40B4-BE49-F238E27FC236}">
                    <a16:creationId xmlns:a16="http://schemas.microsoft.com/office/drawing/2014/main" id="{52B4C892-5903-47DE-8132-8096E4D0DCA9}"/>
                  </a:ext>
                </a:extLst>
              </p:cNvPr>
              <p:cNvSpPr>
                <a:spLocks noEditPoints="1"/>
              </p:cNvSpPr>
              <p:nvPr/>
            </p:nvSpPr>
            <p:spPr bwMode="auto">
              <a:xfrm>
                <a:off x="4261085" y="4458038"/>
                <a:ext cx="1077113" cy="1349496"/>
              </a:xfrm>
              <a:custGeom>
                <a:avLst/>
                <a:gdLst>
                  <a:gd name="T0" fmla="*/ 424 w 554"/>
                  <a:gd name="T1" fmla="*/ 140 h 686"/>
                  <a:gd name="T2" fmla="*/ 460 w 554"/>
                  <a:gd name="T3" fmla="*/ 142 h 686"/>
                  <a:gd name="T4" fmla="*/ 520 w 554"/>
                  <a:gd name="T5" fmla="*/ 172 h 686"/>
                  <a:gd name="T6" fmla="*/ 554 w 554"/>
                  <a:gd name="T7" fmla="*/ 224 h 686"/>
                  <a:gd name="T8" fmla="*/ 520 w 554"/>
                  <a:gd name="T9" fmla="*/ 280 h 686"/>
                  <a:gd name="T10" fmla="*/ 498 w 554"/>
                  <a:gd name="T11" fmla="*/ 310 h 686"/>
                  <a:gd name="T12" fmla="*/ 494 w 554"/>
                  <a:gd name="T13" fmla="*/ 358 h 686"/>
                  <a:gd name="T14" fmla="*/ 484 w 554"/>
                  <a:gd name="T15" fmla="*/ 418 h 686"/>
                  <a:gd name="T16" fmla="*/ 454 w 554"/>
                  <a:gd name="T17" fmla="*/ 482 h 686"/>
                  <a:gd name="T18" fmla="*/ 420 w 554"/>
                  <a:gd name="T19" fmla="*/ 490 h 686"/>
                  <a:gd name="T20" fmla="*/ 384 w 554"/>
                  <a:gd name="T21" fmla="*/ 512 h 686"/>
                  <a:gd name="T22" fmla="*/ 358 w 554"/>
                  <a:gd name="T23" fmla="*/ 546 h 686"/>
                  <a:gd name="T24" fmla="*/ 350 w 554"/>
                  <a:gd name="T25" fmla="*/ 594 h 686"/>
                  <a:gd name="T26" fmla="*/ 316 w 554"/>
                  <a:gd name="T27" fmla="*/ 650 h 686"/>
                  <a:gd name="T28" fmla="*/ 330 w 554"/>
                  <a:gd name="T29" fmla="*/ 622 h 686"/>
                  <a:gd name="T30" fmla="*/ 312 w 554"/>
                  <a:gd name="T31" fmla="*/ 646 h 686"/>
                  <a:gd name="T32" fmla="*/ 294 w 554"/>
                  <a:gd name="T33" fmla="*/ 664 h 686"/>
                  <a:gd name="T34" fmla="*/ 256 w 554"/>
                  <a:gd name="T35" fmla="*/ 630 h 686"/>
                  <a:gd name="T36" fmla="*/ 248 w 554"/>
                  <a:gd name="T37" fmla="*/ 600 h 686"/>
                  <a:gd name="T38" fmla="*/ 286 w 554"/>
                  <a:gd name="T39" fmla="*/ 564 h 686"/>
                  <a:gd name="T40" fmla="*/ 272 w 554"/>
                  <a:gd name="T41" fmla="*/ 508 h 686"/>
                  <a:gd name="T42" fmla="*/ 230 w 554"/>
                  <a:gd name="T43" fmla="*/ 474 h 686"/>
                  <a:gd name="T44" fmla="*/ 230 w 554"/>
                  <a:gd name="T45" fmla="*/ 404 h 686"/>
                  <a:gd name="T46" fmla="*/ 192 w 554"/>
                  <a:gd name="T47" fmla="*/ 348 h 686"/>
                  <a:gd name="T48" fmla="*/ 148 w 554"/>
                  <a:gd name="T49" fmla="*/ 310 h 686"/>
                  <a:gd name="T50" fmla="*/ 118 w 554"/>
                  <a:gd name="T51" fmla="*/ 258 h 686"/>
                  <a:gd name="T52" fmla="*/ 74 w 554"/>
                  <a:gd name="T53" fmla="*/ 284 h 686"/>
                  <a:gd name="T54" fmla="*/ 30 w 554"/>
                  <a:gd name="T55" fmla="*/ 262 h 686"/>
                  <a:gd name="T56" fmla="*/ 4 w 554"/>
                  <a:gd name="T57" fmla="*/ 216 h 686"/>
                  <a:gd name="T58" fmla="*/ 36 w 554"/>
                  <a:gd name="T59" fmla="*/ 168 h 686"/>
                  <a:gd name="T60" fmla="*/ 66 w 554"/>
                  <a:gd name="T61" fmla="*/ 110 h 686"/>
                  <a:gd name="T62" fmla="*/ 66 w 554"/>
                  <a:gd name="T63" fmla="*/ 64 h 686"/>
                  <a:gd name="T64" fmla="*/ 108 w 554"/>
                  <a:gd name="T65" fmla="*/ 80 h 686"/>
                  <a:gd name="T66" fmla="*/ 152 w 554"/>
                  <a:gd name="T67" fmla="*/ 54 h 686"/>
                  <a:gd name="T68" fmla="*/ 140 w 554"/>
                  <a:gd name="T69" fmla="*/ 28 h 686"/>
                  <a:gd name="T70" fmla="*/ 186 w 554"/>
                  <a:gd name="T71" fmla="*/ 16 h 686"/>
                  <a:gd name="T72" fmla="*/ 196 w 554"/>
                  <a:gd name="T73" fmla="*/ 46 h 686"/>
                  <a:gd name="T74" fmla="*/ 234 w 554"/>
                  <a:gd name="T75" fmla="*/ 60 h 686"/>
                  <a:gd name="T76" fmla="*/ 282 w 554"/>
                  <a:gd name="T77" fmla="*/ 56 h 686"/>
                  <a:gd name="T78" fmla="*/ 320 w 554"/>
                  <a:gd name="T79" fmla="*/ 24 h 686"/>
                  <a:gd name="T80" fmla="*/ 338 w 554"/>
                  <a:gd name="T81" fmla="*/ 72 h 686"/>
                  <a:gd name="T82" fmla="*/ 302 w 554"/>
                  <a:gd name="T83" fmla="*/ 120 h 686"/>
                  <a:gd name="T84" fmla="*/ 316 w 554"/>
                  <a:gd name="T85" fmla="*/ 128 h 686"/>
                  <a:gd name="T86" fmla="*/ 346 w 554"/>
                  <a:gd name="T87" fmla="*/ 120 h 686"/>
                  <a:gd name="T88" fmla="*/ 364 w 554"/>
                  <a:gd name="T89" fmla="*/ 116 h 686"/>
                  <a:gd name="T90" fmla="*/ 390 w 554"/>
                  <a:gd name="T91" fmla="*/ 114 h 686"/>
                  <a:gd name="T92" fmla="*/ 414 w 554"/>
                  <a:gd name="T93" fmla="*/ 124 h 686"/>
                  <a:gd name="T94" fmla="*/ 328 w 554"/>
                  <a:gd name="T95" fmla="*/ 110 h 686"/>
                  <a:gd name="T96" fmla="*/ 360 w 554"/>
                  <a:gd name="T97" fmla="*/ 110 h 686"/>
                  <a:gd name="T98" fmla="*/ 338 w 554"/>
                  <a:gd name="T99" fmla="*/ 76 h 686"/>
                  <a:gd name="T100" fmla="*/ 330 w 554"/>
                  <a:gd name="T101" fmla="*/ 86 h 686"/>
                  <a:gd name="T102" fmla="*/ 330 w 554"/>
                  <a:gd name="T103" fmla="*/ 90 h 686"/>
                  <a:gd name="T104" fmla="*/ 328 w 554"/>
                  <a:gd name="T105" fmla="*/ 90 h 686"/>
                  <a:gd name="T106" fmla="*/ 324 w 554"/>
                  <a:gd name="T107" fmla="*/ 98 h 686"/>
                  <a:gd name="T108" fmla="*/ 324 w 554"/>
                  <a:gd name="T109" fmla="*/ 110 h 686"/>
                  <a:gd name="T110" fmla="*/ 386 w 554"/>
                  <a:gd name="T111" fmla="*/ 110 h 686"/>
                  <a:gd name="T112" fmla="*/ 410 w 554"/>
                  <a:gd name="T113" fmla="*/ 116 h 686"/>
                  <a:gd name="T114" fmla="*/ 354 w 554"/>
                  <a:gd name="T115" fmla="*/ 120 h 686"/>
                  <a:gd name="T116" fmla="*/ 416 w 554"/>
                  <a:gd name="T117" fmla="*/ 142 h 686"/>
                  <a:gd name="T118" fmla="*/ 360 w 554"/>
                  <a:gd name="T119" fmla="*/ 546 h 686"/>
                  <a:gd name="T120" fmla="*/ 324 w 554"/>
                  <a:gd name="T121" fmla="*/ 102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4" h="686">
                    <a:moveTo>
                      <a:pt x="414" y="124"/>
                    </a:moveTo>
                    <a:lnTo>
                      <a:pt x="416" y="124"/>
                    </a:lnTo>
                    <a:lnTo>
                      <a:pt x="416" y="128"/>
                    </a:lnTo>
                    <a:lnTo>
                      <a:pt x="416" y="132"/>
                    </a:lnTo>
                    <a:lnTo>
                      <a:pt x="416" y="128"/>
                    </a:lnTo>
                    <a:lnTo>
                      <a:pt x="420" y="132"/>
                    </a:lnTo>
                    <a:lnTo>
                      <a:pt x="416" y="136"/>
                    </a:lnTo>
                    <a:lnTo>
                      <a:pt x="416" y="140"/>
                    </a:lnTo>
                    <a:lnTo>
                      <a:pt x="414" y="142"/>
                    </a:lnTo>
                    <a:lnTo>
                      <a:pt x="416" y="142"/>
                    </a:lnTo>
                    <a:lnTo>
                      <a:pt x="414" y="146"/>
                    </a:lnTo>
                    <a:lnTo>
                      <a:pt x="414" y="150"/>
                    </a:lnTo>
                    <a:lnTo>
                      <a:pt x="416" y="146"/>
                    </a:lnTo>
                    <a:lnTo>
                      <a:pt x="416" y="142"/>
                    </a:lnTo>
                    <a:lnTo>
                      <a:pt x="420" y="140"/>
                    </a:lnTo>
                    <a:lnTo>
                      <a:pt x="420" y="136"/>
                    </a:lnTo>
                    <a:lnTo>
                      <a:pt x="424" y="136"/>
                    </a:lnTo>
                    <a:lnTo>
                      <a:pt x="424" y="140"/>
                    </a:lnTo>
                    <a:lnTo>
                      <a:pt x="420" y="140"/>
                    </a:lnTo>
                    <a:lnTo>
                      <a:pt x="420" y="142"/>
                    </a:lnTo>
                    <a:lnTo>
                      <a:pt x="424" y="140"/>
                    </a:lnTo>
                    <a:lnTo>
                      <a:pt x="424" y="136"/>
                    </a:lnTo>
                    <a:lnTo>
                      <a:pt x="428" y="136"/>
                    </a:lnTo>
                    <a:lnTo>
                      <a:pt x="432" y="136"/>
                    </a:lnTo>
                    <a:lnTo>
                      <a:pt x="432" y="132"/>
                    </a:lnTo>
                    <a:lnTo>
                      <a:pt x="436" y="132"/>
                    </a:lnTo>
                    <a:lnTo>
                      <a:pt x="436" y="136"/>
                    </a:lnTo>
                    <a:lnTo>
                      <a:pt x="440" y="136"/>
                    </a:lnTo>
                    <a:lnTo>
                      <a:pt x="444" y="136"/>
                    </a:lnTo>
                    <a:lnTo>
                      <a:pt x="444" y="140"/>
                    </a:lnTo>
                    <a:lnTo>
                      <a:pt x="446" y="140"/>
                    </a:lnTo>
                    <a:lnTo>
                      <a:pt x="450" y="140"/>
                    </a:lnTo>
                    <a:lnTo>
                      <a:pt x="450" y="142"/>
                    </a:lnTo>
                    <a:lnTo>
                      <a:pt x="450" y="140"/>
                    </a:lnTo>
                    <a:lnTo>
                      <a:pt x="454" y="140"/>
                    </a:lnTo>
                    <a:lnTo>
                      <a:pt x="454" y="142"/>
                    </a:lnTo>
                    <a:lnTo>
                      <a:pt x="454" y="140"/>
                    </a:lnTo>
                    <a:lnTo>
                      <a:pt x="458" y="140"/>
                    </a:lnTo>
                    <a:lnTo>
                      <a:pt x="458" y="142"/>
                    </a:lnTo>
                    <a:lnTo>
                      <a:pt x="460" y="142"/>
                    </a:lnTo>
                    <a:lnTo>
                      <a:pt x="464" y="142"/>
                    </a:lnTo>
                    <a:lnTo>
                      <a:pt x="460" y="142"/>
                    </a:lnTo>
                    <a:lnTo>
                      <a:pt x="464" y="142"/>
                    </a:lnTo>
                    <a:lnTo>
                      <a:pt x="468" y="142"/>
                    </a:lnTo>
                    <a:lnTo>
                      <a:pt x="472" y="142"/>
                    </a:lnTo>
                    <a:lnTo>
                      <a:pt x="472" y="140"/>
                    </a:lnTo>
                    <a:lnTo>
                      <a:pt x="476" y="140"/>
                    </a:lnTo>
                    <a:lnTo>
                      <a:pt x="480" y="142"/>
                    </a:lnTo>
                    <a:lnTo>
                      <a:pt x="484" y="142"/>
                    </a:lnTo>
                    <a:lnTo>
                      <a:pt x="486" y="146"/>
                    </a:lnTo>
                    <a:lnTo>
                      <a:pt x="490" y="146"/>
                    </a:lnTo>
                    <a:lnTo>
                      <a:pt x="490" y="150"/>
                    </a:lnTo>
                    <a:lnTo>
                      <a:pt x="494" y="150"/>
                    </a:lnTo>
                    <a:lnTo>
                      <a:pt x="498" y="154"/>
                    </a:lnTo>
                    <a:lnTo>
                      <a:pt x="502" y="156"/>
                    </a:lnTo>
                    <a:lnTo>
                      <a:pt x="506" y="156"/>
                    </a:lnTo>
                    <a:lnTo>
                      <a:pt x="506" y="160"/>
                    </a:lnTo>
                    <a:lnTo>
                      <a:pt x="506" y="164"/>
                    </a:lnTo>
                    <a:lnTo>
                      <a:pt x="510" y="164"/>
                    </a:lnTo>
                    <a:lnTo>
                      <a:pt x="514" y="168"/>
                    </a:lnTo>
                    <a:lnTo>
                      <a:pt x="514" y="172"/>
                    </a:lnTo>
                    <a:lnTo>
                      <a:pt x="516" y="172"/>
                    </a:lnTo>
                    <a:lnTo>
                      <a:pt x="520" y="172"/>
                    </a:lnTo>
                    <a:lnTo>
                      <a:pt x="520" y="176"/>
                    </a:lnTo>
                    <a:lnTo>
                      <a:pt x="524" y="176"/>
                    </a:lnTo>
                    <a:lnTo>
                      <a:pt x="524" y="180"/>
                    </a:lnTo>
                    <a:lnTo>
                      <a:pt x="528" y="180"/>
                    </a:lnTo>
                    <a:lnTo>
                      <a:pt x="532" y="180"/>
                    </a:lnTo>
                    <a:lnTo>
                      <a:pt x="536" y="180"/>
                    </a:lnTo>
                    <a:lnTo>
                      <a:pt x="540" y="180"/>
                    </a:lnTo>
                    <a:lnTo>
                      <a:pt x="542" y="180"/>
                    </a:lnTo>
                    <a:lnTo>
                      <a:pt x="546" y="180"/>
                    </a:lnTo>
                    <a:lnTo>
                      <a:pt x="546" y="184"/>
                    </a:lnTo>
                    <a:lnTo>
                      <a:pt x="546" y="186"/>
                    </a:lnTo>
                    <a:lnTo>
                      <a:pt x="546" y="190"/>
                    </a:lnTo>
                    <a:lnTo>
                      <a:pt x="550" y="194"/>
                    </a:lnTo>
                    <a:lnTo>
                      <a:pt x="550" y="198"/>
                    </a:lnTo>
                    <a:lnTo>
                      <a:pt x="550" y="202"/>
                    </a:lnTo>
                    <a:lnTo>
                      <a:pt x="550" y="206"/>
                    </a:lnTo>
                    <a:lnTo>
                      <a:pt x="554" y="210"/>
                    </a:lnTo>
                    <a:lnTo>
                      <a:pt x="554" y="212"/>
                    </a:lnTo>
                    <a:lnTo>
                      <a:pt x="554" y="216"/>
                    </a:lnTo>
                    <a:lnTo>
                      <a:pt x="554" y="220"/>
                    </a:lnTo>
                    <a:lnTo>
                      <a:pt x="554" y="224"/>
                    </a:lnTo>
                    <a:lnTo>
                      <a:pt x="554" y="228"/>
                    </a:lnTo>
                    <a:lnTo>
                      <a:pt x="554" y="232"/>
                    </a:lnTo>
                    <a:lnTo>
                      <a:pt x="550" y="236"/>
                    </a:lnTo>
                    <a:lnTo>
                      <a:pt x="550" y="240"/>
                    </a:lnTo>
                    <a:lnTo>
                      <a:pt x="550" y="242"/>
                    </a:lnTo>
                    <a:lnTo>
                      <a:pt x="550" y="246"/>
                    </a:lnTo>
                    <a:lnTo>
                      <a:pt x="546" y="246"/>
                    </a:lnTo>
                    <a:lnTo>
                      <a:pt x="546" y="250"/>
                    </a:lnTo>
                    <a:lnTo>
                      <a:pt x="542" y="254"/>
                    </a:lnTo>
                    <a:lnTo>
                      <a:pt x="542" y="258"/>
                    </a:lnTo>
                    <a:lnTo>
                      <a:pt x="540" y="258"/>
                    </a:lnTo>
                    <a:lnTo>
                      <a:pt x="540" y="262"/>
                    </a:lnTo>
                    <a:lnTo>
                      <a:pt x="536" y="266"/>
                    </a:lnTo>
                    <a:lnTo>
                      <a:pt x="532" y="268"/>
                    </a:lnTo>
                    <a:lnTo>
                      <a:pt x="532" y="272"/>
                    </a:lnTo>
                    <a:lnTo>
                      <a:pt x="528" y="272"/>
                    </a:lnTo>
                    <a:lnTo>
                      <a:pt x="524" y="276"/>
                    </a:lnTo>
                    <a:lnTo>
                      <a:pt x="524" y="280"/>
                    </a:lnTo>
                    <a:lnTo>
                      <a:pt x="520" y="280"/>
                    </a:lnTo>
                    <a:lnTo>
                      <a:pt x="520" y="276"/>
                    </a:lnTo>
                    <a:lnTo>
                      <a:pt x="520" y="280"/>
                    </a:lnTo>
                    <a:lnTo>
                      <a:pt x="520" y="284"/>
                    </a:lnTo>
                    <a:lnTo>
                      <a:pt x="520" y="280"/>
                    </a:lnTo>
                    <a:lnTo>
                      <a:pt x="520" y="284"/>
                    </a:lnTo>
                    <a:lnTo>
                      <a:pt x="516" y="288"/>
                    </a:lnTo>
                    <a:lnTo>
                      <a:pt x="516" y="284"/>
                    </a:lnTo>
                    <a:lnTo>
                      <a:pt x="516" y="288"/>
                    </a:lnTo>
                    <a:lnTo>
                      <a:pt x="516" y="292"/>
                    </a:lnTo>
                    <a:lnTo>
                      <a:pt x="514" y="296"/>
                    </a:lnTo>
                    <a:lnTo>
                      <a:pt x="514" y="298"/>
                    </a:lnTo>
                    <a:lnTo>
                      <a:pt x="514" y="302"/>
                    </a:lnTo>
                    <a:lnTo>
                      <a:pt x="510" y="302"/>
                    </a:lnTo>
                    <a:lnTo>
                      <a:pt x="510" y="306"/>
                    </a:lnTo>
                    <a:lnTo>
                      <a:pt x="510" y="310"/>
                    </a:lnTo>
                    <a:lnTo>
                      <a:pt x="506" y="314"/>
                    </a:lnTo>
                    <a:lnTo>
                      <a:pt x="502" y="314"/>
                    </a:lnTo>
                    <a:lnTo>
                      <a:pt x="502" y="310"/>
                    </a:lnTo>
                    <a:lnTo>
                      <a:pt x="498" y="310"/>
                    </a:lnTo>
                    <a:lnTo>
                      <a:pt x="498" y="306"/>
                    </a:lnTo>
                    <a:lnTo>
                      <a:pt x="498" y="310"/>
                    </a:lnTo>
                    <a:lnTo>
                      <a:pt x="498" y="314"/>
                    </a:lnTo>
                    <a:lnTo>
                      <a:pt x="498" y="310"/>
                    </a:lnTo>
                    <a:lnTo>
                      <a:pt x="494" y="310"/>
                    </a:lnTo>
                    <a:lnTo>
                      <a:pt x="498" y="310"/>
                    </a:lnTo>
                    <a:lnTo>
                      <a:pt x="494" y="310"/>
                    </a:lnTo>
                    <a:lnTo>
                      <a:pt x="498" y="314"/>
                    </a:lnTo>
                    <a:lnTo>
                      <a:pt x="498" y="318"/>
                    </a:lnTo>
                    <a:lnTo>
                      <a:pt x="494" y="318"/>
                    </a:lnTo>
                    <a:lnTo>
                      <a:pt x="494" y="322"/>
                    </a:lnTo>
                    <a:lnTo>
                      <a:pt x="494" y="326"/>
                    </a:lnTo>
                    <a:lnTo>
                      <a:pt x="494" y="328"/>
                    </a:lnTo>
                    <a:lnTo>
                      <a:pt x="494" y="332"/>
                    </a:lnTo>
                    <a:lnTo>
                      <a:pt x="494" y="336"/>
                    </a:lnTo>
                    <a:lnTo>
                      <a:pt x="494" y="332"/>
                    </a:lnTo>
                    <a:lnTo>
                      <a:pt x="494" y="328"/>
                    </a:lnTo>
                    <a:lnTo>
                      <a:pt x="494" y="332"/>
                    </a:lnTo>
                    <a:lnTo>
                      <a:pt x="494" y="336"/>
                    </a:lnTo>
                    <a:lnTo>
                      <a:pt x="494" y="340"/>
                    </a:lnTo>
                    <a:lnTo>
                      <a:pt x="494" y="344"/>
                    </a:lnTo>
                    <a:lnTo>
                      <a:pt x="494" y="348"/>
                    </a:lnTo>
                    <a:lnTo>
                      <a:pt x="494" y="352"/>
                    </a:lnTo>
                    <a:lnTo>
                      <a:pt x="494" y="354"/>
                    </a:lnTo>
                    <a:lnTo>
                      <a:pt x="494" y="358"/>
                    </a:lnTo>
                    <a:lnTo>
                      <a:pt x="494" y="362"/>
                    </a:lnTo>
                    <a:lnTo>
                      <a:pt x="494" y="366"/>
                    </a:lnTo>
                    <a:lnTo>
                      <a:pt x="494" y="370"/>
                    </a:lnTo>
                    <a:lnTo>
                      <a:pt x="494" y="374"/>
                    </a:lnTo>
                    <a:lnTo>
                      <a:pt x="494" y="378"/>
                    </a:lnTo>
                    <a:lnTo>
                      <a:pt x="494" y="382"/>
                    </a:lnTo>
                    <a:lnTo>
                      <a:pt x="490" y="382"/>
                    </a:lnTo>
                    <a:lnTo>
                      <a:pt x="494" y="382"/>
                    </a:lnTo>
                    <a:lnTo>
                      <a:pt x="490" y="384"/>
                    </a:lnTo>
                    <a:lnTo>
                      <a:pt x="490" y="388"/>
                    </a:lnTo>
                    <a:lnTo>
                      <a:pt x="490" y="392"/>
                    </a:lnTo>
                    <a:lnTo>
                      <a:pt x="490" y="396"/>
                    </a:lnTo>
                    <a:lnTo>
                      <a:pt x="494" y="396"/>
                    </a:lnTo>
                    <a:lnTo>
                      <a:pt x="490" y="400"/>
                    </a:lnTo>
                    <a:lnTo>
                      <a:pt x="486" y="400"/>
                    </a:lnTo>
                    <a:lnTo>
                      <a:pt x="486" y="404"/>
                    </a:lnTo>
                    <a:lnTo>
                      <a:pt x="486" y="408"/>
                    </a:lnTo>
                    <a:lnTo>
                      <a:pt x="484" y="408"/>
                    </a:lnTo>
                    <a:lnTo>
                      <a:pt x="484" y="410"/>
                    </a:lnTo>
                    <a:lnTo>
                      <a:pt x="484" y="414"/>
                    </a:lnTo>
                    <a:lnTo>
                      <a:pt x="484" y="418"/>
                    </a:lnTo>
                    <a:lnTo>
                      <a:pt x="484" y="422"/>
                    </a:lnTo>
                    <a:lnTo>
                      <a:pt x="484" y="426"/>
                    </a:lnTo>
                    <a:lnTo>
                      <a:pt x="484" y="430"/>
                    </a:lnTo>
                    <a:lnTo>
                      <a:pt x="484" y="434"/>
                    </a:lnTo>
                    <a:lnTo>
                      <a:pt x="480" y="434"/>
                    </a:lnTo>
                    <a:lnTo>
                      <a:pt x="480" y="438"/>
                    </a:lnTo>
                    <a:lnTo>
                      <a:pt x="480" y="440"/>
                    </a:lnTo>
                    <a:lnTo>
                      <a:pt x="476" y="440"/>
                    </a:lnTo>
                    <a:lnTo>
                      <a:pt x="476" y="444"/>
                    </a:lnTo>
                    <a:lnTo>
                      <a:pt x="476" y="448"/>
                    </a:lnTo>
                    <a:lnTo>
                      <a:pt x="472" y="452"/>
                    </a:lnTo>
                    <a:lnTo>
                      <a:pt x="468" y="452"/>
                    </a:lnTo>
                    <a:lnTo>
                      <a:pt x="468" y="456"/>
                    </a:lnTo>
                    <a:lnTo>
                      <a:pt x="468" y="460"/>
                    </a:lnTo>
                    <a:lnTo>
                      <a:pt x="464" y="464"/>
                    </a:lnTo>
                    <a:lnTo>
                      <a:pt x="464" y="466"/>
                    </a:lnTo>
                    <a:lnTo>
                      <a:pt x="468" y="470"/>
                    </a:lnTo>
                    <a:lnTo>
                      <a:pt x="464" y="474"/>
                    </a:lnTo>
                    <a:lnTo>
                      <a:pt x="460" y="474"/>
                    </a:lnTo>
                    <a:lnTo>
                      <a:pt x="458" y="478"/>
                    </a:lnTo>
                    <a:lnTo>
                      <a:pt x="454" y="482"/>
                    </a:lnTo>
                    <a:lnTo>
                      <a:pt x="454" y="486"/>
                    </a:lnTo>
                    <a:lnTo>
                      <a:pt x="450" y="490"/>
                    </a:lnTo>
                    <a:lnTo>
                      <a:pt x="446" y="490"/>
                    </a:lnTo>
                    <a:lnTo>
                      <a:pt x="444" y="490"/>
                    </a:lnTo>
                    <a:lnTo>
                      <a:pt x="440" y="490"/>
                    </a:lnTo>
                    <a:lnTo>
                      <a:pt x="436" y="490"/>
                    </a:lnTo>
                    <a:lnTo>
                      <a:pt x="436" y="486"/>
                    </a:lnTo>
                    <a:lnTo>
                      <a:pt x="440" y="486"/>
                    </a:lnTo>
                    <a:lnTo>
                      <a:pt x="436" y="486"/>
                    </a:lnTo>
                    <a:lnTo>
                      <a:pt x="436" y="490"/>
                    </a:lnTo>
                    <a:lnTo>
                      <a:pt x="432" y="490"/>
                    </a:lnTo>
                    <a:lnTo>
                      <a:pt x="428" y="494"/>
                    </a:lnTo>
                    <a:lnTo>
                      <a:pt x="424" y="494"/>
                    </a:lnTo>
                    <a:lnTo>
                      <a:pt x="424" y="490"/>
                    </a:lnTo>
                    <a:lnTo>
                      <a:pt x="424" y="494"/>
                    </a:lnTo>
                    <a:lnTo>
                      <a:pt x="428" y="494"/>
                    </a:lnTo>
                    <a:lnTo>
                      <a:pt x="432" y="490"/>
                    </a:lnTo>
                    <a:lnTo>
                      <a:pt x="428" y="490"/>
                    </a:lnTo>
                    <a:lnTo>
                      <a:pt x="424" y="490"/>
                    </a:lnTo>
                    <a:lnTo>
                      <a:pt x="420" y="494"/>
                    </a:lnTo>
                    <a:lnTo>
                      <a:pt x="420" y="490"/>
                    </a:lnTo>
                    <a:lnTo>
                      <a:pt x="416" y="490"/>
                    </a:lnTo>
                    <a:lnTo>
                      <a:pt x="416" y="494"/>
                    </a:lnTo>
                    <a:lnTo>
                      <a:pt x="414" y="494"/>
                    </a:lnTo>
                    <a:lnTo>
                      <a:pt x="416" y="494"/>
                    </a:lnTo>
                    <a:lnTo>
                      <a:pt x="416" y="496"/>
                    </a:lnTo>
                    <a:lnTo>
                      <a:pt x="414" y="496"/>
                    </a:lnTo>
                    <a:lnTo>
                      <a:pt x="410" y="496"/>
                    </a:lnTo>
                    <a:lnTo>
                      <a:pt x="410" y="500"/>
                    </a:lnTo>
                    <a:lnTo>
                      <a:pt x="406" y="500"/>
                    </a:lnTo>
                    <a:lnTo>
                      <a:pt x="406" y="504"/>
                    </a:lnTo>
                    <a:lnTo>
                      <a:pt x="402" y="504"/>
                    </a:lnTo>
                    <a:lnTo>
                      <a:pt x="398" y="504"/>
                    </a:lnTo>
                    <a:lnTo>
                      <a:pt x="394" y="504"/>
                    </a:lnTo>
                    <a:lnTo>
                      <a:pt x="394" y="508"/>
                    </a:lnTo>
                    <a:lnTo>
                      <a:pt x="394" y="504"/>
                    </a:lnTo>
                    <a:lnTo>
                      <a:pt x="394" y="508"/>
                    </a:lnTo>
                    <a:lnTo>
                      <a:pt x="390" y="508"/>
                    </a:lnTo>
                    <a:lnTo>
                      <a:pt x="390" y="504"/>
                    </a:lnTo>
                    <a:lnTo>
                      <a:pt x="390" y="508"/>
                    </a:lnTo>
                    <a:lnTo>
                      <a:pt x="386" y="512"/>
                    </a:lnTo>
                    <a:lnTo>
                      <a:pt x="384" y="512"/>
                    </a:lnTo>
                    <a:lnTo>
                      <a:pt x="384" y="516"/>
                    </a:lnTo>
                    <a:lnTo>
                      <a:pt x="380" y="520"/>
                    </a:lnTo>
                    <a:lnTo>
                      <a:pt x="376" y="520"/>
                    </a:lnTo>
                    <a:lnTo>
                      <a:pt x="372" y="522"/>
                    </a:lnTo>
                    <a:lnTo>
                      <a:pt x="368" y="522"/>
                    </a:lnTo>
                    <a:lnTo>
                      <a:pt x="368" y="526"/>
                    </a:lnTo>
                    <a:lnTo>
                      <a:pt x="368" y="530"/>
                    </a:lnTo>
                    <a:lnTo>
                      <a:pt x="364" y="534"/>
                    </a:lnTo>
                    <a:lnTo>
                      <a:pt x="364" y="530"/>
                    </a:lnTo>
                    <a:lnTo>
                      <a:pt x="360" y="530"/>
                    </a:lnTo>
                    <a:lnTo>
                      <a:pt x="360" y="534"/>
                    </a:lnTo>
                    <a:lnTo>
                      <a:pt x="358" y="534"/>
                    </a:lnTo>
                    <a:lnTo>
                      <a:pt x="360" y="534"/>
                    </a:lnTo>
                    <a:lnTo>
                      <a:pt x="360" y="538"/>
                    </a:lnTo>
                    <a:lnTo>
                      <a:pt x="360" y="542"/>
                    </a:lnTo>
                    <a:lnTo>
                      <a:pt x="358" y="542"/>
                    </a:lnTo>
                    <a:lnTo>
                      <a:pt x="360" y="542"/>
                    </a:lnTo>
                    <a:lnTo>
                      <a:pt x="360" y="546"/>
                    </a:lnTo>
                    <a:lnTo>
                      <a:pt x="360" y="550"/>
                    </a:lnTo>
                    <a:lnTo>
                      <a:pt x="358" y="550"/>
                    </a:lnTo>
                    <a:lnTo>
                      <a:pt x="358" y="546"/>
                    </a:lnTo>
                    <a:lnTo>
                      <a:pt x="358" y="550"/>
                    </a:lnTo>
                    <a:lnTo>
                      <a:pt x="358" y="552"/>
                    </a:lnTo>
                    <a:lnTo>
                      <a:pt x="360" y="552"/>
                    </a:lnTo>
                    <a:lnTo>
                      <a:pt x="358" y="552"/>
                    </a:lnTo>
                    <a:lnTo>
                      <a:pt x="358" y="556"/>
                    </a:lnTo>
                    <a:lnTo>
                      <a:pt x="358" y="560"/>
                    </a:lnTo>
                    <a:lnTo>
                      <a:pt x="360" y="564"/>
                    </a:lnTo>
                    <a:lnTo>
                      <a:pt x="360" y="566"/>
                    </a:lnTo>
                    <a:lnTo>
                      <a:pt x="360" y="564"/>
                    </a:lnTo>
                    <a:lnTo>
                      <a:pt x="358" y="566"/>
                    </a:lnTo>
                    <a:lnTo>
                      <a:pt x="358" y="570"/>
                    </a:lnTo>
                    <a:lnTo>
                      <a:pt x="360" y="570"/>
                    </a:lnTo>
                    <a:lnTo>
                      <a:pt x="358" y="574"/>
                    </a:lnTo>
                    <a:lnTo>
                      <a:pt x="360" y="574"/>
                    </a:lnTo>
                    <a:lnTo>
                      <a:pt x="360" y="578"/>
                    </a:lnTo>
                    <a:lnTo>
                      <a:pt x="358" y="582"/>
                    </a:lnTo>
                    <a:lnTo>
                      <a:pt x="358" y="590"/>
                    </a:lnTo>
                    <a:lnTo>
                      <a:pt x="358" y="586"/>
                    </a:lnTo>
                    <a:lnTo>
                      <a:pt x="358" y="590"/>
                    </a:lnTo>
                    <a:lnTo>
                      <a:pt x="354" y="594"/>
                    </a:lnTo>
                    <a:lnTo>
                      <a:pt x="350" y="594"/>
                    </a:lnTo>
                    <a:lnTo>
                      <a:pt x="350" y="596"/>
                    </a:lnTo>
                    <a:lnTo>
                      <a:pt x="346" y="596"/>
                    </a:lnTo>
                    <a:lnTo>
                      <a:pt x="346" y="600"/>
                    </a:lnTo>
                    <a:lnTo>
                      <a:pt x="346" y="604"/>
                    </a:lnTo>
                    <a:lnTo>
                      <a:pt x="342" y="604"/>
                    </a:lnTo>
                    <a:lnTo>
                      <a:pt x="342" y="608"/>
                    </a:lnTo>
                    <a:lnTo>
                      <a:pt x="338" y="608"/>
                    </a:lnTo>
                    <a:lnTo>
                      <a:pt x="338" y="612"/>
                    </a:lnTo>
                    <a:lnTo>
                      <a:pt x="338" y="616"/>
                    </a:lnTo>
                    <a:lnTo>
                      <a:pt x="338" y="620"/>
                    </a:lnTo>
                    <a:lnTo>
                      <a:pt x="334" y="620"/>
                    </a:lnTo>
                    <a:lnTo>
                      <a:pt x="334" y="622"/>
                    </a:lnTo>
                    <a:lnTo>
                      <a:pt x="334" y="626"/>
                    </a:lnTo>
                    <a:lnTo>
                      <a:pt x="330" y="630"/>
                    </a:lnTo>
                    <a:lnTo>
                      <a:pt x="330" y="634"/>
                    </a:lnTo>
                    <a:lnTo>
                      <a:pt x="328" y="634"/>
                    </a:lnTo>
                    <a:lnTo>
                      <a:pt x="328" y="638"/>
                    </a:lnTo>
                    <a:lnTo>
                      <a:pt x="324" y="642"/>
                    </a:lnTo>
                    <a:lnTo>
                      <a:pt x="324" y="646"/>
                    </a:lnTo>
                    <a:lnTo>
                      <a:pt x="320" y="650"/>
                    </a:lnTo>
                    <a:lnTo>
                      <a:pt x="316" y="650"/>
                    </a:lnTo>
                    <a:lnTo>
                      <a:pt x="312" y="652"/>
                    </a:lnTo>
                    <a:lnTo>
                      <a:pt x="308" y="656"/>
                    </a:lnTo>
                    <a:lnTo>
                      <a:pt x="308" y="652"/>
                    </a:lnTo>
                    <a:lnTo>
                      <a:pt x="312" y="652"/>
                    </a:lnTo>
                    <a:lnTo>
                      <a:pt x="308" y="652"/>
                    </a:lnTo>
                    <a:lnTo>
                      <a:pt x="308" y="650"/>
                    </a:lnTo>
                    <a:lnTo>
                      <a:pt x="312" y="650"/>
                    </a:lnTo>
                    <a:lnTo>
                      <a:pt x="316" y="650"/>
                    </a:lnTo>
                    <a:lnTo>
                      <a:pt x="316" y="646"/>
                    </a:lnTo>
                    <a:lnTo>
                      <a:pt x="320" y="646"/>
                    </a:lnTo>
                    <a:lnTo>
                      <a:pt x="320" y="642"/>
                    </a:lnTo>
                    <a:lnTo>
                      <a:pt x="324" y="642"/>
                    </a:lnTo>
                    <a:lnTo>
                      <a:pt x="324" y="638"/>
                    </a:lnTo>
                    <a:lnTo>
                      <a:pt x="324" y="634"/>
                    </a:lnTo>
                    <a:lnTo>
                      <a:pt x="324" y="638"/>
                    </a:lnTo>
                    <a:lnTo>
                      <a:pt x="328" y="638"/>
                    </a:lnTo>
                    <a:lnTo>
                      <a:pt x="328" y="634"/>
                    </a:lnTo>
                    <a:lnTo>
                      <a:pt x="328" y="630"/>
                    </a:lnTo>
                    <a:lnTo>
                      <a:pt x="330" y="630"/>
                    </a:lnTo>
                    <a:lnTo>
                      <a:pt x="330" y="626"/>
                    </a:lnTo>
                    <a:lnTo>
                      <a:pt x="330" y="622"/>
                    </a:lnTo>
                    <a:lnTo>
                      <a:pt x="330" y="626"/>
                    </a:lnTo>
                    <a:lnTo>
                      <a:pt x="330" y="622"/>
                    </a:lnTo>
                    <a:lnTo>
                      <a:pt x="330" y="620"/>
                    </a:lnTo>
                    <a:lnTo>
                      <a:pt x="330" y="622"/>
                    </a:lnTo>
                    <a:lnTo>
                      <a:pt x="328" y="622"/>
                    </a:lnTo>
                    <a:lnTo>
                      <a:pt x="324" y="622"/>
                    </a:lnTo>
                    <a:lnTo>
                      <a:pt x="324" y="620"/>
                    </a:lnTo>
                    <a:lnTo>
                      <a:pt x="324" y="616"/>
                    </a:lnTo>
                    <a:lnTo>
                      <a:pt x="320" y="616"/>
                    </a:lnTo>
                    <a:lnTo>
                      <a:pt x="320" y="620"/>
                    </a:lnTo>
                    <a:lnTo>
                      <a:pt x="320" y="622"/>
                    </a:lnTo>
                    <a:lnTo>
                      <a:pt x="324" y="622"/>
                    </a:lnTo>
                    <a:lnTo>
                      <a:pt x="320" y="626"/>
                    </a:lnTo>
                    <a:lnTo>
                      <a:pt x="320" y="630"/>
                    </a:lnTo>
                    <a:lnTo>
                      <a:pt x="320" y="626"/>
                    </a:lnTo>
                    <a:lnTo>
                      <a:pt x="320" y="630"/>
                    </a:lnTo>
                    <a:lnTo>
                      <a:pt x="320" y="634"/>
                    </a:lnTo>
                    <a:lnTo>
                      <a:pt x="320" y="638"/>
                    </a:lnTo>
                    <a:lnTo>
                      <a:pt x="316" y="638"/>
                    </a:lnTo>
                    <a:lnTo>
                      <a:pt x="312" y="642"/>
                    </a:lnTo>
                    <a:lnTo>
                      <a:pt x="312" y="646"/>
                    </a:lnTo>
                    <a:lnTo>
                      <a:pt x="308" y="646"/>
                    </a:lnTo>
                    <a:lnTo>
                      <a:pt x="308" y="650"/>
                    </a:lnTo>
                    <a:lnTo>
                      <a:pt x="308" y="652"/>
                    </a:lnTo>
                    <a:lnTo>
                      <a:pt x="308" y="656"/>
                    </a:lnTo>
                    <a:lnTo>
                      <a:pt x="308" y="660"/>
                    </a:lnTo>
                    <a:lnTo>
                      <a:pt x="304" y="664"/>
                    </a:lnTo>
                    <a:lnTo>
                      <a:pt x="304" y="668"/>
                    </a:lnTo>
                    <a:lnTo>
                      <a:pt x="304" y="672"/>
                    </a:lnTo>
                    <a:lnTo>
                      <a:pt x="302" y="676"/>
                    </a:lnTo>
                    <a:lnTo>
                      <a:pt x="298" y="678"/>
                    </a:lnTo>
                    <a:lnTo>
                      <a:pt x="294" y="682"/>
                    </a:lnTo>
                    <a:lnTo>
                      <a:pt x="294" y="686"/>
                    </a:lnTo>
                    <a:lnTo>
                      <a:pt x="290" y="686"/>
                    </a:lnTo>
                    <a:lnTo>
                      <a:pt x="290" y="682"/>
                    </a:lnTo>
                    <a:lnTo>
                      <a:pt x="290" y="678"/>
                    </a:lnTo>
                    <a:lnTo>
                      <a:pt x="290" y="676"/>
                    </a:lnTo>
                    <a:lnTo>
                      <a:pt x="290" y="672"/>
                    </a:lnTo>
                    <a:lnTo>
                      <a:pt x="294" y="672"/>
                    </a:lnTo>
                    <a:lnTo>
                      <a:pt x="294" y="668"/>
                    </a:lnTo>
                    <a:lnTo>
                      <a:pt x="298" y="668"/>
                    </a:lnTo>
                    <a:lnTo>
                      <a:pt x="294" y="664"/>
                    </a:lnTo>
                    <a:lnTo>
                      <a:pt x="290" y="664"/>
                    </a:lnTo>
                    <a:lnTo>
                      <a:pt x="290" y="660"/>
                    </a:lnTo>
                    <a:lnTo>
                      <a:pt x="286" y="660"/>
                    </a:lnTo>
                    <a:lnTo>
                      <a:pt x="286" y="656"/>
                    </a:lnTo>
                    <a:lnTo>
                      <a:pt x="286" y="652"/>
                    </a:lnTo>
                    <a:lnTo>
                      <a:pt x="282" y="652"/>
                    </a:lnTo>
                    <a:lnTo>
                      <a:pt x="282" y="650"/>
                    </a:lnTo>
                    <a:lnTo>
                      <a:pt x="278" y="650"/>
                    </a:lnTo>
                    <a:lnTo>
                      <a:pt x="274" y="646"/>
                    </a:lnTo>
                    <a:lnTo>
                      <a:pt x="274" y="642"/>
                    </a:lnTo>
                    <a:lnTo>
                      <a:pt x="272" y="642"/>
                    </a:lnTo>
                    <a:lnTo>
                      <a:pt x="268" y="642"/>
                    </a:lnTo>
                    <a:lnTo>
                      <a:pt x="264" y="638"/>
                    </a:lnTo>
                    <a:lnTo>
                      <a:pt x="264" y="634"/>
                    </a:lnTo>
                    <a:lnTo>
                      <a:pt x="260" y="634"/>
                    </a:lnTo>
                    <a:lnTo>
                      <a:pt x="260" y="630"/>
                    </a:lnTo>
                    <a:lnTo>
                      <a:pt x="260" y="634"/>
                    </a:lnTo>
                    <a:lnTo>
                      <a:pt x="256" y="634"/>
                    </a:lnTo>
                    <a:lnTo>
                      <a:pt x="252" y="634"/>
                    </a:lnTo>
                    <a:lnTo>
                      <a:pt x="256" y="634"/>
                    </a:lnTo>
                    <a:lnTo>
                      <a:pt x="256" y="630"/>
                    </a:lnTo>
                    <a:lnTo>
                      <a:pt x="252" y="630"/>
                    </a:lnTo>
                    <a:lnTo>
                      <a:pt x="252" y="626"/>
                    </a:lnTo>
                    <a:lnTo>
                      <a:pt x="248" y="626"/>
                    </a:lnTo>
                    <a:lnTo>
                      <a:pt x="248" y="622"/>
                    </a:lnTo>
                    <a:lnTo>
                      <a:pt x="244" y="622"/>
                    </a:lnTo>
                    <a:lnTo>
                      <a:pt x="244" y="620"/>
                    </a:lnTo>
                    <a:lnTo>
                      <a:pt x="242" y="620"/>
                    </a:lnTo>
                    <a:lnTo>
                      <a:pt x="238" y="620"/>
                    </a:lnTo>
                    <a:lnTo>
                      <a:pt x="238" y="622"/>
                    </a:lnTo>
                    <a:lnTo>
                      <a:pt x="234" y="620"/>
                    </a:lnTo>
                    <a:lnTo>
                      <a:pt x="234" y="622"/>
                    </a:lnTo>
                    <a:lnTo>
                      <a:pt x="234" y="620"/>
                    </a:lnTo>
                    <a:lnTo>
                      <a:pt x="230" y="620"/>
                    </a:lnTo>
                    <a:lnTo>
                      <a:pt x="234" y="620"/>
                    </a:lnTo>
                    <a:lnTo>
                      <a:pt x="234" y="616"/>
                    </a:lnTo>
                    <a:lnTo>
                      <a:pt x="238" y="612"/>
                    </a:lnTo>
                    <a:lnTo>
                      <a:pt x="242" y="612"/>
                    </a:lnTo>
                    <a:lnTo>
                      <a:pt x="242" y="608"/>
                    </a:lnTo>
                    <a:lnTo>
                      <a:pt x="244" y="604"/>
                    </a:lnTo>
                    <a:lnTo>
                      <a:pt x="244" y="600"/>
                    </a:lnTo>
                    <a:lnTo>
                      <a:pt x="248" y="600"/>
                    </a:lnTo>
                    <a:lnTo>
                      <a:pt x="248" y="596"/>
                    </a:lnTo>
                    <a:lnTo>
                      <a:pt x="248" y="594"/>
                    </a:lnTo>
                    <a:lnTo>
                      <a:pt x="252" y="594"/>
                    </a:lnTo>
                    <a:lnTo>
                      <a:pt x="252" y="590"/>
                    </a:lnTo>
                    <a:lnTo>
                      <a:pt x="256" y="590"/>
                    </a:lnTo>
                    <a:lnTo>
                      <a:pt x="256" y="586"/>
                    </a:lnTo>
                    <a:lnTo>
                      <a:pt x="260" y="586"/>
                    </a:lnTo>
                    <a:lnTo>
                      <a:pt x="256" y="586"/>
                    </a:lnTo>
                    <a:lnTo>
                      <a:pt x="256" y="582"/>
                    </a:lnTo>
                    <a:lnTo>
                      <a:pt x="260" y="582"/>
                    </a:lnTo>
                    <a:lnTo>
                      <a:pt x="264" y="582"/>
                    </a:lnTo>
                    <a:lnTo>
                      <a:pt x="264" y="578"/>
                    </a:lnTo>
                    <a:lnTo>
                      <a:pt x="268" y="578"/>
                    </a:lnTo>
                    <a:lnTo>
                      <a:pt x="272" y="574"/>
                    </a:lnTo>
                    <a:lnTo>
                      <a:pt x="272" y="570"/>
                    </a:lnTo>
                    <a:lnTo>
                      <a:pt x="274" y="570"/>
                    </a:lnTo>
                    <a:lnTo>
                      <a:pt x="278" y="570"/>
                    </a:lnTo>
                    <a:lnTo>
                      <a:pt x="278" y="566"/>
                    </a:lnTo>
                    <a:lnTo>
                      <a:pt x="282" y="566"/>
                    </a:lnTo>
                    <a:lnTo>
                      <a:pt x="282" y="564"/>
                    </a:lnTo>
                    <a:lnTo>
                      <a:pt x="286" y="564"/>
                    </a:lnTo>
                    <a:lnTo>
                      <a:pt x="286" y="560"/>
                    </a:lnTo>
                    <a:lnTo>
                      <a:pt x="286" y="556"/>
                    </a:lnTo>
                    <a:lnTo>
                      <a:pt x="286" y="552"/>
                    </a:lnTo>
                    <a:lnTo>
                      <a:pt x="286" y="550"/>
                    </a:lnTo>
                    <a:lnTo>
                      <a:pt x="286" y="546"/>
                    </a:lnTo>
                    <a:lnTo>
                      <a:pt x="286" y="542"/>
                    </a:lnTo>
                    <a:lnTo>
                      <a:pt x="286" y="538"/>
                    </a:lnTo>
                    <a:lnTo>
                      <a:pt x="282" y="534"/>
                    </a:lnTo>
                    <a:lnTo>
                      <a:pt x="278" y="534"/>
                    </a:lnTo>
                    <a:lnTo>
                      <a:pt x="278" y="538"/>
                    </a:lnTo>
                    <a:lnTo>
                      <a:pt x="274" y="538"/>
                    </a:lnTo>
                    <a:lnTo>
                      <a:pt x="274" y="534"/>
                    </a:lnTo>
                    <a:lnTo>
                      <a:pt x="274" y="530"/>
                    </a:lnTo>
                    <a:lnTo>
                      <a:pt x="274" y="526"/>
                    </a:lnTo>
                    <a:lnTo>
                      <a:pt x="278" y="522"/>
                    </a:lnTo>
                    <a:lnTo>
                      <a:pt x="278" y="520"/>
                    </a:lnTo>
                    <a:lnTo>
                      <a:pt x="278" y="516"/>
                    </a:lnTo>
                    <a:lnTo>
                      <a:pt x="278" y="512"/>
                    </a:lnTo>
                    <a:lnTo>
                      <a:pt x="278" y="508"/>
                    </a:lnTo>
                    <a:lnTo>
                      <a:pt x="274" y="504"/>
                    </a:lnTo>
                    <a:lnTo>
                      <a:pt x="272" y="508"/>
                    </a:lnTo>
                    <a:lnTo>
                      <a:pt x="268" y="508"/>
                    </a:lnTo>
                    <a:lnTo>
                      <a:pt x="264" y="508"/>
                    </a:lnTo>
                    <a:lnTo>
                      <a:pt x="264" y="504"/>
                    </a:lnTo>
                    <a:lnTo>
                      <a:pt x="264" y="500"/>
                    </a:lnTo>
                    <a:lnTo>
                      <a:pt x="260" y="500"/>
                    </a:lnTo>
                    <a:lnTo>
                      <a:pt x="260" y="496"/>
                    </a:lnTo>
                    <a:lnTo>
                      <a:pt x="260" y="494"/>
                    </a:lnTo>
                    <a:lnTo>
                      <a:pt x="260" y="490"/>
                    </a:lnTo>
                    <a:lnTo>
                      <a:pt x="260" y="486"/>
                    </a:lnTo>
                    <a:lnTo>
                      <a:pt x="260" y="482"/>
                    </a:lnTo>
                    <a:lnTo>
                      <a:pt x="256" y="482"/>
                    </a:lnTo>
                    <a:lnTo>
                      <a:pt x="256" y="478"/>
                    </a:lnTo>
                    <a:lnTo>
                      <a:pt x="252" y="478"/>
                    </a:lnTo>
                    <a:lnTo>
                      <a:pt x="248" y="478"/>
                    </a:lnTo>
                    <a:lnTo>
                      <a:pt x="248" y="474"/>
                    </a:lnTo>
                    <a:lnTo>
                      <a:pt x="244" y="474"/>
                    </a:lnTo>
                    <a:lnTo>
                      <a:pt x="244" y="478"/>
                    </a:lnTo>
                    <a:lnTo>
                      <a:pt x="242" y="478"/>
                    </a:lnTo>
                    <a:lnTo>
                      <a:pt x="238" y="478"/>
                    </a:lnTo>
                    <a:lnTo>
                      <a:pt x="234" y="478"/>
                    </a:lnTo>
                    <a:lnTo>
                      <a:pt x="230" y="474"/>
                    </a:lnTo>
                    <a:lnTo>
                      <a:pt x="226" y="474"/>
                    </a:lnTo>
                    <a:lnTo>
                      <a:pt x="226" y="470"/>
                    </a:lnTo>
                    <a:lnTo>
                      <a:pt x="226" y="466"/>
                    </a:lnTo>
                    <a:lnTo>
                      <a:pt x="226" y="464"/>
                    </a:lnTo>
                    <a:lnTo>
                      <a:pt x="226" y="460"/>
                    </a:lnTo>
                    <a:lnTo>
                      <a:pt x="230" y="456"/>
                    </a:lnTo>
                    <a:lnTo>
                      <a:pt x="226" y="452"/>
                    </a:lnTo>
                    <a:lnTo>
                      <a:pt x="226" y="448"/>
                    </a:lnTo>
                    <a:lnTo>
                      <a:pt x="226" y="444"/>
                    </a:lnTo>
                    <a:lnTo>
                      <a:pt x="222" y="440"/>
                    </a:lnTo>
                    <a:lnTo>
                      <a:pt x="226" y="438"/>
                    </a:lnTo>
                    <a:lnTo>
                      <a:pt x="226" y="434"/>
                    </a:lnTo>
                    <a:lnTo>
                      <a:pt x="222" y="434"/>
                    </a:lnTo>
                    <a:lnTo>
                      <a:pt x="226" y="434"/>
                    </a:lnTo>
                    <a:lnTo>
                      <a:pt x="226" y="426"/>
                    </a:lnTo>
                    <a:lnTo>
                      <a:pt x="226" y="422"/>
                    </a:lnTo>
                    <a:lnTo>
                      <a:pt x="230" y="422"/>
                    </a:lnTo>
                    <a:lnTo>
                      <a:pt x="230" y="418"/>
                    </a:lnTo>
                    <a:lnTo>
                      <a:pt x="230" y="410"/>
                    </a:lnTo>
                    <a:lnTo>
                      <a:pt x="234" y="408"/>
                    </a:lnTo>
                    <a:lnTo>
                      <a:pt x="230" y="404"/>
                    </a:lnTo>
                    <a:lnTo>
                      <a:pt x="230" y="400"/>
                    </a:lnTo>
                    <a:lnTo>
                      <a:pt x="230" y="396"/>
                    </a:lnTo>
                    <a:lnTo>
                      <a:pt x="226" y="392"/>
                    </a:lnTo>
                    <a:lnTo>
                      <a:pt x="222" y="392"/>
                    </a:lnTo>
                    <a:lnTo>
                      <a:pt x="222" y="388"/>
                    </a:lnTo>
                    <a:lnTo>
                      <a:pt x="218" y="388"/>
                    </a:lnTo>
                    <a:lnTo>
                      <a:pt x="218" y="384"/>
                    </a:lnTo>
                    <a:lnTo>
                      <a:pt x="218" y="382"/>
                    </a:lnTo>
                    <a:lnTo>
                      <a:pt x="218" y="378"/>
                    </a:lnTo>
                    <a:lnTo>
                      <a:pt x="222" y="378"/>
                    </a:lnTo>
                    <a:lnTo>
                      <a:pt x="222" y="374"/>
                    </a:lnTo>
                    <a:lnTo>
                      <a:pt x="218" y="374"/>
                    </a:lnTo>
                    <a:lnTo>
                      <a:pt x="212" y="374"/>
                    </a:lnTo>
                    <a:lnTo>
                      <a:pt x="204" y="374"/>
                    </a:lnTo>
                    <a:lnTo>
                      <a:pt x="196" y="374"/>
                    </a:lnTo>
                    <a:lnTo>
                      <a:pt x="196" y="366"/>
                    </a:lnTo>
                    <a:lnTo>
                      <a:pt x="192" y="358"/>
                    </a:lnTo>
                    <a:lnTo>
                      <a:pt x="192" y="354"/>
                    </a:lnTo>
                    <a:lnTo>
                      <a:pt x="188" y="352"/>
                    </a:lnTo>
                    <a:lnTo>
                      <a:pt x="192" y="352"/>
                    </a:lnTo>
                    <a:lnTo>
                      <a:pt x="192" y="348"/>
                    </a:lnTo>
                    <a:lnTo>
                      <a:pt x="192" y="344"/>
                    </a:lnTo>
                    <a:lnTo>
                      <a:pt x="192" y="340"/>
                    </a:lnTo>
                    <a:lnTo>
                      <a:pt x="192" y="336"/>
                    </a:lnTo>
                    <a:lnTo>
                      <a:pt x="188" y="336"/>
                    </a:lnTo>
                    <a:lnTo>
                      <a:pt x="192" y="332"/>
                    </a:lnTo>
                    <a:lnTo>
                      <a:pt x="192" y="328"/>
                    </a:lnTo>
                    <a:lnTo>
                      <a:pt x="188" y="328"/>
                    </a:lnTo>
                    <a:lnTo>
                      <a:pt x="186" y="326"/>
                    </a:lnTo>
                    <a:lnTo>
                      <a:pt x="182" y="326"/>
                    </a:lnTo>
                    <a:lnTo>
                      <a:pt x="178" y="326"/>
                    </a:lnTo>
                    <a:lnTo>
                      <a:pt x="174" y="326"/>
                    </a:lnTo>
                    <a:lnTo>
                      <a:pt x="170" y="326"/>
                    </a:lnTo>
                    <a:lnTo>
                      <a:pt x="170" y="322"/>
                    </a:lnTo>
                    <a:lnTo>
                      <a:pt x="166" y="322"/>
                    </a:lnTo>
                    <a:lnTo>
                      <a:pt x="166" y="318"/>
                    </a:lnTo>
                    <a:lnTo>
                      <a:pt x="162" y="318"/>
                    </a:lnTo>
                    <a:lnTo>
                      <a:pt x="160" y="314"/>
                    </a:lnTo>
                    <a:lnTo>
                      <a:pt x="156" y="314"/>
                    </a:lnTo>
                    <a:lnTo>
                      <a:pt x="156" y="310"/>
                    </a:lnTo>
                    <a:lnTo>
                      <a:pt x="152" y="310"/>
                    </a:lnTo>
                    <a:lnTo>
                      <a:pt x="148" y="310"/>
                    </a:lnTo>
                    <a:lnTo>
                      <a:pt x="148" y="306"/>
                    </a:lnTo>
                    <a:lnTo>
                      <a:pt x="144" y="306"/>
                    </a:lnTo>
                    <a:lnTo>
                      <a:pt x="140" y="306"/>
                    </a:lnTo>
                    <a:lnTo>
                      <a:pt x="136" y="306"/>
                    </a:lnTo>
                    <a:lnTo>
                      <a:pt x="132" y="302"/>
                    </a:lnTo>
                    <a:lnTo>
                      <a:pt x="130" y="298"/>
                    </a:lnTo>
                    <a:lnTo>
                      <a:pt x="126" y="298"/>
                    </a:lnTo>
                    <a:lnTo>
                      <a:pt x="126" y="296"/>
                    </a:lnTo>
                    <a:lnTo>
                      <a:pt x="126" y="292"/>
                    </a:lnTo>
                    <a:lnTo>
                      <a:pt x="126" y="296"/>
                    </a:lnTo>
                    <a:lnTo>
                      <a:pt x="126" y="292"/>
                    </a:lnTo>
                    <a:lnTo>
                      <a:pt x="122" y="288"/>
                    </a:lnTo>
                    <a:lnTo>
                      <a:pt x="122" y="284"/>
                    </a:lnTo>
                    <a:lnTo>
                      <a:pt x="122" y="280"/>
                    </a:lnTo>
                    <a:lnTo>
                      <a:pt x="122" y="276"/>
                    </a:lnTo>
                    <a:lnTo>
                      <a:pt x="122" y="272"/>
                    </a:lnTo>
                    <a:lnTo>
                      <a:pt x="122" y="268"/>
                    </a:lnTo>
                    <a:lnTo>
                      <a:pt x="122" y="266"/>
                    </a:lnTo>
                    <a:lnTo>
                      <a:pt x="122" y="262"/>
                    </a:lnTo>
                    <a:lnTo>
                      <a:pt x="122" y="258"/>
                    </a:lnTo>
                    <a:lnTo>
                      <a:pt x="118" y="258"/>
                    </a:lnTo>
                    <a:lnTo>
                      <a:pt x="118" y="262"/>
                    </a:lnTo>
                    <a:lnTo>
                      <a:pt x="118" y="258"/>
                    </a:lnTo>
                    <a:lnTo>
                      <a:pt x="116" y="258"/>
                    </a:lnTo>
                    <a:lnTo>
                      <a:pt x="112" y="258"/>
                    </a:lnTo>
                    <a:lnTo>
                      <a:pt x="108" y="262"/>
                    </a:lnTo>
                    <a:lnTo>
                      <a:pt x="104" y="262"/>
                    </a:lnTo>
                    <a:lnTo>
                      <a:pt x="100" y="266"/>
                    </a:lnTo>
                    <a:lnTo>
                      <a:pt x="100" y="268"/>
                    </a:lnTo>
                    <a:lnTo>
                      <a:pt x="96" y="268"/>
                    </a:lnTo>
                    <a:lnTo>
                      <a:pt x="92" y="268"/>
                    </a:lnTo>
                    <a:lnTo>
                      <a:pt x="92" y="272"/>
                    </a:lnTo>
                    <a:lnTo>
                      <a:pt x="88" y="272"/>
                    </a:lnTo>
                    <a:lnTo>
                      <a:pt x="88" y="276"/>
                    </a:lnTo>
                    <a:lnTo>
                      <a:pt x="88" y="272"/>
                    </a:lnTo>
                    <a:lnTo>
                      <a:pt x="86" y="272"/>
                    </a:lnTo>
                    <a:lnTo>
                      <a:pt x="86" y="276"/>
                    </a:lnTo>
                    <a:lnTo>
                      <a:pt x="82" y="276"/>
                    </a:lnTo>
                    <a:lnTo>
                      <a:pt x="82" y="280"/>
                    </a:lnTo>
                    <a:lnTo>
                      <a:pt x="78" y="280"/>
                    </a:lnTo>
                    <a:lnTo>
                      <a:pt x="78" y="284"/>
                    </a:lnTo>
                    <a:lnTo>
                      <a:pt x="74" y="284"/>
                    </a:lnTo>
                    <a:lnTo>
                      <a:pt x="74" y="280"/>
                    </a:lnTo>
                    <a:lnTo>
                      <a:pt x="70" y="280"/>
                    </a:lnTo>
                    <a:lnTo>
                      <a:pt x="66" y="280"/>
                    </a:lnTo>
                    <a:lnTo>
                      <a:pt x="62" y="280"/>
                    </a:lnTo>
                    <a:lnTo>
                      <a:pt x="60" y="280"/>
                    </a:lnTo>
                    <a:lnTo>
                      <a:pt x="56" y="280"/>
                    </a:lnTo>
                    <a:lnTo>
                      <a:pt x="52" y="280"/>
                    </a:lnTo>
                    <a:lnTo>
                      <a:pt x="48" y="280"/>
                    </a:lnTo>
                    <a:lnTo>
                      <a:pt x="48" y="276"/>
                    </a:lnTo>
                    <a:lnTo>
                      <a:pt x="48" y="272"/>
                    </a:lnTo>
                    <a:lnTo>
                      <a:pt x="48" y="268"/>
                    </a:lnTo>
                    <a:lnTo>
                      <a:pt x="48" y="266"/>
                    </a:lnTo>
                    <a:lnTo>
                      <a:pt x="48" y="262"/>
                    </a:lnTo>
                    <a:lnTo>
                      <a:pt x="48" y="258"/>
                    </a:lnTo>
                    <a:lnTo>
                      <a:pt x="48" y="254"/>
                    </a:lnTo>
                    <a:lnTo>
                      <a:pt x="44" y="258"/>
                    </a:lnTo>
                    <a:lnTo>
                      <a:pt x="44" y="262"/>
                    </a:lnTo>
                    <a:lnTo>
                      <a:pt x="40" y="262"/>
                    </a:lnTo>
                    <a:lnTo>
                      <a:pt x="36" y="262"/>
                    </a:lnTo>
                    <a:lnTo>
                      <a:pt x="32" y="262"/>
                    </a:lnTo>
                    <a:lnTo>
                      <a:pt x="30" y="262"/>
                    </a:lnTo>
                    <a:lnTo>
                      <a:pt x="26" y="262"/>
                    </a:lnTo>
                    <a:lnTo>
                      <a:pt x="26" y="258"/>
                    </a:lnTo>
                    <a:lnTo>
                      <a:pt x="26" y="254"/>
                    </a:lnTo>
                    <a:lnTo>
                      <a:pt x="22" y="254"/>
                    </a:lnTo>
                    <a:lnTo>
                      <a:pt x="18" y="254"/>
                    </a:lnTo>
                    <a:lnTo>
                      <a:pt x="14" y="254"/>
                    </a:lnTo>
                    <a:lnTo>
                      <a:pt x="10" y="254"/>
                    </a:lnTo>
                    <a:lnTo>
                      <a:pt x="10" y="250"/>
                    </a:lnTo>
                    <a:lnTo>
                      <a:pt x="14" y="250"/>
                    </a:lnTo>
                    <a:lnTo>
                      <a:pt x="14" y="246"/>
                    </a:lnTo>
                    <a:lnTo>
                      <a:pt x="14" y="242"/>
                    </a:lnTo>
                    <a:lnTo>
                      <a:pt x="10" y="242"/>
                    </a:lnTo>
                    <a:lnTo>
                      <a:pt x="10" y="240"/>
                    </a:lnTo>
                    <a:lnTo>
                      <a:pt x="6" y="236"/>
                    </a:lnTo>
                    <a:lnTo>
                      <a:pt x="6" y="232"/>
                    </a:lnTo>
                    <a:lnTo>
                      <a:pt x="6" y="228"/>
                    </a:lnTo>
                    <a:lnTo>
                      <a:pt x="4" y="228"/>
                    </a:lnTo>
                    <a:lnTo>
                      <a:pt x="4" y="224"/>
                    </a:lnTo>
                    <a:lnTo>
                      <a:pt x="0" y="220"/>
                    </a:lnTo>
                    <a:lnTo>
                      <a:pt x="0" y="216"/>
                    </a:lnTo>
                    <a:lnTo>
                      <a:pt x="4" y="216"/>
                    </a:lnTo>
                    <a:lnTo>
                      <a:pt x="4" y="212"/>
                    </a:lnTo>
                    <a:lnTo>
                      <a:pt x="4" y="210"/>
                    </a:lnTo>
                    <a:lnTo>
                      <a:pt x="6" y="206"/>
                    </a:lnTo>
                    <a:lnTo>
                      <a:pt x="10" y="206"/>
                    </a:lnTo>
                    <a:lnTo>
                      <a:pt x="10" y="202"/>
                    </a:lnTo>
                    <a:lnTo>
                      <a:pt x="14" y="202"/>
                    </a:lnTo>
                    <a:lnTo>
                      <a:pt x="10" y="198"/>
                    </a:lnTo>
                    <a:lnTo>
                      <a:pt x="10" y="194"/>
                    </a:lnTo>
                    <a:lnTo>
                      <a:pt x="10" y="190"/>
                    </a:lnTo>
                    <a:lnTo>
                      <a:pt x="14" y="190"/>
                    </a:lnTo>
                    <a:lnTo>
                      <a:pt x="14" y="186"/>
                    </a:lnTo>
                    <a:lnTo>
                      <a:pt x="14" y="184"/>
                    </a:lnTo>
                    <a:lnTo>
                      <a:pt x="14" y="180"/>
                    </a:lnTo>
                    <a:lnTo>
                      <a:pt x="18" y="180"/>
                    </a:lnTo>
                    <a:lnTo>
                      <a:pt x="22" y="176"/>
                    </a:lnTo>
                    <a:lnTo>
                      <a:pt x="22" y="172"/>
                    </a:lnTo>
                    <a:lnTo>
                      <a:pt x="26" y="172"/>
                    </a:lnTo>
                    <a:lnTo>
                      <a:pt x="30" y="172"/>
                    </a:lnTo>
                    <a:lnTo>
                      <a:pt x="30" y="168"/>
                    </a:lnTo>
                    <a:lnTo>
                      <a:pt x="32" y="168"/>
                    </a:lnTo>
                    <a:lnTo>
                      <a:pt x="36" y="168"/>
                    </a:lnTo>
                    <a:lnTo>
                      <a:pt x="40" y="164"/>
                    </a:lnTo>
                    <a:lnTo>
                      <a:pt x="40" y="168"/>
                    </a:lnTo>
                    <a:lnTo>
                      <a:pt x="44" y="168"/>
                    </a:lnTo>
                    <a:lnTo>
                      <a:pt x="44" y="164"/>
                    </a:lnTo>
                    <a:lnTo>
                      <a:pt x="48" y="164"/>
                    </a:lnTo>
                    <a:lnTo>
                      <a:pt x="52" y="164"/>
                    </a:lnTo>
                    <a:lnTo>
                      <a:pt x="52" y="160"/>
                    </a:lnTo>
                    <a:lnTo>
                      <a:pt x="52" y="164"/>
                    </a:lnTo>
                    <a:lnTo>
                      <a:pt x="56" y="164"/>
                    </a:lnTo>
                    <a:lnTo>
                      <a:pt x="60" y="164"/>
                    </a:lnTo>
                    <a:lnTo>
                      <a:pt x="60" y="156"/>
                    </a:lnTo>
                    <a:lnTo>
                      <a:pt x="60" y="150"/>
                    </a:lnTo>
                    <a:lnTo>
                      <a:pt x="62" y="136"/>
                    </a:lnTo>
                    <a:lnTo>
                      <a:pt x="62" y="132"/>
                    </a:lnTo>
                    <a:lnTo>
                      <a:pt x="62" y="124"/>
                    </a:lnTo>
                    <a:lnTo>
                      <a:pt x="62" y="116"/>
                    </a:lnTo>
                    <a:lnTo>
                      <a:pt x="66" y="116"/>
                    </a:lnTo>
                    <a:lnTo>
                      <a:pt x="66" y="114"/>
                    </a:lnTo>
                    <a:lnTo>
                      <a:pt x="66" y="110"/>
                    </a:lnTo>
                    <a:lnTo>
                      <a:pt x="62" y="110"/>
                    </a:lnTo>
                    <a:lnTo>
                      <a:pt x="66" y="110"/>
                    </a:lnTo>
                    <a:lnTo>
                      <a:pt x="62" y="110"/>
                    </a:lnTo>
                    <a:lnTo>
                      <a:pt x="62" y="106"/>
                    </a:lnTo>
                    <a:lnTo>
                      <a:pt x="62" y="102"/>
                    </a:lnTo>
                    <a:lnTo>
                      <a:pt x="60" y="102"/>
                    </a:lnTo>
                    <a:lnTo>
                      <a:pt x="60" y="98"/>
                    </a:lnTo>
                    <a:lnTo>
                      <a:pt x="56" y="94"/>
                    </a:lnTo>
                    <a:lnTo>
                      <a:pt x="56" y="90"/>
                    </a:lnTo>
                    <a:lnTo>
                      <a:pt x="56" y="86"/>
                    </a:lnTo>
                    <a:lnTo>
                      <a:pt x="56" y="84"/>
                    </a:lnTo>
                    <a:lnTo>
                      <a:pt x="60" y="84"/>
                    </a:lnTo>
                    <a:lnTo>
                      <a:pt x="62" y="80"/>
                    </a:lnTo>
                    <a:lnTo>
                      <a:pt x="66" y="80"/>
                    </a:lnTo>
                    <a:lnTo>
                      <a:pt x="66" y="84"/>
                    </a:lnTo>
                    <a:lnTo>
                      <a:pt x="70" y="84"/>
                    </a:lnTo>
                    <a:lnTo>
                      <a:pt x="70" y="80"/>
                    </a:lnTo>
                    <a:lnTo>
                      <a:pt x="66" y="76"/>
                    </a:lnTo>
                    <a:lnTo>
                      <a:pt x="62" y="76"/>
                    </a:lnTo>
                    <a:lnTo>
                      <a:pt x="60" y="76"/>
                    </a:lnTo>
                    <a:lnTo>
                      <a:pt x="60" y="64"/>
                    </a:lnTo>
                    <a:lnTo>
                      <a:pt x="62" y="60"/>
                    </a:lnTo>
                    <a:lnTo>
                      <a:pt x="66" y="64"/>
                    </a:lnTo>
                    <a:lnTo>
                      <a:pt x="70" y="64"/>
                    </a:lnTo>
                    <a:lnTo>
                      <a:pt x="74" y="64"/>
                    </a:lnTo>
                    <a:lnTo>
                      <a:pt x="82" y="64"/>
                    </a:lnTo>
                    <a:lnTo>
                      <a:pt x="82" y="60"/>
                    </a:lnTo>
                    <a:lnTo>
                      <a:pt x="82" y="56"/>
                    </a:lnTo>
                    <a:lnTo>
                      <a:pt x="82" y="60"/>
                    </a:lnTo>
                    <a:lnTo>
                      <a:pt x="86" y="60"/>
                    </a:lnTo>
                    <a:lnTo>
                      <a:pt x="86" y="64"/>
                    </a:lnTo>
                    <a:lnTo>
                      <a:pt x="86" y="60"/>
                    </a:lnTo>
                    <a:lnTo>
                      <a:pt x="88" y="60"/>
                    </a:lnTo>
                    <a:lnTo>
                      <a:pt x="88" y="56"/>
                    </a:lnTo>
                    <a:lnTo>
                      <a:pt x="92" y="56"/>
                    </a:lnTo>
                    <a:lnTo>
                      <a:pt x="96" y="56"/>
                    </a:lnTo>
                    <a:lnTo>
                      <a:pt x="96" y="60"/>
                    </a:lnTo>
                    <a:lnTo>
                      <a:pt x="96" y="64"/>
                    </a:lnTo>
                    <a:lnTo>
                      <a:pt x="100" y="68"/>
                    </a:lnTo>
                    <a:lnTo>
                      <a:pt x="96" y="68"/>
                    </a:lnTo>
                    <a:lnTo>
                      <a:pt x="96" y="72"/>
                    </a:lnTo>
                    <a:lnTo>
                      <a:pt x="100" y="72"/>
                    </a:lnTo>
                    <a:lnTo>
                      <a:pt x="104" y="72"/>
                    </a:lnTo>
                    <a:lnTo>
                      <a:pt x="108" y="80"/>
                    </a:lnTo>
                    <a:lnTo>
                      <a:pt x="112" y="80"/>
                    </a:lnTo>
                    <a:lnTo>
                      <a:pt x="116" y="80"/>
                    </a:lnTo>
                    <a:lnTo>
                      <a:pt x="116" y="76"/>
                    </a:lnTo>
                    <a:lnTo>
                      <a:pt x="118" y="76"/>
                    </a:lnTo>
                    <a:lnTo>
                      <a:pt x="118" y="80"/>
                    </a:lnTo>
                    <a:lnTo>
                      <a:pt x="118" y="84"/>
                    </a:lnTo>
                    <a:lnTo>
                      <a:pt x="118" y="80"/>
                    </a:lnTo>
                    <a:lnTo>
                      <a:pt x="122" y="80"/>
                    </a:lnTo>
                    <a:lnTo>
                      <a:pt x="122" y="76"/>
                    </a:lnTo>
                    <a:lnTo>
                      <a:pt x="126" y="76"/>
                    </a:lnTo>
                    <a:lnTo>
                      <a:pt x="126" y="72"/>
                    </a:lnTo>
                    <a:lnTo>
                      <a:pt x="130" y="72"/>
                    </a:lnTo>
                    <a:lnTo>
                      <a:pt x="132" y="68"/>
                    </a:lnTo>
                    <a:lnTo>
                      <a:pt x="136" y="68"/>
                    </a:lnTo>
                    <a:lnTo>
                      <a:pt x="140" y="64"/>
                    </a:lnTo>
                    <a:lnTo>
                      <a:pt x="140" y="60"/>
                    </a:lnTo>
                    <a:lnTo>
                      <a:pt x="140" y="56"/>
                    </a:lnTo>
                    <a:lnTo>
                      <a:pt x="144" y="56"/>
                    </a:lnTo>
                    <a:lnTo>
                      <a:pt x="148" y="56"/>
                    </a:lnTo>
                    <a:lnTo>
                      <a:pt x="148" y="54"/>
                    </a:lnTo>
                    <a:lnTo>
                      <a:pt x="152" y="54"/>
                    </a:lnTo>
                    <a:lnTo>
                      <a:pt x="152" y="50"/>
                    </a:lnTo>
                    <a:lnTo>
                      <a:pt x="148" y="50"/>
                    </a:lnTo>
                    <a:lnTo>
                      <a:pt x="144" y="50"/>
                    </a:lnTo>
                    <a:lnTo>
                      <a:pt x="140" y="50"/>
                    </a:lnTo>
                    <a:lnTo>
                      <a:pt x="140" y="46"/>
                    </a:lnTo>
                    <a:lnTo>
                      <a:pt x="140" y="42"/>
                    </a:lnTo>
                    <a:lnTo>
                      <a:pt x="140" y="38"/>
                    </a:lnTo>
                    <a:lnTo>
                      <a:pt x="136" y="38"/>
                    </a:lnTo>
                    <a:lnTo>
                      <a:pt x="136" y="34"/>
                    </a:lnTo>
                    <a:lnTo>
                      <a:pt x="136" y="30"/>
                    </a:lnTo>
                    <a:lnTo>
                      <a:pt x="136" y="28"/>
                    </a:lnTo>
                    <a:lnTo>
                      <a:pt x="132" y="28"/>
                    </a:lnTo>
                    <a:lnTo>
                      <a:pt x="132" y="24"/>
                    </a:lnTo>
                    <a:lnTo>
                      <a:pt x="130" y="24"/>
                    </a:lnTo>
                    <a:lnTo>
                      <a:pt x="130" y="20"/>
                    </a:lnTo>
                    <a:lnTo>
                      <a:pt x="132" y="20"/>
                    </a:lnTo>
                    <a:lnTo>
                      <a:pt x="132" y="24"/>
                    </a:lnTo>
                    <a:lnTo>
                      <a:pt x="136" y="20"/>
                    </a:lnTo>
                    <a:lnTo>
                      <a:pt x="136" y="24"/>
                    </a:lnTo>
                    <a:lnTo>
                      <a:pt x="140" y="24"/>
                    </a:lnTo>
                    <a:lnTo>
                      <a:pt x="140" y="28"/>
                    </a:lnTo>
                    <a:lnTo>
                      <a:pt x="140" y="24"/>
                    </a:lnTo>
                    <a:lnTo>
                      <a:pt x="144" y="24"/>
                    </a:lnTo>
                    <a:lnTo>
                      <a:pt x="148" y="24"/>
                    </a:lnTo>
                    <a:lnTo>
                      <a:pt x="148" y="28"/>
                    </a:lnTo>
                    <a:lnTo>
                      <a:pt x="148" y="24"/>
                    </a:lnTo>
                    <a:lnTo>
                      <a:pt x="152" y="24"/>
                    </a:lnTo>
                    <a:lnTo>
                      <a:pt x="152" y="28"/>
                    </a:lnTo>
                    <a:lnTo>
                      <a:pt x="156" y="30"/>
                    </a:lnTo>
                    <a:lnTo>
                      <a:pt x="160" y="30"/>
                    </a:lnTo>
                    <a:lnTo>
                      <a:pt x="160" y="28"/>
                    </a:lnTo>
                    <a:lnTo>
                      <a:pt x="160" y="24"/>
                    </a:lnTo>
                    <a:lnTo>
                      <a:pt x="162" y="24"/>
                    </a:lnTo>
                    <a:lnTo>
                      <a:pt x="162" y="20"/>
                    </a:lnTo>
                    <a:lnTo>
                      <a:pt x="166" y="20"/>
                    </a:lnTo>
                    <a:lnTo>
                      <a:pt x="166" y="24"/>
                    </a:lnTo>
                    <a:lnTo>
                      <a:pt x="170" y="20"/>
                    </a:lnTo>
                    <a:lnTo>
                      <a:pt x="174" y="20"/>
                    </a:lnTo>
                    <a:lnTo>
                      <a:pt x="178" y="20"/>
                    </a:lnTo>
                    <a:lnTo>
                      <a:pt x="178" y="16"/>
                    </a:lnTo>
                    <a:lnTo>
                      <a:pt x="182" y="16"/>
                    </a:lnTo>
                    <a:lnTo>
                      <a:pt x="186" y="16"/>
                    </a:lnTo>
                    <a:lnTo>
                      <a:pt x="186" y="12"/>
                    </a:lnTo>
                    <a:lnTo>
                      <a:pt x="188" y="12"/>
                    </a:lnTo>
                    <a:lnTo>
                      <a:pt x="188" y="8"/>
                    </a:lnTo>
                    <a:lnTo>
                      <a:pt x="188" y="4"/>
                    </a:lnTo>
                    <a:lnTo>
                      <a:pt x="192" y="4"/>
                    </a:lnTo>
                    <a:lnTo>
                      <a:pt x="192" y="0"/>
                    </a:lnTo>
                    <a:lnTo>
                      <a:pt x="196" y="0"/>
                    </a:lnTo>
                    <a:lnTo>
                      <a:pt x="196" y="4"/>
                    </a:lnTo>
                    <a:lnTo>
                      <a:pt x="196" y="8"/>
                    </a:lnTo>
                    <a:lnTo>
                      <a:pt x="196" y="12"/>
                    </a:lnTo>
                    <a:lnTo>
                      <a:pt x="196" y="16"/>
                    </a:lnTo>
                    <a:lnTo>
                      <a:pt x="200" y="16"/>
                    </a:lnTo>
                    <a:lnTo>
                      <a:pt x="204" y="16"/>
                    </a:lnTo>
                    <a:lnTo>
                      <a:pt x="200" y="20"/>
                    </a:lnTo>
                    <a:lnTo>
                      <a:pt x="204" y="24"/>
                    </a:lnTo>
                    <a:lnTo>
                      <a:pt x="204" y="28"/>
                    </a:lnTo>
                    <a:lnTo>
                      <a:pt x="200" y="30"/>
                    </a:lnTo>
                    <a:lnTo>
                      <a:pt x="200" y="34"/>
                    </a:lnTo>
                    <a:lnTo>
                      <a:pt x="200" y="38"/>
                    </a:lnTo>
                    <a:lnTo>
                      <a:pt x="196" y="42"/>
                    </a:lnTo>
                    <a:lnTo>
                      <a:pt x="196" y="46"/>
                    </a:lnTo>
                    <a:lnTo>
                      <a:pt x="196" y="50"/>
                    </a:lnTo>
                    <a:lnTo>
                      <a:pt x="200" y="50"/>
                    </a:lnTo>
                    <a:lnTo>
                      <a:pt x="200" y="54"/>
                    </a:lnTo>
                    <a:lnTo>
                      <a:pt x="200" y="56"/>
                    </a:lnTo>
                    <a:lnTo>
                      <a:pt x="200" y="60"/>
                    </a:lnTo>
                    <a:lnTo>
                      <a:pt x="204" y="60"/>
                    </a:lnTo>
                    <a:lnTo>
                      <a:pt x="204" y="64"/>
                    </a:lnTo>
                    <a:lnTo>
                      <a:pt x="208" y="64"/>
                    </a:lnTo>
                    <a:lnTo>
                      <a:pt x="208" y="68"/>
                    </a:lnTo>
                    <a:lnTo>
                      <a:pt x="212" y="68"/>
                    </a:lnTo>
                    <a:lnTo>
                      <a:pt x="212" y="72"/>
                    </a:lnTo>
                    <a:lnTo>
                      <a:pt x="216" y="72"/>
                    </a:lnTo>
                    <a:lnTo>
                      <a:pt x="218" y="72"/>
                    </a:lnTo>
                    <a:lnTo>
                      <a:pt x="218" y="68"/>
                    </a:lnTo>
                    <a:lnTo>
                      <a:pt x="222" y="64"/>
                    </a:lnTo>
                    <a:lnTo>
                      <a:pt x="222" y="68"/>
                    </a:lnTo>
                    <a:lnTo>
                      <a:pt x="226" y="68"/>
                    </a:lnTo>
                    <a:lnTo>
                      <a:pt x="226" y="64"/>
                    </a:lnTo>
                    <a:lnTo>
                      <a:pt x="230" y="64"/>
                    </a:lnTo>
                    <a:lnTo>
                      <a:pt x="234" y="64"/>
                    </a:lnTo>
                    <a:lnTo>
                      <a:pt x="234" y="60"/>
                    </a:lnTo>
                    <a:lnTo>
                      <a:pt x="234" y="56"/>
                    </a:lnTo>
                    <a:lnTo>
                      <a:pt x="238" y="56"/>
                    </a:lnTo>
                    <a:lnTo>
                      <a:pt x="238" y="60"/>
                    </a:lnTo>
                    <a:lnTo>
                      <a:pt x="238" y="56"/>
                    </a:lnTo>
                    <a:lnTo>
                      <a:pt x="242" y="60"/>
                    </a:lnTo>
                    <a:lnTo>
                      <a:pt x="244" y="60"/>
                    </a:lnTo>
                    <a:lnTo>
                      <a:pt x="248" y="60"/>
                    </a:lnTo>
                    <a:lnTo>
                      <a:pt x="252" y="60"/>
                    </a:lnTo>
                    <a:lnTo>
                      <a:pt x="256" y="60"/>
                    </a:lnTo>
                    <a:lnTo>
                      <a:pt x="256" y="56"/>
                    </a:lnTo>
                    <a:lnTo>
                      <a:pt x="252" y="54"/>
                    </a:lnTo>
                    <a:lnTo>
                      <a:pt x="252" y="50"/>
                    </a:lnTo>
                    <a:lnTo>
                      <a:pt x="256" y="50"/>
                    </a:lnTo>
                    <a:lnTo>
                      <a:pt x="260" y="54"/>
                    </a:lnTo>
                    <a:lnTo>
                      <a:pt x="260" y="50"/>
                    </a:lnTo>
                    <a:lnTo>
                      <a:pt x="268" y="50"/>
                    </a:lnTo>
                    <a:lnTo>
                      <a:pt x="272" y="50"/>
                    </a:lnTo>
                    <a:lnTo>
                      <a:pt x="272" y="54"/>
                    </a:lnTo>
                    <a:lnTo>
                      <a:pt x="274" y="54"/>
                    </a:lnTo>
                    <a:lnTo>
                      <a:pt x="278" y="56"/>
                    </a:lnTo>
                    <a:lnTo>
                      <a:pt x="282" y="56"/>
                    </a:lnTo>
                    <a:lnTo>
                      <a:pt x="282" y="54"/>
                    </a:lnTo>
                    <a:lnTo>
                      <a:pt x="286" y="54"/>
                    </a:lnTo>
                    <a:lnTo>
                      <a:pt x="290" y="54"/>
                    </a:lnTo>
                    <a:lnTo>
                      <a:pt x="294" y="54"/>
                    </a:lnTo>
                    <a:lnTo>
                      <a:pt x="298" y="54"/>
                    </a:lnTo>
                    <a:lnTo>
                      <a:pt x="298" y="56"/>
                    </a:lnTo>
                    <a:lnTo>
                      <a:pt x="298" y="54"/>
                    </a:lnTo>
                    <a:lnTo>
                      <a:pt x="302" y="54"/>
                    </a:lnTo>
                    <a:lnTo>
                      <a:pt x="302" y="50"/>
                    </a:lnTo>
                    <a:lnTo>
                      <a:pt x="304" y="50"/>
                    </a:lnTo>
                    <a:lnTo>
                      <a:pt x="304" y="46"/>
                    </a:lnTo>
                    <a:lnTo>
                      <a:pt x="304" y="42"/>
                    </a:lnTo>
                    <a:lnTo>
                      <a:pt x="304" y="38"/>
                    </a:lnTo>
                    <a:lnTo>
                      <a:pt x="308" y="38"/>
                    </a:lnTo>
                    <a:lnTo>
                      <a:pt x="308" y="34"/>
                    </a:lnTo>
                    <a:lnTo>
                      <a:pt x="312" y="30"/>
                    </a:lnTo>
                    <a:lnTo>
                      <a:pt x="312" y="28"/>
                    </a:lnTo>
                    <a:lnTo>
                      <a:pt x="312" y="24"/>
                    </a:lnTo>
                    <a:lnTo>
                      <a:pt x="316" y="24"/>
                    </a:lnTo>
                    <a:lnTo>
                      <a:pt x="316" y="20"/>
                    </a:lnTo>
                    <a:lnTo>
                      <a:pt x="320" y="24"/>
                    </a:lnTo>
                    <a:lnTo>
                      <a:pt x="316" y="20"/>
                    </a:lnTo>
                    <a:lnTo>
                      <a:pt x="316" y="16"/>
                    </a:lnTo>
                    <a:lnTo>
                      <a:pt x="320" y="20"/>
                    </a:lnTo>
                    <a:lnTo>
                      <a:pt x="324" y="24"/>
                    </a:lnTo>
                    <a:lnTo>
                      <a:pt x="324" y="28"/>
                    </a:lnTo>
                    <a:lnTo>
                      <a:pt x="324" y="30"/>
                    </a:lnTo>
                    <a:lnTo>
                      <a:pt x="324" y="34"/>
                    </a:lnTo>
                    <a:lnTo>
                      <a:pt x="324" y="38"/>
                    </a:lnTo>
                    <a:lnTo>
                      <a:pt x="324" y="42"/>
                    </a:lnTo>
                    <a:lnTo>
                      <a:pt x="328" y="42"/>
                    </a:lnTo>
                    <a:lnTo>
                      <a:pt x="328" y="46"/>
                    </a:lnTo>
                    <a:lnTo>
                      <a:pt x="328" y="50"/>
                    </a:lnTo>
                    <a:lnTo>
                      <a:pt x="330" y="56"/>
                    </a:lnTo>
                    <a:lnTo>
                      <a:pt x="330" y="60"/>
                    </a:lnTo>
                    <a:lnTo>
                      <a:pt x="334" y="60"/>
                    </a:lnTo>
                    <a:lnTo>
                      <a:pt x="338" y="60"/>
                    </a:lnTo>
                    <a:lnTo>
                      <a:pt x="342" y="64"/>
                    </a:lnTo>
                    <a:lnTo>
                      <a:pt x="342" y="68"/>
                    </a:lnTo>
                    <a:lnTo>
                      <a:pt x="338" y="72"/>
                    </a:lnTo>
                    <a:lnTo>
                      <a:pt x="342" y="72"/>
                    </a:lnTo>
                    <a:lnTo>
                      <a:pt x="338" y="72"/>
                    </a:lnTo>
                    <a:lnTo>
                      <a:pt x="338" y="76"/>
                    </a:lnTo>
                    <a:lnTo>
                      <a:pt x="334" y="76"/>
                    </a:lnTo>
                    <a:lnTo>
                      <a:pt x="334" y="80"/>
                    </a:lnTo>
                    <a:lnTo>
                      <a:pt x="330" y="84"/>
                    </a:lnTo>
                    <a:lnTo>
                      <a:pt x="330" y="86"/>
                    </a:lnTo>
                    <a:lnTo>
                      <a:pt x="328" y="90"/>
                    </a:lnTo>
                    <a:lnTo>
                      <a:pt x="324" y="90"/>
                    </a:lnTo>
                    <a:lnTo>
                      <a:pt x="324" y="94"/>
                    </a:lnTo>
                    <a:lnTo>
                      <a:pt x="320" y="94"/>
                    </a:lnTo>
                    <a:lnTo>
                      <a:pt x="320" y="98"/>
                    </a:lnTo>
                    <a:lnTo>
                      <a:pt x="320" y="102"/>
                    </a:lnTo>
                    <a:lnTo>
                      <a:pt x="316" y="102"/>
                    </a:lnTo>
                    <a:lnTo>
                      <a:pt x="316" y="106"/>
                    </a:lnTo>
                    <a:lnTo>
                      <a:pt x="316" y="110"/>
                    </a:lnTo>
                    <a:lnTo>
                      <a:pt x="312" y="114"/>
                    </a:lnTo>
                    <a:lnTo>
                      <a:pt x="312" y="116"/>
                    </a:lnTo>
                    <a:lnTo>
                      <a:pt x="308" y="116"/>
                    </a:lnTo>
                    <a:lnTo>
                      <a:pt x="304" y="116"/>
                    </a:lnTo>
                    <a:lnTo>
                      <a:pt x="304" y="120"/>
                    </a:lnTo>
                    <a:lnTo>
                      <a:pt x="302" y="116"/>
                    </a:lnTo>
                    <a:lnTo>
                      <a:pt x="302" y="120"/>
                    </a:lnTo>
                    <a:lnTo>
                      <a:pt x="304" y="120"/>
                    </a:lnTo>
                    <a:lnTo>
                      <a:pt x="308" y="120"/>
                    </a:lnTo>
                    <a:lnTo>
                      <a:pt x="312" y="120"/>
                    </a:lnTo>
                    <a:lnTo>
                      <a:pt x="312" y="116"/>
                    </a:lnTo>
                    <a:lnTo>
                      <a:pt x="316" y="116"/>
                    </a:lnTo>
                    <a:lnTo>
                      <a:pt x="320" y="116"/>
                    </a:lnTo>
                    <a:lnTo>
                      <a:pt x="324" y="114"/>
                    </a:lnTo>
                    <a:lnTo>
                      <a:pt x="324" y="110"/>
                    </a:lnTo>
                    <a:lnTo>
                      <a:pt x="328" y="110"/>
                    </a:lnTo>
                    <a:lnTo>
                      <a:pt x="328" y="114"/>
                    </a:lnTo>
                    <a:lnTo>
                      <a:pt x="328" y="116"/>
                    </a:lnTo>
                    <a:lnTo>
                      <a:pt x="328" y="120"/>
                    </a:lnTo>
                    <a:lnTo>
                      <a:pt x="330" y="120"/>
                    </a:lnTo>
                    <a:lnTo>
                      <a:pt x="330" y="124"/>
                    </a:lnTo>
                    <a:lnTo>
                      <a:pt x="328" y="124"/>
                    </a:lnTo>
                    <a:lnTo>
                      <a:pt x="324" y="124"/>
                    </a:lnTo>
                    <a:lnTo>
                      <a:pt x="320" y="124"/>
                    </a:lnTo>
                    <a:lnTo>
                      <a:pt x="320" y="120"/>
                    </a:lnTo>
                    <a:lnTo>
                      <a:pt x="320" y="124"/>
                    </a:lnTo>
                    <a:lnTo>
                      <a:pt x="320" y="128"/>
                    </a:lnTo>
                    <a:lnTo>
                      <a:pt x="316" y="128"/>
                    </a:lnTo>
                    <a:lnTo>
                      <a:pt x="320" y="132"/>
                    </a:lnTo>
                    <a:lnTo>
                      <a:pt x="320" y="128"/>
                    </a:lnTo>
                    <a:lnTo>
                      <a:pt x="320" y="124"/>
                    </a:lnTo>
                    <a:lnTo>
                      <a:pt x="324" y="124"/>
                    </a:lnTo>
                    <a:lnTo>
                      <a:pt x="324" y="128"/>
                    </a:lnTo>
                    <a:lnTo>
                      <a:pt x="324" y="132"/>
                    </a:lnTo>
                    <a:lnTo>
                      <a:pt x="324" y="136"/>
                    </a:lnTo>
                    <a:lnTo>
                      <a:pt x="328" y="136"/>
                    </a:lnTo>
                    <a:lnTo>
                      <a:pt x="324" y="132"/>
                    </a:lnTo>
                    <a:lnTo>
                      <a:pt x="328" y="128"/>
                    </a:lnTo>
                    <a:lnTo>
                      <a:pt x="330" y="132"/>
                    </a:lnTo>
                    <a:lnTo>
                      <a:pt x="328" y="128"/>
                    </a:lnTo>
                    <a:lnTo>
                      <a:pt x="328" y="124"/>
                    </a:lnTo>
                    <a:lnTo>
                      <a:pt x="330" y="124"/>
                    </a:lnTo>
                    <a:lnTo>
                      <a:pt x="334" y="124"/>
                    </a:lnTo>
                    <a:lnTo>
                      <a:pt x="330" y="124"/>
                    </a:lnTo>
                    <a:lnTo>
                      <a:pt x="334" y="124"/>
                    </a:lnTo>
                    <a:lnTo>
                      <a:pt x="338" y="124"/>
                    </a:lnTo>
                    <a:lnTo>
                      <a:pt x="342" y="124"/>
                    </a:lnTo>
                    <a:lnTo>
                      <a:pt x="346" y="124"/>
                    </a:lnTo>
                    <a:lnTo>
                      <a:pt x="346" y="120"/>
                    </a:lnTo>
                    <a:lnTo>
                      <a:pt x="350" y="120"/>
                    </a:lnTo>
                    <a:lnTo>
                      <a:pt x="350" y="124"/>
                    </a:lnTo>
                    <a:lnTo>
                      <a:pt x="350" y="128"/>
                    </a:lnTo>
                    <a:lnTo>
                      <a:pt x="346" y="128"/>
                    </a:lnTo>
                    <a:lnTo>
                      <a:pt x="346" y="132"/>
                    </a:lnTo>
                    <a:lnTo>
                      <a:pt x="346" y="136"/>
                    </a:lnTo>
                    <a:lnTo>
                      <a:pt x="346" y="132"/>
                    </a:lnTo>
                    <a:lnTo>
                      <a:pt x="350" y="132"/>
                    </a:lnTo>
                    <a:lnTo>
                      <a:pt x="350" y="128"/>
                    </a:lnTo>
                    <a:lnTo>
                      <a:pt x="350" y="124"/>
                    </a:lnTo>
                    <a:lnTo>
                      <a:pt x="354" y="124"/>
                    </a:lnTo>
                    <a:lnTo>
                      <a:pt x="358" y="120"/>
                    </a:lnTo>
                    <a:lnTo>
                      <a:pt x="358" y="116"/>
                    </a:lnTo>
                    <a:lnTo>
                      <a:pt x="360" y="116"/>
                    </a:lnTo>
                    <a:lnTo>
                      <a:pt x="360" y="120"/>
                    </a:lnTo>
                    <a:lnTo>
                      <a:pt x="360" y="116"/>
                    </a:lnTo>
                    <a:lnTo>
                      <a:pt x="364" y="116"/>
                    </a:lnTo>
                    <a:lnTo>
                      <a:pt x="360" y="116"/>
                    </a:lnTo>
                    <a:lnTo>
                      <a:pt x="360" y="114"/>
                    </a:lnTo>
                    <a:lnTo>
                      <a:pt x="360" y="116"/>
                    </a:lnTo>
                    <a:lnTo>
                      <a:pt x="364" y="116"/>
                    </a:lnTo>
                    <a:lnTo>
                      <a:pt x="364" y="114"/>
                    </a:lnTo>
                    <a:lnTo>
                      <a:pt x="364" y="110"/>
                    </a:lnTo>
                    <a:lnTo>
                      <a:pt x="364" y="106"/>
                    </a:lnTo>
                    <a:lnTo>
                      <a:pt x="368" y="106"/>
                    </a:lnTo>
                    <a:lnTo>
                      <a:pt x="372" y="102"/>
                    </a:lnTo>
                    <a:lnTo>
                      <a:pt x="372" y="106"/>
                    </a:lnTo>
                    <a:lnTo>
                      <a:pt x="372" y="102"/>
                    </a:lnTo>
                    <a:lnTo>
                      <a:pt x="376" y="102"/>
                    </a:lnTo>
                    <a:lnTo>
                      <a:pt x="376" y="106"/>
                    </a:lnTo>
                    <a:lnTo>
                      <a:pt x="376" y="102"/>
                    </a:lnTo>
                    <a:lnTo>
                      <a:pt x="380" y="102"/>
                    </a:lnTo>
                    <a:lnTo>
                      <a:pt x="380" y="106"/>
                    </a:lnTo>
                    <a:lnTo>
                      <a:pt x="384" y="106"/>
                    </a:lnTo>
                    <a:lnTo>
                      <a:pt x="384" y="110"/>
                    </a:lnTo>
                    <a:lnTo>
                      <a:pt x="384" y="106"/>
                    </a:lnTo>
                    <a:lnTo>
                      <a:pt x="386" y="106"/>
                    </a:lnTo>
                    <a:lnTo>
                      <a:pt x="386" y="110"/>
                    </a:lnTo>
                    <a:lnTo>
                      <a:pt x="390" y="110"/>
                    </a:lnTo>
                    <a:lnTo>
                      <a:pt x="394" y="110"/>
                    </a:lnTo>
                    <a:lnTo>
                      <a:pt x="394" y="114"/>
                    </a:lnTo>
                    <a:lnTo>
                      <a:pt x="390" y="114"/>
                    </a:lnTo>
                    <a:lnTo>
                      <a:pt x="394" y="114"/>
                    </a:lnTo>
                    <a:lnTo>
                      <a:pt x="398" y="110"/>
                    </a:lnTo>
                    <a:lnTo>
                      <a:pt x="398" y="114"/>
                    </a:lnTo>
                    <a:lnTo>
                      <a:pt x="402" y="114"/>
                    </a:lnTo>
                    <a:lnTo>
                      <a:pt x="402" y="116"/>
                    </a:lnTo>
                    <a:lnTo>
                      <a:pt x="402" y="114"/>
                    </a:lnTo>
                    <a:lnTo>
                      <a:pt x="406" y="116"/>
                    </a:lnTo>
                    <a:lnTo>
                      <a:pt x="402" y="116"/>
                    </a:lnTo>
                    <a:lnTo>
                      <a:pt x="402" y="120"/>
                    </a:lnTo>
                    <a:lnTo>
                      <a:pt x="406" y="120"/>
                    </a:lnTo>
                    <a:lnTo>
                      <a:pt x="406" y="116"/>
                    </a:lnTo>
                    <a:lnTo>
                      <a:pt x="406" y="120"/>
                    </a:lnTo>
                    <a:lnTo>
                      <a:pt x="406" y="116"/>
                    </a:lnTo>
                    <a:lnTo>
                      <a:pt x="410" y="116"/>
                    </a:lnTo>
                    <a:lnTo>
                      <a:pt x="414" y="116"/>
                    </a:lnTo>
                    <a:lnTo>
                      <a:pt x="414" y="120"/>
                    </a:lnTo>
                    <a:lnTo>
                      <a:pt x="410" y="120"/>
                    </a:lnTo>
                    <a:lnTo>
                      <a:pt x="414" y="120"/>
                    </a:lnTo>
                    <a:lnTo>
                      <a:pt x="414" y="124"/>
                    </a:lnTo>
                    <a:lnTo>
                      <a:pt x="414" y="124"/>
                    </a:lnTo>
                    <a:lnTo>
                      <a:pt x="414" y="124"/>
                    </a:lnTo>
                    <a:close/>
                    <a:moveTo>
                      <a:pt x="358" y="116"/>
                    </a:moveTo>
                    <a:lnTo>
                      <a:pt x="354" y="116"/>
                    </a:lnTo>
                    <a:lnTo>
                      <a:pt x="350" y="120"/>
                    </a:lnTo>
                    <a:lnTo>
                      <a:pt x="346" y="120"/>
                    </a:lnTo>
                    <a:lnTo>
                      <a:pt x="346" y="124"/>
                    </a:lnTo>
                    <a:lnTo>
                      <a:pt x="342" y="120"/>
                    </a:lnTo>
                    <a:lnTo>
                      <a:pt x="342" y="124"/>
                    </a:lnTo>
                    <a:lnTo>
                      <a:pt x="338" y="124"/>
                    </a:lnTo>
                    <a:lnTo>
                      <a:pt x="338" y="120"/>
                    </a:lnTo>
                    <a:lnTo>
                      <a:pt x="338" y="124"/>
                    </a:lnTo>
                    <a:lnTo>
                      <a:pt x="334" y="124"/>
                    </a:lnTo>
                    <a:lnTo>
                      <a:pt x="330" y="124"/>
                    </a:lnTo>
                    <a:lnTo>
                      <a:pt x="330" y="120"/>
                    </a:lnTo>
                    <a:lnTo>
                      <a:pt x="328" y="120"/>
                    </a:lnTo>
                    <a:lnTo>
                      <a:pt x="328" y="116"/>
                    </a:lnTo>
                    <a:lnTo>
                      <a:pt x="328" y="114"/>
                    </a:lnTo>
                    <a:lnTo>
                      <a:pt x="330" y="114"/>
                    </a:lnTo>
                    <a:lnTo>
                      <a:pt x="330" y="110"/>
                    </a:lnTo>
                    <a:lnTo>
                      <a:pt x="330" y="114"/>
                    </a:lnTo>
                    <a:lnTo>
                      <a:pt x="330" y="110"/>
                    </a:lnTo>
                    <a:lnTo>
                      <a:pt x="328" y="110"/>
                    </a:lnTo>
                    <a:lnTo>
                      <a:pt x="328" y="106"/>
                    </a:lnTo>
                    <a:lnTo>
                      <a:pt x="328" y="102"/>
                    </a:lnTo>
                    <a:lnTo>
                      <a:pt x="330" y="102"/>
                    </a:lnTo>
                    <a:lnTo>
                      <a:pt x="330" y="106"/>
                    </a:lnTo>
                    <a:lnTo>
                      <a:pt x="330" y="102"/>
                    </a:lnTo>
                    <a:lnTo>
                      <a:pt x="330" y="98"/>
                    </a:lnTo>
                    <a:lnTo>
                      <a:pt x="330" y="94"/>
                    </a:lnTo>
                    <a:lnTo>
                      <a:pt x="334" y="94"/>
                    </a:lnTo>
                    <a:lnTo>
                      <a:pt x="338" y="94"/>
                    </a:lnTo>
                    <a:lnTo>
                      <a:pt x="342" y="94"/>
                    </a:lnTo>
                    <a:lnTo>
                      <a:pt x="342" y="98"/>
                    </a:lnTo>
                    <a:lnTo>
                      <a:pt x="346" y="98"/>
                    </a:lnTo>
                    <a:lnTo>
                      <a:pt x="350" y="98"/>
                    </a:lnTo>
                    <a:lnTo>
                      <a:pt x="350" y="94"/>
                    </a:lnTo>
                    <a:lnTo>
                      <a:pt x="354" y="94"/>
                    </a:lnTo>
                    <a:lnTo>
                      <a:pt x="358" y="94"/>
                    </a:lnTo>
                    <a:lnTo>
                      <a:pt x="358" y="98"/>
                    </a:lnTo>
                    <a:lnTo>
                      <a:pt x="360" y="98"/>
                    </a:lnTo>
                    <a:lnTo>
                      <a:pt x="360" y="102"/>
                    </a:lnTo>
                    <a:lnTo>
                      <a:pt x="360" y="106"/>
                    </a:lnTo>
                    <a:lnTo>
                      <a:pt x="360" y="110"/>
                    </a:lnTo>
                    <a:lnTo>
                      <a:pt x="358" y="110"/>
                    </a:lnTo>
                    <a:lnTo>
                      <a:pt x="358" y="114"/>
                    </a:lnTo>
                    <a:lnTo>
                      <a:pt x="358" y="116"/>
                    </a:lnTo>
                    <a:lnTo>
                      <a:pt x="358" y="116"/>
                    </a:lnTo>
                    <a:lnTo>
                      <a:pt x="358" y="116"/>
                    </a:lnTo>
                    <a:close/>
                    <a:moveTo>
                      <a:pt x="330" y="56"/>
                    </a:moveTo>
                    <a:lnTo>
                      <a:pt x="330" y="54"/>
                    </a:lnTo>
                    <a:lnTo>
                      <a:pt x="334" y="54"/>
                    </a:lnTo>
                    <a:lnTo>
                      <a:pt x="334" y="56"/>
                    </a:lnTo>
                    <a:lnTo>
                      <a:pt x="330" y="56"/>
                    </a:lnTo>
                    <a:lnTo>
                      <a:pt x="330" y="56"/>
                    </a:lnTo>
                    <a:lnTo>
                      <a:pt x="330" y="56"/>
                    </a:lnTo>
                    <a:close/>
                    <a:moveTo>
                      <a:pt x="334" y="60"/>
                    </a:moveTo>
                    <a:lnTo>
                      <a:pt x="330" y="56"/>
                    </a:lnTo>
                    <a:lnTo>
                      <a:pt x="334" y="56"/>
                    </a:lnTo>
                    <a:lnTo>
                      <a:pt x="334" y="60"/>
                    </a:lnTo>
                    <a:lnTo>
                      <a:pt x="334" y="60"/>
                    </a:lnTo>
                    <a:lnTo>
                      <a:pt x="334" y="60"/>
                    </a:lnTo>
                    <a:close/>
                    <a:moveTo>
                      <a:pt x="338" y="76"/>
                    </a:moveTo>
                    <a:lnTo>
                      <a:pt x="342" y="76"/>
                    </a:lnTo>
                    <a:lnTo>
                      <a:pt x="338" y="76"/>
                    </a:lnTo>
                    <a:lnTo>
                      <a:pt x="338" y="76"/>
                    </a:lnTo>
                    <a:lnTo>
                      <a:pt x="338" y="76"/>
                    </a:lnTo>
                    <a:close/>
                    <a:moveTo>
                      <a:pt x="334" y="80"/>
                    </a:moveTo>
                    <a:lnTo>
                      <a:pt x="334" y="76"/>
                    </a:lnTo>
                    <a:lnTo>
                      <a:pt x="338" y="76"/>
                    </a:lnTo>
                    <a:lnTo>
                      <a:pt x="338" y="80"/>
                    </a:lnTo>
                    <a:lnTo>
                      <a:pt x="338" y="76"/>
                    </a:lnTo>
                    <a:lnTo>
                      <a:pt x="338" y="80"/>
                    </a:lnTo>
                    <a:lnTo>
                      <a:pt x="334" y="80"/>
                    </a:lnTo>
                    <a:lnTo>
                      <a:pt x="334" y="80"/>
                    </a:lnTo>
                    <a:lnTo>
                      <a:pt x="334" y="80"/>
                    </a:lnTo>
                    <a:close/>
                    <a:moveTo>
                      <a:pt x="334" y="86"/>
                    </a:moveTo>
                    <a:lnTo>
                      <a:pt x="334" y="84"/>
                    </a:lnTo>
                    <a:lnTo>
                      <a:pt x="338" y="84"/>
                    </a:lnTo>
                    <a:lnTo>
                      <a:pt x="338" y="86"/>
                    </a:lnTo>
                    <a:lnTo>
                      <a:pt x="334" y="86"/>
                    </a:lnTo>
                    <a:lnTo>
                      <a:pt x="334" y="86"/>
                    </a:lnTo>
                    <a:lnTo>
                      <a:pt x="334" y="86"/>
                    </a:lnTo>
                    <a:close/>
                    <a:moveTo>
                      <a:pt x="334" y="90"/>
                    </a:moveTo>
                    <a:lnTo>
                      <a:pt x="330" y="90"/>
                    </a:lnTo>
                    <a:lnTo>
                      <a:pt x="330" y="86"/>
                    </a:lnTo>
                    <a:lnTo>
                      <a:pt x="334" y="86"/>
                    </a:lnTo>
                    <a:lnTo>
                      <a:pt x="334" y="84"/>
                    </a:lnTo>
                    <a:lnTo>
                      <a:pt x="334" y="86"/>
                    </a:lnTo>
                    <a:lnTo>
                      <a:pt x="334" y="90"/>
                    </a:lnTo>
                    <a:lnTo>
                      <a:pt x="334" y="90"/>
                    </a:lnTo>
                    <a:lnTo>
                      <a:pt x="334" y="90"/>
                    </a:lnTo>
                    <a:close/>
                    <a:moveTo>
                      <a:pt x="338" y="90"/>
                    </a:moveTo>
                    <a:lnTo>
                      <a:pt x="334" y="90"/>
                    </a:lnTo>
                    <a:lnTo>
                      <a:pt x="338" y="90"/>
                    </a:lnTo>
                    <a:lnTo>
                      <a:pt x="338" y="86"/>
                    </a:lnTo>
                    <a:lnTo>
                      <a:pt x="342" y="86"/>
                    </a:lnTo>
                    <a:lnTo>
                      <a:pt x="346" y="86"/>
                    </a:lnTo>
                    <a:lnTo>
                      <a:pt x="346" y="90"/>
                    </a:lnTo>
                    <a:lnTo>
                      <a:pt x="342" y="90"/>
                    </a:lnTo>
                    <a:lnTo>
                      <a:pt x="342" y="94"/>
                    </a:lnTo>
                    <a:lnTo>
                      <a:pt x="338" y="94"/>
                    </a:lnTo>
                    <a:lnTo>
                      <a:pt x="338" y="90"/>
                    </a:lnTo>
                    <a:lnTo>
                      <a:pt x="338" y="90"/>
                    </a:lnTo>
                    <a:lnTo>
                      <a:pt x="338" y="90"/>
                    </a:lnTo>
                    <a:close/>
                    <a:moveTo>
                      <a:pt x="330" y="94"/>
                    </a:moveTo>
                    <a:lnTo>
                      <a:pt x="330" y="90"/>
                    </a:lnTo>
                    <a:lnTo>
                      <a:pt x="334" y="90"/>
                    </a:lnTo>
                    <a:lnTo>
                      <a:pt x="334" y="94"/>
                    </a:lnTo>
                    <a:lnTo>
                      <a:pt x="330" y="94"/>
                    </a:lnTo>
                    <a:lnTo>
                      <a:pt x="330" y="94"/>
                    </a:lnTo>
                    <a:lnTo>
                      <a:pt x="330" y="94"/>
                    </a:lnTo>
                    <a:close/>
                    <a:moveTo>
                      <a:pt x="342" y="90"/>
                    </a:moveTo>
                    <a:lnTo>
                      <a:pt x="346" y="90"/>
                    </a:lnTo>
                    <a:lnTo>
                      <a:pt x="350" y="90"/>
                    </a:lnTo>
                    <a:lnTo>
                      <a:pt x="350" y="94"/>
                    </a:lnTo>
                    <a:lnTo>
                      <a:pt x="346" y="94"/>
                    </a:lnTo>
                    <a:lnTo>
                      <a:pt x="342" y="94"/>
                    </a:lnTo>
                    <a:lnTo>
                      <a:pt x="342" y="90"/>
                    </a:lnTo>
                    <a:lnTo>
                      <a:pt x="342" y="90"/>
                    </a:lnTo>
                    <a:lnTo>
                      <a:pt x="342" y="90"/>
                    </a:lnTo>
                    <a:close/>
                    <a:moveTo>
                      <a:pt x="328" y="90"/>
                    </a:moveTo>
                    <a:lnTo>
                      <a:pt x="330" y="90"/>
                    </a:lnTo>
                    <a:lnTo>
                      <a:pt x="328" y="90"/>
                    </a:lnTo>
                    <a:lnTo>
                      <a:pt x="328" y="94"/>
                    </a:lnTo>
                    <a:lnTo>
                      <a:pt x="328" y="90"/>
                    </a:lnTo>
                    <a:lnTo>
                      <a:pt x="328" y="90"/>
                    </a:lnTo>
                    <a:lnTo>
                      <a:pt x="328" y="90"/>
                    </a:lnTo>
                    <a:close/>
                    <a:moveTo>
                      <a:pt x="328" y="98"/>
                    </a:moveTo>
                    <a:lnTo>
                      <a:pt x="324" y="98"/>
                    </a:lnTo>
                    <a:lnTo>
                      <a:pt x="324" y="94"/>
                    </a:lnTo>
                    <a:lnTo>
                      <a:pt x="328" y="94"/>
                    </a:lnTo>
                    <a:lnTo>
                      <a:pt x="330" y="94"/>
                    </a:lnTo>
                    <a:lnTo>
                      <a:pt x="328" y="94"/>
                    </a:lnTo>
                    <a:lnTo>
                      <a:pt x="328" y="98"/>
                    </a:lnTo>
                    <a:lnTo>
                      <a:pt x="328" y="98"/>
                    </a:lnTo>
                    <a:lnTo>
                      <a:pt x="328" y="98"/>
                    </a:lnTo>
                    <a:close/>
                    <a:moveTo>
                      <a:pt x="320" y="102"/>
                    </a:moveTo>
                    <a:lnTo>
                      <a:pt x="320" y="98"/>
                    </a:lnTo>
                    <a:lnTo>
                      <a:pt x="324" y="98"/>
                    </a:lnTo>
                    <a:lnTo>
                      <a:pt x="324" y="94"/>
                    </a:lnTo>
                    <a:lnTo>
                      <a:pt x="324" y="98"/>
                    </a:lnTo>
                    <a:lnTo>
                      <a:pt x="320" y="102"/>
                    </a:lnTo>
                    <a:lnTo>
                      <a:pt x="320" y="102"/>
                    </a:lnTo>
                    <a:lnTo>
                      <a:pt x="320" y="102"/>
                    </a:lnTo>
                    <a:close/>
                    <a:moveTo>
                      <a:pt x="324" y="102"/>
                    </a:moveTo>
                    <a:lnTo>
                      <a:pt x="324" y="98"/>
                    </a:lnTo>
                    <a:lnTo>
                      <a:pt x="328" y="98"/>
                    </a:lnTo>
                    <a:lnTo>
                      <a:pt x="324" y="98"/>
                    </a:lnTo>
                    <a:lnTo>
                      <a:pt x="324" y="102"/>
                    </a:lnTo>
                    <a:lnTo>
                      <a:pt x="324" y="102"/>
                    </a:lnTo>
                    <a:lnTo>
                      <a:pt x="324" y="102"/>
                    </a:lnTo>
                    <a:close/>
                    <a:moveTo>
                      <a:pt x="328" y="102"/>
                    </a:moveTo>
                    <a:lnTo>
                      <a:pt x="328" y="98"/>
                    </a:lnTo>
                    <a:lnTo>
                      <a:pt x="328" y="102"/>
                    </a:lnTo>
                    <a:lnTo>
                      <a:pt x="328" y="102"/>
                    </a:lnTo>
                    <a:lnTo>
                      <a:pt x="328" y="102"/>
                    </a:lnTo>
                    <a:close/>
                    <a:moveTo>
                      <a:pt x="324" y="102"/>
                    </a:moveTo>
                    <a:lnTo>
                      <a:pt x="324" y="98"/>
                    </a:lnTo>
                    <a:lnTo>
                      <a:pt x="328" y="98"/>
                    </a:lnTo>
                    <a:lnTo>
                      <a:pt x="328" y="102"/>
                    </a:lnTo>
                    <a:lnTo>
                      <a:pt x="324" y="102"/>
                    </a:lnTo>
                    <a:lnTo>
                      <a:pt x="324" y="102"/>
                    </a:lnTo>
                    <a:lnTo>
                      <a:pt x="324" y="102"/>
                    </a:lnTo>
                    <a:close/>
                    <a:moveTo>
                      <a:pt x="324" y="110"/>
                    </a:moveTo>
                    <a:lnTo>
                      <a:pt x="324" y="106"/>
                    </a:lnTo>
                    <a:lnTo>
                      <a:pt x="328" y="102"/>
                    </a:lnTo>
                    <a:lnTo>
                      <a:pt x="328" y="106"/>
                    </a:lnTo>
                    <a:lnTo>
                      <a:pt x="324" y="106"/>
                    </a:lnTo>
                    <a:lnTo>
                      <a:pt x="324" y="110"/>
                    </a:lnTo>
                    <a:lnTo>
                      <a:pt x="324" y="110"/>
                    </a:lnTo>
                    <a:lnTo>
                      <a:pt x="324" y="110"/>
                    </a:lnTo>
                    <a:close/>
                    <a:moveTo>
                      <a:pt x="320" y="114"/>
                    </a:moveTo>
                    <a:lnTo>
                      <a:pt x="320" y="110"/>
                    </a:lnTo>
                    <a:lnTo>
                      <a:pt x="324" y="110"/>
                    </a:lnTo>
                    <a:lnTo>
                      <a:pt x="324" y="106"/>
                    </a:lnTo>
                    <a:lnTo>
                      <a:pt x="324" y="110"/>
                    </a:lnTo>
                    <a:lnTo>
                      <a:pt x="324" y="114"/>
                    </a:lnTo>
                    <a:lnTo>
                      <a:pt x="320" y="114"/>
                    </a:lnTo>
                    <a:lnTo>
                      <a:pt x="320" y="114"/>
                    </a:lnTo>
                    <a:lnTo>
                      <a:pt x="320" y="114"/>
                    </a:lnTo>
                    <a:close/>
                    <a:moveTo>
                      <a:pt x="328" y="106"/>
                    </a:moveTo>
                    <a:lnTo>
                      <a:pt x="328" y="110"/>
                    </a:lnTo>
                    <a:lnTo>
                      <a:pt x="324" y="110"/>
                    </a:lnTo>
                    <a:lnTo>
                      <a:pt x="324" y="114"/>
                    </a:lnTo>
                    <a:lnTo>
                      <a:pt x="324" y="110"/>
                    </a:lnTo>
                    <a:lnTo>
                      <a:pt x="324" y="106"/>
                    </a:lnTo>
                    <a:lnTo>
                      <a:pt x="328" y="106"/>
                    </a:lnTo>
                    <a:lnTo>
                      <a:pt x="328" y="106"/>
                    </a:lnTo>
                    <a:lnTo>
                      <a:pt x="328" y="106"/>
                    </a:lnTo>
                    <a:close/>
                    <a:moveTo>
                      <a:pt x="386" y="110"/>
                    </a:moveTo>
                    <a:lnTo>
                      <a:pt x="390" y="110"/>
                    </a:lnTo>
                    <a:lnTo>
                      <a:pt x="386" y="110"/>
                    </a:lnTo>
                    <a:lnTo>
                      <a:pt x="386" y="110"/>
                    </a:lnTo>
                    <a:lnTo>
                      <a:pt x="386" y="110"/>
                    </a:lnTo>
                    <a:close/>
                    <a:moveTo>
                      <a:pt x="364" y="114"/>
                    </a:moveTo>
                    <a:lnTo>
                      <a:pt x="360" y="114"/>
                    </a:lnTo>
                    <a:lnTo>
                      <a:pt x="360" y="110"/>
                    </a:lnTo>
                    <a:lnTo>
                      <a:pt x="364" y="110"/>
                    </a:lnTo>
                    <a:lnTo>
                      <a:pt x="364" y="114"/>
                    </a:lnTo>
                    <a:lnTo>
                      <a:pt x="364" y="114"/>
                    </a:lnTo>
                    <a:lnTo>
                      <a:pt x="364" y="114"/>
                    </a:lnTo>
                    <a:close/>
                    <a:moveTo>
                      <a:pt x="402" y="116"/>
                    </a:moveTo>
                    <a:lnTo>
                      <a:pt x="402" y="114"/>
                    </a:lnTo>
                    <a:lnTo>
                      <a:pt x="402" y="116"/>
                    </a:lnTo>
                    <a:lnTo>
                      <a:pt x="402" y="116"/>
                    </a:lnTo>
                    <a:lnTo>
                      <a:pt x="402" y="116"/>
                    </a:lnTo>
                    <a:close/>
                    <a:moveTo>
                      <a:pt x="410" y="116"/>
                    </a:moveTo>
                    <a:lnTo>
                      <a:pt x="410" y="114"/>
                    </a:lnTo>
                    <a:lnTo>
                      <a:pt x="414" y="114"/>
                    </a:lnTo>
                    <a:lnTo>
                      <a:pt x="414" y="116"/>
                    </a:lnTo>
                    <a:lnTo>
                      <a:pt x="410" y="116"/>
                    </a:lnTo>
                    <a:lnTo>
                      <a:pt x="410" y="116"/>
                    </a:lnTo>
                    <a:lnTo>
                      <a:pt x="410" y="116"/>
                    </a:lnTo>
                    <a:close/>
                    <a:moveTo>
                      <a:pt x="304" y="116"/>
                    </a:moveTo>
                    <a:lnTo>
                      <a:pt x="308" y="116"/>
                    </a:lnTo>
                    <a:lnTo>
                      <a:pt x="304" y="116"/>
                    </a:lnTo>
                    <a:lnTo>
                      <a:pt x="304" y="116"/>
                    </a:lnTo>
                    <a:lnTo>
                      <a:pt x="304" y="116"/>
                    </a:lnTo>
                    <a:close/>
                    <a:moveTo>
                      <a:pt x="308" y="120"/>
                    </a:moveTo>
                    <a:lnTo>
                      <a:pt x="308" y="116"/>
                    </a:lnTo>
                    <a:lnTo>
                      <a:pt x="312" y="116"/>
                    </a:lnTo>
                    <a:lnTo>
                      <a:pt x="312" y="120"/>
                    </a:lnTo>
                    <a:lnTo>
                      <a:pt x="308" y="120"/>
                    </a:lnTo>
                    <a:lnTo>
                      <a:pt x="308" y="120"/>
                    </a:lnTo>
                    <a:lnTo>
                      <a:pt x="308" y="120"/>
                    </a:lnTo>
                    <a:close/>
                    <a:moveTo>
                      <a:pt x="414" y="120"/>
                    </a:moveTo>
                    <a:lnTo>
                      <a:pt x="416" y="120"/>
                    </a:lnTo>
                    <a:lnTo>
                      <a:pt x="414" y="120"/>
                    </a:lnTo>
                    <a:lnTo>
                      <a:pt x="414" y="120"/>
                    </a:lnTo>
                    <a:lnTo>
                      <a:pt x="414" y="120"/>
                    </a:lnTo>
                    <a:close/>
                    <a:moveTo>
                      <a:pt x="354" y="124"/>
                    </a:moveTo>
                    <a:lnTo>
                      <a:pt x="354" y="120"/>
                    </a:lnTo>
                    <a:lnTo>
                      <a:pt x="354" y="124"/>
                    </a:lnTo>
                    <a:lnTo>
                      <a:pt x="354" y="124"/>
                    </a:lnTo>
                    <a:lnTo>
                      <a:pt x="354" y="124"/>
                    </a:lnTo>
                    <a:close/>
                    <a:moveTo>
                      <a:pt x="354" y="124"/>
                    </a:moveTo>
                    <a:lnTo>
                      <a:pt x="350" y="124"/>
                    </a:lnTo>
                    <a:lnTo>
                      <a:pt x="354" y="124"/>
                    </a:lnTo>
                    <a:lnTo>
                      <a:pt x="354" y="120"/>
                    </a:lnTo>
                    <a:lnTo>
                      <a:pt x="354" y="124"/>
                    </a:lnTo>
                    <a:lnTo>
                      <a:pt x="354" y="124"/>
                    </a:lnTo>
                    <a:lnTo>
                      <a:pt x="354" y="124"/>
                    </a:lnTo>
                    <a:close/>
                    <a:moveTo>
                      <a:pt x="328" y="128"/>
                    </a:moveTo>
                    <a:lnTo>
                      <a:pt x="328" y="124"/>
                    </a:lnTo>
                    <a:lnTo>
                      <a:pt x="328" y="128"/>
                    </a:lnTo>
                    <a:lnTo>
                      <a:pt x="324" y="128"/>
                    </a:lnTo>
                    <a:lnTo>
                      <a:pt x="324" y="124"/>
                    </a:lnTo>
                    <a:lnTo>
                      <a:pt x="328" y="124"/>
                    </a:lnTo>
                    <a:lnTo>
                      <a:pt x="328" y="128"/>
                    </a:lnTo>
                    <a:lnTo>
                      <a:pt x="328" y="128"/>
                    </a:lnTo>
                    <a:lnTo>
                      <a:pt x="328" y="128"/>
                    </a:lnTo>
                    <a:close/>
                    <a:moveTo>
                      <a:pt x="416" y="146"/>
                    </a:moveTo>
                    <a:lnTo>
                      <a:pt x="416" y="142"/>
                    </a:lnTo>
                    <a:lnTo>
                      <a:pt x="416" y="140"/>
                    </a:lnTo>
                    <a:lnTo>
                      <a:pt x="416" y="142"/>
                    </a:lnTo>
                    <a:lnTo>
                      <a:pt x="416" y="146"/>
                    </a:lnTo>
                    <a:lnTo>
                      <a:pt x="416" y="146"/>
                    </a:lnTo>
                    <a:lnTo>
                      <a:pt x="416" y="146"/>
                    </a:lnTo>
                    <a:close/>
                    <a:moveTo>
                      <a:pt x="498" y="318"/>
                    </a:moveTo>
                    <a:lnTo>
                      <a:pt x="498" y="314"/>
                    </a:lnTo>
                    <a:lnTo>
                      <a:pt x="502" y="314"/>
                    </a:lnTo>
                    <a:lnTo>
                      <a:pt x="498" y="314"/>
                    </a:lnTo>
                    <a:lnTo>
                      <a:pt x="498" y="318"/>
                    </a:lnTo>
                    <a:lnTo>
                      <a:pt x="498" y="318"/>
                    </a:lnTo>
                    <a:lnTo>
                      <a:pt x="498" y="318"/>
                    </a:lnTo>
                    <a:close/>
                    <a:moveTo>
                      <a:pt x="494" y="326"/>
                    </a:moveTo>
                    <a:lnTo>
                      <a:pt x="494" y="322"/>
                    </a:lnTo>
                    <a:lnTo>
                      <a:pt x="494" y="326"/>
                    </a:lnTo>
                    <a:lnTo>
                      <a:pt x="494" y="326"/>
                    </a:lnTo>
                    <a:lnTo>
                      <a:pt x="494" y="326"/>
                    </a:lnTo>
                    <a:close/>
                    <a:moveTo>
                      <a:pt x="360" y="552"/>
                    </a:moveTo>
                    <a:lnTo>
                      <a:pt x="358" y="552"/>
                    </a:lnTo>
                    <a:lnTo>
                      <a:pt x="358" y="550"/>
                    </a:lnTo>
                    <a:lnTo>
                      <a:pt x="360" y="546"/>
                    </a:lnTo>
                    <a:lnTo>
                      <a:pt x="360" y="550"/>
                    </a:lnTo>
                    <a:lnTo>
                      <a:pt x="360" y="552"/>
                    </a:lnTo>
                    <a:lnTo>
                      <a:pt x="360" y="552"/>
                    </a:lnTo>
                    <a:lnTo>
                      <a:pt x="360" y="552"/>
                    </a:lnTo>
                    <a:close/>
                    <a:moveTo>
                      <a:pt x="360" y="578"/>
                    </a:moveTo>
                    <a:lnTo>
                      <a:pt x="360" y="574"/>
                    </a:lnTo>
                    <a:lnTo>
                      <a:pt x="360" y="570"/>
                    </a:lnTo>
                    <a:lnTo>
                      <a:pt x="360" y="566"/>
                    </a:lnTo>
                    <a:lnTo>
                      <a:pt x="360" y="570"/>
                    </a:lnTo>
                    <a:lnTo>
                      <a:pt x="360" y="574"/>
                    </a:lnTo>
                    <a:lnTo>
                      <a:pt x="360" y="578"/>
                    </a:lnTo>
                    <a:lnTo>
                      <a:pt x="360" y="578"/>
                    </a:lnTo>
                    <a:lnTo>
                      <a:pt x="360" y="578"/>
                    </a:lnTo>
                    <a:close/>
                    <a:moveTo>
                      <a:pt x="312" y="116"/>
                    </a:moveTo>
                    <a:lnTo>
                      <a:pt x="312" y="114"/>
                    </a:lnTo>
                    <a:lnTo>
                      <a:pt x="316" y="114"/>
                    </a:lnTo>
                    <a:lnTo>
                      <a:pt x="316" y="110"/>
                    </a:lnTo>
                    <a:lnTo>
                      <a:pt x="316" y="106"/>
                    </a:lnTo>
                    <a:lnTo>
                      <a:pt x="316" y="102"/>
                    </a:lnTo>
                    <a:lnTo>
                      <a:pt x="320" y="102"/>
                    </a:lnTo>
                    <a:lnTo>
                      <a:pt x="324" y="102"/>
                    </a:lnTo>
                    <a:lnTo>
                      <a:pt x="324" y="106"/>
                    </a:lnTo>
                    <a:lnTo>
                      <a:pt x="324" y="110"/>
                    </a:lnTo>
                    <a:lnTo>
                      <a:pt x="320" y="110"/>
                    </a:lnTo>
                    <a:lnTo>
                      <a:pt x="320" y="114"/>
                    </a:lnTo>
                    <a:lnTo>
                      <a:pt x="316" y="114"/>
                    </a:lnTo>
                    <a:lnTo>
                      <a:pt x="316" y="116"/>
                    </a:lnTo>
                    <a:lnTo>
                      <a:pt x="312" y="116"/>
                    </a:lnTo>
                    <a:lnTo>
                      <a:pt x="312" y="116"/>
                    </a:lnTo>
                    <a:lnTo>
                      <a:pt x="312" y="116"/>
                    </a:lnTo>
                    <a:close/>
                    <a:moveTo>
                      <a:pt x="420" y="494"/>
                    </a:moveTo>
                    <a:lnTo>
                      <a:pt x="424" y="494"/>
                    </a:lnTo>
                    <a:lnTo>
                      <a:pt x="420" y="494"/>
                    </a:lnTo>
                    <a:lnTo>
                      <a:pt x="420" y="494"/>
                    </a:lnTo>
                    <a:lnTo>
                      <a:pt x="420" y="494"/>
                    </a:lnTo>
                    <a:close/>
                    <a:moveTo>
                      <a:pt x="406" y="508"/>
                    </a:moveTo>
                    <a:lnTo>
                      <a:pt x="406" y="504"/>
                    </a:lnTo>
                    <a:lnTo>
                      <a:pt x="406" y="508"/>
                    </a:lnTo>
                    <a:lnTo>
                      <a:pt x="406" y="508"/>
                    </a:lnTo>
                    <a:lnTo>
                      <a:pt x="406" y="50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B70"/>
                  </a:solidFill>
                  <a:effectLst/>
                  <a:uLnTx/>
                  <a:uFillTx/>
                  <a:latin typeface="Open Sans" panose="020B0606030504020204"/>
                  <a:ea typeface="+mn-ea"/>
                  <a:cs typeface="+mn-cs"/>
                </a:endParaRPr>
              </a:p>
            </p:txBody>
          </p:sp>
          <p:sp>
            <p:nvSpPr>
              <p:cNvPr id="641" name="Freeform 181">
                <a:extLst>
                  <a:ext uri="{FF2B5EF4-FFF2-40B4-BE49-F238E27FC236}">
                    <a16:creationId xmlns:a16="http://schemas.microsoft.com/office/drawing/2014/main" id="{63704D3B-CD2A-42C1-87AC-5AFFC6D16B87}"/>
                  </a:ext>
                </a:extLst>
              </p:cNvPr>
              <p:cNvSpPr>
                <a:spLocks noEditPoints="1"/>
              </p:cNvSpPr>
              <p:nvPr/>
            </p:nvSpPr>
            <p:spPr bwMode="auto">
              <a:xfrm>
                <a:off x="4121098" y="4218038"/>
                <a:ext cx="334411" cy="562617"/>
              </a:xfrm>
              <a:custGeom>
                <a:avLst/>
                <a:gdLst>
                  <a:gd name="T0" fmla="*/ 68 w 172"/>
                  <a:gd name="T1" fmla="*/ 30 h 286"/>
                  <a:gd name="T2" fmla="*/ 82 w 172"/>
                  <a:gd name="T3" fmla="*/ 22 h 286"/>
                  <a:gd name="T4" fmla="*/ 98 w 172"/>
                  <a:gd name="T5" fmla="*/ 8 h 286"/>
                  <a:gd name="T6" fmla="*/ 104 w 172"/>
                  <a:gd name="T7" fmla="*/ 0 h 286"/>
                  <a:gd name="T8" fmla="*/ 104 w 172"/>
                  <a:gd name="T9" fmla="*/ 12 h 286"/>
                  <a:gd name="T10" fmla="*/ 94 w 172"/>
                  <a:gd name="T11" fmla="*/ 26 h 286"/>
                  <a:gd name="T12" fmla="*/ 86 w 172"/>
                  <a:gd name="T13" fmla="*/ 44 h 286"/>
                  <a:gd name="T14" fmla="*/ 86 w 172"/>
                  <a:gd name="T15" fmla="*/ 60 h 286"/>
                  <a:gd name="T16" fmla="*/ 98 w 172"/>
                  <a:gd name="T17" fmla="*/ 74 h 286"/>
                  <a:gd name="T18" fmla="*/ 98 w 172"/>
                  <a:gd name="T19" fmla="*/ 90 h 286"/>
                  <a:gd name="T20" fmla="*/ 112 w 172"/>
                  <a:gd name="T21" fmla="*/ 96 h 286"/>
                  <a:gd name="T22" fmla="*/ 128 w 172"/>
                  <a:gd name="T23" fmla="*/ 96 h 286"/>
                  <a:gd name="T24" fmla="*/ 142 w 172"/>
                  <a:gd name="T25" fmla="*/ 108 h 286"/>
                  <a:gd name="T26" fmla="*/ 164 w 172"/>
                  <a:gd name="T27" fmla="*/ 108 h 286"/>
                  <a:gd name="T28" fmla="*/ 160 w 172"/>
                  <a:gd name="T29" fmla="*/ 130 h 286"/>
                  <a:gd name="T30" fmla="*/ 164 w 172"/>
                  <a:gd name="T31" fmla="*/ 150 h 286"/>
                  <a:gd name="T32" fmla="*/ 160 w 172"/>
                  <a:gd name="T33" fmla="*/ 164 h 286"/>
                  <a:gd name="T34" fmla="*/ 172 w 172"/>
                  <a:gd name="T35" fmla="*/ 186 h 286"/>
                  <a:gd name="T36" fmla="*/ 168 w 172"/>
                  <a:gd name="T37" fmla="*/ 186 h 286"/>
                  <a:gd name="T38" fmla="*/ 158 w 172"/>
                  <a:gd name="T39" fmla="*/ 182 h 286"/>
                  <a:gd name="T40" fmla="*/ 154 w 172"/>
                  <a:gd name="T41" fmla="*/ 186 h 286"/>
                  <a:gd name="T42" fmla="*/ 132 w 172"/>
                  <a:gd name="T43" fmla="*/ 198 h 286"/>
                  <a:gd name="T44" fmla="*/ 138 w 172"/>
                  <a:gd name="T45" fmla="*/ 202 h 286"/>
                  <a:gd name="T46" fmla="*/ 128 w 172"/>
                  <a:gd name="T47" fmla="*/ 216 h 286"/>
                  <a:gd name="T48" fmla="*/ 138 w 172"/>
                  <a:gd name="T49" fmla="*/ 232 h 286"/>
                  <a:gd name="T50" fmla="*/ 134 w 172"/>
                  <a:gd name="T51" fmla="*/ 246 h 286"/>
                  <a:gd name="T52" fmla="*/ 128 w 172"/>
                  <a:gd name="T53" fmla="*/ 286 h 286"/>
                  <a:gd name="T54" fmla="*/ 128 w 172"/>
                  <a:gd name="T55" fmla="*/ 260 h 286"/>
                  <a:gd name="T56" fmla="*/ 112 w 172"/>
                  <a:gd name="T57" fmla="*/ 254 h 286"/>
                  <a:gd name="T58" fmla="*/ 98 w 172"/>
                  <a:gd name="T59" fmla="*/ 258 h 286"/>
                  <a:gd name="T60" fmla="*/ 86 w 172"/>
                  <a:gd name="T61" fmla="*/ 254 h 286"/>
                  <a:gd name="T62" fmla="*/ 78 w 172"/>
                  <a:gd name="T63" fmla="*/ 246 h 286"/>
                  <a:gd name="T64" fmla="*/ 68 w 172"/>
                  <a:gd name="T65" fmla="*/ 228 h 286"/>
                  <a:gd name="T66" fmla="*/ 60 w 172"/>
                  <a:gd name="T67" fmla="*/ 216 h 286"/>
                  <a:gd name="T68" fmla="*/ 46 w 172"/>
                  <a:gd name="T69" fmla="*/ 208 h 286"/>
                  <a:gd name="T70" fmla="*/ 22 w 172"/>
                  <a:gd name="T71" fmla="*/ 208 h 286"/>
                  <a:gd name="T72" fmla="*/ 12 w 172"/>
                  <a:gd name="T73" fmla="*/ 198 h 286"/>
                  <a:gd name="T74" fmla="*/ 0 w 172"/>
                  <a:gd name="T75" fmla="*/ 182 h 286"/>
                  <a:gd name="T76" fmla="*/ 8 w 172"/>
                  <a:gd name="T77" fmla="*/ 176 h 286"/>
                  <a:gd name="T78" fmla="*/ 16 w 172"/>
                  <a:gd name="T79" fmla="*/ 168 h 286"/>
                  <a:gd name="T80" fmla="*/ 22 w 172"/>
                  <a:gd name="T81" fmla="*/ 160 h 286"/>
                  <a:gd name="T82" fmla="*/ 26 w 172"/>
                  <a:gd name="T83" fmla="*/ 146 h 286"/>
                  <a:gd name="T84" fmla="*/ 22 w 172"/>
                  <a:gd name="T85" fmla="*/ 142 h 286"/>
                  <a:gd name="T86" fmla="*/ 22 w 172"/>
                  <a:gd name="T87" fmla="*/ 126 h 286"/>
                  <a:gd name="T88" fmla="*/ 22 w 172"/>
                  <a:gd name="T89" fmla="*/ 112 h 286"/>
                  <a:gd name="T90" fmla="*/ 18 w 172"/>
                  <a:gd name="T91" fmla="*/ 94 h 286"/>
                  <a:gd name="T92" fmla="*/ 26 w 172"/>
                  <a:gd name="T93" fmla="*/ 82 h 286"/>
                  <a:gd name="T94" fmla="*/ 22 w 172"/>
                  <a:gd name="T95" fmla="*/ 68 h 286"/>
                  <a:gd name="T96" fmla="*/ 34 w 172"/>
                  <a:gd name="T97" fmla="*/ 74 h 286"/>
                  <a:gd name="T98" fmla="*/ 38 w 172"/>
                  <a:gd name="T99" fmla="*/ 60 h 286"/>
                  <a:gd name="T100" fmla="*/ 48 w 172"/>
                  <a:gd name="T101" fmla="*/ 44 h 286"/>
                  <a:gd name="T102" fmla="*/ 52 w 172"/>
                  <a:gd name="T103" fmla="*/ 34 h 286"/>
                  <a:gd name="T104" fmla="*/ 60 w 172"/>
                  <a:gd name="T105" fmla="*/ 26 h 286"/>
                  <a:gd name="T106" fmla="*/ 22 w 172"/>
                  <a:gd name="T107" fmla="*/ 142 h 286"/>
                  <a:gd name="T108" fmla="*/ 16 w 172"/>
                  <a:gd name="T109" fmla="*/ 17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286">
                    <a:moveTo>
                      <a:pt x="60" y="22"/>
                    </a:moveTo>
                    <a:lnTo>
                      <a:pt x="64" y="26"/>
                    </a:lnTo>
                    <a:lnTo>
                      <a:pt x="68" y="26"/>
                    </a:lnTo>
                    <a:lnTo>
                      <a:pt x="64" y="26"/>
                    </a:lnTo>
                    <a:lnTo>
                      <a:pt x="64" y="30"/>
                    </a:lnTo>
                    <a:lnTo>
                      <a:pt x="68" y="30"/>
                    </a:lnTo>
                    <a:lnTo>
                      <a:pt x="68" y="26"/>
                    </a:lnTo>
                    <a:lnTo>
                      <a:pt x="68" y="22"/>
                    </a:lnTo>
                    <a:lnTo>
                      <a:pt x="72" y="18"/>
                    </a:lnTo>
                    <a:lnTo>
                      <a:pt x="74" y="22"/>
                    </a:lnTo>
                    <a:lnTo>
                      <a:pt x="78" y="22"/>
                    </a:lnTo>
                    <a:lnTo>
                      <a:pt x="82" y="22"/>
                    </a:lnTo>
                    <a:lnTo>
                      <a:pt x="82" y="18"/>
                    </a:lnTo>
                    <a:lnTo>
                      <a:pt x="86" y="18"/>
                    </a:lnTo>
                    <a:lnTo>
                      <a:pt x="90" y="14"/>
                    </a:lnTo>
                    <a:lnTo>
                      <a:pt x="94" y="12"/>
                    </a:lnTo>
                    <a:lnTo>
                      <a:pt x="98" y="12"/>
                    </a:lnTo>
                    <a:lnTo>
                      <a:pt x="98" y="8"/>
                    </a:lnTo>
                    <a:lnTo>
                      <a:pt x="98" y="4"/>
                    </a:lnTo>
                    <a:lnTo>
                      <a:pt x="102" y="4"/>
                    </a:lnTo>
                    <a:lnTo>
                      <a:pt x="102" y="8"/>
                    </a:lnTo>
                    <a:lnTo>
                      <a:pt x="102" y="4"/>
                    </a:lnTo>
                    <a:lnTo>
                      <a:pt x="104" y="4"/>
                    </a:lnTo>
                    <a:lnTo>
                      <a:pt x="104" y="0"/>
                    </a:lnTo>
                    <a:lnTo>
                      <a:pt x="108" y="0"/>
                    </a:lnTo>
                    <a:lnTo>
                      <a:pt x="112" y="4"/>
                    </a:lnTo>
                    <a:lnTo>
                      <a:pt x="112" y="8"/>
                    </a:lnTo>
                    <a:lnTo>
                      <a:pt x="112" y="12"/>
                    </a:lnTo>
                    <a:lnTo>
                      <a:pt x="108" y="12"/>
                    </a:lnTo>
                    <a:lnTo>
                      <a:pt x="104" y="12"/>
                    </a:lnTo>
                    <a:lnTo>
                      <a:pt x="104" y="14"/>
                    </a:lnTo>
                    <a:lnTo>
                      <a:pt x="102" y="14"/>
                    </a:lnTo>
                    <a:lnTo>
                      <a:pt x="98" y="18"/>
                    </a:lnTo>
                    <a:lnTo>
                      <a:pt x="98" y="22"/>
                    </a:lnTo>
                    <a:lnTo>
                      <a:pt x="94" y="22"/>
                    </a:lnTo>
                    <a:lnTo>
                      <a:pt x="94" y="26"/>
                    </a:lnTo>
                    <a:lnTo>
                      <a:pt x="90" y="26"/>
                    </a:lnTo>
                    <a:lnTo>
                      <a:pt x="90" y="30"/>
                    </a:lnTo>
                    <a:lnTo>
                      <a:pt x="90" y="34"/>
                    </a:lnTo>
                    <a:lnTo>
                      <a:pt x="86" y="38"/>
                    </a:lnTo>
                    <a:lnTo>
                      <a:pt x="86" y="42"/>
                    </a:lnTo>
                    <a:lnTo>
                      <a:pt x="86" y="44"/>
                    </a:lnTo>
                    <a:lnTo>
                      <a:pt x="86" y="48"/>
                    </a:lnTo>
                    <a:lnTo>
                      <a:pt x="86" y="52"/>
                    </a:lnTo>
                    <a:lnTo>
                      <a:pt x="82" y="52"/>
                    </a:lnTo>
                    <a:lnTo>
                      <a:pt x="82" y="56"/>
                    </a:lnTo>
                    <a:lnTo>
                      <a:pt x="86" y="56"/>
                    </a:lnTo>
                    <a:lnTo>
                      <a:pt x="86" y="60"/>
                    </a:lnTo>
                    <a:lnTo>
                      <a:pt x="90" y="60"/>
                    </a:lnTo>
                    <a:lnTo>
                      <a:pt x="90" y="64"/>
                    </a:lnTo>
                    <a:lnTo>
                      <a:pt x="90" y="68"/>
                    </a:lnTo>
                    <a:lnTo>
                      <a:pt x="94" y="70"/>
                    </a:lnTo>
                    <a:lnTo>
                      <a:pt x="94" y="74"/>
                    </a:lnTo>
                    <a:lnTo>
                      <a:pt x="98" y="74"/>
                    </a:lnTo>
                    <a:lnTo>
                      <a:pt x="98" y="78"/>
                    </a:lnTo>
                    <a:lnTo>
                      <a:pt x="94" y="78"/>
                    </a:lnTo>
                    <a:lnTo>
                      <a:pt x="94" y="82"/>
                    </a:lnTo>
                    <a:lnTo>
                      <a:pt x="94" y="86"/>
                    </a:lnTo>
                    <a:lnTo>
                      <a:pt x="94" y="90"/>
                    </a:lnTo>
                    <a:lnTo>
                      <a:pt x="98" y="90"/>
                    </a:lnTo>
                    <a:lnTo>
                      <a:pt x="98" y="94"/>
                    </a:lnTo>
                    <a:lnTo>
                      <a:pt x="102" y="94"/>
                    </a:lnTo>
                    <a:lnTo>
                      <a:pt x="104" y="94"/>
                    </a:lnTo>
                    <a:lnTo>
                      <a:pt x="108" y="94"/>
                    </a:lnTo>
                    <a:lnTo>
                      <a:pt x="112" y="94"/>
                    </a:lnTo>
                    <a:lnTo>
                      <a:pt x="112" y="96"/>
                    </a:lnTo>
                    <a:lnTo>
                      <a:pt x="112" y="94"/>
                    </a:lnTo>
                    <a:lnTo>
                      <a:pt x="116" y="94"/>
                    </a:lnTo>
                    <a:lnTo>
                      <a:pt x="120" y="94"/>
                    </a:lnTo>
                    <a:lnTo>
                      <a:pt x="124" y="94"/>
                    </a:lnTo>
                    <a:lnTo>
                      <a:pt x="124" y="96"/>
                    </a:lnTo>
                    <a:lnTo>
                      <a:pt x="128" y="96"/>
                    </a:lnTo>
                    <a:lnTo>
                      <a:pt x="128" y="94"/>
                    </a:lnTo>
                    <a:lnTo>
                      <a:pt x="128" y="96"/>
                    </a:lnTo>
                    <a:lnTo>
                      <a:pt x="132" y="104"/>
                    </a:lnTo>
                    <a:lnTo>
                      <a:pt x="138" y="108"/>
                    </a:lnTo>
                    <a:lnTo>
                      <a:pt x="138" y="112"/>
                    </a:lnTo>
                    <a:lnTo>
                      <a:pt x="142" y="108"/>
                    </a:lnTo>
                    <a:lnTo>
                      <a:pt x="146" y="108"/>
                    </a:lnTo>
                    <a:lnTo>
                      <a:pt x="150" y="108"/>
                    </a:lnTo>
                    <a:lnTo>
                      <a:pt x="154" y="108"/>
                    </a:lnTo>
                    <a:lnTo>
                      <a:pt x="158" y="108"/>
                    </a:lnTo>
                    <a:lnTo>
                      <a:pt x="160" y="108"/>
                    </a:lnTo>
                    <a:lnTo>
                      <a:pt x="164" y="108"/>
                    </a:lnTo>
                    <a:lnTo>
                      <a:pt x="164" y="112"/>
                    </a:lnTo>
                    <a:lnTo>
                      <a:pt x="160" y="116"/>
                    </a:lnTo>
                    <a:lnTo>
                      <a:pt x="160" y="120"/>
                    </a:lnTo>
                    <a:lnTo>
                      <a:pt x="160" y="124"/>
                    </a:lnTo>
                    <a:lnTo>
                      <a:pt x="160" y="126"/>
                    </a:lnTo>
                    <a:lnTo>
                      <a:pt x="160" y="130"/>
                    </a:lnTo>
                    <a:lnTo>
                      <a:pt x="160" y="134"/>
                    </a:lnTo>
                    <a:lnTo>
                      <a:pt x="158" y="138"/>
                    </a:lnTo>
                    <a:lnTo>
                      <a:pt x="160" y="142"/>
                    </a:lnTo>
                    <a:lnTo>
                      <a:pt x="160" y="146"/>
                    </a:lnTo>
                    <a:lnTo>
                      <a:pt x="160" y="150"/>
                    </a:lnTo>
                    <a:lnTo>
                      <a:pt x="164" y="150"/>
                    </a:lnTo>
                    <a:lnTo>
                      <a:pt x="164" y="152"/>
                    </a:lnTo>
                    <a:lnTo>
                      <a:pt x="164" y="156"/>
                    </a:lnTo>
                    <a:lnTo>
                      <a:pt x="168" y="156"/>
                    </a:lnTo>
                    <a:lnTo>
                      <a:pt x="164" y="156"/>
                    </a:lnTo>
                    <a:lnTo>
                      <a:pt x="164" y="160"/>
                    </a:lnTo>
                    <a:lnTo>
                      <a:pt x="160" y="164"/>
                    </a:lnTo>
                    <a:lnTo>
                      <a:pt x="160" y="168"/>
                    </a:lnTo>
                    <a:lnTo>
                      <a:pt x="164" y="168"/>
                    </a:lnTo>
                    <a:lnTo>
                      <a:pt x="168" y="172"/>
                    </a:lnTo>
                    <a:lnTo>
                      <a:pt x="168" y="176"/>
                    </a:lnTo>
                    <a:lnTo>
                      <a:pt x="168" y="178"/>
                    </a:lnTo>
                    <a:lnTo>
                      <a:pt x="172" y="186"/>
                    </a:lnTo>
                    <a:lnTo>
                      <a:pt x="172" y="190"/>
                    </a:lnTo>
                    <a:lnTo>
                      <a:pt x="172" y="194"/>
                    </a:lnTo>
                    <a:lnTo>
                      <a:pt x="168" y="194"/>
                    </a:lnTo>
                    <a:lnTo>
                      <a:pt x="168" y="190"/>
                    </a:lnTo>
                    <a:lnTo>
                      <a:pt x="172" y="190"/>
                    </a:lnTo>
                    <a:lnTo>
                      <a:pt x="168" y="186"/>
                    </a:lnTo>
                    <a:lnTo>
                      <a:pt x="168" y="182"/>
                    </a:lnTo>
                    <a:lnTo>
                      <a:pt x="168" y="178"/>
                    </a:lnTo>
                    <a:lnTo>
                      <a:pt x="164" y="178"/>
                    </a:lnTo>
                    <a:lnTo>
                      <a:pt x="160" y="178"/>
                    </a:lnTo>
                    <a:lnTo>
                      <a:pt x="160" y="182"/>
                    </a:lnTo>
                    <a:lnTo>
                      <a:pt x="158" y="182"/>
                    </a:lnTo>
                    <a:lnTo>
                      <a:pt x="158" y="186"/>
                    </a:lnTo>
                    <a:lnTo>
                      <a:pt x="158" y="182"/>
                    </a:lnTo>
                    <a:lnTo>
                      <a:pt x="154" y="182"/>
                    </a:lnTo>
                    <a:lnTo>
                      <a:pt x="154" y="178"/>
                    </a:lnTo>
                    <a:lnTo>
                      <a:pt x="154" y="182"/>
                    </a:lnTo>
                    <a:lnTo>
                      <a:pt x="154" y="186"/>
                    </a:lnTo>
                    <a:lnTo>
                      <a:pt x="146" y="186"/>
                    </a:lnTo>
                    <a:lnTo>
                      <a:pt x="142" y="186"/>
                    </a:lnTo>
                    <a:lnTo>
                      <a:pt x="138" y="186"/>
                    </a:lnTo>
                    <a:lnTo>
                      <a:pt x="134" y="182"/>
                    </a:lnTo>
                    <a:lnTo>
                      <a:pt x="132" y="186"/>
                    </a:lnTo>
                    <a:lnTo>
                      <a:pt x="132" y="198"/>
                    </a:lnTo>
                    <a:lnTo>
                      <a:pt x="134" y="198"/>
                    </a:lnTo>
                    <a:lnTo>
                      <a:pt x="138" y="198"/>
                    </a:lnTo>
                    <a:lnTo>
                      <a:pt x="142" y="202"/>
                    </a:lnTo>
                    <a:lnTo>
                      <a:pt x="142" y="206"/>
                    </a:lnTo>
                    <a:lnTo>
                      <a:pt x="138" y="206"/>
                    </a:lnTo>
                    <a:lnTo>
                      <a:pt x="138" y="202"/>
                    </a:lnTo>
                    <a:lnTo>
                      <a:pt x="134" y="202"/>
                    </a:lnTo>
                    <a:lnTo>
                      <a:pt x="132" y="206"/>
                    </a:lnTo>
                    <a:lnTo>
                      <a:pt x="128" y="206"/>
                    </a:lnTo>
                    <a:lnTo>
                      <a:pt x="128" y="208"/>
                    </a:lnTo>
                    <a:lnTo>
                      <a:pt x="128" y="212"/>
                    </a:lnTo>
                    <a:lnTo>
                      <a:pt x="128" y="216"/>
                    </a:lnTo>
                    <a:lnTo>
                      <a:pt x="132" y="220"/>
                    </a:lnTo>
                    <a:lnTo>
                      <a:pt x="132" y="224"/>
                    </a:lnTo>
                    <a:lnTo>
                      <a:pt x="134" y="224"/>
                    </a:lnTo>
                    <a:lnTo>
                      <a:pt x="134" y="228"/>
                    </a:lnTo>
                    <a:lnTo>
                      <a:pt x="134" y="232"/>
                    </a:lnTo>
                    <a:lnTo>
                      <a:pt x="138" y="232"/>
                    </a:lnTo>
                    <a:lnTo>
                      <a:pt x="134" y="232"/>
                    </a:lnTo>
                    <a:lnTo>
                      <a:pt x="138" y="232"/>
                    </a:lnTo>
                    <a:lnTo>
                      <a:pt x="138" y="234"/>
                    </a:lnTo>
                    <a:lnTo>
                      <a:pt x="138" y="238"/>
                    </a:lnTo>
                    <a:lnTo>
                      <a:pt x="134" y="238"/>
                    </a:lnTo>
                    <a:lnTo>
                      <a:pt x="134" y="246"/>
                    </a:lnTo>
                    <a:lnTo>
                      <a:pt x="134" y="254"/>
                    </a:lnTo>
                    <a:lnTo>
                      <a:pt x="134" y="258"/>
                    </a:lnTo>
                    <a:lnTo>
                      <a:pt x="132" y="272"/>
                    </a:lnTo>
                    <a:lnTo>
                      <a:pt x="132" y="278"/>
                    </a:lnTo>
                    <a:lnTo>
                      <a:pt x="132" y="286"/>
                    </a:lnTo>
                    <a:lnTo>
                      <a:pt x="128" y="286"/>
                    </a:lnTo>
                    <a:lnTo>
                      <a:pt x="128" y="282"/>
                    </a:lnTo>
                    <a:lnTo>
                      <a:pt x="124" y="278"/>
                    </a:lnTo>
                    <a:lnTo>
                      <a:pt x="120" y="278"/>
                    </a:lnTo>
                    <a:lnTo>
                      <a:pt x="120" y="274"/>
                    </a:lnTo>
                    <a:lnTo>
                      <a:pt x="124" y="272"/>
                    </a:lnTo>
                    <a:lnTo>
                      <a:pt x="128" y="260"/>
                    </a:lnTo>
                    <a:lnTo>
                      <a:pt x="128" y="258"/>
                    </a:lnTo>
                    <a:lnTo>
                      <a:pt x="124" y="258"/>
                    </a:lnTo>
                    <a:lnTo>
                      <a:pt x="120" y="258"/>
                    </a:lnTo>
                    <a:lnTo>
                      <a:pt x="120" y="254"/>
                    </a:lnTo>
                    <a:lnTo>
                      <a:pt x="116" y="254"/>
                    </a:lnTo>
                    <a:lnTo>
                      <a:pt x="112" y="254"/>
                    </a:lnTo>
                    <a:lnTo>
                      <a:pt x="108" y="254"/>
                    </a:lnTo>
                    <a:lnTo>
                      <a:pt x="104" y="254"/>
                    </a:lnTo>
                    <a:lnTo>
                      <a:pt x="104" y="250"/>
                    </a:lnTo>
                    <a:lnTo>
                      <a:pt x="102" y="254"/>
                    </a:lnTo>
                    <a:lnTo>
                      <a:pt x="102" y="258"/>
                    </a:lnTo>
                    <a:lnTo>
                      <a:pt x="98" y="258"/>
                    </a:lnTo>
                    <a:lnTo>
                      <a:pt x="94" y="258"/>
                    </a:lnTo>
                    <a:lnTo>
                      <a:pt x="90" y="258"/>
                    </a:lnTo>
                    <a:lnTo>
                      <a:pt x="86" y="258"/>
                    </a:lnTo>
                    <a:lnTo>
                      <a:pt x="86" y="254"/>
                    </a:lnTo>
                    <a:lnTo>
                      <a:pt x="86" y="258"/>
                    </a:lnTo>
                    <a:lnTo>
                      <a:pt x="86" y="254"/>
                    </a:lnTo>
                    <a:lnTo>
                      <a:pt x="82" y="254"/>
                    </a:lnTo>
                    <a:lnTo>
                      <a:pt x="86" y="254"/>
                    </a:lnTo>
                    <a:lnTo>
                      <a:pt x="86" y="250"/>
                    </a:lnTo>
                    <a:lnTo>
                      <a:pt x="86" y="246"/>
                    </a:lnTo>
                    <a:lnTo>
                      <a:pt x="82" y="246"/>
                    </a:lnTo>
                    <a:lnTo>
                      <a:pt x="78" y="246"/>
                    </a:lnTo>
                    <a:lnTo>
                      <a:pt x="78" y="242"/>
                    </a:lnTo>
                    <a:lnTo>
                      <a:pt x="78" y="238"/>
                    </a:lnTo>
                    <a:lnTo>
                      <a:pt x="74" y="234"/>
                    </a:lnTo>
                    <a:lnTo>
                      <a:pt x="72" y="232"/>
                    </a:lnTo>
                    <a:lnTo>
                      <a:pt x="68" y="232"/>
                    </a:lnTo>
                    <a:lnTo>
                      <a:pt x="68" y="228"/>
                    </a:lnTo>
                    <a:lnTo>
                      <a:pt x="68" y="224"/>
                    </a:lnTo>
                    <a:lnTo>
                      <a:pt x="64" y="220"/>
                    </a:lnTo>
                    <a:lnTo>
                      <a:pt x="60" y="220"/>
                    </a:lnTo>
                    <a:lnTo>
                      <a:pt x="60" y="216"/>
                    </a:lnTo>
                    <a:lnTo>
                      <a:pt x="60" y="220"/>
                    </a:lnTo>
                    <a:lnTo>
                      <a:pt x="60" y="216"/>
                    </a:lnTo>
                    <a:lnTo>
                      <a:pt x="56" y="216"/>
                    </a:lnTo>
                    <a:lnTo>
                      <a:pt x="52" y="216"/>
                    </a:lnTo>
                    <a:lnTo>
                      <a:pt x="48" y="216"/>
                    </a:lnTo>
                    <a:lnTo>
                      <a:pt x="48" y="212"/>
                    </a:lnTo>
                    <a:lnTo>
                      <a:pt x="46" y="212"/>
                    </a:lnTo>
                    <a:lnTo>
                      <a:pt x="46" y="208"/>
                    </a:lnTo>
                    <a:lnTo>
                      <a:pt x="42" y="208"/>
                    </a:lnTo>
                    <a:lnTo>
                      <a:pt x="38" y="208"/>
                    </a:lnTo>
                    <a:lnTo>
                      <a:pt x="34" y="208"/>
                    </a:lnTo>
                    <a:lnTo>
                      <a:pt x="30" y="208"/>
                    </a:lnTo>
                    <a:lnTo>
                      <a:pt x="26" y="208"/>
                    </a:lnTo>
                    <a:lnTo>
                      <a:pt x="22" y="208"/>
                    </a:lnTo>
                    <a:lnTo>
                      <a:pt x="22" y="206"/>
                    </a:lnTo>
                    <a:lnTo>
                      <a:pt x="22" y="202"/>
                    </a:lnTo>
                    <a:lnTo>
                      <a:pt x="18" y="202"/>
                    </a:lnTo>
                    <a:lnTo>
                      <a:pt x="16" y="202"/>
                    </a:lnTo>
                    <a:lnTo>
                      <a:pt x="16" y="198"/>
                    </a:lnTo>
                    <a:lnTo>
                      <a:pt x="12" y="198"/>
                    </a:lnTo>
                    <a:lnTo>
                      <a:pt x="8" y="194"/>
                    </a:lnTo>
                    <a:lnTo>
                      <a:pt x="4" y="194"/>
                    </a:lnTo>
                    <a:lnTo>
                      <a:pt x="4" y="190"/>
                    </a:lnTo>
                    <a:lnTo>
                      <a:pt x="4" y="186"/>
                    </a:lnTo>
                    <a:lnTo>
                      <a:pt x="0" y="186"/>
                    </a:lnTo>
                    <a:lnTo>
                      <a:pt x="0" y="182"/>
                    </a:lnTo>
                    <a:lnTo>
                      <a:pt x="4" y="182"/>
                    </a:lnTo>
                    <a:lnTo>
                      <a:pt x="8" y="182"/>
                    </a:lnTo>
                    <a:lnTo>
                      <a:pt x="8" y="178"/>
                    </a:lnTo>
                    <a:lnTo>
                      <a:pt x="4" y="178"/>
                    </a:lnTo>
                    <a:lnTo>
                      <a:pt x="4" y="176"/>
                    </a:lnTo>
                    <a:lnTo>
                      <a:pt x="8" y="176"/>
                    </a:lnTo>
                    <a:lnTo>
                      <a:pt x="8" y="172"/>
                    </a:lnTo>
                    <a:lnTo>
                      <a:pt x="8" y="176"/>
                    </a:lnTo>
                    <a:lnTo>
                      <a:pt x="8" y="172"/>
                    </a:lnTo>
                    <a:lnTo>
                      <a:pt x="12" y="172"/>
                    </a:lnTo>
                    <a:lnTo>
                      <a:pt x="16" y="172"/>
                    </a:lnTo>
                    <a:lnTo>
                      <a:pt x="16" y="168"/>
                    </a:lnTo>
                    <a:lnTo>
                      <a:pt x="16" y="172"/>
                    </a:lnTo>
                    <a:lnTo>
                      <a:pt x="18" y="172"/>
                    </a:lnTo>
                    <a:lnTo>
                      <a:pt x="18" y="168"/>
                    </a:lnTo>
                    <a:lnTo>
                      <a:pt x="18" y="164"/>
                    </a:lnTo>
                    <a:lnTo>
                      <a:pt x="22" y="164"/>
                    </a:lnTo>
                    <a:lnTo>
                      <a:pt x="22" y="160"/>
                    </a:lnTo>
                    <a:lnTo>
                      <a:pt x="22" y="156"/>
                    </a:lnTo>
                    <a:lnTo>
                      <a:pt x="26" y="152"/>
                    </a:lnTo>
                    <a:lnTo>
                      <a:pt x="26" y="150"/>
                    </a:lnTo>
                    <a:lnTo>
                      <a:pt x="30" y="150"/>
                    </a:lnTo>
                    <a:lnTo>
                      <a:pt x="26" y="150"/>
                    </a:lnTo>
                    <a:lnTo>
                      <a:pt x="26" y="146"/>
                    </a:lnTo>
                    <a:lnTo>
                      <a:pt x="22" y="146"/>
                    </a:lnTo>
                    <a:lnTo>
                      <a:pt x="22" y="150"/>
                    </a:lnTo>
                    <a:lnTo>
                      <a:pt x="22" y="146"/>
                    </a:lnTo>
                    <a:lnTo>
                      <a:pt x="22" y="142"/>
                    </a:lnTo>
                    <a:lnTo>
                      <a:pt x="26" y="142"/>
                    </a:lnTo>
                    <a:lnTo>
                      <a:pt x="22" y="142"/>
                    </a:lnTo>
                    <a:lnTo>
                      <a:pt x="22" y="138"/>
                    </a:lnTo>
                    <a:lnTo>
                      <a:pt x="26" y="138"/>
                    </a:lnTo>
                    <a:lnTo>
                      <a:pt x="26" y="134"/>
                    </a:lnTo>
                    <a:lnTo>
                      <a:pt x="26" y="130"/>
                    </a:lnTo>
                    <a:lnTo>
                      <a:pt x="22" y="130"/>
                    </a:lnTo>
                    <a:lnTo>
                      <a:pt x="22" y="126"/>
                    </a:lnTo>
                    <a:lnTo>
                      <a:pt x="22" y="124"/>
                    </a:lnTo>
                    <a:lnTo>
                      <a:pt x="22" y="120"/>
                    </a:lnTo>
                    <a:lnTo>
                      <a:pt x="26" y="120"/>
                    </a:lnTo>
                    <a:lnTo>
                      <a:pt x="26" y="116"/>
                    </a:lnTo>
                    <a:lnTo>
                      <a:pt x="26" y="112"/>
                    </a:lnTo>
                    <a:lnTo>
                      <a:pt x="22" y="112"/>
                    </a:lnTo>
                    <a:lnTo>
                      <a:pt x="22" y="108"/>
                    </a:lnTo>
                    <a:lnTo>
                      <a:pt x="22" y="104"/>
                    </a:lnTo>
                    <a:lnTo>
                      <a:pt x="26" y="100"/>
                    </a:lnTo>
                    <a:lnTo>
                      <a:pt x="22" y="100"/>
                    </a:lnTo>
                    <a:lnTo>
                      <a:pt x="18" y="96"/>
                    </a:lnTo>
                    <a:lnTo>
                      <a:pt x="18" y="94"/>
                    </a:lnTo>
                    <a:lnTo>
                      <a:pt x="16" y="90"/>
                    </a:lnTo>
                    <a:lnTo>
                      <a:pt x="18" y="86"/>
                    </a:lnTo>
                    <a:lnTo>
                      <a:pt x="18" y="82"/>
                    </a:lnTo>
                    <a:lnTo>
                      <a:pt x="18" y="86"/>
                    </a:lnTo>
                    <a:lnTo>
                      <a:pt x="22" y="86"/>
                    </a:lnTo>
                    <a:lnTo>
                      <a:pt x="26" y="82"/>
                    </a:lnTo>
                    <a:lnTo>
                      <a:pt x="22" y="82"/>
                    </a:lnTo>
                    <a:lnTo>
                      <a:pt x="26" y="78"/>
                    </a:lnTo>
                    <a:lnTo>
                      <a:pt x="26" y="74"/>
                    </a:lnTo>
                    <a:lnTo>
                      <a:pt x="22" y="74"/>
                    </a:lnTo>
                    <a:lnTo>
                      <a:pt x="22" y="70"/>
                    </a:lnTo>
                    <a:lnTo>
                      <a:pt x="22" y="68"/>
                    </a:lnTo>
                    <a:lnTo>
                      <a:pt x="26" y="68"/>
                    </a:lnTo>
                    <a:lnTo>
                      <a:pt x="26" y="70"/>
                    </a:lnTo>
                    <a:lnTo>
                      <a:pt x="30" y="74"/>
                    </a:lnTo>
                    <a:lnTo>
                      <a:pt x="30" y="78"/>
                    </a:lnTo>
                    <a:lnTo>
                      <a:pt x="34" y="78"/>
                    </a:lnTo>
                    <a:lnTo>
                      <a:pt x="34" y="74"/>
                    </a:lnTo>
                    <a:lnTo>
                      <a:pt x="34" y="70"/>
                    </a:lnTo>
                    <a:lnTo>
                      <a:pt x="30" y="70"/>
                    </a:lnTo>
                    <a:lnTo>
                      <a:pt x="30" y="68"/>
                    </a:lnTo>
                    <a:lnTo>
                      <a:pt x="34" y="68"/>
                    </a:lnTo>
                    <a:lnTo>
                      <a:pt x="38" y="64"/>
                    </a:lnTo>
                    <a:lnTo>
                      <a:pt x="38" y="60"/>
                    </a:lnTo>
                    <a:lnTo>
                      <a:pt x="42" y="60"/>
                    </a:lnTo>
                    <a:lnTo>
                      <a:pt x="42" y="56"/>
                    </a:lnTo>
                    <a:lnTo>
                      <a:pt x="46" y="52"/>
                    </a:lnTo>
                    <a:lnTo>
                      <a:pt x="48" y="52"/>
                    </a:lnTo>
                    <a:lnTo>
                      <a:pt x="48" y="48"/>
                    </a:lnTo>
                    <a:lnTo>
                      <a:pt x="48" y="44"/>
                    </a:lnTo>
                    <a:lnTo>
                      <a:pt x="48" y="42"/>
                    </a:lnTo>
                    <a:lnTo>
                      <a:pt x="48" y="38"/>
                    </a:lnTo>
                    <a:lnTo>
                      <a:pt x="52" y="38"/>
                    </a:lnTo>
                    <a:lnTo>
                      <a:pt x="52" y="34"/>
                    </a:lnTo>
                    <a:lnTo>
                      <a:pt x="48" y="34"/>
                    </a:lnTo>
                    <a:lnTo>
                      <a:pt x="52" y="34"/>
                    </a:lnTo>
                    <a:lnTo>
                      <a:pt x="52" y="30"/>
                    </a:lnTo>
                    <a:lnTo>
                      <a:pt x="56" y="30"/>
                    </a:lnTo>
                    <a:lnTo>
                      <a:pt x="52" y="30"/>
                    </a:lnTo>
                    <a:lnTo>
                      <a:pt x="56" y="30"/>
                    </a:lnTo>
                    <a:lnTo>
                      <a:pt x="56" y="26"/>
                    </a:lnTo>
                    <a:lnTo>
                      <a:pt x="60" y="26"/>
                    </a:lnTo>
                    <a:lnTo>
                      <a:pt x="60" y="22"/>
                    </a:lnTo>
                    <a:lnTo>
                      <a:pt x="60" y="22"/>
                    </a:lnTo>
                    <a:lnTo>
                      <a:pt x="60" y="22"/>
                    </a:lnTo>
                    <a:close/>
                    <a:moveTo>
                      <a:pt x="22" y="142"/>
                    </a:moveTo>
                    <a:lnTo>
                      <a:pt x="26" y="142"/>
                    </a:lnTo>
                    <a:lnTo>
                      <a:pt x="22" y="142"/>
                    </a:lnTo>
                    <a:lnTo>
                      <a:pt x="22" y="142"/>
                    </a:lnTo>
                    <a:lnTo>
                      <a:pt x="22" y="142"/>
                    </a:lnTo>
                    <a:close/>
                    <a:moveTo>
                      <a:pt x="16" y="172"/>
                    </a:moveTo>
                    <a:lnTo>
                      <a:pt x="12" y="172"/>
                    </a:lnTo>
                    <a:lnTo>
                      <a:pt x="12" y="168"/>
                    </a:lnTo>
                    <a:lnTo>
                      <a:pt x="16" y="172"/>
                    </a:lnTo>
                    <a:lnTo>
                      <a:pt x="16" y="172"/>
                    </a:lnTo>
                    <a:lnTo>
                      <a:pt x="16" y="17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Open Sans" panose="020B0606030504020204"/>
                  <a:ea typeface="+mn-ea"/>
                  <a:cs typeface="+mn-cs"/>
                </a:endParaRPr>
              </a:p>
            </p:txBody>
          </p:sp>
          <p:sp>
            <p:nvSpPr>
              <p:cNvPr id="642" name="Freeform 182">
                <a:extLst>
                  <a:ext uri="{FF2B5EF4-FFF2-40B4-BE49-F238E27FC236}">
                    <a16:creationId xmlns:a16="http://schemas.microsoft.com/office/drawing/2014/main" id="{AAACE172-67FF-4C22-928B-6764ED16BD86}"/>
                  </a:ext>
                </a:extLst>
              </p:cNvPr>
              <p:cNvSpPr>
                <a:spLocks noEditPoints="1"/>
              </p:cNvSpPr>
              <p:nvPr/>
            </p:nvSpPr>
            <p:spPr bwMode="auto">
              <a:xfrm>
                <a:off x="3775023" y="4591804"/>
                <a:ext cx="454955" cy="212457"/>
              </a:xfrm>
              <a:custGeom>
                <a:avLst/>
                <a:gdLst>
                  <a:gd name="T0" fmla="*/ 166 w 234"/>
                  <a:gd name="T1" fmla="*/ 100 h 108"/>
                  <a:gd name="T2" fmla="*/ 164 w 234"/>
                  <a:gd name="T3" fmla="*/ 100 h 108"/>
                  <a:gd name="T4" fmla="*/ 160 w 234"/>
                  <a:gd name="T5" fmla="*/ 92 h 108"/>
                  <a:gd name="T6" fmla="*/ 160 w 234"/>
                  <a:gd name="T7" fmla="*/ 82 h 108"/>
                  <a:gd name="T8" fmla="*/ 166 w 234"/>
                  <a:gd name="T9" fmla="*/ 78 h 108"/>
                  <a:gd name="T10" fmla="*/ 166 w 234"/>
                  <a:gd name="T11" fmla="*/ 68 h 108"/>
                  <a:gd name="T12" fmla="*/ 166 w 234"/>
                  <a:gd name="T13" fmla="*/ 64 h 108"/>
                  <a:gd name="T14" fmla="*/ 164 w 234"/>
                  <a:gd name="T15" fmla="*/ 64 h 108"/>
                  <a:gd name="T16" fmla="*/ 164 w 234"/>
                  <a:gd name="T17" fmla="*/ 68 h 108"/>
                  <a:gd name="T18" fmla="*/ 156 w 234"/>
                  <a:gd name="T19" fmla="*/ 68 h 108"/>
                  <a:gd name="T20" fmla="*/ 152 w 234"/>
                  <a:gd name="T21" fmla="*/ 60 h 108"/>
                  <a:gd name="T22" fmla="*/ 152 w 234"/>
                  <a:gd name="T23" fmla="*/ 56 h 108"/>
                  <a:gd name="T24" fmla="*/ 156 w 234"/>
                  <a:gd name="T25" fmla="*/ 48 h 108"/>
                  <a:gd name="T26" fmla="*/ 156 w 234"/>
                  <a:gd name="T27" fmla="*/ 42 h 108"/>
                  <a:gd name="T28" fmla="*/ 160 w 234"/>
                  <a:gd name="T29" fmla="*/ 34 h 108"/>
                  <a:gd name="T30" fmla="*/ 164 w 234"/>
                  <a:gd name="T31" fmla="*/ 26 h 108"/>
                  <a:gd name="T32" fmla="*/ 164 w 234"/>
                  <a:gd name="T33" fmla="*/ 16 h 108"/>
                  <a:gd name="T34" fmla="*/ 166 w 234"/>
                  <a:gd name="T35" fmla="*/ 8 h 108"/>
                  <a:gd name="T36" fmla="*/ 178 w 234"/>
                  <a:gd name="T37" fmla="*/ 4 h 108"/>
                  <a:gd name="T38" fmla="*/ 182 w 234"/>
                  <a:gd name="T39" fmla="*/ 4 h 108"/>
                  <a:gd name="T40" fmla="*/ 192 w 234"/>
                  <a:gd name="T41" fmla="*/ 8 h 108"/>
                  <a:gd name="T42" fmla="*/ 200 w 234"/>
                  <a:gd name="T43" fmla="*/ 12 h 108"/>
                  <a:gd name="T44" fmla="*/ 204 w 234"/>
                  <a:gd name="T45" fmla="*/ 18 h 108"/>
                  <a:gd name="T46" fmla="*/ 216 w 234"/>
                  <a:gd name="T47" fmla="*/ 18 h 108"/>
                  <a:gd name="T48" fmla="*/ 222 w 234"/>
                  <a:gd name="T49" fmla="*/ 22 h 108"/>
                  <a:gd name="T50" fmla="*/ 230 w 234"/>
                  <a:gd name="T51" fmla="*/ 26 h 108"/>
                  <a:gd name="T52" fmla="*/ 230 w 234"/>
                  <a:gd name="T53" fmla="*/ 34 h 108"/>
                  <a:gd name="T54" fmla="*/ 230 w 234"/>
                  <a:gd name="T55" fmla="*/ 42 h 108"/>
                  <a:gd name="T56" fmla="*/ 226 w 234"/>
                  <a:gd name="T57" fmla="*/ 52 h 108"/>
                  <a:gd name="T58" fmla="*/ 220 w 234"/>
                  <a:gd name="T59" fmla="*/ 60 h 108"/>
                  <a:gd name="T60" fmla="*/ 208 w 234"/>
                  <a:gd name="T61" fmla="*/ 72 h 108"/>
                  <a:gd name="T62" fmla="*/ 196 w 234"/>
                  <a:gd name="T63" fmla="*/ 74 h 108"/>
                  <a:gd name="T64" fmla="*/ 192 w 234"/>
                  <a:gd name="T65" fmla="*/ 82 h 108"/>
                  <a:gd name="T66" fmla="*/ 190 w 234"/>
                  <a:gd name="T67" fmla="*/ 82 h 108"/>
                  <a:gd name="T68" fmla="*/ 186 w 234"/>
                  <a:gd name="T69" fmla="*/ 88 h 108"/>
                  <a:gd name="T70" fmla="*/ 182 w 234"/>
                  <a:gd name="T71" fmla="*/ 96 h 108"/>
                  <a:gd name="T72" fmla="*/ 182 w 234"/>
                  <a:gd name="T73" fmla="*/ 100 h 108"/>
                  <a:gd name="T74" fmla="*/ 174 w 234"/>
                  <a:gd name="T75" fmla="*/ 108 h 108"/>
                  <a:gd name="T76" fmla="*/ 170 w 234"/>
                  <a:gd name="T77" fmla="*/ 104 h 108"/>
                  <a:gd name="T78" fmla="*/ 14 w 234"/>
                  <a:gd name="T79" fmla="*/ 38 h 108"/>
                  <a:gd name="T80" fmla="*/ 22 w 234"/>
                  <a:gd name="T81" fmla="*/ 34 h 108"/>
                  <a:gd name="T82" fmla="*/ 18 w 234"/>
                  <a:gd name="T83" fmla="*/ 38 h 108"/>
                  <a:gd name="T84" fmla="*/ 4 w 234"/>
                  <a:gd name="T85" fmla="*/ 42 h 108"/>
                  <a:gd name="T86" fmla="*/ 8 w 234"/>
                  <a:gd name="T87" fmla="*/ 34 h 108"/>
                  <a:gd name="T88" fmla="*/ 0 w 234"/>
                  <a:gd name="T89" fmla="*/ 26 h 108"/>
                  <a:gd name="T90" fmla="*/ 8 w 234"/>
                  <a:gd name="T91" fmla="*/ 22 h 108"/>
                  <a:gd name="T92" fmla="*/ 10 w 234"/>
                  <a:gd name="T93" fmla="*/ 30 h 108"/>
                  <a:gd name="T94" fmla="*/ 10 w 234"/>
                  <a:gd name="T95" fmla="*/ 42 h 108"/>
                  <a:gd name="T96" fmla="*/ 8 w 234"/>
                  <a:gd name="T97" fmla="*/ 42 h 108"/>
                  <a:gd name="T98" fmla="*/ 10 w 234"/>
                  <a:gd name="T99" fmla="*/ 26 h 108"/>
                  <a:gd name="T100" fmla="*/ 14 w 234"/>
                  <a:gd name="T101" fmla="*/ 30 h 108"/>
                  <a:gd name="T102" fmla="*/ 0 w 234"/>
                  <a:gd name="T103" fmla="*/ 34 h 108"/>
                  <a:gd name="T104" fmla="*/ 4 w 234"/>
                  <a:gd name="T105" fmla="*/ 34 h 108"/>
                  <a:gd name="T106" fmla="*/ 30 w 234"/>
                  <a:gd name="T107" fmla="*/ 42 h 108"/>
                  <a:gd name="T108" fmla="*/ 34 w 234"/>
                  <a:gd name="T109" fmla="*/ 42 h 108"/>
                  <a:gd name="T110" fmla="*/ 30 w 234"/>
                  <a:gd name="T111" fmla="*/ 42 h 108"/>
                  <a:gd name="T112" fmla="*/ 18 w 234"/>
                  <a:gd name="T113" fmla="*/ 46 h 108"/>
                  <a:gd name="T114" fmla="*/ 18 w 234"/>
                  <a:gd name="T115" fmla="*/ 48 h 108"/>
                  <a:gd name="T116" fmla="*/ 160 w 234"/>
                  <a:gd name="T117" fmla="*/ 72 h 108"/>
                  <a:gd name="T118" fmla="*/ 164 w 234"/>
                  <a:gd name="T119"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8">
                    <a:moveTo>
                      <a:pt x="170" y="104"/>
                    </a:moveTo>
                    <a:lnTo>
                      <a:pt x="170" y="100"/>
                    </a:lnTo>
                    <a:lnTo>
                      <a:pt x="166" y="100"/>
                    </a:lnTo>
                    <a:lnTo>
                      <a:pt x="164" y="100"/>
                    </a:lnTo>
                    <a:lnTo>
                      <a:pt x="164" y="96"/>
                    </a:lnTo>
                    <a:lnTo>
                      <a:pt x="164" y="100"/>
                    </a:lnTo>
                    <a:lnTo>
                      <a:pt x="160" y="100"/>
                    </a:lnTo>
                    <a:lnTo>
                      <a:pt x="160" y="96"/>
                    </a:lnTo>
                    <a:lnTo>
                      <a:pt x="160" y="92"/>
                    </a:lnTo>
                    <a:lnTo>
                      <a:pt x="164" y="88"/>
                    </a:lnTo>
                    <a:lnTo>
                      <a:pt x="164" y="86"/>
                    </a:lnTo>
                    <a:lnTo>
                      <a:pt x="160" y="82"/>
                    </a:lnTo>
                    <a:lnTo>
                      <a:pt x="164" y="82"/>
                    </a:lnTo>
                    <a:lnTo>
                      <a:pt x="164" y="78"/>
                    </a:lnTo>
                    <a:lnTo>
                      <a:pt x="166" y="78"/>
                    </a:lnTo>
                    <a:lnTo>
                      <a:pt x="166" y="74"/>
                    </a:lnTo>
                    <a:lnTo>
                      <a:pt x="166" y="72"/>
                    </a:lnTo>
                    <a:lnTo>
                      <a:pt x="166" y="68"/>
                    </a:lnTo>
                    <a:lnTo>
                      <a:pt x="166" y="64"/>
                    </a:lnTo>
                    <a:lnTo>
                      <a:pt x="166" y="60"/>
                    </a:lnTo>
                    <a:lnTo>
                      <a:pt x="166" y="64"/>
                    </a:lnTo>
                    <a:lnTo>
                      <a:pt x="166" y="68"/>
                    </a:lnTo>
                    <a:lnTo>
                      <a:pt x="164" y="68"/>
                    </a:lnTo>
                    <a:lnTo>
                      <a:pt x="164" y="64"/>
                    </a:lnTo>
                    <a:lnTo>
                      <a:pt x="166" y="64"/>
                    </a:lnTo>
                    <a:lnTo>
                      <a:pt x="164" y="64"/>
                    </a:lnTo>
                    <a:lnTo>
                      <a:pt x="164" y="68"/>
                    </a:lnTo>
                    <a:lnTo>
                      <a:pt x="164" y="72"/>
                    </a:lnTo>
                    <a:lnTo>
                      <a:pt x="160" y="72"/>
                    </a:lnTo>
                    <a:lnTo>
                      <a:pt x="156" y="68"/>
                    </a:lnTo>
                    <a:lnTo>
                      <a:pt x="156" y="64"/>
                    </a:lnTo>
                    <a:lnTo>
                      <a:pt x="152" y="64"/>
                    </a:lnTo>
                    <a:lnTo>
                      <a:pt x="152" y="60"/>
                    </a:lnTo>
                    <a:lnTo>
                      <a:pt x="156" y="60"/>
                    </a:lnTo>
                    <a:lnTo>
                      <a:pt x="156" y="56"/>
                    </a:lnTo>
                    <a:lnTo>
                      <a:pt x="152" y="56"/>
                    </a:lnTo>
                    <a:lnTo>
                      <a:pt x="152" y="52"/>
                    </a:lnTo>
                    <a:lnTo>
                      <a:pt x="152" y="48"/>
                    </a:lnTo>
                    <a:lnTo>
                      <a:pt x="156" y="48"/>
                    </a:lnTo>
                    <a:lnTo>
                      <a:pt x="152" y="46"/>
                    </a:lnTo>
                    <a:lnTo>
                      <a:pt x="152" y="42"/>
                    </a:lnTo>
                    <a:lnTo>
                      <a:pt x="156" y="42"/>
                    </a:lnTo>
                    <a:lnTo>
                      <a:pt x="156" y="38"/>
                    </a:lnTo>
                    <a:lnTo>
                      <a:pt x="160" y="38"/>
                    </a:lnTo>
                    <a:lnTo>
                      <a:pt x="160" y="34"/>
                    </a:lnTo>
                    <a:lnTo>
                      <a:pt x="160" y="30"/>
                    </a:lnTo>
                    <a:lnTo>
                      <a:pt x="160" y="26"/>
                    </a:lnTo>
                    <a:lnTo>
                      <a:pt x="164" y="26"/>
                    </a:lnTo>
                    <a:lnTo>
                      <a:pt x="164" y="22"/>
                    </a:lnTo>
                    <a:lnTo>
                      <a:pt x="164" y="18"/>
                    </a:lnTo>
                    <a:lnTo>
                      <a:pt x="164" y="16"/>
                    </a:lnTo>
                    <a:lnTo>
                      <a:pt x="164" y="12"/>
                    </a:lnTo>
                    <a:lnTo>
                      <a:pt x="166" y="12"/>
                    </a:lnTo>
                    <a:lnTo>
                      <a:pt x="166" y="8"/>
                    </a:lnTo>
                    <a:lnTo>
                      <a:pt x="170" y="8"/>
                    </a:lnTo>
                    <a:lnTo>
                      <a:pt x="174" y="8"/>
                    </a:lnTo>
                    <a:lnTo>
                      <a:pt x="178" y="4"/>
                    </a:lnTo>
                    <a:lnTo>
                      <a:pt x="182" y="4"/>
                    </a:lnTo>
                    <a:lnTo>
                      <a:pt x="182" y="0"/>
                    </a:lnTo>
                    <a:lnTo>
                      <a:pt x="182" y="4"/>
                    </a:lnTo>
                    <a:lnTo>
                      <a:pt x="186" y="4"/>
                    </a:lnTo>
                    <a:lnTo>
                      <a:pt x="190" y="8"/>
                    </a:lnTo>
                    <a:lnTo>
                      <a:pt x="192" y="8"/>
                    </a:lnTo>
                    <a:lnTo>
                      <a:pt x="192" y="12"/>
                    </a:lnTo>
                    <a:lnTo>
                      <a:pt x="196" y="12"/>
                    </a:lnTo>
                    <a:lnTo>
                      <a:pt x="200" y="12"/>
                    </a:lnTo>
                    <a:lnTo>
                      <a:pt x="200" y="16"/>
                    </a:lnTo>
                    <a:lnTo>
                      <a:pt x="200" y="18"/>
                    </a:lnTo>
                    <a:lnTo>
                      <a:pt x="204" y="18"/>
                    </a:lnTo>
                    <a:lnTo>
                      <a:pt x="208" y="18"/>
                    </a:lnTo>
                    <a:lnTo>
                      <a:pt x="212" y="18"/>
                    </a:lnTo>
                    <a:lnTo>
                      <a:pt x="216" y="18"/>
                    </a:lnTo>
                    <a:lnTo>
                      <a:pt x="220" y="18"/>
                    </a:lnTo>
                    <a:lnTo>
                      <a:pt x="222" y="18"/>
                    </a:lnTo>
                    <a:lnTo>
                      <a:pt x="222" y="22"/>
                    </a:lnTo>
                    <a:lnTo>
                      <a:pt x="226" y="22"/>
                    </a:lnTo>
                    <a:lnTo>
                      <a:pt x="226" y="26"/>
                    </a:lnTo>
                    <a:lnTo>
                      <a:pt x="230" y="26"/>
                    </a:lnTo>
                    <a:lnTo>
                      <a:pt x="226" y="26"/>
                    </a:lnTo>
                    <a:lnTo>
                      <a:pt x="230" y="30"/>
                    </a:lnTo>
                    <a:lnTo>
                      <a:pt x="230" y="34"/>
                    </a:lnTo>
                    <a:lnTo>
                      <a:pt x="230" y="38"/>
                    </a:lnTo>
                    <a:lnTo>
                      <a:pt x="234" y="42"/>
                    </a:lnTo>
                    <a:lnTo>
                      <a:pt x="230" y="42"/>
                    </a:lnTo>
                    <a:lnTo>
                      <a:pt x="230" y="46"/>
                    </a:lnTo>
                    <a:lnTo>
                      <a:pt x="226" y="48"/>
                    </a:lnTo>
                    <a:lnTo>
                      <a:pt x="226" y="52"/>
                    </a:lnTo>
                    <a:lnTo>
                      <a:pt x="222" y="56"/>
                    </a:lnTo>
                    <a:lnTo>
                      <a:pt x="222" y="60"/>
                    </a:lnTo>
                    <a:lnTo>
                      <a:pt x="220" y="60"/>
                    </a:lnTo>
                    <a:lnTo>
                      <a:pt x="216" y="64"/>
                    </a:lnTo>
                    <a:lnTo>
                      <a:pt x="212" y="68"/>
                    </a:lnTo>
                    <a:lnTo>
                      <a:pt x="208" y="72"/>
                    </a:lnTo>
                    <a:lnTo>
                      <a:pt x="204" y="72"/>
                    </a:lnTo>
                    <a:lnTo>
                      <a:pt x="200" y="74"/>
                    </a:lnTo>
                    <a:lnTo>
                      <a:pt x="196" y="74"/>
                    </a:lnTo>
                    <a:lnTo>
                      <a:pt x="192" y="74"/>
                    </a:lnTo>
                    <a:lnTo>
                      <a:pt x="192" y="78"/>
                    </a:lnTo>
                    <a:lnTo>
                      <a:pt x="192" y="82"/>
                    </a:lnTo>
                    <a:lnTo>
                      <a:pt x="190" y="82"/>
                    </a:lnTo>
                    <a:lnTo>
                      <a:pt x="190" y="86"/>
                    </a:lnTo>
                    <a:lnTo>
                      <a:pt x="190" y="82"/>
                    </a:lnTo>
                    <a:lnTo>
                      <a:pt x="190" y="86"/>
                    </a:lnTo>
                    <a:lnTo>
                      <a:pt x="190" y="88"/>
                    </a:lnTo>
                    <a:lnTo>
                      <a:pt x="186" y="88"/>
                    </a:lnTo>
                    <a:lnTo>
                      <a:pt x="186" y="92"/>
                    </a:lnTo>
                    <a:lnTo>
                      <a:pt x="186" y="96"/>
                    </a:lnTo>
                    <a:lnTo>
                      <a:pt x="182" y="96"/>
                    </a:lnTo>
                    <a:lnTo>
                      <a:pt x="182" y="100"/>
                    </a:lnTo>
                    <a:lnTo>
                      <a:pt x="186" y="100"/>
                    </a:lnTo>
                    <a:lnTo>
                      <a:pt x="182" y="100"/>
                    </a:lnTo>
                    <a:lnTo>
                      <a:pt x="182" y="104"/>
                    </a:lnTo>
                    <a:lnTo>
                      <a:pt x="178" y="108"/>
                    </a:lnTo>
                    <a:lnTo>
                      <a:pt x="174" y="108"/>
                    </a:lnTo>
                    <a:lnTo>
                      <a:pt x="174" y="104"/>
                    </a:lnTo>
                    <a:lnTo>
                      <a:pt x="170" y="104"/>
                    </a:lnTo>
                    <a:lnTo>
                      <a:pt x="170" y="104"/>
                    </a:lnTo>
                    <a:lnTo>
                      <a:pt x="170" y="104"/>
                    </a:lnTo>
                    <a:close/>
                    <a:moveTo>
                      <a:pt x="18" y="38"/>
                    </a:moveTo>
                    <a:lnTo>
                      <a:pt x="14" y="38"/>
                    </a:lnTo>
                    <a:lnTo>
                      <a:pt x="14" y="34"/>
                    </a:lnTo>
                    <a:lnTo>
                      <a:pt x="18" y="34"/>
                    </a:lnTo>
                    <a:lnTo>
                      <a:pt x="22" y="34"/>
                    </a:lnTo>
                    <a:lnTo>
                      <a:pt x="22" y="38"/>
                    </a:lnTo>
                    <a:lnTo>
                      <a:pt x="18" y="38"/>
                    </a:lnTo>
                    <a:lnTo>
                      <a:pt x="18" y="38"/>
                    </a:lnTo>
                    <a:lnTo>
                      <a:pt x="18" y="38"/>
                    </a:lnTo>
                    <a:close/>
                    <a:moveTo>
                      <a:pt x="8" y="42"/>
                    </a:moveTo>
                    <a:lnTo>
                      <a:pt x="4" y="42"/>
                    </a:lnTo>
                    <a:lnTo>
                      <a:pt x="4" y="38"/>
                    </a:lnTo>
                    <a:lnTo>
                      <a:pt x="8" y="38"/>
                    </a:lnTo>
                    <a:lnTo>
                      <a:pt x="8" y="34"/>
                    </a:lnTo>
                    <a:lnTo>
                      <a:pt x="4" y="30"/>
                    </a:lnTo>
                    <a:lnTo>
                      <a:pt x="4" y="26"/>
                    </a:lnTo>
                    <a:lnTo>
                      <a:pt x="0" y="26"/>
                    </a:lnTo>
                    <a:lnTo>
                      <a:pt x="0" y="22"/>
                    </a:lnTo>
                    <a:lnTo>
                      <a:pt x="4" y="22"/>
                    </a:lnTo>
                    <a:lnTo>
                      <a:pt x="8" y="22"/>
                    </a:lnTo>
                    <a:lnTo>
                      <a:pt x="8" y="26"/>
                    </a:lnTo>
                    <a:lnTo>
                      <a:pt x="8" y="30"/>
                    </a:lnTo>
                    <a:lnTo>
                      <a:pt x="10" y="30"/>
                    </a:lnTo>
                    <a:lnTo>
                      <a:pt x="10" y="34"/>
                    </a:lnTo>
                    <a:lnTo>
                      <a:pt x="10" y="38"/>
                    </a:lnTo>
                    <a:lnTo>
                      <a:pt x="10" y="42"/>
                    </a:lnTo>
                    <a:lnTo>
                      <a:pt x="8" y="42"/>
                    </a:lnTo>
                    <a:lnTo>
                      <a:pt x="8" y="42"/>
                    </a:lnTo>
                    <a:lnTo>
                      <a:pt x="8" y="42"/>
                    </a:lnTo>
                    <a:close/>
                    <a:moveTo>
                      <a:pt x="14" y="30"/>
                    </a:moveTo>
                    <a:lnTo>
                      <a:pt x="10" y="30"/>
                    </a:lnTo>
                    <a:lnTo>
                      <a:pt x="10" y="26"/>
                    </a:lnTo>
                    <a:lnTo>
                      <a:pt x="14" y="26"/>
                    </a:lnTo>
                    <a:lnTo>
                      <a:pt x="14" y="30"/>
                    </a:lnTo>
                    <a:lnTo>
                      <a:pt x="14" y="30"/>
                    </a:lnTo>
                    <a:lnTo>
                      <a:pt x="14" y="30"/>
                    </a:lnTo>
                    <a:close/>
                    <a:moveTo>
                      <a:pt x="4" y="34"/>
                    </a:moveTo>
                    <a:lnTo>
                      <a:pt x="0" y="34"/>
                    </a:lnTo>
                    <a:lnTo>
                      <a:pt x="0" y="30"/>
                    </a:lnTo>
                    <a:lnTo>
                      <a:pt x="4" y="30"/>
                    </a:lnTo>
                    <a:lnTo>
                      <a:pt x="4" y="34"/>
                    </a:lnTo>
                    <a:lnTo>
                      <a:pt x="4" y="34"/>
                    </a:lnTo>
                    <a:lnTo>
                      <a:pt x="4" y="34"/>
                    </a:lnTo>
                    <a:close/>
                    <a:moveTo>
                      <a:pt x="30" y="42"/>
                    </a:moveTo>
                    <a:lnTo>
                      <a:pt x="30" y="38"/>
                    </a:lnTo>
                    <a:lnTo>
                      <a:pt x="34" y="38"/>
                    </a:lnTo>
                    <a:lnTo>
                      <a:pt x="34" y="42"/>
                    </a:lnTo>
                    <a:lnTo>
                      <a:pt x="30" y="42"/>
                    </a:lnTo>
                    <a:lnTo>
                      <a:pt x="30" y="42"/>
                    </a:lnTo>
                    <a:lnTo>
                      <a:pt x="30" y="42"/>
                    </a:lnTo>
                    <a:close/>
                    <a:moveTo>
                      <a:pt x="18" y="48"/>
                    </a:moveTo>
                    <a:lnTo>
                      <a:pt x="14" y="46"/>
                    </a:lnTo>
                    <a:lnTo>
                      <a:pt x="18" y="46"/>
                    </a:lnTo>
                    <a:lnTo>
                      <a:pt x="18" y="48"/>
                    </a:lnTo>
                    <a:lnTo>
                      <a:pt x="18" y="48"/>
                    </a:lnTo>
                    <a:lnTo>
                      <a:pt x="18" y="48"/>
                    </a:lnTo>
                    <a:close/>
                    <a:moveTo>
                      <a:pt x="164" y="74"/>
                    </a:moveTo>
                    <a:lnTo>
                      <a:pt x="160" y="74"/>
                    </a:lnTo>
                    <a:lnTo>
                      <a:pt x="160" y="72"/>
                    </a:lnTo>
                    <a:lnTo>
                      <a:pt x="164" y="72"/>
                    </a:lnTo>
                    <a:lnTo>
                      <a:pt x="166" y="72"/>
                    </a:lnTo>
                    <a:lnTo>
                      <a:pt x="164" y="74"/>
                    </a:lnTo>
                    <a:lnTo>
                      <a:pt x="164" y="74"/>
                    </a:lnTo>
                    <a:lnTo>
                      <a:pt x="164" y="7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3" name="Freeform 183">
                <a:extLst>
                  <a:ext uri="{FF2B5EF4-FFF2-40B4-BE49-F238E27FC236}">
                    <a16:creationId xmlns:a16="http://schemas.microsoft.com/office/drawing/2014/main" id="{C5E9A973-0B82-497C-B356-DA2042EBA32F}"/>
                  </a:ext>
                </a:extLst>
              </p:cNvPr>
              <p:cNvSpPr>
                <a:spLocks/>
              </p:cNvSpPr>
              <p:nvPr/>
            </p:nvSpPr>
            <p:spPr bwMode="auto">
              <a:xfrm>
                <a:off x="4793810" y="4446233"/>
                <a:ext cx="81659" cy="121966"/>
              </a:xfrm>
              <a:custGeom>
                <a:avLst/>
                <a:gdLst>
                  <a:gd name="T0" fmla="*/ 4 w 42"/>
                  <a:gd name="T1" fmla="*/ 56 h 62"/>
                  <a:gd name="T2" fmla="*/ 4 w 42"/>
                  <a:gd name="T3" fmla="*/ 52 h 62"/>
                  <a:gd name="T4" fmla="*/ 4 w 42"/>
                  <a:gd name="T5" fmla="*/ 48 h 62"/>
                  <a:gd name="T6" fmla="*/ 4 w 42"/>
                  <a:gd name="T7" fmla="*/ 44 h 62"/>
                  <a:gd name="T8" fmla="*/ 8 w 42"/>
                  <a:gd name="T9" fmla="*/ 40 h 62"/>
                  <a:gd name="T10" fmla="*/ 8 w 42"/>
                  <a:gd name="T11" fmla="*/ 32 h 62"/>
                  <a:gd name="T12" fmla="*/ 4 w 42"/>
                  <a:gd name="T13" fmla="*/ 30 h 62"/>
                  <a:gd name="T14" fmla="*/ 0 w 42"/>
                  <a:gd name="T15" fmla="*/ 22 h 62"/>
                  <a:gd name="T16" fmla="*/ 0 w 42"/>
                  <a:gd name="T17" fmla="*/ 18 h 62"/>
                  <a:gd name="T18" fmla="*/ 0 w 42"/>
                  <a:gd name="T19" fmla="*/ 14 h 62"/>
                  <a:gd name="T20" fmla="*/ 4 w 42"/>
                  <a:gd name="T21" fmla="*/ 10 h 62"/>
                  <a:gd name="T22" fmla="*/ 4 w 42"/>
                  <a:gd name="T23" fmla="*/ 6 h 62"/>
                  <a:gd name="T24" fmla="*/ 8 w 42"/>
                  <a:gd name="T25" fmla="*/ 6 h 62"/>
                  <a:gd name="T26" fmla="*/ 8 w 42"/>
                  <a:gd name="T27" fmla="*/ 4 h 62"/>
                  <a:gd name="T28" fmla="*/ 8 w 42"/>
                  <a:gd name="T29" fmla="*/ 0 h 62"/>
                  <a:gd name="T30" fmla="*/ 12 w 42"/>
                  <a:gd name="T31" fmla="*/ 0 h 62"/>
                  <a:gd name="T32" fmla="*/ 16 w 42"/>
                  <a:gd name="T33" fmla="*/ 4 h 62"/>
                  <a:gd name="T34" fmla="*/ 20 w 42"/>
                  <a:gd name="T35" fmla="*/ 4 h 62"/>
                  <a:gd name="T36" fmla="*/ 24 w 42"/>
                  <a:gd name="T37" fmla="*/ 4 h 62"/>
                  <a:gd name="T38" fmla="*/ 28 w 42"/>
                  <a:gd name="T39" fmla="*/ 6 h 62"/>
                  <a:gd name="T40" fmla="*/ 30 w 42"/>
                  <a:gd name="T41" fmla="*/ 14 h 62"/>
                  <a:gd name="T42" fmla="*/ 38 w 42"/>
                  <a:gd name="T43" fmla="*/ 18 h 62"/>
                  <a:gd name="T44" fmla="*/ 38 w 42"/>
                  <a:gd name="T45" fmla="*/ 22 h 62"/>
                  <a:gd name="T46" fmla="*/ 38 w 42"/>
                  <a:gd name="T47" fmla="*/ 26 h 62"/>
                  <a:gd name="T48" fmla="*/ 38 w 42"/>
                  <a:gd name="T49" fmla="*/ 22 h 62"/>
                  <a:gd name="T50" fmla="*/ 38 w 42"/>
                  <a:gd name="T51" fmla="*/ 22 h 62"/>
                  <a:gd name="T52" fmla="*/ 38 w 42"/>
                  <a:gd name="T53" fmla="*/ 18 h 62"/>
                  <a:gd name="T54" fmla="*/ 42 w 42"/>
                  <a:gd name="T55" fmla="*/ 22 h 62"/>
                  <a:gd name="T56" fmla="*/ 42 w 42"/>
                  <a:gd name="T57" fmla="*/ 26 h 62"/>
                  <a:gd name="T58" fmla="*/ 42 w 42"/>
                  <a:gd name="T59" fmla="*/ 26 h 62"/>
                  <a:gd name="T60" fmla="*/ 42 w 42"/>
                  <a:gd name="T61" fmla="*/ 30 h 62"/>
                  <a:gd name="T62" fmla="*/ 42 w 42"/>
                  <a:gd name="T63" fmla="*/ 30 h 62"/>
                  <a:gd name="T64" fmla="*/ 38 w 42"/>
                  <a:gd name="T65" fmla="*/ 32 h 62"/>
                  <a:gd name="T66" fmla="*/ 38 w 42"/>
                  <a:gd name="T67" fmla="*/ 36 h 62"/>
                  <a:gd name="T68" fmla="*/ 34 w 42"/>
                  <a:gd name="T69" fmla="*/ 44 h 62"/>
                  <a:gd name="T70" fmla="*/ 30 w 42"/>
                  <a:gd name="T71" fmla="*/ 44 h 62"/>
                  <a:gd name="T72" fmla="*/ 30 w 42"/>
                  <a:gd name="T73" fmla="*/ 48 h 62"/>
                  <a:gd name="T74" fmla="*/ 30 w 42"/>
                  <a:gd name="T75" fmla="*/ 56 h 62"/>
                  <a:gd name="T76" fmla="*/ 28 w 42"/>
                  <a:gd name="T77" fmla="*/ 58 h 62"/>
                  <a:gd name="T78" fmla="*/ 24 w 42"/>
                  <a:gd name="T79" fmla="*/ 62 h 62"/>
                  <a:gd name="T80" fmla="*/ 24 w 42"/>
                  <a:gd name="T81" fmla="*/ 58 h 62"/>
                  <a:gd name="T82" fmla="*/ 20 w 42"/>
                  <a:gd name="T83" fmla="*/ 58 h 62"/>
                  <a:gd name="T84" fmla="*/ 20 w 42"/>
                  <a:gd name="T85" fmla="*/ 58 h 62"/>
                  <a:gd name="T86" fmla="*/ 12 w 42"/>
                  <a:gd name="T87" fmla="*/ 58 h 62"/>
                  <a:gd name="T88" fmla="*/ 8 w 42"/>
                  <a:gd name="T89" fmla="*/ 58 h 62"/>
                  <a:gd name="T90" fmla="*/ 4 w 42"/>
                  <a:gd name="T91" fmla="*/ 62 h 62"/>
                  <a:gd name="T92" fmla="*/ 0 w 42"/>
                  <a:gd name="T93" fmla="*/ 58 h 62"/>
                  <a:gd name="T94" fmla="*/ 0 w 42"/>
                  <a:gd name="T95"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62">
                    <a:moveTo>
                      <a:pt x="0" y="58"/>
                    </a:moveTo>
                    <a:lnTo>
                      <a:pt x="0" y="58"/>
                    </a:lnTo>
                    <a:lnTo>
                      <a:pt x="0" y="56"/>
                    </a:lnTo>
                    <a:lnTo>
                      <a:pt x="4" y="56"/>
                    </a:lnTo>
                    <a:lnTo>
                      <a:pt x="4" y="56"/>
                    </a:lnTo>
                    <a:lnTo>
                      <a:pt x="4" y="56"/>
                    </a:lnTo>
                    <a:lnTo>
                      <a:pt x="4" y="52"/>
                    </a:lnTo>
                    <a:lnTo>
                      <a:pt x="4" y="52"/>
                    </a:lnTo>
                    <a:lnTo>
                      <a:pt x="4" y="52"/>
                    </a:lnTo>
                    <a:lnTo>
                      <a:pt x="4" y="52"/>
                    </a:lnTo>
                    <a:lnTo>
                      <a:pt x="4" y="52"/>
                    </a:lnTo>
                    <a:lnTo>
                      <a:pt x="4" y="48"/>
                    </a:lnTo>
                    <a:lnTo>
                      <a:pt x="4" y="48"/>
                    </a:lnTo>
                    <a:lnTo>
                      <a:pt x="4" y="44"/>
                    </a:lnTo>
                    <a:lnTo>
                      <a:pt x="4" y="44"/>
                    </a:lnTo>
                    <a:lnTo>
                      <a:pt x="4" y="44"/>
                    </a:lnTo>
                    <a:lnTo>
                      <a:pt x="4" y="44"/>
                    </a:lnTo>
                    <a:lnTo>
                      <a:pt x="8" y="40"/>
                    </a:lnTo>
                    <a:lnTo>
                      <a:pt x="8" y="40"/>
                    </a:lnTo>
                    <a:lnTo>
                      <a:pt x="8" y="40"/>
                    </a:lnTo>
                    <a:lnTo>
                      <a:pt x="8" y="40"/>
                    </a:lnTo>
                    <a:lnTo>
                      <a:pt x="8" y="36"/>
                    </a:lnTo>
                    <a:lnTo>
                      <a:pt x="8" y="36"/>
                    </a:lnTo>
                    <a:lnTo>
                      <a:pt x="8" y="32"/>
                    </a:lnTo>
                    <a:lnTo>
                      <a:pt x="8" y="32"/>
                    </a:lnTo>
                    <a:lnTo>
                      <a:pt x="4" y="32"/>
                    </a:lnTo>
                    <a:lnTo>
                      <a:pt x="4" y="30"/>
                    </a:lnTo>
                    <a:lnTo>
                      <a:pt x="4" y="30"/>
                    </a:lnTo>
                    <a:lnTo>
                      <a:pt x="4" y="26"/>
                    </a:lnTo>
                    <a:lnTo>
                      <a:pt x="4" y="26"/>
                    </a:lnTo>
                    <a:lnTo>
                      <a:pt x="0" y="22"/>
                    </a:lnTo>
                    <a:lnTo>
                      <a:pt x="0" y="22"/>
                    </a:lnTo>
                    <a:lnTo>
                      <a:pt x="0" y="22"/>
                    </a:lnTo>
                    <a:lnTo>
                      <a:pt x="0" y="22"/>
                    </a:lnTo>
                    <a:lnTo>
                      <a:pt x="0" y="22"/>
                    </a:lnTo>
                    <a:lnTo>
                      <a:pt x="0" y="18"/>
                    </a:lnTo>
                    <a:lnTo>
                      <a:pt x="0" y="18"/>
                    </a:lnTo>
                    <a:lnTo>
                      <a:pt x="0" y="18"/>
                    </a:lnTo>
                    <a:lnTo>
                      <a:pt x="0" y="18"/>
                    </a:lnTo>
                    <a:lnTo>
                      <a:pt x="0" y="14"/>
                    </a:lnTo>
                    <a:lnTo>
                      <a:pt x="0" y="14"/>
                    </a:lnTo>
                    <a:lnTo>
                      <a:pt x="0" y="10"/>
                    </a:lnTo>
                    <a:lnTo>
                      <a:pt x="4" y="10"/>
                    </a:lnTo>
                    <a:lnTo>
                      <a:pt x="4" y="10"/>
                    </a:lnTo>
                    <a:lnTo>
                      <a:pt x="4" y="10"/>
                    </a:lnTo>
                    <a:lnTo>
                      <a:pt x="4" y="10"/>
                    </a:lnTo>
                    <a:lnTo>
                      <a:pt x="4" y="6"/>
                    </a:lnTo>
                    <a:lnTo>
                      <a:pt x="4" y="6"/>
                    </a:lnTo>
                    <a:lnTo>
                      <a:pt x="4" y="6"/>
                    </a:lnTo>
                    <a:lnTo>
                      <a:pt x="4" y="6"/>
                    </a:lnTo>
                    <a:lnTo>
                      <a:pt x="4" y="6"/>
                    </a:lnTo>
                    <a:lnTo>
                      <a:pt x="8" y="6"/>
                    </a:lnTo>
                    <a:lnTo>
                      <a:pt x="8" y="6"/>
                    </a:lnTo>
                    <a:lnTo>
                      <a:pt x="8" y="6"/>
                    </a:lnTo>
                    <a:lnTo>
                      <a:pt x="8" y="6"/>
                    </a:lnTo>
                    <a:lnTo>
                      <a:pt x="8" y="4"/>
                    </a:lnTo>
                    <a:lnTo>
                      <a:pt x="8" y="4"/>
                    </a:lnTo>
                    <a:lnTo>
                      <a:pt x="8" y="4"/>
                    </a:lnTo>
                    <a:lnTo>
                      <a:pt x="8" y="4"/>
                    </a:lnTo>
                    <a:lnTo>
                      <a:pt x="8" y="0"/>
                    </a:lnTo>
                    <a:lnTo>
                      <a:pt x="8" y="0"/>
                    </a:lnTo>
                    <a:lnTo>
                      <a:pt x="8" y="0"/>
                    </a:lnTo>
                    <a:lnTo>
                      <a:pt x="8" y="0"/>
                    </a:lnTo>
                    <a:lnTo>
                      <a:pt x="12" y="0"/>
                    </a:lnTo>
                    <a:lnTo>
                      <a:pt x="12" y="0"/>
                    </a:lnTo>
                    <a:lnTo>
                      <a:pt x="12" y="0"/>
                    </a:lnTo>
                    <a:lnTo>
                      <a:pt x="16" y="4"/>
                    </a:lnTo>
                    <a:lnTo>
                      <a:pt x="16" y="4"/>
                    </a:lnTo>
                    <a:lnTo>
                      <a:pt x="16" y="4"/>
                    </a:lnTo>
                    <a:lnTo>
                      <a:pt x="16" y="4"/>
                    </a:lnTo>
                    <a:lnTo>
                      <a:pt x="16" y="4"/>
                    </a:lnTo>
                    <a:lnTo>
                      <a:pt x="20" y="4"/>
                    </a:lnTo>
                    <a:lnTo>
                      <a:pt x="20" y="4"/>
                    </a:lnTo>
                    <a:lnTo>
                      <a:pt x="24" y="4"/>
                    </a:lnTo>
                    <a:lnTo>
                      <a:pt x="24" y="4"/>
                    </a:lnTo>
                    <a:lnTo>
                      <a:pt x="24" y="4"/>
                    </a:lnTo>
                    <a:lnTo>
                      <a:pt x="24" y="6"/>
                    </a:lnTo>
                    <a:lnTo>
                      <a:pt x="28" y="6"/>
                    </a:lnTo>
                    <a:lnTo>
                      <a:pt x="28" y="6"/>
                    </a:lnTo>
                    <a:lnTo>
                      <a:pt x="28" y="6"/>
                    </a:lnTo>
                    <a:lnTo>
                      <a:pt x="28" y="10"/>
                    </a:lnTo>
                    <a:lnTo>
                      <a:pt x="30" y="10"/>
                    </a:lnTo>
                    <a:lnTo>
                      <a:pt x="30" y="14"/>
                    </a:lnTo>
                    <a:lnTo>
                      <a:pt x="30" y="14"/>
                    </a:lnTo>
                    <a:lnTo>
                      <a:pt x="34" y="14"/>
                    </a:lnTo>
                    <a:lnTo>
                      <a:pt x="34" y="18"/>
                    </a:lnTo>
                    <a:lnTo>
                      <a:pt x="38" y="18"/>
                    </a:lnTo>
                    <a:lnTo>
                      <a:pt x="38" y="18"/>
                    </a:lnTo>
                    <a:lnTo>
                      <a:pt x="38" y="18"/>
                    </a:lnTo>
                    <a:lnTo>
                      <a:pt x="38" y="18"/>
                    </a:lnTo>
                    <a:lnTo>
                      <a:pt x="38" y="22"/>
                    </a:lnTo>
                    <a:lnTo>
                      <a:pt x="38" y="22"/>
                    </a:lnTo>
                    <a:lnTo>
                      <a:pt x="38" y="22"/>
                    </a:lnTo>
                    <a:lnTo>
                      <a:pt x="38" y="22"/>
                    </a:lnTo>
                    <a:lnTo>
                      <a:pt x="38" y="22"/>
                    </a:lnTo>
                    <a:lnTo>
                      <a:pt x="38" y="26"/>
                    </a:lnTo>
                    <a:lnTo>
                      <a:pt x="38" y="26"/>
                    </a:lnTo>
                    <a:lnTo>
                      <a:pt x="38" y="26"/>
                    </a:lnTo>
                    <a:lnTo>
                      <a:pt x="38" y="22"/>
                    </a:lnTo>
                    <a:lnTo>
                      <a:pt x="38" y="22"/>
                    </a:lnTo>
                    <a:lnTo>
                      <a:pt x="38" y="22"/>
                    </a:lnTo>
                    <a:lnTo>
                      <a:pt x="38" y="22"/>
                    </a:lnTo>
                    <a:lnTo>
                      <a:pt x="38" y="22"/>
                    </a:lnTo>
                    <a:lnTo>
                      <a:pt x="38" y="22"/>
                    </a:lnTo>
                    <a:lnTo>
                      <a:pt x="38" y="22"/>
                    </a:lnTo>
                    <a:lnTo>
                      <a:pt x="38" y="18"/>
                    </a:lnTo>
                    <a:lnTo>
                      <a:pt x="38" y="18"/>
                    </a:lnTo>
                    <a:lnTo>
                      <a:pt x="38" y="18"/>
                    </a:lnTo>
                    <a:lnTo>
                      <a:pt x="38" y="18"/>
                    </a:lnTo>
                    <a:lnTo>
                      <a:pt x="38" y="18"/>
                    </a:lnTo>
                    <a:lnTo>
                      <a:pt x="42" y="22"/>
                    </a:lnTo>
                    <a:lnTo>
                      <a:pt x="42" y="22"/>
                    </a:lnTo>
                    <a:lnTo>
                      <a:pt x="42" y="22"/>
                    </a:lnTo>
                    <a:lnTo>
                      <a:pt x="42" y="22"/>
                    </a:lnTo>
                    <a:lnTo>
                      <a:pt x="42" y="22"/>
                    </a:lnTo>
                    <a:lnTo>
                      <a:pt x="42" y="26"/>
                    </a:lnTo>
                    <a:lnTo>
                      <a:pt x="42" y="26"/>
                    </a:lnTo>
                    <a:lnTo>
                      <a:pt x="42" y="26"/>
                    </a:lnTo>
                    <a:lnTo>
                      <a:pt x="42" y="26"/>
                    </a:lnTo>
                    <a:lnTo>
                      <a:pt x="42" y="26"/>
                    </a:lnTo>
                    <a:lnTo>
                      <a:pt x="42" y="26"/>
                    </a:lnTo>
                    <a:lnTo>
                      <a:pt x="42" y="30"/>
                    </a:lnTo>
                    <a:lnTo>
                      <a:pt x="42" y="30"/>
                    </a:lnTo>
                    <a:lnTo>
                      <a:pt x="42" y="30"/>
                    </a:lnTo>
                    <a:lnTo>
                      <a:pt x="42" y="30"/>
                    </a:lnTo>
                    <a:lnTo>
                      <a:pt x="42" y="30"/>
                    </a:lnTo>
                    <a:lnTo>
                      <a:pt x="42" y="30"/>
                    </a:lnTo>
                    <a:lnTo>
                      <a:pt x="42" y="30"/>
                    </a:lnTo>
                    <a:lnTo>
                      <a:pt x="42" y="30"/>
                    </a:lnTo>
                    <a:lnTo>
                      <a:pt x="38" y="30"/>
                    </a:lnTo>
                    <a:lnTo>
                      <a:pt x="38" y="32"/>
                    </a:lnTo>
                    <a:lnTo>
                      <a:pt x="38" y="32"/>
                    </a:lnTo>
                    <a:lnTo>
                      <a:pt x="38" y="32"/>
                    </a:lnTo>
                    <a:lnTo>
                      <a:pt x="38" y="32"/>
                    </a:lnTo>
                    <a:lnTo>
                      <a:pt x="38" y="36"/>
                    </a:lnTo>
                    <a:lnTo>
                      <a:pt x="38" y="36"/>
                    </a:lnTo>
                    <a:lnTo>
                      <a:pt x="38" y="36"/>
                    </a:lnTo>
                    <a:lnTo>
                      <a:pt x="34" y="40"/>
                    </a:lnTo>
                    <a:lnTo>
                      <a:pt x="34" y="40"/>
                    </a:lnTo>
                    <a:lnTo>
                      <a:pt x="34" y="44"/>
                    </a:lnTo>
                    <a:lnTo>
                      <a:pt x="34" y="44"/>
                    </a:lnTo>
                    <a:lnTo>
                      <a:pt x="34" y="44"/>
                    </a:lnTo>
                    <a:lnTo>
                      <a:pt x="30" y="44"/>
                    </a:lnTo>
                    <a:lnTo>
                      <a:pt x="30" y="44"/>
                    </a:lnTo>
                    <a:lnTo>
                      <a:pt x="30" y="44"/>
                    </a:lnTo>
                    <a:lnTo>
                      <a:pt x="30" y="48"/>
                    </a:lnTo>
                    <a:lnTo>
                      <a:pt x="30" y="48"/>
                    </a:lnTo>
                    <a:lnTo>
                      <a:pt x="30" y="48"/>
                    </a:lnTo>
                    <a:lnTo>
                      <a:pt x="30" y="52"/>
                    </a:lnTo>
                    <a:lnTo>
                      <a:pt x="30" y="52"/>
                    </a:lnTo>
                    <a:lnTo>
                      <a:pt x="30" y="52"/>
                    </a:lnTo>
                    <a:lnTo>
                      <a:pt x="30" y="56"/>
                    </a:lnTo>
                    <a:lnTo>
                      <a:pt x="30" y="56"/>
                    </a:lnTo>
                    <a:lnTo>
                      <a:pt x="30" y="56"/>
                    </a:lnTo>
                    <a:lnTo>
                      <a:pt x="28" y="56"/>
                    </a:lnTo>
                    <a:lnTo>
                      <a:pt x="28" y="58"/>
                    </a:lnTo>
                    <a:lnTo>
                      <a:pt x="28" y="58"/>
                    </a:lnTo>
                    <a:lnTo>
                      <a:pt x="24" y="58"/>
                    </a:lnTo>
                    <a:lnTo>
                      <a:pt x="24" y="58"/>
                    </a:lnTo>
                    <a:lnTo>
                      <a:pt x="24" y="62"/>
                    </a:lnTo>
                    <a:lnTo>
                      <a:pt x="24" y="62"/>
                    </a:lnTo>
                    <a:lnTo>
                      <a:pt x="24" y="58"/>
                    </a:lnTo>
                    <a:lnTo>
                      <a:pt x="24" y="58"/>
                    </a:lnTo>
                    <a:lnTo>
                      <a:pt x="24" y="58"/>
                    </a:lnTo>
                    <a:lnTo>
                      <a:pt x="20" y="58"/>
                    </a:lnTo>
                    <a:lnTo>
                      <a:pt x="20" y="58"/>
                    </a:lnTo>
                    <a:lnTo>
                      <a:pt x="20" y="58"/>
                    </a:lnTo>
                    <a:lnTo>
                      <a:pt x="20" y="58"/>
                    </a:lnTo>
                    <a:lnTo>
                      <a:pt x="20" y="58"/>
                    </a:lnTo>
                    <a:lnTo>
                      <a:pt x="20" y="58"/>
                    </a:lnTo>
                    <a:lnTo>
                      <a:pt x="20" y="58"/>
                    </a:lnTo>
                    <a:lnTo>
                      <a:pt x="20" y="58"/>
                    </a:lnTo>
                    <a:lnTo>
                      <a:pt x="16" y="58"/>
                    </a:lnTo>
                    <a:lnTo>
                      <a:pt x="16" y="58"/>
                    </a:lnTo>
                    <a:lnTo>
                      <a:pt x="12" y="58"/>
                    </a:lnTo>
                    <a:lnTo>
                      <a:pt x="12" y="58"/>
                    </a:lnTo>
                    <a:lnTo>
                      <a:pt x="12" y="58"/>
                    </a:lnTo>
                    <a:lnTo>
                      <a:pt x="12" y="58"/>
                    </a:lnTo>
                    <a:lnTo>
                      <a:pt x="12" y="58"/>
                    </a:lnTo>
                    <a:lnTo>
                      <a:pt x="8" y="58"/>
                    </a:lnTo>
                    <a:lnTo>
                      <a:pt x="8" y="58"/>
                    </a:lnTo>
                    <a:lnTo>
                      <a:pt x="8" y="58"/>
                    </a:lnTo>
                    <a:lnTo>
                      <a:pt x="8" y="62"/>
                    </a:lnTo>
                    <a:lnTo>
                      <a:pt x="4" y="62"/>
                    </a:lnTo>
                    <a:lnTo>
                      <a:pt x="0" y="58"/>
                    </a:lnTo>
                    <a:lnTo>
                      <a:pt x="0" y="58"/>
                    </a:lnTo>
                    <a:lnTo>
                      <a:pt x="0" y="58"/>
                    </a:lnTo>
                    <a:lnTo>
                      <a:pt x="0" y="58"/>
                    </a:lnTo>
                    <a:lnTo>
                      <a:pt x="0" y="58"/>
                    </a:lnTo>
                    <a:lnTo>
                      <a:pt x="0" y="58"/>
                    </a:lnTo>
                    <a:lnTo>
                      <a:pt x="0" y="58"/>
                    </a:lnTo>
                    <a:lnTo>
                      <a:pt x="0" y="58"/>
                    </a:lnTo>
                    <a:lnTo>
                      <a:pt x="0" y="5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4" name="Freeform 184">
                <a:extLst>
                  <a:ext uri="{FF2B5EF4-FFF2-40B4-BE49-F238E27FC236}">
                    <a16:creationId xmlns:a16="http://schemas.microsoft.com/office/drawing/2014/main" id="{3C9E7846-2075-4D4A-89DD-ED2C872E7300}"/>
                  </a:ext>
                </a:extLst>
              </p:cNvPr>
              <p:cNvSpPr>
                <a:spLocks/>
              </p:cNvSpPr>
              <p:nvPr/>
            </p:nvSpPr>
            <p:spPr bwMode="auto">
              <a:xfrm>
                <a:off x="4607161" y="4351808"/>
                <a:ext cx="136098" cy="247867"/>
              </a:xfrm>
              <a:custGeom>
                <a:avLst/>
                <a:gdLst>
                  <a:gd name="T0" fmla="*/ 48 w 70"/>
                  <a:gd name="T1" fmla="*/ 32 h 126"/>
                  <a:gd name="T2" fmla="*/ 52 w 70"/>
                  <a:gd name="T3" fmla="*/ 36 h 126"/>
                  <a:gd name="T4" fmla="*/ 56 w 70"/>
                  <a:gd name="T5" fmla="*/ 40 h 126"/>
                  <a:gd name="T6" fmla="*/ 60 w 70"/>
                  <a:gd name="T7" fmla="*/ 44 h 126"/>
                  <a:gd name="T8" fmla="*/ 60 w 70"/>
                  <a:gd name="T9" fmla="*/ 56 h 126"/>
                  <a:gd name="T10" fmla="*/ 60 w 70"/>
                  <a:gd name="T11" fmla="*/ 58 h 126"/>
                  <a:gd name="T12" fmla="*/ 56 w 70"/>
                  <a:gd name="T13" fmla="*/ 58 h 126"/>
                  <a:gd name="T14" fmla="*/ 52 w 70"/>
                  <a:gd name="T15" fmla="*/ 62 h 126"/>
                  <a:gd name="T16" fmla="*/ 48 w 70"/>
                  <a:gd name="T17" fmla="*/ 66 h 126"/>
                  <a:gd name="T18" fmla="*/ 48 w 70"/>
                  <a:gd name="T19" fmla="*/ 74 h 126"/>
                  <a:gd name="T20" fmla="*/ 48 w 70"/>
                  <a:gd name="T21" fmla="*/ 78 h 126"/>
                  <a:gd name="T22" fmla="*/ 48 w 70"/>
                  <a:gd name="T23" fmla="*/ 82 h 126"/>
                  <a:gd name="T24" fmla="*/ 52 w 70"/>
                  <a:gd name="T25" fmla="*/ 86 h 126"/>
                  <a:gd name="T26" fmla="*/ 52 w 70"/>
                  <a:gd name="T27" fmla="*/ 88 h 126"/>
                  <a:gd name="T28" fmla="*/ 60 w 70"/>
                  <a:gd name="T29" fmla="*/ 92 h 126"/>
                  <a:gd name="T30" fmla="*/ 60 w 70"/>
                  <a:gd name="T31" fmla="*/ 96 h 126"/>
                  <a:gd name="T32" fmla="*/ 64 w 70"/>
                  <a:gd name="T33" fmla="*/ 108 h 126"/>
                  <a:gd name="T34" fmla="*/ 70 w 70"/>
                  <a:gd name="T35" fmla="*/ 114 h 126"/>
                  <a:gd name="T36" fmla="*/ 68 w 70"/>
                  <a:gd name="T37" fmla="*/ 114 h 126"/>
                  <a:gd name="T38" fmla="*/ 60 w 70"/>
                  <a:gd name="T39" fmla="*/ 112 h 126"/>
                  <a:gd name="T40" fmla="*/ 60 w 70"/>
                  <a:gd name="T41" fmla="*/ 112 h 126"/>
                  <a:gd name="T42" fmla="*/ 56 w 70"/>
                  <a:gd name="T43" fmla="*/ 118 h 126"/>
                  <a:gd name="T44" fmla="*/ 52 w 70"/>
                  <a:gd name="T45" fmla="*/ 118 h 126"/>
                  <a:gd name="T46" fmla="*/ 44 w 70"/>
                  <a:gd name="T47" fmla="*/ 122 h 126"/>
                  <a:gd name="T48" fmla="*/ 40 w 70"/>
                  <a:gd name="T49" fmla="*/ 122 h 126"/>
                  <a:gd name="T50" fmla="*/ 38 w 70"/>
                  <a:gd name="T51" fmla="*/ 126 h 126"/>
                  <a:gd name="T52" fmla="*/ 34 w 70"/>
                  <a:gd name="T53" fmla="*/ 126 h 126"/>
                  <a:gd name="T54" fmla="*/ 30 w 70"/>
                  <a:gd name="T55" fmla="*/ 118 h 126"/>
                  <a:gd name="T56" fmla="*/ 26 w 70"/>
                  <a:gd name="T57" fmla="*/ 114 h 126"/>
                  <a:gd name="T58" fmla="*/ 22 w 70"/>
                  <a:gd name="T59" fmla="*/ 108 h 126"/>
                  <a:gd name="T60" fmla="*/ 22 w 70"/>
                  <a:gd name="T61" fmla="*/ 104 h 126"/>
                  <a:gd name="T62" fmla="*/ 18 w 70"/>
                  <a:gd name="T63" fmla="*/ 96 h 126"/>
                  <a:gd name="T64" fmla="*/ 22 w 70"/>
                  <a:gd name="T65" fmla="*/ 88 h 126"/>
                  <a:gd name="T66" fmla="*/ 26 w 70"/>
                  <a:gd name="T67" fmla="*/ 82 h 126"/>
                  <a:gd name="T68" fmla="*/ 26 w 70"/>
                  <a:gd name="T69" fmla="*/ 70 h 126"/>
                  <a:gd name="T70" fmla="*/ 18 w 70"/>
                  <a:gd name="T71" fmla="*/ 70 h 126"/>
                  <a:gd name="T72" fmla="*/ 18 w 70"/>
                  <a:gd name="T73" fmla="*/ 66 h 126"/>
                  <a:gd name="T74" fmla="*/ 18 w 70"/>
                  <a:gd name="T75" fmla="*/ 58 h 126"/>
                  <a:gd name="T76" fmla="*/ 14 w 70"/>
                  <a:gd name="T77" fmla="*/ 58 h 126"/>
                  <a:gd name="T78" fmla="*/ 12 w 70"/>
                  <a:gd name="T79" fmla="*/ 58 h 126"/>
                  <a:gd name="T80" fmla="*/ 0 w 70"/>
                  <a:gd name="T81" fmla="*/ 44 h 126"/>
                  <a:gd name="T82" fmla="*/ 4 w 70"/>
                  <a:gd name="T83" fmla="*/ 40 h 126"/>
                  <a:gd name="T84" fmla="*/ 4 w 70"/>
                  <a:gd name="T85" fmla="*/ 32 h 126"/>
                  <a:gd name="T86" fmla="*/ 12 w 70"/>
                  <a:gd name="T87" fmla="*/ 32 h 126"/>
                  <a:gd name="T88" fmla="*/ 12 w 70"/>
                  <a:gd name="T89" fmla="*/ 30 h 126"/>
                  <a:gd name="T90" fmla="*/ 14 w 70"/>
                  <a:gd name="T91" fmla="*/ 26 h 126"/>
                  <a:gd name="T92" fmla="*/ 12 w 70"/>
                  <a:gd name="T93" fmla="*/ 26 h 126"/>
                  <a:gd name="T94" fmla="*/ 12 w 70"/>
                  <a:gd name="T95" fmla="*/ 22 h 126"/>
                  <a:gd name="T96" fmla="*/ 12 w 70"/>
                  <a:gd name="T97" fmla="*/ 18 h 126"/>
                  <a:gd name="T98" fmla="*/ 12 w 70"/>
                  <a:gd name="T99" fmla="*/ 14 h 126"/>
                  <a:gd name="T100" fmla="*/ 18 w 70"/>
                  <a:gd name="T101" fmla="*/ 10 h 126"/>
                  <a:gd name="T102" fmla="*/ 22 w 70"/>
                  <a:gd name="T103" fmla="*/ 6 h 126"/>
                  <a:gd name="T104" fmla="*/ 18 w 70"/>
                  <a:gd name="T105" fmla="*/ 0 h 126"/>
                  <a:gd name="T106" fmla="*/ 22 w 70"/>
                  <a:gd name="T107" fmla="*/ 4 h 126"/>
                  <a:gd name="T108" fmla="*/ 26 w 70"/>
                  <a:gd name="T109" fmla="*/ 4 h 126"/>
                  <a:gd name="T110" fmla="*/ 34 w 70"/>
                  <a:gd name="T111" fmla="*/ 10 h 126"/>
                  <a:gd name="T112" fmla="*/ 38 w 70"/>
                  <a:gd name="T113" fmla="*/ 18 h 126"/>
                  <a:gd name="T114" fmla="*/ 40 w 70"/>
                  <a:gd name="T115" fmla="*/ 26 h 126"/>
                  <a:gd name="T116" fmla="*/ 40 w 70"/>
                  <a:gd name="T117" fmla="*/ 30 h 126"/>
                  <a:gd name="T118" fmla="*/ 40 w 70"/>
                  <a:gd name="T119" fmla="*/ 36 h 126"/>
                  <a:gd name="T120" fmla="*/ 40 w 70"/>
                  <a:gd name="T121" fmla="*/ 32 h 126"/>
                  <a:gd name="T122" fmla="*/ 44 w 70"/>
                  <a:gd name="T123" fmla="*/ 3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 h="126">
                    <a:moveTo>
                      <a:pt x="44" y="30"/>
                    </a:moveTo>
                    <a:lnTo>
                      <a:pt x="44" y="30"/>
                    </a:lnTo>
                    <a:lnTo>
                      <a:pt x="48" y="30"/>
                    </a:lnTo>
                    <a:lnTo>
                      <a:pt x="48" y="30"/>
                    </a:lnTo>
                    <a:lnTo>
                      <a:pt x="48" y="30"/>
                    </a:lnTo>
                    <a:lnTo>
                      <a:pt x="48" y="32"/>
                    </a:lnTo>
                    <a:lnTo>
                      <a:pt x="48" y="32"/>
                    </a:lnTo>
                    <a:lnTo>
                      <a:pt x="48" y="32"/>
                    </a:lnTo>
                    <a:lnTo>
                      <a:pt x="48" y="32"/>
                    </a:lnTo>
                    <a:lnTo>
                      <a:pt x="48" y="32"/>
                    </a:lnTo>
                    <a:lnTo>
                      <a:pt x="52" y="32"/>
                    </a:lnTo>
                    <a:lnTo>
                      <a:pt x="52" y="36"/>
                    </a:lnTo>
                    <a:lnTo>
                      <a:pt x="52" y="36"/>
                    </a:lnTo>
                    <a:lnTo>
                      <a:pt x="56" y="40"/>
                    </a:lnTo>
                    <a:lnTo>
                      <a:pt x="56" y="40"/>
                    </a:lnTo>
                    <a:lnTo>
                      <a:pt x="56" y="36"/>
                    </a:lnTo>
                    <a:lnTo>
                      <a:pt x="56" y="36"/>
                    </a:lnTo>
                    <a:lnTo>
                      <a:pt x="56" y="40"/>
                    </a:lnTo>
                    <a:lnTo>
                      <a:pt x="56" y="40"/>
                    </a:lnTo>
                    <a:lnTo>
                      <a:pt x="60" y="40"/>
                    </a:lnTo>
                    <a:lnTo>
                      <a:pt x="60" y="40"/>
                    </a:lnTo>
                    <a:lnTo>
                      <a:pt x="60" y="40"/>
                    </a:lnTo>
                    <a:lnTo>
                      <a:pt x="60" y="40"/>
                    </a:lnTo>
                    <a:lnTo>
                      <a:pt x="60" y="44"/>
                    </a:lnTo>
                    <a:lnTo>
                      <a:pt x="60" y="44"/>
                    </a:lnTo>
                    <a:lnTo>
                      <a:pt x="60" y="52"/>
                    </a:lnTo>
                    <a:lnTo>
                      <a:pt x="60" y="52"/>
                    </a:lnTo>
                    <a:lnTo>
                      <a:pt x="60" y="52"/>
                    </a:lnTo>
                    <a:lnTo>
                      <a:pt x="60" y="52"/>
                    </a:lnTo>
                    <a:lnTo>
                      <a:pt x="60" y="56"/>
                    </a:lnTo>
                    <a:lnTo>
                      <a:pt x="60" y="56"/>
                    </a:lnTo>
                    <a:lnTo>
                      <a:pt x="56" y="56"/>
                    </a:lnTo>
                    <a:lnTo>
                      <a:pt x="60" y="58"/>
                    </a:lnTo>
                    <a:lnTo>
                      <a:pt x="60" y="58"/>
                    </a:lnTo>
                    <a:lnTo>
                      <a:pt x="60" y="56"/>
                    </a:lnTo>
                    <a:lnTo>
                      <a:pt x="60" y="58"/>
                    </a:lnTo>
                    <a:lnTo>
                      <a:pt x="60" y="58"/>
                    </a:lnTo>
                    <a:lnTo>
                      <a:pt x="60" y="58"/>
                    </a:lnTo>
                    <a:lnTo>
                      <a:pt x="60" y="58"/>
                    </a:lnTo>
                    <a:lnTo>
                      <a:pt x="60" y="58"/>
                    </a:lnTo>
                    <a:lnTo>
                      <a:pt x="60" y="58"/>
                    </a:lnTo>
                    <a:lnTo>
                      <a:pt x="56" y="58"/>
                    </a:lnTo>
                    <a:lnTo>
                      <a:pt x="56" y="58"/>
                    </a:lnTo>
                    <a:lnTo>
                      <a:pt x="56" y="62"/>
                    </a:lnTo>
                    <a:lnTo>
                      <a:pt x="56" y="62"/>
                    </a:lnTo>
                    <a:lnTo>
                      <a:pt x="52" y="62"/>
                    </a:lnTo>
                    <a:lnTo>
                      <a:pt x="52" y="62"/>
                    </a:lnTo>
                    <a:lnTo>
                      <a:pt x="52" y="62"/>
                    </a:lnTo>
                    <a:lnTo>
                      <a:pt x="52" y="62"/>
                    </a:lnTo>
                    <a:lnTo>
                      <a:pt x="48" y="62"/>
                    </a:lnTo>
                    <a:lnTo>
                      <a:pt x="48" y="62"/>
                    </a:lnTo>
                    <a:lnTo>
                      <a:pt x="48" y="66"/>
                    </a:lnTo>
                    <a:lnTo>
                      <a:pt x="48" y="66"/>
                    </a:lnTo>
                    <a:lnTo>
                      <a:pt x="48" y="66"/>
                    </a:lnTo>
                    <a:lnTo>
                      <a:pt x="52" y="66"/>
                    </a:lnTo>
                    <a:lnTo>
                      <a:pt x="48" y="66"/>
                    </a:lnTo>
                    <a:lnTo>
                      <a:pt x="48" y="70"/>
                    </a:lnTo>
                    <a:lnTo>
                      <a:pt x="48" y="74"/>
                    </a:lnTo>
                    <a:lnTo>
                      <a:pt x="48" y="74"/>
                    </a:lnTo>
                    <a:lnTo>
                      <a:pt x="48" y="74"/>
                    </a:lnTo>
                    <a:lnTo>
                      <a:pt x="48" y="74"/>
                    </a:lnTo>
                    <a:lnTo>
                      <a:pt x="48" y="74"/>
                    </a:lnTo>
                    <a:lnTo>
                      <a:pt x="48" y="74"/>
                    </a:lnTo>
                    <a:lnTo>
                      <a:pt x="48" y="74"/>
                    </a:lnTo>
                    <a:lnTo>
                      <a:pt x="48" y="78"/>
                    </a:lnTo>
                    <a:lnTo>
                      <a:pt x="48" y="78"/>
                    </a:lnTo>
                    <a:lnTo>
                      <a:pt x="48" y="78"/>
                    </a:lnTo>
                    <a:lnTo>
                      <a:pt x="48" y="82"/>
                    </a:lnTo>
                    <a:lnTo>
                      <a:pt x="48" y="82"/>
                    </a:lnTo>
                    <a:lnTo>
                      <a:pt x="48" y="82"/>
                    </a:lnTo>
                    <a:lnTo>
                      <a:pt x="48" y="82"/>
                    </a:lnTo>
                    <a:lnTo>
                      <a:pt x="48" y="82"/>
                    </a:lnTo>
                    <a:lnTo>
                      <a:pt x="48" y="82"/>
                    </a:lnTo>
                    <a:lnTo>
                      <a:pt x="48" y="86"/>
                    </a:lnTo>
                    <a:lnTo>
                      <a:pt x="52" y="86"/>
                    </a:lnTo>
                    <a:lnTo>
                      <a:pt x="52" y="86"/>
                    </a:lnTo>
                    <a:lnTo>
                      <a:pt x="52" y="86"/>
                    </a:lnTo>
                    <a:lnTo>
                      <a:pt x="52" y="86"/>
                    </a:lnTo>
                    <a:lnTo>
                      <a:pt x="52" y="86"/>
                    </a:lnTo>
                    <a:lnTo>
                      <a:pt x="52" y="86"/>
                    </a:lnTo>
                    <a:lnTo>
                      <a:pt x="52" y="88"/>
                    </a:lnTo>
                    <a:lnTo>
                      <a:pt x="52" y="88"/>
                    </a:lnTo>
                    <a:lnTo>
                      <a:pt x="52" y="88"/>
                    </a:lnTo>
                    <a:lnTo>
                      <a:pt x="52" y="88"/>
                    </a:lnTo>
                    <a:lnTo>
                      <a:pt x="56" y="88"/>
                    </a:lnTo>
                    <a:lnTo>
                      <a:pt x="56" y="88"/>
                    </a:lnTo>
                    <a:lnTo>
                      <a:pt x="60" y="88"/>
                    </a:lnTo>
                    <a:lnTo>
                      <a:pt x="60" y="88"/>
                    </a:lnTo>
                    <a:lnTo>
                      <a:pt x="60" y="92"/>
                    </a:lnTo>
                    <a:lnTo>
                      <a:pt x="60" y="92"/>
                    </a:lnTo>
                    <a:lnTo>
                      <a:pt x="60" y="92"/>
                    </a:lnTo>
                    <a:lnTo>
                      <a:pt x="60" y="92"/>
                    </a:lnTo>
                    <a:lnTo>
                      <a:pt x="60" y="92"/>
                    </a:lnTo>
                    <a:lnTo>
                      <a:pt x="60" y="96"/>
                    </a:lnTo>
                    <a:lnTo>
                      <a:pt x="60" y="96"/>
                    </a:lnTo>
                    <a:lnTo>
                      <a:pt x="60" y="96"/>
                    </a:lnTo>
                    <a:lnTo>
                      <a:pt x="60" y="100"/>
                    </a:lnTo>
                    <a:lnTo>
                      <a:pt x="60" y="100"/>
                    </a:lnTo>
                    <a:lnTo>
                      <a:pt x="64" y="104"/>
                    </a:lnTo>
                    <a:lnTo>
                      <a:pt x="64" y="104"/>
                    </a:lnTo>
                    <a:lnTo>
                      <a:pt x="64" y="108"/>
                    </a:lnTo>
                    <a:lnTo>
                      <a:pt x="64" y="108"/>
                    </a:lnTo>
                    <a:lnTo>
                      <a:pt x="68" y="112"/>
                    </a:lnTo>
                    <a:lnTo>
                      <a:pt x="68" y="112"/>
                    </a:lnTo>
                    <a:lnTo>
                      <a:pt x="68" y="112"/>
                    </a:lnTo>
                    <a:lnTo>
                      <a:pt x="68" y="112"/>
                    </a:lnTo>
                    <a:lnTo>
                      <a:pt x="68" y="112"/>
                    </a:lnTo>
                    <a:lnTo>
                      <a:pt x="70" y="114"/>
                    </a:lnTo>
                    <a:lnTo>
                      <a:pt x="70" y="114"/>
                    </a:lnTo>
                    <a:lnTo>
                      <a:pt x="68" y="114"/>
                    </a:lnTo>
                    <a:lnTo>
                      <a:pt x="68" y="114"/>
                    </a:lnTo>
                    <a:lnTo>
                      <a:pt x="68" y="114"/>
                    </a:lnTo>
                    <a:lnTo>
                      <a:pt x="68" y="114"/>
                    </a:lnTo>
                    <a:lnTo>
                      <a:pt x="68" y="114"/>
                    </a:lnTo>
                    <a:lnTo>
                      <a:pt x="68" y="114"/>
                    </a:lnTo>
                    <a:lnTo>
                      <a:pt x="68" y="114"/>
                    </a:lnTo>
                    <a:lnTo>
                      <a:pt x="64" y="114"/>
                    </a:lnTo>
                    <a:lnTo>
                      <a:pt x="64" y="114"/>
                    </a:lnTo>
                    <a:lnTo>
                      <a:pt x="64" y="114"/>
                    </a:lnTo>
                    <a:lnTo>
                      <a:pt x="60" y="112"/>
                    </a:lnTo>
                    <a:lnTo>
                      <a:pt x="60" y="112"/>
                    </a:lnTo>
                    <a:lnTo>
                      <a:pt x="60" y="112"/>
                    </a:lnTo>
                    <a:lnTo>
                      <a:pt x="60" y="112"/>
                    </a:lnTo>
                    <a:lnTo>
                      <a:pt x="60" y="112"/>
                    </a:lnTo>
                    <a:lnTo>
                      <a:pt x="60" y="114"/>
                    </a:lnTo>
                    <a:lnTo>
                      <a:pt x="60" y="112"/>
                    </a:lnTo>
                    <a:lnTo>
                      <a:pt x="60" y="112"/>
                    </a:lnTo>
                    <a:lnTo>
                      <a:pt x="56" y="112"/>
                    </a:lnTo>
                    <a:lnTo>
                      <a:pt x="56" y="114"/>
                    </a:lnTo>
                    <a:lnTo>
                      <a:pt x="56" y="114"/>
                    </a:lnTo>
                    <a:lnTo>
                      <a:pt x="56" y="114"/>
                    </a:lnTo>
                    <a:lnTo>
                      <a:pt x="56" y="118"/>
                    </a:lnTo>
                    <a:lnTo>
                      <a:pt x="56" y="118"/>
                    </a:lnTo>
                    <a:lnTo>
                      <a:pt x="56" y="118"/>
                    </a:lnTo>
                    <a:lnTo>
                      <a:pt x="52" y="118"/>
                    </a:lnTo>
                    <a:lnTo>
                      <a:pt x="52" y="118"/>
                    </a:lnTo>
                    <a:lnTo>
                      <a:pt x="52" y="118"/>
                    </a:lnTo>
                    <a:lnTo>
                      <a:pt x="52" y="118"/>
                    </a:lnTo>
                    <a:lnTo>
                      <a:pt x="52" y="118"/>
                    </a:lnTo>
                    <a:lnTo>
                      <a:pt x="48" y="118"/>
                    </a:lnTo>
                    <a:lnTo>
                      <a:pt x="48" y="118"/>
                    </a:lnTo>
                    <a:lnTo>
                      <a:pt x="48" y="118"/>
                    </a:lnTo>
                    <a:lnTo>
                      <a:pt x="48" y="122"/>
                    </a:lnTo>
                    <a:lnTo>
                      <a:pt x="44" y="122"/>
                    </a:lnTo>
                    <a:lnTo>
                      <a:pt x="44" y="118"/>
                    </a:lnTo>
                    <a:lnTo>
                      <a:pt x="44" y="118"/>
                    </a:lnTo>
                    <a:lnTo>
                      <a:pt x="40" y="122"/>
                    </a:lnTo>
                    <a:lnTo>
                      <a:pt x="40" y="122"/>
                    </a:lnTo>
                    <a:lnTo>
                      <a:pt x="40" y="122"/>
                    </a:lnTo>
                    <a:lnTo>
                      <a:pt x="40" y="122"/>
                    </a:lnTo>
                    <a:lnTo>
                      <a:pt x="40" y="122"/>
                    </a:lnTo>
                    <a:lnTo>
                      <a:pt x="40" y="126"/>
                    </a:lnTo>
                    <a:lnTo>
                      <a:pt x="40" y="126"/>
                    </a:lnTo>
                    <a:lnTo>
                      <a:pt x="38" y="126"/>
                    </a:lnTo>
                    <a:lnTo>
                      <a:pt x="38" y="126"/>
                    </a:lnTo>
                    <a:lnTo>
                      <a:pt x="38" y="126"/>
                    </a:lnTo>
                    <a:lnTo>
                      <a:pt x="38" y="126"/>
                    </a:lnTo>
                    <a:lnTo>
                      <a:pt x="38" y="126"/>
                    </a:lnTo>
                    <a:lnTo>
                      <a:pt x="38" y="126"/>
                    </a:lnTo>
                    <a:lnTo>
                      <a:pt x="38" y="126"/>
                    </a:lnTo>
                    <a:lnTo>
                      <a:pt x="34" y="126"/>
                    </a:lnTo>
                    <a:lnTo>
                      <a:pt x="34" y="126"/>
                    </a:lnTo>
                    <a:lnTo>
                      <a:pt x="34" y="126"/>
                    </a:lnTo>
                    <a:lnTo>
                      <a:pt x="34" y="122"/>
                    </a:lnTo>
                    <a:lnTo>
                      <a:pt x="34" y="122"/>
                    </a:lnTo>
                    <a:lnTo>
                      <a:pt x="34" y="122"/>
                    </a:lnTo>
                    <a:lnTo>
                      <a:pt x="30" y="122"/>
                    </a:lnTo>
                    <a:lnTo>
                      <a:pt x="30" y="118"/>
                    </a:lnTo>
                    <a:lnTo>
                      <a:pt x="26" y="118"/>
                    </a:lnTo>
                    <a:lnTo>
                      <a:pt x="26" y="118"/>
                    </a:lnTo>
                    <a:lnTo>
                      <a:pt x="26" y="118"/>
                    </a:lnTo>
                    <a:lnTo>
                      <a:pt x="26" y="118"/>
                    </a:lnTo>
                    <a:lnTo>
                      <a:pt x="26" y="114"/>
                    </a:lnTo>
                    <a:lnTo>
                      <a:pt x="26" y="114"/>
                    </a:lnTo>
                    <a:lnTo>
                      <a:pt x="26" y="114"/>
                    </a:lnTo>
                    <a:lnTo>
                      <a:pt x="22" y="114"/>
                    </a:lnTo>
                    <a:lnTo>
                      <a:pt x="22" y="114"/>
                    </a:lnTo>
                    <a:lnTo>
                      <a:pt x="22" y="114"/>
                    </a:lnTo>
                    <a:lnTo>
                      <a:pt x="22" y="112"/>
                    </a:lnTo>
                    <a:lnTo>
                      <a:pt x="22" y="108"/>
                    </a:lnTo>
                    <a:lnTo>
                      <a:pt x="22" y="108"/>
                    </a:lnTo>
                    <a:lnTo>
                      <a:pt x="22" y="108"/>
                    </a:lnTo>
                    <a:lnTo>
                      <a:pt x="22" y="108"/>
                    </a:lnTo>
                    <a:lnTo>
                      <a:pt x="22" y="108"/>
                    </a:lnTo>
                    <a:lnTo>
                      <a:pt x="22" y="108"/>
                    </a:lnTo>
                    <a:lnTo>
                      <a:pt x="22" y="104"/>
                    </a:lnTo>
                    <a:lnTo>
                      <a:pt x="22" y="104"/>
                    </a:lnTo>
                    <a:lnTo>
                      <a:pt x="22" y="104"/>
                    </a:lnTo>
                    <a:lnTo>
                      <a:pt x="18" y="104"/>
                    </a:lnTo>
                    <a:lnTo>
                      <a:pt x="18" y="100"/>
                    </a:lnTo>
                    <a:lnTo>
                      <a:pt x="18" y="96"/>
                    </a:lnTo>
                    <a:lnTo>
                      <a:pt x="18" y="96"/>
                    </a:lnTo>
                    <a:lnTo>
                      <a:pt x="18" y="96"/>
                    </a:lnTo>
                    <a:lnTo>
                      <a:pt x="22" y="92"/>
                    </a:lnTo>
                    <a:lnTo>
                      <a:pt x="22" y="92"/>
                    </a:lnTo>
                    <a:lnTo>
                      <a:pt x="22" y="88"/>
                    </a:lnTo>
                    <a:lnTo>
                      <a:pt x="22" y="88"/>
                    </a:lnTo>
                    <a:lnTo>
                      <a:pt x="22" y="88"/>
                    </a:lnTo>
                    <a:lnTo>
                      <a:pt x="22" y="88"/>
                    </a:lnTo>
                    <a:lnTo>
                      <a:pt x="22" y="86"/>
                    </a:lnTo>
                    <a:lnTo>
                      <a:pt x="22" y="86"/>
                    </a:lnTo>
                    <a:lnTo>
                      <a:pt x="22" y="86"/>
                    </a:lnTo>
                    <a:lnTo>
                      <a:pt x="26" y="82"/>
                    </a:lnTo>
                    <a:lnTo>
                      <a:pt x="26" y="82"/>
                    </a:lnTo>
                    <a:lnTo>
                      <a:pt x="26" y="78"/>
                    </a:lnTo>
                    <a:lnTo>
                      <a:pt x="22" y="74"/>
                    </a:lnTo>
                    <a:lnTo>
                      <a:pt x="22" y="74"/>
                    </a:lnTo>
                    <a:lnTo>
                      <a:pt x="22" y="74"/>
                    </a:lnTo>
                    <a:lnTo>
                      <a:pt x="22" y="74"/>
                    </a:lnTo>
                    <a:lnTo>
                      <a:pt x="26" y="70"/>
                    </a:lnTo>
                    <a:lnTo>
                      <a:pt x="26" y="70"/>
                    </a:lnTo>
                    <a:lnTo>
                      <a:pt x="22" y="70"/>
                    </a:lnTo>
                    <a:lnTo>
                      <a:pt x="22" y="70"/>
                    </a:lnTo>
                    <a:lnTo>
                      <a:pt x="22" y="70"/>
                    </a:lnTo>
                    <a:lnTo>
                      <a:pt x="18" y="70"/>
                    </a:lnTo>
                    <a:lnTo>
                      <a:pt x="18" y="70"/>
                    </a:lnTo>
                    <a:lnTo>
                      <a:pt x="18" y="70"/>
                    </a:lnTo>
                    <a:lnTo>
                      <a:pt x="18" y="70"/>
                    </a:lnTo>
                    <a:lnTo>
                      <a:pt x="18" y="70"/>
                    </a:lnTo>
                    <a:lnTo>
                      <a:pt x="18" y="66"/>
                    </a:lnTo>
                    <a:lnTo>
                      <a:pt x="18" y="66"/>
                    </a:lnTo>
                    <a:lnTo>
                      <a:pt x="18" y="66"/>
                    </a:lnTo>
                    <a:lnTo>
                      <a:pt x="18" y="66"/>
                    </a:lnTo>
                    <a:lnTo>
                      <a:pt x="18" y="66"/>
                    </a:lnTo>
                    <a:lnTo>
                      <a:pt x="18" y="62"/>
                    </a:lnTo>
                    <a:lnTo>
                      <a:pt x="18" y="58"/>
                    </a:lnTo>
                    <a:lnTo>
                      <a:pt x="18" y="58"/>
                    </a:lnTo>
                    <a:lnTo>
                      <a:pt x="18" y="58"/>
                    </a:lnTo>
                    <a:lnTo>
                      <a:pt x="18" y="58"/>
                    </a:lnTo>
                    <a:lnTo>
                      <a:pt x="18" y="58"/>
                    </a:lnTo>
                    <a:lnTo>
                      <a:pt x="18" y="56"/>
                    </a:lnTo>
                    <a:lnTo>
                      <a:pt x="18" y="56"/>
                    </a:lnTo>
                    <a:lnTo>
                      <a:pt x="14" y="56"/>
                    </a:lnTo>
                    <a:lnTo>
                      <a:pt x="14" y="58"/>
                    </a:lnTo>
                    <a:lnTo>
                      <a:pt x="14" y="58"/>
                    </a:lnTo>
                    <a:lnTo>
                      <a:pt x="12" y="58"/>
                    </a:lnTo>
                    <a:lnTo>
                      <a:pt x="12" y="58"/>
                    </a:lnTo>
                    <a:lnTo>
                      <a:pt x="12" y="58"/>
                    </a:lnTo>
                    <a:lnTo>
                      <a:pt x="12" y="58"/>
                    </a:lnTo>
                    <a:lnTo>
                      <a:pt x="12" y="58"/>
                    </a:lnTo>
                    <a:lnTo>
                      <a:pt x="8" y="58"/>
                    </a:lnTo>
                    <a:lnTo>
                      <a:pt x="8" y="56"/>
                    </a:lnTo>
                    <a:lnTo>
                      <a:pt x="8" y="56"/>
                    </a:lnTo>
                    <a:lnTo>
                      <a:pt x="4" y="52"/>
                    </a:lnTo>
                    <a:lnTo>
                      <a:pt x="0" y="44"/>
                    </a:lnTo>
                    <a:lnTo>
                      <a:pt x="0" y="44"/>
                    </a:lnTo>
                    <a:lnTo>
                      <a:pt x="0" y="44"/>
                    </a:lnTo>
                    <a:lnTo>
                      <a:pt x="0" y="44"/>
                    </a:lnTo>
                    <a:lnTo>
                      <a:pt x="0" y="44"/>
                    </a:lnTo>
                    <a:lnTo>
                      <a:pt x="0" y="44"/>
                    </a:lnTo>
                    <a:lnTo>
                      <a:pt x="4" y="40"/>
                    </a:lnTo>
                    <a:lnTo>
                      <a:pt x="4" y="40"/>
                    </a:lnTo>
                    <a:lnTo>
                      <a:pt x="4" y="40"/>
                    </a:lnTo>
                    <a:lnTo>
                      <a:pt x="4" y="36"/>
                    </a:lnTo>
                    <a:lnTo>
                      <a:pt x="4" y="36"/>
                    </a:lnTo>
                    <a:lnTo>
                      <a:pt x="4" y="32"/>
                    </a:lnTo>
                    <a:lnTo>
                      <a:pt x="4" y="32"/>
                    </a:lnTo>
                    <a:lnTo>
                      <a:pt x="4" y="32"/>
                    </a:lnTo>
                    <a:lnTo>
                      <a:pt x="4" y="32"/>
                    </a:lnTo>
                    <a:lnTo>
                      <a:pt x="4" y="32"/>
                    </a:lnTo>
                    <a:lnTo>
                      <a:pt x="8" y="32"/>
                    </a:lnTo>
                    <a:lnTo>
                      <a:pt x="8" y="30"/>
                    </a:lnTo>
                    <a:lnTo>
                      <a:pt x="8" y="30"/>
                    </a:lnTo>
                    <a:lnTo>
                      <a:pt x="12" y="32"/>
                    </a:lnTo>
                    <a:lnTo>
                      <a:pt x="12" y="30"/>
                    </a:lnTo>
                    <a:lnTo>
                      <a:pt x="12" y="30"/>
                    </a:lnTo>
                    <a:lnTo>
                      <a:pt x="12" y="30"/>
                    </a:lnTo>
                    <a:lnTo>
                      <a:pt x="12" y="30"/>
                    </a:lnTo>
                    <a:lnTo>
                      <a:pt x="12" y="30"/>
                    </a:lnTo>
                    <a:lnTo>
                      <a:pt x="12" y="30"/>
                    </a:lnTo>
                    <a:lnTo>
                      <a:pt x="12" y="30"/>
                    </a:lnTo>
                    <a:lnTo>
                      <a:pt x="14" y="30"/>
                    </a:lnTo>
                    <a:lnTo>
                      <a:pt x="14" y="30"/>
                    </a:lnTo>
                    <a:lnTo>
                      <a:pt x="14" y="26"/>
                    </a:lnTo>
                    <a:lnTo>
                      <a:pt x="14" y="26"/>
                    </a:lnTo>
                    <a:lnTo>
                      <a:pt x="14" y="26"/>
                    </a:lnTo>
                    <a:lnTo>
                      <a:pt x="14" y="26"/>
                    </a:lnTo>
                    <a:lnTo>
                      <a:pt x="14" y="26"/>
                    </a:lnTo>
                    <a:lnTo>
                      <a:pt x="14" y="26"/>
                    </a:lnTo>
                    <a:lnTo>
                      <a:pt x="14" y="22"/>
                    </a:lnTo>
                    <a:lnTo>
                      <a:pt x="12" y="26"/>
                    </a:lnTo>
                    <a:lnTo>
                      <a:pt x="12" y="26"/>
                    </a:lnTo>
                    <a:lnTo>
                      <a:pt x="12" y="26"/>
                    </a:lnTo>
                    <a:lnTo>
                      <a:pt x="12" y="26"/>
                    </a:lnTo>
                    <a:lnTo>
                      <a:pt x="12" y="22"/>
                    </a:lnTo>
                    <a:lnTo>
                      <a:pt x="12" y="22"/>
                    </a:lnTo>
                    <a:lnTo>
                      <a:pt x="12" y="22"/>
                    </a:lnTo>
                    <a:lnTo>
                      <a:pt x="12" y="22"/>
                    </a:lnTo>
                    <a:lnTo>
                      <a:pt x="12" y="22"/>
                    </a:lnTo>
                    <a:lnTo>
                      <a:pt x="12" y="22"/>
                    </a:lnTo>
                    <a:lnTo>
                      <a:pt x="12" y="18"/>
                    </a:lnTo>
                    <a:lnTo>
                      <a:pt x="12" y="18"/>
                    </a:lnTo>
                    <a:lnTo>
                      <a:pt x="12" y="18"/>
                    </a:lnTo>
                    <a:lnTo>
                      <a:pt x="12" y="18"/>
                    </a:lnTo>
                    <a:lnTo>
                      <a:pt x="12" y="18"/>
                    </a:lnTo>
                    <a:lnTo>
                      <a:pt x="12" y="18"/>
                    </a:lnTo>
                    <a:lnTo>
                      <a:pt x="12" y="14"/>
                    </a:lnTo>
                    <a:lnTo>
                      <a:pt x="12" y="14"/>
                    </a:lnTo>
                    <a:lnTo>
                      <a:pt x="12" y="14"/>
                    </a:lnTo>
                    <a:lnTo>
                      <a:pt x="12" y="14"/>
                    </a:lnTo>
                    <a:lnTo>
                      <a:pt x="14" y="10"/>
                    </a:lnTo>
                    <a:lnTo>
                      <a:pt x="14" y="10"/>
                    </a:lnTo>
                    <a:lnTo>
                      <a:pt x="14" y="10"/>
                    </a:lnTo>
                    <a:lnTo>
                      <a:pt x="18" y="10"/>
                    </a:lnTo>
                    <a:lnTo>
                      <a:pt x="18" y="10"/>
                    </a:lnTo>
                    <a:lnTo>
                      <a:pt x="18" y="10"/>
                    </a:lnTo>
                    <a:lnTo>
                      <a:pt x="18" y="10"/>
                    </a:lnTo>
                    <a:lnTo>
                      <a:pt x="18" y="6"/>
                    </a:lnTo>
                    <a:lnTo>
                      <a:pt x="18" y="6"/>
                    </a:lnTo>
                    <a:lnTo>
                      <a:pt x="22" y="6"/>
                    </a:lnTo>
                    <a:lnTo>
                      <a:pt x="22" y="6"/>
                    </a:lnTo>
                    <a:lnTo>
                      <a:pt x="22" y="6"/>
                    </a:lnTo>
                    <a:lnTo>
                      <a:pt x="22" y="6"/>
                    </a:lnTo>
                    <a:lnTo>
                      <a:pt x="22" y="4"/>
                    </a:lnTo>
                    <a:lnTo>
                      <a:pt x="22" y="4"/>
                    </a:lnTo>
                    <a:lnTo>
                      <a:pt x="22" y="4"/>
                    </a:lnTo>
                    <a:lnTo>
                      <a:pt x="18" y="0"/>
                    </a:lnTo>
                    <a:lnTo>
                      <a:pt x="18" y="0"/>
                    </a:lnTo>
                    <a:lnTo>
                      <a:pt x="18" y="0"/>
                    </a:lnTo>
                    <a:lnTo>
                      <a:pt x="22" y="4"/>
                    </a:lnTo>
                    <a:lnTo>
                      <a:pt x="22" y="4"/>
                    </a:lnTo>
                    <a:lnTo>
                      <a:pt x="22" y="4"/>
                    </a:lnTo>
                    <a:lnTo>
                      <a:pt x="22" y="4"/>
                    </a:lnTo>
                    <a:lnTo>
                      <a:pt x="22" y="4"/>
                    </a:lnTo>
                    <a:lnTo>
                      <a:pt x="22" y="4"/>
                    </a:lnTo>
                    <a:lnTo>
                      <a:pt x="22" y="4"/>
                    </a:lnTo>
                    <a:lnTo>
                      <a:pt x="22" y="4"/>
                    </a:lnTo>
                    <a:lnTo>
                      <a:pt x="22" y="4"/>
                    </a:lnTo>
                    <a:lnTo>
                      <a:pt x="22" y="4"/>
                    </a:lnTo>
                    <a:lnTo>
                      <a:pt x="26" y="4"/>
                    </a:lnTo>
                    <a:lnTo>
                      <a:pt x="26" y="4"/>
                    </a:lnTo>
                    <a:lnTo>
                      <a:pt x="30" y="6"/>
                    </a:lnTo>
                    <a:lnTo>
                      <a:pt x="34" y="10"/>
                    </a:lnTo>
                    <a:lnTo>
                      <a:pt x="34" y="10"/>
                    </a:lnTo>
                    <a:lnTo>
                      <a:pt x="34" y="10"/>
                    </a:lnTo>
                    <a:lnTo>
                      <a:pt x="34" y="10"/>
                    </a:lnTo>
                    <a:lnTo>
                      <a:pt x="34" y="10"/>
                    </a:lnTo>
                    <a:lnTo>
                      <a:pt x="34" y="10"/>
                    </a:lnTo>
                    <a:lnTo>
                      <a:pt x="38" y="14"/>
                    </a:lnTo>
                    <a:lnTo>
                      <a:pt x="38" y="14"/>
                    </a:lnTo>
                    <a:lnTo>
                      <a:pt x="38" y="14"/>
                    </a:lnTo>
                    <a:lnTo>
                      <a:pt x="38" y="18"/>
                    </a:lnTo>
                    <a:lnTo>
                      <a:pt x="38" y="18"/>
                    </a:lnTo>
                    <a:lnTo>
                      <a:pt x="40" y="22"/>
                    </a:lnTo>
                    <a:lnTo>
                      <a:pt x="40" y="22"/>
                    </a:lnTo>
                    <a:lnTo>
                      <a:pt x="40" y="26"/>
                    </a:lnTo>
                    <a:lnTo>
                      <a:pt x="40" y="26"/>
                    </a:lnTo>
                    <a:lnTo>
                      <a:pt x="40" y="26"/>
                    </a:lnTo>
                    <a:lnTo>
                      <a:pt x="40" y="26"/>
                    </a:lnTo>
                    <a:lnTo>
                      <a:pt x="40" y="26"/>
                    </a:lnTo>
                    <a:lnTo>
                      <a:pt x="40" y="30"/>
                    </a:lnTo>
                    <a:lnTo>
                      <a:pt x="40" y="30"/>
                    </a:lnTo>
                    <a:lnTo>
                      <a:pt x="40" y="30"/>
                    </a:lnTo>
                    <a:lnTo>
                      <a:pt x="40" y="30"/>
                    </a:lnTo>
                    <a:lnTo>
                      <a:pt x="40" y="30"/>
                    </a:lnTo>
                    <a:lnTo>
                      <a:pt x="40" y="32"/>
                    </a:lnTo>
                    <a:lnTo>
                      <a:pt x="40" y="36"/>
                    </a:lnTo>
                    <a:lnTo>
                      <a:pt x="38" y="36"/>
                    </a:lnTo>
                    <a:lnTo>
                      <a:pt x="40" y="36"/>
                    </a:lnTo>
                    <a:lnTo>
                      <a:pt x="40" y="36"/>
                    </a:lnTo>
                    <a:lnTo>
                      <a:pt x="40" y="36"/>
                    </a:lnTo>
                    <a:lnTo>
                      <a:pt x="40" y="36"/>
                    </a:lnTo>
                    <a:lnTo>
                      <a:pt x="40" y="36"/>
                    </a:lnTo>
                    <a:lnTo>
                      <a:pt x="40" y="32"/>
                    </a:lnTo>
                    <a:lnTo>
                      <a:pt x="40" y="32"/>
                    </a:lnTo>
                    <a:lnTo>
                      <a:pt x="40" y="32"/>
                    </a:lnTo>
                    <a:lnTo>
                      <a:pt x="40" y="30"/>
                    </a:lnTo>
                    <a:lnTo>
                      <a:pt x="40" y="30"/>
                    </a:lnTo>
                    <a:lnTo>
                      <a:pt x="40" y="30"/>
                    </a:lnTo>
                    <a:lnTo>
                      <a:pt x="40" y="30"/>
                    </a:lnTo>
                    <a:lnTo>
                      <a:pt x="44" y="30"/>
                    </a:lnTo>
                    <a:lnTo>
                      <a:pt x="44" y="30"/>
                    </a:lnTo>
                    <a:lnTo>
                      <a:pt x="44" y="30"/>
                    </a:lnTo>
                    <a:lnTo>
                      <a:pt x="44" y="30"/>
                    </a:lnTo>
                    <a:lnTo>
                      <a:pt x="44" y="30"/>
                    </a:lnTo>
                    <a:lnTo>
                      <a:pt x="44"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5" name="Freeform 185">
                <a:extLst>
                  <a:ext uri="{FF2B5EF4-FFF2-40B4-BE49-F238E27FC236}">
                    <a16:creationId xmlns:a16="http://schemas.microsoft.com/office/drawing/2014/main" id="{984BE90C-6772-4428-9BF5-59EC7185574F}"/>
                  </a:ext>
                </a:extLst>
              </p:cNvPr>
              <p:cNvSpPr>
                <a:spLocks/>
              </p:cNvSpPr>
              <p:nvPr/>
            </p:nvSpPr>
            <p:spPr bwMode="auto">
              <a:xfrm>
                <a:off x="4568275" y="5296061"/>
                <a:ext cx="233310" cy="287210"/>
              </a:xfrm>
              <a:custGeom>
                <a:avLst/>
                <a:gdLst>
                  <a:gd name="T0" fmla="*/ 68 w 120"/>
                  <a:gd name="T1" fmla="*/ 102 h 146"/>
                  <a:gd name="T2" fmla="*/ 64 w 120"/>
                  <a:gd name="T3" fmla="*/ 102 h 146"/>
                  <a:gd name="T4" fmla="*/ 56 w 120"/>
                  <a:gd name="T5" fmla="*/ 98 h 146"/>
                  <a:gd name="T6" fmla="*/ 50 w 120"/>
                  <a:gd name="T7" fmla="*/ 90 h 146"/>
                  <a:gd name="T8" fmla="*/ 38 w 120"/>
                  <a:gd name="T9" fmla="*/ 82 h 146"/>
                  <a:gd name="T10" fmla="*/ 34 w 120"/>
                  <a:gd name="T11" fmla="*/ 82 h 146"/>
                  <a:gd name="T12" fmla="*/ 26 w 120"/>
                  <a:gd name="T13" fmla="*/ 78 h 146"/>
                  <a:gd name="T14" fmla="*/ 20 w 120"/>
                  <a:gd name="T15" fmla="*/ 72 h 146"/>
                  <a:gd name="T16" fmla="*/ 16 w 120"/>
                  <a:gd name="T17" fmla="*/ 68 h 146"/>
                  <a:gd name="T18" fmla="*/ 12 w 120"/>
                  <a:gd name="T19" fmla="*/ 64 h 146"/>
                  <a:gd name="T20" fmla="*/ 8 w 120"/>
                  <a:gd name="T21" fmla="*/ 56 h 146"/>
                  <a:gd name="T22" fmla="*/ 0 w 120"/>
                  <a:gd name="T23" fmla="*/ 52 h 146"/>
                  <a:gd name="T24" fmla="*/ 4 w 120"/>
                  <a:gd name="T25" fmla="*/ 38 h 146"/>
                  <a:gd name="T26" fmla="*/ 8 w 120"/>
                  <a:gd name="T27" fmla="*/ 18 h 146"/>
                  <a:gd name="T28" fmla="*/ 20 w 120"/>
                  <a:gd name="T29" fmla="*/ 4 h 146"/>
                  <a:gd name="T30" fmla="*/ 38 w 120"/>
                  <a:gd name="T31" fmla="*/ 0 h 146"/>
                  <a:gd name="T32" fmla="*/ 64 w 120"/>
                  <a:gd name="T33" fmla="*/ 8 h 146"/>
                  <a:gd name="T34" fmla="*/ 64 w 120"/>
                  <a:gd name="T35" fmla="*/ 16 h 146"/>
                  <a:gd name="T36" fmla="*/ 68 w 120"/>
                  <a:gd name="T37" fmla="*/ 22 h 146"/>
                  <a:gd name="T38" fmla="*/ 68 w 120"/>
                  <a:gd name="T39" fmla="*/ 38 h 146"/>
                  <a:gd name="T40" fmla="*/ 68 w 120"/>
                  <a:gd name="T41" fmla="*/ 48 h 146"/>
                  <a:gd name="T42" fmla="*/ 72 w 120"/>
                  <a:gd name="T43" fmla="*/ 48 h 146"/>
                  <a:gd name="T44" fmla="*/ 80 w 120"/>
                  <a:gd name="T45" fmla="*/ 52 h 146"/>
                  <a:gd name="T46" fmla="*/ 86 w 120"/>
                  <a:gd name="T47" fmla="*/ 52 h 146"/>
                  <a:gd name="T48" fmla="*/ 90 w 120"/>
                  <a:gd name="T49" fmla="*/ 48 h 146"/>
                  <a:gd name="T50" fmla="*/ 94 w 120"/>
                  <a:gd name="T51" fmla="*/ 52 h 146"/>
                  <a:gd name="T52" fmla="*/ 98 w 120"/>
                  <a:gd name="T53" fmla="*/ 56 h 146"/>
                  <a:gd name="T54" fmla="*/ 102 w 120"/>
                  <a:gd name="T55" fmla="*/ 56 h 146"/>
                  <a:gd name="T56" fmla="*/ 102 w 120"/>
                  <a:gd name="T57" fmla="*/ 68 h 146"/>
                  <a:gd name="T58" fmla="*/ 102 w 120"/>
                  <a:gd name="T59" fmla="*/ 76 h 146"/>
                  <a:gd name="T60" fmla="*/ 106 w 120"/>
                  <a:gd name="T61" fmla="*/ 82 h 146"/>
                  <a:gd name="T62" fmla="*/ 110 w 120"/>
                  <a:gd name="T63" fmla="*/ 82 h 146"/>
                  <a:gd name="T64" fmla="*/ 120 w 120"/>
                  <a:gd name="T65" fmla="*/ 82 h 146"/>
                  <a:gd name="T66" fmla="*/ 120 w 120"/>
                  <a:gd name="T67" fmla="*/ 86 h 146"/>
                  <a:gd name="T68" fmla="*/ 120 w 120"/>
                  <a:gd name="T69" fmla="*/ 90 h 146"/>
                  <a:gd name="T70" fmla="*/ 120 w 120"/>
                  <a:gd name="T71" fmla="*/ 94 h 146"/>
                  <a:gd name="T72" fmla="*/ 116 w 120"/>
                  <a:gd name="T73" fmla="*/ 104 h 146"/>
                  <a:gd name="T74" fmla="*/ 116 w 120"/>
                  <a:gd name="T75" fmla="*/ 108 h 146"/>
                  <a:gd name="T76" fmla="*/ 116 w 120"/>
                  <a:gd name="T77" fmla="*/ 124 h 146"/>
                  <a:gd name="T78" fmla="*/ 114 w 120"/>
                  <a:gd name="T79" fmla="*/ 130 h 146"/>
                  <a:gd name="T80" fmla="*/ 110 w 120"/>
                  <a:gd name="T81" fmla="*/ 134 h 146"/>
                  <a:gd name="T82" fmla="*/ 102 w 120"/>
                  <a:gd name="T83" fmla="*/ 138 h 146"/>
                  <a:gd name="T84" fmla="*/ 102 w 120"/>
                  <a:gd name="T85" fmla="*/ 146 h 146"/>
                  <a:gd name="T86" fmla="*/ 98 w 120"/>
                  <a:gd name="T87" fmla="*/ 142 h 146"/>
                  <a:gd name="T88" fmla="*/ 90 w 120"/>
                  <a:gd name="T89" fmla="*/ 146 h 146"/>
                  <a:gd name="T90" fmla="*/ 90 w 120"/>
                  <a:gd name="T91" fmla="*/ 146 h 146"/>
                  <a:gd name="T92" fmla="*/ 86 w 120"/>
                  <a:gd name="T93" fmla="*/ 146 h 146"/>
                  <a:gd name="T94" fmla="*/ 84 w 120"/>
                  <a:gd name="T95" fmla="*/ 146 h 146"/>
                  <a:gd name="T96" fmla="*/ 80 w 120"/>
                  <a:gd name="T97" fmla="*/ 146 h 146"/>
                  <a:gd name="T98" fmla="*/ 76 w 120"/>
                  <a:gd name="T99" fmla="*/ 146 h 146"/>
                  <a:gd name="T100" fmla="*/ 72 w 120"/>
                  <a:gd name="T101" fmla="*/ 142 h 146"/>
                  <a:gd name="T102" fmla="*/ 60 w 120"/>
                  <a:gd name="T103" fmla="*/ 142 h 146"/>
                  <a:gd name="T104" fmla="*/ 56 w 120"/>
                  <a:gd name="T105" fmla="*/ 138 h 146"/>
                  <a:gd name="T106" fmla="*/ 64 w 120"/>
                  <a:gd name="T107" fmla="*/ 134 h 146"/>
                  <a:gd name="T108" fmla="*/ 64 w 120"/>
                  <a:gd name="T109" fmla="*/ 124 h 146"/>
                  <a:gd name="T110" fmla="*/ 68 w 120"/>
                  <a:gd name="T111" fmla="*/ 116 h 146"/>
                  <a:gd name="T112" fmla="*/ 76 w 120"/>
                  <a:gd name="T113" fmla="*/ 10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 h="146">
                    <a:moveTo>
                      <a:pt x="72" y="104"/>
                    </a:moveTo>
                    <a:lnTo>
                      <a:pt x="72" y="104"/>
                    </a:lnTo>
                    <a:lnTo>
                      <a:pt x="72" y="104"/>
                    </a:lnTo>
                    <a:lnTo>
                      <a:pt x="72" y="104"/>
                    </a:lnTo>
                    <a:lnTo>
                      <a:pt x="72" y="104"/>
                    </a:lnTo>
                    <a:lnTo>
                      <a:pt x="68" y="102"/>
                    </a:lnTo>
                    <a:lnTo>
                      <a:pt x="68" y="102"/>
                    </a:lnTo>
                    <a:lnTo>
                      <a:pt x="68" y="102"/>
                    </a:lnTo>
                    <a:lnTo>
                      <a:pt x="68" y="102"/>
                    </a:lnTo>
                    <a:lnTo>
                      <a:pt x="68" y="102"/>
                    </a:lnTo>
                    <a:lnTo>
                      <a:pt x="64" y="102"/>
                    </a:lnTo>
                    <a:lnTo>
                      <a:pt x="64" y="102"/>
                    </a:lnTo>
                    <a:lnTo>
                      <a:pt x="64" y="102"/>
                    </a:lnTo>
                    <a:lnTo>
                      <a:pt x="64" y="102"/>
                    </a:lnTo>
                    <a:lnTo>
                      <a:pt x="60" y="98"/>
                    </a:lnTo>
                    <a:lnTo>
                      <a:pt x="60" y="98"/>
                    </a:lnTo>
                    <a:lnTo>
                      <a:pt x="60" y="98"/>
                    </a:lnTo>
                    <a:lnTo>
                      <a:pt x="60" y="98"/>
                    </a:lnTo>
                    <a:lnTo>
                      <a:pt x="56" y="98"/>
                    </a:lnTo>
                    <a:lnTo>
                      <a:pt x="56" y="98"/>
                    </a:lnTo>
                    <a:lnTo>
                      <a:pt x="56" y="98"/>
                    </a:lnTo>
                    <a:lnTo>
                      <a:pt x="54" y="94"/>
                    </a:lnTo>
                    <a:lnTo>
                      <a:pt x="54" y="94"/>
                    </a:lnTo>
                    <a:lnTo>
                      <a:pt x="54" y="94"/>
                    </a:lnTo>
                    <a:lnTo>
                      <a:pt x="54" y="94"/>
                    </a:lnTo>
                    <a:lnTo>
                      <a:pt x="54" y="94"/>
                    </a:lnTo>
                    <a:lnTo>
                      <a:pt x="50" y="94"/>
                    </a:lnTo>
                    <a:lnTo>
                      <a:pt x="50" y="90"/>
                    </a:lnTo>
                    <a:lnTo>
                      <a:pt x="50" y="90"/>
                    </a:lnTo>
                    <a:lnTo>
                      <a:pt x="50" y="90"/>
                    </a:lnTo>
                    <a:lnTo>
                      <a:pt x="46" y="90"/>
                    </a:lnTo>
                    <a:lnTo>
                      <a:pt x="46" y="90"/>
                    </a:lnTo>
                    <a:lnTo>
                      <a:pt x="46" y="86"/>
                    </a:lnTo>
                    <a:lnTo>
                      <a:pt x="38" y="82"/>
                    </a:lnTo>
                    <a:lnTo>
                      <a:pt x="38" y="82"/>
                    </a:lnTo>
                    <a:lnTo>
                      <a:pt x="38" y="82"/>
                    </a:lnTo>
                    <a:lnTo>
                      <a:pt x="38" y="82"/>
                    </a:lnTo>
                    <a:lnTo>
                      <a:pt x="38" y="82"/>
                    </a:lnTo>
                    <a:lnTo>
                      <a:pt x="38" y="82"/>
                    </a:lnTo>
                    <a:lnTo>
                      <a:pt x="38" y="82"/>
                    </a:lnTo>
                    <a:lnTo>
                      <a:pt x="34" y="82"/>
                    </a:lnTo>
                    <a:lnTo>
                      <a:pt x="34" y="82"/>
                    </a:lnTo>
                    <a:lnTo>
                      <a:pt x="30" y="82"/>
                    </a:lnTo>
                    <a:lnTo>
                      <a:pt x="30" y="82"/>
                    </a:lnTo>
                    <a:lnTo>
                      <a:pt x="30" y="82"/>
                    </a:lnTo>
                    <a:lnTo>
                      <a:pt x="30" y="78"/>
                    </a:lnTo>
                    <a:lnTo>
                      <a:pt x="26" y="78"/>
                    </a:lnTo>
                    <a:lnTo>
                      <a:pt x="26" y="78"/>
                    </a:lnTo>
                    <a:lnTo>
                      <a:pt x="26" y="78"/>
                    </a:lnTo>
                    <a:lnTo>
                      <a:pt x="24" y="78"/>
                    </a:lnTo>
                    <a:lnTo>
                      <a:pt x="24" y="78"/>
                    </a:lnTo>
                    <a:lnTo>
                      <a:pt x="24" y="78"/>
                    </a:lnTo>
                    <a:lnTo>
                      <a:pt x="24" y="76"/>
                    </a:lnTo>
                    <a:lnTo>
                      <a:pt x="24" y="76"/>
                    </a:lnTo>
                    <a:lnTo>
                      <a:pt x="20" y="76"/>
                    </a:lnTo>
                    <a:lnTo>
                      <a:pt x="20" y="72"/>
                    </a:lnTo>
                    <a:lnTo>
                      <a:pt x="20" y="72"/>
                    </a:lnTo>
                    <a:lnTo>
                      <a:pt x="16" y="72"/>
                    </a:lnTo>
                    <a:lnTo>
                      <a:pt x="16" y="72"/>
                    </a:lnTo>
                    <a:lnTo>
                      <a:pt x="16" y="72"/>
                    </a:lnTo>
                    <a:lnTo>
                      <a:pt x="16" y="68"/>
                    </a:lnTo>
                    <a:lnTo>
                      <a:pt x="16" y="68"/>
                    </a:lnTo>
                    <a:lnTo>
                      <a:pt x="16" y="68"/>
                    </a:lnTo>
                    <a:lnTo>
                      <a:pt x="12" y="68"/>
                    </a:lnTo>
                    <a:lnTo>
                      <a:pt x="12" y="68"/>
                    </a:lnTo>
                    <a:lnTo>
                      <a:pt x="12" y="68"/>
                    </a:lnTo>
                    <a:lnTo>
                      <a:pt x="12" y="64"/>
                    </a:lnTo>
                    <a:lnTo>
                      <a:pt x="12" y="64"/>
                    </a:lnTo>
                    <a:lnTo>
                      <a:pt x="12" y="64"/>
                    </a:lnTo>
                    <a:lnTo>
                      <a:pt x="12" y="64"/>
                    </a:lnTo>
                    <a:lnTo>
                      <a:pt x="12" y="64"/>
                    </a:lnTo>
                    <a:lnTo>
                      <a:pt x="8" y="60"/>
                    </a:lnTo>
                    <a:lnTo>
                      <a:pt x="8" y="60"/>
                    </a:lnTo>
                    <a:lnTo>
                      <a:pt x="8" y="56"/>
                    </a:lnTo>
                    <a:lnTo>
                      <a:pt x="8" y="56"/>
                    </a:lnTo>
                    <a:lnTo>
                      <a:pt x="8" y="56"/>
                    </a:lnTo>
                    <a:lnTo>
                      <a:pt x="8" y="56"/>
                    </a:lnTo>
                    <a:lnTo>
                      <a:pt x="8" y="56"/>
                    </a:lnTo>
                    <a:lnTo>
                      <a:pt x="4" y="56"/>
                    </a:lnTo>
                    <a:lnTo>
                      <a:pt x="4" y="56"/>
                    </a:lnTo>
                    <a:lnTo>
                      <a:pt x="4" y="56"/>
                    </a:lnTo>
                    <a:lnTo>
                      <a:pt x="4" y="52"/>
                    </a:lnTo>
                    <a:lnTo>
                      <a:pt x="0" y="52"/>
                    </a:lnTo>
                    <a:lnTo>
                      <a:pt x="0" y="52"/>
                    </a:lnTo>
                    <a:lnTo>
                      <a:pt x="0" y="52"/>
                    </a:lnTo>
                    <a:lnTo>
                      <a:pt x="0" y="48"/>
                    </a:lnTo>
                    <a:lnTo>
                      <a:pt x="4" y="46"/>
                    </a:lnTo>
                    <a:lnTo>
                      <a:pt x="4" y="42"/>
                    </a:lnTo>
                    <a:lnTo>
                      <a:pt x="4" y="42"/>
                    </a:lnTo>
                    <a:lnTo>
                      <a:pt x="4" y="42"/>
                    </a:lnTo>
                    <a:lnTo>
                      <a:pt x="4" y="38"/>
                    </a:lnTo>
                    <a:lnTo>
                      <a:pt x="8" y="30"/>
                    </a:lnTo>
                    <a:lnTo>
                      <a:pt x="8" y="30"/>
                    </a:lnTo>
                    <a:lnTo>
                      <a:pt x="8" y="26"/>
                    </a:lnTo>
                    <a:lnTo>
                      <a:pt x="8" y="26"/>
                    </a:lnTo>
                    <a:lnTo>
                      <a:pt x="8" y="22"/>
                    </a:lnTo>
                    <a:lnTo>
                      <a:pt x="8" y="22"/>
                    </a:lnTo>
                    <a:lnTo>
                      <a:pt x="8" y="18"/>
                    </a:lnTo>
                    <a:lnTo>
                      <a:pt x="8" y="18"/>
                    </a:lnTo>
                    <a:lnTo>
                      <a:pt x="12" y="12"/>
                    </a:lnTo>
                    <a:lnTo>
                      <a:pt x="12" y="12"/>
                    </a:lnTo>
                    <a:lnTo>
                      <a:pt x="16" y="8"/>
                    </a:lnTo>
                    <a:lnTo>
                      <a:pt x="16" y="4"/>
                    </a:lnTo>
                    <a:lnTo>
                      <a:pt x="16" y="4"/>
                    </a:lnTo>
                    <a:lnTo>
                      <a:pt x="20" y="4"/>
                    </a:lnTo>
                    <a:lnTo>
                      <a:pt x="26" y="4"/>
                    </a:lnTo>
                    <a:lnTo>
                      <a:pt x="30" y="4"/>
                    </a:lnTo>
                    <a:lnTo>
                      <a:pt x="30" y="0"/>
                    </a:lnTo>
                    <a:lnTo>
                      <a:pt x="34" y="0"/>
                    </a:lnTo>
                    <a:lnTo>
                      <a:pt x="38" y="0"/>
                    </a:lnTo>
                    <a:lnTo>
                      <a:pt x="38" y="0"/>
                    </a:lnTo>
                    <a:lnTo>
                      <a:pt x="38" y="0"/>
                    </a:lnTo>
                    <a:lnTo>
                      <a:pt x="46" y="0"/>
                    </a:lnTo>
                    <a:lnTo>
                      <a:pt x="46" y="0"/>
                    </a:lnTo>
                    <a:lnTo>
                      <a:pt x="54" y="0"/>
                    </a:lnTo>
                    <a:lnTo>
                      <a:pt x="54" y="0"/>
                    </a:lnTo>
                    <a:lnTo>
                      <a:pt x="56" y="4"/>
                    </a:lnTo>
                    <a:lnTo>
                      <a:pt x="60" y="4"/>
                    </a:lnTo>
                    <a:lnTo>
                      <a:pt x="64" y="8"/>
                    </a:lnTo>
                    <a:lnTo>
                      <a:pt x="64" y="8"/>
                    </a:lnTo>
                    <a:lnTo>
                      <a:pt x="64" y="8"/>
                    </a:lnTo>
                    <a:lnTo>
                      <a:pt x="64" y="12"/>
                    </a:lnTo>
                    <a:lnTo>
                      <a:pt x="64" y="12"/>
                    </a:lnTo>
                    <a:lnTo>
                      <a:pt x="64" y="16"/>
                    </a:lnTo>
                    <a:lnTo>
                      <a:pt x="64" y="16"/>
                    </a:lnTo>
                    <a:lnTo>
                      <a:pt x="64" y="16"/>
                    </a:lnTo>
                    <a:lnTo>
                      <a:pt x="64" y="16"/>
                    </a:lnTo>
                    <a:lnTo>
                      <a:pt x="68" y="18"/>
                    </a:lnTo>
                    <a:lnTo>
                      <a:pt x="68" y="18"/>
                    </a:lnTo>
                    <a:lnTo>
                      <a:pt x="68" y="18"/>
                    </a:lnTo>
                    <a:lnTo>
                      <a:pt x="68" y="22"/>
                    </a:lnTo>
                    <a:lnTo>
                      <a:pt x="68" y="22"/>
                    </a:lnTo>
                    <a:lnTo>
                      <a:pt x="68" y="22"/>
                    </a:lnTo>
                    <a:lnTo>
                      <a:pt x="68" y="22"/>
                    </a:lnTo>
                    <a:lnTo>
                      <a:pt x="68" y="26"/>
                    </a:lnTo>
                    <a:lnTo>
                      <a:pt x="68" y="26"/>
                    </a:lnTo>
                    <a:lnTo>
                      <a:pt x="72" y="30"/>
                    </a:lnTo>
                    <a:lnTo>
                      <a:pt x="68" y="34"/>
                    </a:lnTo>
                    <a:lnTo>
                      <a:pt x="68" y="38"/>
                    </a:lnTo>
                    <a:lnTo>
                      <a:pt x="68" y="38"/>
                    </a:lnTo>
                    <a:lnTo>
                      <a:pt x="68" y="38"/>
                    </a:lnTo>
                    <a:lnTo>
                      <a:pt x="68" y="38"/>
                    </a:lnTo>
                    <a:lnTo>
                      <a:pt x="68" y="42"/>
                    </a:lnTo>
                    <a:lnTo>
                      <a:pt x="68" y="42"/>
                    </a:lnTo>
                    <a:lnTo>
                      <a:pt x="68" y="42"/>
                    </a:lnTo>
                    <a:lnTo>
                      <a:pt x="68" y="46"/>
                    </a:lnTo>
                    <a:lnTo>
                      <a:pt x="68" y="48"/>
                    </a:lnTo>
                    <a:lnTo>
                      <a:pt x="68" y="48"/>
                    </a:lnTo>
                    <a:lnTo>
                      <a:pt x="68" y="48"/>
                    </a:lnTo>
                    <a:lnTo>
                      <a:pt x="68" y="48"/>
                    </a:lnTo>
                    <a:lnTo>
                      <a:pt x="68" y="48"/>
                    </a:lnTo>
                    <a:lnTo>
                      <a:pt x="72" y="48"/>
                    </a:lnTo>
                    <a:lnTo>
                      <a:pt x="72" y="48"/>
                    </a:lnTo>
                    <a:lnTo>
                      <a:pt x="72" y="48"/>
                    </a:lnTo>
                    <a:lnTo>
                      <a:pt x="72" y="48"/>
                    </a:lnTo>
                    <a:lnTo>
                      <a:pt x="72" y="48"/>
                    </a:lnTo>
                    <a:lnTo>
                      <a:pt x="76" y="52"/>
                    </a:lnTo>
                    <a:lnTo>
                      <a:pt x="76" y="52"/>
                    </a:lnTo>
                    <a:lnTo>
                      <a:pt x="80" y="52"/>
                    </a:lnTo>
                    <a:lnTo>
                      <a:pt x="80" y="52"/>
                    </a:lnTo>
                    <a:lnTo>
                      <a:pt x="80" y="52"/>
                    </a:lnTo>
                    <a:lnTo>
                      <a:pt x="84" y="52"/>
                    </a:lnTo>
                    <a:lnTo>
                      <a:pt x="84" y="52"/>
                    </a:lnTo>
                    <a:lnTo>
                      <a:pt x="84" y="52"/>
                    </a:lnTo>
                    <a:lnTo>
                      <a:pt x="86" y="52"/>
                    </a:lnTo>
                    <a:lnTo>
                      <a:pt x="86" y="52"/>
                    </a:lnTo>
                    <a:lnTo>
                      <a:pt x="86" y="52"/>
                    </a:lnTo>
                    <a:lnTo>
                      <a:pt x="86" y="52"/>
                    </a:lnTo>
                    <a:lnTo>
                      <a:pt x="86" y="52"/>
                    </a:lnTo>
                    <a:lnTo>
                      <a:pt x="86" y="48"/>
                    </a:lnTo>
                    <a:lnTo>
                      <a:pt x="86" y="48"/>
                    </a:lnTo>
                    <a:lnTo>
                      <a:pt x="86" y="48"/>
                    </a:lnTo>
                    <a:lnTo>
                      <a:pt x="86" y="48"/>
                    </a:lnTo>
                    <a:lnTo>
                      <a:pt x="90" y="48"/>
                    </a:lnTo>
                    <a:lnTo>
                      <a:pt x="90" y="48"/>
                    </a:lnTo>
                    <a:lnTo>
                      <a:pt x="90" y="48"/>
                    </a:lnTo>
                    <a:lnTo>
                      <a:pt x="90" y="48"/>
                    </a:lnTo>
                    <a:lnTo>
                      <a:pt x="90" y="48"/>
                    </a:lnTo>
                    <a:lnTo>
                      <a:pt x="90" y="48"/>
                    </a:lnTo>
                    <a:lnTo>
                      <a:pt x="90" y="52"/>
                    </a:lnTo>
                    <a:lnTo>
                      <a:pt x="94" y="52"/>
                    </a:lnTo>
                    <a:lnTo>
                      <a:pt x="94" y="52"/>
                    </a:lnTo>
                    <a:lnTo>
                      <a:pt x="94" y="52"/>
                    </a:lnTo>
                    <a:lnTo>
                      <a:pt x="94" y="52"/>
                    </a:lnTo>
                    <a:lnTo>
                      <a:pt x="98" y="52"/>
                    </a:lnTo>
                    <a:lnTo>
                      <a:pt x="98" y="52"/>
                    </a:lnTo>
                    <a:lnTo>
                      <a:pt x="98" y="52"/>
                    </a:lnTo>
                    <a:lnTo>
                      <a:pt x="98" y="56"/>
                    </a:lnTo>
                    <a:lnTo>
                      <a:pt x="98" y="56"/>
                    </a:lnTo>
                    <a:lnTo>
                      <a:pt x="98" y="56"/>
                    </a:lnTo>
                    <a:lnTo>
                      <a:pt x="98" y="56"/>
                    </a:lnTo>
                    <a:lnTo>
                      <a:pt x="102" y="56"/>
                    </a:lnTo>
                    <a:lnTo>
                      <a:pt x="102" y="56"/>
                    </a:lnTo>
                    <a:lnTo>
                      <a:pt x="102" y="56"/>
                    </a:lnTo>
                    <a:lnTo>
                      <a:pt x="102" y="56"/>
                    </a:lnTo>
                    <a:lnTo>
                      <a:pt x="102" y="56"/>
                    </a:lnTo>
                    <a:lnTo>
                      <a:pt x="102" y="60"/>
                    </a:lnTo>
                    <a:lnTo>
                      <a:pt x="102" y="60"/>
                    </a:lnTo>
                    <a:lnTo>
                      <a:pt x="102" y="60"/>
                    </a:lnTo>
                    <a:lnTo>
                      <a:pt x="102" y="60"/>
                    </a:lnTo>
                    <a:lnTo>
                      <a:pt x="102" y="64"/>
                    </a:lnTo>
                    <a:lnTo>
                      <a:pt x="102" y="64"/>
                    </a:lnTo>
                    <a:lnTo>
                      <a:pt x="102" y="68"/>
                    </a:lnTo>
                    <a:lnTo>
                      <a:pt x="102" y="68"/>
                    </a:lnTo>
                    <a:lnTo>
                      <a:pt x="102" y="72"/>
                    </a:lnTo>
                    <a:lnTo>
                      <a:pt x="102" y="72"/>
                    </a:lnTo>
                    <a:lnTo>
                      <a:pt x="102" y="72"/>
                    </a:lnTo>
                    <a:lnTo>
                      <a:pt x="102" y="72"/>
                    </a:lnTo>
                    <a:lnTo>
                      <a:pt x="102" y="76"/>
                    </a:lnTo>
                    <a:lnTo>
                      <a:pt x="102" y="76"/>
                    </a:lnTo>
                    <a:lnTo>
                      <a:pt x="102" y="76"/>
                    </a:lnTo>
                    <a:lnTo>
                      <a:pt x="106" y="76"/>
                    </a:lnTo>
                    <a:lnTo>
                      <a:pt x="106" y="78"/>
                    </a:lnTo>
                    <a:lnTo>
                      <a:pt x="106" y="78"/>
                    </a:lnTo>
                    <a:lnTo>
                      <a:pt x="106" y="78"/>
                    </a:lnTo>
                    <a:lnTo>
                      <a:pt x="106" y="78"/>
                    </a:lnTo>
                    <a:lnTo>
                      <a:pt x="106" y="82"/>
                    </a:lnTo>
                    <a:lnTo>
                      <a:pt x="106" y="82"/>
                    </a:lnTo>
                    <a:lnTo>
                      <a:pt x="106" y="82"/>
                    </a:lnTo>
                    <a:lnTo>
                      <a:pt x="106" y="82"/>
                    </a:lnTo>
                    <a:lnTo>
                      <a:pt x="106" y="82"/>
                    </a:lnTo>
                    <a:lnTo>
                      <a:pt x="110" y="82"/>
                    </a:lnTo>
                    <a:lnTo>
                      <a:pt x="110" y="82"/>
                    </a:lnTo>
                    <a:lnTo>
                      <a:pt x="110" y="82"/>
                    </a:lnTo>
                    <a:lnTo>
                      <a:pt x="110" y="82"/>
                    </a:lnTo>
                    <a:lnTo>
                      <a:pt x="114" y="82"/>
                    </a:lnTo>
                    <a:lnTo>
                      <a:pt x="114" y="82"/>
                    </a:lnTo>
                    <a:lnTo>
                      <a:pt x="114" y="82"/>
                    </a:lnTo>
                    <a:lnTo>
                      <a:pt x="116" y="78"/>
                    </a:lnTo>
                    <a:lnTo>
                      <a:pt x="116" y="78"/>
                    </a:lnTo>
                    <a:lnTo>
                      <a:pt x="120" y="82"/>
                    </a:lnTo>
                    <a:lnTo>
                      <a:pt x="120" y="82"/>
                    </a:lnTo>
                    <a:lnTo>
                      <a:pt x="120" y="82"/>
                    </a:lnTo>
                    <a:lnTo>
                      <a:pt x="120" y="82"/>
                    </a:lnTo>
                    <a:lnTo>
                      <a:pt x="120" y="82"/>
                    </a:lnTo>
                    <a:lnTo>
                      <a:pt x="120" y="86"/>
                    </a:lnTo>
                    <a:lnTo>
                      <a:pt x="120" y="86"/>
                    </a:lnTo>
                    <a:lnTo>
                      <a:pt x="120" y="86"/>
                    </a:lnTo>
                    <a:lnTo>
                      <a:pt x="120" y="86"/>
                    </a:lnTo>
                    <a:lnTo>
                      <a:pt x="120" y="86"/>
                    </a:lnTo>
                    <a:lnTo>
                      <a:pt x="120" y="86"/>
                    </a:lnTo>
                    <a:lnTo>
                      <a:pt x="120" y="90"/>
                    </a:lnTo>
                    <a:lnTo>
                      <a:pt x="120" y="90"/>
                    </a:lnTo>
                    <a:lnTo>
                      <a:pt x="120" y="90"/>
                    </a:lnTo>
                    <a:lnTo>
                      <a:pt x="120" y="90"/>
                    </a:lnTo>
                    <a:lnTo>
                      <a:pt x="120" y="90"/>
                    </a:lnTo>
                    <a:lnTo>
                      <a:pt x="120" y="90"/>
                    </a:lnTo>
                    <a:lnTo>
                      <a:pt x="120" y="94"/>
                    </a:lnTo>
                    <a:lnTo>
                      <a:pt x="120" y="94"/>
                    </a:lnTo>
                    <a:lnTo>
                      <a:pt x="120" y="94"/>
                    </a:lnTo>
                    <a:lnTo>
                      <a:pt x="120" y="94"/>
                    </a:lnTo>
                    <a:lnTo>
                      <a:pt x="120" y="94"/>
                    </a:lnTo>
                    <a:lnTo>
                      <a:pt x="120" y="94"/>
                    </a:lnTo>
                    <a:lnTo>
                      <a:pt x="120" y="98"/>
                    </a:lnTo>
                    <a:lnTo>
                      <a:pt x="120" y="98"/>
                    </a:lnTo>
                    <a:lnTo>
                      <a:pt x="116" y="102"/>
                    </a:lnTo>
                    <a:lnTo>
                      <a:pt x="116" y="102"/>
                    </a:lnTo>
                    <a:lnTo>
                      <a:pt x="116" y="102"/>
                    </a:lnTo>
                    <a:lnTo>
                      <a:pt x="116" y="104"/>
                    </a:lnTo>
                    <a:lnTo>
                      <a:pt x="116" y="104"/>
                    </a:lnTo>
                    <a:lnTo>
                      <a:pt x="116" y="104"/>
                    </a:lnTo>
                    <a:lnTo>
                      <a:pt x="116" y="104"/>
                    </a:lnTo>
                    <a:lnTo>
                      <a:pt x="116" y="104"/>
                    </a:lnTo>
                    <a:lnTo>
                      <a:pt x="116" y="108"/>
                    </a:lnTo>
                    <a:lnTo>
                      <a:pt x="116" y="108"/>
                    </a:lnTo>
                    <a:lnTo>
                      <a:pt x="116" y="108"/>
                    </a:lnTo>
                    <a:lnTo>
                      <a:pt x="116" y="112"/>
                    </a:lnTo>
                    <a:lnTo>
                      <a:pt x="116" y="112"/>
                    </a:lnTo>
                    <a:lnTo>
                      <a:pt x="116" y="116"/>
                    </a:lnTo>
                    <a:lnTo>
                      <a:pt x="116" y="116"/>
                    </a:lnTo>
                    <a:lnTo>
                      <a:pt x="116" y="120"/>
                    </a:lnTo>
                    <a:lnTo>
                      <a:pt x="116" y="120"/>
                    </a:lnTo>
                    <a:lnTo>
                      <a:pt x="116" y="124"/>
                    </a:lnTo>
                    <a:lnTo>
                      <a:pt x="116" y="124"/>
                    </a:lnTo>
                    <a:lnTo>
                      <a:pt x="116" y="124"/>
                    </a:lnTo>
                    <a:lnTo>
                      <a:pt x="116" y="124"/>
                    </a:lnTo>
                    <a:lnTo>
                      <a:pt x="114" y="126"/>
                    </a:lnTo>
                    <a:lnTo>
                      <a:pt x="114" y="130"/>
                    </a:lnTo>
                    <a:lnTo>
                      <a:pt x="114" y="130"/>
                    </a:lnTo>
                    <a:lnTo>
                      <a:pt x="114" y="130"/>
                    </a:lnTo>
                    <a:lnTo>
                      <a:pt x="114" y="130"/>
                    </a:lnTo>
                    <a:lnTo>
                      <a:pt x="114" y="130"/>
                    </a:lnTo>
                    <a:lnTo>
                      <a:pt x="110" y="130"/>
                    </a:lnTo>
                    <a:lnTo>
                      <a:pt x="110" y="130"/>
                    </a:lnTo>
                    <a:lnTo>
                      <a:pt x="110" y="134"/>
                    </a:lnTo>
                    <a:lnTo>
                      <a:pt x="110" y="134"/>
                    </a:lnTo>
                    <a:lnTo>
                      <a:pt x="110" y="134"/>
                    </a:lnTo>
                    <a:lnTo>
                      <a:pt x="110" y="134"/>
                    </a:lnTo>
                    <a:lnTo>
                      <a:pt x="106" y="134"/>
                    </a:lnTo>
                    <a:lnTo>
                      <a:pt x="106" y="134"/>
                    </a:lnTo>
                    <a:lnTo>
                      <a:pt x="106" y="134"/>
                    </a:lnTo>
                    <a:lnTo>
                      <a:pt x="106" y="134"/>
                    </a:lnTo>
                    <a:lnTo>
                      <a:pt x="106" y="134"/>
                    </a:lnTo>
                    <a:lnTo>
                      <a:pt x="102" y="138"/>
                    </a:lnTo>
                    <a:lnTo>
                      <a:pt x="102" y="138"/>
                    </a:lnTo>
                    <a:lnTo>
                      <a:pt x="102" y="142"/>
                    </a:lnTo>
                    <a:lnTo>
                      <a:pt x="102" y="142"/>
                    </a:lnTo>
                    <a:lnTo>
                      <a:pt x="102" y="142"/>
                    </a:lnTo>
                    <a:lnTo>
                      <a:pt x="102" y="142"/>
                    </a:lnTo>
                    <a:lnTo>
                      <a:pt x="102" y="142"/>
                    </a:lnTo>
                    <a:lnTo>
                      <a:pt x="102" y="146"/>
                    </a:lnTo>
                    <a:lnTo>
                      <a:pt x="98" y="146"/>
                    </a:lnTo>
                    <a:lnTo>
                      <a:pt x="98" y="142"/>
                    </a:lnTo>
                    <a:lnTo>
                      <a:pt x="98" y="142"/>
                    </a:lnTo>
                    <a:lnTo>
                      <a:pt x="98" y="142"/>
                    </a:lnTo>
                    <a:lnTo>
                      <a:pt x="98" y="142"/>
                    </a:lnTo>
                    <a:lnTo>
                      <a:pt x="98" y="142"/>
                    </a:lnTo>
                    <a:lnTo>
                      <a:pt x="98" y="142"/>
                    </a:lnTo>
                    <a:lnTo>
                      <a:pt x="94" y="142"/>
                    </a:lnTo>
                    <a:lnTo>
                      <a:pt x="94" y="142"/>
                    </a:lnTo>
                    <a:lnTo>
                      <a:pt x="94" y="142"/>
                    </a:lnTo>
                    <a:lnTo>
                      <a:pt x="94" y="142"/>
                    </a:lnTo>
                    <a:lnTo>
                      <a:pt x="90" y="142"/>
                    </a:lnTo>
                    <a:lnTo>
                      <a:pt x="90" y="146"/>
                    </a:lnTo>
                    <a:lnTo>
                      <a:pt x="90" y="146"/>
                    </a:lnTo>
                    <a:lnTo>
                      <a:pt x="90" y="146"/>
                    </a:lnTo>
                    <a:lnTo>
                      <a:pt x="90" y="146"/>
                    </a:lnTo>
                    <a:lnTo>
                      <a:pt x="90" y="146"/>
                    </a:lnTo>
                    <a:lnTo>
                      <a:pt x="90" y="146"/>
                    </a:lnTo>
                    <a:lnTo>
                      <a:pt x="90" y="146"/>
                    </a:lnTo>
                    <a:lnTo>
                      <a:pt x="90" y="146"/>
                    </a:lnTo>
                    <a:lnTo>
                      <a:pt x="90" y="146"/>
                    </a:lnTo>
                    <a:lnTo>
                      <a:pt x="90" y="146"/>
                    </a:lnTo>
                    <a:lnTo>
                      <a:pt x="90" y="146"/>
                    </a:lnTo>
                    <a:lnTo>
                      <a:pt x="86" y="146"/>
                    </a:lnTo>
                    <a:lnTo>
                      <a:pt x="86" y="146"/>
                    </a:lnTo>
                    <a:lnTo>
                      <a:pt x="86" y="146"/>
                    </a:lnTo>
                    <a:lnTo>
                      <a:pt x="86" y="146"/>
                    </a:lnTo>
                    <a:lnTo>
                      <a:pt x="86" y="146"/>
                    </a:lnTo>
                    <a:lnTo>
                      <a:pt x="86" y="146"/>
                    </a:lnTo>
                    <a:lnTo>
                      <a:pt x="86" y="146"/>
                    </a:lnTo>
                    <a:lnTo>
                      <a:pt x="86" y="146"/>
                    </a:lnTo>
                    <a:lnTo>
                      <a:pt x="86" y="146"/>
                    </a:lnTo>
                    <a:lnTo>
                      <a:pt x="84" y="146"/>
                    </a:lnTo>
                    <a:lnTo>
                      <a:pt x="84" y="146"/>
                    </a:lnTo>
                    <a:lnTo>
                      <a:pt x="84" y="146"/>
                    </a:lnTo>
                    <a:lnTo>
                      <a:pt x="84" y="146"/>
                    </a:lnTo>
                    <a:lnTo>
                      <a:pt x="84" y="146"/>
                    </a:lnTo>
                    <a:lnTo>
                      <a:pt x="84" y="146"/>
                    </a:lnTo>
                    <a:lnTo>
                      <a:pt x="84" y="146"/>
                    </a:lnTo>
                    <a:lnTo>
                      <a:pt x="84" y="146"/>
                    </a:lnTo>
                    <a:lnTo>
                      <a:pt x="84" y="146"/>
                    </a:lnTo>
                    <a:lnTo>
                      <a:pt x="80" y="146"/>
                    </a:lnTo>
                    <a:lnTo>
                      <a:pt x="80" y="146"/>
                    </a:lnTo>
                    <a:lnTo>
                      <a:pt x="80" y="146"/>
                    </a:lnTo>
                    <a:lnTo>
                      <a:pt x="80" y="146"/>
                    </a:lnTo>
                    <a:lnTo>
                      <a:pt x="80" y="146"/>
                    </a:lnTo>
                    <a:lnTo>
                      <a:pt x="80" y="146"/>
                    </a:lnTo>
                    <a:lnTo>
                      <a:pt x="80" y="146"/>
                    </a:lnTo>
                    <a:lnTo>
                      <a:pt x="76" y="146"/>
                    </a:lnTo>
                    <a:lnTo>
                      <a:pt x="76" y="146"/>
                    </a:lnTo>
                    <a:lnTo>
                      <a:pt x="76" y="146"/>
                    </a:lnTo>
                    <a:lnTo>
                      <a:pt x="72" y="142"/>
                    </a:lnTo>
                    <a:lnTo>
                      <a:pt x="72" y="142"/>
                    </a:lnTo>
                    <a:lnTo>
                      <a:pt x="72" y="142"/>
                    </a:lnTo>
                    <a:lnTo>
                      <a:pt x="72" y="142"/>
                    </a:lnTo>
                    <a:lnTo>
                      <a:pt x="72" y="142"/>
                    </a:lnTo>
                    <a:lnTo>
                      <a:pt x="72" y="142"/>
                    </a:lnTo>
                    <a:lnTo>
                      <a:pt x="68" y="142"/>
                    </a:lnTo>
                    <a:lnTo>
                      <a:pt x="68" y="142"/>
                    </a:lnTo>
                    <a:lnTo>
                      <a:pt x="64" y="142"/>
                    </a:lnTo>
                    <a:lnTo>
                      <a:pt x="64" y="142"/>
                    </a:lnTo>
                    <a:lnTo>
                      <a:pt x="60" y="142"/>
                    </a:lnTo>
                    <a:lnTo>
                      <a:pt x="60" y="142"/>
                    </a:lnTo>
                    <a:lnTo>
                      <a:pt x="60" y="142"/>
                    </a:lnTo>
                    <a:lnTo>
                      <a:pt x="60" y="142"/>
                    </a:lnTo>
                    <a:lnTo>
                      <a:pt x="60" y="142"/>
                    </a:lnTo>
                    <a:lnTo>
                      <a:pt x="60" y="142"/>
                    </a:lnTo>
                    <a:lnTo>
                      <a:pt x="60" y="142"/>
                    </a:lnTo>
                    <a:lnTo>
                      <a:pt x="56" y="138"/>
                    </a:lnTo>
                    <a:lnTo>
                      <a:pt x="56" y="138"/>
                    </a:lnTo>
                    <a:lnTo>
                      <a:pt x="60" y="138"/>
                    </a:lnTo>
                    <a:lnTo>
                      <a:pt x="60" y="138"/>
                    </a:lnTo>
                    <a:lnTo>
                      <a:pt x="60" y="138"/>
                    </a:lnTo>
                    <a:lnTo>
                      <a:pt x="60" y="134"/>
                    </a:lnTo>
                    <a:lnTo>
                      <a:pt x="60" y="134"/>
                    </a:lnTo>
                    <a:lnTo>
                      <a:pt x="64" y="134"/>
                    </a:lnTo>
                    <a:lnTo>
                      <a:pt x="64" y="134"/>
                    </a:lnTo>
                    <a:lnTo>
                      <a:pt x="64" y="130"/>
                    </a:lnTo>
                    <a:lnTo>
                      <a:pt x="64" y="130"/>
                    </a:lnTo>
                    <a:lnTo>
                      <a:pt x="64" y="126"/>
                    </a:lnTo>
                    <a:lnTo>
                      <a:pt x="64" y="126"/>
                    </a:lnTo>
                    <a:lnTo>
                      <a:pt x="64" y="126"/>
                    </a:lnTo>
                    <a:lnTo>
                      <a:pt x="64" y="124"/>
                    </a:lnTo>
                    <a:lnTo>
                      <a:pt x="64" y="124"/>
                    </a:lnTo>
                    <a:lnTo>
                      <a:pt x="64" y="124"/>
                    </a:lnTo>
                    <a:lnTo>
                      <a:pt x="68" y="120"/>
                    </a:lnTo>
                    <a:lnTo>
                      <a:pt x="68" y="120"/>
                    </a:lnTo>
                    <a:lnTo>
                      <a:pt x="68" y="120"/>
                    </a:lnTo>
                    <a:lnTo>
                      <a:pt x="68" y="120"/>
                    </a:lnTo>
                    <a:lnTo>
                      <a:pt x="68" y="116"/>
                    </a:lnTo>
                    <a:lnTo>
                      <a:pt x="68" y="116"/>
                    </a:lnTo>
                    <a:lnTo>
                      <a:pt x="72" y="116"/>
                    </a:lnTo>
                    <a:lnTo>
                      <a:pt x="72" y="116"/>
                    </a:lnTo>
                    <a:lnTo>
                      <a:pt x="72" y="116"/>
                    </a:lnTo>
                    <a:lnTo>
                      <a:pt x="72" y="112"/>
                    </a:lnTo>
                    <a:lnTo>
                      <a:pt x="76" y="112"/>
                    </a:lnTo>
                    <a:lnTo>
                      <a:pt x="76" y="108"/>
                    </a:lnTo>
                    <a:lnTo>
                      <a:pt x="76" y="108"/>
                    </a:lnTo>
                    <a:lnTo>
                      <a:pt x="72" y="108"/>
                    </a:lnTo>
                    <a:lnTo>
                      <a:pt x="72" y="108"/>
                    </a:lnTo>
                    <a:lnTo>
                      <a:pt x="72" y="104"/>
                    </a:lnTo>
                    <a:lnTo>
                      <a:pt x="72" y="104"/>
                    </a:lnTo>
                    <a:lnTo>
                      <a:pt x="72" y="104"/>
                    </a:lnTo>
                    <a:lnTo>
                      <a:pt x="72" y="10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6" name="Freeform 186">
                <a:extLst>
                  <a:ext uri="{FF2B5EF4-FFF2-40B4-BE49-F238E27FC236}">
                    <a16:creationId xmlns:a16="http://schemas.microsoft.com/office/drawing/2014/main" id="{3DE65A07-F975-4901-8EA1-1B246EE17088}"/>
                  </a:ext>
                </a:extLst>
              </p:cNvPr>
              <p:cNvSpPr>
                <a:spLocks/>
              </p:cNvSpPr>
              <p:nvPr/>
            </p:nvSpPr>
            <p:spPr bwMode="auto">
              <a:xfrm>
                <a:off x="4066659" y="4693996"/>
                <a:ext cx="349965" cy="617700"/>
              </a:xfrm>
              <a:custGeom>
                <a:avLst/>
                <a:gdLst>
                  <a:gd name="T0" fmla="*/ 166 w 180"/>
                  <a:gd name="T1" fmla="*/ 310 h 314"/>
                  <a:gd name="T2" fmla="*/ 154 w 180"/>
                  <a:gd name="T3" fmla="*/ 310 h 314"/>
                  <a:gd name="T4" fmla="*/ 142 w 180"/>
                  <a:gd name="T5" fmla="*/ 298 h 314"/>
                  <a:gd name="T6" fmla="*/ 132 w 180"/>
                  <a:gd name="T7" fmla="*/ 290 h 314"/>
                  <a:gd name="T8" fmla="*/ 120 w 180"/>
                  <a:gd name="T9" fmla="*/ 284 h 314"/>
                  <a:gd name="T10" fmla="*/ 106 w 180"/>
                  <a:gd name="T11" fmla="*/ 276 h 314"/>
                  <a:gd name="T12" fmla="*/ 94 w 180"/>
                  <a:gd name="T13" fmla="*/ 264 h 314"/>
                  <a:gd name="T14" fmla="*/ 82 w 180"/>
                  <a:gd name="T15" fmla="*/ 254 h 314"/>
                  <a:gd name="T16" fmla="*/ 76 w 180"/>
                  <a:gd name="T17" fmla="*/ 238 h 314"/>
                  <a:gd name="T18" fmla="*/ 76 w 180"/>
                  <a:gd name="T19" fmla="*/ 230 h 314"/>
                  <a:gd name="T20" fmla="*/ 68 w 180"/>
                  <a:gd name="T21" fmla="*/ 212 h 314"/>
                  <a:gd name="T22" fmla="*/ 60 w 180"/>
                  <a:gd name="T23" fmla="*/ 200 h 314"/>
                  <a:gd name="T24" fmla="*/ 54 w 180"/>
                  <a:gd name="T25" fmla="*/ 186 h 314"/>
                  <a:gd name="T26" fmla="*/ 46 w 180"/>
                  <a:gd name="T27" fmla="*/ 168 h 314"/>
                  <a:gd name="T28" fmla="*/ 38 w 180"/>
                  <a:gd name="T29" fmla="*/ 152 h 314"/>
                  <a:gd name="T30" fmla="*/ 34 w 180"/>
                  <a:gd name="T31" fmla="*/ 138 h 314"/>
                  <a:gd name="T32" fmla="*/ 26 w 180"/>
                  <a:gd name="T33" fmla="*/ 126 h 314"/>
                  <a:gd name="T34" fmla="*/ 20 w 180"/>
                  <a:gd name="T35" fmla="*/ 114 h 314"/>
                  <a:gd name="T36" fmla="*/ 12 w 180"/>
                  <a:gd name="T37" fmla="*/ 104 h 314"/>
                  <a:gd name="T38" fmla="*/ 8 w 180"/>
                  <a:gd name="T39" fmla="*/ 96 h 314"/>
                  <a:gd name="T40" fmla="*/ 4 w 180"/>
                  <a:gd name="T41" fmla="*/ 82 h 314"/>
                  <a:gd name="T42" fmla="*/ 4 w 180"/>
                  <a:gd name="T43" fmla="*/ 66 h 314"/>
                  <a:gd name="T44" fmla="*/ 16 w 180"/>
                  <a:gd name="T45" fmla="*/ 56 h 314"/>
                  <a:gd name="T46" fmla="*/ 16 w 180"/>
                  <a:gd name="T47" fmla="*/ 74 h 314"/>
                  <a:gd name="T48" fmla="*/ 26 w 180"/>
                  <a:gd name="T49" fmla="*/ 74 h 314"/>
                  <a:gd name="T50" fmla="*/ 38 w 180"/>
                  <a:gd name="T51" fmla="*/ 78 h 314"/>
                  <a:gd name="T52" fmla="*/ 42 w 180"/>
                  <a:gd name="T53" fmla="*/ 70 h 314"/>
                  <a:gd name="T54" fmla="*/ 46 w 180"/>
                  <a:gd name="T55" fmla="*/ 56 h 314"/>
                  <a:gd name="T56" fmla="*/ 50 w 180"/>
                  <a:gd name="T57" fmla="*/ 48 h 314"/>
                  <a:gd name="T58" fmla="*/ 68 w 180"/>
                  <a:gd name="T59" fmla="*/ 42 h 314"/>
                  <a:gd name="T60" fmla="*/ 82 w 180"/>
                  <a:gd name="T61" fmla="*/ 26 h 314"/>
                  <a:gd name="T62" fmla="*/ 86 w 180"/>
                  <a:gd name="T63" fmla="*/ 12 h 314"/>
                  <a:gd name="T64" fmla="*/ 90 w 180"/>
                  <a:gd name="T65" fmla="*/ 0 h 314"/>
                  <a:gd name="T66" fmla="*/ 98 w 180"/>
                  <a:gd name="T67" fmla="*/ 4 h 314"/>
                  <a:gd name="T68" fmla="*/ 110 w 180"/>
                  <a:gd name="T69" fmla="*/ 18 h 314"/>
                  <a:gd name="T70" fmla="*/ 120 w 180"/>
                  <a:gd name="T71" fmla="*/ 30 h 314"/>
                  <a:gd name="T72" fmla="*/ 120 w 180"/>
                  <a:gd name="T73" fmla="*/ 42 h 314"/>
                  <a:gd name="T74" fmla="*/ 132 w 180"/>
                  <a:gd name="T75" fmla="*/ 42 h 314"/>
                  <a:gd name="T76" fmla="*/ 142 w 180"/>
                  <a:gd name="T77" fmla="*/ 38 h 314"/>
                  <a:gd name="T78" fmla="*/ 158 w 180"/>
                  <a:gd name="T79" fmla="*/ 42 h 314"/>
                  <a:gd name="T80" fmla="*/ 154 w 180"/>
                  <a:gd name="T81" fmla="*/ 62 h 314"/>
                  <a:gd name="T82" fmla="*/ 162 w 180"/>
                  <a:gd name="T83" fmla="*/ 70 h 314"/>
                  <a:gd name="T84" fmla="*/ 150 w 180"/>
                  <a:gd name="T85" fmla="*/ 70 h 314"/>
                  <a:gd name="T86" fmla="*/ 140 w 180"/>
                  <a:gd name="T87" fmla="*/ 74 h 314"/>
                  <a:gd name="T88" fmla="*/ 128 w 180"/>
                  <a:gd name="T89" fmla="*/ 82 h 314"/>
                  <a:gd name="T90" fmla="*/ 120 w 180"/>
                  <a:gd name="T91" fmla="*/ 96 h 314"/>
                  <a:gd name="T92" fmla="*/ 116 w 180"/>
                  <a:gd name="T93" fmla="*/ 108 h 314"/>
                  <a:gd name="T94" fmla="*/ 110 w 180"/>
                  <a:gd name="T95" fmla="*/ 122 h 314"/>
                  <a:gd name="T96" fmla="*/ 112 w 180"/>
                  <a:gd name="T97" fmla="*/ 134 h 314"/>
                  <a:gd name="T98" fmla="*/ 120 w 180"/>
                  <a:gd name="T99" fmla="*/ 148 h 314"/>
                  <a:gd name="T100" fmla="*/ 120 w 180"/>
                  <a:gd name="T101" fmla="*/ 160 h 314"/>
                  <a:gd name="T102" fmla="*/ 132 w 180"/>
                  <a:gd name="T103" fmla="*/ 168 h 314"/>
                  <a:gd name="T104" fmla="*/ 150 w 180"/>
                  <a:gd name="T105" fmla="*/ 168 h 314"/>
                  <a:gd name="T106" fmla="*/ 154 w 180"/>
                  <a:gd name="T107" fmla="*/ 172 h 314"/>
                  <a:gd name="T108" fmla="*/ 158 w 180"/>
                  <a:gd name="T109" fmla="*/ 186 h 314"/>
                  <a:gd name="T110" fmla="*/ 172 w 180"/>
                  <a:gd name="T111" fmla="*/ 194 h 314"/>
                  <a:gd name="T112" fmla="*/ 180 w 180"/>
                  <a:gd name="T113" fmla="*/ 208 h 314"/>
                  <a:gd name="T114" fmla="*/ 176 w 180"/>
                  <a:gd name="T115" fmla="*/ 224 h 314"/>
                  <a:gd name="T116" fmla="*/ 180 w 180"/>
                  <a:gd name="T117" fmla="*/ 238 h 314"/>
                  <a:gd name="T118" fmla="*/ 172 w 180"/>
                  <a:gd name="T119" fmla="*/ 254 h 314"/>
                  <a:gd name="T120" fmla="*/ 172 w 180"/>
                  <a:gd name="T121" fmla="*/ 264 h 314"/>
                  <a:gd name="T122" fmla="*/ 176 w 180"/>
                  <a:gd name="T123" fmla="*/ 280 h 314"/>
                  <a:gd name="T124" fmla="*/ 168 w 180"/>
                  <a:gd name="T125" fmla="*/ 29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 h="314">
                    <a:moveTo>
                      <a:pt x="168" y="298"/>
                    </a:moveTo>
                    <a:lnTo>
                      <a:pt x="168" y="302"/>
                    </a:lnTo>
                    <a:lnTo>
                      <a:pt x="166" y="302"/>
                    </a:lnTo>
                    <a:lnTo>
                      <a:pt x="166" y="306"/>
                    </a:lnTo>
                    <a:lnTo>
                      <a:pt x="166" y="310"/>
                    </a:lnTo>
                    <a:lnTo>
                      <a:pt x="166" y="314"/>
                    </a:lnTo>
                    <a:lnTo>
                      <a:pt x="162" y="314"/>
                    </a:lnTo>
                    <a:lnTo>
                      <a:pt x="158" y="314"/>
                    </a:lnTo>
                    <a:lnTo>
                      <a:pt x="154" y="314"/>
                    </a:lnTo>
                    <a:lnTo>
                      <a:pt x="154" y="310"/>
                    </a:lnTo>
                    <a:lnTo>
                      <a:pt x="150" y="310"/>
                    </a:lnTo>
                    <a:lnTo>
                      <a:pt x="150" y="306"/>
                    </a:lnTo>
                    <a:lnTo>
                      <a:pt x="146" y="306"/>
                    </a:lnTo>
                    <a:lnTo>
                      <a:pt x="142" y="302"/>
                    </a:lnTo>
                    <a:lnTo>
                      <a:pt x="142" y="298"/>
                    </a:lnTo>
                    <a:lnTo>
                      <a:pt x="142" y="294"/>
                    </a:lnTo>
                    <a:lnTo>
                      <a:pt x="140" y="294"/>
                    </a:lnTo>
                    <a:lnTo>
                      <a:pt x="136" y="294"/>
                    </a:lnTo>
                    <a:lnTo>
                      <a:pt x="136" y="290"/>
                    </a:lnTo>
                    <a:lnTo>
                      <a:pt x="132" y="290"/>
                    </a:lnTo>
                    <a:lnTo>
                      <a:pt x="132" y="286"/>
                    </a:lnTo>
                    <a:lnTo>
                      <a:pt x="128" y="286"/>
                    </a:lnTo>
                    <a:lnTo>
                      <a:pt x="128" y="284"/>
                    </a:lnTo>
                    <a:lnTo>
                      <a:pt x="124" y="284"/>
                    </a:lnTo>
                    <a:lnTo>
                      <a:pt x="120" y="284"/>
                    </a:lnTo>
                    <a:lnTo>
                      <a:pt x="116" y="280"/>
                    </a:lnTo>
                    <a:lnTo>
                      <a:pt x="112" y="280"/>
                    </a:lnTo>
                    <a:lnTo>
                      <a:pt x="112" y="276"/>
                    </a:lnTo>
                    <a:lnTo>
                      <a:pt x="110" y="276"/>
                    </a:lnTo>
                    <a:lnTo>
                      <a:pt x="106" y="276"/>
                    </a:lnTo>
                    <a:lnTo>
                      <a:pt x="106" y="272"/>
                    </a:lnTo>
                    <a:lnTo>
                      <a:pt x="102" y="272"/>
                    </a:lnTo>
                    <a:lnTo>
                      <a:pt x="102" y="268"/>
                    </a:lnTo>
                    <a:lnTo>
                      <a:pt x="98" y="268"/>
                    </a:lnTo>
                    <a:lnTo>
                      <a:pt x="94" y="264"/>
                    </a:lnTo>
                    <a:lnTo>
                      <a:pt x="90" y="264"/>
                    </a:lnTo>
                    <a:lnTo>
                      <a:pt x="90" y="260"/>
                    </a:lnTo>
                    <a:lnTo>
                      <a:pt x="86" y="260"/>
                    </a:lnTo>
                    <a:lnTo>
                      <a:pt x="86" y="256"/>
                    </a:lnTo>
                    <a:lnTo>
                      <a:pt x="82" y="254"/>
                    </a:lnTo>
                    <a:lnTo>
                      <a:pt x="80" y="250"/>
                    </a:lnTo>
                    <a:lnTo>
                      <a:pt x="80" y="246"/>
                    </a:lnTo>
                    <a:lnTo>
                      <a:pt x="76" y="246"/>
                    </a:lnTo>
                    <a:lnTo>
                      <a:pt x="76" y="242"/>
                    </a:lnTo>
                    <a:lnTo>
                      <a:pt x="76" y="238"/>
                    </a:lnTo>
                    <a:lnTo>
                      <a:pt x="72" y="234"/>
                    </a:lnTo>
                    <a:lnTo>
                      <a:pt x="72" y="238"/>
                    </a:lnTo>
                    <a:lnTo>
                      <a:pt x="72" y="234"/>
                    </a:lnTo>
                    <a:lnTo>
                      <a:pt x="76" y="234"/>
                    </a:lnTo>
                    <a:lnTo>
                      <a:pt x="76" y="230"/>
                    </a:lnTo>
                    <a:lnTo>
                      <a:pt x="76" y="228"/>
                    </a:lnTo>
                    <a:lnTo>
                      <a:pt x="72" y="224"/>
                    </a:lnTo>
                    <a:lnTo>
                      <a:pt x="72" y="220"/>
                    </a:lnTo>
                    <a:lnTo>
                      <a:pt x="68" y="216"/>
                    </a:lnTo>
                    <a:lnTo>
                      <a:pt x="68" y="212"/>
                    </a:lnTo>
                    <a:lnTo>
                      <a:pt x="68" y="208"/>
                    </a:lnTo>
                    <a:lnTo>
                      <a:pt x="64" y="208"/>
                    </a:lnTo>
                    <a:lnTo>
                      <a:pt x="64" y="204"/>
                    </a:lnTo>
                    <a:lnTo>
                      <a:pt x="60" y="204"/>
                    </a:lnTo>
                    <a:lnTo>
                      <a:pt x="60" y="200"/>
                    </a:lnTo>
                    <a:lnTo>
                      <a:pt x="60" y="198"/>
                    </a:lnTo>
                    <a:lnTo>
                      <a:pt x="60" y="194"/>
                    </a:lnTo>
                    <a:lnTo>
                      <a:pt x="56" y="194"/>
                    </a:lnTo>
                    <a:lnTo>
                      <a:pt x="54" y="190"/>
                    </a:lnTo>
                    <a:lnTo>
                      <a:pt x="54" y="186"/>
                    </a:lnTo>
                    <a:lnTo>
                      <a:pt x="54" y="182"/>
                    </a:lnTo>
                    <a:lnTo>
                      <a:pt x="50" y="178"/>
                    </a:lnTo>
                    <a:lnTo>
                      <a:pt x="50" y="174"/>
                    </a:lnTo>
                    <a:lnTo>
                      <a:pt x="46" y="172"/>
                    </a:lnTo>
                    <a:lnTo>
                      <a:pt x="46" y="168"/>
                    </a:lnTo>
                    <a:lnTo>
                      <a:pt x="46" y="164"/>
                    </a:lnTo>
                    <a:lnTo>
                      <a:pt x="42" y="160"/>
                    </a:lnTo>
                    <a:lnTo>
                      <a:pt x="42" y="156"/>
                    </a:lnTo>
                    <a:lnTo>
                      <a:pt x="42" y="152"/>
                    </a:lnTo>
                    <a:lnTo>
                      <a:pt x="38" y="152"/>
                    </a:lnTo>
                    <a:lnTo>
                      <a:pt x="38" y="148"/>
                    </a:lnTo>
                    <a:lnTo>
                      <a:pt x="38" y="144"/>
                    </a:lnTo>
                    <a:lnTo>
                      <a:pt x="34" y="142"/>
                    </a:lnTo>
                    <a:lnTo>
                      <a:pt x="38" y="142"/>
                    </a:lnTo>
                    <a:lnTo>
                      <a:pt x="34" y="138"/>
                    </a:lnTo>
                    <a:lnTo>
                      <a:pt x="34" y="134"/>
                    </a:lnTo>
                    <a:lnTo>
                      <a:pt x="30" y="134"/>
                    </a:lnTo>
                    <a:lnTo>
                      <a:pt x="30" y="130"/>
                    </a:lnTo>
                    <a:lnTo>
                      <a:pt x="26" y="130"/>
                    </a:lnTo>
                    <a:lnTo>
                      <a:pt x="26" y="126"/>
                    </a:lnTo>
                    <a:lnTo>
                      <a:pt x="26" y="122"/>
                    </a:lnTo>
                    <a:lnTo>
                      <a:pt x="26" y="118"/>
                    </a:lnTo>
                    <a:lnTo>
                      <a:pt x="24" y="118"/>
                    </a:lnTo>
                    <a:lnTo>
                      <a:pt x="24" y="114"/>
                    </a:lnTo>
                    <a:lnTo>
                      <a:pt x="20" y="114"/>
                    </a:lnTo>
                    <a:lnTo>
                      <a:pt x="20" y="112"/>
                    </a:lnTo>
                    <a:lnTo>
                      <a:pt x="16" y="112"/>
                    </a:lnTo>
                    <a:lnTo>
                      <a:pt x="16" y="108"/>
                    </a:lnTo>
                    <a:lnTo>
                      <a:pt x="12" y="108"/>
                    </a:lnTo>
                    <a:lnTo>
                      <a:pt x="12" y="104"/>
                    </a:lnTo>
                    <a:lnTo>
                      <a:pt x="8" y="104"/>
                    </a:lnTo>
                    <a:lnTo>
                      <a:pt x="4" y="104"/>
                    </a:lnTo>
                    <a:lnTo>
                      <a:pt x="4" y="100"/>
                    </a:lnTo>
                    <a:lnTo>
                      <a:pt x="4" y="96"/>
                    </a:lnTo>
                    <a:lnTo>
                      <a:pt x="8" y="96"/>
                    </a:lnTo>
                    <a:lnTo>
                      <a:pt x="8" y="92"/>
                    </a:lnTo>
                    <a:lnTo>
                      <a:pt x="8" y="88"/>
                    </a:lnTo>
                    <a:lnTo>
                      <a:pt x="4" y="88"/>
                    </a:lnTo>
                    <a:lnTo>
                      <a:pt x="4" y="86"/>
                    </a:lnTo>
                    <a:lnTo>
                      <a:pt x="4" y="82"/>
                    </a:lnTo>
                    <a:lnTo>
                      <a:pt x="0" y="78"/>
                    </a:lnTo>
                    <a:lnTo>
                      <a:pt x="0" y="74"/>
                    </a:lnTo>
                    <a:lnTo>
                      <a:pt x="4" y="74"/>
                    </a:lnTo>
                    <a:lnTo>
                      <a:pt x="4" y="70"/>
                    </a:lnTo>
                    <a:lnTo>
                      <a:pt x="4" y="66"/>
                    </a:lnTo>
                    <a:lnTo>
                      <a:pt x="8" y="66"/>
                    </a:lnTo>
                    <a:lnTo>
                      <a:pt x="8" y="62"/>
                    </a:lnTo>
                    <a:lnTo>
                      <a:pt x="12" y="58"/>
                    </a:lnTo>
                    <a:lnTo>
                      <a:pt x="16" y="58"/>
                    </a:lnTo>
                    <a:lnTo>
                      <a:pt x="16" y="56"/>
                    </a:lnTo>
                    <a:lnTo>
                      <a:pt x="20" y="58"/>
                    </a:lnTo>
                    <a:lnTo>
                      <a:pt x="20" y="62"/>
                    </a:lnTo>
                    <a:lnTo>
                      <a:pt x="16" y="66"/>
                    </a:lnTo>
                    <a:lnTo>
                      <a:pt x="16" y="70"/>
                    </a:lnTo>
                    <a:lnTo>
                      <a:pt x="16" y="74"/>
                    </a:lnTo>
                    <a:lnTo>
                      <a:pt x="20" y="74"/>
                    </a:lnTo>
                    <a:lnTo>
                      <a:pt x="20" y="70"/>
                    </a:lnTo>
                    <a:lnTo>
                      <a:pt x="20" y="74"/>
                    </a:lnTo>
                    <a:lnTo>
                      <a:pt x="24" y="74"/>
                    </a:lnTo>
                    <a:lnTo>
                      <a:pt x="26" y="74"/>
                    </a:lnTo>
                    <a:lnTo>
                      <a:pt x="26" y="78"/>
                    </a:lnTo>
                    <a:lnTo>
                      <a:pt x="30" y="78"/>
                    </a:lnTo>
                    <a:lnTo>
                      <a:pt x="30" y="82"/>
                    </a:lnTo>
                    <a:lnTo>
                      <a:pt x="34" y="82"/>
                    </a:lnTo>
                    <a:lnTo>
                      <a:pt x="38" y="78"/>
                    </a:lnTo>
                    <a:lnTo>
                      <a:pt x="38" y="74"/>
                    </a:lnTo>
                    <a:lnTo>
                      <a:pt x="42" y="74"/>
                    </a:lnTo>
                    <a:lnTo>
                      <a:pt x="38" y="74"/>
                    </a:lnTo>
                    <a:lnTo>
                      <a:pt x="38" y="70"/>
                    </a:lnTo>
                    <a:lnTo>
                      <a:pt x="42" y="70"/>
                    </a:lnTo>
                    <a:lnTo>
                      <a:pt x="42" y="66"/>
                    </a:lnTo>
                    <a:lnTo>
                      <a:pt x="42" y="62"/>
                    </a:lnTo>
                    <a:lnTo>
                      <a:pt x="46" y="62"/>
                    </a:lnTo>
                    <a:lnTo>
                      <a:pt x="46" y="58"/>
                    </a:lnTo>
                    <a:lnTo>
                      <a:pt x="46" y="56"/>
                    </a:lnTo>
                    <a:lnTo>
                      <a:pt x="46" y="58"/>
                    </a:lnTo>
                    <a:lnTo>
                      <a:pt x="46" y="56"/>
                    </a:lnTo>
                    <a:lnTo>
                      <a:pt x="50" y="56"/>
                    </a:lnTo>
                    <a:lnTo>
                      <a:pt x="50" y="52"/>
                    </a:lnTo>
                    <a:lnTo>
                      <a:pt x="50" y="48"/>
                    </a:lnTo>
                    <a:lnTo>
                      <a:pt x="54" y="48"/>
                    </a:lnTo>
                    <a:lnTo>
                      <a:pt x="56" y="48"/>
                    </a:lnTo>
                    <a:lnTo>
                      <a:pt x="60" y="44"/>
                    </a:lnTo>
                    <a:lnTo>
                      <a:pt x="64" y="44"/>
                    </a:lnTo>
                    <a:lnTo>
                      <a:pt x="68" y="42"/>
                    </a:lnTo>
                    <a:lnTo>
                      <a:pt x="72" y="38"/>
                    </a:lnTo>
                    <a:lnTo>
                      <a:pt x="76" y="34"/>
                    </a:lnTo>
                    <a:lnTo>
                      <a:pt x="80" y="34"/>
                    </a:lnTo>
                    <a:lnTo>
                      <a:pt x="80" y="30"/>
                    </a:lnTo>
                    <a:lnTo>
                      <a:pt x="82" y="26"/>
                    </a:lnTo>
                    <a:lnTo>
                      <a:pt x="82" y="22"/>
                    </a:lnTo>
                    <a:lnTo>
                      <a:pt x="86" y="18"/>
                    </a:lnTo>
                    <a:lnTo>
                      <a:pt x="86" y="16"/>
                    </a:lnTo>
                    <a:lnTo>
                      <a:pt x="90" y="16"/>
                    </a:lnTo>
                    <a:lnTo>
                      <a:pt x="86" y="12"/>
                    </a:lnTo>
                    <a:lnTo>
                      <a:pt x="86" y="8"/>
                    </a:lnTo>
                    <a:lnTo>
                      <a:pt x="86" y="4"/>
                    </a:lnTo>
                    <a:lnTo>
                      <a:pt x="82" y="0"/>
                    </a:lnTo>
                    <a:lnTo>
                      <a:pt x="86" y="0"/>
                    </a:lnTo>
                    <a:lnTo>
                      <a:pt x="90" y="0"/>
                    </a:lnTo>
                    <a:lnTo>
                      <a:pt x="94" y="0"/>
                    </a:lnTo>
                    <a:lnTo>
                      <a:pt x="94" y="4"/>
                    </a:lnTo>
                    <a:lnTo>
                      <a:pt x="94" y="0"/>
                    </a:lnTo>
                    <a:lnTo>
                      <a:pt x="94" y="4"/>
                    </a:lnTo>
                    <a:lnTo>
                      <a:pt x="98" y="4"/>
                    </a:lnTo>
                    <a:lnTo>
                      <a:pt x="102" y="8"/>
                    </a:lnTo>
                    <a:lnTo>
                      <a:pt x="102" y="12"/>
                    </a:lnTo>
                    <a:lnTo>
                      <a:pt x="102" y="16"/>
                    </a:lnTo>
                    <a:lnTo>
                      <a:pt x="106" y="16"/>
                    </a:lnTo>
                    <a:lnTo>
                      <a:pt x="110" y="18"/>
                    </a:lnTo>
                    <a:lnTo>
                      <a:pt x="112" y="22"/>
                    </a:lnTo>
                    <a:lnTo>
                      <a:pt x="112" y="26"/>
                    </a:lnTo>
                    <a:lnTo>
                      <a:pt x="112" y="30"/>
                    </a:lnTo>
                    <a:lnTo>
                      <a:pt x="116" y="30"/>
                    </a:lnTo>
                    <a:lnTo>
                      <a:pt x="120" y="30"/>
                    </a:lnTo>
                    <a:lnTo>
                      <a:pt x="120" y="34"/>
                    </a:lnTo>
                    <a:lnTo>
                      <a:pt x="120" y="38"/>
                    </a:lnTo>
                    <a:lnTo>
                      <a:pt x="116" y="38"/>
                    </a:lnTo>
                    <a:lnTo>
                      <a:pt x="120" y="38"/>
                    </a:lnTo>
                    <a:lnTo>
                      <a:pt x="120" y="42"/>
                    </a:lnTo>
                    <a:lnTo>
                      <a:pt x="120" y="38"/>
                    </a:lnTo>
                    <a:lnTo>
                      <a:pt x="120" y="42"/>
                    </a:lnTo>
                    <a:lnTo>
                      <a:pt x="124" y="42"/>
                    </a:lnTo>
                    <a:lnTo>
                      <a:pt x="128" y="42"/>
                    </a:lnTo>
                    <a:lnTo>
                      <a:pt x="132" y="42"/>
                    </a:lnTo>
                    <a:lnTo>
                      <a:pt x="136" y="42"/>
                    </a:lnTo>
                    <a:lnTo>
                      <a:pt x="136" y="38"/>
                    </a:lnTo>
                    <a:lnTo>
                      <a:pt x="140" y="34"/>
                    </a:lnTo>
                    <a:lnTo>
                      <a:pt x="140" y="38"/>
                    </a:lnTo>
                    <a:lnTo>
                      <a:pt x="142" y="38"/>
                    </a:lnTo>
                    <a:lnTo>
                      <a:pt x="146" y="38"/>
                    </a:lnTo>
                    <a:lnTo>
                      <a:pt x="150" y="38"/>
                    </a:lnTo>
                    <a:lnTo>
                      <a:pt x="154" y="38"/>
                    </a:lnTo>
                    <a:lnTo>
                      <a:pt x="154" y="42"/>
                    </a:lnTo>
                    <a:lnTo>
                      <a:pt x="158" y="42"/>
                    </a:lnTo>
                    <a:lnTo>
                      <a:pt x="162" y="42"/>
                    </a:lnTo>
                    <a:lnTo>
                      <a:pt x="162" y="44"/>
                    </a:lnTo>
                    <a:lnTo>
                      <a:pt x="158" y="56"/>
                    </a:lnTo>
                    <a:lnTo>
                      <a:pt x="154" y="58"/>
                    </a:lnTo>
                    <a:lnTo>
                      <a:pt x="154" y="62"/>
                    </a:lnTo>
                    <a:lnTo>
                      <a:pt x="158" y="62"/>
                    </a:lnTo>
                    <a:lnTo>
                      <a:pt x="162" y="66"/>
                    </a:lnTo>
                    <a:lnTo>
                      <a:pt x="162" y="70"/>
                    </a:lnTo>
                    <a:lnTo>
                      <a:pt x="166" y="70"/>
                    </a:lnTo>
                    <a:lnTo>
                      <a:pt x="162" y="70"/>
                    </a:lnTo>
                    <a:lnTo>
                      <a:pt x="158" y="70"/>
                    </a:lnTo>
                    <a:lnTo>
                      <a:pt x="158" y="66"/>
                    </a:lnTo>
                    <a:lnTo>
                      <a:pt x="158" y="70"/>
                    </a:lnTo>
                    <a:lnTo>
                      <a:pt x="154" y="70"/>
                    </a:lnTo>
                    <a:lnTo>
                      <a:pt x="150" y="70"/>
                    </a:lnTo>
                    <a:lnTo>
                      <a:pt x="150" y="74"/>
                    </a:lnTo>
                    <a:lnTo>
                      <a:pt x="146" y="74"/>
                    </a:lnTo>
                    <a:lnTo>
                      <a:pt x="146" y="70"/>
                    </a:lnTo>
                    <a:lnTo>
                      <a:pt x="142" y="74"/>
                    </a:lnTo>
                    <a:lnTo>
                      <a:pt x="140" y="74"/>
                    </a:lnTo>
                    <a:lnTo>
                      <a:pt x="136" y="74"/>
                    </a:lnTo>
                    <a:lnTo>
                      <a:pt x="136" y="78"/>
                    </a:lnTo>
                    <a:lnTo>
                      <a:pt x="132" y="78"/>
                    </a:lnTo>
                    <a:lnTo>
                      <a:pt x="128" y="78"/>
                    </a:lnTo>
                    <a:lnTo>
                      <a:pt x="128" y="82"/>
                    </a:lnTo>
                    <a:lnTo>
                      <a:pt x="124" y="86"/>
                    </a:lnTo>
                    <a:lnTo>
                      <a:pt x="120" y="86"/>
                    </a:lnTo>
                    <a:lnTo>
                      <a:pt x="120" y="88"/>
                    </a:lnTo>
                    <a:lnTo>
                      <a:pt x="120" y="92"/>
                    </a:lnTo>
                    <a:lnTo>
                      <a:pt x="120" y="96"/>
                    </a:lnTo>
                    <a:lnTo>
                      <a:pt x="116" y="96"/>
                    </a:lnTo>
                    <a:lnTo>
                      <a:pt x="116" y="100"/>
                    </a:lnTo>
                    <a:lnTo>
                      <a:pt x="116" y="104"/>
                    </a:lnTo>
                    <a:lnTo>
                      <a:pt x="120" y="108"/>
                    </a:lnTo>
                    <a:lnTo>
                      <a:pt x="116" y="108"/>
                    </a:lnTo>
                    <a:lnTo>
                      <a:pt x="116" y="112"/>
                    </a:lnTo>
                    <a:lnTo>
                      <a:pt x="112" y="112"/>
                    </a:lnTo>
                    <a:lnTo>
                      <a:pt x="110" y="114"/>
                    </a:lnTo>
                    <a:lnTo>
                      <a:pt x="110" y="118"/>
                    </a:lnTo>
                    <a:lnTo>
                      <a:pt x="110" y="122"/>
                    </a:lnTo>
                    <a:lnTo>
                      <a:pt x="106" y="122"/>
                    </a:lnTo>
                    <a:lnTo>
                      <a:pt x="106" y="126"/>
                    </a:lnTo>
                    <a:lnTo>
                      <a:pt x="110" y="130"/>
                    </a:lnTo>
                    <a:lnTo>
                      <a:pt x="110" y="134"/>
                    </a:lnTo>
                    <a:lnTo>
                      <a:pt x="112" y="134"/>
                    </a:lnTo>
                    <a:lnTo>
                      <a:pt x="112" y="138"/>
                    </a:lnTo>
                    <a:lnTo>
                      <a:pt x="112" y="142"/>
                    </a:lnTo>
                    <a:lnTo>
                      <a:pt x="116" y="144"/>
                    </a:lnTo>
                    <a:lnTo>
                      <a:pt x="116" y="148"/>
                    </a:lnTo>
                    <a:lnTo>
                      <a:pt x="120" y="148"/>
                    </a:lnTo>
                    <a:lnTo>
                      <a:pt x="120" y="152"/>
                    </a:lnTo>
                    <a:lnTo>
                      <a:pt x="120" y="156"/>
                    </a:lnTo>
                    <a:lnTo>
                      <a:pt x="116" y="156"/>
                    </a:lnTo>
                    <a:lnTo>
                      <a:pt x="116" y="160"/>
                    </a:lnTo>
                    <a:lnTo>
                      <a:pt x="120" y="160"/>
                    </a:lnTo>
                    <a:lnTo>
                      <a:pt x="124" y="160"/>
                    </a:lnTo>
                    <a:lnTo>
                      <a:pt x="128" y="160"/>
                    </a:lnTo>
                    <a:lnTo>
                      <a:pt x="132" y="160"/>
                    </a:lnTo>
                    <a:lnTo>
                      <a:pt x="132" y="164"/>
                    </a:lnTo>
                    <a:lnTo>
                      <a:pt x="132" y="168"/>
                    </a:lnTo>
                    <a:lnTo>
                      <a:pt x="136" y="168"/>
                    </a:lnTo>
                    <a:lnTo>
                      <a:pt x="140" y="168"/>
                    </a:lnTo>
                    <a:lnTo>
                      <a:pt x="142" y="168"/>
                    </a:lnTo>
                    <a:lnTo>
                      <a:pt x="146" y="168"/>
                    </a:lnTo>
                    <a:lnTo>
                      <a:pt x="150" y="168"/>
                    </a:lnTo>
                    <a:lnTo>
                      <a:pt x="150" y="164"/>
                    </a:lnTo>
                    <a:lnTo>
                      <a:pt x="154" y="160"/>
                    </a:lnTo>
                    <a:lnTo>
                      <a:pt x="154" y="164"/>
                    </a:lnTo>
                    <a:lnTo>
                      <a:pt x="154" y="168"/>
                    </a:lnTo>
                    <a:lnTo>
                      <a:pt x="154" y="172"/>
                    </a:lnTo>
                    <a:lnTo>
                      <a:pt x="154" y="174"/>
                    </a:lnTo>
                    <a:lnTo>
                      <a:pt x="154" y="178"/>
                    </a:lnTo>
                    <a:lnTo>
                      <a:pt x="154" y="182"/>
                    </a:lnTo>
                    <a:lnTo>
                      <a:pt x="154" y="186"/>
                    </a:lnTo>
                    <a:lnTo>
                      <a:pt x="158" y="186"/>
                    </a:lnTo>
                    <a:lnTo>
                      <a:pt x="162" y="186"/>
                    </a:lnTo>
                    <a:lnTo>
                      <a:pt x="166" y="186"/>
                    </a:lnTo>
                    <a:lnTo>
                      <a:pt x="168" y="186"/>
                    </a:lnTo>
                    <a:lnTo>
                      <a:pt x="172" y="190"/>
                    </a:lnTo>
                    <a:lnTo>
                      <a:pt x="172" y="194"/>
                    </a:lnTo>
                    <a:lnTo>
                      <a:pt x="172" y="198"/>
                    </a:lnTo>
                    <a:lnTo>
                      <a:pt x="176" y="200"/>
                    </a:lnTo>
                    <a:lnTo>
                      <a:pt x="176" y="204"/>
                    </a:lnTo>
                    <a:lnTo>
                      <a:pt x="180" y="204"/>
                    </a:lnTo>
                    <a:lnTo>
                      <a:pt x="180" y="208"/>
                    </a:lnTo>
                    <a:lnTo>
                      <a:pt x="180" y="212"/>
                    </a:lnTo>
                    <a:lnTo>
                      <a:pt x="180" y="216"/>
                    </a:lnTo>
                    <a:lnTo>
                      <a:pt x="176" y="216"/>
                    </a:lnTo>
                    <a:lnTo>
                      <a:pt x="176" y="220"/>
                    </a:lnTo>
                    <a:lnTo>
                      <a:pt x="176" y="224"/>
                    </a:lnTo>
                    <a:lnTo>
                      <a:pt x="176" y="228"/>
                    </a:lnTo>
                    <a:lnTo>
                      <a:pt x="176" y="230"/>
                    </a:lnTo>
                    <a:lnTo>
                      <a:pt x="176" y="234"/>
                    </a:lnTo>
                    <a:lnTo>
                      <a:pt x="176" y="238"/>
                    </a:lnTo>
                    <a:lnTo>
                      <a:pt x="180" y="238"/>
                    </a:lnTo>
                    <a:lnTo>
                      <a:pt x="180" y="242"/>
                    </a:lnTo>
                    <a:lnTo>
                      <a:pt x="176" y="242"/>
                    </a:lnTo>
                    <a:lnTo>
                      <a:pt x="176" y="246"/>
                    </a:lnTo>
                    <a:lnTo>
                      <a:pt x="172" y="250"/>
                    </a:lnTo>
                    <a:lnTo>
                      <a:pt x="172" y="254"/>
                    </a:lnTo>
                    <a:lnTo>
                      <a:pt x="172" y="256"/>
                    </a:lnTo>
                    <a:lnTo>
                      <a:pt x="176" y="256"/>
                    </a:lnTo>
                    <a:lnTo>
                      <a:pt x="176" y="260"/>
                    </a:lnTo>
                    <a:lnTo>
                      <a:pt x="172" y="260"/>
                    </a:lnTo>
                    <a:lnTo>
                      <a:pt x="172" y="264"/>
                    </a:lnTo>
                    <a:lnTo>
                      <a:pt x="172" y="268"/>
                    </a:lnTo>
                    <a:lnTo>
                      <a:pt x="172" y="276"/>
                    </a:lnTo>
                    <a:lnTo>
                      <a:pt x="176" y="276"/>
                    </a:lnTo>
                    <a:lnTo>
                      <a:pt x="180" y="280"/>
                    </a:lnTo>
                    <a:lnTo>
                      <a:pt x="176" y="280"/>
                    </a:lnTo>
                    <a:lnTo>
                      <a:pt x="176" y="284"/>
                    </a:lnTo>
                    <a:lnTo>
                      <a:pt x="176" y="286"/>
                    </a:lnTo>
                    <a:lnTo>
                      <a:pt x="172" y="286"/>
                    </a:lnTo>
                    <a:lnTo>
                      <a:pt x="172" y="290"/>
                    </a:lnTo>
                    <a:lnTo>
                      <a:pt x="168" y="290"/>
                    </a:lnTo>
                    <a:lnTo>
                      <a:pt x="168" y="294"/>
                    </a:lnTo>
                    <a:lnTo>
                      <a:pt x="168" y="298"/>
                    </a:lnTo>
                    <a:lnTo>
                      <a:pt x="168" y="298"/>
                    </a:lnTo>
                    <a:lnTo>
                      <a:pt x="168" y="29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7" name="Freeform 187">
                <a:extLst>
                  <a:ext uri="{FF2B5EF4-FFF2-40B4-BE49-F238E27FC236}">
                    <a16:creationId xmlns:a16="http://schemas.microsoft.com/office/drawing/2014/main" id="{38A71817-8B4B-4889-AAE7-1703C4463837}"/>
                  </a:ext>
                </a:extLst>
              </p:cNvPr>
              <p:cNvSpPr>
                <a:spLocks/>
              </p:cNvSpPr>
              <p:nvPr/>
            </p:nvSpPr>
            <p:spPr bwMode="auto">
              <a:xfrm>
                <a:off x="4700485" y="4438364"/>
                <a:ext cx="108878" cy="137704"/>
              </a:xfrm>
              <a:custGeom>
                <a:avLst/>
                <a:gdLst>
                  <a:gd name="T0" fmla="*/ 42 w 56"/>
                  <a:gd name="T1" fmla="*/ 4 h 70"/>
                  <a:gd name="T2" fmla="*/ 42 w 56"/>
                  <a:gd name="T3" fmla="*/ 4 h 70"/>
                  <a:gd name="T4" fmla="*/ 42 w 56"/>
                  <a:gd name="T5" fmla="*/ 0 h 70"/>
                  <a:gd name="T6" fmla="*/ 46 w 56"/>
                  <a:gd name="T7" fmla="*/ 0 h 70"/>
                  <a:gd name="T8" fmla="*/ 52 w 56"/>
                  <a:gd name="T9" fmla="*/ 4 h 70"/>
                  <a:gd name="T10" fmla="*/ 56 w 56"/>
                  <a:gd name="T11" fmla="*/ 4 h 70"/>
                  <a:gd name="T12" fmla="*/ 56 w 56"/>
                  <a:gd name="T13" fmla="*/ 6 h 70"/>
                  <a:gd name="T14" fmla="*/ 52 w 56"/>
                  <a:gd name="T15" fmla="*/ 10 h 70"/>
                  <a:gd name="T16" fmla="*/ 52 w 56"/>
                  <a:gd name="T17" fmla="*/ 10 h 70"/>
                  <a:gd name="T18" fmla="*/ 52 w 56"/>
                  <a:gd name="T19" fmla="*/ 14 h 70"/>
                  <a:gd name="T20" fmla="*/ 48 w 56"/>
                  <a:gd name="T21" fmla="*/ 22 h 70"/>
                  <a:gd name="T22" fmla="*/ 48 w 56"/>
                  <a:gd name="T23" fmla="*/ 26 h 70"/>
                  <a:gd name="T24" fmla="*/ 48 w 56"/>
                  <a:gd name="T25" fmla="*/ 26 h 70"/>
                  <a:gd name="T26" fmla="*/ 52 w 56"/>
                  <a:gd name="T27" fmla="*/ 34 h 70"/>
                  <a:gd name="T28" fmla="*/ 56 w 56"/>
                  <a:gd name="T29" fmla="*/ 40 h 70"/>
                  <a:gd name="T30" fmla="*/ 56 w 56"/>
                  <a:gd name="T31" fmla="*/ 44 h 70"/>
                  <a:gd name="T32" fmla="*/ 52 w 56"/>
                  <a:gd name="T33" fmla="*/ 48 h 70"/>
                  <a:gd name="T34" fmla="*/ 52 w 56"/>
                  <a:gd name="T35" fmla="*/ 56 h 70"/>
                  <a:gd name="T36" fmla="*/ 52 w 56"/>
                  <a:gd name="T37" fmla="*/ 56 h 70"/>
                  <a:gd name="T38" fmla="*/ 48 w 56"/>
                  <a:gd name="T39" fmla="*/ 60 h 70"/>
                  <a:gd name="T40" fmla="*/ 46 w 56"/>
                  <a:gd name="T41" fmla="*/ 64 h 70"/>
                  <a:gd name="T42" fmla="*/ 46 w 56"/>
                  <a:gd name="T43" fmla="*/ 60 h 70"/>
                  <a:gd name="T44" fmla="*/ 46 w 56"/>
                  <a:gd name="T45" fmla="*/ 60 h 70"/>
                  <a:gd name="T46" fmla="*/ 34 w 56"/>
                  <a:gd name="T47" fmla="*/ 60 h 70"/>
                  <a:gd name="T48" fmla="*/ 30 w 56"/>
                  <a:gd name="T49" fmla="*/ 60 h 70"/>
                  <a:gd name="T50" fmla="*/ 26 w 56"/>
                  <a:gd name="T51" fmla="*/ 60 h 70"/>
                  <a:gd name="T52" fmla="*/ 30 w 56"/>
                  <a:gd name="T53" fmla="*/ 66 h 70"/>
                  <a:gd name="T54" fmla="*/ 30 w 56"/>
                  <a:gd name="T55" fmla="*/ 70 h 70"/>
                  <a:gd name="T56" fmla="*/ 26 w 56"/>
                  <a:gd name="T57" fmla="*/ 70 h 70"/>
                  <a:gd name="T58" fmla="*/ 22 w 56"/>
                  <a:gd name="T59" fmla="*/ 70 h 70"/>
                  <a:gd name="T60" fmla="*/ 18 w 56"/>
                  <a:gd name="T61" fmla="*/ 66 h 70"/>
                  <a:gd name="T62" fmla="*/ 14 w 56"/>
                  <a:gd name="T63" fmla="*/ 60 h 70"/>
                  <a:gd name="T64" fmla="*/ 12 w 56"/>
                  <a:gd name="T65" fmla="*/ 52 h 70"/>
                  <a:gd name="T66" fmla="*/ 12 w 56"/>
                  <a:gd name="T67" fmla="*/ 48 h 70"/>
                  <a:gd name="T68" fmla="*/ 12 w 56"/>
                  <a:gd name="T69" fmla="*/ 44 h 70"/>
                  <a:gd name="T70" fmla="*/ 4 w 56"/>
                  <a:gd name="T71" fmla="*/ 44 h 70"/>
                  <a:gd name="T72" fmla="*/ 4 w 56"/>
                  <a:gd name="T73" fmla="*/ 40 h 70"/>
                  <a:gd name="T74" fmla="*/ 4 w 56"/>
                  <a:gd name="T75" fmla="*/ 40 h 70"/>
                  <a:gd name="T76" fmla="*/ 0 w 56"/>
                  <a:gd name="T77" fmla="*/ 36 h 70"/>
                  <a:gd name="T78" fmla="*/ 0 w 56"/>
                  <a:gd name="T79" fmla="*/ 36 h 70"/>
                  <a:gd name="T80" fmla="*/ 0 w 56"/>
                  <a:gd name="T81" fmla="*/ 30 h 70"/>
                  <a:gd name="T82" fmla="*/ 0 w 56"/>
                  <a:gd name="T83" fmla="*/ 30 h 70"/>
                  <a:gd name="T84" fmla="*/ 0 w 56"/>
                  <a:gd name="T85" fmla="*/ 22 h 70"/>
                  <a:gd name="T86" fmla="*/ 0 w 56"/>
                  <a:gd name="T87" fmla="*/ 22 h 70"/>
                  <a:gd name="T88" fmla="*/ 4 w 56"/>
                  <a:gd name="T89" fmla="*/ 18 h 70"/>
                  <a:gd name="T90" fmla="*/ 8 w 56"/>
                  <a:gd name="T91" fmla="*/ 18 h 70"/>
                  <a:gd name="T92" fmla="*/ 12 w 56"/>
                  <a:gd name="T93" fmla="*/ 14 h 70"/>
                  <a:gd name="T94" fmla="*/ 12 w 56"/>
                  <a:gd name="T95" fmla="*/ 14 h 70"/>
                  <a:gd name="T96" fmla="*/ 8 w 56"/>
                  <a:gd name="T97" fmla="*/ 10 h 70"/>
                  <a:gd name="T98" fmla="*/ 12 w 56"/>
                  <a:gd name="T99" fmla="*/ 6 h 70"/>
                  <a:gd name="T100" fmla="*/ 12 w 56"/>
                  <a:gd name="T101" fmla="*/ 4 h 70"/>
                  <a:gd name="T102" fmla="*/ 18 w 56"/>
                  <a:gd name="T103" fmla="*/ 0 h 70"/>
                  <a:gd name="T104" fmla="*/ 26 w 56"/>
                  <a:gd name="T105" fmla="*/ 0 h 70"/>
                  <a:gd name="T106" fmla="*/ 30 w 56"/>
                  <a:gd name="T107" fmla="*/ 4 h 70"/>
                  <a:gd name="T108" fmla="*/ 30 w 56"/>
                  <a:gd name="T109" fmla="*/ 4 h 70"/>
                  <a:gd name="T110" fmla="*/ 30 w 56"/>
                  <a:gd name="T111" fmla="*/ 0 h 70"/>
                  <a:gd name="T112" fmla="*/ 38 w 56"/>
                  <a:gd name="T113" fmla="*/ 0 h 70"/>
                  <a:gd name="T114" fmla="*/ 38 w 56"/>
                  <a:gd name="T115" fmla="*/ 0 h 70"/>
                  <a:gd name="T116" fmla="*/ 42 w 56"/>
                  <a:gd name="T117"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70">
                    <a:moveTo>
                      <a:pt x="42" y="4"/>
                    </a:moveTo>
                    <a:lnTo>
                      <a:pt x="42" y="4"/>
                    </a:lnTo>
                    <a:lnTo>
                      <a:pt x="42" y="4"/>
                    </a:lnTo>
                    <a:lnTo>
                      <a:pt x="42" y="4"/>
                    </a:lnTo>
                    <a:lnTo>
                      <a:pt x="46" y="4"/>
                    </a:lnTo>
                    <a:lnTo>
                      <a:pt x="46" y="4"/>
                    </a:lnTo>
                    <a:lnTo>
                      <a:pt x="42" y="4"/>
                    </a:lnTo>
                    <a:lnTo>
                      <a:pt x="42" y="4"/>
                    </a:lnTo>
                    <a:lnTo>
                      <a:pt x="42" y="0"/>
                    </a:lnTo>
                    <a:lnTo>
                      <a:pt x="42" y="0"/>
                    </a:lnTo>
                    <a:lnTo>
                      <a:pt x="42" y="0"/>
                    </a:lnTo>
                    <a:lnTo>
                      <a:pt x="42" y="0"/>
                    </a:lnTo>
                    <a:lnTo>
                      <a:pt x="42" y="0"/>
                    </a:lnTo>
                    <a:lnTo>
                      <a:pt x="46" y="0"/>
                    </a:lnTo>
                    <a:lnTo>
                      <a:pt x="46" y="0"/>
                    </a:lnTo>
                    <a:lnTo>
                      <a:pt x="46" y="0"/>
                    </a:lnTo>
                    <a:lnTo>
                      <a:pt x="48" y="0"/>
                    </a:lnTo>
                    <a:lnTo>
                      <a:pt x="52" y="0"/>
                    </a:lnTo>
                    <a:lnTo>
                      <a:pt x="52" y="0"/>
                    </a:lnTo>
                    <a:lnTo>
                      <a:pt x="52" y="4"/>
                    </a:lnTo>
                    <a:lnTo>
                      <a:pt x="52" y="4"/>
                    </a:lnTo>
                    <a:lnTo>
                      <a:pt x="56" y="4"/>
                    </a:lnTo>
                    <a:lnTo>
                      <a:pt x="56" y="4"/>
                    </a:lnTo>
                    <a:lnTo>
                      <a:pt x="56" y="4"/>
                    </a:lnTo>
                    <a:lnTo>
                      <a:pt x="56" y="6"/>
                    </a:lnTo>
                    <a:lnTo>
                      <a:pt x="56" y="6"/>
                    </a:lnTo>
                    <a:lnTo>
                      <a:pt x="56" y="6"/>
                    </a:lnTo>
                    <a:lnTo>
                      <a:pt x="56" y="6"/>
                    </a:lnTo>
                    <a:lnTo>
                      <a:pt x="56" y="6"/>
                    </a:lnTo>
                    <a:lnTo>
                      <a:pt x="56" y="10"/>
                    </a:lnTo>
                    <a:lnTo>
                      <a:pt x="56" y="10"/>
                    </a:lnTo>
                    <a:lnTo>
                      <a:pt x="52" y="10"/>
                    </a:lnTo>
                    <a:lnTo>
                      <a:pt x="52" y="10"/>
                    </a:lnTo>
                    <a:lnTo>
                      <a:pt x="52" y="10"/>
                    </a:lnTo>
                    <a:lnTo>
                      <a:pt x="52" y="10"/>
                    </a:lnTo>
                    <a:lnTo>
                      <a:pt x="52" y="10"/>
                    </a:lnTo>
                    <a:lnTo>
                      <a:pt x="52" y="14"/>
                    </a:lnTo>
                    <a:lnTo>
                      <a:pt x="52" y="14"/>
                    </a:lnTo>
                    <a:lnTo>
                      <a:pt x="52" y="14"/>
                    </a:lnTo>
                    <a:lnTo>
                      <a:pt x="52" y="14"/>
                    </a:lnTo>
                    <a:lnTo>
                      <a:pt x="48" y="14"/>
                    </a:lnTo>
                    <a:lnTo>
                      <a:pt x="48" y="18"/>
                    </a:lnTo>
                    <a:lnTo>
                      <a:pt x="48" y="18"/>
                    </a:lnTo>
                    <a:lnTo>
                      <a:pt x="48" y="22"/>
                    </a:lnTo>
                    <a:lnTo>
                      <a:pt x="48" y="22"/>
                    </a:lnTo>
                    <a:lnTo>
                      <a:pt x="48" y="22"/>
                    </a:lnTo>
                    <a:lnTo>
                      <a:pt x="48" y="22"/>
                    </a:lnTo>
                    <a:lnTo>
                      <a:pt x="48" y="26"/>
                    </a:lnTo>
                    <a:lnTo>
                      <a:pt x="48" y="26"/>
                    </a:lnTo>
                    <a:lnTo>
                      <a:pt x="48" y="26"/>
                    </a:lnTo>
                    <a:lnTo>
                      <a:pt x="48" y="26"/>
                    </a:lnTo>
                    <a:lnTo>
                      <a:pt x="48" y="26"/>
                    </a:lnTo>
                    <a:lnTo>
                      <a:pt x="52" y="30"/>
                    </a:lnTo>
                    <a:lnTo>
                      <a:pt x="52" y="30"/>
                    </a:lnTo>
                    <a:lnTo>
                      <a:pt x="52" y="34"/>
                    </a:lnTo>
                    <a:lnTo>
                      <a:pt x="52" y="34"/>
                    </a:lnTo>
                    <a:lnTo>
                      <a:pt x="52" y="36"/>
                    </a:lnTo>
                    <a:lnTo>
                      <a:pt x="56" y="36"/>
                    </a:lnTo>
                    <a:lnTo>
                      <a:pt x="56" y="36"/>
                    </a:lnTo>
                    <a:lnTo>
                      <a:pt x="56" y="40"/>
                    </a:lnTo>
                    <a:lnTo>
                      <a:pt x="56" y="40"/>
                    </a:lnTo>
                    <a:lnTo>
                      <a:pt x="56" y="44"/>
                    </a:lnTo>
                    <a:lnTo>
                      <a:pt x="56" y="44"/>
                    </a:lnTo>
                    <a:lnTo>
                      <a:pt x="56" y="44"/>
                    </a:lnTo>
                    <a:lnTo>
                      <a:pt x="56" y="44"/>
                    </a:lnTo>
                    <a:lnTo>
                      <a:pt x="52" y="48"/>
                    </a:lnTo>
                    <a:lnTo>
                      <a:pt x="52" y="48"/>
                    </a:lnTo>
                    <a:lnTo>
                      <a:pt x="52" y="48"/>
                    </a:lnTo>
                    <a:lnTo>
                      <a:pt x="52" y="48"/>
                    </a:lnTo>
                    <a:lnTo>
                      <a:pt x="52" y="52"/>
                    </a:lnTo>
                    <a:lnTo>
                      <a:pt x="52" y="52"/>
                    </a:lnTo>
                    <a:lnTo>
                      <a:pt x="52" y="56"/>
                    </a:lnTo>
                    <a:lnTo>
                      <a:pt x="52" y="56"/>
                    </a:lnTo>
                    <a:lnTo>
                      <a:pt x="52" y="56"/>
                    </a:lnTo>
                    <a:lnTo>
                      <a:pt x="52" y="56"/>
                    </a:lnTo>
                    <a:lnTo>
                      <a:pt x="52" y="56"/>
                    </a:lnTo>
                    <a:lnTo>
                      <a:pt x="52" y="60"/>
                    </a:lnTo>
                    <a:lnTo>
                      <a:pt x="52" y="60"/>
                    </a:lnTo>
                    <a:lnTo>
                      <a:pt x="52" y="60"/>
                    </a:lnTo>
                    <a:lnTo>
                      <a:pt x="48" y="60"/>
                    </a:lnTo>
                    <a:lnTo>
                      <a:pt x="48" y="64"/>
                    </a:lnTo>
                    <a:lnTo>
                      <a:pt x="48" y="64"/>
                    </a:lnTo>
                    <a:lnTo>
                      <a:pt x="48" y="64"/>
                    </a:lnTo>
                    <a:lnTo>
                      <a:pt x="46" y="64"/>
                    </a:lnTo>
                    <a:lnTo>
                      <a:pt x="46" y="64"/>
                    </a:lnTo>
                    <a:lnTo>
                      <a:pt x="46" y="64"/>
                    </a:lnTo>
                    <a:lnTo>
                      <a:pt x="46" y="60"/>
                    </a:lnTo>
                    <a:lnTo>
                      <a:pt x="46" y="60"/>
                    </a:lnTo>
                    <a:lnTo>
                      <a:pt x="46" y="60"/>
                    </a:lnTo>
                    <a:lnTo>
                      <a:pt x="46" y="60"/>
                    </a:lnTo>
                    <a:lnTo>
                      <a:pt x="46" y="60"/>
                    </a:lnTo>
                    <a:lnTo>
                      <a:pt x="46" y="60"/>
                    </a:lnTo>
                    <a:lnTo>
                      <a:pt x="42" y="60"/>
                    </a:lnTo>
                    <a:lnTo>
                      <a:pt x="42" y="60"/>
                    </a:lnTo>
                    <a:lnTo>
                      <a:pt x="42" y="60"/>
                    </a:lnTo>
                    <a:lnTo>
                      <a:pt x="34" y="60"/>
                    </a:lnTo>
                    <a:lnTo>
                      <a:pt x="34" y="64"/>
                    </a:lnTo>
                    <a:lnTo>
                      <a:pt x="30" y="60"/>
                    </a:lnTo>
                    <a:lnTo>
                      <a:pt x="30" y="60"/>
                    </a:lnTo>
                    <a:lnTo>
                      <a:pt x="30" y="60"/>
                    </a:lnTo>
                    <a:lnTo>
                      <a:pt x="30" y="60"/>
                    </a:lnTo>
                    <a:lnTo>
                      <a:pt x="30" y="60"/>
                    </a:lnTo>
                    <a:lnTo>
                      <a:pt x="30" y="60"/>
                    </a:lnTo>
                    <a:lnTo>
                      <a:pt x="26" y="60"/>
                    </a:lnTo>
                    <a:lnTo>
                      <a:pt x="26" y="64"/>
                    </a:lnTo>
                    <a:lnTo>
                      <a:pt x="26" y="64"/>
                    </a:lnTo>
                    <a:lnTo>
                      <a:pt x="26" y="64"/>
                    </a:lnTo>
                    <a:lnTo>
                      <a:pt x="30" y="66"/>
                    </a:lnTo>
                    <a:lnTo>
                      <a:pt x="30" y="70"/>
                    </a:lnTo>
                    <a:lnTo>
                      <a:pt x="30" y="70"/>
                    </a:lnTo>
                    <a:lnTo>
                      <a:pt x="30" y="70"/>
                    </a:lnTo>
                    <a:lnTo>
                      <a:pt x="30" y="70"/>
                    </a:lnTo>
                    <a:lnTo>
                      <a:pt x="26" y="70"/>
                    </a:lnTo>
                    <a:lnTo>
                      <a:pt x="26" y="70"/>
                    </a:lnTo>
                    <a:lnTo>
                      <a:pt x="26" y="70"/>
                    </a:lnTo>
                    <a:lnTo>
                      <a:pt x="26" y="70"/>
                    </a:lnTo>
                    <a:lnTo>
                      <a:pt x="22" y="70"/>
                    </a:lnTo>
                    <a:lnTo>
                      <a:pt x="22" y="70"/>
                    </a:lnTo>
                    <a:lnTo>
                      <a:pt x="22" y="70"/>
                    </a:lnTo>
                    <a:lnTo>
                      <a:pt x="22" y="70"/>
                    </a:lnTo>
                    <a:lnTo>
                      <a:pt x="18" y="66"/>
                    </a:lnTo>
                    <a:lnTo>
                      <a:pt x="18" y="66"/>
                    </a:lnTo>
                    <a:lnTo>
                      <a:pt x="18" y="66"/>
                    </a:lnTo>
                    <a:lnTo>
                      <a:pt x="18" y="66"/>
                    </a:lnTo>
                    <a:lnTo>
                      <a:pt x="18" y="66"/>
                    </a:lnTo>
                    <a:lnTo>
                      <a:pt x="14" y="64"/>
                    </a:lnTo>
                    <a:lnTo>
                      <a:pt x="14" y="64"/>
                    </a:lnTo>
                    <a:lnTo>
                      <a:pt x="14" y="60"/>
                    </a:lnTo>
                    <a:lnTo>
                      <a:pt x="14" y="60"/>
                    </a:lnTo>
                    <a:lnTo>
                      <a:pt x="12" y="56"/>
                    </a:lnTo>
                    <a:lnTo>
                      <a:pt x="12" y="56"/>
                    </a:lnTo>
                    <a:lnTo>
                      <a:pt x="12" y="52"/>
                    </a:lnTo>
                    <a:lnTo>
                      <a:pt x="12" y="52"/>
                    </a:lnTo>
                    <a:lnTo>
                      <a:pt x="12" y="52"/>
                    </a:lnTo>
                    <a:lnTo>
                      <a:pt x="12" y="48"/>
                    </a:lnTo>
                    <a:lnTo>
                      <a:pt x="12" y="48"/>
                    </a:lnTo>
                    <a:lnTo>
                      <a:pt x="12" y="48"/>
                    </a:lnTo>
                    <a:lnTo>
                      <a:pt x="12" y="48"/>
                    </a:lnTo>
                    <a:lnTo>
                      <a:pt x="12" y="48"/>
                    </a:lnTo>
                    <a:lnTo>
                      <a:pt x="12" y="44"/>
                    </a:lnTo>
                    <a:lnTo>
                      <a:pt x="12" y="44"/>
                    </a:lnTo>
                    <a:lnTo>
                      <a:pt x="8" y="44"/>
                    </a:lnTo>
                    <a:lnTo>
                      <a:pt x="8" y="44"/>
                    </a:lnTo>
                    <a:lnTo>
                      <a:pt x="4" y="44"/>
                    </a:lnTo>
                    <a:lnTo>
                      <a:pt x="4" y="44"/>
                    </a:lnTo>
                    <a:lnTo>
                      <a:pt x="4" y="44"/>
                    </a:lnTo>
                    <a:lnTo>
                      <a:pt x="4" y="44"/>
                    </a:lnTo>
                    <a:lnTo>
                      <a:pt x="4" y="40"/>
                    </a:lnTo>
                    <a:lnTo>
                      <a:pt x="4" y="40"/>
                    </a:lnTo>
                    <a:lnTo>
                      <a:pt x="4" y="40"/>
                    </a:lnTo>
                    <a:lnTo>
                      <a:pt x="4" y="40"/>
                    </a:lnTo>
                    <a:lnTo>
                      <a:pt x="4" y="40"/>
                    </a:lnTo>
                    <a:lnTo>
                      <a:pt x="4" y="40"/>
                    </a:lnTo>
                    <a:lnTo>
                      <a:pt x="0" y="40"/>
                    </a:lnTo>
                    <a:lnTo>
                      <a:pt x="0" y="36"/>
                    </a:lnTo>
                    <a:lnTo>
                      <a:pt x="0" y="36"/>
                    </a:lnTo>
                    <a:lnTo>
                      <a:pt x="0" y="36"/>
                    </a:lnTo>
                    <a:lnTo>
                      <a:pt x="0" y="36"/>
                    </a:lnTo>
                    <a:lnTo>
                      <a:pt x="0" y="36"/>
                    </a:lnTo>
                    <a:lnTo>
                      <a:pt x="0" y="36"/>
                    </a:lnTo>
                    <a:lnTo>
                      <a:pt x="0" y="34"/>
                    </a:lnTo>
                    <a:lnTo>
                      <a:pt x="0" y="34"/>
                    </a:lnTo>
                    <a:lnTo>
                      <a:pt x="0" y="34"/>
                    </a:lnTo>
                    <a:lnTo>
                      <a:pt x="0" y="30"/>
                    </a:lnTo>
                    <a:lnTo>
                      <a:pt x="0" y="30"/>
                    </a:lnTo>
                    <a:lnTo>
                      <a:pt x="0" y="30"/>
                    </a:lnTo>
                    <a:lnTo>
                      <a:pt x="0" y="30"/>
                    </a:lnTo>
                    <a:lnTo>
                      <a:pt x="0" y="30"/>
                    </a:lnTo>
                    <a:lnTo>
                      <a:pt x="0" y="30"/>
                    </a:lnTo>
                    <a:lnTo>
                      <a:pt x="0" y="30"/>
                    </a:lnTo>
                    <a:lnTo>
                      <a:pt x="0" y="26"/>
                    </a:lnTo>
                    <a:lnTo>
                      <a:pt x="0" y="22"/>
                    </a:lnTo>
                    <a:lnTo>
                      <a:pt x="4" y="22"/>
                    </a:lnTo>
                    <a:lnTo>
                      <a:pt x="0" y="22"/>
                    </a:lnTo>
                    <a:lnTo>
                      <a:pt x="0" y="22"/>
                    </a:lnTo>
                    <a:lnTo>
                      <a:pt x="0" y="22"/>
                    </a:lnTo>
                    <a:lnTo>
                      <a:pt x="0" y="18"/>
                    </a:lnTo>
                    <a:lnTo>
                      <a:pt x="0" y="18"/>
                    </a:lnTo>
                    <a:lnTo>
                      <a:pt x="4" y="18"/>
                    </a:lnTo>
                    <a:lnTo>
                      <a:pt x="4" y="18"/>
                    </a:lnTo>
                    <a:lnTo>
                      <a:pt x="4" y="18"/>
                    </a:lnTo>
                    <a:lnTo>
                      <a:pt x="4" y="18"/>
                    </a:lnTo>
                    <a:lnTo>
                      <a:pt x="8" y="18"/>
                    </a:lnTo>
                    <a:lnTo>
                      <a:pt x="8" y="18"/>
                    </a:lnTo>
                    <a:lnTo>
                      <a:pt x="8" y="14"/>
                    </a:lnTo>
                    <a:lnTo>
                      <a:pt x="8" y="14"/>
                    </a:lnTo>
                    <a:lnTo>
                      <a:pt x="12" y="14"/>
                    </a:lnTo>
                    <a:lnTo>
                      <a:pt x="12" y="14"/>
                    </a:lnTo>
                    <a:lnTo>
                      <a:pt x="12" y="14"/>
                    </a:lnTo>
                    <a:lnTo>
                      <a:pt x="12" y="14"/>
                    </a:lnTo>
                    <a:lnTo>
                      <a:pt x="12" y="14"/>
                    </a:lnTo>
                    <a:lnTo>
                      <a:pt x="12" y="14"/>
                    </a:lnTo>
                    <a:lnTo>
                      <a:pt x="12" y="10"/>
                    </a:lnTo>
                    <a:lnTo>
                      <a:pt x="12" y="14"/>
                    </a:lnTo>
                    <a:lnTo>
                      <a:pt x="12" y="14"/>
                    </a:lnTo>
                    <a:lnTo>
                      <a:pt x="8" y="10"/>
                    </a:lnTo>
                    <a:lnTo>
                      <a:pt x="12" y="10"/>
                    </a:lnTo>
                    <a:lnTo>
                      <a:pt x="12" y="10"/>
                    </a:lnTo>
                    <a:lnTo>
                      <a:pt x="12" y="6"/>
                    </a:lnTo>
                    <a:lnTo>
                      <a:pt x="12" y="6"/>
                    </a:lnTo>
                    <a:lnTo>
                      <a:pt x="12" y="6"/>
                    </a:lnTo>
                    <a:lnTo>
                      <a:pt x="12" y="4"/>
                    </a:lnTo>
                    <a:lnTo>
                      <a:pt x="12" y="4"/>
                    </a:lnTo>
                    <a:lnTo>
                      <a:pt x="12" y="4"/>
                    </a:lnTo>
                    <a:lnTo>
                      <a:pt x="12" y="0"/>
                    </a:lnTo>
                    <a:lnTo>
                      <a:pt x="14" y="0"/>
                    </a:lnTo>
                    <a:lnTo>
                      <a:pt x="14" y="0"/>
                    </a:lnTo>
                    <a:lnTo>
                      <a:pt x="18" y="0"/>
                    </a:lnTo>
                    <a:lnTo>
                      <a:pt x="18" y="0"/>
                    </a:lnTo>
                    <a:lnTo>
                      <a:pt x="18" y="0"/>
                    </a:lnTo>
                    <a:lnTo>
                      <a:pt x="22" y="0"/>
                    </a:lnTo>
                    <a:lnTo>
                      <a:pt x="26" y="0"/>
                    </a:lnTo>
                    <a:lnTo>
                      <a:pt x="26" y="4"/>
                    </a:lnTo>
                    <a:lnTo>
                      <a:pt x="30" y="4"/>
                    </a:lnTo>
                    <a:lnTo>
                      <a:pt x="30" y="4"/>
                    </a:lnTo>
                    <a:lnTo>
                      <a:pt x="30" y="4"/>
                    </a:lnTo>
                    <a:lnTo>
                      <a:pt x="30" y="4"/>
                    </a:lnTo>
                    <a:lnTo>
                      <a:pt x="30" y="4"/>
                    </a:lnTo>
                    <a:lnTo>
                      <a:pt x="30" y="4"/>
                    </a:lnTo>
                    <a:lnTo>
                      <a:pt x="30" y="4"/>
                    </a:lnTo>
                    <a:lnTo>
                      <a:pt x="30" y="4"/>
                    </a:lnTo>
                    <a:lnTo>
                      <a:pt x="30" y="0"/>
                    </a:lnTo>
                    <a:lnTo>
                      <a:pt x="30" y="0"/>
                    </a:lnTo>
                    <a:lnTo>
                      <a:pt x="30" y="0"/>
                    </a:lnTo>
                    <a:lnTo>
                      <a:pt x="34" y="0"/>
                    </a:lnTo>
                    <a:lnTo>
                      <a:pt x="34" y="0"/>
                    </a:lnTo>
                    <a:lnTo>
                      <a:pt x="38" y="0"/>
                    </a:lnTo>
                    <a:lnTo>
                      <a:pt x="38" y="0"/>
                    </a:lnTo>
                    <a:lnTo>
                      <a:pt x="38" y="0"/>
                    </a:lnTo>
                    <a:lnTo>
                      <a:pt x="38" y="0"/>
                    </a:lnTo>
                    <a:lnTo>
                      <a:pt x="38" y="0"/>
                    </a:lnTo>
                    <a:lnTo>
                      <a:pt x="38" y="0"/>
                    </a:lnTo>
                    <a:lnTo>
                      <a:pt x="42" y="0"/>
                    </a:lnTo>
                    <a:lnTo>
                      <a:pt x="42" y="4"/>
                    </a:lnTo>
                    <a:lnTo>
                      <a:pt x="42" y="4"/>
                    </a:lnTo>
                    <a:lnTo>
                      <a:pt x="42" y="4"/>
                    </a:lnTo>
                    <a:lnTo>
                      <a:pt x="42" y="4"/>
                    </a:lnTo>
                    <a:lnTo>
                      <a:pt x="42"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8" name="Freeform 188">
                <a:extLst>
                  <a:ext uri="{FF2B5EF4-FFF2-40B4-BE49-F238E27FC236}">
                    <a16:creationId xmlns:a16="http://schemas.microsoft.com/office/drawing/2014/main" id="{CEF5CC8C-929F-429E-95AD-392465C99D39}"/>
                  </a:ext>
                </a:extLst>
              </p:cNvPr>
              <p:cNvSpPr>
                <a:spLocks/>
              </p:cNvSpPr>
              <p:nvPr/>
            </p:nvSpPr>
            <p:spPr bwMode="auto">
              <a:xfrm>
                <a:off x="4684931" y="5677697"/>
                <a:ext cx="151652" cy="177048"/>
              </a:xfrm>
              <a:custGeom>
                <a:avLst/>
                <a:gdLst>
                  <a:gd name="T0" fmla="*/ 4 w 78"/>
                  <a:gd name="T1" fmla="*/ 60 h 90"/>
                  <a:gd name="T2" fmla="*/ 4 w 78"/>
                  <a:gd name="T3" fmla="*/ 56 h 90"/>
                  <a:gd name="T4" fmla="*/ 4 w 78"/>
                  <a:gd name="T5" fmla="*/ 56 h 90"/>
                  <a:gd name="T6" fmla="*/ 8 w 78"/>
                  <a:gd name="T7" fmla="*/ 48 h 90"/>
                  <a:gd name="T8" fmla="*/ 4 w 78"/>
                  <a:gd name="T9" fmla="*/ 48 h 90"/>
                  <a:gd name="T10" fmla="*/ 4 w 78"/>
                  <a:gd name="T11" fmla="*/ 40 h 90"/>
                  <a:gd name="T12" fmla="*/ 4 w 78"/>
                  <a:gd name="T13" fmla="*/ 40 h 90"/>
                  <a:gd name="T14" fmla="*/ 4 w 78"/>
                  <a:gd name="T15" fmla="*/ 36 h 90"/>
                  <a:gd name="T16" fmla="*/ 4 w 78"/>
                  <a:gd name="T17" fmla="*/ 34 h 90"/>
                  <a:gd name="T18" fmla="*/ 4 w 78"/>
                  <a:gd name="T19" fmla="*/ 30 h 90"/>
                  <a:gd name="T20" fmla="*/ 8 w 78"/>
                  <a:gd name="T21" fmla="*/ 26 h 90"/>
                  <a:gd name="T22" fmla="*/ 8 w 78"/>
                  <a:gd name="T23" fmla="*/ 22 h 90"/>
                  <a:gd name="T24" fmla="*/ 8 w 78"/>
                  <a:gd name="T25" fmla="*/ 14 h 90"/>
                  <a:gd name="T26" fmla="*/ 12 w 78"/>
                  <a:gd name="T27" fmla="*/ 10 h 90"/>
                  <a:gd name="T28" fmla="*/ 8 w 78"/>
                  <a:gd name="T29" fmla="*/ 6 h 90"/>
                  <a:gd name="T30" fmla="*/ 12 w 78"/>
                  <a:gd name="T31" fmla="*/ 2 h 90"/>
                  <a:gd name="T32" fmla="*/ 16 w 78"/>
                  <a:gd name="T33" fmla="*/ 0 h 90"/>
                  <a:gd name="T34" fmla="*/ 16 w 78"/>
                  <a:gd name="T35" fmla="*/ 2 h 90"/>
                  <a:gd name="T36" fmla="*/ 18 w 78"/>
                  <a:gd name="T37" fmla="*/ 2 h 90"/>
                  <a:gd name="T38" fmla="*/ 18 w 78"/>
                  <a:gd name="T39" fmla="*/ 0 h 90"/>
                  <a:gd name="T40" fmla="*/ 22 w 78"/>
                  <a:gd name="T41" fmla="*/ 0 h 90"/>
                  <a:gd name="T42" fmla="*/ 26 w 78"/>
                  <a:gd name="T43" fmla="*/ 2 h 90"/>
                  <a:gd name="T44" fmla="*/ 34 w 78"/>
                  <a:gd name="T45" fmla="*/ 6 h 90"/>
                  <a:gd name="T46" fmla="*/ 38 w 78"/>
                  <a:gd name="T47" fmla="*/ 14 h 90"/>
                  <a:gd name="T48" fmla="*/ 38 w 78"/>
                  <a:gd name="T49" fmla="*/ 14 h 90"/>
                  <a:gd name="T50" fmla="*/ 42 w 78"/>
                  <a:gd name="T51" fmla="*/ 14 h 90"/>
                  <a:gd name="T52" fmla="*/ 46 w 78"/>
                  <a:gd name="T53" fmla="*/ 14 h 90"/>
                  <a:gd name="T54" fmla="*/ 48 w 78"/>
                  <a:gd name="T55" fmla="*/ 22 h 90"/>
                  <a:gd name="T56" fmla="*/ 52 w 78"/>
                  <a:gd name="T57" fmla="*/ 22 h 90"/>
                  <a:gd name="T58" fmla="*/ 52 w 78"/>
                  <a:gd name="T59" fmla="*/ 22 h 90"/>
                  <a:gd name="T60" fmla="*/ 60 w 78"/>
                  <a:gd name="T61" fmla="*/ 30 h 90"/>
                  <a:gd name="T62" fmla="*/ 64 w 78"/>
                  <a:gd name="T63" fmla="*/ 30 h 90"/>
                  <a:gd name="T64" fmla="*/ 68 w 78"/>
                  <a:gd name="T65" fmla="*/ 36 h 90"/>
                  <a:gd name="T66" fmla="*/ 72 w 78"/>
                  <a:gd name="T67" fmla="*/ 40 h 90"/>
                  <a:gd name="T68" fmla="*/ 76 w 78"/>
                  <a:gd name="T69" fmla="*/ 44 h 90"/>
                  <a:gd name="T70" fmla="*/ 76 w 78"/>
                  <a:gd name="T71" fmla="*/ 48 h 90"/>
                  <a:gd name="T72" fmla="*/ 72 w 78"/>
                  <a:gd name="T73" fmla="*/ 52 h 90"/>
                  <a:gd name="T74" fmla="*/ 72 w 78"/>
                  <a:gd name="T75" fmla="*/ 56 h 90"/>
                  <a:gd name="T76" fmla="*/ 72 w 78"/>
                  <a:gd name="T77" fmla="*/ 60 h 90"/>
                  <a:gd name="T78" fmla="*/ 72 w 78"/>
                  <a:gd name="T79" fmla="*/ 64 h 90"/>
                  <a:gd name="T80" fmla="*/ 72 w 78"/>
                  <a:gd name="T81" fmla="*/ 66 h 90"/>
                  <a:gd name="T82" fmla="*/ 72 w 78"/>
                  <a:gd name="T83" fmla="*/ 66 h 90"/>
                  <a:gd name="T84" fmla="*/ 72 w 78"/>
                  <a:gd name="T85" fmla="*/ 70 h 90"/>
                  <a:gd name="T86" fmla="*/ 68 w 78"/>
                  <a:gd name="T87" fmla="*/ 78 h 90"/>
                  <a:gd name="T88" fmla="*/ 64 w 78"/>
                  <a:gd name="T89" fmla="*/ 82 h 90"/>
                  <a:gd name="T90" fmla="*/ 60 w 78"/>
                  <a:gd name="T91" fmla="*/ 82 h 90"/>
                  <a:gd name="T92" fmla="*/ 60 w 78"/>
                  <a:gd name="T93" fmla="*/ 82 h 90"/>
                  <a:gd name="T94" fmla="*/ 52 w 78"/>
                  <a:gd name="T95" fmla="*/ 86 h 90"/>
                  <a:gd name="T96" fmla="*/ 48 w 78"/>
                  <a:gd name="T97" fmla="*/ 86 h 90"/>
                  <a:gd name="T98" fmla="*/ 46 w 78"/>
                  <a:gd name="T99" fmla="*/ 90 h 90"/>
                  <a:gd name="T100" fmla="*/ 46 w 78"/>
                  <a:gd name="T101" fmla="*/ 86 h 90"/>
                  <a:gd name="T102" fmla="*/ 38 w 78"/>
                  <a:gd name="T103" fmla="*/ 86 h 90"/>
                  <a:gd name="T104" fmla="*/ 34 w 78"/>
                  <a:gd name="T105" fmla="*/ 86 h 90"/>
                  <a:gd name="T106" fmla="*/ 30 w 78"/>
                  <a:gd name="T107" fmla="*/ 86 h 90"/>
                  <a:gd name="T108" fmla="*/ 22 w 78"/>
                  <a:gd name="T109" fmla="*/ 82 h 90"/>
                  <a:gd name="T110" fmla="*/ 16 w 78"/>
                  <a:gd name="T111" fmla="*/ 78 h 90"/>
                  <a:gd name="T112" fmla="*/ 8 w 78"/>
                  <a:gd name="T113" fmla="*/ 78 h 90"/>
                  <a:gd name="T114" fmla="*/ 4 w 78"/>
                  <a:gd name="T115" fmla="*/ 74 h 90"/>
                  <a:gd name="T116" fmla="*/ 4 w 78"/>
                  <a:gd name="T117" fmla="*/ 70 h 90"/>
                  <a:gd name="T118" fmla="*/ 0 w 78"/>
                  <a:gd name="T119" fmla="*/ 64 h 90"/>
                  <a:gd name="T120" fmla="*/ 0 w 78"/>
                  <a:gd name="T121"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 h="90">
                    <a:moveTo>
                      <a:pt x="0" y="60"/>
                    </a:moveTo>
                    <a:lnTo>
                      <a:pt x="0" y="60"/>
                    </a:lnTo>
                    <a:lnTo>
                      <a:pt x="0" y="60"/>
                    </a:lnTo>
                    <a:lnTo>
                      <a:pt x="0" y="60"/>
                    </a:lnTo>
                    <a:lnTo>
                      <a:pt x="4" y="60"/>
                    </a:lnTo>
                    <a:lnTo>
                      <a:pt x="4" y="56"/>
                    </a:lnTo>
                    <a:lnTo>
                      <a:pt x="4" y="56"/>
                    </a:lnTo>
                    <a:lnTo>
                      <a:pt x="4" y="56"/>
                    </a:lnTo>
                    <a:lnTo>
                      <a:pt x="4" y="56"/>
                    </a:lnTo>
                    <a:lnTo>
                      <a:pt x="4" y="56"/>
                    </a:lnTo>
                    <a:lnTo>
                      <a:pt x="4" y="56"/>
                    </a:lnTo>
                    <a:lnTo>
                      <a:pt x="4" y="56"/>
                    </a:lnTo>
                    <a:lnTo>
                      <a:pt x="4" y="56"/>
                    </a:lnTo>
                    <a:lnTo>
                      <a:pt x="4" y="56"/>
                    </a:lnTo>
                    <a:lnTo>
                      <a:pt x="4" y="56"/>
                    </a:lnTo>
                    <a:lnTo>
                      <a:pt x="4" y="56"/>
                    </a:lnTo>
                    <a:lnTo>
                      <a:pt x="4" y="52"/>
                    </a:lnTo>
                    <a:lnTo>
                      <a:pt x="8" y="52"/>
                    </a:lnTo>
                    <a:lnTo>
                      <a:pt x="8" y="52"/>
                    </a:lnTo>
                    <a:lnTo>
                      <a:pt x="8" y="48"/>
                    </a:lnTo>
                    <a:lnTo>
                      <a:pt x="8" y="48"/>
                    </a:lnTo>
                    <a:lnTo>
                      <a:pt x="8" y="48"/>
                    </a:lnTo>
                    <a:lnTo>
                      <a:pt x="4" y="48"/>
                    </a:lnTo>
                    <a:lnTo>
                      <a:pt x="4" y="48"/>
                    </a:lnTo>
                    <a:lnTo>
                      <a:pt x="4" y="48"/>
                    </a:lnTo>
                    <a:lnTo>
                      <a:pt x="4" y="48"/>
                    </a:lnTo>
                    <a:lnTo>
                      <a:pt x="4" y="48"/>
                    </a:lnTo>
                    <a:lnTo>
                      <a:pt x="4" y="44"/>
                    </a:lnTo>
                    <a:lnTo>
                      <a:pt x="4" y="44"/>
                    </a:lnTo>
                    <a:lnTo>
                      <a:pt x="4" y="40"/>
                    </a:lnTo>
                    <a:lnTo>
                      <a:pt x="4" y="40"/>
                    </a:lnTo>
                    <a:lnTo>
                      <a:pt x="4" y="40"/>
                    </a:lnTo>
                    <a:lnTo>
                      <a:pt x="4" y="40"/>
                    </a:lnTo>
                    <a:lnTo>
                      <a:pt x="4" y="40"/>
                    </a:lnTo>
                    <a:lnTo>
                      <a:pt x="4" y="40"/>
                    </a:lnTo>
                    <a:lnTo>
                      <a:pt x="8" y="40"/>
                    </a:lnTo>
                    <a:lnTo>
                      <a:pt x="8" y="36"/>
                    </a:lnTo>
                    <a:lnTo>
                      <a:pt x="8" y="36"/>
                    </a:lnTo>
                    <a:lnTo>
                      <a:pt x="4" y="36"/>
                    </a:lnTo>
                    <a:lnTo>
                      <a:pt x="4" y="36"/>
                    </a:lnTo>
                    <a:lnTo>
                      <a:pt x="4" y="36"/>
                    </a:lnTo>
                    <a:lnTo>
                      <a:pt x="4" y="36"/>
                    </a:lnTo>
                    <a:lnTo>
                      <a:pt x="4" y="36"/>
                    </a:lnTo>
                    <a:lnTo>
                      <a:pt x="4" y="34"/>
                    </a:lnTo>
                    <a:lnTo>
                      <a:pt x="4" y="34"/>
                    </a:lnTo>
                    <a:lnTo>
                      <a:pt x="4" y="34"/>
                    </a:lnTo>
                    <a:lnTo>
                      <a:pt x="4" y="30"/>
                    </a:lnTo>
                    <a:lnTo>
                      <a:pt x="4" y="30"/>
                    </a:lnTo>
                    <a:lnTo>
                      <a:pt x="4" y="30"/>
                    </a:lnTo>
                    <a:lnTo>
                      <a:pt x="4" y="30"/>
                    </a:lnTo>
                    <a:lnTo>
                      <a:pt x="8" y="30"/>
                    </a:lnTo>
                    <a:lnTo>
                      <a:pt x="8" y="30"/>
                    </a:lnTo>
                    <a:lnTo>
                      <a:pt x="8" y="30"/>
                    </a:lnTo>
                    <a:lnTo>
                      <a:pt x="8" y="26"/>
                    </a:lnTo>
                    <a:lnTo>
                      <a:pt x="8" y="26"/>
                    </a:lnTo>
                    <a:lnTo>
                      <a:pt x="8" y="26"/>
                    </a:lnTo>
                    <a:lnTo>
                      <a:pt x="8" y="26"/>
                    </a:lnTo>
                    <a:lnTo>
                      <a:pt x="8" y="26"/>
                    </a:lnTo>
                    <a:lnTo>
                      <a:pt x="8" y="26"/>
                    </a:lnTo>
                    <a:lnTo>
                      <a:pt x="8" y="22"/>
                    </a:lnTo>
                    <a:lnTo>
                      <a:pt x="8" y="22"/>
                    </a:lnTo>
                    <a:lnTo>
                      <a:pt x="8" y="22"/>
                    </a:lnTo>
                    <a:lnTo>
                      <a:pt x="8" y="22"/>
                    </a:lnTo>
                    <a:lnTo>
                      <a:pt x="8" y="18"/>
                    </a:lnTo>
                    <a:lnTo>
                      <a:pt x="8" y="14"/>
                    </a:lnTo>
                    <a:lnTo>
                      <a:pt x="12" y="10"/>
                    </a:lnTo>
                    <a:lnTo>
                      <a:pt x="12" y="10"/>
                    </a:lnTo>
                    <a:lnTo>
                      <a:pt x="12" y="10"/>
                    </a:lnTo>
                    <a:lnTo>
                      <a:pt x="12" y="10"/>
                    </a:lnTo>
                    <a:lnTo>
                      <a:pt x="12" y="10"/>
                    </a:lnTo>
                    <a:lnTo>
                      <a:pt x="12" y="10"/>
                    </a:lnTo>
                    <a:lnTo>
                      <a:pt x="8" y="6"/>
                    </a:lnTo>
                    <a:lnTo>
                      <a:pt x="8" y="6"/>
                    </a:lnTo>
                    <a:lnTo>
                      <a:pt x="8" y="6"/>
                    </a:lnTo>
                    <a:lnTo>
                      <a:pt x="8" y="6"/>
                    </a:lnTo>
                    <a:lnTo>
                      <a:pt x="8" y="6"/>
                    </a:lnTo>
                    <a:lnTo>
                      <a:pt x="8" y="6"/>
                    </a:lnTo>
                    <a:lnTo>
                      <a:pt x="12" y="2"/>
                    </a:lnTo>
                    <a:lnTo>
                      <a:pt x="12" y="2"/>
                    </a:lnTo>
                    <a:lnTo>
                      <a:pt x="12" y="2"/>
                    </a:lnTo>
                    <a:lnTo>
                      <a:pt x="12" y="2"/>
                    </a:lnTo>
                    <a:lnTo>
                      <a:pt x="12" y="2"/>
                    </a:lnTo>
                    <a:lnTo>
                      <a:pt x="12" y="0"/>
                    </a:lnTo>
                    <a:lnTo>
                      <a:pt x="12" y="0"/>
                    </a:lnTo>
                    <a:lnTo>
                      <a:pt x="16" y="0"/>
                    </a:lnTo>
                    <a:lnTo>
                      <a:pt x="16" y="0"/>
                    </a:lnTo>
                    <a:lnTo>
                      <a:pt x="16" y="0"/>
                    </a:lnTo>
                    <a:lnTo>
                      <a:pt x="16" y="0"/>
                    </a:lnTo>
                    <a:lnTo>
                      <a:pt x="16" y="2"/>
                    </a:lnTo>
                    <a:lnTo>
                      <a:pt x="16" y="2"/>
                    </a:lnTo>
                    <a:lnTo>
                      <a:pt x="16" y="0"/>
                    </a:lnTo>
                    <a:lnTo>
                      <a:pt x="16" y="0"/>
                    </a:lnTo>
                    <a:lnTo>
                      <a:pt x="18" y="2"/>
                    </a:lnTo>
                    <a:lnTo>
                      <a:pt x="18" y="2"/>
                    </a:lnTo>
                    <a:lnTo>
                      <a:pt x="18" y="2"/>
                    </a:lnTo>
                    <a:lnTo>
                      <a:pt x="18" y="2"/>
                    </a:lnTo>
                    <a:lnTo>
                      <a:pt x="18" y="2"/>
                    </a:lnTo>
                    <a:lnTo>
                      <a:pt x="18" y="0"/>
                    </a:lnTo>
                    <a:lnTo>
                      <a:pt x="18" y="0"/>
                    </a:lnTo>
                    <a:lnTo>
                      <a:pt x="18" y="0"/>
                    </a:lnTo>
                    <a:lnTo>
                      <a:pt x="18" y="0"/>
                    </a:lnTo>
                    <a:lnTo>
                      <a:pt x="18" y="0"/>
                    </a:lnTo>
                    <a:lnTo>
                      <a:pt x="22" y="0"/>
                    </a:lnTo>
                    <a:lnTo>
                      <a:pt x="22" y="0"/>
                    </a:lnTo>
                    <a:lnTo>
                      <a:pt x="22" y="0"/>
                    </a:lnTo>
                    <a:lnTo>
                      <a:pt x="22" y="0"/>
                    </a:lnTo>
                    <a:lnTo>
                      <a:pt x="26" y="0"/>
                    </a:lnTo>
                    <a:lnTo>
                      <a:pt x="26" y="2"/>
                    </a:lnTo>
                    <a:lnTo>
                      <a:pt x="26" y="2"/>
                    </a:lnTo>
                    <a:lnTo>
                      <a:pt x="26" y="2"/>
                    </a:lnTo>
                    <a:lnTo>
                      <a:pt x="30" y="2"/>
                    </a:lnTo>
                    <a:lnTo>
                      <a:pt x="30" y="2"/>
                    </a:lnTo>
                    <a:lnTo>
                      <a:pt x="30" y="6"/>
                    </a:lnTo>
                    <a:lnTo>
                      <a:pt x="30" y="6"/>
                    </a:lnTo>
                    <a:lnTo>
                      <a:pt x="34" y="6"/>
                    </a:lnTo>
                    <a:lnTo>
                      <a:pt x="34" y="6"/>
                    </a:lnTo>
                    <a:lnTo>
                      <a:pt x="34" y="10"/>
                    </a:lnTo>
                    <a:lnTo>
                      <a:pt x="38" y="10"/>
                    </a:lnTo>
                    <a:lnTo>
                      <a:pt x="38" y="10"/>
                    </a:lnTo>
                    <a:lnTo>
                      <a:pt x="38" y="14"/>
                    </a:lnTo>
                    <a:lnTo>
                      <a:pt x="34" y="14"/>
                    </a:lnTo>
                    <a:lnTo>
                      <a:pt x="34" y="14"/>
                    </a:lnTo>
                    <a:lnTo>
                      <a:pt x="34" y="14"/>
                    </a:lnTo>
                    <a:lnTo>
                      <a:pt x="34" y="14"/>
                    </a:lnTo>
                    <a:lnTo>
                      <a:pt x="38" y="14"/>
                    </a:lnTo>
                    <a:lnTo>
                      <a:pt x="38" y="14"/>
                    </a:lnTo>
                    <a:lnTo>
                      <a:pt x="38" y="14"/>
                    </a:lnTo>
                    <a:lnTo>
                      <a:pt x="38" y="14"/>
                    </a:lnTo>
                    <a:lnTo>
                      <a:pt x="38" y="14"/>
                    </a:lnTo>
                    <a:lnTo>
                      <a:pt x="42" y="14"/>
                    </a:lnTo>
                    <a:lnTo>
                      <a:pt x="42" y="10"/>
                    </a:lnTo>
                    <a:lnTo>
                      <a:pt x="42" y="10"/>
                    </a:lnTo>
                    <a:lnTo>
                      <a:pt x="42" y="10"/>
                    </a:lnTo>
                    <a:lnTo>
                      <a:pt x="42" y="14"/>
                    </a:lnTo>
                    <a:lnTo>
                      <a:pt x="46" y="14"/>
                    </a:lnTo>
                    <a:lnTo>
                      <a:pt x="46" y="14"/>
                    </a:lnTo>
                    <a:lnTo>
                      <a:pt x="46" y="14"/>
                    </a:lnTo>
                    <a:lnTo>
                      <a:pt x="46" y="18"/>
                    </a:lnTo>
                    <a:lnTo>
                      <a:pt x="46" y="18"/>
                    </a:lnTo>
                    <a:lnTo>
                      <a:pt x="48" y="22"/>
                    </a:lnTo>
                    <a:lnTo>
                      <a:pt x="48" y="22"/>
                    </a:lnTo>
                    <a:lnTo>
                      <a:pt x="48" y="22"/>
                    </a:lnTo>
                    <a:lnTo>
                      <a:pt x="52" y="22"/>
                    </a:lnTo>
                    <a:lnTo>
                      <a:pt x="52" y="22"/>
                    </a:lnTo>
                    <a:lnTo>
                      <a:pt x="52" y="22"/>
                    </a:lnTo>
                    <a:lnTo>
                      <a:pt x="52" y="22"/>
                    </a:lnTo>
                    <a:lnTo>
                      <a:pt x="52" y="22"/>
                    </a:lnTo>
                    <a:lnTo>
                      <a:pt x="52" y="22"/>
                    </a:lnTo>
                    <a:lnTo>
                      <a:pt x="52" y="22"/>
                    </a:lnTo>
                    <a:lnTo>
                      <a:pt x="52" y="22"/>
                    </a:lnTo>
                    <a:lnTo>
                      <a:pt x="56" y="22"/>
                    </a:lnTo>
                    <a:lnTo>
                      <a:pt x="56" y="26"/>
                    </a:lnTo>
                    <a:lnTo>
                      <a:pt x="56" y="26"/>
                    </a:lnTo>
                    <a:lnTo>
                      <a:pt x="56" y="26"/>
                    </a:lnTo>
                    <a:lnTo>
                      <a:pt x="60" y="30"/>
                    </a:lnTo>
                    <a:lnTo>
                      <a:pt x="60" y="30"/>
                    </a:lnTo>
                    <a:lnTo>
                      <a:pt x="60" y="30"/>
                    </a:lnTo>
                    <a:lnTo>
                      <a:pt x="60" y="30"/>
                    </a:lnTo>
                    <a:lnTo>
                      <a:pt x="60" y="30"/>
                    </a:lnTo>
                    <a:lnTo>
                      <a:pt x="64" y="30"/>
                    </a:lnTo>
                    <a:lnTo>
                      <a:pt x="64" y="30"/>
                    </a:lnTo>
                    <a:lnTo>
                      <a:pt x="64" y="34"/>
                    </a:lnTo>
                    <a:lnTo>
                      <a:pt x="68" y="34"/>
                    </a:lnTo>
                    <a:lnTo>
                      <a:pt x="68" y="34"/>
                    </a:lnTo>
                    <a:lnTo>
                      <a:pt x="68" y="36"/>
                    </a:lnTo>
                    <a:lnTo>
                      <a:pt x="68" y="36"/>
                    </a:lnTo>
                    <a:lnTo>
                      <a:pt x="68" y="40"/>
                    </a:lnTo>
                    <a:lnTo>
                      <a:pt x="68" y="40"/>
                    </a:lnTo>
                    <a:lnTo>
                      <a:pt x="72" y="40"/>
                    </a:lnTo>
                    <a:lnTo>
                      <a:pt x="72" y="40"/>
                    </a:lnTo>
                    <a:lnTo>
                      <a:pt x="72" y="40"/>
                    </a:lnTo>
                    <a:lnTo>
                      <a:pt x="72" y="40"/>
                    </a:lnTo>
                    <a:lnTo>
                      <a:pt x="72" y="44"/>
                    </a:lnTo>
                    <a:lnTo>
                      <a:pt x="72" y="44"/>
                    </a:lnTo>
                    <a:lnTo>
                      <a:pt x="76" y="44"/>
                    </a:lnTo>
                    <a:lnTo>
                      <a:pt x="76" y="44"/>
                    </a:lnTo>
                    <a:lnTo>
                      <a:pt x="76" y="44"/>
                    </a:lnTo>
                    <a:lnTo>
                      <a:pt x="76" y="44"/>
                    </a:lnTo>
                    <a:lnTo>
                      <a:pt x="78" y="48"/>
                    </a:lnTo>
                    <a:lnTo>
                      <a:pt x="76" y="48"/>
                    </a:lnTo>
                    <a:lnTo>
                      <a:pt x="76" y="48"/>
                    </a:lnTo>
                    <a:lnTo>
                      <a:pt x="76" y="52"/>
                    </a:lnTo>
                    <a:lnTo>
                      <a:pt x="72" y="52"/>
                    </a:lnTo>
                    <a:lnTo>
                      <a:pt x="72" y="52"/>
                    </a:lnTo>
                    <a:lnTo>
                      <a:pt x="72" y="52"/>
                    </a:lnTo>
                    <a:lnTo>
                      <a:pt x="72" y="52"/>
                    </a:lnTo>
                    <a:lnTo>
                      <a:pt x="72" y="56"/>
                    </a:lnTo>
                    <a:lnTo>
                      <a:pt x="72" y="56"/>
                    </a:lnTo>
                    <a:lnTo>
                      <a:pt x="72" y="56"/>
                    </a:lnTo>
                    <a:lnTo>
                      <a:pt x="72" y="56"/>
                    </a:lnTo>
                    <a:lnTo>
                      <a:pt x="72" y="56"/>
                    </a:lnTo>
                    <a:lnTo>
                      <a:pt x="72" y="56"/>
                    </a:lnTo>
                    <a:lnTo>
                      <a:pt x="72" y="56"/>
                    </a:lnTo>
                    <a:lnTo>
                      <a:pt x="72" y="60"/>
                    </a:lnTo>
                    <a:lnTo>
                      <a:pt x="72" y="60"/>
                    </a:lnTo>
                    <a:lnTo>
                      <a:pt x="72" y="60"/>
                    </a:lnTo>
                    <a:lnTo>
                      <a:pt x="72" y="60"/>
                    </a:lnTo>
                    <a:lnTo>
                      <a:pt x="72" y="60"/>
                    </a:lnTo>
                    <a:lnTo>
                      <a:pt x="72" y="64"/>
                    </a:lnTo>
                    <a:lnTo>
                      <a:pt x="72" y="64"/>
                    </a:lnTo>
                    <a:lnTo>
                      <a:pt x="72" y="64"/>
                    </a:lnTo>
                    <a:lnTo>
                      <a:pt x="72" y="64"/>
                    </a:lnTo>
                    <a:lnTo>
                      <a:pt x="72" y="64"/>
                    </a:lnTo>
                    <a:lnTo>
                      <a:pt x="72" y="66"/>
                    </a:lnTo>
                    <a:lnTo>
                      <a:pt x="72" y="66"/>
                    </a:lnTo>
                    <a:lnTo>
                      <a:pt x="72" y="66"/>
                    </a:lnTo>
                    <a:lnTo>
                      <a:pt x="72" y="66"/>
                    </a:lnTo>
                    <a:lnTo>
                      <a:pt x="72" y="66"/>
                    </a:lnTo>
                    <a:lnTo>
                      <a:pt x="72" y="66"/>
                    </a:lnTo>
                    <a:lnTo>
                      <a:pt x="72" y="66"/>
                    </a:lnTo>
                    <a:lnTo>
                      <a:pt x="72" y="66"/>
                    </a:lnTo>
                    <a:lnTo>
                      <a:pt x="72" y="70"/>
                    </a:lnTo>
                    <a:lnTo>
                      <a:pt x="72" y="70"/>
                    </a:lnTo>
                    <a:lnTo>
                      <a:pt x="72" y="70"/>
                    </a:lnTo>
                    <a:lnTo>
                      <a:pt x="72" y="70"/>
                    </a:lnTo>
                    <a:lnTo>
                      <a:pt x="72" y="74"/>
                    </a:lnTo>
                    <a:lnTo>
                      <a:pt x="68" y="74"/>
                    </a:lnTo>
                    <a:lnTo>
                      <a:pt x="68" y="74"/>
                    </a:lnTo>
                    <a:lnTo>
                      <a:pt x="68" y="74"/>
                    </a:lnTo>
                    <a:lnTo>
                      <a:pt x="68" y="78"/>
                    </a:lnTo>
                    <a:lnTo>
                      <a:pt x="68" y="78"/>
                    </a:lnTo>
                    <a:lnTo>
                      <a:pt x="64" y="78"/>
                    </a:lnTo>
                    <a:lnTo>
                      <a:pt x="64" y="78"/>
                    </a:lnTo>
                    <a:lnTo>
                      <a:pt x="64" y="82"/>
                    </a:lnTo>
                    <a:lnTo>
                      <a:pt x="64" y="82"/>
                    </a:lnTo>
                    <a:lnTo>
                      <a:pt x="64" y="82"/>
                    </a:lnTo>
                    <a:lnTo>
                      <a:pt x="64" y="82"/>
                    </a:lnTo>
                    <a:lnTo>
                      <a:pt x="60" y="82"/>
                    </a:lnTo>
                    <a:lnTo>
                      <a:pt x="60" y="82"/>
                    </a:lnTo>
                    <a:lnTo>
                      <a:pt x="60" y="82"/>
                    </a:lnTo>
                    <a:lnTo>
                      <a:pt x="60" y="82"/>
                    </a:lnTo>
                    <a:lnTo>
                      <a:pt x="60" y="82"/>
                    </a:lnTo>
                    <a:lnTo>
                      <a:pt x="60" y="82"/>
                    </a:lnTo>
                    <a:lnTo>
                      <a:pt x="60" y="82"/>
                    </a:lnTo>
                    <a:lnTo>
                      <a:pt x="60" y="82"/>
                    </a:lnTo>
                    <a:lnTo>
                      <a:pt x="60" y="86"/>
                    </a:lnTo>
                    <a:lnTo>
                      <a:pt x="56" y="86"/>
                    </a:lnTo>
                    <a:lnTo>
                      <a:pt x="56" y="86"/>
                    </a:lnTo>
                    <a:lnTo>
                      <a:pt x="56" y="86"/>
                    </a:lnTo>
                    <a:lnTo>
                      <a:pt x="52" y="86"/>
                    </a:lnTo>
                    <a:lnTo>
                      <a:pt x="52" y="86"/>
                    </a:lnTo>
                    <a:lnTo>
                      <a:pt x="52" y="90"/>
                    </a:lnTo>
                    <a:lnTo>
                      <a:pt x="52" y="90"/>
                    </a:lnTo>
                    <a:lnTo>
                      <a:pt x="48" y="90"/>
                    </a:lnTo>
                    <a:lnTo>
                      <a:pt x="48" y="86"/>
                    </a:lnTo>
                    <a:lnTo>
                      <a:pt x="48" y="86"/>
                    </a:lnTo>
                    <a:lnTo>
                      <a:pt x="48" y="86"/>
                    </a:lnTo>
                    <a:lnTo>
                      <a:pt x="48" y="86"/>
                    </a:lnTo>
                    <a:lnTo>
                      <a:pt x="46" y="90"/>
                    </a:lnTo>
                    <a:lnTo>
                      <a:pt x="46" y="90"/>
                    </a:lnTo>
                    <a:lnTo>
                      <a:pt x="46" y="86"/>
                    </a:lnTo>
                    <a:lnTo>
                      <a:pt x="46" y="86"/>
                    </a:lnTo>
                    <a:lnTo>
                      <a:pt x="46" y="86"/>
                    </a:lnTo>
                    <a:lnTo>
                      <a:pt x="46" y="86"/>
                    </a:lnTo>
                    <a:lnTo>
                      <a:pt x="46" y="86"/>
                    </a:lnTo>
                    <a:lnTo>
                      <a:pt x="46" y="86"/>
                    </a:lnTo>
                    <a:lnTo>
                      <a:pt x="42" y="86"/>
                    </a:lnTo>
                    <a:lnTo>
                      <a:pt x="42" y="86"/>
                    </a:lnTo>
                    <a:lnTo>
                      <a:pt x="38" y="86"/>
                    </a:lnTo>
                    <a:lnTo>
                      <a:pt x="38" y="86"/>
                    </a:lnTo>
                    <a:lnTo>
                      <a:pt x="38" y="86"/>
                    </a:lnTo>
                    <a:lnTo>
                      <a:pt x="38" y="86"/>
                    </a:lnTo>
                    <a:lnTo>
                      <a:pt x="38" y="86"/>
                    </a:lnTo>
                    <a:lnTo>
                      <a:pt x="34" y="86"/>
                    </a:lnTo>
                    <a:lnTo>
                      <a:pt x="34" y="86"/>
                    </a:lnTo>
                    <a:lnTo>
                      <a:pt x="34" y="86"/>
                    </a:lnTo>
                    <a:lnTo>
                      <a:pt x="34" y="90"/>
                    </a:lnTo>
                    <a:lnTo>
                      <a:pt x="30" y="90"/>
                    </a:lnTo>
                    <a:lnTo>
                      <a:pt x="30" y="86"/>
                    </a:lnTo>
                    <a:lnTo>
                      <a:pt x="30" y="86"/>
                    </a:lnTo>
                    <a:lnTo>
                      <a:pt x="30" y="86"/>
                    </a:lnTo>
                    <a:lnTo>
                      <a:pt x="30" y="86"/>
                    </a:lnTo>
                    <a:lnTo>
                      <a:pt x="26" y="86"/>
                    </a:lnTo>
                    <a:lnTo>
                      <a:pt x="22" y="82"/>
                    </a:lnTo>
                    <a:lnTo>
                      <a:pt x="22" y="82"/>
                    </a:lnTo>
                    <a:lnTo>
                      <a:pt x="18" y="78"/>
                    </a:lnTo>
                    <a:lnTo>
                      <a:pt x="18" y="78"/>
                    </a:lnTo>
                    <a:lnTo>
                      <a:pt x="18" y="78"/>
                    </a:lnTo>
                    <a:lnTo>
                      <a:pt x="16" y="78"/>
                    </a:lnTo>
                    <a:lnTo>
                      <a:pt x="16" y="78"/>
                    </a:lnTo>
                    <a:lnTo>
                      <a:pt x="12" y="78"/>
                    </a:lnTo>
                    <a:lnTo>
                      <a:pt x="12" y="78"/>
                    </a:lnTo>
                    <a:lnTo>
                      <a:pt x="8" y="78"/>
                    </a:lnTo>
                    <a:lnTo>
                      <a:pt x="8" y="78"/>
                    </a:lnTo>
                    <a:lnTo>
                      <a:pt x="8" y="78"/>
                    </a:lnTo>
                    <a:lnTo>
                      <a:pt x="8" y="78"/>
                    </a:lnTo>
                    <a:lnTo>
                      <a:pt x="8" y="74"/>
                    </a:lnTo>
                    <a:lnTo>
                      <a:pt x="8" y="74"/>
                    </a:lnTo>
                    <a:lnTo>
                      <a:pt x="4" y="74"/>
                    </a:lnTo>
                    <a:lnTo>
                      <a:pt x="4" y="74"/>
                    </a:lnTo>
                    <a:lnTo>
                      <a:pt x="4" y="70"/>
                    </a:lnTo>
                    <a:lnTo>
                      <a:pt x="4" y="70"/>
                    </a:lnTo>
                    <a:lnTo>
                      <a:pt x="4" y="70"/>
                    </a:lnTo>
                    <a:lnTo>
                      <a:pt x="4" y="70"/>
                    </a:lnTo>
                    <a:lnTo>
                      <a:pt x="4" y="70"/>
                    </a:lnTo>
                    <a:lnTo>
                      <a:pt x="0" y="70"/>
                    </a:lnTo>
                    <a:lnTo>
                      <a:pt x="0" y="66"/>
                    </a:lnTo>
                    <a:lnTo>
                      <a:pt x="0" y="66"/>
                    </a:lnTo>
                    <a:lnTo>
                      <a:pt x="0" y="66"/>
                    </a:lnTo>
                    <a:lnTo>
                      <a:pt x="0" y="64"/>
                    </a:lnTo>
                    <a:lnTo>
                      <a:pt x="0" y="64"/>
                    </a:lnTo>
                    <a:lnTo>
                      <a:pt x="0" y="64"/>
                    </a:lnTo>
                    <a:lnTo>
                      <a:pt x="0" y="64"/>
                    </a:lnTo>
                    <a:lnTo>
                      <a:pt x="0" y="60"/>
                    </a:lnTo>
                    <a:lnTo>
                      <a:pt x="0" y="60"/>
                    </a:lnTo>
                    <a:lnTo>
                      <a:pt x="0" y="60"/>
                    </a:lnTo>
                    <a:lnTo>
                      <a:pt x="0" y="60"/>
                    </a:lnTo>
                    <a:lnTo>
                      <a:pt x="0" y="6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9" name="Freeform 189">
                <a:extLst>
                  <a:ext uri="{FF2B5EF4-FFF2-40B4-BE49-F238E27FC236}">
                    <a16:creationId xmlns:a16="http://schemas.microsoft.com/office/drawing/2014/main" id="{F7D668CE-A97B-4FE7-82B9-65005BAB9D1C}"/>
                  </a:ext>
                </a:extLst>
              </p:cNvPr>
              <p:cNvSpPr>
                <a:spLocks noEditPoints="1"/>
              </p:cNvSpPr>
              <p:nvPr/>
            </p:nvSpPr>
            <p:spPr bwMode="auto">
              <a:xfrm>
                <a:off x="4280528" y="4221971"/>
                <a:ext cx="369407" cy="401307"/>
              </a:xfrm>
              <a:custGeom>
                <a:avLst/>
                <a:gdLst>
                  <a:gd name="T0" fmla="*/ 108 w 190"/>
                  <a:gd name="T1" fmla="*/ 38 h 204"/>
                  <a:gd name="T2" fmla="*/ 126 w 190"/>
                  <a:gd name="T3" fmla="*/ 30 h 204"/>
                  <a:gd name="T4" fmla="*/ 126 w 190"/>
                  <a:gd name="T5" fmla="*/ 30 h 204"/>
                  <a:gd name="T6" fmla="*/ 148 w 190"/>
                  <a:gd name="T7" fmla="*/ 28 h 204"/>
                  <a:gd name="T8" fmla="*/ 152 w 190"/>
                  <a:gd name="T9" fmla="*/ 30 h 204"/>
                  <a:gd name="T10" fmla="*/ 148 w 190"/>
                  <a:gd name="T11" fmla="*/ 34 h 204"/>
                  <a:gd name="T12" fmla="*/ 152 w 190"/>
                  <a:gd name="T13" fmla="*/ 42 h 204"/>
                  <a:gd name="T14" fmla="*/ 156 w 190"/>
                  <a:gd name="T15" fmla="*/ 42 h 204"/>
                  <a:gd name="T16" fmla="*/ 160 w 190"/>
                  <a:gd name="T17" fmla="*/ 42 h 204"/>
                  <a:gd name="T18" fmla="*/ 172 w 190"/>
                  <a:gd name="T19" fmla="*/ 46 h 204"/>
                  <a:gd name="T20" fmla="*/ 172 w 190"/>
                  <a:gd name="T21" fmla="*/ 58 h 204"/>
                  <a:gd name="T22" fmla="*/ 168 w 190"/>
                  <a:gd name="T23" fmla="*/ 68 h 204"/>
                  <a:gd name="T24" fmla="*/ 190 w 190"/>
                  <a:gd name="T25" fmla="*/ 68 h 204"/>
                  <a:gd name="T26" fmla="*/ 178 w 190"/>
                  <a:gd name="T27" fmla="*/ 84 h 204"/>
                  <a:gd name="T28" fmla="*/ 178 w 190"/>
                  <a:gd name="T29" fmla="*/ 94 h 204"/>
                  <a:gd name="T30" fmla="*/ 172 w 190"/>
                  <a:gd name="T31" fmla="*/ 106 h 204"/>
                  <a:gd name="T32" fmla="*/ 178 w 190"/>
                  <a:gd name="T33" fmla="*/ 128 h 204"/>
                  <a:gd name="T34" fmla="*/ 168 w 190"/>
                  <a:gd name="T35" fmla="*/ 140 h 204"/>
                  <a:gd name="T36" fmla="*/ 152 w 190"/>
                  <a:gd name="T37" fmla="*/ 144 h 204"/>
                  <a:gd name="T38" fmla="*/ 142 w 190"/>
                  <a:gd name="T39" fmla="*/ 144 h 204"/>
                  <a:gd name="T40" fmla="*/ 130 w 190"/>
                  <a:gd name="T41" fmla="*/ 148 h 204"/>
                  <a:gd name="T42" fmla="*/ 118 w 190"/>
                  <a:gd name="T43" fmla="*/ 140 h 204"/>
                  <a:gd name="T44" fmla="*/ 126 w 190"/>
                  <a:gd name="T45" fmla="*/ 154 h 204"/>
                  <a:gd name="T46" fmla="*/ 134 w 190"/>
                  <a:gd name="T47" fmla="*/ 170 h 204"/>
                  <a:gd name="T48" fmla="*/ 134 w 190"/>
                  <a:gd name="T49" fmla="*/ 178 h 204"/>
                  <a:gd name="T50" fmla="*/ 118 w 190"/>
                  <a:gd name="T51" fmla="*/ 192 h 204"/>
                  <a:gd name="T52" fmla="*/ 108 w 190"/>
                  <a:gd name="T53" fmla="*/ 204 h 204"/>
                  <a:gd name="T54" fmla="*/ 98 w 190"/>
                  <a:gd name="T55" fmla="*/ 200 h 204"/>
                  <a:gd name="T56" fmla="*/ 86 w 190"/>
                  <a:gd name="T57" fmla="*/ 174 h 204"/>
                  <a:gd name="T58" fmla="*/ 82 w 190"/>
                  <a:gd name="T59" fmla="*/ 154 h 204"/>
                  <a:gd name="T60" fmla="*/ 78 w 190"/>
                  <a:gd name="T61" fmla="*/ 144 h 204"/>
                  <a:gd name="T62" fmla="*/ 78 w 190"/>
                  <a:gd name="T63" fmla="*/ 120 h 204"/>
                  <a:gd name="T64" fmla="*/ 74 w 190"/>
                  <a:gd name="T65" fmla="*/ 106 h 204"/>
                  <a:gd name="T66" fmla="*/ 56 w 190"/>
                  <a:gd name="T67" fmla="*/ 106 h 204"/>
                  <a:gd name="T68" fmla="*/ 42 w 190"/>
                  <a:gd name="T69" fmla="*/ 90 h 204"/>
                  <a:gd name="T70" fmla="*/ 26 w 190"/>
                  <a:gd name="T71" fmla="*/ 90 h 204"/>
                  <a:gd name="T72" fmla="*/ 12 w 190"/>
                  <a:gd name="T73" fmla="*/ 84 h 204"/>
                  <a:gd name="T74" fmla="*/ 12 w 190"/>
                  <a:gd name="T75" fmla="*/ 68 h 204"/>
                  <a:gd name="T76" fmla="*/ 0 w 190"/>
                  <a:gd name="T77" fmla="*/ 54 h 204"/>
                  <a:gd name="T78" fmla="*/ 4 w 190"/>
                  <a:gd name="T79" fmla="*/ 34 h 204"/>
                  <a:gd name="T80" fmla="*/ 14 w 190"/>
                  <a:gd name="T81" fmla="*/ 20 h 204"/>
                  <a:gd name="T82" fmla="*/ 26 w 190"/>
                  <a:gd name="T83" fmla="*/ 12 h 204"/>
                  <a:gd name="T84" fmla="*/ 22 w 190"/>
                  <a:gd name="T85" fmla="*/ 24 h 204"/>
                  <a:gd name="T86" fmla="*/ 14 w 190"/>
                  <a:gd name="T87" fmla="*/ 42 h 204"/>
                  <a:gd name="T88" fmla="*/ 22 w 190"/>
                  <a:gd name="T89" fmla="*/ 58 h 204"/>
                  <a:gd name="T90" fmla="*/ 30 w 190"/>
                  <a:gd name="T91" fmla="*/ 38 h 204"/>
                  <a:gd name="T92" fmla="*/ 26 w 190"/>
                  <a:gd name="T93" fmla="*/ 24 h 204"/>
                  <a:gd name="T94" fmla="*/ 42 w 190"/>
                  <a:gd name="T95" fmla="*/ 16 h 204"/>
                  <a:gd name="T96" fmla="*/ 44 w 190"/>
                  <a:gd name="T97" fmla="*/ 12 h 204"/>
                  <a:gd name="T98" fmla="*/ 48 w 190"/>
                  <a:gd name="T99" fmla="*/ 8 h 204"/>
                  <a:gd name="T100" fmla="*/ 64 w 190"/>
                  <a:gd name="T101" fmla="*/ 16 h 204"/>
                  <a:gd name="T102" fmla="*/ 78 w 190"/>
                  <a:gd name="T103" fmla="*/ 30 h 204"/>
                  <a:gd name="T104" fmla="*/ 98 w 190"/>
                  <a:gd name="T105" fmla="*/ 30 h 204"/>
                  <a:gd name="T106" fmla="*/ 174 w 190"/>
                  <a:gd name="T107" fmla="*/ 58 h 204"/>
                  <a:gd name="T108" fmla="*/ 174 w 190"/>
                  <a:gd name="T109" fmla="*/ 60 h 204"/>
                  <a:gd name="T110" fmla="*/ 172 w 190"/>
                  <a:gd name="T111" fmla="*/ 64 h 204"/>
                  <a:gd name="T112" fmla="*/ 172 w 190"/>
                  <a:gd name="T113" fmla="*/ 64 h 204"/>
                  <a:gd name="T114" fmla="*/ 172 w 190"/>
                  <a:gd name="T115" fmla="*/ 64 h 204"/>
                  <a:gd name="T116" fmla="*/ 168 w 190"/>
                  <a:gd name="T117" fmla="*/ 68 h 204"/>
                  <a:gd name="T118" fmla="*/ 172 w 190"/>
                  <a:gd name="T119" fmla="*/ 64 h 204"/>
                  <a:gd name="T120" fmla="*/ 126 w 190"/>
                  <a:gd name="T121" fmla="*/ 24 h 204"/>
                  <a:gd name="T122" fmla="*/ 130 w 190"/>
                  <a:gd name="T123" fmla="*/ 28 h 204"/>
                  <a:gd name="T124" fmla="*/ 112 w 190"/>
                  <a:gd name="T125" fmla="*/ 2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 h="204">
                    <a:moveTo>
                      <a:pt x="98" y="30"/>
                    </a:moveTo>
                    <a:lnTo>
                      <a:pt x="100" y="30"/>
                    </a:lnTo>
                    <a:lnTo>
                      <a:pt x="100" y="34"/>
                    </a:lnTo>
                    <a:lnTo>
                      <a:pt x="104" y="34"/>
                    </a:lnTo>
                    <a:lnTo>
                      <a:pt x="104" y="38"/>
                    </a:lnTo>
                    <a:lnTo>
                      <a:pt x="108" y="38"/>
                    </a:lnTo>
                    <a:lnTo>
                      <a:pt x="112" y="38"/>
                    </a:lnTo>
                    <a:lnTo>
                      <a:pt x="116" y="38"/>
                    </a:lnTo>
                    <a:lnTo>
                      <a:pt x="118" y="38"/>
                    </a:lnTo>
                    <a:lnTo>
                      <a:pt x="122" y="34"/>
                    </a:lnTo>
                    <a:lnTo>
                      <a:pt x="126" y="34"/>
                    </a:lnTo>
                    <a:lnTo>
                      <a:pt x="126" y="30"/>
                    </a:lnTo>
                    <a:lnTo>
                      <a:pt x="130" y="30"/>
                    </a:lnTo>
                    <a:lnTo>
                      <a:pt x="130" y="34"/>
                    </a:lnTo>
                    <a:lnTo>
                      <a:pt x="134" y="34"/>
                    </a:lnTo>
                    <a:lnTo>
                      <a:pt x="134" y="30"/>
                    </a:lnTo>
                    <a:lnTo>
                      <a:pt x="130" y="30"/>
                    </a:lnTo>
                    <a:lnTo>
                      <a:pt x="126" y="30"/>
                    </a:lnTo>
                    <a:lnTo>
                      <a:pt x="130" y="30"/>
                    </a:lnTo>
                    <a:lnTo>
                      <a:pt x="134" y="30"/>
                    </a:lnTo>
                    <a:lnTo>
                      <a:pt x="138" y="30"/>
                    </a:lnTo>
                    <a:lnTo>
                      <a:pt x="142" y="28"/>
                    </a:lnTo>
                    <a:lnTo>
                      <a:pt x="144" y="28"/>
                    </a:lnTo>
                    <a:lnTo>
                      <a:pt x="148" y="28"/>
                    </a:lnTo>
                    <a:lnTo>
                      <a:pt x="152" y="28"/>
                    </a:lnTo>
                    <a:lnTo>
                      <a:pt x="156" y="28"/>
                    </a:lnTo>
                    <a:lnTo>
                      <a:pt x="160" y="28"/>
                    </a:lnTo>
                    <a:lnTo>
                      <a:pt x="160" y="30"/>
                    </a:lnTo>
                    <a:lnTo>
                      <a:pt x="156" y="30"/>
                    </a:lnTo>
                    <a:lnTo>
                      <a:pt x="152" y="30"/>
                    </a:lnTo>
                    <a:lnTo>
                      <a:pt x="148" y="30"/>
                    </a:lnTo>
                    <a:lnTo>
                      <a:pt x="144" y="30"/>
                    </a:lnTo>
                    <a:lnTo>
                      <a:pt x="148" y="30"/>
                    </a:lnTo>
                    <a:lnTo>
                      <a:pt x="148" y="34"/>
                    </a:lnTo>
                    <a:lnTo>
                      <a:pt x="144" y="34"/>
                    </a:lnTo>
                    <a:lnTo>
                      <a:pt x="148" y="34"/>
                    </a:lnTo>
                    <a:lnTo>
                      <a:pt x="148" y="38"/>
                    </a:lnTo>
                    <a:lnTo>
                      <a:pt x="144" y="38"/>
                    </a:lnTo>
                    <a:lnTo>
                      <a:pt x="148" y="42"/>
                    </a:lnTo>
                    <a:lnTo>
                      <a:pt x="148" y="38"/>
                    </a:lnTo>
                    <a:lnTo>
                      <a:pt x="152" y="38"/>
                    </a:lnTo>
                    <a:lnTo>
                      <a:pt x="152" y="42"/>
                    </a:lnTo>
                    <a:lnTo>
                      <a:pt x="156" y="46"/>
                    </a:lnTo>
                    <a:lnTo>
                      <a:pt x="152" y="46"/>
                    </a:lnTo>
                    <a:lnTo>
                      <a:pt x="156" y="46"/>
                    </a:lnTo>
                    <a:lnTo>
                      <a:pt x="156" y="42"/>
                    </a:lnTo>
                    <a:lnTo>
                      <a:pt x="156" y="46"/>
                    </a:lnTo>
                    <a:lnTo>
                      <a:pt x="156" y="42"/>
                    </a:lnTo>
                    <a:lnTo>
                      <a:pt x="160" y="42"/>
                    </a:lnTo>
                    <a:lnTo>
                      <a:pt x="156" y="42"/>
                    </a:lnTo>
                    <a:lnTo>
                      <a:pt x="160" y="42"/>
                    </a:lnTo>
                    <a:lnTo>
                      <a:pt x="160" y="46"/>
                    </a:lnTo>
                    <a:lnTo>
                      <a:pt x="164" y="46"/>
                    </a:lnTo>
                    <a:lnTo>
                      <a:pt x="160" y="42"/>
                    </a:lnTo>
                    <a:lnTo>
                      <a:pt x="164" y="42"/>
                    </a:lnTo>
                    <a:lnTo>
                      <a:pt x="164" y="46"/>
                    </a:lnTo>
                    <a:lnTo>
                      <a:pt x="164" y="42"/>
                    </a:lnTo>
                    <a:lnTo>
                      <a:pt x="168" y="42"/>
                    </a:lnTo>
                    <a:lnTo>
                      <a:pt x="168" y="46"/>
                    </a:lnTo>
                    <a:lnTo>
                      <a:pt x="172" y="46"/>
                    </a:lnTo>
                    <a:lnTo>
                      <a:pt x="172" y="50"/>
                    </a:lnTo>
                    <a:lnTo>
                      <a:pt x="174" y="50"/>
                    </a:lnTo>
                    <a:lnTo>
                      <a:pt x="174" y="54"/>
                    </a:lnTo>
                    <a:lnTo>
                      <a:pt x="172" y="58"/>
                    </a:lnTo>
                    <a:lnTo>
                      <a:pt x="174" y="54"/>
                    </a:lnTo>
                    <a:lnTo>
                      <a:pt x="172" y="58"/>
                    </a:lnTo>
                    <a:lnTo>
                      <a:pt x="172" y="60"/>
                    </a:lnTo>
                    <a:lnTo>
                      <a:pt x="172" y="64"/>
                    </a:lnTo>
                    <a:lnTo>
                      <a:pt x="168" y="64"/>
                    </a:lnTo>
                    <a:lnTo>
                      <a:pt x="164" y="64"/>
                    </a:lnTo>
                    <a:lnTo>
                      <a:pt x="168" y="64"/>
                    </a:lnTo>
                    <a:lnTo>
                      <a:pt x="168" y="68"/>
                    </a:lnTo>
                    <a:lnTo>
                      <a:pt x="172" y="68"/>
                    </a:lnTo>
                    <a:lnTo>
                      <a:pt x="174" y="64"/>
                    </a:lnTo>
                    <a:lnTo>
                      <a:pt x="178" y="64"/>
                    </a:lnTo>
                    <a:lnTo>
                      <a:pt x="182" y="64"/>
                    </a:lnTo>
                    <a:lnTo>
                      <a:pt x="186" y="64"/>
                    </a:lnTo>
                    <a:lnTo>
                      <a:pt x="190" y="68"/>
                    </a:lnTo>
                    <a:lnTo>
                      <a:pt x="190" y="72"/>
                    </a:lnTo>
                    <a:lnTo>
                      <a:pt x="186" y="72"/>
                    </a:lnTo>
                    <a:lnTo>
                      <a:pt x="186" y="76"/>
                    </a:lnTo>
                    <a:lnTo>
                      <a:pt x="182" y="76"/>
                    </a:lnTo>
                    <a:lnTo>
                      <a:pt x="178" y="80"/>
                    </a:lnTo>
                    <a:lnTo>
                      <a:pt x="178" y="84"/>
                    </a:lnTo>
                    <a:lnTo>
                      <a:pt x="178" y="88"/>
                    </a:lnTo>
                    <a:lnTo>
                      <a:pt x="178" y="90"/>
                    </a:lnTo>
                    <a:lnTo>
                      <a:pt x="182" y="88"/>
                    </a:lnTo>
                    <a:lnTo>
                      <a:pt x="182" y="90"/>
                    </a:lnTo>
                    <a:lnTo>
                      <a:pt x="182" y="94"/>
                    </a:lnTo>
                    <a:lnTo>
                      <a:pt x="178" y="94"/>
                    </a:lnTo>
                    <a:lnTo>
                      <a:pt x="178" y="98"/>
                    </a:lnTo>
                    <a:lnTo>
                      <a:pt x="174" y="94"/>
                    </a:lnTo>
                    <a:lnTo>
                      <a:pt x="174" y="98"/>
                    </a:lnTo>
                    <a:lnTo>
                      <a:pt x="172" y="98"/>
                    </a:lnTo>
                    <a:lnTo>
                      <a:pt x="172" y="102"/>
                    </a:lnTo>
                    <a:lnTo>
                      <a:pt x="172" y="106"/>
                    </a:lnTo>
                    <a:lnTo>
                      <a:pt x="168" y="110"/>
                    </a:lnTo>
                    <a:lnTo>
                      <a:pt x="172" y="118"/>
                    </a:lnTo>
                    <a:lnTo>
                      <a:pt x="174" y="120"/>
                    </a:lnTo>
                    <a:lnTo>
                      <a:pt x="174" y="124"/>
                    </a:lnTo>
                    <a:lnTo>
                      <a:pt x="178" y="124"/>
                    </a:lnTo>
                    <a:lnTo>
                      <a:pt x="178" y="128"/>
                    </a:lnTo>
                    <a:lnTo>
                      <a:pt x="178" y="132"/>
                    </a:lnTo>
                    <a:lnTo>
                      <a:pt x="174" y="132"/>
                    </a:lnTo>
                    <a:lnTo>
                      <a:pt x="174" y="136"/>
                    </a:lnTo>
                    <a:lnTo>
                      <a:pt x="172" y="136"/>
                    </a:lnTo>
                    <a:lnTo>
                      <a:pt x="168" y="136"/>
                    </a:lnTo>
                    <a:lnTo>
                      <a:pt x="168" y="140"/>
                    </a:lnTo>
                    <a:lnTo>
                      <a:pt x="164" y="140"/>
                    </a:lnTo>
                    <a:lnTo>
                      <a:pt x="160" y="140"/>
                    </a:lnTo>
                    <a:lnTo>
                      <a:pt x="156" y="144"/>
                    </a:lnTo>
                    <a:lnTo>
                      <a:pt x="156" y="140"/>
                    </a:lnTo>
                    <a:lnTo>
                      <a:pt x="152" y="140"/>
                    </a:lnTo>
                    <a:lnTo>
                      <a:pt x="152" y="144"/>
                    </a:lnTo>
                    <a:lnTo>
                      <a:pt x="148" y="144"/>
                    </a:lnTo>
                    <a:lnTo>
                      <a:pt x="148" y="148"/>
                    </a:lnTo>
                    <a:lnTo>
                      <a:pt x="148" y="152"/>
                    </a:lnTo>
                    <a:lnTo>
                      <a:pt x="144" y="152"/>
                    </a:lnTo>
                    <a:lnTo>
                      <a:pt x="142" y="148"/>
                    </a:lnTo>
                    <a:lnTo>
                      <a:pt x="142" y="144"/>
                    </a:lnTo>
                    <a:lnTo>
                      <a:pt x="138" y="144"/>
                    </a:lnTo>
                    <a:lnTo>
                      <a:pt x="138" y="148"/>
                    </a:lnTo>
                    <a:lnTo>
                      <a:pt x="138" y="144"/>
                    </a:lnTo>
                    <a:lnTo>
                      <a:pt x="134" y="144"/>
                    </a:lnTo>
                    <a:lnTo>
                      <a:pt x="130" y="144"/>
                    </a:lnTo>
                    <a:lnTo>
                      <a:pt x="130" y="148"/>
                    </a:lnTo>
                    <a:lnTo>
                      <a:pt x="130" y="144"/>
                    </a:lnTo>
                    <a:lnTo>
                      <a:pt x="126" y="144"/>
                    </a:lnTo>
                    <a:lnTo>
                      <a:pt x="126" y="140"/>
                    </a:lnTo>
                    <a:lnTo>
                      <a:pt x="122" y="144"/>
                    </a:lnTo>
                    <a:lnTo>
                      <a:pt x="122" y="140"/>
                    </a:lnTo>
                    <a:lnTo>
                      <a:pt x="118" y="140"/>
                    </a:lnTo>
                    <a:lnTo>
                      <a:pt x="118" y="144"/>
                    </a:lnTo>
                    <a:lnTo>
                      <a:pt x="122" y="144"/>
                    </a:lnTo>
                    <a:lnTo>
                      <a:pt x="122" y="148"/>
                    </a:lnTo>
                    <a:lnTo>
                      <a:pt x="126" y="148"/>
                    </a:lnTo>
                    <a:lnTo>
                      <a:pt x="126" y="152"/>
                    </a:lnTo>
                    <a:lnTo>
                      <a:pt x="126" y="154"/>
                    </a:lnTo>
                    <a:lnTo>
                      <a:pt x="126" y="158"/>
                    </a:lnTo>
                    <a:lnTo>
                      <a:pt x="130" y="158"/>
                    </a:lnTo>
                    <a:lnTo>
                      <a:pt x="130" y="162"/>
                    </a:lnTo>
                    <a:lnTo>
                      <a:pt x="130" y="166"/>
                    </a:lnTo>
                    <a:lnTo>
                      <a:pt x="130" y="170"/>
                    </a:lnTo>
                    <a:lnTo>
                      <a:pt x="134" y="170"/>
                    </a:lnTo>
                    <a:lnTo>
                      <a:pt x="138" y="170"/>
                    </a:lnTo>
                    <a:lnTo>
                      <a:pt x="142" y="170"/>
                    </a:lnTo>
                    <a:lnTo>
                      <a:pt x="142" y="174"/>
                    </a:lnTo>
                    <a:lnTo>
                      <a:pt x="138" y="174"/>
                    </a:lnTo>
                    <a:lnTo>
                      <a:pt x="138" y="178"/>
                    </a:lnTo>
                    <a:lnTo>
                      <a:pt x="134" y="178"/>
                    </a:lnTo>
                    <a:lnTo>
                      <a:pt x="130" y="178"/>
                    </a:lnTo>
                    <a:lnTo>
                      <a:pt x="130" y="182"/>
                    </a:lnTo>
                    <a:lnTo>
                      <a:pt x="130" y="184"/>
                    </a:lnTo>
                    <a:lnTo>
                      <a:pt x="126" y="188"/>
                    </a:lnTo>
                    <a:lnTo>
                      <a:pt x="122" y="188"/>
                    </a:lnTo>
                    <a:lnTo>
                      <a:pt x="118" y="192"/>
                    </a:lnTo>
                    <a:lnTo>
                      <a:pt x="116" y="192"/>
                    </a:lnTo>
                    <a:lnTo>
                      <a:pt x="116" y="196"/>
                    </a:lnTo>
                    <a:lnTo>
                      <a:pt x="112" y="196"/>
                    </a:lnTo>
                    <a:lnTo>
                      <a:pt x="112" y="200"/>
                    </a:lnTo>
                    <a:lnTo>
                      <a:pt x="108" y="200"/>
                    </a:lnTo>
                    <a:lnTo>
                      <a:pt x="108" y="204"/>
                    </a:lnTo>
                    <a:lnTo>
                      <a:pt x="108" y="200"/>
                    </a:lnTo>
                    <a:lnTo>
                      <a:pt x="108" y="196"/>
                    </a:lnTo>
                    <a:lnTo>
                      <a:pt x="104" y="196"/>
                    </a:lnTo>
                    <a:lnTo>
                      <a:pt x="104" y="200"/>
                    </a:lnTo>
                    <a:lnTo>
                      <a:pt x="100" y="200"/>
                    </a:lnTo>
                    <a:lnTo>
                      <a:pt x="98" y="200"/>
                    </a:lnTo>
                    <a:lnTo>
                      <a:pt x="94" y="192"/>
                    </a:lnTo>
                    <a:lnTo>
                      <a:pt x="90" y="192"/>
                    </a:lnTo>
                    <a:lnTo>
                      <a:pt x="90" y="188"/>
                    </a:lnTo>
                    <a:lnTo>
                      <a:pt x="90" y="184"/>
                    </a:lnTo>
                    <a:lnTo>
                      <a:pt x="86" y="178"/>
                    </a:lnTo>
                    <a:lnTo>
                      <a:pt x="86" y="174"/>
                    </a:lnTo>
                    <a:lnTo>
                      <a:pt x="86" y="170"/>
                    </a:lnTo>
                    <a:lnTo>
                      <a:pt x="82" y="166"/>
                    </a:lnTo>
                    <a:lnTo>
                      <a:pt x="78" y="166"/>
                    </a:lnTo>
                    <a:lnTo>
                      <a:pt x="78" y="162"/>
                    </a:lnTo>
                    <a:lnTo>
                      <a:pt x="82" y="158"/>
                    </a:lnTo>
                    <a:lnTo>
                      <a:pt x="82" y="154"/>
                    </a:lnTo>
                    <a:lnTo>
                      <a:pt x="86" y="154"/>
                    </a:lnTo>
                    <a:lnTo>
                      <a:pt x="82" y="154"/>
                    </a:lnTo>
                    <a:lnTo>
                      <a:pt x="82" y="152"/>
                    </a:lnTo>
                    <a:lnTo>
                      <a:pt x="82" y="148"/>
                    </a:lnTo>
                    <a:lnTo>
                      <a:pt x="78" y="148"/>
                    </a:lnTo>
                    <a:lnTo>
                      <a:pt x="78" y="144"/>
                    </a:lnTo>
                    <a:lnTo>
                      <a:pt x="78" y="140"/>
                    </a:lnTo>
                    <a:lnTo>
                      <a:pt x="74" y="136"/>
                    </a:lnTo>
                    <a:lnTo>
                      <a:pt x="78" y="132"/>
                    </a:lnTo>
                    <a:lnTo>
                      <a:pt x="78" y="128"/>
                    </a:lnTo>
                    <a:lnTo>
                      <a:pt x="78" y="124"/>
                    </a:lnTo>
                    <a:lnTo>
                      <a:pt x="78" y="120"/>
                    </a:lnTo>
                    <a:lnTo>
                      <a:pt x="78" y="118"/>
                    </a:lnTo>
                    <a:lnTo>
                      <a:pt x="78" y="114"/>
                    </a:lnTo>
                    <a:lnTo>
                      <a:pt x="82" y="110"/>
                    </a:lnTo>
                    <a:lnTo>
                      <a:pt x="82" y="106"/>
                    </a:lnTo>
                    <a:lnTo>
                      <a:pt x="78" y="106"/>
                    </a:lnTo>
                    <a:lnTo>
                      <a:pt x="74" y="106"/>
                    </a:lnTo>
                    <a:lnTo>
                      <a:pt x="72" y="106"/>
                    </a:lnTo>
                    <a:lnTo>
                      <a:pt x="68" y="106"/>
                    </a:lnTo>
                    <a:lnTo>
                      <a:pt x="64" y="106"/>
                    </a:lnTo>
                    <a:lnTo>
                      <a:pt x="60" y="106"/>
                    </a:lnTo>
                    <a:lnTo>
                      <a:pt x="56" y="110"/>
                    </a:lnTo>
                    <a:lnTo>
                      <a:pt x="56" y="106"/>
                    </a:lnTo>
                    <a:lnTo>
                      <a:pt x="48" y="102"/>
                    </a:lnTo>
                    <a:lnTo>
                      <a:pt x="44" y="94"/>
                    </a:lnTo>
                    <a:lnTo>
                      <a:pt x="44" y="90"/>
                    </a:lnTo>
                    <a:lnTo>
                      <a:pt x="44" y="94"/>
                    </a:lnTo>
                    <a:lnTo>
                      <a:pt x="42" y="94"/>
                    </a:lnTo>
                    <a:lnTo>
                      <a:pt x="42" y="90"/>
                    </a:lnTo>
                    <a:lnTo>
                      <a:pt x="38" y="90"/>
                    </a:lnTo>
                    <a:lnTo>
                      <a:pt x="34" y="90"/>
                    </a:lnTo>
                    <a:lnTo>
                      <a:pt x="30" y="90"/>
                    </a:lnTo>
                    <a:lnTo>
                      <a:pt x="30" y="94"/>
                    </a:lnTo>
                    <a:lnTo>
                      <a:pt x="30" y="90"/>
                    </a:lnTo>
                    <a:lnTo>
                      <a:pt x="26" y="90"/>
                    </a:lnTo>
                    <a:lnTo>
                      <a:pt x="22" y="90"/>
                    </a:lnTo>
                    <a:lnTo>
                      <a:pt x="18" y="90"/>
                    </a:lnTo>
                    <a:lnTo>
                      <a:pt x="14" y="90"/>
                    </a:lnTo>
                    <a:lnTo>
                      <a:pt x="14" y="88"/>
                    </a:lnTo>
                    <a:lnTo>
                      <a:pt x="12" y="88"/>
                    </a:lnTo>
                    <a:lnTo>
                      <a:pt x="12" y="84"/>
                    </a:lnTo>
                    <a:lnTo>
                      <a:pt x="12" y="80"/>
                    </a:lnTo>
                    <a:lnTo>
                      <a:pt x="12" y="76"/>
                    </a:lnTo>
                    <a:lnTo>
                      <a:pt x="14" y="76"/>
                    </a:lnTo>
                    <a:lnTo>
                      <a:pt x="14" y="72"/>
                    </a:lnTo>
                    <a:lnTo>
                      <a:pt x="12" y="72"/>
                    </a:lnTo>
                    <a:lnTo>
                      <a:pt x="12" y="68"/>
                    </a:lnTo>
                    <a:lnTo>
                      <a:pt x="8" y="64"/>
                    </a:lnTo>
                    <a:lnTo>
                      <a:pt x="8" y="60"/>
                    </a:lnTo>
                    <a:lnTo>
                      <a:pt x="8" y="58"/>
                    </a:lnTo>
                    <a:lnTo>
                      <a:pt x="4" y="58"/>
                    </a:lnTo>
                    <a:lnTo>
                      <a:pt x="4" y="54"/>
                    </a:lnTo>
                    <a:lnTo>
                      <a:pt x="0" y="54"/>
                    </a:lnTo>
                    <a:lnTo>
                      <a:pt x="0" y="50"/>
                    </a:lnTo>
                    <a:lnTo>
                      <a:pt x="4" y="50"/>
                    </a:lnTo>
                    <a:lnTo>
                      <a:pt x="4" y="46"/>
                    </a:lnTo>
                    <a:lnTo>
                      <a:pt x="4" y="42"/>
                    </a:lnTo>
                    <a:lnTo>
                      <a:pt x="4" y="38"/>
                    </a:lnTo>
                    <a:lnTo>
                      <a:pt x="4" y="34"/>
                    </a:lnTo>
                    <a:lnTo>
                      <a:pt x="8" y="30"/>
                    </a:lnTo>
                    <a:lnTo>
                      <a:pt x="8" y="28"/>
                    </a:lnTo>
                    <a:lnTo>
                      <a:pt x="8" y="24"/>
                    </a:lnTo>
                    <a:lnTo>
                      <a:pt x="12" y="24"/>
                    </a:lnTo>
                    <a:lnTo>
                      <a:pt x="12" y="20"/>
                    </a:lnTo>
                    <a:lnTo>
                      <a:pt x="14" y="20"/>
                    </a:lnTo>
                    <a:lnTo>
                      <a:pt x="14" y="16"/>
                    </a:lnTo>
                    <a:lnTo>
                      <a:pt x="18" y="12"/>
                    </a:lnTo>
                    <a:lnTo>
                      <a:pt x="22" y="12"/>
                    </a:lnTo>
                    <a:lnTo>
                      <a:pt x="22" y="8"/>
                    </a:lnTo>
                    <a:lnTo>
                      <a:pt x="26" y="8"/>
                    </a:lnTo>
                    <a:lnTo>
                      <a:pt x="26" y="12"/>
                    </a:lnTo>
                    <a:lnTo>
                      <a:pt x="22" y="12"/>
                    </a:lnTo>
                    <a:lnTo>
                      <a:pt x="18" y="12"/>
                    </a:lnTo>
                    <a:lnTo>
                      <a:pt x="18" y="16"/>
                    </a:lnTo>
                    <a:lnTo>
                      <a:pt x="18" y="20"/>
                    </a:lnTo>
                    <a:lnTo>
                      <a:pt x="22" y="20"/>
                    </a:lnTo>
                    <a:lnTo>
                      <a:pt x="22" y="24"/>
                    </a:lnTo>
                    <a:lnTo>
                      <a:pt x="22" y="28"/>
                    </a:lnTo>
                    <a:lnTo>
                      <a:pt x="22" y="30"/>
                    </a:lnTo>
                    <a:lnTo>
                      <a:pt x="22" y="34"/>
                    </a:lnTo>
                    <a:lnTo>
                      <a:pt x="18" y="34"/>
                    </a:lnTo>
                    <a:lnTo>
                      <a:pt x="18" y="38"/>
                    </a:lnTo>
                    <a:lnTo>
                      <a:pt x="14" y="42"/>
                    </a:lnTo>
                    <a:lnTo>
                      <a:pt x="14" y="46"/>
                    </a:lnTo>
                    <a:lnTo>
                      <a:pt x="18" y="46"/>
                    </a:lnTo>
                    <a:lnTo>
                      <a:pt x="18" y="50"/>
                    </a:lnTo>
                    <a:lnTo>
                      <a:pt x="22" y="50"/>
                    </a:lnTo>
                    <a:lnTo>
                      <a:pt x="22" y="54"/>
                    </a:lnTo>
                    <a:lnTo>
                      <a:pt x="22" y="58"/>
                    </a:lnTo>
                    <a:lnTo>
                      <a:pt x="26" y="58"/>
                    </a:lnTo>
                    <a:lnTo>
                      <a:pt x="30" y="54"/>
                    </a:lnTo>
                    <a:lnTo>
                      <a:pt x="30" y="50"/>
                    </a:lnTo>
                    <a:lnTo>
                      <a:pt x="30" y="46"/>
                    </a:lnTo>
                    <a:lnTo>
                      <a:pt x="30" y="42"/>
                    </a:lnTo>
                    <a:lnTo>
                      <a:pt x="30" y="38"/>
                    </a:lnTo>
                    <a:lnTo>
                      <a:pt x="26" y="38"/>
                    </a:lnTo>
                    <a:lnTo>
                      <a:pt x="26" y="34"/>
                    </a:lnTo>
                    <a:lnTo>
                      <a:pt x="26" y="30"/>
                    </a:lnTo>
                    <a:lnTo>
                      <a:pt x="22" y="30"/>
                    </a:lnTo>
                    <a:lnTo>
                      <a:pt x="26" y="28"/>
                    </a:lnTo>
                    <a:lnTo>
                      <a:pt x="26" y="24"/>
                    </a:lnTo>
                    <a:lnTo>
                      <a:pt x="30" y="24"/>
                    </a:lnTo>
                    <a:lnTo>
                      <a:pt x="30" y="20"/>
                    </a:lnTo>
                    <a:lnTo>
                      <a:pt x="34" y="20"/>
                    </a:lnTo>
                    <a:lnTo>
                      <a:pt x="38" y="20"/>
                    </a:lnTo>
                    <a:lnTo>
                      <a:pt x="42" y="20"/>
                    </a:lnTo>
                    <a:lnTo>
                      <a:pt x="42" y="16"/>
                    </a:lnTo>
                    <a:lnTo>
                      <a:pt x="44" y="16"/>
                    </a:lnTo>
                    <a:lnTo>
                      <a:pt x="48" y="16"/>
                    </a:lnTo>
                    <a:lnTo>
                      <a:pt x="48" y="12"/>
                    </a:lnTo>
                    <a:lnTo>
                      <a:pt x="44" y="12"/>
                    </a:lnTo>
                    <a:lnTo>
                      <a:pt x="42" y="12"/>
                    </a:lnTo>
                    <a:lnTo>
                      <a:pt x="44" y="12"/>
                    </a:lnTo>
                    <a:lnTo>
                      <a:pt x="42" y="8"/>
                    </a:lnTo>
                    <a:lnTo>
                      <a:pt x="42" y="4"/>
                    </a:lnTo>
                    <a:lnTo>
                      <a:pt x="44" y="4"/>
                    </a:lnTo>
                    <a:lnTo>
                      <a:pt x="44" y="0"/>
                    </a:lnTo>
                    <a:lnTo>
                      <a:pt x="48" y="4"/>
                    </a:lnTo>
                    <a:lnTo>
                      <a:pt x="48" y="8"/>
                    </a:lnTo>
                    <a:lnTo>
                      <a:pt x="48" y="12"/>
                    </a:lnTo>
                    <a:lnTo>
                      <a:pt x="52" y="16"/>
                    </a:lnTo>
                    <a:lnTo>
                      <a:pt x="56" y="16"/>
                    </a:lnTo>
                    <a:lnTo>
                      <a:pt x="56" y="12"/>
                    </a:lnTo>
                    <a:lnTo>
                      <a:pt x="60" y="16"/>
                    </a:lnTo>
                    <a:lnTo>
                      <a:pt x="64" y="16"/>
                    </a:lnTo>
                    <a:lnTo>
                      <a:pt x="68" y="20"/>
                    </a:lnTo>
                    <a:lnTo>
                      <a:pt x="72" y="24"/>
                    </a:lnTo>
                    <a:lnTo>
                      <a:pt x="72" y="28"/>
                    </a:lnTo>
                    <a:lnTo>
                      <a:pt x="72" y="30"/>
                    </a:lnTo>
                    <a:lnTo>
                      <a:pt x="74" y="30"/>
                    </a:lnTo>
                    <a:lnTo>
                      <a:pt x="78" y="30"/>
                    </a:lnTo>
                    <a:lnTo>
                      <a:pt x="82" y="30"/>
                    </a:lnTo>
                    <a:lnTo>
                      <a:pt x="86" y="30"/>
                    </a:lnTo>
                    <a:lnTo>
                      <a:pt x="90" y="30"/>
                    </a:lnTo>
                    <a:lnTo>
                      <a:pt x="98" y="30"/>
                    </a:lnTo>
                    <a:lnTo>
                      <a:pt x="98" y="30"/>
                    </a:lnTo>
                    <a:lnTo>
                      <a:pt x="98" y="30"/>
                    </a:lnTo>
                    <a:close/>
                    <a:moveTo>
                      <a:pt x="174" y="58"/>
                    </a:moveTo>
                    <a:lnTo>
                      <a:pt x="172" y="60"/>
                    </a:lnTo>
                    <a:lnTo>
                      <a:pt x="172" y="58"/>
                    </a:lnTo>
                    <a:lnTo>
                      <a:pt x="174" y="58"/>
                    </a:lnTo>
                    <a:lnTo>
                      <a:pt x="174" y="58"/>
                    </a:lnTo>
                    <a:lnTo>
                      <a:pt x="174" y="58"/>
                    </a:lnTo>
                    <a:close/>
                    <a:moveTo>
                      <a:pt x="174" y="60"/>
                    </a:moveTo>
                    <a:lnTo>
                      <a:pt x="172" y="60"/>
                    </a:lnTo>
                    <a:lnTo>
                      <a:pt x="174" y="58"/>
                    </a:lnTo>
                    <a:lnTo>
                      <a:pt x="174" y="60"/>
                    </a:lnTo>
                    <a:lnTo>
                      <a:pt x="174" y="60"/>
                    </a:lnTo>
                    <a:lnTo>
                      <a:pt x="174" y="60"/>
                    </a:lnTo>
                    <a:close/>
                    <a:moveTo>
                      <a:pt x="172" y="64"/>
                    </a:moveTo>
                    <a:lnTo>
                      <a:pt x="172" y="60"/>
                    </a:lnTo>
                    <a:lnTo>
                      <a:pt x="174" y="60"/>
                    </a:lnTo>
                    <a:lnTo>
                      <a:pt x="172" y="64"/>
                    </a:lnTo>
                    <a:lnTo>
                      <a:pt x="172" y="64"/>
                    </a:lnTo>
                    <a:lnTo>
                      <a:pt x="172" y="64"/>
                    </a:lnTo>
                    <a:close/>
                    <a:moveTo>
                      <a:pt x="174" y="64"/>
                    </a:moveTo>
                    <a:lnTo>
                      <a:pt x="174" y="60"/>
                    </a:lnTo>
                    <a:lnTo>
                      <a:pt x="174" y="64"/>
                    </a:lnTo>
                    <a:lnTo>
                      <a:pt x="174" y="64"/>
                    </a:lnTo>
                    <a:lnTo>
                      <a:pt x="174" y="64"/>
                    </a:lnTo>
                    <a:close/>
                    <a:moveTo>
                      <a:pt x="172" y="64"/>
                    </a:moveTo>
                    <a:lnTo>
                      <a:pt x="174" y="60"/>
                    </a:lnTo>
                    <a:lnTo>
                      <a:pt x="174" y="64"/>
                    </a:lnTo>
                    <a:lnTo>
                      <a:pt x="172" y="64"/>
                    </a:lnTo>
                    <a:lnTo>
                      <a:pt x="172" y="64"/>
                    </a:lnTo>
                    <a:lnTo>
                      <a:pt x="172" y="64"/>
                    </a:lnTo>
                    <a:close/>
                    <a:moveTo>
                      <a:pt x="172" y="64"/>
                    </a:moveTo>
                    <a:lnTo>
                      <a:pt x="174" y="64"/>
                    </a:lnTo>
                    <a:lnTo>
                      <a:pt x="172" y="64"/>
                    </a:lnTo>
                    <a:lnTo>
                      <a:pt x="172" y="64"/>
                    </a:lnTo>
                    <a:lnTo>
                      <a:pt x="172" y="64"/>
                    </a:lnTo>
                    <a:close/>
                    <a:moveTo>
                      <a:pt x="172" y="68"/>
                    </a:moveTo>
                    <a:lnTo>
                      <a:pt x="168" y="68"/>
                    </a:lnTo>
                    <a:lnTo>
                      <a:pt x="168" y="64"/>
                    </a:lnTo>
                    <a:lnTo>
                      <a:pt x="164" y="64"/>
                    </a:lnTo>
                    <a:lnTo>
                      <a:pt x="168" y="64"/>
                    </a:lnTo>
                    <a:lnTo>
                      <a:pt x="172" y="64"/>
                    </a:lnTo>
                    <a:lnTo>
                      <a:pt x="168" y="64"/>
                    </a:lnTo>
                    <a:lnTo>
                      <a:pt x="172" y="64"/>
                    </a:lnTo>
                    <a:lnTo>
                      <a:pt x="172" y="68"/>
                    </a:lnTo>
                    <a:lnTo>
                      <a:pt x="172" y="68"/>
                    </a:lnTo>
                    <a:lnTo>
                      <a:pt x="172" y="68"/>
                    </a:lnTo>
                    <a:close/>
                    <a:moveTo>
                      <a:pt x="130" y="28"/>
                    </a:moveTo>
                    <a:lnTo>
                      <a:pt x="130" y="24"/>
                    </a:lnTo>
                    <a:lnTo>
                      <a:pt x="126" y="24"/>
                    </a:lnTo>
                    <a:lnTo>
                      <a:pt x="130" y="24"/>
                    </a:lnTo>
                    <a:lnTo>
                      <a:pt x="130" y="20"/>
                    </a:lnTo>
                    <a:lnTo>
                      <a:pt x="134" y="20"/>
                    </a:lnTo>
                    <a:lnTo>
                      <a:pt x="134" y="24"/>
                    </a:lnTo>
                    <a:lnTo>
                      <a:pt x="130" y="24"/>
                    </a:lnTo>
                    <a:lnTo>
                      <a:pt x="130" y="28"/>
                    </a:lnTo>
                    <a:lnTo>
                      <a:pt x="130" y="28"/>
                    </a:lnTo>
                    <a:lnTo>
                      <a:pt x="130" y="28"/>
                    </a:lnTo>
                    <a:close/>
                    <a:moveTo>
                      <a:pt x="112" y="28"/>
                    </a:moveTo>
                    <a:lnTo>
                      <a:pt x="112" y="24"/>
                    </a:lnTo>
                    <a:lnTo>
                      <a:pt x="116" y="24"/>
                    </a:lnTo>
                    <a:lnTo>
                      <a:pt x="112" y="28"/>
                    </a:lnTo>
                    <a:lnTo>
                      <a:pt x="112" y="28"/>
                    </a:lnTo>
                    <a:lnTo>
                      <a:pt x="112" y="2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0" name="Freeform 190">
                <a:extLst>
                  <a:ext uri="{FF2B5EF4-FFF2-40B4-BE49-F238E27FC236}">
                    <a16:creationId xmlns:a16="http://schemas.microsoft.com/office/drawing/2014/main" id="{007F7173-0406-4D69-A152-95BB862ADBBE}"/>
                  </a:ext>
                </a:extLst>
              </p:cNvPr>
              <p:cNvSpPr>
                <a:spLocks noEditPoints="1"/>
              </p:cNvSpPr>
              <p:nvPr/>
            </p:nvSpPr>
            <p:spPr bwMode="auto">
              <a:xfrm>
                <a:off x="9393903" y="4977374"/>
                <a:ext cx="1267650" cy="1652443"/>
              </a:xfrm>
              <a:custGeom>
                <a:avLst/>
                <a:gdLst>
                  <a:gd name="T0" fmla="*/ 570 w 652"/>
                  <a:gd name="T1" fmla="*/ 288 h 840"/>
                  <a:gd name="T2" fmla="*/ 570 w 652"/>
                  <a:gd name="T3" fmla="*/ 362 h 840"/>
                  <a:gd name="T4" fmla="*/ 540 w 652"/>
                  <a:gd name="T5" fmla="*/ 426 h 840"/>
                  <a:gd name="T6" fmla="*/ 526 w 652"/>
                  <a:gd name="T7" fmla="*/ 482 h 840"/>
                  <a:gd name="T8" fmla="*/ 472 w 652"/>
                  <a:gd name="T9" fmla="*/ 516 h 840"/>
                  <a:gd name="T10" fmla="*/ 454 w 652"/>
                  <a:gd name="T11" fmla="*/ 500 h 840"/>
                  <a:gd name="T12" fmla="*/ 410 w 652"/>
                  <a:gd name="T13" fmla="*/ 508 h 840"/>
                  <a:gd name="T14" fmla="*/ 372 w 652"/>
                  <a:gd name="T15" fmla="*/ 456 h 840"/>
                  <a:gd name="T16" fmla="*/ 362 w 652"/>
                  <a:gd name="T17" fmla="*/ 448 h 840"/>
                  <a:gd name="T18" fmla="*/ 350 w 652"/>
                  <a:gd name="T19" fmla="*/ 442 h 840"/>
                  <a:gd name="T20" fmla="*/ 342 w 652"/>
                  <a:gd name="T21" fmla="*/ 418 h 840"/>
                  <a:gd name="T22" fmla="*/ 320 w 652"/>
                  <a:gd name="T23" fmla="*/ 438 h 840"/>
                  <a:gd name="T24" fmla="*/ 294 w 652"/>
                  <a:gd name="T25" fmla="*/ 392 h 840"/>
                  <a:gd name="T26" fmla="*/ 228 w 652"/>
                  <a:gd name="T27" fmla="*/ 384 h 840"/>
                  <a:gd name="T28" fmla="*/ 160 w 652"/>
                  <a:gd name="T29" fmla="*/ 408 h 840"/>
                  <a:gd name="T30" fmla="*/ 120 w 652"/>
                  <a:gd name="T31" fmla="*/ 422 h 840"/>
                  <a:gd name="T32" fmla="*/ 74 w 652"/>
                  <a:gd name="T33" fmla="*/ 448 h 840"/>
                  <a:gd name="T34" fmla="*/ 30 w 652"/>
                  <a:gd name="T35" fmla="*/ 422 h 840"/>
                  <a:gd name="T36" fmla="*/ 34 w 652"/>
                  <a:gd name="T37" fmla="*/ 366 h 840"/>
                  <a:gd name="T38" fmla="*/ 16 w 652"/>
                  <a:gd name="T39" fmla="*/ 296 h 840"/>
                  <a:gd name="T40" fmla="*/ 12 w 652"/>
                  <a:gd name="T41" fmla="*/ 278 h 840"/>
                  <a:gd name="T42" fmla="*/ 12 w 652"/>
                  <a:gd name="T43" fmla="*/ 244 h 840"/>
                  <a:gd name="T44" fmla="*/ 26 w 652"/>
                  <a:gd name="T45" fmla="*/ 210 h 840"/>
                  <a:gd name="T46" fmla="*/ 78 w 652"/>
                  <a:gd name="T47" fmla="*/ 180 h 840"/>
                  <a:gd name="T48" fmla="*/ 134 w 652"/>
                  <a:gd name="T49" fmla="*/ 132 h 840"/>
                  <a:gd name="T50" fmla="*/ 152 w 652"/>
                  <a:gd name="T51" fmla="*/ 120 h 840"/>
                  <a:gd name="T52" fmla="*/ 164 w 652"/>
                  <a:gd name="T53" fmla="*/ 106 h 840"/>
                  <a:gd name="T54" fmla="*/ 174 w 652"/>
                  <a:gd name="T55" fmla="*/ 86 h 840"/>
                  <a:gd name="T56" fmla="*/ 194 w 652"/>
                  <a:gd name="T57" fmla="*/ 72 h 840"/>
                  <a:gd name="T58" fmla="*/ 216 w 652"/>
                  <a:gd name="T59" fmla="*/ 86 h 840"/>
                  <a:gd name="T60" fmla="*/ 238 w 652"/>
                  <a:gd name="T61" fmla="*/ 80 h 840"/>
                  <a:gd name="T62" fmla="*/ 258 w 652"/>
                  <a:gd name="T63" fmla="*/ 46 h 840"/>
                  <a:gd name="T64" fmla="*/ 280 w 652"/>
                  <a:gd name="T65" fmla="*/ 24 h 840"/>
                  <a:gd name="T66" fmla="*/ 298 w 652"/>
                  <a:gd name="T67" fmla="*/ 30 h 840"/>
                  <a:gd name="T68" fmla="*/ 332 w 652"/>
                  <a:gd name="T69" fmla="*/ 34 h 840"/>
                  <a:gd name="T70" fmla="*/ 324 w 652"/>
                  <a:gd name="T71" fmla="*/ 76 h 840"/>
                  <a:gd name="T72" fmla="*/ 362 w 652"/>
                  <a:gd name="T73" fmla="*/ 116 h 840"/>
                  <a:gd name="T74" fmla="*/ 402 w 652"/>
                  <a:gd name="T75" fmla="*/ 110 h 840"/>
                  <a:gd name="T76" fmla="*/ 410 w 652"/>
                  <a:gd name="T77" fmla="*/ 46 h 840"/>
                  <a:gd name="T78" fmla="*/ 426 w 652"/>
                  <a:gd name="T79" fmla="*/ 20 h 840"/>
                  <a:gd name="T80" fmla="*/ 452 w 652"/>
                  <a:gd name="T81" fmla="*/ 72 h 840"/>
                  <a:gd name="T82" fmla="*/ 470 w 652"/>
                  <a:gd name="T83" fmla="*/ 132 h 840"/>
                  <a:gd name="T84" fmla="*/ 502 w 652"/>
                  <a:gd name="T85" fmla="*/ 172 h 840"/>
                  <a:gd name="T86" fmla="*/ 522 w 652"/>
                  <a:gd name="T87" fmla="*/ 218 h 840"/>
                  <a:gd name="T88" fmla="*/ 548 w 652"/>
                  <a:gd name="T89" fmla="*/ 244 h 840"/>
                  <a:gd name="T90" fmla="*/ 574 w 652"/>
                  <a:gd name="T91" fmla="*/ 266 h 840"/>
                  <a:gd name="T92" fmla="*/ 498 w 652"/>
                  <a:gd name="T93" fmla="*/ 594 h 840"/>
                  <a:gd name="T94" fmla="*/ 652 w 652"/>
                  <a:gd name="T95" fmla="*/ 840 h 840"/>
                  <a:gd name="T96" fmla="*/ 336 w 652"/>
                  <a:gd name="T97" fmla="*/ 24 h 840"/>
                  <a:gd name="T98" fmla="*/ 260 w 652"/>
                  <a:gd name="T99" fmla="*/ 24 h 840"/>
                  <a:gd name="T100" fmla="*/ 250 w 652"/>
                  <a:gd name="T101" fmla="*/ 30 h 840"/>
                  <a:gd name="T102" fmla="*/ 332 w 652"/>
                  <a:gd name="T103" fmla="*/ 64 h 840"/>
                  <a:gd name="T104" fmla="*/ 372 w 652"/>
                  <a:gd name="T105" fmla="*/ 114 h 840"/>
                  <a:gd name="T106" fmla="*/ 0 w 652"/>
                  <a:gd name="T107" fmla="*/ 274 h 840"/>
                  <a:gd name="T108" fmla="*/ 574 w 652"/>
                  <a:gd name="T109" fmla="*/ 310 h 840"/>
                  <a:gd name="T110" fmla="*/ 462 w 652"/>
                  <a:gd name="T111" fmla="*/ 508 h 840"/>
                  <a:gd name="T112" fmla="*/ 502 w 652"/>
                  <a:gd name="T113" fmla="*/ 550 h 840"/>
                  <a:gd name="T114" fmla="*/ 458 w 652"/>
                  <a:gd name="T115" fmla="*/ 586 h 840"/>
                  <a:gd name="T116" fmla="*/ 480 w 652"/>
                  <a:gd name="T117" fmla="*/ 560 h 840"/>
                  <a:gd name="T118" fmla="*/ 498 w 652"/>
                  <a:gd name="T119" fmla="*/ 580 h 840"/>
                  <a:gd name="T120" fmla="*/ 488 w 652"/>
                  <a:gd name="T121" fmla="*/ 5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2" h="840">
                    <a:moveTo>
                      <a:pt x="548" y="244"/>
                    </a:moveTo>
                    <a:lnTo>
                      <a:pt x="548" y="248"/>
                    </a:lnTo>
                    <a:lnTo>
                      <a:pt x="548" y="244"/>
                    </a:lnTo>
                    <a:lnTo>
                      <a:pt x="552" y="244"/>
                    </a:lnTo>
                    <a:lnTo>
                      <a:pt x="552" y="248"/>
                    </a:lnTo>
                    <a:lnTo>
                      <a:pt x="554" y="248"/>
                    </a:lnTo>
                    <a:lnTo>
                      <a:pt x="554" y="252"/>
                    </a:lnTo>
                    <a:lnTo>
                      <a:pt x="554" y="256"/>
                    </a:lnTo>
                    <a:lnTo>
                      <a:pt x="558" y="256"/>
                    </a:lnTo>
                    <a:lnTo>
                      <a:pt x="558" y="258"/>
                    </a:lnTo>
                    <a:lnTo>
                      <a:pt x="562" y="258"/>
                    </a:lnTo>
                    <a:lnTo>
                      <a:pt x="562" y="262"/>
                    </a:lnTo>
                    <a:lnTo>
                      <a:pt x="562" y="266"/>
                    </a:lnTo>
                    <a:lnTo>
                      <a:pt x="566" y="266"/>
                    </a:lnTo>
                    <a:lnTo>
                      <a:pt x="566" y="270"/>
                    </a:lnTo>
                    <a:lnTo>
                      <a:pt x="566" y="274"/>
                    </a:lnTo>
                    <a:lnTo>
                      <a:pt x="566" y="278"/>
                    </a:lnTo>
                    <a:lnTo>
                      <a:pt x="570" y="278"/>
                    </a:lnTo>
                    <a:lnTo>
                      <a:pt x="570" y="282"/>
                    </a:lnTo>
                    <a:lnTo>
                      <a:pt x="570" y="286"/>
                    </a:lnTo>
                    <a:lnTo>
                      <a:pt x="570" y="288"/>
                    </a:lnTo>
                    <a:lnTo>
                      <a:pt x="570" y="292"/>
                    </a:lnTo>
                    <a:lnTo>
                      <a:pt x="570" y="296"/>
                    </a:lnTo>
                    <a:lnTo>
                      <a:pt x="570" y="300"/>
                    </a:lnTo>
                    <a:lnTo>
                      <a:pt x="570" y="302"/>
                    </a:lnTo>
                    <a:lnTo>
                      <a:pt x="574" y="306"/>
                    </a:lnTo>
                    <a:lnTo>
                      <a:pt x="574" y="310"/>
                    </a:lnTo>
                    <a:lnTo>
                      <a:pt x="574" y="314"/>
                    </a:lnTo>
                    <a:lnTo>
                      <a:pt x="574" y="318"/>
                    </a:lnTo>
                    <a:lnTo>
                      <a:pt x="578" y="318"/>
                    </a:lnTo>
                    <a:lnTo>
                      <a:pt x="578" y="322"/>
                    </a:lnTo>
                    <a:lnTo>
                      <a:pt x="578" y="326"/>
                    </a:lnTo>
                    <a:lnTo>
                      <a:pt x="578" y="328"/>
                    </a:lnTo>
                    <a:lnTo>
                      <a:pt x="578" y="332"/>
                    </a:lnTo>
                    <a:lnTo>
                      <a:pt x="574" y="332"/>
                    </a:lnTo>
                    <a:lnTo>
                      <a:pt x="574" y="336"/>
                    </a:lnTo>
                    <a:lnTo>
                      <a:pt x="574" y="340"/>
                    </a:lnTo>
                    <a:lnTo>
                      <a:pt x="574" y="344"/>
                    </a:lnTo>
                    <a:lnTo>
                      <a:pt x="574" y="348"/>
                    </a:lnTo>
                    <a:lnTo>
                      <a:pt x="574" y="352"/>
                    </a:lnTo>
                    <a:lnTo>
                      <a:pt x="570" y="356"/>
                    </a:lnTo>
                    <a:lnTo>
                      <a:pt x="570" y="362"/>
                    </a:lnTo>
                    <a:lnTo>
                      <a:pt x="570" y="366"/>
                    </a:lnTo>
                    <a:lnTo>
                      <a:pt x="570" y="370"/>
                    </a:lnTo>
                    <a:lnTo>
                      <a:pt x="570" y="374"/>
                    </a:lnTo>
                    <a:lnTo>
                      <a:pt x="566" y="378"/>
                    </a:lnTo>
                    <a:lnTo>
                      <a:pt x="566" y="382"/>
                    </a:lnTo>
                    <a:lnTo>
                      <a:pt x="566" y="384"/>
                    </a:lnTo>
                    <a:lnTo>
                      <a:pt x="562" y="384"/>
                    </a:lnTo>
                    <a:lnTo>
                      <a:pt x="562" y="388"/>
                    </a:lnTo>
                    <a:lnTo>
                      <a:pt x="562" y="392"/>
                    </a:lnTo>
                    <a:lnTo>
                      <a:pt x="562" y="396"/>
                    </a:lnTo>
                    <a:lnTo>
                      <a:pt x="558" y="400"/>
                    </a:lnTo>
                    <a:lnTo>
                      <a:pt x="554" y="400"/>
                    </a:lnTo>
                    <a:lnTo>
                      <a:pt x="554" y="404"/>
                    </a:lnTo>
                    <a:lnTo>
                      <a:pt x="552" y="404"/>
                    </a:lnTo>
                    <a:lnTo>
                      <a:pt x="552" y="408"/>
                    </a:lnTo>
                    <a:lnTo>
                      <a:pt x="548" y="412"/>
                    </a:lnTo>
                    <a:lnTo>
                      <a:pt x="548" y="414"/>
                    </a:lnTo>
                    <a:lnTo>
                      <a:pt x="544" y="418"/>
                    </a:lnTo>
                    <a:lnTo>
                      <a:pt x="544" y="422"/>
                    </a:lnTo>
                    <a:lnTo>
                      <a:pt x="544" y="426"/>
                    </a:lnTo>
                    <a:lnTo>
                      <a:pt x="540" y="426"/>
                    </a:lnTo>
                    <a:lnTo>
                      <a:pt x="544" y="426"/>
                    </a:lnTo>
                    <a:lnTo>
                      <a:pt x="540" y="430"/>
                    </a:lnTo>
                    <a:lnTo>
                      <a:pt x="540" y="434"/>
                    </a:lnTo>
                    <a:lnTo>
                      <a:pt x="536" y="438"/>
                    </a:lnTo>
                    <a:lnTo>
                      <a:pt x="540" y="438"/>
                    </a:lnTo>
                    <a:lnTo>
                      <a:pt x="536" y="442"/>
                    </a:lnTo>
                    <a:lnTo>
                      <a:pt x="536" y="444"/>
                    </a:lnTo>
                    <a:lnTo>
                      <a:pt x="536" y="448"/>
                    </a:lnTo>
                    <a:lnTo>
                      <a:pt x="536" y="444"/>
                    </a:lnTo>
                    <a:lnTo>
                      <a:pt x="536" y="448"/>
                    </a:lnTo>
                    <a:lnTo>
                      <a:pt x="532" y="448"/>
                    </a:lnTo>
                    <a:lnTo>
                      <a:pt x="532" y="452"/>
                    </a:lnTo>
                    <a:lnTo>
                      <a:pt x="532" y="456"/>
                    </a:lnTo>
                    <a:lnTo>
                      <a:pt x="528" y="460"/>
                    </a:lnTo>
                    <a:lnTo>
                      <a:pt x="528" y="464"/>
                    </a:lnTo>
                    <a:lnTo>
                      <a:pt x="528" y="468"/>
                    </a:lnTo>
                    <a:lnTo>
                      <a:pt x="528" y="470"/>
                    </a:lnTo>
                    <a:lnTo>
                      <a:pt x="526" y="470"/>
                    </a:lnTo>
                    <a:lnTo>
                      <a:pt x="526" y="474"/>
                    </a:lnTo>
                    <a:lnTo>
                      <a:pt x="526" y="478"/>
                    </a:lnTo>
                    <a:lnTo>
                      <a:pt x="526" y="482"/>
                    </a:lnTo>
                    <a:lnTo>
                      <a:pt x="526" y="486"/>
                    </a:lnTo>
                    <a:lnTo>
                      <a:pt x="526" y="490"/>
                    </a:lnTo>
                    <a:lnTo>
                      <a:pt x="526" y="494"/>
                    </a:lnTo>
                    <a:lnTo>
                      <a:pt x="522" y="494"/>
                    </a:lnTo>
                    <a:lnTo>
                      <a:pt x="522" y="498"/>
                    </a:lnTo>
                    <a:lnTo>
                      <a:pt x="518" y="498"/>
                    </a:lnTo>
                    <a:lnTo>
                      <a:pt x="514" y="498"/>
                    </a:lnTo>
                    <a:lnTo>
                      <a:pt x="510" y="498"/>
                    </a:lnTo>
                    <a:lnTo>
                      <a:pt x="506" y="498"/>
                    </a:lnTo>
                    <a:lnTo>
                      <a:pt x="502" y="498"/>
                    </a:lnTo>
                    <a:lnTo>
                      <a:pt x="498" y="498"/>
                    </a:lnTo>
                    <a:lnTo>
                      <a:pt x="498" y="500"/>
                    </a:lnTo>
                    <a:lnTo>
                      <a:pt x="496" y="500"/>
                    </a:lnTo>
                    <a:lnTo>
                      <a:pt x="492" y="500"/>
                    </a:lnTo>
                    <a:lnTo>
                      <a:pt x="492" y="504"/>
                    </a:lnTo>
                    <a:lnTo>
                      <a:pt x="488" y="504"/>
                    </a:lnTo>
                    <a:lnTo>
                      <a:pt x="488" y="508"/>
                    </a:lnTo>
                    <a:lnTo>
                      <a:pt x="484" y="512"/>
                    </a:lnTo>
                    <a:lnTo>
                      <a:pt x="480" y="516"/>
                    </a:lnTo>
                    <a:lnTo>
                      <a:pt x="476" y="516"/>
                    </a:lnTo>
                    <a:lnTo>
                      <a:pt x="472" y="516"/>
                    </a:lnTo>
                    <a:lnTo>
                      <a:pt x="472" y="520"/>
                    </a:lnTo>
                    <a:lnTo>
                      <a:pt x="476" y="520"/>
                    </a:lnTo>
                    <a:lnTo>
                      <a:pt x="476" y="516"/>
                    </a:lnTo>
                    <a:lnTo>
                      <a:pt x="476" y="524"/>
                    </a:lnTo>
                    <a:lnTo>
                      <a:pt x="472" y="524"/>
                    </a:lnTo>
                    <a:lnTo>
                      <a:pt x="472" y="520"/>
                    </a:lnTo>
                    <a:lnTo>
                      <a:pt x="470" y="516"/>
                    </a:lnTo>
                    <a:lnTo>
                      <a:pt x="470" y="520"/>
                    </a:lnTo>
                    <a:lnTo>
                      <a:pt x="466" y="516"/>
                    </a:lnTo>
                    <a:lnTo>
                      <a:pt x="462" y="516"/>
                    </a:lnTo>
                    <a:lnTo>
                      <a:pt x="462" y="512"/>
                    </a:lnTo>
                    <a:lnTo>
                      <a:pt x="462" y="508"/>
                    </a:lnTo>
                    <a:lnTo>
                      <a:pt x="462" y="504"/>
                    </a:lnTo>
                    <a:lnTo>
                      <a:pt x="458" y="504"/>
                    </a:lnTo>
                    <a:lnTo>
                      <a:pt x="458" y="508"/>
                    </a:lnTo>
                    <a:lnTo>
                      <a:pt x="454" y="512"/>
                    </a:lnTo>
                    <a:lnTo>
                      <a:pt x="452" y="508"/>
                    </a:lnTo>
                    <a:lnTo>
                      <a:pt x="454" y="508"/>
                    </a:lnTo>
                    <a:lnTo>
                      <a:pt x="458" y="504"/>
                    </a:lnTo>
                    <a:lnTo>
                      <a:pt x="458" y="500"/>
                    </a:lnTo>
                    <a:lnTo>
                      <a:pt x="454" y="500"/>
                    </a:lnTo>
                    <a:lnTo>
                      <a:pt x="452" y="500"/>
                    </a:lnTo>
                    <a:lnTo>
                      <a:pt x="448" y="504"/>
                    </a:lnTo>
                    <a:lnTo>
                      <a:pt x="452" y="504"/>
                    </a:lnTo>
                    <a:lnTo>
                      <a:pt x="452" y="508"/>
                    </a:lnTo>
                    <a:lnTo>
                      <a:pt x="448" y="508"/>
                    </a:lnTo>
                    <a:lnTo>
                      <a:pt x="444" y="512"/>
                    </a:lnTo>
                    <a:lnTo>
                      <a:pt x="440" y="512"/>
                    </a:lnTo>
                    <a:lnTo>
                      <a:pt x="440" y="516"/>
                    </a:lnTo>
                    <a:lnTo>
                      <a:pt x="436" y="516"/>
                    </a:lnTo>
                    <a:lnTo>
                      <a:pt x="436" y="520"/>
                    </a:lnTo>
                    <a:lnTo>
                      <a:pt x="432" y="516"/>
                    </a:lnTo>
                    <a:lnTo>
                      <a:pt x="428" y="516"/>
                    </a:lnTo>
                    <a:lnTo>
                      <a:pt x="428" y="512"/>
                    </a:lnTo>
                    <a:lnTo>
                      <a:pt x="426" y="512"/>
                    </a:lnTo>
                    <a:lnTo>
                      <a:pt x="422" y="512"/>
                    </a:lnTo>
                    <a:lnTo>
                      <a:pt x="422" y="508"/>
                    </a:lnTo>
                    <a:lnTo>
                      <a:pt x="418" y="508"/>
                    </a:lnTo>
                    <a:lnTo>
                      <a:pt x="414" y="508"/>
                    </a:lnTo>
                    <a:lnTo>
                      <a:pt x="410" y="508"/>
                    </a:lnTo>
                    <a:lnTo>
                      <a:pt x="406" y="508"/>
                    </a:lnTo>
                    <a:lnTo>
                      <a:pt x="410" y="508"/>
                    </a:lnTo>
                    <a:lnTo>
                      <a:pt x="406" y="508"/>
                    </a:lnTo>
                    <a:lnTo>
                      <a:pt x="402" y="508"/>
                    </a:lnTo>
                    <a:lnTo>
                      <a:pt x="402" y="504"/>
                    </a:lnTo>
                    <a:lnTo>
                      <a:pt x="400" y="504"/>
                    </a:lnTo>
                    <a:lnTo>
                      <a:pt x="396" y="504"/>
                    </a:lnTo>
                    <a:lnTo>
                      <a:pt x="396" y="500"/>
                    </a:lnTo>
                    <a:lnTo>
                      <a:pt x="392" y="500"/>
                    </a:lnTo>
                    <a:lnTo>
                      <a:pt x="392" y="498"/>
                    </a:lnTo>
                    <a:lnTo>
                      <a:pt x="388" y="498"/>
                    </a:lnTo>
                    <a:lnTo>
                      <a:pt x="388" y="494"/>
                    </a:lnTo>
                    <a:lnTo>
                      <a:pt x="384" y="494"/>
                    </a:lnTo>
                    <a:lnTo>
                      <a:pt x="384" y="490"/>
                    </a:lnTo>
                    <a:lnTo>
                      <a:pt x="380" y="486"/>
                    </a:lnTo>
                    <a:lnTo>
                      <a:pt x="380" y="482"/>
                    </a:lnTo>
                    <a:lnTo>
                      <a:pt x="384" y="478"/>
                    </a:lnTo>
                    <a:lnTo>
                      <a:pt x="384" y="474"/>
                    </a:lnTo>
                    <a:lnTo>
                      <a:pt x="380" y="468"/>
                    </a:lnTo>
                    <a:lnTo>
                      <a:pt x="376" y="464"/>
                    </a:lnTo>
                    <a:lnTo>
                      <a:pt x="376" y="460"/>
                    </a:lnTo>
                    <a:lnTo>
                      <a:pt x="372" y="460"/>
                    </a:lnTo>
                    <a:lnTo>
                      <a:pt x="372" y="456"/>
                    </a:lnTo>
                    <a:lnTo>
                      <a:pt x="372" y="460"/>
                    </a:lnTo>
                    <a:lnTo>
                      <a:pt x="376" y="460"/>
                    </a:lnTo>
                    <a:lnTo>
                      <a:pt x="376" y="464"/>
                    </a:lnTo>
                    <a:lnTo>
                      <a:pt x="380" y="468"/>
                    </a:lnTo>
                    <a:lnTo>
                      <a:pt x="380" y="464"/>
                    </a:lnTo>
                    <a:lnTo>
                      <a:pt x="376" y="464"/>
                    </a:lnTo>
                    <a:lnTo>
                      <a:pt x="376" y="460"/>
                    </a:lnTo>
                    <a:lnTo>
                      <a:pt x="372" y="456"/>
                    </a:lnTo>
                    <a:lnTo>
                      <a:pt x="372" y="460"/>
                    </a:lnTo>
                    <a:lnTo>
                      <a:pt x="376" y="456"/>
                    </a:lnTo>
                    <a:lnTo>
                      <a:pt x="376" y="452"/>
                    </a:lnTo>
                    <a:lnTo>
                      <a:pt x="372" y="452"/>
                    </a:lnTo>
                    <a:lnTo>
                      <a:pt x="370" y="452"/>
                    </a:lnTo>
                    <a:lnTo>
                      <a:pt x="372" y="452"/>
                    </a:lnTo>
                    <a:lnTo>
                      <a:pt x="372" y="456"/>
                    </a:lnTo>
                    <a:lnTo>
                      <a:pt x="370" y="456"/>
                    </a:lnTo>
                    <a:lnTo>
                      <a:pt x="366" y="456"/>
                    </a:lnTo>
                    <a:lnTo>
                      <a:pt x="358" y="456"/>
                    </a:lnTo>
                    <a:lnTo>
                      <a:pt x="362" y="456"/>
                    </a:lnTo>
                    <a:lnTo>
                      <a:pt x="362" y="452"/>
                    </a:lnTo>
                    <a:lnTo>
                      <a:pt x="362" y="448"/>
                    </a:lnTo>
                    <a:lnTo>
                      <a:pt x="366" y="444"/>
                    </a:lnTo>
                    <a:lnTo>
                      <a:pt x="366" y="442"/>
                    </a:lnTo>
                    <a:lnTo>
                      <a:pt x="362" y="438"/>
                    </a:lnTo>
                    <a:lnTo>
                      <a:pt x="362" y="434"/>
                    </a:lnTo>
                    <a:lnTo>
                      <a:pt x="358" y="430"/>
                    </a:lnTo>
                    <a:lnTo>
                      <a:pt x="358" y="434"/>
                    </a:lnTo>
                    <a:lnTo>
                      <a:pt x="354" y="434"/>
                    </a:lnTo>
                    <a:lnTo>
                      <a:pt x="354" y="438"/>
                    </a:lnTo>
                    <a:lnTo>
                      <a:pt x="354" y="442"/>
                    </a:lnTo>
                    <a:lnTo>
                      <a:pt x="354" y="444"/>
                    </a:lnTo>
                    <a:lnTo>
                      <a:pt x="354" y="448"/>
                    </a:lnTo>
                    <a:lnTo>
                      <a:pt x="350" y="448"/>
                    </a:lnTo>
                    <a:lnTo>
                      <a:pt x="346" y="448"/>
                    </a:lnTo>
                    <a:lnTo>
                      <a:pt x="342" y="448"/>
                    </a:lnTo>
                    <a:lnTo>
                      <a:pt x="340" y="452"/>
                    </a:lnTo>
                    <a:lnTo>
                      <a:pt x="340" y="448"/>
                    </a:lnTo>
                    <a:lnTo>
                      <a:pt x="342" y="448"/>
                    </a:lnTo>
                    <a:lnTo>
                      <a:pt x="342" y="444"/>
                    </a:lnTo>
                    <a:lnTo>
                      <a:pt x="346" y="444"/>
                    </a:lnTo>
                    <a:lnTo>
                      <a:pt x="350" y="444"/>
                    </a:lnTo>
                    <a:lnTo>
                      <a:pt x="350" y="442"/>
                    </a:lnTo>
                    <a:lnTo>
                      <a:pt x="350" y="438"/>
                    </a:lnTo>
                    <a:lnTo>
                      <a:pt x="350" y="434"/>
                    </a:lnTo>
                    <a:lnTo>
                      <a:pt x="350" y="430"/>
                    </a:lnTo>
                    <a:lnTo>
                      <a:pt x="350" y="426"/>
                    </a:lnTo>
                    <a:lnTo>
                      <a:pt x="350" y="422"/>
                    </a:lnTo>
                    <a:lnTo>
                      <a:pt x="354" y="418"/>
                    </a:lnTo>
                    <a:lnTo>
                      <a:pt x="354" y="414"/>
                    </a:lnTo>
                    <a:lnTo>
                      <a:pt x="354" y="412"/>
                    </a:lnTo>
                    <a:lnTo>
                      <a:pt x="358" y="412"/>
                    </a:lnTo>
                    <a:lnTo>
                      <a:pt x="358" y="408"/>
                    </a:lnTo>
                    <a:lnTo>
                      <a:pt x="354" y="404"/>
                    </a:lnTo>
                    <a:lnTo>
                      <a:pt x="354" y="400"/>
                    </a:lnTo>
                    <a:lnTo>
                      <a:pt x="354" y="404"/>
                    </a:lnTo>
                    <a:lnTo>
                      <a:pt x="354" y="408"/>
                    </a:lnTo>
                    <a:lnTo>
                      <a:pt x="350" y="408"/>
                    </a:lnTo>
                    <a:lnTo>
                      <a:pt x="350" y="412"/>
                    </a:lnTo>
                    <a:lnTo>
                      <a:pt x="346" y="412"/>
                    </a:lnTo>
                    <a:lnTo>
                      <a:pt x="346" y="414"/>
                    </a:lnTo>
                    <a:lnTo>
                      <a:pt x="346" y="418"/>
                    </a:lnTo>
                    <a:lnTo>
                      <a:pt x="342" y="422"/>
                    </a:lnTo>
                    <a:lnTo>
                      <a:pt x="342" y="418"/>
                    </a:lnTo>
                    <a:lnTo>
                      <a:pt x="340" y="422"/>
                    </a:lnTo>
                    <a:lnTo>
                      <a:pt x="342" y="422"/>
                    </a:lnTo>
                    <a:lnTo>
                      <a:pt x="340" y="422"/>
                    </a:lnTo>
                    <a:lnTo>
                      <a:pt x="336" y="426"/>
                    </a:lnTo>
                    <a:lnTo>
                      <a:pt x="332" y="426"/>
                    </a:lnTo>
                    <a:lnTo>
                      <a:pt x="332" y="430"/>
                    </a:lnTo>
                    <a:lnTo>
                      <a:pt x="332" y="434"/>
                    </a:lnTo>
                    <a:lnTo>
                      <a:pt x="328" y="434"/>
                    </a:lnTo>
                    <a:lnTo>
                      <a:pt x="328" y="438"/>
                    </a:lnTo>
                    <a:lnTo>
                      <a:pt x="324" y="442"/>
                    </a:lnTo>
                    <a:lnTo>
                      <a:pt x="328" y="442"/>
                    </a:lnTo>
                    <a:lnTo>
                      <a:pt x="328" y="444"/>
                    </a:lnTo>
                    <a:lnTo>
                      <a:pt x="328" y="442"/>
                    </a:lnTo>
                    <a:lnTo>
                      <a:pt x="324" y="442"/>
                    </a:lnTo>
                    <a:lnTo>
                      <a:pt x="324" y="444"/>
                    </a:lnTo>
                    <a:lnTo>
                      <a:pt x="324" y="442"/>
                    </a:lnTo>
                    <a:lnTo>
                      <a:pt x="320" y="442"/>
                    </a:lnTo>
                    <a:lnTo>
                      <a:pt x="320" y="438"/>
                    </a:lnTo>
                    <a:lnTo>
                      <a:pt x="316" y="438"/>
                    </a:lnTo>
                    <a:lnTo>
                      <a:pt x="316" y="434"/>
                    </a:lnTo>
                    <a:lnTo>
                      <a:pt x="320" y="438"/>
                    </a:lnTo>
                    <a:lnTo>
                      <a:pt x="320" y="434"/>
                    </a:lnTo>
                    <a:lnTo>
                      <a:pt x="320" y="430"/>
                    </a:lnTo>
                    <a:lnTo>
                      <a:pt x="316" y="430"/>
                    </a:lnTo>
                    <a:lnTo>
                      <a:pt x="316" y="426"/>
                    </a:lnTo>
                    <a:lnTo>
                      <a:pt x="316" y="422"/>
                    </a:lnTo>
                    <a:lnTo>
                      <a:pt x="314" y="422"/>
                    </a:lnTo>
                    <a:lnTo>
                      <a:pt x="314" y="418"/>
                    </a:lnTo>
                    <a:lnTo>
                      <a:pt x="314" y="414"/>
                    </a:lnTo>
                    <a:lnTo>
                      <a:pt x="310" y="412"/>
                    </a:lnTo>
                    <a:lnTo>
                      <a:pt x="306" y="412"/>
                    </a:lnTo>
                    <a:lnTo>
                      <a:pt x="302" y="408"/>
                    </a:lnTo>
                    <a:lnTo>
                      <a:pt x="302" y="404"/>
                    </a:lnTo>
                    <a:lnTo>
                      <a:pt x="306" y="404"/>
                    </a:lnTo>
                    <a:lnTo>
                      <a:pt x="306" y="400"/>
                    </a:lnTo>
                    <a:lnTo>
                      <a:pt x="302" y="400"/>
                    </a:lnTo>
                    <a:lnTo>
                      <a:pt x="302" y="396"/>
                    </a:lnTo>
                    <a:lnTo>
                      <a:pt x="298" y="396"/>
                    </a:lnTo>
                    <a:lnTo>
                      <a:pt x="298" y="400"/>
                    </a:lnTo>
                    <a:lnTo>
                      <a:pt x="298" y="396"/>
                    </a:lnTo>
                    <a:lnTo>
                      <a:pt x="298" y="392"/>
                    </a:lnTo>
                    <a:lnTo>
                      <a:pt x="294" y="392"/>
                    </a:lnTo>
                    <a:lnTo>
                      <a:pt x="290" y="392"/>
                    </a:lnTo>
                    <a:lnTo>
                      <a:pt x="286" y="392"/>
                    </a:lnTo>
                    <a:lnTo>
                      <a:pt x="286" y="388"/>
                    </a:lnTo>
                    <a:lnTo>
                      <a:pt x="284" y="388"/>
                    </a:lnTo>
                    <a:lnTo>
                      <a:pt x="280" y="388"/>
                    </a:lnTo>
                    <a:lnTo>
                      <a:pt x="276" y="388"/>
                    </a:lnTo>
                    <a:lnTo>
                      <a:pt x="272" y="388"/>
                    </a:lnTo>
                    <a:lnTo>
                      <a:pt x="272" y="384"/>
                    </a:lnTo>
                    <a:lnTo>
                      <a:pt x="268" y="384"/>
                    </a:lnTo>
                    <a:lnTo>
                      <a:pt x="268" y="382"/>
                    </a:lnTo>
                    <a:lnTo>
                      <a:pt x="264" y="382"/>
                    </a:lnTo>
                    <a:lnTo>
                      <a:pt x="260" y="382"/>
                    </a:lnTo>
                    <a:lnTo>
                      <a:pt x="260" y="378"/>
                    </a:lnTo>
                    <a:lnTo>
                      <a:pt x="258" y="382"/>
                    </a:lnTo>
                    <a:lnTo>
                      <a:pt x="254" y="382"/>
                    </a:lnTo>
                    <a:lnTo>
                      <a:pt x="246" y="382"/>
                    </a:lnTo>
                    <a:lnTo>
                      <a:pt x="242" y="382"/>
                    </a:lnTo>
                    <a:lnTo>
                      <a:pt x="238" y="382"/>
                    </a:lnTo>
                    <a:lnTo>
                      <a:pt x="234" y="382"/>
                    </a:lnTo>
                    <a:lnTo>
                      <a:pt x="230" y="382"/>
                    </a:lnTo>
                    <a:lnTo>
                      <a:pt x="228" y="384"/>
                    </a:lnTo>
                    <a:lnTo>
                      <a:pt x="224" y="384"/>
                    </a:lnTo>
                    <a:lnTo>
                      <a:pt x="216" y="388"/>
                    </a:lnTo>
                    <a:lnTo>
                      <a:pt x="216" y="392"/>
                    </a:lnTo>
                    <a:lnTo>
                      <a:pt x="212" y="392"/>
                    </a:lnTo>
                    <a:lnTo>
                      <a:pt x="208" y="392"/>
                    </a:lnTo>
                    <a:lnTo>
                      <a:pt x="204" y="392"/>
                    </a:lnTo>
                    <a:lnTo>
                      <a:pt x="202" y="392"/>
                    </a:lnTo>
                    <a:lnTo>
                      <a:pt x="202" y="396"/>
                    </a:lnTo>
                    <a:lnTo>
                      <a:pt x="198" y="396"/>
                    </a:lnTo>
                    <a:lnTo>
                      <a:pt x="194" y="396"/>
                    </a:lnTo>
                    <a:lnTo>
                      <a:pt x="194" y="392"/>
                    </a:lnTo>
                    <a:lnTo>
                      <a:pt x="190" y="392"/>
                    </a:lnTo>
                    <a:lnTo>
                      <a:pt x="186" y="392"/>
                    </a:lnTo>
                    <a:lnTo>
                      <a:pt x="182" y="396"/>
                    </a:lnTo>
                    <a:lnTo>
                      <a:pt x="178" y="400"/>
                    </a:lnTo>
                    <a:lnTo>
                      <a:pt x="174" y="400"/>
                    </a:lnTo>
                    <a:lnTo>
                      <a:pt x="172" y="404"/>
                    </a:lnTo>
                    <a:lnTo>
                      <a:pt x="168" y="404"/>
                    </a:lnTo>
                    <a:lnTo>
                      <a:pt x="168" y="408"/>
                    </a:lnTo>
                    <a:lnTo>
                      <a:pt x="164" y="408"/>
                    </a:lnTo>
                    <a:lnTo>
                      <a:pt x="160" y="408"/>
                    </a:lnTo>
                    <a:lnTo>
                      <a:pt x="160" y="412"/>
                    </a:lnTo>
                    <a:lnTo>
                      <a:pt x="160" y="414"/>
                    </a:lnTo>
                    <a:lnTo>
                      <a:pt x="156" y="418"/>
                    </a:lnTo>
                    <a:lnTo>
                      <a:pt x="156" y="422"/>
                    </a:lnTo>
                    <a:lnTo>
                      <a:pt x="152" y="422"/>
                    </a:lnTo>
                    <a:lnTo>
                      <a:pt x="152" y="426"/>
                    </a:lnTo>
                    <a:lnTo>
                      <a:pt x="148" y="422"/>
                    </a:lnTo>
                    <a:lnTo>
                      <a:pt x="148" y="426"/>
                    </a:lnTo>
                    <a:lnTo>
                      <a:pt x="146" y="426"/>
                    </a:lnTo>
                    <a:lnTo>
                      <a:pt x="146" y="422"/>
                    </a:lnTo>
                    <a:lnTo>
                      <a:pt x="142" y="422"/>
                    </a:lnTo>
                    <a:lnTo>
                      <a:pt x="142" y="426"/>
                    </a:lnTo>
                    <a:lnTo>
                      <a:pt x="142" y="422"/>
                    </a:lnTo>
                    <a:lnTo>
                      <a:pt x="138" y="422"/>
                    </a:lnTo>
                    <a:lnTo>
                      <a:pt x="138" y="426"/>
                    </a:lnTo>
                    <a:lnTo>
                      <a:pt x="134" y="426"/>
                    </a:lnTo>
                    <a:lnTo>
                      <a:pt x="130" y="426"/>
                    </a:lnTo>
                    <a:lnTo>
                      <a:pt x="130" y="422"/>
                    </a:lnTo>
                    <a:lnTo>
                      <a:pt x="126" y="422"/>
                    </a:lnTo>
                    <a:lnTo>
                      <a:pt x="122" y="422"/>
                    </a:lnTo>
                    <a:lnTo>
                      <a:pt x="120" y="422"/>
                    </a:lnTo>
                    <a:lnTo>
                      <a:pt x="116" y="422"/>
                    </a:lnTo>
                    <a:lnTo>
                      <a:pt x="112" y="422"/>
                    </a:lnTo>
                    <a:lnTo>
                      <a:pt x="108" y="426"/>
                    </a:lnTo>
                    <a:lnTo>
                      <a:pt x="104" y="426"/>
                    </a:lnTo>
                    <a:lnTo>
                      <a:pt x="102" y="426"/>
                    </a:lnTo>
                    <a:lnTo>
                      <a:pt x="98" y="426"/>
                    </a:lnTo>
                    <a:lnTo>
                      <a:pt x="98" y="430"/>
                    </a:lnTo>
                    <a:lnTo>
                      <a:pt x="94" y="430"/>
                    </a:lnTo>
                    <a:lnTo>
                      <a:pt x="94" y="434"/>
                    </a:lnTo>
                    <a:lnTo>
                      <a:pt x="90" y="438"/>
                    </a:lnTo>
                    <a:lnTo>
                      <a:pt x="90" y="434"/>
                    </a:lnTo>
                    <a:lnTo>
                      <a:pt x="86" y="434"/>
                    </a:lnTo>
                    <a:lnTo>
                      <a:pt x="86" y="438"/>
                    </a:lnTo>
                    <a:lnTo>
                      <a:pt x="82" y="438"/>
                    </a:lnTo>
                    <a:lnTo>
                      <a:pt x="82" y="442"/>
                    </a:lnTo>
                    <a:lnTo>
                      <a:pt x="78" y="442"/>
                    </a:lnTo>
                    <a:lnTo>
                      <a:pt x="78" y="444"/>
                    </a:lnTo>
                    <a:lnTo>
                      <a:pt x="74" y="444"/>
                    </a:lnTo>
                    <a:lnTo>
                      <a:pt x="72" y="444"/>
                    </a:lnTo>
                    <a:lnTo>
                      <a:pt x="74" y="444"/>
                    </a:lnTo>
                    <a:lnTo>
                      <a:pt x="74" y="448"/>
                    </a:lnTo>
                    <a:lnTo>
                      <a:pt x="72" y="448"/>
                    </a:lnTo>
                    <a:lnTo>
                      <a:pt x="72" y="444"/>
                    </a:lnTo>
                    <a:lnTo>
                      <a:pt x="68" y="444"/>
                    </a:lnTo>
                    <a:lnTo>
                      <a:pt x="68" y="448"/>
                    </a:lnTo>
                    <a:lnTo>
                      <a:pt x="68" y="444"/>
                    </a:lnTo>
                    <a:lnTo>
                      <a:pt x="64" y="444"/>
                    </a:lnTo>
                    <a:lnTo>
                      <a:pt x="60" y="444"/>
                    </a:lnTo>
                    <a:lnTo>
                      <a:pt x="56" y="444"/>
                    </a:lnTo>
                    <a:lnTo>
                      <a:pt x="52" y="444"/>
                    </a:lnTo>
                    <a:lnTo>
                      <a:pt x="48" y="444"/>
                    </a:lnTo>
                    <a:lnTo>
                      <a:pt x="48" y="442"/>
                    </a:lnTo>
                    <a:lnTo>
                      <a:pt x="46" y="442"/>
                    </a:lnTo>
                    <a:lnTo>
                      <a:pt x="46" y="438"/>
                    </a:lnTo>
                    <a:lnTo>
                      <a:pt x="42" y="438"/>
                    </a:lnTo>
                    <a:lnTo>
                      <a:pt x="42" y="434"/>
                    </a:lnTo>
                    <a:lnTo>
                      <a:pt x="38" y="434"/>
                    </a:lnTo>
                    <a:lnTo>
                      <a:pt x="34" y="430"/>
                    </a:lnTo>
                    <a:lnTo>
                      <a:pt x="34" y="434"/>
                    </a:lnTo>
                    <a:lnTo>
                      <a:pt x="30" y="430"/>
                    </a:lnTo>
                    <a:lnTo>
                      <a:pt x="30" y="426"/>
                    </a:lnTo>
                    <a:lnTo>
                      <a:pt x="30" y="422"/>
                    </a:lnTo>
                    <a:lnTo>
                      <a:pt x="30" y="418"/>
                    </a:lnTo>
                    <a:lnTo>
                      <a:pt x="34" y="418"/>
                    </a:lnTo>
                    <a:lnTo>
                      <a:pt x="38" y="418"/>
                    </a:lnTo>
                    <a:lnTo>
                      <a:pt x="42" y="414"/>
                    </a:lnTo>
                    <a:lnTo>
                      <a:pt x="42" y="412"/>
                    </a:lnTo>
                    <a:lnTo>
                      <a:pt x="42" y="408"/>
                    </a:lnTo>
                    <a:lnTo>
                      <a:pt x="42" y="404"/>
                    </a:lnTo>
                    <a:lnTo>
                      <a:pt x="42" y="400"/>
                    </a:lnTo>
                    <a:lnTo>
                      <a:pt x="42" y="404"/>
                    </a:lnTo>
                    <a:lnTo>
                      <a:pt x="42" y="400"/>
                    </a:lnTo>
                    <a:lnTo>
                      <a:pt x="42" y="396"/>
                    </a:lnTo>
                    <a:lnTo>
                      <a:pt x="42" y="392"/>
                    </a:lnTo>
                    <a:lnTo>
                      <a:pt x="42" y="388"/>
                    </a:lnTo>
                    <a:lnTo>
                      <a:pt x="42" y="384"/>
                    </a:lnTo>
                    <a:lnTo>
                      <a:pt x="42" y="382"/>
                    </a:lnTo>
                    <a:lnTo>
                      <a:pt x="42" y="378"/>
                    </a:lnTo>
                    <a:lnTo>
                      <a:pt x="38" y="378"/>
                    </a:lnTo>
                    <a:lnTo>
                      <a:pt x="38" y="374"/>
                    </a:lnTo>
                    <a:lnTo>
                      <a:pt x="38" y="370"/>
                    </a:lnTo>
                    <a:lnTo>
                      <a:pt x="34" y="370"/>
                    </a:lnTo>
                    <a:lnTo>
                      <a:pt x="34" y="366"/>
                    </a:lnTo>
                    <a:lnTo>
                      <a:pt x="34" y="362"/>
                    </a:lnTo>
                    <a:lnTo>
                      <a:pt x="34" y="358"/>
                    </a:lnTo>
                    <a:lnTo>
                      <a:pt x="34" y="356"/>
                    </a:lnTo>
                    <a:lnTo>
                      <a:pt x="30" y="356"/>
                    </a:lnTo>
                    <a:lnTo>
                      <a:pt x="30" y="352"/>
                    </a:lnTo>
                    <a:lnTo>
                      <a:pt x="30" y="348"/>
                    </a:lnTo>
                    <a:lnTo>
                      <a:pt x="30" y="344"/>
                    </a:lnTo>
                    <a:lnTo>
                      <a:pt x="30" y="340"/>
                    </a:lnTo>
                    <a:lnTo>
                      <a:pt x="30" y="336"/>
                    </a:lnTo>
                    <a:lnTo>
                      <a:pt x="26" y="332"/>
                    </a:lnTo>
                    <a:lnTo>
                      <a:pt x="26" y="328"/>
                    </a:lnTo>
                    <a:lnTo>
                      <a:pt x="26" y="326"/>
                    </a:lnTo>
                    <a:lnTo>
                      <a:pt x="22" y="322"/>
                    </a:lnTo>
                    <a:lnTo>
                      <a:pt x="22" y="318"/>
                    </a:lnTo>
                    <a:lnTo>
                      <a:pt x="18" y="318"/>
                    </a:lnTo>
                    <a:lnTo>
                      <a:pt x="18" y="314"/>
                    </a:lnTo>
                    <a:lnTo>
                      <a:pt x="18" y="310"/>
                    </a:lnTo>
                    <a:lnTo>
                      <a:pt x="18" y="306"/>
                    </a:lnTo>
                    <a:lnTo>
                      <a:pt x="18" y="302"/>
                    </a:lnTo>
                    <a:lnTo>
                      <a:pt x="16" y="300"/>
                    </a:lnTo>
                    <a:lnTo>
                      <a:pt x="16" y="296"/>
                    </a:lnTo>
                    <a:lnTo>
                      <a:pt x="12" y="296"/>
                    </a:lnTo>
                    <a:lnTo>
                      <a:pt x="12" y="292"/>
                    </a:lnTo>
                    <a:lnTo>
                      <a:pt x="12" y="288"/>
                    </a:lnTo>
                    <a:lnTo>
                      <a:pt x="8" y="288"/>
                    </a:lnTo>
                    <a:lnTo>
                      <a:pt x="8" y="286"/>
                    </a:lnTo>
                    <a:lnTo>
                      <a:pt x="8" y="282"/>
                    </a:lnTo>
                    <a:lnTo>
                      <a:pt x="8" y="286"/>
                    </a:lnTo>
                    <a:lnTo>
                      <a:pt x="8" y="282"/>
                    </a:lnTo>
                    <a:lnTo>
                      <a:pt x="12" y="286"/>
                    </a:lnTo>
                    <a:lnTo>
                      <a:pt x="12" y="288"/>
                    </a:lnTo>
                    <a:lnTo>
                      <a:pt x="12" y="292"/>
                    </a:lnTo>
                    <a:lnTo>
                      <a:pt x="16" y="292"/>
                    </a:lnTo>
                    <a:lnTo>
                      <a:pt x="16" y="288"/>
                    </a:lnTo>
                    <a:lnTo>
                      <a:pt x="16" y="286"/>
                    </a:lnTo>
                    <a:lnTo>
                      <a:pt x="12" y="286"/>
                    </a:lnTo>
                    <a:lnTo>
                      <a:pt x="12" y="282"/>
                    </a:lnTo>
                    <a:lnTo>
                      <a:pt x="12" y="278"/>
                    </a:lnTo>
                    <a:lnTo>
                      <a:pt x="8" y="274"/>
                    </a:lnTo>
                    <a:lnTo>
                      <a:pt x="12" y="270"/>
                    </a:lnTo>
                    <a:lnTo>
                      <a:pt x="12" y="274"/>
                    </a:lnTo>
                    <a:lnTo>
                      <a:pt x="12" y="278"/>
                    </a:lnTo>
                    <a:lnTo>
                      <a:pt x="16" y="278"/>
                    </a:lnTo>
                    <a:lnTo>
                      <a:pt x="16" y="282"/>
                    </a:lnTo>
                    <a:lnTo>
                      <a:pt x="12" y="282"/>
                    </a:lnTo>
                    <a:lnTo>
                      <a:pt x="16" y="286"/>
                    </a:lnTo>
                    <a:lnTo>
                      <a:pt x="16" y="282"/>
                    </a:lnTo>
                    <a:lnTo>
                      <a:pt x="16" y="286"/>
                    </a:lnTo>
                    <a:lnTo>
                      <a:pt x="18" y="288"/>
                    </a:lnTo>
                    <a:lnTo>
                      <a:pt x="18" y="286"/>
                    </a:lnTo>
                    <a:lnTo>
                      <a:pt x="18" y="282"/>
                    </a:lnTo>
                    <a:lnTo>
                      <a:pt x="22" y="282"/>
                    </a:lnTo>
                    <a:lnTo>
                      <a:pt x="22" y="278"/>
                    </a:lnTo>
                    <a:lnTo>
                      <a:pt x="18" y="274"/>
                    </a:lnTo>
                    <a:lnTo>
                      <a:pt x="16" y="270"/>
                    </a:lnTo>
                    <a:lnTo>
                      <a:pt x="16" y="266"/>
                    </a:lnTo>
                    <a:lnTo>
                      <a:pt x="12" y="262"/>
                    </a:lnTo>
                    <a:lnTo>
                      <a:pt x="12" y="258"/>
                    </a:lnTo>
                    <a:lnTo>
                      <a:pt x="12" y="256"/>
                    </a:lnTo>
                    <a:lnTo>
                      <a:pt x="8" y="256"/>
                    </a:lnTo>
                    <a:lnTo>
                      <a:pt x="8" y="252"/>
                    </a:lnTo>
                    <a:lnTo>
                      <a:pt x="8" y="248"/>
                    </a:lnTo>
                    <a:lnTo>
                      <a:pt x="12" y="244"/>
                    </a:lnTo>
                    <a:lnTo>
                      <a:pt x="12" y="240"/>
                    </a:lnTo>
                    <a:lnTo>
                      <a:pt x="12" y="236"/>
                    </a:lnTo>
                    <a:lnTo>
                      <a:pt x="16" y="236"/>
                    </a:lnTo>
                    <a:lnTo>
                      <a:pt x="16" y="232"/>
                    </a:lnTo>
                    <a:lnTo>
                      <a:pt x="16" y="228"/>
                    </a:lnTo>
                    <a:lnTo>
                      <a:pt x="16" y="226"/>
                    </a:lnTo>
                    <a:lnTo>
                      <a:pt x="16" y="222"/>
                    </a:lnTo>
                    <a:lnTo>
                      <a:pt x="12" y="222"/>
                    </a:lnTo>
                    <a:lnTo>
                      <a:pt x="12" y="218"/>
                    </a:lnTo>
                    <a:lnTo>
                      <a:pt x="16" y="218"/>
                    </a:lnTo>
                    <a:lnTo>
                      <a:pt x="16" y="214"/>
                    </a:lnTo>
                    <a:lnTo>
                      <a:pt x="16" y="210"/>
                    </a:lnTo>
                    <a:lnTo>
                      <a:pt x="16" y="206"/>
                    </a:lnTo>
                    <a:lnTo>
                      <a:pt x="18" y="206"/>
                    </a:lnTo>
                    <a:lnTo>
                      <a:pt x="18" y="210"/>
                    </a:lnTo>
                    <a:lnTo>
                      <a:pt x="18" y="214"/>
                    </a:lnTo>
                    <a:lnTo>
                      <a:pt x="18" y="218"/>
                    </a:lnTo>
                    <a:lnTo>
                      <a:pt x="22" y="218"/>
                    </a:lnTo>
                    <a:lnTo>
                      <a:pt x="22" y="214"/>
                    </a:lnTo>
                    <a:lnTo>
                      <a:pt x="22" y="210"/>
                    </a:lnTo>
                    <a:lnTo>
                      <a:pt x="26" y="210"/>
                    </a:lnTo>
                    <a:lnTo>
                      <a:pt x="26" y="206"/>
                    </a:lnTo>
                    <a:lnTo>
                      <a:pt x="30" y="202"/>
                    </a:lnTo>
                    <a:lnTo>
                      <a:pt x="34" y="202"/>
                    </a:lnTo>
                    <a:lnTo>
                      <a:pt x="38" y="200"/>
                    </a:lnTo>
                    <a:lnTo>
                      <a:pt x="42" y="196"/>
                    </a:lnTo>
                    <a:lnTo>
                      <a:pt x="46" y="196"/>
                    </a:lnTo>
                    <a:lnTo>
                      <a:pt x="46" y="192"/>
                    </a:lnTo>
                    <a:lnTo>
                      <a:pt x="48" y="192"/>
                    </a:lnTo>
                    <a:lnTo>
                      <a:pt x="48" y="188"/>
                    </a:lnTo>
                    <a:lnTo>
                      <a:pt x="52" y="188"/>
                    </a:lnTo>
                    <a:lnTo>
                      <a:pt x="56" y="188"/>
                    </a:lnTo>
                    <a:lnTo>
                      <a:pt x="56" y="184"/>
                    </a:lnTo>
                    <a:lnTo>
                      <a:pt x="60" y="184"/>
                    </a:lnTo>
                    <a:lnTo>
                      <a:pt x="64" y="184"/>
                    </a:lnTo>
                    <a:lnTo>
                      <a:pt x="64" y="188"/>
                    </a:lnTo>
                    <a:lnTo>
                      <a:pt x="68" y="188"/>
                    </a:lnTo>
                    <a:lnTo>
                      <a:pt x="68" y="184"/>
                    </a:lnTo>
                    <a:lnTo>
                      <a:pt x="72" y="184"/>
                    </a:lnTo>
                    <a:lnTo>
                      <a:pt x="74" y="184"/>
                    </a:lnTo>
                    <a:lnTo>
                      <a:pt x="74" y="180"/>
                    </a:lnTo>
                    <a:lnTo>
                      <a:pt x="78" y="180"/>
                    </a:lnTo>
                    <a:lnTo>
                      <a:pt x="82" y="180"/>
                    </a:lnTo>
                    <a:lnTo>
                      <a:pt x="86" y="176"/>
                    </a:lnTo>
                    <a:lnTo>
                      <a:pt x="90" y="172"/>
                    </a:lnTo>
                    <a:lnTo>
                      <a:pt x="94" y="172"/>
                    </a:lnTo>
                    <a:lnTo>
                      <a:pt x="98" y="172"/>
                    </a:lnTo>
                    <a:lnTo>
                      <a:pt x="102" y="172"/>
                    </a:lnTo>
                    <a:lnTo>
                      <a:pt x="104" y="172"/>
                    </a:lnTo>
                    <a:lnTo>
                      <a:pt x="108" y="170"/>
                    </a:lnTo>
                    <a:lnTo>
                      <a:pt x="112" y="170"/>
                    </a:lnTo>
                    <a:lnTo>
                      <a:pt x="116" y="166"/>
                    </a:lnTo>
                    <a:lnTo>
                      <a:pt x="120" y="166"/>
                    </a:lnTo>
                    <a:lnTo>
                      <a:pt x="120" y="162"/>
                    </a:lnTo>
                    <a:lnTo>
                      <a:pt x="122" y="158"/>
                    </a:lnTo>
                    <a:lnTo>
                      <a:pt x="122" y="154"/>
                    </a:lnTo>
                    <a:lnTo>
                      <a:pt x="126" y="150"/>
                    </a:lnTo>
                    <a:lnTo>
                      <a:pt x="126" y="146"/>
                    </a:lnTo>
                    <a:lnTo>
                      <a:pt x="130" y="146"/>
                    </a:lnTo>
                    <a:lnTo>
                      <a:pt x="130" y="142"/>
                    </a:lnTo>
                    <a:lnTo>
                      <a:pt x="134" y="140"/>
                    </a:lnTo>
                    <a:lnTo>
                      <a:pt x="134" y="136"/>
                    </a:lnTo>
                    <a:lnTo>
                      <a:pt x="134" y="132"/>
                    </a:lnTo>
                    <a:lnTo>
                      <a:pt x="134" y="128"/>
                    </a:lnTo>
                    <a:lnTo>
                      <a:pt x="134" y="124"/>
                    </a:lnTo>
                    <a:lnTo>
                      <a:pt x="134" y="120"/>
                    </a:lnTo>
                    <a:lnTo>
                      <a:pt x="138" y="120"/>
                    </a:lnTo>
                    <a:lnTo>
                      <a:pt x="138" y="116"/>
                    </a:lnTo>
                    <a:lnTo>
                      <a:pt x="142" y="116"/>
                    </a:lnTo>
                    <a:lnTo>
                      <a:pt x="142" y="114"/>
                    </a:lnTo>
                    <a:lnTo>
                      <a:pt x="142" y="110"/>
                    </a:lnTo>
                    <a:lnTo>
                      <a:pt x="146" y="110"/>
                    </a:lnTo>
                    <a:lnTo>
                      <a:pt x="146" y="114"/>
                    </a:lnTo>
                    <a:lnTo>
                      <a:pt x="146" y="110"/>
                    </a:lnTo>
                    <a:lnTo>
                      <a:pt x="146" y="114"/>
                    </a:lnTo>
                    <a:lnTo>
                      <a:pt x="146" y="116"/>
                    </a:lnTo>
                    <a:lnTo>
                      <a:pt x="148" y="120"/>
                    </a:lnTo>
                    <a:lnTo>
                      <a:pt x="148" y="124"/>
                    </a:lnTo>
                    <a:lnTo>
                      <a:pt x="148" y="128"/>
                    </a:lnTo>
                    <a:lnTo>
                      <a:pt x="152" y="128"/>
                    </a:lnTo>
                    <a:lnTo>
                      <a:pt x="152" y="132"/>
                    </a:lnTo>
                    <a:lnTo>
                      <a:pt x="152" y="128"/>
                    </a:lnTo>
                    <a:lnTo>
                      <a:pt x="152" y="124"/>
                    </a:lnTo>
                    <a:lnTo>
                      <a:pt x="152" y="120"/>
                    </a:lnTo>
                    <a:lnTo>
                      <a:pt x="156" y="120"/>
                    </a:lnTo>
                    <a:lnTo>
                      <a:pt x="156" y="124"/>
                    </a:lnTo>
                    <a:lnTo>
                      <a:pt x="156" y="120"/>
                    </a:lnTo>
                    <a:lnTo>
                      <a:pt x="156" y="116"/>
                    </a:lnTo>
                    <a:lnTo>
                      <a:pt x="152" y="116"/>
                    </a:lnTo>
                    <a:lnTo>
                      <a:pt x="152" y="114"/>
                    </a:lnTo>
                    <a:lnTo>
                      <a:pt x="148" y="114"/>
                    </a:lnTo>
                    <a:lnTo>
                      <a:pt x="152" y="114"/>
                    </a:lnTo>
                    <a:lnTo>
                      <a:pt x="152" y="110"/>
                    </a:lnTo>
                    <a:lnTo>
                      <a:pt x="152" y="106"/>
                    </a:lnTo>
                    <a:lnTo>
                      <a:pt x="156" y="106"/>
                    </a:lnTo>
                    <a:lnTo>
                      <a:pt x="156" y="110"/>
                    </a:lnTo>
                    <a:lnTo>
                      <a:pt x="156" y="106"/>
                    </a:lnTo>
                    <a:lnTo>
                      <a:pt x="160" y="106"/>
                    </a:lnTo>
                    <a:lnTo>
                      <a:pt x="160" y="110"/>
                    </a:lnTo>
                    <a:lnTo>
                      <a:pt x="164" y="110"/>
                    </a:lnTo>
                    <a:lnTo>
                      <a:pt x="168" y="110"/>
                    </a:lnTo>
                    <a:lnTo>
                      <a:pt x="172" y="110"/>
                    </a:lnTo>
                    <a:lnTo>
                      <a:pt x="168" y="110"/>
                    </a:lnTo>
                    <a:lnTo>
                      <a:pt x="164" y="110"/>
                    </a:lnTo>
                    <a:lnTo>
                      <a:pt x="164" y="106"/>
                    </a:lnTo>
                    <a:lnTo>
                      <a:pt x="168" y="106"/>
                    </a:lnTo>
                    <a:lnTo>
                      <a:pt x="168" y="102"/>
                    </a:lnTo>
                    <a:lnTo>
                      <a:pt x="168" y="98"/>
                    </a:lnTo>
                    <a:lnTo>
                      <a:pt x="168" y="102"/>
                    </a:lnTo>
                    <a:lnTo>
                      <a:pt x="164" y="102"/>
                    </a:lnTo>
                    <a:lnTo>
                      <a:pt x="164" y="98"/>
                    </a:lnTo>
                    <a:lnTo>
                      <a:pt x="164" y="94"/>
                    </a:lnTo>
                    <a:lnTo>
                      <a:pt x="168" y="94"/>
                    </a:lnTo>
                    <a:lnTo>
                      <a:pt x="168" y="90"/>
                    </a:lnTo>
                    <a:lnTo>
                      <a:pt x="172" y="90"/>
                    </a:lnTo>
                    <a:lnTo>
                      <a:pt x="172" y="94"/>
                    </a:lnTo>
                    <a:lnTo>
                      <a:pt x="174" y="94"/>
                    </a:lnTo>
                    <a:lnTo>
                      <a:pt x="174" y="90"/>
                    </a:lnTo>
                    <a:lnTo>
                      <a:pt x="172" y="90"/>
                    </a:lnTo>
                    <a:lnTo>
                      <a:pt x="174" y="86"/>
                    </a:lnTo>
                    <a:lnTo>
                      <a:pt x="172" y="86"/>
                    </a:lnTo>
                    <a:lnTo>
                      <a:pt x="172" y="90"/>
                    </a:lnTo>
                    <a:lnTo>
                      <a:pt x="172" y="86"/>
                    </a:lnTo>
                    <a:lnTo>
                      <a:pt x="174" y="86"/>
                    </a:lnTo>
                    <a:lnTo>
                      <a:pt x="178" y="86"/>
                    </a:lnTo>
                    <a:lnTo>
                      <a:pt x="174" y="86"/>
                    </a:lnTo>
                    <a:lnTo>
                      <a:pt x="174" y="84"/>
                    </a:lnTo>
                    <a:lnTo>
                      <a:pt x="174" y="80"/>
                    </a:lnTo>
                    <a:lnTo>
                      <a:pt x="178" y="76"/>
                    </a:lnTo>
                    <a:lnTo>
                      <a:pt x="178" y="80"/>
                    </a:lnTo>
                    <a:lnTo>
                      <a:pt x="182" y="80"/>
                    </a:lnTo>
                    <a:lnTo>
                      <a:pt x="182" y="76"/>
                    </a:lnTo>
                    <a:lnTo>
                      <a:pt x="182" y="72"/>
                    </a:lnTo>
                    <a:lnTo>
                      <a:pt x="182" y="76"/>
                    </a:lnTo>
                    <a:lnTo>
                      <a:pt x="182" y="80"/>
                    </a:lnTo>
                    <a:lnTo>
                      <a:pt x="182" y="76"/>
                    </a:lnTo>
                    <a:lnTo>
                      <a:pt x="186" y="76"/>
                    </a:lnTo>
                    <a:lnTo>
                      <a:pt x="182" y="80"/>
                    </a:lnTo>
                    <a:lnTo>
                      <a:pt x="186" y="80"/>
                    </a:lnTo>
                    <a:lnTo>
                      <a:pt x="186" y="76"/>
                    </a:lnTo>
                    <a:lnTo>
                      <a:pt x="190" y="72"/>
                    </a:lnTo>
                    <a:lnTo>
                      <a:pt x="186" y="68"/>
                    </a:lnTo>
                    <a:lnTo>
                      <a:pt x="190" y="68"/>
                    </a:lnTo>
                    <a:lnTo>
                      <a:pt x="190" y="72"/>
                    </a:lnTo>
                    <a:lnTo>
                      <a:pt x="190" y="68"/>
                    </a:lnTo>
                    <a:lnTo>
                      <a:pt x="194" y="68"/>
                    </a:lnTo>
                    <a:lnTo>
                      <a:pt x="194" y="72"/>
                    </a:lnTo>
                    <a:lnTo>
                      <a:pt x="198" y="72"/>
                    </a:lnTo>
                    <a:lnTo>
                      <a:pt x="198" y="68"/>
                    </a:lnTo>
                    <a:lnTo>
                      <a:pt x="198" y="64"/>
                    </a:lnTo>
                    <a:lnTo>
                      <a:pt x="202" y="64"/>
                    </a:lnTo>
                    <a:lnTo>
                      <a:pt x="202" y="68"/>
                    </a:lnTo>
                    <a:lnTo>
                      <a:pt x="204" y="68"/>
                    </a:lnTo>
                    <a:lnTo>
                      <a:pt x="204" y="64"/>
                    </a:lnTo>
                    <a:lnTo>
                      <a:pt x="204" y="68"/>
                    </a:lnTo>
                    <a:lnTo>
                      <a:pt x="208" y="68"/>
                    </a:lnTo>
                    <a:lnTo>
                      <a:pt x="208" y="72"/>
                    </a:lnTo>
                    <a:lnTo>
                      <a:pt x="212" y="72"/>
                    </a:lnTo>
                    <a:lnTo>
                      <a:pt x="212" y="76"/>
                    </a:lnTo>
                    <a:lnTo>
                      <a:pt x="216" y="80"/>
                    </a:lnTo>
                    <a:lnTo>
                      <a:pt x="216" y="84"/>
                    </a:lnTo>
                    <a:lnTo>
                      <a:pt x="216" y="86"/>
                    </a:lnTo>
                    <a:lnTo>
                      <a:pt x="216" y="90"/>
                    </a:lnTo>
                    <a:lnTo>
                      <a:pt x="216" y="94"/>
                    </a:lnTo>
                    <a:lnTo>
                      <a:pt x="216" y="90"/>
                    </a:lnTo>
                    <a:lnTo>
                      <a:pt x="220" y="90"/>
                    </a:lnTo>
                    <a:lnTo>
                      <a:pt x="220" y="86"/>
                    </a:lnTo>
                    <a:lnTo>
                      <a:pt x="216" y="86"/>
                    </a:lnTo>
                    <a:lnTo>
                      <a:pt x="220" y="86"/>
                    </a:lnTo>
                    <a:lnTo>
                      <a:pt x="220" y="84"/>
                    </a:lnTo>
                    <a:lnTo>
                      <a:pt x="220" y="86"/>
                    </a:lnTo>
                    <a:lnTo>
                      <a:pt x="220" y="84"/>
                    </a:lnTo>
                    <a:lnTo>
                      <a:pt x="224" y="84"/>
                    </a:lnTo>
                    <a:lnTo>
                      <a:pt x="224" y="80"/>
                    </a:lnTo>
                    <a:lnTo>
                      <a:pt x="224" y="84"/>
                    </a:lnTo>
                    <a:lnTo>
                      <a:pt x="228" y="84"/>
                    </a:lnTo>
                    <a:lnTo>
                      <a:pt x="230" y="84"/>
                    </a:lnTo>
                    <a:lnTo>
                      <a:pt x="230" y="86"/>
                    </a:lnTo>
                    <a:lnTo>
                      <a:pt x="234" y="86"/>
                    </a:lnTo>
                    <a:lnTo>
                      <a:pt x="230" y="86"/>
                    </a:lnTo>
                    <a:lnTo>
                      <a:pt x="230" y="84"/>
                    </a:lnTo>
                    <a:lnTo>
                      <a:pt x="234" y="84"/>
                    </a:lnTo>
                    <a:lnTo>
                      <a:pt x="238" y="86"/>
                    </a:lnTo>
                    <a:lnTo>
                      <a:pt x="238" y="90"/>
                    </a:lnTo>
                    <a:lnTo>
                      <a:pt x="238" y="86"/>
                    </a:lnTo>
                    <a:lnTo>
                      <a:pt x="238" y="84"/>
                    </a:lnTo>
                    <a:lnTo>
                      <a:pt x="242" y="84"/>
                    </a:lnTo>
                    <a:lnTo>
                      <a:pt x="238" y="84"/>
                    </a:lnTo>
                    <a:lnTo>
                      <a:pt x="238" y="80"/>
                    </a:lnTo>
                    <a:lnTo>
                      <a:pt x="238" y="76"/>
                    </a:lnTo>
                    <a:lnTo>
                      <a:pt x="238" y="80"/>
                    </a:lnTo>
                    <a:lnTo>
                      <a:pt x="234" y="76"/>
                    </a:lnTo>
                    <a:lnTo>
                      <a:pt x="234" y="72"/>
                    </a:lnTo>
                    <a:lnTo>
                      <a:pt x="238" y="68"/>
                    </a:lnTo>
                    <a:lnTo>
                      <a:pt x="242" y="64"/>
                    </a:lnTo>
                    <a:lnTo>
                      <a:pt x="242" y="60"/>
                    </a:lnTo>
                    <a:lnTo>
                      <a:pt x="242" y="58"/>
                    </a:lnTo>
                    <a:lnTo>
                      <a:pt x="242" y="60"/>
                    </a:lnTo>
                    <a:lnTo>
                      <a:pt x="246" y="58"/>
                    </a:lnTo>
                    <a:lnTo>
                      <a:pt x="246" y="54"/>
                    </a:lnTo>
                    <a:lnTo>
                      <a:pt x="246" y="50"/>
                    </a:lnTo>
                    <a:lnTo>
                      <a:pt x="250" y="50"/>
                    </a:lnTo>
                    <a:lnTo>
                      <a:pt x="250" y="46"/>
                    </a:lnTo>
                    <a:lnTo>
                      <a:pt x="250" y="42"/>
                    </a:lnTo>
                    <a:lnTo>
                      <a:pt x="250" y="46"/>
                    </a:lnTo>
                    <a:lnTo>
                      <a:pt x="254" y="46"/>
                    </a:lnTo>
                    <a:lnTo>
                      <a:pt x="254" y="42"/>
                    </a:lnTo>
                    <a:lnTo>
                      <a:pt x="254" y="38"/>
                    </a:lnTo>
                    <a:lnTo>
                      <a:pt x="254" y="42"/>
                    </a:lnTo>
                    <a:lnTo>
                      <a:pt x="258" y="46"/>
                    </a:lnTo>
                    <a:lnTo>
                      <a:pt x="258" y="42"/>
                    </a:lnTo>
                    <a:lnTo>
                      <a:pt x="254" y="42"/>
                    </a:lnTo>
                    <a:lnTo>
                      <a:pt x="258" y="38"/>
                    </a:lnTo>
                    <a:lnTo>
                      <a:pt x="258" y="34"/>
                    </a:lnTo>
                    <a:lnTo>
                      <a:pt x="260" y="34"/>
                    </a:lnTo>
                    <a:lnTo>
                      <a:pt x="260" y="38"/>
                    </a:lnTo>
                    <a:lnTo>
                      <a:pt x="264" y="38"/>
                    </a:lnTo>
                    <a:lnTo>
                      <a:pt x="268" y="38"/>
                    </a:lnTo>
                    <a:lnTo>
                      <a:pt x="272" y="38"/>
                    </a:lnTo>
                    <a:lnTo>
                      <a:pt x="276" y="38"/>
                    </a:lnTo>
                    <a:lnTo>
                      <a:pt x="280" y="38"/>
                    </a:lnTo>
                    <a:lnTo>
                      <a:pt x="276" y="38"/>
                    </a:lnTo>
                    <a:lnTo>
                      <a:pt x="280" y="38"/>
                    </a:lnTo>
                    <a:lnTo>
                      <a:pt x="280" y="34"/>
                    </a:lnTo>
                    <a:lnTo>
                      <a:pt x="284" y="34"/>
                    </a:lnTo>
                    <a:lnTo>
                      <a:pt x="280" y="34"/>
                    </a:lnTo>
                    <a:lnTo>
                      <a:pt x="280" y="30"/>
                    </a:lnTo>
                    <a:lnTo>
                      <a:pt x="280" y="28"/>
                    </a:lnTo>
                    <a:lnTo>
                      <a:pt x="284" y="28"/>
                    </a:lnTo>
                    <a:lnTo>
                      <a:pt x="280" y="28"/>
                    </a:lnTo>
                    <a:lnTo>
                      <a:pt x="280" y="24"/>
                    </a:lnTo>
                    <a:lnTo>
                      <a:pt x="276" y="24"/>
                    </a:lnTo>
                    <a:lnTo>
                      <a:pt x="272" y="24"/>
                    </a:lnTo>
                    <a:lnTo>
                      <a:pt x="268" y="20"/>
                    </a:lnTo>
                    <a:lnTo>
                      <a:pt x="268" y="24"/>
                    </a:lnTo>
                    <a:lnTo>
                      <a:pt x="268" y="20"/>
                    </a:lnTo>
                    <a:lnTo>
                      <a:pt x="272" y="20"/>
                    </a:lnTo>
                    <a:lnTo>
                      <a:pt x="276" y="24"/>
                    </a:lnTo>
                    <a:lnTo>
                      <a:pt x="276" y="20"/>
                    </a:lnTo>
                    <a:lnTo>
                      <a:pt x="272" y="20"/>
                    </a:lnTo>
                    <a:lnTo>
                      <a:pt x="276" y="20"/>
                    </a:lnTo>
                    <a:lnTo>
                      <a:pt x="280" y="20"/>
                    </a:lnTo>
                    <a:lnTo>
                      <a:pt x="280" y="24"/>
                    </a:lnTo>
                    <a:lnTo>
                      <a:pt x="284" y="24"/>
                    </a:lnTo>
                    <a:lnTo>
                      <a:pt x="286" y="24"/>
                    </a:lnTo>
                    <a:lnTo>
                      <a:pt x="286" y="28"/>
                    </a:lnTo>
                    <a:lnTo>
                      <a:pt x="290" y="28"/>
                    </a:lnTo>
                    <a:lnTo>
                      <a:pt x="290" y="30"/>
                    </a:lnTo>
                    <a:lnTo>
                      <a:pt x="294" y="30"/>
                    </a:lnTo>
                    <a:lnTo>
                      <a:pt x="298" y="30"/>
                    </a:lnTo>
                    <a:lnTo>
                      <a:pt x="298" y="28"/>
                    </a:lnTo>
                    <a:lnTo>
                      <a:pt x="298" y="30"/>
                    </a:lnTo>
                    <a:lnTo>
                      <a:pt x="302" y="30"/>
                    </a:lnTo>
                    <a:lnTo>
                      <a:pt x="302" y="34"/>
                    </a:lnTo>
                    <a:lnTo>
                      <a:pt x="306" y="34"/>
                    </a:lnTo>
                    <a:lnTo>
                      <a:pt x="310" y="34"/>
                    </a:lnTo>
                    <a:lnTo>
                      <a:pt x="314" y="34"/>
                    </a:lnTo>
                    <a:lnTo>
                      <a:pt x="314" y="38"/>
                    </a:lnTo>
                    <a:lnTo>
                      <a:pt x="316" y="38"/>
                    </a:lnTo>
                    <a:lnTo>
                      <a:pt x="316" y="34"/>
                    </a:lnTo>
                    <a:lnTo>
                      <a:pt x="320" y="34"/>
                    </a:lnTo>
                    <a:lnTo>
                      <a:pt x="324" y="34"/>
                    </a:lnTo>
                    <a:lnTo>
                      <a:pt x="320" y="34"/>
                    </a:lnTo>
                    <a:lnTo>
                      <a:pt x="324" y="30"/>
                    </a:lnTo>
                    <a:lnTo>
                      <a:pt x="328" y="30"/>
                    </a:lnTo>
                    <a:lnTo>
                      <a:pt x="324" y="34"/>
                    </a:lnTo>
                    <a:lnTo>
                      <a:pt x="324" y="38"/>
                    </a:lnTo>
                    <a:lnTo>
                      <a:pt x="328" y="34"/>
                    </a:lnTo>
                    <a:lnTo>
                      <a:pt x="328" y="38"/>
                    </a:lnTo>
                    <a:lnTo>
                      <a:pt x="328" y="42"/>
                    </a:lnTo>
                    <a:lnTo>
                      <a:pt x="332" y="42"/>
                    </a:lnTo>
                    <a:lnTo>
                      <a:pt x="332" y="38"/>
                    </a:lnTo>
                    <a:lnTo>
                      <a:pt x="332" y="34"/>
                    </a:lnTo>
                    <a:lnTo>
                      <a:pt x="336" y="30"/>
                    </a:lnTo>
                    <a:lnTo>
                      <a:pt x="336" y="34"/>
                    </a:lnTo>
                    <a:lnTo>
                      <a:pt x="336" y="38"/>
                    </a:lnTo>
                    <a:lnTo>
                      <a:pt x="340" y="38"/>
                    </a:lnTo>
                    <a:lnTo>
                      <a:pt x="340" y="34"/>
                    </a:lnTo>
                    <a:lnTo>
                      <a:pt x="340" y="38"/>
                    </a:lnTo>
                    <a:lnTo>
                      <a:pt x="342" y="38"/>
                    </a:lnTo>
                    <a:lnTo>
                      <a:pt x="340" y="42"/>
                    </a:lnTo>
                    <a:lnTo>
                      <a:pt x="340" y="46"/>
                    </a:lnTo>
                    <a:lnTo>
                      <a:pt x="336" y="46"/>
                    </a:lnTo>
                    <a:lnTo>
                      <a:pt x="336" y="50"/>
                    </a:lnTo>
                    <a:lnTo>
                      <a:pt x="336" y="54"/>
                    </a:lnTo>
                    <a:lnTo>
                      <a:pt x="332" y="54"/>
                    </a:lnTo>
                    <a:lnTo>
                      <a:pt x="328" y="54"/>
                    </a:lnTo>
                    <a:lnTo>
                      <a:pt x="328" y="58"/>
                    </a:lnTo>
                    <a:lnTo>
                      <a:pt x="328" y="60"/>
                    </a:lnTo>
                    <a:lnTo>
                      <a:pt x="328" y="64"/>
                    </a:lnTo>
                    <a:lnTo>
                      <a:pt x="328" y="68"/>
                    </a:lnTo>
                    <a:lnTo>
                      <a:pt x="328" y="72"/>
                    </a:lnTo>
                    <a:lnTo>
                      <a:pt x="324" y="72"/>
                    </a:lnTo>
                    <a:lnTo>
                      <a:pt x="324" y="76"/>
                    </a:lnTo>
                    <a:lnTo>
                      <a:pt x="320" y="76"/>
                    </a:lnTo>
                    <a:lnTo>
                      <a:pt x="320" y="80"/>
                    </a:lnTo>
                    <a:lnTo>
                      <a:pt x="320" y="84"/>
                    </a:lnTo>
                    <a:lnTo>
                      <a:pt x="320" y="86"/>
                    </a:lnTo>
                    <a:lnTo>
                      <a:pt x="324" y="86"/>
                    </a:lnTo>
                    <a:lnTo>
                      <a:pt x="328" y="86"/>
                    </a:lnTo>
                    <a:lnTo>
                      <a:pt x="328" y="90"/>
                    </a:lnTo>
                    <a:lnTo>
                      <a:pt x="332" y="90"/>
                    </a:lnTo>
                    <a:lnTo>
                      <a:pt x="332" y="94"/>
                    </a:lnTo>
                    <a:lnTo>
                      <a:pt x="336" y="98"/>
                    </a:lnTo>
                    <a:lnTo>
                      <a:pt x="340" y="98"/>
                    </a:lnTo>
                    <a:lnTo>
                      <a:pt x="340" y="102"/>
                    </a:lnTo>
                    <a:lnTo>
                      <a:pt x="342" y="102"/>
                    </a:lnTo>
                    <a:lnTo>
                      <a:pt x="346" y="106"/>
                    </a:lnTo>
                    <a:lnTo>
                      <a:pt x="350" y="106"/>
                    </a:lnTo>
                    <a:lnTo>
                      <a:pt x="354" y="106"/>
                    </a:lnTo>
                    <a:lnTo>
                      <a:pt x="354" y="110"/>
                    </a:lnTo>
                    <a:lnTo>
                      <a:pt x="354" y="114"/>
                    </a:lnTo>
                    <a:lnTo>
                      <a:pt x="358" y="114"/>
                    </a:lnTo>
                    <a:lnTo>
                      <a:pt x="358" y="116"/>
                    </a:lnTo>
                    <a:lnTo>
                      <a:pt x="362" y="116"/>
                    </a:lnTo>
                    <a:lnTo>
                      <a:pt x="366" y="116"/>
                    </a:lnTo>
                    <a:lnTo>
                      <a:pt x="370" y="116"/>
                    </a:lnTo>
                    <a:lnTo>
                      <a:pt x="372" y="116"/>
                    </a:lnTo>
                    <a:lnTo>
                      <a:pt x="372" y="120"/>
                    </a:lnTo>
                    <a:lnTo>
                      <a:pt x="372" y="124"/>
                    </a:lnTo>
                    <a:lnTo>
                      <a:pt x="372" y="128"/>
                    </a:lnTo>
                    <a:lnTo>
                      <a:pt x="376" y="128"/>
                    </a:lnTo>
                    <a:lnTo>
                      <a:pt x="380" y="128"/>
                    </a:lnTo>
                    <a:lnTo>
                      <a:pt x="380" y="132"/>
                    </a:lnTo>
                    <a:lnTo>
                      <a:pt x="384" y="132"/>
                    </a:lnTo>
                    <a:lnTo>
                      <a:pt x="388" y="132"/>
                    </a:lnTo>
                    <a:lnTo>
                      <a:pt x="392" y="132"/>
                    </a:lnTo>
                    <a:lnTo>
                      <a:pt x="396" y="132"/>
                    </a:lnTo>
                    <a:lnTo>
                      <a:pt x="396" y="128"/>
                    </a:lnTo>
                    <a:lnTo>
                      <a:pt x="400" y="128"/>
                    </a:lnTo>
                    <a:lnTo>
                      <a:pt x="400" y="124"/>
                    </a:lnTo>
                    <a:lnTo>
                      <a:pt x="400" y="120"/>
                    </a:lnTo>
                    <a:lnTo>
                      <a:pt x="400" y="116"/>
                    </a:lnTo>
                    <a:lnTo>
                      <a:pt x="402" y="116"/>
                    </a:lnTo>
                    <a:lnTo>
                      <a:pt x="402" y="114"/>
                    </a:lnTo>
                    <a:lnTo>
                      <a:pt x="402" y="110"/>
                    </a:lnTo>
                    <a:lnTo>
                      <a:pt x="402" y="106"/>
                    </a:lnTo>
                    <a:lnTo>
                      <a:pt x="406" y="106"/>
                    </a:lnTo>
                    <a:lnTo>
                      <a:pt x="406" y="102"/>
                    </a:lnTo>
                    <a:lnTo>
                      <a:pt x="406" y="98"/>
                    </a:lnTo>
                    <a:lnTo>
                      <a:pt x="406" y="94"/>
                    </a:lnTo>
                    <a:lnTo>
                      <a:pt x="406" y="90"/>
                    </a:lnTo>
                    <a:lnTo>
                      <a:pt x="406" y="86"/>
                    </a:lnTo>
                    <a:lnTo>
                      <a:pt x="410" y="86"/>
                    </a:lnTo>
                    <a:lnTo>
                      <a:pt x="406" y="84"/>
                    </a:lnTo>
                    <a:lnTo>
                      <a:pt x="406" y="76"/>
                    </a:lnTo>
                    <a:lnTo>
                      <a:pt x="406" y="72"/>
                    </a:lnTo>
                    <a:lnTo>
                      <a:pt x="406" y="68"/>
                    </a:lnTo>
                    <a:lnTo>
                      <a:pt x="406" y="64"/>
                    </a:lnTo>
                    <a:lnTo>
                      <a:pt x="406" y="60"/>
                    </a:lnTo>
                    <a:lnTo>
                      <a:pt x="406" y="58"/>
                    </a:lnTo>
                    <a:lnTo>
                      <a:pt x="410" y="58"/>
                    </a:lnTo>
                    <a:lnTo>
                      <a:pt x="410" y="54"/>
                    </a:lnTo>
                    <a:lnTo>
                      <a:pt x="406" y="54"/>
                    </a:lnTo>
                    <a:lnTo>
                      <a:pt x="406" y="50"/>
                    </a:lnTo>
                    <a:lnTo>
                      <a:pt x="410" y="50"/>
                    </a:lnTo>
                    <a:lnTo>
                      <a:pt x="410" y="46"/>
                    </a:lnTo>
                    <a:lnTo>
                      <a:pt x="410" y="50"/>
                    </a:lnTo>
                    <a:lnTo>
                      <a:pt x="414" y="50"/>
                    </a:lnTo>
                    <a:lnTo>
                      <a:pt x="410" y="46"/>
                    </a:lnTo>
                    <a:lnTo>
                      <a:pt x="410" y="42"/>
                    </a:lnTo>
                    <a:lnTo>
                      <a:pt x="406" y="42"/>
                    </a:lnTo>
                    <a:lnTo>
                      <a:pt x="410" y="42"/>
                    </a:lnTo>
                    <a:lnTo>
                      <a:pt x="410" y="38"/>
                    </a:lnTo>
                    <a:lnTo>
                      <a:pt x="410" y="34"/>
                    </a:lnTo>
                    <a:lnTo>
                      <a:pt x="414" y="34"/>
                    </a:lnTo>
                    <a:lnTo>
                      <a:pt x="414" y="30"/>
                    </a:lnTo>
                    <a:lnTo>
                      <a:pt x="414" y="28"/>
                    </a:lnTo>
                    <a:lnTo>
                      <a:pt x="414" y="24"/>
                    </a:lnTo>
                    <a:lnTo>
                      <a:pt x="414" y="20"/>
                    </a:lnTo>
                    <a:lnTo>
                      <a:pt x="414" y="16"/>
                    </a:lnTo>
                    <a:lnTo>
                      <a:pt x="418" y="16"/>
                    </a:lnTo>
                    <a:lnTo>
                      <a:pt x="418" y="12"/>
                    </a:lnTo>
                    <a:lnTo>
                      <a:pt x="422" y="12"/>
                    </a:lnTo>
                    <a:lnTo>
                      <a:pt x="422" y="16"/>
                    </a:lnTo>
                    <a:lnTo>
                      <a:pt x="422" y="12"/>
                    </a:lnTo>
                    <a:lnTo>
                      <a:pt x="426" y="16"/>
                    </a:lnTo>
                    <a:lnTo>
                      <a:pt x="426" y="20"/>
                    </a:lnTo>
                    <a:lnTo>
                      <a:pt x="426" y="24"/>
                    </a:lnTo>
                    <a:lnTo>
                      <a:pt x="426" y="28"/>
                    </a:lnTo>
                    <a:lnTo>
                      <a:pt x="426" y="30"/>
                    </a:lnTo>
                    <a:lnTo>
                      <a:pt x="428" y="30"/>
                    </a:lnTo>
                    <a:lnTo>
                      <a:pt x="428" y="34"/>
                    </a:lnTo>
                    <a:lnTo>
                      <a:pt x="428" y="38"/>
                    </a:lnTo>
                    <a:lnTo>
                      <a:pt x="432" y="38"/>
                    </a:lnTo>
                    <a:lnTo>
                      <a:pt x="432" y="42"/>
                    </a:lnTo>
                    <a:lnTo>
                      <a:pt x="432" y="46"/>
                    </a:lnTo>
                    <a:lnTo>
                      <a:pt x="432" y="50"/>
                    </a:lnTo>
                    <a:lnTo>
                      <a:pt x="436" y="50"/>
                    </a:lnTo>
                    <a:lnTo>
                      <a:pt x="436" y="54"/>
                    </a:lnTo>
                    <a:lnTo>
                      <a:pt x="436" y="58"/>
                    </a:lnTo>
                    <a:lnTo>
                      <a:pt x="436" y="60"/>
                    </a:lnTo>
                    <a:lnTo>
                      <a:pt x="436" y="64"/>
                    </a:lnTo>
                    <a:lnTo>
                      <a:pt x="436" y="68"/>
                    </a:lnTo>
                    <a:lnTo>
                      <a:pt x="436" y="72"/>
                    </a:lnTo>
                    <a:lnTo>
                      <a:pt x="440" y="76"/>
                    </a:lnTo>
                    <a:lnTo>
                      <a:pt x="444" y="76"/>
                    </a:lnTo>
                    <a:lnTo>
                      <a:pt x="448" y="72"/>
                    </a:lnTo>
                    <a:lnTo>
                      <a:pt x="452" y="72"/>
                    </a:lnTo>
                    <a:lnTo>
                      <a:pt x="452" y="76"/>
                    </a:lnTo>
                    <a:lnTo>
                      <a:pt x="452" y="80"/>
                    </a:lnTo>
                    <a:lnTo>
                      <a:pt x="454" y="80"/>
                    </a:lnTo>
                    <a:lnTo>
                      <a:pt x="454" y="84"/>
                    </a:lnTo>
                    <a:lnTo>
                      <a:pt x="458" y="84"/>
                    </a:lnTo>
                    <a:lnTo>
                      <a:pt x="458" y="86"/>
                    </a:lnTo>
                    <a:lnTo>
                      <a:pt x="458" y="90"/>
                    </a:lnTo>
                    <a:lnTo>
                      <a:pt x="458" y="94"/>
                    </a:lnTo>
                    <a:lnTo>
                      <a:pt x="462" y="98"/>
                    </a:lnTo>
                    <a:lnTo>
                      <a:pt x="462" y="102"/>
                    </a:lnTo>
                    <a:lnTo>
                      <a:pt x="462" y="106"/>
                    </a:lnTo>
                    <a:lnTo>
                      <a:pt x="462" y="110"/>
                    </a:lnTo>
                    <a:lnTo>
                      <a:pt x="462" y="114"/>
                    </a:lnTo>
                    <a:lnTo>
                      <a:pt x="466" y="116"/>
                    </a:lnTo>
                    <a:lnTo>
                      <a:pt x="466" y="120"/>
                    </a:lnTo>
                    <a:lnTo>
                      <a:pt x="466" y="116"/>
                    </a:lnTo>
                    <a:lnTo>
                      <a:pt x="470" y="116"/>
                    </a:lnTo>
                    <a:lnTo>
                      <a:pt x="470" y="120"/>
                    </a:lnTo>
                    <a:lnTo>
                      <a:pt x="470" y="124"/>
                    </a:lnTo>
                    <a:lnTo>
                      <a:pt x="470" y="128"/>
                    </a:lnTo>
                    <a:lnTo>
                      <a:pt x="470" y="132"/>
                    </a:lnTo>
                    <a:lnTo>
                      <a:pt x="470" y="136"/>
                    </a:lnTo>
                    <a:lnTo>
                      <a:pt x="470" y="140"/>
                    </a:lnTo>
                    <a:lnTo>
                      <a:pt x="470" y="142"/>
                    </a:lnTo>
                    <a:lnTo>
                      <a:pt x="472" y="146"/>
                    </a:lnTo>
                    <a:lnTo>
                      <a:pt x="472" y="150"/>
                    </a:lnTo>
                    <a:lnTo>
                      <a:pt x="472" y="154"/>
                    </a:lnTo>
                    <a:lnTo>
                      <a:pt x="476" y="154"/>
                    </a:lnTo>
                    <a:lnTo>
                      <a:pt x="476" y="158"/>
                    </a:lnTo>
                    <a:lnTo>
                      <a:pt x="480" y="158"/>
                    </a:lnTo>
                    <a:lnTo>
                      <a:pt x="480" y="162"/>
                    </a:lnTo>
                    <a:lnTo>
                      <a:pt x="484" y="162"/>
                    </a:lnTo>
                    <a:lnTo>
                      <a:pt x="488" y="162"/>
                    </a:lnTo>
                    <a:lnTo>
                      <a:pt x="492" y="162"/>
                    </a:lnTo>
                    <a:lnTo>
                      <a:pt x="488" y="162"/>
                    </a:lnTo>
                    <a:lnTo>
                      <a:pt x="492" y="162"/>
                    </a:lnTo>
                    <a:lnTo>
                      <a:pt x="492" y="166"/>
                    </a:lnTo>
                    <a:lnTo>
                      <a:pt x="492" y="170"/>
                    </a:lnTo>
                    <a:lnTo>
                      <a:pt x="496" y="170"/>
                    </a:lnTo>
                    <a:lnTo>
                      <a:pt x="496" y="172"/>
                    </a:lnTo>
                    <a:lnTo>
                      <a:pt x="498" y="172"/>
                    </a:lnTo>
                    <a:lnTo>
                      <a:pt x="502" y="172"/>
                    </a:lnTo>
                    <a:lnTo>
                      <a:pt x="502" y="176"/>
                    </a:lnTo>
                    <a:lnTo>
                      <a:pt x="502" y="172"/>
                    </a:lnTo>
                    <a:lnTo>
                      <a:pt x="506" y="172"/>
                    </a:lnTo>
                    <a:lnTo>
                      <a:pt x="506" y="176"/>
                    </a:lnTo>
                    <a:lnTo>
                      <a:pt x="510" y="176"/>
                    </a:lnTo>
                    <a:lnTo>
                      <a:pt x="510" y="180"/>
                    </a:lnTo>
                    <a:lnTo>
                      <a:pt x="510" y="184"/>
                    </a:lnTo>
                    <a:lnTo>
                      <a:pt x="510" y="180"/>
                    </a:lnTo>
                    <a:lnTo>
                      <a:pt x="506" y="180"/>
                    </a:lnTo>
                    <a:lnTo>
                      <a:pt x="506" y="184"/>
                    </a:lnTo>
                    <a:lnTo>
                      <a:pt x="510" y="188"/>
                    </a:lnTo>
                    <a:lnTo>
                      <a:pt x="514" y="188"/>
                    </a:lnTo>
                    <a:lnTo>
                      <a:pt x="514" y="192"/>
                    </a:lnTo>
                    <a:lnTo>
                      <a:pt x="514" y="196"/>
                    </a:lnTo>
                    <a:lnTo>
                      <a:pt x="518" y="196"/>
                    </a:lnTo>
                    <a:lnTo>
                      <a:pt x="518" y="200"/>
                    </a:lnTo>
                    <a:lnTo>
                      <a:pt x="518" y="202"/>
                    </a:lnTo>
                    <a:lnTo>
                      <a:pt x="518" y="206"/>
                    </a:lnTo>
                    <a:lnTo>
                      <a:pt x="518" y="210"/>
                    </a:lnTo>
                    <a:lnTo>
                      <a:pt x="522" y="214"/>
                    </a:lnTo>
                    <a:lnTo>
                      <a:pt x="522" y="218"/>
                    </a:lnTo>
                    <a:lnTo>
                      <a:pt x="526" y="214"/>
                    </a:lnTo>
                    <a:lnTo>
                      <a:pt x="526" y="218"/>
                    </a:lnTo>
                    <a:lnTo>
                      <a:pt x="526" y="222"/>
                    </a:lnTo>
                    <a:lnTo>
                      <a:pt x="526" y="218"/>
                    </a:lnTo>
                    <a:lnTo>
                      <a:pt x="526" y="214"/>
                    </a:lnTo>
                    <a:lnTo>
                      <a:pt x="526" y="210"/>
                    </a:lnTo>
                    <a:lnTo>
                      <a:pt x="528" y="210"/>
                    </a:lnTo>
                    <a:lnTo>
                      <a:pt x="528" y="214"/>
                    </a:lnTo>
                    <a:lnTo>
                      <a:pt x="528" y="218"/>
                    </a:lnTo>
                    <a:lnTo>
                      <a:pt x="532" y="218"/>
                    </a:lnTo>
                    <a:lnTo>
                      <a:pt x="532" y="214"/>
                    </a:lnTo>
                    <a:lnTo>
                      <a:pt x="536" y="214"/>
                    </a:lnTo>
                    <a:lnTo>
                      <a:pt x="536" y="218"/>
                    </a:lnTo>
                    <a:lnTo>
                      <a:pt x="536" y="222"/>
                    </a:lnTo>
                    <a:lnTo>
                      <a:pt x="536" y="226"/>
                    </a:lnTo>
                    <a:lnTo>
                      <a:pt x="536" y="228"/>
                    </a:lnTo>
                    <a:lnTo>
                      <a:pt x="536" y="232"/>
                    </a:lnTo>
                    <a:lnTo>
                      <a:pt x="540" y="236"/>
                    </a:lnTo>
                    <a:lnTo>
                      <a:pt x="544" y="240"/>
                    </a:lnTo>
                    <a:lnTo>
                      <a:pt x="548" y="244"/>
                    </a:lnTo>
                    <a:lnTo>
                      <a:pt x="548" y="244"/>
                    </a:lnTo>
                    <a:lnTo>
                      <a:pt x="548" y="244"/>
                    </a:lnTo>
                    <a:close/>
                    <a:moveTo>
                      <a:pt x="168" y="94"/>
                    </a:moveTo>
                    <a:lnTo>
                      <a:pt x="164" y="90"/>
                    </a:lnTo>
                    <a:lnTo>
                      <a:pt x="168" y="90"/>
                    </a:lnTo>
                    <a:lnTo>
                      <a:pt x="168" y="94"/>
                    </a:lnTo>
                    <a:lnTo>
                      <a:pt x="168" y="94"/>
                    </a:lnTo>
                    <a:lnTo>
                      <a:pt x="168" y="94"/>
                    </a:lnTo>
                    <a:close/>
                    <a:moveTo>
                      <a:pt x="570" y="278"/>
                    </a:moveTo>
                    <a:lnTo>
                      <a:pt x="570" y="274"/>
                    </a:lnTo>
                    <a:lnTo>
                      <a:pt x="566" y="274"/>
                    </a:lnTo>
                    <a:lnTo>
                      <a:pt x="570" y="270"/>
                    </a:lnTo>
                    <a:lnTo>
                      <a:pt x="570" y="266"/>
                    </a:lnTo>
                    <a:lnTo>
                      <a:pt x="570" y="262"/>
                    </a:lnTo>
                    <a:lnTo>
                      <a:pt x="574" y="262"/>
                    </a:lnTo>
                    <a:lnTo>
                      <a:pt x="574" y="258"/>
                    </a:lnTo>
                    <a:lnTo>
                      <a:pt x="570" y="258"/>
                    </a:lnTo>
                    <a:lnTo>
                      <a:pt x="574" y="258"/>
                    </a:lnTo>
                    <a:lnTo>
                      <a:pt x="574" y="256"/>
                    </a:lnTo>
                    <a:lnTo>
                      <a:pt x="574" y="258"/>
                    </a:lnTo>
                    <a:lnTo>
                      <a:pt x="574" y="262"/>
                    </a:lnTo>
                    <a:lnTo>
                      <a:pt x="574" y="266"/>
                    </a:lnTo>
                    <a:lnTo>
                      <a:pt x="570" y="270"/>
                    </a:lnTo>
                    <a:lnTo>
                      <a:pt x="570" y="274"/>
                    </a:lnTo>
                    <a:lnTo>
                      <a:pt x="570" y="278"/>
                    </a:lnTo>
                    <a:lnTo>
                      <a:pt x="570" y="278"/>
                    </a:lnTo>
                    <a:lnTo>
                      <a:pt x="570" y="278"/>
                    </a:lnTo>
                    <a:close/>
                    <a:moveTo>
                      <a:pt x="498" y="546"/>
                    </a:moveTo>
                    <a:lnTo>
                      <a:pt x="498" y="542"/>
                    </a:lnTo>
                    <a:lnTo>
                      <a:pt x="496" y="538"/>
                    </a:lnTo>
                    <a:lnTo>
                      <a:pt x="496" y="534"/>
                    </a:lnTo>
                    <a:lnTo>
                      <a:pt x="498" y="534"/>
                    </a:lnTo>
                    <a:lnTo>
                      <a:pt x="498" y="538"/>
                    </a:lnTo>
                    <a:lnTo>
                      <a:pt x="502" y="538"/>
                    </a:lnTo>
                    <a:lnTo>
                      <a:pt x="502" y="542"/>
                    </a:lnTo>
                    <a:lnTo>
                      <a:pt x="502" y="546"/>
                    </a:lnTo>
                    <a:lnTo>
                      <a:pt x="498" y="546"/>
                    </a:lnTo>
                    <a:lnTo>
                      <a:pt x="498" y="546"/>
                    </a:lnTo>
                    <a:lnTo>
                      <a:pt x="498" y="546"/>
                    </a:lnTo>
                    <a:close/>
                    <a:moveTo>
                      <a:pt x="498" y="594"/>
                    </a:moveTo>
                    <a:lnTo>
                      <a:pt x="498" y="590"/>
                    </a:lnTo>
                    <a:lnTo>
                      <a:pt x="498" y="594"/>
                    </a:lnTo>
                    <a:lnTo>
                      <a:pt x="498" y="594"/>
                    </a:lnTo>
                    <a:lnTo>
                      <a:pt x="498" y="594"/>
                    </a:lnTo>
                    <a:close/>
                    <a:moveTo>
                      <a:pt x="376" y="124"/>
                    </a:moveTo>
                    <a:lnTo>
                      <a:pt x="376" y="120"/>
                    </a:lnTo>
                    <a:lnTo>
                      <a:pt x="380" y="120"/>
                    </a:lnTo>
                    <a:lnTo>
                      <a:pt x="376" y="120"/>
                    </a:lnTo>
                    <a:lnTo>
                      <a:pt x="376" y="124"/>
                    </a:lnTo>
                    <a:lnTo>
                      <a:pt x="376" y="124"/>
                    </a:lnTo>
                    <a:lnTo>
                      <a:pt x="376" y="124"/>
                    </a:lnTo>
                    <a:close/>
                    <a:moveTo>
                      <a:pt x="472" y="146"/>
                    </a:moveTo>
                    <a:lnTo>
                      <a:pt x="472" y="142"/>
                    </a:lnTo>
                    <a:lnTo>
                      <a:pt x="470" y="142"/>
                    </a:lnTo>
                    <a:lnTo>
                      <a:pt x="472" y="142"/>
                    </a:lnTo>
                    <a:lnTo>
                      <a:pt x="472" y="146"/>
                    </a:lnTo>
                    <a:lnTo>
                      <a:pt x="472" y="146"/>
                    </a:lnTo>
                    <a:lnTo>
                      <a:pt x="472" y="146"/>
                    </a:lnTo>
                    <a:close/>
                    <a:moveTo>
                      <a:pt x="38" y="188"/>
                    </a:moveTo>
                    <a:lnTo>
                      <a:pt x="38" y="184"/>
                    </a:lnTo>
                    <a:lnTo>
                      <a:pt x="38" y="188"/>
                    </a:lnTo>
                    <a:lnTo>
                      <a:pt x="38" y="188"/>
                    </a:lnTo>
                    <a:lnTo>
                      <a:pt x="38" y="188"/>
                    </a:lnTo>
                    <a:close/>
                    <a:moveTo>
                      <a:pt x="652" y="840"/>
                    </a:moveTo>
                    <a:lnTo>
                      <a:pt x="652" y="836"/>
                    </a:lnTo>
                    <a:lnTo>
                      <a:pt x="652" y="840"/>
                    </a:lnTo>
                    <a:lnTo>
                      <a:pt x="652" y="840"/>
                    </a:lnTo>
                    <a:lnTo>
                      <a:pt x="652" y="840"/>
                    </a:lnTo>
                    <a:close/>
                    <a:moveTo>
                      <a:pt x="418" y="4"/>
                    </a:moveTo>
                    <a:lnTo>
                      <a:pt x="418" y="0"/>
                    </a:lnTo>
                    <a:lnTo>
                      <a:pt x="418" y="4"/>
                    </a:lnTo>
                    <a:lnTo>
                      <a:pt x="418" y="4"/>
                    </a:lnTo>
                    <a:lnTo>
                      <a:pt x="418" y="4"/>
                    </a:lnTo>
                    <a:close/>
                    <a:moveTo>
                      <a:pt x="418" y="12"/>
                    </a:moveTo>
                    <a:lnTo>
                      <a:pt x="414" y="12"/>
                    </a:lnTo>
                    <a:lnTo>
                      <a:pt x="414" y="8"/>
                    </a:lnTo>
                    <a:lnTo>
                      <a:pt x="418" y="8"/>
                    </a:lnTo>
                    <a:lnTo>
                      <a:pt x="418" y="12"/>
                    </a:lnTo>
                    <a:lnTo>
                      <a:pt x="418" y="12"/>
                    </a:lnTo>
                    <a:lnTo>
                      <a:pt x="418" y="12"/>
                    </a:lnTo>
                    <a:close/>
                    <a:moveTo>
                      <a:pt x="336" y="24"/>
                    </a:moveTo>
                    <a:lnTo>
                      <a:pt x="340" y="20"/>
                    </a:lnTo>
                    <a:lnTo>
                      <a:pt x="340" y="16"/>
                    </a:lnTo>
                    <a:lnTo>
                      <a:pt x="340" y="20"/>
                    </a:lnTo>
                    <a:lnTo>
                      <a:pt x="336" y="24"/>
                    </a:lnTo>
                    <a:lnTo>
                      <a:pt x="336" y="24"/>
                    </a:lnTo>
                    <a:lnTo>
                      <a:pt x="336" y="24"/>
                    </a:lnTo>
                    <a:close/>
                    <a:moveTo>
                      <a:pt x="280" y="24"/>
                    </a:moveTo>
                    <a:lnTo>
                      <a:pt x="280" y="20"/>
                    </a:lnTo>
                    <a:lnTo>
                      <a:pt x="280" y="16"/>
                    </a:lnTo>
                    <a:lnTo>
                      <a:pt x="280" y="20"/>
                    </a:lnTo>
                    <a:lnTo>
                      <a:pt x="280" y="24"/>
                    </a:lnTo>
                    <a:lnTo>
                      <a:pt x="280" y="24"/>
                    </a:lnTo>
                    <a:lnTo>
                      <a:pt x="280" y="24"/>
                    </a:lnTo>
                    <a:close/>
                    <a:moveTo>
                      <a:pt x="258" y="30"/>
                    </a:moveTo>
                    <a:lnTo>
                      <a:pt x="254" y="30"/>
                    </a:lnTo>
                    <a:lnTo>
                      <a:pt x="250" y="28"/>
                    </a:lnTo>
                    <a:lnTo>
                      <a:pt x="250" y="24"/>
                    </a:lnTo>
                    <a:lnTo>
                      <a:pt x="250" y="20"/>
                    </a:lnTo>
                    <a:lnTo>
                      <a:pt x="254" y="24"/>
                    </a:lnTo>
                    <a:lnTo>
                      <a:pt x="258" y="24"/>
                    </a:lnTo>
                    <a:lnTo>
                      <a:pt x="258" y="20"/>
                    </a:lnTo>
                    <a:lnTo>
                      <a:pt x="258" y="24"/>
                    </a:lnTo>
                    <a:lnTo>
                      <a:pt x="258" y="20"/>
                    </a:lnTo>
                    <a:lnTo>
                      <a:pt x="260" y="20"/>
                    </a:lnTo>
                    <a:lnTo>
                      <a:pt x="260" y="24"/>
                    </a:lnTo>
                    <a:lnTo>
                      <a:pt x="260" y="20"/>
                    </a:lnTo>
                    <a:lnTo>
                      <a:pt x="264" y="20"/>
                    </a:lnTo>
                    <a:lnTo>
                      <a:pt x="264" y="24"/>
                    </a:lnTo>
                    <a:lnTo>
                      <a:pt x="264" y="28"/>
                    </a:lnTo>
                    <a:lnTo>
                      <a:pt x="260" y="28"/>
                    </a:lnTo>
                    <a:lnTo>
                      <a:pt x="260" y="30"/>
                    </a:lnTo>
                    <a:lnTo>
                      <a:pt x="258" y="30"/>
                    </a:lnTo>
                    <a:lnTo>
                      <a:pt x="258" y="30"/>
                    </a:lnTo>
                    <a:lnTo>
                      <a:pt x="258" y="30"/>
                    </a:lnTo>
                    <a:close/>
                    <a:moveTo>
                      <a:pt x="250" y="30"/>
                    </a:moveTo>
                    <a:lnTo>
                      <a:pt x="246" y="30"/>
                    </a:lnTo>
                    <a:lnTo>
                      <a:pt x="242" y="30"/>
                    </a:lnTo>
                    <a:lnTo>
                      <a:pt x="246" y="28"/>
                    </a:lnTo>
                    <a:lnTo>
                      <a:pt x="246" y="24"/>
                    </a:lnTo>
                    <a:lnTo>
                      <a:pt x="250" y="24"/>
                    </a:lnTo>
                    <a:lnTo>
                      <a:pt x="250" y="28"/>
                    </a:lnTo>
                    <a:lnTo>
                      <a:pt x="254" y="28"/>
                    </a:lnTo>
                    <a:lnTo>
                      <a:pt x="254" y="30"/>
                    </a:lnTo>
                    <a:lnTo>
                      <a:pt x="250" y="30"/>
                    </a:lnTo>
                    <a:lnTo>
                      <a:pt x="250" y="30"/>
                    </a:lnTo>
                    <a:lnTo>
                      <a:pt x="250" y="30"/>
                    </a:lnTo>
                    <a:close/>
                    <a:moveTo>
                      <a:pt x="332" y="28"/>
                    </a:moveTo>
                    <a:lnTo>
                      <a:pt x="336" y="24"/>
                    </a:lnTo>
                    <a:lnTo>
                      <a:pt x="336" y="28"/>
                    </a:lnTo>
                    <a:lnTo>
                      <a:pt x="332" y="28"/>
                    </a:lnTo>
                    <a:lnTo>
                      <a:pt x="332" y="28"/>
                    </a:lnTo>
                    <a:lnTo>
                      <a:pt x="332" y="28"/>
                    </a:lnTo>
                    <a:close/>
                    <a:moveTo>
                      <a:pt x="342" y="72"/>
                    </a:moveTo>
                    <a:lnTo>
                      <a:pt x="340" y="72"/>
                    </a:lnTo>
                    <a:lnTo>
                      <a:pt x="336" y="72"/>
                    </a:lnTo>
                    <a:lnTo>
                      <a:pt x="336" y="68"/>
                    </a:lnTo>
                    <a:lnTo>
                      <a:pt x="336" y="64"/>
                    </a:lnTo>
                    <a:lnTo>
                      <a:pt x="340" y="60"/>
                    </a:lnTo>
                    <a:lnTo>
                      <a:pt x="340" y="64"/>
                    </a:lnTo>
                    <a:lnTo>
                      <a:pt x="342" y="64"/>
                    </a:lnTo>
                    <a:lnTo>
                      <a:pt x="340" y="64"/>
                    </a:lnTo>
                    <a:lnTo>
                      <a:pt x="340" y="68"/>
                    </a:lnTo>
                    <a:lnTo>
                      <a:pt x="340" y="72"/>
                    </a:lnTo>
                    <a:lnTo>
                      <a:pt x="342" y="72"/>
                    </a:lnTo>
                    <a:lnTo>
                      <a:pt x="342" y="72"/>
                    </a:lnTo>
                    <a:lnTo>
                      <a:pt x="342" y="72"/>
                    </a:lnTo>
                    <a:close/>
                    <a:moveTo>
                      <a:pt x="332" y="64"/>
                    </a:moveTo>
                    <a:lnTo>
                      <a:pt x="332" y="60"/>
                    </a:lnTo>
                    <a:lnTo>
                      <a:pt x="332" y="64"/>
                    </a:lnTo>
                    <a:lnTo>
                      <a:pt x="332" y="64"/>
                    </a:lnTo>
                    <a:lnTo>
                      <a:pt x="332" y="64"/>
                    </a:lnTo>
                    <a:close/>
                    <a:moveTo>
                      <a:pt x="174" y="80"/>
                    </a:moveTo>
                    <a:lnTo>
                      <a:pt x="174" y="76"/>
                    </a:lnTo>
                    <a:lnTo>
                      <a:pt x="174" y="80"/>
                    </a:lnTo>
                    <a:lnTo>
                      <a:pt x="174" y="80"/>
                    </a:lnTo>
                    <a:lnTo>
                      <a:pt x="174" y="80"/>
                    </a:lnTo>
                    <a:close/>
                    <a:moveTo>
                      <a:pt x="336" y="98"/>
                    </a:moveTo>
                    <a:lnTo>
                      <a:pt x="336" y="94"/>
                    </a:lnTo>
                    <a:lnTo>
                      <a:pt x="336" y="98"/>
                    </a:lnTo>
                    <a:lnTo>
                      <a:pt x="336" y="98"/>
                    </a:lnTo>
                    <a:lnTo>
                      <a:pt x="336" y="98"/>
                    </a:lnTo>
                    <a:close/>
                    <a:moveTo>
                      <a:pt x="342" y="98"/>
                    </a:moveTo>
                    <a:lnTo>
                      <a:pt x="342" y="94"/>
                    </a:lnTo>
                    <a:lnTo>
                      <a:pt x="342" y="98"/>
                    </a:lnTo>
                    <a:lnTo>
                      <a:pt x="342" y="98"/>
                    </a:lnTo>
                    <a:lnTo>
                      <a:pt x="342" y="98"/>
                    </a:lnTo>
                    <a:close/>
                    <a:moveTo>
                      <a:pt x="372" y="116"/>
                    </a:moveTo>
                    <a:lnTo>
                      <a:pt x="372" y="114"/>
                    </a:lnTo>
                    <a:lnTo>
                      <a:pt x="376" y="114"/>
                    </a:lnTo>
                    <a:lnTo>
                      <a:pt x="376" y="110"/>
                    </a:lnTo>
                    <a:lnTo>
                      <a:pt x="380" y="110"/>
                    </a:lnTo>
                    <a:lnTo>
                      <a:pt x="380" y="114"/>
                    </a:lnTo>
                    <a:lnTo>
                      <a:pt x="376" y="114"/>
                    </a:lnTo>
                    <a:lnTo>
                      <a:pt x="376" y="116"/>
                    </a:lnTo>
                    <a:lnTo>
                      <a:pt x="372" y="116"/>
                    </a:lnTo>
                    <a:lnTo>
                      <a:pt x="372" y="116"/>
                    </a:lnTo>
                    <a:lnTo>
                      <a:pt x="372" y="116"/>
                    </a:lnTo>
                    <a:close/>
                    <a:moveTo>
                      <a:pt x="544" y="240"/>
                    </a:moveTo>
                    <a:lnTo>
                      <a:pt x="544" y="236"/>
                    </a:lnTo>
                    <a:lnTo>
                      <a:pt x="540" y="236"/>
                    </a:lnTo>
                    <a:lnTo>
                      <a:pt x="540" y="232"/>
                    </a:lnTo>
                    <a:lnTo>
                      <a:pt x="544" y="236"/>
                    </a:lnTo>
                    <a:lnTo>
                      <a:pt x="544" y="240"/>
                    </a:lnTo>
                    <a:lnTo>
                      <a:pt x="544" y="240"/>
                    </a:lnTo>
                    <a:lnTo>
                      <a:pt x="544" y="240"/>
                    </a:lnTo>
                    <a:close/>
                    <a:moveTo>
                      <a:pt x="8" y="282"/>
                    </a:moveTo>
                    <a:lnTo>
                      <a:pt x="4" y="282"/>
                    </a:lnTo>
                    <a:lnTo>
                      <a:pt x="4" y="278"/>
                    </a:lnTo>
                    <a:lnTo>
                      <a:pt x="0" y="274"/>
                    </a:lnTo>
                    <a:lnTo>
                      <a:pt x="0" y="270"/>
                    </a:lnTo>
                    <a:lnTo>
                      <a:pt x="4" y="270"/>
                    </a:lnTo>
                    <a:lnTo>
                      <a:pt x="4" y="274"/>
                    </a:lnTo>
                    <a:lnTo>
                      <a:pt x="4" y="278"/>
                    </a:lnTo>
                    <a:lnTo>
                      <a:pt x="4" y="282"/>
                    </a:lnTo>
                    <a:lnTo>
                      <a:pt x="8" y="282"/>
                    </a:lnTo>
                    <a:lnTo>
                      <a:pt x="8" y="282"/>
                    </a:lnTo>
                    <a:lnTo>
                      <a:pt x="8" y="282"/>
                    </a:lnTo>
                    <a:close/>
                    <a:moveTo>
                      <a:pt x="574" y="302"/>
                    </a:moveTo>
                    <a:lnTo>
                      <a:pt x="574" y="300"/>
                    </a:lnTo>
                    <a:lnTo>
                      <a:pt x="574" y="302"/>
                    </a:lnTo>
                    <a:lnTo>
                      <a:pt x="574" y="302"/>
                    </a:lnTo>
                    <a:lnTo>
                      <a:pt x="574" y="302"/>
                    </a:lnTo>
                    <a:close/>
                    <a:moveTo>
                      <a:pt x="574" y="310"/>
                    </a:moveTo>
                    <a:lnTo>
                      <a:pt x="574" y="306"/>
                    </a:lnTo>
                    <a:lnTo>
                      <a:pt x="574" y="302"/>
                    </a:lnTo>
                    <a:lnTo>
                      <a:pt x="578" y="306"/>
                    </a:lnTo>
                    <a:lnTo>
                      <a:pt x="574" y="306"/>
                    </a:lnTo>
                    <a:lnTo>
                      <a:pt x="574" y="310"/>
                    </a:lnTo>
                    <a:lnTo>
                      <a:pt x="574" y="310"/>
                    </a:lnTo>
                    <a:lnTo>
                      <a:pt x="574" y="310"/>
                    </a:lnTo>
                    <a:close/>
                    <a:moveTo>
                      <a:pt x="354" y="460"/>
                    </a:moveTo>
                    <a:lnTo>
                      <a:pt x="358" y="460"/>
                    </a:lnTo>
                    <a:lnTo>
                      <a:pt x="358" y="464"/>
                    </a:lnTo>
                    <a:lnTo>
                      <a:pt x="354" y="460"/>
                    </a:lnTo>
                    <a:lnTo>
                      <a:pt x="350" y="464"/>
                    </a:lnTo>
                    <a:lnTo>
                      <a:pt x="346" y="464"/>
                    </a:lnTo>
                    <a:lnTo>
                      <a:pt x="342" y="464"/>
                    </a:lnTo>
                    <a:lnTo>
                      <a:pt x="340" y="464"/>
                    </a:lnTo>
                    <a:lnTo>
                      <a:pt x="336" y="464"/>
                    </a:lnTo>
                    <a:lnTo>
                      <a:pt x="336" y="460"/>
                    </a:lnTo>
                    <a:lnTo>
                      <a:pt x="342" y="456"/>
                    </a:lnTo>
                    <a:lnTo>
                      <a:pt x="346" y="456"/>
                    </a:lnTo>
                    <a:lnTo>
                      <a:pt x="350" y="456"/>
                    </a:lnTo>
                    <a:lnTo>
                      <a:pt x="350" y="460"/>
                    </a:lnTo>
                    <a:lnTo>
                      <a:pt x="354" y="460"/>
                    </a:lnTo>
                    <a:lnTo>
                      <a:pt x="354" y="460"/>
                    </a:lnTo>
                    <a:lnTo>
                      <a:pt x="354" y="460"/>
                    </a:lnTo>
                    <a:close/>
                    <a:moveTo>
                      <a:pt x="462" y="508"/>
                    </a:moveTo>
                    <a:lnTo>
                      <a:pt x="458" y="508"/>
                    </a:lnTo>
                    <a:lnTo>
                      <a:pt x="462" y="508"/>
                    </a:lnTo>
                    <a:lnTo>
                      <a:pt x="462" y="508"/>
                    </a:lnTo>
                    <a:lnTo>
                      <a:pt x="462" y="508"/>
                    </a:lnTo>
                    <a:close/>
                    <a:moveTo>
                      <a:pt x="462" y="512"/>
                    </a:moveTo>
                    <a:lnTo>
                      <a:pt x="458" y="512"/>
                    </a:lnTo>
                    <a:lnTo>
                      <a:pt x="462" y="512"/>
                    </a:lnTo>
                    <a:lnTo>
                      <a:pt x="462" y="512"/>
                    </a:lnTo>
                    <a:lnTo>
                      <a:pt x="462" y="512"/>
                    </a:lnTo>
                    <a:close/>
                    <a:moveTo>
                      <a:pt x="440" y="542"/>
                    </a:moveTo>
                    <a:lnTo>
                      <a:pt x="440" y="538"/>
                    </a:lnTo>
                    <a:lnTo>
                      <a:pt x="440" y="534"/>
                    </a:lnTo>
                    <a:lnTo>
                      <a:pt x="440" y="530"/>
                    </a:lnTo>
                    <a:lnTo>
                      <a:pt x="444" y="534"/>
                    </a:lnTo>
                    <a:lnTo>
                      <a:pt x="444" y="538"/>
                    </a:lnTo>
                    <a:lnTo>
                      <a:pt x="444" y="542"/>
                    </a:lnTo>
                    <a:lnTo>
                      <a:pt x="440" y="542"/>
                    </a:lnTo>
                    <a:lnTo>
                      <a:pt x="440" y="542"/>
                    </a:lnTo>
                    <a:lnTo>
                      <a:pt x="440" y="542"/>
                    </a:lnTo>
                    <a:close/>
                    <a:moveTo>
                      <a:pt x="502" y="550"/>
                    </a:moveTo>
                    <a:lnTo>
                      <a:pt x="498" y="550"/>
                    </a:lnTo>
                    <a:lnTo>
                      <a:pt x="498" y="546"/>
                    </a:lnTo>
                    <a:lnTo>
                      <a:pt x="502" y="546"/>
                    </a:lnTo>
                    <a:lnTo>
                      <a:pt x="502" y="550"/>
                    </a:lnTo>
                    <a:lnTo>
                      <a:pt x="502" y="550"/>
                    </a:lnTo>
                    <a:lnTo>
                      <a:pt x="502" y="550"/>
                    </a:lnTo>
                    <a:close/>
                    <a:moveTo>
                      <a:pt x="484" y="612"/>
                    </a:moveTo>
                    <a:lnTo>
                      <a:pt x="480" y="612"/>
                    </a:lnTo>
                    <a:lnTo>
                      <a:pt x="480" y="610"/>
                    </a:lnTo>
                    <a:lnTo>
                      <a:pt x="476" y="610"/>
                    </a:lnTo>
                    <a:lnTo>
                      <a:pt x="472" y="610"/>
                    </a:lnTo>
                    <a:lnTo>
                      <a:pt x="470" y="610"/>
                    </a:lnTo>
                    <a:lnTo>
                      <a:pt x="470" y="606"/>
                    </a:lnTo>
                    <a:lnTo>
                      <a:pt x="472" y="606"/>
                    </a:lnTo>
                    <a:lnTo>
                      <a:pt x="470" y="606"/>
                    </a:lnTo>
                    <a:lnTo>
                      <a:pt x="466" y="606"/>
                    </a:lnTo>
                    <a:lnTo>
                      <a:pt x="466" y="602"/>
                    </a:lnTo>
                    <a:lnTo>
                      <a:pt x="466" y="598"/>
                    </a:lnTo>
                    <a:lnTo>
                      <a:pt x="462" y="598"/>
                    </a:lnTo>
                    <a:lnTo>
                      <a:pt x="462" y="594"/>
                    </a:lnTo>
                    <a:lnTo>
                      <a:pt x="462" y="590"/>
                    </a:lnTo>
                    <a:lnTo>
                      <a:pt x="458" y="590"/>
                    </a:lnTo>
                    <a:lnTo>
                      <a:pt x="458" y="586"/>
                    </a:lnTo>
                    <a:lnTo>
                      <a:pt x="458" y="584"/>
                    </a:lnTo>
                    <a:lnTo>
                      <a:pt x="458" y="586"/>
                    </a:lnTo>
                    <a:lnTo>
                      <a:pt x="462" y="586"/>
                    </a:lnTo>
                    <a:lnTo>
                      <a:pt x="462" y="590"/>
                    </a:lnTo>
                    <a:lnTo>
                      <a:pt x="462" y="586"/>
                    </a:lnTo>
                    <a:lnTo>
                      <a:pt x="458" y="584"/>
                    </a:lnTo>
                    <a:lnTo>
                      <a:pt x="458" y="580"/>
                    </a:lnTo>
                    <a:lnTo>
                      <a:pt x="454" y="576"/>
                    </a:lnTo>
                    <a:lnTo>
                      <a:pt x="454" y="572"/>
                    </a:lnTo>
                    <a:lnTo>
                      <a:pt x="452" y="568"/>
                    </a:lnTo>
                    <a:lnTo>
                      <a:pt x="452" y="564"/>
                    </a:lnTo>
                    <a:lnTo>
                      <a:pt x="452" y="560"/>
                    </a:lnTo>
                    <a:lnTo>
                      <a:pt x="452" y="556"/>
                    </a:lnTo>
                    <a:lnTo>
                      <a:pt x="452" y="554"/>
                    </a:lnTo>
                    <a:lnTo>
                      <a:pt x="454" y="554"/>
                    </a:lnTo>
                    <a:lnTo>
                      <a:pt x="454" y="556"/>
                    </a:lnTo>
                    <a:lnTo>
                      <a:pt x="458" y="556"/>
                    </a:lnTo>
                    <a:lnTo>
                      <a:pt x="462" y="556"/>
                    </a:lnTo>
                    <a:lnTo>
                      <a:pt x="466" y="560"/>
                    </a:lnTo>
                    <a:lnTo>
                      <a:pt x="470" y="560"/>
                    </a:lnTo>
                    <a:lnTo>
                      <a:pt x="472" y="564"/>
                    </a:lnTo>
                    <a:lnTo>
                      <a:pt x="476" y="564"/>
                    </a:lnTo>
                    <a:lnTo>
                      <a:pt x="480" y="560"/>
                    </a:lnTo>
                    <a:lnTo>
                      <a:pt x="480" y="564"/>
                    </a:lnTo>
                    <a:lnTo>
                      <a:pt x="484" y="564"/>
                    </a:lnTo>
                    <a:lnTo>
                      <a:pt x="484" y="560"/>
                    </a:lnTo>
                    <a:lnTo>
                      <a:pt x="480" y="560"/>
                    </a:lnTo>
                    <a:lnTo>
                      <a:pt x="484" y="560"/>
                    </a:lnTo>
                    <a:lnTo>
                      <a:pt x="488" y="560"/>
                    </a:lnTo>
                    <a:lnTo>
                      <a:pt x="492" y="560"/>
                    </a:lnTo>
                    <a:lnTo>
                      <a:pt x="492" y="556"/>
                    </a:lnTo>
                    <a:lnTo>
                      <a:pt x="496" y="556"/>
                    </a:lnTo>
                    <a:lnTo>
                      <a:pt x="498" y="554"/>
                    </a:lnTo>
                    <a:lnTo>
                      <a:pt x="498" y="556"/>
                    </a:lnTo>
                    <a:lnTo>
                      <a:pt x="502" y="556"/>
                    </a:lnTo>
                    <a:lnTo>
                      <a:pt x="502" y="560"/>
                    </a:lnTo>
                    <a:lnTo>
                      <a:pt x="502" y="564"/>
                    </a:lnTo>
                    <a:lnTo>
                      <a:pt x="502" y="568"/>
                    </a:lnTo>
                    <a:lnTo>
                      <a:pt x="502" y="572"/>
                    </a:lnTo>
                    <a:lnTo>
                      <a:pt x="502" y="576"/>
                    </a:lnTo>
                    <a:lnTo>
                      <a:pt x="502" y="580"/>
                    </a:lnTo>
                    <a:lnTo>
                      <a:pt x="502" y="584"/>
                    </a:lnTo>
                    <a:lnTo>
                      <a:pt x="502" y="580"/>
                    </a:lnTo>
                    <a:lnTo>
                      <a:pt x="498" y="580"/>
                    </a:lnTo>
                    <a:lnTo>
                      <a:pt x="498" y="584"/>
                    </a:lnTo>
                    <a:lnTo>
                      <a:pt x="498" y="590"/>
                    </a:lnTo>
                    <a:lnTo>
                      <a:pt x="496" y="590"/>
                    </a:lnTo>
                    <a:lnTo>
                      <a:pt x="496" y="594"/>
                    </a:lnTo>
                    <a:lnTo>
                      <a:pt x="496" y="598"/>
                    </a:lnTo>
                    <a:lnTo>
                      <a:pt x="496" y="594"/>
                    </a:lnTo>
                    <a:lnTo>
                      <a:pt x="498" y="598"/>
                    </a:lnTo>
                    <a:lnTo>
                      <a:pt x="496" y="602"/>
                    </a:lnTo>
                    <a:lnTo>
                      <a:pt x="498" y="602"/>
                    </a:lnTo>
                    <a:lnTo>
                      <a:pt x="496" y="602"/>
                    </a:lnTo>
                    <a:lnTo>
                      <a:pt x="496" y="606"/>
                    </a:lnTo>
                    <a:lnTo>
                      <a:pt x="492" y="602"/>
                    </a:lnTo>
                    <a:lnTo>
                      <a:pt x="492" y="598"/>
                    </a:lnTo>
                    <a:lnTo>
                      <a:pt x="496" y="598"/>
                    </a:lnTo>
                    <a:lnTo>
                      <a:pt x="496" y="602"/>
                    </a:lnTo>
                    <a:lnTo>
                      <a:pt x="496" y="598"/>
                    </a:lnTo>
                    <a:lnTo>
                      <a:pt x="492" y="594"/>
                    </a:lnTo>
                    <a:lnTo>
                      <a:pt x="492" y="598"/>
                    </a:lnTo>
                    <a:lnTo>
                      <a:pt x="488" y="598"/>
                    </a:lnTo>
                    <a:lnTo>
                      <a:pt x="488" y="594"/>
                    </a:lnTo>
                    <a:lnTo>
                      <a:pt x="488" y="598"/>
                    </a:lnTo>
                    <a:lnTo>
                      <a:pt x="488" y="602"/>
                    </a:lnTo>
                    <a:lnTo>
                      <a:pt x="488" y="606"/>
                    </a:lnTo>
                    <a:lnTo>
                      <a:pt x="484" y="606"/>
                    </a:lnTo>
                    <a:lnTo>
                      <a:pt x="484" y="602"/>
                    </a:lnTo>
                    <a:lnTo>
                      <a:pt x="484" y="606"/>
                    </a:lnTo>
                    <a:lnTo>
                      <a:pt x="484" y="610"/>
                    </a:lnTo>
                    <a:lnTo>
                      <a:pt x="484" y="612"/>
                    </a:lnTo>
                    <a:lnTo>
                      <a:pt x="484" y="612"/>
                    </a:lnTo>
                    <a:lnTo>
                      <a:pt x="484" y="612"/>
                    </a:lnTo>
                    <a:close/>
                    <a:moveTo>
                      <a:pt x="488" y="606"/>
                    </a:moveTo>
                    <a:lnTo>
                      <a:pt x="488" y="602"/>
                    </a:lnTo>
                    <a:lnTo>
                      <a:pt x="488" y="606"/>
                    </a:lnTo>
                    <a:lnTo>
                      <a:pt x="488" y="606"/>
                    </a:lnTo>
                    <a:lnTo>
                      <a:pt x="488" y="606"/>
                    </a:lnTo>
                    <a:close/>
                    <a:moveTo>
                      <a:pt x="488" y="610"/>
                    </a:moveTo>
                    <a:lnTo>
                      <a:pt x="484" y="610"/>
                    </a:lnTo>
                    <a:lnTo>
                      <a:pt x="488" y="606"/>
                    </a:lnTo>
                    <a:lnTo>
                      <a:pt x="488" y="610"/>
                    </a:lnTo>
                    <a:lnTo>
                      <a:pt x="488" y="610"/>
                    </a:lnTo>
                    <a:lnTo>
                      <a:pt x="488" y="61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Open Sans" panose="020B0606030504020204"/>
                  <a:ea typeface="+mn-ea"/>
                  <a:cs typeface="+mn-cs"/>
                </a:endParaRPr>
              </a:p>
            </p:txBody>
          </p:sp>
          <p:sp>
            <p:nvSpPr>
              <p:cNvPr id="651" name="Freeform 192">
                <a:extLst>
                  <a:ext uri="{FF2B5EF4-FFF2-40B4-BE49-F238E27FC236}">
                    <a16:creationId xmlns:a16="http://schemas.microsoft.com/office/drawing/2014/main" id="{9617FA53-1046-4739-BF0B-871EEAF575F5}"/>
                  </a:ext>
                </a:extLst>
              </p:cNvPr>
              <p:cNvSpPr>
                <a:spLocks noEditPoints="1"/>
              </p:cNvSpPr>
              <p:nvPr/>
            </p:nvSpPr>
            <p:spPr bwMode="auto">
              <a:xfrm>
                <a:off x="10171603" y="4690165"/>
                <a:ext cx="412180" cy="342292"/>
              </a:xfrm>
              <a:custGeom>
                <a:avLst/>
                <a:gdLst>
                  <a:gd name="T0" fmla="*/ 88 w 212"/>
                  <a:gd name="T1" fmla="*/ 6 h 174"/>
                  <a:gd name="T2" fmla="*/ 78 w 212"/>
                  <a:gd name="T3" fmla="*/ 14 h 174"/>
                  <a:gd name="T4" fmla="*/ 134 w 212"/>
                  <a:gd name="T5" fmla="*/ 22 h 174"/>
                  <a:gd name="T6" fmla="*/ 134 w 212"/>
                  <a:gd name="T7" fmla="*/ 22 h 174"/>
                  <a:gd name="T8" fmla="*/ 166 w 212"/>
                  <a:gd name="T9" fmla="*/ 58 h 174"/>
                  <a:gd name="T10" fmla="*/ 156 w 212"/>
                  <a:gd name="T11" fmla="*/ 32 h 174"/>
                  <a:gd name="T12" fmla="*/ 138 w 212"/>
                  <a:gd name="T13" fmla="*/ 22 h 174"/>
                  <a:gd name="T14" fmla="*/ 152 w 212"/>
                  <a:gd name="T15" fmla="*/ 28 h 174"/>
                  <a:gd name="T16" fmla="*/ 164 w 212"/>
                  <a:gd name="T17" fmla="*/ 40 h 174"/>
                  <a:gd name="T18" fmla="*/ 58 w 212"/>
                  <a:gd name="T19" fmla="*/ 110 h 174"/>
                  <a:gd name="T20" fmla="*/ 48 w 212"/>
                  <a:gd name="T21" fmla="*/ 106 h 174"/>
                  <a:gd name="T22" fmla="*/ 40 w 212"/>
                  <a:gd name="T23" fmla="*/ 110 h 174"/>
                  <a:gd name="T24" fmla="*/ 26 w 212"/>
                  <a:gd name="T25" fmla="*/ 114 h 174"/>
                  <a:gd name="T26" fmla="*/ 22 w 212"/>
                  <a:gd name="T27" fmla="*/ 118 h 174"/>
                  <a:gd name="T28" fmla="*/ 26 w 212"/>
                  <a:gd name="T29" fmla="*/ 132 h 174"/>
                  <a:gd name="T30" fmla="*/ 0 w 212"/>
                  <a:gd name="T31" fmla="*/ 132 h 174"/>
                  <a:gd name="T32" fmla="*/ 4 w 212"/>
                  <a:gd name="T33" fmla="*/ 18 h 174"/>
                  <a:gd name="T34" fmla="*/ 26 w 212"/>
                  <a:gd name="T35" fmla="*/ 32 h 174"/>
                  <a:gd name="T36" fmla="*/ 48 w 212"/>
                  <a:gd name="T37" fmla="*/ 40 h 174"/>
                  <a:gd name="T38" fmla="*/ 66 w 212"/>
                  <a:gd name="T39" fmla="*/ 54 h 174"/>
                  <a:gd name="T40" fmla="*/ 78 w 212"/>
                  <a:gd name="T41" fmla="*/ 72 h 174"/>
                  <a:gd name="T42" fmla="*/ 96 w 212"/>
                  <a:gd name="T43" fmla="*/ 84 h 174"/>
                  <a:gd name="T44" fmla="*/ 88 w 212"/>
                  <a:gd name="T45" fmla="*/ 102 h 174"/>
                  <a:gd name="T46" fmla="*/ 100 w 212"/>
                  <a:gd name="T47" fmla="*/ 118 h 174"/>
                  <a:gd name="T48" fmla="*/ 118 w 212"/>
                  <a:gd name="T49" fmla="*/ 128 h 174"/>
                  <a:gd name="T50" fmla="*/ 122 w 212"/>
                  <a:gd name="T51" fmla="*/ 140 h 174"/>
                  <a:gd name="T52" fmla="*/ 140 w 212"/>
                  <a:gd name="T53" fmla="*/ 148 h 174"/>
                  <a:gd name="T54" fmla="*/ 130 w 212"/>
                  <a:gd name="T55" fmla="*/ 158 h 174"/>
                  <a:gd name="T56" fmla="*/ 114 w 212"/>
                  <a:gd name="T57" fmla="*/ 152 h 174"/>
                  <a:gd name="T58" fmla="*/ 88 w 212"/>
                  <a:gd name="T59" fmla="*/ 140 h 174"/>
                  <a:gd name="T60" fmla="*/ 78 w 212"/>
                  <a:gd name="T61" fmla="*/ 128 h 174"/>
                  <a:gd name="T62" fmla="*/ 138 w 212"/>
                  <a:gd name="T63" fmla="*/ 26 h 174"/>
                  <a:gd name="T64" fmla="*/ 114 w 212"/>
                  <a:gd name="T65" fmla="*/ 70 h 174"/>
                  <a:gd name="T66" fmla="*/ 126 w 212"/>
                  <a:gd name="T67" fmla="*/ 62 h 174"/>
                  <a:gd name="T68" fmla="*/ 140 w 212"/>
                  <a:gd name="T69" fmla="*/ 66 h 174"/>
                  <a:gd name="T70" fmla="*/ 152 w 212"/>
                  <a:gd name="T71" fmla="*/ 46 h 174"/>
                  <a:gd name="T72" fmla="*/ 156 w 212"/>
                  <a:gd name="T73" fmla="*/ 58 h 174"/>
                  <a:gd name="T74" fmla="*/ 144 w 212"/>
                  <a:gd name="T75" fmla="*/ 76 h 174"/>
                  <a:gd name="T76" fmla="*/ 118 w 212"/>
                  <a:gd name="T77" fmla="*/ 80 h 174"/>
                  <a:gd name="T78" fmla="*/ 104 w 212"/>
                  <a:gd name="T79" fmla="*/ 70 h 174"/>
                  <a:gd name="T80" fmla="*/ 70 w 212"/>
                  <a:gd name="T81" fmla="*/ 54 h 174"/>
                  <a:gd name="T82" fmla="*/ 194 w 212"/>
                  <a:gd name="T83" fmla="*/ 62 h 174"/>
                  <a:gd name="T84" fmla="*/ 84 w 212"/>
                  <a:gd name="T85" fmla="*/ 62 h 174"/>
                  <a:gd name="T86" fmla="*/ 208 w 212"/>
                  <a:gd name="T87" fmla="*/ 84 h 174"/>
                  <a:gd name="T88" fmla="*/ 200 w 212"/>
                  <a:gd name="T89" fmla="*/ 80 h 174"/>
                  <a:gd name="T90" fmla="*/ 204 w 212"/>
                  <a:gd name="T91" fmla="*/ 76 h 174"/>
                  <a:gd name="T92" fmla="*/ 100 w 212"/>
                  <a:gd name="T93" fmla="*/ 72 h 174"/>
                  <a:gd name="T94" fmla="*/ 36 w 212"/>
                  <a:gd name="T95" fmla="*/ 122 h 174"/>
                  <a:gd name="T96" fmla="*/ 36 w 212"/>
                  <a:gd name="T97" fmla="*/ 126 h 174"/>
                  <a:gd name="T98" fmla="*/ 144 w 212"/>
                  <a:gd name="T99" fmla="*/ 126 h 174"/>
                  <a:gd name="T100" fmla="*/ 166 w 212"/>
                  <a:gd name="T101" fmla="*/ 132 h 174"/>
                  <a:gd name="T102" fmla="*/ 34 w 212"/>
                  <a:gd name="T103" fmla="*/ 128 h 174"/>
                  <a:gd name="T104" fmla="*/ 134 w 212"/>
                  <a:gd name="T105" fmla="*/ 140 h 174"/>
                  <a:gd name="T106" fmla="*/ 138 w 212"/>
                  <a:gd name="T107" fmla="*/ 140 h 174"/>
                  <a:gd name="T108" fmla="*/ 140 w 212"/>
                  <a:gd name="T109" fmla="*/ 148 h 174"/>
                  <a:gd name="T110" fmla="*/ 140 w 212"/>
                  <a:gd name="T111" fmla="*/ 156 h 174"/>
                  <a:gd name="T112" fmla="*/ 166 w 212"/>
                  <a:gd name="T113" fmla="*/ 158 h 174"/>
                  <a:gd name="T114" fmla="*/ 186 w 212"/>
                  <a:gd name="T115" fmla="*/ 170 h 174"/>
                  <a:gd name="T116" fmla="*/ 178 w 212"/>
                  <a:gd name="T117" fmla="*/ 17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2" h="174">
                    <a:moveTo>
                      <a:pt x="122" y="2"/>
                    </a:moveTo>
                    <a:lnTo>
                      <a:pt x="122" y="0"/>
                    </a:lnTo>
                    <a:lnTo>
                      <a:pt x="118" y="0"/>
                    </a:lnTo>
                    <a:lnTo>
                      <a:pt x="122" y="0"/>
                    </a:lnTo>
                    <a:lnTo>
                      <a:pt x="122" y="2"/>
                    </a:lnTo>
                    <a:lnTo>
                      <a:pt x="122" y="2"/>
                    </a:lnTo>
                    <a:lnTo>
                      <a:pt x="122" y="2"/>
                    </a:lnTo>
                    <a:close/>
                    <a:moveTo>
                      <a:pt x="88" y="6"/>
                    </a:moveTo>
                    <a:lnTo>
                      <a:pt x="88" y="10"/>
                    </a:lnTo>
                    <a:lnTo>
                      <a:pt x="92" y="10"/>
                    </a:lnTo>
                    <a:lnTo>
                      <a:pt x="88" y="10"/>
                    </a:lnTo>
                    <a:lnTo>
                      <a:pt x="88" y="14"/>
                    </a:lnTo>
                    <a:lnTo>
                      <a:pt x="84" y="14"/>
                    </a:lnTo>
                    <a:lnTo>
                      <a:pt x="80" y="14"/>
                    </a:lnTo>
                    <a:lnTo>
                      <a:pt x="80" y="10"/>
                    </a:lnTo>
                    <a:lnTo>
                      <a:pt x="78" y="14"/>
                    </a:lnTo>
                    <a:lnTo>
                      <a:pt x="78" y="10"/>
                    </a:lnTo>
                    <a:lnTo>
                      <a:pt x="80" y="6"/>
                    </a:lnTo>
                    <a:lnTo>
                      <a:pt x="84" y="10"/>
                    </a:lnTo>
                    <a:lnTo>
                      <a:pt x="88" y="10"/>
                    </a:lnTo>
                    <a:lnTo>
                      <a:pt x="88" y="6"/>
                    </a:lnTo>
                    <a:lnTo>
                      <a:pt x="88" y="6"/>
                    </a:lnTo>
                    <a:lnTo>
                      <a:pt x="88" y="6"/>
                    </a:lnTo>
                    <a:close/>
                    <a:moveTo>
                      <a:pt x="134" y="22"/>
                    </a:moveTo>
                    <a:lnTo>
                      <a:pt x="130" y="22"/>
                    </a:lnTo>
                    <a:lnTo>
                      <a:pt x="126" y="18"/>
                    </a:lnTo>
                    <a:lnTo>
                      <a:pt x="130" y="18"/>
                    </a:lnTo>
                    <a:lnTo>
                      <a:pt x="130" y="14"/>
                    </a:lnTo>
                    <a:lnTo>
                      <a:pt x="134" y="18"/>
                    </a:lnTo>
                    <a:lnTo>
                      <a:pt x="134" y="22"/>
                    </a:lnTo>
                    <a:lnTo>
                      <a:pt x="134" y="22"/>
                    </a:lnTo>
                    <a:lnTo>
                      <a:pt x="134" y="22"/>
                    </a:lnTo>
                    <a:close/>
                    <a:moveTo>
                      <a:pt x="164" y="40"/>
                    </a:moveTo>
                    <a:lnTo>
                      <a:pt x="166" y="40"/>
                    </a:lnTo>
                    <a:lnTo>
                      <a:pt x="166" y="44"/>
                    </a:lnTo>
                    <a:lnTo>
                      <a:pt x="170" y="44"/>
                    </a:lnTo>
                    <a:lnTo>
                      <a:pt x="170" y="46"/>
                    </a:lnTo>
                    <a:lnTo>
                      <a:pt x="170" y="50"/>
                    </a:lnTo>
                    <a:lnTo>
                      <a:pt x="170" y="54"/>
                    </a:lnTo>
                    <a:lnTo>
                      <a:pt x="166" y="58"/>
                    </a:lnTo>
                    <a:lnTo>
                      <a:pt x="166" y="54"/>
                    </a:lnTo>
                    <a:lnTo>
                      <a:pt x="164" y="50"/>
                    </a:lnTo>
                    <a:lnTo>
                      <a:pt x="164" y="46"/>
                    </a:lnTo>
                    <a:lnTo>
                      <a:pt x="164" y="44"/>
                    </a:lnTo>
                    <a:lnTo>
                      <a:pt x="164" y="40"/>
                    </a:lnTo>
                    <a:lnTo>
                      <a:pt x="160" y="40"/>
                    </a:lnTo>
                    <a:lnTo>
                      <a:pt x="160" y="36"/>
                    </a:lnTo>
                    <a:lnTo>
                      <a:pt x="156" y="32"/>
                    </a:lnTo>
                    <a:lnTo>
                      <a:pt x="152" y="32"/>
                    </a:lnTo>
                    <a:lnTo>
                      <a:pt x="152" y="28"/>
                    </a:lnTo>
                    <a:lnTo>
                      <a:pt x="148" y="28"/>
                    </a:lnTo>
                    <a:lnTo>
                      <a:pt x="148" y="26"/>
                    </a:lnTo>
                    <a:lnTo>
                      <a:pt x="144" y="26"/>
                    </a:lnTo>
                    <a:lnTo>
                      <a:pt x="140" y="26"/>
                    </a:lnTo>
                    <a:lnTo>
                      <a:pt x="140" y="22"/>
                    </a:lnTo>
                    <a:lnTo>
                      <a:pt x="138" y="22"/>
                    </a:lnTo>
                    <a:lnTo>
                      <a:pt x="140" y="22"/>
                    </a:lnTo>
                    <a:lnTo>
                      <a:pt x="138" y="22"/>
                    </a:lnTo>
                    <a:lnTo>
                      <a:pt x="138" y="18"/>
                    </a:lnTo>
                    <a:lnTo>
                      <a:pt x="140" y="22"/>
                    </a:lnTo>
                    <a:lnTo>
                      <a:pt x="144" y="22"/>
                    </a:lnTo>
                    <a:lnTo>
                      <a:pt x="144" y="26"/>
                    </a:lnTo>
                    <a:lnTo>
                      <a:pt x="148" y="26"/>
                    </a:lnTo>
                    <a:lnTo>
                      <a:pt x="152" y="28"/>
                    </a:lnTo>
                    <a:lnTo>
                      <a:pt x="156" y="28"/>
                    </a:lnTo>
                    <a:lnTo>
                      <a:pt x="156" y="32"/>
                    </a:lnTo>
                    <a:lnTo>
                      <a:pt x="160" y="32"/>
                    </a:lnTo>
                    <a:lnTo>
                      <a:pt x="160" y="36"/>
                    </a:lnTo>
                    <a:lnTo>
                      <a:pt x="164" y="36"/>
                    </a:lnTo>
                    <a:lnTo>
                      <a:pt x="164" y="40"/>
                    </a:lnTo>
                    <a:lnTo>
                      <a:pt x="164" y="40"/>
                    </a:lnTo>
                    <a:lnTo>
                      <a:pt x="164" y="40"/>
                    </a:lnTo>
                    <a:close/>
                    <a:moveTo>
                      <a:pt x="74" y="122"/>
                    </a:moveTo>
                    <a:lnTo>
                      <a:pt x="74" y="118"/>
                    </a:lnTo>
                    <a:lnTo>
                      <a:pt x="74" y="114"/>
                    </a:lnTo>
                    <a:lnTo>
                      <a:pt x="70" y="114"/>
                    </a:lnTo>
                    <a:lnTo>
                      <a:pt x="70" y="110"/>
                    </a:lnTo>
                    <a:lnTo>
                      <a:pt x="66" y="110"/>
                    </a:lnTo>
                    <a:lnTo>
                      <a:pt x="62" y="110"/>
                    </a:lnTo>
                    <a:lnTo>
                      <a:pt x="58" y="110"/>
                    </a:lnTo>
                    <a:lnTo>
                      <a:pt x="58" y="106"/>
                    </a:lnTo>
                    <a:lnTo>
                      <a:pt x="54" y="106"/>
                    </a:lnTo>
                    <a:lnTo>
                      <a:pt x="54" y="102"/>
                    </a:lnTo>
                    <a:lnTo>
                      <a:pt x="54" y="106"/>
                    </a:lnTo>
                    <a:lnTo>
                      <a:pt x="52" y="106"/>
                    </a:lnTo>
                    <a:lnTo>
                      <a:pt x="52" y="102"/>
                    </a:lnTo>
                    <a:lnTo>
                      <a:pt x="48" y="102"/>
                    </a:lnTo>
                    <a:lnTo>
                      <a:pt x="48" y="106"/>
                    </a:lnTo>
                    <a:lnTo>
                      <a:pt x="48" y="102"/>
                    </a:lnTo>
                    <a:lnTo>
                      <a:pt x="44" y="106"/>
                    </a:lnTo>
                    <a:lnTo>
                      <a:pt x="40" y="106"/>
                    </a:lnTo>
                    <a:lnTo>
                      <a:pt x="40" y="102"/>
                    </a:lnTo>
                    <a:lnTo>
                      <a:pt x="36" y="102"/>
                    </a:lnTo>
                    <a:lnTo>
                      <a:pt x="40" y="102"/>
                    </a:lnTo>
                    <a:lnTo>
                      <a:pt x="40" y="106"/>
                    </a:lnTo>
                    <a:lnTo>
                      <a:pt x="40" y="110"/>
                    </a:lnTo>
                    <a:lnTo>
                      <a:pt x="36" y="110"/>
                    </a:lnTo>
                    <a:lnTo>
                      <a:pt x="34" y="110"/>
                    </a:lnTo>
                    <a:lnTo>
                      <a:pt x="36" y="110"/>
                    </a:lnTo>
                    <a:lnTo>
                      <a:pt x="36" y="114"/>
                    </a:lnTo>
                    <a:lnTo>
                      <a:pt x="34" y="114"/>
                    </a:lnTo>
                    <a:lnTo>
                      <a:pt x="30" y="118"/>
                    </a:lnTo>
                    <a:lnTo>
                      <a:pt x="26" y="118"/>
                    </a:lnTo>
                    <a:lnTo>
                      <a:pt x="26" y="114"/>
                    </a:lnTo>
                    <a:lnTo>
                      <a:pt x="22" y="114"/>
                    </a:lnTo>
                    <a:lnTo>
                      <a:pt x="22" y="118"/>
                    </a:lnTo>
                    <a:lnTo>
                      <a:pt x="18" y="118"/>
                    </a:lnTo>
                    <a:lnTo>
                      <a:pt x="18" y="114"/>
                    </a:lnTo>
                    <a:lnTo>
                      <a:pt x="14" y="114"/>
                    </a:lnTo>
                    <a:lnTo>
                      <a:pt x="18" y="114"/>
                    </a:lnTo>
                    <a:lnTo>
                      <a:pt x="18" y="118"/>
                    </a:lnTo>
                    <a:lnTo>
                      <a:pt x="22" y="118"/>
                    </a:lnTo>
                    <a:lnTo>
                      <a:pt x="26" y="118"/>
                    </a:lnTo>
                    <a:lnTo>
                      <a:pt x="30" y="118"/>
                    </a:lnTo>
                    <a:lnTo>
                      <a:pt x="30" y="122"/>
                    </a:lnTo>
                    <a:lnTo>
                      <a:pt x="34" y="122"/>
                    </a:lnTo>
                    <a:lnTo>
                      <a:pt x="34" y="126"/>
                    </a:lnTo>
                    <a:lnTo>
                      <a:pt x="34" y="128"/>
                    </a:lnTo>
                    <a:lnTo>
                      <a:pt x="30" y="128"/>
                    </a:lnTo>
                    <a:lnTo>
                      <a:pt x="26" y="132"/>
                    </a:lnTo>
                    <a:lnTo>
                      <a:pt x="22" y="132"/>
                    </a:lnTo>
                    <a:lnTo>
                      <a:pt x="18" y="132"/>
                    </a:lnTo>
                    <a:lnTo>
                      <a:pt x="14" y="132"/>
                    </a:lnTo>
                    <a:lnTo>
                      <a:pt x="10" y="132"/>
                    </a:lnTo>
                    <a:lnTo>
                      <a:pt x="8" y="132"/>
                    </a:lnTo>
                    <a:lnTo>
                      <a:pt x="8" y="128"/>
                    </a:lnTo>
                    <a:lnTo>
                      <a:pt x="4" y="132"/>
                    </a:lnTo>
                    <a:lnTo>
                      <a:pt x="0" y="132"/>
                    </a:lnTo>
                    <a:lnTo>
                      <a:pt x="0" y="128"/>
                    </a:lnTo>
                    <a:lnTo>
                      <a:pt x="0" y="92"/>
                    </a:lnTo>
                    <a:lnTo>
                      <a:pt x="0" y="88"/>
                    </a:lnTo>
                    <a:lnTo>
                      <a:pt x="0" y="84"/>
                    </a:lnTo>
                    <a:lnTo>
                      <a:pt x="0" y="76"/>
                    </a:lnTo>
                    <a:lnTo>
                      <a:pt x="0" y="58"/>
                    </a:lnTo>
                    <a:lnTo>
                      <a:pt x="0" y="18"/>
                    </a:lnTo>
                    <a:lnTo>
                      <a:pt x="4" y="18"/>
                    </a:lnTo>
                    <a:lnTo>
                      <a:pt x="4" y="22"/>
                    </a:lnTo>
                    <a:lnTo>
                      <a:pt x="8" y="22"/>
                    </a:lnTo>
                    <a:lnTo>
                      <a:pt x="10" y="26"/>
                    </a:lnTo>
                    <a:lnTo>
                      <a:pt x="14" y="26"/>
                    </a:lnTo>
                    <a:lnTo>
                      <a:pt x="14" y="28"/>
                    </a:lnTo>
                    <a:lnTo>
                      <a:pt x="18" y="28"/>
                    </a:lnTo>
                    <a:lnTo>
                      <a:pt x="22" y="28"/>
                    </a:lnTo>
                    <a:lnTo>
                      <a:pt x="26" y="32"/>
                    </a:lnTo>
                    <a:lnTo>
                      <a:pt x="30" y="32"/>
                    </a:lnTo>
                    <a:lnTo>
                      <a:pt x="34" y="32"/>
                    </a:lnTo>
                    <a:lnTo>
                      <a:pt x="36" y="32"/>
                    </a:lnTo>
                    <a:lnTo>
                      <a:pt x="36" y="36"/>
                    </a:lnTo>
                    <a:lnTo>
                      <a:pt x="40" y="36"/>
                    </a:lnTo>
                    <a:lnTo>
                      <a:pt x="40" y="40"/>
                    </a:lnTo>
                    <a:lnTo>
                      <a:pt x="44" y="40"/>
                    </a:lnTo>
                    <a:lnTo>
                      <a:pt x="48" y="40"/>
                    </a:lnTo>
                    <a:lnTo>
                      <a:pt x="52" y="40"/>
                    </a:lnTo>
                    <a:lnTo>
                      <a:pt x="52" y="44"/>
                    </a:lnTo>
                    <a:lnTo>
                      <a:pt x="54" y="44"/>
                    </a:lnTo>
                    <a:lnTo>
                      <a:pt x="54" y="46"/>
                    </a:lnTo>
                    <a:lnTo>
                      <a:pt x="58" y="50"/>
                    </a:lnTo>
                    <a:lnTo>
                      <a:pt x="62" y="50"/>
                    </a:lnTo>
                    <a:lnTo>
                      <a:pt x="62" y="54"/>
                    </a:lnTo>
                    <a:lnTo>
                      <a:pt x="66" y="54"/>
                    </a:lnTo>
                    <a:lnTo>
                      <a:pt x="66" y="58"/>
                    </a:lnTo>
                    <a:lnTo>
                      <a:pt x="66" y="62"/>
                    </a:lnTo>
                    <a:lnTo>
                      <a:pt x="66" y="66"/>
                    </a:lnTo>
                    <a:lnTo>
                      <a:pt x="66" y="70"/>
                    </a:lnTo>
                    <a:lnTo>
                      <a:pt x="70" y="70"/>
                    </a:lnTo>
                    <a:lnTo>
                      <a:pt x="74" y="70"/>
                    </a:lnTo>
                    <a:lnTo>
                      <a:pt x="78" y="70"/>
                    </a:lnTo>
                    <a:lnTo>
                      <a:pt x="78" y="72"/>
                    </a:lnTo>
                    <a:lnTo>
                      <a:pt x="80" y="72"/>
                    </a:lnTo>
                    <a:lnTo>
                      <a:pt x="84" y="72"/>
                    </a:lnTo>
                    <a:lnTo>
                      <a:pt x="84" y="76"/>
                    </a:lnTo>
                    <a:lnTo>
                      <a:pt x="88" y="76"/>
                    </a:lnTo>
                    <a:lnTo>
                      <a:pt x="92" y="76"/>
                    </a:lnTo>
                    <a:lnTo>
                      <a:pt x="92" y="80"/>
                    </a:lnTo>
                    <a:lnTo>
                      <a:pt x="96" y="80"/>
                    </a:lnTo>
                    <a:lnTo>
                      <a:pt x="96" y="84"/>
                    </a:lnTo>
                    <a:lnTo>
                      <a:pt x="96" y="88"/>
                    </a:lnTo>
                    <a:lnTo>
                      <a:pt x="92" y="88"/>
                    </a:lnTo>
                    <a:lnTo>
                      <a:pt x="88" y="88"/>
                    </a:lnTo>
                    <a:lnTo>
                      <a:pt x="84" y="88"/>
                    </a:lnTo>
                    <a:lnTo>
                      <a:pt x="84" y="92"/>
                    </a:lnTo>
                    <a:lnTo>
                      <a:pt x="84" y="96"/>
                    </a:lnTo>
                    <a:lnTo>
                      <a:pt x="84" y="100"/>
                    </a:lnTo>
                    <a:lnTo>
                      <a:pt x="88" y="102"/>
                    </a:lnTo>
                    <a:lnTo>
                      <a:pt x="92" y="102"/>
                    </a:lnTo>
                    <a:lnTo>
                      <a:pt x="92" y="106"/>
                    </a:lnTo>
                    <a:lnTo>
                      <a:pt x="96" y="110"/>
                    </a:lnTo>
                    <a:lnTo>
                      <a:pt x="100" y="110"/>
                    </a:lnTo>
                    <a:lnTo>
                      <a:pt x="100" y="114"/>
                    </a:lnTo>
                    <a:lnTo>
                      <a:pt x="100" y="110"/>
                    </a:lnTo>
                    <a:lnTo>
                      <a:pt x="100" y="114"/>
                    </a:lnTo>
                    <a:lnTo>
                      <a:pt x="100" y="118"/>
                    </a:lnTo>
                    <a:lnTo>
                      <a:pt x="100" y="122"/>
                    </a:lnTo>
                    <a:lnTo>
                      <a:pt x="104" y="122"/>
                    </a:lnTo>
                    <a:lnTo>
                      <a:pt x="104" y="126"/>
                    </a:lnTo>
                    <a:lnTo>
                      <a:pt x="108" y="126"/>
                    </a:lnTo>
                    <a:lnTo>
                      <a:pt x="108" y="128"/>
                    </a:lnTo>
                    <a:lnTo>
                      <a:pt x="110" y="128"/>
                    </a:lnTo>
                    <a:lnTo>
                      <a:pt x="114" y="128"/>
                    </a:lnTo>
                    <a:lnTo>
                      <a:pt x="118" y="128"/>
                    </a:lnTo>
                    <a:lnTo>
                      <a:pt x="118" y="132"/>
                    </a:lnTo>
                    <a:lnTo>
                      <a:pt x="114" y="132"/>
                    </a:lnTo>
                    <a:lnTo>
                      <a:pt x="114" y="136"/>
                    </a:lnTo>
                    <a:lnTo>
                      <a:pt x="118" y="136"/>
                    </a:lnTo>
                    <a:lnTo>
                      <a:pt x="118" y="140"/>
                    </a:lnTo>
                    <a:lnTo>
                      <a:pt x="122" y="140"/>
                    </a:lnTo>
                    <a:lnTo>
                      <a:pt x="126" y="140"/>
                    </a:lnTo>
                    <a:lnTo>
                      <a:pt x="122" y="140"/>
                    </a:lnTo>
                    <a:lnTo>
                      <a:pt x="122" y="144"/>
                    </a:lnTo>
                    <a:lnTo>
                      <a:pt x="126" y="148"/>
                    </a:lnTo>
                    <a:lnTo>
                      <a:pt x="130" y="148"/>
                    </a:lnTo>
                    <a:lnTo>
                      <a:pt x="134" y="148"/>
                    </a:lnTo>
                    <a:lnTo>
                      <a:pt x="134" y="152"/>
                    </a:lnTo>
                    <a:lnTo>
                      <a:pt x="138" y="152"/>
                    </a:lnTo>
                    <a:lnTo>
                      <a:pt x="138" y="148"/>
                    </a:lnTo>
                    <a:lnTo>
                      <a:pt x="140" y="148"/>
                    </a:lnTo>
                    <a:lnTo>
                      <a:pt x="140" y="152"/>
                    </a:lnTo>
                    <a:lnTo>
                      <a:pt x="138" y="152"/>
                    </a:lnTo>
                    <a:lnTo>
                      <a:pt x="134" y="152"/>
                    </a:lnTo>
                    <a:lnTo>
                      <a:pt x="134" y="156"/>
                    </a:lnTo>
                    <a:lnTo>
                      <a:pt x="138" y="156"/>
                    </a:lnTo>
                    <a:lnTo>
                      <a:pt x="134" y="156"/>
                    </a:lnTo>
                    <a:lnTo>
                      <a:pt x="134" y="158"/>
                    </a:lnTo>
                    <a:lnTo>
                      <a:pt x="130" y="158"/>
                    </a:lnTo>
                    <a:lnTo>
                      <a:pt x="130" y="156"/>
                    </a:lnTo>
                    <a:lnTo>
                      <a:pt x="126" y="156"/>
                    </a:lnTo>
                    <a:lnTo>
                      <a:pt x="130" y="156"/>
                    </a:lnTo>
                    <a:lnTo>
                      <a:pt x="126" y="156"/>
                    </a:lnTo>
                    <a:lnTo>
                      <a:pt x="126" y="152"/>
                    </a:lnTo>
                    <a:lnTo>
                      <a:pt x="122" y="152"/>
                    </a:lnTo>
                    <a:lnTo>
                      <a:pt x="118" y="152"/>
                    </a:lnTo>
                    <a:lnTo>
                      <a:pt x="114" y="152"/>
                    </a:lnTo>
                    <a:lnTo>
                      <a:pt x="110" y="152"/>
                    </a:lnTo>
                    <a:lnTo>
                      <a:pt x="108" y="148"/>
                    </a:lnTo>
                    <a:lnTo>
                      <a:pt x="104" y="148"/>
                    </a:lnTo>
                    <a:lnTo>
                      <a:pt x="100" y="148"/>
                    </a:lnTo>
                    <a:lnTo>
                      <a:pt x="96" y="148"/>
                    </a:lnTo>
                    <a:lnTo>
                      <a:pt x="92" y="144"/>
                    </a:lnTo>
                    <a:lnTo>
                      <a:pt x="92" y="140"/>
                    </a:lnTo>
                    <a:lnTo>
                      <a:pt x="88" y="140"/>
                    </a:lnTo>
                    <a:lnTo>
                      <a:pt x="88" y="136"/>
                    </a:lnTo>
                    <a:lnTo>
                      <a:pt x="84" y="136"/>
                    </a:lnTo>
                    <a:lnTo>
                      <a:pt x="84" y="132"/>
                    </a:lnTo>
                    <a:lnTo>
                      <a:pt x="80" y="132"/>
                    </a:lnTo>
                    <a:lnTo>
                      <a:pt x="80" y="128"/>
                    </a:lnTo>
                    <a:lnTo>
                      <a:pt x="84" y="128"/>
                    </a:lnTo>
                    <a:lnTo>
                      <a:pt x="80" y="128"/>
                    </a:lnTo>
                    <a:lnTo>
                      <a:pt x="78" y="128"/>
                    </a:lnTo>
                    <a:lnTo>
                      <a:pt x="78" y="126"/>
                    </a:lnTo>
                    <a:lnTo>
                      <a:pt x="78" y="122"/>
                    </a:lnTo>
                    <a:lnTo>
                      <a:pt x="74" y="122"/>
                    </a:lnTo>
                    <a:lnTo>
                      <a:pt x="74" y="122"/>
                    </a:lnTo>
                    <a:lnTo>
                      <a:pt x="74" y="122"/>
                    </a:lnTo>
                    <a:close/>
                    <a:moveTo>
                      <a:pt x="138" y="26"/>
                    </a:moveTo>
                    <a:lnTo>
                      <a:pt x="140" y="26"/>
                    </a:lnTo>
                    <a:lnTo>
                      <a:pt x="138" y="26"/>
                    </a:lnTo>
                    <a:lnTo>
                      <a:pt x="138" y="26"/>
                    </a:lnTo>
                    <a:lnTo>
                      <a:pt x="138" y="26"/>
                    </a:lnTo>
                    <a:close/>
                    <a:moveTo>
                      <a:pt x="164" y="28"/>
                    </a:moveTo>
                    <a:lnTo>
                      <a:pt x="164" y="26"/>
                    </a:lnTo>
                    <a:lnTo>
                      <a:pt x="164" y="28"/>
                    </a:lnTo>
                    <a:lnTo>
                      <a:pt x="164" y="28"/>
                    </a:lnTo>
                    <a:lnTo>
                      <a:pt x="164" y="28"/>
                    </a:lnTo>
                    <a:close/>
                    <a:moveTo>
                      <a:pt x="114" y="70"/>
                    </a:moveTo>
                    <a:lnTo>
                      <a:pt x="118" y="70"/>
                    </a:lnTo>
                    <a:lnTo>
                      <a:pt x="122" y="70"/>
                    </a:lnTo>
                    <a:lnTo>
                      <a:pt x="126" y="70"/>
                    </a:lnTo>
                    <a:lnTo>
                      <a:pt x="126" y="66"/>
                    </a:lnTo>
                    <a:lnTo>
                      <a:pt x="126" y="62"/>
                    </a:lnTo>
                    <a:lnTo>
                      <a:pt x="130" y="58"/>
                    </a:lnTo>
                    <a:lnTo>
                      <a:pt x="130" y="62"/>
                    </a:lnTo>
                    <a:lnTo>
                      <a:pt x="126" y="62"/>
                    </a:lnTo>
                    <a:lnTo>
                      <a:pt x="126" y="66"/>
                    </a:lnTo>
                    <a:lnTo>
                      <a:pt x="130" y="70"/>
                    </a:lnTo>
                    <a:lnTo>
                      <a:pt x="134" y="70"/>
                    </a:lnTo>
                    <a:lnTo>
                      <a:pt x="134" y="66"/>
                    </a:lnTo>
                    <a:lnTo>
                      <a:pt x="134" y="70"/>
                    </a:lnTo>
                    <a:lnTo>
                      <a:pt x="138" y="70"/>
                    </a:lnTo>
                    <a:lnTo>
                      <a:pt x="140" y="70"/>
                    </a:lnTo>
                    <a:lnTo>
                      <a:pt x="140" y="66"/>
                    </a:lnTo>
                    <a:lnTo>
                      <a:pt x="140" y="62"/>
                    </a:lnTo>
                    <a:lnTo>
                      <a:pt x="144" y="58"/>
                    </a:lnTo>
                    <a:lnTo>
                      <a:pt x="148" y="58"/>
                    </a:lnTo>
                    <a:lnTo>
                      <a:pt x="152" y="58"/>
                    </a:lnTo>
                    <a:lnTo>
                      <a:pt x="152" y="54"/>
                    </a:lnTo>
                    <a:lnTo>
                      <a:pt x="148" y="50"/>
                    </a:lnTo>
                    <a:lnTo>
                      <a:pt x="148" y="46"/>
                    </a:lnTo>
                    <a:lnTo>
                      <a:pt x="152" y="46"/>
                    </a:lnTo>
                    <a:lnTo>
                      <a:pt x="156" y="46"/>
                    </a:lnTo>
                    <a:lnTo>
                      <a:pt x="156" y="44"/>
                    </a:lnTo>
                    <a:lnTo>
                      <a:pt x="160" y="46"/>
                    </a:lnTo>
                    <a:lnTo>
                      <a:pt x="156" y="46"/>
                    </a:lnTo>
                    <a:lnTo>
                      <a:pt x="160" y="46"/>
                    </a:lnTo>
                    <a:lnTo>
                      <a:pt x="160" y="54"/>
                    </a:lnTo>
                    <a:lnTo>
                      <a:pt x="160" y="58"/>
                    </a:lnTo>
                    <a:lnTo>
                      <a:pt x="156" y="58"/>
                    </a:lnTo>
                    <a:lnTo>
                      <a:pt x="156" y="62"/>
                    </a:lnTo>
                    <a:lnTo>
                      <a:pt x="156" y="66"/>
                    </a:lnTo>
                    <a:lnTo>
                      <a:pt x="156" y="70"/>
                    </a:lnTo>
                    <a:lnTo>
                      <a:pt x="152" y="70"/>
                    </a:lnTo>
                    <a:lnTo>
                      <a:pt x="148" y="70"/>
                    </a:lnTo>
                    <a:lnTo>
                      <a:pt x="148" y="72"/>
                    </a:lnTo>
                    <a:lnTo>
                      <a:pt x="144" y="72"/>
                    </a:lnTo>
                    <a:lnTo>
                      <a:pt x="144" y="76"/>
                    </a:lnTo>
                    <a:lnTo>
                      <a:pt x="140" y="76"/>
                    </a:lnTo>
                    <a:lnTo>
                      <a:pt x="138" y="76"/>
                    </a:lnTo>
                    <a:lnTo>
                      <a:pt x="138" y="80"/>
                    </a:lnTo>
                    <a:lnTo>
                      <a:pt x="134" y="80"/>
                    </a:lnTo>
                    <a:lnTo>
                      <a:pt x="130" y="80"/>
                    </a:lnTo>
                    <a:lnTo>
                      <a:pt x="126" y="80"/>
                    </a:lnTo>
                    <a:lnTo>
                      <a:pt x="122" y="80"/>
                    </a:lnTo>
                    <a:lnTo>
                      <a:pt x="118" y="80"/>
                    </a:lnTo>
                    <a:lnTo>
                      <a:pt x="118" y="76"/>
                    </a:lnTo>
                    <a:lnTo>
                      <a:pt x="114" y="80"/>
                    </a:lnTo>
                    <a:lnTo>
                      <a:pt x="114" y="76"/>
                    </a:lnTo>
                    <a:lnTo>
                      <a:pt x="110" y="76"/>
                    </a:lnTo>
                    <a:lnTo>
                      <a:pt x="110" y="72"/>
                    </a:lnTo>
                    <a:lnTo>
                      <a:pt x="108" y="72"/>
                    </a:lnTo>
                    <a:lnTo>
                      <a:pt x="104" y="72"/>
                    </a:lnTo>
                    <a:lnTo>
                      <a:pt x="104" y="70"/>
                    </a:lnTo>
                    <a:lnTo>
                      <a:pt x="104" y="66"/>
                    </a:lnTo>
                    <a:lnTo>
                      <a:pt x="104" y="70"/>
                    </a:lnTo>
                    <a:lnTo>
                      <a:pt x="108" y="70"/>
                    </a:lnTo>
                    <a:lnTo>
                      <a:pt x="110" y="70"/>
                    </a:lnTo>
                    <a:lnTo>
                      <a:pt x="114" y="70"/>
                    </a:lnTo>
                    <a:lnTo>
                      <a:pt x="114" y="70"/>
                    </a:lnTo>
                    <a:lnTo>
                      <a:pt x="114" y="70"/>
                    </a:lnTo>
                    <a:close/>
                    <a:moveTo>
                      <a:pt x="70" y="54"/>
                    </a:moveTo>
                    <a:lnTo>
                      <a:pt x="70" y="50"/>
                    </a:lnTo>
                    <a:lnTo>
                      <a:pt x="70" y="54"/>
                    </a:lnTo>
                    <a:lnTo>
                      <a:pt x="70" y="54"/>
                    </a:lnTo>
                    <a:lnTo>
                      <a:pt x="70" y="54"/>
                    </a:lnTo>
                    <a:close/>
                    <a:moveTo>
                      <a:pt x="194" y="70"/>
                    </a:moveTo>
                    <a:lnTo>
                      <a:pt x="194" y="66"/>
                    </a:lnTo>
                    <a:lnTo>
                      <a:pt x="190" y="62"/>
                    </a:lnTo>
                    <a:lnTo>
                      <a:pt x="194" y="62"/>
                    </a:lnTo>
                    <a:lnTo>
                      <a:pt x="194" y="58"/>
                    </a:lnTo>
                    <a:lnTo>
                      <a:pt x="194" y="62"/>
                    </a:lnTo>
                    <a:lnTo>
                      <a:pt x="194" y="66"/>
                    </a:lnTo>
                    <a:lnTo>
                      <a:pt x="194" y="70"/>
                    </a:lnTo>
                    <a:lnTo>
                      <a:pt x="194" y="70"/>
                    </a:lnTo>
                    <a:lnTo>
                      <a:pt x="194" y="70"/>
                    </a:lnTo>
                    <a:close/>
                    <a:moveTo>
                      <a:pt x="84" y="66"/>
                    </a:moveTo>
                    <a:lnTo>
                      <a:pt x="84" y="62"/>
                    </a:lnTo>
                    <a:lnTo>
                      <a:pt x="88" y="66"/>
                    </a:lnTo>
                    <a:lnTo>
                      <a:pt x="84" y="66"/>
                    </a:lnTo>
                    <a:lnTo>
                      <a:pt x="84" y="66"/>
                    </a:lnTo>
                    <a:lnTo>
                      <a:pt x="84" y="66"/>
                    </a:lnTo>
                    <a:close/>
                    <a:moveTo>
                      <a:pt x="204" y="76"/>
                    </a:moveTo>
                    <a:lnTo>
                      <a:pt x="204" y="80"/>
                    </a:lnTo>
                    <a:lnTo>
                      <a:pt x="208" y="80"/>
                    </a:lnTo>
                    <a:lnTo>
                      <a:pt x="208" y="84"/>
                    </a:lnTo>
                    <a:lnTo>
                      <a:pt x="212" y="84"/>
                    </a:lnTo>
                    <a:lnTo>
                      <a:pt x="212" y="88"/>
                    </a:lnTo>
                    <a:lnTo>
                      <a:pt x="212" y="92"/>
                    </a:lnTo>
                    <a:lnTo>
                      <a:pt x="208" y="92"/>
                    </a:lnTo>
                    <a:lnTo>
                      <a:pt x="204" y="92"/>
                    </a:lnTo>
                    <a:lnTo>
                      <a:pt x="200" y="88"/>
                    </a:lnTo>
                    <a:lnTo>
                      <a:pt x="200" y="84"/>
                    </a:lnTo>
                    <a:lnTo>
                      <a:pt x="200" y="80"/>
                    </a:lnTo>
                    <a:lnTo>
                      <a:pt x="196" y="80"/>
                    </a:lnTo>
                    <a:lnTo>
                      <a:pt x="196" y="76"/>
                    </a:lnTo>
                    <a:lnTo>
                      <a:pt x="194" y="76"/>
                    </a:lnTo>
                    <a:lnTo>
                      <a:pt x="194" y="72"/>
                    </a:lnTo>
                    <a:lnTo>
                      <a:pt x="194" y="70"/>
                    </a:lnTo>
                    <a:lnTo>
                      <a:pt x="196" y="70"/>
                    </a:lnTo>
                    <a:lnTo>
                      <a:pt x="200" y="72"/>
                    </a:lnTo>
                    <a:lnTo>
                      <a:pt x="204" y="76"/>
                    </a:lnTo>
                    <a:lnTo>
                      <a:pt x="204" y="76"/>
                    </a:lnTo>
                    <a:lnTo>
                      <a:pt x="204" y="76"/>
                    </a:lnTo>
                    <a:close/>
                    <a:moveTo>
                      <a:pt x="100" y="72"/>
                    </a:moveTo>
                    <a:lnTo>
                      <a:pt x="96" y="72"/>
                    </a:lnTo>
                    <a:lnTo>
                      <a:pt x="96" y="70"/>
                    </a:lnTo>
                    <a:lnTo>
                      <a:pt x="100" y="70"/>
                    </a:lnTo>
                    <a:lnTo>
                      <a:pt x="100" y="72"/>
                    </a:lnTo>
                    <a:lnTo>
                      <a:pt x="100" y="72"/>
                    </a:lnTo>
                    <a:lnTo>
                      <a:pt x="100" y="72"/>
                    </a:lnTo>
                    <a:close/>
                    <a:moveTo>
                      <a:pt x="36" y="118"/>
                    </a:moveTo>
                    <a:lnTo>
                      <a:pt x="34" y="118"/>
                    </a:lnTo>
                    <a:lnTo>
                      <a:pt x="36" y="118"/>
                    </a:lnTo>
                    <a:lnTo>
                      <a:pt x="36" y="118"/>
                    </a:lnTo>
                    <a:lnTo>
                      <a:pt x="36" y="118"/>
                    </a:lnTo>
                    <a:close/>
                    <a:moveTo>
                      <a:pt x="36" y="126"/>
                    </a:moveTo>
                    <a:lnTo>
                      <a:pt x="36" y="122"/>
                    </a:lnTo>
                    <a:lnTo>
                      <a:pt x="34" y="122"/>
                    </a:lnTo>
                    <a:lnTo>
                      <a:pt x="34" y="118"/>
                    </a:lnTo>
                    <a:lnTo>
                      <a:pt x="30" y="118"/>
                    </a:lnTo>
                    <a:lnTo>
                      <a:pt x="34" y="118"/>
                    </a:lnTo>
                    <a:lnTo>
                      <a:pt x="34" y="122"/>
                    </a:lnTo>
                    <a:lnTo>
                      <a:pt x="36" y="122"/>
                    </a:lnTo>
                    <a:lnTo>
                      <a:pt x="36" y="126"/>
                    </a:lnTo>
                    <a:lnTo>
                      <a:pt x="36" y="126"/>
                    </a:lnTo>
                    <a:lnTo>
                      <a:pt x="36" y="126"/>
                    </a:lnTo>
                    <a:close/>
                    <a:moveTo>
                      <a:pt x="144" y="126"/>
                    </a:moveTo>
                    <a:lnTo>
                      <a:pt x="140" y="126"/>
                    </a:lnTo>
                    <a:lnTo>
                      <a:pt x="140" y="122"/>
                    </a:lnTo>
                    <a:lnTo>
                      <a:pt x="140" y="118"/>
                    </a:lnTo>
                    <a:lnTo>
                      <a:pt x="140" y="122"/>
                    </a:lnTo>
                    <a:lnTo>
                      <a:pt x="140" y="126"/>
                    </a:lnTo>
                    <a:lnTo>
                      <a:pt x="144" y="126"/>
                    </a:lnTo>
                    <a:lnTo>
                      <a:pt x="144" y="126"/>
                    </a:lnTo>
                    <a:lnTo>
                      <a:pt x="144" y="126"/>
                    </a:lnTo>
                    <a:close/>
                    <a:moveTo>
                      <a:pt x="166" y="132"/>
                    </a:moveTo>
                    <a:lnTo>
                      <a:pt x="164" y="128"/>
                    </a:lnTo>
                    <a:lnTo>
                      <a:pt x="166" y="128"/>
                    </a:lnTo>
                    <a:lnTo>
                      <a:pt x="170" y="128"/>
                    </a:lnTo>
                    <a:lnTo>
                      <a:pt x="170" y="132"/>
                    </a:lnTo>
                    <a:lnTo>
                      <a:pt x="166" y="132"/>
                    </a:lnTo>
                    <a:lnTo>
                      <a:pt x="166" y="132"/>
                    </a:lnTo>
                    <a:lnTo>
                      <a:pt x="166" y="132"/>
                    </a:lnTo>
                    <a:close/>
                    <a:moveTo>
                      <a:pt x="34" y="128"/>
                    </a:moveTo>
                    <a:lnTo>
                      <a:pt x="34" y="132"/>
                    </a:lnTo>
                    <a:lnTo>
                      <a:pt x="30" y="128"/>
                    </a:lnTo>
                    <a:lnTo>
                      <a:pt x="34" y="128"/>
                    </a:lnTo>
                    <a:lnTo>
                      <a:pt x="34" y="128"/>
                    </a:lnTo>
                    <a:lnTo>
                      <a:pt x="34" y="128"/>
                    </a:lnTo>
                    <a:close/>
                    <a:moveTo>
                      <a:pt x="134" y="136"/>
                    </a:moveTo>
                    <a:lnTo>
                      <a:pt x="130" y="136"/>
                    </a:lnTo>
                    <a:lnTo>
                      <a:pt x="130" y="132"/>
                    </a:lnTo>
                    <a:lnTo>
                      <a:pt x="134" y="136"/>
                    </a:lnTo>
                    <a:lnTo>
                      <a:pt x="134" y="136"/>
                    </a:lnTo>
                    <a:lnTo>
                      <a:pt x="134" y="136"/>
                    </a:lnTo>
                    <a:close/>
                    <a:moveTo>
                      <a:pt x="138" y="140"/>
                    </a:moveTo>
                    <a:lnTo>
                      <a:pt x="134" y="140"/>
                    </a:lnTo>
                    <a:lnTo>
                      <a:pt x="134" y="136"/>
                    </a:lnTo>
                    <a:lnTo>
                      <a:pt x="134" y="132"/>
                    </a:lnTo>
                    <a:lnTo>
                      <a:pt x="134" y="136"/>
                    </a:lnTo>
                    <a:lnTo>
                      <a:pt x="138" y="136"/>
                    </a:lnTo>
                    <a:lnTo>
                      <a:pt x="140" y="136"/>
                    </a:lnTo>
                    <a:lnTo>
                      <a:pt x="140" y="140"/>
                    </a:lnTo>
                    <a:lnTo>
                      <a:pt x="138" y="140"/>
                    </a:lnTo>
                    <a:lnTo>
                      <a:pt x="138" y="140"/>
                    </a:lnTo>
                    <a:lnTo>
                      <a:pt x="138" y="140"/>
                    </a:lnTo>
                    <a:close/>
                    <a:moveTo>
                      <a:pt x="144" y="148"/>
                    </a:moveTo>
                    <a:lnTo>
                      <a:pt x="140" y="148"/>
                    </a:lnTo>
                    <a:lnTo>
                      <a:pt x="140" y="144"/>
                    </a:lnTo>
                    <a:lnTo>
                      <a:pt x="138" y="144"/>
                    </a:lnTo>
                    <a:lnTo>
                      <a:pt x="138" y="140"/>
                    </a:lnTo>
                    <a:lnTo>
                      <a:pt x="140" y="144"/>
                    </a:lnTo>
                    <a:lnTo>
                      <a:pt x="140" y="148"/>
                    </a:lnTo>
                    <a:lnTo>
                      <a:pt x="144" y="148"/>
                    </a:lnTo>
                    <a:lnTo>
                      <a:pt x="144" y="144"/>
                    </a:lnTo>
                    <a:lnTo>
                      <a:pt x="144" y="148"/>
                    </a:lnTo>
                    <a:lnTo>
                      <a:pt x="144" y="148"/>
                    </a:lnTo>
                    <a:lnTo>
                      <a:pt x="144" y="148"/>
                    </a:lnTo>
                    <a:close/>
                    <a:moveTo>
                      <a:pt x="140" y="156"/>
                    </a:moveTo>
                    <a:lnTo>
                      <a:pt x="138" y="156"/>
                    </a:lnTo>
                    <a:lnTo>
                      <a:pt x="140" y="156"/>
                    </a:lnTo>
                    <a:lnTo>
                      <a:pt x="140" y="156"/>
                    </a:lnTo>
                    <a:lnTo>
                      <a:pt x="140" y="156"/>
                    </a:lnTo>
                    <a:close/>
                    <a:moveTo>
                      <a:pt x="166" y="158"/>
                    </a:moveTo>
                    <a:lnTo>
                      <a:pt x="164" y="158"/>
                    </a:lnTo>
                    <a:lnTo>
                      <a:pt x="164" y="156"/>
                    </a:lnTo>
                    <a:lnTo>
                      <a:pt x="166" y="156"/>
                    </a:lnTo>
                    <a:lnTo>
                      <a:pt x="166" y="158"/>
                    </a:lnTo>
                    <a:lnTo>
                      <a:pt x="166" y="158"/>
                    </a:lnTo>
                    <a:lnTo>
                      <a:pt x="166" y="158"/>
                    </a:lnTo>
                    <a:close/>
                    <a:moveTo>
                      <a:pt x="186" y="170"/>
                    </a:moveTo>
                    <a:lnTo>
                      <a:pt x="182" y="170"/>
                    </a:lnTo>
                    <a:lnTo>
                      <a:pt x="186" y="170"/>
                    </a:lnTo>
                    <a:lnTo>
                      <a:pt x="186" y="166"/>
                    </a:lnTo>
                    <a:lnTo>
                      <a:pt x="186" y="170"/>
                    </a:lnTo>
                    <a:lnTo>
                      <a:pt x="190" y="170"/>
                    </a:lnTo>
                    <a:lnTo>
                      <a:pt x="186" y="170"/>
                    </a:lnTo>
                    <a:lnTo>
                      <a:pt x="186" y="170"/>
                    </a:lnTo>
                    <a:lnTo>
                      <a:pt x="186" y="170"/>
                    </a:lnTo>
                    <a:close/>
                    <a:moveTo>
                      <a:pt x="178" y="174"/>
                    </a:moveTo>
                    <a:lnTo>
                      <a:pt x="174" y="174"/>
                    </a:lnTo>
                    <a:lnTo>
                      <a:pt x="174" y="170"/>
                    </a:lnTo>
                    <a:lnTo>
                      <a:pt x="170" y="170"/>
                    </a:lnTo>
                    <a:lnTo>
                      <a:pt x="174" y="170"/>
                    </a:lnTo>
                    <a:lnTo>
                      <a:pt x="178" y="170"/>
                    </a:lnTo>
                    <a:lnTo>
                      <a:pt x="178" y="174"/>
                    </a:lnTo>
                    <a:lnTo>
                      <a:pt x="182" y="174"/>
                    </a:lnTo>
                    <a:lnTo>
                      <a:pt x="178" y="174"/>
                    </a:lnTo>
                    <a:lnTo>
                      <a:pt x="178" y="174"/>
                    </a:lnTo>
                    <a:lnTo>
                      <a:pt x="178" y="17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2" name="Freeform 193">
                <a:extLst>
                  <a:ext uri="{FF2B5EF4-FFF2-40B4-BE49-F238E27FC236}">
                    <a16:creationId xmlns:a16="http://schemas.microsoft.com/office/drawing/2014/main" id="{184C6D5F-F809-4417-94BD-05EE872FA1D5}"/>
                  </a:ext>
                </a:extLst>
              </p:cNvPr>
              <p:cNvSpPr>
                <a:spLocks noEditPoints="1"/>
              </p:cNvSpPr>
              <p:nvPr/>
            </p:nvSpPr>
            <p:spPr bwMode="auto">
              <a:xfrm>
                <a:off x="5431523" y="3151817"/>
                <a:ext cx="696041" cy="361964"/>
              </a:xfrm>
              <a:custGeom>
                <a:avLst/>
                <a:gdLst>
                  <a:gd name="T0" fmla="*/ 320 w 358"/>
                  <a:gd name="T1" fmla="*/ 16 h 184"/>
                  <a:gd name="T2" fmla="*/ 320 w 358"/>
                  <a:gd name="T3" fmla="*/ 8 h 184"/>
                  <a:gd name="T4" fmla="*/ 324 w 358"/>
                  <a:gd name="T5" fmla="*/ 0 h 184"/>
                  <a:gd name="T6" fmla="*/ 328 w 358"/>
                  <a:gd name="T7" fmla="*/ 8 h 184"/>
                  <a:gd name="T8" fmla="*/ 340 w 358"/>
                  <a:gd name="T9" fmla="*/ 8 h 184"/>
                  <a:gd name="T10" fmla="*/ 348 w 358"/>
                  <a:gd name="T11" fmla="*/ 4 h 184"/>
                  <a:gd name="T12" fmla="*/ 350 w 358"/>
                  <a:gd name="T13" fmla="*/ 12 h 184"/>
                  <a:gd name="T14" fmla="*/ 354 w 358"/>
                  <a:gd name="T15" fmla="*/ 12 h 184"/>
                  <a:gd name="T16" fmla="*/ 350 w 358"/>
                  <a:gd name="T17" fmla="*/ 20 h 184"/>
                  <a:gd name="T18" fmla="*/ 348 w 358"/>
                  <a:gd name="T19" fmla="*/ 30 h 184"/>
                  <a:gd name="T20" fmla="*/ 344 w 358"/>
                  <a:gd name="T21" fmla="*/ 38 h 184"/>
                  <a:gd name="T22" fmla="*/ 344 w 358"/>
                  <a:gd name="T23" fmla="*/ 50 h 184"/>
                  <a:gd name="T24" fmla="*/ 340 w 358"/>
                  <a:gd name="T25" fmla="*/ 54 h 184"/>
                  <a:gd name="T26" fmla="*/ 348 w 358"/>
                  <a:gd name="T27" fmla="*/ 60 h 184"/>
                  <a:gd name="T28" fmla="*/ 340 w 358"/>
                  <a:gd name="T29" fmla="*/ 68 h 184"/>
                  <a:gd name="T30" fmla="*/ 344 w 358"/>
                  <a:gd name="T31" fmla="*/ 76 h 184"/>
                  <a:gd name="T32" fmla="*/ 344 w 358"/>
                  <a:gd name="T33" fmla="*/ 82 h 184"/>
                  <a:gd name="T34" fmla="*/ 336 w 358"/>
                  <a:gd name="T35" fmla="*/ 90 h 184"/>
                  <a:gd name="T36" fmla="*/ 340 w 358"/>
                  <a:gd name="T37" fmla="*/ 98 h 184"/>
                  <a:gd name="T38" fmla="*/ 332 w 358"/>
                  <a:gd name="T39" fmla="*/ 102 h 184"/>
                  <a:gd name="T40" fmla="*/ 324 w 358"/>
                  <a:gd name="T41" fmla="*/ 98 h 184"/>
                  <a:gd name="T42" fmla="*/ 318 w 358"/>
                  <a:gd name="T43" fmla="*/ 102 h 184"/>
                  <a:gd name="T44" fmla="*/ 320 w 358"/>
                  <a:gd name="T45" fmla="*/ 94 h 184"/>
                  <a:gd name="T46" fmla="*/ 320 w 358"/>
                  <a:gd name="T47" fmla="*/ 82 h 184"/>
                  <a:gd name="T48" fmla="*/ 320 w 358"/>
                  <a:gd name="T49" fmla="*/ 76 h 184"/>
                  <a:gd name="T50" fmla="*/ 318 w 358"/>
                  <a:gd name="T51" fmla="*/ 76 h 184"/>
                  <a:gd name="T52" fmla="*/ 314 w 358"/>
                  <a:gd name="T53" fmla="*/ 68 h 184"/>
                  <a:gd name="T54" fmla="*/ 318 w 358"/>
                  <a:gd name="T55" fmla="*/ 64 h 184"/>
                  <a:gd name="T56" fmla="*/ 310 w 358"/>
                  <a:gd name="T57" fmla="*/ 68 h 184"/>
                  <a:gd name="T58" fmla="*/ 314 w 358"/>
                  <a:gd name="T59" fmla="*/ 56 h 184"/>
                  <a:gd name="T60" fmla="*/ 314 w 358"/>
                  <a:gd name="T61" fmla="*/ 54 h 184"/>
                  <a:gd name="T62" fmla="*/ 318 w 358"/>
                  <a:gd name="T63" fmla="*/ 42 h 184"/>
                  <a:gd name="T64" fmla="*/ 320 w 358"/>
                  <a:gd name="T65" fmla="*/ 30 h 184"/>
                  <a:gd name="T66" fmla="*/ 320 w 358"/>
                  <a:gd name="T67" fmla="*/ 26 h 184"/>
                  <a:gd name="T68" fmla="*/ 320 w 358"/>
                  <a:gd name="T69" fmla="*/ 24 h 184"/>
                  <a:gd name="T70" fmla="*/ 0 w 358"/>
                  <a:gd name="T71" fmla="*/ 54 h 184"/>
                  <a:gd name="T72" fmla="*/ 4 w 358"/>
                  <a:gd name="T73" fmla="*/ 56 h 184"/>
                  <a:gd name="T74" fmla="*/ 60 w 358"/>
                  <a:gd name="T75" fmla="*/ 68 h 184"/>
                  <a:gd name="T76" fmla="*/ 60 w 358"/>
                  <a:gd name="T77" fmla="*/ 72 h 184"/>
                  <a:gd name="T78" fmla="*/ 48 w 358"/>
                  <a:gd name="T79" fmla="*/ 72 h 184"/>
                  <a:gd name="T80" fmla="*/ 52 w 358"/>
                  <a:gd name="T81" fmla="*/ 72 h 184"/>
                  <a:gd name="T82" fmla="*/ 48 w 358"/>
                  <a:gd name="T83" fmla="*/ 72 h 184"/>
                  <a:gd name="T84" fmla="*/ 38 w 358"/>
                  <a:gd name="T85" fmla="*/ 72 h 184"/>
                  <a:gd name="T86" fmla="*/ 46 w 358"/>
                  <a:gd name="T87" fmla="*/ 76 h 184"/>
                  <a:gd name="T88" fmla="*/ 46 w 358"/>
                  <a:gd name="T89" fmla="*/ 72 h 184"/>
                  <a:gd name="T90" fmla="*/ 46 w 358"/>
                  <a:gd name="T91" fmla="*/ 76 h 184"/>
                  <a:gd name="T92" fmla="*/ 78 w 358"/>
                  <a:gd name="T93" fmla="*/ 86 h 184"/>
                  <a:gd name="T94" fmla="*/ 86 w 358"/>
                  <a:gd name="T95" fmla="*/ 86 h 184"/>
                  <a:gd name="T96" fmla="*/ 90 w 358"/>
                  <a:gd name="T97" fmla="*/ 86 h 184"/>
                  <a:gd name="T98" fmla="*/ 82 w 358"/>
                  <a:gd name="T99" fmla="*/ 86 h 184"/>
                  <a:gd name="T100" fmla="*/ 86 w 358"/>
                  <a:gd name="T101" fmla="*/ 102 h 184"/>
                  <a:gd name="T102" fmla="*/ 90 w 358"/>
                  <a:gd name="T103" fmla="*/ 102 h 184"/>
                  <a:gd name="T104" fmla="*/ 202 w 358"/>
                  <a:gd name="T105" fmla="*/ 180 h 184"/>
                  <a:gd name="T106" fmla="*/ 204 w 358"/>
                  <a:gd name="T107"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 h="184">
                    <a:moveTo>
                      <a:pt x="320" y="24"/>
                    </a:moveTo>
                    <a:lnTo>
                      <a:pt x="320" y="20"/>
                    </a:lnTo>
                    <a:lnTo>
                      <a:pt x="320" y="16"/>
                    </a:lnTo>
                    <a:lnTo>
                      <a:pt x="320" y="12"/>
                    </a:lnTo>
                    <a:lnTo>
                      <a:pt x="318" y="8"/>
                    </a:lnTo>
                    <a:lnTo>
                      <a:pt x="320" y="8"/>
                    </a:lnTo>
                    <a:lnTo>
                      <a:pt x="320" y="4"/>
                    </a:lnTo>
                    <a:lnTo>
                      <a:pt x="324" y="4"/>
                    </a:lnTo>
                    <a:lnTo>
                      <a:pt x="324" y="0"/>
                    </a:lnTo>
                    <a:lnTo>
                      <a:pt x="328" y="0"/>
                    </a:lnTo>
                    <a:lnTo>
                      <a:pt x="328" y="4"/>
                    </a:lnTo>
                    <a:lnTo>
                      <a:pt x="328" y="8"/>
                    </a:lnTo>
                    <a:lnTo>
                      <a:pt x="332" y="8"/>
                    </a:lnTo>
                    <a:lnTo>
                      <a:pt x="336" y="8"/>
                    </a:lnTo>
                    <a:lnTo>
                      <a:pt x="340" y="8"/>
                    </a:lnTo>
                    <a:lnTo>
                      <a:pt x="344" y="8"/>
                    </a:lnTo>
                    <a:lnTo>
                      <a:pt x="344" y="4"/>
                    </a:lnTo>
                    <a:lnTo>
                      <a:pt x="348" y="4"/>
                    </a:lnTo>
                    <a:lnTo>
                      <a:pt x="350" y="4"/>
                    </a:lnTo>
                    <a:lnTo>
                      <a:pt x="350" y="8"/>
                    </a:lnTo>
                    <a:lnTo>
                      <a:pt x="350" y="12"/>
                    </a:lnTo>
                    <a:lnTo>
                      <a:pt x="354" y="12"/>
                    </a:lnTo>
                    <a:lnTo>
                      <a:pt x="358" y="12"/>
                    </a:lnTo>
                    <a:lnTo>
                      <a:pt x="354" y="12"/>
                    </a:lnTo>
                    <a:lnTo>
                      <a:pt x="354" y="16"/>
                    </a:lnTo>
                    <a:lnTo>
                      <a:pt x="354" y="20"/>
                    </a:lnTo>
                    <a:lnTo>
                      <a:pt x="350" y="20"/>
                    </a:lnTo>
                    <a:lnTo>
                      <a:pt x="348" y="24"/>
                    </a:lnTo>
                    <a:lnTo>
                      <a:pt x="348" y="26"/>
                    </a:lnTo>
                    <a:lnTo>
                      <a:pt x="348" y="30"/>
                    </a:lnTo>
                    <a:lnTo>
                      <a:pt x="348" y="34"/>
                    </a:lnTo>
                    <a:lnTo>
                      <a:pt x="348" y="38"/>
                    </a:lnTo>
                    <a:lnTo>
                      <a:pt x="344" y="38"/>
                    </a:lnTo>
                    <a:lnTo>
                      <a:pt x="344" y="42"/>
                    </a:lnTo>
                    <a:lnTo>
                      <a:pt x="348" y="42"/>
                    </a:lnTo>
                    <a:lnTo>
                      <a:pt x="344" y="50"/>
                    </a:lnTo>
                    <a:lnTo>
                      <a:pt x="340" y="50"/>
                    </a:lnTo>
                    <a:lnTo>
                      <a:pt x="336" y="50"/>
                    </a:lnTo>
                    <a:lnTo>
                      <a:pt x="340" y="54"/>
                    </a:lnTo>
                    <a:lnTo>
                      <a:pt x="340" y="56"/>
                    </a:lnTo>
                    <a:lnTo>
                      <a:pt x="344" y="60"/>
                    </a:lnTo>
                    <a:lnTo>
                      <a:pt x="348" y="60"/>
                    </a:lnTo>
                    <a:lnTo>
                      <a:pt x="344" y="64"/>
                    </a:lnTo>
                    <a:lnTo>
                      <a:pt x="344" y="68"/>
                    </a:lnTo>
                    <a:lnTo>
                      <a:pt x="340" y="68"/>
                    </a:lnTo>
                    <a:lnTo>
                      <a:pt x="340" y="72"/>
                    </a:lnTo>
                    <a:lnTo>
                      <a:pt x="340" y="76"/>
                    </a:lnTo>
                    <a:lnTo>
                      <a:pt x="344" y="76"/>
                    </a:lnTo>
                    <a:lnTo>
                      <a:pt x="344" y="80"/>
                    </a:lnTo>
                    <a:lnTo>
                      <a:pt x="348" y="80"/>
                    </a:lnTo>
                    <a:lnTo>
                      <a:pt x="344" y="82"/>
                    </a:lnTo>
                    <a:lnTo>
                      <a:pt x="340" y="82"/>
                    </a:lnTo>
                    <a:lnTo>
                      <a:pt x="340" y="86"/>
                    </a:lnTo>
                    <a:lnTo>
                      <a:pt x="336" y="90"/>
                    </a:lnTo>
                    <a:lnTo>
                      <a:pt x="340" y="90"/>
                    </a:lnTo>
                    <a:lnTo>
                      <a:pt x="340" y="94"/>
                    </a:lnTo>
                    <a:lnTo>
                      <a:pt x="340" y="98"/>
                    </a:lnTo>
                    <a:lnTo>
                      <a:pt x="336" y="98"/>
                    </a:lnTo>
                    <a:lnTo>
                      <a:pt x="336" y="102"/>
                    </a:lnTo>
                    <a:lnTo>
                      <a:pt x="332" y="102"/>
                    </a:lnTo>
                    <a:lnTo>
                      <a:pt x="328" y="102"/>
                    </a:lnTo>
                    <a:lnTo>
                      <a:pt x="328" y="98"/>
                    </a:lnTo>
                    <a:lnTo>
                      <a:pt x="324" y="98"/>
                    </a:lnTo>
                    <a:lnTo>
                      <a:pt x="320" y="98"/>
                    </a:lnTo>
                    <a:lnTo>
                      <a:pt x="320" y="102"/>
                    </a:lnTo>
                    <a:lnTo>
                      <a:pt x="318" y="102"/>
                    </a:lnTo>
                    <a:lnTo>
                      <a:pt x="318" y="98"/>
                    </a:lnTo>
                    <a:lnTo>
                      <a:pt x="318" y="94"/>
                    </a:lnTo>
                    <a:lnTo>
                      <a:pt x="320" y="94"/>
                    </a:lnTo>
                    <a:lnTo>
                      <a:pt x="320" y="90"/>
                    </a:lnTo>
                    <a:lnTo>
                      <a:pt x="320" y="86"/>
                    </a:lnTo>
                    <a:lnTo>
                      <a:pt x="320" y="82"/>
                    </a:lnTo>
                    <a:lnTo>
                      <a:pt x="318" y="82"/>
                    </a:lnTo>
                    <a:lnTo>
                      <a:pt x="320" y="80"/>
                    </a:lnTo>
                    <a:lnTo>
                      <a:pt x="320" y="76"/>
                    </a:lnTo>
                    <a:lnTo>
                      <a:pt x="320" y="72"/>
                    </a:lnTo>
                    <a:lnTo>
                      <a:pt x="318" y="72"/>
                    </a:lnTo>
                    <a:lnTo>
                      <a:pt x="318" y="76"/>
                    </a:lnTo>
                    <a:lnTo>
                      <a:pt x="314" y="76"/>
                    </a:lnTo>
                    <a:lnTo>
                      <a:pt x="314" y="72"/>
                    </a:lnTo>
                    <a:lnTo>
                      <a:pt x="314" y="68"/>
                    </a:lnTo>
                    <a:lnTo>
                      <a:pt x="318" y="72"/>
                    </a:lnTo>
                    <a:lnTo>
                      <a:pt x="318" y="68"/>
                    </a:lnTo>
                    <a:lnTo>
                      <a:pt x="318" y="64"/>
                    </a:lnTo>
                    <a:lnTo>
                      <a:pt x="318" y="68"/>
                    </a:lnTo>
                    <a:lnTo>
                      <a:pt x="314" y="68"/>
                    </a:lnTo>
                    <a:lnTo>
                      <a:pt x="310" y="68"/>
                    </a:lnTo>
                    <a:lnTo>
                      <a:pt x="310" y="64"/>
                    </a:lnTo>
                    <a:lnTo>
                      <a:pt x="310" y="60"/>
                    </a:lnTo>
                    <a:lnTo>
                      <a:pt x="314" y="56"/>
                    </a:lnTo>
                    <a:lnTo>
                      <a:pt x="310" y="56"/>
                    </a:lnTo>
                    <a:lnTo>
                      <a:pt x="314" y="56"/>
                    </a:lnTo>
                    <a:lnTo>
                      <a:pt x="314" y="54"/>
                    </a:lnTo>
                    <a:lnTo>
                      <a:pt x="318" y="50"/>
                    </a:lnTo>
                    <a:lnTo>
                      <a:pt x="318" y="46"/>
                    </a:lnTo>
                    <a:lnTo>
                      <a:pt x="318" y="42"/>
                    </a:lnTo>
                    <a:lnTo>
                      <a:pt x="318" y="38"/>
                    </a:lnTo>
                    <a:lnTo>
                      <a:pt x="320" y="34"/>
                    </a:lnTo>
                    <a:lnTo>
                      <a:pt x="320" y="30"/>
                    </a:lnTo>
                    <a:lnTo>
                      <a:pt x="320" y="26"/>
                    </a:lnTo>
                    <a:lnTo>
                      <a:pt x="320" y="30"/>
                    </a:lnTo>
                    <a:lnTo>
                      <a:pt x="320" y="26"/>
                    </a:lnTo>
                    <a:lnTo>
                      <a:pt x="320" y="24"/>
                    </a:lnTo>
                    <a:lnTo>
                      <a:pt x="320" y="24"/>
                    </a:lnTo>
                    <a:lnTo>
                      <a:pt x="320" y="24"/>
                    </a:lnTo>
                    <a:close/>
                    <a:moveTo>
                      <a:pt x="4" y="56"/>
                    </a:moveTo>
                    <a:lnTo>
                      <a:pt x="0" y="56"/>
                    </a:lnTo>
                    <a:lnTo>
                      <a:pt x="0" y="54"/>
                    </a:lnTo>
                    <a:lnTo>
                      <a:pt x="4" y="54"/>
                    </a:lnTo>
                    <a:lnTo>
                      <a:pt x="4" y="56"/>
                    </a:lnTo>
                    <a:lnTo>
                      <a:pt x="4" y="56"/>
                    </a:lnTo>
                    <a:lnTo>
                      <a:pt x="4" y="56"/>
                    </a:lnTo>
                    <a:close/>
                    <a:moveTo>
                      <a:pt x="60" y="72"/>
                    </a:moveTo>
                    <a:lnTo>
                      <a:pt x="60" y="68"/>
                    </a:lnTo>
                    <a:lnTo>
                      <a:pt x="56" y="68"/>
                    </a:lnTo>
                    <a:lnTo>
                      <a:pt x="60" y="68"/>
                    </a:lnTo>
                    <a:lnTo>
                      <a:pt x="60" y="72"/>
                    </a:lnTo>
                    <a:lnTo>
                      <a:pt x="60" y="72"/>
                    </a:lnTo>
                    <a:lnTo>
                      <a:pt x="60" y="72"/>
                    </a:lnTo>
                    <a:close/>
                    <a:moveTo>
                      <a:pt x="48" y="72"/>
                    </a:moveTo>
                    <a:lnTo>
                      <a:pt x="46" y="68"/>
                    </a:lnTo>
                    <a:lnTo>
                      <a:pt x="48" y="68"/>
                    </a:lnTo>
                    <a:lnTo>
                      <a:pt x="52" y="72"/>
                    </a:lnTo>
                    <a:lnTo>
                      <a:pt x="48" y="72"/>
                    </a:lnTo>
                    <a:lnTo>
                      <a:pt x="48" y="72"/>
                    </a:lnTo>
                    <a:lnTo>
                      <a:pt x="48" y="72"/>
                    </a:lnTo>
                    <a:close/>
                    <a:moveTo>
                      <a:pt x="38" y="72"/>
                    </a:moveTo>
                    <a:lnTo>
                      <a:pt x="38" y="68"/>
                    </a:lnTo>
                    <a:lnTo>
                      <a:pt x="38" y="72"/>
                    </a:lnTo>
                    <a:lnTo>
                      <a:pt x="38" y="72"/>
                    </a:lnTo>
                    <a:lnTo>
                      <a:pt x="38" y="72"/>
                    </a:lnTo>
                    <a:close/>
                    <a:moveTo>
                      <a:pt x="46" y="76"/>
                    </a:moveTo>
                    <a:lnTo>
                      <a:pt x="42" y="76"/>
                    </a:lnTo>
                    <a:lnTo>
                      <a:pt x="42" y="72"/>
                    </a:lnTo>
                    <a:lnTo>
                      <a:pt x="46" y="72"/>
                    </a:lnTo>
                    <a:lnTo>
                      <a:pt x="48" y="76"/>
                    </a:lnTo>
                    <a:lnTo>
                      <a:pt x="46" y="76"/>
                    </a:lnTo>
                    <a:lnTo>
                      <a:pt x="46" y="76"/>
                    </a:lnTo>
                    <a:lnTo>
                      <a:pt x="46" y="76"/>
                    </a:lnTo>
                    <a:close/>
                    <a:moveTo>
                      <a:pt x="82" y="86"/>
                    </a:moveTo>
                    <a:lnTo>
                      <a:pt x="78" y="86"/>
                    </a:lnTo>
                    <a:lnTo>
                      <a:pt x="78" y="82"/>
                    </a:lnTo>
                    <a:lnTo>
                      <a:pt x="82" y="86"/>
                    </a:lnTo>
                    <a:lnTo>
                      <a:pt x="86" y="86"/>
                    </a:lnTo>
                    <a:lnTo>
                      <a:pt x="86" y="82"/>
                    </a:lnTo>
                    <a:lnTo>
                      <a:pt x="90" y="82"/>
                    </a:lnTo>
                    <a:lnTo>
                      <a:pt x="90" y="86"/>
                    </a:lnTo>
                    <a:lnTo>
                      <a:pt x="86" y="86"/>
                    </a:lnTo>
                    <a:lnTo>
                      <a:pt x="82" y="86"/>
                    </a:lnTo>
                    <a:lnTo>
                      <a:pt x="82" y="86"/>
                    </a:lnTo>
                    <a:lnTo>
                      <a:pt x="82" y="86"/>
                    </a:lnTo>
                    <a:close/>
                    <a:moveTo>
                      <a:pt x="90" y="102"/>
                    </a:moveTo>
                    <a:lnTo>
                      <a:pt x="86" y="102"/>
                    </a:lnTo>
                    <a:lnTo>
                      <a:pt x="90" y="102"/>
                    </a:lnTo>
                    <a:lnTo>
                      <a:pt x="90" y="102"/>
                    </a:lnTo>
                    <a:lnTo>
                      <a:pt x="90" y="102"/>
                    </a:lnTo>
                    <a:close/>
                    <a:moveTo>
                      <a:pt x="204" y="184"/>
                    </a:moveTo>
                    <a:lnTo>
                      <a:pt x="202" y="184"/>
                    </a:lnTo>
                    <a:lnTo>
                      <a:pt x="202" y="180"/>
                    </a:lnTo>
                    <a:lnTo>
                      <a:pt x="204" y="180"/>
                    </a:lnTo>
                    <a:lnTo>
                      <a:pt x="208" y="180"/>
                    </a:lnTo>
                    <a:lnTo>
                      <a:pt x="204" y="184"/>
                    </a:lnTo>
                    <a:lnTo>
                      <a:pt x="204" y="184"/>
                    </a:lnTo>
                    <a:lnTo>
                      <a:pt x="204" y="18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3" name="Freeform 194">
                <a:extLst>
                  <a:ext uri="{FF2B5EF4-FFF2-40B4-BE49-F238E27FC236}">
                    <a16:creationId xmlns:a16="http://schemas.microsoft.com/office/drawing/2014/main" id="{29B7E817-C5B4-4120-A14F-777EF6B0A25B}"/>
                  </a:ext>
                </a:extLst>
              </p:cNvPr>
              <p:cNvSpPr>
                <a:spLocks noEditPoints="1"/>
              </p:cNvSpPr>
              <p:nvPr/>
            </p:nvSpPr>
            <p:spPr bwMode="auto">
              <a:xfrm>
                <a:off x="6749725" y="5390487"/>
                <a:ext cx="587163" cy="924582"/>
              </a:xfrm>
              <a:custGeom>
                <a:avLst/>
                <a:gdLst>
                  <a:gd name="T0" fmla="*/ 12 w 302"/>
                  <a:gd name="T1" fmla="*/ 116 h 470"/>
                  <a:gd name="T2" fmla="*/ 28 w 302"/>
                  <a:gd name="T3" fmla="*/ 122 h 470"/>
                  <a:gd name="T4" fmla="*/ 42 w 302"/>
                  <a:gd name="T5" fmla="*/ 116 h 470"/>
                  <a:gd name="T6" fmla="*/ 50 w 302"/>
                  <a:gd name="T7" fmla="*/ 92 h 470"/>
                  <a:gd name="T8" fmla="*/ 50 w 302"/>
                  <a:gd name="T9" fmla="*/ 56 h 470"/>
                  <a:gd name="T10" fmla="*/ 56 w 302"/>
                  <a:gd name="T11" fmla="*/ 60 h 470"/>
                  <a:gd name="T12" fmla="*/ 60 w 302"/>
                  <a:gd name="T13" fmla="*/ 78 h 470"/>
                  <a:gd name="T14" fmla="*/ 68 w 302"/>
                  <a:gd name="T15" fmla="*/ 86 h 470"/>
                  <a:gd name="T16" fmla="*/ 80 w 302"/>
                  <a:gd name="T17" fmla="*/ 76 h 470"/>
                  <a:gd name="T18" fmla="*/ 90 w 302"/>
                  <a:gd name="T19" fmla="*/ 60 h 470"/>
                  <a:gd name="T20" fmla="*/ 110 w 302"/>
                  <a:gd name="T21" fmla="*/ 64 h 470"/>
                  <a:gd name="T22" fmla="*/ 120 w 302"/>
                  <a:gd name="T23" fmla="*/ 68 h 470"/>
                  <a:gd name="T24" fmla="*/ 128 w 302"/>
                  <a:gd name="T25" fmla="*/ 60 h 470"/>
                  <a:gd name="T26" fmla="*/ 142 w 302"/>
                  <a:gd name="T27" fmla="*/ 46 h 470"/>
                  <a:gd name="T28" fmla="*/ 146 w 302"/>
                  <a:gd name="T29" fmla="*/ 26 h 470"/>
                  <a:gd name="T30" fmla="*/ 164 w 302"/>
                  <a:gd name="T31" fmla="*/ 12 h 470"/>
                  <a:gd name="T32" fmla="*/ 180 w 302"/>
                  <a:gd name="T33" fmla="*/ 0 h 470"/>
                  <a:gd name="T34" fmla="*/ 198 w 302"/>
                  <a:gd name="T35" fmla="*/ 4 h 470"/>
                  <a:gd name="T36" fmla="*/ 212 w 302"/>
                  <a:gd name="T37" fmla="*/ 22 h 470"/>
                  <a:gd name="T38" fmla="*/ 216 w 302"/>
                  <a:gd name="T39" fmla="*/ 42 h 470"/>
                  <a:gd name="T40" fmla="*/ 216 w 302"/>
                  <a:gd name="T41" fmla="*/ 60 h 470"/>
                  <a:gd name="T42" fmla="*/ 210 w 302"/>
                  <a:gd name="T43" fmla="*/ 64 h 470"/>
                  <a:gd name="T44" fmla="*/ 202 w 302"/>
                  <a:gd name="T45" fmla="*/ 82 h 470"/>
                  <a:gd name="T46" fmla="*/ 206 w 302"/>
                  <a:gd name="T47" fmla="*/ 92 h 470"/>
                  <a:gd name="T48" fmla="*/ 220 w 302"/>
                  <a:gd name="T49" fmla="*/ 86 h 470"/>
                  <a:gd name="T50" fmla="*/ 228 w 302"/>
                  <a:gd name="T51" fmla="*/ 96 h 470"/>
                  <a:gd name="T52" fmla="*/ 224 w 302"/>
                  <a:gd name="T53" fmla="*/ 116 h 470"/>
                  <a:gd name="T54" fmla="*/ 210 w 302"/>
                  <a:gd name="T55" fmla="*/ 130 h 470"/>
                  <a:gd name="T56" fmla="*/ 202 w 302"/>
                  <a:gd name="T57" fmla="*/ 148 h 470"/>
                  <a:gd name="T58" fmla="*/ 190 w 302"/>
                  <a:gd name="T59" fmla="*/ 168 h 470"/>
                  <a:gd name="T60" fmla="*/ 180 w 302"/>
                  <a:gd name="T61" fmla="*/ 178 h 470"/>
                  <a:gd name="T62" fmla="*/ 164 w 302"/>
                  <a:gd name="T63" fmla="*/ 194 h 470"/>
                  <a:gd name="T64" fmla="*/ 150 w 302"/>
                  <a:gd name="T65" fmla="*/ 206 h 470"/>
                  <a:gd name="T66" fmla="*/ 136 w 302"/>
                  <a:gd name="T67" fmla="*/ 212 h 470"/>
                  <a:gd name="T68" fmla="*/ 124 w 302"/>
                  <a:gd name="T69" fmla="*/ 216 h 470"/>
                  <a:gd name="T70" fmla="*/ 98 w 302"/>
                  <a:gd name="T71" fmla="*/ 216 h 470"/>
                  <a:gd name="T72" fmla="*/ 80 w 302"/>
                  <a:gd name="T73" fmla="*/ 220 h 470"/>
                  <a:gd name="T74" fmla="*/ 60 w 302"/>
                  <a:gd name="T75" fmla="*/ 224 h 470"/>
                  <a:gd name="T76" fmla="*/ 42 w 302"/>
                  <a:gd name="T77" fmla="*/ 232 h 470"/>
                  <a:gd name="T78" fmla="*/ 30 w 302"/>
                  <a:gd name="T79" fmla="*/ 220 h 470"/>
                  <a:gd name="T80" fmla="*/ 28 w 302"/>
                  <a:gd name="T81" fmla="*/ 224 h 470"/>
                  <a:gd name="T82" fmla="*/ 28 w 302"/>
                  <a:gd name="T83" fmla="*/ 212 h 470"/>
                  <a:gd name="T84" fmla="*/ 24 w 302"/>
                  <a:gd name="T85" fmla="*/ 194 h 470"/>
                  <a:gd name="T86" fmla="*/ 24 w 302"/>
                  <a:gd name="T87" fmla="*/ 178 h 470"/>
                  <a:gd name="T88" fmla="*/ 16 w 302"/>
                  <a:gd name="T89" fmla="*/ 164 h 470"/>
                  <a:gd name="T90" fmla="*/ 8 w 302"/>
                  <a:gd name="T91" fmla="*/ 142 h 470"/>
                  <a:gd name="T92" fmla="*/ 0 w 302"/>
                  <a:gd name="T93" fmla="*/ 120 h 470"/>
                  <a:gd name="T94" fmla="*/ 8 w 302"/>
                  <a:gd name="T95" fmla="*/ 108 h 470"/>
                  <a:gd name="T96" fmla="*/ 180 w 302"/>
                  <a:gd name="T97" fmla="*/ 122 h 470"/>
                  <a:gd name="T98" fmla="*/ 168 w 302"/>
                  <a:gd name="T99" fmla="*/ 120 h 470"/>
                  <a:gd name="T100" fmla="*/ 154 w 302"/>
                  <a:gd name="T101" fmla="*/ 134 h 470"/>
                  <a:gd name="T102" fmla="*/ 154 w 302"/>
                  <a:gd name="T103" fmla="*/ 148 h 470"/>
                  <a:gd name="T104" fmla="*/ 164 w 302"/>
                  <a:gd name="T105" fmla="*/ 146 h 470"/>
                  <a:gd name="T106" fmla="*/ 180 w 302"/>
                  <a:gd name="T107" fmla="*/ 134 h 470"/>
                  <a:gd name="T108" fmla="*/ 302 w 302"/>
                  <a:gd name="T109" fmla="*/ 4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2" h="470">
                    <a:moveTo>
                      <a:pt x="8" y="108"/>
                    </a:moveTo>
                    <a:lnTo>
                      <a:pt x="8" y="112"/>
                    </a:lnTo>
                    <a:lnTo>
                      <a:pt x="12" y="112"/>
                    </a:lnTo>
                    <a:lnTo>
                      <a:pt x="12" y="108"/>
                    </a:lnTo>
                    <a:lnTo>
                      <a:pt x="12" y="112"/>
                    </a:lnTo>
                    <a:lnTo>
                      <a:pt x="12" y="116"/>
                    </a:lnTo>
                    <a:lnTo>
                      <a:pt x="12" y="120"/>
                    </a:lnTo>
                    <a:lnTo>
                      <a:pt x="16" y="120"/>
                    </a:lnTo>
                    <a:lnTo>
                      <a:pt x="20" y="120"/>
                    </a:lnTo>
                    <a:lnTo>
                      <a:pt x="20" y="122"/>
                    </a:lnTo>
                    <a:lnTo>
                      <a:pt x="24" y="122"/>
                    </a:lnTo>
                    <a:lnTo>
                      <a:pt x="28" y="122"/>
                    </a:lnTo>
                    <a:lnTo>
                      <a:pt x="30" y="120"/>
                    </a:lnTo>
                    <a:lnTo>
                      <a:pt x="34" y="122"/>
                    </a:lnTo>
                    <a:lnTo>
                      <a:pt x="38" y="122"/>
                    </a:lnTo>
                    <a:lnTo>
                      <a:pt x="38" y="120"/>
                    </a:lnTo>
                    <a:lnTo>
                      <a:pt x="42" y="120"/>
                    </a:lnTo>
                    <a:lnTo>
                      <a:pt x="42" y="116"/>
                    </a:lnTo>
                    <a:lnTo>
                      <a:pt x="46" y="116"/>
                    </a:lnTo>
                    <a:lnTo>
                      <a:pt x="50" y="112"/>
                    </a:lnTo>
                    <a:lnTo>
                      <a:pt x="50" y="108"/>
                    </a:lnTo>
                    <a:lnTo>
                      <a:pt x="50" y="104"/>
                    </a:lnTo>
                    <a:lnTo>
                      <a:pt x="50" y="96"/>
                    </a:lnTo>
                    <a:lnTo>
                      <a:pt x="50" y="92"/>
                    </a:lnTo>
                    <a:lnTo>
                      <a:pt x="50" y="90"/>
                    </a:lnTo>
                    <a:lnTo>
                      <a:pt x="50" y="78"/>
                    </a:lnTo>
                    <a:lnTo>
                      <a:pt x="50" y="68"/>
                    </a:lnTo>
                    <a:lnTo>
                      <a:pt x="50" y="64"/>
                    </a:lnTo>
                    <a:lnTo>
                      <a:pt x="50" y="60"/>
                    </a:lnTo>
                    <a:lnTo>
                      <a:pt x="50" y="56"/>
                    </a:lnTo>
                    <a:lnTo>
                      <a:pt x="50" y="52"/>
                    </a:lnTo>
                    <a:lnTo>
                      <a:pt x="50" y="48"/>
                    </a:lnTo>
                    <a:lnTo>
                      <a:pt x="54" y="48"/>
                    </a:lnTo>
                    <a:lnTo>
                      <a:pt x="54" y="52"/>
                    </a:lnTo>
                    <a:lnTo>
                      <a:pt x="56" y="56"/>
                    </a:lnTo>
                    <a:lnTo>
                      <a:pt x="56" y="60"/>
                    </a:lnTo>
                    <a:lnTo>
                      <a:pt x="60" y="64"/>
                    </a:lnTo>
                    <a:lnTo>
                      <a:pt x="56" y="64"/>
                    </a:lnTo>
                    <a:lnTo>
                      <a:pt x="60" y="68"/>
                    </a:lnTo>
                    <a:lnTo>
                      <a:pt x="60" y="72"/>
                    </a:lnTo>
                    <a:lnTo>
                      <a:pt x="60" y="76"/>
                    </a:lnTo>
                    <a:lnTo>
                      <a:pt x="60" y="78"/>
                    </a:lnTo>
                    <a:lnTo>
                      <a:pt x="56" y="78"/>
                    </a:lnTo>
                    <a:lnTo>
                      <a:pt x="56" y="82"/>
                    </a:lnTo>
                    <a:lnTo>
                      <a:pt x="56" y="86"/>
                    </a:lnTo>
                    <a:lnTo>
                      <a:pt x="60" y="86"/>
                    </a:lnTo>
                    <a:lnTo>
                      <a:pt x="64" y="86"/>
                    </a:lnTo>
                    <a:lnTo>
                      <a:pt x="68" y="86"/>
                    </a:lnTo>
                    <a:lnTo>
                      <a:pt x="72" y="86"/>
                    </a:lnTo>
                    <a:lnTo>
                      <a:pt x="76" y="86"/>
                    </a:lnTo>
                    <a:lnTo>
                      <a:pt x="76" y="82"/>
                    </a:lnTo>
                    <a:lnTo>
                      <a:pt x="80" y="82"/>
                    </a:lnTo>
                    <a:lnTo>
                      <a:pt x="80" y="78"/>
                    </a:lnTo>
                    <a:lnTo>
                      <a:pt x="80" y="76"/>
                    </a:lnTo>
                    <a:lnTo>
                      <a:pt x="84" y="76"/>
                    </a:lnTo>
                    <a:lnTo>
                      <a:pt x="86" y="72"/>
                    </a:lnTo>
                    <a:lnTo>
                      <a:pt x="86" y="68"/>
                    </a:lnTo>
                    <a:lnTo>
                      <a:pt x="86" y="64"/>
                    </a:lnTo>
                    <a:lnTo>
                      <a:pt x="90" y="64"/>
                    </a:lnTo>
                    <a:lnTo>
                      <a:pt x="90" y="60"/>
                    </a:lnTo>
                    <a:lnTo>
                      <a:pt x="90" y="56"/>
                    </a:lnTo>
                    <a:lnTo>
                      <a:pt x="94" y="56"/>
                    </a:lnTo>
                    <a:lnTo>
                      <a:pt x="98" y="56"/>
                    </a:lnTo>
                    <a:lnTo>
                      <a:pt x="102" y="60"/>
                    </a:lnTo>
                    <a:lnTo>
                      <a:pt x="106" y="64"/>
                    </a:lnTo>
                    <a:lnTo>
                      <a:pt x="110" y="64"/>
                    </a:lnTo>
                    <a:lnTo>
                      <a:pt x="110" y="68"/>
                    </a:lnTo>
                    <a:lnTo>
                      <a:pt x="112" y="68"/>
                    </a:lnTo>
                    <a:lnTo>
                      <a:pt x="112" y="64"/>
                    </a:lnTo>
                    <a:lnTo>
                      <a:pt x="112" y="68"/>
                    </a:lnTo>
                    <a:lnTo>
                      <a:pt x="116" y="68"/>
                    </a:lnTo>
                    <a:lnTo>
                      <a:pt x="120" y="68"/>
                    </a:lnTo>
                    <a:lnTo>
                      <a:pt x="120" y="64"/>
                    </a:lnTo>
                    <a:lnTo>
                      <a:pt x="120" y="68"/>
                    </a:lnTo>
                    <a:lnTo>
                      <a:pt x="124" y="68"/>
                    </a:lnTo>
                    <a:lnTo>
                      <a:pt x="124" y="64"/>
                    </a:lnTo>
                    <a:lnTo>
                      <a:pt x="128" y="64"/>
                    </a:lnTo>
                    <a:lnTo>
                      <a:pt x="128" y="60"/>
                    </a:lnTo>
                    <a:lnTo>
                      <a:pt x="132" y="56"/>
                    </a:lnTo>
                    <a:lnTo>
                      <a:pt x="132" y="52"/>
                    </a:lnTo>
                    <a:lnTo>
                      <a:pt x="132" y="48"/>
                    </a:lnTo>
                    <a:lnTo>
                      <a:pt x="136" y="46"/>
                    </a:lnTo>
                    <a:lnTo>
                      <a:pt x="140" y="46"/>
                    </a:lnTo>
                    <a:lnTo>
                      <a:pt x="142" y="46"/>
                    </a:lnTo>
                    <a:lnTo>
                      <a:pt x="142" y="42"/>
                    </a:lnTo>
                    <a:lnTo>
                      <a:pt x="146" y="42"/>
                    </a:lnTo>
                    <a:lnTo>
                      <a:pt x="146" y="38"/>
                    </a:lnTo>
                    <a:lnTo>
                      <a:pt x="146" y="34"/>
                    </a:lnTo>
                    <a:lnTo>
                      <a:pt x="146" y="30"/>
                    </a:lnTo>
                    <a:lnTo>
                      <a:pt x="146" y="26"/>
                    </a:lnTo>
                    <a:lnTo>
                      <a:pt x="150" y="26"/>
                    </a:lnTo>
                    <a:lnTo>
                      <a:pt x="154" y="22"/>
                    </a:lnTo>
                    <a:lnTo>
                      <a:pt x="158" y="22"/>
                    </a:lnTo>
                    <a:lnTo>
                      <a:pt x="158" y="18"/>
                    </a:lnTo>
                    <a:lnTo>
                      <a:pt x="162" y="16"/>
                    </a:lnTo>
                    <a:lnTo>
                      <a:pt x="164" y="12"/>
                    </a:lnTo>
                    <a:lnTo>
                      <a:pt x="164" y="8"/>
                    </a:lnTo>
                    <a:lnTo>
                      <a:pt x="168" y="8"/>
                    </a:lnTo>
                    <a:lnTo>
                      <a:pt x="172" y="8"/>
                    </a:lnTo>
                    <a:lnTo>
                      <a:pt x="176" y="8"/>
                    </a:lnTo>
                    <a:lnTo>
                      <a:pt x="176" y="4"/>
                    </a:lnTo>
                    <a:lnTo>
                      <a:pt x="180" y="0"/>
                    </a:lnTo>
                    <a:lnTo>
                      <a:pt x="182" y="0"/>
                    </a:lnTo>
                    <a:lnTo>
                      <a:pt x="186" y="0"/>
                    </a:lnTo>
                    <a:lnTo>
                      <a:pt x="190" y="0"/>
                    </a:lnTo>
                    <a:lnTo>
                      <a:pt x="190" y="4"/>
                    </a:lnTo>
                    <a:lnTo>
                      <a:pt x="194" y="4"/>
                    </a:lnTo>
                    <a:lnTo>
                      <a:pt x="198" y="4"/>
                    </a:lnTo>
                    <a:lnTo>
                      <a:pt x="202" y="4"/>
                    </a:lnTo>
                    <a:lnTo>
                      <a:pt x="206" y="4"/>
                    </a:lnTo>
                    <a:lnTo>
                      <a:pt x="210" y="4"/>
                    </a:lnTo>
                    <a:lnTo>
                      <a:pt x="210" y="8"/>
                    </a:lnTo>
                    <a:lnTo>
                      <a:pt x="212" y="18"/>
                    </a:lnTo>
                    <a:lnTo>
                      <a:pt x="212" y="22"/>
                    </a:lnTo>
                    <a:lnTo>
                      <a:pt x="212" y="26"/>
                    </a:lnTo>
                    <a:lnTo>
                      <a:pt x="212" y="30"/>
                    </a:lnTo>
                    <a:lnTo>
                      <a:pt x="216" y="30"/>
                    </a:lnTo>
                    <a:lnTo>
                      <a:pt x="216" y="34"/>
                    </a:lnTo>
                    <a:lnTo>
                      <a:pt x="216" y="38"/>
                    </a:lnTo>
                    <a:lnTo>
                      <a:pt x="216" y="42"/>
                    </a:lnTo>
                    <a:lnTo>
                      <a:pt x="220" y="42"/>
                    </a:lnTo>
                    <a:lnTo>
                      <a:pt x="216" y="46"/>
                    </a:lnTo>
                    <a:lnTo>
                      <a:pt x="216" y="48"/>
                    </a:lnTo>
                    <a:lnTo>
                      <a:pt x="216" y="52"/>
                    </a:lnTo>
                    <a:lnTo>
                      <a:pt x="220" y="52"/>
                    </a:lnTo>
                    <a:lnTo>
                      <a:pt x="216" y="60"/>
                    </a:lnTo>
                    <a:lnTo>
                      <a:pt x="216" y="64"/>
                    </a:lnTo>
                    <a:lnTo>
                      <a:pt x="216" y="68"/>
                    </a:lnTo>
                    <a:lnTo>
                      <a:pt x="216" y="72"/>
                    </a:lnTo>
                    <a:lnTo>
                      <a:pt x="216" y="68"/>
                    </a:lnTo>
                    <a:lnTo>
                      <a:pt x="212" y="68"/>
                    </a:lnTo>
                    <a:lnTo>
                      <a:pt x="210" y="64"/>
                    </a:lnTo>
                    <a:lnTo>
                      <a:pt x="206" y="68"/>
                    </a:lnTo>
                    <a:lnTo>
                      <a:pt x="206" y="72"/>
                    </a:lnTo>
                    <a:lnTo>
                      <a:pt x="206" y="76"/>
                    </a:lnTo>
                    <a:lnTo>
                      <a:pt x="202" y="76"/>
                    </a:lnTo>
                    <a:lnTo>
                      <a:pt x="202" y="78"/>
                    </a:lnTo>
                    <a:lnTo>
                      <a:pt x="202" y="82"/>
                    </a:lnTo>
                    <a:lnTo>
                      <a:pt x="202" y="86"/>
                    </a:lnTo>
                    <a:lnTo>
                      <a:pt x="202" y="82"/>
                    </a:lnTo>
                    <a:lnTo>
                      <a:pt x="202" y="86"/>
                    </a:lnTo>
                    <a:lnTo>
                      <a:pt x="206" y="86"/>
                    </a:lnTo>
                    <a:lnTo>
                      <a:pt x="206" y="90"/>
                    </a:lnTo>
                    <a:lnTo>
                      <a:pt x="206" y="92"/>
                    </a:lnTo>
                    <a:lnTo>
                      <a:pt x="210" y="92"/>
                    </a:lnTo>
                    <a:lnTo>
                      <a:pt x="212" y="92"/>
                    </a:lnTo>
                    <a:lnTo>
                      <a:pt x="216" y="92"/>
                    </a:lnTo>
                    <a:lnTo>
                      <a:pt x="216" y="90"/>
                    </a:lnTo>
                    <a:lnTo>
                      <a:pt x="216" y="86"/>
                    </a:lnTo>
                    <a:lnTo>
                      <a:pt x="220" y="86"/>
                    </a:lnTo>
                    <a:lnTo>
                      <a:pt x="224" y="86"/>
                    </a:lnTo>
                    <a:lnTo>
                      <a:pt x="228" y="86"/>
                    </a:lnTo>
                    <a:lnTo>
                      <a:pt x="232" y="86"/>
                    </a:lnTo>
                    <a:lnTo>
                      <a:pt x="232" y="90"/>
                    </a:lnTo>
                    <a:lnTo>
                      <a:pt x="228" y="92"/>
                    </a:lnTo>
                    <a:lnTo>
                      <a:pt x="228" y="96"/>
                    </a:lnTo>
                    <a:lnTo>
                      <a:pt x="228" y="100"/>
                    </a:lnTo>
                    <a:lnTo>
                      <a:pt x="228" y="104"/>
                    </a:lnTo>
                    <a:lnTo>
                      <a:pt x="228" y="108"/>
                    </a:lnTo>
                    <a:lnTo>
                      <a:pt x="224" y="108"/>
                    </a:lnTo>
                    <a:lnTo>
                      <a:pt x="224" y="112"/>
                    </a:lnTo>
                    <a:lnTo>
                      <a:pt x="224" y="116"/>
                    </a:lnTo>
                    <a:lnTo>
                      <a:pt x="220" y="120"/>
                    </a:lnTo>
                    <a:lnTo>
                      <a:pt x="220" y="122"/>
                    </a:lnTo>
                    <a:lnTo>
                      <a:pt x="216" y="122"/>
                    </a:lnTo>
                    <a:lnTo>
                      <a:pt x="212" y="122"/>
                    </a:lnTo>
                    <a:lnTo>
                      <a:pt x="212" y="126"/>
                    </a:lnTo>
                    <a:lnTo>
                      <a:pt x="210" y="130"/>
                    </a:lnTo>
                    <a:lnTo>
                      <a:pt x="206" y="134"/>
                    </a:lnTo>
                    <a:lnTo>
                      <a:pt x="206" y="138"/>
                    </a:lnTo>
                    <a:lnTo>
                      <a:pt x="206" y="142"/>
                    </a:lnTo>
                    <a:lnTo>
                      <a:pt x="202" y="142"/>
                    </a:lnTo>
                    <a:lnTo>
                      <a:pt x="202" y="146"/>
                    </a:lnTo>
                    <a:lnTo>
                      <a:pt x="202" y="148"/>
                    </a:lnTo>
                    <a:lnTo>
                      <a:pt x="198" y="148"/>
                    </a:lnTo>
                    <a:lnTo>
                      <a:pt x="198" y="156"/>
                    </a:lnTo>
                    <a:lnTo>
                      <a:pt x="194" y="156"/>
                    </a:lnTo>
                    <a:lnTo>
                      <a:pt x="194" y="160"/>
                    </a:lnTo>
                    <a:lnTo>
                      <a:pt x="190" y="164"/>
                    </a:lnTo>
                    <a:lnTo>
                      <a:pt x="190" y="168"/>
                    </a:lnTo>
                    <a:lnTo>
                      <a:pt x="186" y="168"/>
                    </a:lnTo>
                    <a:lnTo>
                      <a:pt x="186" y="172"/>
                    </a:lnTo>
                    <a:lnTo>
                      <a:pt x="182" y="172"/>
                    </a:lnTo>
                    <a:lnTo>
                      <a:pt x="182" y="176"/>
                    </a:lnTo>
                    <a:lnTo>
                      <a:pt x="180" y="176"/>
                    </a:lnTo>
                    <a:lnTo>
                      <a:pt x="180" y="178"/>
                    </a:lnTo>
                    <a:lnTo>
                      <a:pt x="176" y="178"/>
                    </a:lnTo>
                    <a:lnTo>
                      <a:pt x="176" y="182"/>
                    </a:lnTo>
                    <a:lnTo>
                      <a:pt x="172" y="186"/>
                    </a:lnTo>
                    <a:lnTo>
                      <a:pt x="168" y="190"/>
                    </a:lnTo>
                    <a:lnTo>
                      <a:pt x="168" y="194"/>
                    </a:lnTo>
                    <a:lnTo>
                      <a:pt x="164" y="194"/>
                    </a:lnTo>
                    <a:lnTo>
                      <a:pt x="164" y="198"/>
                    </a:lnTo>
                    <a:lnTo>
                      <a:pt x="162" y="198"/>
                    </a:lnTo>
                    <a:lnTo>
                      <a:pt x="158" y="198"/>
                    </a:lnTo>
                    <a:lnTo>
                      <a:pt x="158" y="202"/>
                    </a:lnTo>
                    <a:lnTo>
                      <a:pt x="154" y="206"/>
                    </a:lnTo>
                    <a:lnTo>
                      <a:pt x="150" y="206"/>
                    </a:lnTo>
                    <a:lnTo>
                      <a:pt x="150" y="208"/>
                    </a:lnTo>
                    <a:lnTo>
                      <a:pt x="146" y="208"/>
                    </a:lnTo>
                    <a:lnTo>
                      <a:pt x="142" y="208"/>
                    </a:lnTo>
                    <a:lnTo>
                      <a:pt x="142" y="212"/>
                    </a:lnTo>
                    <a:lnTo>
                      <a:pt x="140" y="212"/>
                    </a:lnTo>
                    <a:lnTo>
                      <a:pt x="136" y="212"/>
                    </a:lnTo>
                    <a:lnTo>
                      <a:pt x="132" y="212"/>
                    </a:lnTo>
                    <a:lnTo>
                      <a:pt x="128" y="212"/>
                    </a:lnTo>
                    <a:lnTo>
                      <a:pt x="128" y="216"/>
                    </a:lnTo>
                    <a:lnTo>
                      <a:pt x="132" y="216"/>
                    </a:lnTo>
                    <a:lnTo>
                      <a:pt x="128" y="216"/>
                    </a:lnTo>
                    <a:lnTo>
                      <a:pt x="124" y="216"/>
                    </a:lnTo>
                    <a:lnTo>
                      <a:pt x="120" y="216"/>
                    </a:lnTo>
                    <a:lnTo>
                      <a:pt x="116" y="220"/>
                    </a:lnTo>
                    <a:lnTo>
                      <a:pt x="112" y="220"/>
                    </a:lnTo>
                    <a:lnTo>
                      <a:pt x="106" y="216"/>
                    </a:lnTo>
                    <a:lnTo>
                      <a:pt x="102" y="216"/>
                    </a:lnTo>
                    <a:lnTo>
                      <a:pt x="98" y="216"/>
                    </a:lnTo>
                    <a:lnTo>
                      <a:pt x="94" y="216"/>
                    </a:lnTo>
                    <a:lnTo>
                      <a:pt x="90" y="216"/>
                    </a:lnTo>
                    <a:lnTo>
                      <a:pt x="86" y="216"/>
                    </a:lnTo>
                    <a:lnTo>
                      <a:pt x="84" y="216"/>
                    </a:lnTo>
                    <a:lnTo>
                      <a:pt x="80" y="216"/>
                    </a:lnTo>
                    <a:lnTo>
                      <a:pt x="80" y="220"/>
                    </a:lnTo>
                    <a:lnTo>
                      <a:pt x="76" y="220"/>
                    </a:lnTo>
                    <a:lnTo>
                      <a:pt x="76" y="224"/>
                    </a:lnTo>
                    <a:lnTo>
                      <a:pt x="72" y="224"/>
                    </a:lnTo>
                    <a:lnTo>
                      <a:pt x="68" y="224"/>
                    </a:lnTo>
                    <a:lnTo>
                      <a:pt x="64" y="224"/>
                    </a:lnTo>
                    <a:lnTo>
                      <a:pt x="60" y="224"/>
                    </a:lnTo>
                    <a:lnTo>
                      <a:pt x="56" y="224"/>
                    </a:lnTo>
                    <a:lnTo>
                      <a:pt x="56" y="228"/>
                    </a:lnTo>
                    <a:lnTo>
                      <a:pt x="54" y="228"/>
                    </a:lnTo>
                    <a:lnTo>
                      <a:pt x="50" y="232"/>
                    </a:lnTo>
                    <a:lnTo>
                      <a:pt x="46" y="232"/>
                    </a:lnTo>
                    <a:lnTo>
                      <a:pt x="42" y="232"/>
                    </a:lnTo>
                    <a:lnTo>
                      <a:pt x="42" y="228"/>
                    </a:lnTo>
                    <a:lnTo>
                      <a:pt x="38" y="228"/>
                    </a:lnTo>
                    <a:lnTo>
                      <a:pt x="38" y="224"/>
                    </a:lnTo>
                    <a:lnTo>
                      <a:pt x="34" y="224"/>
                    </a:lnTo>
                    <a:lnTo>
                      <a:pt x="30" y="224"/>
                    </a:lnTo>
                    <a:lnTo>
                      <a:pt x="30" y="220"/>
                    </a:lnTo>
                    <a:lnTo>
                      <a:pt x="34" y="220"/>
                    </a:lnTo>
                    <a:lnTo>
                      <a:pt x="30" y="220"/>
                    </a:lnTo>
                    <a:lnTo>
                      <a:pt x="30" y="216"/>
                    </a:lnTo>
                    <a:lnTo>
                      <a:pt x="28" y="216"/>
                    </a:lnTo>
                    <a:lnTo>
                      <a:pt x="28" y="220"/>
                    </a:lnTo>
                    <a:lnTo>
                      <a:pt x="28" y="224"/>
                    </a:lnTo>
                    <a:lnTo>
                      <a:pt x="28" y="220"/>
                    </a:lnTo>
                    <a:lnTo>
                      <a:pt x="24" y="216"/>
                    </a:lnTo>
                    <a:lnTo>
                      <a:pt x="28" y="216"/>
                    </a:lnTo>
                    <a:lnTo>
                      <a:pt x="28" y="212"/>
                    </a:lnTo>
                    <a:lnTo>
                      <a:pt x="28" y="216"/>
                    </a:lnTo>
                    <a:lnTo>
                      <a:pt x="28" y="212"/>
                    </a:lnTo>
                    <a:lnTo>
                      <a:pt x="28" y="208"/>
                    </a:lnTo>
                    <a:lnTo>
                      <a:pt x="24" y="206"/>
                    </a:lnTo>
                    <a:lnTo>
                      <a:pt x="24" y="202"/>
                    </a:lnTo>
                    <a:lnTo>
                      <a:pt x="20" y="198"/>
                    </a:lnTo>
                    <a:lnTo>
                      <a:pt x="20" y="194"/>
                    </a:lnTo>
                    <a:lnTo>
                      <a:pt x="24" y="194"/>
                    </a:lnTo>
                    <a:lnTo>
                      <a:pt x="24" y="190"/>
                    </a:lnTo>
                    <a:lnTo>
                      <a:pt x="28" y="190"/>
                    </a:lnTo>
                    <a:lnTo>
                      <a:pt x="28" y="186"/>
                    </a:lnTo>
                    <a:lnTo>
                      <a:pt x="28" y="182"/>
                    </a:lnTo>
                    <a:lnTo>
                      <a:pt x="24" y="182"/>
                    </a:lnTo>
                    <a:lnTo>
                      <a:pt x="24" y="178"/>
                    </a:lnTo>
                    <a:lnTo>
                      <a:pt x="24" y="176"/>
                    </a:lnTo>
                    <a:lnTo>
                      <a:pt x="24" y="172"/>
                    </a:lnTo>
                    <a:lnTo>
                      <a:pt x="20" y="172"/>
                    </a:lnTo>
                    <a:lnTo>
                      <a:pt x="20" y="168"/>
                    </a:lnTo>
                    <a:lnTo>
                      <a:pt x="20" y="164"/>
                    </a:lnTo>
                    <a:lnTo>
                      <a:pt x="16" y="164"/>
                    </a:lnTo>
                    <a:lnTo>
                      <a:pt x="16" y="160"/>
                    </a:lnTo>
                    <a:lnTo>
                      <a:pt x="12" y="156"/>
                    </a:lnTo>
                    <a:lnTo>
                      <a:pt x="12" y="152"/>
                    </a:lnTo>
                    <a:lnTo>
                      <a:pt x="12" y="148"/>
                    </a:lnTo>
                    <a:lnTo>
                      <a:pt x="8" y="146"/>
                    </a:lnTo>
                    <a:lnTo>
                      <a:pt x="8" y="142"/>
                    </a:lnTo>
                    <a:lnTo>
                      <a:pt x="8" y="138"/>
                    </a:lnTo>
                    <a:lnTo>
                      <a:pt x="8" y="134"/>
                    </a:lnTo>
                    <a:lnTo>
                      <a:pt x="4" y="130"/>
                    </a:lnTo>
                    <a:lnTo>
                      <a:pt x="4" y="126"/>
                    </a:lnTo>
                    <a:lnTo>
                      <a:pt x="0" y="122"/>
                    </a:lnTo>
                    <a:lnTo>
                      <a:pt x="0" y="120"/>
                    </a:lnTo>
                    <a:lnTo>
                      <a:pt x="0" y="116"/>
                    </a:lnTo>
                    <a:lnTo>
                      <a:pt x="4" y="116"/>
                    </a:lnTo>
                    <a:lnTo>
                      <a:pt x="4" y="112"/>
                    </a:lnTo>
                    <a:lnTo>
                      <a:pt x="4" y="108"/>
                    </a:lnTo>
                    <a:lnTo>
                      <a:pt x="8" y="108"/>
                    </a:lnTo>
                    <a:lnTo>
                      <a:pt x="8" y="108"/>
                    </a:lnTo>
                    <a:lnTo>
                      <a:pt x="8" y="108"/>
                    </a:lnTo>
                    <a:close/>
                    <a:moveTo>
                      <a:pt x="180" y="134"/>
                    </a:moveTo>
                    <a:lnTo>
                      <a:pt x="180" y="130"/>
                    </a:lnTo>
                    <a:lnTo>
                      <a:pt x="182" y="130"/>
                    </a:lnTo>
                    <a:lnTo>
                      <a:pt x="180" y="126"/>
                    </a:lnTo>
                    <a:lnTo>
                      <a:pt x="180" y="122"/>
                    </a:lnTo>
                    <a:lnTo>
                      <a:pt x="176" y="122"/>
                    </a:lnTo>
                    <a:lnTo>
                      <a:pt x="176" y="120"/>
                    </a:lnTo>
                    <a:lnTo>
                      <a:pt x="172" y="120"/>
                    </a:lnTo>
                    <a:lnTo>
                      <a:pt x="172" y="116"/>
                    </a:lnTo>
                    <a:lnTo>
                      <a:pt x="168" y="116"/>
                    </a:lnTo>
                    <a:lnTo>
                      <a:pt x="168" y="120"/>
                    </a:lnTo>
                    <a:lnTo>
                      <a:pt x="164" y="120"/>
                    </a:lnTo>
                    <a:lnTo>
                      <a:pt x="162" y="122"/>
                    </a:lnTo>
                    <a:lnTo>
                      <a:pt x="158" y="122"/>
                    </a:lnTo>
                    <a:lnTo>
                      <a:pt x="158" y="126"/>
                    </a:lnTo>
                    <a:lnTo>
                      <a:pt x="154" y="130"/>
                    </a:lnTo>
                    <a:lnTo>
                      <a:pt x="154" y="134"/>
                    </a:lnTo>
                    <a:lnTo>
                      <a:pt x="150" y="134"/>
                    </a:lnTo>
                    <a:lnTo>
                      <a:pt x="150" y="138"/>
                    </a:lnTo>
                    <a:lnTo>
                      <a:pt x="150" y="142"/>
                    </a:lnTo>
                    <a:lnTo>
                      <a:pt x="154" y="142"/>
                    </a:lnTo>
                    <a:lnTo>
                      <a:pt x="154" y="146"/>
                    </a:lnTo>
                    <a:lnTo>
                      <a:pt x="154" y="148"/>
                    </a:lnTo>
                    <a:lnTo>
                      <a:pt x="158" y="148"/>
                    </a:lnTo>
                    <a:lnTo>
                      <a:pt x="158" y="152"/>
                    </a:lnTo>
                    <a:lnTo>
                      <a:pt x="162" y="152"/>
                    </a:lnTo>
                    <a:lnTo>
                      <a:pt x="164" y="152"/>
                    </a:lnTo>
                    <a:lnTo>
                      <a:pt x="164" y="148"/>
                    </a:lnTo>
                    <a:lnTo>
                      <a:pt x="164" y="146"/>
                    </a:lnTo>
                    <a:lnTo>
                      <a:pt x="168" y="146"/>
                    </a:lnTo>
                    <a:lnTo>
                      <a:pt x="172" y="146"/>
                    </a:lnTo>
                    <a:lnTo>
                      <a:pt x="176" y="142"/>
                    </a:lnTo>
                    <a:lnTo>
                      <a:pt x="180" y="142"/>
                    </a:lnTo>
                    <a:lnTo>
                      <a:pt x="180" y="138"/>
                    </a:lnTo>
                    <a:lnTo>
                      <a:pt x="180" y="134"/>
                    </a:lnTo>
                    <a:lnTo>
                      <a:pt x="180" y="134"/>
                    </a:lnTo>
                    <a:lnTo>
                      <a:pt x="180" y="134"/>
                    </a:lnTo>
                    <a:close/>
                    <a:moveTo>
                      <a:pt x="302" y="470"/>
                    </a:moveTo>
                    <a:lnTo>
                      <a:pt x="298" y="470"/>
                    </a:lnTo>
                    <a:lnTo>
                      <a:pt x="298" y="466"/>
                    </a:lnTo>
                    <a:lnTo>
                      <a:pt x="302" y="466"/>
                    </a:lnTo>
                    <a:lnTo>
                      <a:pt x="302" y="470"/>
                    </a:lnTo>
                    <a:lnTo>
                      <a:pt x="302" y="470"/>
                    </a:lnTo>
                    <a:lnTo>
                      <a:pt x="302" y="47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4" name="Freeform 195">
                <a:extLst>
                  <a:ext uri="{FF2B5EF4-FFF2-40B4-BE49-F238E27FC236}">
                    <a16:creationId xmlns:a16="http://schemas.microsoft.com/office/drawing/2014/main" id="{D27BEA83-7086-40C4-8612-0F8AAE1EFC8D}"/>
                  </a:ext>
                </a:extLst>
              </p:cNvPr>
              <p:cNvSpPr>
                <a:spLocks noEditPoints="1"/>
              </p:cNvSpPr>
              <p:nvPr/>
            </p:nvSpPr>
            <p:spPr bwMode="auto">
              <a:xfrm>
                <a:off x="5793154" y="3096737"/>
                <a:ext cx="618271" cy="594093"/>
              </a:xfrm>
              <a:custGeom>
                <a:avLst/>
                <a:gdLst>
                  <a:gd name="T0" fmla="*/ 210 w 318"/>
                  <a:gd name="T1" fmla="*/ 8 h 302"/>
                  <a:gd name="T2" fmla="*/ 224 w 318"/>
                  <a:gd name="T3" fmla="*/ 8 h 302"/>
                  <a:gd name="T4" fmla="*/ 236 w 318"/>
                  <a:gd name="T5" fmla="*/ 12 h 302"/>
                  <a:gd name="T6" fmla="*/ 250 w 318"/>
                  <a:gd name="T7" fmla="*/ 18 h 302"/>
                  <a:gd name="T8" fmla="*/ 266 w 318"/>
                  <a:gd name="T9" fmla="*/ 18 h 302"/>
                  <a:gd name="T10" fmla="*/ 278 w 318"/>
                  <a:gd name="T11" fmla="*/ 22 h 302"/>
                  <a:gd name="T12" fmla="*/ 296 w 318"/>
                  <a:gd name="T13" fmla="*/ 26 h 302"/>
                  <a:gd name="T14" fmla="*/ 304 w 318"/>
                  <a:gd name="T15" fmla="*/ 36 h 302"/>
                  <a:gd name="T16" fmla="*/ 284 w 318"/>
                  <a:gd name="T17" fmla="*/ 48 h 302"/>
                  <a:gd name="T18" fmla="*/ 270 w 318"/>
                  <a:gd name="T19" fmla="*/ 58 h 302"/>
                  <a:gd name="T20" fmla="*/ 266 w 318"/>
                  <a:gd name="T21" fmla="*/ 62 h 302"/>
                  <a:gd name="T22" fmla="*/ 254 w 318"/>
                  <a:gd name="T23" fmla="*/ 88 h 302"/>
                  <a:gd name="T24" fmla="*/ 258 w 318"/>
                  <a:gd name="T25" fmla="*/ 100 h 302"/>
                  <a:gd name="T26" fmla="*/ 248 w 318"/>
                  <a:gd name="T27" fmla="*/ 110 h 302"/>
                  <a:gd name="T28" fmla="*/ 236 w 318"/>
                  <a:gd name="T29" fmla="*/ 122 h 302"/>
                  <a:gd name="T30" fmla="*/ 220 w 318"/>
                  <a:gd name="T31" fmla="*/ 134 h 302"/>
                  <a:gd name="T32" fmla="*/ 202 w 318"/>
                  <a:gd name="T33" fmla="*/ 134 h 302"/>
                  <a:gd name="T34" fmla="*/ 188 w 318"/>
                  <a:gd name="T35" fmla="*/ 140 h 302"/>
                  <a:gd name="T36" fmla="*/ 176 w 318"/>
                  <a:gd name="T37" fmla="*/ 144 h 302"/>
                  <a:gd name="T38" fmla="*/ 168 w 318"/>
                  <a:gd name="T39" fmla="*/ 134 h 302"/>
                  <a:gd name="T40" fmla="*/ 154 w 318"/>
                  <a:gd name="T41" fmla="*/ 118 h 302"/>
                  <a:gd name="T42" fmla="*/ 158 w 318"/>
                  <a:gd name="T43" fmla="*/ 108 h 302"/>
                  <a:gd name="T44" fmla="*/ 158 w 318"/>
                  <a:gd name="T45" fmla="*/ 92 h 302"/>
                  <a:gd name="T46" fmla="*/ 154 w 318"/>
                  <a:gd name="T47" fmla="*/ 78 h 302"/>
                  <a:gd name="T48" fmla="*/ 162 w 318"/>
                  <a:gd name="T49" fmla="*/ 62 h 302"/>
                  <a:gd name="T50" fmla="*/ 168 w 318"/>
                  <a:gd name="T51" fmla="*/ 44 h 302"/>
                  <a:gd name="T52" fmla="*/ 164 w 318"/>
                  <a:gd name="T53" fmla="*/ 32 h 302"/>
                  <a:gd name="T54" fmla="*/ 146 w 318"/>
                  <a:gd name="T55" fmla="*/ 36 h 302"/>
                  <a:gd name="T56" fmla="*/ 134 w 318"/>
                  <a:gd name="T57" fmla="*/ 32 h 302"/>
                  <a:gd name="T58" fmla="*/ 134 w 318"/>
                  <a:gd name="T59" fmla="*/ 28 h 302"/>
                  <a:gd name="T60" fmla="*/ 132 w 318"/>
                  <a:gd name="T61" fmla="*/ 26 h 302"/>
                  <a:gd name="T62" fmla="*/ 132 w 318"/>
                  <a:gd name="T63" fmla="*/ 18 h 302"/>
                  <a:gd name="T64" fmla="*/ 134 w 318"/>
                  <a:gd name="T65" fmla="*/ 8 h 302"/>
                  <a:gd name="T66" fmla="*/ 154 w 318"/>
                  <a:gd name="T67" fmla="*/ 4 h 302"/>
                  <a:gd name="T68" fmla="*/ 176 w 318"/>
                  <a:gd name="T69" fmla="*/ 0 h 302"/>
                  <a:gd name="T70" fmla="*/ 192 w 318"/>
                  <a:gd name="T71" fmla="*/ 8 h 302"/>
                  <a:gd name="T72" fmla="*/ 184 w 318"/>
                  <a:gd name="T73" fmla="*/ 152 h 302"/>
                  <a:gd name="T74" fmla="*/ 218 w 318"/>
                  <a:gd name="T75" fmla="*/ 164 h 302"/>
                  <a:gd name="T76" fmla="*/ 318 w 318"/>
                  <a:gd name="T77" fmla="*/ 70 h 302"/>
                  <a:gd name="T78" fmla="*/ 296 w 318"/>
                  <a:gd name="T79" fmla="*/ 78 h 302"/>
                  <a:gd name="T80" fmla="*/ 304 w 318"/>
                  <a:gd name="T81" fmla="*/ 82 h 302"/>
                  <a:gd name="T82" fmla="*/ 292 w 318"/>
                  <a:gd name="T83" fmla="*/ 82 h 302"/>
                  <a:gd name="T84" fmla="*/ 278 w 318"/>
                  <a:gd name="T85" fmla="*/ 92 h 302"/>
                  <a:gd name="T86" fmla="*/ 278 w 318"/>
                  <a:gd name="T87" fmla="*/ 96 h 302"/>
                  <a:gd name="T88" fmla="*/ 64 w 318"/>
                  <a:gd name="T89" fmla="*/ 276 h 302"/>
                  <a:gd name="T90" fmla="*/ 64 w 318"/>
                  <a:gd name="T91" fmla="*/ 282 h 302"/>
                  <a:gd name="T92" fmla="*/ 8 w 318"/>
                  <a:gd name="T93" fmla="*/ 282 h 302"/>
                  <a:gd name="T94" fmla="*/ 56 w 318"/>
                  <a:gd name="T95" fmla="*/ 294 h 302"/>
                  <a:gd name="T96" fmla="*/ 60 w 318"/>
                  <a:gd name="T97" fmla="*/ 290 h 302"/>
                  <a:gd name="T98" fmla="*/ 22 w 318"/>
                  <a:gd name="T99" fmla="*/ 294 h 302"/>
                  <a:gd name="T100" fmla="*/ 26 w 318"/>
                  <a:gd name="T101" fmla="*/ 286 h 302"/>
                  <a:gd name="T102" fmla="*/ 22 w 318"/>
                  <a:gd name="T103" fmla="*/ 298 h 302"/>
                  <a:gd name="T104" fmla="*/ 16 w 318"/>
                  <a:gd name="T105" fmla="*/ 298 h 302"/>
                  <a:gd name="T106" fmla="*/ 42 w 318"/>
                  <a:gd name="T107" fmla="*/ 298 h 302"/>
                  <a:gd name="T108" fmla="*/ 4 w 318"/>
                  <a:gd name="T109"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8" h="302">
                    <a:moveTo>
                      <a:pt x="194" y="8"/>
                    </a:moveTo>
                    <a:lnTo>
                      <a:pt x="198" y="8"/>
                    </a:lnTo>
                    <a:lnTo>
                      <a:pt x="202" y="4"/>
                    </a:lnTo>
                    <a:lnTo>
                      <a:pt x="206" y="4"/>
                    </a:lnTo>
                    <a:lnTo>
                      <a:pt x="210" y="4"/>
                    </a:lnTo>
                    <a:lnTo>
                      <a:pt x="210" y="8"/>
                    </a:lnTo>
                    <a:lnTo>
                      <a:pt x="214" y="8"/>
                    </a:lnTo>
                    <a:lnTo>
                      <a:pt x="218" y="8"/>
                    </a:lnTo>
                    <a:lnTo>
                      <a:pt x="218" y="4"/>
                    </a:lnTo>
                    <a:lnTo>
                      <a:pt x="220" y="4"/>
                    </a:lnTo>
                    <a:lnTo>
                      <a:pt x="220" y="8"/>
                    </a:lnTo>
                    <a:lnTo>
                      <a:pt x="224" y="8"/>
                    </a:lnTo>
                    <a:lnTo>
                      <a:pt x="228" y="8"/>
                    </a:lnTo>
                    <a:lnTo>
                      <a:pt x="232" y="8"/>
                    </a:lnTo>
                    <a:lnTo>
                      <a:pt x="236" y="8"/>
                    </a:lnTo>
                    <a:lnTo>
                      <a:pt x="240" y="8"/>
                    </a:lnTo>
                    <a:lnTo>
                      <a:pt x="240" y="12"/>
                    </a:lnTo>
                    <a:lnTo>
                      <a:pt x="236" y="12"/>
                    </a:lnTo>
                    <a:lnTo>
                      <a:pt x="240" y="12"/>
                    </a:lnTo>
                    <a:lnTo>
                      <a:pt x="240" y="14"/>
                    </a:lnTo>
                    <a:lnTo>
                      <a:pt x="240" y="12"/>
                    </a:lnTo>
                    <a:lnTo>
                      <a:pt x="244" y="14"/>
                    </a:lnTo>
                    <a:lnTo>
                      <a:pt x="248" y="14"/>
                    </a:lnTo>
                    <a:lnTo>
                      <a:pt x="250" y="18"/>
                    </a:lnTo>
                    <a:lnTo>
                      <a:pt x="254" y="18"/>
                    </a:lnTo>
                    <a:lnTo>
                      <a:pt x="258" y="18"/>
                    </a:lnTo>
                    <a:lnTo>
                      <a:pt x="262" y="18"/>
                    </a:lnTo>
                    <a:lnTo>
                      <a:pt x="266" y="18"/>
                    </a:lnTo>
                    <a:lnTo>
                      <a:pt x="270" y="18"/>
                    </a:lnTo>
                    <a:lnTo>
                      <a:pt x="266" y="18"/>
                    </a:lnTo>
                    <a:lnTo>
                      <a:pt x="270" y="18"/>
                    </a:lnTo>
                    <a:lnTo>
                      <a:pt x="270" y="14"/>
                    </a:lnTo>
                    <a:lnTo>
                      <a:pt x="270" y="18"/>
                    </a:lnTo>
                    <a:lnTo>
                      <a:pt x="274" y="18"/>
                    </a:lnTo>
                    <a:lnTo>
                      <a:pt x="278" y="18"/>
                    </a:lnTo>
                    <a:lnTo>
                      <a:pt x="278" y="22"/>
                    </a:lnTo>
                    <a:lnTo>
                      <a:pt x="280" y="26"/>
                    </a:lnTo>
                    <a:lnTo>
                      <a:pt x="284" y="22"/>
                    </a:lnTo>
                    <a:lnTo>
                      <a:pt x="284" y="26"/>
                    </a:lnTo>
                    <a:lnTo>
                      <a:pt x="288" y="26"/>
                    </a:lnTo>
                    <a:lnTo>
                      <a:pt x="292" y="26"/>
                    </a:lnTo>
                    <a:lnTo>
                      <a:pt x="296" y="26"/>
                    </a:lnTo>
                    <a:lnTo>
                      <a:pt x="300" y="22"/>
                    </a:lnTo>
                    <a:lnTo>
                      <a:pt x="304" y="26"/>
                    </a:lnTo>
                    <a:lnTo>
                      <a:pt x="306" y="26"/>
                    </a:lnTo>
                    <a:lnTo>
                      <a:pt x="304" y="28"/>
                    </a:lnTo>
                    <a:lnTo>
                      <a:pt x="304" y="32"/>
                    </a:lnTo>
                    <a:lnTo>
                      <a:pt x="304" y="36"/>
                    </a:lnTo>
                    <a:lnTo>
                      <a:pt x="300" y="36"/>
                    </a:lnTo>
                    <a:lnTo>
                      <a:pt x="296" y="40"/>
                    </a:lnTo>
                    <a:lnTo>
                      <a:pt x="292" y="44"/>
                    </a:lnTo>
                    <a:lnTo>
                      <a:pt x="288" y="44"/>
                    </a:lnTo>
                    <a:lnTo>
                      <a:pt x="288" y="48"/>
                    </a:lnTo>
                    <a:lnTo>
                      <a:pt x="284" y="48"/>
                    </a:lnTo>
                    <a:lnTo>
                      <a:pt x="280" y="48"/>
                    </a:lnTo>
                    <a:lnTo>
                      <a:pt x="278" y="52"/>
                    </a:lnTo>
                    <a:lnTo>
                      <a:pt x="274" y="52"/>
                    </a:lnTo>
                    <a:lnTo>
                      <a:pt x="270" y="52"/>
                    </a:lnTo>
                    <a:lnTo>
                      <a:pt x="270" y="54"/>
                    </a:lnTo>
                    <a:lnTo>
                      <a:pt x="270" y="58"/>
                    </a:lnTo>
                    <a:lnTo>
                      <a:pt x="270" y="62"/>
                    </a:lnTo>
                    <a:lnTo>
                      <a:pt x="266" y="62"/>
                    </a:lnTo>
                    <a:lnTo>
                      <a:pt x="266" y="58"/>
                    </a:lnTo>
                    <a:lnTo>
                      <a:pt x="270" y="58"/>
                    </a:lnTo>
                    <a:lnTo>
                      <a:pt x="266" y="58"/>
                    </a:lnTo>
                    <a:lnTo>
                      <a:pt x="266" y="62"/>
                    </a:lnTo>
                    <a:lnTo>
                      <a:pt x="262" y="66"/>
                    </a:lnTo>
                    <a:lnTo>
                      <a:pt x="258" y="70"/>
                    </a:lnTo>
                    <a:lnTo>
                      <a:pt x="258" y="74"/>
                    </a:lnTo>
                    <a:lnTo>
                      <a:pt x="254" y="78"/>
                    </a:lnTo>
                    <a:lnTo>
                      <a:pt x="254" y="82"/>
                    </a:lnTo>
                    <a:lnTo>
                      <a:pt x="254" y="88"/>
                    </a:lnTo>
                    <a:lnTo>
                      <a:pt x="254" y="92"/>
                    </a:lnTo>
                    <a:lnTo>
                      <a:pt x="258" y="92"/>
                    </a:lnTo>
                    <a:lnTo>
                      <a:pt x="262" y="92"/>
                    </a:lnTo>
                    <a:lnTo>
                      <a:pt x="262" y="96"/>
                    </a:lnTo>
                    <a:lnTo>
                      <a:pt x="258" y="96"/>
                    </a:lnTo>
                    <a:lnTo>
                      <a:pt x="258" y="100"/>
                    </a:lnTo>
                    <a:lnTo>
                      <a:pt x="254" y="100"/>
                    </a:lnTo>
                    <a:lnTo>
                      <a:pt x="254" y="104"/>
                    </a:lnTo>
                    <a:lnTo>
                      <a:pt x="250" y="104"/>
                    </a:lnTo>
                    <a:lnTo>
                      <a:pt x="250" y="108"/>
                    </a:lnTo>
                    <a:lnTo>
                      <a:pt x="250" y="110"/>
                    </a:lnTo>
                    <a:lnTo>
                      <a:pt x="248" y="110"/>
                    </a:lnTo>
                    <a:lnTo>
                      <a:pt x="248" y="114"/>
                    </a:lnTo>
                    <a:lnTo>
                      <a:pt x="248" y="118"/>
                    </a:lnTo>
                    <a:lnTo>
                      <a:pt x="244" y="118"/>
                    </a:lnTo>
                    <a:lnTo>
                      <a:pt x="240" y="118"/>
                    </a:lnTo>
                    <a:lnTo>
                      <a:pt x="236" y="118"/>
                    </a:lnTo>
                    <a:lnTo>
                      <a:pt x="236" y="122"/>
                    </a:lnTo>
                    <a:lnTo>
                      <a:pt x="232" y="126"/>
                    </a:lnTo>
                    <a:lnTo>
                      <a:pt x="232" y="130"/>
                    </a:lnTo>
                    <a:lnTo>
                      <a:pt x="228" y="130"/>
                    </a:lnTo>
                    <a:lnTo>
                      <a:pt x="228" y="134"/>
                    </a:lnTo>
                    <a:lnTo>
                      <a:pt x="224" y="134"/>
                    </a:lnTo>
                    <a:lnTo>
                      <a:pt x="220" y="134"/>
                    </a:lnTo>
                    <a:lnTo>
                      <a:pt x="218" y="138"/>
                    </a:lnTo>
                    <a:lnTo>
                      <a:pt x="218" y="134"/>
                    </a:lnTo>
                    <a:lnTo>
                      <a:pt x="214" y="134"/>
                    </a:lnTo>
                    <a:lnTo>
                      <a:pt x="210" y="134"/>
                    </a:lnTo>
                    <a:lnTo>
                      <a:pt x="206" y="134"/>
                    </a:lnTo>
                    <a:lnTo>
                      <a:pt x="202" y="134"/>
                    </a:lnTo>
                    <a:lnTo>
                      <a:pt x="198" y="134"/>
                    </a:lnTo>
                    <a:lnTo>
                      <a:pt x="194" y="134"/>
                    </a:lnTo>
                    <a:lnTo>
                      <a:pt x="194" y="138"/>
                    </a:lnTo>
                    <a:lnTo>
                      <a:pt x="192" y="138"/>
                    </a:lnTo>
                    <a:lnTo>
                      <a:pt x="188" y="138"/>
                    </a:lnTo>
                    <a:lnTo>
                      <a:pt x="188" y="140"/>
                    </a:lnTo>
                    <a:lnTo>
                      <a:pt x="184" y="140"/>
                    </a:lnTo>
                    <a:lnTo>
                      <a:pt x="184" y="144"/>
                    </a:lnTo>
                    <a:lnTo>
                      <a:pt x="180" y="144"/>
                    </a:lnTo>
                    <a:lnTo>
                      <a:pt x="180" y="148"/>
                    </a:lnTo>
                    <a:lnTo>
                      <a:pt x="176" y="148"/>
                    </a:lnTo>
                    <a:lnTo>
                      <a:pt x="176" y="144"/>
                    </a:lnTo>
                    <a:lnTo>
                      <a:pt x="172" y="144"/>
                    </a:lnTo>
                    <a:lnTo>
                      <a:pt x="172" y="140"/>
                    </a:lnTo>
                    <a:lnTo>
                      <a:pt x="168" y="140"/>
                    </a:lnTo>
                    <a:lnTo>
                      <a:pt x="172" y="138"/>
                    </a:lnTo>
                    <a:lnTo>
                      <a:pt x="168" y="138"/>
                    </a:lnTo>
                    <a:lnTo>
                      <a:pt x="168" y="134"/>
                    </a:lnTo>
                    <a:lnTo>
                      <a:pt x="164" y="130"/>
                    </a:lnTo>
                    <a:lnTo>
                      <a:pt x="162" y="126"/>
                    </a:lnTo>
                    <a:lnTo>
                      <a:pt x="158" y="126"/>
                    </a:lnTo>
                    <a:lnTo>
                      <a:pt x="154" y="126"/>
                    </a:lnTo>
                    <a:lnTo>
                      <a:pt x="154" y="122"/>
                    </a:lnTo>
                    <a:lnTo>
                      <a:pt x="154" y="118"/>
                    </a:lnTo>
                    <a:lnTo>
                      <a:pt x="150" y="118"/>
                    </a:lnTo>
                    <a:lnTo>
                      <a:pt x="154" y="114"/>
                    </a:lnTo>
                    <a:lnTo>
                      <a:pt x="154" y="110"/>
                    </a:lnTo>
                    <a:lnTo>
                      <a:pt x="158" y="110"/>
                    </a:lnTo>
                    <a:lnTo>
                      <a:pt x="162" y="108"/>
                    </a:lnTo>
                    <a:lnTo>
                      <a:pt x="158" y="108"/>
                    </a:lnTo>
                    <a:lnTo>
                      <a:pt x="158" y="104"/>
                    </a:lnTo>
                    <a:lnTo>
                      <a:pt x="154" y="104"/>
                    </a:lnTo>
                    <a:lnTo>
                      <a:pt x="154" y="100"/>
                    </a:lnTo>
                    <a:lnTo>
                      <a:pt x="154" y="96"/>
                    </a:lnTo>
                    <a:lnTo>
                      <a:pt x="158" y="96"/>
                    </a:lnTo>
                    <a:lnTo>
                      <a:pt x="158" y="92"/>
                    </a:lnTo>
                    <a:lnTo>
                      <a:pt x="162" y="88"/>
                    </a:lnTo>
                    <a:lnTo>
                      <a:pt x="158" y="88"/>
                    </a:lnTo>
                    <a:lnTo>
                      <a:pt x="154" y="84"/>
                    </a:lnTo>
                    <a:lnTo>
                      <a:pt x="154" y="82"/>
                    </a:lnTo>
                    <a:lnTo>
                      <a:pt x="150" y="78"/>
                    </a:lnTo>
                    <a:lnTo>
                      <a:pt x="154" y="78"/>
                    </a:lnTo>
                    <a:lnTo>
                      <a:pt x="158" y="78"/>
                    </a:lnTo>
                    <a:lnTo>
                      <a:pt x="162" y="70"/>
                    </a:lnTo>
                    <a:lnTo>
                      <a:pt x="158" y="70"/>
                    </a:lnTo>
                    <a:lnTo>
                      <a:pt x="158" y="66"/>
                    </a:lnTo>
                    <a:lnTo>
                      <a:pt x="162" y="66"/>
                    </a:lnTo>
                    <a:lnTo>
                      <a:pt x="162" y="62"/>
                    </a:lnTo>
                    <a:lnTo>
                      <a:pt x="162" y="58"/>
                    </a:lnTo>
                    <a:lnTo>
                      <a:pt x="162" y="54"/>
                    </a:lnTo>
                    <a:lnTo>
                      <a:pt x="162" y="52"/>
                    </a:lnTo>
                    <a:lnTo>
                      <a:pt x="164" y="48"/>
                    </a:lnTo>
                    <a:lnTo>
                      <a:pt x="168" y="48"/>
                    </a:lnTo>
                    <a:lnTo>
                      <a:pt x="168" y="44"/>
                    </a:lnTo>
                    <a:lnTo>
                      <a:pt x="168" y="40"/>
                    </a:lnTo>
                    <a:lnTo>
                      <a:pt x="172" y="40"/>
                    </a:lnTo>
                    <a:lnTo>
                      <a:pt x="168" y="40"/>
                    </a:lnTo>
                    <a:lnTo>
                      <a:pt x="164" y="40"/>
                    </a:lnTo>
                    <a:lnTo>
                      <a:pt x="164" y="36"/>
                    </a:lnTo>
                    <a:lnTo>
                      <a:pt x="164" y="32"/>
                    </a:lnTo>
                    <a:lnTo>
                      <a:pt x="162" y="32"/>
                    </a:lnTo>
                    <a:lnTo>
                      <a:pt x="158" y="32"/>
                    </a:lnTo>
                    <a:lnTo>
                      <a:pt x="158" y="36"/>
                    </a:lnTo>
                    <a:lnTo>
                      <a:pt x="154" y="36"/>
                    </a:lnTo>
                    <a:lnTo>
                      <a:pt x="150" y="36"/>
                    </a:lnTo>
                    <a:lnTo>
                      <a:pt x="146" y="36"/>
                    </a:lnTo>
                    <a:lnTo>
                      <a:pt x="142" y="36"/>
                    </a:lnTo>
                    <a:lnTo>
                      <a:pt x="142" y="32"/>
                    </a:lnTo>
                    <a:lnTo>
                      <a:pt x="142" y="28"/>
                    </a:lnTo>
                    <a:lnTo>
                      <a:pt x="138" y="28"/>
                    </a:lnTo>
                    <a:lnTo>
                      <a:pt x="138" y="32"/>
                    </a:lnTo>
                    <a:lnTo>
                      <a:pt x="134" y="32"/>
                    </a:lnTo>
                    <a:lnTo>
                      <a:pt x="132" y="36"/>
                    </a:lnTo>
                    <a:lnTo>
                      <a:pt x="132" y="32"/>
                    </a:lnTo>
                    <a:lnTo>
                      <a:pt x="132" y="28"/>
                    </a:lnTo>
                    <a:lnTo>
                      <a:pt x="134" y="28"/>
                    </a:lnTo>
                    <a:lnTo>
                      <a:pt x="134" y="26"/>
                    </a:lnTo>
                    <a:lnTo>
                      <a:pt x="134" y="28"/>
                    </a:lnTo>
                    <a:lnTo>
                      <a:pt x="132" y="28"/>
                    </a:lnTo>
                    <a:lnTo>
                      <a:pt x="132" y="26"/>
                    </a:lnTo>
                    <a:lnTo>
                      <a:pt x="134" y="26"/>
                    </a:lnTo>
                    <a:lnTo>
                      <a:pt x="132" y="26"/>
                    </a:lnTo>
                    <a:lnTo>
                      <a:pt x="132" y="22"/>
                    </a:lnTo>
                    <a:lnTo>
                      <a:pt x="132" y="26"/>
                    </a:lnTo>
                    <a:lnTo>
                      <a:pt x="134" y="22"/>
                    </a:lnTo>
                    <a:lnTo>
                      <a:pt x="132" y="22"/>
                    </a:lnTo>
                    <a:lnTo>
                      <a:pt x="134" y="22"/>
                    </a:lnTo>
                    <a:lnTo>
                      <a:pt x="134" y="18"/>
                    </a:lnTo>
                    <a:lnTo>
                      <a:pt x="132" y="22"/>
                    </a:lnTo>
                    <a:lnTo>
                      <a:pt x="132" y="18"/>
                    </a:lnTo>
                    <a:lnTo>
                      <a:pt x="128" y="18"/>
                    </a:lnTo>
                    <a:lnTo>
                      <a:pt x="128" y="14"/>
                    </a:lnTo>
                    <a:lnTo>
                      <a:pt x="128" y="12"/>
                    </a:lnTo>
                    <a:lnTo>
                      <a:pt x="132" y="12"/>
                    </a:lnTo>
                    <a:lnTo>
                      <a:pt x="132" y="8"/>
                    </a:lnTo>
                    <a:lnTo>
                      <a:pt x="134" y="8"/>
                    </a:lnTo>
                    <a:lnTo>
                      <a:pt x="138" y="8"/>
                    </a:lnTo>
                    <a:lnTo>
                      <a:pt x="142" y="4"/>
                    </a:lnTo>
                    <a:lnTo>
                      <a:pt x="146" y="0"/>
                    </a:lnTo>
                    <a:lnTo>
                      <a:pt x="150" y="0"/>
                    </a:lnTo>
                    <a:lnTo>
                      <a:pt x="154" y="0"/>
                    </a:lnTo>
                    <a:lnTo>
                      <a:pt x="154" y="4"/>
                    </a:lnTo>
                    <a:lnTo>
                      <a:pt x="158" y="4"/>
                    </a:lnTo>
                    <a:lnTo>
                      <a:pt x="162" y="4"/>
                    </a:lnTo>
                    <a:lnTo>
                      <a:pt x="164" y="4"/>
                    </a:lnTo>
                    <a:lnTo>
                      <a:pt x="168" y="4"/>
                    </a:lnTo>
                    <a:lnTo>
                      <a:pt x="172" y="4"/>
                    </a:lnTo>
                    <a:lnTo>
                      <a:pt x="176" y="0"/>
                    </a:lnTo>
                    <a:lnTo>
                      <a:pt x="176" y="4"/>
                    </a:lnTo>
                    <a:lnTo>
                      <a:pt x="180" y="4"/>
                    </a:lnTo>
                    <a:lnTo>
                      <a:pt x="184" y="4"/>
                    </a:lnTo>
                    <a:lnTo>
                      <a:pt x="188" y="4"/>
                    </a:lnTo>
                    <a:lnTo>
                      <a:pt x="192" y="4"/>
                    </a:lnTo>
                    <a:lnTo>
                      <a:pt x="192" y="8"/>
                    </a:lnTo>
                    <a:lnTo>
                      <a:pt x="194" y="8"/>
                    </a:lnTo>
                    <a:lnTo>
                      <a:pt x="194" y="8"/>
                    </a:lnTo>
                    <a:lnTo>
                      <a:pt x="194" y="8"/>
                    </a:lnTo>
                    <a:close/>
                    <a:moveTo>
                      <a:pt x="184" y="152"/>
                    </a:moveTo>
                    <a:lnTo>
                      <a:pt x="184" y="148"/>
                    </a:lnTo>
                    <a:lnTo>
                      <a:pt x="184" y="152"/>
                    </a:lnTo>
                    <a:lnTo>
                      <a:pt x="184" y="152"/>
                    </a:lnTo>
                    <a:lnTo>
                      <a:pt x="184" y="152"/>
                    </a:lnTo>
                    <a:close/>
                    <a:moveTo>
                      <a:pt x="218" y="164"/>
                    </a:moveTo>
                    <a:lnTo>
                      <a:pt x="218" y="160"/>
                    </a:lnTo>
                    <a:lnTo>
                      <a:pt x="218" y="164"/>
                    </a:lnTo>
                    <a:lnTo>
                      <a:pt x="218" y="164"/>
                    </a:lnTo>
                    <a:lnTo>
                      <a:pt x="218" y="164"/>
                    </a:lnTo>
                    <a:close/>
                    <a:moveTo>
                      <a:pt x="318" y="74"/>
                    </a:moveTo>
                    <a:lnTo>
                      <a:pt x="314" y="74"/>
                    </a:lnTo>
                    <a:lnTo>
                      <a:pt x="310" y="70"/>
                    </a:lnTo>
                    <a:lnTo>
                      <a:pt x="314" y="70"/>
                    </a:lnTo>
                    <a:lnTo>
                      <a:pt x="318" y="70"/>
                    </a:lnTo>
                    <a:lnTo>
                      <a:pt x="318" y="74"/>
                    </a:lnTo>
                    <a:lnTo>
                      <a:pt x="318" y="74"/>
                    </a:lnTo>
                    <a:lnTo>
                      <a:pt x="318" y="74"/>
                    </a:lnTo>
                    <a:close/>
                    <a:moveTo>
                      <a:pt x="292" y="82"/>
                    </a:moveTo>
                    <a:lnTo>
                      <a:pt x="292" y="78"/>
                    </a:lnTo>
                    <a:lnTo>
                      <a:pt x="296" y="78"/>
                    </a:lnTo>
                    <a:lnTo>
                      <a:pt x="300" y="74"/>
                    </a:lnTo>
                    <a:lnTo>
                      <a:pt x="304" y="74"/>
                    </a:lnTo>
                    <a:lnTo>
                      <a:pt x="304" y="78"/>
                    </a:lnTo>
                    <a:lnTo>
                      <a:pt x="306" y="78"/>
                    </a:lnTo>
                    <a:lnTo>
                      <a:pt x="306" y="82"/>
                    </a:lnTo>
                    <a:lnTo>
                      <a:pt x="304" y="82"/>
                    </a:lnTo>
                    <a:lnTo>
                      <a:pt x="304" y="84"/>
                    </a:lnTo>
                    <a:lnTo>
                      <a:pt x="300" y="84"/>
                    </a:lnTo>
                    <a:lnTo>
                      <a:pt x="296" y="84"/>
                    </a:lnTo>
                    <a:lnTo>
                      <a:pt x="296" y="82"/>
                    </a:lnTo>
                    <a:lnTo>
                      <a:pt x="292" y="82"/>
                    </a:lnTo>
                    <a:lnTo>
                      <a:pt x="292" y="82"/>
                    </a:lnTo>
                    <a:lnTo>
                      <a:pt x="292" y="82"/>
                    </a:lnTo>
                    <a:close/>
                    <a:moveTo>
                      <a:pt x="278" y="92"/>
                    </a:moveTo>
                    <a:lnTo>
                      <a:pt x="278" y="88"/>
                    </a:lnTo>
                    <a:lnTo>
                      <a:pt x="280" y="88"/>
                    </a:lnTo>
                    <a:lnTo>
                      <a:pt x="280" y="92"/>
                    </a:lnTo>
                    <a:lnTo>
                      <a:pt x="278" y="92"/>
                    </a:lnTo>
                    <a:lnTo>
                      <a:pt x="278" y="92"/>
                    </a:lnTo>
                    <a:lnTo>
                      <a:pt x="278" y="92"/>
                    </a:lnTo>
                    <a:close/>
                    <a:moveTo>
                      <a:pt x="278" y="96"/>
                    </a:moveTo>
                    <a:lnTo>
                      <a:pt x="280" y="96"/>
                    </a:lnTo>
                    <a:lnTo>
                      <a:pt x="278" y="96"/>
                    </a:lnTo>
                    <a:lnTo>
                      <a:pt x="278" y="96"/>
                    </a:lnTo>
                    <a:lnTo>
                      <a:pt x="278" y="96"/>
                    </a:lnTo>
                    <a:close/>
                    <a:moveTo>
                      <a:pt x="64" y="282"/>
                    </a:moveTo>
                    <a:lnTo>
                      <a:pt x="64" y="278"/>
                    </a:lnTo>
                    <a:lnTo>
                      <a:pt x="60" y="278"/>
                    </a:lnTo>
                    <a:lnTo>
                      <a:pt x="64" y="278"/>
                    </a:lnTo>
                    <a:lnTo>
                      <a:pt x="64" y="276"/>
                    </a:lnTo>
                    <a:lnTo>
                      <a:pt x="68" y="276"/>
                    </a:lnTo>
                    <a:lnTo>
                      <a:pt x="68" y="278"/>
                    </a:lnTo>
                    <a:lnTo>
                      <a:pt x="64" y="278"/>
                    </a:lnTo>
                    <a:lnTo>
                      <a:pt x="64" y="282"/>
                    </a:lnTo>
                    <a:lnTo>
                      <a:pt x="64" y="282"/>
                    </a:lnTo>
                    <a:lnTo>
                      <a:pt x="64" y="282"/>
                    </a:lnTo>
                    <a:close/>
                    <a:moveTo>
                      <a:pt x="8" y="286"/>
                    </a:moveTo>
                    <a:lnTo>
                      <a:pt x="4" y="286"/>
                    </a:lnTo>
                    <a:lnTo>
                      <a:pt x="4" y="282"/>
                    </a:lnTo>
                    <a:lnTo>
                      <a:pt x="4" y="278"/>
                    </a:lnTo>
                    <a:lnTo>
                      <a:pt x="4" y="282"/>
                    </a:lnTo>
                    <a:lnTo>
                      <a:pt x="8" y="282"/>
                    </a:lnTo>
                    <a:lnTo>
                      <a:pt x="8" y="286"/>
                    </a:lnTo>
                    <a:lnTo>
                      <a:pt x="8" y="286"/>
                    </a:lnTo>
                    <a:lnTo>
                      <a:pt x="8" y="286"/>
                    </a:lnTo>
                    <a:close/>
                    <a:moveTo>
                      <a:pt x="56" y="294"/>
                    </a:moveTo>
                    <a:lnTo>
                      <a:pt x="52" y="294"/>
                    </a:lnTo>
                    <a:lnTo>
                      <a:pt x="56" y="294"/>
                    </a:lnTo>
                    <a:lnTo>
                      <a:pt x="56" y="290"/>
                    </a:lnTo>
                    <a:lnTo>
                      <a:pt x="60" y="286"/>
                    </a:lnTo>
                    <a:lnTo>
                      <a:pt x="60" y="282"/>
                    </a:lnTo>
                    <a:lnTo>
                      <a:pt x="64" y="282"/>
                    </a:lnTo>
                    <a:lnTo>
                      <a:pt x="64" y="286"/>
                    </a:lnTo>
                    <a:lnTo>
                      <a:pt x="60" y="290"/>
                    </a:lnTo>
                    <a:lnTo>
                      <a:pt x="60" y="294"/>
                    </a:lnTo>
                    <a:lnTo>
                      <a:pt x="56" y="294"/>
                    </a:lnTo>
                    <a:lnTo>
                      <a:pt x="56" y="294"/>
                    </a:lnTo>
                    <a:lnTo>
                      <a:pt x="56" y="294"/>
                    </a:lnTo>
                    <a:close/>
                    <a:moveTo>
                      <a:pt x="22" y="298"/>
                    </a:moveTo>
                    <a:lnTo>
                      <a:pt x="22" y="294"/>
                    </a:lnTo>
                    <a:lnTo>
                      <a:pt x="20" y="294"/>
                    </a:lnTo>
                    <a:lnTo>
                      <a:pt x="20" y="290"/>
                    </a:lnTo>
                    <a:lnTo>
                      <a:pt x="22" y="290"/>
                    </a:lnTo>
                    <a:lnTo>
                      <a:pt x="26" y="286"/>
                    </a:lnTo>
                    <a:lnTo>
                      <a:pt x="30" y="286"/>
                    </a:lnTo>
                    <a:lnTo>
                      <a:pt x="26" y="286"/>
                    </a:lnTo>
                    <a:lnTo>
                      <a:pt x="26" y="290"/>
                    </a:lnTo>
                    <a:lnTo>
                      <a:pt x="26" y="294"/>
                    </a:lnTo>
                    <a:lnTo>
                      <a:pt x="22" y="294"/>
                    </a:lnTo>
                    <a:lnTo>
                      <a:pt x="22" y="298"/>
                    </a:lnTo>
                    <a:lnTo>
                      <a:pt x="22" y="298"/>
                    </a:lnTo>
                    <a:lnTo>
                      <a:pt x="22" y="298"/>
                    </a:lnTo>
                    <a:close/>
                    <a:moveTo>
                      <a:pt x="16" y="298"/>
                    </a:moveTo>
                    <a:lnTo>
                      <a:pt x="12" y="294"/>
                    </a:lnTo>
                    <a:lnTo>
                      <a:pt x="16" y="294"/>
                    </a:lnTo>
                    <a:lnTo>
                      <a:pt x="16" y="298"/>
                    </a:lnTo>
                    <a:lnTo>
                      <a:pt x="16" y="298"/>
                    </a:lnTo>
                    <a:lnTo>
                      <a:pt x="16" y="298"/>
                    </a:lnTo>
                    <a:close/>
                    <a:moveTo>
                      <a:pt x="38" y="302"/>
                    </a:moveTo>
                    <a:lnTo>
                      <a:pt x="34" y="298"/>
                    </a:lnTo>
                    <a:lnTo>
                      <a:pt x="34" y="294"/>
                    </a:lnTo>
                    <a:lnTo>
                      <a:pt x="38" y="294"/>
                    </a:lnTo>
                    <a:lnTo>
                      <a:pt x="42" y="294"/>
                    </a:lnTo>
                    <a:lnTo>
                      <a:pt x="42" y="298"/>
                    </a:lnTo>
                    <a:lnTo>
                      <a:pt x="38" y="302"/>
                    </a:lnTo>
                    <a:lnTo>
                      <a:pt x="38" y="302"/>
                    </a:lnTo>
                    <a:lnTo>
                      <a:pt x="38" y="302"/>
                    </a:lnTo>
                    <a:close/>
                    <a:moveTo>
                      <a:pt x="4" y="302"/>
                    </a:moveTo>
                    <a:lnTo>
                      <a:pt x="0" y="302"/>
                    </a:lnTo>
                    <a:lnTo>
                      <a:pt x="4" y="302"/>
                    </a:lnTo>
                    <a:lnTo>
                      <a:pt x="4" y="298"/>
                    </a:lnTo>
                    <a:lnTo>
                      <a:pt x="4" y="302"/>
                    </a:lnTo>
                    <a:lnTo>
                      <a:pt x="4" y="302"/>
                    </a:lnTo>
                    <a:lnTo>
                      <a:pt x="4" y="30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5" name="Freeform 196">
                <a:extLst>
                  <a:ext uri="{FF2B5EF4-FFF2-40B4-BE49-F238E27FC236}">
                    <a16:creationId xmlns:a16="http://schemas.microsoft.com/office/drawing/2014/main" id="{C1FB107E-B616-4170-AE98-852C2FA34543}"/>
                  </a:ext>
                </a:extLst>
              </p:cNvPr>
              <p:cNvSpPr>
                <a:spLocks noEditPoints="1"/>
              </p:cNvSpPr>
              <p:nvPr/>
            </p:nvSpPr>
            <p:spPr bwMode="auto">
              <a:xfrm>
                <a:off x="1395260" y="1877076"/>
                <a:ext cx="9837903" cy="2120637"/>
              </a:xfrm>
              <a:custGeom>
                <a:avLst/>
                <a:gdLst>
                  <a:gd name="T0" fmla="*/ 374 w 5060"/>
                  <a:gd name="T1" fmla="*/ 280 h 1078"/>
                  <a:gd name="T2" fmla="*/ 344 w 5060"/>
                  <a:gd name="T3" fmla="*/ 284 h 1078"/>
                  <a:gd name="T4" fmla="*/ 280 w 5060"/>
                  <a:gd name="T5" fmla="*/ 358 h 1078"/>
                  <a:gd name="T6" fmla="*/ 228 w 5060"/>
                  <a:gd name="T7" fmla="*/ 370 h 1078"/>
                  <a:gd name="T8" fmla="*/ 284 w 5060"/>
                  <a:gd name="T9" fmla="*/ 294 h 1078"/>
                  <a:gd name="T10" fmla="*/ 224 w 5060"/>
                  <a:gd name="T11" fmla="*/ 262 h 1078"/>
                  <a:gd name="T12" fmla="*/ 192 w 5060"/>
                  <a:gd name="T13" fmla="*/ 238 h 1078"/>
                  <a:gd name="T14" fmla="*/ 244 w 5060"/>
                  <a:gd name="T15" fmla="*/ 176 h 1078"/>
                  <a:gd name="T16" fmla="*/ 162 w 5060"/>
                  <a:gd name="T17" fmla="*/ 150 h 1078"/>
                  <a:gd name="T18" fmla="*/ 232 w 5060"/>
                  <a:gd name="T19" fmla="*/ 136 h 1078"/>
                  <a:gd name="T20" fmla="*/ 202 w 5060"/>
                  <a:gd name="T21" fmla="*/ 94 h 1078"/>
                  <a:gd name="T22" fmla="*/ 254 w 5060"/>
                  <a:gd name="T23" fmla="*/ 24 h 1078"/>
                  <a:gd name="T24" fmla="*/ 344 w 5060"/>
                  <a:gd name="T25" fmla="*/ 12 h 1078"/>
                  <a:gd name="T26" fmla="*/ 508 w 5060"/>
                  <a:gd name="T27" fmla="*/ 38 h 1078"/>
                  <a:gd name="T28" fmla="*/ 606 w 5060"/>
                  <a:gd name="T29" fmla="*/ 280 h 1078"/>
                  <a:gd name="T30" fmla="*/ 672 w 5060"/>
                  <a:gd name="T31" fmla="*/ 380 h 1078"/>
                  <a:gd name="T32" fmla="*/ 630 w 5060"/>
                  <a:gd name="T33" fmla="*/ 322 h 1078"/>
                  <a:gd name="T34" fmla="*/ 598 w 5060"/>
                  <a:gd name="T35" fmla="*/ 302 h 1078"/>
                  <a:gd name="T36" fmla="*/ 552 w 5060"/>
                  <a:gd name="T37" fmla="*/ 276 h 1078"/>
                  <a:gd name="T38" fmla="*/ 448 w 5060"/>
                  <a:gd name="T39" fmla="*/ 246 h 1078"/>
                  <a:gd name="T40" fmla="*/ 1440 w 5060"/>
                  <a:gd name="T41" fmla="*/ 728 h 1078"/>
                  <a:gd name="T42" fmla="*/ 1450 w 5060"/>
                  <a:gd name="T43" fmla="*/ 764 h 1078"/>
                  <a:gd name="T44" fmla="*/ 1428 w 5060"/>
                  <a:gd name="T45" fmla="*/ 794 h 1078"/>
                  <a:gd name="T46" fmla="*/ 1380 w 5060"/>
                  <a:gd name="T47" fmla="*/ 906 h 1078"/>
                  <a:gd name="T48" fmla="*/ 1350 w 5060"/>
                  <a:gd name="T49" fmla="*/ 914 h 1078"/>
                  <a:gd name="T50" fmla="*/ 1274 w 5060"/>
                  <a:gd name="T51" fmla="*/ 874 h 1078"/>
                  <a:gd name="T52" fmla="*/ 1198 w 5060"/>
                  <a:gd name="T53" fmla="*/ 884 h 1078"/>
                  <a:gd name="T54" fmla="*/ 1144 w 5060"/>
                  <a:gd name="T55" fmla="*/ 952 h 1078"/>
                  <a:gd name="T56" fmla="*/ 1026 w 5060"/>
                  <a:gd name="T57" fmla="*/ 858 h 1078"/>
                  <a:gd name="T58" fmla="*/ 846 w 5060"/>
                  <a:gd name="T59" fmla="*/ 806 h 1078"/>
                  <a:gd name="T60" fmla="*/ 784 w 5060"/>
                  <a:gd name="T61" fmla="*/ 732 h 1078"/>
                  <a:gd name="T62" fmla="*/ 772 w 5060"/>
                  <a:gd name="T63" fmla="*/ 568 h 1078"/>
                  <a:gd name="T64" fmla="*/ 790 w 5060"/>
                  <a:gd name="T65" fmla="*/ 546 h 1078"/>
                  <a:gd name="T66" fmla="*/ 1010 w 5060"/>
                  <a:gd name="T67" fmla="*/ 512 h 1078"/>
                  <a:gd name="T68" fmla="*/ 1242 w 5060"/>
                  <a:gd name="T69" fmla="*/ 530 h 1078"/>
                  <a:gd name="T70" fmla="*/ 1376 w 5060"/>
                  <a:gd name="T71" fmla="*/ 648 h 1078"/>
                  <a:gd name="T72" fmla="*/ 1532 w 5060"/>
                  <a:gd name="T73" fmla="*/ 556 h 1078"/>
                  <a:gd name="T74" fmla="*/ 1526 w 5060"/>
                  <a:gd name="T75" fmla="*/ 620 h 1078"/>
                  <a:gd name="T76" fmla="*/ 1472 w 5060"/>
                  <a:gd name="T77" fmla="*/ 676 h 1078"/>
                  <a:gd name="T78" fmla="*/ 1442 w 5060"/>
                  <a:gd name="T79" fmla="*/ 728 h 1078"/>
                  <a:gd name="T80" fmla="*/ 426 w 5060"/>
                  <a:gd name="T81" fmla="*/ 258 h 1078"/>
                  <a:gd name="T82" fmla="*/ 120 w 5060"/>
                  <a:gd name="T83" fmla="*/ 350 h 1078"/>
                  <a:gd name="T84" fmla="*/ 1144 w 5060"/>
                  <a:gd name="T85" fmla="*/ 926 h 1078"/>
                  <a:gd name="T86" fmla="*/ 116 w 5060"/>
                  <a:gd name="T87" fmla="*/ 194 h 1078"/>
                  <a:gd name="T88" fmla="*/ 172 w 5060"/>
                  <a:gd name="T89" fmla="*/ 266 h 1078"/>
                  <a:gd name="T90" fmla="*/ 370 w 5060"/>
                  <a:gd name="T91" fmla="*/ 318 h 1078"/>
                  <a:gd name="T92" fmla="*/ 606 w 5060"/>
                  <a:gd name="T93" fmla="*/ 314 h 1078"/>
                  <a:gd name="T94" fmla="*/ 348 w 5060"/>
                  <a:gd name="T95" fmla="*/ 324 h 1078"/>
                  <a:gd name="T96" fmla="*/ 340 w 5060"/>
                  <a:gd name="T97" fmla="*/ 328 h 1078"/>
                  <a:gd name="T98" fmla="*/ 354 w 5060"/>
                  <a:gd name="T99" fmla="*/ 340 h 1078"/>
                  <a:gd name="T100" fmla="*/ 630 w 5060"/>
                  <a:gd name="T101" fmla="*/ 350 h 1078"/>
                  <a:gd name="T102" fmla="*/ 648 w 5060"/>
                  <a:gd name="T103" fmla="*/ 378 h 1078"/>
                  <a:gd name="T104" fmla="*/ 660 w 5060"/>
                  <a:gd name="T105" fmla="*/ 374 h 1078"/>
                  <a:gd name="T106" fmla="*/ 630 w 5060"/>
                  <a:gd name="T107" fmla="*/ 374 h 1078"/>
                  <a:gd name="T108" fmla="*/ 634 w 5060"/>
                  <a:gd name="T109" fmla="*/ 384 h 1078"/>
                  <a:gd name="T110" fmla="*/ 642 w 5060"/>
                  <a:gd name="T111" fmla="*/ 388 h 1078"/>
                  <a:gd name="T112" fmla="*/ 168 w 5060"/>
                  <a:gd name="T113" fmla="*/ 414 h 1078"/>
                  <a:gd name="T114" fmla="*/ 52 w 5060"/>
                  <a:gd name="T115" fmla="*/ 440 h 1078"/>
                  <a:gd name="T116" fmla="*/ 24 w 5060"/>
                  <a:gd name="T117" fmla="*/ 452 h 1078"/>
                  <a:gd name="T118" fmla="*/ 780 w 5060"/>
                  <a:gd name="T119" fmla="*/ 522 h 1078"/>
                  <a:gd name="T120" fmla="*/ 1480 w 5060"/>
                  <a:gd name="T121" fmla="*/ 678 h 1078"/>
                  <a:gd name="T122" fmla="*/ 1152 w 5060"/>
                  <a:gd name="T123" fmla="*/ 914 h 1078"/>
                  <a:gd name="T124" fmla="*/ 302 w 5060"/>
                  <a:gd name="T125" fmla="*/ 1046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60" h="1078">
                    <a:moveTo>
                      <a:pt x="418" y="266"/>
                    </a:moveTo>
                    <a:lnTo>
                      <a:pt x="418" y="262"/>
                    </a:lnTo>
                    <a:lnTo>
                      <a:pt x="422" y="262"/>
                    </a:lnTo>
                    <a:lnTo>
                      <a:pt x="426" y="262"/>
                    </a:lnTo>
                    <a:lnTo>
                      <a:pt x="430" y="262"/>
                    </a:lnTo>
                    <a:lnTo>
                      <a:pt x="430" y="266"/>
                    </a:lnTo>
                    <a:lnTo>
                      <a:pt x="426" y="266"/>
                    </a:lnTo>
                    <a:lnTo>
                      <a:pt x="422" y="268"/>
                    </a:lnTo>
                    <a:lnTo>
                      <a:pt x="426" y="268"/>
                    </a:lnTo>
                    <a:lnTo>
                      <a:pt x="426" y="272"/>
                    </a:lnTo>
                    <a:lnTo>
                      <a:pt x="422" y="272"/>
                    </a:lnTo>
                    <a:lnTo>
                      <a:pt x="422" y="268"/>
                    </a:lnTo>
                    <a:lnTo>
                      <a:pt x="422" y="272"/>
                    </a:lnTo>
                    <a:lnTo>
                      <a:pt x="422" y="276"/>
                    </a:lnTo>
                    <a:lnTo>
                      <a:pt x="418" y="276"/>
                    </a:lnTo>
                    <a:lnTo>
                      <a:pt x="414" y="276"/>
                    </a:lnTo>
                    <a:lnTo>
                      <a:pt x="410" y="276"/>
                    </a:lnTo>
                    <a:lnTo>
                      <a:pt x="410" y="272"/>
                    </a:lnTo>
                    <a:lnTo>
                      <a:pt x="410" y="276"/>
                    </a:lnTo>
                    <a:lnTo>
                      <a:pt x="406" y="276"/>
                    </a:lnTo>
                    <a:lnTo>
                      <a:pt x="406" y="272"/>
                    </a:lnTo>
                    <a:lnTo>
                      <a:pt x="406" y="276"/>
                    </a:lnTo>
                    <a:lnTo>
                      <a:pt x="404" y="276"/>
                    </a:lnTo>
                    <a:lnTo>
                      <a:pt x="404" y="280"/>
                    </a:lnTo>
                    <a:lnTo>
                      <a:pt x="406" y="280"/>
                    </a:lnTo>
                    <a:lnTo>
                      <a:pt x="404" y="280"/>
                    </a:lnTo>
                    <a:lnTo>
                      <a:pt x="404" y="276"/>
                    </a:lnTo>
                    <a:lnTo>
                      <a:pt x="404" y="280"/>
                    </a:lnTo>
                    <a:lnTo>
                      <a:pt x="404" y="284"/>
                    </a:lnTo>
                    <a:lnTo>
                      <a:pt x="404" y="280"/>
                    </a:lnTo>
                    <a:lnTo>
                      <a:pt x="400" y="280"/>
                    </a:lnTo>
                    <a:lnTo>
                      <a:pt x="400" y="284"/>
                    </a:lnTo>
                    <a:lnTo>
                      <a:pt x="396" y="288"/>
                    </a:lnTo>
                    <a:lnTo>
                      <a:pt x="392" y="288"/>
                    </a:lnTo>
                    <a:lnTo>
                      <a:pt x="392" y="284"/>
                    </a:lnTo>
                    <a:lnTo>
                      <a:pt x="396" y="284"/>
                    </a:lnTo>
                    <a:lnTo>
                      <a:pt x="396" y="280"/>
                    </a:lnTo>
                    <a:lnTo>
                      <a:pt x="396" y="284"/>
                    </a:lnTo>
                    <a:lnTo>
                      <a:pt x="392" y="284"/>
                    </a:lnTo>
                    <a:lnTo>
                      <a:pt x="392" y="288"/>
                    </a:lnTo>
                    <a:lnTo>
                      <a:pt x="392" y="284"/>
                    </a:lnTo>
                    <a:lnTo>
                      <a:pt x="388" y="284"/>
                    </a:lnTo>
                    <a:lnTo>
                      <a:pt x="392" y="288"/>
                    </a:lnTo>
                    <a:lnTo>
                      <a:pt x="388" y="288"/>
                    </a:lnTo>
                    <a:lnTo>
                      <a:pt x="384" y="292"/>
                    </a:lnTo>
                    <a:lnTo>
                      <a:pt x="380" y="292"/>
                    </a:lnTo>
                    <a:lnTo>
                      <a:pt x="384" y="292"/>
                    </a:lnTo>
                    <a:lnTo>
                      <a:pt x="380" y="292"/>
                    </a:lnTo>
                    <a:lnTo>
                      <a:pt x="378" y="292"/>
                    </a:lnTo>
                    <a:lnTo>
                      <a:pt x="378" y="294"/>
                    </a:lnTo>
                    <a:lnTo>
                      <a:pt x="374" y="294"/>
                    </a:lnTo>
                    <a:lnTo>
                      <a:pt x="374" y="292"/>
                    </a:lnTo>
                    <a:lnTo>
                      <a:pt x="370" y="292"/>
                    </a:lnTo>
                    <a:lnTo>
                      <a:pt x="374" y="288"/>
                    </a:lnTo>
                    <a:lnTo>
                      <a:pt x="378" y="288"/>
                    </a:lnTo>
                    <a:lnTo>
                      <a:pt x="378" y="284"/>
                    </a:lnTo>
                    <a:lnTo>
                      <a:pt x="380" y="284"/>
                    </a:lnTo>
                    <a:lnTo>
                      <a:pt x="384" y="280"/>
                    </a:lnTo>
                    <a:lnTo>
                      <a:pt x="380" y="280"/>
                    </a:lnTo>
                    <a:lnTo>
                      <a:pt x="378" y="284"/>
                    </a:lnTo>
                    <a:lnTo>
                      <a:pt x="374" y="280"/>
                    </a:lnTo>
                    <a:lnTo>
                      <a:pt x="374" y="272"/>
                    </a:lnTo>
                    <a:lnTo>
                      <a:pt x="378" y="272"/>
                    </a:lnTo>
                    <a:lnTo>
                      <a:pt x="378" y="268"/>
                    </a:lnTo>
                    <a:lnTo>
                      <a:pt x="380" y="266"/>
                    </a:lnTo>
                    <a:lnTo>
                      <a:pt x="380" y="262"/>
                    </a:lnTo>
                    <a:lnTo>
                      <a:pt x="380" y="258"/>
                    </a:lnTo>
                    <a:lnTo>
                      <a:pt x="378" y="258"/>
                    </a:lnTo>
                    <a:lnTo>
                      <a:pt x="380" y="258"/>
                    </a:lnTo>
                    <a:lnTo>
                      <a:pt x="384" y="258"/>
                    </a:lnTo>
                    <a:lnTo>
                      <a:pt x="388" y="254"/>
                    </a:lnTo>
                    <a:lnTo>
                      <a:pt x="392" y="250"/>
                    </a:lnTo>
                    <a:lnTo>
                      <a:pt x="396" y="250"/>
                    </a:lnTo>
                    <a:lnTo>
                      <a:pt x="396" y="254"/>
                    </a:lnTo>
                    <a:lnTo>
                      <a:pt x="400" y="254"/>
                    </a:lnTo>
                    <a:lnTo>
                      <a:pt x="400" y="250"/>
                    </a:lnTo>
                    <a:lnTo>
                      <a:pt x="404" y="250"/>
                    </a:lnTo>
                    <a:lnTo>
                      <a:pt x="404" y="254"/>
                    </a:lnTo>
                    <a:lnTo>
                      <a:pt x="406" y="254"/>
                    </a:lnTo>
                    <a:lnTo>
                      <a:pt x="410" y="254"/>
                    </a:lnTo>
                    <a:lnTo>
                      <a:pt x="406" y="254"/>
                    </a:lnTo>
                    <a:lnTo>
                      <a:pt x="404" y="250"/>
                    </a:lnTo>
                    <a:lnTo>
                      <a:pt x="400" y="250"/>
                    </a:lnTo>
                    <a:lnTo>
                      <a:pt x="400" y="246"/>
                    </a:lnTo>
                    <a:lnTo>
                      <a:pt x="400" y="242"/>
                    </a:lnTo>
                    <a:lnTo>
                      <a:pt x="404" y="242"/>
                    </a:lnTo>
                    <a:lnTo>
                      <a:pt x="406" y="242"/>
                    </a:lnTo>
                    <a:lnTo>
                      <a:pt x="410" y="238"/>
                    </a:lnTo>
                    <a:lnTo>
                      <a:pt x="406" y="238"/>
                    </a:lnTo>
                    <a:lnTo>
                      <a:pt x="404" y="238"/>
                    </a:lnTo>
                    <a:lnTo>
                      <a:pt x="404" y="242"/>
                    </a:lnTo>
                    <a:lnTo>
                      <a:pt x="400" y="242"/>
                    </a:lnTo>
                    <a:lnTo>
                      <a:pt x="400" y="246"/>
                    </a:lnTo>
                    <a:lnTo>
                      <a:pt x="396" y="246"/>
                    </a:lnTo>
                    <a:lnTo>
                      <a:pt x="392" y="246"/>
                    </a:lnTo>
                    <a:lnTo>
                      <a:pt x="388" y="246"/>
                    </a:lnTo>
                    <a:lnTo>
                      <a:pt x="384" y="246"/>
                    </a:lnTo>
                    <a:lnTo>
                      <a:pt x="380" y="250"/>
                    </a:lnTo>
                    <a:lnTo>
                      <a:pt x="378" y="250"/>
                    </a:lnTo>
                    <a:lnTo>
                      <a:pt x="374" y="254"/>
                    </a:lnTo>
                    <a:lnTo>
                      <a:pt x="374" y="258"/>
                    </a:lnTo>
                    <a:lnTo>
                      <a:pt x="370" y="258"/>
                    </a:lnTo>
                    <a:lnTo>
                      <a:pt x="370" y="262"/>
                    </a:lnTo>
                    <a:lnTo>
                      <a:pt x="366" y="262"/>
                    </a:lnTo>
                    <a:lnTo>
                      <a:pt x="366" y="266"/>
                    </a:lnTo>
                    <a:lnTo>
                      <a:pt x="366" y="268"/>
                    </a:lnTo>
                    <a:lnTo>
                      <a:pt x="362" y="268"/>
                    </a:lnTo>
                    <a:lnTo>
                      <a:pt x="358" y="268"/>
                    </a:lnTo>
                    <a:lnTo>
                      <a:pt x="354" y="268"/>
                    </a:lnTo>
                    <a:lnTo>
                      <a:pt x="358" y="268"/>
                    </a:lnTo>
                    <a:lnTo>
                      <a:pt x="362" y="272"/>
                    </a:lnTo>
                    <a:lnTo>
                      <a:pt x="358" y="276"/>
                    </a:lnTo>
                    <a:lnTo>
                      <a:pt x="354" y="276"/>
                    </a:lnTo>
                    <a:lnTo>
                      <a:pt x="350" y="280"/>
                    </a:lnTo>
                    <a:lnTo>
                      <a:pt x="354" y="276"/>
                    </a:lnTo>
                    <a:lnTo>
                      <a:pt x="354" y="280"/>
                    </a:lnTo>
                    <a:lnTo>
                      <a:pt x="354" y="284"/>
                    </a:lnTo>
                    <a:lnTo>
                      <a:pt x="350" y="284"/>
                    </a:lnTo>
                    <a:lnTo>
                      <a:pt x="350" y="280"/>
                    </a:lnTo>
                    <a:lnTo>
                      <a:pt x="350" y="284"/>
                    </a:lnTo>
                    <a:lnTo>
                      <a:pt x="348" y="284"/>
                    </a:lnTo>
                    <a:lnTo>
                      <a:pt x="344" y="284"/>
                    </a:lnTo>
                    <a:lnTo>
                      <a:pt x="348" y="288"/>
                    </a:lnTo>
                    <a:lnTo>
                      <a:pt x="344" y="288"/>
                    </a:lnTo>
                    <a:lnTo>
                      <a:pt x="340" y="288"/>
                    </a:lnTo>
                    <a:lnTo>
                      <a:pt x="344" y="288"/>
                    </a:lnTo>
                    <a:lnTo>
                      <a:pt x="340" y="292"/>
                    </a:lnTo>
                    <a:lnTo>
                      <a:pt x="340" y="294"/>
                    </a:lnTo>
                    <a:lnTo>
                      <a:pt x="344" y="294"/>
                    </a:lnTo>
                    <a:lnTo>
                      <a:pt x="348" y="294"/>
                    </a:lnTo>
                    <a:lnTo>
                      <a:pt x="348" y="298"/>
                    </a:lnTo>
                    <a:lnTo>
                      <a:pt x="350" y="298"/>
                    </a:lnTo>
                    <a:lnTo>
                      <a:pt x="350" y="302"/>
                    </a:lnTo>
                    <a:lnTo>
                      <a:pt x="348" y="306"/>
                    </a:lnTo>
                    <a:lnTo>
                      <a:pt x="344" y="306"/>
                    </a:lnTo>
                    <a:lnTo>
                      <a:pt x="344" y="310"/>
                    </a:lnTo>
                    <a:lnTo>
                      <a:pt x="340" y="310"/>
                    </a:lnTo>
                    <a:lnTo>
                      <a:pt x="344" y="310"/>
                    </a:lnTo>
                    <a:lnTo>
                      <a:pt x="340" y="310"/>
                    </a:lnTo>
                    <a:lnTo>
                      <a:pt x="336" y="314"/>
                    </a:lnTo>
                    <a:lnTo>
                      <a:pt x="340" y="314"/>
                    </a:lnTo>
                    <a:lnTo>
                      <a:pt x="340" y="318"/>
                    </a:lnTo>
                    <a:lnTo>
                      <a:pt x="336" y="318"/>
                    </a:lnTo>
                    <a:lnTo>
                      <a:pt x="332" y="318"/>
                    </a:lnTo>
                    <a:lnTo>
                      <a:pt x="332" y="322"/>
                    </a:lnTo>
                    <a:lnTo>
                      <a:pt x="328" y="318"/>
                    </a:lnTo>
                    <a:lnTo>
                      <a:pt x="328" y="322"/>
                    </a:lnTo>
                    <a:lnTo>
                      <a:pt x="324" y="322"/>
                    </a:lnTo>
                    <a:lnTo>
                      <a:pt x="324" y="324"/>
                    </a:lnTo>
                    <a:lnTo>
                      <a:pt x="322" y="324"/>
                    </a:lnTo>
                    <a:lnTo>
                      <a:pt x="318" y="324"/>
                    </a:lnTo>
                    <a:lnTo>
                      <a:pt x="318" y="328"/>
                    </a:lnTo>
                    <a:lnTo>
                      <a:pt x="314" y="328"/>
                    </a:lnTo>
                    <a:lnTo>
                      <a:pt x="314" y="332"/>
                    </a:lnTo>
                    <a:lnTo>
                      <a:pt x="310" y="332"/>
                    </a:lnTo>
                    <a:lnTo>
                      <a:pt x="306" y="336"/>
                    </a:lnTo>
                    <a:lnTo>
                      <a:pt x="310" y="336"/>
                    </a:lnTo>
                    <a:lnTo>
                      <a:pt x="310" y="340"/>
                    </a:lnTo>
                    <a:lnTo>
                      <a:pt x="306" y="340"/>
                    </a:lnTo>
                    <a:lnTo>
                      <a:pt x="306" y="344"/>
                    </a:lnTo>
                    <a:lnTo>
                      <a:pt x="302" y="344"/>
                    </a:lnTo>
                    <a:lnTo>
                      <a:pt x="298" y="344"/>
                    </a:lnTo>
                    <a:lnTo>
                      <a:pt x="298" y="348"/>
                    </a:lnTo>
                    <a:lnTo>
                      <a:pt x="294" y="348"/>
                    </a:lnTo>
                    <a:lnTo>
                      <a:pt x="294" y="344"/>
                    </a:lnTo>
                    <a:lnTo>
                      <a:pt x="292" y="344"/>
                    </a:lnTo>
                    <a:lnTo>
                      <a:pt x="292" y="348"/>
                    </a:lnTo>
                    <a:lnTo>
                      <a:pt x="292" y="350"/>
                    </a:lnTo>
                    <a:lnTo>
                      <a:pt x="288" y="348"/>
                    </a:lnTo>
                    <a:lnTo>
                      <a:pt x="288" y="350"/>
                    </a:lnTo>
                    <a:lnTo>
                      <a:pt x="284" y="350"/>
                    </a:lnTo>
                    <a:lnTo>
                      <a:pt x="288" y="350"/>
                    </a:lnTo>
                    <a:lnTo>
                      <a:pt x="288" y="354"/>
                    </a:lnTo>
                    <a:lnTo>
                      <a:pt x="284" y="354"/>
                    </a:lnTo>
                    <a:lnTo>
                      <a:pt x="284" y="350"/>
                    </a:lnTo>
                    <a:lnTo>
                      <a:pt x="284" y="354"/>
                    </a:lnTo>
                    <a:lnTo>
                      <a:pt x="280" y="354"/>
                    </a:lnTo>
                    <a:lnTo>
                      <a:pt x="278" y="354"/>
                    </a:lnTo>
                    <a:lnTo>
                      <a:pt x="278" y="358"/>
                    </a:lnTo>
                    <a:lnTo>
                      <a:pt x="280" y="354"/>
                    </a:lnTo>
                    <a:lnTo>
                      <a:pt x="280" y="358"/>
                    </a:lnTo>
                    <a:lnTo>
                      <a:pt x="284" y="358"/>
                    </a:lnTo>
                    <a:lnTo>
                      <a:pt x="280" y="358"/>
                    </a:lnTo>
                    <a:lnTo>
                      <a:pt x="284" y="358"/>
                    </a:lnTo>
                    <a:lnTo>
                      <a:pt x="280" y="362"/>
                    </a:lnTo>
                    <a:lnTo>
                      <a:pt x="280" y="358"/>
                    </a:lnTo>
                    <a:lnTo>
                      <a:pt x="280" y="362"/>
                    </a:lnTo>
                    <a:lnTo>
                      <a:pt x="278" y="362"/>
                    </a:lnTo>
                    <a:lnTo>
                      <a:pt x="280" y="358"/>
                    </a:lnTo>
                    <a:lnTo>
                      <a:pt x="278" y="358"/>
                    </a:lnTo>
                    <a:lnTo>
                      <a:pt x="278" y="362"/>
                    </a:lnTo>
                    <a:lnTo>
                      <a:pt x="278" y="366"/>
                    </a:lnTo>
                    <a:lnTo>
                      <a:pt x="278" y="362"/>
                    </a:lnTo>
                    <a:lnTo>
                      <a:pt x="274" y="362"/>
                    </a:lnTo>
                    <a:lnTo>
                      <a:pt x="274" y="366"/>
                    </a:lnTo>
                    <a:lnTo>
                      <a:pt x="270" y="366"/>
                    </a:lnTo>
                    <a:lnTo>
                      <a:pt x="266" y="366"/>
                    </a:lnTo>
                    <a:lnTo>
                      <a:pt x="266" y="370"/>
                    </a:lnTo>
                    <a:lnTo>
                      <a:pt x="262" y="370"/>
                    </a:lnTo>
                    <a:lnTo>
                      <a:pt x="262" y="374"/>
                    </a:lnTo>
                    <a:lnTo>
                      <a:pt x="262" y="370"/>
                    </a:lnTo>
                    <a:lnTo>
                      <a:pt x="262" y="366"/>
                    </a:lnTo>
                    <a:lnTo>
                      <a:pt x="258" y="366"/>
                    </a:lnTo>
                    <a:lnTo>
                      <a:pt x="258" y="370"/>
                    </a:lnTo>
                    <a:lnTo>
                      <a:pt x="254" y="370"/>
                    </a:lnTo>
                    <a:lnTo>
                      <a:pt x="254" y="374"/>
                    </a:lnTo>
                    <a:lnTo>
                      <a:pt x="250" y="374"/>
                    </a:lnTo>
                    <a:lnTo>
                      <a:pt x="248" y="374"/>
                    </a:lnTo>
                    <a:lnTo>
                      <a:pt x="248" y="378"/>
                    </a:lnTo>
                    <a:lnTo>
                      <a:pt x="248" y="374"/>
                    </a:lnTo>
                    <a:lnTo>
                      <a:pt x="244" y="374"/>
                    </a:lnTo>
                    <a:lnTo>
                      <a:pt x="244" y="378"/>
                    </a:lnTo>
                    <a:lnTo>
                      <a:pt x="240" y="378"/>
                    </a:lnTo>
                    <a:lnTo>
                      <a:pt x="236" y="378"/>
                    </a:lnTo>
                    <a:lnTo>
                      <a:pt x="236" y="374"/>
                    </a:lnTo>
                    <a:lnTo>
                      <a:pt x="240" y="374"/>
                    </a:lnTo>
                    <a:lnTo>
                      <a:pt x="236" y="374"/>
                    </a:lnTo>
                    <a:lnTo>
                      <a:pt x="232" y="374"/>
                    </a:lnTo>
                    <a:lnTo>
                      <a:pt x="232" y="378"/>
                    </a:lnTo>
                    <a:lnTo>
                      <a:pt x="232" y="380"/>
                    </a:lnTo>
                    <a:lnTo>
                      <a:pt x="228" y="380"/>
                    </a:lnTo>
                    <a:lnTo>
                      <a:pt x="228" y="384"/>
                    </a:lnTo>
                    <a:lnTo>
                      <a:pt x="228" y="380"/>
                    </a:lnTo>
                    <a:lnTo>
                      <a:pt x="224" y="384"/>
                    </a:lnTo>
                    <a:lnTo>
                      <a:pt x="222" y="384"/>
                    </a:lnTo>
                    <a:lnTo>
                      <a:pt x="222" y="380"/>
                    </a:lnTo>
                    <a:lnTo>
                      <a:pt x="222" y="384"/>
                    </a:lnTo>
                    <a:lnTo>
                      <a:pt x="218" y="388"/>
                    </a:lnTo>
                    <a:lnTo>
                      <a:pt x="218" y="384"/>
                    </a:lnTo>
                    <a:lnTo>
                      <a:pt x="214" y="384"/>
                    </a:lnTo>
                    <a:lnTo>
                      <a:pt x="214" y="380"/>
                    </a:lnTo>
                    <a:lnTo>
                      <a:pt x="214" y="384"/>
                    </a:lnTo>
                    <a:lnTo>
                      <a:pt x="214" y="388"/>
                    </a:lnTo>
                    <a:lnTo>
                      <a:pt x="210" y="388"/>
                    </a:lnTo>
                    <a:lnTo>
                      <a:pt x="210" y="384"/>
                    </a:lnTo>
                    <a:lnTo>
                      <a:pt x="210" y="380"/>
                    </a:lnTo>
                    <a:lnTo>
                      <a:pt x="214" y="380"/>
                    </a:lnTo>
                    <a:lnTo>
                      <a:pt x="218" y="380"/>
                    </a:lnTo>
                    <a:lnTo>
                      <a:pt x="218" y="378"/>
                    </a:lnTo>
                    <a:lnTo>
                      <a:pt x="222" y="378"/>
                    </a:lnTo>
                    <a:lnTo>
                      <a:pt x="222" y="374"/>
                    </a:lnTo>
                    <a:lnTo>
                      <a:pt x="224" y="374"/>
                    </a:lnTo>
                    <a:lnTo>
                      <a:pt x="224" y="370"/>
                    </a:lnTo>
                    <a:lnTo>
                      <a:pt x="228" y="370"/>
                    </a:lnTo>
                    <a:lnTo>
                      <a:pt x="232" y="366"/>
                    </a:lnTo>
                    <a:lnTo>
                      <a:pt x="240" y="366"/>
                    </a:lnTo>
                    <a:lnTo>
                      <a:pt x="244" y="366"/>
                    </a:lnTo>
                    <a:lnTo>
                      <a:pt x="248" y="370"/>
                    </a:lnTo>
                    <a:lnTo>
                      <a:pt x="248" y="366"/>
                    </a:lnTo>
                    <a:lnTo>
                      <a:pt x="250" y="366"/>
                    </a:lnTo>
                    <a:lnTo>
                      <a:pt x="250" y="370"/>
                    </a:lnTo>
                    <a:lnTo>
                      <a:pt x="254" y="370"/>
                    </a:lnTo>
                    <a:lnTo>
                      <a:pt x="254" y="366"/>
                    </a:lnTo>
                    <a:lnTo>
                      <a:pt x="250" y="366"/>
                    </a:lnTo>
                    <a:lnTo>
                      <a:pt x="250" y="362"/>
                    </a:lnTo>
                    <a:lnTo>
                      <a:pt x="250" y="358"/>
                    </a:lnTo>
                    <a:lnTo>
                      <a:pt x="254" y="358"/>
                    </a:lnTo>
                    <a:lnTo>
                      <a:pt x="254" y="354"/>
                    </a:lnTo>
                    <a:lnTo>
                      <a:pt x="258" y="354"/>
                    </a:lnTo>
                    <a:lnTo>
                      <a:pt x="258" y="350"/>
                    </a:lnTo>
                    <a:lnTo>
                      <a:pt x="262" y="350"/>
                    </a:lnTo>
                    <a:lnTo>
                      <a:pt x="266" y="350"/>
                    </a:lnTo>
                    <a:lnTo>
                      <a:pt x="270" y="348"/>
                    </a:lnTo>
                    <a:lnTo>
                      <a:pt x="274" y="348"/>
                    </a:lnTo>
                    <a:lnTo>
                      <a:pt x="278" y="348"/>
                    </a:lnTo>
                    <a:lnTo>
                      <a:pt x="278" y="344"/>
                    </a:lnTo>
                    <a:lnTo>
                      <a:pt x="278" y="340"/>
                    </a:lnTo>
                    <a:lnTo>
                      <a:pt x="280" y="336"/>
                    </a:lnTo>
                    <a:lnTo>
                      <a:pt x="284" y="332"/>
                    </a:lnTo>
                    <a:lnTo>
                      <a:pt x="288" y="332"/>
                    </a:lnTo>
                    <a:lnTo>
                      <a:pt x="288" y="328"/>
                    </a:lnTo>
                    <a:lnTo>
                      <a:pt x="292" y="328"/>
                    </a:lnTo>
                    <a:lnTo>
                      <a:pt x="292" y="332"/>
                    </a:lnTo>
                    <a:lnTo>
                      <a:pt x="294" y="332"/>
                    </a:lnTo>
                    <a:lnTo>
                      <a:pt x="294" y="328"/>
                    </a:lnTo>
                    <a:lnTo>
                      <a:pt x="292" y="332"/>
                    </a:lnTo>
                    <a:lnTo>
                      <a:pt x="292" y="328"/>
                    </a:lnTo>
                    <a:lnTo>
                      <a:pt x="292" y="324"/>
                    </a:lnTo>
                    <a:lnTo>
                      <a:pt x="292" y="322"/>
                    </a:lnTo>
                    <a:lnTo>
                      <a:pt x="292" y="318"/>
                    </a:lnTo>
                    <a:lnTo>
                      <a:pt x="294" y="314"/>
                    </a:lnTo>
                    <a:lnTo>
                      <a:pt x="298" y="314"/>
                    </a:lnTo>
                    <a:lnTo>
                      <a:pt x="298" y="318"/>
                    </a:lnTo>
                    <a:lnTo>
                      <a:pt x="298" y="314"/>
                    </a:lnTo>
                    <a:lnTo>
                      <a:pt x="294" y="314"/>
                    </a:lnTo>
                    <a:lnTo>
                      <a:pt x="292" y="314"/>
                    </a:lnTo>
                    <a:lnTo>
                      <a:pt x="292" y="310"/>
                    </a:lnTo>
                    <a:lnTo>
                      <a:pt x="294" y="306"/>
                    </a:lnTo>
                    <a:lnTo>
                      <a:pt x="298" y="302"/>
                    </a:lnTo>
                    <a:lnTo>
                      <a:pt x="298" y="298"/>
                    </a:lnTo>
                    <a:lnTo>
                      <a:pt x="302" y="298"/>
                    </a:lnTo>
                    <a:lnTo>
                      <a:pt x="302" y="294"/>
                    </a:lnTo>
                    <a:lnTo>
                      <a:pt x="298" y="298"/>
                    </a:lnTo>
                    <a:lnTo>
                      <a:pt x="294" y="298"/>
                    </a:lnTo>
                    <a:lnTo>
                      <a:pt x="294" y="302"/>
                    </a:lnTo>
                    <a:lnTo>
                      <a:pt x="292" y="302"/>
                    </a:lnTo>
                    <a:lnTo>
                      <a:pt x="288" y="302"/>
                    </a:lnTo>
                    <a:lnTo>
                      <a:pt x="284" y="306"/>
                    </a:lnTo>
                    <a:lnTo>
                      <a:pt x="280" y="306"/>
                    </a:lnTo>
                    <a:lnTo>
                      <a:pt x="280" y="302"/>
                    </a:lnTo>
                    <a:lnTo>
                      <a:pt x="278" y="302"/>
                    </a:lnTo>
                    <a:lnTo>
                      <a:pt x="278" y="298"/>
                    </a:lnTo>
                    <a:lnTo>
                      <a:pt x="280" y="298"/>
                    </a:lnTo>
                    <a:lnTo>
                      <a:pt x="280" y="294"/>
                    </a:lnTo>
                    <a:lnTo>
                      <a:pt x="284" y="294"/>
                    </a:lnTo>
                    <a:lnTo>
                      <a:pt x="284" y="298"/>
                    </a:lnTo>
                    <a:lnTo>
                      <a:pt x="284" y="294"/>
                    </a:lnTo>
                    <a:lnTo>
                      <a:pt x="280" y="294"/>
                    </a:lnTo>
                    <a:lnTo>
                      <a:pt x="278" y="292"/>
                    </a:lnTo>
                    <a:lnTo>
                      <a:pt x="278" y="294"/>
                    </a:lnTo>
                    <a:lnTo>
                      <a:pt x="280" y="294"/>
                    </a:lnTo>
                    <a:lnTo>
                      <a:pt x="278" y="298"/>
                    </a:lnTo>
                    <a:lnTo>
                      <a:pt x="274" y="298"/>
                    </a:lnTo>
                    <a:lnTo>
                      <a:pt x="274" y="302"/>
                    </a:lnTo>
                    <a:lnTo>
                      <a:pt x="278" y="310"/>
                    </a:lnTo>
                    <a:lnTo>
                      <a:pt x="274" y="310"/>
                    </a:lnTo>
                    <a:lnTo>
                      <a:pt x="270" y="310"/>
                    </a:lnTo>
                    <a:lnTo>
                      <a:pt x="270" y="306"/>
                    </a:lnTo>
                    <a:lnTo>
                      <a:pt x="266" y="302"/>
                    </a:lnTo>
                    <a:lnTo>
                      <a:pt x="262" y="298"/>
                    </a:lnTo>
                    <a:lnTo>
                      <a:pt x="262" y="302"/>
                    </a:lnTo>
                    <a:lnTo>
                      <a:pt x="258" y="302"/>
                    </a:lnTo>
                    <a:lnTo>
                      <a:pt x="258" y="298"/>
                    </a:lnTo>
                    <a:lnTo>
                      <a:pt x="254" y="298"/>
                    </a:lnTo>
                    <a:lnTo>
                      <a:pt x="254" y="294"/>
                    </a:lnTo>
                    <a:lnTo>
                      <a:pt x="250" y="294"/>
                    </a:lnTo>
                    <a:lnTo>
                      <a:pt x="248" y="298"/>
                    </a:lnTo>
                    <a:lnTo>
                      <a:pt x="244" y="298"/>
                    </a:lnTo>
                    <a:lnTo>
                      <a:pt x="244" y="302"/>
                    </a:lnTo>
                    <a:lnTo>
                      <a:pt x="240" y="302"/>
                    </a:lnTo>
                    <a:lnTo>
                      <a:pt x="240" y="306"/>
                    </a:lnTo>
                    <a:lnTo>
                      <a:pt x="236" y="306"/>
                    </a:lnTo>
                    <a:lnTo>
                      <a:pt x="232" y="306"/>
                    </a:lnTo>
                    <a:lnTo>
                      <a:pt x="228" y="306"/>
                    </a:lnTo>
                    <a:lnTo>
                      <a:pt x="228" y="302"/>
                    </a:lnTo>
                    <a:lnTo>
                      <a:pt x="228" y="306"/>
                    </a:lnTo>
                    <a:lnTo>
                      <a:pt x="232" y="306"/>
                    </a:lnTo>
                    <a:lnTo>
                      <a:pt x="232" y="302"/>
                    </a:lnTo>
                    <a:lnTo>
                      <a:pt x="236" y="302"/>
                    </a:lnTo>
                    <a:lnTo>
                      <a:pt x="232" y="302"/>
                    </a:lnTo>
                    <a:lnTo>
                      <a:pt x="232" y="298"/>
                    </a:lnTo>
                    <a:lnTo>
                      <a:pt x="232" y="294"/>
                    </a:lnTo>
                    <a:lnTo>
                      <a:pt x="236" y="294"/>
                    </a:lnTo>
                    <a:lnTo>
                      <a:pt x="232" y="294"/>
                    </a:lnTo>
                    <a:lnTo>
                      <a:pt x="228" y="294"/>
                    </a:lnTo>
                    <a:lnTo>
                      <a:pt x="228" y="292"/>
                    </a:lnTo>
                    <a:lnTo>
                      <a:pt x="228" y="288"/>
                    </a:lnTo>
                    <a:lnTo>
                      <a:pt x="232" y="288"/>
                    </a:lnTo>
                    <a:lnTo>
                      <a:pt x="232" y="284"/>
                    </a:lnTo>
                    <a:lnTo>
                      <a:pt x="232" y="280"/>
                    </a:lnTo>
                    <a:lnTo>
                      <a:pt x="228" y="280"/>
                    </a:lnTo>
                    <a:lnTo>
                      <a:pt x="228" y="276"/>
                    </a:lnTo>
                    <a:lnTo>
                      <a:pt x="224" y="272"/>
                    </a:lnTo>
                    <a:lnTo>
                      <a:pt x="228" y="268"/>
                    </a:lnTo>
                    <a:lnTo>
                      <a:pt x="224" y="268"/>
                    </a:lnTo>
                    <a:lnTo>
                      <a:pt x="224" y="272"/>
                    </a:lnTo>
                    <a:lnTo>
                      <a:pt x="224" y="268"/>
                    </a:lnTo>
                    <a:lnTo>
                      <a:pt x="224" y="266"/>
                    </a:lnTo>
                    <a:lnTo>
                      <a:pt x="224" y="262"/>
                    </a:lnTo>
                    <a:lnTo>
                      <a:pt x="228" y="262"/>
                    </a:lnTo>
                    <a:lnTo>
                      <a:pt x="228" y="258"/>
                    </a:lnTo>
                    <a:lnTo>
                      <a:pt x="228" y="262"/>
                    </a:lnTo>
                    <a:lnTo>
                      <a:pt x="228" y="258"/>
                    </a:lnTo>
                    <a:lnTo>
                      <a:pt x="232" y="258"/>
                    </a:lnTo>
                    <a:lnTo>
                      <a:pt x="228" y="258"/>
                    </a:lnTo>
                    <a:lnTo>
                      <a:pt x="224" y="262"/>
                    </a:lnTo>
                    <a:lnTo>
                      <a:pt x="224" y="266"/>
                    </a:lnTo>
                    <a:lnTo>
                      <a:pt x="222" y="266"/>
                    </a:lnTo>
                    <a:lnTo>
                      <a:pt x="222" y="268"/>
                    </a:lnTo>
                    <a:lnTo>
                      <a:pt x="224" y="268"/>
                    </a:lnTo>
                    <a:lnTo>
                      <a:pt x="222" y="272"/>
                    </a:lnTo>
                    <a:lnTo>
                      <a:pt x="222" y="276"/>
                    </a:lnTo>
                    <a:lnTo>
                      <a:pt x="218" y="276"/>
                    </a:lnTo>
                    <a:lnTo>
                      <a:pt x="214" y="276"/>
                    </a:lnTo>
                    <a:lnTo>
                      <a:pt x="210" y="280"/>
                    </a:lnTo>
                    <a:lnTo>
                      <a:pt x="206" y="280"/>
                    </a:lnTo>
                    <a:lnTo>
                      <a:pt x="202" y="280"/>
                    </a:lnTo>
                    <a:lnTo>
                      <a:pt x="198" y="280"/>
                    </a:lnTo>
                    <a:lnTo>
                      <a:pt x="198" y="276"/>
                    </a:lnTo>
                    <a:lnTo>
                      <a:pt x="198" y="272"/>
                    </a:lnTo>
                    <a:lnTo>
                      <a:pt x="194" y="272"/>
                    </a:lnTo>
                    <a:lnTo>
                      <a:pt x="194" y="268"/>
                    </a:lnTo>
                    <a:lnTo>
                      <a:pt x="192" y="268"/>
                    </a:lnTo>
                    <a:lnTo>
                      <a:pt x="188" y="266"/>
                    </a:lnTo>
                    <a:lnTo>
                      <a:pt x="184" y="266"/>
                    </a:lnTo>
                    <a:lnTo>
                      <a:pt x="188" y="266"/>
                    </a:lnTo>
                    <a:lnTo>
                      <a:pt x="188" y="262"/>
                    </a:lnTo>
                    <a:lnTo>
                      <a:pt x="184" y="262"/>
                    </a:lnTo>
                    <a:lnTo>
                      <a:pt x="180" y="262"/>
                    </a:lnTo>
                    <a:lnTo>
                      <a:pt x="184" y="262"/>
                    </a:lnTo>
                    <a:lnTo>
                      <a:pt x="188" y="258"/>
                    </a:lnTo>
                    <a:lnTo>
                      <a:pt x="188" y="254"/>
                    </a:lnTo>
                    <a:lnTo>
                      <a:pt x="192" y="254"/>
                    </a:lnTo>
                    <a:lnTo>
                      <a:pt x="194" y="258"/>
                    </a:lnTo>
                    <a:lnTo>
                      <a:pt x="198" y="258"/>
                    </a:lnTo>
                    <a:lnTo>
                      <a:pt x="194" y="258"/>
                    </a:lnTo>
                    <a:lnTo>
                      <a:pt x="194" y="262"/>
                    </a:lnTo>
                    <a:lnTo>
                      <a:pt x="198" y="258"/>
                    </a:lnTo>
                    <a:lnTo>
                      <a:pt x="202" y="258"/>
                    </a:lnTo>
                    <a:lnTo>
                      <a:pt x="202" y="262"/>
                    </a:lnTo>
                    <a:lnTo>
                      <a:pt x="206" y="262"/>
                    </a:lnTo>
                    <a:lnTo>
                      <a:pt x="210" y="258"/>
                    </a:lnTo>
                    <a:lnTo>
                      <a:pt x="206" y="258"/>
                    </a:lnTo>
                    <a:lnTo>
                      <a:pt x="206" y="254"/>
                    </a:lnTo>
                    <a:lnTo>
                      <a:pt x="202" y="254"/>
                    </a:lnTo>
                    <a:lnTo>
                      <a:pt x="206" y="254"/>
                    </a:lnTo>
                    <a:lnTo>
                      <a:pt x="206" y="250"/>
                    </a:lnTo>
                    <a:lnTo>
                      <a:pt x="202" y="254"/>
                    </a:lnTo>
                    <a:lnTo>
                      <a:pt x="198" y="254"/>
                    </a:lnTo>
                    <a:lnTo>
                      <a:pt x="194" y="254"/>
                    </a:lnTo>
                    <a:lnTo>
                      <a:pt x="192" y="254"/>
                    </a:lnTo>
                    <a:lnTo>
                      <a:pt x="188" y="254"/>
                    </a:lnTo>
                    <a:lnTo>
                      <a:pt x="184" y="254"/>
                    </a:lnTo>
                    <a:lnTo>
                      <a:pt x="184" y="250"/>
                    </a:lnTo>
                    <a:lnTo>
                      <a:pt x="188" y="250"/>
                    </a:lnTo>
                    <a:lnTo>
                      <a:pt x="192" y="250"/>
                    </a:lnTo>
                    <a:lnTo>
                      <a:pt x="188" y="250"/>
                    </a:lnTo>
                    <a:lnTo>
                      <a:pt x="184" y="250"/>
                    </a:lnTo>
                    <a:lnTo>
                      <a:pt x="184" y="246"/>
                    </a:lnTo>
                    <a:lnTo>
                      <a:pt x="180" y="246"/>
                    </a:lnTo>
                    <a:lnTo>
                      <a:pt x="184" y="246"/>
                    </a:lnTo>
                    <a:lnTo>
                      <a:pt x="184" y="242"/>
                    </a:lnTo>
                    <a:lnTo>
                      <a:pt x="188" y="242"/>
                    </a:lnTo>
                    <a:lnTo>
                      <a:pt x="188" y="238"/>
                    </a:lnTo>
                    <a:lnTo>
                      <a:pt x="192" y="238"/>
                    </a:lnTo>
                    <a:lnTo>
                      <a:pt x="192" y="236"/>
                    </a:lnTo>
                    <a:lnTo>
                      <a:pt x="192" y="238"/>
                    </a:lnTo>
                    <a:lnTo>
                      <a:pt x="188" y="238"/>
                    </a:lnTo>
                    <a:lnTo>
                      <a:pt x="188" y="242"/>
                    </a:lnTo>
                    <a:lnTo>
                      <a:pt x="184" y="242"/>
                    </a:lnTo>
                    <a:lnTo>
                      <a:pt x="184" y="246"/>
                    </a:lnTo>
                    <a:lnTo>
                      <a:pt x="180" y="246"/>
                    </a:lnTo>
                    <a:lnTo>
                      <a:pt x="184" y="246"/>
                    </a:lnTo>
                    <a:lnTo>
                      <a:pt x="180" y="250"/>
                    </a:lnTo>
                    <a:lnTo>
                      <a:pt x="176" y="246"/>
                    </a:lnTo>
                    <a:lnTo>
                      <a:pt x="180" y="246"/>
                    </a:lnTo>
                    <a:lnTo>
                      <a:pt x="176" y="242"/>
                    </a:lnTo>
                    <a:lnTo>
                      <a:pt x="172" y="242"/>
                    </a:lnTo>
                    <a:lnTo>
                      <a:pt x="176" y="242"/>
                    </a:lnTo>
                    <a:lnTo>
                      <a:pt x="176" y="238"/>
                    </a:lnTo>
                    <a:lnTo>
                      <a:pt x="172" y="238"/>
                    </a:lnTo>
                    <a:lnTo>
                      <a:pt x="168" y="238"/>
                    </a:lnTo>
                    <a:lnTo>
                      <a:pt x="168" y="236"/>
                    </a:lnTo>
                    <a:lnTo>
                      <a:pt x="172" y="236"/>
                    </a:lnTo>
                    <a:lnTo>
                      <a:pt x="176" y="236"/>
                    </a:lnTo>
                    <a:lnTo>
                      <a:pt x="172" y="236"/>
                    </a:lnTo>
                    <a:lnTo>
                      <a:pt x="172" y="232"/>
                    </a:lnTo>
                    <a:lnTo>
                      <a:pt x="176" y="232"/>
                    </a:lnTo>
                    <a:lnTo>
                      <a:pt x="176" y="228"/>
                    </a:lnTo>
                    <a:lnTo>
                      <a:pt x="176" y="224"/>
                    </a:lnTo>
                    <a:lnTo>
                      <a:pt x="180" y="224"/>
                    </a:lnTo>
                    <a:lnTo>
                      <a:pt x="180" y="222"/>
                    </a:lnTo>
                    <a:lnTo>
                      <a:pt x="184" y="222"/>
                    </a:lnTo>
                    <a:lnTo>
                      <a:pt x="184" y="218"/>
                    </a:lnTo>
                    <a:lnTo>
                      <a:pt x="188" y="218"/>
                    </a:lnTo>
                    <a:lnTo>
                      <a:pt x="192" y="218"/>
                    </a:lnTo>
                    <a:lnTo>
                      <a:pt x="192" y="222"/>
                    </a:lnTo>
                    <a:lnTo>
                      <a:pt x="192" y="218"/>
                    </a:lnTo>
                    <a:lnTo>
                      <a:pt x="188" y="218"/>
                    </a:lnTo>
                    <a:lnTo>
                      <a:pt x="192" y="214"/>
                    </a:lnTo>
                    <a:lnTo>
                      <a:pt x="194" y="210"/>
                    </a:lnTo>
                    <a:lnTo>
                      <a:pt x="192" y="214"/>
                    </a:lnTo>
                    <a:lnTo>
                      <a:pt x="188" y="210"/>
                    </a:lnTo>
                    <a:lnTo>
                      <a:pt x="192" y="206"/>
                    </a:lnTo>
                    <a:lnTo>
                      <a:pt x="194" y="206"/>
                    </a:lnTo>
                    <a:lnTo>
                      <a:pt x="194" y="202"/>
                    </a:lnTo>
                    <a:lnTo>
                      <a:pt x="192" y="202"/>
                    </a:lnTo>
                    <a:lnTo>
                      <a:pt x="194" y="198"/>
                    </a:lnTo>
                    <a:lnTo>
                      <a:pt x="198" y="198"/>
                    </a:lnTo>
                    <a:lnTo>
                      <a:pt x="202" y="198"/>
                    </a:lnTo>
                    <a:lnTo>
                      <a:pt x="206" y="198"/>
                    </a:lnTo>
                    <a:lnTo>
                      <a:pt x="206" y="202"/>
                    </a:lnTo>
                    <a:lnTo>
                      <a:pt x="210" y="202"/>
                    </a:lnTo>
                    <a:lnTo>
                      <a:pt x="210" y="206"/>
                    </a:lnTo>
                    <a:lnTo>
                      <a:pt x="214" y="206"/>
                    </a:lnTo>
                    <a:lnTo>
                      <a:pt x="214" y="202"/>
                    </a:lnTo>
                    <a:lnTo>
                      <a:pt x="218" y="202"/>
                    </a:lnTo>
                    <a:lnTo>
                      <a:pt x="222" y="198"/>
                    </a:lnTo>
                    <a:lnTo>
                      <a:pt x="224" y="194"/>
                    </a:lnTo>
                    <a:lnTo>
                      <a:pt x="224" y="192"/>
                    </a:lnTo>
                    <a:lnTo>
                      <a:pt x="228" y="194"/>
                    </a:lnTo>
                    <a:lnTo>
                      <a:pt x="232" y="194"/>
                    </a:lnTo>
                    <a:lnTo>
                      <a:pt x="236" y="194"/>
                    </a:lnTo>
                    <a:lnTo>
                      <a:pt x="240" y="194"/>
                    </a:lnTo>
                    <a:lnTo>
                      <a:pt x="248" y="188"/>
                    </a:lnTo>
                    <a:lnTo>
                      <a:pt x="248" y="184"/>
                    </a:lnTo>
                    <a:lnTo>
                      <a:pt x="244" y="180"/>
                    </a:lnTo>
                    <a:lnTo>
                      <a:pt x="244" y="176"/>
                    </a:lnTo>
                    <a:lnTo>
                      <a:pt x="240" y="172"/>
                    </a:lnTo>
                    <a:lnTo>
                      <a:pt x="236" y="172"/>
                    </a:lnTo>
                    <a:lnTo>
                      <a:pt x="236" y="168"/>
                    </a:lnTo>
                    <a:lnTo>
                      <a:pt x="240" y="168"/>
                    </a:lnTo>
                    <a:lnTo>
                      <a:pt x="244" y="168"/>
                    </a:lnTo>
                    <a:lnTo>
                      <a:pt x="248" y="166"/>
                    </a:lnTo>
                    <a:lnTo>
                      <a:pt x="248" y="162"/>
                    </a:lnTo>
                    <a:lnTo>
                      <a:pt x="244" y="162"/>
                    </a:lnTo>
                    <a:lnTo>
                      <a:pt x="240" y="162"/>
                    </a:lnTo>
                    <a:lnTo>
                      <a:pt x="244" y="162"/>
                    </a:lnTo>
                    <a:lnTo>
                      <a:pt x="244" y="158"/>
                    </a:lnTo>
                    <a:lnTo>
                      <a:pt x="240" y="158"/>
                    </a:lnTo>
                    <a:lnTo>
                      <a:pt x="240" y="162"/>
                    </a:lnTo>
                    <a:lnTo>
                      <a:pt x="236" y="166"/>
                    </a:lnTo>
                    <a:lnTo>
                      <a:pt x="236" y="162"/>
                    </a:lnTo>
                    <a:lnTo>
                      <a:pt x="232" y="162"/>
                    </a:lnTo>
                    <a:lnTo>
                      <a:pt x="232" y="166"/>
                    </a:lnTo>
                    <a:lnTo>
                      <a:pt x="228" y="166"/>
                    </a:lnTo>
                    <a:lnTo>
                      <a:pt x="232" y="166"/>
                    </a:lnTo>
                    <a:lnTo>
                      <a:pt x="228" y="166"/>
                    </a:lnTo>
                    <a:lnTo>
                      <a:pt x="224" y="166"/>
                    </a:lnTo>
                    <a:lnTo>
                      <a:pt x="224" y="168"/>
                    </a:lnTo>
                    <a:lnTo>
                      <a:pt x="222" y="168"/>
                    </a:lnTo>
                    <a:lnTo>
                      <a:pt x="222" y="172"/>
                    </a:lnTo>
                    <a:lnTo>
                      <a:pt x="218" y="172"/>
                    </a:lnTo>
                    <a:lnTo>
                      <a:pt x="218" y="168"/>
                    </a:lnTo>
                    <a:lnTo>
                      <a:pt x="214" y="166"/>
                    </a:lnTo>
                    <a:lnTo>
                      <a:pt x="210" y="166"/>
                    </a:lnTo>
                    <a:lnTo>
                      <a:pt x="210" y="168"/>
                    </a:lnTo>
                    <a:lnTo>
                      <a:pt x="214" y="168"/>
                    </a:lnTo>
                    <a:lnTo>
                      <a:pt x="214" y="172"/>
                    </a:lnTo>
                    <a:lnTo>
                      <a:pt x="210" y="172"/>
                    </a:lnTo>
                    <a:lnTo>
                      <a:pt x="210" y="168"/>
                    </a:lnTo>
                    <a:lnTo>
                      <a:pt x="206" y="168"/>
                    </a:lnTo>
                    <a:lnTo>
                      <a:pt x="202" y="168"/>
                    </a:lnTo>
                    <a:lnTo>
                      <a:pt x="198" y="168"/>
                    </a:lnTo>
                    <a:lnTo>
                      <a:pt x="194" y="168"/>
                    </a:lnTo>
                    <a:lnTo>
                      <a:pt x="192" y="168"/>
                    </a:lnTo>
                    <a:lnTo>
                      <a:pt x="188" y="168"/>
                    </a:lnTo>
                    <a:lnTo>
                      <a:pt x="188" y="172"/>
                    </a:lnTo>
                    <a:lnTo>
                      <a:pt x="192" y="172"/>
                    </a:lnTo>
                    <a:lnTo>
                      <a:pt x="192" y="168"/>
                    </a:lnTo>
                    <a:lnTo>
                      <a:pt x="192" y="172"/>
                    </a:lnTo>
                    <a:lnTo>
                      <a:pt x="188" y="172"/>
                    </a:lnTo>
                    <a:lnTo>
                      <a:pt x="184" y="172"/>
                    </a:lnTo>
                    <a:lnTo>
                      <a:pt x="184" y="168"/>
                    </a:lnTo>
                    <a:lnTo>
                      <a:pt x="180" y="168"/>
                    </a:lnTo>
                    <a:lnTo>
                      <a:pt x="176" y="168"/>
                    </a:lnTo>
                    <a:lnTo>
                      <a:pt x="172" y="168"/>
                    </a:lnTo>
                    <a:lnTo>
                      <a:pt x="168" y="168"/>
                    </a:lnTo>
                    <a:lnTo>
                      <a:pt x="168" y="166"/>
                    </a:lnTo>
                    <a:lnTo>
                      <a:pt x="166" y="166"/>
                    </a:lnTo>
                    <a:lnTo>
                      <a:pt x="166" y="162"/>
                    </a:lnTo>
                    <a:lnTo>
                      <a:pt x="168" y="162"/>
                    </a:lnTo>
                    <a:lnTo>
                      <a:pt x="166" y="162"/>
                    </a:lnTo>
                    <a:lnTo>
                      <a:pt x="166" y="158"/>
                    </a:lnTo>
                    <a:lnTo>
                      <a:pt x="162" y="158"/>
                    </a:lnTo>
                    <a:lnTo>
                      <a:pt x="162" y="154"/>
                    </a:lnTo>
                    <a:lnTo>
                      <a:pt x="158" y="154"/>
                    </a:lnTo>
                    <a:lnTo>
                      <a:pt x="162" y="154"/>
                    </a:lnTo>
                    <a:lnTo>
                      <a:pt x="162" y="150"/>
                    </a:lnTo>
                    <a:lnTo>
                      <a:pt x="162" y="154"/>
                    </a:lnTo>
                    <a:lnTo>
                      <a:pt x="166" y="154"/>
                    </a:lnTo>
                    <a:lnTo>
                      <a:pt x="168" y="150"/>
                    </a:lnTo>
                    <a:lnTo>
                      <a:pt x="168" y="154"/>
                    </a:lnTo>
                    <a:lnTo>
                      <a:pt x="172" y="154"/>
                    </a:lnTo>
                    <a:lnTo>
                      <a:pt x="172" y="150"/>
                    </a:lnTo>
                    <a:lnTo>
                      <a:pt x="168" y="150"/>
                    </a:lnTo>
                    <a:lnTo>
                      <a:pt x="166" y="150"/>
                    </a:lnTo>
                    <a:lnTo>
                      <a:pt x="162" y="150"/>
                    </a:lnTo>
                    <a:lnTo>
                      <a:pt x="158" y="150"/>
                    </a:lnTo>
                    <a:lnTo>
                      <a:pt x="154" y="146"/>
                    </a:lnTo>
                    <a:lnTo>
                      <a:pt x="150" y="146"/>
                    </a:lnTo>
                    <a:lnTo>
                      <a:pt x="146" y="146"/>
                    </a:lnTo>
                    <a:lnTo>
                      <a:pt x="146" y="142"/>
                    </a:lnTo>
                    <a:lnTo>
                      <a:pt x="142" y="142"/>
                    </a:lnTo>
                    <a:lnTo>
                      <a:pt x="142" y="138"/>
                    </a:lnTo>
                    <a:lnTo>
                      <a:pt x="146" y="138"/>
                    </a:lnTo>
                    <a:lnTo>
                      <a:pt x="146" y="142"/>
                    </a:lnTo>
                    <a:lnTo>
                      <a:pt x="142" y="142"/>
                    </a:lnTo>
                    <a:lnTo>
                      <a:pt x="146" y="142"/>
                    </a:lnTo>
                    <a:lnTo>
                      <a:pt x="150" y="138"/>
                    </a:lnTo>
                    <a:lnTo>
                      <a:pt x="154" y="138"/>
                    </a:lnTo>
                    <a:lnTo>
                      <a:pt x="154" y="136"/>
                    </a:lnTo>
                    <a:lnTo>
                      <a:pt x="158" y="138"/>
                    </a:lnTo>
                    <a:lnTo>
                      <a:pt x="158" y="136"/>
                    </a:lnTo>
                    <a:lnTo>
                      <a:pt x="162" y="136"/>
                    </a:lnTo>
                    <a:lnTo>
                      <a:pt x="158" y="136"/>
                    </a:lnTo>
                    <a:lnTo>
                      <a:pt x="162" y="136"/>
                    </a:lnTo>
                    <a:lnTo>
                      <a:pt x="162" y="132"/>
                    </a:lnTo>
                    <a:lnTo>
                      <a:pt x="166" y="132"/>
                    </a:lnTo>
                    <a:lnTo>
                      <a:pt x="168" y="128"/>
                    </a:lnTo>
                    <a:lnTo>
                      <a:pt x="172" y="132"/>
                    </a:lnTo>
                    <a:lnTo>
                      <a:pt x="176" y="132"/>
                    </a:lnTo>
                    <a:lnTo>
                      <a:pt x="180" y="132"/>
                    </a:lnTo>
                    <a:lnTo>
                      <a:pt x="176" y="128"/>
                    </a:lnTo>
                    <a:lnTo>
                      <a:pt x="172" y="128"/>
                    </a:lnTo>
                    <a:lnTo>
                      <a:pt x="176" y="128"/>
                    </a:lnTo>
                    <a:lnTo>
                      <a:pt x="176" y="124"/>
                    </a:lnTo>
                    <a:lnTo>
                      <a:pt x="180" y="124"/>
                    </a:lnTo>
                    <a:lnTo>
                      <a:pt x="184" y="124"/>
                    </a:lnTo>
                    <a:lnTo>
                      <a:pt x="188" y="124"/>
                    </a:lnTo>
                    <a:lnTo>
                      <a:pt x="192" y="120"/>
                    </a:lnTo>
                    <a:lnTo>
                      <a:pt x="194" y="120"/>
                    </a:lnTo>
                    <a:lnTo>
                      <a:pt x="198" y="120"/>
                    </a:lnTo>
                    <a:lnTo>
                      <a:pt x="202" y="120"/>
                    </a:lnTo>
                    <a:lnTo>
                      <a:pt x="206" y="120"/>
                    </a:lnTo>
                    <a:lnTo>
                      <a:pt x="202" y="120"/>
                    </a:lnTo>
                    <a:lnTo>
                      <a:pt x="206" y="120"/>
                    </a:lnTo>
                    <a:lnTo>
                      <a:pt x="202" y="124"/>
                    </a:lnTo>
                    <a:lnTo>
                      <a:pt x="202" y="128"/>
                    </a:lnTo>
                    <a:lnTo>
                      <a:pt x="198" y="128"/>
                    </a:lnTo>
                    <a:lnTo>
                      <a:pt x="202" y="128"/>
                    </a:lnTo>
                    <a:lnTo>
                      <a:pt x="202" y="132"/>
                    </a:lnTo>
                    <a:lnTo>
                      <a:pt x="206" y="132"/>
                    </a:lnTo>
                    <a:lnTo>
                      <a:pt x="210" y="132"/>
                    </a:lnTo>
                    <a:lnTo>
                      <a:pt x="214" y="132"/>
                    </a:lnTo>
                    <a:lnTo>
                      <a:pt x="218" y="132"/>
                    </a:lnTo>
                    <a:lnTo>
                      <a:pt x="222" y="132"/>
                    </a:lnTo>
                    <a:lnTo>
                      <a:pt x="224" y="132"/>
                    </a:lnTo>
                    <a:lnTo>
                      <a:pt x="228" y="132"/>
                    </a:lnTo>
                    <a:lnTo>
                      <a:pt x="232" y="136"/>
                    </a:lnTo>
                    <a:lnTo>
                      <a:pt x="232" y="132"/>
                    </a:lnTo>
                    <a:lnTo>
                      <a:pt x="236" y="132"/>
                    </a:lnTo>
                    <a:lnTo>
                      <a:pt x="236" y="128"/>
                    </a:lnTo>
                    <a:lnTo>
                      <a:pt x="240" y="128"/>
                    </a:lnTo>
                    <a:lnTo>
                      <a:pt x="244" y="128"/>
                    </a:lnTo>
                    <a:lnTo>
                      <a:pt x="244" y="132"/>
                    </a:lnTo>
                    <a:lnTo>
                      <a:pt x="240" y="132"/>
                    </a:lnTo>
                    <a:lnTo>
                      <a:pt x="244" y="132"/>
                    </a:lnTo>
                    <a:lnTo>
                      <a:pt x="244" y="128"/>
                    </a:lnTo>
                    <a:lnTo>
                      <a:pt x="244" y="124"/>
                    </a:lnTo>
                    <a:lnTo>
                      <a:pt x="240" y="124"/>
                    </a:lnTo>
                    <a:lnTo>
                      <a:pt x="236" y="124"/>
                    </a:lnTo>
                    <a:lnTo>
                      <a:pt x="232" y="124"/>
                    </a:lnTo>
                    <a:lnTo>
                      <a:pt x="232" y="128"/>
                    </a:lnTo>
                    <a:lnTo>
                      <a:pt x="228" y="124"/>
                    </a:lnTo>
                    <a:lnTo>
                      <a:pt x="232" y="124"/>
                    </a:lnTo>
                    <a:lnTo>
                      <a:pt x="232" y="120"/>
                    </a:lnTo>
                    <a:lnTo>
                      <a:pt x="228" y="116"/>
                    </a:lnTo>
                    <a:lnTo>
                      <a:pt x="224" y="116"/>
                    </a:lnTo>
                    <a:lnTo>
                      <a:pt x="222" y="116"/>
                    </a:lnTo>
                    <a:lnTo>
                      <a:pt x="222" y="112"/>
                    </a:lnTo>
                    <a:lnTo>
                      <a:pt x="224" y="110"/>
                    </a:lnTo>
                    <a:lnTo>
                      <a:pt x="228" y="112"/>
                    </a:lnTo>
                    <a:lnTo>
                      <a:pt x="228" y="116"/>
                    </a:lnTo>
                    <a:lnTo>
                      <a:pt x="232" y="120"/>
                    </a:lnTo>
                    <a:lnTo>
                      <a:pt x="236" y="124"/>
                    </a:lnTo>
                    <a:lnTo>
                      <a:pt x="240" y="120"/>
                    </a:lnTo>
                    <a:lnTo>
                      <a:pt x="244" y="120"/>
                    </a:lnTo>
                    <a:lnTo>
                      <a:pt x="244" y="124"/>
                    </a:lnTo>
                    <a:lnTo>
                      <a:pt x="248" y="124"/>
                    </a:lnTo>
                    <a:lnTo>
                      <a:pt x="250" y="124"/>
                    </a:lnTo>
                    <a:lnTo>
                      <a:pt x="254" y="124"/>
                    </a:lnTo>
                    <a:lnTo>
                      <a:pt x="254" y="120"/>
                    </a:lnTo>
                    <a:lnTo>
                      <a:pt x="254" y="116"/>
                    </a:lnTo>
                    <a:lnTo>
                      <a:pt x="250" y="120"/>
                    </a:lnTo>
                    <a:lnTo>
                      <a:pt x="248" y="120"/>
                    </a:lnTo>
                    <a:lnTo>
                      <a:pt x="248" y="116"/>
                    </a:lnTo>
                    <a:lnTo>
                      <a:pt x="244" y="116"/>
                    </a:lnTo>
                    <a:lnTo>
                      <a:pt x="240" y="116"/>
                    </a:lnTo>
                    <a:lnTo>
                      <a:pt x="240" y="120"/>
                    </a:lnTo>
                    <a:lnTo>
                      <a:pt x="236" y="120"/>
                    </a:lnTo>
                    <a:lnTo>
                      <a:pt x="232" y="120"/>
                    </a:lnTo>
                    <a:lnTo>
                      <a:pt x="232" y="116"/>
                    </a:lnTo>
                    <a:lnTo>
                      <a:pt x="232" y="112"/>
                    </a:lnTo>
                    <a:lnTo>
                      <a:pt x="232" y="110"/>
                    </a:lnTo>
                    <a:lnTo>
                      <a:pt x="236" y="110"/>
                    </a:lnTo>
                    <a:lnTo>
                      <a:pt x="232" y="110"/>
                    </a:lnTo>
                    <a:lnTo>
                      <a:pt x="224" y="110"/>
                    </a:lnTo>
                    <a:lnTo>
                      <a:pt x="222" y="110"/>
                    </a:lnTo>
                    <a:lnTo>
                      <a:pt x="224" y="110"/>
                    </a:lnTo>
                    <a:lnTo>
                      <a:pt x="224" y="106"/>
                    </a:lnTo>
                    <a:lnTo>
                      <a:pt x="222" y="110"/>
                    </a:lnTo>
                    <a:lnTo>
                      <a:pt x="218" y="110"/>
                    </a:lnTo>
                    <a:lnTo>
                      <a:pt x="214" y="110"/>
                    </a:lnTo>
                    <a:lnTo>
                      <a:pt x="210" y="110"/>
                    </a:lnTo>
                    <a:lnTo>
                      <a:pt x="206" y="106"/>
                    </a:lnTo>
                    <a:lnTo>
                      <a:pt x="202" y="106"/>
                    </a:lnTo>
                    <a:lnTo>
                      <a:pt x="206" y="106"/>
                    </a:lnTo>
                    <a:lnTo>
                      <a:pt x="202" y="102"/>
                    </a:lnTo>
                    <a:lnTo>
                      <a:pt x="202" y="98"/>
                    </a:lnTo>
                    <a:lnTo>
                      <a:pt x="202" y="94"/>
                    </a:lnTo>
                    <a:lnTo>
                      <a:pt x="198" y="94"/>
                    </a:lnTo>
                    <a:lnTo>
                      <a:pt x="194" y="94"/>
                    </a:lnTo>
                    <a:lnTo>
                      <a:pt x="194" y="90"/>
                    </a:lnTo>
                    <a:lnTo>
                      <a:pt x="192" y="90"/>
                    </a:lnTo>
                    <a:lnTo>
                      <a:pt x="184" y="86"/>
                    </a:lnTo>
                    <a:lnTo>
                      <a:pt x="184" y="82"/>
                    </a:lnTo>
                    <a:lnTo>
                      <a:pt x="180" y="82"/>
                    </a:lnTo>
                    <a:lnTo>
                      <a:pt x="176" y="82"/>
                    </a:lnTo>
                    <a:lnTo>
                      <a:pt x="172" y="82"/>
                    </a:lnTo>
                    <a:lnTo>
                      <a:pt x="172" y="80"/>
                    </a:lnTo>
                    <a:lnTo>
                      <a:pt x="168" y="80"/>
                    </a:lnTo>
                    <a:lnTo>
                      <a:pt x="168" y="76"/>
                    </a:lnTo>
                    <a:lnTo>
                      <a:pt x="166" y="76"/>
                    </a:lnTo>
                    <a:lnTo>
                      <a:pt x="162" y="76"/>
                    </a:lnTo>
                    <a:lnTo>
                      <a:pt x="166" y="76"/>
                    </a:lnTo>
                    <a:lnTo>
                      <a:pt x="162" y="76"/>
                    </a:lnTo>
                    <a:lnTo>
                      <a:pt x="166" y="76"/>
                    </a:lnTo>
                    <a:lnTo>
                      <a:pt x="168" y="76"/>
                    </a:lnTo>
                    <a:lnTo>
                      <a:pt x="168" y="72"/>
                    </a:lnTo>
                    <a:lnTo>
                      <a:pt x="168" y="68"/>
                    </a:lnTo>
                    <a:lnTo>
                      <a:pt x="168" y="64"/>
                    </a:lnTo>
                    <a:lnTo>
                      <a:pt x="172" y="64"/>
                    </a:lnTo>
                    <a:lnTo>
                      <a:pt x="176" y="64"/>
                    </a:lnTo>
                    <a:lnTo>
                      <a:pt x="180" y="64"/>
                    </a:lnTo>
                    <a:lnTo>
                      <a:pt x="184" y="64"/>
                    </a:lnTo>
                    <a:lnTo>
                      <a:pt x="188" y="60"/>
                    </a:lnTo>
                    <a:lnTo>
                      <a:pt x="192" y="60"/>
                    </a:lnTo>
                    <a:lnTo>
                      <a:pt x="194" y="60"/>
                    </a:lnTo>
                    <a:lnTo>
                      <a:pt x="198" y="60"/>
                    </a:lnTo>
                    <a:lnTo>
                      <a:pt x="202" y="60"/>
                    </a:lnTo>
                    <a:lnTo>
                      <a:pt x="206" y="56"/>
                    </a:lnTo>
                    <a:lnTo>
                      <a:pt x="210" y="56"/>
                    </a:lnTo>
                    <a:lnTo>
                      <a:pt x="210" y="52"/>
                    </a:lnTo>
                    <a:lnTo>
                      <a:pt x="214" y="50"/>
                    </a:lnTo>
                    <a:lnTo>
                      <a:pt x="210" y="52"/>
                    </a:lnTo>
                    <a:lnTo>
                      <a:pt x="214" y="50"/>
                    </a:lnTo>
                    <a:lnTo>
                      <a:pt x="214" y="46"/>
                    </a:lnTo>
                    <a:lnTo>
                      <a:pt x="214" y="42"/>
                    </a:lnTo>
                    <a:lnTo>
                      <a:pt x="218" y="42"/>
                    </a:lnTo>
                    <a:lnTo>
                      <a:pt x="214" y="42"/>
                    </a:lnTo>
                    <a:lnTo>
                      <a:pt x="218" y="38"/>
                    </a:lnTo>
                    <a:lnTo>
                      <a:pt x="222" y="38"/>
                    </a:lnTo>
                    <a:lnTo>
                      <a:pt x="222" y="34"/>
                    </a:lnTo>
                    <a:lnTo>
                      <a:pt x="224" y="30"/>
                    </a:lnTo>
                    <a:lnTo>
                      <a:pt x="228" y="26"/>
                    </a:lnTo>
                    <a:lnTo>
                      <a:pt x="232" y="26"/>
                    </a:lnTo>
                    <a:lnTo>
                      <a:pt x="232" y="30"/>
                    </a:lnTo>
                    <a:lnTo>
                      <a:pt x="228" y="30"/>
                    </a:lnTo>
                    <a:lnTo>
                      <a:pt x="232" y="30"/>
                    </a:lnTo>
                    <a:lnTo>
                      <a:pt x="232" y="26"/>
                    </a:lnTo>
                    <a:lnTo>
                      <a:pt x="236" y="26"/>
                    </a:lnTo>
                    <a:lnTo>
                      <a:pt x="240" y="26"/>
                    </a:lnTo>
                    <a:lnTo>
                      <a:pt x="244" y="26"/>
                    </a:lnTo>
                    <a:lnTo>
                      <a:pt x="248" y="26"/>
                    </a:lnTo>
                    <a:lnTo>
                      <a:pt x="248" y="24"/>
                    </a:lnTo>
                    <a:lnTo>
                      <a:pt x="250" y="24"/>
                    </a:lnTo>
                    <a:lnTo>
                      <a:pt x="250" y="20"/>
                    </a:lnTo>
                    <a:lnTo>
                      <a:pt x="254" y="20"/>
                    </a:lnTo>
                    <a:lnTo>
                      <a:pt x="258" y="20"/>
                    </a:lnTo>
                    <a:lnTo>
                      <a:pt x="258" y="24"/>
                    </a:lnTo>
                    <a:lnTo>
                      <a:pt x="254" y="24"/>
                    </a:lnTo>
                    <a:lnTo>
                      <a:pt x="258" y="24"/>
                    </a:lnTo>
                    <a:lnTo>
                      <a:pt x="258" y="26"/>
                    </a:lnTo>
                    <a:lnTo>
                      <a:pt x="258" y="24"/>
                    </a:lnTo>
                    <a:lnTo>
                      <a:pt x="262" y="24"/>
                    </a:lnTo>
                    <a:lnTo>
                      <a:pt x="266" y="24"/>
                    </a:lnTo>
                    <a:lnTo>
                      <a:pt x="266" y="20"/>
                    </a:lnTo>
                    <a:lnTo>
                      <a:pt x="262" y="20"/>
                    </a:lnTo>
                    <a:lnTo>
                      <a:pt x="262" y="24"/>
                    </a:lnTo>
                    <a:lnTo>
                      <a:pt x="258" y="20"/>
                    </a:lnTo>
                    <a:lnTo>
                      <a:pt x="254" y="20"/>
                    </a:lnTo>
                    <a:lnTo>
                      <a:pt x="258" y="16"/>
                    </a:lnTo>
                    <a:lnTo>
                      <a:pt x="262" y="16"/>
                    </a:lnTo>
                    <a:lnTo>
                      <a:pt x="262" y="12"/>
                    </a:lnTo>
                    <a:lnTo>
                      <a:pt x="266" y="12"/>
                    </a:lnTo>
                    <a:lnTo>
                      <a:pt x="270" y="12"/>
                    </a:lnTo>
                    <a:lnTo>
                      <a:pt x="266" y="12"/>
                    </a:lnTo>
                    <a:lnTo>
                      <a:pt x="270" y="12"/>
                    </a:lnTo>
                    <a:lnTo>
                      <a:pt x="266" y="12"/>
                    </a:lnTo>
                    <a:lnTo>
                      <a:pt x="266" y="16"/>
                    </a:lnTo>
                    <a:lnTo>
                      <a:pt x="270" y="16"/>
                    </a:lnTo>
                    <a:lnTo>
                      <a:pt x="274" y="16"/>
                    </a:lnTo>
                    <a:lnTo>
                      <a:pt x="274" y="12"/>
                    </a:lnTo>
                    <a:lnTo>
                      <a:pt x="274" y="16"/>
                    </a:lnTo>
                    <a:lnTo>
                      <a:pt x="278" y="16"/>
                    </a:lnTo>
                    <a:lnTo>
                      <a:pt x="278" y="12"/>
                    </a:lnTo>
                    <a:lnTo>
                      <a:pt x="280" y="12"/>
                    </a:lnTo>
                    <a:lnTo>
                      <a:pt x="284" y="12"/>
                    </a:lnTo>
                    <a:lnTo>
                      <a:pt x="288" y="12"/>
                    </a:lnTo>
                    <a:lnTo>
                      <a:pt x="292" y="8"/>
                    </a:lnTo>
                    <a:lnTo>
                      <a:pt x="294" y="8"/>
                    </a:lnTo>
                    <a:lnTo>
                      <a:pt x="294" y="4"/>
                    </a:lnTo>
                    <a:lnTo>
                      <a:pt x="298" y="4"/>
                    </a:lnTo>
                    <a:lnTo>
                      <a:pt x="302" y="0"/>
                    </a:lnTo>
                    <a:lnTo>
                      <a:pt x="306" y="0"/>
                    </a:lnTo>
                    <a:lnTo>
                      <a:pt x="310" y="0"/>
                    </a:lnTo>
                    <a:lnTo>
                      <a:pt x="314" y="0"/>
                    </a:lnTo>
                    <a:lnTo>
                      <a:pt x="314" y="4"/>
                    </a:lnTo>
                    <a:lnTo>
                      <a:pt x="318" y="4"/>
                    </a:lnTo>
                    <a:lnTo>
                      <a:pt x="322" y="4"/>
                    </a:lnTo>
                    <a:lnTo>
                      <a:pt x="318" y="8"/>
                    </a:lnTo>
                    <a:lnTo>
                      <a:pt x="314" y="8"/>
                    </a:lnTo>
                    <a:lnTo>
                      <a:pt x="310" y="12"/>
                    </a:lnTo>
                    <a:lnTo>
                      <a:pt x="314" y="12"/>
                    </a:lnTo>
                    <a:lnTo>
                      <a:pt x="314" y="16"/>
                    </a:lnTo>
                    <a:lnTo>
                      <a:pt x="314" y="12"/>
                    </a:lnTo>
                    <a:lnTo>
                      <a:pt x="318" y="12"/>
                    </a:lnTo>
                    <a:lnTo>
                      <a:pt x="322" y="12"/>
                    </a:lnTo>
                    <a:lnTo>
                      <a:pt x="322" y="8"/>
                    </a:lnTo>
                    <a:lnTo>
                      <a:pt x="324" y="8"/>
                    </a:lnTo>
                    <a:lnTo>
                      <a:pt x="324" y="4"/>
                    </a:lnTo>
                    <a:lnTo>
                      <a:pt x="328" y="4"/>
                    </a:lnTo>
                    <a:lnTo>
                      <a:pt x="328" y="8"/>
                    </a:lnTo>
                    <a:lnTo>
                      <a:pt x="324" y="8"/>
                    </a:lnTo>
                    <a:lnTo>
                      <a:pt x="328" y="8"/>
                    </a:lnTo>
                    <a:lnTo>
                      <a:pt x="328" y="4"/>
                    </a:lnTo>
                    <a:lnTo>
                      <a:pt x="332" y="8"/>
                    </a:lnTo>
                    <a:lnTo>
                      <a:pt x="332" y="12"/>
                    </a:lnTo>
                    <a:lnTo>
                      <a:pt x="336" y="12"/>
                    </a:lnTo>
                    <a:lnTo>
                      <a:pt x="340" y="12"/>
                    </a:lnTo>
                    <a:lnTo>
                      <a:pt x="340" y="16"/>
                    </a:lnTo>
                    <a:lnTo>
                      <a:pt x="344" y="12"/>
                    </a:lnTo>
                    <a:lnTo>
                      <a:pt x="348" y="12"/>
                    </a:lnTo>
                    <a:lnTo>
                      <a:pt x="350" y="12"/>
                    </a:lnTo>
                    <a:lnTo>
                      <a:pt x="354" y="12"/>
                    </a:lnTo>
                    <a:lnTo>
                      <a:pt x="358" y="12"/>
                    </a:lnTo>
                    <a:lnTo>
                      <a:pt x="362" y="12"/>
                    </a:lnTo>
                    <a:lnTo>
                      <a:pt x="366" y="12"/>
                    </a:lnTo>
                    <a:lnTo>
                      <a:pt x="366" y="16"/>
                    </a:lnTo>
                    <a:lnTo>
                      <a:pt x="362" y="16"/>
                    </a:lnTo>
                    <a:lnTo>
                      <a:pt x="362" y="20"/>
                    </a:lnTo>
                    <a:lnTo>
                      <a:pt x="366" y="20"/>
                    </a:lnTo>
                    <a:lnTo>
                      <a:pt x="370" y="20"/>
                    </a:lnTo>
                    <a:lnTo>
                      <a:pt x="366" y="20"/>
                    </a:lnTo>
                    <a:lnTo>
                      <a:pt x="362" y="20"/>
                    </a:lnTo>
                    <a:lnTo>
                      <a:pt x="366" y="20"/>
                    </a:lnTo>
                    <a:lnTo>
                      <a:pt x="370" y="20"/>
                    </a:lnTo>
                    <a:lnTo>
                      <a:pt x="374" y="20"/>
                    </a:lnTo>
                    <a:lnTo>
                      <a:pt x="374" y="24"/>
                    </a:lnTo>
                    <a:lnTo>
                      <a:pt x="370" y="24"/>
                    </a:lnTo>
                    <a:lnTo>
                      <a:pt x="374" y="24"/>
                    </a:lnTo>
                    <a:lnTo>
                      <a:pt x="378" y="24"/>
                    </a:lnTo>
                    <a:lnTo>
                      <a:pt x="380" y="24"/>
                    </a:lnTo>
                    <a:lnTo>
                      <a:pt x="384" y="24"/>
                    </a:lnTo>
                    <a:lnTo>
                      <a:pt x="388" y="24"/>
                    </a:lnTo>
                    <a:lnTo>
                      <a:pt x="388" y="20"/>
                    </a:lnTo>
                    <a:lnTo>
                      <a:pt x="392" y="20"/>
                    </a:lnTo>
                    <a:lnTo>
                      <a:pt x="392" y="24"/>
                    </a:lnTo>
                    <a:lnTo>
                      <a:pt x="396" y="24"/>
                    </a:lnTo>
                    <a:lnTo>
                      <a:pt x="400" y="24"/>
                    </a:lnTo>
                    <a:lnTo>
                      <a:pt x="400" y="20"/>
                    </a:lnTo>
                    <a:lnTo>
                      <a:pt x="406" y="20"/>
                    </a:lnTo>
                    <a:lnTo>
                      <a:pt x="406" y="24"/>
                    </a:lnTo>
                    <a:lnTo>
                      <a:pt x="410" y="24"/>
                    </a:lnTo>
                    <a:lnTo>
                      <a:pt x="414" y="24"/>
                    </a:lnTo>
                    <a:lnTo>
                      <a:pt x="418" y="24"/>
                    </a:lnTo>
                    <a:lnTo>
                      <a:pt x="418" y="26"/>
                    </a:lnTo>
                    <a:lnTo>
                      <a:pt x="422" y="26"/>
                    </a:lnTo>
                    <a:lnTo>
                      <a:pt x="426" y="24"/>
                    </a:lnTo>
                    <a:lnTo>
                      <a:pt x="426" y="26"/>
                    </a:lnTo>
                    <a:lnTo>
                      <a:pt x="430" y="26"/>
                    </a:lnTo>
                    <a:lnTo>
                      <a:pt x="434" y="30"/>
                    </a:lnTo>
                    <a:lnTo>
                      <a:pt x="436" y="30"/>
                    </a:lnTo>
                    <a:lnTo>
                      <a:pt x="440" y="30"/>
                    </a:lnTo>
                    <a:lnTo>
                      <a:pt x="444" y="30"/>
                    </a:lnTo>
                    <a:lnTo>
                      <a:pt x="448" y="30"/>
                    </a:lnTo>
                    <a:lnTo>
                      <a:pt x="452" y="30"/>
                    </a:lnTo>
                    <a:lnTo>
                      <a:pt x="456" y="30"/>
                    </a:lnTo>
                    <a:lnTo>
                      <a:pt x="460" y="30"/>
                    </a:lnTo>
                    <a:lnTo>
                      <a:pt x="464" y="34"/>
                    </a:lnTo>
                    <a:lnTo>
                      <a:pt x="466" y="34"/>
                    </a:lnTo>
                    <a:lnTo>
                      <a:pt x="470" y="34"/>
                    </a:lnTo>
                    <a:lnTo>
                      <a:pt x="474" y="34"/>
                    </a:lnTo>
                    <a:lnTo>
                      <a:pt x="478" y="34"/>
                    </a:lnTo>
                    <a:lnTo>
                      <a:pt x="482" y="34"/>
                    </a:lnTo>
                    <a:lnTo>
                      <a:pt x="482" y="30"/>
                    </a:lnTo>
                    <a:lnTo>
                      <a:pt x="490" y="30"/>
                    </a:lnTo>
                    <a:lnTo>
                      <a:pt x="492" y="30"/>
                    </a:lnTo>
                    <a:lnTo>
                      <a:pt x="496" y="30"/>
                    </a:lnTo>
                    <a:lnTo>
                      <a:pt x="500" y="30"/>
                    </a:lnTo>
                    <a:lnTo>
                      <a:pt x="504" y="34"/>
                    </a:lnTo>
                    <a:lnTo>
                      <a:pt x="508" y="34"/>
                    </a:lnTo>
                    <a:lnTo>
                      <a:pt x="508" y="38"/>
                    </a:lnTo>
                    <a:lnTo>
                      <a:pt x="512" y="38"/>
                    </a:lnTo>
                    <a:lnTo>
                      <a:pt x="516" y="38"/>
                    </a:lnTo>
                    <a:lnTo>
                      <a:pt x="516" y="42"/>
                    </a:lnTo>
                    <a:lnTo>
                      <a:pt x="520" y="42"/>
                    </a:lnTo>
                    <a:lnTo>
                      <a:pt x="522" y="42"/>
                    </a:lnTo>
                    <a:lnTo>
                      <a:pt x="526" y="42"/>
                    </a:lnTo>
                    <a:lnTo>
                      <a:pt x="526" y="46"/>
                    </a:lnTo>
                    <a:lnTo>
                      <a:pt x="526" y="50"/>
                    </a:lnTo>
                    <a:lnTo>
                      <a:pt x="526" y="60"/>
                    </a:lnTo>
                    <a:lnTo>
                      <a:pt x="526" y="72"/>
                    </a:lnTo>
                    <a:lnTo>
                      <a:pt x="526" y="80"/>
                    </a:lnTo>
                    <a:lnTo>
                      <a:pt x="526" y="82"/>
                    </a:lnTo>
                    <a:lnTo>
                      <a:pt x="526" y="86"/>
                    </a:lnTo>
                    <a:lnTo>
                      <a:pt x="526" y="90"/>
                    </a:lnTo>
                    <a:lnTo>
                      <a:pt x="526" y="98"/>
                    </a:lnTo>
                    <a:lnTo>
                      <a:pt x="526" y="102"/>
                    </a:lnTo>
                    <a:lnTo>
                      <a:pt x="526" y="110"/>
                    </a:lnTo>
                    <a:lnTo>
                      <a:pt x="526" y="112"/>
                    </a:lnTo>
                    <a:lnTo>
                      <a:pt x="526" y="116"/>
                    </a:lnTo>
                    <a:lnTo>
                      <a:pt x="526" y="120"/>
                    </a:lnTo>
                    <a:lnTo>
                      <a:pt x="526" y="132"/>
                    </a:lnTo>
                    <a:lnTo>
                      <a:pt x="526" y="142"/>
                    </a:lnTo>
                    <a:lnTo>
                      <a:pt x="526" y="154"/>
                    </a:lnTo>
                    <a:lnTo>
                      <a:pt x="526" y="176"/>
                    </a:lnTo>
                    <a:lnTo>
                      <a:pt x="526" y="184"/>
                    </a:lnTo>
                    <a:lnTo>
                      <a:pt x="526" y="188"/>
                    </a:lnTo>
                    <a:lnTo>
                      <a:pt x="526" y="202"/>
                    </a:lnTo>
                    <a:lnTo>
                      <a:pt x="526" y="214"/>
                    </a:lnTo>
                    <a:lnTo>
                      <a:pt x="526" y="254"/>
                    </a:lnTo>
                    <a:lnTo>
                      <a:pt x="526" y="266"/>
                    </a:lnTo>
                    <a:lnTo>
                      <a:pt x="526" y="268"/>
                    </a:lnTo>
                    <a:lnTo>
                      <a:pt x="534" y="268"/>
                    </a:lnTo>
                    <a:lnTo>
                      <a:pt x="542" y="268"/>
                    </a:lnTo>
                    <a:lnTo>
                      <a:pt x="546" y="268"/>
                    </a:lnTo>
                    <a:lnTo>
                      <a:pt x="546" y="266"/>
                    </a:lnTo>
                    <a:lnTo>
                      <a:pt x="548" y="266"/>
                    </a:lnTo>
                    <a:lnTo>
                      <a:pt x="552" y="266"/>
                    </a:lnTo>
                    <a:lnTo>
                      <a:pt x="552" y="268"/>
                    </a:lnTo>
                    <a:lnTo>
                      <a:pt x="552" y="272"/>
                    </a:lnTo>
                    <a:lnTo>
                      <a:pt x="556" y="276"/>
                    </a:lnTo>
                    <a:lnTo>
                      <a:pt x="560" y="276"/>
                    </a:lnTo>
                    <a:lnTo>
                      <a:pt x="560" y="280"/>
                    </a:lnTo>
                    <a:lnTo>
                      <a:pt x="564" y="284"/>
                    </a:lnTo>
                    <a:lnTo>
                      <a:pt x="568" y="284"/>
                    </a:lnTo>
                    <a:lnTo>
                      <a:pt x="572" y="288"/>
                    </a:lnTo>
                    <a:lnTo>
                      <a:pt x="576" y="292"/>
                    </a:lnTo>
                    <a:lnTo>
                      <a:pt x="576" y="294"/>
                    </a:lnTo>
                    <a:lnTo>
                      <a:pt x="576" y="298"/>
                    </a:lnTo>
                    <a:lnTo>
                      <a:pt x="578" y="298"/>
                    </a:lnTo>
                    <a:lnTo>
                      <a:pt x="578" y="294"/>
                    </a:lnTo>
                    <a:lnTo>
                      <a:pt x="582" y="294"/>
                    </a:lnTo>
                    <a:lnTo>
                      <a:pt x="586" y="294"/>
                    </a:lnTo>
                    <a:lnTo>
                      <a:pt x="590" y="294"/>
                    </a:lnTo>
                    <a:lnTo>
                      <a:pt x="590" y="292"/>
                    </a:lnTo>
                    <a:lnTo>
                      <a:pt x="590" y="288"/>
                    </a:lnTo>
                    <a:lnTo>
                      <a:pt x="594" y="288"/>
                    </a:lnTo>
                    <a:lnTo>
                      <a:pt x="594" y="284"/>
                    </a:lnTo>
                    <a:lnTo>
                      <a:pt x="598" y="284"/>
                    </a:lnTo>
                    <a:lnTo>
                      <a:pt x="598" y="280"/>
                    </a:lnTo>
                    <a:lnTo>
                      <a:pt x="602" y="280"/>
                    </a:lnTo>
                    <a:lnTo>
                      <a:pt x="606" y="280"/>
                    </a:lnTo>
                    <a:lnTo>
                      <a:pt x="608" y="284"/>
                    </a:lnTo>
                    <a:lnTo>
                      <a:pt x="612" y="284"/>
                    </a:lnTo>
                    <a:lnTo>
                      <a:pt x="612" y="288"/>
                    </a:lnTo>
                    <a:lnTo>
                      <a:pt x="608" y="288"/>
                    </a:lnTo>
                    <a:lnTo>
                      <a:pt x="612" y="292"/>
                    </a:lnTo>
                    <a:lnTo>
                      <a:pt x="616" y="292"/>
                    </a:lnTo>
                    <a:lnTo>
                      <a:pt x="616" y="294"/>
                    </a:lnTo>
                    <a:lnTo>
                      <a:pt x="620" y="294"/>
                    </a:lnTo>
                    <a:lnTo>
                      <a:pt x="620" y="298"/>
                    </a:lnTo>
                    <a:lnTo>
                      <a:pt x="622" y="298"/>
                    </a:lnTo>
                    <a:lnTo>
                      <a:pt x="622" y="302"/>
                    </a:lnTo>
                    <a:lnTo>
                      <a:pt x="626" y="302"/>
                    </a:lnTo>
                    <a:lnTo>
                      <a:pt x="626" y="306"/>
                    </a:lnTo>
                    <a:lnTo>
                      <a:pt x="630" y="306"/>
                    </a:lnTo>
                    <a:lnTo>
                      <a:pt x="634" y="310"/>
                    </a:lnTo>
                    <a:lnTo>
                      <a:pt x="634" y="314"/>
                    </a:lnTo>
                    <a:lnTo>
                      <a:pt x="638" y="314"/>
                    </a:lnTo>
                    <a:lnTo>
                      <a:pt x="638" y="318"/>
                    </a:lnTo>
                    <a:lnTo>
                      <a:pt x="638" y="322"/>
                    </a:lnTo>
                    <a:lnTo>
                      <a:pt x="642" y="322"/>
                    </a:lnTo>
                    <a:lnTo>
                      <a:pt x="642" y="324"/>
                    </a:lnTo>
                    <a:lnTo>
                      <a:pt x="646" y="328"/>
                    </a:lnTo>
                    <a:lnTo>
                      <a:pt x="646" y="332"/>
                    </a:lnTo>
                    <a:lnTo>
                      <a:pt x="648" y="332"/>
                    </a:lnTo>
                    <a:lnTo>
                      <a:pt x="648" y="336"/>
                    </a:lnTo>
                    <a:lnTo>
                      <a:pt x="648" y="340"/>
                    </a:lnTo>
                    <a:lnTo>
                      <a:pt x="652" y="340"/>
                    </a:lnTo>
                    <a:lnTo>
                      <a:pt x="652" y="344"/>
                    </a:lnTo>
                    <a:lnTo>
                      <a:pt x="656" y="348"/>
                    </a:lnTo>
                    <a:lnTo>
                      <a:pt x="656" y="350"/>
                    </a:lnTo>
                    <a:lnTo>
                      <a:pt x="660" y="350"/>
                    </a:lnTo>
                    <a:lnTo>
                      <a:pt x="664" y="350"/>
                    </a:lnTo>
                    <a:lnTo>
                      <a:pt x="664" y="354"/>
                    </a:lnTo>
                    <a:lnTo>
                      <a:pt x="668" y="354"/>
                    </a:lnTo>
                    <a:lnTo>
                      <a:pt x="672" y="354"/>
                    </a:lnTo>
                    <a:lnTo>
                      <a:pt x="672" y="358"/>
                    </a:lnTo>
                    <a:lnTo>
                      <a:pt x="676" y="358"/>
                    </a:lnTo>
                    <a:lnTo>
                      <a:pt x="676" y="362"/>
                    </a:lnTo>
                    <a:lnTo>
                      <a:pt x="678" y="362"/>
                    </a:lnTo>
                    <a:lnTo>
                      <a:pt x="682" y="362"/>
                    </a:lnTo>
                    <a:lnTo>
                      <a:pt x="682" y="366"/>
                    </a:lnTo>
                    <a:lnTo>
                      <a:pt x="678" y="366"/>
                    </a:lnTo>
                    <a:lnTo>
                      <a:pt x="678" y="370"/>
                    </a:lnTo>
                    <a:lnTo>
                      <a:pt x="678" y="374"/>
                    </a:lnTo>
                    <a:lnTo>
                      <a:pt x="678" y="378"/>
                    </a:lnTo>
                    <a:lnTo>
                      <a:pt x="682" y="380"/>
                    </a:lnTo>
                    <a:lnTo>
                      <a:pt x="678" y="380"/>
                    </a:lnTo>
                    <a:lnTo>
                      <a:pt x="678" y="384"/>
                    </a:lnTo>
                    <a:lnTo>
                      <a:pt x="676" y="388"/>
                    </a:lnTo>
                    <a:lnTo>
                      <a:pt x="672" y="388"/>
                    </a:lnTo>
                    <a:lnTo>
                      <a:pt x="672" y="392"/>
                    </a:lnTo>
                    <a:lnTo>
                      <a:pt x="672" y="388"/>
                    </a:lnTo>
                    <a:lnTo>
                      <a:pt x="672" y="392"/>
                    </a:lnTo>
                    <a:lnTo>
                      <a:pt x="668" y="392"/>
                    </a:lnTo>
                    <a:lnTo>
                      <a:pt x="668" y="388"/>
                    </a:lnTo>
                    <a:lnTo>
                      <a:pt x="668" y="384"/>
                    </a:lnTo>
                    <a:lnTo>
                      <a:pt x="672" y="384"/>
                    </a:lnTo>
                    <a:lnTo>
                      <a:pt x="676" y="380"/>
                    </a:lnTo>
                    <a:lnTo>
                      <a:pt x="676" y="378"/>
                    </a:lnTo>
                    <a:lnTo>
                      <a:pt x="676" y="380"/>
                    </a:lnTo>
                    <a:lnTo>
                      <a:pt x="672" y="380"/>
                    </a:lnTo>
                    <a:lnTo>
                      <a:pt x="672" y="384"/>
                    </a:lnTo>
                    <a:lnTo>
                      <a:pt x="672" y="380"/>
                    </a:lnTo>
                    <a:lnTo>
                      <a:pt x="668" y="384"/>
                    </a:lnTo>
                    <a:lnTo>
                      <a:pt x="668" y="380"/>
                    </a:lnTo>
                    <a:lnTo>
                      <a:pt x="672" y="380"/>
                    </a:lnTo>
                    <a:lnTo>
                      <a:pt x="672" y="378"/>
                    </a:lnTo>
                    <a:lnTo>
                      <a:pt x="668" y="378"/>
                    </a:lnTo>
                    <a:lnTo>
                      <a:pt x="668" y="374"/>
                    </a:lnTo>
                    <a:lnTo>
                      <a:pt x="668" y="370"/>
                    </a:lnTo>
                    <a:lnTo>
                      <a:pt x="668" y="366"/>
                    </a:lnTo>
                    <a:lnTo>
                      <a:pt x="664" y="366"/>
                    </a:lnTo>
                    <a:lnTo>
                      <a:pt x="664" y="362"/>
                    </a:lnTo>
                    <a:lnTo>
                      <a:pt x="668" y="362"/>
                    </a:lnTo>
                    <a:lnTo>
                      <a:pt x="664" y="362"/>
                    </a:lnTo>
                    <a:lnTo>
                      <a:pt x="664" y="366"/>
                    </a:lnTo>
                    <a:lnTo>
                      <a:pt x="660" y="366"/>
                    </a:lnTo>
                    <a:lnTo>
                      <a:pt x="660" y="362"/>
                    </a:lnTo>
                    <a:lnTo>
                      <a:pt x="660" y="366"/>
                    </a:lnTo>
                    <a:lnTo>
                      <a:pt x="656" y="366"/>
                    </a:lnTo>
                    <a:lnTo>
                      <a:pt x="652" y="366"/>
                    </a:lnTo>
                    <a:lnTo>
                      <a:pt x="656" y="366"/>
                    </a:lnTo>
                    <a:lnTo>
                      <a:pt x="656" y="370"/>
                    </a:lnTo>
                    <a:lnTo>
                      <a:pt x="656" y="374"/>
                    </a:lnTo>
                    <a:lnTo>
                      <a:pt x="652" y="374"/>
                    </a:lnTo>
                    <a:lnTo>
                      <a:pt x="648" y="374"/>
                    </a:lnTo>
                    <a:lnTo>
                      <a:pt x="648" y="370"/>
                    </a:lnTo>
                    <a:lnTo>
                      <a:pt x="652" y="370"/>
                    </a:lnTo>
                    <a:lnTo>
                      <a:pt x="652" y="366"/>
                    </a:lnTo>
                    <a:lnTo>
                      <a:pt x="652" y="362"/>
                    </a:lnTo>
                    <a:lnTo>
                      <a:pt x="652" y="358"/>
                    </a:lnTo>
                    <a:lnTo>
                      <a:pt x="656" y="358"/>
                    </a:lnTo>
                    <a:lnTo>
                      <a:pt x="652" y="358"/>
                    </a:lnTo>
                    <a:lnTo>
                      <a:pt x="652" y="354"/>
                    </a:lnTo>
                    <a:lnTo>
                      <a:pt x="648" y="354"/>
                    </a:lnTo>
                    <a:lnTo>
                      <a:pt x="648" y="350"/>
                    </a:lnTo>
                    <a:lnTo>
                      <a:pt x="646" y="350"/>
                    </a:lnTo>
                    <a:lnTo>
                      <a:pt x="646" y="348"/>
                    </a:lnTo>
                    <a:lnTo>
                      <a:pt x="648" y="348"/>
                    </a:lnTo>
                    <a:lnTo>
                      <a:pt x="646" y="348"/>
                    </a:lnTo>
                    <a:lnTo>
                      <a:pt x="642" y="348"/>
                    </a:lnTo>
                    <a:lnTo>
                      <a:pt x="642" y="344"/>
                    </a:lnTo>
                    <a:lnTo>
                      <a:pt x="642" y="340"/>
                    </a:lnTo>
                    <a:lnTo>
                      <a:pt x="638" y="340"/>
                    </a:lnTo>
                    <a:lnTo>
                      <a:pt x="634" y="340"/>
                    </a:lnTo>
                    <a:lnTo>
                      <a:pt x="630" y="340"/>
                    </a:lnTo>
                    <a:lnTo>
                      <a:pt x="630" y="336"/>
                    </a:lnTo>
                    <a:lnTo>
                      <a:pt x="634" y="336"/>
                    </a:lnTo>
                    <a:lnTo>
                      <a:pt x="638" y="336"/>
                    </a:lnTo>
                    <a:lnTo>
                      <a:pt x="638" y="332"/>
                    </a:lnTo>
                    <a:lnTo>
                      <a:pt x="638" y="336"/>
                    </a:lnTo>
                    <a:lnTo>
                      <a:pt x="634" y="336"/>
                    </a:lnTo>
                    <a:lnTo>
                      <a:pt x="634" y="332"/>
                    </a:lnTo>
                    <a:lnTo>
                      <a:pt x="630" y="332"/>
                    </a:lnTo>
                    <a:lnTo>
                      <a:pt x="634" y="328"/>
                    </a:lnTo>
                    <a:lnTo>
                      <a:pt x="630" y="328"/>
                    </a:lnTo>
                    <a:lnTo>
                      <a:pt x="630" y="324"/>
                    </a:lnTo>
                    <a:lnTo>
                      <a:pt x="638" y="328"/>
                    </a:lnTo>
                    <a:lnTo>
                      <a:pt x="634" y="328"/>
                    </a:lnTo>
                    <a:lnTo>
                      <a:pt x="634" y="324"/>
                    </a:lnTo>
                    <a:lnTo>
                      <a:pt x="630" y="324"/>
                    </a:lnTo>
                    <a:lnTo>
                      <a:pt x="630" y="322"/>
                    </a:lnTo>
                    <a:lnTo>
                      <a:pt x="634" y="322"/>
                    </a:lnTo>
                    <a:lnTo>
                      <a:pt x="638" y="322"/>
                    </a:lnTo>
                    <a:lnTo>
                      <a:pt x="634" y="322"/>
                    </a:lnTo>
                    <a:lnTo>
                      <a:pt x="630" y="322"/>
                    </a:lnTo>
                    <a:lnTo>
                      <a:pt x="630" y="324"/>
                    </a:lnTo>
                    <a:lnTo>
                      <a:pt x="626" y="322"/>
                    </a:lnTo>
                    <a:lnTo>
                      <a:pt x="626" y="318"/>
                    </a:lnTo>
                    <a:lnTo>
                      <a:pt x="630" y="318"/>
                    </a:lnTo>
                    <a:lnTo>
                      <a:pt x="626" y="318"/>
                    </a:lnTo>
                    <a:lnTo>
                      <a:pt x="626" y="322"/>
                    </a:lnTo>
                    <a:lnTo>
                      <a:pt x="626" y="318"/>
                    </a:lnTo>
                    <a:lnTo>
                      <a:pt x="622" y="318"/>
                    </a:lnTo>
                    <a:lnTo>
                      <a:pt x="622" y="314"/>
                    </a:lnTo>
                    <a:lnTo>
                      <a:pt x="626" y="310"/>
                    </a:lnTo>
                    <a:lnTo>
                      <a:pt x="622" y="310"/>
                    </a:lnTo>
                    <a:lnTo>
                      <a:pt x="626" y="310"/>
                    </a:lnTo>
                    <a:lnTo>
                      <a:pt x="626" y="306"/>
                    </a:lnTo>
                    <a:lnTo>
                      <a:pt x="626" y="310"/>
                    </a:lnTo>
                    <a:lnTo>
                      <a:pt x="626" y="306"/>
                    </a:lnTo>
                    <a:lnTo>
                      <a:pt x="626" y="310"/>
                    </a:lnTo>
                    <a:lnTo>
                      <a:pt x="622" y="310"/>
                    </a:lnTo>
                    <a:lnTo>
                      <a:pt x="622" y="314"/>
                    </a:lnTo>
                    <a:lnTo>
                      <a:pt x="620" y="314"/>
                    </a:lnTo>
                    <a:lnTo>
                      <a:pt x="620" y="310"/>
                    </a:lnTo>
                    <a:lnTo>
                      <a:pt x="616" y="310"/>
                    </a:lnTo>
                    <a:lnTo>
                      <a:pt x="612" y="306"/>
                    </a:lnTo>
                    <a:lnTo>
                      <a:pt x="612" y="302"/>
                    </a:lnTo>
                    <a:lnTo>
                      <a:pt x="608" y="302"/>
                    </a:lnTo>
                    <a:lnTo>
                      <a:pt x="608" y="298"/>
                    </a:lnTo>
                    <a:lnTo>
                      <a:pt x="608" y="294"/>
                    </a:lnTo>
                    <a:lnTo>
                      <a:pt x="608" y="292"/>
                    </a:lnTo>
                    <a:lnTo>
                      <a:pt x="606" y="292"/>
                    </a:lnTo>
                    <a:lnTo>
                      <a:pt x="606" y="288"/>
                    </a:lnTo>
                    <a:lnTo>
                      <a:pt x="606" y="292"/>
                    </a:lnTo>
                    <a:lnTo>
                      <a:pt x="608" y="294"/>
                    </a:lnTo>
                    <a:lnTo>
                      <a:pt x="606" y="294"/>
                    </a:lnTo>
                    <a:lnTo>
                      <a:pt x="606" y="292"/>
                    </a:lnTo>
                    <a:lnTo>
                      <a:pt x="606" y="294"/>
                    </a:lnTo>
                    <a:lnTo>
                      <a:pt x="606" y="298"/>
                    </a:lnTo>
                    <a:lnTo>
                      <a:pt x="608" y="298"/>
                    </a:lnTo>
                    <a:lnTo>
                      <a:pt x="608" y="302"/>
                    </a:lnTo>
                    <a:lnTo>
                      <a:pt x="608" y="306"/>
                    </a:lnTo>
                    <a:lnTo>
                      <a:pt x="608" y="310"/>
                    </a:lnTo>
                    <a:lnTo>
                      <a:pt x="612" y="310"/>
                    </a:lnTo>
                    <a:lnTo>
                      <a:pt x="612" y="314"/>
                    </a:lnTo>
                    <a:lnTo>
                      <a:pt x="608" y="314"/>
                    </a:lnTo>
                    <a:lnTo>
                      <a:pt x="606" y="314"/>
                    </a:lnTo>
                    <a:lnTo>
                      <a:pt x="606" y="310"/>
                    </a:lnTo>
                    <a:lnTo>
                      <a:pt x="602" y="310"/>
                    </a:lnTo>
                    <a:lnTo>
                      <a:pt x="598" y="310"/>
                    </a:lnTo>
                    <a:lnTo>
                      <a:pt x="602" y="306"/>
                    </a:lnTo>
                    <a:lnTo>
                      <a:pt x="598" y="306"/>
                    </a:lnTo>
                    <a:lnTo>
                      <a:pt x="598" y="302"/>
                    </a:lnTo>
                    <a:lnTo>
                      <a:pt x="598" y="298"/>
                    </a:lnTo>
                    <a:lnTo>
                      <a:pt x="602" y="298"/>
                    </a:lnTo>
                    <a:lnTo>
                      <a:pt x="598" y="298"/>
                    </a:lnTo>
                    <a:lnTo>
                      <a:pt x="598" y="294"/>
                    </a:lnTo>
                    <a:lnTo>
                      <a:pt x="594" y="294"/>
                    </a:lnTo>
                    <a:lnTo>
                      <a:pt x="594" y="298"/>
                    </a:lnTo>
                    <a:lnTo>
                      <a:pt x="598" y="298"/>
                    </a:lnTo>
                    <a:lnTo>
                      <a:pt x="598" y="302"/>
                    </a:lnTo>
                    <a:lnTo>
                      <a:pt x="594" y="302"/>
                    </a:lnTo>
                    <a:lnTo>
                      <a:pt x="590" y="302"/>
                    </a:lnTo>
                    <a:lnTo>
                      <a:pt x="590" y="298"/>
                    </a:lnTo>
                    <a:lnTo>
                      <a:pt x="586" y="298"/>
                    </a:lnTo>
                    <a:lnTo>
                      <a:pt x="582" y="294"/>
                    </a:lnTo>
                    <a:lnTo>
                      <a:pt x="582" y="298"/>
                    </a:lnTo>
                    <a:lnTo>
                      <a:pt x="582" y="302"/>
                    </a:lnTo>
                    <a:lnTo>
                      <a:pt x="582" y="298"/>
                    </a:lnTo>
                    <a:lnTo>
                      <a:pt x="586" y="298"/>
                    </a:lnTo>
                    <a:lnTo>
                      <a:pt x="590" y="298"/>
                    </a:lnTo>
                    <a:lnTo>
                      <a:pt x="590" y="302"/>
                    </a:lnTo>
                    <a:lnTo>
                      <a:pt x="586" y="302"/>
                    </a:lnTo>
                    <a:lnTo>
                      <a:pt x="590" y="302"/>
                    </a:lnTo>
                    <a:lnTo>
                      <a:pt x="594" y="302"/>
                    </a:lnTo>
                    <a:lnTo>
                      <a:pt x="590" y="306"/>
                    </a:lnTo>
                    <a:lnTo>
                      <a:pt x="594" y="306"/>
                    </a:lnTo>
                    <a:lnTo>
                      <a:pt x="598" y="306"/>
                    </a:lnTo>
                    <a:lnTo>
                      <a:pt x="598" y="310"/>
                    </a:lnTo>
                    <a:lnTo>
                      <a:pt x="594" y="314"/>
                    </a:lnTo>
                    <a:lnTo>
                      <a:pt x="594" y="310"/>
                    </a:lnTo>
                    <a:lnTo>
                      <a:pt x="590" y="310"/>
                    </a:lnTo>
                    <a:lnTo>
                      <a:pt x="590" y="314"/>
                    </a:lnTo>
                    <a:lnTo>
                      <a:pt x="590" y="310"/>
                    </a:lnTo>
                    <a:lnTo>
                      <a:pt x="594" y="314"/>
                    </a:lnTo>
                    <a:lnTo>
                      <a:pt x="590" y="314"/>
                    </a:lnTo>
                    <a:lnTo>
                      <a:pt x="590" y="310"/>
                    </a:lnTo>
                    <a:lnTo>
                      <a:pt x="586" y="314"/>
                    </a:lnTo>
                    <a:lnTo>
                      <a:pt x="590" y="314"/>
                    </a:lnTo>
                    <a:lnTo>
                      <a:pt x="586" y="314"/>
                    </a:lnTo>
                    <a:lnTo>
                      <a:pt x="586" y="310"/>
                    </a:lnTo>
                    <a:lnTo>
                      <a:pt x="582" y="310"/>
                    </a:lnTo>
                    <a:lnTo>
                      <a:pt x="578" y="310"/>
                    </a:lnTo>
                    <a:lnTo>
                      <a:pt x="578" y="306"/>
                    </a:lnTo>
                    <a:lnTo>
                      <a:pt x="576" y="306"/>
                    </a:lnTo>
                    <a:lnTo>
                      <a:pt x="576" y="302"/>
                    </a:lnTo>
                    <a:lnTo>
                      <a:pt x="576" y="306"/>
                    </a:lnTo>
                    <a:lnTo>
                      <a:pt x="572" y="302"/>
                    </a:lnTo>
                    <a:lnTo>
                      <a:pt x="572" y="298"/>
                    </a:lnTo>
                    <a:lnTo>
                      <a:pt x="568" y="298"/>
                    </a:lnTo>
                    <a:lnTo>
                      <a:pt x="568" y="294"/>
                    </a:lnTo>
                    <a:lnTo>
                      <a:pt x="564" y="294"/>
                    </a:lnTo>
                    <a:lnTo>
                      <a:pt x="560" y="294"/>
                    </a:lnTo>
                    <a:lnTo>
                      <a:pt x="564" y="292"/>
                    </a:lnTo>
                    <a:lnTo>
                      <a:pt x="560" y="292"/>
                    </a:lnTo>
                    <a:lnTo>
                      <a:pt x="560" y="294"/>
                    </a:lnTo>
                    <a:lnTo>
                      <a:pt x="556" y="292"/>
                    </a:lnTo>
                    <a:lnTo>
                      <a:pt x="552" y="292"/>
                    </a:lnTo>
                    <a:lnTo>
                      <a:pt x="552" y="288"/>
                    </a:lnTo>
                    <a:lnTo>
                      <a:pt x="548" y="288"/>
                    </a:lnTo>
                    <a:lnTo>
                      <a:pt x="546" y="288"/>
                    </a:lnTo>
                    <a:lnTo>
                      <a:pt x="546" y="284"/>
                    </a:lnTo>
                    <a:lnTo>
                      <a:pt x="548" y="280"/>
                    </a:lnTo>
                    <a:lnTo>
                      <a:pt x="546" y="280"/>
                    </a:lnTo>
                    <a:lnTo>
                      <a:pt x="546" y="276"/>
                    </a:lnTo>
                    <a:lnTo>
                      <a:pt x="548" y="276"/>
                    </a:lnTo>
                    <a:lnTo>
                      <a:pt x="548" y="280"/>
                    </a:lnTo>
                    <a:lnTo>
                      <a:pt x="548" y="284"/>
                    </a:lnTo>
                    <a:lnTo>
                      <a:pt x="552" y="284"/>
                    </a:lnTo>
                    <a:lnTo>
                      <a:pt x="552" y="280"/>
                    </a:lnTo>
                    <a:lnTo>
                      <a:pt x="548" y="280"/>
                    </a:lnTo>
                    <a:lnTo>
                      <a:pt x="552" y="276"/>
                    </a:lnTo>
                    <a:lnTo>
                      <a:pt x="556" y="280"/>
                    </a:lnTo>
                    <a:lnTo>
                      <a:pt x="556" y="276"/>
                    </a:lnTo>
                    <a:lnTo>
                      <a:pt x="552" y="276"/>
                    </a:lnTo>
                    <a:lnTo>
                      <a:pt x="548" y="276"/>
                    </a:lnTo>
                    <a:lnTo>
                      <a:pt x="548" y="272"/>
                    </a:lnTo>
                    <a:lnTo>
                      <a:pt x="546" y="272"/>
                    </a:lnTo>
                    <a:lnTo>
                      <a:pt x="546" y="276"/>
                    </a:lnTo>
                    <a:lnTo>
                      <a:pt x="542" y="280"/>
                    </a:lnTo>
                    <a:lnTo>
                      <a:pt x="538" y="280"/>
                    </a:lnTo>
                    <a:lnTo>
                      <a:pt x="534" y="280"/>
                    </a:lnTo>
                    <a:lnTo>
                      <a:pt x="530" y="280"/>
                    </a:lnTo>
                    <a:lnTo>
                      <a:pt x="526" y="280"/>
                    </a:lnTo>
                    <a:lnTo>
                      <a:pt x="522" y="276"/>
                    </a:lnTo>
                    <a:lnTo>
                      <a:pt x="520" y="276"/>
                    </a:lnTo>
                    <a:lnTo>
                      <a:pt x="522" y="276"/>
                    </a:lnTo>
                    <a:lnTo>
                      <a:pt x="522" y="272"/>
                    </a:lnTo>
                    <a:lnTo>
                      <a:pt x="520" y="272"/>
                    </a:lnTo>
                    <a:lnTo>
                      <a:pt x="520" y="276"/>
                    </a:lnTo>
                    <a:lnTo>
                      <a:pt x="516" y="276"/>
                    </a:lnTo>
                    <a:lnTo>
                      <a:pt x="516" y="272"/>
                    </a:lnTo>
                    <a:lnTo>
                      <a:pt x="512" y="272"/>
                    </a:lnTo>
                    <a:lnTo>
                      <a:pt x="504" y="272"/>
                    </a:lnTo>
                    <a:lnTo>
                      <a:pt x="500" y="272"/>
                    </a:lnTo>
                    <a:lnTo>
                      <a:pt x="496" y="272"/>
                    </a:lnTo>
                    <a:lnTo>
                      <a:pt x="492" y="272"/>
                    </a:lnTo>
                    <a:lnTo>
                      <a:pt x="490" y="272"/>
                    </a:lnTo>
                    <a:lnTo>
                      <a:pt x="486" y="272"/>
                    </a:lnTo>
                    <a:lnTo>
                      <a:pt x="482" y="272"/>
                    </a:lnTo>
                    <a:lnTo>
                      <a:pt x="482" y="268"/>
                    </a:lnTo>
                    <a:lnTo>
                      <a:pt x="478" y="268"/>
                    </a:lnTo>
                    <a:lnTo>
                      <a:pt x="474" y="268"/>
                    </a:lnTo>
                    <a:lnTo>
                      <a:pt x="470" y="268"/>
                    </a:lnTo>
                    <a:lnTo>
                      <a:pt x="470" y="266"/>
                    </a:lnTo>
                    <a:lnTo>
                      <a:pt x="470" y="262"/>
                    </a:lnTo>
                    <a:lnTo>
                      <a:pt x="474" y="262"/>
                    </a:lnTo>
                    <a:lnTo>
                      <a:pt x="474" y="258"/>
                    </a:lnTo>
                    <a:lnTo>
                      <a:pt x="470" y="262"/>
                    </a:lnTo>
                    <a:lnTo>
                      <a:pt x="466" y="266"/>
                    </a:lnTo>
                    <a:lnTo>
                      <a:pt x="464" y="266"/>
                    </a:lnTo>
                    <a:lnTo>
                      <a:pt x="460" y="266"/>
                    </a:lnTo>
                    <a:lnTo>
                      <a:pt x="456" y="262"/>
                    </a:lnTo>
                    <a:lnTo>
                      <a:pt x="460" y="262"/>
                    </a:lnTo>
                    <a:lnTo>
                      <a:pt x="460" y="258"/>
                    </a:lnTo>
                    <a:lnTo>
                      <a:pt x="460" y="262"/>
                    </a:lnTo>
                    <a:lnTo>
                      <a:pt x="456" y="262"/>
                    </a:lnTo>
                    <a:lnTo>
                      <a:pt x="456" y="258"/>
                    </a:lnTo>
                    <a:lnTo>
                      <a:pt x="456" y="262"/>
                    </a:lnTo>
                    <a:lnTo>
                      <a:pt x="452" y="262"/>
                    </a:lnTo>
                    <a:lnTo>
                      <a:pt x="452" y="258"/>
                    </a:lnTo>
                    <a:lnTo>
                      <a:pt x="456" y="258"/>
                    </a:lnTo>
                    <a:lnTo>
                      <a:pt x="452" y="258"/>
                    </a:lnTo>
                    <a:lnTo>
                      <a:pt x="448" y="258"/>
                    </a:lnTo>
                    <a:lnTo>
                      <a:pt x="444" y="258"/>
                    </a:lnTo>
                    <a:lnTo>
                      <a:pt x="448" y="258"/>
                    </a:lnTo>
                    <a:lnTo>
                      <a:pt x="452" y="254"/>
                    </a:lnTo>
                    <a:lnTo>
                      <a:pt x="448" y="254"/>
                    </a:lnTo>
                    <a:lnTo>
                      <a:pt x="444" y="254"/>
                    </a:lnTo>
                    <a:lnTo>
                      <a:pt x="448" y="250"/>
                    </a:lnTo>
                    <a:lnTo>
                      <a:pt x="452" y="250"/>
                    </a:lnTo>
                    <a:lnTo>
                      <a:pt x="452" y="246"/>
                    </a:lnTo>
                    <a:lnTo>
                      <a:pt x="448" y="246"/>
                    </a:lnTo>
                    <a:lnTo>
                      <a:pt x="448" y="250"/>
                    </a:lnTo>
                    <a:lnTo>
                      <a:pt x="444" y="250"/>
                    </a:lnTo>
                    <a:lnTo>
                      <a:pt x="440" y="254"/>
                    </a:lnTo>
                    <a:lnTo>
                      <a:pt x="440" y="250"/>
                    </a:lnTo>
                    <a:lnTo>
                      <a:pt x="436" y="250"/>
                    </a:lnTo>
                    <a:lnTo>
                      <a:pt x="436" y="254"/>
                    </a:lnTo>
                    <a:lnTo>
                      <a:pt x="434" y="254"/>
                    </a:lnTo>
                    <a:lnTo>
                      <a:pt x="434" y="250"/>
                    </a:lnTo>
                    <a:lnTo>
                      <a:pt x="434" y="246"/>
                    </a:lnTo>
                    <a:lnTo>
                      <a:pt x="434" y="254"/>
                    </a:lnTo>
                    <a:lnTo>
                      <a:pt x="430" y="254"/>
                    </a:lnTo>
                    <a:lnTo>
                      <a:pt x="426" y="254"/>
                    </a:lnTo>
                    <a:lnTo>
                      <a:pt x="430" y="250"/>
                    </a:lnTo>
                    <a:lnTo>
                      <a:pt x="430" y="246"/>
                    </a:lnTo>
                    <a:lnTo>
                      <a:pt x="430" y="250"/>
                    </a:lnTo>
                    <a:lnTo>
                      <a:pt x="426" y="250"/>
                    </a:lnTo>
                    <a:lnTo>
                      <a:pt x="422" y="250"/>
                    </a:lnTo>
                    <a:lnTo>
                      <a:pt x="426" y="250"/>
                    </a:lnTo>
                    <a:lnTo>
                      <a:pt x="422" y="254"/>
                    </a:lnTo>
                    <a:lnTo>
                      <a:pt x="418" y="254"/>
                    </a:lnTo>
                    <a:lnTo>
                      <a:pt x="418" y="258"/>
                    </a:lnTo>
                    <a:lnTo>
                      <a:pt x="418" y="254"/>
                    </a:lnTo>
                    <a:lnTo>
                      <a:pt x="422" y="258"/>
                    </a:lnTo>
                    <a:lnTo>
                      <a:pt x="418" y="258"/>
                    </a:lnTo>
                    <a:lnTo>
                      <a:pt x="422" y="258"/>
                    </a:lnTo>
                    <a:lnTo>
                      <a:pt x="426" y="262"/>
                    </a:lnTo>
                    <a:lnTo>
                      <a:pt x="422" y="262"/>
                    </a:lnTo>
                    <a:lnTo>
                      <a:pt x="418" y="262"/>
                    </a:lnTo>
                    <a:lnTo>
                      <a:pt x="418" y="266"/>
                    </a:lnTo>
                    <a:lnTo>
                      <a:pt x="418" y="266"/>
                    </a:lnTo>
                    <a:lnTo>
                      <a:pt x="418" y="266"/>
                    </a:lnTo>
                    <a:close/>
                    <a:moveTo>
                      <a:pt x="434" y="266"/>
                    </a:moveTo>
                    <a:lnTo>
                      <a:pt x="430" y="266"/>
                    </a:lnTo>
                    <a:lnTo>
                      <a:pt x="434" y="266"/>
                    </a:lnTo>
                    <a:lnTo>
                      <a:pt x="430" y="268"/>
                    </a:lnTo>
                    <a:lnTo>
                      <a:pt x="430" y="266"/>
                    </a:lnTo>
                    <a:lnTo>
                      <a:pt x="434" y="262"/>
                    </a:lnTo>
                    <a:lnTo>
                      <a:pt x="434" y="266"/>
                    </a:lnTo>
                    <a:lnTo>
                      <a:pt x="434" y="266"/>
                    </a:lnTo>
                    <a:lnTo>
                      <a:pt x="434" y="266"/>
                    </a:lnTo>
                    <a:close/>
                    <a:moveTo>
                      <a:pt x="224" y="384"/>
                    </a:moveTo>
                    <a:lnTo>
                      <a:pt x="224" y="388"/>
                    </a:lnTo>
                    <a:lnTo>
                      <a:pt x="224" y="384"/>
                    </a:lnTo>
                    <a:lnTo>
                      <a:pt x="224" y="384"/>
                    </a:lnTo>
                    <a:lnTo>
                      <a:pt x="224" y="384"/>
                    </a:lnTo>
                    <a:close/>
                    <a:moveTo>
                      <a:pt x="1440" y="706"/>
                    </a:moveTo>
                    <a:lnTo>
                      <a:pt x="1440" y="708"/>
                    </a:lnTo>
                    <a:lnTo>
                      <a:pt x="1440" y="706"/>
                    </a:lnTo>
                    <a:lnTo>
                      <a:pt x="1436" y="706"/>
                    </a:lnTo>
                    <a:lnTo>
                      <a:pt x="1440" y="708"/>
                    </a:lnTo>
                    <a:lnTo>
                      <a:pt x="1440" y="712"/>
                    </a:lnTo>
                    <a:lnTo>
                      <a:pt x="1440" y="716"/>
                    </a:lnTo>
                    <a:lnTo>
                      <a:pt x="1440" y="720"/>
                    </a:lnTo>
                    <a:lnTo>
                      <a:pt x="1440" y="724"/>
                    </a:lnTo>
                    <a:lnTo>
                      <a:pt x="1436" y="724"/>
                    </a:lnTo>
                    <a:lnTo>
                      <a:pt x="1436" y="720"/>
                    </a:lnTo>
                    <a:lnTo>
                      <a:pt x="1436" y="716"/>
                    </a:lnTo>
                    <a:lnTo>
                      <a:pt x="1436" y="720"/>
                    </a:lnTo>
                    <a:lnTo>
                      <a:pt x="1436" y="724"/>
                    </a:lnTo>
                    <a:lnTo>
                      <a:pt x="1440" y="724"/>
                    </a:lnTo>
                    <a:lnTo>
                      <a:pt x="1440" y="728"/>
                    </a:lnTo>
                    <a:lnTo>
                      <a:pt x="1440" y="732"/>
                    </a:lnTo>
                    <a:lnTo>
                      <a:pt x="1440" y="728"/>
                    </a:lnTo>
                    <a:lnTo>
                      <a:pt x="1436" y="728"/>
                    </a:lnTo>
                    <a:lnTo>
                      <a:pt x="1432" y="724"/>
                    </a:lnTo>
                    <a:lnTo>
                      <a:pt x="1428" y="724"/>
                    </a:lnTo>
                    <a:lnTo>
                      <a:pt x="1428" y="720"/>
                    </a:lnTo>
                    <a:lnTo>
                      <a:pt x="1428" y="716"/>
                    </a:lnTo>
                    <a:lnTo>
                      <a:pt x="1432" y="716"/>
                    </a:lnTo>
                    <a:lnTo>
                      <a:pt x="1432" y="712"/>
                    </a:lnTo>
                    <a:lnTo>
                      <a:pt x="1432" y="716"/>
                    </a:lnTo>
                    <a:lnTo>
                      <a:pt x="1428" y="716"/>
                    </a:lnTo>
                    <a:lnTo>
                      <a:pt x="1428" y="720"/>
                    </a:lnTo>
                    <a:lnTo>
                      <a:pt x="1428" y="724"/>
                    </a:lnTo>
                    <a:lnTo>
                      <a:pt x="1432" y="724"/>
                    </a:lnTo>
                    <a:lnTo>
                      <a:pt x="1432" y="728"/>
                    </a:lnTo>
                    <a:lnTo>
                      <a:pt x="1436" y="728"/>
                    </a:lnTo>
                    <a:lnTo>
                      <a:pt x="1440" y="732"/>
                    </a:lnTo>
                    <a:lnTo>
                      <a:pt x="1442" y="732"/>
                    </a:lnTo>
                    <a:lnTo>
                      <a:pt x="1442" y="734"/>
                    </a:lnTo>
                    <a:lnTo>
                      <a:pt x="1440" y="738"/>
                    </a:lnTo>
                    <a:lnTo>
                      <a:pt x="1440" y="734"/>
                    </a:lnTo>
                    <a:lnTo>
                      <a:pt x="1436" y="734"/>
                    </a:lnTo>
                    <a:lnTo>
                      <a:pt x="1432" y="732"/>
                    </a:lnTo>
                    <a:lnTo>
                      <a:pt x="1432" y="728"/>
                    </a:lnTo>
                    <a:lnTo>
                      <a:pt x="1428" y="728"/>
                    </a:lnTo>
                    <a:lnTo>
                      <a:pt x="1432" y="728"/>
                    </a:lnTo>
                    <a:lnTo>
                      <a:pt x="1432" y="732"/>
                    </a:lnTo>
                    <a:lnTo>
                      <a:pt x="1436" y="734"/>
                    </a:lnTo>
                    <a:lnTo>
                      <a:pt x="1440" y="738"/>
                    </a:lnTo>
                    <a:lnTo>
                      <a:pt x="1442" y="738"/>
                    </a:lnTo>
                    <a:lnTo>
                      <a:pt x="1442" y="742"/>
                    </a:lnTo>
                    <a:lnTo>
                      <a:pt x="1440" y="742"/>
                    </a:lnTo>
                    <a:lnTo>
                      <a:pt x="1440" y="746"/>
                    </a:lnTo>
                    <a:lnTo>
                      <a:pt x="1440" y="742"/>
                    </a:lnTo>
                    <a:lnTo>
                      <a:pt x="1436" y="742"/>
                    </a:lnTo>
                    <a:lnTo>
                      <a:pt x="1440" y="742"/>
                    </a:lnTo>
                    <a:lnTo>
                      <a:pt x="1440" y="746"/>
                    </a:lnTo>
                    <a:lnTo>
                      <a:pt x="1442" y="746"/>
                    </a:lnTo>
                    <a:lnTo>
                      <a:pt x="1440" y="750"/>
                    </a:lnTo>
                    <a:lnTo>
                      <a:pt x="1436" y="746"/>
                    </a:lnTo>
                    <a:lnTo>
                      <a:pt x="1432" y="746"/>
                    </a:lnTo>
                    <a:lnTo>
                      <a:pt x="1432" y="742"/>
                    </a:lnTo>
                    <a:lnTo>
                      <a:pt x="1428" y="742"/>
                    </a:lnTo>
                    <a:lnTo>
                      <a:pt x="1432" y="742"/>
                    </a:lnTo>
                    <a:lnTo>
                      <a:pt x="1432" y="746"/>
                    </a:lnTo>
                    <a:lnTo>
                      <a:pt x="1436" y="746"/>
                    </a:lnTo>
                    <a:lnTo>
                      <a:pt x="1436" y="750"/>
                    </a:lnTo>
                    <a:lnTo>
                      <a:pt x="1440" y="750"/>
                    </a:lnTo>
                    <a:lnTo>
                      <a:pt x="1440" y="754"/>
                    </a:lnTo>
                    <a:lnTo>
                      <a:pt x="1440" y="750"/>
                    </a:lnTo>
                    <a:lnTo>
                      <a:pt x="1442" y="750"/>
                    </a:lnTo>
                    <a:lnTo>
                      <a:pt x="1446" y="750"/>
                    </a:lnTo>
                    <a:lnTo>
                      <a:pt x="1446" y="754"/>
                    </a:lnTo>
                    <a:lnTo>
                      <a:pt x="1446" y="758"/>
                    </a:lnTo>
                    <a:lnTo>
                      <a:pt x="1446" y="762"/>
                    </a:lnTo>
                    <a:lnTo>
                      <a:pt x="1446" y="764"/>
                    </a:lnTo>
                    <a:lnTo>
                      <a:pt x="1450" y="764"/>
                    </a:lnTo>
                    <a:lnTo>
                      <a:pt x="1450" y="768"/>
                    </a:lnTo>
                    <a:lnTo>
                      <a:pt x="1450" y="772"/>
                    </a:lnTo>
                    <a:lnTo>
                      <a:pt x="1450" y="768"/>
                    </a:lnTo>
                    <a:lnTo>
                      <a:pt x="1450" y="764"/>
                    </a:lnTo>
                    <a:lnTo>
                      <a:pt x="1446" y="764"/>
                    </a:lnTo>
                    <a:lnTo>
                      <a:pt x="1446" y="762"/>
                    </a:lnTo>
                    <a:lnTo>
                      <a:pt x="1446" y="758"/>
                    </a:lnTo>
                    <a:lnTo>
                      <a:pt x="1446" y="754"/>
                    </a:lnTo>
                    <a:lnTo>
                      <a:pt x="1446" y="758"/>
                    </a:lnTo>
                    <a:lnTo>
                      <a:pt x="1442" y="758"/>
                    </a:lnTo>
                    <a:lnTo>
                      <a:pt x="1446" y="762"/>
                    </a:lnTo>
                    <a:lnTo>
                      <a:pt x="1446" y="764"/>
                    </a:lnTo>
                    <a:lnTo>
                      <a:pt x="1446" y="768"/>
                    </a:lnTo>
                    <a:lnTo>
                      <a:pt x="1446" y="764"/>
                    </a:lnTo>
                    <a:lnTo>
                      <a:pt x="1446" y="762"/>
                    </a:lnTo>
                    <a:lnTo>
                      <a:pt x="1446" y="764"/>
                    </a:lnTo>
                    <a:lnTo>
                      <a:pt x="1442" y="764"/>
                    </a:lnTo>
                    <a:lnTo>
                      <a:pt x="1442" y="762"/>
                    </a:lnTo>
                    <a:lnTo>
                      <a:pt x="1442" y="764"/>
                    </a:lnTo>
                    <a:lnTo>
                      <a:pt x="1440" y="764"/>
                    </a:lnTo>
                    <a:lnTo>
                      <a:pt x="1440" y="768"/>
                    </a:lnTo>
                    <a:lnTo>
                      <a:pt x="1436" y="768"/>
                    </a:lnTo>
                    <a:lnTo>
                      <a:pt x="1436" y="764"/>
                    </a:lnTo>
                    <a:lnTo>
                      <a:pt x="1436" y="768"/>
                    </a:lnTo>
                    <a:lnTo>
                      <a:pt x="1440" y="768"/>
                    </a:lnTo>
                    <a:lnTo>
                      <a:pt x="1442" y="768"/>
                    </a:lnTo>
                    <a:lnTo>
                      <a:pt x="1440" y="768"/>
                    </a:lnTo>
                    <a:lnTo>
                      <a:pt x="1442" y="768"/>
                    </a:lnTo>
                    <a:lnTo>
                      <a:pt x="1446" y="768"/>
                    </a:lnTo>
                    <a:lnTo>
                      <a:pt x="1442" y="772"/>
                    </a:lnTo>
                    <a:lnTo>
                      <a:pt x="1442" y="776"/>
                    </a:lnTo>
                    <a:lnTo>
                      <a:pt x="1442" y="772"/>
                    </a:lnTo>
                    <a:lnTo>
                      <a:pt x="1442" y="776"/>
                    </a:lnTo>
                    <a:lnTo>
                      <a:pt x="1446" y="772"/>
                    </a:lnTo>
                    <a:lnTo>
                      <a:pt x="1446" y="768"/>
                    </a:lnTo>
                    <a:lnTo>
                      <a:pt x="1450" y="772"/>
                    </a:lnTo>
                    <a:lnTo>
                      <a:pt x="1450" y="776"/>
                    </a:lnTo>
                    <a:lnTo>
                      <a:pt x="1446" y="776"/>
                    </a:lnTo>
                    <a:lnTo>
                      <a:pt x="1446" y="780"/>
                    </a:lnTo>
                    <a:lnTo>
                      <a:pt x="1442" y="780"/>
                    </a:lnTo>
                    <a:lnTo>
                      <a:pt x="1440" y="780"/>
                    </a:lnTo>
                    <a:lnTo>
                      <a:pt x="1436" y="780"/>
                    </a:lnTo>
                    <a:lnTo>
                      <a:pt x="1436" y="776"/>
                    </a:lnTo>
                    <a:lnTo>
                      <a:pt x="1440" y="776"/>
                    </a:lnTo>
                    <a:lnTo>
                      <a:pt x="1436" y="776"/>
                    </a:lnTo>
                    <a:lnTo>
                      <a:pt x="1436" y="780"/>
                    </a:lnTo>
                    <a:lnTo>
                      <a:pt x="1432" y="780"/>
                    </a:lnTo>
                    <a:lnTo>
                      <a:pt x="1432" y="776"/>
                    </a:lnTo>
                    <a:lnTo>
                      <a:pt x="1432" y="780"/>
                    </a:lnTo>
                    <a:lnTo>
                      <a:pt x="1440" y="780"/>
                    </a:lnTo>
                    <a:lnTo>
                      <a:pt x="1440" y="784"/>
                    </a:lnTo>
                    <a:lnTo>
                      <a:pt x="1436" y="784"/>
                    </a:lnTo>
                    <a:lnTo>
                      <a:pt x="1436" y="788"/>
                    </a:lnTo>
                    <a:lnTo>
                      <a:pt x="1432" y="788"/>
                    </a:lnTo>
                    <a:lnTo>
                      <a:pt x="1432" y="784"/>
                    </a:lnTo>
                    <a:lnTo>
                      <a:pt x="1432" y="788"/>
                    </a:lnTo>
                    <a:lnTo>
                      <a:pt x="1436" y="788"/>
                    </a:lnTo>
                    <a:lnTo>
                      <a:pt x="1440" y="788"/>
                    </a:lnTo>
                    <a:lnTo>
                      <a:pt x="1442" y="788"/>
                    </a:lnTo>
                    <a:lnTo>
                      <a:pt x="1440" y="788"/>
                    </a:lnTo>
                    <a:lnTo>
                      <a:pt x="1440" y="790"/>
                    </a:lnTo>
                    <a:lnTo>
                      <a:pt x="1436" y="790"/>
                    </a:lnTo>
                    <a:lnTo>
                      <a:pt x="1428" y="794"/>
                    </a:lnTo>
                    <a:lnTo>
                      <a:pt x="1424" y="794"/>
                    </a:lnTo>
                    <a:lnTo>
                      <a:pt x="1428" y="794"/>
                    </a:lnTo>
                    <a:lnTo>
                      <a:pt x="1424" y="790"/>
                    </a:lnTo>
                    <a:lnTo>
                      <a:pt x="1424" y="794"/>
                    </a:lnTo>
                    <a:lnTo>
                      <a:pt x="1424" y="798"/>
                    </a:lnTo>
                    <a:lnTo>
                      <a:pt x="1420" y="798"/>
                    </a:lnTo>
                    <a:lnTo>
                      <a:pt x="1420" y="802"/>
                    </a:lnTo>
                    <a:lnTo>
                      <a:pt x="1416" y="802"/>
                    </a:lnTo>
                    <a:lnTo>
                      <a:pt x="1416" y="806"/>
                    </a:lnTo>
                    <a:lnTo>
                      <a:pt x="1416" y="802"/>
                    </a:lnTo>
                    <a:lnTo>
                      <a:pt x="1416" y="806"/>
                    </a:lnTo>
                    <a:lnTo>
                      <a:pt x="1416" y="810"/>
                    </a:lnTo>
                    <a:lnTo>
                      <a:pt x="1416" y="806"/>
                    </a:lnTo>
                    <a:lnTo>
                      <a:pt x="1414" y="806"/>
                    </a:lnTo>
                    <a:lnTo>
                      <a:pt x="1410" y="810"/>
                    </a:lnTo>
                    <a:lnTo>
                      <a:pt x="1406" y="810"/>
                    </a:lnTo>
                    <a:lnTo>
                      <a:pt x="1406" y="814"/>
                    </a:lnTo>
                    <a:lnTo>
                      <a:pt x="1402" y="814"/>
                    </a:lnTo>
                    <a:lnTo>
                      <a:pt x="1402" y="818"/>
                    </a:lnTo>
                    <a:lnTo>
                      <a:pt x="1398" y="820"/>
                    </a:lnTo>
                    <a:lnTo>
                      <a:pt x="1398" y="818"/>
                    </a:lnTo>
                    <a:lnTo>
                      <a:pt x="1398" y="820"/>
                    </a:lnTo>
                    <a:lnTo>
                      <a:pt x="1398" y="824"/>
                    </a:lnTo>
                    <a:lnTo>
                      <a:pt x="1394" y="824"/>
                    </a:lnTo>
                    <a:lnTo>
                      <a:pt x="1390" y="828"/>
                    </a:lnTo>
                    <a:lnTo>
                      <a:pt x="1390" y="832"/>
                    </a:lnTo>
                    <a:lnTo>
                      <a:pt x="1386" y="832"/>
                    </a:lnTo>
                    <a:lnTo>
                      <a:pt x="1384" y="836"/>
                    </a:lnTo>
                    <a:lnTo>
                      <a:pt x="1380" y="832"/>
                    </a:lnTo>
                    <a:lnTo>
                      <a:pt x="1380" y="836"/>
                    </a:lnTo>
                    <a:lnTo>
                      <a:pt x="1384" y="836"/>
                    </a:lnTo>
                    <a:lnTo>
                      <a:pt x="1380" y="840"/>
                    </a:lnTo>
                    <a:lnTo>
                      <a:pt x="1380" y="836"/>
                    </a:lnTo>
                    <a:lnTo>
                      <a:pt x="1376" y="836"/>
                    </a:lnTo>
                    <a:lnTo>
                      <a:pt x="1376" y="832"/>
                    </a:lnTo>
                    <a:lnTo>
                      <a:pt x="1376" y="836"/>
                    </a:lnTo>
                    <a:lnTo>
                      <a:pt x="1380" y="840"/>
                    </a:lnTo>
                    <a:lnTo>
                      <a:pt x="1376" y="840"/>
                    </a:lnTo>
                    <a:lnTo>
                      <a:pt x="1376" y="844"/>
                    </a:lnTo>
                    <a:lnTo>
                      <a:pt x="1376" y="848"/>
                    </a:lnTo>
                    <a:lnTo>
                      <a:pt x="1372" y="848"/>
                    </a:lnTo>
                    <a:lnTo>
                      <a:pt x="1372" y="850"/>
                    </a:lnTo>
                    <a:lnTo>
                      <a:pt x="1368" y="850"/>
                    </a:lnTo>
                    <a:lnTo>
                      <a:pt x="1372" y="854"/>
                    </a:lnTo>
                    <a:lnTo>
                      <a:pt x="1372" y="850"/>
                    </a:lnTo>
                    <a:lnTo>
                      <a:pt x="1372" y="854"/>
                    </a:lnTo>
                    <a:lnTo>
                      <a:pt x="1372" y="858"/>
                    </a:lnTo>
                    <a:lnTo>
                      <a:pt x="1368" y="858"/>
                    </a:lnTo>
                    <a:lnTo>
                      <a:pt x="1368" y="862"/>
                    </a:lnTo>
                    <a:lnTo>
                      <a:pt x="1368" y="858"/>
                    </a:lnTo>
                    <a:lnTo>
                      <a:pt x="1368" y="862"/>
                    </a:lnTo>
                    <a:lnTo>
                      <a:pt x="1368" y="866"/>
                    </a:lnTo>
                    <a:lnTo>
                      <a:pt x="1368" y="870"/>
                    </a:lnTo>
                    <a:lnTo>
                      <a:pt x="1368" y="874"/>
                    </a:lnTo>
                    <a:lnTo>
                      <a:pt x="1368" y="876"/>
                    </a:lnTo>
                    <a:lnTo>
                      <a:pt x="1368" y="880"/>
                    </a:lnTo>
                    <a:lnTo>
                      <a:pt x="1372" y="880"/>
                    </a:lnTo>
                    <a:lnTo>
                      <a:pt x="1372" y="884"/>
                    </a:lnTo>
                    <a:lnTo>
                      <a:pt x="1372" y="888"/>
                    </a:lnTo>
                    <a:lnTo>
                      <a:pt x="1376" y="896"/>
                    </a:lnTo>
                    <a:lnTo>
                      <a:pt x="1376" y="900"/>
                    </a:lnTo>
                    <a:lnTo>
                      <a:pt x="1380" y="904"/>
                    </a:lnTo>
                    <a:lnTo>
                      <a:pt x="1380" y="906"/>
                    </a:lnTo>
                    <a:lnTo>
                      <a:pt x="1380" y="910"/>
                    </a:lnTo>
                    <a:lnTo>
                      <a:pt x="1380" y="914"/>
                    </a:lnTo>
                    <a:lnTo>
                      <a:pt x="1384" y="918"/>
                    </a:lnTo>
                    <a:lnTo>
                      <a:pt x="1380" y="918"/>
                    </a:lnTo>
                    <a:lnTo>
                      <a:pt x="1380" y="914"/>
                    </a:lnTo>
                    <a:lnTo>
                      <a:pt x="1380" y="910"/>
                    </a:lnTo>
                    <a:lnTo>
                      <a:pt x="1380" y="906"/>
                    </a:lnTo>
                    <a:lnTo>
                      <a:pt x="1376" y="906"/>
                    </a:lnTo>
                    <a:lnTo>
                      <a:pt x="1376" y="904"/>
                    </a:lnTo>
                    <a:lnTo>
                      <a:pt x="1380" y="904"/>
                    </a:lnTo>
                    <a:lnTo>
                      <a:pt x="1376" y="904"/>
                    </a:lnTo>
                    <a:lnTo>
                      <a:pt x="1380" y="910"/>
                    </a:lnTo>
                    <a:lnTo>
                      <a:pt x="1380" y="914"/>
                    </a:lnTo>
                    <a:lnTo>
                      <a:pt x="1384" y="918"/>
                    </a:lnTo>
                    <a:lnTo>
                      <a:pt x="1384" y="922"/>
                    </a:lnTo>
                    <a:lnTo>
                      <a:pt x="1384" y="926"/>
                    </a:lnTo>
                    <a:lnTo>
                      <a:pt x="1386" y="932"/>
                    </a:lnTo>
                    <a:lnTo>
                      <a:pt x="1386" y="936"/>
                    </a:lnTo>
                    <a:lnTo>
                      <a:pt x="1386" y="940"/>
                    </a:lnTo>
                    <a:lnTo>
                      <a:pt x="1386" y="944"/>
                    </a:lnTo>
                    <a:lnTo>
                      <a:pt x="1386" y="948"/>
                    </a:lnTo>
                    <a:lnTo>
                      <a:pt x="1386" y="956"/>
                    </a:lnTo>
                    <a:lnTo>
                      <a:pt x="1386" y="960"/>
                    </a:lnTo>
                    <a:lnTo>
                      <a:pt x="1384" y="960"/>
                    </a:lnTo>
                    <a:lnTo>
                      <a:pt x="1384" y="962"/>
                    </a:lnTo>
                    <a:lnTo>
                      <a:pt x="1384" y="966"/>
                    </a:lnTo>
                    <a:lnTo>
                      <a:pt x="1380" y="966"/>
                    </a:lnTo>
                    <a:lnTo>
                      <a:pt x="1376" y="966"/>
                    </a:lnTo>
                    <a:lnTo>
                      <a:pt x="1372" y="970"/>
                    </a:lnTo>
                    <a:lnTo>
                      <a:pt x="1372" y="966"/>
                    </a:lnTo>
                    <a:lnTo>
                      <a:pt x="1376" y="966"/>
                    </a:lnTo>
                    <a:lnTo>
                      <a:pt x="1372" y="966"/>
                    </a:lnTo>
                    <a:lnTo>
                      <a:pt x="1372" y="962"/>
                    </a:lnTo>
                    <a:lnTo>
                      <a:pt x="1368" y="956"/>
                    </a:lnTo>
                    <a:lnTo>
                      <a:pt x="1364" y="956"/>
                    </a:lnTo>
                    <a:lnTo>
                      <a:pt x="1364" y="952"/>
                    </a:lnTo>
                    <a:lnTo>
                      <a:pt x="1360" y="948"/>
                    </a:lnTo>
                    <a:lnTo>
                      <a:pt x="1360" y="944"/>
                    </a:lnTo>
                    <a:lnTo>
                      <a:pt x="1364" y="940"/>
                    </a:lnTo>
                    <a:lnTo>
                      <a:pt x="1360" y="940"/>
                    </a:lnTo>
                    <a:lnTo>
                      <a:pt x="1360" y="944"/>
                    </a:lnTo>
                    <a:lnTo>
                      <a:pt x="1360" y="940"/>
                    </a:lnTo>
                    <a:lnTo>
                      <a:pt x="1360" y="936"/>
                    </a:lnTo>
                    <a:lnTo>
                      <a:pt x="1358" y="936"/>
                    </a:lnTo>
                    <a:lnTo>
                      <a:pt x="1358" y="940"/>
                    </a:lnTo>
                    <a:lnTo>
                      <a:pt x="1358" y="936"/>
                    </a:lnTo>
                    <a:lnTo>
                      <a:pt x="1354" y="936"/>
                    </a:lnTo>
                    <a:lnTo>
                      <a:pt x="1354" y="932"/>
                    </a:lnTo>
                    <a:lnTo>
                      <a:pt x="1354" y="930"/>
                    </a:lnTo>
                    <a:lnTo>
                      <a:pt x="1354" y="926"/>
                    </a:lnTo>
                    <a:lnTo>
                      <a:pt x="1350" y="926"/>
                    </a:lnTo>
                    <a:lnTo>
                      <a:pt x="1354" y="926"/>
                    </a:lnTo>
                    <a:lnTo>
                      <a:pt x="1350" y="926"/>
                    </a:lnTo>
                    <a:lnTo>
                      <a:pt x="1354" y="922"/>
                    </a:lnTo>
                    <a:lnTo>
                      <a:pt x="1354" y="918"/>
                    </a:lnTo>
                    <a:lnTo>
                      <a:pt x="1350" y="914"/>
                    </a:lnTo>
                    <a:lnTo>
                      <a:pt x="1350" y="918"/>
                    </a:lnTo>
                    <a:lnTo>
                      <a:pt x="1354" y="918"/>
                    </a:lnTo>
                    <a:lnTo>
                      <a:pt x="1350" y="922"/>
                    </a:lnTo>
                    <a:lnTo>
                      <a:pt x="1350" y="918"/>
                    </a:lnTo>
                    <a:lnTo>
                      <a:pt x="1350" y="914"/>
                    </a:lnTo>
                    <a:lnTo>
                      <a:pt x="1350" y="910"/>
                    </a:lnTo>
                    <a:lnTo>
                      <a:pt x="1350" y="906"/>
                    </a:lnTo>
                    <a:lnTo>
                      <a:pt x="1350" y="904"/>
                    </a:lnTo>
                    <a:lnTo>
                      <a:pt x="1350" y="900"/>
                    </a:lnTo>
                    <a:lnTo>
                      <a:pt x="1350" y="896"/>
                    </a:lnTo>
                    <a:lnTo>
                      <a:pt x="1346" y="896"/>
                    </a:lnTo>
                    <a:lnTo>
                      <a:pt x="1346" y="892"/>
                    </a:lnTo>
                    <a:lnTo>
                      <a:pt x="1342" y="892"/>
                    </a:lnTo>
                    <a:lnTo>
                      <a:pt x="1342" y="888"/>
                    </a:lnTo>
                    <a:lnTo>
                      <a:pt x="1338" y="888"/>
                    </a:lnTo>
                    <a:lnTo>
                      <a:pt x="1338" y="884"/>
                    </a:lnTo>
                    <a:lnTo>
                      <a:pt x="1338" y="880"/>
                    </a:lnTo>
                    <a:lnTo>
                      <a:pt x="1334" y="880"/>
                    </a:lnTo>
                    <a:lnTo>
                      <a:pt x="1330" y="880"/>
                    </a:lnTo>
                    <a:lnTo>
                      <a:pt x="1330" y="876"/>
                    </a:lnTo>
                    <a:lnTo>
                      <a:pt x="1328" y="876"/>
                    </a:lnTo>
                    <a:lnTo>
                      <a:pt x="1324" y="880"/>
                    </a:lnTo>
                    <a:lnTo>
                      <a:pt x="1328" y="880"/>
                    </a:lnTo>
                    <a:lnTo>
                      <a:pt x="1324" y="880"/>
                    </a:lnTo>
                    <a:lnTo>
                      <a:pt x="1324" y="884"/>
                    </a:lnTo>
                    <a:lnTo>
                      <a:pt x="1320" y="884"/>
                    </a:lnTo>
                    <a:lnTo>
                      <a:pt x="1316" y="884"/>
                    </a:lnTo>
                    <a:lnTo>
                      <a:pt x="1312" y="884"/>
                    </a:lnTo>
                    <a:lnTo>
                      <a:pt x="1312" y="880"/>
                    </a:lnTo>
                    <a:lnTo>
                      <a:pt x="1308" y="880"/>
                    </a:lnTo>
                    <a:lnTo>
                      <a:pt x="1308" y="876"/>
                    </a:lnTo>
                    <a:lnTo>
                      <a:pt x="1308" y="880"/>
                    </a:lnTo>
                    <a:lnTo>
                      <a:pt x="1312" y="880"/>
                    </a:lnTo>
                    <a:lnTo>
                      <a:pt x="1308" y="876"/>
                    </a:lnTo>
                    <a:lnTo>
                      <a:pt x="1308" y="874"/>
                    </a:lnTo>
                    <a:lnTo>
                      <a:pt x="1304" y="874"/>
                    </a:lnTo>
                    <a:lnTo>
                      <a:pt x="1304" y="876"/>
                    </a:lnTo>
                    <a:lnTo>
                      <a:pt x="1308" y="876"/>
                    </a:lnTo>
                    <a:lnTo>
                      <a:pt x="1304" y="876"/>
                    </a:lnTo>
                    <a:lnTo>
                      <a:pt x="1304" y="874"/>
                    </a:lnTo>
                    <a:lnTo>
                      <a:pt x="1300" y="874"/>
                    </a:lnTo>
                    <a:lnTo>
                      <a:pt x="1298" y="874"/>
                    </a:lnTo>
                    <a:lnTo>
                      <a:pt x="1300" y="874"/>
                    </a:lnTo>
                    <a:lnTo>
                      <a:pt x="1300" y="870"/>
                    </a:lnTo>
                    <a:lnTo>
                      <a:pt x="1298" y="870"/>
                    </a:lnTo>
                    <a:lnTo>
                      <a:pt x="1298" y="874"/>
                    </a:lnTo>
                    <a:lnTo>
                      <a:pt x="1294" y="874"/>
                    </a:lnTo>
                    <a:lnTo>
                      <a:pt x="1290" y="874"/>
                    </a:lnTo>
                    <a:lnTo>
                      <a:pt x="1286" y="874"/>
                    </a:lnTo>
                    <a:lnTo>
                      <a:pt x="1290" y="874"/>
                    </a:lnTo>
                    <a:lnTo>
                      <a:pt x="1290" y="870"/>
                    </a:lnTo>
                    <a:lnTo>
                      <a:pt x="1286" y="870"/>
                    </a:lnTo>
                    <a:lnTo>
                      <a:pt x="1286" y="874"/>
                    </a:lnTo>
                    <a:lnTo>
                      <a:pt x="1282" y="874"/>
                    </a:lnTo>
                    <a:lnTo>
                      <a:pt x="1286" y="874"/>
                    </a:lnTo>
                    <a:lnTo>
                      <a:pt x="1282" y="870"/>
                    </a:lnTo>
                    <a:lnTo>
                      <a:pt x="1282" y="874"/>
                    </a:lnTo>
                    <a:lnTo>
                      <a:pt x="1278" y="876"/>
                    </a:lnTo>
                    <a:lnTo>
                      <a:pt x="1274" y="876"/>
                    </a:lnTo>
                    <a:lnTo>
                      <a:pt x="1278" y="876"/>
                    </a:lnTo>
                    <a:lnTo>
                      <a:pt x="1278" y="874"/>
                    </a:lnTo>
                    <a:lnTo>
                      <a:pt x="1274" y="874"/>
                    </a:lnTo>
                    <a:lnTo>
                      <a:pt x="1274" y="870"/>
                    </a:lnTo>
                    <a:lnTo>
                      <a:pt x="1274" y="866"/>
                    </a:lnTo>
                    <a:lnTo>
                      <a:pt x="1274" y="870"/>
                    </a:lnTo>
                    <a:lnTo>
                      <a:pt x="1274" y="874"/>
                    </a:lnTo>
                    <a:lnTo>
                      <a:pt x="1272" y="874"/>
                    </a:lnTo>
                    <a:lnTo>
                      <a:pt x="1268" y="874"/>
                    </a:lnTo>
                    <a:lnTo>
                      <a:pt x="1264" y="874"/>
                    </a:lnTo>
                    <a:lnTo>
                      <a:pt x="1260" y="874"/>
                    </a:lnTo>
                    <a:lnTo>
                      <a:pt x="1258" y="874"/>
                    </a:lnTo>
                    <a:lnTo>
                      <a:pt x="1258" y="876"/>
                    </a:lnTo>
                    <a:lnTo>
                      <a:pt x="1254" y="876"/>
                    </a:lnTo>
                    <a:lnTo>
                      <a:pt x="1250" y="876"/>
                    </a:lnTo>
                    <a:lnTo>
                      <a:pt x="1250" y="874"/>
                    </a:lnTo>
                    <a:lnTo>
                      <a:pt x="1246" y="874"/>
                    </a:lnTo>
                    <a:lnTo>
                      <a:pt x="1242" y="876"/>
                    </a:lnTo>
                    <a:lnTo>
                      <a:pt x="1242" y="880"/>
                    </a:lnTo>
                    <a:lnTo>
                      <a:pt x="1246" y="880"/>
                    </a:lnTo>
                    <a:lnTo>
                      <a:pt x="1250" y="876"/>
                    </a:lnTo>
                    <a:lnTo>
                      <a:pt x="1254" y="876"/>
                    </a:lnTo>
                    <a:lnTo>
                      <a:pt x="1254" y="880"/>
                    </a:lnTo>
                    <a:lnTo>
                      <a:pt x="1250" y="880"/>
                    </a:lnTo>
                    <a:lnTo>
                      <a:pt x="1254" y="880"/>
                    </a:lnTo>
                    <a:lnTo>
                      <a:pt x="1254" y="876"/>
                    </a:lnTo>
                    <a:lnTo>
                      <a:pt x="1258" y="880"/>
                    </a:lnTo>
                    <a:lnTo>
                      <a:pt x="1258" y="884"/>
                    </a:lnTo>
                    <a:lnTo>
                      <a:pt x="1254" y="884"/>
                    </a:lnTo>
                    <a:lnTo>
                      <a:pt x="1250" y="888"/>
                    </a:lnTo>
                    <a:lnTo>
                      <a:pt x="1254" y="888"/>
                    </a:lnTo>
                    <a:lnTo>
                      <a:pt x="1254" y="892"/>
                    </a:lnTo>
                    <a:lnTo>
                      <a:pt x="1258" y="892"/>
                    </a:lnTo>
                    <a:lnTo>
                      <a:pt x="1260" y="892"/>
                    </a:lnTo>
                    <a:lnTo>
                      <a:pt x="1260" y="896"/>
                    </a:lnTo>
                    <a:lnTo>
                      <a:pt x="1260" y="900"/>
                    </a:lnTo>
                    <a:lnTo>
                      <a:pt x="1258" y="896"/>
                    </a:lnTo>
                    <a:lnTo>
                      <a:pt x="1258" y="900"/>
                    </a:lnTo>
                    <a:lnTo>
                      <a:pt x="1258" y="896"/>
                    </a:lnTo>
                    <a:lnTo>
                      <a:pt x="1254" y="896"/>
                    </a:lnTo>
                    <a:lnTo>
                      <a:pt x="1254" y="892"/>
                    </a:lnTo>
                    <a:lnTo>
                      <a:pt x="1250" y="892"/>
                    </a:lnTo>
                    <a:lnTo>
                      <a:pt x="1250" y="888"/>
                    </a:lnTo>
                    <a:lnTo>
                      <a:pt x="1246" y="888"/>
                    </a:lnTo>
                    <a:lnTo>
                      <a:pt x="1246" y="892"/>
                    </a:lnTo>
                    <a:lnTo>
                      <a:pt x="1246" y="896"/>
                    </a:lnTo>
                    <a:lnTo>
                      <a:pt x="1242" y="896"/>
                    </a:lnTo>
                    <a:lnTo>
                      <a:pt x="1242" y="892"/>
                    </a:lnTo>
                    <a:lnTo>
                      <a:pt x="1238" y="892"/>
                    </a:lnTo>
                    <a:lnTo>
                      <a:pt x="1238" y="896"/>
                    </a:lnTo>
                    <a:lnTo>
                      <a:pt x="1234" y="896"/>
                    </a:lnTo>
                    <a:lnTo>
                      <a:pt x="1230" y="896"/>
                    </a:lnTo>
                    <a:lnTo>
                      <a:pt x="1230" y="892"/>
                    </a:lnTo>
                    <a:lnTo>
                      <a:pt x="1228" y="892"/>
                    </a:lnTo>
                    <a:lnTo>
                      <a:pt x="1230" y="892"/>
                    </a:lnTo>
                    <a:lnTo>
                      <a:pt x="1230" y="896"/>
                    </a:lnTo>
                    <a:lnTo>
                      <a:pt x="1230" y="892"/>
                    </a:lnTo>
                    <a:lnTo>
                      <a:pt x="1230" y="888"/>
                    </a:lnTo>
                    <a:lnTo>
                      <a:pt x="1228" y="888"/>
                    </a:lnTo>
                    <a:lnTo>
                      <a:pt x="1224" y="884"/>
                    </a:lnTo>
                    <a:lnTo>
                      <a:pt x="1220" y="884"/>
                    </a:lnTo>
                    <a:lnTo>
                      <a:pt x="1216" y="884"/>
                    </a:lnTo>
                    <a:lnTo>
                      <a:pt x="1216" y="888"/>
                    </a:lnTo>
                    <a:lnTo>
                      <a:pt x="1212" y="888"/>
                    </a:lnTo>
                    <a:lnTo>
                      <a:pt x="1208" y="888"/>
                    </a:lnTo>
                    <a:lnTo>
                      <a:pt x="1204" y="884"/>
                    </a:lnTo>
                    <a:lnTo>
                      <a:pt x="1202" y="884"/>
                    </a:lnTo>
                    <a:lnTo>
                      <a:pt x="1198" y="884"/>
                    </a:lnTo>
                    <a:lnTo>
                      <a:pt x="1194" y="884"/>
                    </a:lnTo>
                    <a:lnTo>
                      <a:pt x="1194" y="880"/>
                    </a:lnTo>
                    <a:lnTo>
                      <a:pt x="1190" y="884"/>
                    </a:lnTo>
                    <a:lnTo>
                      <a:pt x="1194" y="884"/>
                    </a:lnTo>
                    <a:lnTo>
                      <a:pt x="1190" y="884"/>
                    </a:lnTo>
                    <a:lnTo>
                      <a:pt x="1190" y="888"/>
                    </a:lnTo>
                    <a:lnTo>
                      <a:pt x="1186" y="888"/>
                    </a:lnTo>
                    <a:lnTo>
                      <a:pt x="1182" y="888"/>
                    </a:lnTo>
                    <a:lnTo>
                      <a:pt x="1182" y="892"/>
                    </a:lnTo>
                    <a:lnTo>
                      <a:pt x="1178" y="892"/>
                    </a:lnTo>
                    <a:lnTo>
                      <a:pt x="1182" y="888"/>
                    </a:lnTo>
                    <a:lnTo>
                      <a:pt x="1178" y="888"/>
                    </a:lnTo>
                    <a:lnTo>
                      <a:pt x="1182" y="888"/>
                    </a:lnTo>
                    <a:lnTo>
                      <a:pt x="1182" y="884"/>
                    </a:lnTo>
                    <a:lnTo>
                      <a:pt x="1178" y="884"/>
                    </a:lnTo>
                    <a:lnTo>
                      <a:pt x="1174" y="884"/>
                    </a:lnTo>
                    <a:lnTo>
                      <a:pt x="1174" y="888"/>
                    </a:lnTo>
                    <a:lnTo>
                      <a:pt x="1178" y="892"/>
                    </a:lnTo>
                    <a:lnTo>
                      <a:pt x="1174" y="896"/>
                    </a:lnTo>
                    <a:lnTo>
                      <a:pt x="1172" y="900"/>
                    </a:lnTo>
                    <a:lnTo>
                      <a:pt x="1168" y="904"/>
                    </a:lnTo>
                    <a:lnTo>
                      <a:pt x="1164" y="904"/>
                    </a:lnTo>
                    <a:lnTo>
                      <a:pt x="1164" y="906"/>
                    </a:lnTo>
                    <a:lnTo>
                      <a:pt x="1164" y="904"/>
                    </a:lnTo>
                    <a:lnTo>
                      <a:pt x="1168" y="904"/>
                    </a:lnTo>
                    <a:lnTo>
                      <a:pt x="1164" y="904"/>
                    </a:lnTo>
                    <a:lnTo>
                      <a:pt x="1164" y="906"/>
                    </a:lnTo>
                    <a:lnTo>
                      <a:pt x="1160" y="906"/>
                    </a:lnTo>
                    <a:lnTo>
                      <a:pt x="1164" y="906"/>
                    </a:lnTo>
                    <a:lnTo>
                      <a:pt x="1164" y="904"/>
                    </a:lnTo>
                    <a:lnTo>
                      <a:pt x="1160" y="906"/>
                    </a:lnTo>
                    <a:lnTo>
                      <a:pt x="1160" y="904"/>
                    </a:lnTo>
                    <a:lnTo>
                      <a:pt x="1156" y="904"/>
                    </a:lnTo>
                    <a:lnTo>
                      <a:pt x="1156" y="906"/>
                    </a:lnTo>
                    <a:lnTo>
                      <a:pt x="1156" y="904"/>
                    </a:lnTo>
                    <a:lnTo>
                      <a:pt x="1152" y="904"/>
                    </a:lnTo>
                    <a:lnTo>
                      <a:pt x="1152" y="906"/>
                    </a:lnTo>
                    <a:lnTo>
                      <a:pt x="1156" y="906"/>
                    </a:lnTo>
                    <a:lnTo>
                      <a:pt x="1152" y="910"/>
                    </a:lnTo>
                    <a:lnTo>
                      <a:pt x="1152" y="906"/>
                    </a:lnTo>
                    <a:lnTo>
                      <a:pt x="1148" y="910"/>
                    </a:lnTo>
                    <a:lnTo>
                      <a:pt x="1152" y="910"/>
                    </a:lnTo>
                    <a:lnTo>
                      <a:pt x="1148" y="914"/>
                    </a:lnTo>
                    <a:lnTo>
                      <a:pt x="1144" y="914"/>
                    </a:lnTo>
                    <a:lnTo>
                      <a:pt x="1148" y="914"/>
                    </a:lnTo>
                    <a:lnTo>
                      <a:pt x="1144" y="918"/>
                    </a:lnTo>
                    <a:lnTo>
                      <a:pt x="1142" y="918"/>
                    </a:lnTo>
                    <a:lnTo>
                      <a:pt x="1142" y="922"/>
                    </a:lnTo>
                    <a:lnTo>
                      <a:pt x="1144" y="922"/>
                    </a:lnTo>
                    <a:lnTo>
                      <a:pt x="1142" y="930"/>
                    </a:lnTo>
                    <a:lnTo>
                      <a:pt x="1138" y="930"/>
                    </a:lnTo>
                    <a:lnTo>
                      <a:pt x="1138" y="926"/>
                    </a:lnTo>
                    <a:lnTo>
                      <a:pt x="1138" y="930"/>
                    </a:lnTo>
                    <a:lnTo>
                      <a:pt x="1142" y="930"/>
                    </a:lnTo>
                    <a:lnTo>
                      <a:pt x="1142" y="932"/>
                    </a:lnTo>
                    <a:lnTo>
                      <a:pt x="1142" y="936"/>
                    </a:lnTo>
                    <a:lnTo>
                      <a:pt x="1142" y="940"/>
                    </a:lnTo>
                    <a:lnTo>
                      <a:pt x="1142" y="944"/>
                    </a:lnTo>
                    <a:lnTo>
                      <a:pt x="1142" y="948"/>
                    </a:lnTo>
                    <a:lnTo>
                      <a:pt x="1144" y="948"/>
                    </a:lnTo>
                    <a:lnTo>
                      <a:pt x="1144" y="952"/>
                    </a:lnTo>
                    <a:lnTo>
                      <a:pt x="1144" y="956"/>
                    </a:lnTo>
                    <a:lnTo>
                      <a:pt x="1142" y="956"/>
                    </a:lnTo>
                    <a:lnTo>
                      <a:pt x="1142" y="952"/>
                    </a:lnTo>
                    <a:lnTo>
                      <a:pt x="1138" y="952"/>
                    </a:lnTo>
                    <a:lnTo>
                      <a:pt x="1134" y="952"/>
                    </a:lnTo>
                    <a:lnTo>
                      <a:pt x="1130" y="952"/>
                    </a:lnTo>
                    <a:lnTo>
                      <a:pt x="1130" y="948"/>
                    </a:lnTo>
                    <a:lnTo>
                      <a:pt x="1126" y="948"/>
                    </a:lnTo>
                    <a:lnTo>
                      <a:pt x="1122" y="948"/>
                    </a:lnTo>
                    <a:lnTo>
                      <a:pt x="1122" y="944"/>
                    </a:lnTo>
                    <a:lnTo>
                      <a:pt x="1118" y="944"/>
                    </a:lnTo>
                    <a:lnTo>
                      <a:pt x="1118" y="940"/>
                    </a:lnTo>
                    <a:lnTo>
                      <a:pt x="1116" y="936"/>
                    </a:lnTo>
                    <a:lnTo>
                      <a:pt x="1116" y="932"/>
                    </a:lnTo>
                    <a:lnTo>
                      <a:pt x="1116" y="930"/>
                    </a:lnTo>
                    <a:lnTo>
                      <a:pt x="1116" y="926"/>
                    </a:lnTo>
                    <a:lnTo>
                      <a:pt x="1112" y="926"/>
                    </a:lnTo>
                    <a:lnTo>
                      <a:pt x="1112" y="922"/>
                    </a:lnTo>
                    <a:lnTo>
                      <a:pt x="1108" y="922"/>
                    </a:lnTo>
                    <a:lnTo>
                      <a:pt x="1108" y="918"/>
                    </a:lnTo>
                    <a:lnTo>
                      <a:pt x="1104" y="914"/>
                    </a:lnTo>
                    <a:lnTo>
                      <a:pt x="1104" y="910"/>
                    </a:lnTo>
                    <a:lnTo>
                      <a:pt x="1100" y="910"/>
                    </a:lnTo>
                    <a:lnTo>
                      <a:pt x="1100" y="906"/>
                    </a:lnTo>
                    <a:lnTo>
                      <a:pt x="1100" y="904"/>
                    </a:lnTo>
                    <a:lnTo>
                      <a:pt x="1096" y="900"/>
                    </a:lnTo>
                    <a:lnTo>
                      <a:pt x="1096" y="896"/>
                    </a:lnTo>
                    <a:lnTo>
                      <a:pt x="1092" y="892"/>
                    </a:lnTo>
                    <a:lnTo>
                      <a:pt x="1092" y="888"/>
                    </a:lnTo>
                    <a:lnTo>
                      <a:pt x="1088" y="888"/>
                    </a:lnTo>
                    <a:lnTo>
                      <a:pt x="1086" y="888"/>
                    </a:lnTo>
                    <a:lnTo>
                      <a:pt x="1086" y="884"/>
                    </a:lnTo>
                    <a:lnTo>
                      <a:pt x="1082" y="884"/>
                    </a:lnTo>
                    <a:lnTo>
                      <a:pt x="1078" y="884"/>
                    </a:lnTo>
                    <a:lnTo>
                      <a:pt x="1074" y="884"/>
                    </a:lnTo>
                    <a:lnTo>
                      <a:pt x="1074" y="880"/>
                    </a:lnTo>
                    <a:lnTo>
                      <a:pt x="1074" y="884"/>
                    </a:lnTo>
                    <a:lnTo>
                      <a:pt x="1070" y="884"/>
                    </a:lnTo>
                    <a:lnTo>
                      <a:pt x="1066" y="884"/>
                    </a:lnTo>
                    <a:lnTo>
                      <a:pt x="1066" y="888"/>
                    </a:lnTo>
                    <a:lnTo>
                      <a:pt x="1066" y="892"/>
                    </a:lnTo>
                    <a:lnTo>
                      <a:pt x="1066" y="896"/>
                    </a:lnTo>
                    <a:lnTo>
                      <a:pt x="1062" y="896"/>
                    </a:lnTo>
                    <a:lnTo>
                      <a:pt x="1062" y="900"/>
                    </a:lnTo>
                    <a:lnTo>
                      <a:pt x="1060" y="900"/>
                    </a:lnTo>
                    <a:lnTo>
                      <a:pt x="1056" y="896"/>
                    </a:lnTo>
                    <a:lnTo>
                      <a:pt x="1052" y="896"/>
                    </a:lnTo>
                    <a:lnTo>
                      <a:pt x="1052" y="892"/>
                    </a:lnTo>
                    <a:lnTo>
                      <a:pt x="1048" y="892"/>
                    </a:lnTo>
                    <a:lnTo>
                      <a:pt x="1048" y="888"/>
                    </a:lnTo>
                    <a:lnTo>
                      <a:pt x="1044" y="888"/>
                    </a:lnTo>
                    <a:lnTo>
                      <a:pt x="1040" y="884"/>
                    </a:lnTo>
                    <a:lnTo>
                      <a:pt x="1040" y="880"/>
                    </a:lnTo>
                    <a:lnTo>
                      <a:pt x="1040" y="876"/>
                    </a:lnTo>
                    <a:lnTo>
                      <a:pt x="1036" y="874"/>
                    </a:lnTo>
                    <a:lnTo>
                      <a:pt x="1036" y="870"/>
                    </a:lnTo>
                    <a:lnTo>
                      <a:pt x="1032" y="866"/>
                    </a:lnTo>
                    <a:lnTo>
                      <a:pt x="1030" y="866"/>
                    </a:lnTo>
                    <a:lnTo>
                      <a:pt x="1030" y="862"/>
                    </a:lnTo>
                    <a:lnTo>
                      <a:pt x="1026" y="862"/>
                    </a:lnTo>
                    <a:lnTo>
                      <a:pt x="1026" y="858"/>
                    </a:lnTo>
                    <a:lnTo>
                      <a:pt x="1022" y="858"/>
                    </a:lnTo>
                    <a:lnTo>
                      <a:pt x="1022" y="854"/>
                    </a:lnTo>
                    <a:lnTo>
                      <a:pt x="1018" y="854"/>
                    </a:lnTo>
                    <a:lnTo>
                      <a:pt x="1018" y="850"/>
                    </a:lnTo>
                    <a:lnTo>
                      <a:pt x="1014" y="850"/>
                    </a:lnTo>
                    <a:lnTo>
                      <a:pt x="1014" y="848"/>
                    </a:lnTo>
                    <a:lnTo>
                      <a:pt x="1010" y="848"/>
                    </a:lnTo>
                    <a:lnTo>
                      <a:pt x="1006" y="848"/>
                    </a:lnTo>
                    <a:lnTo>
                      <a:pt x="1002" y="848"/>
                    </a:lnTo>
                    <a:lnTo>
                      <a:pt x="1000" y="848"/>
                    </a:lnTo>
                    <a:lnTo>
                      <a:pt x="996" y="848"/>
                    </a:lnTo>
                    <a:lnTo>
                      <a:pt x="988" y="848"/>
                    </a:lnTo>
                    <a:lnTo>
                      <a:pt x="988" y="850"/>
                    </a:lnTo>
                    <a:lnTo>
                      <a:pt x="988" y="854"/>
                    </a:lnTo>
                    <a:lnTo>
                      <a:pt x="980" y="854"/>
                    </a:lnTo>
                    <a:lnTo>
                      <a:pt x="976" y="854"/>
                    </a:lnTo>
                    <a:lnTo>
                      <a:pt x="970" y="854"/>
                    </a:lnTo>
                    <a:lnTo>
                      <a:pt x="966" y="854"/>
                    </a:lnTo>
                    <a:lnTo>
                      <a:pt x="962" y="854"/>
                    </a:lnTo>
                    <a:lnTo>
                      <a:pt x="958" y="854"/>
                    </a:lnTo>
                    <a:lnTo>
                      <a:pt x="950" y="854"/>
                    </a:lnTo>
                    <a:lnTo>
                      <a:pt x="944" y="854"/>
                    </a:lnTo>
                    <a:lnTo>
                      <a:pt x="936" y="850"/>
                    </a:lnTo>
                    <a:lnTo>
                      <a:pt x="932" y="848"/>
                    </a:lnTo>
                    <a:lnTo>
                      <a:pt x="930" y="848"/>
                    </a:lnTo>
                    <a:lnTo>
                      <a:pt x="926" y="844"/>
                    </a:lnTo>
                    <a:lnTo>
                      <a:pt x="922" y="844"/>
                    </a:lnTo>
                    <a:lnTo>
                      <a:pt x="918" y="844"/>
                    </a:lnTo>
                    <a:lnTo>
                      <a:pt x="914" y="840"/>
                    </a:lnTo>
                    <a:lnTo>
                      <a:pt x="910" y="840"/>
                    </a:lnTo>
                    <a:lnTo>
                      <a:pt x="906" y="840"/>
                    </a:lnTo>
                    <a:lnTo>
                      <a:pt x="904" y="836"/>
                    </a:lnTo>
                    <a:lnTo>
                      <a:pt x="900" y="836"/>
                    </a:lnTo>
                    <a:lnTo>
                      <a:pt x="896" y="832"/>
                    </a:lnTo>
                    <a:lnTo>
                      <a:pt x="900" y="832"/>
                    </a:lnTo>
                    <a:lnTo>
                      <a:pt x="900" y="828"/>
                    </a:lnTo>
                    <a:lnTo>
                      <a:pt x="896" y="828"/>
                    </a:lnTo>
                    <a:lnTo>
                      <a:pt x="892" y="832"/>
                    </a:lnTo>
                    <a:lnTo>
                      <a:pt x="888" y="832"/>
                    </a:lnTo>
                    <a:lnTo>
                      <a:pt x="884" y="832"/>
                    </a:lnTo>
                    <a:lnTo>
                      <a:pt x="880" y="832"/>
                    </a:lnTo>
                    <a:lnTo>
                      <a:pt x="876" y="832"/>
                    </a:lnTo>
                    <a:lnTo>
                      <a:pt x="874" y="832"/>
                    </a:lnTo>
                    <a:lnTo>
                      <a:pt x="870" y="832"/>
                    </a:lnTo>
                    <a:lnTo>
                      <a:pt x="866" y="832"/>
                    </a:lnTo>
                    <a:lnTo>
                      <a:pt x="862" y="832"/>
                    </a:lnTo>
                    <a:lnTo>
                      <a:pt x="866" y="832"/>
                    </a:lnTo>
                    <a:lnTo>
                      <a:pt x="862" y="832"/>
                    </a:lnTo>
                    <a:lnTo>
                      <a:pt x="862" y="828"/>
                    </a:lnTo>
                    <a:lnTo>
                      <a:pt x="862" y="832"/>
                    </a:lnTo>
                    <a:lnTo>
                      <a:pt x="862" y="828"/>
                    </a:lnTo>
                    <a:lnTo>
                      <a:pt x="862" y="824"/>
                    </a:lnTo>
                    <a:lnTo>
                      <a:pt x="862" y="820"/>
                    </a:lnTo>
                    <a:lnTo>
                      <a:pt x="858" y="820"/>
                    </a:lnTo>
                    <a:lnTo>
                      <a:pt x="858" y="818"/>
                    </a:lnTo>
                    <a:lnTo>
                      <a:pt x="854" y="818"/>
                    </a:lnTo>
                    <a:lnTo>
                      <a:pt x="854" y="814"/>
                    </a:lnTo>
                    <a:lnTo>
                      <a:pt x="850" y="814"/>
                    </a:lnTo>
                    <a:lnTo>
                      <a:pt x="850" y="810"/>
                    </a:lnTo>
                    <a:lnTo>
                      <a:pt x="846" y="810"/>
                    </a:lnTo>
                    <a:lnTo>
                      <a:pt x="846" y="806"/>
                    </a:lnTo>
                    <a:lnTo>
                      <a:pt x="844" y="806"/>
                    </a:lnTo>
                    <a:lnTo>
                      <a:pt x="840" y="806"/>
                    </a:lnTo>
                    <a:lnTo>
                      <a:pt x="836" y="806"/>
                    </a:lnTo>
                    <a:lnTo>
                      <a:pt x="836" y="802"/>
                    </a:lnTo>
                    <a:lnTo>
                      <a:pt x="832" y="802"/>
                    </a:lnTo>
                    <a:lnTo>
                      <a:pt x="832" y="798"/>
                    </a:lnTo>
                    <a:lnTo>
                      <a:pt x="828" y="798"/>
                    </a:lnTo>
                    <a:lnTo>
                      <a:pt x="824" y="798"/>
                    </a:lnTo>
                    <a:lnTo>
                      <a:pt x="820" y="798"/>
                    </a:lnTo>
                    <a:lnTo>
                      <a:pt x="818" y="798"/>
                    </a:lnTo>
                    <a:lnTo>
                      <a:pt x="818" y="794"/>
                    </a:lnTo>
                    <a:lnTo>
                      <a:pt x="814" y="794"/>
                    </a:lnTo>
                    <a:lnTo>
                      <a:pt x="814" y="790"/>
                    </a:lnTo>
                    <a:lnTo>
                      <a:pt x="814" y="788"/>
                    </a:lnTo>
                    <a:lnTo>
                      <a:pt x="814" y="784"/>
                    </a:lnTo>
                    <a:lnTo>
                      <a:pt x="810" y="784"/>
                    </a:lnTo>
                    <a:lnTo>
                      <a:pt x="810" y="780"/>
                    </a:lnTo>
                    <a:lnTo>
                      <a:pt x="810" y="776"/>
                    </a:lnTo>
                    <a:lnTo>
                      <a:pt x="806" y="776"/>
                    </a:lnTo>
                    <a:lnTo>
                      <a:pt x="806" y="772"/>
                    </a:lnTo>
                    <a:lnTo>
                      <a:pt x="802" y="772"/>
                    </a:lnTo>
                    <a:lnTo>
                      <a:pt x="802" y="768"/>
                    </a:lnTo>
                    <a:lnTo>
                      <a:pt x="798" y="764"/>
                    </a:lnTo>
                    <a:lnTo>
                      <a:pt x="798" y="762"/>
                    </a:lnTo>
                    <a:lnTo>
                      <a:pt x="794" y="762"/>
                    </a:lnTo>
                    <a:lnTo>
                      <a:pt x="794" y="758"/>
                    </a:lnTo>
                    <a:lnTo>
                      <a:pt x="798" y="758"/>
                    </a:lnTo>
                    <a:lnTo>
                      <a:pt x="798" y="754"/>
                    </a:lnTo>
                    <a:lnTo>
                      <a:pt x="798" y="750"/>
                    </a:lnTo>
                    <a:lnTo>
                      <a:pt x="794" y="750"/>
                    </a:lnTo>
                    <a:lnTo>
                      <a:pt x="790" y="750"/>
                    </a:lnTo>
                    <a:lnTo>
                      <a:pt x="790" y="746"/>
                    </a:lnTo>
                    <a:lnTo>
                      <a:pt x="790" y="742"/>
                    </a:lnTo>
                    <a:lnTo>
                      <a:pt x="788" y="738"/>
                    </a:lnTo>
                    <a:lnTo>
                      <a:pt x="788" y="734"/>
                    </a:lnTo>
                    <a:lnTo>
                      <a:pt x="790" y="734"/>
                    </a:lnTo>
                    <a:lnTo>
                      <a:pt x="790" y="738"/>
                    </a:lnTo>
                    <a:lnTo>
                      <a:pt x="794" y="742"/>
                    </a:lnTo>
                    <a:lnTo>
                      <a:pt x="794" y="738"/>
                    </a:lnTo>
                    <a:lnTo>
                      <a:pt x="794" y="734"/>
                    </a:lnTo>
                    <a:lnTo>
                      <a:pt x="790" y="734"/>
                    </a:lnTo>
                    <a:lnTo>
                      <a:pt x="790" y="732"/>
                    </a:lnTo>
                    <a:lnTo>
                      <a:pt x="790" y="728"/>
                    </a:lnTo>
                    <a:lnTo>
                      <a:pt x="790" y="732"/>
                    </a:lnTo>
                    <a:lnTo>
                      <a:pt x="794" y="732"/>
                    </a:lnTo>
                    <a:lnTo>
                      <a:pt x="794" y="728"/>
                    </a:lnTo>
                    <a:lnTo>
                      <a:pt x="798" y="732"/>
                    </a:lnTo>
                    <a:lnTo>
                      <a:pt x="798" y="728"/>
                    </a:lnTo>
                    <a:lnTo>
                      <a:pt x="802" y="728"/>
                    </a:lnTo>
                    <a:lnTo>
                      <a:pt x="802" y="732"/>
                    </a:lnTo>
                    <a:lnTo>
                      <a:pt x="802" y="728"/>
                    </a:lnTo>
                    <a:lnTo>
                      <a:pt x="798" y="728"/>
                    </a:lnTo>
                    <a:lnTo>
                      <a:pt x="798" y="732"/>
                    </a:lnTo>
                    <a:lnTo>
                      <a:pt x="798" y="728"/>
                    </a:lnTo>
                    <a:lnTo>
                      <a:pt x="794" y="728"/>
                    </a:lnTo>
                    <a:lnTo>
                      <a:pt x="790" y="728"/>
                    </a:lnTo>
                    <a:lnTo>
                      <a:pt x="788" y="728"/>
                    </a:lnTo>
                    <a:lnTo>
                      <a:pt x="788" y="732"/>
                    </a:lnTo>
                    <a:lnTo>
                      <a:pt x="788" y="734"/>
                    </a:lnTo>
                    <a:lnTo>
                      <a:pt x="788" y="732"/>
                    </a:lnTo>
                    <a:lnTo>
                      <a:pt x="784" y="732"/>
                    </a:lnTo>
                    <a:lnTo>
                      <a:pt x="784" y="728"/>
                    </a:lnTo>
                    <a:lnTo>
                      <a:pt x="780" y="728"/>
                    </a:lnTo>
                    <a:lnTo>
                      <a:pt x="784" y="728"/>
                    </a:lnTo>
                    <a:lnTo>
                      <a:pt x="780" y="724"/>
                    </a:lnTo>
                    <a:lnTo>
                      <a:pt x="780" y="720"/>
                    </a:lnTo>
                    <a:lnTo>
                      <a:pt x="776" y="720"/>
                    </a:lnTo>
                    <a:lnTo>
                      <a:pt x="776" y="716"/>
                    </a:lnTo>
                    <a:lnTo>
                      <a:pt x="772" y="716"/>
                    </a:lnTo>
                    <a:lnTo>
                      <a:pt x="772" y="712"/>
                    </a:lnTo>
                    <a:lnTo>
                      <a:pt x="772" y="708"/>
                    </a:lnTo>
                    <a:lnTo>
                      <a:pt x="768" y="706"/>
                    </a:lnTo>
                    <a:lnTo>
                      <a:pt x="768" y="702"/>
                    </a:lnTo>
                    <a:lnTo>
                      <a:pt x="768" y="698"/>
                    </a:lnTo>
                    <a:lnTo>
                      <a:pt x="768" y="694"/>
                    </a:lnTo>
                    <a:lnTo>
                      <a:pt x="764" y="690"/>
                    </a:lnTo>
                    <a:lnTo>
                      <a:pt x="762" y="686"/>
                    </a:lnTo>
                    <a:lnTo>
                      <a:pt x="762" y="682"/>
                    </a:lnTo>
                    <a:lnTo>
                      <a:pt x="762" y="678"/>
                    </a:lnTo>
                    <a:lnTo>
                      <a:pt x="764" y="678"/>
                    </a:lnTo>
                    <a:lnTo>
                      <a:pt x="764" y="676"/>
                    </a:lnTo>
                    <a:lnTo>
                      <a:pt x="764" y="672"/>
                    </a:lnTo>
                    <a:lnTo>
                      <a:pt x="764" y="668"/>
                    </a:lnTo>
                    <a:lnTo>
                      <a:pt x="764" y="664"/>
                    </a:lnTo>
                    <a:lnTo>
                      <a:pt x="764" y="660"/>
                    </a:lnTo>
                    <a:lnTo>
                      <a:pt x="764" y="656"/>
                    </a:lnTo>
                    <a:lnTo>
                      <a:pt x="764" y="652"/>
                    </a:lnTo>
                    <a:lnTo>
                      <a:pt x="762" y="652"/>
                    </a:lnTo>
                    <a:lnTo>
                      <a:pt x="762" y="648"/>
                    </a:lnTo>
                    <a:lnTo>
                      <a:pt x="762" y="646"/>
                    </a:lnTo>
                    <a:lnTo>
                      <a:pt x="762" y="642"/>
                    </a:lnTo>
                    <a:lnTo>
                      <a:pt x="762" y="638"/>
                    </a:lnTo>
                    <a:lnTo>
                      <a:pt x="758" y="638"/>
                    </a:lnTo>
                    <a:lnTo>
                      <a:pt x="758" y="634"/>
                    </a:lnTo>
                    <a:lnTo>
                      <a:pt x="762" y="634"/>
                    </a:lnTo>
                    <a:lnTo>
                      <a:pt x="762" y="632"/>
                    </a:lnTo>
                    <a:lnTo>
                      <a:pt x="762" y="628"/>
                    </a:lnTo>
                    <a:lnTo>
                      <a:pt x="764" y="628"/>
                    </a:lnTo>
                    <a:lnTo>
                      <a:pt x="764" y="624"/>
                    </a:lnTo>
                    <a:lnTo>
                      <a:pt x="762" y="628"/>
                    </a:lnTo>
                    <a:lnTo>
                      <a:pt x="762" y="624"/>
                    </a:lnTo>
                    <a:lnTo>
                      <a:pt x="764" y="624"/>
                    </a:lnTo>
                    <a:lnTo>
                      <a:pt x="764" y="620"/>
                    </a:lnTo>
                    <a:lnTo>
                      <a:pt x="764" y="616"/>
                    </a:lnTo>
                    <a:lnTo>
                      <a:pt x="764" y="612"/>
                    </a:lnTo>
                    <a:lnTo>
                      <a:pt x="764" y="606"/>
                    </a:lnTo>
                    <a:lnTo>
                      <a:pt x="764" y="602"/>
                    </a:lnTo>
                    <a:lnTo>
                      <a:pt x="764" y="598"/>
                    </a:lnTo>
                    <a:lnTo>
                      <a:pt x="764" y="594"/>
                    </a:lnTo>
                    <a:lnTo>
                      <a:pt x="768" y="590"/>
                    </a:lnTo>
                    <a:lnTo>
                      <a:pt x="768" y="586"/>
                    </a:lnTo>
                    <a:lnTo>
                      <a:pt x="768" y="582"/>
                    </a:lnTo>
                    <a:lnTo>
                      <a:pt x="768" y="578"/>
                    </a:lnTo>
                    <a:lnTo>
                      <a:pt x="768" y="576"/>
                    </a:lnTo>
                    <a:lnTo>
                      <a:pt x="768" y="572"/>
                    </a:lnTo>
                    <a:lnTo>
                      <a:pt x="772" y="572"/>
                    </a:lnTo>
                    <a:lnTo>
                      <a:pt x="772" y="568"/>
                    </a:lnTo>
                    <a:lnTo>
                      <a:pt x="776" y="572"/>
                    </a:lnTo>
                    <a:lnTo>
                      <a:pt x="780" y="572"/>
                    </a:lnTo>
                    <a:lnTo>
                      <a:pt x="776" y="572"/>
                    </a:lnTo>
                    <a:lnTo>
                      <a:pt x="776" y="568"/>
                    </a:lnTo>
                    <a:lnTo>
                      <a:pt x="772" y="568"/>
                    </a:lnTo>
                    <a:lnTo>
                      <a:pt x="768" y="568"/>
                    </a:lnTo>
                    <a:lnTo>
                      <a:pt x="764" y="568"/>
                    </a:lnTo>
                    <a:lnTo>
                      <a:pt x="764" y="564"/>
                    </a:lnTo>
                    <a:lnTo>
                      <a:pt x="764" y="560"/>
                    </a:lnTo>
                    <a:lnTo>
                      <a:pt x="764" y="564"/>
                    </a:lnTo>
                    <a:lnTo>
                      <a:pt x="768" y="568"/>
                    </a:lnTo>
                    <a:lnTo>
                      <a:pt x="768" y="564"/>
                    </a:lnTo>
                    <a:lnTo>
                      <a:pt x="768" y="560"/>
                    </a:lnTo>
                    <a:lnTo>
                      <a:pt x="764" y="560"/>
                    </a:lnTo>
                    <a:lnTo>
                      <a:pt x="764" y="556"/>
                    </a:lnTo>
                    <a:lnTo>
                      <a:pt x="768" y="556"/>
                    </a:lnTo>
                    <a:lnTo>
                      <a:pt x="768" y="552"/>
                    </a:lnTo>
                    <a:lnTo>
                      <a:pt x="764" y="552"/>
                    </a:lnTo>
                    <a:lnTo>
                      <a:pt x="764" y="556"/>
                    </a:lnTo>
                    <a:lnTo>
                      <a:pt x="764" y="552"/>
                    </a:lnTo>
                    <a:lnTo>
                      <a:pt x="764" y="550"/>
                    </a:lnTo>
                    <a:lnTo>
                      <a:pt x="762" y="546"/>
                    </a:lnTo>
                    <a:lnTo>
                      <a:pt x="762" y="542"/>
                    </a:lnTo>
                    <a:lnTo>
                      <a:pt x="762" y="538"/>
                    </a:lnTo>
                    <a:lnTo>
                      <a:pt x="758" y="534"/>
                    </a:lnTo>
                    <a:lnTo>
                      <a:pt x="758" y="530"/>
                    </a:lnTo>
                    <a:lnTo>
                      <a:pt x="758" y="526"/>
                    </a:lnTo>
                    <a:lnTo>
                      <a:pt x="762" y="526"/>
                    </a:lnTo>
                    <a:lnTo>
                      <a:pt x="764" y="526"/>
                    </a:lnTo>
                    <a:lnTo>
                      <a:pt x="764" y="530"/>
                    </a:lnTo>
                    <a:lnTo>
                      <a:pt x="768" y="530"/>
                    </a:lnTo>
                    <a:lnTo>
                      <a:pt x="772" y="530"/>
                    </a:lnTo>
                    <a:lnTo>
                      <a:pt x="776" y="530"/>
                    </a:lnTo>
                    <a:lnTo>
                      <a:pt x="780" y="530"/>
                    </a:lnTo>
                    <a:lnTo>
                      <a:pt x="784" y="530"/>
                    </a:lnTo>
                    <a:lnTo>
                      <a:pt x="784" y="534"/>
                    </a:lnTo>
                    <a:lnTo>
                      <a:pt x="788" y="534"/>
                    </a:lnTo>
                    <a:lnTo>
                      <a:pt x="784" y="538"/>
                    </a:lnTo>
                    <a:lnTo>
                      <a:pt x="784" y="542"/>
                    </a:lnTo>
                    <a:lnTo>
                      <a:pt x="780" y="542"/>
                    </a:lnTo>
                    <a:lnTo>
                      <a:pt x="780" y="546"/>
                    </a:lnTo>
                    <a:lnTo>
                      <a:pt x="784" y="546"/>
                    </a:lnTo>
                    <a:lnTo>
                      <a:pt x="780" y="546"/>
                    </a:lnTo>
                    <a:lnTo>
                      <a:pt x="780" y="542"/>
                    </a:lnTo>
                    <a:lnTo>
                      <a:pt x="784" y="542"/>
                    </a:lnTo>
                    <a:lnTo>
                      <a:pt x="784" y="538"/>
                    </a:lnTo>
                    <a:lnTo>
                      <a:pt x="788" y="534"/>
                    </a:lnTo>
                    <a:lnTo>
                      <a:pt x="788" y="538"/>
                    </a:lnTo>
                    <a:lnTo>
                      <a:pt x="788" y="542"/>
                    </a:lnTo>
                    <a:lnTo>
                      <a:pt x="784" y="542"/>
                    </a:lnTo>
                    <a:lnTo>
                      <a:pt x="788" y="542"/>
                    </a:lnTo>
                    <a:lnTo>
                      <a:pt x="788" y="546"/>
                    </a:lnTo>
                    <a:lnTo>
                      <a:pt x="788" y="550"/>
                    </a:lnTo>
                    <a:lnTo>
                      <a:pt x="784" y="550"/>
                    </a:lnTo>
                    <a:lnTo>
                      <a:pt x="788" y="546"/>
                    </a:lnTo>
                    <a:lnTo>
                      <a:pt x="784" y="546"/>
                    </a:lnTo>
                    <a:lnTo>
                      <a:pt x="784" y="550"/>
                    </a:lnTo>
                    <a:lnTo>
                      <a:pt x="784" y="546"/>
                    </a:lnTo>
                    <a:lnTo>
                      <a:pt x="784" y="550"/>
                    </a:lnTo>
                    <a:lnTo>
                      <a:pt x="780" y="550"/>
                    </a:lnTo>
                    <a:lnTo>
                      <a:pt x="780" y="552"/>
                    </a:lnTo>
                    <a:lnTo>
                      <a:pt x="784" y="552"/>
                    </a:lnTo>
                    <a:lnTo>
                      <a:pt x="784" y="550"/>
                    </a:lnTo>
                    <a:lnTo>
                      <a:pt x="784" y="552"/>
                    </a:lnTo>
                    <a:lnTo>
                      <a:pt x="788" y="550"/>
                    </a:lnTo>
                    <a:lnTo>
                      <a:pt x="790" y="546"/>
                    </a:lnTo>
                    <a:lnTo>
                      <a:pt x="790" y="542"/>
                    </a:lnTo>
                    <a:lnTo>
                      <a:pt x="788" y="542"/>
                    </a:lnTo>
                    <a:lnTo>
                      <a:pt x="790" y="538"/>
                    </a:lnTo>
                    <a:lnTo>
                      <a:pt x="790" y="534"/>
                    </a:lnTo>
                    <a:lnTo>
                      <a:pt x="790" y="530"/>
                    </a:lnTo>
                    <a:lnTo>
                      <a:pt x="788" y="530"/>
                    </a:lnTo>
                    <a:lnTo>
                      <a:pt x="788" y="526"/>
                    </a:lnTo>
                    <a:lnTo>
                      <a:pt x="790" y="526"/>
                    </a:lnTo>
                    <a:lnTo>
                      <a:pt x="788" y="522"/>
                    </a:lnTo>
                    <a:lnTo>
                      <a:pt x="788" y="526"/>
                    </a:lnTo>
                    <a:lnTo>
                      <a:pt x="784" y="522"/>
                    </a:lnTo>
                    <a:lnTo>
                      <a:pt x="788" y="522"/>
                    </a:lnTo>
                    <a:lnTo>
                      <a:pt x="788" y="520"/>
                    </a:lnTo>
                    <a:lnTo>
                      <a:pt x="784" y="516"/>
                    </a:lnTo>
                    <a:lnTo>
                      <a:pt x="784" y="512"/>
                    </a:lnTo>
                    <a:lnTo>
                      <a:pt x="788" y="512"/>
                    </a:lnTo>
                    <a:lnTo>
                      <a:pt x="790" y="512"/>
                    </a:lnTo>
                    <a:lnTo>
                      <a:pt x="794" y="512"/>
                    </a:lnTo>
                    <a:lnTo>
                      <a:pt x="810" y="512"/>
                    </a:lnTo>
                    <a:lnTo>
                      <a:pt x="818" y="512"/>
                    </a:lnTo>
                    <a:lnTo>
                      <a:pt x="820" y="512"/>
                    </a:lnTo>
                    <a:lnTo>
                      <a:pt x="824" y="512"/>
                    </a:lnTo>
                    <a:lnTo>
                      <a:pt x="832" y="512"/>
                    </a:lnTo>
                    <a:lnTo>
                      <a:pt x="836" y="512"/>
                    </a:lnTo>
                    <a:lnTo>
                      <a:pt x="840" y="512"/>
                    </a:lnTo>
                    <a:lnTo>
                      <a:pt x="846" y="512"/>
                    </a:lnTo>
                    <a:lnTo>
                      <a:pt x="850" y="512"/>
                    </a:lnTo>
                    <a:lnTo>
                      <a:pt x="854" y="512"/>
                    </a:lnTo>
                    <a:lnTo>
                      <a:pt x="858" y="512"/>
                    </a:lnTo>
                    <a:lnTo>
                      <a:pt x="862" y="512"/>
                    </a:lnTo>
                    <a:lnTo>
                      <a:pt x="866" y="512"/>
                    </a:lnTo>
                    <a:lnTo>
                      <a:pt x="880" y="512"/>
                    </a:lnTo>
                    <a:lnTo>
                      <a:pt x="884" y="512"/>
                    </a:lnTo>
                    <a:lnTo>
                      <a:pt x="888" y="512"/>
                    </a:lnTo>
                    <a:lnTo>
                      <a:pt x="892" y="512"/>
                    </a:lnTo>
                    <a:lnTo>
                      <a:pt x="896" y="512"/>
                    </a:lnTo>
                    <a:lnTo>
                      <a:pt x="900" y="512"/>
                    </a:lnTo>
                    <a:lnTo>
                      <a:pt x="904" y="512"/>
                    </a:lnTo>
                    <a:lnTo>
                      <a:pt x="906" y="512"/>
                    </a:lnTo>
                    <a:lnTo>
                      <a:pt x="914" y="512"/>
                    </a:lnTo>
                    <a:lnTo>
                      <a:pt x="918" y="512"/>
                    </a:lnTo>
                    <a:lnTo>
                      <a:pt x="922" y="512"/>
                    </a:lnTo>
                    <a:lnTo>
                      <a:pt x="930" y="512"/>
                    </a:lnTo>
                    <a:lnTo>
                      <a:pt x="932" y="512"/>
                    </a:lnTo>
                    <a:lnTo>
                      <a:pt x="936" y="512"/>
                    </a:lnTo>
                    <a:lnTo>
                      <a:pt x="940" y="512"/>
                    </a:lnTo>
                    <a:lnTo>
                      <a:pt x="944" y="512"/>
                    </a:lnTo>
                    <a:lnTo>
                      <a:pt x="954" y="512"/>
                    </a:lnTo>
                    <a:lnTo>
                      <a:pt x="958" y="512"/>
                    </a:lnTo>
                    <a:lnTo>
                      <a:pt x="962" y="512"/>
                    </a:lnTo>
                    <a:lnTo>
                      <a:pt x="966" y="512"/>
                    </a:lnTo>
                    <a:lnTo>
                      <a:pt x="970" y="512"/>
                    </a:lnTo>
                    <a:lnTo>
                      <a:pt x="974" y="512"/>
                    </a:lnTo>
                    <a:lnTo>
                      <a:pt x="980" y="512"/>
                    </a:lnTo>
                    <a:lnTo>
                      <a:pt x="984" y="512"/>
                    </a:lnTo>
                    <a:lnTo>
                      <a:pt x="988" y="512"/>
                    </a:lnTo>
                    <a:lnTo>
                      <a:pt x="992" y="512"/>
                    </a:lnTo>
                    <a:lnTo>
                      <a:pt x="996" y="512"/>
                    </a:lnTo>
                    <a:lnTo>
                      <a:pt x="1000" y="512"/>
                    </a:lnTo>
                    <a:lnTo>
                      <a:pt x="1002" y="512"/>
                    </a:lnTo>
                    <a:lnTo>
                      <a:pt x="1010" y="512"/>
                    </a:lnTo>
                    <a:lnTo>
                      <a:pt x="1014" y="512"/>
                    </a:lnTo>
                    <a:lnTo>
                      <a:pt x="1018" y="512"/>
                    </a:lnTo>
                    <a:lnTo>
                      <a:pt x="1022" y="512"/>
                    </a:lnTo>
                    <a:lnTo>
                      <a:pt x="1026" y="512"/>
                    </a:lnTo>
                    <a:lnTo>
                      <a:pt x="1032" y="512"/>
                    </a:lnTo>
                    <a:lnTo>
                      <a:pt x="1036" y="512"/>
                    </a:lnTo>
                    <a:lnTo>
                      <a:pt x="1044" y="512"/>
                    </a:lnTo>
                    <a:lnTo>
                      <a:pt x="1048" y="512"/>
                    </a:lnTo>
                    <a:lnTo>
                      <a:pt x="1052" y="512"/>
                    </a:lnTo>
                    <a:lnTo>
                      <a:pt x="1056" y="512"/>
                    </a:lnTo>
                    <a:lnTo>
                      <a:pt x="1060" y="512"/>
                    </a:lnTo>
                    <a:lnTo>
                      <a:pt x="1062" y="512"/>
                    </a:lnTo>
                    <a:lnTo>
                      <a:pt x="1066" y="512"/>
                    </a:lnTo>
                    <a:lnTo>
                      <a:pt x="1070" y="512"/>
                    </a:lnTo>
                    <a:lnTo>
                      <a:pt x="1074" y="512"/>
                    </a:lnTo>
                    <a:lnTo>
                      <a:pt x="1086" y="512"/>
                    </a:lnTo>
                    <a:lnTo>
                      <a:pt x="1088" y="512"/>
                    </a:lnTo>
                    <a:lnTo>
                      <a:pt x="1100" y="512"/>
                    </a:lnTo>
                    <a:lnTo>
                      <a:pt x="1108" y="512"/>
                    </a:lnTo>
                    <a:lnTo>
                      <a:pt x="1116" y="512"/>
                    </a:lnTo>
                    <a:lnTo>
                      <a:pt x="1122" y="512"/>
                    </a:lnTo>
                    <a:lnTo>
                      <a:pt x="1126" y="512"/>
                    </a:lnTo>
                    <a:lnTo>
                      <a:pt x="1130" y="512"/>
                    </a:lnTo>
                    <a:lnTo>
                      <a:pt x="1134" y="512"/>
                    </a:lnTo>
                    <a:lnTo>
                      <a:pt x="1138" y="512"/>
                    </a:lnTo>
                    <a:lnTo>
                      <a:pt x="1142" y="512"/>
                    </a:lnTo>
                    <a:lnTo>
                      <a:pt x="1144" y="512"/>
                    </a:lnTo>
                    <a:lnTo>
                      <a:pt x="1172" y="512"/>
                    </a:lnTo>
                    <a:lnTo>
                      <a:pt x="1174" y="512"/>
                    </a:lnTo>
                    <a:lnTo>
                      <a:pt x="1174" y="508"/>
                    </a:lnTo>
                    <a:lnTo>
                      <a:pt x="1174" y="504"/>
                    </a:lnTo>
                    <a:lnTo>
                      <a:pt x="1178" y="504"/>
                    </a:lnTo>
                    <a:lnTo>
                      <a:pt x="1178" y="508"/>
                    </a:lnTo>
                    <a:lnTo>
                      <a:pt x="1178" y="512"/>
                    </a:lnTo>
                    <a:lnTo>
                      <a:pt x="1182" y="512"/>
                    </a:lnTo>
                    <a:lnTo>
                      <a:pt x="1182" y="516"/>
                    </a:lnTo>
                    <a:lnTo>
                      <a:pt x="1182" y="520"/>
                    </a:lnTo>
                    <a:lnTo>
                      <a:pt x="1186" y="520"/>
                    </a:lnTo>
                    <a:lnTo>
                      <a:pt x="1190" y="520"/>
                    </a:lnTo>
                    <a:lnTo>
                      <a:pt x="1194" y="520"/>
                    </a:lnTo>
                    <a:lnTo>
                      <a:pt x="1194" y="522"/>
                    </a:lnTo>
                    <a:lnTo>
                      <a:pt x="1198" y="522"/>
                    </a:lnTo>
                    <a:lnTo>
                      <a:pt x="1202" y="520"/>
                    </a:lnTo>
                    <a:lnTo>
                      <a:pt x="1204" y="520"/>
                    </a:lnTo>
                    <a:lnTo>
                      <a:pt x="1208" y="522"/>
                    </a:lnTo>
                    <a:lnTo>
                      <a:pt x="1212" y="522"/>
                    </a:lnTo>
                    <a:lnTo>
                      <a:pt x="1212" y="526"/>
                    </a:lnTo>
                    <a:lnTo>
                      <a:pt x="1216" y="530"/>
                    </a:lnTo>
                    <a:lnTo>
                      <a:pt x="1216" y="526"/>
                    </a:lnTo>
                    <a:lnTo>
                      <a:pt x="1220" y="526"/>
                    </a:lnTo>
                    <a:lnTo>
                      <a:pt x="1220" y="530"/>
                    </a:lnTo>
                    <a:lnTo>
                      <a:pt x="1224" y="530"/>
                    </a:lnTo>
                    <a:lnTo>
                      <a:pt x="1228" y="530"/>
                    </a:lnTo>
                    <a:lnTo>
                      <a:pt x="1228" y="534"/>
                    </a:lnTo>
                    <a:lnTo>
                      <a:pt x="1228" y="530"/>
                    </a:lnTo>
                    <a:lnTo>
                      <a:pt x="1230" y="530"/>
                    </a:lnTo>
                    <a:lnTo>
                      <a:pt x="1234" y="530"/>
                    </a:lnTo>
                    <a:lnTo>
                      <a:pt x="1234" y="526"/>
                    </a:lnTo>
                    <a:lnTo>
                      <a:pt x="1234" y="530"/>
                    </a:lnTo>
                    <a:lnTo>
                      <a:pt x="1238" y="530"/>
                    </a:lnTo>
                    <a:lnTo>
                      <a:pt x="1242" y="530"/>
                    </a:lnTo>
                    <a:lnTo>
                      <a:pt x="1246" y="530"/>
                    </a:lnTo>
                    <a:lnTo>
                      <a:pt x="1246" y="534"/>
                    </a:lnTo>
                    <a:lnTo>
                      <a:pt x="1250" y="534"/>
                    </a:lnTo>
                    <a:lnTo>
                      <a:pt x="1254" y="534"/>
                    </a:lnTo>
                    <a:lnTo>
                      <a:pt x="1258" y="534"/>
                    </a:lnTo>
                    <a:lnTo>
                      <a:pt x="1260" y="530"/>
                    </a:lnTo>
                    <a:lnTo>
                      <a:pt x="1264" y="526"/>
                    </a:lnTo>
                    <a:lnTo>
                      <a:pt x="1268" y="526"/>
                    </a:lnTo>
                    <a:lnTo>
                      <a:pt x="1272" y="526"/>
                    </a:lnTo>
                    <a:lnTo>
                      <a:pt x="1282" y="534"/>
                    </a:lnTo>
                    <a:lnTo>
                      <a:pt x="1286" y="534"/>
                    </a:lnTo>
                    <a:lnTo>
                      <a:pt x="1286" y="538"/>
                    </a:lnTo>
                    <a:lnTo>
                      <a:pt x="1290" y="538"/>
                    </a:lnTo>
                    <a:lnTo>
                      <a:pt x="1294" y="542"/>
                    </a:lnTo>
                    <a:lnTo>
                      <a:pt x="1298" y="542"/>
                    </a:lnTo>
                    <a:lnTo>
                      <a:pt x="1300" y="546"/>
                    </a:lnTo>
                    <a:lnTo>
                      <a:pt x="1304" y="546"/>
                    </a:lnTo>
                    <a:lnTo>
                      <a:pt x="1304" y="550"/>
                    </a:lnTo>
                    <a:lnTo>
                      <a:pt x="1308" y="550"/>
                    </a:lnTo>
                    <a:lnTo>
                      <a:pt x="1312" y="550"/>
                    </a:lnTo>
                    <a:lnTo>
                      <a:pt x="1312" y="552"/>
                    </a:lnTo>
                    <a:lnTo>
                      <a:pt x="1320" y="556"/>
                    </a:lnTo>
                    <a:lnTo>
                      <a:pt x="1320" y="560"/>
                    </a:lnTo>
                    <a:lnTo>
                      <a:pt x="1324" y="564"/>
                    </a:lnTo>
                    <a:lnTo>
                      <a:pt x="1328" y="564"/>
                    </a:lnTo>
                    <a:lnTo>
                      <a:pt x="1330" y="564"/>
                    </a:lnTo>
                    <a:lnTo>
                      <a:pt x="1330" y="568"/>
                    </a:lnTo>
                    <a:lnTo>
                      <a:pt x="1330" y="572"/>
                    </a:lnTo>
                    <a:lnTo>
                      <a:pt x="1334" y="572"/>
                    </a:lnTo>
                    <a:lnTo>
                      <a:pt x="1338" y="572"/>
                    </a:lnTo>
                    <a:lnTo>
                      <a:pt x="1338" y="576"/>
                    </a:lnTo>
                    <a:lnTo>
                      <a:pt x="1338" y="578"/>
                    </a:lnTo>
                    <a:lnTo>
                      <a:pt x="1342" y="578"/>
                    </a:lnTo>
                    <a:lnTo>
                      <a:pt x="1346" y="582"/>
                    </a:lnTo>
                    <a:lnTo>
                      <a:pt x="1350" y="586"/>
                    </a:lnTo>
                    <a:lnTo>
                      <a:pt x="1354" y="586"/>
                    </a:lnTo>
                    <a:lnTo>
                      <a:pt x="1354" y="598"/>
                    </a:lnTo>
                    <a:lnTo>
                      <a:pt x="1358" y="606"/>
                    </a:lnTo>
                    <a:lnTo>
                      <a:pt x="1358" y="616"/>
                    </a:lnTo>
                    <a:lnTo>
                      <a:pt x="1358" y="624"/>
                    </a:lnTo>
                    <a:lnTo>
                      <a:pt x="1358" y="628"/>
                    </a:lnTo>
                    <a:lnTo>
                      <a:pt x="1358" y="632"/>
                    </a:lnTo>
                    <a:lnTo>
                      <a:pt x="1354" y="632"/>
                    </a:lnTo>
                    <a:lnTo>
                      <a:pt x="1354" y="634"/>
                    </a:lnTo>
                    <a:lnTo>
                      <a:pt x="1354" y="638"/>
                    </a:lnTo>
                    <a:lnTo>
                      <a:pt x="1354" y="642"/>
                    </a:lnTo>
                    <a:lnTo>
                      <a:pt x="1350" y="642"/>
                    </a:lnTo>
                    <a:lnTo>
                      <a:pt x="1350" y="646"/>
                    </a:lnTo>
                    <a:lnTo>
                      <a:pt x="1346" y="646"/>
                    </a:lnTo>
                    <a:lnTo>
                      <a:pt x="1346" y="648"/>
                    </a:lnTo>
                    <a:lnTo>
                      <a:pt x="1342" y="652"/>
                    </a:lnTo>
                    <a:lnTo>
                      <a:pt x="1346" y="652"/>
                    </a:lnTo>
                    <a:lnTo>
                      <a:pt x="1346" y="656"/>
                    </a:lnTo>
                    <a:lnTo>
                      <a:pt x="1350" y="660"/>
                    </a:lnTo>
                    <a:lnTo>
                      <a:pt x="1354" y="660"/>
                    </a:lnTo>
                    <a:lnTo>
                      <a:pt x="1358" y="656"/>
                    </a:lnTo>
                    <a:lnTo>
                      <a:pt x="1360" y="652"/>
                    </a:lnTo>
                    <a:lnTo>
                      <a:pt x="1364" y="652"/>
                    </a:lnTo>
                    <a:lnTo>
                      <a:pt x="1368" y="648"/>
                    </a:lnTo>
                    <a:lnTo>
                      <a:pt x="1372" y="648"/>
                    </a:lnTo>
                    <a:lnTo>
                      <a:pt x="1376" y="648"/>
                    </a:lnTo>
                    <a:lnTo>
                      <a:pt x="1380" y="646"/>
                    </a:lnTo>
                    <a:lnTo>
                      <a:pt x="1386" y="646"/>
                    </a:lnTo>
                    <a:lnTo>
                      <a:pt x="1390" y="642"/>
                    </a:lnTo>
                    <a:lnTo>
                      <a:pt x="1394" y="642"/>
                    </a:lnTo>
                    <a:lnTo>
                      <a:pt x="1398" y="638"/>
                    </a:lnTo>
                    <a:lnTo>
                      <a:pt x="1402" y="638"/>
                    </a:lnTo>
                    <a:lnTo>
                      <a:pt x="1402" y="634"/>
                    </a:lnTo>
                    <a:lnTo>
                      <a:pt x="1406" y="634"/>
                    </a:lnTo>
                    <a:lnTo>
                      <a:pt x="1402" y="634"/>
                    </a:lnTo>
                    <a:lnTo>
                      <a:pt x="1402" y="632"/>
                    </a:lnTo>
                    <a:lnTo>
                      <a:pt x="1402" y="628"/>
                    </a:lnTo>
                    <a:lnTo>
                      <a:pt x="1402" y="624"/>
                    </a:lnTo>
                    <a:lnTo>
                      <a:pt x="1406" y="620"/>
                    </a:lnTo>
                    <a:lnTo>
                      <a:pt x="1414" y="620"/>
                    </a:lnTo>
                    <a:lnTo>
                      <a:pt x="1416" y="620"/>
                    </a:lnTo>
                    <a:lnTo>
                      <a:pt x="1420" y="620"/>
                    </a:lnTo>
                    <a:lnTo>
                      <a:pt x="1424" y="620"/>
                    </a:lnTo>
                    <a:lnTo>
                      <a:pt x="1428" y="620"/>
                    </a:lnTo>
                    <a:lnTo>
                      <a:pt x="1432" y="620"/>
                    </a:lnTo>
                    <a:lnTo>
                      <a:pt x="1436" y="620"/>
                    </a:lnTo>
                    <a:lnTo>
                      <a:pt x="1436" y="616"/>
                    </a:lnTo>
                    <a:lnTo>
                      <a:pt x="1440" y="616"/>
                    </a:lnTo>
                    <a:lnTo>
                      <a:pt x="1440" y="612"/>
                    </a:lnTo>
                    <a:lnTo>
                      <a:pt x="1442" y="608"/>
                    </a:lnTo>
                    <a:lnTo>
                      <a:pt x="1446" y="608"/>
                    </a:lnTo>
                    <a:lnTo>
                      <a:pt x="1446" y="606"/>
                    </a:lnTo>
                    <a:lnTo>
                      <a:pt x="1450" y="606"/>
                    </a:lnTo>
                    <a:lnTo>
                      <a:pt x="1450" y="602"/>
                    </a:lnTo>
                    <a:lnTo>
                      <a:pt x="1454" y="598"/>
                    </a:lnTo>
                    <a:lnTo>
                      <a:pt x="1458" y="598"/>
                    </a:lnTo>
                    <a:lnTo>
                      <a:pt x="1458" y="594"/>
                    </a:lnTo>
                    <a:lnTo>
                      <a:pt x="1462" y="594"/>
                    </a:lnTo>
                    <a:lnTo>
                      <a:pt x="1466" y="594"/>
                    </a:lnTo>
                    <a:lnTo>
                      <a:pt x="1470" y="594"/>
                    </a:lnTo>
                    <a:lnTo>
                      <a:pt x="1476" y="594"/>
                    </a:lnTo>
                    <a:lnTo>
                      <a:pt x="1480" y="594"/>
                    </a:lnTo>
                    <a:lnTo>
                      <a:pt x="1484" y="594"/>
                    </a:lnTo>
                    <a:lnTo>
                      <a:pt x="1488" y="594"/>
                    </a:lnTo>
                    <a:lnTo>
                      <a:pt x="1492" y="594"/>
                    </a:lnTo>
                    <a:lnTo>
                      <a:pt x="1496" y="594"/>
                    </a:lnTo>
                    <a:lnTo>
                      <a:pt x="1498" y="594"/>
                    </a:lnTo>
                    <a:lnTo>
                      <a:pt x="1502" y="594"/>
                    </a:lnTo>
                    <a:lnTo>
                      <a:pt x="1506" y="594"/>
                    </a:lnTo>
                    <a:lnTo>
                      <a:pt x="1510" y="594"/>
                    </a:lnTo>
                    <a:lnTo>
                      <a:pt x="1510" y="590"/>
                    </a:lnTo>
                    <a:lnTo>
                      <a:pt x="1510" y="586"/>
                    </a:lnTo>
                    <a:lnTo>
                      <a:pt x="1514" y="586"/>
                    </a:lnTo>
                    <a:lnTo>
                      <a:pt x="1514" y="590"/>
                    </a:lnTo>
                    <a:lnTo>
                      <a:pt x="1514" y="586"/>
                    </a:lnTo>
                    <a:lnTo>
                      <a:pt x="1518" y="590"/>
                    </a:lnTo>
                    <a:lnTo>
                      <a:pt x="1522" y="586"/>
                    </a:lnTo>
                    <a:lnTo>
                      <a:pt x="1522" y="582"/>
                    </a:lnTo>
                    <a:lnTo>
                      <a:pt x="1522" y="578"/>
                    </a:lnTo>
                    <a:lnTo>
                      <a:pt x="1526" y="578"/>
                    </a:lnTo>
                    <a:lnTo>
                      <a:pt x="1526" y="576"/>
                    </a:lnTo>
                    <a:lnTo>
                      <a:pt x="1526" y="572"/>
                    </a:lnTo>
                    <a:lnTo>
                      <a:pt x="1526" y="568"/>
                    </a:lnTo>
                    <a:lnTo>
                      <a:pt x="1528" y="568"/>
                    </a:lnTo>
                    <a:lnTo>
                      <a:pt x="1528" y="564"/>
                    </a:lnTo>
                    <a:lnTo>
                      <a:pt x="1528" y="560"/>
                    </a:lnTo>
                    <a:lnTo>
                      <a:pt x="1532" y="556"/>
                    </a:lnTo>
                    <a:lnTo>
                      <a:pt x="1532" y="552"/>
                    </a:lnTo>
                    <a:lnTo>
                      <a:pt x="1536" y="552"/>
                    </a:lnTo>
                    <a:lnTo>
                      <a:pt x="1540" y="550"/>
                    </a:lnTo>
                    <a:lnTo>
                      <a:pt x="1540" y="546"/>
                    </a:lnTo>
                    <a:lnTo>
                      <a:pt x="1544" y="546"/>
                    </a:lnTo>
                    <a:lnTo>
                      <a:pt x="1544" y="550"/>
                    </a:lnTo>
                    <a:lnTo>
                      <a:pt x="1548" y="550"/>
                    </a:lnTo>
                    <a:lnTo>
                      <a:pt x="1552" y="550"/>
                    </a:lnTo>
                    <a:lnTo>
                      <a:pt x="1556" y="546"/>
                    </a:lnTo>
                    <a:lnTo>
                      <a:pt x="1558" y="550"/>
                    </a:lnTo>
                    <a:lnTo>
                      <a:pt x="1558" y="552"/>
                    </a:lnTo>
                    <a:lnTo>
                      <a:pt x="1562" y="552"/>
                    </a:lnTo>
                    <a:lnTo>
                      <a:pt x="1562" y="556"/>
                    </a:lnTo>
                    <a:lnTo>
                      <a:pt x="1562" y="568"/>
                    </a:lnTo>
                    <a:lnTo>
                      <a:pt x="1562" y="576"/>
                    </a:lnTo>
                    <a:lnTo>
                      <a:pt x="1562" y="578"/>
                    </a:lnTo>
                    <a:lnTo>
                      <a:pt x="1562" y="582"/>
                    </a:lnTo>
                    <a:lnTo>
                      <a:pt x="1566" y="582"/>
                    </a:lnTo>
                    <a:lnTo>
                      <a:pt x="1566" y="586"/>
                    </a:lnTo>
                    <a:lnTo>
                      <a:pt x="1566" y="590"/>
                    </a:lnTo>
                    <a:lnTo>
                      <a:pt x="1570" y="590"/>
                    </a:lnTo>
                    <a:lnTo>
                      <a:pt x="1570" y="594"/>
                    </a:lnTo>
                    <a:lnTo>
                      <a:pt x="1574" y="594"/>
                    </a:lnTo>
                    <a:lnTo>
                      <a:pt x="1570" y="594"/>
                    </a:lnTo>
                    <a:lnTo>
                      <a:pt x="1570" y="598"/>
                    </a:lnTo>
                    <a:lnTo>
                      <a:pt x="1574" y="598"/>
                    </a:lnTo>
                    <a:lnTo>
                      <a:pt x="1570" y="602"/>
                    </a:lnTo>
                    <a:lnTo>
                      <a:pt x="1566" y="602"/>
                    </a:lnTo>
                    <a:lnTo>
                      <a:pt x="1562" y="606"/>
                    </a:lnTo>
                    <a:lnTo>
                      <a:pt x="1562" y="602"/>
                    </a:lnTo>
                    <a:lnTo>
                      <a:pt x="1558" y="606"/>
                    </a:lnTo>
                    <a:lnTo>
                      <a:pt x="1558" y="608"/>
                    </a:lnTo>
                    <a:lnTo>
                      <a:pt x="1558" y="606"/>
                    </a:lnTo>
                    <a:lnTo>
                      <a:pt x="1556" y="606"/>
                    </a:lnTo>
                    <a:lnTo>
                      <a:pt x="1552" y="606"/>
                    </a:lnTo>
                    <a:lnTo>
                      <a:pt x="1552" y="608"/>
                    </a:lnTo>
                    <a:lnTo>
                      <a:pt x="1548" y="608"/>
                    </a:lnTo>
                    <a:lnTo>
                      <a:pt x="1548" y="606"/>
                    </a:lnTo>
                    <a:lnTo>
                      <a:pt x="1548" y="602"/>
                    </a:lnTo>
                    <a:lnTo>
                      <a:pt x="1548" y="606"/>
                    </a:lnTo>
                    <a:lnTo>
                      <a:pt x="1544" y="606"/>
                    </a:lnTo>
                    <a:lnTo>
                      <a:pt x="1544" y="608"/>
                    </a:lnTo>
                    <a:lnTo>
                      <a:pt x="1544" y="612"/>
                    </a:lnTo>
                    <a:lnTo>
                      <a:pt x="1540" y="616"/>
                    </a:lnTo>
                    <a:lnTo>
                      <a:pt x="1540" y="612"/>
                    </a:lnTo>
                    <a:lnTo>
                      <a:pt x="1536" y="616"/>
                    </a:lnTo>
                    <a:lnTo>
                      <a:pt x="1536" y="612"/>
                    </a:lnTo>
                    <a:lnTo>
                      <a:pt x="1536" y="616"/>
                    </a:lnTo>
                    <a:lnTo>
                      <a:pt x="1536" y="612"/>
                    </a:lnTo>
                    <a:lnTo>
                      <a:pt x="1536" y="616"/>
                    </a:lnTo>
                    <a:lnTo>
                      <a:pt x="1532" y="616"/>
                    </a:lnTo>
                    <a:lnTo>
                      <a:pt x="1536" y="616"/>
                    </a:lnTo>
                    <a:lnTo>
                      <a:pt x="1532" y="620"/>
                    </a:lnTo>
                    <a:lnTo>
                      <a:pt x="1532" y="616"/>
                    </a:lnTo>
                    <a:lnTo>
                      <a:pt x="1532" y="612"/>
                    </a:lnTo>
                    <a:lnTo>
                      <a:pt x="1532" y="616"/>
                    </a:lnTo>
                    <a:lnTo>
                      <a:pt x="1532" y="620"/>
                    </a:lnTo>
                    <a:lnTo>
                      <a:pt x="1532" y="616"/>
                    </a:lnTo>
                    <a:lnTo>
                      <a:pt x="1528" y="616"/>
                    </a:lnTo>
                    <a:lnTo>
                      <a:pt x="1528" y="620"/>
                    </a:lnTo>
                    <a:lnTo>
                      <a:pt x="1526" y="620"/>
                    </a:lnTo>
                    <a:lnTo>
                      <a:pt x="1528" y="620"/>
                    </a:lnTo>
                    <a:lnTo>
                      <a:pt x="1528" y="624"/>
                    </a:lnTo>
                    <a:lnTo>
                      <a:pt x="1526" y="624"/>
                    </a:lnTo>
                    <a:lnTo>
                      <a:pt x="1526" y="628"/>
                    </a:lnTo>
                    <a:lnTo>
                      <a:pt x="1522" y="628"/>
                    </a:lnTo>
                    <a:lnTo>
                      <a:pt x="1522" y="632"/>
                    </a:lnTo>
                    <a:lnTo>
                      <a:pt x="1522" y="634"/>
                    </a:lnTo>
                    <a:lnTo>
                      <a:pt x="1518" y="634"/>
                    </a:lnTo>
                    <a:lnTo>
                      <a:pt x="1518" y="638"/>
                    </a:lnTo>
                    <a:lnTo>
                      <a:pt x="1522" y="642"/>
                    </a:lnTo>
                    <a:lnTo>
                      <a:pt x="1522" y="638"/>
                    </a:lnTo>
                    <a:lnTo>
                      <a:pt x="1522" y="642"/>
                    </a:lnTo>
                    <a:lnTo>
                      <a:pt x="1518" y="642"/>
                    </a:lnTo>
                    <a:lnTo>
                      <a:pt x="1514" y="646"/>
                    </a:lnTo>
                    <a:lnTo>
                      <a:pt x="1518" y="648"/>
                    </a:lnTo>
                    <a:lnTo>
                      <a:pt x="1522" y="648"/>
                    </a:lnTo>
                    <a:lnTo>
                      <a:pt x="1522" y="652"/>
                    </a:lnTo>
                    <a:lnTo>
                      <a:pt x="1522" y="656"/>
                    </a:lnTo>
                    <a:lnTo>
                      <a:pt x="1526" y="656"/>
                    </a:lnTo>
                    <a:lnTo>
                      <a:pt x="1526" y="660"/>
                    </a:lnTo>
                    <a:lnTo>
                      <a:pt x="1528" y="656"/>
                    </a:lnTo>
                    <a:lnTo>
                      <a:pt x="1528" y="652"/>
                    </a:lnTo>
                    <a:lnTo>
                      <a:pt x="1526" y="652"/>
                    </a:lnTo>
                    <a:lnTo>
                      <a:pt x="1528" y="652"/>
                    </a:lnTo>
                    <a:lnTo>
                      <a:pt x="1532" y="652"/>
                    </a:lnTo>
                    <a:lnTo>
                      <a:pt x="1532" y="656"/>
                    </a:lnTo>
                    <a:lnTo>
                      <a:pt x="1532" y="660"/>
                    </a:lnTo>
                    <a:lnTo>
                      <a:pt x="1528" y="660"/>
                    </a:lnTo>
                    <a:lnTo>
                      <a:pt x="1526" y="660"/>
                    </a:lnTo>
                    <a:lnTo>
                      <a:pt x="1522" y="660"/>
                    </a:lnTo>
                    <a:lnTo>
                      <a:pt x="1522" y="656"/>
                    </a:lnTo>
                    <a:lnTo>
                      <a:pt x="1518" y="660"/>
                    </a:lnTo>
                    <a:lnTo>
                      <a:pt x="1514" y="664"/>
                    </a:lnTo>
                    <a:lnTo>
                      <a:pt x="1514" y="660"/>
                    </a:lnTo>
                    <a:lnTo>
                      <a:pt x="1514" y="656"/>
                    </a:lnTo>
                    <a:lnTo>
                      <a:pt x="1514" y="660"/>
                    </a:lnTo>
                    <a:lnTo>
                      <a:pt x="1510" y="660"/>
                    </a:lnTo>
                    <a:lnTo>
                      <a:pt x="1510" y="656"/>
                    </a:lnTo>
                    <a:lnTo>
                      <a:pt x="1510" y="660"/>
                    </a:lnTo>
                    <a:lnTo>
                      <a:pt x="1510" y="664"/>
                    </a:lnTo>
                    <a:lnTo>
                      <a:pt x="1506" y="664"/>
                    </a:lnTo>
                    <a:lnTo>
                      <a:pt x="1506" y="668"/>
                    </a:lnTo>
                    <a:lnTo>
                      <a:pt x="1502" y="668"/>
                    </a:lnTo>
                    <a:lnTo>
                      <a:pt x="1502" y="664"/>
                    </a:lnTo>
                    <a:lnTo>
                      <a:pt x="1498" y="668"/>
                    </a:lnTo>
                    <a:lnTo>
                      <a:pt x="1496" y="668"/>
                    </a:lnTo>
                    <a:lnTo>
                      <a:pt x="1492" y="668"/>
                    </a:lnTo>
                    <a:lnTo>
                      <a:pt x="1488" y="668"/>
                    </a:lnTo>
                    <a:lnTo>
                      <a:pt x="1484" y="668"/>
                    </a:lnTo>
                    <a:lnTo>
                      <a:pt x="1484" y="672"/>
                    </a:lnTo>
                    <a:lnTo>
                      <a:pt x="1480" y="672"/>
                    </a:lnTo>
                    <a:lnTo>
                      <a:pt x="1476" y="672"/>
                    </a:lnTo>
                    <a:lnTo>
                      <a:pt x="1476" y="676"/>
                    </a:lnTo>
                    <a:lnTo>
                      <a:pt x="1472" y="676"/>
                    </a:lnTo>
                    <a:lnTo>
                      <a:pt x="1476" y="676"/>
                    </a:lnTo>
                    <a:lnTo>
                      <a:pt x="1476" y="672"/>
                    </a:lnTo>
                    <a:lnTo>
                      <a:pt x="1476" y="668"/>
                    </a:lnTo>
                    <a:lnTo>
                      <a:pt x="1472" y="668"/>
                    </a:lnTo>
                    <a:lnTo>
                      <a:pt x="1476" y="668"/>
                    </a:lnTo>
                    <a:lnTo>
                      <a:pt x="1476" y="672"/>
                    </a:lnTo>
                    <a:lnTo>
                      <a:pt x="1472" y="676"/>
                    </a:lnTo>
                    <a:lnTo>
                      <a:pt x="1472" y="678"/>
                    </a:lnTo>
                    <a:lnTo>
                      <a:pt x="1470" y="678"/>
                    </a:lnTo>
                    <a:lnTo>
                      <a:pt x="1470" y="682"/>
                    </a:lnTo>
                    <a:lnTo>
                      <a:pt x="1472" y="682"/>
                    </a:lnTo>
                    <a:lnTo>
                      <a:pt x="1472" y="686"/>
                    </a:lnTo>
                    <a:lnTo>
                      <a:pt x="1472" y="690"/>
                    </a:lnTo>
                    <a:lnTo>
                      <a:pt x="1472" y="698"/>
                    </a:lnTo>
                    <a:lnTo>
                      <a:pt x="1472" y="694"/>
                    </a:lnTo>
                    <a:lnTo>
                      <a:pt x="1472" y="690"/>
                    </a:lnTo>
                    <a:lnTo>
                      <a:pt x="1472" y="694"/>
                    </a:lnTo>
                    <a:lnTo>
                      <a:pt x="1472" y="698"/>
                    </a:lnTo>
                    <a:lnTo>
                      <a:pt x="1470" y="698"/>
                    </a:lnTo>
                    <a:lnTo>
                      <a:pt x="1470" y="702"/>
                    </a:lnTo>
                    <a:lnTo>
                      <a:pt x="1466" y="702"/>
                    </a:lnTo>
                    <a:lnTo>
                      <a:pt x="1466" y="706"/>
                    </a:lnTo>
                    <a:lnTo>
                      <a:pt x="1470" y="706"/>
                    </a:lnTo>
                    <a:lnTo>
                      <a:pt x="1466" y="706"/>
                    </a:lnTo>
                    <a:lnTo>
                      <a:pt x="1466" y="708"/>
                    </a:lnTo>
                    <a:lnTo>
                      <a:pt x="1462" y="708"/>
                    </a:lnTo>
                    <a:lnTo>
                      <a:pt x="1462" y="712"/>
                    </a:lnTo>
                    <a:lnTo>
                      <a:pt x="1462" y="708"/>
                    </a:lnTo>
                    <a:lnTo>
                      <a:pt x="1458" y="708"/>
                    </a:lnTo>
                    <a:lnTo>
                      <a:pt x="1458" y="706"/>
                    </a:lnTo>
                    <a:lnTo>
                      <a:pt x="1454" y="706"/>
                    </a:lnTo>
                    <a:lnTo>
                      <a:pt x="1450" y="702"/>
                    </a:lnTo>
                    <a:lnTo>
                      <a:pt x="1450" y="698"/>
                    </a:lnTo>
                    <a:lnTo>
                      <a:pt x="1454" y="698"/>
                    </a:lnTo>
                    <a:lnTo>
                      <a:pt x="1454" y="694"/>
                    </a:lnTo>
                    <a:lnTo>
                      <a:pt x="1458" y="694"/>
                    </a:lnTo>
                    <a:lnTo>
                      <a:pt x="1458" y="690"/>
                    </a:lnTo>
                    <a:lnTo>
                      <a:pt x="1458" y="694"/>
                    </a:lnTo>
                    <a:lnTo>
                      <a:pt x="1454" y="694"/>
                    </a:lnTo>
                    <a:lnTo>
                      <a:pt x="1454" y="698"/>
                    </a:lnTo>
                    <a:lnTo>
                      <a:pt x="1450" y="698"/>
                    </a:lnTo>
                    <a:lnTo>
                      <a:pt x="1450" y="702"/>
                    </a:lnTo>
                    <a:lnTo>
                      <a:pt x="1454" y="706"/>
                    </a:lnTo>
                    <a:lnTo>
                      <a:pt x="1454" y="708"/>
                    </a:lnTo>
                    <a:lnTo>
                      <a:pt x="1454" y="712"/>
                    </a:lnTo>
                    <a:lnTo>
                      <a:pt x="1458" y="716"/>
                    </a:lnTo>
                    <a:lnTo>
                      <a:pt x="1458" y="720"/>
                    </a:lnTo>
                    <a:lnTo>
                      <a:pt x="1458" y="724"/>
                    </a:lnTo>
                    <a:lnTo>
                      <a:pt x="1458" y="720"/>
                    </a:lnTo>
                    <a:lnTo>
                      <a:pt x="1458" y="724"/>
                    </a:lnTo>
                    <a:lnTo>
                      <a:pt x="1458" y="728"/>
                    </a:lnTo>
                    <a:lnTo>
                      <a:pt x="1454" y="728"/>
                    </a:lnTo>
                    <a:lnTo>
                      <a:pt x="1454" y="732"/>
                    </a:lnTo>
                    <a:lnTo>
                      <a:pt x="1454" y="734"/>
                    </a:lnTo>
                    <a:lnTo>
                      <a:pt x="1450" y="734"/>
                    </a:lnTo>
                    <a:lnTo>
                      <a:pt x="1450" y="738"/>
                    </a:lnTo>
                    <a:lnTo>
                      <a:pt x="1446" y="742"/>
                    </a:lnTo>
                    <a:lnTo>
                      <a:pt x="1446" y="746"/>
                    </a:lnTo>
                    <a:lnTo>
                      <a:pt x="1446" y="742"/>
                    </a:lnTo>
                    <a:lnTo>
                      <a:pt x="1446" y="738"/>
                    </a:lnTo>
                    <a:lnTo>
                      <a:pt x="1446" y="734"/>
                    </a:lnTo>
                    <a:lnTo>
                      <a:pt x="1450" y="734"/>
                    </a:lnTo>
                    <a:lnTo>
                      <a:pt x="1450" y="732"/>
                    </a:lnTo>
                    <a:lnTo>
                      <a:pt x="1446" y="732"/>
                    </a:lnTo>
                    <a:lnTo>
                      <a:pt x="1446" y="728"/>
                    </a:lnTo>
                    <a:lnTo>
                      <a:pt x="1446" y="724"/>
                    </a:lnTo>
                    <a:lnTo>
                      <a:pt x="1446" y="728"/>
                    </a:lnTo>
                    <a:lnTo>
                      <a:pt x="1442" y="728"/>
                    </a:lnTo>
                    <a:lnTo>
                      <a:pt x="1442" y="724"/>
                    </a:lnTo>
                    <a:lnTo>
                      <a:pt x="1440" y="720"/>
                    </a:lnTo>
                    <a:lnTo>
                      <a:pt x="1442" y="720"/>
                    </a:lnTo>
                    <a:lnTo>
                      <a:pt x="1446" y="720"/>
                    </a:lnTo>
                    <a:lnTo>
                      <a:pt x="1446" y="716"/>
                    </a:lnTo>
                    <a:lnTo>
                      <a:pt x="1446" y="720"/>
                    </a:lnTo>
                    <a:lnTo>
                      <a:pt x="1442" y="720"/>
                    </a:lnTo>
                    <a:lnTo>
                      <a:pt x="1442" y="716"/>
                    </a:lnTo>
                    <a:lnTo>
                      <a:pt x="1440" y="716"/>
                    </a:lnTo>
                    <a:lnTo>
                      <a:pt x="1442" y="712"/>
                    </a:lnTo>
                    <a:lnTo>
                      <a:pt x="1442" y="716"/>
                    </a:lnTo>
                    <a:lnTo>
                      <a:pt x="1442" y="712"/>
                    </a:lnTo>
                    <a:lnTo>
                      <a:pt x="1440" y="712"/>
                    </a:lnTo>
                    <a:lnTo>
                      <a:pt x="1440" y="708"/>
                    </a:lnTo>
                    <a:lnTo>
                      <a:pt x="1442" y="712"/>
                    </a:lnTo>
                    <a:lnTo>
                      <a:pt x="1442" y="708"/>
                    </a:lnTo>
                    <a:lnTo>
                      <a:pt x="1442" y="706"/>
                    </a:lnTo>
                    <a:lnTo>
                      <a:pt x="1446" y="706"/>
                    </a:lnTo>
                    <a:lnTo>
                      <a:pt x="1446" y="702"/>
                    </a:lnTo>
                    <a:lnTo>
                      <a:pt x="1446" y="698"/>
                    </a:lnTo>
                    <a:lnTo>
                      <a:pt x="1442" y="702"/>
                    </a:lnTo>
                    <a:lnTo>
                      <a:pt x="1442" y="706"/>
                    </a:lnTo>
                    <a:lnTo>
                      <a:pt x="1442" y="702"/>
                    </a:lnTo>
                    <a:lnTo>
                      <a:pt x="1440" y="706"/>
                    </a:lnTo>
                    <a:lnTo>
                      <a:pt x="1440" y="706"/>
                    </a:lnTo>
                    <a:lnTo>
                      <a:pt x="1440" y="706"/>
                    </a:lnTo>
                    <a:close/>
                    <a:moveTo>
                      <a:pt x="780" y="520"/>
                    </a:moveTo>
                    <a:lnTo>
                      <a:pt x="780" y="522"/>
                    </a:lnTo>
                    <a:lnTo>
                      <a:pt x="780" y="520"/>
                    </a:lnTo>
                    <a:lnTo>
                      <a:pt x="780" y="520"/>
                    </a:lnTo>
                    <a:lnTo>
                      <a:pt x="780" y="520"/>
                    </a:lnTo>
                    <a:close/>
                    <a:moveTo>
                      <a:pt x="824" y="806"/>
                    </a:moveTo>
                    <a:lnTo>
                      <a:pt x="828" y="806"/>
                    </a:lnTo>
                    <a:lnTo>
                      <a:pt x="824" y="806"/>
                    </a:lnTo>
                    <a:lnTo>
                      <a:pt x="824" y="806"/>
                    </a:lnTo>
                    <a:lnTo>
                      <a:pt x="824" y="806"/>
                    </a:lnTo>
                    <a:close/>
                    <a:moveTo>
                      <a:pt x="192" y="120"/>
                    </a:moveTo>
                    <a:lnTo>
                      <a:pt x="188" y="120"/>
                    </a:lnTo>
                    <a:lnTo>
                      <a:pt x="180" y="124"/>
                    </a:lnTo>
                    <a:lnTo>
                      <a:pt x="184" y="120"/>
                    </a:lnTo>
                    <a:lnTo>
                      <a:pt x="188" y="120"/>
                    </a:lnTo>
                    <a:lnTo>
                      <a:pt x="192" y="120"/>
                    </a:lnTo>
                    <a:lnTo>
                      <a:pt x="192" y="120"/>
                    </a:lnTo>
                    <a:lnTo>
                      <a:pt x="192" y="120"/>
                    </a:lnTo>
                    <a:close/>
                    <a:moveTo>
                      <a:pt x="168" y="128"/>
                    </a:moveTo>
                    <a:lnTo>
                      <a:pt x="166" y="132"/>
                    </a:lnTo>
                    <a:lnTo>
                      <a:pt x="166" y="128"/>
                    </a:lnTo>
                    <a:lnTo>
                      <a:pt x="168" y="128"/>
                    </a:lnTo>
                    <a:lnTo>
                      <a:pt x="168" y="128"/>
                    </a:lnTo>
                    <a:lnTo>
                      <a:pt x="168" y="128"/>
                    </a:lnTo>
                    <a:close/>
                    <a:moveTo>
                      <a:pt x="224" y="192"/>
                    </a:moveTo>
                    <a:lnTo>
                      <a:pt x="222" y="192"/>
                    </a:lnTo>
                    <a:lnTo>
                      <a:pt x="224" y="192"/>
                    </a:lnTo>
                    <a:lnTo>
                      <a:pt x="224" y="192"/>
                    </a:lnTo>
                    <a:lnTo>
                      <a:pt x="224" y="192"/>
                    </a:lnTo>
                    <a:close/>
                    <a:moveTo>
                      <a:pt x="426" y="258"/>
                    </a:moveTo>
                    <a:lnTo>
                      <a:pt x="426" y="262"/>
                    </a:lnTo>
                    <a:lnTo>
                      <a:pt x="426" y="258"/>
                    </a:lnTo>
                    <a:lnTo>
                      <a:pt x="422" y="258"/>
                    </a:lnTo>
                    <a:lnTo>
                      <a:pt x="426" y="258"/>
                    </a:lnTo>
                    <a:lnTo>
                      <a:pt x="426" y="258"/>
                    </a:lnTo>
                    <a:lnTo>
                      <a:pt x="426" y="258"/>
                    </a:lnTo>
                    <a:close/>
                    <a:moveTo>
                      <a:pt x="82" y="268"/>
                    </a:moveTo>
                    <a:lnTo>
                      <a:pt x="82" y="266"/>
                    </a:lnTo>
                    <a:lnTo>
                      <a:pt x="80" y="266"/>
                    </a:lnTo>
                    <a:lnTo>
                      <a:pt x="76" y="266"/>
                    </a:lnTo>
                    <a:lnTo>
                      <a:pt x="72" y="262"/>
                    </a:lnTo>
                    <a:lnTo>
                      <a:pt x="76" y="262"/>
                    </a:lnTo>
                    <a:lnTo>
                      <a:pt x="76" y="266"/>
                    </a:lnTo>
                    <a:lnTo>
                      <a:pt x="80" y="266"/>
                    </a:lnTo>
                    <a:lnTo>
                      <a:pt x="82" y="266"/>
                    </a:lnTo>
                    <a:lnTo>
                      <a:pt x="82" y="268"/>
                    </a:lnTo>
                    <a:lnTo>
                      <a:pt x="82" y="268"/>
                    </a:lnTo>
                    <a:lnTo>
                      <a:pt x="82" y="268"/>
                    </a:lnTo>
                    <a:close/>
                    <a:moveTo>
                      <a:pt x="466" y="266"/>
                    </a:moveTo>
                    <a:lnTo>
                      <a:pt x="466" y="268"/>
                    </a:lnTo>
                    <a:lnTo>
                      <a:pt x="466" y="266"/>
                    </a:lnTo>
                    <a:lnTo>
                      <a:pt x="466" y="266"/>
                    </a:lnTo>
                    <a:lnTo>
                      <a:pt x="466" y="266"/>
                    </a:lnTo>
                    <a:close/>
                    <a:moveTo>
                      <a:pt x="426" y="266"/>
                    </a:moveTo>
                    <a:lnTo>
                      <a:pt x="426" y="268"/>
                    </a:lnTo>
                    <a:lnTo>
                      <a:pt x="426" y="266"/>
                    </a:lnTo>
                    <a:lnTo>
                      <a:pt x="426" y="266"/>
                    </a:lnTo>
                    <a:lnTo>
                      <a:pt x="426" y="266"/>
                    </a:lnTo>
                    <a:close/>
                    <a:moveTo>
                      <a:pt x="426" y="268"/>
                    </a:moveTo>
                    <a:lnTo>
                      <a:pt x="426" y="272"/>
                    </a:lnTo>
                    <a:lnTo>
                      <a:pt x="422" y="272"/>
                    </a:lnTo>
                    <a:lnTo>
                      <a:pt x="426" y="272"/>
                    </a:lnTo>
                    <a:lnTo>
                      <a:pt x="426" y="268"/>
                    </a:lnTo>
                    <a:lnTo>
                      <a:pt x="426" y="268"/>
                    </a:lnTo>
                    <a:lnTo>
                      <a:pt x="426" y="268"/>
                    </a:lnTo>
                    <a:close/>
                    <a:moveTo>
                      <a:pt x="482" y="276"/>
                    </a:moveTo>
                    <a:lnTo>
                      <a:pt x="478" y="276"/>
                    </a:lnTo>
                    <a:lnTo>
                      <a:pt x="474" y="276"/>
                    </a:lnTo>
                    <a:lnTo>
                      <a:pt x="474" y="280"/>
                    </a:lnTo>
                    <a:lnTo>
                      <a:pt x="474" y="276"/>
                    </a:lnTo>
                    <a:lnTo>
                      <a:pt x="478" y="276"/>
                    </a:lnTo>
                    <a:lnTo>
                      <a:pt x="478" y="272"/>
                    </a:lnTo>
                    <a:lnTo>
                      <a:pt x="482" y="272"/>
                    </a:lnTo>
                    <a:lnTo>
                      <a:pt x="482" y="276"/>
                    </a:lnTo>
                    <a:lnTo>
                      <a:pt x="482" y="276"/>
                    </a:lnTo>
                    <a:lnTo>
                      <a:pt x="482" y="276"/>
                    </a:lnTo>
                    <a:close/>
                    <a:moveTo>
                      <a:pt x="244" y="306"/>
                    </a:moveTo>
                    <a:lnTo>
                      <a:pt x="244" y="302"/>
                    </a:lnTo>
                    <a:lnTo>
                      <a:pt x="248" y="302"/>
                    </a:lnTo>
                    <a:lnTo>
                      <a:pt x="244" y="306"/>
                    </a:lnTo>
                    <a:lnTo>
                      <a:pt x="244" y="306"/>
                    </a:lnTo>
                    <a:lnTo>
                      <a:pt x="244" y="306"/>
                    </a:lnTo>
                    <a:close/>
                    <a:moveTo>
                      <a:pt x="620" y="314"/>
                    </a:moveTo>
                    <a:lnTo>
                      <a:pt x="616" y="314"/>
                    </a:lnTo>
                    <a:lnTo>
                      <a:pt x="616" y="310"/>
                    </a:lnTo>
                    <a:lnTo>
                      <a:pt x="620" y="314"/>
                    </a:lnTo>
                    <a:lnTo>
                      <a:pt x="620" y="314"/>
                    </a:lnTo>
                    <a:lnTo>
                      <a:pt x="620" y="314"/>
                    </a:lnTo>
                    <a:close/>
                    <a:moveTo>
                      <a:pt x="112" y="340"/>
                    </a:moveTo>
                    <a:lnTo>
                      <a:pt x="110" y="340"/>
                    </a:lnTo>
                    <a:lnTo>
                      <a:pt x="110" y="336"/>
                    </a:lnTo>
                    <a:lnTo>
                      <a:pt x="112" y="336"/>
                    </a:lnTo>
                    <a:lnTo>
                      <a:pt x="112" y="340"/>
                    </a:lnTo>
                    <a:lnTo>
                      <a:pt x="112" y="340"/>
                    </a:lnTo>
                    <a:lnTo>
                      <a:pt x="112" y="340"/>
                    </a:lnTo>
                    <a:close/>
                    <a:moveTo>
                      <a:pt x="120" y="350"/>
                    </a:moveTo>
                    <a:lnTo>
                      <a:pt x="124" y="350"/>
                    </a:lnTo>
                    <a:lnTo>
                      <a:pt x="120" y="350"/>
                    </a:lnTo>
                    <a:lnTo>
                      <a:pt x="120" y="350"/>
                    </a:lnTo>
                    <a:lnTo>
                      <a:pt x="120" y="350"/>
                    </a:lnTo>
                    <a:close/>
                    <a:moveTo>
                      <a:pt x="340" y="350"/>
                    </a:moveTo>
                    <a:lnTo>
                      <a:pt x="336" y="350"/>
                    </a:lnTo>
                    <a:lnTo>
                      <a:pt x="340" y="350"/>
                    </a:lnTo>
                    <a:lnTo>
                      <a:pt x="340" y="350"/>
                    </a:lnTo>
                    <a:lnTo>
                      <a:pt x="340" y="350"/>
                    </a:lnTo>
                    <a:close/>
                    <a:moveTo>
                      <a:pt x="344" y="350"/>
                    </a:moveTo>
                    <a:lnTo>
                      <a:pt x="340" y="350"/>
                    </a:lnTo>
                    <a:lnTo>
                      <a:pt x="344" y="350"/>
                    </a:lnTo>
                    <a:lnTo>
                      <a:pt x="344" y="350"/>
                    </a:lnTo>
                    <a:lnTo>
                      <a:pt x="344" y="350"/>
                    </a:lnTo>
                    <a:close/>
                    <a:moveTo>
                      <a:pt x="322" y="366"/>
                    </a:moveTo>
                    <a:lnTo>
                      <a:pt x="322" y="370"/>
                    </a:lnTo>
                    <a:lnTo>
                      <a:pt x="318" y="370"/>
                    </a:lnTo>
                    <a:lnTo>
                      <a:pt x="318" y="366"/>
                    </a:lnTo>
                    <a:lnTo>
                      <a:pt x="322" y="366"/>
                    </a:lnTo>
                    <a:lnTo>
                      <a:pt x="322" y="366"/>
                    </a:lnTo>
                    <a:lnTo>
                      <a:pt x="322" y="366"/>
                    </a:lnTo>
                    <a:close/>
                    <a:moveTo>
                      <a:pt x="634" y="366"/>
                    </a:moveTo>
                    <a:lnTo>
                      <a:pt x="634" y="370"/>
                    </a:lnTo>
                    <a:lnTo>
                      <a:pt x="634" y="366"/>
                    </a:lnTo>
                    <a:lnTo>
                      <a:pt x="634" y="366"/>
                    </a:lnTo>
                    <a:lnTo>
                      <a:pt x="634" y="366"/>
                    </a:lnTo>
                    <a:close/>
                    <a:moveTo>
                      <a:pt x="1472" y="678"/>
                    </a:moveTo>
                    <a:lnTo>
                      <a:pt x="1472" y="682"/>
                    </a:lnTo>
                    <a:lnTo>
                      <a:pt x="1470" y="682"/>
                    </a:lnTo>
                    <a:lnTo>
                      <a:pt x="1470" y="678"/>
                    </a:lnTo>
                    <a:lnTo>
                      <a:pt x="1472" y="678"/>
                    </a:lnTo>
                    <a:lnTo>
                      <a:pt x="1472" y="678"/>
                    </a:lnTo>
                    <a:lnTo>
                      <a:pt x="1472" y="678"/>
                    </a:lnTo>
                    <a:close/>
                    <a:moveTo>
                      <a:pt x="1450" y="784"/>
                    </a:moveTo>
                    <a:lnTo>
                      <a:pt x="1450" y="780"/>
                    </a:lnTo>
                    <a:lnTo>
                      <a:pt x="1454" y="780"/>
                    </a:lnTo>
                    <a:lnTo>
                      <a:pt x="1454" y="776"/>
                    </a:lnTo>
                    <a:lnTo>
                      <a:pt x="1450" y="772"/>
                    </a:lnTo>
                    <a:lnTo>
                      <a:pt x="1454" y="772"/>
                    </a:lnTo>
                    <a:lnTo>
                      <a:pt x="1454" y="776"/>
                    </a:lnTo>
                    <a:lnTo>
                      <a:pt x="1454" y="780"/>
                    </a:lnTo>
                    <a:lnTo>
                      <a:pt x="1450" y="784"/>
                    </a:lnTo>
                    <a:lnTo>
                      <a:pt x="1450" y="784"/>
                    </a:lnTo>
                    <a:lnTo>
                      <a:pt x="1450" y="784"/>
                    </a:lnTo>
                    <a:close/>
                    <a:moveTo>
                      <a:pt x="1380" y="910"/>
                    </a:moveTo>
                    <a:lnTo>
                      <a:pt x="1380" y="906"/>
                    </a:lnTo>
                    <a:lnTo>
                      <a:pt x="1380" y="910"/>
                    </a:lnTo>
                    <a:lnTo>
                      <a:pt x="1380" y="910"/>
                    </a:lnTo>
                    <a:lnTo>
                      <a:pt x="1380" y="910"/>
                    </a:lnTo>
                    <a:close/>
                    <a:moveTo>
                      <a:pt x="1384" y="918"/>
                    </a:moveTo>
                    <a:lnTo>
                      <a:pt x="1384" y="922"/>
                    </a:lnTo>
                    <a:lnTo>
                      <a:pt x="1384" y="926"/>
                    </a:lnTo>
                    <a:lnTo>
                      <a:pt x="1386" y="930"/>
                    </a:lnTo>
                    <a:lnTo>
                      <a:pt x="1386" y="932"/>
                    </a:lnTo>
                    <a:lnTo>
                      <a:pt x="1386" y="930"/>
                    </a:lnTo>
                    <a:lnTo>
                      <a:pt x="1384" y="926"/>
                    </a:lnTo>
                    <a:lnTo>
                      <a:pt x="1384" y="922"/>
                    </a:lnTo>
                    <a:lnTo>
                      <a:pt x="1384" y="918"/>
                    </a:lnTo>
                    <a:lnTo>
                      <a:pt x="1384" y="918"/>
                    </a:lnTo>
                    <a:lnTo>
                      <a:pt x="1384" y="918"/>
                    </a:lnTo>
                    <a:close/>
                    <a:moveTo>
                      <a:pt x="1144" y="926"/>
                    </a:moveTo>
                    <a:lnTo>
                      <a:pt x="1144" y="930"/>
                    </a:lnTo>
                    <a:lnTo>
                      <a:pt x="1142" y="930"/>
                    </a:lnTo>
                    <a:lnTo>
                      <a:pt x="1144" y="926"/>
                    </a:lnTo>
                    <a:lnTo>
                      <a:pt x="1144" y="922"/>
                    </a:lnTo>
                    <a:lnTo>
                      <a:pt x="1148" y="918"/>
                    </a:lnTo>
                    <a:lnTo>
                      <a:pt x="1148" y="922"/>
                    </a:lnTo>
                    <a:lnTo>
                      <a:pt x="1144" y="922"/>
                    </a:lnTo>
                    <a:lnTo>
                      <a:pt x="1144" y="926"/>
                    </a:lnTo>
                    <a:lnTo>
                      <a:pt x="1144" y="926"/>
                    </a:lnTo>
                    <a:lnTo>
                      <a:pt x="1144" y="926"/>
                    </a:lnTo>
                    <a:close/>
                    <a:moveTo>
                      <a:pt x="1144" y="940"/>
                    </a:moveTo>
                    <a:lnTo>
                      <a:pt x="1144" y="936"/>
                    </a:lnTo>
                    <a:lnTo>
                      <a:pt x="1142" y="936"/>
                    </a:lnTo>
                    <a:lnTo>
                      <a:pt x="1142" y="932"/>
                    </a:lnTo>
                    <a:lnTo>
                      <a:pt x="1142" y="930"/>
                    </a:lnTo>
                    <a:lnTo>
                      <a:pt x="1142" y="932"/>
                    </a:lnTo>
                    <a:lnTo>
                      <a:pt x="1144" y="936"/>
                    </a:lnTo>
                    <a:lnTo>
                      <a:pt x="1144" y="940"/>
                    </a:lnTo>
                    <a:lnTo>
                      <a:pt x="1144" y="944"/>
                    </a:lnTo>
                    <a:lnTo>
                      <a:pt x="1144" y="948"/>
                    </a:lnTo>
                    <a:lnTo>
                      <a:pt x="1144" y="952"/>
                    </a:lnTo>
                    <a:lnTo>
                      <a:pt x="1144" y="948"/>
                    </a:lnTo>
                    <a:lnTo>
                      <a:pt x="1144" y="944"/>
                    </a:lnTo>
                    <a:lnTo>
                      <a:pt x="1144" y="940"/>
                    </a:lnTo>
                    <a:lnTo>
                      <a:pt x="1144" y="940"/>
                    </a:lnTo>
                    <a:lnTo>
                      <a:pt x="1144" y="940"/>
                    </a:lnTo>
                    <a:close/>
                    <a:moveTo>
                      <a:pt x="132" y="202"/>
                    </a:moveTo>
                    <a:lnTo>
                      <a:pt x="128" y="202"/>
                    </a:lnTo>
                    <a:lnTo>
                      <a:pt x="124" y="202"/>
                    </a:lnTo>
                    <a:lnTo>
                      <a:pt x="120" y="206"/>
                    </a:lnTo>
                    <a:lnTo>
                      <a:pt x="120" y="202"/>
                    </a:lnTo>
                    <a:lnTo>
                      <a:pt x="116" y="202"/>
                    </a:lnTo>
                    <a:lnTo>
                      <a:pt x="112" y="202"/>
                    </a:lnTo>
                    <a:lnTo>
                      <a:pt x="112" y="198"/>
                    </a:lnTo>
                    <a:lnTo>
                      <a:pt x="110" y="194"/>
                    </a:lnTo>
                    <a:lnTo>
                      <a:pt x="106" y="194"/>
                    </a:lnTo>
                    <a:lnTo>
                      <a:pt x="102" y="194"/>
                    </a:lnTo>
                    <a:lnTo>
                      <a:pt x="106" y="194"/>
                    </a:lnTo>
                    <a:lnTo>
                      <a:pt x="110" y="194"/>
                    </a:lnTo>
                    <a:lnTo>
                      <a:pt x="110" y="198"/>
                    </a:lnTo>
                    <a:lnTo>
                      <a:pt x="112" y="198"/>
                    </a:lnTo>
                    <a:lnTo>
                      <a:pt x="110" y="198"/>
                    </a:lnTo>
                    <a:lnTo>
                      <a:pt x="106" y="194"/>
                    </a:lnTo>
                    <a:lnTo>
                      <a:pt x="102" y="194"/>
                    </a:lnTo>
                    <a:lnTo>
                      <a:pt x="98" y="194"/>
                    </a:lnTo>
                    <a:lnTo>
                      <a:pt x="98" y="198"/>
                    </a:lnTo>
                    <a:lnTo>
                      <a:pt x="94" y="198"/>
                    </a:lnTo>
                    <a:lnTo>
                      <a:pt x="90" y="198"/>
                    </a:lnTo>
                    <a:lnTo>
                      <a:pt x="90" y="194"/>
                    </a:lnTo>
                    <a:lnTo>
                      <a:pt x="90" y="192"/>
                    </a:lnTo>
                    <a:lnTo>
                      <a:pt x="90" y="188"/>
                    </a:lnTo>
                    <a:lnTo>
                      <a:pt x="94" y="188"/>
                    </a:lnTo>
                    <a:lnTo>
                      <a:pt x="94" y="192"/>
                    </a:lnTo>
                    <a:lnTo>
                      <a:pt x="98" y="192"/>
                    </a:lnTo>
                    <a:lnTo>
                      <a:pt x="102" y="192"/>
                    </a:lnTo>
                    <a:lnTo>
                      <a:pt x="106" y="192"/>
                    </a:lnTo>
                    <a:lnTo>
                      <a:pt x="110" y="188"/>
                    </a:lnTo>
                    <a:lnTo>
                      <a:pt x="112" y="188"/>
                    </a:lnTo>
                    <a:lnTo>
                      <a:pt x="112" y="192"/>
                    </a:lnTo>
                    <a:lnTo>
                      <a:pt x="116" y="192"/>
                    </a:lnTo>
                    <a:lnTo>
                      <a:pt x="116" y="194"/>
                    </a:lnTo>
                    <a:lnTo>
                      <a:pt x="120" y="194"/>
                    </a:lnTo>
                    <a:lnTo>
                      <a:pt x="124" y="194"/>
                    </a:lnTo>
                    <a:lnTo>
                      <a:pt x="124" y="198"/>
                    </a:lnTo>
                    <a:lnTo>
                      <a:pt x="128" y="198"/>
                    </a:lnTo>
                    <a:lnTo>
                      <a:pt x="132" y="198"/>
                    </a:lnTo>
                    <a:lnTo>
                      <a:pt x="136" y="198"/>
                    </a:lnTo>
                    <a:lnTo>
                      <a:pt x="132" y="202"/>
                    </a:lnTo>
                    <a:lnTo>
                      <a:pt x="132" y="202"/>
                    </a:lnTo>
                    <a:lnTo>
                      <a:pt x="132" y="202"/>
                    </a:lnTo>
                    <a:close/>
                    <a:moveTo>
                      <a:pt x="426" y="254"/>
                    </a:moveTo>
                    <a:lnTo>
                      <a:pt x="430" y="254"/>
                    </a:lnTo>
                    <a:lnTo>
                      <a:pt x="426" y="258"/>
                    </a:lnTo>
                    <a:lnTo>
                      <a:pt x="426" y="254"/>
                    </a:lnTo>
                    <a:lnTo>
                      <a:pt x="426" y="254"/>
                    </a:lnTo>
                    <a:lnTo>
                      <a:pt x="426" y="254"/>
                    </a:lnTo>
                    <a:close/>
                    <a:moveTo>
                      <a:pt x="460" y="262"/>
                    </a:moveTo>
                    <a:lnTo>
                      <a:pt x="456" y="262"/>
                    </a:lnTo>
                    <a:lnTo>
                      <a:pt x="452" y="266"/>
                    </a:lnTo>
                    <a:lnTo>
                      <a:pt x="452" y="262"/>
                    </a:lnTo>
                    <a:lnTo>
                      <a:pt x="456" y="262"/>
                    </a:lnTo>
                    <a:lnTo>
                      <a:pt x="460" y="262"/>
                    </a:lnTo>
                    <a:lnTo>
                      <a:pt x="460" y="262"/>
                    </a:lnTo>
                    <a:lnTo>
                      <a:pt x="460" y="262"/>
                    </a:lnTo>
                    <a:close/>
                    <a:moveTo>
                      <a:pt x="456" y="266"/>
                    </a:moveTo>
                    <a:lnTo>
                      <a:pt x="452" y="266"/>
                    </a:lnTo>
                    <a:lnTo>
                      <a:pt x="448" y="266"/>
                    </a:lnTo>
                    <a:lnTo>
                      <a:pt x="448" y="268"/>
                    </a:lnTo>
                    <a:lnTo>
                      <a:pt x="444" y="268"/>
                    </a:lnTo>
                    <a:lnTo>
                      <a:pt x="448" y="268"/>
                    </a:lnTo>
                    <a:lnTo>
                      <a:pt x="448" y="266"/>
                    </a:lnTo>
                    <a:lnTo>
                      <a:pt x="444" y="266"/>
                    </a:lnTo>
                    <a:lnTo>
                      <a:pt x="448" y="266"/>
                    </a:lnTo>
                    <a:lnTo>
                      <a:pt x="448" y="262"/>
                    </a:lnTo>
                    <a:lnTo>
                      <a:pt x="448" y="266"/>
                    </a:lnTo>
                    <a:lnTo>
                      <a:pt x="452" y="266"/>
                    </a:lnTo>
                    <a:lnTo>
                      <a:pt x="456" y="266"/>
                    </a:lnTo>
                    <a:lnTo>
                      <a:pt x="456" y="266"/>
                    </a:lnTo>
                    <a:lnTo>
                      <a:pt x="456" y="266"/>
                    </a:lnTo>
                    <a:close/>
                    <a:moveTo>
                      <a:pt x="172" y="266"/>
                    </a:moveTo>
                    <a:lnTo>
                      <a:pt x="176" y="266"/>
                    </a:lnTo>
                    <a:lnTo>
                      <a:pt x="176" y="268"/>
                    </a:lnTo>
                    <a:lnTo>
                      <a:pt x="176" y="272"/>
                    </a:lnTo>
                    <a:lnTo>
                      <a:pt x="180" y="276"/>
                    </a:lnTo>
                    <a:lnTo>
                      <a:pt x="176" y="276"/>
                    </a:lnTo>
                    <a:lnTo>
                      <a:pt x="172" y="276"/>
                    </a:lnTo>
                    <a:lnTo>
                      <a:pt x="168" y="276"/>
                    </a:lnTo>
                    <a:lnTo>
                      <a:pt x="168" y="280"/>
                    </a:lnTo>
                    <a:lnTo>
                      <a:pt x="172" y="280"/>
                    </a:lnTo>
                    <a:lnTo>
                      <a:pt x="168" y="280"/>
                    </a:lnTo>
                    <a:lnTo>
                      <a:pt x="166" y="276"/>
                    </a:lnTo>
                    <a:lnTo>
                      <a:pt x="158" y="276"/>
                    </a:lnTo>
                    <a:lnTo>
                      <a:pt x="158" y="272"/>
                    </a:lnTo>
                    <a:lnTo>
                      <a:pt x="154" y="272"/>
                    </a:lnTo>
                    <a:lnTo>
                      <a:pt x="154" y="268"/>
                    </a:lnTo>
                    <a:lnTo>
                      <a:pt x="158" y="268"/>
                    </a:lnTo>
                    <a:lnTo>
                      <a:pt x="162" y="268"/>
                    </a:lnTo>
                    <a:lnTo>
                      <a:pt x="162" y="266"/>
                    </a:lnTo>
                    <a:lnTo>
                      <a:pt x="166" y="266"/>
                    </a:lnTo>
                    <a:lnTo>
                      <a:pt x="168" y="266"/>
                    </a:lnTo>
                    <a:lnTo>
                      <a:pt x="172" y="266"/>
                    </a:lnTo>
                    <a:lnTo>
                      <a:pt x="172" y="266"/>
                    </a:lnTo>
                    <a:lnTo>
                      <a:pt x="172" y="266"/>
                    </a:lnTo>
                    <a:close/>
                    <a:moveTo>
                      <a:pt x="440" y="268"/>
                    </a:moveTo>
                    <a:lnTo>
                      <a:pt x="436" y="268"/>
                    </a:lnTo>
                    <a:lnTo>
                      <a:pt x="436" y="272"/>
                    </a:lnTo>
                    <a:lnTo>
                      <a:pt x="434" y="276"/>
                    </a:lnTo>
                    <a:lnTo>
                      <a:pt x="430" y="280"/>
                    </a:lnTo>
                    <a:lnTo>
                      <a:pt x="430" y="276"/>
                    </a:lnTo>
                    <a:lnTo>
                      <a:pt x="434" y="272"/>
                    </a:lnTo>
                    <a:lnTo>
                      <a:pt x="436" y="272"/>
                    </a:lnTo>
                    <a:lnTo>
                      <a:pt x="436" y="268"/>
                    </a:lnTo>
                    <a:lnTo>
                      <a:pt x="436" y="266"/>
                    </a:lnTo>
                    <a:lnTo>
                      <a:pt x="440" y="266"/>
                    </a:lnTo>
                    <a:lnTo>
                      <a:pt x="440" y="268"/>
                    </a:lnTo>
                    <a:lnTo>
                      <a:pt x="440" y="268"/>
                    </a:lnTo>
                    <a:lnTo>
                      <a:pt x="440" y="268"/>
                    </a:lnTo>
                    <a:close/>
                    <a:moveTo>
                      <a:pt x="430" y="272"/>
                    </a:moveTo>
                    <a:lnTo>
                      <a:pt x="426" y="272"/>
                    </a:lnTo>
                    <a:lnTo>
                      <a:pt x="430" y="268"/>
                    </a:lnTo>
                    <a:lnTo>
                      <a:pt x="430" y="272"/>
                    </a:lnTo>
                    <a:lnTo>
                      <a:pt x="430" y="272"/>
                    </a:lnTo>
                    <a:lnTo>
                      <a:pt x="430" y="272"/>
                    </a:lnTo>
                    <a:close/>
                    <a:moveTo>
                      <a:pt x="430" y="272"/>
                    </a:moveTo>
                    <a:lnTo>
                      <a:pt x="430" y="276"/>
                    </a:lnTo>
                    <a:lnTo>
                      <a:pt x="426" y="276"/>
                    </a:lnTo>
                    <a:lnTo>
                      <a:pt x="426" y="272"/>
                    </a:lnTo>
                    <a:lnTo>
                      <a:pt x="430" y="272"/>
                    </a:lnTo>
                    <a:lnTo>
                      <a:pt x="430" y="272"/>
                    </a:lnTo>
                    <a:lnTo>
                      <a:pt x="430" y="272"/>
                    </a:lnTo>
                    <a:close/>
                    <a:moveTo>
                      <a:pt x="350" y="288"/>
                    </a:moveTo>
                    <a:lnTo>
                      <a:pt x="350" y="292"/>
                    </a:lnTo>
                    <a:lnTo>
                      <a:pt x="348" y="292"/>
                    </a:lnTo>
                    <a:lnTo>
                      <a:pt x="348" y="288"/>
                    </a:lnTo>
                    <a:lnTo>
                      <a:pt x="350" y="288"/>
                    </a:lnTo>
                    <a:lnTo>
                      <a:pt x="350" y="288"/>
                    </a:lnTo>
                    <a:lnTo>
                      <a:pt x="350" y="288"/>
                    </a:lnTo>
                    <a:close/>
                    <a:moveTo>
                      <a:pt x="388" y="288"/>
                    </a:moveTo>
                    <a:lnTo>
                      <a:pt x="388" y="292"/>
                    </a:lnTo>
                    <a:lnTo>
                      <a:pt x="388" y="288"/>
                    </a:lnTo>
                    <a:lnTo>
                      <a:pt x="388" y="288"/>
                    </a:lnTo>
                    <a:lnTo>
                      <a:pt x="388" y="288"/>
                    </a:lnTo>
                    <a:close/>
                    <a:moveTo>
                      <a:pt x="366" y="306"/>
                    </a:moveTo>
                    <a:lnTo>
                      <a:pt x="362" y="310"/>
                    </a:lnTo>
                    <a:lnTo>
                      <a:pt x="362" y="306"/>
                    </a:lnTo>
                    <a:lnTo>
                      <a:pt x="366" y="306"/>
                    </a:lnTo>
                    <a:lnTo>
                      <a:pt x="366" y="306"/>
                    </a:lnTo>
                    <a:lnTo>
                      <a:pt x="366" y="306"/>
                    </a:lnTo>
                    <a:close/>
                    <a:moveTo>
                      <a:pt x="362" y="318"/>
                    </a:moveTo>
                    <a:lnTo>
                      <a:pt x="358" y="322"/>
                    </a:lnTo>
                    <a:lnTo>
                      <a:pt x="358" y="318"/>
                    </a:lnTo>
                    <a:lnTo>
                      <a:pt x="354" y="318"/>
                    </a:lnTo>
                    <a:lnTo>
                      <a:pt x="354" y="314"/>
                    </a:lnTo>
                    <a:lnTo>
                      <a:pt x="358" y="318"/>
                    </a:lnTo>
                    <a:lnTo>
                      <a:pt x="358" y="314"/>
                    </a:lnTo>
                    <a:lnTo>
                      <a:pt x="354" y="314"/>
                    </a:lnTo>
                    <a:lnTo>
                      <a:pt x="358" y="314"/>
                    </a:lnTo>
                    <a:lnTo>
                      <a:pt x="358" y="310"/>
                    </a:lnTo>
                    <a:lnTo>
                      <a:pt x="362" y="310"/>
                    </a:lnTo>
                    <a:lnTo>
                      <a:pt x="366" y="310"/>
                    </a:lnTo>
                    <a:lnTo>
                      <a:pt x="370" y="310"/>
                    </a:lnTo>
                    <a:lnTo>
                      <a:pt x="370" y="314"/>
                    </a:lnTo>
                    <a:lnTo>
                      <a:pt x="370" y="318"/>
                    </a:lnTo>
                    <a:lnTo>
                      <a:pt x="366" y="314"/>
                    </a:lnTo>
                    <a:lnTo>
                      <a:pt x="366" y="318"/>
                    </a:lnTo>
                    <a:lnTo>
                      <a:pt x="362" y="318"/>
                    </a:lnTo>
                    <a:lnTo>
                      <a:pt x="362" y="318"/>
                    </a:lnTo>
                    <a:lnTo>
                      <a:pt x="362" y="318"/>
                    </a:lnTo>
                    <a:close/>
                    <a:moveTo>
                      <a:pt x="626" y="332"/>
                    </a:moveTo>
                    <a:lnTo>
                      <a:pt x="622" y="332"/>
                    </a:lnTo>
                    <a:lnTo>
                      <a:pt x="626" y="332"/>
                    </a:lnTo>
                    <a:lnTo>
                      <a:pt x="626" y="336"/>
                    </a:lnTo>
                    <a:lnTo>
                      <a:pt x="622" y="336"/>
                    </a:lnTo>
                    <a:lnTo>
                      <a:pt x="622" y="332"/>
                    </a:lnTo>
                    <a:lnTo>
                      <a:pt x="622" y="336"/>
                    </a:lnTo>
                    <a:lnTo>
                      <a:pt x="620" y="340"/>
                    </a:lnTo>
                    <a:lnTo>
                      <a:pt x="616" y="340"/>
                    </a:lnTo>
                    <a:lnTo>
                      <a:pt x="616" y="336"/>
                    </a:lnTo>
                    <a:lnTo>
                      <a:pt x="620" y="332"/>
                    </a:lnTo>
                    <a:lnTo>
                      <a:pt x="620" y="336"/>
                    </a:lnTo>
                    <a:lnTo>
                      <a:pt x="620" y="332"/>
                    </a:lnTo>
                    <a:lnTo>
                      <a:pt x="616" y="332"/>
                    </a:lnTo>
                    <a:lnTo>
                      <a:pt x="620" y="332"/>
                    </a:lnTo>
                    <a:lnTo>
                      <a:pt x="620" y="328"/>
                    </a:lnTo>
                    <a:lnTo>
                      <a:pt x="616" y="328"/>
                    </a:lnTo>
                    <a:lnTo>
                      <a:pt x="616" y="324"/>
                    </a:lnTo>
                    <a:lnTo>
                      <a:pt x="616" y="318"/>
                    </a:lnTo>
                    <a:lnTo>
                      <a:pt x="612" y="314"/>
                    </a:lnTo>
                    <a:lnTo>
                      <a:pt x="612" y="310"/>
                    </a:lnTo>
                    <a:lnTo>
                      <a:pt x="612" y="314"/>
                    </a:lnTo>
                    <a:lnTo>
                      <a:pt x="616" y="314"/>
                    </a:lnTo>
                    <a:lnTo>
                      <a:pt x="616" y="318"/>
                    </a:lnTo>
                    <a:lnTo>
                      <a:pt x="616" y="314"/>
                    </a:lnTo>
                    <a:lnTo>
                      <a:pt x="620" y="314"/>
                    </a:lnTo>
                    <a:lnTo>
                      <a:pt x="620" y="318"/>
                    </a:lnTo>
                    <a:lnTo>
                      <a:pt x="622" y="318"/>
                    </a:lnTo>
                    <a:lnTo>
                      <a:pt x="622" y="322"/>
                    </a:lnTo>
                    <a:lnTo>
                      <a:pt x="626" y="324"/>
                    </a:lnTo>
                    <a:lnTo>
                      <a:pt x="626" y="328"/>
                    </a:lnTo>
                    <a:lnTo>
                      <a:pt x="626" y="324"/>
                    </a:lnTo>
                    <a:lnTo>
                      <a:pt x="622" y="324"/>
                    </a:lnTo>
                    <a:lnTo>
                      <a:pt x="622" y="322"/>
                    </a:lnTo>
                    <a:lnTo>
                      <a:pt x="622" y="318"/>
                    </a:lnTo>
                    <a:lnTo>
                      <a:pt x="620" y="318"/>
                    </a:lnTo>
                    <a:lnTo>
                      <a:pt x="620" y="322"/>
                    </a:lnTo>
                    <a:lnTo>
                      <a:pt x="622" y="322"/>
                    </a:lnTo>
                    <a:lnTo>
                      <a:pt x="622" y="324"/>
                    </a:lnTo>
                    <a:lnTo>
                      <a:pt x="622" y="328"/>
                    </a:lnTo>
                    <a:lnTo>
                      <a:pt x="626" y="328"/>
                    </a:lnTo>
                    <a:lnTo>
                      <a:pt x="626" y="332"/>
                    </a:lnTo>
                    <a:lnTo>
                      <a:pt x="626" y="332"/>
                    </a:lnTo>
                    <a:lnTo>
                      <a:pt x="626" y="332"/>
                    </a:lnTo>
                    <a:close/>
                    <a:moveTo>
                      <a:pt x="594" y="324"/>
                    </a:moveTo>
                    <a:lnTo>
                      <a:pt x="590" y="324"/>
                    </a:lnTo>
                    <a:lnTo>
                      <a:pt x="594" y="322"/>
                    </a:lnTo>
                    <a:lnTo>
                      <a:pt x="598" y="322"/>
                    </a:lnTo>
                    <a:lnTo>
                      <a:pt x="594" y="322"/>
                    </a:lnTo>
                    <a:lnTo>
                      <a:pt x="590" y="318"/>
                    </a:lnTo>
                    <a:lnTo>
                      <a:pt x="594" y="314"/>
                    </a:lnTo>
                    <a:lnTo>
                      <a:pt x="594" y="318"/>
                    </a:lnTo>
                    <a:lnTo>
                      <a:pt x="594" y="314"/>
                    </a:lnTo>
                    <a:lnTo>
                      <a:pt x="598" y="314"/>
                    </a:lnTo>
                    <a:lnTo>
                      <a:pt x="602" y="314"/>
                    </a:lnTo>
                    <a:lnTo>
                      <a:pt x="606" y="314"/>
                    </a:lnTo>
                    <a:lnTo>
                      <a:pt x="606" y="318"/>
                    </a:lnTo>
                    <a:lnTo>
                      <a:pt x="602" y="318"/>
                    </a:lnTo>
                    <a:lnTo>
                      <a:pt x="602" y="322"/>
                    </a:lnTo>
                    <a:lnTo>
                      <a:pt x="606" y="322"/>
                    </a:lnTo>
                    <a:lnTo>
                      <a:pt x="606" y="318"/>
                    </a:lnTo>
                    <a:lnTo>
                      <a:pt x="608" y="318"/>
                    </a:lnTo>
                    <a:lnTo>
                      <a:pt x="612" y="318"/>
                    </a:lnTo>
                    <a:lnTo>
                      <a:pt x="612" y="322"/>
                    </a:lnTo>
                    <a:lnTo>
                      <a:pt x="608" y="322"/>
                    </a:lnTo>
                    <a:lnTo>
                      <a:pt x="612" y="322"/>
                    </a:lnTo>
                    <a:lnTo>
                      <a:pt x="612" y="324"/>
                    </a:lnTo>
                    <a:lnTo>
                      <a:pt x="608" y="324"/>
                    </a:lnTo>
                    <a:lnTo>
                      <a:pt x="606" y="324"/>
                    </a:lnTo>
                    <a:lnTo>
                      <a:pt x="606" y="322"/>
                    </a:lnTo>
                    <a:lnTo>
                      <a:pt x="602" y="322"/>
                    </a:lnTo>
                    <a:lnTo>
                      <a:pt x="598" y="322"/>
                    </a:lnTo>
                    <a:lnTo>
                      <a:pt x="602" y="322"/>
                    </a:lnTo>
                    <a:lnTo>
                      <a:pt x="606" y="322"/>
                    </a:lnTo>
                    <a:lnTo>
                      <a:pt x="606" y="324"/>
                    </a:lnTo>
                    <a:lnTo>
                      <a:pt x="608" y="324"/>
                    </a:lnTo>
                    <a:lnTo>
                      <a:pt x="612" y="324"/>
                    </a:lnTo>
                    <a:lnTo>
                      <a:pt x="612" y="328"/>
                    </a:lnTo>
                    <a:lnTo>
                      <a:pt x="612" y="332"/>
                    </a:lnTo>
                    <a:lnTo>
                      <a:pt x="608" y="332"/>
                    </a:lnTo>
                    <a:lnTo>
                      <a:pt x="608" y="328"/>
                    </a:lnTo>
                    <a:lnTo>
                      <a:pt x="606" y="328"/>
                    </a:lnTo>
                    <a:lnTo>
                      <a:pt x="606" y="324"/>
                    </a:lnTo>
                    <a:lnTo>
                      <a:pt x="602" y="324"/>
                    </a:lnTo>
                    <a:lnTo>
                      <a:pt x="602" y="328"/>
                    </a:lnTo>
                    <a:lnTo>
                      <a:pt x="606" y="328"/>
                    </a:lnTo>
                    <a:lnTo>
                      <a:pt x="606" y="332"/>
                    </a:lnTo>
                    <a:lnTo>
                      <a:pt x="602" y="332"/>
                    </a:lnTo>
                    <a:lnTo>
                      <a:pt x="598" y="332"/>
                    </a:lnTo>
                    <a:lnTo>
                      <a:pt x="598" y="328"/>
                    </a:lnTo>
                    <a:lnTo>
                      <a:pt x="598" y="332"/>
                    </a:lnTo>
                    <a:lnTo>
                      <a:pt x="602" y="332"/>
                    </a:lnTo>
                    <a:lnTo>
                      <a:pt x="598" y="328"/>
                    </a:lnTo>
                    <a:lnTo>
                      <a:pt x="594" y="324"/>
                    </a:lnTo>
                    <a:lnTo>
                      <a:pt x="594" y="324"/>
                    </a:lnTo>
                    <a:lnTo>
                      <a:pt x="594" y="324"/>
                    </a:lnTo>
                    <a:close/>
                    <a:moveTo>
                      <a:pt x="350" y="318"/>
                    </a:moveTo>
                    <a:lnTo>
                      <a:pt x="354" y="318"/>
                    </a:lnTo>
                    <a:lnTo>
                      <a:pt x="358" y="318"/>
                    </a:lnTo>
                    <a:lnTo>
                      <a:pt x="358" y="322"/>
                    </a:lnTo>
                    <a:lnTo>
                      <a:pt x="354" y="322"/>
                    </a:lnTo>
                    <a:lnTo>
                      <a:pt x="354" y="318"/>
                    </a:lnTo>
                    <a:lnTo>
                      <a:pt x="350" y="318"/>
                    </a:lnTo>
                    <a:lnTo>
                      <a:pt x="350" y="318"/>
                    </a:lnTo>
                    <a:lnTo>
                      <a:pt x="350" y="318"/>
                    </a:lnTo>
                    <a:close/>
                    <a:moveTo>
                      <a:pt x="590" y="318"/>
                    </a:moveTo>
                    <a:lnTo>
                      <a:pt x="594" y="318"/>
                    </a:lnTo>
                    <a:lnTo>
                      <a:pt x="594" y="322"/>
                    </a:lnTo>
                    <a:lnTo>
                      <a:pt x="590" y="322"/>
                    </a:lnTo>
                    <a:lnTo>
                      <a:pt x="590" y="318"/>
                    </a:lnTo>
                    <a:lnTo>
                      <a:pt x="590" y="318"/>
                    </a:lnTo>
                    <a:lnTo>
                      <a:pt x="590" y="318"/>
                    </a:lnTo>
                    <a:close/>
                    <a:moveTo>
                      <a:pt x="348" y="328"/>
                    </a:moveTo>
                    <a:lnTo>
                      <a:pt x="348" y="324"/>
                    </a:lnTo>
                    <a:lnTo>
                      <a:pt x="344" y="324"/>
                    </a:lnTo>
                    <a:lnTo>
                      <a:pt x="348" y="322"/>
                    </a:lnTo>
                    <a:lnTo>
                      <a:pt x="348" y="324"/>
                    </a:lnTo>
                    <a:lnTo>
                      <a:pt x="348" y="328"/>
                    </a:lnTo>
                    <a:lnTo>
                      <a:pt x="350" y="324"/>
                    </a:lnTo>
                    <a:lnTo>
                      <a:pt x="350" y="322"/>
                    </a:lnTo>
                    <a:lnTo>
                      <a:pt x="354" y="324"/>
                    </a:lnTo>
                    <a:lnTo>
                      <a:pt x="354" y="322"/>
                    </a:lnTo>
                    <a:lnTo>
                      <a:pt x="354" y="324"/>
                    </a:lnTo>
                    <a:lnTo>
                      <a:pt x="354" y="322"/>
                    </a:lnTo>
                    <a:lnTo>
                      <a:pt x="350" y="322"/>
                    </a:lnTo>
                    <a:lnTo>
                      <a:pt x="354" y="322"/>
                    </a:lnTo>
                    <a:lnTo>
                      <a:pt x="358" y="322"/>
                    </a:lnTo>
                    <a:lnTo>
                      <a:pt x="358" y="324"/>
                    </a:lnTo>
                    <a:lnTo>
                      <a:pt x="358" y="322"/>
                    </a:lnTo>
                    <a:lnTo>
                      <a:pt x="362" y="322"/>
                    </a:lnTo>
                    <a:lnTo>
                      <a:pt x="366" y="322"/>
                    </a:lnTo>
                    <a:lnTo>
                      <a:pt x="366" y="324"/>
                    </a:lnTo>
                    <a:lnTo>
                      <a:pt x="362" y="324"/>
                    </a:lnTo>
                    <a:lnTo>
                      <a:pt x="366" y="328"/>
                    </a:lnTo>
                    <a:lnTo>
                      <a:pt x="370" y="328"/>
                    </a:lnTo>
                    <a:lnTo>
                      <a:pt x="366" y="328"/>
                    </a:lnTo>
                    <a:lnTo>
                      <a:pt x="366" y="332"/>
                    </a:lnTo>
                    <a:lnTo>
                      <a:pt x="362" y="332"/>
                    </a:lnTo>
                    <a:lnTo>
                      <a:pt x="358" y="328"/>
                    </a:lnTo>
                    <a:lnTo>
                      <a:pt x="354" y="332"/>
                    </a:lnTo>
                    <a:lnTo>
                      <a:pt x="358" y="332"/>
                    </a:lnTo>
                    <a:lnTo>
                      <a:pt x="362" y="332"/>
                    </a:lnTo>
                    <a:lnTo>
                      <a:pt x="362" y="336"/>
                    </a:lnTo>
                    <a:lnTo>
                      <a:pt x="358" y="336"/>
                    </a:lnTo>
                    <a:lnTo>
                      <a:pt x="354" y="332"/>
                    </a:lnTo>
                    <a:lnTo>
                      <a:pt x="354" y="336"/>
                    </a:lnTo>
                    <a:lnTo>
                      <a:pt x="358" y="336"/>
                    </a:lnTo>
                    <a:lnTo>
                      <a:pt x="354" y="336"/>
                    </a:lnTo>
                    <a:lnTo>
                      <a:pt x="350" y="336"/>
                    </a:lnTo>
                    <a:lnTo>
                      <a:pt x="350" y="340"/>
                    </a:lnTo>
                    <a:lnTo>
                      <a:pt x="348" y="340"/>
                    </a:lnTo>
                    <a:lnTo>
                      <a:pt x="348" y="344"/>
                    </a:lnTo>
                    <a:lnTo>
                      <a:pt x="344" y="344"/>
                    </a:lnTo>
                    <a:lnTo>
                      <a:pt x="344" y="348"/>
                    </a:lnTo>
                    <a:lnTo>
                      <a:pt x="340" y="348"/>
                    </a:lnTo>
                    <a:lnTo>
                      <a:pt x="340" y="344"/>
                    </a:lnTo>
                    <a:lnTo>
                      <a:pt x="344" y="344"/>
                    </a:lnTo>
                    <a:lnTo>
                      <a:pt x="344" y="340"/>
                    </a:lnTo>
                    <a:lnTo>
                      <a:pt x="344" y="344"/>
                    </a:lnTo>
                    <a:lnTo>
                      <a:pt x="344" y="340"/>
                    </a:lnTo>
                    <a:lnTo>
                      <a:pt x="348" y="340"/>
                    </a:lnTo>
                    <a:lnTo>
                      <a:pt x="344" y="340"/>
                    </a:lnTo>
                    <a:lnTo>
                      <a:pt x="340" y="340"/>
                    </a:lnTo>
                    <a:lnTo>
                      <a:pt x="340" y="344"/>
                    </a:lnTo>
                    <a:lnTo>
                      <a:pt x="340" y="340"/>
                    </a:lnTo>
                    <a:lnTo>
                      <a:pt x="344" y="340"/>
                    </a:lnTo>
                    <a:lnTo>
                      <a:pt x="340" y="340"/>
                    </a:lnTo>
                    <a:lnTo>
                      <a:pt x="336" y="340"/>
                    </a:lnTo>
                    <a:lnTo>
                      <a:pt x="340" y="340"/>
                    </a:lnTo>
                    <a:lnTo>
                      <a:pt x="340" y="344"/>
                    </a:lnTo>
                    <a:lnTo>
                      <a:pt x="336" y="344"/>
                    </a:lnTo>
                    <a:lnTo>
                      <a:pt x="336" y="340"/>
                    </a:lnTo>
                    <a:lnTo>
                      <a:pt x="336" y="336"/>
                    </a:lnTo>
                    <a:lnTo>
                      <a:pt x="332" y="336"/>
                    </a:lnTo>
                    <a:lnTo>
                      <a:pt x="332" y="332"/>
                    </a:lnTo>
                    <a:lnTo>
                      <a:pt x="332" y="328"/>
                    </a:lnTo>
                    <a:lnTo>
                      <a:pt x="336" y="328"/>
                    </a:lnTo>
                    <a:lnTo>
                      <a:pt x="340" y="328"/>
                    </a:lnTo>
                    <a:lnTo>
                      <a:pt x="344" y="328"/>
                    </a:lnTo>
                    <a:lnTo>
                      <a:pt x="344" y="332"/>
                    </a:lnTo>
                    <a:lnTo>
                      <a:pt x="344" y="336"/>
                    </a:lnTo>
                    <a:lnTo>
                      <a:pt x="348" y="336"/>
                    </a:lnTo>
                    <a:lnTo>
                      <a:pt x="344" y="332"/>
                    </a:lnTo>
                    <a:lnTo>
                      <a:pt x="344" y="328"/>
                    </a:lnTo>
                    <a:lnTo>
                      <a:pt x="348" y="328"/>
                    </a:lnTo>
                    <a:lnTo>
                      <a:pt x="348" y="328"/>
                    </a:lnTo>
                    <a:lnTo>
                      <a:pt x="348" y="328"/>
                    </a:lnTo>
                    <a:close/>
                    <a:moveTo>
                      <a:pt x="350" y="322"/>
                    </a:moveTo>
                    <a:lnTo>
                      <a:pt x="354" y="322"/>
                    </a:lnTo>
                    <a:lnTo>
                      <a:pt x="354" y="324"/>
                    </a:lnTo>
                    <a:lnTo>
                      <a:pt x="350" y="324"/>
                    </a:lnTo>
                    <a:lnTo>
                      <a:pt x="350" y="322"/>
                    </a:lnTo>
                    <a:lnTo>
                      <a:pt x="348" y="322"/>
                    </a:lnTo>
                    <a:lnTo>
                      <a:pt x="350" y="322"/>
                    </a:lnTo>
                    <a:lnTo>
                      <a:pt x="350" y="322"/>
                    </a:lnTo>
                    <a:lnTo>
                      <a:pt x="350" y="322"/>
                    </a:lnTo>
                    <a:close/>
                    <a:moveTo>
                      <a:pt x="616" y="350"/>
                    </a:moveTo>
                    <a:lnTo>
                      <a:pt x="616" y="354"/>
                    </a:lnTo>
                    <a:lnTo>
                      <a:pt x="616" y="358"/>
                    </a:lnTo>
                    <a:lnTo>
                      <a:pt x="612" y="354"/>
                    </a:lnTo>
                    <a:lnTo>
                      <a:pt x="612" y="350"/>
                    </a:lnTo>
                    <a:lnTo>
                      <a:pt x="612" y="348"/>
                    </a:lnTo>
                    <a:lnTo>
                      <a:pt x="608" y="350"/>
                    </a:lnTo>
                    <a:lnTo>
                      <a:pt x="608" y="348"/>
                    </a:lnTo>
                    <a:lnTo>
                      <a:pt x="606" y="344"/>
                    </a:lnTo>
                    <a:lnTo>
                      <a:pt x="606" y="340"/>
                    </a:lnTo>
                    <a:lnTo>
                      <a:pt x="606" y="336"/>
                    </a:lnTo>
                    <a:lnTo>
                      <a:pt x="602" y="336"/>
                    </a:lnTo>
                    <a:lnTo>
                      <a:pt x="602" y="332"/>
                    </a:lnTo>
                    <a:lnTo>
                      <a:pt x="606" y="332"/>
                    </a:lnTo>
                    <a:lnTo>
                      <a:pt x="606" y="328"/>
                    </a:lnTo>
                    <a:lnTo>
                      <a:pt x="608" y="332"/>
                    </a:lnTo>
                    <a:lnTo>
                      <a:pt x="612" y="332"/>
                    </a:lnTo>
                    <a:lnTo>
                      <a:pt x="612" y="336"/>
                    </a:lnTo>
                    <a:lnTo>
                      <a:pt x="616" y="340"/>
                    </a:lnTo>
                    <a:lnTo>
                      <a:pt x="616" y="344"/>
                    </a:lnTo>
                    <a:lnTo>
                      <a:pt x="616" y="348"/>
                    </a:lnTo>
                    <a:lnTo>
                      <a:pt x="616" y="350"/>
                    </a:lnTo>
                    <a:lnTo>
                      <a:pt x="616" y="350"/>
                    </a:lnTo>
                    <a:lnTo>
                      <a:pt x="616" y="350"/>
                    </a:lnTo>
                    <a:close/>
                    <a:moveTo>
                      <a:pt x="612" y="332"/>
                    </a:moveTo>
                    <a:lnTo>
                      <a:pt x="616" y="332"/>
                    </a:lnTo>
                    <a:lnTo>
                      <a:pt x="612" y="336"/>
                    </a:lnTo>
                    <a:lnTo>
                      <a:pt x="612" y="332"/>
                    </a:lnTo>
                    <a:lnTo>
                      <a:pt x="612" y="332"/>
                    </a:lnTo>
                    <a:lnTo>
                      <a:pt x="612" y="332"/>
                    </a:lnTo>
                    <a:close/>
                    <a:moveTo>
                      <a:pt x="602" y="336"/>
                    </a:moveTo>
                    <a:lnTo>
                      <a:pt x="606" y="336"/>
                    </a:lnTo>
                    <a:lnTo>
                      <a:pt x="606" y="340"/>
                    </a:lnTo>
                    <a:lnTo>
                      <a:pt x="602" y="340"/>
                    </a:lnTo>
                    <a:lnTo>
                      <a:pt x="602" y="344"/>
                    </a:lnTo>
                    <a:lnTo>
                      <a:pt x="602" y="340"/>
                    </a:lnTo>
                    <a:lnTo>
                      <a:pt x="602" y="336"/>
                    </a:lnTo>
                    <a:lnTo>
                      <a:pt x="598" y="336"/>
                    </a:lnTo>
                    <a:lnTo>
                      <a:pt x="602" y="336"/>
                    </a:lnTo>
                    <a:lnTo>
                      <a:pt x="602" y="336"/>
                    </a:lnTo>
                    <a:lnTo>
                      <a:pt x="602" y="336"/>
                    </a:lnTo>
                    <a:close/>
                    <a:moveTo>
                      <a:pt x="358" y="340"/>
                    </a:moveTo>
                    <a:lnTo>
                      <a:pt x="354" y="340"/>
                    </a:lnTo>
                    <a:lnTo>
                      <a:pt x="350" y="340"/>
                    </a:lnTo>
                    <a:lnTo>
                      <a:pt x="350" y="344"/>
                    </a:lnTo>
                    <a:lnTo>
                      <a:pt x="350" y="340"/>
                    </a:lnTo>
                    <a:lnTo>
                      <a:pt x="350" y="336"/>
                    </a:lnTo>
                    <a:lnTo>
                      <a:pt x="354" y="336"/>
                    </a:lnTo>
                    <a:lnTo>
                      <a:pt x="358" y="336"/>
                    </a:lnTo>
                    <a:lnTo>
                      <a:pt x="358" y="340"/>
                    </a:lnTo>
                    <a:lnTo>
                      <a:pt x="358" y="340"/>
                    </a:lnTo>
                    <a:lnTo>
                      <a:pt x="358" y="340"/>
                    </a:lnTo>
                    <a:close/>
                    <a:moveTo>
                      <a:pt x="638" y="344"/>
                    </a:moveTo>
                    <a:lnTo>
                      <a:pt x="642" y="344"/>
                    </a:lnTo>
                    <a:lnTo>
                      <a:pt x="638" y="348"/>
                    </a:lnTo>
                    <a:lnTo>
                      <a:pt x="642" y="350"/>
                    </a:lnTo>
                    <a:lnTo>
                      <a:pt x="638" y="350"/>
                    </a:lnTo>
                    <a:lnTo>
                      <a:pt x="638" y="348"/>
                    </a:lnTo>
                    <a:lnTo>
                      <a:pt x="634" y="348"/>
                    </a:lnTo>
                    <a:lnTo>
                      <a:pt x="634" y="344"/>
                    </a:lnTo>
                    <a:lnTo>
                      <a:pt x="634" y="348"/>
                    </a:lnTo>
                    <a:lnTo>
                      <a:pt x="638" y="350"/>
                    </a:lnTo>
                    <a:lnTo>
                      <a:pt x="638" y="354"/>
                    </a:lnTo>
                    <a:lnTo>
                      <a:pt x="634" y="354"/>
                    </a:lnTo>
                    <a:lnTo>
                      <a:pt x="630" y="354"/>
                    </a:lnTo>
                    <a:lnTo>
                      <a:pt x="630" y="350"/>
                    </a:lnTo>
                    <a:lnTo>
                      <a:pt x="630" y="348"/>
                    </a:lnTo>
                    <a:lnTo>
                      <a:pt x="626" y="348"/>
                    </a:lnTo>
                    <a:lnTo>
                      <a:pt x="626" y="344"/>
                    </a:lnTo>
                    <a:lnTo>
                      <a:pt x="622" y="340"/>
                    </a:lnTo>
                    <a:lnTo>
                      <a:pt x="626" y="340"/>
                    </a:lnTo>
                    <a:lnTo>
                      <a:pt x="630" y="340"/>
                    </a:lnTo>
                    <a:lnTo>
                      <a:pt x="634" y="340"/>
                    </a:lnTo>
                    <a:lnTo>
                      <a:pt x="634" y="344"/>
                    </a:lnTo>
                    <a:lnTo>
                      <a:pt x="638" y="340"/>
                    </a:lnTo>
                    <a:lnTo>
                      <a:pt x="638" y="344"/>
                    </a:lnTo>
                    <a:lnTo>
                      <a:pt x="638" y="344"/>
                    </a:lnTo>
                    <a:lnTo>
                      <a:pt x="638" y="344"/>
                    </a:lnTo>
                    <a:close/>
                    <a:moveTo>
                      <a:pt x="626" y="358"/>
                    </a:moveTo>
                    <a:lnTo>
                      <a:pt x="626" y="354"/>
                    </a:lnTo>
                    <a:lnTo>
                      <a:pt x="626" y="358"/>
                    </a:lnTo>
                    <a:lnTo>
                      <a:pt x="626" y="362"/>
                    </a:lnTo>
                    <a:lnTo>
                      <a:pt x="622" y="362"/>
                    </a:lnTo>
                    <a:lnTo>
                      <a:pt x="622" y="358"/>
                    </a:lnTo>
                    <a:lnTo>
                      <a:pt x="622" y="362"/>
                    </a:lnTo>
                    <a:lnTo>
                      <a:pt x="620" y="358"/>
                    </a:lnTo>
                    <a:lnTo>
                      <a:pt x="622" y="358"/>
                    </a:lnTo>
                    <a:lnTo>
                      <a:pt x="620" y="354"/>
                    </a:lnTo>
                    <a:lnTo>
                      <a:pt x="622" y="354"/>
                    </a:lnTo>
                    <a:lnTo>
                      <a:pt x="622" y="350"/>
                    </a:lnTo>
                    <a:lnTo>
                      <a:pt x="620" y="350"/>
                    </a:lnTo>
                    <a:lnTo>
                      <a:pt x="620" y="348"/>
                    </a:lnTo>
                    <a:lnTo>
                      <a:pt x="620" y="344"/>
                    </a:lnTo>
                    <a:lnTo>
                      <a:pt x="622" y="344"/>
                    </a:lnTo>
                    <a:lnTo>
                      <a:pt x="620" y="344"/>
                    </a:lnTo>
                    <a:lnTo>
                      <a:pt x="622" y="344"/>
                    </a:lnTo>
                    <a:lnTo>
                      <a:pt x="626" y="344"/>
                    </a:lnTo>
                    <a:lnTo>
                      <a:pt x="626" y="348"/>
                    </a:lnTo>
                    <a:lnTo>
                      <a:pt x="626" y="350"/>
                    </a:lnTo>
                    <a:lnTo>
                      <a:pt x="622" y="350"/>
                    </a:lnTo>
                    <a:lnTo>
                      <a:pt x="626" y="350"/>
                    </a:lnTo>
                    <a:lnTo>
                      <a:pt x="626" y="348"/>
                    </a:lnTo>
                    <a:lnTo>
                      <a:pt x="630" y="348"/>
                    </a:lnTo>
                    <a:lnTo>
                      <a:pt x="630" y="350"/>
                    </a:lnTo>
                    <a:lnTo>
                      <a:pt x="626" y="350"/>
                    </a:lnTo>
                    <a:lnTo>
                      <a:pt x="626" y="354"/>
                    </a:lnTo>
                    <a:lnTo>
                      <a:pt x="626" y="358"/>
                    </a:lnTo>
                    <a:lnTo>
                      <a:pt x="626" y="358"/>
                    </a:lnTo>
                    <a:lnTo>
                      <a:pt x="626" y="358"/>
                    </a:lnTo>
                    <a:close/>
                    <a:moveTo>
                      <a:pt x="642" y="348"/>
                    </a:moveTo>
                    <a:lnTo>
                      <a:pt x="646" y="348"/>
                    </a:lnTo>
                    <a:lnTo>
                      <a:pt x="646" y="350"/>
                    </a:lnTo>
                    <a:lnTo>
                      <a:pt x="642" y="350"/>
                    </a:lnTo>
                    <a:lnTo>
                      <a:pt x="638" y="350"/>
                    </a:lnTo>
                    <a:lnTo>
                      <a:pt x="642" y="350"/>
                    </a:lnTo>
                    <a:lnTo>
                      <a:pt x="642" y="348"/>
                    </a:lnTo>
                    <a:lnTo>
                      <a:pt x="642" y="348"/>
                    </a:lnTo>
                    <a:lnTo>
                      <a:pt x="642" y="348"/>
                    </a:lnTo>
                    <a:close/>
                    <a:moveTo>
                      <a:pt x="336" y="350"/>
                    </a:moveTo>
                    <a:lnTo>
                      <a:pt x="332" y="354"/>
                    </a:lnTo>
                    <a:lnTo>
                      <a:pt x="332" y="350"/>
                    </a:lnTo>
                    <a:lnTo>
                      <a:pt x="336" y="350"/>
                    </a:lnTo>
                    <a:lnTo>
                      <a:pt x="336" y="350"/>
                    </a:lnTo>
                    <a:lnTo>
                      <a:pt x="336" y="350"/>
                    </a:lnTo>
                    <a:close/>
                    <a:moveTo>
                      <a:pt x="294" y="350"/>
                    </a:moveTo>
                    <a:lnTo>
                      <a:pt x="298" y="350"/>
                    </a:lnTo>
                    <a:lnTo>
                      <a:pt x="294" y="350"/>
                    </a:lnTo>
                    <a:lnTo>
                      <a:pt x="294" y="350"/>
                    </a:lnTo>
                    <a:lnTo>
                      <a:pt x="294" y="350"/>
                    </a:lnTo>
                    <a:close/>
                    <a:moveTo>
                      <a:pt x="652" y="362"/>
                    </a:moveTo>
                    <a:lnTo>
                      <a:pt x="652" y="358"/>
                    </a:lnTo>
                    <a:lnTo>
                      <a:pt x="648" y="358"/>
                    </a:lnTo>
                    <a:lnTo>
                      <a:pt x="648" y="354"/>
                    </a:lnTo>
                    <a:lnTo>
                      <a:pt x="652" y="354"/>
                    </a:lnTo>
                    <a:lnTo>
                      <a:pt x="652" y="358"/>
                    </a:lnTo>
                    <a:lnTo>
                      <a:pt x="652" y="362"/>
                    </a:lnTo>
                    <a:lnTo>
                      <a:pt x="652" y="362"/>
                    </a:lnTo>
                    <a:lnTo>
                      <a:pt x="652" y="362"/>
                    </a:lnTo>
                    <a:close/>
                    <a:moveTo>
                      <a:pt x="642" y="358"/>
                    </a:moveTo>
                    <a:lnTo>
                      <a:pt x="638" y="354"/>
                    </a:lnTo>
                    <a:lnTo>
                      <a:pt x="642" y="354"/>
                    </a:lnTo>
                    <a:lnTo>
                      <a:pt x="646" y="354"/>
                    </a:lnTo>
                    <a:lnTo>
                      <a:pt x="646" y="358"/>
                    </a:lnTo>
                    <a:lnTo>
                      <a:pt x="642" y="358"/>
                    </a:lnTo>
                    <a:lnTo>
                      <a:pt x="642" y="358"/>
                    </a:lnTo>
                    <a:lnTo>
                      <a:pt x="642" y="358"/>
                    </a:lnTo>
                    <a:close/>
                    <a:moveTo>
                      <a:pt x="648" y="366"/>
                    </a:moveTo>
                    <a:lnTo>
                      <a:pt x="646" y="366"/>
                    </a:lnTo>
                    <a:lnTo>
                      <a:pt x="648" y="362"/>
                    </a:lnTo>
                    <a:lnTo>
                      <a:pt x="646" y="362"/>
                    </a:lnTo>
                    <a:lnTo>
                      <a:pt x="642" y="362"/>
                    </a:lnTo>
                    <a:lnTo>
                      <a:pt x="642" y="358"/>
                    </a:lnTo>
                    <a:lnTo>
                      <a:pt x="646" y="358"/>
                    </a:lnTo>
                    <a:lnTo>
                      <a:pt x="646" y="354"/>
                    </a:lnTo>
                    <a:lnTo>
                      <a:pt x="648" y="354"/>
                    </a:lnTo>
                    <a:lnTo>
                      <a:pt x="648" y="358"/>
                    </a:lnTo>
                    <a:lnTo>
                      <a:pt x="652" y="362"/>
                    </a:lnTo>
                    <a:lnTo>
                      <a:pt x="652" y="366"/>
                    </a:lnTo>
                    <a:lnTo>
                      <a:pt x="648" y="366"/>
                    </a:lnTo>
                    <a:lnTo>
                      <a:pt x="648" y="366"/>
                    </a:lnTo>
                    <a:lnTo>
                      <a:pt x="648" y="366"/>
                    </a:lnTo>
                    <a:close/>
                    <a:moveTo>
                      <a:pt x="648" y="378"/>
                    </a:moveTo>
                    <a:lnTo>
                      <a:pt x="648" y="374"/>
                    </a:lnTo>
                    <a:lnTo>
                      <a:pt x="646" y="374"/>
                    </a:lnTo>
                    <a:lnTo>
                      <a:pt x="648" y="378"/>
                    </a:lnTo>
                    <a:lnTo>
                      <a:pt x="652" y="380"/>
                    </a:lnTo>
                    <a:lnTo>
                      <a:pt x="648" y="380"/>
                    </a:lnTo>
                    <a:lnTo>
                      <a:pt x="652" y="380"/>
                    </a:lnTo>
                    <a:lnTo>
                      <a:pt x="652" y="384"/>
                    </a:lnTo>
                    <a:lnTo>
                      <a:pt x="648" y="384"/>
                    </a:lnTo>
                    <a:lnTo>
                      <a:pt x="652" y="384"/>
                    </a:lnTo>
                    <a:lnTo>
                      <a:pt x="652" y="388"/>
                    </a:lnTo>
                    <a:lnTo>
                      <a:pt x="652" y="392"/>
                    </a:lnTo>
                    <a:lnTo>
                      <a:pt x="648" y="392"/>
                    </a:lnTo>
                    <a:lnTo>
                      <a:pt x="648" y="388"/>
                    </a:lnTo>
                    <a:lnTo>
                      <a:pt x="646" y="384"/>
                    </a:lnTo>
                    <a:lnTo>
                      <a:pt x="646" y="388"/>
                    </a:lnTo>
                    <a:lnTo>
                      <a:pt x="646" y="384"/>
                    </a:lnTo>
                    <a:lnTo>
                      <a:pt x="646" y="380"/>
                    </a:lnTo>
                    <a:lnTo>
                      <a:pt x="642" y="380"/>
                    </a:lnTo>
                    <a:lnTo>
                      <a:pt x="638" y="380"/>
                    </a:lnTo>
                    <a:lnTo>
                      <a:pt x="642" y="380"/>
                    </a:lnTo>
                    <a:lnTo>
                      <a:pt x="638" y="380"/>
                    </a:lnTo>
                    <a:lnTo>
                      <a:pt x="634" y="380"/>
                    </a:lnTo>
                    <a:lnTo>
                      <a:pt x="634" y="378"/>
                    </a:lnTo>
                    <a:lnTo>
                      <a:pt x="638" y="378"/>
                    </a:lnTo>
                    <a:lnTo>
                      <a:pt x="642" y="378"/>
                    </a:lnTo>
                    <a:lnTo>
                      <a:pt x="638" y="378"/>
                    </a:lnTo>
                    <a:lnTo>
                      <a:pt x="638" y="374"/>
                    </a:lnTo>
                    <a:lnTo>
                      <a:pt x="642" y="374"/>
                    </a:lnTo>
                    <a:lnTo>
                      <a:pt x="638" y="374"/>
                    </a:lnTo>
                    <a:lnTo>
                      <a:pt x="634" y="374"/>
                    </a:lnTo>
                    <a:lnTo>
                      <a:pt x="634" y="370"/>
                    </a:lnTo>
                    <a:lnTo>
                      <a:pt x="638" y="366"/>
                    </a:lnTo>
                    <a:lnTo>
                      <a:pt x="634" y="366"/>
                    </a:lnTo>
                    <a:lnTo>
                      <a:pt x="634" y="358"/>
                    </a:lnTo>
                    <a:lnTo>
                      <a:pt x="630" y="358"/>
                    </a:lnTo>
                    <a:lnTo>
                      <a:pt x="630" y="354"/>
                    </a:lnTo>
                    <a:lnTo>
                      <a:pt x="634" y="354"/>
                    </a:lnTo>
                    <a:lnTo>
                      <a:pt x="638" y="354"/>
                    </a:lnTo>
                    <a:lnTo>
                      <a:pt x="638" y="358"/>
                    </a:lnTo>
                    <a:lnTo>
                      <a:pt x="638" y="362"/>
                    </a:lnTo>
                    <a:lnTo>
                      <a:pt x="642" y="362"/>
                    </a:lnTo>
                    <a:lnTo>
                      <a:pt x="646" y="366"/>
                    </a:lnTo>
                    <a:lnTo>
                      <a:pt x="646" y="370"/>
                    </a:lnTo>
                    <a:lnTo>
                      <a:pt x="648" y="370"/>
                    </a:lnTo>
                    <a:lnTo>
                      <a:pt x="648" y="374"/>
                    </a:lnTo>
                    <a:lnTo>
                      <a:pt x="652" y="374"/>
                    </a:lnTo>
                    <a:lnTo>
                      <a:pt x="652" y="378"/>
                    </a:lnTo>
                    <a:lnTo>
                      <a:pt x="648" y="378"/>
                    </a:lnTo>
                    <a:lnTo>
                      <a:pt x="648" y="378"/>
                    </a:lnTo>
                    <a:lnTo>
                      <a:pt x="648" y="378"/>
                    </a:lnTo>
                    <a:close/>
                    <a:moveTo>
                      <a:pt x="634" y="362"/>
                    </a:moveTo>
                    <a:lnTo>
                      <a:pt x="630" y="366"/>
                    </a:lnTo>
                    <a:lnTo>
                      <a:pt x="626" y="366"/>
                    </a:lnTo>
                    <a:lnTo>
                      <a:pt x="630" y="362"/>
                    </a:lnTo>
                    <a:lnTo>
                      <a:pt x="634" y="358"/>
                    </a:lnTo>
                    <a:lnTo>
                      <a:pt x="634" y="362"/>
                    </a:lnTo>
                    <a:lnTo>
                      <a:pt x="634" y="362"/>
                    </a:lnTo>
                    <a:lnTo>
                      <a:pt x="634" y="362"/>
                    </a:lnTo>
                    <a:close/>
                    <a:moveTo>
                      <a:pt x="660" y="380"/>
                    </a:moveTo>
                    <a:lnTo>
                      <a:pt x="660" y="378"/>
                    </a:lnTo>
                    <a:lnTo>
                      <a:pt x="664" y="378"/>
                    </a:lnTo>
                    <a:lnTo>
                      <a:pt x="664" y="374"/>
                    </a:lnTo>
                    <a:lnTo>
                      <a:pt x="664" y="370"/>
                    </a:lnTo>
                    <a:lnTo>
                      <a:pt x="660" y="374"/>
                    </a:lnTo>
                    <a:lnTo>
                      <a:pt x="664" y="374"/>
                    </a:lnTo>
                    <a:lnTo>
                      <a:pt x="664" y="378"/>
                    </a:lnTo>
                    <a:lnTo>
                      <a:pt x="660" y="378"/>
                    </a:lnTo>
                    <a:lnTo>
                      <a:pt x="660" y="374"/>
                    </a:lnTo>
                    <a:lnTo>
                      <a:pt x="660" y="378"/>
                    </a:lnTo>
                    <a:lnTo>
                      <a:pt x="660" y="380"/>
                    </a:lnTo>
                    <a:lnTo>
                      <a:pt x="656" y="378"/>
                    </a:lnTo>
                    <a:lnTo>
                      <a:pt x="656" y="374"/>
                    </a:lnTo>
                    <a:lnTo>
                      <a:pt x="656" y="370"/>
                    </a:lnTo>
                    <a:lnTo>
                      <a:pt x="660" y="370"/>
                    </a:lnTo>
                    <a:lnTo>
                      <a:pt x="656" y="370"/>
                    </a:lnTo>
                    <a:lnTo>
                      <a:pt x="656" y="366"/>
                    </a:lnTo>
                    <a:lnTo>
                      <a:pt x="660" y="366"/>
                    </a:lnTo>
                    <a:lnTo>
                      <a:pt x="664" y="366"/>
                    </a:lnTo>
                    <a:lnTo>
                      <a:pt x="668" y="366"/>
                    </a:lnTo>
                    <a:lnTo>
                      <a:pt x="668" y="370"/>
                    </a:lnTo>
                    <a:lnTo>
                      <a:pt x="668" y="374"/>
                    </a:lnTo>
                    <a:lnTo>
                      <a:pt x="668" y="378"/>
                    </a:lnTo>
                    <a:lnTo>
                      <a:pt x="668" y="380"/>
                    </a:lnTo>
                    <a:lnTo>
                      <a:pt x="664" y="380"/>
                    </a:lnTo>
                    <a:lnTo>
                      <a:pt x="664" y="378"/>
                    </a:lnTo>
                    <a:lnTo>
                      <a:pt x="664" y="380"/>
                    </a:lnTo>
                    <a:lnTo>
                      <a:pt x="660" y="380"/>
                    </a:lnTo>
                    <a:lnTo>
                      <a:pt x="660" y="380"/>
                    </a:lnTo>
                    <a:lnTo>
                      <a:pt x="660" y="380"/>
                    </a:lnTo>
                    <a:close/>
                    <a:moveTo>
                      <a:pt x="622" y="366"/>
                    </a:moveTo>
                    <a:lnTo>
                      <a:pt x="620" y="366"/>
                    </a:lnTo>
                    <a:lnTo>
                      <a:pt x="622" y="366"/>
                    </a:lnTo>
                    <a:lnTo>
                      <a:pt x="622" y="366"/>
                    </a:lnTo>
                    <a:lnTo>
                      <a:pt x="622" y="366"/>
                    </a:lnTo>
                    <a:close/>
                    <a:moveTo>
                      <a:pt x="274" y="366"/>
                    </a:moveTo>
                    <a:lnTo>
                      <a:pt x="278" y="366"/>
                    </a:lnTo>
                    <a:lnTo>
                      <a:pt x="274" y="370"/>
                    </a:lnTo>
                    <a:lnTo>
                      <a:pt x="274" y="366"/>
                    </a:lnTo>
                    <a:lnTo>
                      <a:pt x="274" y="366"/>
                    </a:lnTo>
                    <a:lnTo>
                      <a:pt x="274" y="366"/>
                    </a:lnTo>
                    <a:close/>
                    <a:moveTo>
                      <a:pt x="634" y="370"/>
                    </a:moveTo>
                    <a:lnTo>
                      <a:pt x="630" y="370"/>
                    </a:lnTo>
                    <a:lnTo>
                      <a:pt x="630" y="366"/>
                    </a:lnTo>
                    <a:lnTo>
                      <a:pt x="634" y="370"/>
                    </a:lnTo>
                    <a:lnTo>
                      <a:pt x="634" y="370"/>
                    </a:lnTo>
                    <a:lnTo>
                      <a:pt x="634" y="370"/>
                    </a:lnTo>
                    <a:close/>
                    <a:moveTo>
                      <a:pt x="634" y="374"/>
                    </a:moveTo>
                    <a:lnTo>
                      <a:pt x="634" y="378"/>
                    </a:lnTo>
                    <a:lnTo>
                      <a:pt x="634" y="374"/>
                    </a:lnTo>
                    <a:lnTo>
                      <a:pt x="634" y="374"/>
                    </a:lnTo>
                    <a:lnTo>
                      <a:pt x="634" y="374"/>
                    </a:lnTo>
                    <a:close/>
                    <a:moveTo>
                      <a:pt x="630" y="378"/>
                    </a:moveTo>
                    <a:lnTo>
                      <a:pt x="626" y="378"/>
                    </a:lnTo>
                    <a:lnTo>
                      <a:pt x="626" y="374"/>
                    </a:lnTo>
                    <a:lnTo>
                      <a:pt x="630" y="374"/>
                    </a:lnTo>
                    <a:lnTo>
                      <a:pt x="630" y="378"/>
                    </a:lnTo>
                    <a:lnTo>
                      <a:pt x="630" y="378"/>
                    </a:lnTo>
                    <a:lnTo>
                      <a:pt x="630" y="378"/>
                    </a:lnTo>
                    <a:close/>
                    <a:moveTo>
                      <a:pt x="630" y="374"/>
                    </a:moveTo>
                    <a:lnTo>
                      <a:pt x="634" y="374"/>
                    </a:lnTo>
                    <a:lnTo>
                      <a:pt x="634" y="378"/>
                    </a:lnTo>
                    <a:lnTo>
                      <a:pt x="630" y="378"/>
                    </a:lnTo>
                    <a:lnTo>
                      <a:pt x="630" y="374"/>
                    </a:lnTo>
                    <a:lnTo>
                      <a:pt x="630" y="374"/>
                    </a:lnTo>
                    <a:lnTo>
                      <a:pt x="630" y="374"/>
                    </a:lnTo>
                    <a:close/>
                    <a:moveTo>
                      <a:pt x="634" y="378"/>
                    </a:moveTo>
                    <a:lnTo>
                      <a:pt x="630" y="378"/>
                    </a:lnTo>
                    <a:lnTo>
                      <a:pt x="630" y="380"/>
                    </a:lnTo>
                    <a:lnTo>
                      <a:pt x="630" y="378"/>
                    </a:lnTo>
                    <a:lnTo>
                      <a:pt x="634" y="378"/>
                    </a:lnTo>
                    <a:lnTo>
                      <a:pt x="634" y="378"/>
                    </a:lnTo>
                    <a:lnTo>
                      <a:pt x="634" y="378"/>
                    </a:lnTo>
                    <a:close/>
                    <a:moveTo>
                      <a:pt x="656" y="378"/>
                    </a:moveTo>
                    <a:lnTo>
                      <a:pt x="660" y="380"/>
                    </a:lnTo>
                    <a:lnTo>
                      <a:pt x="656" y="380"/>
                    </a:lnTo>
                    <a:lnTo>
                      <a:pt x="656" y="378"/>
                    </a:lnTo>
                    <a:lnTo>
                      <a:pt x="656" y="378"/>
                    </a:lnTo>
                    <a:lnTo>
                      <a:pt x="656" y="378"/>
                    </a:lnTo>
                    <a:close/>
                    <a:moveTo>
                      <a:pt x="248" y="378"/>
                    </a:moveTo>
                    <a:lnTo>
                      <a:pt x="250" y="378"/>
                    </a:lnTo>
                    <a:lnTo>
                      <a:pt x="250" y="380"/>
                    </a:lnTo>
                    <a:lnTo>
                      <a:pt x="248" y="380"/>
                    </a:lnTo>
                    <a:lnTo>
                      <a:pt x="248" y="384"/>
                    </a:lnTo>
                    <a:lnTo>
                      <a:pt x="248" y="380"/>
                    </a:lnTo>
                    <a:lnTo>
                      <a:pt x="248" y="378"/>
                    </a:lnTo>
                    <a:lnTo>
                      <a:pt x="248" y="378"/>
                    </a:lnTo>
                    <a:lnTo>
                      <a:pt x="248" y="378"/>
                    </a:lnTo>
                    <a:close/>
                    <a:moveTo>
                      <a:pt x="254" y="378"/>
                    </a:moveTo>
                    <a:lnTo>
                      <a:pt x="254" y="380"/>
                    </a:lnTo>
                    <a:lnTo>
                      <a:pt x="250" y="380"/>
                    </a:lnTo>
                    <a:lnTo>
                      <a:pt x="250" y="378"/>
                    </a:lnTo>
                    <a:lnTo>
                      <a:pt x="254" y="378"/>
                    </a:lnTo>
                    <a:lnTo>
                      <a:pt x="254" y="378"/>
                    </a:lnTo>
                    <a:lnTo>
                      <a:pt x="254" y="378"/>
                    </a:lnTo>
                    <a:close/>
                    <a:moveTo>
                      <a:pt x="634" y="378"/>
                    </a:moveTo>
                    <a:lnTo>
                      <a:pt x="634" y="380"/>
                    </a:lnTo>
                    <a:lnTo>
                      <a:pt x="634" y="378"/>
                    </a:lnTo>
                    <a:lnTo>
                      <a:pt x="634" y="378"/>
                    </a:lnTo>
                    <a:lnTo>
                      <a:pt x="634" y="378"/>
                    </a:lnTo>
                    <a:close/>
                    <a:moveTo>
                      <a:pt x="258" y="380"/>
                    </a:moveTo>
                    <a:lnTo>
                      <a:pt x="258" y="384"/>
                    </a:lnTo>
                    <a:lnTo>
                      <a:pt x="254" y="384"/>
                    </a:lnTo>
                    <a:lnTo>
                      <a:pt x="254" y="388"/>
                    </a:lnTo>
                    <a:lnTo>
                      <a:pt x="254" y="384"/>
                    </a:lnTo>
                    <a:lnTo>
                      <a:pt x="254" y="380"/>
                    </a:lnTo>
                    <a:lnTo>
                      <a:pt x="258" y="380"/>
                    </a:lnTo>
                    <a:lnTo>
                      <a:pt x="258" y="384"/>
                    </a:lnTo>
                    <a:lnTo>
                      <a:pt x="258" y="380"/>
                    </a:lnTo>
                    <a:lnTo>
                      <a:pt x="258" y="380"/>
                    </a:lnTo>
                    <a:lnTo>
                      <a:pt x="258" y="380"/>
                    </a:lnTo>
                    <a:close/>
                    <a:moveTo>
                      <a:pt x="660" y="380"/>
                    </a:moveTo>
                    <a:lnTo>
                      <a:pt x="664" y="384"/>
                    </a:lnTo>
                    <a:lnTo>
                      <a:pt x="660" y="384"/>
                    </a:lnTo>
                    <a:lnTo>
                      <a:pt x="660" y="380"/>
                    </a:lnTo>
                    <a:lnTo>
                      <a:pt x="660" y="380"/>
                    </a:lnTo>
                    <a:lnTo>
                      <a:pt x="660" y="380"/>
                    </a:lnTo>
                    <a:close/>
                    <a:moveTo>
                      <a:pt x="638" y="380"/>
                    </a:moveTo>
                    <a:lnTo>
                      <a:pt x="638" y="384"/>
                    </a:lnTo>
                    <a:lnTo>
                      <a:pt x="642" y="388"/>
                    </a:lnTo>
                    <a:lnTo>
                      <a:pt x="642" y="392"/>
                    </a:lnTo>
                    <a:lnTo>
                      <a:pt x="646" y="392"/>
                    </a:lnTo>
                    <a:lnTo>
                      <a:pt x="642" y="392"/>
                    </a:lnTo>
                    <a:lnTo>
                      <a:pt x="642" y="388"/>
                    </a:lnTo>
                    <a:lnTo>
                      <a:pt x="638" y="388"/>
                    </a:lnTo>
                    <a:lnTo>
                      <a:pt x="638" y="384"/>
                    </a:lnTo>
                    <a:lnTo>
                      <a:pt x="634" y="384"/>
                    </a:lnTo>
                    <a:lnTo>
                      <a:pt x="638" y="380"/>
                    </a:lnTo>
                    <a:lnTo>
                      <a:pt x="638" y="380"/>
                    </a:lnTo>
                    <a:lnTo>
                      <a:pt x="638" y="380"/>
                    </a:lnTo>
                    <a:close/>
                    <a:moveTo>
                      <a:pt x="266" y="380"/>
                    </a:moveTo>
                    <a:lnTo>
                      <a:pt x="266" y="384"/>
                    </a:lnTo>
                    <a:lnTo>
                      <a:pt x="262" y="384"/>
                    </a:lnTo>
                    <a:lnTo>
                      <a:pt x="266" y="380"/>
                    </a:lnTo>
                    <a:lnTo>
                      <a:pt x="266" y="380"/>
                    </a:lnTo>
                    <a:lnTo>
                      <a:pt x="266" y="380"/>
                    </a:lnTo>
                    <a:close/>
                    <a:moveTo>
                      <a:pt x="642" y="380"/>
                    </a:moveTo>
                    <a:lnTo>
                      <a:pt x="642" y="384"/>
                    </a:lnTo>
                    <a:lnTo>
                      <a:pt x="646" y="384"/>
                    </a:lnTo>
                    <a:lnTo>
                      <a:pt x="642" y="384"/>
                    </a:lnTo>
                    <a:lnTo>
                      <a:pt x="642" y="380"/>
                    </a:lnTo>
                    <a:lnTo>
                      <a:pt x="642" y="380"/>
                    </a:lnTo>
                    <a:lnTo>
                      <a:pt x="642" y="380"/>
                    </a:lnTo>
                    <a:close/>
                    <a:moveTo>
                      <a:pt x="232" y="380"/>
                    </a:moveTo>
                    <a:lnTo>
                      <a:pt x="236" y="380"/>
                    </a:lnTo>
                    <a:lnTo>
                      <a:pt x="236" y="384"/>
                    </a:lnTo>
                    <a:lnTo>
                      <a:pt x="232" y="384"/>
                    </a:lnTo>
                    <a:lnTo>
                      <a:pt x="232" y="380"/>
                    </a:lnTo>
                    <a:lnTo>
                      <a:pt x="232" y="380"/>
                    </a:lnTo>
                    <a:lnTo>
                      <a:pt x="232" y="380"/>
                    </a:lnTo>
                    <a:close/>
                    <a:moveTo>
                      <a:pt x="266" y="384"/>
                    </a:moveTo>
                    <a:lnTo>
                      <a:pt x="266" y="388"/>
                    </a:lnTo>
                    <a:lnTo>
                      <a:pt x="266" y="384"/>
                    </a:lnTo>
                    <a:lnTo>
                      <a:pt x="266" y="384"/>
                    </a:lnTo>
                    <a:lnTo>
                      <a:pt x="266" y="384"/>
                    </a:lnTo>
                    <a:close/>
                    <a:moveTo>
                      <a:pt x="198" y="396"/>
                    </a:moveTo>
                    <a:lnTo>
                      <a:pt x="194" y="396"/>
                    </a:lnTo>
                    <a:lnTo>
                      <a:pt x="194" y="400"/>
                    </a:lnTo>
                    <a:lnTo>
                      <a:pt x="192" y="400"/>
                    </a:lnTo>
                    <a:lnTo>
                      <a:pt x="188" y="400"/>
                    </a:lnTo>
                    <a:lnTo>
                      <a:pt x="188" y="396"/>
                    </a:lnTo>
                    <a:lnTo>
                      <a:pt x="188" y="392"/>
                    </a:lnTo>
                    <a:lnTo>
                      <a:pt x="192" y="392"/>
                    </a:lnTo>
                    <a:lnTo>
                      <a:pt x="194" y="388"/>
                    </a:lnTo>
                    <a:lnTo>
                      <a:pt x="198" y="388"/>
                    </a:lnTo>
                    <a:lnTo>
                      <a:pt x="202" y="384"/>
                    </a:lnTo>
                    <a:lnTo>
                      <a:pt x="206" y="384"/>
                    </a:lnTo>
                    <a:lnTo>
                      <a:pt x="210" y="388"/>
                    </a:lnTo>
                    <a:lnTo>
                      <a:pt x="210" y="392"/>
                    </a:lnTo>
                    <a:lnTo>
                      <a:pt x="214" y="392"/>
                    </a:lnTo>
                    <a:lnTo>
                      <a:pt x="210" y="392"/>
                    </a:lnTo>
                    <a:lnTo>
                      <a:pt x="206" y="392"/>
                    </a:lnTo>
                    <a:lnTo>
                      <a:pt x="206" y="396"/>
                    </a:lnTo>
                    <a:lnTo>
                      <a:pt x="206" y="392"/>
                    </a:lnTo>
                    <a:lnTo>
                      <a:pt x="202" y="392"/>
                    </a:lnTo>
                    <a:lnTo>
                      <a:pt x="198" y="392"/>
                    </a:lnTo>
                    <a:lnTo>
                      <a:pt x="198" y="396"/>
                    </a:lnTo>
                    <a:lnTo>
                      <a:pt x="198" y="396"/>
                    </a:lnTo>
                    <a:lnTo>
                      <a:pt x="198" y="396"/>
                    </a:lnTo>
                    <a:close/>
                    <a:moveTo>
                      <a:pt x="664" y="384"/>
                    </a:moveTo>
                    <a:lnTo>
                      <a:pt x="664" y="388"/>
                    </a:lnTo>
                    <a:lnTo>
                      <a:pt x="660" y="388"/>
                    </a:lnTo>
                    <a:lnTo>
                      <a:pt x="664" y="384"/>
                    </a:lnTo>
                    <a:lnTo>
                      <a:pt x="664" y="384"/>
                    </a:lnTo>
                    <a:lnTo>
                      <a:pt x="664" y="384"/>
                    </a:lnTo>
                    <a:close/>
                    <a:moveTo>
                      <a:pt x="646" y="388"/>
                    </a:moveTo>
                    <a:lnTo>
                      <a:pt x="646" y="392"/>
                    </a:lnTo>
                    <a:lnTo>
                      <a:pt x="642" y="388"/>
                    </a:lnTo>
                    <a:lnTo>
                      <a:pt x="646" y="388"/>
                    </a:lnTo>
                    <a:lnTo>
                      <a:pt x="646" y="388"/>
                    </a:lnTo>
                    <a:lnTo>
                      <a:pt x="646" y="388"/>
                    </a:lnTo>
                    <a:close/>
                    <a:moveTo>
                      <a:pt x="218" y="396"/>
                    </a:moveTo>
                    <a:lnTo>
                      <a:pt x="222" y="396"/>
                    </a:lnTo>
                    <a:lnTo>
                      <a:pt x="222" y="400"/>
                    </a:lnTo>
                    <a:lnTo>
                      <a:pt x="218" y="400"/>
                    </a:lnTo>
                    <a:lnTo>
                      <a:pt x="218" y="396"/>
                    </a:lnTo>
                    <a:lnTo>
                      <a:pt x="218" y="396"/>
                    </a:lnTo>
                    <a:lnTo>
                      <a:pt x="218" y="396"/>
                    </a:lnTo>
                    <a:close/>
                    <a:moveTo>
                      <a:pt x="180" y="404"/>
                    </a:moveTo>
                    <a:lnTo>
                      <a:pt x="176" y="404"/>
                    </a:lnTo>
                    <a:lnTo>
                      <a:pt x="176" y="400"/>
                    </a:lnTo>
                    <a:lnTo>
                      <a:pt x="180" y="400"/>
                    </a:lnTo>
                    <a:lnTo>
                      <a:pt x="180" y="404"/>
                    </a:lnTo>
                    <a:lnTo>
                      <a:pt x="180" y="404"/>
                    </a:lnTo>
                    <a:lnTo>
                      <a:pt x="180" y="404"/>
                    </a:lnTo>
                    <a:close/>
                    <a:moveTo>
                      <a:pt x="172" y="408"/>
                    </a:moveTo>
                    <a:lnTo>
                      <a:pt x="172" y="404"/>
                    </a:lnTo>
                    <a:lnTo>
                      <a:pt x="176" y="404"/>
                    </a:lnTo>
                    <a:lnTo>
                      <a:pt x="176" y="408"/>
                    </a:lnTo>
                    <a:lnTo>
                      <a:pt x="172" y="408"/>
                    </a:lnTo>
                    <a:lnTo>
                      <a:pt x="172" y="408"/>
                    </a:lnTo>
                    <a:lnTo>
                      <a:pt x="172" y="408"/>
                    </a:lnTo>
                    <a:close/>
                    <a:moveTo>
                      <a:pt x="188" y="404"/>
                    </a:moveTo>
                    <a:lnTo>
                      <a:pt x="188" y="408"/>
                    </a:lnTo>
                    <a:lnTo>
                      <a:pt x="184" y="408"/>
                    </a:lnTo>
                    <a:lnTo>
                      <a:pt x="184" y="404"/>
                    </a:lnTo>
                    <a:lnTo>
                      <a:pt x="188" y="404"/>
                    </a:lnTo>
                    <a:lnTo>
                      <a:pt x="188" y="404"/>
                    </a:lnTo>
                    <a:lnTo>
                      <a:pt x="188" y="404"/>
                    </a:lnTo>
                    <a:close/>
                    <a:moveTo>
                      <a:pt x="158" y="414"/>
                    </a:moveTo>
                    <a:lnTo>
                      <a:pt x="162" y="414"/>
                    </a:lnTo>
                    <a:lnTo>
                      <a:pt x="158" y="410"/>
                    </a:lnTo>
                    <a:lnTo>
                      <a:pt x="158" y="408"/>
                    </a:lnTo>
                    <a:lnTo>
                      <a:pt x="162" y="408"/>
                    </a:lnTo>
                    <a:lnTo>
                      <a:pt x="166" y="408"/>
                    </a:lnTo>
                    <a:lnTo>
                      <a:pt x="166" y="410"/>
                    </a:lnTo>
                    <a:lnTo>
                      <a:pt x="166" y="408"/>
                    </a:lnTo>
                    <a:lnTo>
                      <a:pt x="168" y="408"/>
                    </a:lnTo>
                    <a:lnTo>
                      <a:pt x="168" y="410"/>
                    </a:lnTo>
                    <a:lnTo>
                      <a:pt x="166" y="410"/>
                    </a:lnTo>
                    <a:lnTo>
                      <a:pt x="166" y="414"/>
                    </a:lnTo>
                    <a:lnTo>
                      <a:pt x="166" y="410"/>
                    </a:lnTo>
                    <a:lnTo>
                      <a:pt x="168" y="410"/>
                    </a:lnTo>
                    <a:lnTo>
                      <a:pt x="168" y="414"/>
                    </a:lnTo>
                    <a:lnTo>
                      <a:pt x="166" y="414"/>
                    </a:lnTo>
                    <a:lnTo>
                      <a:pt x="166" y="418"/>
                    </a:lnTo>
                    <a:lnTo>
                      <a:pt x="162" y="418"/>
                    </a:lnTo>
                    <a:lnTo>
                      <a:pt x="158" y="418"/>
                    </a:lnTo>
                    <a:lnTo>
                      <a:pt x="154" y="422"/>
                    </a:lnTo>
                    <a:lnTo>
                      <a:pt x="150" y="422"/>
                    </a:lnTo>
                    <a:lnTo>
                      <a:pt x="146" y="422"/>
                    </a:lnTo>
                    <a:lnTo>
                      <a:pt x="150" y="422"/>
                    </a:lnTo>
                    <a:lnTo>
                      <a:pt x="150" y="418"/>
                    </a:lnTo>
                    <a:lnTo>
                      <a:pt x="154" y="418"/>
                    </a:lnTo>
                    <a:lnTo>
                      <a:pt x="158" y="418"/>
                    </a:lnTo>
                    <a:lnTo>
                      <a:pt x="158" y="414"/>
                    </a:lnTo>
                    <a:lnTo>
                      <a:pt x="158" y="414"/>
                    </a:lnTo>
                    <a:lnTo>
                      <a:pt x="158" y="414"/>
                    </a:lnTo>
                    <a:close/>
                    <a:moveTo>
                      <a:pt x="168" y="414"/>
                    </a:moveTo>
                    <a:lnTo>
                      <a:pt x="168" y="410"/>
                    </a:lnTo>
                    <a:lnTo>
                      <a:pt x="172" y="410"/>
                    </a:lnTo>
                    <a:lnTo>
                      <a:pt x="168" y="414"/>
                    </a:lnTo>
                    <a:lnTo>
                      <a:pt x="168" y="414"/>
                    </a:lnTo>
                    <a:lnTo>
                      <a:pt x="168" y="414"/>
                    </a:lnTo>
                    <a:close/>
                    <a:moveTo>
                      <a:pt x="146" y="418"/>
                    </a:moveTo>
                    <a:lnTo>
                      <a:pt x="146" y="422"/>
                    </a:lnTo>
                    <a:lnTo>
                      <a:pt x="142" y="422"/>
                    </a:lnTo>
                    <a:lnTo>
                      <a:pt x="138" y="422"/>
                    </a:lnTo>
                    <a:lnTo>
                      <a:pt x="138" y="426"/>
                    </a:lnTo>
                    <a:lnTo>
                      <a:pt x="138" y="430"/>
                    </a:lnTo>
                    <a:lnTo>
                      <a:pt x="136" y="430"/>
                    </a:lnTo>
                    <a:lnTo>
                      <a:pt x="132" y="430"/>
                    </a:lnTo>
                    <a:lnTo>
                      <a:pt x="132" y="434"/>
                    </a:lnTo>
                    <a:lnTo>
                      <a:pt x="128" y="434"/>
                    </a:lnTo>
                    <a:lnTo>
                      <a:pt x="132" y="430"/>
                    </a:lnTo>
                    <a:lnTo>
                      <a:pt x="136" y="426"/>
                    </a:lnTo>
                    <a:lnTo>
                      <a:pt x="132" y="426"/>
                    </a:lnTo>
                    <a:lnTo>
                      <a:pt x="136" y="426"/>
                    </a:lnTo>
                    <a:lnTo>
                      <a:pt x="136" y="422"/>
                    </a:lnTo>
                    <a:lnTo>
                      <a:pt x="138" y="422"/>
                    </a:lnTo>
                    <a:lnTo>
                      <a:pt x="138" y="418"/>
                    </a:lnTo>
                    <a:lnTo>
                      <a:pt x="142" y="418"/>
                    </a:lnTo>
                    <a:lnTo>
                      <a:pt x="146" y="418"/>
                    </a:lnTo>
                    <a:lnTo>
                      <a:pt x="146" y="418"/>
                    </a:lnTo>
                    <a:lnTo>
                      <a:pt x="146" y="418"/>
                    </a:lnTo>
                    <a:close/>
                    <a:moveTo>
                      <a:pt x="4964" y="434"/>
                    </a:moveTo>
                    <a:lnTo>
                      <a:pt x="4964" y="430"/>
                    </a:lnTo>
                    <a:lnTo>
                      <a:pt x="4960" y="434"/>
                    </a:lnTo>
                    <a:lnTo>
                      <a:pt x="4960" y="430"/>
                    </a:lnTo>
                    <a:lnTo>
                      <a:pt x="4964" y="430"/>
                    </a:lnTo>
                    <a:lnTo>
                      <a:pt x="4968" y="430"/>
                    </a:lnTo>
                    <a:lnTo>
                      <a:pt x="4972" y="430"/>
                    </a:lnTo>
                    <a:lnTo>
                      <a:pt x="4972" y="434"/>
                    </a:lnTo>
                    <a:lnTo>
                      <a:pt x="4968" y="434"/>
                    </a:lnTo>
                    <a:lnTo>
                      <a:pt x="4964" y="434"/>
                    </a:lnTo>
                    <a:lnTo>
                      <a:pt x="4964" y="434"/>
                    </a:lnTo>
                    <a:lnTo>
                      <a:pt x="4964" y="434"/>
                    </a:lnTo>
                    <a:close/>
                    <a:moveTo>
                      <a:pt x="116" y="434"/>
                    </a:moveTo>
                    <a:lnTo>
                      <a:pt x="120" y="430"/>
                    </a:lnTo>
                    <a:lnTo>
                      <a:pt x="120" y="434"/>
                    </a:lnTo>
                    <a:lnTo>
                      <a:pt x="116" y="434"/>
                    </a:lnTo>
                    <a:lnTo>
                      <a:pt x="116" y="434"/>
                    </a:lnTo>
                    <a:lnTo>
                      <a:pt x="116" y="434"/>
                    </a:lnTo>
                    <a:close/>
                    <a:moveTo>
                      <a:pt x="106" y="436"/>
                    </a:moveTo>
                    <a:lnTo>
                      <a:pt x="110" y="436"/>
                    </a:lnTo>
                    <a:lnTo>
                      <a:pt x="106" y="436"/>
                    </a:lnTo>
                    <a:lnTo>
                      <a:pt x="106" y="436"/>
                    </a:lnTo>
                    <a:lnTo>
                      <a:pt x="106" y="436"/>
                    </a:lnTo>
                    <a:close/>
                    <a:moveTo>
                      <a:pt x="4974" y="440"/>
                    </a:moveTo>
                    <a:lnTo>
                      <a:pt x="4972" y="440"/>
                    </a:lnTo>
                    <a:lnTo>
                      <a:pt x="4974" y="440"/>
                    </a:lnTo>
                    <a:lnTo>
                      <a:pt x="4974" y="440"/>
                    </a:lnTo>
                    <a:lnTo>
                      <a:pt x="4974" y="440"/>
                    </a:lnTo>
                    <a:close/>
                    <a:moveTo>
                      <a:pt x="46" y="448"/>
                    </a:moveTo>
                    <a:lnTo>
                      <a:pt x="50" y="448"/>
                    </a:lnTo>
                    <a:lnTo>
                      <a:pt x="52" y="448"/>
                    </a:lnTo>
                    <a:lnTo>
                      <a:pt x="52" y="444"/>
                    </a:lnTo>
                    <a:lnTo>
                      <a:pt x="56" y="444"/>
                    </a:lnTo>
                    <a:lnTo>
                      <a:pt x="52" y="444"/>
                    </a:lnTo>
                    <a:lnTo>
                      <a:pt x="52" y="440"/>
                    </a:lnTo>
                    <a:lnTo>
                      <a:pt x="56" y="440"/>
                    </a:lnTo>
                    <a:lnTo>
                      <a:pt x="60" y="440"/>
                    </a:lnTo>
                    <a:lnTo>
                      <a:pt x="60" y="444"/>
                    </a:lnTo>
                    <a:lnTo>
                      <a:pt x="56" y="448"/>
                    </a:lnTo>
                    <a:lnTo>
                      <a:pt x="52" y="448"/>
                    </a:lnTo>
                    <a:lnTo>
                      <a:pt x="50" y="448"/>
                    </a:lnTo>
                    <a:lnTo>
                      <a:pt x="46" y="448"/>
                    </a:lnTo>
                    <a:lnTo>
                      <a:pt x="42" y="448"/>
                    </a:lnTo>
                    <a:lnTo>
                      <a:pt x="46" y="448"/>
                    </a:lnTo>
                    <a:lnTo>
                      <a:pt x="46" y="448"/>
                    </a:lnTo>
                    <a:lnTo>
                      <a:pt x="46" y="448"/>
                    </a:lnTo>
                    <a:close/>
                    <a:moveTo>
                      <a:pt x="80" y="444"/>
                    </a:moveTo>
                    <a:lnTo>
                      <a:pt x="80" y="440"/>
                    </a:lnTo>
                    <a:lnTo>
                      <a:pt x="82" y="440"/>
                    </a:lnTo>
                    <a:lnTo>
                      <a:pt x="82" y="444"/>
                    </a:lnTo>
                    <a:lnTo>
                      <a:pt x="80" y="444"/>
                    </a:lnTo>
                    <a:lnTo>
                      <a:pt x="80" y="444"/>
                    </a:lnTo>
                    <a:lnTo>
                      <a:pt x="80" y="444"/>
                    </a:lnTo>
                    <a:close/>
                    <a:moveTo>
                      <a:pt x="68" y="448"/>
                    </a:moveTo>
                    <a:lnTo>
                      <a:pt x="64" y="448"/>
                    </a:lnTo>
                    <a:lnTo>
                      <a:pt x="60" y="448"/>
                    </a:lnTo>
                    <a:lnTo>
                      <a:pt x="56" y="448"/>
                    </a:lnTo>
                    <a:lnTo>
                      <a:pt x="60" y="448"/>
                    </a:lnTo>
                    <a:lnTo>
                      <a:pt x="64" y="448"/>
                    </a:lnTo>
                    <a:lnTo>
                      <a:pt x="68" y="448"/>
                    </a:lnTo>
                    <a:lnTo>
                      <a:pt x="72" y="448"/>
                    </a:lnTo>
                    <a:lnTo>
                      <a:pt x="76" y="448"/>
                    </a:lnTo>
                    <a:lnTo>
                      <a:pt x="72" y="448"/>
                    </a:lnTo>
                    <a:lnTo>
                      <a:pt x="68" y="448"/>
                    </a:lnTo>
                    <a:lnTo>
                      <a:pt x="68" y="448"/>
                    </a:lnTo>
                    <a:lnTo>
                      <a:pt x="68" y="448"/>
                    </a:lnTo>
                    <a:close/>
                    <a:moveTo>
                      <a:pt x="5028" y="452"/>
                    </a:moveTo>
                    <a:lnTo>
                      <a:pt x="5030" y="448"/>
                    </a:lnTo>
                    <a:lnTo>
                      <a:pt x="5030" y="452"/>
                    </a:lnTo>
                    <a:lnTo>
                      <a:pt x="5028" y="452"/>
                    </a:lnTo>
                    <a:lnTo>
                      <a:pt x="5028" y="452"/>
                    </a:lnTo>
                    <a:lnTo>
                      <a:pt x="5028" y="452"/>
                    </a:lnTo>
                    <a:close/>
                    <a:moveTo>
                      <a:pt x="30" y="452"/>
                    </a:moveTo>
                    <a:lnTo>
                      <a:pt x="26" y="452"/>
                    </a:lnTo>
                    <a:lnTo>
                      <a:pt x="26" y="448"/>
                    </a:lnTo>
                    <a:lnTo>
                      <a:pt x="30" y="448"/>
                    </a:lnTo>
                    <a:lnTo>
                      <a:pt x="30" y="452"/>
                    </a:lnTo>
                    <a:lnTo>
                      <a:pt x="30" y="452"/>
                    </a:lnTo>
                    <a:lnTo>
                      <a:pt x="30" y="452"/>
                    </a:lnTo>
                    <a:close/>
                    <a:moveTo>
                      <a:pt x="5060" y="452"/>
                    </a:moveTo>
                    <a:lnTo>
                      <a:pt x="5058" y="452"/>
                    </a:lnTo>
                    <a:lnTo>
                      <a:pt x="5060" y="448"/>
                    </a:lnTo>
                    <a:lnTo>
                      <a:pt x="5060" y="452"/>
                    </a:lnTo>
                    <a:lnTo>
                      <a:pt x="5060" y="452"/>
                    </a:lnTo>
                    <a:lnTo>
                      <a:pt x="5060" y="452"/>
                    </a:lnTo>
                    <a:close/>
                    <a:moveTo>
                      <a:pt x="5042" y="452"/>
                    </a:moveTo>
                    <a:lnTo>
                      <a:pt x="5046" y="452"/>
                    </a:lnTo>
                    <a:lnTo>
                      <a:pt x="5042" y="452"/>
                    </a:lnTo>
                    <a:lnTo>
                      <a:pt x="5042" y="452"/>
                    </a:lnTo>
                    <a:lnTo>
                      <a:pt x="5042" y="452"/>
                    </a:lnTo>
                    <a:close/>
                    <a:moveTo>
                      <a:pt x="20" y="460"/>
                    </a:moveTo>
                    <a:lnTo>
                      <a:pt x="16" y="460"/>
                    </a:lnTo>
                    <a:lnTo>
                      <a:pt x="16" y="456"/>
                    </a:lnTo>
                    <a:lnTo>
                      <a:pt x="20" y="456"/>
                    </a:lnTo>
                    <a:lnTo>
                      <a:pt x="20" y="452"/>
                    </a:lnTo>
                    <a:lnTo>
                      <a:pt x="24" y="452"/>
                    </a:lnTo>
                    <a:lnTo>
                      <a:pt x="26" y="456"/>
                    </a:lnTo>
                    <a:lnTo>
                      <a:pt x="24" y="456"/>
                    </a:lnTo>
                    <a:lnTo>
                      <a:pt x="20" y="456"/>
                    </a:lnTo>
                    <a:lnTo>
                      <a:pt x="20" y="460"/>
                    </a:lnTo>
                    <a:lnTo>
                      <a:pt x="20" y="460"/>
                    </a:lnTo>
                    <a:lnTo>
                      <a:pt x="20" y="460"/>
                    </a:lnTo>
                    <a:close/>
                    <a:moveTo>
                      <a:pt x="8" y="456"/>
                    </a:moveTo>
                    <a:lnTo>
                      <a:pt x="12" y="456"/>
                    </a:lnTo>
                    <a:lnTo>
                      <a:pt x="16" y="456"/>
                    </a:lnTo>
                    <a:lnTo>
                      <a:pt x="16" y="452"/>
                    </a:lnTo>
                    <a:lnTo>
                      <a:pt x="16" y="456"/>
                    </a:lnTo>
                    <a:lnTo>
                      <a:pt x="12" y="456"/>
                    </a:lnTo>
                    <a:lnTo>
                      <a:pt x="8" y="456"/>
                    </a:lnTo>
                    <a:lnTo>
                      <a:pt x="8" y="456"/>
                    </a:lnTo>
                    <a:lnTo>
                      <a:pt x="8" y="456"/>
                    </a:lnTo>
                    <a:close/>
                    <a:moveTo>
                      <a:pt x="4" y="460"/>
                    </a:moveTo>
                    <a:lnTo>
                      <a:pt x="0" y="456"/>
                    </a:lnTo>
                    <a:lnTo>
                      <a:pt x="4" y="456"/>
                    </a:lnTo>
                    <a:lnTo>
                      <a:pt x="0" y="456"/>
                    </a:lnTo>
                    <a:lnTo>
                      <a:pt x="0" y="452"/>
                    </a:lnTo>
                    <a:lnTo>
                      <a:pt x="4" y="452"/>
                    </a:lnTo>
                    <a:lnTo>
                      <a:pt x="4" y="456"/>
                    </a:lnTo>
                    <a:lnTo>
                      <a:pt x="4" y="460"/>
                    </a:lnTo>
                    <a:lnTo>
                      <a:pt x="4" y="460"/>
                    </a:lnTo>
                    <a:lnTo>
                      <a:pt x="4" y="460"/>
                    </a:lnTo>
                    <a:close/>
                    <a:moveTo>
                      <a:pt x="30" y="456"/>
                    </a:moveTo>
                    <a:lnTo>
                      <a:pt x="26" y="456"/>
                    </a:lnTo>
                    <a:lnTo>
                      <a:pt x="26" y="452"/>
                    </a:lnTo>
                    <a:lnTo>
                      <a:pt x="30" y="452"/>
                    </a:lnTo>
                    <a:lnTo>
                      <a:pt x="30" y="456"/>
                    </a:lnTo>
                    <a:lnTo>
                      <a:pt x="30" y="452"/>
                    </a:lnTo>
                    <a:lnTo>
                      <a:pt x="30" y="456"/>
                    </a:lnTo>
                    <a:lnTo>
                      <a:pt x="30" y="456"/>
                    </a:lnTo>
                    <a:lnTo>
                      <a:pt x="30" y="456"/>
                    </a:lnTo>
                    <a:close/>
                    <a:moveTo>
                      <a:pt x="26" y="456"/>
                    </a:moveTo>
                    <a:lnTo>
                      <a:pt x="26" y="452"/>
                    </a:lnTo>
                    <a:lnTo>
                      <a:pt x="26" y="456"/>
                    </a:lnTo>
                    <a:lnTo>
                      <a:pt x="26" y="456"/>
                    </a:lnTo>
                    <a:lnTo>
                      <a:pt x="26" y="456"/>
                    </a:lnTo>
                    <a:close/>
                    <a:moveTo>
                      <a:pt x="5054" y="464"/>
                    </a:moveTo>
                    <a:lnTo>
                      <a:pt x="5050" y="460"/>
                    </a:lnTo>
                    <a:lnTo>
                      <a:pt x="5046" y="460"/>
                    </a:lnTo>
                    <a:lnTo>
                      <a:pt x="5046" y="456"/>
                    </a:lnTo>
                    <a:lnTo>
                      <a:pt x="5046" y="460"/>
                    </a:lnTo>
                    <a:lnTo>
                      <a:pt x="5050" y="460"/>
                    </a:lnTo>
                    <a:lnTo>
                      <a:pt x="5054" y="460"/>
                    </a:lnTo>
                    <a:lnTo>
                      <a:pt x="5054" y="464"/>
                    </a:lnTo>
                    <a:lnTo>
                      <a:pt x="5058" y="464"/>
                    </a:lnTo>
                    <a:lnTo>
                      <a:pt x="5054" y="464"/>
                    </a:lnTo>
                    <a:lnTo>
                      <a:pt x="5054" y="464"/>
                    </a:lnTo>
                    <a:lnTo>
                      <a:pt x="5054" y="464"/>
                    </a:lnTo>
                    <a:close/>
                    <a:moveTo>
                      <a:pt x="784" y="520"/>
                    </a:moveTo>
                    <a:lnTo>
                      <a:pt x="784" y="522"/>
                    </a:lnTo>
                    <a:lnTo>
                      <a:pt x="780" y="520"/>
                    </a:lnTo>
                    <a:lnTo>
                      <a:pt x="784" y="520"/>
                    </a:lnTo>
                    <a:lnTo>
                      <a:pt x="784" y="520"/>
                    </a:lnTo>
                    <a:lnTo>
                      <a:pt x="784" y="520"/>
                    </a:lnTo>
                    <a:close/>
                    <a:moveTo>
                      <a:pt x="784" y="522"/>
                    </a:moveTo>
                    <a:lnTo>
                      <a:pt x="784" y="526"/>
                    </a:lnTo>
                    <a:lnTo>
                      <a:pt x="784" y="522"/>
                    </a:lnTo>
                    <a:lnTo>
                      <a:pt x="780" y="522"/>
                    </a:lnTo>
                    <a:lnTo>
                      <a:pt x="784" y="522"/>
                    </a:lnTo>
                    <a:lnTo>
                      <a:pt x="784" y="522"/>
                    </a:lnTo>
                    <a:lnTo>
                      <a:pt x="784" y="522"/>
                    </a:lnTo>
                    <a:close/>
                    <a:moveTo>
                      <a:pt x="788" y="526"/>
                    </a:moveTo>
                    <a:lnTo>
                      <a:pt x="788" y="530"/>
                    </a:lnTo>
                    <a:lnTo>
                      <a:pt x="790" y="534"/>
                    </a:lnTo>
                    <a:lnTo>
                      <a:pt x="788" y="534"/>
                    </a:lnTo>
                    <a:lnTo>
                      <a:pt x="788" y="530"/>
                    </a:lnTo>
                    <a:lnTo>
                      <a:pt x="784" y="530"/>
                    </a:lnTo>
                    <a:lnTo>
                      <a:pt x="784" y="526"/>
                    </a:lnTo>
                    <a:lnTo>
                      <a:pt x="788" y="526"/>
                    </a:lnTo>
                    <a:lnTo>
                      <a:pt x="788" y="526"/>
                    </a:lnTo>
                    <a:lnTo>
                      <a:pt x="788" y="526"/>
                    </a:lnTo>
                    <a:close/>
                    <a:moveTo>
                      <a:pt x="790" y="546"/>
                    </a:moveTo>
                    <a:lnTo>
                      <a:pt x="788" y="546"/>
                    </a:lnTo>
                    <a:lnTo>
                      <a:pt x="788" y="542"/>
                    </a:lnTo>
                    <a:lnTo>
                      <a:pt x="788" y="546"/>
                    </a:lnTo>
                    <a:lnTo>
                      <a:pt x="790" y="546"/>
                    </a:lnTo>
                    <a:lnTo>
                      <a:pt x="790" y="546"/>
                    </a:lnTo>
                    <a:lnTo>
                      <a:pt x="790" y="546"/>
                    </a:lnTo>
                    <a:close/>
                    <a:moveTo>
                      <a:pt x="1556" y="606"/>
                    </a:moveTo>
                    <a:lnTo>
                      <a:pt x="1556" y="608"/>
                    </a:lnTo>
                    <a:lnTo>
                      <a:pt x="1552" y="608"/>
                    </a:lnTo>
                    <a:lnTo>
                      <a:pt x="1552" y="606"/>
                    </a:lnTo>
                    <a:lnTo>
                      <a:pt x="1556" y="606"/>
                    </a:lnTo>
                    <a:lnTo>
                      <a:pt x="1556" y="606"/>
                    </a:lnTo>
                    <a:lnTo>
                      <a:pt x="1556" y="606"/>
                    </a:lnTo>
                    <a:close/>
                    <a:moveTo>
                      <a:pt x="1552" y="608"/>
                    </a:moveTo>
                    <a:lnTo>
                      <a:pt x="1548" y="612"/>
                    </a:lnTo>
                    <a:lnTo>
                      <a:pt x="1548" y="608"/>
                    </a:lnTo>
                    <a:lnTo>
                      <a:pt x="1552" y="608"/>
                    </a:lnTo>
                    <a:lnTo>
                      <a:pt x="1552" y="608"/>
                    </a:lnTo>
                    <a:lnTo>
                      <a:pt x="1552" y="608"/>
                    </a:lnTo>
                    <a:close/>
                    <a:moveTo>
                      <a:pt x="1514" y="660"/>
                    </a:moveTo>
                    <a:lnTo>
                      <a:pt x="1514" y="664"/>
                    </a:lnTo>
                    <a:lnTo>
                      <a:pt x="1510" y="664"/>
                    </a:lnTo>
                    <a:lnTo>
                      <a:pt x="1510" y="660"/>
                    </a:lnTo>
                    <a:lnTo>
                      <a:pt x="1514" y="660"/>
                    </a:lnTo>
                    <a:lnTo>
                      <a:pt x="1514" y="660"/>
                    </a:lnTo>
                    <a:lnTo>
                      <a:pt x="1514" y="660"/>
                    </a:lnTo>
                    <a:close/>
                    <a:moveTo>
                      <a:pt x="1522" y="664"/>
                    </a:moveTo>
                    <a:lnTo>
                      <a:pt x="1522" y="668"/>
                    </a:lnTo>
                    <a:lnTo>
                      <a:pt x="1518" y="668"/>
                    </a:lnTo>
                    <a:lnTo>
                      <a:pt x="1518" y="664"/>
                    </a:lnTo>
                    <a:lnTo>
                      <a:pt x="1522" y="664"/>
                    </a:lnTo>
                    <a:lnTo>
                      <a:pt x="1522" y="664"/>
                    </a:lnTo>
                    <a:lnTo>
                      <a:pt x="1522" y="664"/>
                    </a:lnTo>
                    <a:close/>
                    <a:moveTo>
                      <a:pt x="1528" y="664"/>
                    </a:moveTo>
                    <a:lnTo>
                      <a:pt x="1528" y="668"/>
                    </a:lnTo>
                    <a:lnTo>
                      <a:pt x="1532" y="668"/>
                    </a:lnTo>
                    <a:lnTo>
                      <a:pt x="1528" y="668"/>
                    </a:lnTo>
                    <a:lnTo>
                      <a:pt x="1526" y="668"/>
                    </a:lnTo>
                    <a:lnTo>
                      <a:pt x="1528" y="668"/>
                    </a:lnTo>
                    <a:lnTo>
                      <a:pt x="1528" y="664"/>
                    </a:lnTo>
                    <a:lnTo>
                      <a:pt x="1528" y="664"/>
                    </a:lnTo>
                    <a:lnTo>
                      <a:pt x="1528" y="664"/>
                    </a:lnTo>
                    <a:close/>
                    <a:moveTo>
                      <a:pt x="1488" y="678"/>
                    </a:moveTo>
                    <a:lnTo>
                      <a:pt x="1488" y="676"/>
                    </a:lnTo>
                    <a:lnTo>
                      <a:pt x="1488" y="678"/>
                    </a:lnTo>
                    <a:lnTo>
                      <a:pt x="1484" y="678"/>
                    </a:lnTo>
                    <a:lnTo>
                      <a:pt x="1480" y="678"/>
                    </a:lnTo>
                    <a:lnTo>
                      <a:pt x="1476" y="678"/>
                    </a:lnTo>
                    <a:lnTo>
                      <a:pt x="1472" y="678"/>
                    </a:lnTo>
                    <a:lnTo>
                      <a:pt x="1472" y="676"/>
                    </a:lnTo>
                    <a:lnTo>
                      <a:pt x="1476" y="676"/>
                    </a:lnTo>
                    <a:lnTo>
                      <a:pt x="1480" y="676"/>
                    </a:lnTo>
                    <a:lnTo>
                      <a:pt x="1484" y="676"/>
                    </a:lnTo>
                    <a:lnTo>
                      <a:pt x="1488" y="672"/>
                    </a:lnTo>
                    <a:lnTo>
                      <a:pt x="1492" y="672"/>
                    </a:lnTo>
                    <a:lnTo>
                      <a:pt x="1496" y="672"/>
                    </a:lnTo>
                    <a:lnTo>
                      <a:pt x="1498" y="668"/>
                    </a:lnTo>
                    <a:lnTo>
                      <a:pt x="1498" y="672"/>
                    </a:lnTo>
                    <a:lnTo>
                      <a:pt x="1496" y="672"/>
                    </a:lnTo>
                    <a:lnTo>
                      <a:pt x="1492" y="676"/>
                    </a:lnTo>
                    <a:lnTo>
                      <a:pt x="1496" y="676"/>
                    </a:lnTo>
                    <a:lnTo>
                      <a:pt x="1496" y="672"/>
                    </a:lnTo>
                    <a:lnTo>
                      <a:pt x="1498" y="672"/>
                    </a:lnTo>
                    <a:lnTo>
                      <a:pt x="1502" y="672"/>
                    </a:lnTo>
                    <a:lnTo>
                      <a:pt x="1498" y="672"/>
                    </a:lnTo>
                    <a:lnTo>
                      <a:pt x="1496" y="676"/>
                    </a:lnTo>
                    <a:lnTo>
                      <a:pt x="1492" y="676"/>
                    </a:lnTo>
                    <a:lnTo>
                      <a:pt x="1488" y="678"/>
                    </a:lnTo>
                    <a:lnTo>
                      <a:pt x="1488" y="678"/>
                    </a:lnTo>
                    <a:lnTo>
                      <a:pt x="1488" y="678"/>
                    </a:lnTo>
                    <a:close/>
                    <a:moveTo>
                      <a:pt x="824" y="806"/>
                    </a:moveTo>
                    <a:lnTo>
                      <a:pt x="820" y="806"/>
                    </a:lnTo>
                    <a:lnTo>
                      <a:pt x="824" y="806"/>
                    </a:lnTo>
                    <a:lnTo>
                      <a:pt x="824" y="806"/>
                    </a:lnTo>
                    <a:lnTo>
                      <a:pt x="824" y="806"/>
                    </a:lnTo>
                    <a:close/>
                    <a:moveTo>
                      <a:pt x="844" y="818"/>
                    </a:moveTo>
                    <a:lnTo>
                      <a:pt x="846" y="818"/>
                    </a:lnTo>
                    <a:lnTo>
                      <a:pt x="844" y="818"/>
                    </a:lnTo>
                    <a:lnTo>
                      <a:pt x="844" y="818"/>
                    </a:lnTo>
                    <a:lnTo>
                      <a:pt x="844" y="818"/>
                    </a:lnTo>
                    <a:close/>
                    <a:moveTo>
                      <a:pt x="844" y="824"/>
                    </a:moveTo>
                    <a:lnTo>
                      <a:pt x="846" y="828"/>
                    </a:lnTo>
                    <a:lnTo>
                      <a:pt x="844" y="828"/>
                    </a:lnTo>
                    <a:lnTo>
                      <a:pt x="844" y="824"/>
                    </a:lnTo>
                    <a:lnTo>
                      <a:pt x="844" y="824"/>
                    </a:lnTo>
                    <a:lnTo>
                      <a:pt x="844" y="824"/>
                    </a:lnTo>
                    <a:close/>
                    <a:moveTo>
                      <a:pt x="1298" y="874"/>
                    </a:moveTo>
                    <a:lnTo>
                      <a:pt x="1294" y="874"/>
                    </a:lnTo>
                    <a:lnTo>
                      <a:pt x="1290" y="874"/>
                    </a:lnTo>
                    <a:lnTo>
                      <a:pt x="1286" y="874"/>
                    </a:lnTo>
                    <a:lnTo>
                      <a:pt x="1290" y="874"/>
                    </a:lnTo>
                    <a:lnTo>
                      <a:pt x="1294" y="874"/>
                    </a:lnTo>
                    <a:lnTo>
                      <a:pt x="1298" y="874"/>
                    </a:lnTo>
                    <a:lnTo>
                      <a:pt x="1298" y="874"/>
                    </a:lnTo>
                    <a:lnTo>
                      <a:pt x="1298" y="874"/>
                    </a:lnTo>
                    <a:close/>
                    <a:moveTo>
                      <a:pt x="1224" y="888"/>
                    </a:moveTo>
                    <a:lnTo>
                      <a:pt x="1220" y="888"/>
                    </a:lnTo>
                    <a:lnTo>
                      <a:pt x="1224" y="888"/>
                    </a:lnTo>
                    <a:lnTo>
                      <a:pt x="1224" y="888"/>
                    </a:lnTo>
                    <a:lnTo>
                      <a:pt x="1224" y="888"/>
                    </a:lnTo>
                    <a:close/>
                    <a:moveTo>
                      <a:pt x="1178" y="892"/>
                    </a:moveTo>
                    <a:lnTo>
                      <a:pt x="1178" y="896"/>
                    </a:lnTo>
                    <a:lnTo>
                      <a:pt x="1174" y="896"/>
                    </a:lnTo>
                    <a:lnTo>
                      <a:pt x="1178" y="896"/>
                    </a:lnTo>
                    <a:lnTo>
                      <a:pt x="1178" y="892"/>
                    </a:lnTo>
                    <a:lnTo>
                      <a:pt x="1178" y="892"/>
                    </a:lnTo>
                    <a:lnTo>
                      <a:pt x="1178" y="892"/>
                    </a:lnTo>
                    <a:close/>
                    <a:moveTo>
                      <a:pt x="1152" y="914"/>
                    </a:moveTo>
                    <a:lnTo>
                      <a:pt x="1152" y="910"/>
                    </a:lnTo>
                    <a:lnTo>
                      <a:pt x="1156" y="910"/>
                    </a:lnTo>
                    <a:lnTo>
                      <a:pt x="1152" y="914"/>
                    </a:lnTo>
                    <a:lnTo>
                      <a:pt x="1152" y="914"/>
                    </a:lnTo>
                    <a:lnTo>
                      <a:pt x="1152" y="914"/>
                    </a:lnTo>
                    <a:close/>
                    <a:moveTo>
                      <a:pt x="1152" y="914"/>
                    </a:moveTo>
                    <a:lnTo>
                      <a:pt x="1148" y="914"/>
                    </a:lnTo>
                    <a:lnTo>
                      <a:pt x="1148" y="918"/>
                    </a:lnTo>
                    <a:lnTo>
                      <a:pt x="1148" y="914"/>
                    </a:lnTo>
                    <a:lnTo>
                      <a:pt x="1152" y="914"/>
                    </a:lnTo>
                    <a:lnTo>
                      <a:pt x="1152" y="914"/>
                    </a:lnTo>
                    <a:lnTo>
                      <a:pt x="1152" y="914"/>
                    </a:lnTo>
                    <a:close/>
                    <a:moveTo>
                      <a:pt x="1384" y="966"/>
                    </a:moveTo>
                    <a:lnTo>
                      <a:pt x="1384" y="962"/>
                    </a:lnTo>
                    <a:lnTo>
                      <a:pt x="1384" y="966"/>
                    </a:lnTo>
                    <a:lnTo>
                      <a:pt x="1380" y="970"/>
                    </a:lnTo>
                    <a:lnTo>
                      <a:pt x="1384" y="970"/>
                    </a:lnTo>
                    <a:lnTo>
                      <a:pt x="1384" y="966"/>
                    </a:lnTo>
                    <a:lnTo>
                      <a:pt x="1384" y="966"/>
                    </a:lnTo>
                    <a:lnTo>
                      <a:pt x="1384" y="966"/>
                    </a:lnTo>
                    <a:close/>
                    <a:moveTo>
                      <a:pt x="266" y="1026"/>
                    </a:moveTo>
                    <a:lnTo>
                      <a:pt x="262" y="1026"/>
                    </a:lnTo>
                    <a:lnTo>
                      <a:pt x="262" y="1022"/>
                    </a:lnTo>
                    <a:lnTo>
                      <a:pt x="262" y="1018"/>
                    </a:lnTo>
                    <a:lnTo>
                      <a:pt x="266" y="1018"/>
                    </a:lnTo>
                    <a:lnTo>
                      <a:pt x="266" y="1022"/>
                    </a:lnTo>
                    <a:lnTo>
                      <a:pt x="270" y="1022"/>
                    </a:lnTo>
                    <a:lnTo>
                      <a:pt x="266" y="1026"/>
                    </a:lnTo>
                    <a:lnTo>
                      <a:pt x="266" y="1026"/>
                    </a:lnTo>
                    <a:lnTo>
                      <a:pt x="266" y="1026"/>
                    </a:lnTo>
                    <a:close/>
                    <a:moveTo>
                      <a:pt x="254" y="1026"/>
                    </a:moveTo>
                    <a:lnTo>
                      <a:pt x="254" y="1022"/>
                    </a:lnTo>
                    <a:lnTo>
                      <a:pt x="258" y="1022"/>
                    </a:lnTo>
                    <a:lnTo>
                      <a:pt x="258" y="1026"/>
                    </a:lnTo>
                    <a:lnTo>
                      <a:pt x="254" y="1026"/>
                    </a:lnTo>
                    <a:lnTo>
                      <a:pt x="254" y="1026"/>
                    </a:lnTo>
                    <a:lnTo>
                      <a:pt x="254" y="1026"/>
                    </a:lnTo>
                    <a:close/>
                    <a:moveTo>
                      <a:pt x="288" y="1038"/>
                    </a:moveTo>
                    <a:lnTo>
                      <a:pt x="284" y="1038"/>
                    </a:lnTo>
                    <a:lnTo>
                      <a:pt x="284" y="1034"/>
                    </a:lnTo>
                    <a:lnTo>
                      <a:pt x="280" y="1030"/>
                    </a:lnTo>
                    <a:lnTo>
                      <a:pt x="284" y="1030"/>
                    </a:lnTo>
                    <a:lnTo>
                      <a:pt x="288" y="1030"/>
                    </a:lnTo>
                    <a:lnTo>
                      <a:pt x="288" y="1034"/>
                    </a:lnTo>
                    <a:lnTo>
                      <a:pt x="292" y="1038"/>
                    </a:lnTo>
                    <a:lnTo>
                      <a:pt x="288" y="1038"/>
                    </a:lnTo>
                    <a:lnTo>
                      <a:pt x="288" y="1038"/>
                    </a:lnTo>
                    <a:lnTo>
                      <a:pt x="288" y="1038"/>
                    </a:lnTo>
                    <a:close/>
                    <a:moveTo>
                      <a:pt x="302" y="1042"/>
                    </a:moveTo>
                    <a:lnTo>
                      <a:pt x="298" y="1042"/>
                    </a:lnTo>
                    <a:lnTo>
                      <a:pt x="294" y="1042"/>
                    </a:lnTo>
                    <a:lnTo>
                      <a:pt x="294" y="1038"/>
                    </a:lnTo>
                    <a:lnTo>
                      <a:pt x="298" y="1038"/>
                    </a:lnTo>
                    <a:lnTo>
                      <a:pt x="302" y="1038"/>
                    </a:lnTo>
                    <a:lnTo>
                      <a:pt x="302" y="1042"/>
                    </a:lnTo>
                    <a:lnTo>
                      <a:pt x="302" y="1042"/>
                    </a:lnTo>
                    <a:lnTo>
                      <a:pt x="302" y="1042"/>
                    </a:lnTo>
                    <a:close/>
                    <a:moveTo>
                      <a:pt x="310" y="1048"/>
                    </a:moveTo>
                    <a:lnTo>
                      <a:pt x="306" y="1048"/>
                    </a:lnTo>
                    <a:lnTo>
                      <a:pt x="306" y="1046"/>
                    </a:lnTo>
                    <a:lnTo>
                      <a:pt x="302" y="1046"/>
                    </a:lnTo>
                    <a:lnTo>
                      <a:pt x="302" y="1042"/>
                    </a:lnTo>
                    <a:lnTo>
                      <a:pt x="306" y="1042"/>
                    </a:lnTo>
                    <a:lnTo>
                      <a:pt x="306" y="1046"/>
                    </a:lnTo>
                    <a:lnTo>
                      <a:pt x="310" y="1046"/>
                    </a:lnTo>
                    <a:lnTo>
                      <a:pt x="310" y="1042"/>
                    </a:lnTo>
                    <a:lnTo>
                      <a:pt x="310" y="1046"/>
                    </a:lnTo>
                    <a:lnTo>
                      <a:pt x="314" y="1046"/>
                    </a:lnTo>
                    <a:lnTo>
                      <a:pt x="314" y="1048"/>
                    </a:lnTo>
                    <a:lnTo>
                      <a:pt x="310" y="1048"/>
                    </a:lnTo>
                    <a:lnTo>
                      <a:pt x="310" y="1048"/>
                    </a:lnTo>
                    <a:lnTo>
                      <a:pt x="310" y="1048"/>
                    </a:lnTo>
                    <a:close/>
                    <a:moveTo>
                      <a:pt x="302" y="1046"/>
                    </a:moveTo>
                    <a:lnTo>
                      <a:pt x="298" y="1046"/>
                    </a:lnTo>
                    <a:lnTo>
                      <a:pt x="302" y="1046"/>
                    </a:lnTo>
                    <a:lnTo>
                      <a:pt x="302" y="1046"/>
                    </a:lnTo>
                    <a:lnTo>
                      <a:pt x="302" y="1046"/>
                    </a:lnTo>
                    <a:close/>
                    <a:moveTo>
                      <a:pt x="318" y="1056"/>
                    </a:moveTo>
                    <a:lnTo>
                      <a:pt x="322" y="1056"/>
                    </a:lnTo>
                    <a:lnTo>
                      <a:pt x="324" y="1060"/>
                    </a:lnTo>
                    <a:lnTo>
                      <a:pt x="324" y="1062"/>
                    </a:lnTo>
                    <a:lnTo>
                      <a:pt x="328" y="1062"/>
                    </a:lnTo>
                    <a:lnTo>
                      <a:pt x="328" y="1066"/>
                    </a:lnTo>
                    <a:lnTo>
                      <a:pt x="332" y="1066"/>
                    </a:lnTo>
                    <a:lnTo>
                      <a:pt x="328" y="1070"/>
                    </a:lnTo>
                    <a:lnTo>
                      <a:pt x="324" y="1070"/>
                    </a:lnTo>
                    <a:lnTo>
                      <a:pt x="322" y="1074"/>
                    </a:lnTo>
                    <a:lnTo>
                      <a:pt x="322" y="1078"/>
                    </a:lnTo>
                    <a:lnTo>
                      <a:pt x="318" y="1078"/>
                    </a:lnTo>
                    <a:lnTo>
                      <a:pt x="314" y="1074"/>
                    </a:lnTo>
                    <a:lnTo>
                      <a:pt x="314" y="1070"/>
                    </a:lnTo>
                    <a:lnTo>
                      <a:pt x="314" y="1066"/>
                    </a:lnTo>
                    <a:lnTo>
                      <a:pt x="314" y="1062"/>
                    </a:lnTo>
                    <a:lnTo>
                      <a:pt x="318" y="1060"/>
                    </a:lnTo>
                    <a:lnTo>
                      <a:pt x="314" y="1056"/>
                    </a:lnTo>
                    <a:lnTo>
                      <a:pt x="318" y="1056"/>
                    </a:lnTo>
                    <a:lnTo>
                      <a:pt x="318" y="1056"/>
                    </a:lnTo>
                    <a:lnTo>
                      <a:pt x="318" y="105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6" name="Freeform 197">
                <a:extLst>
                  <a:ext uri="{FF2B5EF4-FFF2-40B4-BE49-F238E27FC236}">
                    <a16:creationId xmlns:a16="http://schemas.microsoft.com/office/drawing/2014/main" id="{C8582E10-957C-4279-BC89-C654504E9569}"/>
                  </a:ext>
                </a:extLst>
              </p:cNvPr>
              <p:cNvSpPr>
                <a:spLocks/>
              </p:cNvSpPr>
              <p:nvPr/>
            </p:nvSpPr>
            <p:spPr bwMode="auto">
              <a:xfrm>
                <a:off x="4331079" y="2093468"/>
                <a:ext cx="66104" cy="51147"/>
              </a:xfrm>
              <a:custGeom>
                <a:avLst/>
                <a:gdLst>
                  <a:gd name="T0" fmla="*/ 0 w 34"/>
                  <a:gd name="T1" fmla="*/ 6 h 26"/>
                  <a:gd name="T2" fmla="*/ 4 w 34"/>
                  <a:gd name="T3" fmla="*/ 2 h 26"/>
                  <a:gd name="T4" fmla="*/ 4 w 34"/>
                  <a:gd name="T5" fmla="*/ 0 h 26"/>
                  <a:gd name="T6" fmla="*/ 4 w 34"/>
                  <a:gd name="T7" fmla="*/ 0 h 26"/>
                  <a:gd name="T8" fmla="*/ 4 w 34"/>
                  <a:gd name="T9" fmla="*/ 0 h 26"/>
                  <a:gd name="T10" fmla="*/ 8 w 34"/>
                  <a:gd name="T11" fmla="*/ 0 h 26"/>
                  <a:gd name="T12" fmla="*/ 8 w 34"/>
                  <a:gd name="T13" fmla="*/ 0 h 26"/>
                  <a:gd name="T14" fmla="*/ 8 w 34"/>
                  <a:gd name="T15" fmla="*/ 0 h 26"/>
                  <a:gd name="T16" fmla="*/ 8 w 34"/>
                  <a:gd name="T17" fmla="*/ 0 h 26"/>
                  <a:gd name="T18" fmla="*/ 12 w 34"/>
                  <a:gd name="T19" fmla="*/ 2 h 26"/>
                  <a:gd name="T20" fmla="*/ 12 w 34"/>
                  <a:gd name="T21" fmla="*/ 2 h 26"/>
                  <a:gd name="T22" fmla="*/ 20 w 34"/>
                  <a:gd name="T23" fmla="*/ 6 h 26"/>
                  <a:gd name="T24" fmla="*/ 26 w 34"/>
                  <a:gd name="T25" fmla="*/ 10 h 26"/>
                  <a:gd name="T26" fmla="*/ 26 w 34"/>
                  <a:gd name="T27" fmla="*/ 10 h 26"/>
                  <a:gd name="T28" fmla="*/ 26 w 34"/>
                  <a:gd name="T29" fmla="*/ 10 h 26"/>
                  <a:gd name="T30" fmla="*/ 26 w 34"/>
                  <a:gd name="T31" fmla="*/ 10 h 26"/>
                  <a:gd name="T32" fmla="*/ 30 w 34"/>
                  <a:gd name="T33" fmla="*/ 10 h 26"/>
                  <a:gd name="T34" fmla="*/ 30 w 34"/>
                  <a:gd name="T35" fmla="*/ 10 h 26"/>
                  <a:gd name="T36" fmla="*/ 30 w 34"/>
                  <a:gd name="T37" fmla="*/ 10 h 26"/>
                  <a:gd name="T38" fmla="*/ 26 w 34"/>
                  <a:gd name="T39" fmla="*/ 10 h 26"/>
                  <a:gd name="T40" fmla="*/ 24 w 34"/>
                  <a:gd name="T41" fmla="*/ 14 h 26"/>
                  <a:gd name="T42" fmla="*/ 26 w 34"/>
                  <a:gd name="T43" fmla="*/ 14 h 26"/>
                  <a:gd name="T44" fmla="*/ 30 w 34"/>
                  <a:gd name="T45" fmla="*/ 14 h 26"/>
                  <a:gd name="T46" fmla="*/ 30 w 34"/>
                  <a:gd name="T47" fmla="*/ 14 h 26"/>
                  <a:gd name="T48" fmla="*/ 34 w 34"/>
                  <a:gd name="T49" fmla="*/ 14 h 26"/>
                  <a:gd name="T50" fmla="*/ 34 w 34"/>
                  <a:gd name="T51" fmla="*/ 14 h 26"/>
                  <a:gd name="T52" fmla="*/ 30 w 34"/>
                  <a:gd name="T53" fmla="*/ 14 h 26"/>
                  <a:gd name="T54" fmla="*/ 26 w 34"/>
                  <a:gd name="T55" fmla="*/ 18 h 26"/>
                  <a:gd name="T56" fmla="*/ 26 w 34"/>
                  <a:gd name="T57" fmla="*/ 18 h 26"/>
                  <a:gd name="T58" fmla="*/ 26 w 34"/>
                  <a:gd name="T59" fmla="*/ 18 h 26"/>
                  <a:gd name="T60" fmla="*/ 24 w 34"/>
                  <a:gd name="T61" fmla="*/ 18 h 26"/>
                  <a:gd name="T62" fmla="*/ 24 w 34"/>
                  <a:gd name="T63" fmla="*/ 18 h 26"/>
                  <a:gd name="T64" fmla="*/ 20 w 34"/>
                  <a:gd name="T65" fmla="*/ 18 h 26"/>
                  <a:gd name="T66" fmla="*/ 16 w 34"/>
                  <a:gd name="T67" fmla="*/ 18 h 26"/>
                  <a:gd name="T68" fmla="*/ 16 w 34"/>
                  <a:gd name="T69" fmla="*/ 18 h 26"/>
                  <a:gd name="T70" fmla="*/ 16 w 34"/>
                  <a:gd name="T71" fmla="*/ 18 h 26"/>
                  <a:gd name="T72" fmla="*/ 12 w 34"/>
                  <a:gd name="T73" fmla="*/ 14 h 26"/>
                  <a:gd name="T74" fmla="*/ 12 w 34"/>
                  <a:gd name="T75" fmla="*/ 18 h 26"/>
                  <a:gd name="T76" fmla="*/ 8 w 34"/>
                  <a:gd name="T77" fmla="*/ 22 h 26"/>
                  <a:gd name="T78" fmla="*/ 4 w 34"/>
                  <a:gd name="T79" fmla="*/ 26 h 26"/>
                  <a:gd name="T80" fmla="*/ 0 w 34"/>
                  <a:gd name="T81" fmla="*/ 26 h 26"/>
                  <a:gd name="T82" fmla="*/ 4 w 34"/>
                  <a:gd name="T83" fmla="*/ 22 h 26"/>
                  <a:gd name="T84" fmla="*/ 4 w 34"/>
                  <a:gd name="T85" fmla="*/ 22 h 26"/>
                  <a:gd name="T86" fmla="*/ 4 w 34"/>
                  <a:gd name="T87" fmla="*/ 22 h 26"/>
                  <a:gd name="T88" fmla="*/ 4 w 34"/>
                  <a:gd name="T89" fmla="*/ 22 h 26"/>
                  <a:gd name="T90" fmla="*/ 0 w 34"/>
                  <a:gd name="T91" fmla="*/ 22 h 26"/>
                  <a:gd name="T92" fmla="*/ 4 w 34"/>
                  <a:gd name="T93" fmla="*/ 22 h 26"/>
                  <a:gd name="T94" fmla="*/ 4 w 34"/>
                  <a:gd name="T95" fmla="*/ 18 h 26"/>
                  <a:gd name="T96" fmla="*/ 4 w 34"/>
                  <a:gd name="T97" fmla="*/ 14 h 26"/>
                  <a:gd name="T98" fmla="*/ 0 w 34"/>
                  <a:gd name="T99" fmla="*/ 10 h 26"/>
                  <a:gd name="T100" fmla="*/ 0 w 34"/>
                  <a:gd name="T101"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26">
                    <a:moveTo>
                      <a:pt x="0" y="10"/>
                    </a:moveTo>
                    <a:lnTo>
                      <a:pt x="0" y="10"/>
                    </a:lnTo>
                    <a:lnTo>
                      <a:pt x="0" y="6"/>
                    </a:lnTo>
                    <a:lnTo>
                      <a:pt x="0" y="6"/>
                    </a:lnTo>
                    <a:lnTo>
                      <a:pt x="0" y="6"/>
                    </a:lnTo>
                    <a:lnTo>
                      <a:pt x="0" y="6"/>
                    </a:lnTo>
                    <a:lnTo>
                      <a:pt x="0" y="6"/>
                    </a:lnTo>
                    <a:lnTo>
                      <a:pt x="4" y="2"/>
                    </a:lnTo>
                    <a:lnTo>
                      <a:pt x="4" y="2"/>
                    </a:lnTo>
                    <a:lnTo>
                      <a:pt x="4" y="0"/>
                    </a:lnTo>
                    <a:lnTo>
                      <a:pt x="4" y="0"/>
                    </a:lnTo>
                    <a:lnTo>
                      <a:pt x="4" y="0"/>
                    </a:lnTo>
                    <a:lnTo>
                      <a:pt x="4" y="0"/>
                    </a:lnTo>
                    <a:lnTo>
                      <a:pt x="4" y="0"/>
                    </a:lnTo>
                    <a:lnTo>
                      <a:pt x="4" y="0"/>
                    </a:lnTo>
                    <a:lnTo>
                      <a:pt x="4" y="0"/>
                    </a:lnTo>
                    <a:lnTo>
                      <a:pt x="4" y="0"/>
                    </a:lnTo>
                    <a:lnTo>
                      <a:pt x="4" y="0"/>
                    </a:lnTo>
                    <a:lnTo>
                      <a:pt x="4" y="0"/>
                    </a:lnTo>
                    <a:lnTo>
                      <a:pt x="4" y="0"/>
                    </a:lnTo>
                    <a:lnTo>
                      <a:pt x="8" y="0"/>
                    </a:lnTo>
                    <a:lnTo>
                      <a:pt x="8" y="0"/>
                    </a:lnTo>
                    <a:lnTo>
                      <a:pt x="8" y="0"/>
                    </a:lnTo>
                    <a:lnTo>
                      <a:pt x="8" y="0"/>
                    </a:lnTo>
                    <a:lnTo>
                      <a:pt x="12" y="0"/>
                    </a:lnTo>
                    <a:lnTo>
                      <a:pt x="12" y="0"/>
                    </a:lnTo>
                    <a:lnTo>
                      <a:pt x="12" y="0"/>
                    </a:lnTo>
                    <a:lnTo>
                      <a:pt x="8" y="0"/>
                    </a:lnTo>
                    <a:lnTo>
                      <a:pt x="8" y="0"/>
                    </a:lnTo>
                    <a:lnTo>
                      <a:pt x="8" y="0"/>
                    </a:lnTo>
                    <a:lnTo>
                      <a:pt x="8" y="0"/>
                    </a:lnTo>
                    <a:lnTo>
                      <a:pt x="8" y="0"/>
                    </a:lnTo>
                    <a:lnTo>
                      <a:pt x="8" y="0"/>
                    </a:lnTo>
                    <a:lnTo>
                      <a:pt x="8" y="0"/>
                    </a:lnTo>
                    <a:lnTo>
                      <a:pt x="8" y="0"/>
                    </a:lnTo>
                    <a:lnTo>
                      <a:pt x="8" y="0"/>
                    </a:lnTo>
                    <a:lnTo>
                      <a:pt x="12" y="2"/>
                    </a:lnTo>
                    <a:lnTo>
                      <a:pt x="12" y="2"/>
                    </a:lnTo>
                    <a:lnTo>
                      <a:pt x="12" y="2"/>
                    </a:lnTo>
                    <a:lnTo>
                      <a:pt x="12" y="2"/>
                    </a:lnTo>
                    <a:lnTo>
                      <a:pt x="12" y="2"/>
                    </a:lnTo>
                    <a:lnTo>
                      <a:pt x="12" y="2"/>
                    </a:lnTo>
                    <a:lnTo>
                      <a:pt x="12" y="2"/>
                    </a:lnTo>
                    <a:lnTo>
                      <a:pt x="12" y="2"/>
                    </a:lnTo>
                    <a:lnTo>
                      <a:pt x="12" y="6"/>
                    </a:lnTo>
                    <a:lnTo>
                      <a:pt x="12" y="6"/>
                    </a:lnTo>
                    <a:lnTo>
                      <a:pt x="16" y="6"/>
                    </a:lnTo>
                    <a:lnTo>
                      <a:pt x="20" y="6"/>
                    </a:lnTo>
                    <a:lnTo>
                      <a:pt x="20" y="6"/>
                    </a:lnTo>
                    <a:lnTo>
                      <a:pt x="20" y="6"/>
                    </a:lnTo>
                    <a:lnTo>
                      <a:pt x="24" y="6"/>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30" y="10"/>
                    </a:lnTo>
                    <a:lnTo>
                      <a:pt x="30" y="10"/>
                    </a:lnTo>
                    <a:lnTo>
                      <a:pt x="30" y="10"/>
                    </a:lnTo>
                    <a:lnTo>
                      <a:pt x="30" y="10"/>
                    </a:lnTo>
                    <a:lnTo>
                      <a:pt x="30" y="10"/>
                    </a:lnTo>
                    <a:lnTo>
                      <a:pt x="30" y="10"/>
                    </a:lnTo>
                    <a:lnTo>
                      <a:pt x="30" y="10"/>
                    </a:lnTo>
                    <a:lnTo>
                      <a:pt x="30" y="10"/>
                    </a:lnTo>
                    <a:lnTo>
                      <a:pt x="30" y="10"/>
                    </a:lnTo>
                    <a:lnTo>
                      <a:pt x="30" y="10"/>
                    </a:lnTo>
                    <a:lnTo>
                      <a:pt x="30" y="10"/>
                    </a:lnTo>
                    <a:lnTo>
                      <a:pt x="30" y="10"/>
                    </a:lnTo>
                    <a:lnTo>
                      <a:pt x="30" y="10"/>
                    </a:lnTo>
                    <a:lnTo>
                      <a:pt x="26" y="10"/>
                    </a:lnTo>
                    <a:lnTo>
                      <a:pt x="26" y="10"/>
                    </a:lnTo>
                    <a:lnTo>
                      <a:pt x="26" y="10"/>
                    </a:lnTo>
                    <a:lnTo>
                      <a:pt x="26" y="10"/>
                    </a:lnTo>
                    <a:lnTo>
                      <a:pt x="26" y="14"/>
                    </a:lnTo>
                    <a:lnTo>
                      <a:pt x="24" y="14"/>
                    </a:lnTo>
                    <a:lnTo>
                      <a:pt x="24" y="14"/>
                    </a:lnTo>
                    <a:lnTo>
                      <a:pt x="26" y="14"/>
                    </a:lnTo>
                    <a:lnTo>
                      <a:pt x="26" y="14"/>
                    </a:lnTo>
                    <a:lnTo>
                      <a:pt x="26" y="14"/>
                    </a:lnTo>
                    <a:lnTo>
                      <a:pt x="26" y="14"/>
                    </a:lnTo>
                    <a:lnTo>
                      <a:pt x="30" y="14"/>
                    </a:lnTo>
                    <a:lnTo>
                      <a:pt x="30" y="14"/>
                    </a:lnTo>
                    <a:lnTo>
                      <a:pt x="30" y="14"/>
                    </a:lnTo>
                    <a:lnTo>
                      <a:pt x="30" y="14"/>
                    </a:lnTo>
                    <a:lnTo>
                      <a:pt x="30" y="14"/>
                    </a:lnTo>
                    <a:lnTo>
                      <a:pt x="30" y="14"/>
                    </a:lnTo>
                    <a:lnTo>
                      <a:pt x="30" y="14"/>
                    </a:lnTo>
                    <a:lnTo>
                      <a:pt x="30" y="14"/>
                    </a:lnTo>
                    <a:lnTo>
                      <a:pt x="30" y="14"/>
                    </a:lnTo>
                    <a:lnTo>
                      <a:pt x="30" y="14"/>
                    </a:lnTo>
                    <a:lnTo>
                      <a:pt x="34" y="14"/>
                    </a:lnTo>
                    <a:lnTo>
                      <a:pt x="34" y="14"/>
                    </a:lnTo>
                    <a:lnTo>
                      <a:pt x="34" y="14"/>
                    </a:lnTo>
                    <a:lnTo>
                      <a:pt x="34" y="14"/>
                    </a:lnTo>
                    <a:lnTo>
                      <a:pt x="34" y="14"/>
                    </a:lnTo>
                    <a:lnTo>
                      <a:pt x="34" y="14"/>
                    </a:lnTo>
                    <a:lnTo>
                      <a:pt x="34" y="14"/>
                    </a:lnTo>
                    <a:lnTo>
                      <a:pt x="30" y="14"/>
                    </a:lnTo>
                    <a:lnTo>
                      <a:pt x="30" y="14"/>
                    </a:lnTo>
                    <a:lnTo>
                      <a:pt x="30" y="14"/>
                    </a:lnTo>
                    <a:lnTo>
                      <a:pt x="30" y="14"/>
                    </a:lnTo>
                    <a:lnTo>
                      <a:pt x="26" y="18"/>
                    </a:lnTo>
                    <a:lnTo>
                      <a:pt x="26" y="18"/>
                    </a:lnTo>
                    <a:lnTo>
                      <a:pt x="26" y="18"/>
                    </a:lnTo>
                    <a:lnTo>
                      <a:pt x="26" y="18"/>
                    </a:lnTo>
                    <a:lnTo>
                      <a:pt x="26" y="18"/>
                    </a:lnTo>
                    <a:lnTo>
                      <a:pt x="26" y="18"/>
                    </a:lnTo>
                    <a:lnTo>
                      <a:pt x="26" y="18"/>
                    </a:lnTo>
                    <a:lnTo>
                      <a:pt x="26" y="18"/>
                    </a:lnTo>
                    <a:lnTo>
                      <a:pt x="26" y="18"/>
                    </a:lnTo>
                    <a:lnTo>
                      <a:pt x="26" y="18"/>
                    </a:lnTo>
                    <a:lnTo>
                      <a:pt x="26" y="18"/>
                    </a:lnTo>
                    <a:lnTo>
                      <a:pt x="26" y="18"/>
                    </a:lnTo>
                    <a:lnTo>
                      <a:pt x="24" y="18"/>
                    </a:lnTo>
                    <a:lnTo>
                      <a:pt x="24" y="18"/>
                    </a:lnTo>
                    <a:lnTo>
                      <a:pt x="24" y="18"/>
                    </a:lnTo>
                    <a:lnTo>
                      <a:pt x="24" y="18"/>
                    </a:lnTo>
                    <a:lnTo>
                      <a:pt x="24" y="18"/>
                    </a:lnTo>
                    <a:lnTo>
                      <a:pt x="24" y="18"/>
                    </a:lnTo>
                    <a:lnTo>
                      <a:pt x="24" y="18"/>
                    </a:lnTo>
                    <a:lnTo>
                      <a:pt x="20" y="18"/>
                    </a:lnTo>
                    <a:lnTo>
                      <a:pt x="20" y="18"/>
                    </a:lnTo>
                    <a:lnTo>
                      <a:pt x="20" y="18"/>
                    </a:lnTo>
                    <a:lnTo>
                      <a:pt x="20" y="18"/>
                    </a:lnTo>
                    <a:lnTo>
                      <a:pt x="16" y="18"/>
                    </a:lnTo>
                    <a:lnTo>
                      <a:pt x="16" y="18"/>
                    </a:lnTo>
                    <a:lnTo>
                      <a:pt x="16" y="18"/>
                    </a:lnTo>
                    <a:lnTo>
                      <a:pt x="16" y="22"/>
                    </a:lnTo>
                    <a:lnTo>
                      <a:pt x="16" y="22"/>
                    </a:lnTo>
                    <a:lnTo>
                      <a:pt x="16" y="18"/>
                    </a:lnTo>
                    <a:lnTo>
                      <a:pt x="16" y="18"/>
                    </a:lnTo>
                    <a:lnTo>
                      <a:pt x="16" y="18"/>
                    </a:lnTo>
                    <a:lnTo>
                      <a:pt x="16" y="18"/>
                    </a:lnTo>
                    <a:lnTo>
                      <a:pt x="16" y="18"/>
                    </a:lnTo>
                    <a:lnTo>
                      <a:pt x="16" y="18"/>
                    </a:lnTo>
                    <a:lnTo>
                      <a:pt x="12" y="14"/>
                    </a:lnTo>
                    <a:lnTo>
                      <a:pt x="12" y="14"/>
                    </a:lnTo>
                    <a:lnTo>
                      <a:pt x="12" y="14"/>
                    </a:lnTo>
                    <a:lnTo>
                      <a:pt x="12" y="14"/>
                    </a:lnTo>
                    <a:lnTo>
                      <a:pt x="12" y="18"/>
                    </a:lnTo>
                    <a:lnTo>
                      <a:pt x="12" y="18"/>
                    </a:lnTo>
                    <a:lnTo>
                      <a:pt x="12" y="18"/>
                    </a:lnTo>
                    <a:lnTo>
                      <a:pt x="12" y="18"/>
                    </a:lnTo>
                    <a:lnTo>
                      <a:pt x="12" y="18"/>
                    </a:lnTo>
                    <a:lnTo>
                      <a:pt x="12" y="18"/>
                    </a:lnTo>
                    <a:lnTo>
                      <a:pt x="12" y="18"/>
                    </a:lnTo>
                    <a:lnTo>
                      <a:pt x="8" y="22"/>
                    </a:lnTo>
                    <a:lnTo>
                      <a:pt x="8" y="22"/>
                    </a:lnTo>
                    <a:lnTo>
                      <a:pt x="4" y="26"/>
                    </a:lnTo>
                    <a:lnTo>
                      <a:pt x="4" y="26"/>
                    </a:lnTo>
                    <a:lnTo>
                      <a:pt x="4" y="26"/>
                    </a:lnTo>
                    <a:lnTo>
                      <a:pt x="4" y="26"/>
                    </a:lnTo>
                    <a:lnTo>
                      <a:pt x="4" y="26"/>
                    </a:lnTo>
                    <a:lnTo>
                      <a:pt x="0" y="26"/>
                    </a:lnTo>
                    <a:lnTo>
                      <a:pt x="0" y="26"/>
                    </a:lnTo>
                    <a:lnTo>
                      <a:pt x="0" y="26"/>
                    </a:lnTo>
                    <a:lnTo>
                      <a:pt x="0" y="26"/>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0" y="22"/>
                    </a:lnTo>
                    <a:lnTo>
                      <a:pt x="0" y="22"/>
                    </a:lnTo>
                    <a:lnTo>
                      <a:pt x="4" y="22"/>
                    </a:lnTo>
                    <a:lnTo>
                      <a:pt x="4" y="22"/>
                    </a:lnTo>
                    <a:lnTo>
                      <a:pt x="4" y="22"/>
                    </a:lnTo>
                    <a:lnTo>
                      <a:pt x="4" y="22"/>
                    </a:lnTo>
                    <a:lnTo>
                      <a:pt x="4" y="22"/>
                    </a:lnTo>
                    <a:lnTo>
                      <a:pt x="4" y="18"/>
                    </a:lnTo>
                    <a:lnTo>
                      <a:pt x="4" y="18"/>
                    </a:lnTo>
                    <a:lnTo>
                      <a:pt x="4" y="14"/>
                    </a:lnTo>
                    <a:lnTo>
                      <a:pt x="4" y="14"/>
                    </a:lnTo>
                    <a:lnTo>
                      <a:pt x="4" y="14"/>
                    </a:lnTo>
                    <a:lnTo>
                      <a:pt x="4" y="14"/>
                    </a:lnTo>
                    <a:lnTo>
                      <a:pt x="4" y="14"/>
                    </a:lnTo>
                    <a:lnTo>
                      <a:pt x="0" y="10"/>
                    </a:lnTo>
                    <a:lnTo>
                      <a:pt x="0" y="10"/>
                    </a:lnTo>
                    <a:lnTo>
                      <a:pt x="0" y="10"/>
                    </a:lnTo>
                    <a:lnTo>
                      <a:pt x="0" y="10"/>
                    </a:lnTo>
                    <a:lnTo>
                      <a:pt x="0" y="10"/>
                    </a:lnTo>
                    <a:lnTo>
                      <a:pt x="0" y="10"/>
                    </a:lnTo>
                    <a:lnTo>
                      <a:pt x="0" y="10"/>
                    </a:lnTo>
                    <a:lnTo>
                      <a:pt x="0" y="10"/>
                    </a:lnTo>
                    <a:lnTo>
                      <a:pt x="0" y="10"/>
                    </a:lnTo>
                    <a:lnTo>
                      <a:pt x="0"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7" name="Freeform 198">
                <a:extLst>
                  <a:ext uri="{FF2B5EF4-FFF2-40B4-BE49-F238E27FC236}">
                    <a16:creationId xmlns:a16="http://schemas.microsoft.com/office/drawing/2014/main" id="{EB509A7F-540F-419B-AFC5-9C94097071EF}"/>
                  </a:ext>
                </a:extLst>
              </p:cNvPr>
              <p:cNvSpPr>
                <a:spLocks/>
              </p:cNvSpPr>
              <p:nvPr/>
            </p:nvSpPr>
            <p:spPr bwMode="auto">
              <a:xfrm>
                <a:off x="3934451" y="4229841"/>
                <a:ext cx="27220" cy="39344"/>
              </a:xfrm>
              <a:custGeom>
                <a:avLst/>
                <a:gdLst>
                  <a:gd name="T0" fmla="*/ 14 w 14"/>
                  <a:gd name="T1" fmla="*/ 16 h 20"/>
                  <a:gd name="T2" fmla="*/ 14 w 14"/>
                  <a:gd name="T3" fmla="*/ 20 h 20"/>
                  <a:gd name="T4" fmla="*/ 14 w 14"/>
                  <a:gd name="T5" fmla="*/ 20 h 20"/>
                  <a:gd name="T6" fmla="*/ 14 w 14"/>
                  <a:gd name="T7" fmla="*/ 20 h 20"/>
                  <a:gd name="T8" fmla="*/ 14 w 14"/>
                  <a:gd name="T9" fmla="*/ 20 h 20"/>
                  <a:gd name="T10" fmla="*/ 14 w 14"/>
                  <a:gd name="T11" fmla="*/ 20 h 20"/>
                  <a:gd name="T12" fmla="*/ 10 w 14"/>
                  <a:gd name="T13" fmla="*/ 20 h 20"/>
                  <a:gd name="T14" fmla="*/ 6 w 14"/>
                  <a:gd name="T15" fmla="*/ 16 h 20"/>
                  <a:gd name="T16" fmla="*/ 2 w 14"/>
                  <a:gd name="T17" fmla="*/ 16 h 20"/>
                  <a:gd name="T18" fmla="*/ 2 w 14"/>
                  <a:gd name="T19" fmla="*/ 12 h 20"/>
                  <a:gd name="T20" fmla="*/ 2 w 14"/>
                  <a:gd name="T21" fmla="*/ 12 h 20"/>
                  <a:gd name="T22" fmla="*/ 0 w 14"/>
                  <a:gd name="T23" fmla="*/ 12 h 20"/>
                  <a:gd name="T24" fmla="*/ 0 w 14"/>
                  <a:gd name="T25" fmla="*/ 12 h 20"/>
                  <a:gd name="T26" fmla="*/ 0 w 14"/>
                  <a:gd name="T27" fmla="*/ 12 h 20"/>
                  <a:gd name="T28" fmla="*/ 0 w 14"/>
                  <a:gd name="T29" fmla="*/ 8 h 20"/>
                  <a:gd name="T30" fmla="*/ 0 w 14"/>
                  <a:gd name="T31" fmla="*/ 8 h 20"/>
                  <a:gd name="T32" fmla="*/ 0 w 14"/>
                  <a:gd name="T33" fmla="*/ 4 h 20"/>
                  <a:gd name="T34" fmla="*/ 0 w 14"/>
                  <a:gd name="T35" fmla="*/ 4 h 20"/>
                  <a:gd name="T36" fmla="*/ 0 w 14"/>
                  <a:gd name="T37" fmla="*/ 4 h 20"/>
                  <a:gd name="T38" fmla="*/ 0 w 14"/>
                  <a:gd name="T39" fmla="*/ 4 h 20"/>
                  <a:gd name="T40" fmla="*/ 0 w 14"/>
                  <a:gd name="T41" fmla="*/ 4 h 20"/>
                  <a:gd name="T42" fmla="*/ 0 w 14"/>
                  <a:gd name="T43" fmla="*/ 0 h 20"/>
                  <a:gd name="T44" fmla="*/ 0 w 14"/>
                  <a:gd name="T45" fmla="*/ 0 h 20"/>
                  <a:gd name="T46" fmla="*/ 0 w 14"/>
                  <a:gd name="T47" fmla="*/ 0 h 20"/>
                  <a:gd name="T48" fmla="*/ 0 w 14"/>
                  <a:gd name="T49" fmla="*/ 0 h 20"/>
                  <a:gd name="T50" fmla="*/ 0 w 14"/>
                  <a:gd name="T51" fmla="*/ 0 h 20"/>
                  <a:gd name="T52" fmla="*/ 2 w 14"/>
                  <a:gd name="T53" fmla="*/ 0 h 20"/>
                  <a:gd name="T54" fmla="*/ 2 w 14"/>
                  <a:gd name="T55" fmla="*/ 0 h 20"/>
                  <a:gd name="T56" fmla="*/ 2 w 14"/>
                  <a:gd name="T57" fmla="*/ 0 h 20"/>
                  <a:gd name="T58" fmla="*/ 6 w 14"/>
                  <a:gd name="T59" fmla="*/ 4 h 20"/>
                  <a:gd name="T60" fmla="*/ 6 w 14"/>
                  <a:gd name="T61" fmla="*/ 4 h 20"/>
                  <a:gd name="T62" fmla="*/ 6 w 14"/>
                  <a:gd name="T63" fmla="*/ 4 h 20"/>
                  <a:gd name="T64" fmla="*/ 10 w 14"/>
                  <a:gd name="T65" fmla="*/ 8 h 20"/>
                  <a:gd name="T66" fmla="*/ 10 w 14"/>
                  <a:gd name="T67" fmla="*/ 8 h 20"/>
                  <a:gd name="T68" fmla="*/ 10 w 14"/>
                  <a:gd name="T69" fmla="*/ 8 h 20"/>
                  <a:gd name="T70" fmla="*/ 14 w 14"/>
                  <a:gd name="T71" fmla="*/ 12 h 20"/>
                  <a:gd name="T72" fmla="*/ 14 w 14"/>
                  <a:gd name="T73" fmla="*/ 16 h 20"/>
                  <a:gd name="T74" fmla="*/ 14 w 14"/>
                  <a:gd name="T75" fmla="*/ 16 h 20"/>
                  <a:gd name="T76" fmla="*/ 14 w 14"/>
                  <a:gd name="T77" fmla="*/ 16 h 20"/>
                  <a:gd name="T78" fmla="*/ 14 w 14"/>
                  <a:gd name="T79" fmla="*/ 16 h 20"/>
                  <a:gd name="T80" fmla="*/ 14 w 14"/>
                  <a:gd name="T8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 h="20">
                    <a:moveTo>
                      <a:pt x="14" y="16"/>
                    </a:moveTo>
                    <a:lnTo>
                      <a:pt x="14" y="16"/>
                    </a:lnTo>
                    <a:lnTo>
                      <a:pt x="14" y="20"/>
                    </a:lnTo>
                    <a:lnTo>
                      <a:pt x="14" y="20"/>
                    </a:lnTo>
                    <a:lnTo>
                      <a:pt x="14" y="20"/>
                    </a:lnTo>
                    <a:lnTo>
                      <a:pt x="14" y="20"/>
                    </a:lnTo>
                    <a:lnTo>
                      <a:pt x="14" y="20"/>
                    </a:lnTo>
                    <a:lnTo>
                      <a:pt x="14" y="20"/>
                    </a:lnTo>
                    <a:lnTo>
                      <a:pt x="14" y="20"/>
                    </a:lnTo>
                    <a:lnTo>
                      <a:pt x="14" y="20"/>
                    </a:lnTo>
                    <a:lnTo>
                      <a:pt x="14" y="20"/>
                    </a:lnTo>
                    <a:lnTo>
                      <a:pt x="14" y="20"/>
                    </a:lnTo>
                    <a:lnTo>
                      <a:pt x="14" y="20"/>
                    </a:lnTo>
                    <a:lnTo>
                      <a:pt x="10" y="20"/>
                    </a:lnTo>
                    <a:lnTo>
                      <a:pt x="10" y="16"/>
                    </a:lnTo>
                    <a:lnTo>
                      <a:pt x="6" y="16"/>
                    </a:lnTo>
                    <a:lnTo>
                      <a:pt x="6" y="16"/>
                    </a:lnTo>
                    <a:lnTo>
                      <a:pt x="2" y="16"/>
                    </a:lnTo>
                    <a:lnTo>
                      <a:pt x="2" y="16"/>
                    </a:lnTo>
                    <a:lnTo>
                      <a:pt x="2" y="12"/>
                    </a:lnTo>
                    <a:lnTo>
                      <a:pt x="2" y="12"/>
                    </a:lnTo>
                    <a:lnTo>
                      <a:pt x="2" y="12"/>
                    </a:lnTo>
                    <a:lnTo>
                      <a:pt x="0" y="12"/>
                    </a:lnTo>
                    <a:lnTo>
                      <a:pt x="0" y="12"/>
                    </a:lnTo>
                    <a:lnTo>
                      <a:pt x="0" y="12"/>
                    </a:lnTo>
                    <a:lnTo>
                      <a:pt x="0" y="12"/>
                    </a:lnTo>
                    <a:lnTo>
                      <a:pt x="0" y="12"/>
                    </a:lnTo>
                    <a:lnTo>
                      <a:pt x="0" y="12"/>
                    </a:lnTo>
                    <a:lnTo>
                      <a:pt x="0" y="8"/>
                    </a:lnTo>
                    <a:lnTo>
                      <a:pt x="0" y="8"/>
                    </a:lnTo>
                    <a:lnTo>
                      <a:pt x="0" y="8"/>
                    </a:lnTo>
                    <a:lnTo>
                      <a:pt x="0" y="8"/>
                    </a:lnTo>
                    <a:lnTo>
                      <a:pt x="0" y="8"/>
                    </a:lnTo>
                    <a:lnTo>
                      <a:pt x="0" y="4"/>
                    </a:lnTo>
                    <a:lnTo>
                      <a:pt x="0" y="4"/>
                    </a:lnTo>
                    <a:lnTo>
                      <a:pt x="0" y="4"/>
                    </a:lnTo>
                    <a:lnTo>
                      <a:pt x="0" y="4"/>
                    </a:lnTo>
                    <a:lnTo>
                      <a:pt x="0" y="4"/>
                    </a:lnTo>
                    <a:lnTo>
                      <a:pt x="0" y="4"/>
                    </a:lnTo>
                    <a:lnTo>
                      <a:pt x="0" y="4"/>
                    </a:lnTo>
                    <a:lnTo>
                      <a:pt x="0" y="4"/>
                    </a:lnTo>
                    <a:lnTo>
                      <a:pt x="0" y="4"/>
                    </a:lnTo>
                    <a:lnTo>
                      <a:pt x="0" y="0"/>
                    </a:lnTo>
                    <a:lnTo>
                      <a:pt x="0" y="0"/>
                    </a:lnTo>
                    <a:lnTo>
                      <a:pt x="0" y="0"/>
                    </a:lnTo>
                    <a:lnTo>
                      <a:pt x="0" y="0"/>
                    </a:lnTo>
                    <a:lnTo>
                      <a:pt x="0" y="0"/>
                    </a:lnTo>
                    <a:lnTo>
                      <a:pt x="0" y="0"/>
                    </a:lnTo>
                    <a:lnTo>
                      <a:pt x="0" y="0"/>
                    </a:lnTo>
                    <a:lnTo>
                      <a:pt x="0" y="0"/>
                    </a:lnTo>
                    <a:lnTo>
                      <a:pt x="0" y="0"/>
                    </a:lnTo>
                    <a:lnTo>
                      <a:pt x="0" y="0"/>
                    </a:lnTo>
                    <a:lnTo>
                      <a:pt x="2" y="0"/>
                    </a:lnTo>
                    <a:lnTo>
                      <a:pt x="2" y="0"/>
                    </a:lnTo>
                    <a:lnTo>
                      <a:pt x="2" y="0"/>
                    </a:lnTo>
                    <a:lnTo>
                      <a:pt x="2" y="0"/>
                    </a:lnTo>
                    <a:lnTo>
                      <a:pt x="2" y="0"/>
                    </a:lnTo>
                    <a:lnTo>
                      <a:pt x="2" y="0"/>
                    </a:lnTo>
                    <a:lnTo>
                      <a:pt x="2" y="0"/>
                    </a:lnTo>
                    <a:lnTo>
                      <a:pt x="6" y="4"/>
                    </a:lnTo>
                    <a:lnTo>
                      <a:pt x="6" y="4"/>
                    </a:lnTo>
                    <a:lnTo>
                      <a:pt x="6" y="4"/>
                    </a:lnTo>
                    <a:lnTo>
                      <a:pt x="6" y="4"/>
                    </a:lnTo>
                    <a:lnTo>
                      <a:pt x="6" y="4"/>
                    </a:lnTo>
                    <a:lnTo>
                      <a:pt x="10" y="8"/>
                    </a:lnTo>
                    <a:lnTo>
                      <a:pt x="10" y="8"/>
                    </a:lnTo>
                    <a:lnTo>
                      <a:pt x="10" y="8"/>
                    </a:lnTo>
                    <a:lnTo>
                      <a:pt x="10" y="8"/>
                    </a:lnTo>
                    <a:lnTo>
                      <a:pt x="10" y="8"/>
                    </a:lnTo>
                    <a:lnTo>
                      <a:pt x="10" y="8"/>
                    </a:lnTo>
                    <a:lnTo>
                      <a:pt x="10" y="12"/>
                    </a:lnTo>
                    <a:lnTo>
                      <a:pt x="14" y="12"/>
                    </a:lnTo>
                    <a:lnTo>
                      <a:pt x="14" y="12"/>
                    </a:lnTo>
                    <a:lnTo>
                      <a:pt x="14" y="16"/>
                    </a:lnTo>
                    <a:lnTo>
                      <a:pt x="14" y="16"/>
                    </a:lnTo>
                    <a:lnTo>
                      <a:pt x="14" y="16"/>
                    </a:lnTo>
                    <a:lnTo>
                      <a:pt x="14" y="16"/>
                    </a:lnTo>
                    <a:lnTo>
                      <a:pt x="14" y="16"/>
                    </a:lnTo>
                    <a:lnTo>
                      <a:pt x="14" y="16"/>
                    </a:lnTo>
                    <a:lnTo>
                      <a:pt x="14" y="16"/>
                    </a:lnTo>
                    <a:lnTo>
                      <a:pt x="14" y="16"/>
                    </a:lnTo>
                    <a:lnTo>
                      <a:pt x="14" y="16"/>
                    </a:lnTo>
                    <a:lnTo>
                      <a:pt x="14" y="1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8" name="Freeform 199">
                <a:extLst>
                  <a:ext uri="{FF2B5EF4-FFF2-40B4-BE49-F238E27FC236}">
                    <a16:creationId xmlns:a16="http://schemas.microsoft.com/office/drawing/2014/main" id="{1B156D93-F78E-4D6F-A09D-0B0DC4B7DA37}"/>
                  </a:ext>
                </a:extLst>
              </p:cNvPr>
              <p:cNvSpPr>
                <a:spLocks/>
              </p:cNvSpPr>
              <p:nvPr/>
            </p:nvSpPr>
            <p:spPr bwMode="auto">
              <a:xfrm>
                <a:off x="4012220" y="3132146"/>
                <a:ext cx="15554" cy="11804"/>
              </a:xfrm>
              <a:custGeom>
                <a:avLst/>
                <a:gdLst>
                  <a:gd name="T0" fmla="*/ 4 w 8"/>
                  <a:gd name="T1" fmla="*/ 4 h 6"/>
                  <a:gd name="T2" fmla="*/ 4 w 8"/>
                  <a:gd name="T3" fmla="*/ 4 h 6"/>
                  <a:gd name="T4" fmla="*/ 8 w 8"/>
                  <a:gd name="T5" fmla="*/ 4 h 6"/>
                  <a:gd name="T6" fmla="*/ 8 w 8"/>
                  <a:gd name="T7" fmla="*/ 4 h 6"/>
                  <a:gd name="T8" fmla="*/ 8 w 8"/>
                  <a:gd name="T9" fmla="*/ 4 h 6"/>
                  <a:gd name="T10" fmla="*/ 8 w 8"/>
                  <a:gd name="T11" fmla="*/ 4 h 6"/>
                  <a:gd name="T12" fmla="*/ 8 w 8"/>
                  <a:gd name="T13" fmla="*/ 4 h 6"/>
                  <a:gd name="T14" fmla="*/ 8 w 8"/>
                  <a:gd name="T15" fmla="*/ 4 h 6"/>
                  <a:gd name="T16" fmla="*/ 8 w 8"/>
                  <a:gd name="T17" fmla="*/ 6 h 6"/>
                  <a:gd name="T18" fmla="*/ 8 w 8"/>
                  <a:gd name="T19" fmla="*/ 6 h 6"/>
                  <a:gd name="T20" fmla="*/ 8 w 8"/>
                  <a:gd name="T21" fmla="*/ 6 h 6"/>
                  <a:gd name="T22" fmla="*/ 8 w 8"/>
                  <a:gd name="T23" fmla="*/ 6 h 6"/>
                  <a:gd name="T24" fmla="*/ 8 w 8"/>
                  <a:gd name="T25" fmla="*/ 6 h 6"/>
                  <a:gd name="T26" fmla="*/ 8 w 8"/>
                  <a:gd name="T27" fmla="*/ 6 h 6"/>
                  <a:gd name="T28" fmla="*/ 4 w 8"/>
                  <a:gd name="T29" fmla="*/ 6 h 6"/>
                  <a:gd name="T30" fmla="*/ 4 w 8"/>
                  <a:gd name="T31" fmla="*/ 6 h 6"/>
                  <a:gd name="T32" fmla="*/ 4 w 8"/>
                  <a:gd name="T33" fmla="*/ 6 h 6"/>
                  <a:gd name="T34" fmla="*/ 4 w 8"/>
                  <a:gd name="T35" fmla="*/ 6 h 6"/>
                  <a:gd name="T36" fmla="*/ 0 w 8"/>
                  <a:gd name="T37" fmla="*/ 6 h 6"/>
                  <a:gd name="T38" fmla="*/ 0 w 8"/>
                  <a:gd name="T39" fmla="*/ 6 h 6"/>
                  <a:gd name="T40" fmla="*/ 0 w 8"/>
                  <a:gd name="T41" fmla="*/ 6 h 6"/>
                  <a:gd name="T42" fmla="*/ 0 w 8"/>
                  <a:gd name="T43" fmla="*/ 6 h 6"/>
                  <a:gd name="T44" fmla="*/ 0 w 8"/>
                  <a:gd name="T45" fmla="*/ 6 h 6"/>
                  <a:gd name="T46" fmla="*/ 0 w 8"/>
                  <a:gd name="T47" fmla="*/ 6 h 6"/>
                  <a:gd name="T48" fmla="*/ 0 w 8"/>
                  <a:gd name="T49" fmla="*/ 6 h 6"/>
                  <a:gd name="T50" fmla="*/ 0 w 8"/>
                  <a:gd name="T51" fmla="*/ 6 h 6"/>
                  <a:gd name="T52" fmla="*/ 0 w 8"/>
                  <a:gd name="T53" fmla="*/ 6 h 6"/>
                  <a:gd name="T54" fmla="*/ 0 w 8"/>
                  <a:gd name="T55" fmla="*/ 6 h 6"/>
                  <a:gd name="T56" fmla="*/ 0 w 8"/>
                  <a:gd name="T57" fmla="*/ 6 h 6"/>
                  <a:gd name="T58" fmla="*/ 0 w 8"/>
                  <a:gd name="T59" fmla="*/ 6 h 6"/>
                  <a:gd name="T60" fmla="*/ 4 w 8"/>
                  <a:gd name="T61" fmla="*/ 6 h 6"/>
                  <a:gd name="T62" fmla="*/ 4 w 8"/>
                  <a:gd name="T63" fmla="*/ 6 h 6"/>
                  <a:gd name="T64" fmla="*/ 4 w 8"/>
                  <a:gd name="T65" fmla="*/ 6 h 6"/>
                  <a:gd name="T66" fmla="*/ 0 w 8"/>
                  <a:gd name="T67" fmla="*/ 4 h 6"/>
                  <a:gd name="T68" fmla="*/ 0 w 8"/>
                  <a:gd name="T69" fmla="*/ 4 h 6"/>
                  <a:gd name="T70" fmla="*/ 0 w 8"/>
                  <a:gd name="T71" fmla="*/ 4 h 6"/>
                  <a:gd name="T72" fmla="*/ 4 w 8"/>
                  <a:gd name="T73" fmla="*/ 4 h 6"/>
                  <a:gd name="T74" fmla="*/ 4 w 8"/>
                  <a:gd name="T75" fmla="*/ 4 h 6"/>
                  <a:gd name="T76" fmla="*/ 4 w 8"/>
                  <a:gd name="T77" fmla="*/ 4 h 6"/>
                  <a:gd name="T78" fmla="*/ 4 w 8"/>
                  <a:gd name="T79" fmla="*/ 0 h 6"/>
                  <a:gd name="T80" fmla="*/ 4 w 8"/>
                  <a:gd name="T81" fmla="*/ 0 h 6"/>
                  <a:gd name="T82" fmla="*/ 4 w 8"/>
                  <a:gd name="T83" fmla="*/ 0 h 6"/>
                  <a:gd name="T84" fmla="*/ 4 w 8"/>
                  <a:gd name="T85" fmla="*/ 0 h 6"/>
                  <a:gd name="T86" fmla="*/ 4 w 8"/>
                  <a:gd name="T87" fmla="*/ 0 h 6"/>
                  <a:gd name="T88" fmla="*/ 4 w 8"/>
                  <a:gd name="T89" fmla="*/ 4 h 6"/>
                  <a:gd name="T90" fmla="*/ 4 w 8"/>
                  <a:gd name="T91" fmla="*/ 4 h 6"/>
                  <a:gd name="T92" fmla="*/ 4 w 8"/>
                  <a:gd name="T93" fmla="*/ 4 h 6"/>
                  <a:gd name="T94" fmla="*/ 4 w 8"/>
                  <a:gd name="T95" fmla="*/ 4 h 6"/>
                  <a:gd name="T96" fmla="*/ 4 w 8"/>
                  <a:gd name="T97" fmla="*/ 4 h 6"/>
                  <a:gd name="T98" fmla="*/ 4 w 8"/>
                  <a:gd name="T99" fmla="*/ 4 h 6"/>
                  <a:gd name="T100" fmla="*/ 4 w 8"/>
                  <a:gd name="T10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 h="6">
                    <a:moveTo>
                      <a:pt x="4" y="4"/>
                    </a:moveTo>
                    <a:lnTo>
                      <a:pt x="4" y="4"/>
                    </a:lnTo>
                    <a:lnTo>
                      <a:pt x="8" y="4"/>
                    </a:lnTo>
                    <a:lnTo>
                      <a:pt x="8" y="4"/>
                    </a:lnTo>
                    <a:lnTo>
                      <a:pt x="8" y="4"/>
                    </a:lnTo>
                    <a:lnTo>
                      <a:pt x="8" y="4"/>
                    </a:lnTo>
                    <a:lnTo>
                      <a:pt x="8" y="4"/>
                    </a:lnTo>
                    <a:lnTo>
                      <a:pt x="8" y="4"/>
                    </a:lnTo>
                    <a:lnTo>
                      <a:pt x="8" y="6"/>
                    </a:lnTo>
                    <a:lnTo>
                      <a:pt x="8" y="6"/>
                    </a:lnTo>
                    <a:lnTo>
                      <a:pt x="8" y="6"/>
                    </a:lnTo>
                    <a:lnTo>
                      <a:pt x="8" y="6"/>
                    </a:lnTo>
                    <a:lnTo>
                      <a:pt x="8" y="6"/>
                    </a:lnTo>
                    <a:lnTo>
                      <a:pt x="8" y="6"/>
                    </a:lnTo>
                    <a:lnTo>
                      <a:pt x="4" y="6"/>
                    </a:lnTo>
                    <a:lnTo>
                      <a:pt x="4" y="6"/>
                    </a:lnTo>
                    <a:lnTo>
                      <a:pt x="4" y="6"/>
                    </a:lnTo>
                    <a:lnTo>
                      <a:pt x="4"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4" y="6"/>
                    </a:lnTo>
                    <a:lnTo>
                      <a:pt x="4" y="6"/>
                    </a:lnTo>
                    <a:lnTo>
                      <a:pt x="4" y="6"/>
                    </a:lnTo>
                    <a:lnTo>
                      <a:pt x="0" y="4"/>
                    </a:lnTo>
                    <a:lnTo>
                      <a:pt x="0" y="4"/>
                    </a:lnTo>
                    <a:lnTo>
                      <a:pt x="0" y="4"/>
                    </a:lnTo>
                    <a:lnTo>
                      <a:pt x="4" y="4"/>
                    </a:lnTo>
                    <a:lnTo>
                      <a:pt x="4" y="4"/>
                    </a:lnTo>
                    <a:lnTo>
                      <a:pt x="4" y="4"/>
                    </a:lnTo>
                    <a:lnTo>
                      <a:pt x="4" y="0"/>
                    </a:lnTo>
                    <a:lnTo>
                      <a:pt x="4" y="0"/>
                    </a:lnTo>
                    <a:lnTo>
                      <a:pt x="4" y="0"/>
                    </a:lnTo>
                    <a:lnTo>
                      <a:pt x="4" y="0"/>
                    </a:lnTo>
                    <a:lnTo>
                      <a:pt x="4" y="0"/>
                    </a:lnTo>
                    <a:lnTo>
                      <a:pt x="4" y="4"/>
                    </a:lnTo>
                    <a:lnTo>
                      <a:pt x="4" y="4"/>
                    </a:lnTo>
                    <a:lnTo>
                      <a:pt x="4" y="4"/>
                    </a:lnTo>
                    <a:lnTo>
                      <a:pt x="4" y="4"/>
                    </a:lnTo>
                    <a:lnTo>
                      <a:pt x="4" y="4"/>
                    </a:lnTo>
                    <a:lnTo>
                      <a:pt x="4" y="4"/>
                    </a:lnTo>
                    <a:lnTo>
                      <a:pt x="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9" name="Freeform 200">
                <a:extLst>
                  <a:ext uri="{FF2B5EF4-FFF2-40B4-BE49-F238E27FC236}">
                    <a16:creationId xmlns:a16="http://schemas.microsoft.com/office/drawing/2014/main" id="{B414E02F-0159-4982-BD77-CE5FB01585E8}"/>
                  </a:ext>
                </a:extLst>
              </p:cNvPr>
              <p:cNvSpPr>
                <a:spLocks/>
              </p:cNvSpPr>
              <p:nvPr/>
            </p:nvSpPr>
            <p:spPr bwMode="auto">
              <a:xfrm>
                <a:off x="11042628" y="5835071"/>
                <a:ext cx="167205" cy="275407"/>
              </a:xfrm>
              <a:custGeom>
                <a:avLst/>
                <a:gdLst>
                  <a:gd name="T0" fmla="*/ 52 w 86"/>
                  <a:gd name="T1" fmla="*/ 124 h 140"/>
                  <a:gd name="T2" fmla="*/ 44 w 86"/>
                  <a:gd name="T3" fmla="*/ 136 h 140"/>
                  <a:gd name="T4" fmla="*/ 38 w 86"/>
                  <a:gd name="T5" fmla="*/ 136 h 140"/>
                  <a:gd name="T6" fmla="*/ 30 w 86"/>
                  <a:gd name="T7" fmla="*/ 136 h 140"/>
                  <a:gd name="T8" fmla="*/ 34 w 86"/>
                  <a:gd name="T9" fmla="*/ 124 h 140"/>
                  <a:gd name="T10" fmla="*/ 38 w 86"/>
                  <a:gd name="T11" fmla="*/ 112 h 140"/>
                  <a:gd name="T12" fmla="*/ 30 w 86"/>
                  <a:gd name="T13" fmla="*/ 106 h 140"/>
                  <a:gd name="T14" fmla="*/ 22 w 86"/>
                  <a:gd name="T15" fmla="*/ 98 h 140"/>
                  <a:gd name="T16" fmla="*/ 18 w 86"/>
                  <a:gd name="T17" fmla="*/ 90 h 140"/>
                  <a:gd name="T18" fmla="*/ 30 w 86"/>
                  <a:gd name="T19" fmla="*/ 86 h 140"/>
                  <a:gd name="T20" fmla="*/ 30 w 86"/>
                  <a:gd name="T21" fmla="*/ 72 h 140"/>
                  <a:gd name="T22" fmla="*/ 30 w 86"/>
                  <a:gd name="T23" fmla="*/ 64 h 140"/>
                  <a:gd name="T24" fmla="*/ 30 w 86"/>
                  <a:gd name="T25" fmla="*/ 56 h 140"/>
                  <a:gd name="T26" fmla="*/ 26 w 86"/>
                  <a:gd name="T27" fmla="*/ 54 h 140"/>
                  <a:gd name="T28" fmla="*/ 34 w 86"/>
                  <a:gd name="T29" fmla="*/ 54 h 140"/>
                  <a:gd name="T30" fmla="*/ 26 w 86"/>
                  <a:gd name="T31" fmla="*/ 46 h 140"/>
                  <a:gd name="T32" fmla="*/ 26 w 86"/>
                  <a:gd name="T33" fmla="*/ 42 h 140"/>
                  <a:gd name="T34" fmla="*/ 26 w 86"/>
                  <a:gd name="T35" fmla="*/ 34 h 140"/>
                  <a:gd name="T36" fmla="*/ 22 w 86"/>
                  <a:gd name="T37" fmla="*/ 34 h 140"/>
                  <a:gd name="T38" fmla="*/ 18 w 86"/>
                  <a:gd name="T39" fmla="*/ 30 h 140"/>
                  <a:gd name="T40" fmla="*/ 18 w 86"/>
                  <a:gd name="T41" fmla="*/ 38 h 140"/>
                  <a:gd name="T42" fmla="*/ 14 w 86"/>
                  <a:gd name="T43" fmla="*/ 26 h 140"/>
                  <a:gd name="T44" fmla="*/ 14 w 86"/>
                  <a:gd name="T45" fmla="*/ 16 h 140"/>
                  <a:gd name="T46" fmla="*/ 12 w 86"/>
                  <a:gd name="T47" fmla="*/ 20 h 140"/>
                  <a:gd name="T48" fmla="*/ 4 w 86"/>
                  <a:gd name="T49" fmla="*/ 8 h 140"/>
                  <a:gd name="T50" fmla="*/ 8 w 86"/>
                  <a:gd name="T51" fmla="*/ 0 h 140"/>
                  <a:gd name="T52" fmla="*/ 4 w 86"/>
                  <a:gd name="T53" fmla="*/ 4 h 140"/>
                  <a:gd name="T54" fmla="*/ 8 w 86"/>
                  <a:gd name="T55" fmla="*/ 12 h 140"/>
                  <a:gd name="T56" fmla="*/ 14 w 86"/>
                  <a:gd name="T57" fmla="*/ 12 h 140"/>
                  <a:gd name="T58" fmla="*/ 22 w 86"/>
                  <a:gd name="T59" fmla="*/ 16 h 140"/>
                  <a:gd name="T60" fmla="*/ 26 w 86"/>
                  <a:gd name="T61" fmla="*/ 20 h 140"/>
                  <a:gd name="T62" fmla="*/ 26 w 86"/>
                  <a:gd name="T63" fmla="*/ 26 h 140"/>
                  <a:gd name="T64" fmla="*/ 30 w 86"/>
                  <a:gd name="T65" fmla="*/ 30 h 140"/>
                  <a:gd name="T66" fmla="*/ 30 w 86"/>
                  <a:gd name="T67" fmla="*/ 46 h 140"/>
                  <a:gd name="T68" fmla="*/ 34 w 86"/>
                  <a:gd name="T69" fmla="*/ 50 h 140"/>
                  <a:gd name="T70" fmla="*/ 40 w 86"/>
                  <a:gd name="T71" fmla="*/ 50 h 140"/>
                  <a:gd name="T72" fmla="*/ 38 w 86"/>
                  <a:gd name="T73" fmla="*/ 38 h 140"/>
                  <a:gd name="T74" fmla="*/ 44 w 86"/>
                  <a:gd name="T75" fmla="*/ 50 h 140"/>
                  <a:gd name="T76" fmla="*/ 48 w 86"/>
                  <a:gd name="T77" fmla="*/ 54 h 140"/>
                  <a:gd name="T78" fmla="*/ 48 w 86"/>
                  <a:gd name="T79" fmla="*/ 60 h 140"/>
                  <a:gd name="T80" fmla="*/ 52 w 86"/>
                  <a:gd name="T81" fmla="*/ 64 h 140"/>
                  <a:gd name="T82" fmla="*/ 64 w 86"/>
                  <a:gd name="T83" fmla="*/ 68 h 140"/>
                  <a:gd name="T84" fmla="*/ 74 w 86"/>
                  <a:gd name="T85" fmla="*/ 64 h 140"/>
                  <a:gd name="T86" fmla="*/ 86 w 86"/>
                  <a:gd name="T87" fmla="*/ 64 h 140"/>
                  <a:gd name="T88" fmla="*/ 82 w 86"/>
                  <a:gd name="T89" fmla="*/ 76 h 140"/>
                  <a:gd name="T90" fmla="*/ 74 w 86"/>
                  <a:gd name="T91" fmla="*/ 86 h 140"/>
                  <a:gd name="T92" fmla="*/ 70 w 86"/>
                  <a:gd name="T93" fmla="*/ 90 h 140"/>
                  <a:gd name="T94" fmla="*/ 60 w 86"/>
                  <a:gd name="T95" fmla="*/ 98 h 140"/>
                  <a:gd name="T96" fmla="*/ 60 w 86"/>
                  <a:gd name="T97" fmla="*/ 11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140">
                    <a:moveTo>
                      <a:pt x="56" y="116"/>
                    </a:moveTo>
                    <a:lnTo>
                      <a:pt x="56" y="120"/>
                    </a:lnTo>
                    <a:lnTo>
                      <a:pt x="52" y="120"/>
                    </a:lnTo>
                    <a:lnTo>
                      <a:pt x="52" y="124"/>
                    </a:lnTo>
                    <a:lnTo>
                      <a:pt x="52" y="128"/>
                    </a:lnTo>
                    <a:lnTo>
                      <a:pt x="48" y="128"/>
                    </a:lnTo>
                    <a:lnTo>
                      <a:pt x="48" y="132"/>
                    </a:lnTo>
                    <a:lnTo>
                      <a:pt x="44" y="136"/>
                    </a:lnTo>
                    <a:lnTo>
                      <a:pt x="40" y="136"/>
                    </a:lnTo>
                    <a:lnTo>
                      <a:pt x="40" y="140"/>
                    </a:lnTo>
                    <a:lnTo>
                      <a:pt x="38" y="140"/>
                    </a:lnTo>
                    <a:lnTo>
                      <a:pt x="38" y="136"/>
                    </a:lnTo>
                    <a:lnTo>
                      <a:pt x="34" y="136"/>
                    </a:lnTo>
                    <a:lnTo>
                      <a:pt x="34" y="132"/>
                    </a:lnTo>
                    <a:lnTo>
                      <a:pt x="30" y="132"/>
                    </a:lnTo>
                    <a:lnTo>
                      <a:pt x="30" y="136"/>
                    </a:lnTo>
                    <a:lnTo>
                      <a:pt x="30" y="132"/>
                    </a:lnTo>
                    <a:lnTo>
                      <a:pt x="30" y="128"/>
                    </a:lnTo>
                    <a:lnTo>
                      <a:pt x="34" y="128"/>
                    </a:lnTo>
                    <a:lnTo>
                      <a:pt x="34" y="124"/>
                    </a:lnTo>
                    <a:lnTo>
                      <a:pt x="34" y="120"/>
                    </a:lnTo>
                    <a:lnTo>
                      <a:pt x="38" y="120"/>
                    </a:lnTo>
                    <a:lnTo>
                      <a:pt x="38" y="116"/>
                    </a:lnTo>
                    <a:lnTo>
                      <a:pt x="38" y="112"/>
                    </a:lnTo>
                    <a:lnTo>
                      <a:pt x="38" y="110"/>
                    </a:lnTo>
                    <a:lnTo>
                      <a:pt x="34" y="110"/>
                    </a:lnTo>
                    <a:lnTo>
                      <a:pt x="34" y="106"/>
                    </a:lnTo>
                    <a:lnTo>
                      <a:pt x="30" y="106"/>
                    </a:lnTo>
                    <a:lnTo>
                      <a:pt x="26" y="106"/>
                    </a:lnTo>
                    <a:lnTo>
                      <a:pt x="26" y="102"/>
                    </a:lnTo>
                    <a:lnTo>
                      <a:pt x="22" y="102"/>
                    </a:lnTo>
                    <a:lnTo>
                      <a:pt x="22" y="98"/>
                    </a:lnTo>
                    <a:lnTo>
                      <a:pt x="18" y="98"/>
                    </a:lnTo>
                    <a:lnTo>
                      <a:pt x="14" y="94"/>
                    </a:lnTo>
                    <a:lnTo>
                      <a:pt x="14" y="90"/>
                    </a:lnTo>
                    <a:lnTo>
                      <a:pt x="18" y="90"/>
                    </a:lnTo>
                    <a:lnTo>
                      <a:pt x="22" y="90"/>
                    </a:lnTo>
                    <a:lnTo>
                      <a:pt x="22" y="86"/>
                    </a:lnTo>
                    <a:lnTo>
                      <a:pt x="26" y="86"/>
                    </a:lnTo>
                    <a:lnTo>
                      <a:pt x="30" y="86"/>
                    </a:lnTo>
                    <a:lnTo>
                      <a:pt x="30" y="82"/>
                    </a:lnTo>
                    <a:lnTo>
                      <a:pt x="30" y="80"/>
                    </a:lnTo>
                    <a:lnTo>
                      <a:pt x="30" y="76"/>
                    </a:lnTo>
                    <a:lnTo>
                      <a:pt x="30" y="72"/>
                    </a:lnTo>
                    <a:lnTo>
                      <a:pt x="34" y="72"/>
                    </a:lnTo>
                    <a:lnTo>
                      <a:pt x="34" y="68"/>
                    </a:lnTo>
                    <a:lnTo>
                      <a:pt x="30" y="68"/>
                    </a:lnTo>
                    <a:lnTo>
                      <a:pt x="30" y="64"/>
                    </a:lnTo>
                    <a:lnTo>
                      <a:pt x="34" y="64"/>
                    </a:lnTo>
                    <a:lnTo>
                      <a:pt x="30" y="64"/>
                    </a:lnTo>
                    <a:lnTo>
                      <a:pt x="30" y="60"/>
                    </a:lnTo>
                    <a:lnTo>
                      <a:pt x="30" y="56"/>
                    </a:lnTo>
                    <a:lnTo>
                      <a:pt x="34" y="56"/>
                    </a:lnTo>
                    <a:lnTo>
                      <a:pt x="30" y="56"/>
                    </a:lnTo>
                    <a:lnTo>
                      <a:pt x="30" y="54"/>
                    </a:lnTo>
                    <a:lnTo>
                      <a:pt x="26" y="54"/>
                    </a:lnTo>
                    <a:lnTo>
                      <a:pt x="26" y="50"/>
                    </a:lnTo>
                    <a:lnTo>
                      <a:pt x="30" y="50"/>
                    </a:lnTo>
                    <a:lnTo>
                      <a:pt x="30" y="54"/>
                    </a:lnTo>
                    <a:lnTo>
                      <a:pt x="34" y="54"/>
                    </a:lnTo>
                    <a:lnTo>
                      <a:pt x="34" y="50"/>
                    </a:lnTo>
                    <a:lnTo>
                      <a:pt x="30" y="50"/>
                    </a:lnTo>
                    <a:lnTo>
                      <a:pt x="26" y="50"/>
                    </a:lnTo>
                    <a:lnTo>
                      <a:pt x="26" y="46"/>
                    </a:lnTo>
                    <a:lnTo>
                      <a:pt x="22" y="42"/>
                    </a:lnTo>
                    <a:lnTo>
                      <a:pt x="22" y="38"/>
                    </a:lnTo>
                    <a:lnTo>
                      <a:pt x="22" y="42"/>
                    </a:lnTo>
                    <a:lnTo>
                      <a:pt x="26" y="42"/>
                    </a:lnTo>
                    <a:lnTo>
                      <a:pt x="26" y="38"/>
                    </a:lnTo>
                    <a:lnTo>
                      <a:pt x="22" y="38"/>
                    </a:lnTo>
                    <a:lnTo>
                      <a:pt x="26" y="38"/>
                    </a:lnTo>
                    <a:lnTo>
                      <a:pt x="26" y="34"/>
                    </a:lnTo>
                    <a:lnTo>
                      <a:pt x="26" y="38"/>
                    </a:lnTo>
                    <a:lnTo>
                      <a:pt x="22" y="38"/>
                    </a:lnTo>
                    <a:lnTo>
                      <a:pt x="26" y="34"/>
                    </a:lnTo>
                    <a:lnTo>
                      <a:pt x="22" y="34"/>
                    </a:lnTo>
                    <a:lnTo>
                      <a:pt x="18" y="34"/>
                    </a:lnTo>
                    <a:lnTo>
                      <a:pt x="18" y="30"/>
                    </a:lnTo>
                    <a:lnTo>
                      <a:pt x="18" y="26"/>
                    </a:lnTo>
                    <a:lnTo>
                      <a:pt x="18" y="30"/>
                    </a:lnTo>
                    <a:lnTo>
                      <a:pt x="18" y="34"/>
                    </a:lnTo>
                    <a:lnTo>
                      <a:pt x="22" y="34"/>
                    </a:lnTo>
                    <a:lnTo>
                      <a:pt x="22" y="38"/>
                    </a:lnTo>
                    <a:lnTo>
                      <a:pt x="18" y="38"/>
                    </a:lnTo>
                    <a:lnTo>
                      <a:pt x="18" y="34"/>
                    </a:lnTo>
                    <a:lnTo>
                      <a:pt x="18" y="30"/>
                    </a:lnTo>
                    <a:lnTo>
                      <a:pt x="14" y="30"/>
                    </a:lnTo>
                    <a:lnTo>
                      <a:pt x="14" y="26"/>
                    </a:lnTo>
                    <a:lnTo>
                      <a:pt x="12" y="24"/>
                    </a:lnTo>
                    <a:lnTo>
                      <a:pt x="12" y="20"/>
                    </a:lnTo>
                    <a:lnTo>
                      <a:pt x="14" y="20"/>
                    </a:lnTo>
                    <a:lnTo>
                      <a:pt x="14" y="16"/>
                    </a:lnTo>
                    <a:lnTo>
                      <a:pt x="14" y="20"/>
                    </a:lnTo>
                    <a:lnTo>
                      <a:pt x="12" y="20"/>
                    </a:lnTo>
                    <a:lnTo>
                      <a:pt x="12" y="24"/>
                    </a:lnTo>
                    <a:lnTo>
                      <a:pt x="12" y="20"/>
                    </a:lnTo>
                    <a:lnTo>
                      <a:pt x="8" y="20"/>
                    </a:lnTo>
                    <a:lnTo>
                      <a:pt x="8" y="16"/>
                    </a:lnTo>
                    <a:lnTo>
                      <a:pt x="8" y="12"/>
                    </a:lnTo>
                    <a:lnTo>
                      <a:pt x="4" y="8"/>
                    </a:lnTo>
                    <a:lnTo>
                      <a:pt x="4" y="4"/>
                    </a:lnTo>
                    <a:lnTo>
                      <a:pt x="0" y="0"/>
                    </a:lnTo>
                    <a:lnTo>
                      <a:pt x="4" y="0"/>
                    </a:lnTo>
                    <a:lnTo>
                      <a:pt x="8" y="0"/>
                    </a:lnTo>
                    <a:lnTo>
                      <a:pt x="8" y="4"/>
                    </a:lnTo>
                    <a:lnTo>
                      <a:pt x="8" y="0"/>
                    </a:lnTo>
                    <a:lnTo>
                      <a:pt x="4" y="0"/>
                    </a:lnTo>
                    <a:lnTo>
                      <a:pt x="4" y="4"/>
                    </a:lnTo>
                    <a:lnTo>
                      <a:pt x="8" y="4"/>
                    </a:lnTo>
                    <a:lnTo>
                      <a:pt x="8" y="8"/>
                    </a:lnTo>
                    <a:lnTo>
                      <a:pt x="12" y="12"/>
                    </a:lnTo>
                    <a:lnTo>
                      <a:pt x="8" y="12"/>
                    </a:lnTo>
                    <a:lnTo>
                      <a:pt x="12" y="12"/>
                    </a:lnTo>
                    <a:lnTo>
                      <a:pt x="12" y="8"/>
                    </a:lnTo>
                    <a:lnTo>
                      <a:pt x="12" y="12"/>
                    </a:lnTo>
                    <a:lnTo>
                      <a:pt x="14" y="12"/>
                    </a:lnTo>
                    <a:lnTo>
                      <a:pt x="18" y="12"/>
                    </a:lnTo>
                    <a:lnTo>
                      <a:pt x="22" y="16"/>
                    </a:lnTo>
                    <a:lnTo>
                      <a:pt x="18" y="16"/>
                    </a:lnTo>
                    <a:lnTo>
                      <a:pt x="22" y="16"/>
                    </a:lnTo>
                    <a:lnTo>
                      <a:pt x="22" y="20"/>
                    </a:lnTo>
                    <a:lnTo>
                      <a:pt x="22" y="16"/>
                    </a:lnTo>
                    <a:lnTo>
                      <a:pt x="26" y="16"/>
                    </a:lnTo>
                    <a:lnTo>
                      <a:pt x="26" y="20"/>
                    </a:lnTo>
                    <a:lnTo>
                      <a:pt x="26" y="24"/>
                    </a:lnTo>
                    <a:lnTo>
                      <a:pt x="30" y="24"/>
                    </a:lnTo>
                    <a:lnTo>
                      <a:pt x="26" y="24"/>
                    </a:lnTo>
                    <a:lnTo>
                      <a:pt x="26" y="26"/>
                    </a:lnTo>
                    <a:lnTo>
                      <a:pt x="30" y="26"/>
                    </a:lnTo>
                    <a:lnTo>
                      <a:pt x="26" y="26"/>
                    </a:lnTo>
                    <a:lnTo>
                      <a:pt x="26" y="30"/>
                    </a:lnTo>
                    <a:lnTo>
                      <a:pt x="30" y="30"/>
                    </a:lnTo>
                    <a:lnTo>
                      <a:pt x="30" y="34"/>
                    </a:lnTo>
                    <a:lnTo>
                      <a:pt x="30" y="38"/>
                    </a:lnTo>
                    <a:lnTo>
                      <a:pt x="30" y="42"/>
                    </a:lnTo>
                    <a:lnTo>
                      <a:pt x="30" y="46"/>
                    </a:lnTo>
                    <a:lnTo>
                      <a:pt x="34" y="46"/>
                    </a:lnTo>
                    <a:lnTo>
                      <a:pt x="34" y="50"/>
                    </a:lnTo>
                    <a:lnTo>
                      <a:pt x="34" y="46"/>
                    </a:lnTo>
                    <a:lnTo>
                      <a:pt x="34" y="50"/>
                    </a:lnTo>
                    <a:lnTo>
                      <a:pt x="38" y="50"/>
                    </a:lnTo>
                    <a:lnTo>
                      <a:pt x="38" y="54"/>
                    </a:lnTo>
                    <a:lnTo>
                      <a:pt x="40" y="54"/>
                    </a:lnTo>
                    <a:lnTo>
                      <a:pt x="40" y="50"/>
                    </a:lnTo>
                    <a:lnTo>
                      <a:pt x="40" y="46"/>
                    </a:lnTo>
                    <a:lnTo>
                      <a:pt x="40" y="42"/>
                    </a:lnTo>
                    <a:lnTo>
                      <a:pt x="38" y="42"/>
                    </a:lnTo>
                    <a:lnTo>
                      <a:pt x="38" y="38"/>
                    </a:lnTo>
                    <a:lnTo>
                      <a:pt x="40" y="42"/>
                    </a:lnTo>
                    <a:lnTo>
                      <a:pt x="40" y="46"/>
                    </a:lnTo>
                    <a:lnTo>
                      <a:pt x="44" y="46"/>
                    </a:lnTo>
                    <a:lnTo>
                      <a:pt x="44" y="50"/>
                    </a:lnTo>
                    <a:lnTo>
                      <a:pt x="44" y="46"/>
                    </a:lnTo>
                    <a:lnTo>
                      <a:pt x="44" y="50"/>
                    </a:lnTo>
                    <a:lnTo>
                      <a:pt x="48" y="50"/>
                    </a:lnTo>
                    <a:lnTo>
                      <a:pt x="48" y="54"/>
                    </a:lnTo>
                    <a:lnTo>
                      <a:pt x="44" y="54"/>
                    </a:lnTo>
                    <a:lnTo>
                      <a:pt x="48" y="54"/>
                    </a:lnTo>
                    <a:lnTo>
                      <a:pt x="48" y="56"/>
                    </a:lnTo>
                    <a:lnTo>
                      <a:pt x="48" y="60"/>
                    </a:lnTo>
                    <a:lnTo>
                      <a:pt x="52" y="60"/>
                    </a:lnTo>
                    <a:lnTo>
                      <a:pt x="48" y="60"/>
                    </a:lnTo>
                    <a:lnTo>
                      <a:pt x="48" y="64"/>
                    </a:lnTo>
                    <a:lnTo>
                      <a:pt x="52" y="64"/>
                    </a:lnTo>
                    <a:lnTo>
                      <a:pt x="56" y="64"/>
                    </a:lnTo>
                    <a:lnTo>
                      <a:pt x="56" y="68"/>
                    </a:lnTo>
                    <a:lnTo>
                      <a:pt x="60" y="68"/>
                    </a:lnTo>
                    <a:lnTo>
                      <a:pt x="64" y="68"/>
                    </a:lnTo>
                    <a:lnTo>
                      <a:pt x="66" y="68"/>
                    </a:lnTo>
                    <a:lnTo>
                      <a:pt x="70" y="68"/>
                    </a:lnTo>
                    <a:lnTo>
                      <a:pt x="70" y="64"/>
                    </a:lnTo>
                    <a:lnTo>
                      <a:pt x="74" y="64"/>
                    </a:lnTo>
                    <a:lnTo>
                      <a:pt x="74" y="60"/>
                    </a:lnTo>
                    <a:lnTo>
                      <a:pt x="78" y="60"/>
                    </a:lnTo>
                    <a:lnTo>
                      <a:pt x="82" y="60"/>
                    </a:lnTo>
                    <a:lnTo>
                      <a:pt x="86" y="64"/>
                    </a:lnTo>
                    <a:lnTo>
                      <a:pt x="82" y="64"/>
                    </a:lnTo>
                    <a:lnTo>
                      <a:pt x="82" y="68"/>
                    </a:lnTo>
                    <a:lnTo>
                      <a:pt x="82" y="72"/>
                    </a:lnTo>
                    <a:lnTo>
                      <a:pt x="82" y="76"/>
                    </a:lnTo>
                    <a:lnTo>
                      <a:pt x="82" y="80"/>
                    </a:lnTo>
                    <a:lnTo>
                      <a:pt x="78" y="82"/>
                    </a:lnTo>
                    <a:lnTo>
                      <a:pt x="74" y="82"/>
                    </a:lnTo>
                    <a:lnTo>
                      <a:pt x="74" y="86"/>
                    </a:lnTo>
                    <a:lnTo>
                      <a:pt x="74" y="90"/>
                    </a:lnTo>
                    <a:lnTo>
                      <a:pt x="74" y="94"/>
                    </a:lnTo>
                    <a:lnTo>
                      <a:pt x="74" y="90"/>
                    </a:lnTo>
                    <a:lnTo>
                      <a:pt x="70" y="90"/>
                    </a:lnTo>
                    <a:lnTo>
                      <a:pt x="66" y="90"/>
                    </a:lnTo>
                    <a:lnTo>
                      <a:pt x="64" y="90"/>
                    </a:lnTo>
                    <a:lnTo>
                      <a:pt x="60" y="94"/>
                    </a:lnTo>
                    <a:lnTo>
                      <a:pt x="60" y="98"/>
                    </a:lnTo>
                    <a:lnTo>
                      <a:pt x="60" y="102"/>
                    </a:lnTo>
                    <a:lnTo>
                      <a:pt x="64" y="102"/>
                    </a:lnTo>
                    <a:lnTo>
                      <a:pt x="60" y="110"/>
                    </a:lnTo>
                    <a:lnTo>
                      <a:pt x="60" y="112"/>
                    </a:lnTo>
                    <a:lnTo>
                      <a:pt x="56" y="11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0" name="Freeform 201">
                <a:extLst>
                  <a:ext uri="{FF2B5EF4-FFF2-40B4-BE49-F238E27FC236}">
                    <a16:creationId xmlns:a16="http://schemas.microsoft.com/office/drawing/2014/main" id="{4E7314BF-352D-4AA0-A023-05B111254F30}"/>
                  </a:ext>
                </a:extLst>
              </p:cNvPr>
              <p:cNvSpPr>
                <a:spLocks/>
              </p:cNvSpPr>
              <p:nvPr/>
            </p:nvSpPr>
            <p:spPr bwMode="auto">
              <a:xfrm>
                <a:off x="11042628" y="5835071"/>
                <a:ext cx="167205" cy="275407"/>
              </a:xfrm>
              <a:custGeom>
                <a:avLst/>
                <a:gdLst>
                  <a:gd name="T0" fmla="*/ 52 w 86"/>
                  <a:gd name="T1" fmla="*/ 124 h 140"/>
                  <a:gd name="T2" fmla="*/ 44 w 86"/>
                  <a:gd name="T3" fmla="*/ 136 h 140"/>
                  <a:gd name="T4" fmla="*/ 38 w 86"/>
                  <a:gd name="T5" fmla="*/ 136 h 140"/>
                  <a:gd name="T6" fmla="*/ 30 w 86"/>
                  <a:gd name="T7" fmla="*/ 136 h 140"/>
                  <a:gd name="T8" fmla="*/ 34 w 86"/>
                  <a:gd name="T9" fmla="*/ 124 h 140"/>
                  <a:gd name="T10" fmla="*/ 38 w 86"/>
                  <a:gd name="T11" fmla="*/ 112 h 140"/>
                  <a:gd name="T12" fmla="*/ 30 w 86"/>
                  <a:gd name="T13" fmla="*/ 106 h 140"/>
                  <a:gd name="T14" fmla="*/ 22 w 86"/>
                  <a:gd name="T15" fmla="*/ 98 h 140"/>
                  <a:gd name="T16" fmla="*/ 18 w 86"/>
                  <a:gd name="T17" fmla="*/ 90 h 140"/>
                  <a:gd name="T18" fmla="*/ 30 w 86"/>
                  <a:gd name="T19" fmla="*/ 86 h 140"/>
                  <a:gd name="T20" fmla="*/ 30 w 86"/>
                  <a:gd name="T21" fmla="*/ 72 h 140"/>
                  <a:gd name="T22" fmla="*/ 30 w 86"/>
                  <a:gd name="T23" fmla="*/ 64 h 140"/>
                  <a:gd name="T24" fmla="*/ 30 w 86"/>
                  <a:gd name="T25" fmla="*/ 56 h 140"/>
                  <a:gd name="T26" fmla="*/ 26 w 86"/>
                  <a:gd name="T27" fmla="*/ 54 h 140"/>
                  <a:gd name="T28" fmla="*/ 34 w 86"/>
                  <a:gd name="T29" fmla="*/ 54 h 140"/>
                  <a:gd name="T30" fmla="*/ 26 w 86"/>
                  <a:gd name="T31" fmla="*/ 46 h 140"/>
                  <a:gd name="T32" fmla="*/ 26 w 86"/>
                  <a:gd name="T33" fmla="*/ 42 h 140"/>
                  <a:gd name="T34" fmla="*/ 26 w 86"/>
                  <a:gd name="T35" fmla="*/ 34 h 140"/>
                  <a:gd name="T36" fmla="*/ 22 w 86"/>
                  <a:gd name="T37" fmla="*/ 34 h 140"/>
                  <a:gd name="T38" fmla="*/ 18 w 86"/>
                  <a:gd name="T39" fmla="*/ 30 h 140"/>
                  <a:gd name="T40" fmla="*/ 18 w 86"/>
                  <a:gd name="T41" fmla="*/ 38 h 140"/>
                  <a:gd name="T42" fmla="*/ 14 w 86"/>
                  <a:gd name="T43" fmla="*/ 26 h 140"/>
                  <a:gd name="T44" fmla="*/ 14 w 86"/>
                  <a:gd name="T45" fmla="*/ 16 h 140"/>
                  <a:gd name="T46" fmla="*/ 12 w 86"/>
                  <a:gd name="T47" fmla="*/ 20 h 140"/>
                  <a:gd name="T48" fmla="*/ 4 w 86"/>
                  <a:gd name="T49" fmla="*/ 8 h 140"/>
                  <a:gd name="T50" fmla="*/ 8 w 86"/>
                  <a:gd name="T51" fmla="*/ 0 h 140"/>
                  <a:gd name="T52" fmla="*/ 4 w 86"/>
                  <a:gd name="T53" fmla="*/ 4 h 140"/>
                  <a:gd name="T54" fmla="*/ 8 w 86"/>
                  <a:gd name="T55" fmla="*/ 12 h 140"/>
                  <a:gd name="T56" fmla="*/ 14 w 86"/>
                  <a:gd name="T57" fmla="*/ 12 h 140"/>
                  <a:gd name="T58" fmla="*/ 22 w 86"/>
                  <a:gd name="T59" fmla="*/ 16 h 140"/>
                  <a:gd name="T60" fmla="*/ 26 w 86"/>
                  <a:gd name="T61" fmla="*/ 20 h 140"/>
                  <a:gd name="T62" fmla="*/ 26 w 86"/>
                  <a:gd name="T63" fmla="*/ 26 h 140"/>
                  <a:gd name="T64" fmla="*/ 30 w 86"/>
                  <a:gd name="T65" fmla="*/ 30 h 140"/>
                  <a:gd name="T66" fmla="*/ 30 w 86"/>
                  <a:gd name="T67" fmla="*/ 46 h 140"/>
                  <a:gd name="T68" fmla="*/ 34 w 86"/>
                  <a:gd name="T69" fmla="*/ 50 h 140"/>
                  <a:gd name="T70" fmla="*/ 40 w 86"/>
                  <a:gd name="T71" fmla="*/ 50 h 140"/>
                  <a:gd name="T72" fmla="*/ 38 w 86"/>
                  <a:gd name="T73" fmla="*/ 38 h 140"/>
                  <a:gd name="T74" fmla="*/ 44 w 86"/>
                  <a:gd name="T75" fmla="*/ 50 h 140"/>
                  <a:gd name="T76" fmla="*/ 48 w 86"/>
                  <a:gd name="T77" fmla="*/ 54 h 140"/>
                  <a:gd name="T78" fmla="*/ 48 w 86"/>
                  <a:gd name="T79" fmla="*/ 60 h 140"/>
                  <a:gd name="T80" fmla="*/ 52 w 86"/>
                  <a:gd name="T81" fmla="*/ 64 h 140"/>
                  <a:gd name="T82" fmla="*/ 64 w 86"/>
                  <a:gd name="T83" fmla="*/ 68 h 140"/>
                  <a:gd name="T84" fmla="*/ 74 w 86"/>
                  <a:gd name="T85" fmla="*/ 64 h 140"/>
                  <a:gd name="T86" fmla="*/ 86 w 86"/>
                  <a:gd name="T87" fmla="*/ 64 h 140"/>
                  <a:gd name="T88" fmla="*/ 82 w 86"/>
                  <a:gd name="T89" fmla="*/ 76 h 140"/>
                  <a:gd name="T90" fmla="*/ 74 w 86"/>
                  <a:gd name="T91" fmla="*/ 86 h 140"/>
                  <a:gd name="T92" fmla="*/ 70 w 86"/>
                  <a:gd name="T93" fmla="*/ 90 h 140"/>
                  <a:gd name="T94" fmla="*/ 60 w 86"/>
                  <a:gd name="T95" fmla="*/ 98 h 140"/>
                  <a:gd name="T96" fmla="*/ 60 w 86"/>
                  <a:gd name="T97" fmla="*/ 11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140">
                    <a:moveTo>
                      <a:pt x="56" y="116"/>
                    </a:moveTo>
                    <a:lnTo>
                      <a:pt x="56" y="120"/>
                    </a:lnTo>
                    <a:lnTo>
                      <a:pt x="52" y="120"/>
                    </a:lnTo>
                    <a:lnTo>
                      <a:pt x="52" y="124"/>
                    </a:lnTo>
                    <a:lnTo>
                      <a:pt x="52" y="128"/>
                    </a:lnTo>
                    <a:lnTo>
                      <a:pt x="48" y="128"/>
                    </a:lnTo>
                    <a:lnTo>
                      <a:pt x="48" y="132"/>
                    </a:lnTo>
                    <a:lnTo>
                      <a:pt x="44" y="136"/>
                    </a:lnTo>
                    <a:lnTo>
                      <a:pt x="40" y="136"/>
                    </a:lnTo>
                    <a:lnTo>
                      <a:pt x="40" y="140"/>
                    </a:lnTo>
                    <a:lnTo>
                      <a:pt x="38" y="140"/>
                    </a:lnTo>
                    <a:lnTo>
                      <a:pt x="38" y="136"/>
                    </a:lnTo>
                    <a:lnTo>
                      <a:pt x="34" y="136"/>
                    </a:lnTo>
                    <a:lnTo>
                      <a:pt x="34" y="132"/>
                    </a:lnTo>
                    <a:lnTo>
                      <a:pt x="30" y="132"/>
                    </a:lnTo>
                    <a:lnTo>
                      <a:pt x="30" y="136"/>
                    </a:lnTo>
                    <a:lnTo>
                      <a:pt x="30" y="132"/>
                    </a:lnTo>
                    <a:lnTo>
                      <a:pt x="30" y="128"/>
                    </a:lnTo>
                    <a:lnTo>
                      <a:pt x="34" y="128"/>
                    </a:lnTo>
                    <a:lnTo>
                      <a:pt x="34" y="124"/>
                    </a:lnTo>
                    <a:lnTo>
                      <a:pt x="34" y="120"/>
                    </a:lnTo>
                    <a:lnTo>
                      <a:pt x="38" y="120"/>
                    </a:lnTo>
                    <a:lnTo>
                      <a:pt x="38" y="116"/>
                    </a:lnTo>
                    <a:lnTo>
                      <a:pt x="38" y="112"/>
                    </a:lnTo>
                    <a:lnTo>
                      <a:pt x="38" y="110"/>
                    </a:lnTo>
                    <a:lnTo>
                      <a:pt x="34" y="110"/>
                    </a:lnTo>
                    <a:lnTo>
                      <a:pt x="34" y="106"/>
                    </a:lnTo>
                    <a:lnTo>
                      <a:pt x="30" y="106"/>
                    </a:lnTo>
                    <a:lnTo>
                      <a:pt x="26" y="106"/>
                    </a:lnTo>
                    <a:lnTo>
                      <a:pt x="26" y="102"/>
                    </a:lnTo>
                    <a:lnTo>
                      <a:pt x="22" y="102"/>
                    </a:lnTo>
                    <a:lnTo>
                      <a:pt x="22" y="98"/>
                    </a:lnTo>
                    <a:lnTo>
                      <a:pt x="18" y="98"/>
                    </a:lnTo>
                    <a:lnTo>
                      <a:pt x="14" y="94"/>
                    </a:lnTo>
                    <a:lnTo>
                      <a:pt x="14" y="90"/>
                    </a:lnTo>
                    <a:lnTo>
                      <a:pt x="18" y="90"/>
                    </a:lnTo>
                    <a:lnTo>
                      <a:pt x="22" y="90"/>
                    </a:lnTo>
                    <a:lnTo>
                      <a:pt x="22" y="86"/>
                    </a:lnTo>
                    <a:lnTo>
                      <a:pt x="26" y="86"/>
                    </a:lnTo>
                    <a:lnTo>
                      <a:pt x="30" y="86"/>
                    </a:lnTo>
                    <a:lnTo>
                      <a:pt x="30" y="82"/>
                    </a:lnTo>
                    <a:lnTo>
                      <a:pt x="30" y="80"/>
                    </a:lnTo>
                    <a:lnTo>
                      <a:pt x="30" y="76"/>
                    </a:lnTo>
                    <a:lnTo>
                      <a:pt x="30" y="72"/>
                    </a:lnTo>
                    <a:lnTo>
                      <a:pt x="34" y="72"/>
                    </a:lnTo>
                    <a:lnTo>
                      <a:pt x="34" y="68"/>
                    </a:lnTo>
                    <a:lnTo>
                      <a:pt x="30" y="68"/>
                    </a:lnTo>
                    <a:lnTo>
                      <a:pt x="30" y="64"/>
                    </a:lnTo>
                    <a:lnTo>
                      <a:pt x="34" y="64"/>
                    </a:lnTo>
                    <a:lnTo>
                      <a:pt x="30" y="64"/>
                    </a:lnTo>
                    <a:lnTo>
                      <a:pt x="30" y="60"/>
                    </a:lnTo>
                    <a:lnTo>
                      <a:pt x="30" y="56"/>
                    </a:lnTo>
                    <a:lnTo>
                      <a:pt x="34" y="56"/>
                    </a:lnTo>
                    <a:lnTo>
                      <a:pt x="30" y="56"/>
                    </a:lnTo>
                    <a:lnTo>
                      <a:pt x="30" y="54"/>
                    </a:lnTo>
                    <a:lnTo>
                      <a:pt x="26" y="54"/>
                    </a:lnTo>
                    <a:lnTo>
                      <a:pt x="26" y="50"/>
                    </a:lnTo>
                    <a:lnTo>
                      <a:pt x="30" y="50"/>
                    </a:lnTo>
                    <a:lnTo>
                      <a:pt x="30" y="54"/>
                    </a:lnTo>
                    <a:lnTo>
                      <a:pt x="34" y="54"/>
                    </a:lnTo>
                    <a:lnTo>
                      <a:pt x="34" y="50"/>
                    </a:lnTo>
                    <a:lnTo>
                      <a:pt x="30" y="50"/>
                    </a:lnTo>
                    <a:lnTo>
                      <a:pt x="26" y="50"/>
                    </a:lnTo>
                    <a:lnTo>
                      <a:pt x="26" y="46"/>
                    </a:lnTo>
                    <a:lnTo>
                      <a:pt x="22" y="42"/>
                    </a:lnTo>
                    <a:lnTo>
                      <a:pt x="22" y="38"/>
                    </a:lnTo>
                    <a:lnTo>
                      <a:pt x="22" y="42"/>
                    </a:lnTo>
                    <a:lnTo>
                      <a:pt x="26" y="42"/>
                    </a:lnTo>
                    <a:lnTo>
                      <a:pt x="26" y="38"/>
                    </a:lnTo>
                    <a:lnTo>
                      <a:pt x="22" y="38"/>
                    </a:lnTo>
                    <a:lnTo>
                      <a:pt x="26" y="38"/>
                    </a:lnTo>
                    <a:lnTo>
                      <a:pt x="26" y="34"/>
                    </a:lnTo>
                    <a:lnTo>
                      <a:pt x="26" y="38"/>
                    </a:lnTo>
                    <a:lnTo>
                      <a:pt x="22" y="38"/>
                    </a:lnTo>
                    <a:lnTo>
                      <a:pt x="26" y="34"/>
                    </a:lnTo>
                    <a:lnTo>
                      <a:pt x="22" y="34"/>
                    </a:lnTo>
                    <a:lnTo>
                      <a:pt x="18" y="34"/>
                    </a:lnTo>
                    <a:lnTo>
                      <a:pt x="18" y="30"/>
                    </a:lnTo>
                    <a:lnTo>
                      <a:pt x="18" y="26"/>
                    </a:lnTo>
                    <a:lnTo>
                      <a:pt x="18" y="30"/>
                    </a:lnTo>
                    <a:lnTo>
                      <a:pt x="18" y="34"/>
                    </a:lnTo>
                    <a:lnTo>
                      <a:pt x="22" y="34"/>
                    </a:lnTo>
                    <a:lnTo>
                      <a:pt x="22" y="38"/>
                    </a:lnTo>
                    <a:lnTo>
                      <a:pt x="18" y="38"/>
                    </a:lnTo>
                    <a:lnTo>
                      <a:pt x="18" y="34"/>
                    </a:lnTo>
                    <a:lnTo>
                      <a:pt x="18" y="30"/>
                    </a:lnTo>
                    <a:lnTo>
                      <a:pt x="14" y="30"/>
                    </a:lnTo>
                    <a:lnTo>
                      <a:pt x="14" y="26"/>
                    </a:lnTo>
                    <a:lnTo>
                      <a:pt x="12" y="24"/>
                    </a:lnTo>
                    <a:lnTo>
                      <a:pt x="12" y="20"/>
                    </a:lnTo>
                    <a:lnTo>
                      <a:pt x="14" y="20"/>
                    </a:lnTo>
                    <a:lnTo>
                      <a:pt x="14" y="16"/>
                    </a:lnTo>
                    <a:lnTo>
                      <a:pt x="14" y="20"/>
                    </a:lnTo>
                    <a:lnTo>
                      <a:pt x="12" y="20"/>
                    </a:lnTo>
                    <a:lnTo>
                      <a:pt x="12" y="24"/>
                    </a:lnTo>
                    <a:lnTo>
                      <a:pt x="12" y="20"/>
                    </a:lnTo>
                    <a:lnTo>
                      <a:pt x="8" y="20"/>
                    </a:lnTo>
                    <a:lnTo>
                      <a:pt x="8" y="16"/>
                    </a:lnTo>
                    <a:lnTo>
                      <a:pt x="8" y="12"/>
                    </a:lnTo>
                    <a:lnTo>
                      <a:pt x="4" y="8"/>
                    </a:lnTo>
                    <a:lnTo>
                      <a:pt x="4" y="4"/>
                    </a:lnTo>
                    <a:lnTo>
                      <a:pt x="0" y="0"/>
                    </a:lnTo>
                    <a:lnTo>
                      <a:pt x="4" y="0"/>
                    </a:lnTo>
                    <a:lnTo>
                      <a:pt x="8" y="0"/>
                    </a:lnTo>
                    <a:lnTo>
                      <a:pt x="8" y="4"/>
                    </a:lnTo>
                    <a:lnTo>
                      <a:pt x="8" y="0"/>
                    </a:lnTo>
                    <a:lnTo>
                      <a:pt x="4" y="0"/>
                    </a:lnTo>
                    <a:lnTo>
                      <a:pt x="4" y="4"/>
                    </a:lnTo>
                    <a:lnTo>
                      <a:pt x="8" y="4"/>
                    </a:lnTo>
                    <a:lnTo>
                      <a:pt x="8" y="8"/>
                    </a:lnTo>
                    <a:lnTo>
                      <a:pt x="12" y="12"/>
                    </a:lnTo>
                    <a:lnTo>
                      <a:pt x="8" y="12"/>
                    </a:lnTo>
                    <a:lnTo>
                      <a:pt x="12" y="12"/>
                    </a:lnTo>
                    <a:lnTo>
                      <a:pt x="12" y="8"/>
                    </a:lnTo>
                    <a:lnTo>
                      <a:pt x="12" y="12"/>
                    </a:lnTo>
                    <a:lnTo>
                      <a:pt x="14" y="12"/>
                    </a:lnTo>
                    <a:lnTo>
                      <a:pt x="18" y="12"/>
                    </a:lnTo>
                    <a:lnTo>
                      <a:pt x="22" y="16"/>
                    </a:lnTo>
                    <a:lnTo>
                      <a:pt x="18" y="16"/>
                    </a:lnTo>
                    <a:lnTo>
                      <a:pt x="22" y="16"/>
                    </a:lnTo>
                    <a:lnTo>
                      <a:pt x="22" y="20"/>
                    </a:lnTo>
                    <a:lnTo>
                      <a:pt x="22" y="16"/>
                    </a:lnTo>
                    <a:lnTo>
                      <a:pt x="26" y="16"/>
                    </a:lnTo>
                    <a:lnTo>
                      <a:pt x="26" y="20"/>
                    </a:lnTo>
                    <a:lnTo>
                      <a:pt x="26" y="24"/>
                    </a:lnTo>
                    <a:lnTo>
                      <a:pt x="30" y="24"/>
                    </a:lnTo>
                    <a:lnTo>
                      <a:pt x="26" y="24"/>
                    </a:lnTo>
                    <a:lnTo>
                      <a:pt x="26" y="26"/>
                    </a:lnTo>
                    <a:lnTo>
                      <a:pt x="30" y="26"/>
                    </a:lnTo>
                    <a:lnTo>
                      <a:pt x="26" y="26"/>
                    </a:lnTo>
                    <a:lnTo>
                      <a:pt x="26" y="30"/>
                    </a:lnTo>
                    <a:lnTo>
                      <a:pt x="30" y="30"/>
                    </a:lnTo>
                    <a:lnTo>
                      <a:pt x="30" y="34"/>
                    </a:lnTo>
                    <a:lnTo>
                      <a:pt x="30" y="38"/>
                    </a:lnTo>
                    <a:lnTo>
                      <a:pt x="30" y="42"/>
                    </a:lnTo>
                    <a:lnTo>
                      <a:pt x="30" y="46"/>
                    </a:lnTo>
                    <a:lnTo>
                      <a:pt x="34" y="46"/>
                    </a:lnTo>
                    <a:lnTo>
                      <a:pt x="34" y="50"/>
                    </a:lnTo>
                    <a:lnTo>
                      <a:pt x="34" y="46"/>
                    </a:lnTo>
                    <a:lnTo>
                      <a:pt x="34" y="50"/>
                    </a:lnTo>
                    <a:lnTo>
                      <a:pt x="38" y="50"/>
                    </a:lnTo>
                    <a:lnTo>
                      <a:pt x="38" y="54"/>
                    </a:lnTo>
                    <a:lnTo>
                      <a:pt x="40" y="54"/>
                    </a:lnTo>
                    <a:lnTo>
                      <a:pt x="40" y="50"/>
                    </a:lnTo>
                    <a:lnTo>
                      <a:pt x="40" y="46"/>
                    </a:lnTo>
                    <a:lnTo>
                      <a:pt x="40" y="42"/>
                    </a:lnTo>
                    <a:lnTo>
                      <a:pt x="38" y="42"/>
                    </a:lnTo>
                    <a:lnTo>
                      <a:pt x="38" y="38"/>
                    </a:lnTo>
                    <a:lnTo>
                      <a:pt x="40" y="42"/>
                    </a:lnTo>
                    <a:lnTo>
                      <a:pt x="40" y="46"/>
                    </a:lnTo>
                    <a:lnTo>
                      <a:pt x="44" y="46"/>
                    </a:lnTo>
                    <a:lnTo>
                      <a:pt x="44" y="50"/>
                    </a:lnTo>
                    <a:lnTo>
                      <a:pt x="44" y="46"/>
                    </a:lnTo>
                    <a:lnTo>
                      <a:pt x="44" y="50"/>
                    </a:lnTo>
                    <a:lnTo>
                      <a:pt x="48" y="50"/>
                    </a:lnTo>
                    <a:lnTo>
                      <a:pt x="48" y="54"/>
                    </a:lnTo>
                    <a:lnTo>
                      <a:pt x="44" y="54"/>
                    </a:lnTo>
                    <a:lnTo>
                      <a:pt x="48" y="54"/>
                    </a:lnTo>
                    <a:lnTo>
                      <a:pt x="48" y="56"/>
                    </a:lnTo>
                    <a:lnTo>
                      <a:pt x="48" y="60"/>
                    </a:lnTo>
                    <a:lnTo>
                      <a:pt x="52" y="60"/>
                    </a:lnTo>
                    <a:lnTo>
                      <a:pt x="48" y="60"/>
                    </a:lnTo>
                    <a:lnTo>
                      <a:pt x="48" y="64"/>
                    </a:lnTo>
                    <a:lnTo>
                      <a:pt x="52" y="64"/>
                    </a:lnTo>
                    <a:lnTo>
                      <a:pt x="56" y="64"/>
                    </a:lnTo>
                    <a:lnTo>
                      <a:pt x="56" y="68"/>
                    </a:lnTo>
                    <a:lnTo>
                      <a:pt x="60" y="68"/>
                    </a:lnTo>
                    <a:lnTo>
                      <a:pt x="64" y="68"/>
                    </a:lnTo>
                    <a:lnTo>
                      <a:pt x="66" y="68"/>
                    </a:lnTo>
                    <a:lnTo>
                      <a:pt x="70" y="68"/>
                    </a:lnTo>
                    <a:lnTo>
                      <a:pt x="70" y="64"/>
                    </a:lnTo>
                    <a:lnTo>
                      <a:pt x="74" y="64"/>
                    </a:lnTo>
                    <a:lnTo>
                      <a:pt x="74" y="60"/>
                    </a:lnTo>
                    <a:lnTo>
                      <a:pt x="78" y="60"/>
                    </a:lnTo>
                    <a:lnTo>
                      <a:pt x="82" y="60"/>
                    </a:lnTo>
                    <a:lnTo>
                      <a:pt x="86" y="64"/>
                    </a:lnTo>
                    <a:lnTo>
                      <a:pt x="82" y="64"/>
                    </a:lnTo>
                    <a:lnTo>
                      <a:pt x="82" y="68"/>
                    </a:lnTo>
                    <a:lnTo>
                      <a:pt x="82" y="72"/>
                    </a:lnTo>
                    <a:lnTo>
                      <a:pt x="82" y="76"/>
                    </a:lnTo>
                    <a:lnTo>
                      <a:pt x="82" y="80"/>
                    </a:lnTo>
                    <a:lnTo>
                      <a:pt x="78" y="82"/>
                    </a:lnTo>
                    <a:lnTo>
                      <a:pt x="74" y="82"/>
                    </a:lnTo>
                    <a:lnTo>
                      <a:pt x="74" y="86"/>
                    </a:lnTo>
                    <a:lnTo>
                      <a:pt x="74" y="90"/>
                    </a:lnTo>
                    <a:lnTo>
                      <a:pt x="74" y="94"/>
                    </a:lnTo>
                    <a:lnTo>
                      <a:pt x="74" y="90"/>
                    </a:lnTo>
                    <a:lnTo>
                      <a:pt x="70" y="90"/>
                    </a:lnTo>
                    <a:lnTo>
                      <a:pt x="66" y="90"/>
                    </a:lnTo>
                    <a:lnTo>
                      <a:pt x="64" y="90"/>
                    </a:lnTo>
                    <a:lnTo>
                      <a:pt x="60" y="94"/>
                    </a:lnTo>
                    <a:lnTo>
                      <a:pt x="60" y="98"/>
                    </a:lnTo>
                    <a:lnTo>
                      <a:pt x="60" y="102"/>
                    </a:lnTo>
                    <a:lnTo>
                      <a:pt x="64" y="102"/>
                    </a:lnTo>
                    <a:lnTo>
                      <a:pt x="60" y="110"/>
                    </a:lnTo>
                    <a:lnTo>
                      <a:pt x="60" y="112"/>
                    </a:lnTo>
                    <a:lnTo>
                      <a:pt x="56" y="116"/>
                    </a:lnTo>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1" name="Freeform 202">
                <a:extLst>
                  <a:ext uri="{FF2B5EF4-FFF2-40B4-BE49-F238E27FC236}">
                    <a16:creationId xmlns:a16="http://schemas.microsoft.com/office/drawing/2014/main" id="{B7F1FF7A-1522-4B56-BE19-3078075C4088}"/>
                  </a:ext>
                </a:extLst>
              </p:cNvPr>
              <p:cNvSpPr>
                <a:spLocks/>
              </p:cNvSpPr>
              <p:nvPr/>
            </p:nvSpPr>
            <p:spPr bwMode="auto">
              <a:xfrm>
                <a:off x="10875421" y="6063267"/>
                <a:ext cx="217756" cy="239997"/>
              </a:xfrm>
              <a:custGeom>
                <a:avLst/>
                <a:gdLst>
                  <a:gd name="T0" fmla="*/ 12 w 112"/>
                  <a:gd name="T1" fmla="*/ 96 h 122"/>
                  <a:gd name="T2" fmla="*/ 12 w 112"/>
                  <a:gd name="T3" fmla="*/ 90 h 122"/>
                  <a:gd name="T4" fmla="*/ 16 w 112"/>
                  <a:gd name="T5" fmla="*/ 90 h 122"/>
                  <a:gd name="T6" fmla="*/ 16 w 112"/>
                  <a:gd name="T7" fmla="*/ 82 h 122"/>
                  <a:gd name="T8" fmla="*/ 22 w 112"/>
                  <a:gd name="T9" fmla="*/ 74 h 122"/>
                  <a:gd name="T10" fmla="*/ 34 w 112"/>
                  <a:gd name="T11" fmla="*/ 70 h 122"/>
                  <a:gd name="T12" fmla="*/ 36 w 112"/>
                  <a:gd name="T13" fmla="*/ 64 h 122"/>
                  <a:gd name="T14" fmla="*/ 44 w 112"/>
                  <a:gd name="T15" fmla="*/ 60 h 122"/>
                  <a:gd name="T16" fmla="*/ 52 w 112"/>
                  <a:gd name="T17" fmla="*/ 52 h 122"/>
                  <a:gd name="T18" fmla="*/ 60 w 112"/>
                  <a:gd name="T19" fmla="*/ 50 h 122"/>
                  <a:gd name="T20" fmla="*/ 66 w 112"/>
                  <a:gd name="T21" fmla="*/ 38 h 122"/>
                  <a:gd name="T22" fmla="*/ 70 w 112"/>
                  <a:gd name="T23" fmla="*/ 28 h 122"/>
                  <a:gd name="T24" fmla="*/ 78 w 112"/>
                  <a:gd name="T25" fmla="*/ 24 h 122"/>
                  <a:gd name="T26" fmla="*/ 78 w 112"/>
                  <a:gd name="T27" fmla="*/ 8 h 122"/>
                  <a:gd name="T28" fmla="*/ 86 w 112"/>
                  <a:gd name="T29" fmla="*/ 4 h 122"/>
                  <a:gd name="T30" fmla="*/ 86 w 112"/>
                  <a:gd name="T31" fmla="*/ 4 h 122"/>
                  <a:gd name="T32" fmla="*/ 94 w 112"/>
                  <a:gd name="T33" fmla="*/ 12 h 122"/>
                  <a:gd name="T34" fmla="*/ 100 w 112"/>
                  <a:gd name="T35" fmla="*/ 12 h 122"/>
                  <a:gd name="T36" fmla="*/ 104 w 112"/>
                  <a:gd name="T37" fmla="*/ 12 h 122"/>
                  <a:gd name="T38" fmla="*/ 104 w 112"/>
                  <a:gd name="T39" fmla="*/ 16 h 122"/>
                  <a:gd name="T40" fmla="*/ 108 w 112"/>
                  <a:gd name="T41" fmla="*/ 16 h 122"/>
                  <a:gd name="T42" fmla="*/ 108 w 112"/>
                  <a:gd name="T43" fmla="*/ 12 h 122"/>
                  <a:gd name="T44" fmla="*/ 104 w 112"/>
                  <a:gd name="T45" fmla="*/ 16 h 122"/>
                  <a:gd name="T46" fmla="*/ 108 w 112"/>
                  <a:gd name="T47" fmla="*/ 16 h 122"/>
                  <a:gd name="T48" fmla="*/ 108 w 112"/>
                  <a:gd name="T49" fmla="*/ 20 h 122"/>
                  <a:gd name="T50" fmla="*/ 108 w 112"/>
                  <a:gd name="T51" fmla="*/ 24 h 122"/>
                  <a:gd name="T52" fmla="*/ 104 w 112"/>
                  <a:gd name="T53" fmla="*/ 30 h 122"/>
                  <a:gd name="T54" fmla="*/ 100 w 112"/>
                  <a:gd name="T55" fmla="*/ 40 h 122"/>
                  <a:gd name="T56" fmla="*/ 96 w 112"/>
                  <a:gd name="T57" fmla="*/ 50 h 122"/>
                  <a:gd name="T58" fmla="*/ 90 w 112"/>
                  <a:gd name="T59" fmla="*/ 56 h 122"/>
                  <a:gd name="T60" fmla="*/ 94 w 112"/>
                  <a:gd name="T61" fmla="*/ 64 h 122"/>
                  <a:gd name="T62" fmla="*/ 90 w 112"/>
                  <a:gd name="T63" fmla="*/ 64 h 122"/>
                  <a:gd name="T64" fmla="*/ 86 w 112"/>
                  <a:gd name="T65" fmla="*/ 64 h 122"/>
                  <a:gd name="T66" fmla="*/ 78 w 112"/>
                  <a:gd name="T67" fmla="*/ 68 h 122"/>
                  <a:gd name="T68" fmla="*/ 70 w 112"/>
                  <a:gd name="T69" fmla="*/ 70 h 122"/>
                  <a:gd name="T70" fmla="*/ 66 w 112"/>
                  <a:gd name="T71" fmla="*/ 78 h 122"/>
                  <a:gd name="T72" fmla="*/ 66 w 112"/>
                  <a:gd name="T73" fmla="*/ 90 h 122"/>
                  <a:gd name="T74" fmla="*/ 60 w 112"/>
                  <a:gd name="T75" fmla="*/ 96 h 122"/>
                  <a:gd name="T76" fmla="*/ 56 w 112"/>
                  <a:gd name="T77" fmla="*/ 104 h 122"/>
                  <a:gd name="T78" fmla="*/ 60 w 112"/>
                  <a:gd name="T79" fmla="*/ 104 h 122"/>
                  <a:gd name="T80" fmla="*/ 52 w 112"/>
                  <a:gd name="T81" fmla="*/ 108 h 122"/>
                  <a:gd name="T82" fmla="*/ 48 w 112"/>
                  <a:gd name="T83" fmla="*/ 120 h 122"/>
                  <a:gd name="T84" fmla="*/ 36 w 112"/>
                  <a:gd name="T85" fmla="*/ 122 h 122"/>
                  <a:gd name="T86" fmla="*/ 30 w 112"/>
                  <a:gd name="T87" fmla="*/ 120 h 122"/>
                  <a:gd name="T88" fmla="*/ 26 w 112"/>
                  <a:gd name="T89" fmla="*/ 120 h 122"/>
                  <a:gd name="T90" fmla="*/ 26 w 112"/>
                  <a:gd name="T91" fmla="*/ 120 h 122"/>
                  <a:gd name="T92" fmla="*/ 22 w 112"/>
                  <a:gd name="T93" fmla="*/ 116 h 122"/>
                  <a:gd name="T94" fmla="*/ 12 w 112"/>
                  <a:gd name="T95" fmla="*/ 112 h 122"/>
                  <a:gd name="T96" fmla="*/ 4 w 112"/>
                  <a:gd name="T97" fmla="*/ 116 h 122"/>
                  <a:gd name="T98" fmla="*/ 4 w 112"/>
                  <a:gd name="T99" fmla="*/ 112 h 122"/>
                  <a:gd name="T100" fmla="*/ 4 w 112"/>
                  <a:gd name="T101" fmla="*/ 108 h 122"/>
                  <a:gd name="T102" fmla="*/ 0 w 112"/>
                  <a:gd name="T103" fmla="*/ 108 h 122"/>
                  <a:gd name="T104" fmla="*/ 8 w 112"/>
                  <a:gd name="T105" fmla="*/ 104 h 122"/>
                  <a:gd name="T106" fmla="*/ 8 w 112"/>
                  <a:gd name="T107" fmla="*/ 100 h 122"/>
                  <a:gd name="T108" fmla="*/ 4 w 112"/>
                  <a:gd name="T109"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22">
                    <a:moveTo>
                      <a:pt x="12" y="96"/>
                    </a:moveTo>
                    <a:lnTo>
                      <a:pt x="8" y="96"/>
                    </a:lnTo>
                    <a:lnTo>
                      <a:pt x="12" y="96"/>
                    </a:lnTo>
                    <a:lnTo>
                      <a:pt x="8" y="94"/>
                    </a:lnTo>
                    <a:lnTo>
                      <a:pt x="8" y="90"/>
                    </a:lnTo>
                    <a:lnTo>
                      <a:pt x="12" y="90"/>
                    </a:lnTo>
                    <a:lnTo>
                      <a:pt x="12" y="86"/>
                    </a:lnTo>
                    <a:lnTo>
                      <a:pt x="12" y="90"/>
                    </a:lnTo>
                    <a:lnTo>
                      <a:pt x="16" y="90"/>
                    </a:lnTo>
                    <a:lnTo>
                      <a:pt x="16" y="86"/>
                    </a:lnTo>
                    <a:lnTo>
                      <a:pt x="12" y="86"/>
                    </a:lnTo>
                    <a:lnTo>
                      <a:pt x="16" y="82"/>
                    </a:lnTo>
                    <a:lnTo>
                      <a:pt x="20" y="82"/>
                    </a:lnTo>
                    <a:lnTo>
                      <a:pt x="20" y="78"/>
                    </a:lnTo>
                    <a:lnTo>
                      <a:pt x="22" y="74"/>
                    </a:lnTo>
                    <a:lnTo>
                      <a:pt x="26" y="70"/>
                    </a:lnTo>
                    <a:lnTo>
                      <a:pt x="30" y="70"/>
                    </a:lnTo>
                    <a:lnTo>
                      <a:pt x="34" y="70"/>
                    </a:lnTo>
                    <a:lnTo>
                      <a:pt x="34" y="68"/>
                    </a:lnTo>
                    <a:lnTo>
                      <a:pt x="36" y="68"/>
                    </a:lnTo>
                    <a:lnTo>
                      <a:pt x="36" y="64"/>
                    </a:lnTo>
                    <a:lnTo>
                      <a:pt x="40" y="64"/>
                    </a:lnTo>
                    <a:lnTo>
                      <a:pt x="44" y="64"/>
                    </a:lnTo>
                    <a:lnTo>
                      <a:pt x="44" y="60"/>
                    </a:lnTo>
                    <a:lnTo>
                      <a:pt x="48" y="56"/>
                    </a:lnTo>
                    <a:lnTo>
                      <a:pt x="52" y="56"/>
                    </a:lnTo>
                    <a:lnTo>
                      <a:pt x="52" y="52"/>
                    </a:lnTo>
                    <a:lnTo>
                      <a:pt x="56" y="52"/>
                    </a:lnTo>
                    <a:lnTo>
                      <a:pt x="56" y="50"/>
                    </a:lnTo>
                    <a:lnTo>
                      <a:pt x="60" y="50"/>
                    </a:lnTo>
                    <a:lnTo>
                      <a:pt x="64" y="40"/>
                    </a:lnTo>
                    <a:lnTo>
                      <a:pt x="66" y="40"/>
                    </a:lnTo>
                    <a:lnTo>
                      <a:pt x="66" y="38"/>
                    </a:lnTo>
                    <a:lnTo>
                      <a:pt x="66" y="34"/>
                    </a:lnTo>
                    <a:lnTo>
                      <a:pt x="66" y="30"/>
                    </a:lnTo>
                    <a:lnTo>
                      <a:pt x="70" y="28"/>
                    </a:lnTo>
                    <a:lnTo>
                      <a:pt x="74" y="28"/>
                    </a:lnTo>
                    <a:lnTo>
                      <a:pt x="74" y="24"/>
                    </a:lnTo>
                    <a:lnTo>
                      <a:pt x="78" y="24"/>
                    </a:lnTo>
                    <a:lnTo>
                      <a:pt x="78" y="20"/>
                    </a:lnTo>
                    <a:lnTo>
                      <a:pt x="78" y="16"/>
                    </a:lnTo>
                    <a:lnTo>
                      <a:pt x="78" y="8"/>
                    </a:lnTo>
                    <a:lnTo>
                      <a:pt x="82" y="8"/>
                    </a:lnTo>
                    <a:lnTo>
                      <a:pt x="82" y="4"/>
                    </a:lnTo>
                    <a:lnTo>
                      <a:pt x="86" y="4"/>
                    </a:lnTo>
                    <a:lnTo>
                      <a:pt x="86" y="0"/>
                    </a:lnTo>
                    <a:lnTo>
                      <a:pt x="90" y="0"/>
                    </a:lnTo>
                    <a:lnTo>
                      <a:pt x="86" y="4"/>
                    </a:lnTo>
                    <a:lnTo>
                      <a:pt x="90" y="8"/>
                    </a:lnTo>
                    <a:lnTo>
                      <a:pt x="94" y="8"/>
                    </a:lnTo>
                    <a:lnTo>
                      <a:pt x="94" y="12"/>
                    </a:lnTo>
                    <a:lnTo>
                      <a:pt x="94" y="16"/>
                    </a:lnTo>
                    <a:lnTo>
                      <a:pt x="96" y="16"/>
                    </a:lnTo>
                    <a:lnTo>
                      <a:pt x="100" y="12"/>
                    </a:lnTo>
                    <a:lnTo>
                      <a:pt x="104" y="12"/>
                    </a:lnTo>
                    <a:lnTo>
                      <a:pt x="104" y="8"/>
                    </a:lnTo>
                    <a:lnTo>
                      <a:pt x="104" y="12"/>
                    </a:lnTo>
                    <a:lnTo>
                      <a:pt x="100" y="12"/>
                    </a:lnTo>
                    <a:lnTo>
                      <a:pt x="104" y="12"/>
                    </a:lnTo>
                    <a:lnTo>
                      <a:pt x="104" y="16"/>
                    </a:lnTo>
                    <a:lnTo>
                      <a:pt x="100" y="16"/>
                    </a:lnTo>
                    <a:lnTo>
                      <a:pt x="104" y="16"/>
                    </a:lnTo>
                    <a:lnTo>
                      <a:pt x="108" y="16"/>
                    </a:lnTo>
                    <a:lnTo>
                      <a:pt x="104" y="16"/>
                    </a:lnTo>
                    <a:lnTo>
                      <a:pt x="104" y="12"/>
                    </a:lnTo>
                    <a:lnTo>
                      <a:pt x="108" y="12"/>
                    </a:lnTo>
                    <a:lnTo>
                      <a:pt x="112" y="12"/>
                    </a:lnTo>
                    <a:lnTo>
                      <a:pt x="108" y="16"/>
                    </a:lnTo>
                    <a:lnTo>
                      <a:pt x="104" y="16"/>
                    </a:lnTo>
                    <a:lnTo>
                      <a:pt x="108" y="16"/>
                    </a:lnTo>
                    <a:lnTo>
                      <a:pt x="112" y="16"/>
                    </a:lnTo>
                    <a:lnTo>
                      <a:pt x="108" y="16"/>
                    </a:lnTo>
                    <a:lnTo>
                      <a:pt x="108" y="20"/>
                    </a:lnTo>
                    <a:lnTo>
                      <a:pt x="104" y="20"/>
                    </a:lnTo>
                    <a:lnTo>
                      <a:pt x="108" y="20"/>
                    </a:lnTo>
                    <a:lnTo>
                      <a:pt x="108" y="24"/>
                    </a:lnTo>
                    <a:lnTo>
                      <a:pt x="108" y="20"/>
                    </a:lnTo>
                    <a:lnTo>
                      <a:pt x="108" y="24"/>
                    </a:lnTo>
                    <a:lnTo>
                      <a:pt x="108" y="28"/>
                    </a:lnTo>
                    <a:lnTo>
                      <a:pt x="108" y="30"/>
                    </a:lnTo>
                    <a:lnTo>
                      <a:pt x="104" y="30"/>
                    </a:lnTo>
                    <a:lnTo>
                      <a:pt x="104" y="34"/>
                    </a:lnTo>
                    <a:lnTo>
                      <a:pt x="104" y="38"/>
                    </a:lnTo>
                    <a:lnTo>
                      <a:pt x="100" y="40"/>
                    </a:lnTo>
                    <a:lnTo>
                      <a:pt x="96" y="40"/>
                    </a:lnTo>
                    <a:lnTo>
                      <a:pt x="96" y="46"/>
                    </a:lnTo>
                    <a:lnTo>
                      <a:pt x="96" y="50"/>
                    </a:lnTo>
                    <a:lnTo>
                      <a:pt x="94" y="52"/>
                    </a:lnTo>
                    <a:lnTo>
                      <a:pt x="90" y="52"/>
                    </a:lnTo>
                    <a:lnTo>
                      <a:pt x="90" y="56"/>
                    </a:lnTo>
                    <a:lnTo>
                      <a:pt x="86" y="56"/>
                    </a:lnTo>
                    <a:lnTo>
                      <a:pt x="90" y="64"/>
                    </a:lnTo>
                    <a:lnTo>
                      <a:pt x="94" y="64"/>
                    </a:lnTo>
                    <a:lnTo>
                      <a:pt x="94" y="68"/>
                    </a:lnTo>
                    <a:lnTo>
                      <a:pt x="90" y="68"/>
                    </a:lnTo>
                    <a:lnTo>
                      <a:pt x="90" y="64"/>
                    </a:lnTo>
                    <a:lnTo>
                      <a:pt x="90" y="68"/>
                    </a:lnTo>
                    <a:lnTo>
                      <a:pt x="86" y="68"/>
                    </a:lnTo>
                    <a:lnTo>
                      <a:pt x="86" y="64"/>
                    </a:lnTo>
                    <a:lnTo>
                      <a:pt x="82" y="64"/>
                    </a:lnTo>
                    <a:lnTo>
                      <a:pt x="82" y="68"/>
                    </a:lnTo>
                    <a:lnTo>
                      <a:pt x="78" y="68"/>
                    </a:lnTo>
                    <a:lnTo>
                      <a:pt x="78" y="70"/>
                    </a:lnTo>
                    <a:lnTo>
                      <a:pt x="74" y="70"/>
                    </a:lnTo>
                    <a:lnTo>
                      <a:pt x="70" y="70"/>
                    </a:lnTo>
                    <a:lnTo>
                      <a:pt x="70" y="74"/>
                    </a:lnTo>
                    <a:lnTo>
                      <a:pt x="66" y="74"/>
                    </a:lnTo>
                    <a:lnTo>
                      <a:pt x="66" y="78"/>
                    </a:lnTo>
                    <a:lnTo>
                      <a:pt x="66" y="82"/>
                    </a:lnTo>
                    <a:lnTo>
                      <a:pt x="66" y="86"/>
                    </a:lnTo>
                    <a:lnTo>
                      <a:pt x="66" y="90"/>
                    </a:lnTo>
                    <a:lnTo>
                      <a:pt x="64" y="90"/>
                    </a:lnTo>
                    <a:lnTo>
                      <a:pt x="64" y="94"/>
                    </a:lnTo>
                    <a:lnTo>
                      <a:pt x="60" y="96"/>
                    </a:lnTo>
                    <a:lnTo>
                      <a:pt x="60" y="100"/>
                    </a:lnTo>
                    <a:lnTo>
                      <a:pt x="60" y="104"/>
                    </a:lnTo>
                    <a:lnTo>
                      <a:pt x="56" y="104"/>
                    </a:lnTo>
                    <a:lnTo>
                      <a:pt x="56" y="108"/>
                    </a:lnTo>
                    <a:lnTo>
                      <a:pt x="60" y="108"/>
                    </a:lnTo>
                    <a:lnTo>
                      <a:pt x="60" y="104"/>
                    </a:lnTo>
                    <a:lnTo>
                      <a:pt x="60" y="108"/>
                    </a:lnTo>
                    <a:lnTo>
                      <a:pt x="56" y="108"/>
                    </a:lnTo>
                    <a:lnTo>
                      <a:pt x="52" y="108"/>
                    </a:lnTo>
                    <a:lnTo>
                      <a:pt x="52" y="112"/>
                    </a:lnTo>
                    <a:lnTo>
                      <a:pt x="48" y="116"/>
                    </a:lnTo>
                    <a:lnTo>
                      <a:pt x="48" y="120"/>
                    </a:lnTo>
                    <a:lnTo>
                      <a:pt x="44" y="120"/>
                    </a:lnTo>
                    <a:lnTo>
                      <a:pt x="40" y="122"/>
                    </a:lnTo>
                    <a:lnTo>
                      <a:pt x="36" y="122"/>
                    </a:lnTo>
                    <a:lnTo>
                      <a:pt x="34" y="122"/>
                    </a:lnTo>
                    <a:lnTo>
                      <a:pt x="34" y="120"/>
                    </a:lnTo>
                    <a:lnTo>
                      <a:pt x="30" y="120"/>
                    </a:lnTo>
                    <a:lnTo>
                      <a:pt x="30" y="122"/>
                    </a:lnTo>
                    <a:lnTo>
                      <a:pt x="26" y="122"/>
                    </a:lnTo>
                    <a:lnTo>
                      <a:pt x="26" y="120"/>
                    </a:lnTo>
                    <a:lnTo>
                      <a:pt x="30" y="122"/>
                    </a:lnTo>
                    <a:lnTo>
                      <a:pt x="30" y="120"/>
                    </a:lnTo>
                    <a:lnTo>
                      <a:pt x="26" y="120"/>
                    </a:lnTo>
                    <a:lnTo>
                      <a:pt x="26" y="122"/>
                    </a:lnTo>
                    <a:lnTo>
                      <a:pt x="26" y="120"/>
                    </a:lnTo>
                    <a:lnTo>
                      <a:pt x="22" y="116"/>
                    </a:lnTo>
                    <a:lnTo>
                      <a:pt x="20" y="116"/>
                    </a:lnTo>
                    <a:lnTo>
                      <a:pt x="16" y="112"/>
                    </a:lnTo>
                    <a:lnTo>
                      <a:pt x="12" y="112"/>
                    </a:lnTo>
                    <a:lnTo>
                      <a:pt x="12" y="116"/>
                    </a:lnTo>
                    <a:lnTo>
                      <a:pt x="8" y="116"/>
                    </a:lnTo>
                    <a:lnTo>
                      <a:pt x="4" y="116"/>
                    </a:lnTo>
                    <a:lnTo>
                      <a:pt x="4" y="112"/>
                    </a:lnTo>
                    <a:lnTo>
                      <a:pt x="0" y="112"/>
                    </a:lnTo>
                    <a:lnTo>
                      <a:pt x="4" y="112"/>
                    </a:lnTo>
                    <a:lnTo>
                      <a:pt x="4" y="108"/>
                    </a:lnTo>
                    <a:lnTo>
                      <a:pt x="8" y="108"/>
                    </a:lnTo>
                    <a:lnTo>
                      <a:pt x="4" y="108"/>
                    </a:lnTo>
                    <a:lnTo>
                      <a:pt x="4" y="112"/>
                    </a:lnTo>
                    <a:lnTo>
                      <a:pt x="0" y="112"/>
                    </a:lnTo>
                    <a:lnTo>
                      <a:pt x="0" y="108"/>
                    </a:lnTo>
                    <a:lnTo>
                      <a:pt x="0" y="104"/>
                    </a:lnTo>
                    <a:lnTo>
                      <a:pt x="4" y="104"/>
                    </a:lnTo>
                    <a:lnTo>
                      <a:pt x="8" y="104"/>
                    </a:lnTo>
                    <a:lnTo>
                      <a:pt x="4" y="104"/>
                    </a:lnTo>
                    <a:lnTo>
                      <a:pt x="4" y="100"/>
                    </a:lnTo>
                    <a:lnTo>
                      <a:pt x="8" y="100"/>
                    </a:lnTo>
                    <a:lnTo>
                      <a:pt x="4" y="100"/>
                    </a:lnTo>
                    <a:lnTo>
                      <a:pt x="4" y="96"/>
                    </a:lnTo>
                    <a:lnTo>
                      <a:pt x="4" y="94"/>
                    </a:lnTo>
                    <a:lnTo>
                      <a:pt x="8" y="96"/>
                    </a:lnTo>
                    <a:lnTo>
                      <a:pt x="12" y="9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2" name="Freeform 203">
                <a:extLst>
                  <a:ext uri="{FF2B5EF4-FFF2-40B4-BE49-F238E27FC236}">
                    <a16:creationId xmlns:a16="http://schemas.microsoft.com/office/drawing/2014/main" id="{392F9F42-FE46-456E-B619-8A35342F8CED}"/>
                  </a:ext>
                </a:extLst>
              </p:cNvPr>
              <p:cNvSpPr>
                <a:spLocks/>
              </p:cNvSpPr>
              <p:nvPr/>
            </p:nvSpPr>
            <p:spPr bwMode="auto">
              <a:xfrm>
                <a:off x="10875421" y="6063267"/>
                <a:ext cx="217756" cy="239997"/>
              </a:xfrm>
              <a:custGeom>
                <a:avLst/>
                <a:gdLst>
                  <a:gd name="T0" fmla="*/ 12 w 112"/>
                  <a:gd name="T1" fmla="*/ 96 h 122"/>
                  <a:gd name="T2" fmla="*/ 12 w 112"/>
                  <a:gd name="T3" fmla="*/ 90 h 122"/>
                  <a:gd name="T4" fmla="*/ 16 w 112"/>
                  <a:gd name="T5" fmla="*/ 90 h 122"/>
                  <a:gd name="T6" fmla="*/ 16 w 112"/>
                  <a:gd name="T7" fmla="*/ 82 h 122"/>
                  <a:gd name="T8" fmla="*/ 22 w 112"/>
                  <a:gd name="T9" fmla="*/ 74 h 122"/>
                  <a:gd name="T10" fmla="*/ 34 w 112"/>
                  <a:gd name="T11" fmla="*/ 70 h 122"/>
                  <a:gd name="T12" fmla="*/ 36 w 112"/>
                  <a:gd name="T13" fmla="*/ 64 h 122"/>
                  <a:gd name="T14" fmla="*/ 44 w 112"/>
                  <a:gd name="T15" fmla="*/ 60 h 122"/>
                  <a:gd name="T16" fmla="*/ 52 w 112"/>
                  <a:gd name="T17" fmla="*/ 52 h 122"/>
                  <a:gd name="T18" fmla="*/ 60 w 112"/>
                  <a:gd name="T19" fmla="*/ 50 h 122"/>
                  <a:gd name="T20" fmla="*/ 66 w 112"/>
                  <a:gd name="T21" fmla="*/ 38 h 122"/>
                  <a:gd name="T22" fmla="*/ 70 w 112"/>
                  <a:gd name="T23" fmla="*/ 28 h 122"/>
                  <a:gd name="T24" fmla="*/ 78 w 112"/>
                  <a:gd name="T25" fmla="*/ 24 h 122"/>
                  <a:gd name="T26" fmla="*/ 78 w 112"/>
                  <a:gd name="T27" fmla="*/ 8 h 122"/>
                  <a:gd name="T28" fmla="*/ 86 w 112"/>
                  <a:gd name="T29" fmla="*/ 4 h 122"/>
                  <a:gd name="T30" fmla="*/ 86 w 112"/>
                  <a:gd name="T31" fmla="*/ 4 h 122"/>
                  <a:gd name="T32" fmla="*/ 94 w 112"/>
                  <a:gd name="T33" fmla="*/ 12 h 122"/>
                  <a:gd name="T34" fmla="*/ 100 w 112"/>
                  <a:gd name="T35" fmla="*/ 12 h 122"/>
                  <a:gd name="T36" fmla="*/ 104 w 112"/>
                  <a:gd name="T37" fmla="*/ 12 h 122"/>
                  <a:gd name="T38" fmla="*/ 104 w 112"/>
                  <a:gd name="T39" fmla="*/ 16 h 122"/>
                  <a:gd name="T40" fmla="*/ 108 w 112"/>
                  <a:gd name="T41" fmla="*/ 16 h 122"/>
                  <a:gd name="T42" fmla="*/ 108 w 112"/>
                  <a:gd name="T43" fmla="*/ 12 h 122"/>
                  <a:gd name="T44" fmla="*/ 104 w 112"/>
                  <a:gd name="T45" fmla="*/ 16 h 122"/>
                  <a:gd name="T46" fmla="*/ 108 w 112"/>
                  <a:gd name="T47" fmla="*/ 16 h 122"/>
                  <a:gd name="T48" fmla="*/ 108 w 112"/>
                  <a:gd name="T49" fmla="*/ 20 h 122"/>
                  <a:gd name="T50" fmla="*/ 108 w 112"/>
                  <a:gd name="T51" fmla="*/ 24 h 122"/>
                  <a:gd name="T52" fmla="*/ 104 w 112"/>
                  <a:gd name="T53" fmla="*/ 30 h 122"/>
                  <a:gd name="T54" fmla="*/ 100 w 112"/>
                  <a:gd name="T55" fmla="*/ 40 h 122"/>
                  <a:gd name="T56" fmla="*/ 96 w 112"/>
                  <a:gd name="T57" fmla="*/ 50 h 122"/>
                  <a:gd name="T58" fmla="*/ 90 w 112"/>
                  <a:gd name="T59" fmla="*/ 56 h 122"/>
                  <a:gd name="T60" fmla="*/ 94 w 112"/>
                  <a:gd name="T61" fmla="*/ 64 h 122"/>
                  <a:gd name="T62" fmla="*/ 90 w 112"/>
                  <a:gd name="T63" fmla="*/ 64 h 122"/>
                  <a:gd name="T64" fmla="*/ 86 w 112"/>
                  <a:gd name="T65" fmla="*/ 64 h 122"/>
                  <a:gd name="T66" fmla="*/ 78 w 112"/>
                  <a:gd name="T67" fmla="*/ 68 h 122"/>
                  <a:gd name="T68" fmla="*/ 70 w 112"/>
                  <a:gd name="T69" fmla="*/ 70 h 122"/>
                  <a:gd name="T70" fmla="*/ 66 w 112"/>
                  <a:gd name="T71" fmla="*/ 78 h 122"/>
                  <a:gd name="T72" fmla="*/ 66 w 112"/>
                  <a:gd name="T73" fmla="*/ 90 h 122"/>
                  <a:gd name="T74" fmla="*/ 60 w 112"/>
                  <a:gd name="T75" fmla="*/ 96 h 122"/>
                  <a:gd name="T76" fmla="*/ 56 w 112"/>
                  <a:gd name="T77" fmla="*/ 104 h 122"/>
                  <a:gd name="T78" fmla="*/ 60 w 112"/>
                  <a:gd name="T79" fmla="*/ 104 h 122"/>
                  <a:gd name="T80" fmla="*/ 52 w 112"/>
                  <a:gd name="T81" fmla="*/ 108 h 122"/>
                  <a:gd name="T82" fmla="*/ 48 w 112"/>
                  <a:gd name="T83" fmla="*/ 120 h 122"/>
                  <a:gd name="T84" fmla="*/ 36 w 112"/>
                  <a:gd name="T85" fmla="*/ 122 h 122"/>
                  <a:gd name="T86" fmla="*/ 30 w 112"/>
                  <a:gd name="T87" fmla="*/ 120 h 122"/>
                  <a:gd name="T88" fmla="*/ 26 w 112"/>
                  <a:gd name="T89" fmla="*/ 120 h 122"/>
                  <a:gd name="T90" fmla="*/ 26 w 112"/>
                  <a:gd name="T91" fmla="*/ 120 h 122"/>
                  <a:gd name="T92" fmla="*/ 22 w 112"/>
                  <a:gd name="T93" fmla="*/ 116 h 122"/>
                  <a:gd name="T94" fmla="*/ 12 w 112"/>
                  <a:gd name="T95" fmla="*/ 112 h 122"/>
                  <a:gd name="T96" fmla="*/ 4 w 112"/>
                  <a:gd name="T97" fmla="*/ 116 h 122"/>
                  <a:gd name="T98" fmla="*/ 4 w 112"/>
                  <a:gd name="T99" fmla="*/ 112 h 122"/>
                  <a:gd name="T100" fmla="*/ 4 w 112"/>
                  <a:gd name="T101" fmla="*/ 108 h 122"/>
                  <a:gd name="T102" fmla="*/ 0 w 112"/>
                  <a:gd name="T103" fmla="*/ 108 h 122"/>
                  <a:gd name="T104" fmla="*/ 8 w 112"/>
                  <a:gd name="T105" fmla="*/ 104 h 122"/>
                  <a:gd name="T106" fmla="*/ 8 w 112"/>
                  <a:gd name="T107" fmla="*/ 100 h 122"/>
                  <a:gd name="T108" fmla="*/ 4 w 112"/>
                  <a:gd name="T109"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22">
                    <a:moveTo>
                      <a:pt x="12" y="96"/>
                    </a:moveTo>
                    <a:lnTo>
                      <a:pt x="8" y="96"/>
                    </a:lnTo>
                    <a:lnTo>
                      <a:pt x="12" y="96"/>
                    </a:lnTo>
                    <a:lnTo>
                      <a:pt x="8" y="94"/>
                    </a:lnTo>
                    <a:lnTo>
                      <a:pt x="8" y="90"/>
                    </a:lnTo>
                    <a:lnTo>
                      <a:pt x="12" y="90"/>
                    </a:lnTo>
                    <a:lnTo>
                      <a:pt x="12" y="86"/>
                    </a:lnTo>
                    <a:lnTo>
                      <a:pt x="12" y="90"/>
                    </a:lnTo>
                    <a:lnTo>
                      <a:pt x="16" y="90"/>
                    </a:lnTo>
                    <a:lnTo>
                      <a:pt x="16" y="86"/>
                    </a:lnTo>
                    <a:lnTo>
                      <a:pt x="12" y="86"/>
                    </a:lnTo>
                    <a:lnTo>
                      <a:pt x="16" y="82"/>
                    </a:lnTo>
                    <a:lnTo>
                      <a:pt x="20" y="82"/>
                    </a:lnTo>
                    <a:lnTo>
                      <a:pt x="20" y="78"/>
                    </a:lnTo>
                    <a:lnTo>
                      <a:pt x="22" y="74"/>
                    </a:lnTo>
                    <a:lnTo>
                      <a:pt x="26" y="70"/>
                    </a:lnTo>
                    <a:lnTo>
                      <a:pt x="30" y="70"/>
                    </a:lnTo>
                    <a:lnTo>
                      <a:pt x="34" y="70"/>
                    </a:lnTo>
                    <a:lnTo>
                      <a:pt x="34" y="68"/>
                    </a:lnTo>
                    <a:lnTo>
                      <a:pt x="36" y="68"/>
                    </a:lnTo>
                    <a:lnTo>
                      <a:pt x="36" y="64"/>
                    </a:lnTo>
                    <a:lnTo>
                      <a:pt x="40" y="64"/>
                    </a:lnTo>
                    <a:lnTo>
                      <a:pt x="44" y="64"/>
                    </a:lnTo>
                    <a:lnTo>
                      <a:pt x="44" y="60"/>
                    </a:lnTo>
                    <a:lnTo>
                      <a:pt x="48" y="56"/>
                    </a:lnTo>
                    <a:lnTo>
                      <a:pt x="52" y="56"/>
                    </a:lnTo>
                    <a:lnTo>
                      <a:pt x="52" y="52"/>
                    </a:lnTo>
                    <a:lnTo>
                      <a:pt x="56" y="52"/>
                    </a:lnTo>
                    <a:lnTo>
                      <a:pt x="56" y="50"/>
                    </a:lnTo>
                    <a:lnTo>
                      <a:pt x="60" y="50"/>
                    </a:lnTo>
                    <a:lnTo>
                      <a:pt x="64" y="40"/>
                    </a:lnTo>
                    <a:lnTo>
                      <a:pt x="66" y="40"/>
                    </a:lnTo>
                    <a:lnTo>
                      <a:pt x="66" y="38"/>
                    </a:lnTo>
                    <a:lnTo>
                      <a:pt x="66" y="34"/>
                    </a:lnTo>
                    <a:lnTo>
                      <a:pt x="66" y="30"/>
                    </a:lnTo>
                    <a:lnTo>
                      <a:pt x="70" y="28"/>
                    </a:lnTo>
                    <a:lnTo>
                      <a:pt x="74" y="28"/>
                    </a:lnTo>
                    <a:lnTo>
                      <a:pt x="74" y="24"/>
                    </a:lnTo>
                    <a:lnTo>
                      <a:pt x="78" y="24"/>
                    </a:lnTo>
                    <a:lnTo>
                      <a:pt x="78" y="20"/>
                    </a:lnTo>
                    <a:lnTo>
                      <a:pt x="78" y="16"/>
                    </a:lnTo>
                    <a:lnTo>
                      <a:pt x="78" y="8"/>
                    </a:lnTo>
                    <a:lnTo>
                      <a:pt x="82" y="8"/>
                    </a:lnTo>
                    <a:lnTo>
                      <a:pt x="82" y="4"/>
                    </a:lnTo>
                    <a:lnTo>
                      <a:pt x="86" y="4"/>
                    </a:lnTo>
                    <a:lnTo>
                      <a:pt x="86" y="0"/>
                    </a:lnTo>
                    <a:lnTo>
                      <a:pt x="90" y="0"/>
                    </a:lnTo>
                    <a:lnTo>
                      <a:pt x="86" y="4"/>
                    </a:lnTo>
                    <a:lnTo>
                      <a:pt x="90" y="8"/>
                    </a:lnTo>
                    <a:lnTo>
                      <a:pt x="94" y="8"/>
                    </a:lnTo>
                    <a:lnTo>
                      <a:pt x="94" y="12"/>
                    </a:lnTo>
                    <a:lnTo>
                      <a:pt x="94" y="16"/>
                    </a:lnTo>
                    <a:lnTo>
                      <a:pt x="96" y="16"/>
                    </a:lnTo>
                    <a:lnTo>
                      <a:pt x="100" y="12"/>
                    </a:lnTo>
                    <a:lnTo>
                      <a:pt x="104" y="12"/>
                    </a:lnTo>
                    <a:lnTo>
                      <a:pt x="104" y="8"/>
                    </a:lnTo>
                    <a:lnTo>
                      <a:pt x="104" y="12"/>
                    </a:lnTo>
                    <a:lnTo>
                      <a:pt x="100" y="12"/>
                    </a:lnTo>
                    <a:lnTo>
                      <a:pt x="104" y="12"/>
                    </a:lnTo>
                    <a:lnTo>
                      <a:pt x="104" y="16"/>
                    </a:lnTo>
                    <a:lnTo>
                      <a:pt x="100" y="16"/>
                    </a:lnTo>
                    <a:lnTo>
                      <a:pt x="104" y="16"/>
                    </a:lnTo>
                    <a:lnTo>
                      <a:pt x="108" y="16"/>
                    </a:lnTo>
                    <a:lnTo>
                      <a:pt x="104" y="16"/>
                    </a:lnTo>
                    <a:lnTo>
                      <a:pt x="104" y="12"/>
                    </a:lnTo>
                    <a:lnTo>
                      <a:pt x="108" y="12"/>
                    </a:lnTo>
                    <a:lnTo>
                      <a:pt x="112" y="12"/>
                    </a:lnTo>
                    <a:lnTo>
                      <a:pt x="108" y="16"/>
                    </a:lnTo>
                    <a:lnTo>
                      <a:pt x="104" y="16"/>
                    </a:lnTo>
                    <a:lnTo>
                      <a:pt x="108" y="16"/>
                    </a:lnTo>
                    <a:lnTo>
                      <a:pt x="112" y="16"/>
                    </a:lnTo>
                    <a:lnTo>
                      <a:pt x="108" y="16"/>
                    </a:lnTo>
                    <a:lnTo>
                      <a:pt x="108" y="20"/>
                    </a:lnTo>
                    <a:lnTo>
                      <a:pt x="104" y="20"/>
                    </a:lnTo>
                    <a:lnTo>
                      <a:pt x="108" y="20"/>
                    </a:lnTo>
                    <a:lnTo>
                      <a:pt x="108" y="24"/>
                    </a:lnTo>
                    <a:lnTo>
                      <a:pt x="108" y="20"/>
                    </a:lnTo>
                    <a:lnTo>
                      <a:pt x="108" y="24"/>
                    </a:lnTo>
                    <a:lnTo>
                      <a:pt x="108" y="28"/>
                    </a:lnTo>
                    <a:lnTo>
                      <a:pt x="108" y="30"/>
                    </a:lnTo>
                    <a:lnTo>
                      <a:pt x="104" y="30"/>
                    </a:lnTo>
                    <a:lnTo>
                      <a:pt x="104" y="34"/>
                    </a:lnTo>
                    <a:lnTo>
                      <a:pt x="104" y="38"/>
                    </a:lnTo>
                    <a:lnTo>
                      <a:pt x="100" y="40"/>
                    </a:lnTo>
                    <a:lnTo>
                      <a:pt x="96" y="40"/>
                    </a:lnTo>
                    <a:lnTo>
                      <a:pt x="96" y="46"/>
                    </a:lnTo>
                    <a:lnTo>
                      <a:pt x="96" y="50"/>
                    </a:lnTo>
                    <a:lnTo>
                      <a:pt x="94" y="52"/>
                    </a:lnTo>
                    <a:lnTo>
                      <a:pt x="90" y="52"/>
                    </a:lnTo>
                    <a:lnTo>
                      <a:pt x="90" y="56"/>
                    </a:lnTo>
                    <a:lnTo>
                      <a:pt x="86" y="56"/>
                    </a:lnTo>
                    <a:lnTo>
                      <a:pt x="90" y="64"/>
                    </a:lnTo>
                    <a:lnTo>
                      <a:pt x="94" y="64"/>
                    </a:lnTo>
                    <a:lnTo>
                      <a:pt x="94" y="68"/>
                    </a:lnTo>
                    <a:lnTo>
                      <a:pt x="90" y="68"/>
                    </a:lnTo>
                    <a:lnTo>
                      <a:pt x="90" y="64"/>
                    </a:lnTo>
                    <a:lnTo>
                      <a:pt x="90" y="68"/>
                    </a:lnTo>
                    <a:lnTo>
                      <a:pt x="86" y="68"/>
                    </a:lnTo>
                    <a:lnTo>
                      <a:pt x="86" y="64"/>
                    </a:lnTo>
                    <a:lnTo>
                      <a:pt x="82" y="64"/>
                    </a:lnTo>
                    <a:lnTo>
                      <a:pt x="82" y="68"/>
                    </a:lnTo>
                    <a:lnTo>
                      <a:pt x="78" y="68"/>
                    </a:lnTo>
                    <a:lnTo>
                      <a:pt x="78" y="70"/>
                    </a:lnTo>
                    <a:lnTo>
                      <a:pt x="74" y="70"/>
                    </a:lnTo>
                    <a:lnTo>
                      <a:pt x="70" y="70"/>
                    </a:lnTo>
                    <a:lnTo>
                      <a:pt x="70" y="74"/>
                    </a:lnTo>
                    <a:lnTo>
                      <a:pt x="66" y="74"/>
                    </a:lnTo>
                    <a:lnTo>
                      <a:pt x="66" y="78"/>
                    </a:lnTo>
                    <a:lnTo>
                      <a:pt x="66" y="82"/>
                    </a:lnTo>
                    <a:lnTo>
                      <a:pt x="66" y="86"/>
                    </a:lnTo>
                    <a:lnTo>
                      <a:pt x="66" y="90"/>
                    </a:lnTo>
                    <a:lnTo>
                      <a:pt x="64" y="90"/>
                    </a:lnTo>
                    <a:lnTo>
                      <a:pt x="64" y="94"/>
                    </a:lnTo>
                    <a:lnTo>
                      <a:pt x="60" y="96"/>
                    </a:lnTo>
                    <a:lnTo>
                      <a:pt x="60" y="100"/>
                    </a:lnTo>
                    <a:lnTo>
                      <a:pt x="60" y="104"/>
                    </a:lnTo>
                    <a:lnTo>
                      <a:pt x="56" y="104"/>
                    </a:lnTo>
                    <a:lnTo>
                      <a:pt x="56" y="108"/>
                    </a:lnTo>
                    <a:lnTo>
                      <a:pt x="60" y="108"/>
                    </a:lnTo>
                    <a:lnTo>
                      <a:pt x="60" y="104"/>
                    </a:lnTo>
                    <a:lnTo>
                      <a:pt x="60" y="108"/>
                    </a:lnTo>
                    <a:lnTo>
                      <a:pt x="56" y="108"/>
                    </a:lnTo>
                    <a:lnTo>
                      <a:pt x="52" y="108"/>
                    </a:lnTo>
                    <a:lnTo>
                      <a:pt x="52" y="112"/>
                    </a:lnTo>
                    <a:lnTo>
                      <a:pt x="48" y="116"/>
                    </a:lnTo>
                    <a:lnTo>
                      <a:pt x="48" y="120"/>
                    </a:lnTo>
                    <a:lnTo>
                      <a:pt x="44" y="120"/>
                    </a:lnTo>
                    <a:lnTo>
                      <a:pt x="40" y="122"/>
                    </a:lnTo>
                    <a:lnTo>
                      <a:pt x="36" y="122"/>
                    </a:lnTo>
                    <a:lnTo>
                      <a:pt x="34" y="122"/>
                    </a:lnTo>
                    <a:lnTo>
                      <a:pt x="34" y="120"/>
                    </a:lnTo>
                    <a:lnTo>
                      <a:pt x="30" y="120"/>
                    </a:lnTo>
                    <a:lnTo>
                      <a:pt x="30" y="122"/>
                    </a:lnTo>
                    <a:lnTo>
                      <a:pt x="26" y="122"/>
                    </a:lnTo>
                    <a:lnTo>
                      <a:pt x="26" y="120"/>
                    </a:lnTo>
                    <a:lnTo>
                      <a:pt x="30" y="122"/>
                    </a:lnTo>
                    <a:lnTo>
                      <a:pt x="30" y="120"/>
                    </a:lnTo>
                    <a:lnTo>
                      <a:pt x="26" y="120"/>
                    </a:lnTo>
                    <a:lnTo>
                      <a:pt x="26" y="122"/>
                    </a:lnTo>
                    <a:lnTo>
                      <a:pt x="26" y="120"/>
                    </a:lnTo>
                    <a:lnTo>
                      <a:pt x="22" y="116"/>
                    </a:lnTo>
                    <a:lnTo>
                      <a:pt x="20" y="116"/>
                    </a:lnTo>
                    <a:lnTo>
                      <a:pt x="16" y="112"/>
                    </a:lnTo>
                    <a:lnTo>
                      <a:pt x="12" y="112"/>
                    </a:lnTo>
                    <a:lnTo>
                      <a:pt x="12" y="116"/>
                    </a:lnTo>
                    <a:lnTo>
                      <a:pt x="8" y="116"/>
                    </a:lnTo>
                    <a:lnTo>
                      <a:pt x="4" y="116"/>
                    </a:lnTo>
                    <a:lnTo>
                      <a:pt x="4" y="112"/>
                    </a:lnTo>
                    <a:lnTo>
                      <a:pt x="0" y="112"/>
                    </a:lnTo>
                    <a:lnTo>
                      <a:pt x="4" y="112"/>
                    </a:lnTo>
                    <a:lnTo>
                      <a:pt x="4" y="108"/>
                    </a:lnTo>
                    <a:lnTo>
                      <a:pt x="8" y="108"/>
                    </a:lnTo>
                    <a:lnTo>
                      <a:pt x="4" y="108"/>
                    </a:lnTo>
                    <a:lnTo>
                      <a:pt x="4" y="112"/>
                    </a:lnTo>
                    <a:lnTo>
                      <a:pt x="0" y="112"/>
                    </a:lnTo>
                    <a:lnTo>
                      <a:pt x="0" y="108"/>
                    </a:lnTo>
                    <a:lnTo>
                      <a:pt x="0" y="104"/>
                    </a:lnTo>
                    <a:lnTo>
                      <a:pt x="4" y="104"/>
                    </a:lnTo>
                    <a:lnTo>
                      <a:pt x="8" y="104"/>
                    </a:lnTo>
                    <a:lnTo>
                      <a:pt x="4" y="104"/>
                    </a:lnTo>
                    <a:lnTo>
                      <a:pt x="4" y="100"/>
                    </a:lnTo>
                    <a:lnTo>
                      <a:pt x="8" y="100"/>
                    </a:lnTo>
                    <a:lnTo>
                      <a:pt x="4" y="100"/>
                    </a:lnTo>
                    <a:lnTo>
                      <a:pt x="4" y="96"/>
                    </a:lnTo>
                    <a:lnTo>
                      <a:pt x="4" y="94"/>
                    </a:lnTo>
                    <a:lnTo>
                      <a:pt x="8" y="96"/>
                    </a:lnTo>
                    <a:lnTo>
                      <a:pt x="12" y="96"/>
                    </a:lnTo>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3" name="Freeform 204">
                <a:extLst>
                  <a:ext uri="{FF2B5EF4-FFF2-40B4-BE49-F238E27FC236}">
                    <a16:creationId xmlns:a16="http://schemas.microsoft.com/office/drawing/2014/main" id="{01E84A47-780C-41CC-81F8-69AFBF9BE178}"/>
                  </a:ext>
                </a:extLst>
              </p:cNvPr>
              <p:cNvSpPr>
                <a:spLocks noEditPoints="1"/>
              </p:cNvSpPr>
              <p:nvPr/>
            </p:nvSpPr>
            <p:spPr bwMode="auto">
              <a:xfrm>
                <a:off x="10599337" y="4875082"/>
                <a:ext cx="264418" cy="145572"/>
              </a:xfrm>
              <a:custGeom>
                <a:avLst/>
                <a:gdLst>
                  <a:gd name="T0" fmla="*/ 6 w 136"/>
                  <a:gd name="T1" fmla="*/ 8 h 74"/>
                  <a:gd name="T2" fmla="*/ 8 w 136"/>
                  <a:gd name="T3" fmla="*/ 4 h 74"/>
                  <a:gd name="T4" fmla="*/ 14 w 136"/>
                  <a:gd name="T5" fmla="*/ 10 h 74"/>
                  <a:gd name="T6" fmla="*/ 14 w 136"/>
                  <a:gd name="T7" fmla="*/ 12 h 74"/>
                  <a:gd name="T8" fmla="*/ 48 w 136"/>
                  <a:gd name="T9" fmla="*/ 26 h 74"/>
                  <a:gd name="T10" fmla="*/ 30 w 136"/>
                  <a:gd name="T11" fmla="*/ 12 h 74"/>
                  <a:gd name="T12" fmla="*/ 48 w 136"/>
                  <a:gd name="T13" fmla="*/ 26 h 74"/>
                  <a:gd name="T14" fmla="*/ 48 w 136"/>
                  <a:gd name="T15" fmla="*/ 26 h 74"/>
                  <a:gd name="T16" fmla="*/ 0 w 136"/>
                  <a:gd name="T17" fmla="*/ 14 h 74"/>
                  <a:gd name="T18" fmla="*/ 2 w 136"/>
                  <a:gd name="T19" fmla="*/ 18 h 74"/>
                  <a:gd name="T20" fmla="*/ 2 w 136"/>
                  <a:gd name="T21" fmla="*/ 18 h 74"/>
                  <a:gd name="T22" fmla="*/ 6 w 136"/>
                  <a:gd name="T23" fmla="*/ 20 h 74"/>
                  <a:gd name="T24" fmla="*/ 10 w 136"/>
                  <a:gd name="T25" fmla="*/ 16 h 74"/>
                  <a:gd name="T26" fmla="*/ 10 w 136"/>
                  <a:gd name="T27" fmla="*/ 22 h 74"/>
                  <a:gd name="T28" fmla="*/ 18 w 136"/>
                  <a:gd name="T29" fmla="*/ 28 h 74"/>
                  <a:gd name="T30" fmla="*/ 12 w 136"/>
                  <a:gd name="T31" fmla="*/ 22 h 74"/>
                  <a:gd name="T32" fmla="*/ 18 w 136"/>
                  <a:gd name="T33" fmla="*/ 22 h 74"/>
                  <a:gd name="T34" fmla="*/ 18 w 136"/>
                  <a:gd name="T35" fmla="*/ 28 h 74"/>
                  <a:gd name="T36" fmla="*/ 18 w 136"/>
                  <a:gd name="T37" fmla="*/ 28 h 74"/>
                  <a:gd name="T38" fmla="*/ 12 w 136"/>
                  <a:gd name="T39" fmla="*/ 28 h 74"/>
                  <a:gd name="T40" fmla="*/ 12 w 136"/>
                  <a:gd name="T41" fmla="*/ 28 h 74"/>
                  <a:gd name="T42" fmla="*/ 12 w 136"/>
                  <a:gd name="T43" fmla="*/ 28 h 74"/>
                  <a:gd name="T44" fmla="*/ 20 w 136"/>
                  <a:gd name="T45" fmla="*/ 28 h 74"/>
                  <a:gd name="T46" fmla="*/ 22 w 136"/>
                  <a:gd name="T47" fmla="*/ 28 h 74"/>
                  <a:gd name="T48" fmla="*/ 22 w 136"/>
                  <a:gd name="T49" fmla="*/ 28 h 74"/>
                  <a:gd name="T50" fmla="*/ 132 w 136"/>
                  <a:gd name="T51" fmla="*/ 56 h 74"/>
                  <a:gd name="T52" fmla="*/ 134 w 136"/>
                  <a:gd name="T53" fmla="*/ 60 h 74"/>
                  <a:gd name="T54" fmla="*/ 134 w 136"/>
                  <a:gd name="T55" fmla="*/ 60 h 74"/>
                  <a:gd name="T56" fmla="*/ 48 w 136"/>
                  <a:gd name="T57" fmla="*/ 68 h 74"/>
                  <a:gd name="T58" fmla="*/ 58 w 136"/>
                  <a:gd name="T59" fmla="*/ 74 h 74"/>
                  <a:gd name="T60" fmla="*/ 58 w 136"/>
                  <a:gd name="T61" fmla="*/ 74 h 74"/>
                  <a:gd name="T62" fmla="*/ 70 w 136"/>
                  <a:gd name="T63" fmla="*/ 42 h 74"/>
                  <a:gd name="T64" fmla="*/ 58 w 136"/>
                  <a:gd name="T65" fmla="*/ 22 h 74"/>
                  <a:gd name="T66" fmla="*/ 64 w 136"/>
                  <a:gd name="T67" fmla="*/ 28 h 74"/>
                  <a:gd name="T68" fmla="*/ 68 w 136"/>
                  <a:gd name="T69" fmla="*/ 34 h 74"/>
                  <a:gd name="T70" fmla="*/ 68 w 136"/>
                  <a:gd name="T71" fmla="*/ 34 h 74"/>
                  <a:gd name="T72" fmla="*/ 60 w 136"/>
                  <a:gd name="T73" fmla="*/ 46 h 74"/>
                  <a:gd name="T74" fmla="*/ 44 w 136"/>
                  <a:gd name="T75" fmla="*/ 38 h 74"/>
                  <a:gd name="T76" fmla="*/ 62 w 136"/>
                  <a:gd name="T77" fmla="*/ 46 h 74"/>
                  <a:gd name="T78" fmla="*/ 62 w 136"/>
                  <a:gd name="T79" fmla="*/ 46 h 74"/>
                  <a:gd name="T80" fmla="*/ 84 w 136"/>
                  <a:gd name="T81" fmla="*/ 60 h 74"/>
                  <a:gd name="T82" fmla="*/ 68 w 136"/>
                  <a:gd name="T83" fmla="*/ 50 h 74"/>
                  <a:gd name="T84" fmla="*/ 84 w 136"/>
                  <a:gd name="T85" fmla="*/ 56 h 74"/>
                  <a:gd name="T86" fmla="*/ 84 w 136"/>
                  <a:gd name="T87"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74">
                    <a:moveTo>
                      <a:pt x="14" y="12"/>
                    </a:moveTo>
                    <a:lnTo>
                      <a:pt x="6" y="8"/>
                    </a:lnTo>
                    <a:lnTo>
                      <a:pt x="0" y="0"/>
                    </a:lnTo>
                    <a:lnTo>
                      <a:pt x="8" y="4"/>
                    </a:lnTo>
                    <a:lnTo>
                      <a:pt x="10" y="6"/>
                    </a:lnTo>
                    <a:lnTo>
                      <a:pt x="14" y="10"/>
                    </a:lnTo>
                    <a:lnTo>
                      <a:pt x="14" y="12"/>
                    </a:lnTo>
                    <a:lnTo>
                      <a:pt x="14" y="12"/>
                    </a:lnTo>
                    <a:lnTo>
                      <a:pt x="14" y="12"/>
                    </a:lnTo>
                    <a:close/>
                    <a:moveTo>
                      <a:pt x="48" y="26"/>
                    </a:moveTo>
                    <a:lnTo>
                      <a:pt x="34" y="18"/>
                    </a:lnTo>
                    <a:lnTo>
                      <a:pt x="30" y="12"/>
                    </a:lnTo>
                    <a:lnTo>
                      <a:pt x="48" y="22"/>
                    </a:lnTo>
                    <a:lnTo>
                      <a:pt x="48" y="26"/>
                    </a:lnTo>
                    <a:lnTo>
                      <a:pt x="48" y="26"/>
                    </a:lnTo>
                    <a:lnTo>
                      <a:pt x="48" y="26"/>
                    </a:lnTo>
                    <a:close/>
                    <a:moveTo>
                      <a:pt x="2" y="18"/>
                    </a:moveTo>
                    <a:lnTo>
                      <a:pt x="0" y="14"/>
                    </a:lnTo>
                    <a:lnTo>
                      <a:pt x="6" y="16"/>
                    </a:lnTo>
                    <a:lnTo>
                      <a:pt x="2" y="18"/>
                    </a:lnTo>
                    <a:lnTo>
                      <a:pt x="2" y="18"/>
                    </a:lnTo>
                    <a:lnTo>
                      <a:pt x="2" y="18"/>
                    </a:lnTo>
                    <a:close/>
                    <a:moveTo>
                      <a:pt x="10" y="22"/>
                    </a:moveTo>
                    <a:lnTo>
                      <a:pt x="6" y="20"/>
                    </a:lnTo>
                    <a:lnTo>
                      <a:pt x="8" y="16"/>
                    </a:lnTo>
                    <a:lnTo>
                      <a:pt x="10" y="16"/>
                    </a:lnTo>
                    <a:lnTo>
                      <a:pt x="10" y="22"/>
                    </a:lnTo>
                    <a:lnTo>
                      <a:pt x="10" y="22"/>
                    </a:lnTo>
                    <a:lnTo>
                      <a:pt x="10" y="22"/>
                    </a:lnTo>
                    <a:close/>
                    <a:moveTo>
                      <a:pt x="18" y="28"/>
                    </a:moveTo>
                    <a:lnTo>
                      <a:pt x="14" y="22"/>
                    </a:lnTo>
                    <a:lnTo>
                      <a:pt x="12" y="22"/>
                    </a:lnTo>
                    <a:lnTo>
                      <a:pt x="12" y="18"/>
                    </a:lnTo>
                    <a:lnTo>
                      <a:pt x="18" y="22"/>
                    </a:lnTo>
                    <a:lnTo>
                      <a:pt x="20" y="26"/>
                    </a:lnTo>
                    <a:lnTo>
                      <a:pt x="18" y="28"/>
                    </a:lnTo>
                    <a:lnTo>
                      <a:pt x="18" y="28"/>
                    </a:lnTo>
                    <a:lnTo>
                      <a:pt x="18" y="28"/>
                    </a:lnTo>
                    <a:close/>
                    <a:moveTo>
                      <a:pt x="12" y="28"/>
                    </a:moveTo>
                    <a:lnTo>
                      <a:pt x="12" y="28"/>
                    </a:lnTo>
                    <a:lnTo>
                      <a:pt x="12" y="24"/>
                    </a:lnTo>
                    <a:lnTo>
                      <a:pt x="12" y="28"/>
                    </a:lnTo>
                    <a:lnTo>
                      <a:pt x="12" y="28"/>
                    </a:lnTo>
                    <a:lnTo>
                      <a:pt x="12" y="28"/>
                    </a:lnTo>
                    <a:close/>
                    <a:moveTo>
                      <a:pt x="22" y="28"/>
                    </a:moveTo>
                    <a:lnTo>
                      <a:pt x="20" y="28"/>
                    </a:lnTo>
                    <a:lnTo>
                      <a:pt x="24" y="26"/>
                    </a:lnTo>
                    <a:lnTo>
                      <a:pt x="22" y="28"/>
                    </a:lnTo>
                    <a:lnTo>
                      <a:pt x="22" y="28"/>
                    </a:lnTo>
                    <a:lnTo>
                      <a:pt x="22" y="28"/>
                    </a:lnTo>
                    <a:close/>
                    <a:moveTo>
                      <a:pt x="134" y="60"/>
                    </a:moveTo>
                    <a:lnTo>
                      <a:pt x="132" y="56"/>
                    </a:lnTo>
                    <a:lnTo>
                      <a:pt x="136" y="56"/>
                    </a:lnTo>
                    <a:lnTo>
                      <a:pt x="134" y="60"/>
                    </a:lnTo>
                    <a:lnTo>
                      <a:pt x="134" y="60"/>
                    </a:lnTo>
                    <a:lnTo>
                      <a:pt x="134" y="60"/>
                    </a:lnTo>
                    <a:close/>
                    <a:moveTo>
                      <a:pt x="58" y="74"/>
                    </a:moveTo>
                    <a:lnTo>
                      <a:pt x="48" y="68"/>
                    </a:lnTo>
                    <a:lnTo>
                      <a:pt x="56" y="72"/>
                    </a:lnTo>
                    <a:lnTo>
                      <a:pt x="58" y="74"/>
                    </a:lnTo>
                    <a:lnTo>
                      <a:pt x="58" y="74"/>
                    </a:lnTo>
                    <a:lnTo>
                      <a:pt x="58" y="74"/>
                    </a:lnTo>
                    <a:close/>
                    <a:moveTo>
                      <a:pt x="68" y="34"/>
                    </a:moveTo>
                    <a:lnTo>
                      <a:pt x="70" y="42"/>
                    </a:lnTo>
                    <a:lnTo>
                      <a:pt x="62" y="34"/>
                    </a:lnTo>
                    <a:lnTo>
                      <a:pt x="58" y="22"/>
                    </a:lnTo>
                    <a:lnTo>
                      <a:pt x="62" y="24"/>
                    </a:lnTo>
                    <a:lnTo>
                      <a:pt x="64" y="28"/>
                    </a:lnTo>
                    <a:lnTo>
                      <a:pt x="64" y="30"/>
                    </a:lnTo>
                    <a:lnTo>
                      <a:pt x="68" y="34"/>
                    </a:lnTo>
                    <a:lnTo>
                      <a:pt x="68" y="34"/>
                    </a:lnTo>
                    <a:lnTo>
                      <a:pt x="68" y="34"/>
                    </a:lnTo>
                    <a:close/>
                    <a:moveTo>
                      <a:pt x="62" y="46"/>
                    </a:moveTo>
                    <a:lnTo>
                      <a:pt x="60" y="46"/>
                    </a:lnTo>
                    <a:lnTo>
                      <a:pt x="48" y="44"/>
                    </a:lnTo>
                    <a:lnTo>
                      <a:pt x="44" y="38"/>
                    </a:lnTo>
                    <a:lnTo>
                      <a:pt x="56" y="40"/>
                    </a:lnTo>
                    <a:lnTo>
                      <a:pt x="62" y="46"/>
                    </a:lnTo>
                    <a:lnTo>
                      <a:pt x="62" y="46"/>
                    </a:lnTo>
                    <a:lnTo>
                      <a:pt x="62" y="46"/>
                    </a:lnTo>
                    <a:close/>
                    <a:moveTo>
                      <a:pt x="84" y="56"/>
                    </a:moveTo>
                    <a:lnTo>
                      <a:pt x="84" y="60"/>
                    </a:lnTo>
                    <a:lnTo>
                      <a:pt x="76" y="56"/>
                    </a:lnTo>
                    <a:lnTo>
                      <a:pt x="68" y="50"/>
                    </a:lnTo>
                    <a:lnTo>
                      <a:pt x="80" y="54"/>
                    </a:lnTo>
                    <a:lnTo>
                      <a:pt x="84" y="56"/>
                    </a:lnTo>
                    <a:lnTo>
                      <a:pt x="84" y="56"/>
                    </a:lnTo>
                    <a:lnTo>
                      <a:pt x="84" y="5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4" name="Freeform 205">
                <a:extLst>
                  <a:ext uri="{FF2B5EF4-FFF2-40B4-BE49-F238E27FC236}">
                    <a16:creationId xmlns:a16="http://schemas.microsoft.com/office/drawing/2014/main" id="{12714CEE-66C1-4C04-9BB4-155574D543F4}"/>
                  </a:ext>
                </a:extLst>
              </p:cNvPr>
              <p:cNvSpPr>
                <a:spLocks noEditPoints="1"/>
              </p:cNvSpPr>
              <p:nvPr/>
            </p:nvSpPr>
            <p:spPr bwMode="auto">
              <a:xfrm>
                <a:off x="11174836" y="5142619"/>
                <a:ext cx="73881" cy="86557"/>
              </a:xfrm>
              <a:custGeom>
                <a:avLst/>
                <a:gdLst>
                  <a:gd name="T0" fmla="*/ 38 w 38"/>
                  <a:gd name="T1" fmla="*/ 0 h 44"/>
                  <a:gd name="T2" fmla="*/ 30 w 38"/>
                  <a:gd name="T3" fmla="*/ 8 h 44"/>
                  <a:gd name="T4" fmla="*/ 36 w 38"/>
                  <a:gd name="T5" fmla="*/ 4 h 44"/>
                  <a:gd name="T6" fmla="*/ 36 w 38"/>
                  <a:gd name="T7" fmla="*/ 8 h 44"/>
                  <a:gd name="T8" fmla="*/ 28 w 38"/>
                  <a:gd name="T9" fmla="*/ 8 h 44"/>
                  <a:gd name="T10" fmla="*/ 28 w 38"/>
                  <a:gd name="T11" fmla="*/ 8 h 44"/>
                  <a:gd name="T12" fmla="*/ 20 w 38"/>
                  <a:gd name="T13" fmla="*/ 14 h 44"/>
                  <a:gd name="T14" fmla="*/ 16 w 38"/>
                  <a:gd name="T15" fmla="*/ 8 h 44"/>
                  <a:gd name="T16" fmla="*/ 22 w 38"/>
                  <a:gd name="T17" fmla="*/ 4 h 44"/>
                  <a:gd name="T18" fmla="*/ 38 w 38"/>
                  <a:gd name="T19" fmla="*/ 0 h 44"/>
                  <a:gd name="T20" fmla="*/ 38 w 38"/>
                  <a:gd name="T21" fmla="*/ 0 h 44"/>
                  <a:gd name="T22" fmla="*/ 38 w 38"/>
                  <a:gd name="T23" fmla="*/ 0 h 44"/>
                  <a:gd name="T24" fmla="*/ 38 w 38"/>
                  <a:gd name="T25" fmla="*/ 0 h 44"/>
                  <a:gd name="T26" fmla="*/ 2 w 38"/>
                  <a:gd name="T27" fmla="*/ 30 h 44"/>
                  <a:gd name="T28" fmla="*/ 0 w 38"/>
                  <a:gd name="T29" fmla="*/ 26 h 44"/>
                  <a:gd name="T30" fmla="*/ 4 w 38"/>
                  <a:gd name="T31" fmla="*/ 20 h 44"/>
                  <a:gd name="T32" fmla="*/ 12 w 38"/>
                  <a:gd name="T33" fmla="*/ 16 h 44"/>
                  <a:gd name="T34" fmla="*/ 16 w 38"/>
                  <a:gd name="T35" fmla="*/ 22 h 44"/>
                  <a:gd name="T36" fmla="*/ 18 w 38"/>
                  <a:gd name="T37" fmla="*/ 28 h 44"/>
                  <a:gd name="T38" fmla="*/ 16 w 38"/>
                  <a:gd name="T39" fmla="*/ 28 h 44"/>
                  <a:gd name="T40" fmla="*/ 10 w 38"/>
                  <a:gd name="T41" fmla="*/ 32 h 44"/>
                  <a:gd name="T42" fmla="*/ 2 w 38"/>
                  <a:gd name="T43" fmla="*/ 30 h 44"/>
                  <a:gd name="T44" fmla="*/ 2 w 38"/>
                  <a:gd name="T45" fmla="*/ 30 h 44"/>
                  <a:gd name="T46" fmla="*/ 2 w 38"/>
                  <a:gd name="T47" fmla="*/ 30 h 44"/>
                  <a:gd name="T48" fmla="*/ 10 w 38"/>
                  <a:gd name="T49" fmla="*/ 44 h 44"/>
                  <a:gd name="T50" fmla="*/ 10 w 38"/>
                  <a:gd name="T51" fmla="*/ 44 h 44"/>
                  <a:gd name="T52" fmla="*/ 10 w 38"/>
                  <a:gd name="T53" fmla="*/ 42 h 44"/>
                  <a:gd name="T54" fmla="*/ 16 w 38"/>
                  <a:gd name="T55" fmla="*/ 42 h 44"/>
                  <a:gd name="T56" fmla="*/ 10 w 38"/>
                  <a:gd name="T57" fmla="*/ 44 h 44"/>
                  <a:gd name="T58" fmla="*/ 10 w 38"/>
                  <a:gd name="T59" fmla="*/ 44 h 44"/>
                  <a:gd name="T60" fmla="*/ 10 w 38"/>
                  <a:gd name="T6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44">
                    <a:moveTo>
                      <a:pt x="38" y="0"/>
                    </a:moveTo>
                    <a:lnTo>
                      <a:pt x="30" y="8"/>
                    </a:lnTo>
                    <a:lnTo>
                      <a:pt x="36" y="4"/>
                    </a:lnTo>
                    <a:lnTo>
                      <a:pt x="36" y="8"/>
                    </a:lnTo>
                    <a:lnTo>
                      <a:pt x="28" y="8"/>
                    </a:lnTo>
                    <a:lnTo>
                      <a:pt x="28" y="8"/>
                    </a:lnTo>
                    <a:lnTo>
                      <a:pt x="20" y="14"/>
                    </a:lnTo>
                    <a:lnTo>
                      <a:pt x="16" y="8"/>
                    </a:lnTo>
                    <a:lnTo>
                      <a:pt x="22" y="4"/>
                    </a:lnTo>
                    <a:lnTo>
                      <a:pt x="38" y="0"/>
                    </a:lnTo>
                    <a:lnTo>
                      <a:pt x="38" y="0"/>
                    </a:lnTo>
                    <a:lnTo>
                      <a:pt x="38" y="0"/>
                    </a:lnTo>
                    <a:lnTo>
                      <a:pt x="38" y="0"/>
                    </a:lnTo>
                    <a:close/>
                    <a:moveTo>
                      <a:pt x="2" y="30"/>
                    </a:moveTo>
                    <a:lnTo>
                      <a:pt x="0" y="26"/>
                    </a:lnTo>
                    <a:lnTo>
                      <a:pt x="4" y="20"/>
                    </a:lnTo>
                    <a:lnTo>
                      <a:pt x="12" y="16"/>
                    </a:lnTo>
                    <a:lnTo>
                      <a:pt x="16" y="22"/>
                    </a:lnTo>
                    <a:lnTo>
                      <a:pt x="18" y="28"/>
                    </a:lnTo>
                    <a:lnTo>
                      <a:pt x="16" y="28"/>
                    </a:lnTo>
                    <a:lnTo>
                      <a:pt x="10" y="32"/>
                    </a:lnTo>
                    <a:lnTo>
                      <a:pt x="2" y="30"/>
                    </a:lnTo>
                    <a:lnTo>
                      <a:pt x="2" y="30"/>
                    </a:lnTo>
                    <a:lnTo>
                      <a:pt x="2" y="30"/>
                    </a:lnTo>
                    <a:close/>
                    <a:moveTo>
                      <a:pt x="10" y="44"/>
                    </a:moveTo>
                    <a:lnTo>
                      <a:pt x="10" y="44"/>
                    </a:lnTo>
                    <a:lnTo>
                      <a:pt x="10" y="42"/>
                    </a:lnTo>
                    <a:lnTo>
                      <a:pt x="16" y="42"/>
                    </a:lnTo>
                    <a:lnTo>
                      <a:pt x="10" y="44"/>
                    </a:lnTo>
                    <a:lnTo>
                      <a:pt x="10" y="44"/>
                    </a:lnTo>
                    <a:lnTo>
                      <a:pt x="10" y="4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5" name="Freeform 206">
                <a:extLst>
                  <a:ext uri="{FF2B5EF4-FFF2-40B4-BE49-F238E27FC236}">
                    <a16:creationId xmlns:a16="http://schemas.microsoft.com/office/drawing/2014/main" id="{468F70E1-D891-4E87-8179-8CF8FEF74A1D}"/>
                  </a:ext>
                </a:extLst>
              </p:cNvPr>
              <p:cNvSpPr>
                <a:spLocks noEditPoints="1"/>
              </p:cNvSpPr>
              <p:nvPr/>
            </p:nvSpPr>
            <p:spPr bwMode="auto">
              <a:xfrm>
                <a:off x="10875422" y="5099341"/>
                <a:ext cx="81659" cy="145572"/>
              </a:xfrm>
              <a:custGeom>
                <a:avLst/>
                <a:gdLst>
                  <a:gd name="T0" fmla="*/ 8 w 42"/>
                  <a:gd name="T1" fmla="*/ 6 h 74"/>
                  <a:gd name="T2" fmla="*/ 12 w 42"/>
                  <a:gd name="T3" fmla="*/ 12 h 74"/>
                  <a:gd name="T4" fmla="*/ 4 w 42"/>
                  <a:gd name="T5" fmla="*/ 14 h 74"/>
                  <a:gd name="T6" fmla="*/ 0 w 42"/>
                  <a:gd name="T7" fmla="*/ 0 h 74"/>
                  <a:gd name="T8" fmla="*/ 6 w 42"/>
                  <a:gd name="T9" fmla="*/ 6 h 74"/>
                  <a:gd name="T10" fmla="*/ 6 w 42"/>
                  <a:gd name="T11" fmla="*/ 4 h 74"/>
                  <a:gd name="T12" fmla="*/ 8 w 42"/>
                  <a:gd name="T13" fmla="*/ 6 h 74"/>
                  <a:gd name="T14" fmla="*/ 8 w 42"/>
                  <a:gd name="T15" fmla="*/ 6 h 74"/>
                  <a:gd name="T16" fmla="*/ 8 w 42"/>
                  <a:gd name="T17" fmla="*/ 6 h 74"/>
                  <a:gd name="T18" fmla="*/ 28 w 42"/>
                  <a:gd name="T19" fmla="*/ 48 h 74"/>
                  <a:gd name="T20" fmla="*/ 24 w 42"/>
                  <a:gd name="T21" fmla="*/ 44 h 74"/>
                  <a:gd name="T22" fmla="*/ 26 w 42"/>
                  <a:gd name="T23" fmla="*/ 42 h 74"/>
                  <a:gd name="T24" fmla="*/ 30 w 42"/>
                  <a:gd name="T25" fmla="*/ 44 h 74"/>
                  <a:gd name="T26" fmla="*/ 28 w 42"/>
                  <a:gd name="T27" fmla="*/ 48 h 74"/>
                  <a:gd name="T28" fmla="*/ 28 w 42"/>
                  <a:gd name="T29" fmla="*/ 48 h 74"/>
                  <a:gd name="T30" fmla="*/ 28 w 42"/>
                  <a:gd name="T31" fmla="*/ 48 h 74"/>
                  <a:gd name="T32" fmla="*/ 40 w 42"/>
                  <a:gd name="T33" fmla="*/ 64 h 74"/>
                  <a:gd name="T34" fmla="*/ 36 w 42"/>
                  <a:gd name="T35" fmla="*/ 62 h 74"/>
                  <a:gd name="T36" fmla="*/ 36 w 42"/>
                  <a:gd name="T37" fmla="*/ 60 h 74"/>
                  <a:gd name="T38" fmla="*/ 40 w 42"/>
                  <a:gd name="T39" fmla="*/ 62 h 74"/>
                  <a:gd name="T40" fmla="*/ 40 w 42"/>
                  <a:gd name="T41" fmla="*/ 64 h 74"/>
                  <a:gd name="T42" fmla="*/ 40 w 42"/>
                  <a:gd name="T43" fmla="*/ 64 h 74"/>
                  <a:gd name="T44" fmla="*/ 40 w 42"/>
                  <a:gd name="T45" fmla="*/ 64 h 74"/>
                  <a:gd name="T46" fmla="*/ 42 w 42"/>
                  <a:gd name="T47" fmla="*/ 74 h 74"/>
                  <a:gd name="T48" fmla="*/ 40 w 42"/>
                  <a:gd name="T49" fmla="*/ 72 h 74"/>
                  <a:gd name="T50" fmla="*/ 40 w 42"/>
                  <a:gd name="T51" fmla="*/ 70 h 74"/>
                  <a:gd name="T52" fmla="*/ 42 w 42"/>
                  <a:gd name="T53" fmla="*/ 72 h 74"/>
                  <a:gd name="T54" fmla="*/ 42 w 42"/>
                  <a:gd name="T55" fmla="*/ 74 h 74"/>
                  <a:gd name="T56" fmla="*/ 42 w 42"/>
                  <a:gd name="T57" fmla="*/ 74 h 74"/>
                  <a:gd name="T58" fmla="*/ 42 w 42"/>
                  <a:gd name="T59" fmla="*/ 74 h 74"/>
                  <a:gd name="T60" fmla="*/ 18 w 42"/>
                  <a:gd name="T61" fmla="*/ 12 h 74"/>
                  <a:gd name="T62" fmla="*/ 18 w 42"/>
                  <a:gd name="T63" fmla="*/ 12 h 74"/>
                  <a:gd name="T64" fmla="*/ 22 w 42"/>
                  <a:gd name="T65" fmla="*/ 10 h 74"/>
                  <a:gd name="T66" fmla="*/ 18 w 42"/>
                  <a:gd name="T67" fmla="*/ 12 h 74"/>
                  <a:gd name="T68" fmla="*/ 18 w 42"/>
                  <a:gd name="T69" fmla="*/ 12 h 74"/>
                  <a:gd name="T70" fmla="*/ 18 w 42"/>
                  <a:gd name="T71" fmla="*/ 12 h 74"/>
                  <a:gd name="T72" fmla="*/ 14 w 42"/>
                  <a:gd name="T73" fmla="*/ 28 h 74"/>
                  <a:gd name="T74" fmla="*/ 12 w 42"/>
                  <a:gd name="T75" fmla="*/ 22 h 74"/>
                  <a:gd name="T76" fmla="*/ 10 w 42"/>
                  <a:gd name="T77" fmla="*/ 20 h 74"/>
                  <a:gd name="T78" fmla="*/ 12 w 42"/>
                  <a:gd name="T79" fmla="*/ 18 h 74"/>
                  <a:gd name="T80" fmla="*/ 18 w 42"/>
                  <a:gd name="T81" fmla="*/ 26 h 74"/>
                  <a:gd name="T82" fmla="*/ 14 w 42"/>
                  <a:gd name="T83" fmla="*/ 28 h 74"/>
                  <a:gd name="T84" fmla="*/ 14 w 42"/>
                  <a:gd name="T85" fmla="*/ 28 h 74"/>
                  <a:gd name="T86" fmla="*/ 14 w 42"/>
                  <a:gd name="T87" fmla="*/ 28 h 74"/>
                  <a:gd name="T88" fmla="*/ 24 w 42"/>
                  <a:gd name="T89" fmla="*/ 24 h 74"/>
                  <a:gd name="T90" fmla="*/ 20 w 42"/>
                  <a:gd name="T91" fmla="*/ 24 h 74"/>
                  <a:gd name="T92" fmla="*/ 24 w 42"/>
                  <a:gd name="T93" fmla="*/ 20 h 74"/>
                  <a:gd name="T94" fmla="*/ 26 w 42"/>
                  <a:gd name="T95" fmla="*/ 24 h 74"/>
                  <a:gd name="T96" fmla="*/ 24 w 42"/>
                  <a:gd name="T97" fmla="*/ 24 h 74"/>
                  <a:gd name="T98" fmla="*/ 24 w 42"/>
                  <a:gd name="T99" fmla="*/ 24 h 74"/>
                  <a:gd name="T100" fmla="*/ 24 w 42"/>
                  <a:gd name="T101" fmla="*/ 24 h 74"/>
                  <a:gd name="T102" fmla="*/ 28 w 42"/>
                  <a:gd name="T103" fmla="*/ 32 h 74"/>
                  <a:gd name="T104" fmla="*/ 24 w 42"/>
                  <a:gd name="T105" fmla="*/ 30 h 74"/>
                  <a:gd name="T106" fmla="*/ 24 w 42"/>
                  <a:gd name="T107" fmla="*/ 28 h 74"/>
                  <a:gd name="T108" fmla="*/ 28 w 42"/>
                  <a:gd name="T109" fmla="*/ 32 h 74"/>
                  <a:gd name="T110" fmla="*/ 28 w 42"/>
                  <a:gd name="T111" fmla="*/ 32 h 74"/>
                  <a:gd name="T112" fmla="*/ 28 w 42"/>
                  <a:gd name="T113"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 h="74">
                    <a:moveTo>
                      <a:pt x="8" y="6"/>
                    </a:moveTo>
                    <a:lnTo>
                      <a:pt x="12" y="12"/>
                    </a:lnTo>
                    <a:lnTo>
                      <a:pt x="4" y="14"/>
                    </a:lnTo>
                    <a:lnTo>
                      <a:pt x="0" y="0"/>
                    </a:lnTo>
                    <a:lnTo>
                      <a:pt x="6" y="6"/>
                    </a:lnTo>
                    <a:lnTo>
                      <a:pt x="6" y="4"/>
                    </a:lnTo>
                    <a:lnTo>
                      <a:pt x="8" y="6"/>
                    </a:lnTo>
                    <a:lnTo>
                      <a:pt x="8" y="6"/>
                    </a:lnTo>
                    <a:lnTo>
                      <a:pt x="8" y="6"/>
                    </a:lnTo>
                    <a:close/>
                    <a:moveTo>
                      <a:pt x="28" y="48"/>
                    </a:moveTo>
                    <a:lnTo>
                      <a:pt x="24" y="44"/>
                    </a:lnTo>
                    <a:lnTo>
                      <a:pt x="26" y="42"/>
                    </a:lnTo>
                    <a:lnTo>
                      <a:pt x="30" y="44"/>
                    </a:lnTo>
                    <a:lnTo>
                      <a:pt x="28" y="48"/>
                    </a:lnTo>
                    <a:lnTo>
                      <a:pt x="28" y="48"/>
                    </a:lnTo>
                    <a:lnTo>
                      <a:pt x="28" y="48"/>
                    </a:lnTo>
                    <a:close/>
                    <a:moveTo>
                      <a:pt x="40" y="64"/>
                    </a:moveTo>
                    <a:lnTo>
                      <a:pt x="36" y="62"/>
                    </a:lnTo>
                    <a:lnTo>
                      <a:pt x="36" y="60"/>
                    </a:lnTo>
                    <a:lnTo>
                      <a:pt x="40" y="62"/>
                    </a:lnTo>
                    <a:lnTo>
                      <a:pt x="40" y="64"/>
                    </a:lnTo>
                    <a:lnTo>
                      <a:pt x="40" y="64"/>
                    </a:lnTo>
                    <a:lnTo>
                      <a:pt x="40" y="64"/>
                    </a:lnTo>
                    <a:close/>
                    <a:moveTo>
                      <a:pt x="42" y="74"/>
                    </a:moveTo>
                    <a:lnTo>
                      <a:pt x="40" y="72"/>
                    </a:lnTo>
                    <a:lnTo>
                      <a:pt x="40" y="70"/>
                    </a:lnTo>
                    <a:lnTo>
                      <a:pt x="42" y="72"/>
                    </a:lnTo>
                    <a:lnTo>
                      <a:pt x="42" y="74"/>
                    </a:lnTo>
                    <a:lnTo>
                      <a:pt x="42" y="74"/>
                    </a:lnTo>
                    <a:lnTo>
                      <a:pt x="42" y="74"/>
                    </a:lnTo>
                    <a:close/>
                    <a:moveTo>
                      <a:pt x="18" y="12"/>
                    </a:moveTo>
                    <a:lnTo>
                      <a:pt x="18" y="12"/>
                    </a:lnTo>
                    <a:lnTo>
                      <a:pt x="22" y="10"/>
                    </a:lnTo>
                    <a:lnTo>
                      <a:pt x="18" y="12"/>
                    </a:lnTo>
                    <a:lnTo>
                      <a:pt x="18" y="12"/>
                    </a:lnTo>
                    <a:lnTo>
                      <a:pt x="18" y="12"/>
                    </a:lnTo>
                    <a:close/>
                    <a:moveTo>
                      <a:pt x="14" y="28"/>
                    </a:moveTo>
                    <a:lnTo>
                      <a:pt x="12" y="22"/>
                    </a:lnTo>
                    <a:lnTo>
                      <a:pt x="10" y="20"/>
                    </a:lnTo>
                    <a:lnTo>
                      <a:pt x="12" y="18"/>
                    </a:lnTo>
                    <a:lnTo>
                      <a:pt x="18" y="26"/>
                    </a:lnTo>
                    <a:lnTo>
                      <a:pt x="14" y="28"/>
                    </a:lnTo>
                    <a:lnTo>
                      <a:pt x="14" y="28"/>
                    </a:lnTo>
                    <a:lnTo>
                      <a:pt x="14" y="28"/>
                    </a:lnTo>
                    <a:close/>
                    <a:moveTo>
                      <a:pt x="24" y="24"/>
                    </a:moveTo>
                    <a:lnTo>
                      <a:pt x="20" y="24"/>
                    </a:lnTo>
                    <a:lnTo>
                      <a:pt x="24" y="20"/>
                    </a:lnTo>
                    <a:lnTo>
                      <a:pt x="26" y="24"/>
                    </a:lnTo>
                    <a:lnTo>
                      <a:pt x="24" y="24"/>
                    </a:lnTo>
                    <a:lnTo>
                      <a:pt x="24" y="24"/>
                    </a:lnTo>
                    <a:lnTo>
                      <a:pt x="24" y="24"/>
                    </a:lnTo>
                    <a:close/>
                    <a:moveTo>
                      <a:pt x="28" y="32"/>
                    </a:moveTo>
                    <a:lnTo>
                      <a:pt x="24" y="30"/>
                    </a:lnTo>
                    <a:lnTo>
                      <a:pt x="24" y="28"/>
                    </a:lnTo>
                    <a:lnTo>
                      <a:pt x="28" y="32"/>
                    </a:lnTo>
                    <a:lnTo>
                      <a:pt x="28" y="32"/>
                    </a:lnTo>
                    <a:lnTo>
                      <a:pt x="28" y="3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6" name="Freeform 207">
                <a:extLst>
                  <a:ext uri="{FF2B5EF4-FFF2-40B4-BE49-F238E27FC236}">
                    <a16:creationId xmlns:a16="http://schemas.microsoft.com/office/drawing/2014/main" id="{997BFF8B-6946-4FE6-B09B-2AD5432BE277}"/>
                  </a:ext>
                </a:extLst>
              </p:cNvPr>
              <p:cNvSpPr>
                <a:spLocks noEditPoints="1"/>
              </p:cNvSpPr>
              <p:nvPr/>
            </p:nvSpPr>
            <p:spPr bwMode="auto">
              <a:xfrm>
                <a:off x="10805428" y="5256717"/>
                <a:ext cx="116655" cy="66885"/>
              </a:xfrm>
              <a:custGeom>
                <a:avLst/>
                <a:gdLst>
                  <a:gd name="T0" fmla="*/ 22 w 60"/>
                  <a:gd name="T1" fmla="*/ 14 h 34"/>
                  <a:gd name="T2" fmla="*/ 42 w 60"/>
                  <a:gd name="T3" fmla="*/ 30 h 34"/>
                  <a:gd name="T4" fmla="*/ 42 w 60"/>
                  <a:gd name="T5" fmla="*/ 34 h 34"/>
                  <a:gd name="T6" fmla="*/ 36 w 60"/>
                  <a:gd name="T7" fmla="*/ 34 h 34"/>
                  <a:gd name="T8" fmla="*/ 30 w 60"/>
                  <a:gd name="T9" fmla="*/ 28 h 34"/>
                  <a:gd name="T10" fmla="*/ 18 w 60"/>
                  <a:gd name="T11" fmla="*/ 22 h 34"/>
                  <a:gd name="T12" fmla="*/ 6 w 60"/>
                  <a:gd name="T13" fmla="*/ 10 h 34"/>
                  <a:gd name="T14" fmla="*/ 0 w 60"/>
                  <a:gd name="T15" fmla="*/ 0 h 34"/>
                  <a:gd name="T16" fmla="*/ 18 w 60"/>
                  <a:gd name="T17" fmla="*/ 10 h 34"/>
                  <a:gd name="T18" fmla="*/ 22 w 60"/>
                  <a:gd name="T19" fmla="*/ 14 h 34"/>
                  <a:gd name="T20" fmla="*/ 22 w 60"/>
                  <a:gd name="T21" fmla="*/ 14 h 34"/>
                  <a:gd name="T22" fmla="*/ 22 w 60"/>
                  <a:gd name="T23" fmla="*/ 14 h 34"/>
                  <a:gd name="T24" fmla="*/ 48 w 60"/>
                  <a:gd name="T25" fmla="*/ 16 h 34"/>
                  <a:gd name="T26" fmla="*/ 44 w 60"/>
                  <a:gd name="T27" fmla="*/ 12 h 34"/>
                  <a:gd name="T28" fmla="*/ 46 w 60"/>
                  <a:gd name="T29" fmla="*/ 12 h 34"/>
                  <a:gd name="T30" fmla="*/ 44 w 60"/>
                  <a:gd name="T31" fmla="*/ 8 h 34"/>
                  <a:gd name="T32" fmla="*/ 48 w 60"/>
                  <a:gd name="T33" fmla="*/ 8 h 34"/>
                  <a:gd name="T34" fmla="*/ 48 w 60"/>
                  <a:gd name="T35" fmla="*/ 12 h 34"/>
                  <a:gd name="T36" fmla="*/ 50 w 60"/>
                  <a:gd name="T37" fmla="*/ 14 h 34"/>
                  <a:gd name="T38" fmla="*/ 48 w 60"/>
                  <a:gd name="T39" fmla="*/ 16 h 34"/>
                  <a:gd name="T40" fmla="*/ 48 w 60"/>
                  <a:gd name="T41" fmla="*/ 16 h 34"/>
                  <a:gd name="T42" fmla="*/ 48 w 60"/>
                  <a:gd name="T43" fmla="*/ 16 h 34"/>
                  <a:gd name="T44" fmla="*/ 58 w 60"/>
                  <a:gd name="T45" fmla="*/ 24 h 34"/>
                  <a:gd name="T46" fmla="*/ 54 w 60"/>
                  <a:gd name="T47" fmla="*/ 18 h 34"/>
                  <a:gd name="T48" fmla="*/ 60 w 60"/>
                  <a:gd name="T49" fmla="*/ 20 h 34"/>
                  <a:gd name="T50" fmla="*/ 60 w 60"/>
                  <a:gd name="T51" fmla="*/ 24 h 34"/>
                  <a:gd name="T52" fmla="*/ 58 w 60"/>
                  <a:gd name="T53" fmla="*/ 24 h 34"/>
                  <a:gd name="T54" fmla="*/ 58 w 60"/>
                  <a:gd name="T55" fmla="*/ 24 h 34"/>
                  <a:gd name="T56" fmla="*/ 58 w 60"/>
                  <a:gd name="T57"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34">
                    <a:moveTo>
                      <a:pt x="22" y="14"/>
                    </a:moveTo>
                    <a:lnTo>
                      <a:pt x="42" y="30"/>
                    </a:lnTo>
                    <a:lnTo>
                      <a:pt x="42" y="34"/>
                    </a:lnTo>
                    <a:lnTo>
                      <a:pt x="36" y="34"/>
                    </a:lnTo>
                    <a:lnTo>
                      <a:pt x="30" y="28"/>
                    </a:lnTo>
                    <a:lnTo>
                      <a:pt x="18" y="22"/>
                    </a:lnTo>
                    <a:lnTo>
                      <a:pt x="6" y="10"/>
                    </a:lnTo>
                    <a:lnTo>
                      <a:pt x="0" y="0"/>
                    </a:lnTo>
                    <a:lnTo>
                      <a:pt x="18" y="10"/>
                    </a:lnTo>
                    <a:lnTo>
                      <a:pt x="22" y="14"/>
                    </a:lnTo>
                    <a:lnTo>
                      <a:pt x="22" y="14"/>
                    </a:lnTo>
                    <a:lnTo>
                      <a:pt x="22" y="14"/>
                    </a:lnTo>
                    <a:close/>
                    <a:moveTo>
                      <a:pt x="48" y="16"/>
                    </a:moveTo>
                    <a:lnTo>
                      <a:pt x="44" y="12"/>
                    </a:lnTo>
                    <a:lnTo>
                      <a:pt x="46" y="12"/>
                    </a:lnTo>
                    <a:lnTo>
                      <a:pt x="44" y="8"/>
                    </a:lnTo>
                    <a:lnTo>
                      <a:pt x="48" y="8"/>
                    </a:lnTo>
                    <a:lnTo>
                      <a:pt x="48" y="12"/>
                    </a:lnTo>
                    <a:lnTo>
                      <a:pt x="50" y="14"/>
                    </a:lnTo>
                    <a:lnTo>
                      <a:pt x="48" y="16"/>
                    </a:lnTo>
                    <a:lnTo>
                      <a:pt x="48" y="16"/>
                    </a:lnTo>
                    <a:lnTo>
                      <a:pt x="48" y="16"/>
                    </a:lnTo>
                    <a:close/>
                    <a:moveTo>
                      <a:pt x="58" y="24"/>
                    </a:moveTo>
                    <a:lnTo>
                      <a:pt x="54" y="18"/>
                    </a:lnTo>
                    <a:lnTo>
                      <a:pt x="60" y="20"/>
                    </a:lnTo>
                    <a:lnTo>
                      <a:pt x="60" y="24"/>
                    </a:lnTo>
                    <a:lnTo>
                      <a:pt x="58" y="24"/>
                    </a:lnTo>
                    <a:lnTo>
                      <a:pt x="58" y="24"/>
                    </a:lnTo>
                    <a:lnTo>
                      <a:pt x="58" y="2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7" name="Freeform 208">
                <a:extLst>
                  <a:ext uri="{FF2B5EF4-FFF2-40B4-BE49-F238E27FC236}">
                    <a16:creationId xmlns:a16="http://schemas.microsoft.com/office/drawing/2014/main" id="{5D994CAC-4BDB-47E5-963A-F157CB102F76}"/>
                  </a:ext>
                </a:extLst>
              </p:cNvPr>
              <p:cNvSpPr>
                <a:spLocks/>
              </p:cNvSpPr>
              <p:nvPr/>
            </p:nvSpPr>
            <p:spPr bwMode="auto">
              <a:xfrm>
                <a:off x="1457478" y="3690831"/>
                <a:ext cx="3889" cy="3934"/>
              </a:xfrm>
              <a:custGeom>
                <a:avLst/>
                <a:gdLst>
                  <a:gd name="T0" fmla="*/ 0 w 2"/>
                  <a:gd name="T1" fmla="*/ 0 h 2"/>
                  <a:gd name="T2" fmla="*/ 2 w 2"/>
                  <a:gd name="T3" fmla="*/ 0 h 2"/>
                  <a:gd name="T4" fmla="*/ 2 w 2"/>
                  <a:gd name="T5" fmla="*/ 2 h 2"/>
                  <a:gd name="T6" fmla="*/ 0 w 2"/>
                  <a:gd name="T7" fmla="*/ 2 h 2"/>
                  <a:gd name="T8" fmla="*/ 0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lnTo>
                      <a:pt x="2" y="0"/>
                    </a:lnTo>
                    <a:lnTo>
                      <a:pt x="2" y="2"/>
                    </a:lnTo>
                    <a:lnTo>
                      <a:pt x="0" y="2"/>
                    </a:lnTo>
                    <a:lnTo>
                      <a:pt x="0" y="0"/>
                    </a:lnTo>
                    <a:lnTo>
                      <a:pt x="0"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8" name="Freeform 209">
                <a:extLst>
                  <a:ext uri="{FF2B5EF4-FFF2-40B4-BE49-F238E27FC236}">
                    <a16:creationId xmlns:a16="http://schemas.microsoft.com/office/drawing/2014/main" id="{7F908BD3-FC32-4A07-86C7-299795FB7670}"/>
                  </a:ext>
                </a:extLst>
              </p:cNvPr>
              <p:cNvSpPr>
                <a:spLocks/>
              </p:cNvSpPr>
              <p:nvPr/>
            </p:nvSpPr>
            <p:spPr bwMode="auto">
              <a:xfrm>
                <a:off x="9238364" y="4989179"/>
                <a:ext cx="3889" cy="3934"/>
              </a:xfrm>
              <a:custGeom>
                <a:avLst/>
                <a:gdLst>
                  <a:gd name="T0" fmla="*/ 2 w 2"/>
                  <a:gd name="T1" fmla="*/ 0 h 2"/>
                  <a:gd name="T2" fmla="*/ 2 w 2"/>
                  <a:gd name="T3" fmla="*/ 2 h 2"/>
                  <a:gd name="T4" fmla="*/ 2 w 2"/>
                  <a:gd name="T5" fmla="*/ 2 h 2"/>
                  <a:gd name="T6" fmla="*/ 0 w 2"/>
                  <a:gd name="T7" fmla="*/ 2 h 2"/>
                  <a:gd name="T8" fmla="*/ 2 w 2"/>
                  <a:gd name="T9" fmla="*/ 0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2"/>
                    </a:lnTo>
                    <a:lnTo>
                      <a:pt x="2" y="2"/>
                    </a:lnTo>
                    <a:lnTo>
                      <a:pt x="0" y="2"/>
                    </a:lnTo>
                    <a:lnTo>
                      <a:pt x="2" y="0"/>
                    </a:lnTo>
                    <a:lnTo>
                      <a:pt x="2" y="0"/>
                    </a:lnTo>
                    <a:lnTo>
                      <a:pt x="2"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9" name="Freeform 210">
                <a:extLst>
                  <a:ext uri="{FF2B5EF4-FFF2-40B4-BE49-F238E27FC236}">
                    <a16:creationId xmlns:a16="http://schemas.microsoft.com/office/drawing/2014/main" id="{1800332D-81CA-4D2B-9EDB-820E2AB51F20}"/>
                  </a:ext>
                </a:extLst>
              </p:cNvPr>
              <p:cNvSpPr>
                <a:spLocks/>
              </p:cNvSpPr>
              <p:nvPr/>
            </p:nvSpPr>
            <p:spPr bwMode="auto">
              <a:xfrm>
                <a:off x="10334920" y="4131481"/>
                <a:ext cx="7777" cy="15738"/>
              </a:xfrm>
              <a:custGeom>
                <a:avLst/>
                <a:gdLst>
                  <a:gd name="T0" fmla="*/ 0 w 4"/>
                  <a:gd name="T1" fmla="*/ 8 h 8"/>
                  <a:gd name="T2" fmla="*/ 0 w 4"/>
                  <a:gd name="T3" fmla="*/ 6 h 8"/>
                  <a:gd name="T4" fmla="*/ 4 w 4"/>
                  <a:gd name="T5" fmla="*/ 0 h 8"/>
                  <a:gd name="T6" fmla="*/ 0 w 4"/>
                  <a:gd name="T7" fmla="*/ 8 h 8"/>
                  <a:gd name="T8" fmla="*/ 0 w 4"/>
                  <a:gd name="T9" fmla="*/ 8 h 8"/>
                  <a:gd name="T10" fmla="*/ 0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0" y="8"/>
                    </a:moveTo>
                    <a:lnTo>
                      <a:pt x="0" y="6"/>
                    </a:lnTo>
                    <a:lnTo>
                      <a:pt x="4" y="0"/>
                    </a:lnTo>
                    <a:lnTo>
                      <a:pt x="0" y="8"/>
                    </a:lnTo>
                    <a:lnTo>
                      <a:pt x="0" y="8"/>
                    </a:lnTo>
                    <a:lnTo>
                      <a:pt x="0" y="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0" name="Freeform 211">
                <a:extLst>
                  <a:ext uri="{FF2B5EF4-FFF2-40B4-BE49-F238E27FC236}">
                    <a16:creationId xmlns:a16="http://schemas.microsoft.com/office/drawing/2014/main" id="{C443A44C-7698-4633-B72D-D9AB777F8998}"/>
                  </a:ext>
                </a:extLst>
              </p:cNvPr>
              <p:cNvSpPr>
                <a:spLocks/>
              </p:cNvSpPr>
              <p:nvPr/>
            </p:nvSpPr>
            <p:spPr bwMode="auto">
              <a:xfrm>
                <a:off x="10362140" y="4088203"/>
                <a:ext cx="3889" cy="7868"/>
              </a:xfrm>
              <a:custGeom>
                <a:avLst/>
                <a:gdLst>
                  <a:gd name="T0" fmla="*/ 2 w 2"/>
                  <a:gd name="T1" fmla="*/ 0 h 4"/>
                  <a:gd name="T2" fmla="*/ 2 w 2"/>
                  <a:gd name="T3" fmla="*/ 4 h 4"/>
                  <a:gd name="T4" fmla="*/ 0 w 2"/>
                  <a:gd name="T5" fmla="*/ 2 h 4"/>
                  <a:gd name="T6" fmla="*/ 2 w 2"/>
                  <a:gd name="T7" fmla="*/ 0 h 4"/>
                  <a:gd name="T8" fmla="*/ 2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2" y="4"/>
                    </a:lnTo>
                    <a:lnTo>
                      <a:pt x="0" y="2"/>
                    </a:lnTo>
                    <a:lnTo>
                      <a:pt x="2" y="0"/>
                    </a:lnTo>
                    <a:lnTo>
                      <a:pt x="2" y="0"/>
                    </a:lnTo>
                    <a:lnTo>
                      <a:pt x="2"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1" name="Freeform 212">
                <a:extLst>
                  <a:ext uri="{FF2B5EF4-FFF2-40B4-BE49-F238E27FC236}">
                    <a16:creationId xmlns:a16="http://schemas.microsoft.com/office/drawing/2014/main" id="{4D3A17E7-47A5-4A23-9CE0-1C79DD4FAB5B}"/>
                  </a:ext>
                </a:extLst>
              </p:cNvPr>
              <p:cNvSpPr>
                <a:spLocks/>
              </p:cNvSpPr>
              <p:nvPr/>
            </p:nvSpPr>
            <p:spPr bwMode="auto">
              <a:xfrm>
                <a:off x="10035506" y="4371480"/>
                <a:ext cx="3889" cy="3934"/>
              </a:xfrm>
              <a:custGeom>
                <a:avLst/>
                <a:gdLst>
                  <a:gd name="T0" fmla="*/ 2 w 2"/>
                  <a:gd name="T1" fmla="*/ 0 h 2"/>
                  <a:gd name="T2" fmla="*/ 0 w 2"/>
                  <a:gd name="T3" fmla="*/ 2 h 2"/>
                  <a:gd name="T4" fmla="*/ 0 w 2"/>
                  <a:gd name="T5" fmla="*/ 2 h 2"/>
                  <a:gd name="T6" fmla="*/ 0 w 2"/>
                  <a:gd name="T7" fmla="*/ 0 h 2"/>
                  <a:gd name="T8" fmla="*/ 2 w 2"/>
                  <a:gd name="T9" fmla="*/ 0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0" y="2"/>
                    </a:lnTo>
                    <a:lnTo>
                      <a:pt x="0" y="2"/>
                    </a:lnTo>
                    <a:lnTo>
                      <a:pt x="0" y="0"/>
                    </a:lnTo>
                    <a:lnTo>
                      <a:pt x="2" y="0"/>
                    </a:lnTo>
                    <a:lnTo>
                      <a:pt x="2" y="0"/>
                    </a:lnTo>
                    <a:lnTo>
                      <a:pt x="2"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2" name="Freeform 214">
                <a:extLst>
                  <a:ext uri="{FF2B5EF4-FFF2-40B4-BE49-F238E27FC236}">
                    <a16:creationId xmlns:a16="http://schemas.microsoft.com/office/drawing/2014/main" id="{1F3A3DC3-D5C5-4BB9-A5CB-D02596BD7C60}"/>
                  </a:ext>
                </a:extLst>
              </p:cNvPr>
              <p:cNvSpPr>
                <a:spLocks/>
              </p:cNvSpPr>
              <p:nvPr/>
            </p:nvSpPr>
            <p:spPr bwMode="auto">
              <a:xfrm>
                <a:off x="10653777" y="4347873"/>
                <a:ext cx="3889" cy="3934"/>
              </a:xfrm>
              <a:custGeom>
                <a:avLst/>
                <a:gdLst>
                  <a:gd name="T0" fmla="*/ 0 w 2"/>
                  <a:gd name="T1" fmla="*/ 2 h 2"/>
                  <a:gd name="T2" fmla="*/ 0 w 2"/>
                  <a:gd name="T3" fmla="*/ 0 h 2"/>
                  <a:gd name="T4" fmla="*/ 2 w 2"/>
                  <a:gd name="T5" fmla="*/ 0 h 2"/>
                  <a:gd name="T6" fmla="*/ 0 w 2"/>
                  <a:gd name="T7" fmla="*/ 2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lnTo>
                      <a:pt x="0" y="0"/>
                    </a:lnTo>
                    <a:lnTo>
                      <a:pt x="2" y="0"/>
                    </a:lnTo>
                    <a:lnTo>
                      <a:pt x="0" y="2"/>
                    </a:lnTo>
                    <a:lnTo>
                      <a:pt x="0" y="2"/>
                    </a:lnTo>
                    <a:lnTo>
                      <a:pt x="0" y="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3" name="Freeform 215">
                <a:extLst>
                  <a:ext uri="{FF2B5EF4-FFF2-40B4-BE49-F238E27FC236}">
                    <a16:creationId xmlns:a16="http://schemas.microsoft.com/office/drawing/2014/main" id="{E07999EA-454C-4233-AC65-5C4DC69805E0}"/>
                  </a:ext>
                </a:extLst>
              </p:cNvPr>
              <p:cNvSpPr>
                <a:spLocks noEditPoints="1"/>
              </p:cNvSpPr>
              <p:nvPr/>
            </p:nvSpPr>
            <p:spPr bwMode="auto">
              <a:xfrm>
                <a:off x="4595495" y="6503918"/>
                <a:ext cx="93324" cy="47213"/>
              </a:xfrm>
              <a:custGeom>
                <a:avLst/>
                <a:gdLst>
                  <a:gd name="T0" fmla="*/ 30 w 48"/>
                  <a:gd name="T1" fmla="*/ 12 h 24"/>
                  <a:gd name="T2" fmla="*/ 26 w 48"/>
                  <a:gd name="T3" fmla="*/ 6 h 24"/>
                  <a:gd name="T4" fmla="*/ 30 w 48"/>
                  <a:gd name="T5" fmla="*/ 0 h 24"/>
                  <a:gd name="T6" fmla="*/ 38 w 48"/>
                  <a:gd name="T7" fmla="*/ 0 h 24"/>
                  <a:gd name="T8" fmla="*/ 38 w 48"/>
                  <a:gd name="T9" fmla="*/ 2 h 24"/>
                  <a:gd name="T10" fmla="*/ 36 w 48"/>
                  <a:gd name="T11" fmla="*/ 2 h 24"/>
                  <a:gd name="T12" fmla="*/ 40 w 48"/>
                  <a:gd name="T13" fmla="*/ 8 h 24"/>
                  <a:gd name="T14" fmla="*/ 40 w 48"/>
                  <a:gd name="T15" fmla="*/ 2 h 24"/>
                  <a:gd name="T16" fmla="*/ 44 w 48"/>
                  <a:gd name="T17" fmla="*/ 2 h 24"/>
                  <a:gd name="T18" fmla="*/ 46 w 48"/>
                  <a:gd name="T19" fmla="*/ 6 h 24"/>
                  <a:gd name="T20" fmla="*/ 42 w 48"/>
                  <a:gd name="T21" fmla="*/ 6 h 24"/>
                  <a:gd name="T22" fmla="*/ 48 w 48"/>
                  <a:gd name="T23" fmla="*/ 8 h 24"/>
                  <a:gd name="T24" fmla="*/ 38 w 48"/>
                  <a:gd name="T25" fmla="*/ 14 h 24"/>
                  <a:gd name="T26" fmla="*/ 30 w 48"/>
                  <a:gd name="T27" fmla="*/ 12 h 24"/>
                  <a:gd name="T28" fmla="*/ 34 w 48"/>
                  <a:gd name="T29" fmla="*/ 18 h 24"/>
                  <a:gd name="T30" fmla="*/ 26 w 48"/>
                  <a:gd name="T31" fmla="*/ 16 h 24"/>
                  <a:gd name="T32" fmla="*/ 28 w 48"/>
                  <a:gd name="T33" fmla="*/ 20 h 24"/>
                  <a:gd name="T34" fmla="*/ 24 w 48"/>
                  <a:gd name="T35" fmla="*/ 20 h 24"/>
                  <a:gd name="T36" fmla="*/ 24 w 48"/>
                  <a:gd name="T37" fmla="*/ 24 h 24"/>
                  <a:gd name="T38" fmla="*/ 20 w 48"/>
                  <a:gd name="T39" fmla="*/ 18 h 24"/>
                  <a:gd name="T40" fmla="*/ 26 w 48"/>
                  <a:gd name="T41" fmla="*/ 8 h 24"/>
                  <a:gd name="T42" fmla="*/ 30 w 48"/>
                  <a:gd name="T43" fmla="*/ 12 h 24"/>
                  <a:gd name="T44" fmla="*/ 30 w 48"/>
                  <a:gd name="T45" fmla="*/ 12 h 24"/>
                  <a:gd name="T46" fmla="*/ 30 w 48"/>
                  <a:gd name="T47" fmla="*/ 12 h 24"/>
                  <a:gd name="T48" fmla="*/ 10 w 48"/>
                  <a:gd name="T49" fmla="*/ 12 h 24"/>
                  <a:gd name="T50" fmla="*/ 14 w 48"/>
                  <a:gd name="T51" fmla="*/ 8 h 24"/>
                  <a:gd name="T52" fmla="*/ 6 w 48"/>
                  <a:gd name="T53" fmla="*/ 8 h 24"/>
                  <a:gd name="T54" fmla="*/ 14 w 48"/>
                  <a:gd name="T55" fmla="*/ 8 h 24"/>
                  <a:gd name="T56" fmla="*/ 6 w 48"/>
                  <a:gd name="T57" fmla="*/ 2 h 24"/>
                  <a:gd name="T58" fmla="*/ 14 w 48"/>
                  <a:gd name="T59" fmla="*/ 4 h 24"/>
                  <a:gd name="T60" fmla="*/ 14 w 48"/>
                  <a:gd name="T61" fmla="*/ 2 h 24"/>
                  <a:gd name="T62" fmla="*/ 26 w 48"/>
                  <a:gd name="T63" fmla="*/ 2 h 24"/>
                  <a:gd name="T64" fmla="*/ 10 w 48"/>
                  <a:gd name="T65" fmla="*/ 20 h 24"/>
                  <a:gd name="T66" fmla="*/ 6 w 48"/>
                  <a:gd name="T67" fmla="*/ 22 h 24"/>
                  <a:gd name="T68" fmla="*/ 2 w 48"/>
                  <a:gd name="T69" fmla="*/ 18 h 24"/>
                  <a:gd name="T70" fmla="*/ 8 w 48"/>
                  <a:gd name="T71" fmla="*/ 14 h 24"/>
                  <a:gd name="T72" fmla="*/ 8 w 48"/>
                  <a:gd name="T73" fmla="*/ 10 h 24"/>
                  <a:gd name="T74" fmla="*/ 10 w 48"/>
                  <a:gd name="T75" fmla="*/ 12 h 24"/>
                  <a:gd name="T76" fmla="*/ 10 w 48"/>
                  <a:gd name="T77" fmla="*/ 12 h 24"/>
                  <a:gd name="T78" fmla="*/ 10 w 48"/>
                  <a:gd name="T79" fmla="*/ 12 h 24"/>
                  <a:gd name="T80" fmla="*/ 2 w 48"/>
                  <a:gd name="T81" fmla="*/ 14 h 24"/>
                  <a:gd name="T82" fmla="*/ 0 w 48"/>
                  <a:gd name="T83" fmla="*/ 12 h 24"/>
                  <a:gd name="T84" fmla="*/ 4 w 48"/>
                  <a:gd name="T85" fmla="*/ 12 h 24"/>
                  <a:gd name="T86" fmla="*/ 2 w 48"/>
                  <a:gd name="T87" fmla="*/ 14 h 24"/>
                  <a:gd name="T88" fmla="*/ 2 w 48"/>
                  <a:gd name="T89" fmla="*/ 14 h 24"/>
                  <a:gd name="T90" fmla="*/ 2 w 48"/>
                  <a:gd name="T91"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24">
                    <a:moveTo>
                      <a:pt x="30" y="12"/>
                    </a:moveTo>
                    <a:lnTo>
                      <a:pt x="26" y="6"/>
                    </a:lnTo>
                    <a:lnTo>
                      <a:pt x="30" y="0"/>
                    </a:lnTo>
                    <a:lnTo>
                      <a:pt x="38" y="0"/>
                    </a:lnTo>
                    <a:lnTo>
                      <a:pt x="38" y="2"/>
                    </a:lnTo>
                    <a:lnTo>
                      <a:pt x="36" y="2"/>
                    </a:lnTo>
                    <a:lnTo>
                      <a:pt x="40" y="8"/>
                    </a:lnTo>
                    <a:lnTo>
                      <a:pt x="40" y="2"/>
                    </a:lnTo>
                    <a:lnTo>
                      <a:pt x="44" y="2"/>
                    </a:lnTo>
                    <a:lnTo>
                      <a:pt x="46" y="6"/>
                    </a:lnTo>
                    <a:lnTo>
                      <a:pt x="42" y="6"/>
                    </a:lnTo>
                    <a:lnTo>
                      <a:pt x="48" y="8"/>
                    </a:lnTo>
                    <a:lnTo>
                      <a:pt x="38" y="14"/>
                    </a:lnTo>
                    <a:lnTo>
                      <a:pt x="30" y="12"/>
                    </a:lnTo>
                    <a:lnTo>
                      <a:pt x="34" y="18"/>
                    </a:lnTo>
                    <a:lnTo>
                      <a:pt x="26" y="16"/>
                    </a:lnTo>
                    <a:lnTo>
                      <a:pt x="28" y="20"/>
                    </a:lnTo>
                    <a:lnTo>
                      <a:pt x="24" y="20"/>
                    </a:lnTo>
                    <a:lnTo>
                      <a:pt x="24" y="24"/>
                    </a:lnTo>
                    <a:lnTo>
                      <a:pt x="20" y="18"/>
                    </a:lnTo>
                    <a:lnTo>
                      <a:pt x="26" y="8"/>
                    </a:lnTo>
                    <a:lnTo>
                      <a:pt x="30" y="12"/>
                    </a:lnTo>
                    <a:lnTo>
                      <a:pt x="30" y="12"/>
                    </a:lnTo>
                    <a:lnTo>
                      <a:pt x="30" y="12"/>
                    </a:lnTo>
                    <a:close/>
                    <a:moveTo>
                      <a:pt x="10" y="12"/>
                    </a:moveTo>
                    <a:lnTo>
                      <a:pt x="14" y="8"/>
                    </a:lnTo>
                    <a:lnTo>
                      <a:pt x="6" y="8"/>
                    </a:lnTo>
                    <a:lnTo>
                      <a:pt x="14" y="8"/>
                    </a:lnTo>
                    <a:lnTo>
                      <a:pt x="6" y="2"/>
                    </a:lnTo>
                    <a:lnTo>
                      <a:pt x="14" y="4"/>
                    </a:lnTo>
                    <a:lnTo>
                      <a:pt x="14" y="2"/>
                    </a:lnTo>
                    <a:lnTo>
                      <a:pt x="26" y="2"/>
                    </a:lnTo>
                    <a:lnTo>
                      <a:pt x="10" y="20"/>
                    </a:lnTo>
                    <a:lnTo>
                      <a:pt x="6" y="22"/>
                    </a:lnTo>
                    <a:lnTo>
                      <a:pt x="2" y="18"/>
                    </a:lnTo>
                    <a:lnTo>
                      <a:pt x="8" y="14"/>
                    </a:lnTo>
                    <a:lnTo>
                      <a:pt x="8" y="10"/>
                    </a:lnTo>
                    <a:lnTo>
                      <a:pt x="10" y="12"/>
                    </a:lnTo>
                    <a:lnTo>
                      <a:pt x="10" y="12"/>
                    </a:lnTo>
                    <a:lnTo>
                      <a:pt x="10" y="12"/>
                    </a:lnTo>
                    <a:close/>
                    <a:moveTo>
                      <a:pt x="2" y="14"/>
                    </a:moveTo>
                    <a:lnTo>
                      <a:pt x="0" y="12"/>
                    </a:lnTo>
                    <a:lnTo>
                      <a:pt x="4" y="12"/>
                    </a:lnTo>
                    <a:lnTo>
                      <a:pt x="2" y="14"/>
                    </a:lnTo>
                    <a:lnTo>
                      <a:pt x="2" y="14"/>
                    </a:lnTo>
                    <a:lnTo>
                      <a:pt x="2" y="1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4" name="Freeform 216">
                <a:extLst>
                  <a:ext uri="{FF2B5EF4-FFF2-40B4-BE49-F238E27FC236}">
                    <a16:creationId xmlns:a16="http://schemas.microsoft.com/office/drawing/2014/main" id="{DE3AF4D1-46F2-4ED9-8DCB-9F14FE982E48}"/>
                  </a:ext>
                </a:extLst>
              </p:cNvPr>
              <p:cNvSpPr>
                <a:spLocks/>
              </p:cNvSpPr>
              <p:nvPr/>
            </p:nvSpPr>
            <p:spPr bwMode="auto">
              <a:xfrm>
                <a:off x="4533280" y="3501978"/>
                <a:ext cx="3889" cy="7868"/>
              </a:xfrm>
              <a:custGeom>
                <a:avLst/>
                <a:gdLst>
                  <a:gd name="T0" fmla="*/ 2 w 2"/>
                  <a:gd name="T1" fmla="*/ 0 h 4"/>
                  <a:gd name="T2" fmla="*/ 2 w 2"/>
                  <a:gd name="T3" fmla="*/ 2 h 4"/>
                  <a:gd name="T4" fmla="*/ 0 w 2"/>
                  <a:gd name="T5" fmla="*/ 4 h 4"/>
                  <a:gd name="T6" fmla="*/ 2 w 2"/>
                  <a:gd name="T7" fmla="*/ 0 h 4"/>
                  <a:gd name="T8" fmla="*/ 2 w 2"/>
                  <a:gd name="T9" fmla="*/ 0 h 4"/>
                  <a:gd name="T10" fmla="*/ 2 w 2"/>
                  <a:gd name="T11" fmla="*/ 0 h 4"/>
                  <a:gd name="T12" fmla="*/ 2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0"/>
                    </a:moveTo>
                    <a:lnTo>
                      <a:pt x="2" y="2"/>
                    </a:lnTo>
                    <a:lnTo>
                      <a:pt x="0" y="4"/>
                    </a:lnTo>
                    <a:lnTo>
                      <a:pt x="2" y="0"/>
                    </a:lnTo>
                    <a:lnTo>
                      <a:pt x="2" y="0"/>
                    </a:lnTo>
                    <a:lnTo>
                      <a:pt x="2" y="0"/>
                    </a:lnTo>
                    <a:lnTo>
                      <a:pt x="2"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5" name="Freeform 217">
                <a:extLst>
                  <a:ext uri="{FF2B5EF4-FFF2-40B4-BE49-F238E27FC236}">
                    <a16:creationId xmlns:a16="http://schemas.microsoft.com/office/drawing/2014/main" id="{490BF703-924F-4BB3-B0AC-E378149CA83C}"/>
                  </a:ext>
                </a:extLst>
              </p:cNvPr>
              <p:cNvSpPr>
                <a:spLocks/>
              </p:cNvSpPr>
              <p:nvPr/>
            </p:nvSpPr>
            <p:spPr bwMode="auto">
              <a:xfrm>
                <a:off x="6648624" y="4151153"/>
                <a:ext cx="66104" cy="66885"/>
              </a:xfrm>
              <a:custGeom>
                <a:avLst/>
                <a:gdLst>
                  <a:gd name="T0" fmla="*/ 4 w 34"/>
                  <a:gd name="T1" fmla="*/ 8 h 34"/>
                  <a:gd name="T2" fmla="*/ 4 w 34"/>
                  <a:gd name="T3" fmla="*/ 8 h 34"/>
                  <a:gd name="T4" fmla="*/ 0 w 34"/>
                  <a:gd name="T5" fmla="*/ 8 h 34"/>
                  <a:gd name="T6" fmla="*/ 4 w 34"/>
                  <a:gd name="T7" fmla="*/ 4 h 34"/>
                  <a:gd name="T8" fmla="*/ 8 w 34"/>
                  <a:gd name="T9" fmla="*/ 0 h 34"/>
                  <a:gd name="T10" fmla="*/ 12 w 34"/>
                  <a:gd name="T11" fmla="*/ 0 h 34"/>
                  <a:gd name="T12" fmla="*/ 12 w 34"/>
                  <a:gd name="T13" fmla="*/ 4 h 34"/>
                  <a:gd name="T14" fmla="*/ 16 w 34"/>
                  <a:gd name="T15" fmla="*/ 4 h 34"/>
                  <a:gd name="T16" fmla="*/ 18 w 34"/>
                  <a:gd name="T17" fmla="*/ 8 h 34"/>
                  <a:gd name="T18" fmla="*/ 18 w 34"/>
                  <a:gd name="T19" fmla="*/ 8 h 34"/>
                  <a:gd name="T20" fmla="*/ 18 w 34"/>
                  <a:gd name="T21" fmla="*/ 8 h 34"/>
                  <a:gd name="T22" fmla="*/ 18 w 34"/>
                  <a:gd name="T23" fmla="*/ 12 h 34"/>
                  <a:gd name="T24" fmla="*/ 18 w 34"/>
                  <a:gd name="T25" fmla="*/ 16 h 34"/>
                  <a:gd name="T26" fmla="*/ 18 w 34"/>
                  <a:gd name="T27" fmla="*/ 16 h 34"/>
                  <a:gd name="T28" fmla="*/ 22 w 34"/>
                  <a:gd name="T29" fmla="*/ 16 h 34"/>
                  <a:gd name="T30" fmla="*/ 22 w 34"/>
                  <a:gd name="T31" fmla="*/ 16 h 34"/>
                  <a:gd name="T32" fmla="*/ 26 w 34"/>
                  <a:gd name="T33" fmla="*/ 16 h 34"/>
                  <a:gd name="T34" fmla="*/ 30 w 34"/>
                  <a:gd name="T35" fmla="*/ 20 h 34"/>
                  <a:gd name="T36" fmla="*/ 34 w 34"/>
                  <a:gd name="T37" fmla="*/ 20 h 34"/>
                  <a:gd name="T38" fmla="*/ 34 w 34"/>
                  <a:gd name="T39" fmla="*/ 20 h 34"/>
                  <a:gd name="T40" fmla="*/ 34 w 34"/>
                  <a:gd name="T41" fmla="*/ 20 h 34"/>
                  <a:gd name="T42" fmla="*/ 34 w 34"/>
                  <a:gd name="T43" fmla="*/ 22 h 34"/>
                  <a:gd name="T44" fmla="*/ 34 w 34"/>
                  <a:gd name="T45" fmla="*/ 22 h 34"/>
                  <a:gd name="T46" fmla="*/ 34 w 34"/>
                  <a:gd name="T47" fmla="*/ 22 h 34"/>
                  <a:gd name="T48" fmla="*/ 34 w 34"/>
                  <a:gd name="T49" fmla="*/ 22 h 34"/>
                  <a:gd name="T50" fmla="*/ 30 w 34"/>
                  <a:gd name="T51" fmla="*/ 26 h 34"/>
                  <a:gd name="T52" fmla="*/ 30 w 34"/>
                  <a:gd name="T53" fmla="*/ 26 h 34"/>
                  <a:gd name="T54" fmla="*/ 26 w 34"/>
                  <a:gd name="T55" fmla="*/ 26 h 34"/>
                  <a:gd name="T56" fmla="*/ 22 w 34"/>
                  <a:gd name="T57" fmla="*/ 26 h 34"/>
                  <a:gd name="T58" fmla="*/ 22 w 34"/>
                  <a:gd name="T59" fmla="*/ 26 h 34"/>
                  <a:gd name="T60" fmla="*/ 22 w 34"/>
                  <a:gd name="T61" fmla="*/ 26 h 34"/>
                  <a:gd name="T62" fmla="*/ 22 w 34"/>
                  <a:gd name="T63" fmla="*/ 26 h 34"/>
                  <a:gd name="T64" fmla="*/ 22 w 34"/>
                  <a:gd name="T65" fmla="*/ 30 h 34"/>
                  <a:gd name="T66" fmla="*/ 22 w 34"/>
                  <a:gd name="T67" fmla="*/ 30 h 34"/>
                  <a:gd name="T68" fmla="*/ 18 w 34"/>
                  <a:gd name="T69" fmla="*/ 30 h 34"/>
                  <a:gd name="T70" fmla="*/ 18 w 34"/>
                  <a:gd name="T71" fmla="*/ 30 h 34"/>
                  <a:gd name="T72" fmla="*/ 18 w 34"/>
                  <a:gd name="T73" fmla="*/ 30 h 34"/>
                  <a:gd name="T74" fmla="*/ 18 w 34"/>
                  <a:gd name="T75" fmla="*/ 34 h 34"/>
                  <a:gd name="T76" fmla="*/ 18 w 34"/>
                  <a:gd name="T77" fmla="*/ 34 h 34"/>
                  <a:gd name="T78" fmla="*/ 18 w 34"/>
                  <a:gd name="T79" fmla="*/ 34 h 34"/>
                  <a:gd name="T80" fmla="*/ 18 w 34"/>
                  <a:gd name="T81" fmla="*/ 34 h 34"/>
                  <a:gd name="T82" fmla="*/ 18 w 34"/>
                  <a:gd name="T83" fmla="*/ 34 h 34"/>
                  <a:gd name="T84" fmla="*/ 16 w 34"/>
                  <a:gd name="T85" fmla="*/ 34 h 34"/>
                  <a:gd name="T86" fmla="*/ 16 w 34"/>
                  <a:gd name="T87" fmla="*/ 34 h 34"/>
                  <a:gd name="T88" fmla="*/ 16 w 34"/>
                  <a:gd name="T89" fmla="*/ 30 h 34"/>
                  <a:gd name="T90" fmla="*/ 12 w 34"/>
                  <a:gd name="T91" fmla="*/ 22 h 34"/>
                  <a:gd name="T92" fmla="*/ 8 w 34"/>
                  <a:gd name="T93" fmla="*/ 20 h 34"/>
                  <a:gd name="T94" fmla="*/ 8 w 34"/>
                  <a:gd name="T95" fmla="*/ 20 h 34"/>
                  <a:gd name="T96" fmla="*/ 8 w 34"/>
                  <a:gd name="T97" fmla="*/ 20 h 34"/>
                  <a:gd name="T98" fmla="*/ 8 w 34"/>
                  <a:gd name="T99"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 h="34">
                    <a:moveTo>
                      <a:pt x="8" y="12"/>
                    </a:moveTo>
                    <a:lnTo>
                      <a:pt x="8" y="12"/>
                    </a:lnTo>
                    <a:lnTo>
                      <a:pt x="4" y="12"/>
                    </a:lnTo>
                    <a:lnTo>
                      <a:pt x="4" y="8"/>
                    </a:lnTo>
                    <a:lnTo>
                      <a:pt x="4" y="8"/>
                    </a:lnTo>
                    <a:lnTo>
                      <a:pt x="4" y="8"/>
                    </a:lnTo>
                    <a:lnTo>
                      <a:pt x="4" y="8"/>
                    </a:lnTo>
                    <a:lnTo>
                      <a:pt x="4" y="8"/>
                    </a:lnTo>
                    <a:lnTo>
                      <a:pt x="4" y="8"/>
                    </a:lnTo>
                    <a:lnTo>
                      <a:pt x="4" y="8"/>
                    </a:lnTo>
                    <a:lnTo>
                      <a:pt x="4" y="8"/>
                    </a:lnTo>
                    <a:lnTo>
                      <a:pt x="0" y="8"/>
                    </a:lnTo>
                    <a:lnTo>
                      <a:pt x="0" y="4"/>
                    </a:lnTo>
                    <a:lnTo>
                      <a:pt x="0" y="4"/>
                    </a:lnTo>
                    <a:lnTo>
                      <a:pt x="4" y="4"/>
                    </a:lnTo>
                    <a:lnTo>
                      <a:pt x="4" y="4"/>
                    </a:lnTo>
                    <a:lnTo>
                      <a:pt x="4" y="4"/>
                    </a:lnTo>
                    <a:lnTo>
                      <a:pt x="4" y="4"/>
                    </a:lnTo>
                    <a:lnTo>
                      <a:pt x="8" y="4"/>
                    </a:lnTo>
                    <a:lnTo>
                      <a:pt x="8" y="0"/>
                    </a:lnTo>
                    <a:lnTo>
                      <a:pt x="8" y="0"/>
                    </a:lnTo>
                    <a:lnTo>
                      <a:pt x="8" y="0"/>
                    </a:lnTo>
                    <a:lnTo>
                      <a:pt x="12" y="0"/>
                    </a:lnTo>
                    <a:lnTo>
                      <a:pt x="12" y="0"/>
                    </a:lnTo>
                    <a:lnTo>
                      <a:pt x="12" y="0"/>
                    </a:lnTo>
                    <a:lnTo>
                      <a:pt x="12" y="0"/>
                    </a:lnTo>
                    <a:lnTo>
                      <a:pt x="12" y="0"/>
                    </a:lnTo>
                    <a:lnTo>
                      <a:pt x="12" y="4"/>
                    </a:lnTo>
                    <a:lnTo>
                      <a:pt x="16" y="4"/>
                    </a:lnTo>
                    <a:lnTo>
                      <a:pt x="16" y="4"/>
                    </a:lnTo>
                    <a:lnTo>
                      <a:pt x="16" y="4"/>
                    </a:lnTo>
                    <a:lnTo>
                      <a:pt x="16" y="4"/>
                    </a:lnTo>
                    <a:lnTo>
                      <a:pt x="16" y="4"/>
                    </a:lnTo>
                    <a:lnTo>
                      <a:pt x="16" y="4"/>
                    </a:lnTo>
                    <a:lnTo>
                      <a:pt x="16" y="4"/>
                    </a:lnTo>
                    <a:lnTo>
                      <a:pt x="18" y="8"/>
                    </a:lnTo>
                    <a:lnTo>
                      <a:pt x="18" y="8"/>
                    </a:lnTo>
                    <a:lnTo>
                      <a:pt x="18" y="8"/>
                    </a:lnTo>
                    <a:lnTo>
                      <a:pt x="18" y="8"/>
                    </a:lnTo>
                    <a:lnTo>
                      <a:pt x="18" y="8"/>
                    </a:lnTo>
                    <a:lnTo>
                      <a:pt x="18" y="8"/>
                    </a:lnTo>
                    <a:lnTo>
                      <a:pt x="18" y="8"/>
                    </a:lnTo>
                    <a:lnTo>
                      <a:pt x="18" y="8"/>
                    </a:lnTo>
                    <a:lnTo>
                      <a:pt x="18" y="8"/>
                    </a:lnTo>
                    <a:lnTo>
                      <a:pt x="18" y="8"/>
                    </a:lnTo>
                    <a:lnTo>
                      <a:pt x="18" y="12"/>
                    </a:lnTo>
                    <a:lnTo>
                      <a:pt x="18" y="12"/>
                    </a:lnTo>
                    <a:lnTo>
                      <a:pt x="18" y="12"/>
                    </a:lnTo>
                    <a:lnTo>
                      <a:pt x="18" y="12"/>
                    </a:lnTo>
                    <a:lnTo>
                      <a:pt x="18" y="16"/>
                    </a:lnTo>
                    <a:lnTo>
                      <a:pt x="18" y="16"/>
                    </a:lnTo>
                    <a:lnTo>
                      <a:pt x="18" y="16"/>
                    </a:lnTo>
                    <a:lnTo>
                      <a:pt x="18" y="16"/>
                    </a:lnTo>
                    <a:lnTo>
                      <a:pt x="18" y="16"/>
                    </a:lnTo>
                    <a:lnTo>
                      <a:pt x="18" y="16"/>
                    </a:lnTo>
                    <a:lnTo>
                      <a:pt x="18" y="16"/>
                    </a:lnTo>
                    <a:lnTo>
                      <a:pt x="22" y="16"/>
                    </a:lnTo>
                    <a:lnTo>
                      <a:pt x="22" y="16"/>
                    </a:lnTo>
                    <a:lnTo>
                      <a:pt x="22" y="16"/>
                    </a:lnTo>
                    <a:lnTo>
                      <a:pt x="22" y="16"/>
                    </a:lnTo>
                    <a:lnTo>
                      <a:pt x="22" y="16"/>
                    </a:lnTo>
                    <a:lnTo>
                      <a:pt x="22" y="16"/>
                    </a:lnTo>
                    <a:lnTo>
                      <a:pt x="22" y="16"/>
                    </a:lnTo>
                    <a:lnTo>
                      <a:pt x="22" y="16"/>
                    </a:lnTo>
                    <a:lnTo>
                      <a:pt x="26" y="16"/>
                    </a:lnTo>
                    <a:lnTo>
                      <a:pt x="26" y="16"/>
                    </a:lnTo>
                    <a:lnTo>
                      <a:pt x="26" y="16"/>
                    </a:lnTo>
                    <a:lnTo>
                      <a:pt x="26" y="16"/>
                    </a:lnTo>
                    <a:lnTo>
                      <a:pt x="26" y="16"/>
                    </a:lnTo>
                    <a:lnTo>
                      <a:pt x="30" y="16"/>
                    </a:lnTo>
                    <a:lnTo>
                      <a:pt x="30" y="16"/>
                    </a:lnTo>
                    <a:lnTo>
                      <a:pt x="30" y="20"/>
                    </a:lnTo>
                    <a:lnTo>
                      <a:pt x="30" y="20"/>
                    </a:lnTo>
                    <a:lnTo>
                      <a:pt x="30" y="20"/>
                    </a:lnTo>
                    <a:lnTo>
                      <a:pt x="30" y="20"/>
                    </a:lnTo>
                    <a:lnTo>
                      <a:pt x="34" y="20"/>
                    </a:lnTo>
                    <a:lnTo>
                      <a:pt x="34" y="20"/>
                    </a:lnTo>
                    <a:lnTo>
                      <a:pt x="34" y="20"/>
                    </a:lnTo>
                    <a:lnTo>
                      <a:pt x="34" y="20"/>
                    </a:lnTo>
                    <a:lnTo>
                      <a:pt x="34" y="20"/>
                    </a:lnTo>
                    <a:lnTo>
                      <a:pt x="34" y="20"/>
                    </a:lnTo>
                    <a:lnTo>
                      <a:pt x="34" y="20"/>
                    </a:lnTo>
                    <a:lnTo>
                      <a:pt x="34" y="20"/>
                    </a:lnTo>
                    <a:lnTo>
                      <a:pt x="34" y="20"/>
                    </a:lnTo>
                    <a:lnTo>
                      <a:pt x="34" y="20"/>
                    </a:lnTo>
                    <a:lnTo>
                      <a:pt x="34" y="20"/>
                    </a:lnTo>
                    <a:lnTo>
                      <a:pt x="34" y="22"/>
                    </a:lnTo>
                    <a:lnTo>
                      <a:pt x="34" y="22"/>
                    </a:lnTo>
                    <a:lnTo>
                      <a:pt x="34" y="22"/>
                    </a:lnTo>
                    <a:lnTo>
                      <a:pt x="34" y="22"/>
                    </a:lnTo>
                    <a:lnTo>
                      <a:pt x="34" y="22"/>
                    </a:lnTo>
                    <a:lnTo>
                      <a:pt x="34" y="22"/>
                    </a:lnTo>
                    <a:lnTo>
                      <a:pt x="34" y="22"/>
                    </a:lnTo>
                    <a:lnTo>
                      <a:pt x="34" y="22"/>
                    </a:lnTo>
                    <a:lnTo>
                      <a:pt x="34" y="22"/>
                    </a:lnTo>
                    <a:lnTo>
                      <a:pt x="34" y="22"/>
                    </a:lnTo>
                    <a:lnTo>
                      <a:pt x="34" y="22"/>
                    </a:lnTo>
                    <a:lnTo>
                      <a:pt x="34" y="22"/>
                    </a:lnTo>
                    <a:lnTo>
                      <a:pt x="34" y="22"/>
                    </a:lnTo>
                    <a:lnTo>
                      <a:pt x="34" y="22"/>
                    </a:lnTo>
                    <a:lnTo>
                      <a:pt x="34" y="26"/>
                    </a:lnTo>
                    <a:lnTo>
                      <a:pt x="30" y="26"/>
                    </a:lnTo>
                    <a:lnTo>
                      <a:pt x="30" y="26"/>
                    </a:lnTo>
                    <a:lnTo>
                      <a:pt x="30" y="26"/>
                    </a:lnTo>
                    <a:lnTo>
                      <a:pt x="30" y="26"/>
                    </a:lnTo>
                    <a:lnTo>
                      <a:pt x="30" y="26"/>
                    </a:lnTo>
                    <a:lnTo>
                      <a:pt x="30" y="26"/>
                    </a:lnTo>
                    <a:lnTo>
                      <a:pt x="30" y="26"/>
                    </a:lnTo>
                    <a:lnTo>
                      <a:pt x="30" y="26"/>
                    </a:lnTo>
                    <a:lnTo>
                      <a:pt x="26" y="26"/>
                    </a:lnTo>
                    <a:lnTo>
                      <a:pt x="26" y="26"/>
                    </a:lnTo>
                    <a:lnTo>
                      <a:pt x="26" y="26"/>
                    </a:lnTo>
                    <a:lnTo>
                      <a:pt x="26" y="26"/>
                    </a:lnTo>
                    <a:lnTo>
                      <a:pt x="26" y="26"/>
                    </a:lnTo>
                    <a:lnTo>
                      <a:pt x="22" y="26"/>
                    </a:lnTo>
                    <a:lnTo>
                      <a:pt x="22" y="26"/>
                    </a:lnTo>
                    <a:lnTo>
                      <a:pt x="22" y="26"/>
                    </a:lnTo>
                    <a:lnTo>
                      <a:pt x="22" y="26"/>
                    </a:lnTo>
                    <a:lnTo>
                      <a:pt x="22" y="26"/>
                    </a:lnTo>
                    <a:lnTo>
                      <a:pt x="22" y="26"/>
                    </a:lnTo>
                    <a:lnTo>
                      <a:pt x="22" y="26"/>
                    </a:lnTo>
                    <a:lnTo>
                      <a:pt x="22" y="26"/>
                    </a:lnTo>
                    <a:lnTo>
                      <a:pt x="22" y="26"/>
                    </a:lnTo>
                    <a:lnTo>
                      <a:pt x="22" y="26"/>
                    </a:lnTo>
                    <a:lnTo>
                      <a:pt x="22" y="26"/>
                    </a:lnTo>
                    <a:lnTo>
                      <a:pt x="22" y="26"/>
                    </a:lnTo>
                    <a:lnTo>
                      <a:pt x="22" y="26"/>
                    </a:lnTo>
                    <a:lnTo>
                      <a:pt x="22" y="26"/>
                    </a:lnTo>
                    <a:lnTo>
                      <a:pt x="22" y="26"/>
                    </a:lnTo>
                    <a:lnTo>
                      <a:pt x="22" y="30"/>
                    </a:lnTo>
                    <a:lnTo>
                      <a:pt x="22" y="30"/>
                    </a:lnTo>
                    <a:lnTo>
                      <a:pt x="22" y="30"/>
                    </a:lnTo>
                    <a:lnTo>
                      <a:pt x="22" y="30"/>
                    </a:lnTo>
                    <a:lnTo>
                      <a:pt x="22" y="30"/>
                    </a:lnTo>
                    <a:lnTo>
                      <a:pt x="22" y="30"/>
                    </a:lnTo>
                    <a:lnTo>
                      <a:pt x="22" y="30"/>
                    </a:lnTo>
                    <a:lnTo>
                      <a:pt x="22" y="30"/>
                    </a:lnTo>
                    <a:lnTo>
                      <a:pt x="22" y="30"/>
                    </a:lnTo>
                    <a:lnTo>
                      <a:pt x="22" y="30"/>
                    </a:lnTo>
                    <a:lnTo>
                      <a:pt x="18" y="30"/>
                    </a:lnTo>
                    <a:lnTo>
                      <a:pt x="18" y="30"/>
                    </a:lnTo>
                    <a:lnTo>
                      <a:pt x="18" y="30"/>
                    </a:lnTo>
                    <a:lnTo>
                      <a:pt x="18" y="30"/>
                    </a:lnTo>
                    <a:lnTo>
                      <a:pt x="18" y="30"/>
                    </a:lnTo>
                    <a:lnTo>
                      <a:pt x="18" y="30"/>
                    </a:lnTo>
                    <a:lnTo>
                      <a:pt x="18" y="30"/>
                    </a:lnTo>
                    <a:lnTo>
                      <a:pt x="18" y="30"/>
                    </a:lnTo>
                    <a:lnTo>
                      <a:pt x="18" y="30"/>
                    </a:lnTo>
                    <a:lnTo>
                      <a:pt x="18" y="30"/>
                    </a:lnTo>
                    <a:lnTo>
                      <a:pt x="18" y="30"/>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6" y="34"/>
                    </a:lnTo>
                    <a:lnTo>
                      <a:pt x="16" y="34"/>
                    </a:lnTo>
                    <a:lnTo>
                      <a:pt x="16" y="34"/>
                    </a:lnTo>
                    <a:lnTo>
                      <a:pt x="16" y="34"/>
                    </a:lnTo>
                    <a:lnTo>
                      <a:pt x="16" y="34"/>
                    </a:lnTo>
                    <a:lnTo>
                      <a:pt x="16" y="34"/>
                    </a:lnTo>
                    <a:lnTo>
                      <a:pt x="16" y="30"/>
                    </a:lnTo>
                    <a:lnTo>
                      <a:pt x="16" y="30"/>
                    </a:lnTo>
                    <a:lnTo>
                      <a:pt x="16" y="30"/>
                    </a:lnTo>
                    <a:lnTo>
                      <a:pt x="16" y="30"/>
                    </a:lnTo>
                    <a:lnTo>
                      <a:pt x="16" y="26"/>
                    </a:lnTo>
                    <a:lnTo>
                      <a:pt x="12" y="26"/>
                    </a:lnTo>
                    <a:lnTo>
                      <a:pt x="12" y="22"/>
                    </a:lnTo>
                    <a:lnTo>
                      <a:pt x="12" y="22"/>
                    </a:lnTo>
                    <a:lnTo>
                      <a:pt x="12" y="22"/>
                    </a:lnTo>
                    <a:lnTo>
                      <a:pt x="12" y="22"/>
                    </a:lnTo>
                    <a:lnTo>
                      <a:pt x="8" y="22"/>
                    </a:lnTo>
                    <a:lnTo>
                      <a:pt x="8" y="20"/>
                    </a:lnTo>
                    <a:lnTo>
                      <a:pt x="8" y="20"/>
                    </a:lnTo>
                    <a:lnTo>
                      <a:pt x="8" y="20"/>
                    </a:lnTo>
                    <a:lnTo>
                      <a:pt x="8" y="20"/>
                    </a:lnTo>
                    <a:lnTo>
                      <a:pt x="8" y="20"/>
                    </a:lnTo>
                    <a:lnTo>
                      <a:pt x="8" y="20"/>
                    </a:lnTo>
                    <a:lnTo>
                      <a:pt x="8" y="20"/>
                    </a:lnTo>
                    <a:lnTo>
                      <a:pt x="8" y="20"/>
                    </a:lnTo>
                    <a:lnTo>
                      <a:pt x="8" y="20"/>
                    </a:lnTo>
                    <a:lnTo>
                      <a:pt x="8" y="16"/>
                    </a:lnTo>
                    <a:lnTo>
                      <a:pt x="8" y="12"/>
                    </a:lnTo>
                    <a:lnTo>
                      <a:pt x="8" y="12"/>
                    </a:lnTo>
                    <a:lnTo>
                      <a:pt x="8" y="12"/>
                    </a:lnTo>
                    <a:lnTo>
                      <a:pt x="8"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6" name="Freeform 218">
                <a:extLst>
                  <a:ext uri="{FF2B5EF4-FFF2-40B4-BE49-F238E27FC236}">
                    <a16:creationId xmlns:a16="http://schemas.microsoft.com/office/drawing/2014/main" id="{8ACEF93F-F1B0-463B-AFE7-91DFB40EDCE9}"/>
                  </a:ext>
                </a:extLst>
              </p:cNvPr>
              <p:cNvSpPr>
                <a:spLocks/>
              </p:cNvSpPr>
              <p:nvPr/>
            </p:nvSpPr>
            <p:spPr bwMode="auto">
              <a:xfrm>
                <a:off x="7165793" y="4631148"/>
                <a:ext cx="85547" cy="110163"/>
              </a:xfrm>
              <a:custGeom>
                <a:avLst/>
                <a:gdLst>
                  <a:gd name="T0" fmla="*/ 24 w 44"/>
                  <a:gd name="T1" fmla="*/ 0 h 56"/>
                  <a:gd name="T2" fmla="*/ 28 w 44"/>
                  <a:gd name="T3" fmla="*/ 0 h 56"/>
                  <a:gd name="T4" fmla="*/ 32 w 44"/>
                  <a:gd name="T5" fmla="*/ 4 h 56"/>
                  <a:gd name="T6" fmla="*/ 32 w 44"/>
                  <a:gd name="T7" fmla="*/ 4 h 56"/>
                  <a:gd name="T8" fmla="*/ 36 w 44"/>
                  <a:gd name="T9" fmla="*/ 6 h 56"/>
                  <a:gd name="T10" fmla="*/ 36 w 44"/>
                  <a:gd name="T11" fmla="*/ 6 h 56"/>
                  <a:gd name="T12" fmla="*/ 40 w 44"/>
                  <a:gd name="T13" fmla="*/ 10 h 56"/>
                  <a:gd name="T14" fmla="*/ 36 w 44"/>
                  <a:gd name="T15" fmla="*/ 6 h 56"/>
                  <a:gd name="T16" fmla="*/ 44 w 44"/>
                  <a:gd name="T17" fmla="*/ 6 h 56"/>
                  <a:gd name="T18" fmla="*/ 40 w 44"/>
                  <a:gd name="T19" fmla="*/ 10 h 56"/>
                  <a:gd name="T20" fmla="*/ 36 w 44"/>
                  <a:gd name="T21" fmla="*/ 14 h 56"/>
                  <a:gd name="T22" fmla="*/ 32 w 44"/>
                  <a:gd name="T23" fmla="*/ 14 h 56"/>
                  <a:gd name="T24" fmla="*/ 36 w 44"/>
                  <a:gd name="T25" fmla="*/ 22 h 56"/>
                  <a:gd name="T26" fmla="*/ 32 w 44"/>
                  <a:gd name="T27" fmla="*/ 26 h 56"/>
                  <a:gd name="T28" fmla="*/ 32 w 44"/>
                  <a:gd name="T29" fmla="*/ 30 h 56"/>
                  <a:gd name="T30" fmla="*/ 28 w 44"/>
                  <a:gd name="T31" fmla="*/ 30 h 56"/>
                  <a:gd name="T32" fmla="*/ 28 w 44"/>
                  <a:gd name="T33" fmla="*/ 36 h 56"/>
                  <a:gd name="T34" fmla="*/ 22 w 44"/>
                  <a:gd name="T35" fmla="*/ 36 h 56"/>
                  <a:gd name="T36" fmla="*/ 24 w 44"/>
                  <a:gd name="T37" fmla="*/ 40 h 56"/>
                  <a:gd name="T38" fmla="*/ 24 w 44"/>
                  <a:gd name="T39" fmla="*/ 40 h 56"/>
                  <a:gd name="T40" fmla="*/ 28 w 44"/>
                  <a:gd name="T41" fmla="*/ 40 h 56"/>
                  <a:gd name="T42" fmla="*/ 24 w 44"/>
                  <a:gd name="T43" fmla="*/ 44 h 56"/>
                  <a:gd name="T44" fmla="*/ 22 w 44"/>
                  <a:gd name="T45" fmla="*/ 48 h 56"/>
                  <a:gd name="T46" fmla="*/ 18 w 44"/>
                  <a:gd name="T47" fmla="*/ 44 h 56"/>
                  <a:gd name="T48" fmla="*/ 18 w 44"/>
                  <a:gd name="T49" fmla="*/ 52 h 56"/>
                  <a:gd name="T50" fmla="*/ 14 w 44"/>
                  <a:gd name="T51" fmla="*/ 56 h 56"/>
                  <a:gd name="T52" fmla="*/ 18 w 44"/>
                  <a:gd name="T53" fmla="*/ 52 h 56"/>
                  <a:gd name="T54" fmla="*/ 14 w 44"/>
                  <a:gd name="T55" fmla="*/ 48 h 56"/>
                  <a:gd name="T56" fmla="*/ 14 w 44"/>
                  <a:gd name="T57" fmla="*/ 48 h 56"/>
                  <a:gd name="T58" fmla="*/ 10 w 44"/>
                  <a:gd name="T59" fmla="*/ 44 h 56"/>
                  <a:gd name="T60" fmla="*/ 6 w 44"/>
                  <a:gd name="T61" fmla="*/ 48 h 56"/>
                  <a:gd name="T62" fmla="*/ 2 w 44"/>
                  <a:gd name="T63" fmla="*/ 52 h 56"/>
                  <a:gd name="T64" fmla="*/ 2 w 44"/>
                  <a:gd name="T65" fmla="*/ 48 h 56"/>
                  <a:gd name="T66" fmla="*/ 0 w 44"/>
                  <a:gd name="T67" fmla="*/ 44 h 56"/>
                  <a:gd name="T68" fmla="*/ 0 w 44"/>
                  <a:gd name="T69" fmla="*/ 36 h 56"/>
                  <a:gd name="T70" fmla="*/ 0 w 44"/>
                  <a:gd name="T71" fmla="*/ 30 h 56"/>
                  <a:gd name="T72" fmla="*/ 2 w 44"/>
                  <a:gd name="T73" fmla="*/ 26 h 56"/>
                  <a:gd name="T74" fmla="*/ 0 w 44"/>
                  <a:gd name="T75" fmla="*/ 18 h 56"/>
                  <a:gd name="T76" fmla="*/ 2 w 44"/>
                  <a:gd name="T77" fmla="*/ 10 h 56"/>
                  <a:gd name="T78" fmla="*/ 6 w 44"/>
                  <a:gd name="T79" fmla="*/ 6 h 56"/>
                  <a:gd name="T80" fmla="*/ 10 w 44"/>
                  <a:gd name="T81" fmla="*/ 4 h 56"/>
                  <a:gd name="T82" fmla="*/ 14 w 44"/>
                  <a:gd name="T83" fmla="*/ 0 h 56"/>
                  <a:gd name="T84" fmla="*/ 18 w 44"/>
                  <a:gd name="T85" fmla="*/ 4 h 56"/>
                  <a:gd name="T86" fmla="*/ 22 w 44"/>
                  <a:gd name="T87" fmla="*/ 0 h 56"/>
                  <a:gd name="T88" fmla="*/ 22 w 44"/>
                  <a:gd name="T8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 h="56">
                    <a:moveTo>
                      <a:pt x="22" y="0"/>
                    </a:moveTo>
                    <a:lnTo>
                      <a:pt x="24" y="0"/>
                    </a:lnTo>
                    <a:lnTo>
                      <a:pt x="24" y="4"/>
                    </a:lnTo>
                    <a:lnTo>
                      <a:pt x="28" y="0"/>
                    </a:lnTo>
                    <a:lnTo>
                      <a:pt x="28" y="4"/>
                    </a:lnTo>
                    <a:lnTo>
                      <a:pt x="32" y="4"/>
                    </a:lnTo>
                    <a:lnTo>
                      <a:pt x="32" y="0"/>
                    </a:lnTo>
                    <a:lnTo>
                      <a:pt x="32" y="4"/>
                    </a:lnTo>
                    <a:lnTo>
                      <a:pt x="32" y="6"/>
                    </a:lnTo>
                    <a:lnTo>
                      <a:pt x="36" y="6"/>
                    </a:lnTo>
                    <a:lnTo>
                      <a:pt x="32" y="6"/>
                    </a:lnTo>
                    <a:lnTo>
                      <a:pt x="36" y="6"/>
                    </a:lnTo>
                    <a:lnTo>
                      <a:pt x="36" y="10"/>
                    </a:lnTo>
                    <a:lnTo>
                      <a:pt x="40" y="10"/>
                    </a:lnTo>
                    <a:lnTo>
                      <a:pt x="36" y="10"/>
                    </a:lnTo>
                    <a:lnTo>
                      <a:pt x="36" y="6"/>
                    </a:lnTo>
                    <a:lnTo>
                      <a:pt x="40" y="6"/>
                    </a:lnTo>
                    <a:lnTo>
                      <a:pt x="44" y="6"/>
                    </a:lnTo>
                    <a:lnTo>
                      <a:pt x="44" y="10"/>
                    </a:lnTo>
                    <a:lnTo>
                      <a:pt x="40" y="10"/>
                    </a:lnTo>
                    <a:lnTo>
                      <a:pt x="40" y="14"/>
                    </a:lnTo>
                    <a:lnTo>
                      <a:pt x="36" y="14"/>
                    </a:lnTo>
                    <a:lnTo>
                      <a:pt x="36" y="10"/>
                    </a:lnTo>
                    <a:lnTo>
                      <a:pt x="32" y="14"/>
                    </a:lnTo>
                    <a:lnTo>
                      <a:pt x="32" y="18"/>
                    </a:lnTo>
                    <a:lnTo>
                      <a:pt x="36" y="22"/>
                    </a:lnTo>
                    <a:lnTo>
                      <a:pt x="32" y="22"/>
                    </a:lnTo>
                    <a:lnTo>
                      <a:pt x="32" y="26"/>
                    </a:lnTo>
                    <a:lnTo>
                      <a:pt x="28" y="30"/>
                    </a:lnTo>
                    <a:lnTo>
                      <a:pt x="32" y="30"/>
                    </a:lnTo>
                    <a:lnTo>
                      <a:pt x="32" y="32"/>
                    </a:lnTo>
                    <a:lnTo>
                      <a:pt x="28" y="30"/>
                    </a:lnTo>
                    <a:lnTo>
                      <a:pt x="28" y="32"/>
                    </a:lnTo>
                    <a:lnTo>
                      <a:pt x="28" y="36"/>
                    </a:lnTo>
                    <a:lnTo>
                      <a:pt x="24" y="36"/>
                    </a:lnTo>
                    <a:lnTo>
                      <a:pt x="22" y="36"/>
                    </a:lnTo>
                    <a:lnTo>
                      <a:pt x="24" y="36"/>
                    </a:lnTo>
                    <a:lnTo>
                      <a:pt x="24" y="40"/>
                    </a:lnTo>
                    <a:lnTo>
                      <a:pt x="22" y="40"/>
                    </a:lnTo>
                    <a:lnTo>
                      <a:pt x="24" y="40"/>
                    </a:lnTo>
                    <a:lnTo>
                      <a:pt x="28" y="44"/>
                    </a:lnTo>
                    <a:lnTo>
                      <a:pt x="28" y="40"/>
                    </a:lnTo>
                    <a:lnTo>
                      <a:pt x="28" y="44"/>
                    </a:lnTo>
                    <a:lnTo>
                      <a:pt x="24" y="44"/>
                    </a:lnTo>
                    <a:lnTo>
                      <a:pt x="24" y="48"/>
                    </a:lnTo>
                    <a:lnTo>
                      <a:pt x="22" y="48"/>
                    </a:lnTo>
                    <a:lnTo>
                      <a:pt x="22" y="44"/>
                    </a:lnTo>
                    <a:lnTo>
                      <a:pt x="18" y="44"/>
                    </a:lnTo>
                    <a:lnTo>
                      <a:pt x="18" y="48"/>
                    </a:lnTo>
                    <a:lnTo>
                      <a:pt x="18" y="52"/>
                    </a:lnTo>
                    <a:lnTo>
                      <a:pt x="18" y="56"/>
                    </a:lnTo>
                    <a:lnTo>
                      <a:pt x="14" y="56"/>
                    </a:lnTo>
                    <a:lnTo>
                      <a:pt x="18" y="56"/>
                    </a:lnTo>
                    <a:lnTo>
                      <a:pt x="18" y="52"/>
                    </a:lnTo>
                    <a:lnTo>
                      <a:pt x="18" y="48"/>
                    </a:lnTo>
                    <a:lnTo>
                      <a:pt x="14" y="48"/>
                    </a:lnTo>
                    <a:lnTo>
                      <a:pt x="14" y="44"/>
                    </a:lnTo>
                    <a:lnTo>
                      <a:pt x="14" y="48"/>
                    </a:lnTo>
                    <a:lnTo>
                      <a:pt x="10" y="48"/>
                    </a:lnTo>
                    <a:lnTo>
                      <a:pt x="10" y="44"/>
                    </a:lnTo>
                    <a:lnTo>
                      <a:pt x="6" y="44"/>
                    </a:lnTo>
                    <a:lnTo>
                      <a:pt x="6" y="48"/>
                    </a:lnTo>
                    <a:lnTo>
                      <a:pt x="2" y="48"/>
                    </a:lnTo>
                    <a:lnTo>
                      <a:pt x="2" y="52"/>
                    </a:lnTo>
                    <a:lnTo>
                      <a:pt x="0" y="48"/>
                    </a:lnTo>
                    <a:lnTo>
                      <a:pt x="2" y="48"/>
                    </a:lnTo>
                    <a:lnTo>
                      <a:pt x="2" y="44"/>
                    </a:lnTo>
                    <a:lnTo>
                      <a:pt x="0" y="44"/>
                    </a:lnTo>
                    <a:lnTo>
                      <a:pt x="0" y="40"/>
                    </a:lnTo>
                    <a:lnTo>
                      <a:pt x="0" y="36"/>
                    </a:lnTo>
                    <a:lnTo>
                      <a:pt x="0" y="32"/>
                    </a:lnTo>
                    <a:lnTo>
                      <a:pt x="0" y="30"/>
                    </a:lnTo>
                    <a:lnTo>
                      <a:pt x="2" y="30"/>
                    </a:lnTo>
                    <a:lnTo>
                      <a:pt x="2" y="26"/>
                    </a:lnTo>
                    <a:lnTo>
                      <a:pt x="2" y="22"/>
                    </a:lnTo>
                    <a:lnTo>
                      <a:pt x="0" y="18"/>
                    </a:lnTo>
                    <a:lnTo>
                      <a:pt x="2" y="14"/>
                    </a:lnTo>
                    <a:lnTo>
                      <a:pt x="2" y="10"/>
                    </a:lnTo>
                    <a:lnTo>
                      <a:pt x="2" y="6"/>
                    </a:lnTo>
                    <a:lnTo>
                      <a:pt x="6" y="6"/>
                    </a:lnTo>
                    <a:lnTo>
                      <a:pt x="10" y="6"/>
                    </a:lnTo>
                    <a:lnTo>
                      <a:pt x="10" y="4"/>
                    </a:lnTo>
                    <a:lnTo>
                      <a:pt x="14" y="4"/>
                    </a:lnTo>
                    <a:lnTo>
                      <a:pt x="14" y="0"/>
                    </a:lnTo>
                    <a:lnTo>
                      <a:pt x="14" y="4"/>
                    </a:lnTo>
                    <a:lnTo>
                      <a:pt x="18" y="4"/>
                    </a:lnTo>
                    <a:lnTo>
                      <a:pt x="22" y="4"/>
                    </a:lnTo>
                    <a:lnTo>
                      <a:pt x="22" y="0"/>
                    </a:lnTo>
                    <a:lnTo>
                      <a:pt x="22" y="0"/>
                    </a:lnTo>
                    <a:lnTo>
                      <a:pt x="22"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7" name="Freeform 219">
                <a:extLst>
                  <a:ext uri="{FF2B5EF4-FFF2-40B4-BE49-F238E27FC236}">
                    <a16:creationId xmlns:a16="http://schemas.microsoft.com/office/drawing/2014/main" id="{FD50009D-770B-4A57-833D-B2FEC2B2A8D0}"/>
                  </a:ext>
                </a:extLst>
              </p:cNvPr>
              <p:cNvSpPr>
                <a:spLocks/>
              </p:cNvSpPr>
              <p:nvPr/>
            </p:nvSpPr>
            <p:spPr bwMode="auto">
              <a:xfrm>
                <a:off x="7111355" y="2333464"/>
                <a:ext cx="89435" cy="86557"/>
              </a:xfrm>
              <a:custGeom>
                <a:avLst/>
                <a:gdLst>
                  <a:gd name="T0" fmla="*/ 18 w 46"/>
                  <a:gd name="T1" fmla="*/ 40 h 44"/>
                  <a:gd name="T2" fmla="*/ 18 w 46"/>
                  <a:gd name="T3" fmla="*/ 40 h 44"/>
                  <a:gd name="T4" fmla="*/ 18 w 46"/>
                  <a:gd name="T5" fmla="*/ 36 h 44"/>
                  <a:gd name="T6" fmla="*/ 16 w 46"/>
                  <a:gd name="T7" fmla="*/ 32 h 44"/>
                  <a:gd name="T8" fmla="*/ 16 w 46"/>
                  <a:gd name="T9" fmla="*/ 32 h 44"/>
                  <a:gd name="T10" fmla="*/ 12 w 46"/>
                  <a:gd name="T11" fmla="*/ 30 h 44"/>
                  <a:gd name="T12" fmla="*/ 12 w 46"/>
                  <a:gd name="T13" fmla="*/ 26 h 44"/>
                  <a:gd name="T14" fmla="*/ 12 w 46"/>
                  <a:gd name="T15" fmla="*/ 26 h 44"/>
                  <a:gd name="T16" fmla="*/ 8 w 46"/>
                  <a:gd name="T17" fmla="*/ 18 h 44"/>
                  <a:gd name="T18" fmla="*/ 4 w 46"/>
                  <a:gd name="T19" fmla="*/ 14 h 44"/>
                  <a:gd name="T20" fmla="*/ 0 w 46"/>
                  <a:gd name="T21" fmla="*/ 14 h 44"/>
                  <a:gd name="T22" fmla="*/ 4 w 46"/>
                  <a:gd name="T23" fmla="*/ 14 h 44"/>
                  <a:gd name="T24" fmla="*/ 4 w 46"/>
                  <a:gd name="T25" fmla="*/ 14 h 44"/>
                  <a:gd name="T26" fmla="*/ 0 w 46"/>
                  <a:gd name="T27" fmla="*/ 14 h 44"/>
                  <a:gd name="T28" fmla="*/ 4 w 46"/>
                  <a:gd name="T29" fmla="*/ 10 h 44"/>
                  <a:gd name="T30" fmla="*/ 8 w 46"/>
                  <a:gd name="T31" fmla="*/ 10 h 44"/>
                  <a:gd name="T32" fmla="*/ 8 w 46"/>
                  <a:gd name="T33" fmla="*/ 10 h 44"/>
                  <a:gd name="T34" fmla="*/ 8 w 46"/>
                  <a:gd name="T35" fmla="*/ 6 h 44"/>
                  <a:gd name="T36" fmla="*/ 12 w 46"/>
                  <a:gd name="T37" fmla="*/ 6 h 44"/>
                  <a:gd name="T38" fmla="*/ 16 w 46"/>
                  <a:gd name="T39" fmla="*/ 2 h 44"/>
                  <a:gd name="T40" fmla="*/ 16 w 46"/>
                  <a:gd name="T41" fmla="*/ 2 h 44"/>
                  <a:gd name="T42" fmla="*/ 18 w 46"/>
                  <a:gd name="T43" fmla="*/ 2 h 44"/>
                  <a:gd name="T44" fmla="*/ 18 w 46"/>
                  <a:gd name="T45" fmla="*/ 2 h 44"/>
                  <a:gd name="T46" fmla="*/ 18 w 46"/>
                  <a:gd name="T47" fmla="*/ 2 h 44"/>
                  <a:gd name="T48" fmla="*/ 18 w 46"/>
                  <a:gd name="T49" fmla="*/ 6 h 44"/>
                  <a:gd name="T50" fmla="*/ 18 w 46"/>
                  <a:gd name="T51" fmla="*/ 2 h 44"/>
                  <a:gd name="T52" fmla="*/ 22 w 46"/>
                  <a:gd name="T53" fmla="*/ 2 h 44"/>
                  <a:gd name="T54" fmla="*/ 26 w 46"/>
                  <a:gd name="T55" fmla="*/ 6 h 44"/>
                  <a:gd name="T56" fmla="*/ 26 w 46"/>
                  <a:gd name="T57" fmla="*/ 10 h 44"/>
                  <a:gd name="T58" fmla="*/ 26 w 46"/>
                  <a:gd name="T59" fmla="*/ 10 h 44"/>
                  <a:gd name="T60" fmla="*/ 30 w 46"/>
                  <a:gd name="T61" fmla="*/ 14 h 44"/>
                  <a:gd name="T62" fmla="*/ 38 w 46"/>
                  <a:gd name="T63" fmla="*/ 14 h 44"/>
                  <a:gd name="T64" fmla="*/ 42 w 46"/>
                  <a:gd name="T65" fmla="*/ 18 h 44"/>
                  <a:gd name="T66" fmla="*/ 42 w 46"/>
                  <a:gd name="T67" fmla="*/ 18 h 44"/>
                  <a:gd name="T68" fmla="*/ 42 w 46"/>
                  <a:gd name="T69" fmla="*/ 22 h 44"/>
                  <a:gd name="T70" fmla="*/ 46 w 46"/>
                  <a:gd name="T71" fmla="*/ 22 h 44"/>
                  <a:gd name="T72" fmla="*/ 42 w 46"/>
                  <a:gd name="T73" fmla="*/ 26 h 44"/>
                  <a:gd name="T74" fmla="*/ 46 w 46"/>
                  <a:gd name="T75" fmla="*/ 26 h 44"/>
                  <a:gd name="T76" fmla="*/ 46 w 46"/>
                  <a:gd name="T77" fmla="*/ 30 h 44"/>
                  <a:gd name="T78" fmla="*/ 46 w 46"/>
                  <a:gd name="T79" fmla="*/ 30 h 44"/>
                  <a:gd name="T80" fmla="*/ 42 w 46"/>
                  <a:gd name="T81" fmla="*/ 30 h 44"/>
                  <a:gd name="T82" fmla="*/ 42 w 46"/>
                  <a:gd name="T83" fmla="*/ 30 h 44"/>
                  <a:gd name="T84" fmla="*/ 42 w 46"/>
                  <a:gd name="T85" fmla="*/ 32 h 44"/>
                  <a:gd name="T86" fmla="*/ 42 w 46"/>
                  <a:gd name="T87" fmla="*/ 32 h 44"/>
                  <a:gd name="T88" fmla="*/ 42 w 46"/>
                  <a:gd name="T89" fmla="*/ 36 h 44"/>
                  <a:gd name="T90" fmla="*/ 38 w 46"/>
                  <a:gd name="T91" fmla="*/ 40 h 44"/>
                  <a:gd name="T92" fmla="*/ 34 w 46"/>
                  <a:gd name="T93" fmla="*/ 36 h 44"/>
                  <a:gd name="T94" fmla="*/ 34 w 46"/>
                  <a:gd name="T95" fmla="*/ 36 h 44"/>
                  <a:gd name="T96" fmla="*/ 26 w 46"/>
                  <a:gd name="T97" fmla="*/ 36 h 44"/>
                  <a:gd name="T98" fmla="*/ 26 w 46"/>
                  <a:gd name="T99" fmla="*/ 40 h 44"/>
                  <a:gd name="T100" fmla="*/ 26 w 46"/>
                  <a:gd name="T101" fmla="*/ 40 h 44"/>
                  <a:gd name="T102" fmla="*/ 26 w 46"/>
                  <a:gd name="T103" fmla="*/ 44 h 44"/>
                  <a:gd name="T104" fmla="*/ 22 w 46"/>
                  <a:gd name="T105" fmla="*/ 44 h 44"/>
                  <a:gd name="T106" fmla="*/ 18 w 46"/>
                  <a:gd name="T107" fmla="*/ 44 h 44"/>
                  <a:gd name="T108" fmla="*/ 18 w 46"/>
                  <a:gd name="T10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44">
                    <a:moveTo>
                      <a:pt x="18" y="44"/>
                    </a:moveTo>
                    <a:lnTo>
                      <a:pt x="18" y="44"/>
                    </a:lnTo>
                    <a:lnTo>
                      <a:pt x="18" y="44"/>
                    </a:lnTo>
                    <a:lnTo>
                      <a:pt x="18" y="40"/>
                    </a:lnTo>
                    <a:lnTo>
                      <a:pt x="18" y="40"/>
                    </a:lnTo>
                    <a:lnTo>
                      <a:pt x="18" y="40"/>
                    </a:lnTo>
                    <a:lnTo>
                      <a:pt x="18" y="40"/>
                    </a:lnTo>
                    <a:lnTo>
                      <a:pt x="18" y="40"/>
                    </a:lnTo>
                    <a:lnTo>
                      <a:pt x="18" y="36"/>
                    </a:lnTo>
                    <a:lnTo>
                      <a:pt x="18" y="36"/>
                    </a:lnTo>
                    <a:lnTo>
                      <a:pt x="18" y="36"/>
                    </a:lnTo>
                    <a:lnTo>
                      <a:pt x="18" y="36"/>
                    </a:lnTo>
                    <a:lnTo>
                      <a:pt x="18" y="36"/>
                    </a:lnTo>
                    <a:lnTo>
                      <a:pt x="18" y="36"/>
                    </a:lnTo>
                    <a:lnTo>
                      <a:pt x="18" y="36"/>
                    </a:lnTo>
                    <a:lnTo>
                      <a:pt x="16" y="32"/>
                    </a:lnTo>
                    <a:lnTo>
                      <a:pt x="16" y="32"/>
                    </a:lnTo>
                    <a:lnTo>
                      <a:pt x="16" y="32"/>
                    </a:lnTo>
                    <a:lnTo>
                      <a:pt x="16" y="32"/>
                    </a:lnTo>
                    <a:lnTo>
                      <a:pt x="16" y="32"/>
                    </a:lnTo>
                    <a:lnTo>
                      <a:pt x="16" y="30"/>
                    </a:lnTo>
                    <a:lnTo>
                      <a:pt x="12" y="30"/>
                    </a:lnTo>
                    <a:lnTo>
                      <a:pt x="12" y="30"/>
                    </a:lnTo>
                    <a:lnTo>
                      <a:pt x="12" y="30"/>
                    </a:lnTo>
                    <a:lnTo>
                      <a:pt x="12" y="30"/>
                    </a:lnTo>
                    <a:lnTo>
                      <a:pt x="12" y="30"/>
                    </a:lnTo>
                    <a:lnTo>
                      <a:pt x="12" y="26"/>
                    </a:lnTo>
                    <a:lnTo>
                      <a:pt x="12" y="26"/>
                    </a:lnTo>
                    <a:lnTo>
                      <a:pt x="12" y="26"/>
                    </a:lnTo>
                    <a:lnTo>
                      <a:pt x="12" y="26"/>
                    </a:lnTo>
                    <a:lnTo>
                      <a:pt x="12" y="26"/>
                    </a:lnTo>
                    <a:lnTo>
                      <a:pt x="12" y="26"/>
                    </a:lnTo>
                    <a:lnTo>
                      <a:pt x="12" y="22"/>
                    </a:lnTo>
                    <a:lnTo>
                      <a:pt x="12" y="22"/>
                    </a:lnTo>
                    <a:lnTo>
                      <a:pt x="8" y="22"/>
                    </a:lnTo>
                    <a:lnTo>
                      <a:pt x="8" y="18"/>
                    </a:lnTo>
                    <a:lnTo>
                      <a:pt x="4" y="18"/>
                    </a:lnTo>
                    <a:lnTo>
                      <a:pt x="4" y="18"/>
                    </a:lnTo>
                    <a:lnTo>
                      <a:pt x="4" y="14"/>
                    </a:lnTo>
                    <a:lnTo>
                      <a:pt x="4" y="14"/>
                    </a:lnTo>
                    <a:lnTo>
                      <a:pt x="0" y="14"/>
                    </a:lnTo>
                    <a:lnTo>
                      <a:pt x="0" y="14"/>
                    </a:lnTo>
                    <a:lnTo>
                      <a:pt x="0" y="14"/>
                    </a:lnTo>
                    <a:lnTo>
                      <a:pt x="0" y="14"/>
                    </a:lnTo>
                    <a:lnTo>
                      <a:pt x="0" y="14"/>
                    </a:lnTo>
                    <a:lnTo>
                      <a:pt x="4" y="14"/>
                    </a:lnTo>
                    <a:lnTo>
                      <a:pt x="4" y="14"/>
                    </a:lnTo>
                    <a:lnTo>
                      <a:pt x="4" y="14"/>
                    </a:lnTo>
                    <a:lnTo>
                      <a:pt x="4" y="14"/>
                    </a:lnTo>
                    <a:lnTo>
                      <a:pt x="4" y="14"/>
                    </a:lnTo>
                    <a:lnTo>
                      <a:pt x="4" y="14"/>
                    </a:lnTo>
                    <a:lnTo>
                      <a:pt x="4" y="14"/>
                    </a:lnTo>
                    <a:lnTo>
                      <a:pt x="4" y="14"/>
                    </a:lnTo>
                    <a:lnTo>
                      <a:pt x="4" y="14"/>
                    </a:lnTo>
                    <a:lnTo>
                      <a:pt x="0" y="14"/>
                    </a:lnTo>
                    <a:lnTo>
                      <a:pt x="0" y="14"/>
                    </a:lnTo>
                    <a:lnTo>
                      <a:pt x="0" y="14"/>
                    </a:lnTo>
                    <a:lnTo>
                      <a:pt x="0" y="10"/>
                    </a:lnTo>
                    <a:lnTo>
                      <a:pt x="0" y="10"/>
                    </a:lnTo>
                    <a:lnTo>
                      <a:pt x="4" y="10"/>
                    </a:lnTo>
                    <a:lnTo>
                      <a:pt x="4" y="14"/>
                    </a:lnTo>
                    <a:lnTo>
                      <a:pt x="4" y="14"/>
                    </a:lnTo>
                    <a:lnTo>
                      <a:pt x="8" y="10"/>
                    </a:lnTo>
                    <a:lnTo>
                      <a:pt x="8" y="10"/>
                    </a:lnTo>
                    <a:lnTo>
                      <a:pt x="8" y="10"/>
                    </a:lnTo>
                    <a:lnTo>
                      <a:pt x="8" y="10"/>
                    </a:lnTo>
                    <a:lnTo>
                      <a:pt x="8" y="10"/>
                    </a:lnTo>
                    <a:lnTo>
                      <a:pt x="8" y="10"/>
                    </a:lnTo>
                    <a:lnTo>
                      <a:pt x="8" y="10"/>
                    </a:lnTo>
                    <a:lnTo>
                      <a:pt x="8" y="6"/>
                    </a:lnTo>
                    <a:lnTo>
                      <a:pt x="8" y="6"/>
                    </a:lnTo>
                    <a:lnTo>
                      <a:pt x="8" y="6"/>
                    </a:lnTo>
                    <a:lnTo>
                      <a:pt x="8" y="6"/>
                    </a:lnTo>
                    <a:lnTo>
                      <a:pt x="8" y="6"/>
                    </a:lnTo>
                    <a:lnTo>
                      <a:pt x="12" y="6"/>
                    </a:lnTo>
                    <a:lnTo>
                      <a:pt x="12" y="6"/>
                    </a:lnTo>
                    <a:lnTo>
                      <a:pt x="12" y="6"/>
                    </a:lnTo>
                    <a:lnTo>
                      <a:pt x="12" y="6"/>
                    </a:lnTo>
                    <a:lnTo>
                      <a:pt x="12" y="6"/>
                    </a:lnTo>
                    <a:lnTo>
                      <a:pt x="16" y="2"/>
                    </a:lnTo>
                    <a:lnTo>
                      <a:pt x="16" y="2"/>
                    </a:lnTo>
                    <a:lnTo>
                      <a:pt x="16" y="0"/>
                    </a:lnTo>
                    <a:lnTo>
                      <a:pt x="16" y="0"/>
                    </a:lnTo>
                    <a:lnTo>
                      <a:pt x="16" y="2"/>
                    </a:lnTo>
                    <a:lnTo>
                      <a:pt x="16" y="2"/>
                    </a:lnTo>
                    <a:lnTo>
                      <a:pt x="16" y="2"/>
                    </a:lnTo>
                    <a:lnTo>
                      <a:pt x="16" y="2"/>
                    </a:lnTo>
                    <a:lnTo>
                      <a:pt x="18" y="2"/>
                    </a:lnTo>
                    <a:lnTo>
                      <a:pt x="18" y="2"/>
                    </a:lnTo>
                    <a:lnTo>
                      <a:pt x="18" y="2"/>
                    </a:lnTo>
                    <a:lnTo>
                      <a:pt x="18" y="2"/>
                    </a:lnTo>
                    <a:lnTo>
                      <a:pt x="18" y="2"/>
                    </a:lnTo>
                    <a:lnTo>
                      <a:pt x="18" y="2"/>
                    </a:lnTo>
                    <a:lnTo>
                      <a:pt x="18" y="2"/>
                    </a:lnTo>
                    <a:lnTo>
                      <a:pt x="18" y="2"/>
                    </a:lnTo>
                    <a:lnTo>
                      <a:pt x="18" y="2"/>
                    </a:lnTo>
                    <a:lnTo>
                      <a:pt x="18" y="2"/>
                    </a:lnTo>
                    <a:lnTo>
                      <a:pt x="18" y="6"/>
                    </a:lnTo>
                    <a:lnTo>
                      <a:pt x="18" y="6"/>
                    </a:lnTo>
                    <a:lnTo>
                      <a:pt x="18" y="6"/>
                    </a:lnTo>
                    <a:lnTo>
                      <a:pt x="18" y="2"/>
                    </a:lnTo>
                    <a:lnTo>
                      <a:pt x="18" y="2"/>
                    </a:lnTo>
                    <a:lnTo>
                      <a:pt x="18" y="2"/>
                    </a:lnTo>
                    <a:lnTo>
                      <a:pt x="18" y="2"/>
                    </a:lnTo>
                    <a:lnTo>
                      <a:pt x="22" y="2"/>
                    </a:lnTo>
                    <a:lnTo>
                      <a:pt x="22" y="2"/>
                    </a:lnTo>
                    <a:lnTo>
                      <a:pt x="22" y="2"/>
                    </a:lnTo>
                    <a:lnTo>
                      <a:pt x="22" y="2"/>
                    </a:lnTo>
                    <a:lnTo>
                      <a:pt x="22" y="6"/>
                    </a:lnTo>
                    <a:lnTo>
                      <a:pt x="26" y="6"/>
                    </a:lnTo>
                    <a:lnTo>
                      <a:pt x="26" y="6"/>
                    </a:lnTo>
                    <a:lnTo>
                      <a:pt x="26" y="6"/>
                    </a:lnTo>
                    <a:lnTo>
                      <a:pt x="26" y="6"/>
                    </a:lnTo>
                    <a:lnTo>
                      <a:pt x="26" y="6"/>
                    </a:lnTo>
                    <a:lnTo>
                      <a:pt x="26" y="10"/>
                    </a:lnTo>
                    <a:lnTo>
                      <a:pt x="26" y="10"/>
                    </a:lnTo>
                    <a:lnTo>
                      <a:pt x="26" y="10"/>
                    </a:lnTo>
                    <a:lnTo>
                      <a:pt x="26" y="10"/>
                    </a:lnTo>
                    <a:lnTo>
                      <a:pt x="26" y="10"/>
                    </a:lnTo>
                    <a:lnTo>
                      <a:pt x="26" y="10"/>
                    </a:lnTo>
                    <a:lnTo>
                      <a:pt x="26" y="10"/>
                    </a:lnTo>
                    <a:lnTo>
                      <a:pt x="30" y="10"/>
                    </a:lnTo>
                    <a:lnTo>
                      <a:pt x="30" y="10"/>
                    </a:lnTo>
                    <a:lnTo>
                      <a:pt x="30" y="14"/>
                    </a:lnTo>
                    <a:lnTo>
                      <a:pt x="34" y="14"/>
                    </a:lnTo>
                    <a:lnTo>
                      <a:pt x="34" y="14"/>
                    </a:lnTo>
                    <a:lnTo>
                      <a:pt x="38" y="14"/>
                    </a:lnTo>
                    <a:lnTo>
                      <a:pt x="38" y="14"/>
                    </a:lnTo>
                    <a:lnTo>
                      <a:pt x="38" y="14"/>
                    </a:lnTo>
                    <a:lnTo>
                      <a:pt x="38" y="18"/>
                    </a:lnTo>
                    <a:lnTo>
                      <a:pt x="42" y="18"/>
                    </a:lnTo>
                    <a:lnTo>
                      <a:pt x="42" y="18"/>
                    </a:lnTo>
                    <a:lnTo>
                      <a:pt x="42" y="18"/>
                    </a:lnTo>
                    <a:lnTo>
                      <a:pt x="42" y="18"/>
                    </a:lnTo>
                    <a:lnTo>
                      <a:pt x="42" y="18"/>
                    </a:lnTo>
                    <a:lnTo>
                      <a:pt x="42" y="18"/>
                    </a:lnTo>
                    <a:lnTo>
                      <a:pt x="42" y="18"/>
                    </a:lnTo>
                    <a:lnTo>
                      <a:pt x="42" y="18"/>
                    </a:lnTo>
                    <a:lnTo>
                      <a:pt x="42" y="22"/>
                    </a:lnTo>
                    <a:lnTo>
                      <a:pt x="42" y="22"/>
                    </a:lnTo>
                    <a:lnTo>
                      <a:pt x="42" y="22"/>
                    </a:lnTo>
                    <a:lnTo>
                      <a:pt x="46" y="22"/>
                    </a:lnTo>
                    <a:lnTo>
                      <a:pt x="46" y="22"/>
                    </a:lnTo>
                    <a:lnTo>
                      <a:pt x="46" y="22"/>
                    </a:lnTo>
                    <a:lnTo>
                      <a:pt x="46" y="22"/>
                    </a:lnTo>
                    <a:lnTo>
                      <a:pt x="46" y="26"/>
                    </a:lnTo>
                    <a:lnTo>
                      <a:pt x="42" y="26"/>
                    </a:lnTo>
                    <a:lnTo>
                      <a:pt x="42" y="26"/>
                    </a:lnTo>
                    <a:lnTo>
                      <a:pt x="46" y="26"/>
                    </a:lnTo>
                    <a:lnTo>
                      <a:pt x="46" y="26"/>
                    </a:lnTo>
                    <a:lnTo>
                      <a:pt x="46" y="26"/>
                    </a:lnTo>
                    <a:lnTo>
                      <a:pt x="46" y="26"/>
                    </a:lnTo>
                    <a:lnTo>
                      <a:pt x="46" y="26"/>
                    </a:lnTo>
                    <a:lnTo>
                      <a:pt x="46" y="26"/>
                    </a:lnTo>
                    <a:lnTo>
                      <a:pt x="46" y="26"/>
                    </a:lnTo>
                    <a:lnTo>
                      <a:pt x="46" y="30"/>
                    </a:lnTo>
                    <a:lnTo>
                      <a:pt x="46" y="30"/>
                    </a:lnTo>
                    <a:lnTo>
                      <a:pt x="46" y="30"/>
                    </a:lnTo>
                    <a:lnTo>
                      <a:pt x="46" y="30"/>
                    </a:lnTo>
                    <a:lnTo>
                      <a:pt x="46" y="30"/>
                    </a:lnTo>
                    <a:lnTo>
                      <a:pt x="42" y="32"/>
                    </a:lnTo>
                    <a:lnTo>
                      <a:pt x="42" y="30"/>
                    </a:lnTo>
                    <a:lnTo>
                      <a:pt x="42" y="30"/>
                    </a:lnTo>
                    <a:lnTo>
                      <a:pt x="42" y="30"/>
                    </a:lnTo>
                    <a:lnTo>
                      <a:pt x="42" y="30"/>
                    </a:lnTo>
                    <a:lnTo>
                      <a:pt x="42" y="30"/>
                    </a:lnTo>
                    <a:lnTo>
                      <a:pt x="42" y="30"/>
                    </a:lnTo>
                    <a:lnTo>
                      <a:pt x="42" y="30"/>
                    </a:lnTo>
                    <a:lnTo>
                      <a:pt x="42" y="30"/>
                    </a:lnTo>
                    <a:lnTo>
                      <a:pt x="42" y="30"/>
                    </a:lnTo>
                    <a:lnTo>
                      <a:pt x="42" y="32"/>
                    </a:lnTo>
                    <a:lnTo>
                      <a:pt x="42" y="32"/>
                    </a:lnTo>
                    <a:lnTo>
                      <a:pt x="42" y="32"/>
                    </a:lnTo>
                    <a:lnTo>
                      <a:pt x="42" y="32"/>
                    </a:lnTo>
                    <a:lnTo>
                      <a:pt x="42" y="32"/>
                    </a:lnTo>
                    <a:lnTo>
                      <a:pt x="42" y="32"/>
                    </a:lnTo>
                    <a:lnTo>
                      <a:pt x="42" y="36"/>
                    </a:lnTo>
                    <a:lnTo>
                      <a:pt x="42" y="36"/>
                    </a:lnTo>
                    <a:lnTo>
                      <a:pt x="42" y="36"/>
                    </a:lnTo>
                    <a:lnTo>
                      <a:pt x="42" y="36"/>
                    </a:lnTo>
                    <a:lnTo>
                      <a:pt x="38" y="36"/>
                    </a:lnTo>
                    <a:lnTo>
                      <a:pt x="38" y="36"/>
                    </a:lnTo>
                    <a:lnTo>
                      <a:pt x="38" y="40"/>
                    </a:lnTo>
                    <a:lnTo>
                      <a:pt x="38" y="40"/>
                    </a:lnTo>
                    <a:lnTo>
                      <a:pt x="38" y="40"/>
                    </a:lnTo>
                    <a:lnTo>
                      <a:pt x="34" y="40"/>
                    </a:lnTo>
                    <a:lnTo>
                      <a:pt x="34" y="40"/>
                    </a:lnTo>
                    <a:lnTo>
                      <a:pt x="34" y="36"/>
                    </a:lnTo>
                    <a:lnTo>
                      <a:pt x="34" y="36"/>
                    </a:lnTo>
                    <a:lnTo>
                      <a:pt x="34" y="36"/>
                    </a:lnTo>
                    <a:lnTo>
                      <a:pt x="34" y="36"/>
                    </a:lnTo>
                    <a:lnTo>
                      <a:pt x="34" y="36"/>
                    </a:lnTo>
                    <a:lnTo>
                      <a:pt x="30" y="36"/>
                    </a:lnTo>
                    <a:lnTo>
                      <a:pt x="30" y="36"/>
                    </a:lnTo>
                    <a:lnTo>
                      <a:pt x="30" y="36"/>
                    </a:lnTo>
                    <a:lnTo>
                      <a:pt x="26" y="36"/>
                    </a:lnTo>
                    <a:lnTo>
                      <a:pt x="26" y="36"/>
                    </a:lnTo>
                    <a:lnTo>
                      <a:pt x="26" y="36"/>
                    </a:lnTo>
                    <a:lnTo>
                      <a:pt x="26" y="40"/>
                    </a:lnTo>
                    <a:lnTo>
                      <a:pt x="26" y="40"/>
                    </a:lnTo>
                    <a:lnTo>
                      <a:pt x="26" y="40"/>
                    </a:lnTo>
                    <a:lnTo>
                      <a:pt x="26" y="40"/>
                    </a:lnTo>
                    <a:lnTo>
                      <a:pt x="26" y="40"/>
                    </a:lnTo>
                    <a:lnTo>
                      <a:pt x="26" y="40"/>
                    </a:lnTo>
                    <a:lnTo>
                      <a:pt x="26" y="44"/>
                    </a:lnTo>
                    <a:lnTo>
                      <a:pt x="26" y="44"/>
                    </a:lnTo>
                    <a:lnTo>
                      <a:pt x="26" y="44"/>
                    </a:lnTo>
                    <a:lnTo>
                      <a:pt x="26" y="44"/>
                    </a:lnTo>
                    <a:lnTo>
                      <a:pt x="26" y="44"/>
                    </a:lnTo>
                    <a:lnTo>
                      <a:pt x="22" y="44"/>
                    </a:lnTo>
                    <a:lnTo>
                      <a:pt x="22" y="44"/>
                    </a:lnTo>
                    <a:lnTo>
                      <a:pt x="22" y="44"/>
                    </a:lnTo>
                    <a:lnTo>
                      <a:pt x="22" y="44"/>
                    </a:lnTo>
                    <a:lnTo>
                      <a:pt x="18" y="44"/>
                    </a:lnTo>
                    <a:lnTo>
                      <a:pt x="18" y="44"/>
                    </a:lnTo>
                    <a:lnTo>
                      <a:pt x="18" y="44"/>
                    </a:lnTo>
                    <a:lnTo>
                      <a:pt x="18" y="44"/>
                    </a:lnTo>
                    <a:lnTo>
                      <a:pt x="18" y="44"/>
                    </a:lnTo>
                    <a:lnTo>
                      <a:pt x="18" y="44"/>
                    </a:lnTo>
                    <a:lnTo>
                      <a:pt x="18" y="44"/>
                    </a:lnTo>
                    <a:lnTo>
                      <a:pt x="18" y="4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8" name="Freeform 220">
                <a:extLst>
                  <a:ext uri="{FF2B5EF4-FFF2-40B4-BE49-F238E27FC236}">
                    <a16:creationId xmlns:a16="http://schemas.microsoft.com/office/drawing/2014/main" id="{4BD24FF6-E494-49B2-A792-CCD8EC458693}"/>
                  </a:ext>
                </a:extLst>
              </p:cNvPr>
              <p:cNvSpPr>
                <a:spLocks/>
              </p:cNvSpPr>
              <p:nvPr/>
            </p:nvSpPr>
            <p:spPr bwMode="auto">
              <a:xfrm>
                <a:off x="7577974" y="2962968"/>
                <a:ext cx="221644" cy="405243"/>
              </a:xfrm>
              <a:custGeom>
                <a:avLst/>
                <a:gdLst>
                  <a:gd name="T0" fmla="*/ 36 w 114"/>
                  <a:gd name="T1" fmla="*/ 146 h 206"/>
                  <a:gd name="T2" fmla="*/ 48 w 114"/>
                  <a:gd name="T3" fmla="*/ 134 h 206"/>
                  <a:gd name="T4" fmla="*/ 44 w 114"/>
                  <a:gd name="T5" fmla="*/ 130 h 206"/>
                  <a:gd name="T6" fmla="*/ 36 w 114"/>
                  <a:gd name="T7" fmla="*/ 120 h 206"/>
                  <a:gd name="T8" fmla="*/ 30 w 114"/>
                  <a:gd name="T9" fmla="*/ 108 h 206"/>
                  <a:gd name="T10" fmla="*/ 22 w 114"/>
                  <a:gd name="T11" fmla="*/ 94 h 206"/>
                  <a:gd name="T12" fmla="*/ 14 w 114"/>
                  <a:gd name="T13" fmla="*/ 82 h 206"/>
                  <a:gd name="T14" fmla="*/ 10 w 114"/>
                  <a:gd name="T15" fmla="*/ 76 h 206"/>
                  <a:gd name="T16" fmla="*/ 10 w 114"/>
                  <a:gd name="T17" fmla="*/ 64 h 206"/>
                  <a:gd name="T18" fmla="*/ 10 w 114"/>
                  <a:gd name="T19" fmla="*/ 68 h 206"/>
                  <a:gd name="T20" fmla="*/ 2 w 114"/>
                  <a:gd name="T21" fmla="*/ 52 h 206"/>
                  <a:gd name="T22" fmla="*/ 6 w 114"/>
                  <a:gd name="T23" fmla="*/ 46 h 206"/>
                  <a:gd name="T24" fmla="*/ 10 w 114"/>
                  <a:gd name="T25" fmla="*/ 30 h 206"/>
                  <a:gd name="T26" fmla="*/ 14 w 114"/>
                  <a:gd name="T27" fmla="*/ 26 h 206"/>
                  <a:gd name="T28" fmla="*/ 30 w 114"/>
                  <a:gd name="T29" fmla="*/ 24 h 206"/>
                  <a:gd name="T30" fmla="*/ 36 w 114"/>
                  <a:gd name="T31" fmla="*/ 16 h 206"/>
                  <a:gd name="T32" fmla="*/ 44 w 114"/>
                  <a:gd name="T33" fmla="*/ 12 h 206"/>
                  <a:gd name="T34" fmla="*/ 60 w 114"/>
                  <a:gd name="T35" fmla="*/ 4 h 206"/>
                  <a:gd name="T36" fmla="*/ 70 w 114"/>
                  <a:gd name="T37" fmla="*/ 4 h 206"/>
                  <a:gd name="T38" fmla="*/ 84 w 114"/>
                  <a:gd name="T39" fmla="*/ 4 h 206"/>
                  <a:gd name="T40" fmla="*/ 92 w 114"/>
                  <a:gd name="T41" fmla="*/ 16 h 206"/>
                  <a:gd name="T42" fmla="*/ 88 w 114"/>
                  <a:gd name="T43" fmla="*/ 34 h 206"/>
                  <a:gd name="T44" fmla="*/ 76 w 114"/>
                  <a:gd name="T45" fmla="*/ 34 h 206"/>
                  <a:gd name="T46" fmla="*/ 62 w 114"/>
                  <a:gd name="T47" fmla="*/ 38 h 206"/>
                  <a:gd name="T48" fmla="*/ 62 w 114"/>
                  <a:gd name="T49" fmla="*/ 50 h 206"/>
                  <a:gd name="T50" fmla="*/ 62 w 114"/>
                  <a:gd name="T51" fmla="*/ 52 h 206"/>
                  <a:gd name="T52" fmla="*/ 52 w 114"/>
                  <a:gd name="T53" fmla="*/ 56 h 206"/>
                  <a:gd name="T54" fmla="*/ 62 w 114"/>
                  <a:gd name="T55" fmla="*/ 68 h 206"/>
                  <a:gd name="T56" fmla="*/ 74 w 114"/>
                  <a:gd name="T57" fmla="*/ 82 h 206"/>
                  <a:gd name="T58" fmla="*/ 84 w 114"/>
                  <a:gd name="T59" fmla="*/ 86 h 206"/>
                  <a:gd name="T60" fmla="*/ 80 w 114"/>
                  <a:gd name="T61" fmla="*/ 100 h 206"/>
                  <a:gd name="T62" fmla="*/ 80 w 114"/>
                  <a:gd name="T63" fmla="*/ 112 h 206"/>
                  <a:gd name="T64" fmla="*/ 84 w 114"/>
                  <a:gd name="T65" fmla="*/ 112 h 206"/>
                  <a:gd name="T66" fmla="*/ 88 w 114"/>
                  <a:gd name="T67" fmla="*/ 100 h 206"/>
                  <a:gd name="T68" fmla="*/ 104 w 114"/>
                  <a:gd name="T69" fmla="*/ 104 h 206"/>
                  <a:gd name="T70" fmla="*/ 110 w 114"/>
                  <a:gd name="T71" fmla="*/ 116 h 206"/>
                  <a:gd name="T72" fmla="*/ 106 w 114"/>
                  <a:gd name="T73" fmla="*/ 126 h 206"/>
                  <a:gd name="T74" fmla="*/ 100 w 114"/>
                  <a:gd name="T75" fmla="*/ 122 h 206"/>
                  <a:gd name="T76" fmla="*/ 88 w 114"/>
                  <a:gd name="T77" fmla="*/ 122 h 206"/>
                  <a:gd name="T78" fmla="*/ 88 w 114"/>
                  <a:gd name="T79" fmla="*/ 126 h 206"/>
                  <a:gd name="T80" fmla="*/ 84 w 114"/>
                  <a:gd name="T81" fmla="*/ 142 h 206"/>
                  <a:gd name="T82" fmla="*/ 88 w 114"/>
                  <a:gd name="T83" fmla="*/ 142 h 206"/>
                  <a:gd name="T84" fmla="*/ 100 w 114"/>
                  <a:gd name="T85" fmla="*/ 146 h 206"/>
                  <a:gd name="T86" fmla="*/ 92 w 114"/>
                  <a:gd name="T87" fmla="*/ 150 h 206"/>
                  <a:gd name="T88" fmla="*/ 100 w 114"/>
                  <a:gd name="T89" fmla="*/ 156 h 206"/>
                  <a:gd name="T90" fmla="*/ 100 w 114"/>
                  <a:gd name="T91" fmla="*/ 172 h 206"/>
                  <a:gd name="T92" fmla="*/ 104 w 114"/>
                  <a:gd name="T93" fmla="*/ 190 h 206"/>
                  <a:gd name="T94" fmla="*/ 96 w 114"/>
                  <a:gd name="T95" fmla="*/ 202 h 206"/>
                  <a:gd name="T96" fmla="*/ 100 w 114"/>
                  <a:gd name="T97" fmla="*/ 198 h 206"/>
                  <a:gd name="T98" fmla="*/ 80 w 114"/>
                  <a:gd name="T99" fmla="*/ 202 h 206"/>
                  <a:gd name="T100" fmla="*/ 66 w 114"/>
                  <a:gd name="T101" fmla="*/ 202 h 206"/>
                  <a:gd name="T102" fmla="*/ 52 w 114"/>
                  <a:gd name="T103" fmla="*/ 190 h 206"/>
                  <a:gd name="T104" fmla="*/ 32 w 114"/>
                  <a:gd name="T105" fmla="*/ 186 h 206"/>
                  <a:gd name="T106" fmla="*/ 30 w 114"/>
                  <a:gd name="T107" fmla="*/ 164 h 206"/>
                  <a:gd name="T108" fmla="*/ 32 w 114"/>
                  <a:gd name="T109" fmla="*/ 16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4" h="206">
                    <a:moveTo>
                      <a:pt x="36" y="156"/>
                    </a:moveTo>
                    <a:lnTo>
                      <a:pt x="36" y="152"/>
                    </a:lnTo>
                    <a:lnTo>
                      <a:pt x="40" y="152"/>
                    </a:lnTo>
                    <a:lnTo>
                      <a:pt x="36" y="150"/>
                    </a:lnTo>
                    <a:lnTo>
                      <a:pt x="36" y="146"/>
                    </a:lnTo>
                    <a:lnTo>
                      <a:pt x="40" y="142"/>
                    </a:lnTo>
                    <a:lnTo>
                      <a:pt x="40" y="138"/>
                    </a:lnTo>
                    <a:lnTo>
                      <a:pt x="40" y="134"/>
                    </a:lnTo>
                    <a:lnTo>
                      <a:pt x="44" y="134"/>
                    </a:lnTo>
                    <a:lnTo>
                      <a:pt x="48" y="134"/>
                    </a:lnTo>
                    <a:lnTo>
                      <a:pt x="52" y="134"/>
                    </a:lnTo>
                    <a:lnTo>
                      <a:pt x="52" y="130"/>
                    </a:lnTo>
                    <a:lnTo>
                      <a:pt x="48" y="126"/>
                    </a:lnTo>
                    <a:lnTo>
                      <a:pt x="44" y="126"/>
                    </a:lnTo>
                    <a:lnTo>
                      <a:pt x="44" y="130"/>
                    </a:lnTo>
                    <a:lnTo>
                      <a:pt x="44" y="126"/>
                    </a:lnTo>
                    <a:lnTo>
                      <a:pt x="40" y="126"/>
                    </a:lnTo>
                    <a:lnTo>
                      <a:pt x="40" y="122"/>
                    </a:lnTo>
                    <a:lnTo>
                      <a:pt x="36" y="122"/>
                    </a:lnTo>
                    <a:lnTo>
                      <a:pt x="36" y="120"/>
                    </a:lnTo>
                    <a:lnTo>
                      <a:pt x="36" y="116"/>
                    </a:lnTo>
                    <a:lnTo>
                      <a:pt x="32" y="116"/>
                    </a:lnTo>
                    <a:lnTo>
                      <a:pt x="32" y="112"/>
                    </a:lnTo>
                    <a:lnTo>
                      <a:pt x="32" y="108"/>
                    </a:lnTo>
                    <a:lnTo>
                      <a:pt x="30" y="108"/>
                    </a:lnTo>
                    <a:lnTo>
                      <a:pt x="30" y="104"/>
                    </a:lnTo>
                    <a:lnTo>
                      <a:pt x="26" y="104"/>
                    </a:lnTo>
                    <a:lnTo>
                      <a:pt x="26" y="100"/>
                    </a:lnTo>
                    <a:lnTo>
                      <a:pt x="22" y="100"/>
                    </a:lnTo>
                    <a:lnTo>
                      <a:pt x="22" y="94"/>
                    </a:lnTo>
                    <a:lnTo>
                      <a:pt x="18" y="94"/>
                    </a:lnTo>
                    <a:lnTo>
                      <a:pt x="18" y="90"/>
                    </a:lnTo>
                    <a:lnTo>
                      <a:pt x="14" y="90"/>
                    </a:lnTo>
                    <a:lnTo>
                      <a:pt x="14" y="86"/>
                    </a:lnTo>
                    <a:lnTo>
                      <a:pt x="14" y="82"/>
                    </a:lnTo>
                    <a:lnTo>
                      <a:pt x="10" y="82"/>
                    </a:lnTo>
                    <a:lnTo>
                      <a:pt x="10" y="80"/>
                    </a:lnTo>
                    <a:lnTo>
                      <a:pt x="10" y="76"/>
                    </a:lnTo>
                    <a:lnTo>
                      <a:pt x="14" y="76"/>
                    </a:lnTo>
                    <a:lnTo>
                      <a:pt x="10" y="76"/>
                    </a:lnTo>
                    <a:lnTo>
                      <a:pt x="10" y="72"/>
                    </a:lnTo>
                    <a:lnTo>
                      <a:pt x="10" y="68"/>
                    </a:lnTo>
                    <a:lnTo>
                      <a:pt x="14" y="68"/>
                    </a:lnTo>
                    <a:lnTo>
                      <a:pt x="14" y="64"/>
                    </a:lnTo>
                    <a:lnTo>
                      <a:pt x="10" y="64"/>
                    </a:lnTo>
                    <a:lnTo>
                      <a:pt x="10" y="68"/>
                    </a:lnTo>
                    <a:lnTo>
                      <a:pt x="10" y="72"/>
                    </a:lnTo>
                    <a:lnTo>
                      <a:pt x="10" y="68"/>
                    </a:lnTo>
                    <a:lnTo>
                      <a:pt x="10" y="72"/>
                    </a:lnTo>
                    <a:lnTo>
                      <a:pt x="10" y="68"/>
                    </a:lnTo>
                    <a:lnTo>
                      <a:pt x="10" y="64"/>
                    </a:lnTo>
                    <a:lnTo>
                      <a:pt x="10" y="60"/>
                    </a:lnTo>
                    <a:lnTo>
                      <a:pt x="6" y="60"/>
                    </a:lnTo>
                    <a:lnTo>
                      <a:pt x="6" y="56"/>
                    </a:lnTo>
                    <a:lnTo>
                      <a:pt x="2" y="52"/>
                    </a:lnTo>
                    <a:lnTo>
                      <a:pt x="0" y="52"/>
                    </a:lnTo>
                    <a:lnTo>
                      <a:pt x="0" y="50"/>
                    </a:lnTo>
                    <a:lnTo>
                      <a:pt x="2" y="50"/>
                    </a:lnTo>
                    <a:lnTo>
                      <a:pt x="2" y="46"/>
                    </a:lnTo>
                    <a:lnTo>
                      <a:pt x="6" y="46"/>
                    </a:lnTo>
                    <a:lnTo>
                      <a:pt x="6" y="42"/>
                    </a:lnTo>
                    <a:lnTo>
                      <a:pt x="10" y="38"/>
                    </a:lnTo>
                    <a:lnTo>
                      <a:pt x="10" y="34"/>
                    </a:lnTo>
                    <a:lnTo>
                      <a:pt x="14" y="30"/>
                    </a:lnTo>
                    <a:lnTo>
                      <a:pt x="10" y="30"/>
                    </a:lnTo>
                    <a:lnTo>
                      <a:pt x="10" y="26"/>
                    </a:lnTo>
                    <a:lnTo>
                      <a:pt x="14" y="30"/>
                    </a:lnTo>
                    <a:lnTo>
                      <a:pt x="14" y="26"/>
                    </a:lnTo>
                    <a:lnTo>
                      <a:pt x="10" y="26"/>
                    </a:lnTo>
                    <a:lnTo>
                      <a:pt x="14" y="26"/>
                    </a:lnTo>
                    <a:lnTo>
                      <a:pt x="18" y="30"/>
                    </a:lnTo>
                    <a:lnTo>
                      <a:pt x="18" y="26"/>
                    </a:lnTo>
                    <a:lnTo>
                      <a:pt x="22" y="26"/>
                    </a:lnTo>
                    <a:lnTo>
                      <a:pt x="26" y="24"/>
                    </a:lnTo>
                    <a:lnTo>
                      <a:pt x="30" y="24"/>
                    </a:lnTo>
                    <a:lnTo>
                      <a:pt x="30" y="26"/>
                    </a:lnTo>
                    <a:lnTo>
                      <a:pt x="30" y="24"/>
                    </a:lnTo>
                    <a:lnTo>
                      <a:pt x="30" y="20"/>
                    </a:lnTo>
                    <a:lnTo>
                      <a:pt x="32" y="20"/>
                    </a:lnTo>
                    <a:lnTo>
                      <a:pt x="36" y="16"/>
                    </a:lnTo>
                    <a:lnTo>
                      <a:pt x="36" y="12"/>
                    </a:lnTo>
                    <a:lnTo>
                      <a:pt x="36" y="16"/>
                    </a:lnTo>
                    <a:lnTo>
                      <a:pt x="36" y="12"/>
                    </a:lnTo>
                    <a:lnTo>
                      <a:pt x="40" y="12"/>
                    </a:lnTo>
                    <a:lnTo>
                      <a:pt x="44" y="12"/>
                    </a:lnTo>
                    <a:lnTo>
                      <a:pt x="48" y="8"/>
                    </a:lnTo>
                    <a:lnTo>
                      <a:pt x="52" y="8"/>
                    </a:lnTo>
                    <a:lnTo>
                      <a:pt x="52" y="4"/>
                    </a:lnTo>
                    <a:lnTo>
                      <a:pt x="56" y="4"/>
                    </a:lnTo>
                    <a:lnTo>
                      <a:pt x="60" y="4"/>
                    </a:lnTo>
                    <a:lnTo>
                      <a:pt x="60" y="0"/>
                    </a:lnTo>
                    <a:lnTo>
                      <a:pt x="62" y="0"/>
                    </a:lnTo>
                    <a:lnTo>
                      <a:pt x="66" y="0"/>
                    </a:lnTo>
                    <a:lnTo>
                      <a:pt x="70" y="0"/>
                    </a:lnTo>
                    <a:lnTo>
                      <a:pt x="70" y="4"/>
                    </a:lnTo>
                    <a:lnTo>
                      <a:pt x="74" y="4"/>
                    </a:lnTo>
                    <a:lnTo>
                      <a:pt x="76" y="4"/>
                    </a:lnTo>
                    <a:lnTo>
                      <a:pt x="80" y="4"/>
                    </a:lnTo>
                    <a:lnTo>
                      <a:pt x="80" y="0"/>
                    </a:lnTo>
                    <a:lnTo>
                      <a:pt x="84" y="4"/>
                    </a:lnTo>
                    <a:lnTo>
                      <a:pt x="88" y="4"/>
                    </a:lnTo>
                    <a:lnTo>
                      <a:pt x="92" y="4"/>
                    </a:lnTo>
                    <a:lnTo>
                      <a:pt x="92" y="8"/>
                    </a:lnTo>
                    <a:lnTo>
                      <a:pt x="88" y="12"/>
                    </a:lnTo>
                    <a:lnTo>
                      <a:pt x="92" y="16"/>
                    </a:lnTo>
                    <a:lnTo>
                      <a:pt x="92" y="20"/>
                    </a:lnTo>
                    <a:lnTo>
                      <a:pt x="88" y="24"/>
                    </a:lnTo>
                    <a:lnTo>
                      <a:pt x="88" y="26"/>
                    </a:lnTo>
                    <a:lnTo>
                      <a:pt x="84" y="30"/>
                    </a:lnTo>
                    <a:lnTo>
                      <a:pt x="88" y="34"/>
                    </a:lnTo>
                    <a:lnTo>
                      <a:pt x="92" y="34"/>
                    </a:lnTo>
                    <a:lnTo>
                      <a:pt x="88" y="34"/>
                    </a:lnTo>
                    <a:lnTo>
                      <a:pt x="84" y="34"/>
                    </a:lnTo>
                    <a:lnTo>
                      <a:pt x="80" y="34"/>
                    </a:lnTo>
                    <a:lnTo>
                      <a:pt x="76" y="34"/>
                    </a:lnTo>
                    <a:lnTo>
                      <a:pt x="74" y="34"/>
                    </a:lnTo>
                    <a:lnTo>
                      <a:pt x="70" y="34"/>
                    </a:lnTo>
                    <a:lnTo>
                      <a:pt x="66" y="34"/>
                    </a:lnTo>
                    <a:lnTo>
                      <a:pt x="66" y="38"/>
                    </a:lnTo>
                    <a:lnTo>
                      <a:pt x="62" y="38"/>
                    </a:lnTo>
                    <a:lnTo>
                      <a:pt x="62" y="42"/>
                    </a:lnTo>
                    <a:lnTo>
                      <a:pt x="60" y="42"/>
                    </a:lnTo>
                    <a:lnTo>
                      <a:pt x="60" y="46"/>
                    </a:lnTo>
                    <a:lnTo>
                      <a:pt x="62" y="46"/>
                    </a:lnTo>
                    <a:lnTo>
                      <a:pt x="62" y="50"/>
                    </a:lnTo>
                    <a:lnTo>
                      <a:pt x="66" y="50"/>
                    </a:lnTo>
                    <a:lnTo>
                      <a:pt x="70" y="50"/>
                    </a:lnTo>
                    <a:lnTo>
                      <a:pt x="70" y="52"/>
                    </a:lnTo>
                    <a:lnTo>
                      <a:pt x="66" y="52"/>
                    </a:lnTo>
                    <a:lnTo>
                      <a:pt x="62" y="52"/>
                    </a:lnTo>
                    <a:lnTo>
                      <a:pt x="60" y="50"/>
                    </a:lnTo>
                    <a:lnTo>
                      <a:pt x="56" y="50"/>
                    </a:lnTo>
                    <a:lnTo>
                      <a:pt x="52" y="50"/>
                    </a:lnTo>
                    <a:lnTo>
                      <a:pt x="52" y="52"/>
                    </a:lnTo>
                    <a:lnTo>
                      <a:pt x="52" y="56"/>
                    </a:lnTo>
                    <a:lnTo>
                      <a:pt x="56" y="56"/>
                    </a:lnTo>
                    <a:lnTo>
                      <a:pt x="60" y="56"/>
                    </a:lnTo>
                    <a:lnTo>
                      <a:pt x="60" y="60"/>
                    </a:lnTo>
                    <a:lnTo>
                      <a:pt x="62" y="64"/>
                    </a:lnTo>
                    <a:lnTo>
                      <a:pt x="62" y="68"/>
                    </a:lnTo>
                    <a:lnTo>
                      <a:pt x="66" y="72"/>
                    </a:lnTo>
                    <a:lnTo>
                      <a:pt x="66" y="76"/>
                    </a:lnTo>
                    <a:lnTo>
                      <a:pt x="66" y="80"/>
                    </a:lnTo>
                    <a:lnTo>
                      <a:pt x="70" y="80"/>
                    </a:lnTo>
                    <a:lnTo>
                      <a:pt x="74" y="82"/>
                    </a:lnTo>
                    <a:lnTo>
                      <a:pt x="74" y="86"/>
                    </a:lnTo>
                    <a:lnTo>
                      <a:pt x="74" y="82"/>
                    </a:lnTo>
                    <a:lnTo>
                      <a:pt x="76" y="82"/>
                    </a:lnTo>
                    <a:lnTo>
                      <a:pt x="80" y="86"/>
                    </a:lnTo>
                    <a:lnTo>
                      <a:pt x="84" y="86"/>
                    </a:lnTo>
                    <a:lnTo>
                      <a:pt x="84" y="90"/>
                    </a:lnTo>
                    <a:lnTo>
                      <a:pt x="84" y="94"/>
                    </a:lnTo>
                    <a:lnTo>
                      <a:pt x="80" y="94"/>
                    </a:lnTo>
                    <a:lnTo>
                      <a:pt x="80" y="96"/>
                    </a:lnTo>
                    <a:lnTo>
                      <a:pt x="80" y="100"/>
                    </a:lnTo>
                    <a:lnTo>
                      <a:pt x="80" y="104"/>
                    </a:lnTo>
                    <a:lnTo>
                      <a:pt x="80" y="108"/>
                    </a:lnTo>
                    <a:lnTo>
                      <a:pt x="84" y="108"/>
                    </a:lnTo>
                    <a:lnTo>
                      <a:pt x="80" y="108"/>
                    </a:lnTo>
                    <a:lnTo>
                      <a:pt x="80" y="112"/>
                    </a:lnTo>
                    <a:lnTo>
                      <a:pt x="84" y="112"/>
                    </a:lnTo>
                    <a:lnTo>
                      <a:pt x="84" y="116"/>
                    </a:lnTo>
                    <a:lnTo>
                      <a:pt x="88" y="120"/>
                    </a:lnTo>
                    <a:lnTo>
                      <a:pt x="88" y="116"/>
                    </a:lnTo>
                    <a:lnTo>
                      <a:pt x="84" y="112"/>
                    </a:lnTo>
                    <a:lnTo>
                      <a:pt x="88" y="112"/>
                    </a:lnTo>
                    <a:lnTo>
                      <a:pt x="88" y="108"/>
                    </a:lnTo>
                    <a:lnTo>
                      <a:pt x="84" y="108"/>
                    </a:lnTo>
                    <a:lnTo>
                      <a:pt x="88" y="104"/>
                    </a:lnTo>
                    <a:lnTo>
                      <a:pt x="88" y="100"/>
                    </a:lnTo>
                    <a:lnTo>
                      <a:pt x="92" y="100"/>
                    </a:lnTo>
                    <a:lnTo>
                      <a:pt x="96" y="96"/>
                    </a:lnTo>
                    <a:lnTo>
                      <a:pt x="100" y="96"/>
                    </a:lnTo>
                    <a:lnTo>
                      <a:pt x="104" y="100"/>
                    </a:lnTo>
                    <a:lnTo>
                      <a:pt x="104" y="104"/>
                    </a:lnTo>
                    <a:lnTo>
                      <a:pt x="104" y="108"/>
                    </a:lnTo>
                    <a:lnTo>
                      <a:pt x="104" y="112"/>
                    </a:lnTo>
                    <a:lnTo>
                      <a:pt x="106" y="112"/>
                    </a:lnTo>
                    <a:lnTo>
                      <a:pt x="106" y="116"/>
                    </a:lnTo>
                    <a:lnTo>
                      <a:pt x="110" y="116"/>
                    </a:lnTo>
                    <a:lnTo>
                      <a:pt x="114" y="120"/>
                    </a:lnTo>
                    <a:lnTo>
                      <a:pt x="114" y="122"/>
                    </a:lnTo>
                    <a:lnTo>
                      <a:pt x="110" y="122"/>
                    </a:lnTo>
                    <a:lnTo>
                      <a:pt x="106" y="122"/>
                    </a:lnTo>
                    <a:lnTo>
                      <a:pt x="106" y="126"/>
                    </a:lnTo>
                    <a:lnTo>
                      <a:pt x="110" y="126"/>
                    </a:lnTo>
                    <a:lnTo>
                      <a:pt x="106" y="126"/>
                    </a:lnTo>
                    <a:lnTo>
                      <a:pt x="104" y="126"/>
                    </a:lnTo>
                    <a:lnTo>
                      <a:pt x="100" y="126"/>
                    </a:lnTo>
                    <a:lnTo>
                      <a:pt x="100" y="122"/>
                    </a:lnTo>
                    <a:lnTo>
                      <a:pt x="96" y="122"/>
                    </a:lnTo>
                    <a:lnTo>
                      <a:pt x="96" y="126"/>
                    </a:lnTo>
                    <a:lnTo>
                      <a:pt x="96" y="122"/>
                    </a:lnTo>
                    <a:lnTo>
                      <a:pt x="92" y="122"/>
                    </a:lnTo>
                    <a:lnTo>
                      <a:pt x="88" y="122"/>
                    </a:lnTo>
                    <a:lnTo>
                      <a:pt x="88" y="120"/>
                    </a:lnTo>
                    <a:lnTo>
                      <a:pt x="88" y="122"/>
                    </a:lnTo>
                    <a:lnTo>
                      <a:pt x="88" y="126"/>
                    </a:lnTo>
                    <a:lnTo>
                      <a:pt x="84" y="126"/>
                    </a:lnTo>
                    <a:lnTo>
                      <a:pt x="88" y="126"/>
                    </a:lnTo>
                    <a:lnTo>
                      <a:pt x="84" y="126"/>
                    </a:lnTo>
                    <a:lnTo>
                      <a:pt x="84" y="130"/>
                    </a:lnTo>
                    <a:lnTo>
                      <a:pt x="84" y="134"/>
                    </a:lnTo>
                    <a:lnTo>
                      <a:pt x="84" y="138"/>
                    </a:lnTo>
                    <a:lnTo>
                      <a:pt x="84" y="142"/>
                    </a:lnTo>
                    <a:lnTo>
                      <a:pt x="88" y="142"/>
                    </a:lnTo>
                    <a:lnTo>
                      <a:pt x="88" y="146"/>
                    </a:lnTo>
                    <a:lnTo>
                      <a:pt x="88" y="142"/>
                    </a:lnTo>
                    <a:lnTo>
                      <a:pt x="88" y="138"/>
                    </a:lnTo>
                    <a:lnTo>
                      <a:pt x="88" y="142"/>
                    </a:lnTo>
                    <a:lnTo>
                      <a:pt x="92" y="142"/>
                    </a:lnTo>
                    <a:lnTo>
                      <a:pt x="96" y="138"/>
                    </a:lnTo>
                    <a:lnTo>
                      <a:pt x="96" y="142"/>
                    </a:lnTo>
                    <a:lnTo>
                      <a:pt x="96" y="146"/>
                    </a:lnTo>
                    <a:lnTo>
                      <a:pt x="100" y="146"/>
                    </a:lnTo>
                    <a:lnTo>
                      <a:pt x="100" y="150"/>
                    </a:lnTo>
                    <a:lnTo>
                      <a:pt x="96" y="150"/>
                    </a:lnTo>
                    <a:lnTo>
                      <a:pt x="92" y="150"/>
                    </a:lnTo>
                    <a:lnTo>
                      <a:pt x="92" y="146"/>
                    </a:lnTo>
                    <a:lnTo>
                      <a:pt x="92" y="150"/>
                    </a:lnTo>
                    <a:lnTo>
                      <a:pt x="92" y="152"/>
                    </a:lnTo>
                    <a:lnTo>
                      <a:pt x="92" y="156"/>
                    </a:lnTo>
                    <a:lnTo>
                      <a:pt x="92" y="152"/>
                    </a:lnTo>
                    <a:lnTo>
                      <a:pt x="96" y="152"/>
                    </a:lnTo>
                    <a:lnTo>
                      <a:pt x="100" y="156"/>
                    </a:lnTo>
                    <a:lnTo>
                      <a:pt x="104" y="160"/>
                    </a:lnTo>
                    <a:lnTo>
                      <a:pt x="104" y="164"/>
                    </a:lnTo>
                    <a:lnTo>
                      <a:pt x="100" y="164"/>
                    </a:lnTo>
                    <a:lnTo>
                      <a:pt x="100" y="168"/>
                    </a:lnTo>
                    <a:lnTo>
                      <a:pt x="100" y="172"/>
                    </a:lnTo>
                    <a:lnTo>
                      <a:pt x="100" y="176"/>
                    </a:lnTo>
                    <a:lnTo>
                      <a:pt x="100" y="178"/>
                    </a:lnTo>
                    <a:lnTo>
                      <a:pt x="100" y="182"/>
                    </a:lnTo>
                    <a:lnTo>
                      <a:pt x="100" y="186"/>
                    </a:lnTo>
                    <a:lnTo>
                      <a:pt x="104" y="190"/>
                    </a:lnTo>
                    <a:lnTo>
                      <a:pt x="104" y="194"/>
                    </a:lnTo>
                    <a:lnTo>
                      <a:pt x="104" y="198"/>
                    </a:lnTo>
                    <a:lnTo>
                      <a:pt x="104" y="202"/>
                    </a:lnTo>
                    <a:lnTo>
                      <a:pt x="100" y="202"/>
                    </a:lnTo>
                    <a:lnTo>
                      <a:pt x="96" y="202"/>
                    </a:lnTo>
                    <a:lnTo>
                      <a:pt x="100" y="198"/>
                    </a:lnTo>
                    <a:lnTo>
                      <a:pt x="100" y="202"/>
                    </a:lnTo>
                    <a:lnTo>
                      <a:pt x="100" y="198"/>
                    </a:lnTo>
                    <a:lnTo>
                      <a:pt x="104" y="198"/>
                    </a:lnTo>
                    <a:lnTo>
                      <a:pt x="100" y="198"/>
                    </a:lnTo>
                    <a:lnTo>
                      <a:pt x="96" y="198"/>
                    </a:lnTo>
                    <a:lnTo>
                      <a:pt x="92" y="202"/>
                    </a:lnTo>
                    <a:lnTo>
                      <a:pt x="88" y="202"/>
                    </a:lnTo>
                    <a:lnTo>
                      <a:pt x="84" y="202"/>
                    </a:lnTo>
                    <a:lnTo>
                      <a:pt x="80" y="202"/>
                    </a:lnTo>
                    <a:lnTo>
                      <a:pt x="76" y="206"/>
                    </a:lnTo>
                    <a:lnTo>
                      <a:pt x="74" y="206"/>
                    </a:lnTo>
                    <a:lnTo>
                      <a:pt x="70" y="206"/>
                    </a:lnTo>
                    <a:lnTo>
                      <a:pt x="66" y="206"/>
                    </a:lnTo>
                    <a:lnTo>
                      <a:pt x="66" y="202"/>
                    </a:lnTo>
                    <a:lnTo>
                      <a:pt x="62" y="202"/>
                    </a:lnTo>
                    <a:lnTo>
                      <a:pt x="60" y="202"/>
                    </a:lnTo>
                    <a:lnTo>
                      <a:pt x="56" y="198"/>
                    </a:lnTo>
                    <a:lnTo>
                      <a:pt x="52" y="194"/>
                    </a:lnTo>
                    <a:lnTo>
                      <a:pt x="52" y="190"/>
                    </a:lnTo>
                    <a:lnTo>
                      <a:pt x="48" y="190"/>
                    </a:lnTo>
                    <a:lnTo>
                      <a:pt x="44" y="190"/>
                    </a:lnTo>
                    <a:lnTo>
                      <a:pt x="40" y="186"/>
                    </a:lnTo>
                    <a:lnTo>
                      <a:pt x="36" y="186"/>
                    </a:lnTo>
                    <a:lnTo>
                      <a:pt x="32" y="186"/>
                    </a:lnTo>
                    <a:lnTo>
                      <a:pt x="32" y="182"/>
                    </a:lnTo>
                    <a:lnTo>
                      <a:pt x="32" y="178"/>
                    </a:lnTo>
                    <a:lnTo>
                      <a:pt x="30" y="172"/>
                    </a:lnTo>
                    <a:lnTo>
                      <a:pt x="30" y="168"/>
                    </a:lnTo>
                    <a:lnTo>
                      <a:pt x="30" y="164"/>
                    </a:lnTo>
                    <a:lnTo>
                      <a:pt x="32" y="160"/>
                    </a:lnTo>
                    <a:lnTo>
                      <a:pt x="32" y="156"/>
                    </a:lnTo>
                    <a:lnTo>
                      <a:pt x="36" y="156"/>
                    </a:lnTo>
                    <a:lnTo>
                      <a:pt x="32" y="156"/>
                    </a:lnTo>
                    <a:lnTo>
                      <a:pt x="32" y="160"/>
                    </a:lnTo>
                    <a:lnTo>
                      <a:pt x="36" y="160"/>
                    </a:lnTo>
                    <a:lnTo>
                      <a:pt x="36" y="156"/>
                    </a:lnTo>
                    <a:lnTo>
                      <a:pt x="36" y="156"/>
                    </a:lnTo>
                    <a:lnTo>
                      <a:pt x="36" y="15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9" name="Freeform 221">
                <a:extLst>
                  <a:ext uri="{FF2B5EF4-FFF2-40B4-BE49-F238E27FC236}">
                    <a16:creationId xmlns:a16="http://schemas.microsoft.com/office/drawing/2014/main" id="{738B595C-66BA-4EE9-AD53-770024959659}"/>
                  </a:ext>
                </a:extLst>
              </p:cNvPr>
              <p:cNvSpPr>
                <a:spLocks/>
              </p:cNvSpPr>
              <p:nvPr/>
            </p:nvSpPr>
            <p:spPr bwMode="auto">
              <a:xfrm>
                <a:off x="7896831" y="2970835"/>
                <a:ext cx="101101" cy="141638"/>
              </a:xfrm>
              <a:custGeom>
                <a:avLst/>
                <a:gdLst>
                  <a:gd name="T0" fmla="*/ 40 w 52"/>
                  <a:gd name="T1" fmla="*/ 20 h 72"/>
                  <a:gd name="T2" fmla="*/ 36 w 52"/>
                  <a:gd name="T3" fmla="*/ 22 h 72"/>
                  <a:gd name="T4" fmla="*/ 40 w 52"/>
                  <a:gd name="T5" fmla="*/ 26 h 72"/>
                  <a:gd name="T6" fmla="*/ 44 w 52"/>
                  <a:gd name="T7" fmla="*/ 22 h 72"/>
                  <a:gd name="T8" fmla="*/ 40 w 52"/>
                  <a:gd name="T9" fmla="*/ 26 h 72"/>
                  <a:gd name="T10" fmla="*/ 44 w 52"/>
                  <a:gd name="T11" fmla="*/ 34 h 72"/>
                  <a:gd name="T12" fmla="*/ 52 w 52"/>
                  <a:gd name="T13" fmla="*/ 34 h 72"/>
                  <a:gd name="T14" fmla="*/ 48 w 52"/>
                  <a:gd name="T15" fmla="*/ 38 h 72"/>
                  <a:gd name="T16" fmla="*/ 48 w 52"/>
                  <a:gd name="T17" fmla="*/ 42 h 72"/>
                  <a:gd name="T18" fmla="*/ 44 w 52"/>
                  <a:gd name="T19" fmla="*/ 46 h 72"/>
                  <a:gd name="T20" fmla="*/ 40 w 52"/>
                  <a:gd name="T21" fmla="*/ 50 h 72"/>
                  <a:gd name="T22" fmla="*/ 40 w 52"/>
                  <a:gd name="T23" fmla="*/ 50 h 72"/>
                  <a:gd name="T24" fmla="*/ 40 w 52"/>
                  <a:gd name="T25" fmla="*/ 56 h 72"/>
                  <a:gd name="T26" fmla="*/ 36 w 52"/>
                  <a:gd name="T27" fmla="*/ 52 h 72"/>
                  <a:gd name="T28" fmla="*/ 32 w 52"/>
                  <a:gd name="T29" fmla="*/ 56 h 72"/>
                  <a:gd name="T30" fmla="*/ 36 w 52"/>
                  <a:gd name="T31" fmla="*/ 60 h 72"/>
                  <a:gd name="T32" fmla="*/ 40 w 52"/>
                  <a:gd name="T33" fmla="*/ 64 h 72"/>
                  <a:gd name="T34" fmla="*/ 32 w 52"/>
                  <a:gd name="T35" fmla="*/ 68 h 72"/>
                  <a:gd name="T36" fmla="*/ 28 w 52"/>
                  <a:gd name="T37" fmla="*/ 64 h 72"/>
                  <a:gd name="T38" fmla="*/ 26 w 52"/>
                  <a:gd name="T39" fmla="*/ 68 h 72"/>
                  <a:gd name="T40" fmla="*/ 22 w 52"/>
                  <a:gd name="T41" fmla="*/ 72 h 72"/>
                  <a:gd name="T42" fmla="*/ 18 w 52"/>
                  <a:gd name="T43" fmla="*/ 68 h 72"/>
                  <a:gd name="T44" fmla="*/ 18 w 52"/>
                  <a:gd name="T45" fmla="*/ 64 h 72"/>
                  <a:gd name="T46" fmla="*/ 14 w 52"/>
                  <a:gd name="T47" fmla="*/ 60 h 72"/>
                  <a:gd name="T48" fmla="*/ 10 w 52"/>
                  <a:gd name="T49" fmla="*/ 64 h 72"/>
                  <a:gd name="T50" fmla="*/ 6 w 52"/>
                  <a:gd name="T51" fmla="*/ 60 h 72"/>
                  <a:gd name="T52" fmla="*/ 6 w 52"/>
                  <a:gd name="T53" fmla="*/ 60 h 72"/>
                  <a:gd name="T54" fmla="*/ 10 w 52"/>
                  <a:gd name="T55" fmla="*/ 64 h 72"/>
                  <a:gd name="T56" fmla="*/ 4 w 52"/>
                  <a:gd name="T57" fmla="*/ 64 h 72"/>
                  <a:gd name="T58" fmla="*/ 0 w 52"/>
                  <a:gd name="T59" fmla="*/ 60 h 72"/>
                  <a:gd name="T60" fmla="*/ 0 w 52"/>
                  <a:gd name="T61" fmla="*/ 52 h 72"/>
                  <a:gd name="T62" fmla="*/ 0 w 52"/>
                  <a:gd name="T63" fmla="*/ 46 h 72"/>
                  <a:gd name="T64" fmla="*/ 0 w 52"/>
                  <a:gd name="T65" fmla="*/ 38 h 72"/>
                  <a:gd name="T66" fmla="*/ 4 w 52"/>
                  <a:gd name="T67" fmla="*/ 30 h 72"/>
                  <a:gd name="T68" fmla="*/ 4 w 52"/>
                  <a:gd name="T69" fmla="*/ 22 h 72"/>
                  <a:gd name="T70" fmla="*/ 6 w 52"/>
                  <a:gd name="T71" fmla="*/ 20 h 72"/>
                  <a:gd name="T72" fmla="*/ 14 w 52"/>
                  <a:gd name="T73" fmla="*/ 20 h 72"/>
                  <a:gd name="T74" fmla="*/ 14 w 52"/>
                  <a:gd name="T75" fmla="*/ 20 h 72"/>
                  <a:gd name="T76" fmla="*/ 14 w 52"/>
                  <a:gd name="T77" fmla="*/ 20 h 72"/>
                  <a:gd name="T78" fmla="*/ 18 w 52"/>
                  <a:gd name="T79" fmla="*/ 22 h 72"/>
                  <a:gd name="T80" fmla="*/ 18 w 52"/>
                  <a:gd name="T81" fmla="*/ 16 h 72"/>
                  <a:gd name="T82" fmla="*/ 22 w 52"/>
                  <a:gd name="T83" fmla="*/ 12 h 72"/>
                  <a:gd name="T84" fmla="*/ 26 w 52"/>
                  <a:gd name="T85" fmla="*/ 16 h 72"/>
                  <a:gd name="T86" fmla="*/ 22 w 52"/>
                  <a:gd name="T87" fmla="*/ 12 h 72"/>
                  <a:gd name="T88" fmla="*/ 22 w 52"/>
                  <a:gd name="T89" fmla="*/ 4 h 72"/>
                  <a:gd name="T90" fmla="*/ 28 w 52"/>
                  <a:gd name="T91" fmla="*/ 4 h 72"/>
                  <a:gd name="T92" fmla="*/ 32 w 52"/>
                  <a:gd name="T93" fmla="*/ 4 h 72"/>
                  <a:gd name="T94" fmla="*/ 32 w 52"/>
                  <a:gd name="T95" fmla="*/ 0 h 72"/>
                  <a:gd name="T96" fmla="*/ 36 w 52"/>
                  <a:gd name="T97" fmla="*/ 4 h 72"/>
                  <a:gd name="T98" fmla="*/ 40 w 52"/>
                  <a:gd name="T99" fmla="*/ 8 h 72"/>
                  <a:gd name="T100" fmla="*/ 44 w 52"/>
                  <a:gd name="T101" fmla="*/ 4 h 72"/>
                  <a:gd name="T102" fmla="*/ 48 w 52"/>
                  <a:gd name="T103" fmla="*/ 0 h 72"/>
                  <a:gd name="T104" fmla="*/ 48 w 52"/>
                  <a:gd name="T105" fmla="*/ 8 h 72"/>
                  <a:gd name="T106" fmla="*/ 40 w 52"/>
                  <a:gd name="T107" fmla="*/ 12 h 72"/>
                  <a:gd name="T108" fmla="*/ 36 w 52"/>
                  <a:gd name="T109" fmla="*/ 16 h 72"/>
                  <a:gd name="T110" fmla="*/ 36 w 52"/>
                  <a:gd name="T111"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 h="72">
                    <a:moveTo>
                      <a:pt x="36" y="16"/>
                    </a:moveTo>
                    <a:lnTo>
                      <a:pt x="40" y="20"/>
                    </a:lnTo>
                    <a:lnTo>
                      <a:pt x="40" y="22"/>
                    </a:lnTo>
                    <a:lnTo>
                      <a:pt x="36" y="22"/>
                    </a:lnTo>
                    <a:lnTo>
                      <a:pt x="36" y="26"/>
                    </a:lnTo>
                    <a:lnTo>
                      <a:pt x="40" y="26"/>
                    </a:lnTo>
                    <a:lnTo>
                      <a:pt x="40" y="22"/>
                    </a:lnTo>
                    <a:lnTo>
                      <a:pt x="44" y="22"/>
                    </a:lnTo>
                    <a:lnTo>
                      <a:pt x="44" y="26"/>
                    </a:lnTo>
                    <a:lnTo>
                      <a:pt x="40" y="26"/>
                    </a:lnTo>
                    <a:lnTo>
                      <a:pt x="44" y="30"/>
                    </a:lnTo>
                    <a:lnTo>
                      <a:pt x="44" y="34"/>
                    </a:lnTo>
                    <a:lnTo>
                      <a:pt x="48" y="34"/>
                    </a:lnTo>
                    <a:lnTo>
                      <a:pt x="52" y="34"/>
                    </a:lnTo>
                    <a:lnTo>
                      <a:pt x="48" y="34"/>
                    </a:lnTo>
                    <a:lnTo>
                      <a:pt x="48" y="38"/>
                    </a:lnTo>
                    <a:lnTo>
                      <a:pt x="52" y="38"/>
                    </a:lnTo>
                    <a:lnTo>
                      <a:pt x="48" y="42"/>
                    </a:lnTo>
                    <a:lnTo>
                      <a:pt x="44" y="42"/>
                    </a:lnTo>
                    <a:lnTo>
                      <a:pt x="44" y="46"/>
                    </a:lnTo>
                    <a:lnTo>
                      <a:pt x="40" y="46"/>
                    </a:lnTo>
                    <a:lnTo>
                      <a:pt x="40" y="50"/>
                    </a:lnTo>
                    <a:lnTo>
                      <a:pt x="40" y="52"/>
                    </a:lnTo>
                    <a:lnTo>
                      <a:pt x="40" y="50"/>
                    </a:lnTo>
                    <a:lnTo>
                      <a:pt x="40" y="52"/>
                    </a:lnTo>
                    <a:lnTo>
                      <a:pt x="40" y="56"/>
                    </a:lnTo>
                    <a:lnTo>
                      <a:pt x="40" y="52"/>
                    </a:lnTo>
                    <a:lnTo>
                      <a:pt x="36" y="52"/>
                    </a:lnTo>
                    <a:lnTo>
                      <a:pt x="36" y="56"/>
                    </a:lnTo>
                    <a:lnTo>
                      <a:pt x="32" y="56"/>
                    </a:lnTo>
                    <a:lnTo>
                      <a:pt x="32" y="60"/>
                    </a:lnTo>
                    <a:lnTo>
                      <a:pt x="36" y="60"/>
                    </a:lnTo>
                    <a:lnTo>
                      <a:pt x="40" y="60"/>
                    </a:lnTo>
                    <a:lnTo>
                      <a:pt x="40" y="64"/>
                    </a:lnTo>
                    <a:lnTo>
                      <a:pt x="36" y="64"/>
                    </a:lnTo>
                    <a:lnTo>
                      <a:pt x="32" y="68"/>
                    </a:lnTo>
                    <a:lnTo>
                      <a:pt x="32" y="64"/>
                    </a:lnTo>
                    <a:lnTo>
                      <a:pt x="28" y="64"/>
                    </a:lnTo>
                    <a:lnTo>
                      <a:pt x="28" y="68"/>
                    </a:lnTo>
                    <a:lnTo>
                      <a:pt x="26" y="68"/>
                    </a:lnTo>
                    <a:lnTo>
                      <a:pt x="22" y="68"/>
                    </a:lnTo>
                    <a:lnTo>
                      <a:pt x="22" y="72"/>
                    </a:lnTo>
                    <a:lnTo>
                      <a:pt x="22" y="68"/>
                    </a:lnTo>
                    <a:lnTo>
                      <a:pt x="18" y="68"/>
                    </a:lnTo>
                    <a:lnTo>
                      <a:pt x="22" y="64"/>
                    </a:lnTo>
                    <a:lnTo>
                      <a:pt x="18" y="64"/>
                    </a:lnTo>
                    <a:lnTo>
                      <a:pt x="14" y="64"/>
                    </a:lnTo>
                    <a:lnTo>
                      <a:pt x="14" y="60"/>
                    </a:lnTo>
                    <a:lnTo>
                      <a:pt x="14" y="64"/>
                    </a:lnTo>
                    <a:lnTo>
                      <a:pt x="10" y="64"/>
                    </a:lnTo>
                    <a:lnTo>
                      <a:pt x="10" y="60"/>
                    </a:lnTo>
                    <a:lnTo>
                      <a:pt x="6" y="60"/>
                    </a:lnTo>
                    <a:lnTo>
                      <a:pt x="10" y="60"/>
                    </a:lnTo>
                    <a:lnTo>
                      <a:pt x="6" y="60"/>
                    </a:lnTo>
                    <a:lnTo>
                      <a:pt x="10" y="60"/>
                    </a:lnTo>
                    <a:lnTo>
                      <a:pt x="10" y="64"/>
                    </a:lnTo>
                    <a:lnTo>
                      <a:pt x="6" y="64"/>
                    </a:lnTo>
                    <a:lnTo>
                      <a:pt x="4" y="64"/>
                    </a:lnTo>
                    <a:lnTo>
                      <a:pt x="0" y="64"/>
                    </a:lnTo>
                    <a:lnTo>
                      <a:pt x="0" y="60"/>
                    </a:lnTo>
                    <a:lnTo>
                      <a:pt x="4" y="56"/>
                    </a:lnTo>
                    <a:lnTo>
                      <a:pt x="0" y="52"/>
                    </a:lnTo>
                    <a:lnTo>
                      <a:pt x="0" y="50"/>
                    </a:lnTo>
                    <a:lnTo>
                      <a:pt x="0" y="46"/>
                    </a:lnTo>
                    <a:lnTo>
                      <a:pt x="0" y="42"/>
                    </a:lnTo>
                    <a:lnTo>
                      <a:pt x="0" y="38"/>
                    </a:lnTo>
                    <a:lnTo>
                      <a:pt x="0" y="34"/>
                    </a:lnTo>
                    <a:lnTo>
                      <a:pt x="4" y="30"/>
                    </a:lnTo>
                    <a:lnTo>
                      <a:pt x="4" y="26"/>
                    </a:lnTo>
                    <a:lnTo>
                      <a:pt x="4" y="22"/>
                    </a:lnTo>
                    <a:lnTo>
                      <a:pt x="6" y="22"/>
                    </a:lnTo>
                    <a:lnTo>
                      <a:pt x="6" y="20"/>
                    </a:lnTo>
                    <a:lnTo>
                      <a:pt x="10" y="20"/>
                    </a:lnTo>
                    <a:lnTo>
                      <a:pt x="14" y="20"/>
                    </a:lnTo>
                    <a:lnTo>
                      <a:pt x="14" y="16"/>
                    </a:lnTo>
                    <a:lnTo>
                      <a:pt x="14" y="20"/>
                    </a:lnTo>
                    <a:lnTo>
                      <a:pt x="18" y="20"/>
                    </a:lnTo>
                    <a:lnTo>
                      <a:pt x="14" y="20"/>
                    </a:lnTo>
                    <a:lnTo>
                      <a:pt x="14" y="22"/>
                    </a:lnTo>
                    <a:lnTo>
                      <a:pt x="18" y="22"/>
                    </a:lnTo>
                    <a:lnTo>
                      <a:pt x="18" y="20"/>
                    </a:lnTo>
                    <a:lnTo>
                      <a:pt x="18" y="16"/>
                    </a:lnTo>
                    <a:lnTo>
                      <a:pt x="18" y="12"/>
                    </a:lnTo>
                    <a:lnTo>
                      <a:pt x="22" y="12"/>
                    </a:lnTo>
                    <a:lnTo>
                      <a:pt x="22" y="16"/>
                    </a:lnTo>
                    <a:lnTo>
                      <a:pt x="26" y="16"/>
                    </a:lnTo>
                    <a:lnTo>
                      <a:pt x="26" y="12"/>
                    </a:lnTo>
                    <a:lnTo>
                      <a:pt x="22" y="12"/>
                    </a:lnTo>
                    <a:lnTo>
                      <a:pt x="22" y="8"/>
                    </a:lnTo>
                    <a:lnTo>
                      <a:pt x="22" y="4"/>
                    </a:lnTo>
                    <a:lnTo>
                      <a:pt x="26" y="4"/>
                    </a:lnTo>
                    <a:lnTo>
                      <a:pt x="28" y="4"/>
                    </a:lnTo>
                    <a:lnTo>
                      <a:pt x="32" y="8"/>
                    </a:lnTo>
                    <a:lnTo>
                      <a:pt x="32" y="4"/>
                    </a:lnTo>
                    <a:lnTo>
                      <a:pt x="28" y="4"/>
                    </a:lnTo>
                    <a:lnTo>
                      <a:pt x="32" y="0"/>
                    </a:lnTo>
                    <a:lnTo>
                      <a:pt x="36" y="0"/>
                    </a:lnTo>
                    <a:lnTo>
                      <a:pt x="36" y="4"/>
                    </a:lnTo>
                    <a:lnTo>
                      <a:pt x="36" y="8"/>
                    </a:lnTo>
                    <a:lnTo>
                      <a:pt x="40" y="8"/>
                    </a:lnTo>
                    <a:lnTo>
                      <a:pt x="40" y="4"/>
                    </a:lnTo>
                    <a:lnTo>
                      <a:pt x="44" y="4"/>
                    </a:lnTo>
                    <a:lnTo>
                      <a:pt x="44" y="0"/>
                    </a:lnTo>
                    <a:lnTo>
                      <a:pt x="48" y="0"/>
                    </a:lnTo>
                    <a:lnTo>
                      <a:pt x="48" y="4"/>
                    </a:lnTo>
                    <a:lnTo>
                      <a:pt x="48" y="8"/>
                    </a:lnTo>
                    <a:lnTo>
                      <a:pt x="44" y="12"/>
                    </a:lnTo>
                    <a:lnTo>
                      <a:pt x="40" y="12"/>
                    </a:lnTo>
                    <a:lnTo>
                      <a:pt x="40" y="16"/>
                    </a:lnTo>
                    <a:lnTo>
                      <a:pt x="36" y="16"/>
                    </a:lnTo>
                    <a:lnTo>
                      <a:pt x="36" y="16"/>
                    </a:lnTo>
                    <a:lnTo>
                      <a:pt x="36" y="1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0" name="Freeform 222">
                <a:extLst>
                  <a:ext uri="{FF2B5EF4-FFF2-40B4-BE49-F238E27FC236}">
                    <a16:creationId xmlns:a16="http://schemas.microsoft.com/office/drawing/2014/main" id="{5568969B-53AD-48C0-A001-EA0B4CD94EC1}"/>
                  </a:ext>
                </a:extLst>
              </p:cNvPr>
              <p:cNvSpPr>
                <a:spLocks noEditPoints="1"/>
              </p:cNvSpPr>
              <p:nvPr/>
            </p:nvSpPr>
            <p:spPr bwMode="auto">
              <a:xfrm>
                <a:off x="3759467" y="2884279"/>
                <a:ext cx="217756" cy="102294"/>
              </a:xfrm>
              <a:custGeom>
                <a:avLst/>
                <a:gdLst>
                  <a:gd name="T0" fmla="*/ 100 w 112"/>
                  <a:gd name="T1" fmla="*/ 52 h 52"/>
                  <a:gd name="T2" fmla="*/ 96 w 112"/>
                  <a:gd name="T3" fmla="*/ 48 h 52"/>
                  <a:gd name="T4" fmla="*/ 86 w 112"/>
                  <a:gd name="T5" fmla="*/ 48 h 52"/>
                  <a:gd name="T6" fmla="*/ 74 w 112"/>
                  <a:gd name="T7" fmla="*/ 52 h 52"/>
                  <a:gd name="T8" fmla="*/ 66 w 112"/>
                  <a:gd name="T9" fmla="*/ 48 h 52"/>
                  <a:gd name="T10" fmla="*/ 58 w 112"/>
                  <a:gd name="T11" fmla="*/ 44 h 52"/>
                  <a:gd name="T12" fmla="*/ 56 w 112"/>
                  <a:gd name="T13" fmla="*/ 40 h 52"/>
                  <a:gd name="T14" fmla="*/ 52 w 112"/>
                  <a:gd name="T15" fmla="*/ 48 h 52"/>
                  <a:gd name="T16" fmla="*/ 52 w 112"/>
                  <a:gd name="T17" fmla="*/ 38 h 52"/>
                  <a:gd name="T18" fmla="*/ 44 w 112"/>
                  <a:gd name="T19" fmla="*/ 40 h 52"/>
                  <a:gd name="T20" fmla="*/ 34 w 112"/>
                  <a:gd name="T21" fmla="*/ 44 h 52"/>
                  <a:gd name="T22" fmla="*/ 26 w 112"/>
                  <a:gd name="T23" fmla="*/ 52 h 52"/>
                  <a:gd name="T24" fmla="*/ 18 w 112"/>
                  <a:gd name="T25" fmla="*/ 44 h 52"/>
                  <a:gd name="T26" fmla="*/ 18 w 112"/>
                  <a:gd name="T27" fmla="*/ 40 h 52"/>
                  <a:gd name="T28" fmla="*/ 12 w 112"/>
                  <a:gd name="T29" fmla="*/ 44 h 52"/>
                  <a:gd name="T30" fmla="*/ 4 w 112"/>
                  <a:gd name="T31" fmla="*/ 48 h 52"/>
                  <a:gd name="T32" fmla="*/ 4 w 112"/>
                  <a:gd name="T33" fmla="*/ 44 h 52"/>
                  <a:gd name="T34" fmla="*/ 12 w 112"/>
                  <a:gd name="T35" fmla="*/ 38 h 52"/>
                  <a:gd name="T36" fmla="*/ 18 w 112"/>
                  <a:gd name="T37" fmla="*/ 30 h 52"/>
                  <a:gd name="T38" fmla="*/ 30 w 112"/>
                  <a:gd name="T39" fmla="*/ 26 h 52"/>
                  <a:gd name="T40" fmla="*/ 42 w 112"/>
                  <a:gd name="T41" fmla="*/ 18 h 52"/>
                  <a:gd name="T42" fmla="*/ 44 w 112"/>
                  <a:gd name="T43" fmla="*/ 10 h 52"/>
                  <a:gd name="T44" fmla="*/ 44 w 112"/>
                  <a:gd name="T45" fmla="*/ 14 h 52"/>
                  <a:gd name="T46" fmla="*/ 52 w 112"/>
                  <a:gd name="T47" fmla="*/ 10 h 52"/>
                  <a:gd name="T48" fmla="*/ 56 w 112"/>
                  <a:gd name="T49" fmla="*/ 4 h 52"/>
                  <a:gd name="T50" fmla="*/ 52 w 112"/>
                  <a:gd name="T51" fmla="*/ 10 h 52"/>
                  <a:gd name="T52" fmla="*/ 56 w 112"/>
                  <a:gd name="T53" fmla="*/ 6 h 52"/>
                  <a:gd name="T54" fmla="*/ 56 w 112"/>
                  <a:gd name="T55" fmla="*/ 4 h 52"/>
                  <a:gd name="T56" fmla="*/ 58 w 112"/>
                  <a:gd name="T57" fmla="*/ 4 h 52"/>
                  <a:gd name="T58" fmla="*/ 70 w 112"/>
                  <a:gd name="T59" fmla="*/ 6 h 52"/>
                  <a:gd name="T60" fmla="*/ 78 w 112"/>
                  <a:gd name="T61" fmla="*/ 6 h 52"/>
                  <a:gd name="T62" fmla="*/ 86 w 112"/>
                  <a:gd name="T63" fmla="*/ 10 h 52"/>
                  <a:gd name="T64" fmla="*/ 88 w 112"/>
                  <a:gd name="T65" fmla="*/ 18 h 52"/>
                  <a:gd name="T66" fmla="*/ 96 w 112"/>
                  <a:gd name="T67" fmla="*/ 22 h 52"/>
                  <a:gd name="T68" fmla="*/ 104 w 112"/>
                  <a:gd name="T69" fmla="*/ 26 h 52"/>
                  <a:gd name="T70" fmla="*/ 104 w 112"/>
                  <a:gd name="T71" fmla="*/ 34 h 52"/>
                  <a:gd name="T72" fmla="*/ 104 w 112"/>
                  <a:gd name="T73" fmla="*/ 38 h 52"/>
                  <a:gd name="T74" fmla="*/ 112 w 112"/>
                  <a:gd name="T75" fmla="*/ 44 h 52"/>
                  <a:gd name="T76" fmla="*/ 112 w 112"/>
                  <a:gd name="T77" fmla="*/ 48 h 52"/>
                  <a:gd name="T78" fmla="*/ 108 w 112"/>
                  <a:gd name="T79" fmla="*/ 52 h 52"/>
                  <a:gd name="T80" fmla="*/ 48 w 112"/>
                  <a:gd name="T81" fmla="*/ 18 h 52"/>
                  <a:gd name="T82" fmla="*/ 42 w 112"/>
                  <a:gd name="T83" fmla="*/ 26 h 52"/>
                  <a:gd name="T84" fmla="*/ 48 w 112"/>
                  <a:gd name="T85" fmla="*/ 22 h 52"/>
                  <a:gd name="T86" fmla="*/ 52 w 112"/>
                  <a:gd name="T87" fmla="*/ 18 h 52"/>
                  <a:gd name="T88" fmla="*/ 52 w 112"/>
                  <a:gd name="T89" fmla="*/ 40 h 52"/>
                  <a:gd name="T90" fmla="*/ 52 w 112"/>
                  <a:gd name="T91" fmla="*/ 40 h 52"/>
                  <a:gd name="T92" fmla="*/ 58 w 112"/>
                  <a:gd name="T93" fmla="*/ 38 h 52"/>
                  <a:gd name="T94" fmla="*/ 58 w 112"/>
                  <a:gd name="T95" fmla="*/ 34 h 52"/>
                  <a:gd name="T96" fmla="*/ 52 w 112"/>
                  <a:gd name="T97"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52">
                    <a:moveTo>
                      <a:pt x="108" y="52"/>
                    </a:moveTo>
                    <a:lnTo>
                      <a:pt x="104" y="52"/>
                    </a:lnTo>
                    <a:lnTo>
                      <a:pt x="100" y="52"/>
                    </a:lnTo>
                    <a:lnTo>
                      <a:pt x="100" y="48"/>
                    </a:lnTo>
                    <a:lnTo>
                      <a:pt x="100" y="44"/>
                    </a:lnTo>
                    <a:lnTo>
                      <a:pt x="96" y="48"/>
                    </a:lnTo>
                    <a:lnTo>
                      <a:pt x="92" y="48"/>
                    </a:lnTo>
                    <a:lnTo>
                      <a:pt x="88" y="48"/>
                    </a:lnTo>
                    <a:lnTo>
                      <a:pt x="86" y="48"/>
                    </a:lnTo>
                    <a:lnTo>
                      <a:pt x="82" y="52"/>
                    </a:lnTo>
                    <a:lnTo>
                      <a:pt x="78" y="52"/>
                    </a:lnTo>
                    <a:lnTo>
                      <a:pt x="74" y="52"/>
                    </a:lnTo>
                    <a:lnTo>
                      <a:pt x="70" y="52"/>
                    </a:lnTo>
                    <a:lnTo>
                      <a:pt x="66" y="52"/>
                    </a:lnTo>
                    <a:lnTo>
                      <a:pt x="66" y="48"/>
                    </a:lnTo>
                    <a:lnTo>
                      <a:pt x="66" y="44"/>
                    </a:lnTo>
                    <a:lnTo>
                      <a:pt x="62" y="44"/>
                    </a:lnTo>
                    <a:lnTo>
                      <a:pt x="58" y="44"/>
                    </a:lnTo>
                    <a:lnTo>
                      <a:pt x="56" y="44"/>
                    </a:lnTo>
                    <a:lnTo>
                      <a:pt x="58" y="40"/>
                    </a:lnTo>
                    <a:lnTo>
                      <a:pt x="56" y="40"/>
                    </a:lnTo>
                    <a:lnTo>
                      <a:pt x="56" y="44"/>
                    </a:lnTo>
                    <a:lnTo>
                      <a:pt x="52" y="44"/>
                    </a:lnTo>
                    <a:lnTo>
                      <a:pt x="52" y="48"/>
                    </a:lnTo>
                    <a:lnTo>
                      <a:pt x="52" y="44"/>
                    </a:lnTo>
                    <a:lnTo>
                      <a:pt x="52" y="40"/>
                    </a:lnTo>
                    <a:lnTo>
                      <a:pt x="52" y="38"/>
                    </a:lnTo>
                    <a:lnTo>
                      <a:pt x="48" y="38"/>
                    </a:lnTo>
                    <a:lnTo>
                      <a:pt x="48" y="40"/>
                    </a:lnTo>
                    <a:lnTo>
                      <a:pt x="44" y="40"/>
                    </a:lnTo>
                    <a:lnTo>
                      <a:pt x="42" y="44"/>
                    </a:lnTo>
                    <a:lnTo>
                      <a:pt x="38" y="44"/>
                    </a:lnTo>
                    <a:lnTo>
                      <a:pt x="34" y="44"/>
                    </a:lnTo>
                    <a:lnTo>
                      <a:pt x="34" y="48"/>
                    </a:lnTo>
                    <a:lnTo>
                      <a:pt x="30" y="48"/>
                    </a:lnTo>
                    <a:lnTo>
                      <a:pt x="26" y="52"/>
                    </a:lnTo>
                    <a:lnTo>
                      <a:pt x="22" y="48"/>
                    </a:lnTo>
                    <a:lnTo>
                      <a:pt x="18" y="48"/>
                    </a:lnTo>
                    <a:lnTo>
                      <a:pt x="18" y="44"/>
                    </a:lnTo>
                    <a:lnTo>
                      <a:pt x="22" y="44"/>
                    </a:lnTo>
                    <a:lnTo>
                      <a:pt x="18" y="44"/>
                    </a:lnTo>
                    <a:lnTo>
                      <a:pt x="18" y="40"/>
                    </a:lnTo>
                    <a:lnTo>
                      <a:pt x="18" y="44"/>
                    </a:lnTo>
                    <a:lnTo>
                      <a:pt x="14" y="44"/>
                    </a:lnTo>
                    <a:lnTo>
                      <a:pt x="12" y="44"/>
                    </a:lnTo>
                    <a:lnTo>
                      <a:pt x="12" y="48"/>
                    </a:lnTo>
                    <a:lnTo>
                      <a:pt x="8" y="48"/>
                    </a:lnTo>
                    <a:lnTo>
                      <a:pt x="4" y="48"/>
                    </a:lnTo>
                    <a:lnTo>
                      <a:pt x="0" y="48"/>
                    </a:lnTo>
                    <a:lnTo>
                      <a:pt x="0" y="44"/>
                    </a:lnTo>
                    <a:lnTo>
                      <a:pt x="4" y="44"/>
                    </a:lnTo>
                    <a:lnTo>
                      <a:pt x="8" y="44"/>
                    </a:lnTo>
                    <a:lnTo>
                      <a:pt x="8" y="40"/>
                    </a:lnTo>
                    <a:lnTo>
                      <a:pt x="12" y="38"/>
                    </a:lnTo>
                    <a:lnTo>
                      <a:pt x="14" y="38"/>
                    </a:lnTo>
                    <a:lnTo>
                      <a:pt x="14" y="34"/>
                    </a:lnTo>
                    <a:lnTo>
                      <a:pt x="18" y="30"/>
                    </a:lnTo>
                    <a:lnTo>
                      <a:pt x="22" y="30"/>
                    </a:lnTo>
                    <a:lnTo>
                      <a:pt x="26" y="26"/>
                    </a:lnTo>
                    <a:lnTo>
                      <a:pt x="30" y="26"/>
                    </a:lnTo>
                    <a:lnTo>
                      <a:pt x="34" y="22"/>
                    </a:lnTo>
                    <a:lnTo>
                      <a:pt x="38" y="22"/>
                    </a:lnTo>
                    <a:lnTo>
                      <a:pt x="42" y="18"/>
                    </a:lnTo>
                    <a:lnTo>
                      <a:pt x="42" y="14"/>
                    </a:lnTo>
                    <a:lnTo>
                      <a:pt x="42" y="10"/>
                    </a:lnTo>
                    <a:lnTo>
                      <a:pt x="44" y="10"/>
                    </a:lnTo>
                    <a:lnTo>
                      <a:pt x="48" y="10"/>
                    </a:lnTo>
                    <a:lnTo>
                      <a:pt x="48" y="14"/>
                    </a:lnTo>
                    <a:lnTo>
                      <a:pt x="44" y="14"/>
                    </a:lnTo>
                    <a:lnTo>
                      <a:pt x="48" y="14"/>
                    </a:lnTo>
                    <a:lnTo>
                      <a:pt x="48" y="10"/>
                    </a:lnTo>
                    <a:lnTo>
                      <a:pt x="52" y="10"/>
                    </a:lnTo>
                    <a:lnTo>
                      <a:pt x="52" y="6"/>
                    </a:lnTo>
                    <a:lnTo>
                      <a:pt x="52" y="4"/>
                    </a:lnTo>
                    <a:lnTo>
                      <a:pt x="56" y="4"/>
                    </a:lnTo>
                    <a:lnTo>
                      <a:pt x="56" y="6"/>
                    </a:lnTo>
                    <a:lnTo>
                      <a:pt x="52" y="6"/>
                    </a:lnTo>
                    <a:lnTo>
                      <a:pt x="52" y="10"/>
                    </a:lnTo>
                    <a:lnTo>
                      <a:pt x="56" y="6"/>
                    </a:lnTo>
                    <a:lnTo>
                      <a:pt x="56" y="10"/>
                    </a:lnTo>
                    <a:lnTo>
                      <a:pt x="56" y="6"/>
                    </a:lnTo>
                    <a:lnTo>
                      <a:pt x="58" y="6"/>
                    </a:lnTo>
                    <a:lnTo>
                      <a:pt x="58" y="4"/>
                    </a:lnTo>
                    <a:lnTo>
                      <a:pt x="56" y="4"/>
                    </a:lnTo>
                    <a:lnTo>
                      <a:pt x="56" y="0"/>
                    </a:lnTo>
                    <a:lnTo>
                      <a:pt x="58" y="0"/>
                    </a:lnTo>
                    <a:lnTo>
                      <a:pt x="58" y="4"/>
                    </a:lnTo>
                    <a:lnTo>
                      <a:pt x="62" y="4"/>
                    </a:lnTo>
                    <a:lnTo>
                      <a:pt x="66" y="4"/>
                    </a:lnTo>
                    <a:lnTo>
                      <a:pt x="70" y="6"/>
                    </a:lnTo>
                    <a:lnTo>
                      <a:pt x="74" y="4"/>
                    </a:lnTo>
                    <a:lnTo>
                      <a:pt x="74" y="6"/>
                    </a:lnTo>
                    <a:lnTo>
                      <a:pt x="78" y="6"/>
                    </a:lnTo>
                    <a:lnTo>
                      <a:pt x="78" y="4"/>
                    </a:lnTo>
                    <a:lnTo>
                      <a:pt x="82" y="6"/>
                    </a:lnTo>
                    <a:lnTo>
                      <a:pt x="86" y="10"/>
                    </a:lnTo>
                    <a:lnTo>
                      <a:pt x="86" y="14"/>
                    </a:lnTo>
                    <a:lnTo>
                      <a:pt x="86" y="18"/>
                    </a:lnTo>
                    <a:lnTo>
                      <a:pt x="88" y="18"/>
                    </a:lnTo>
                    <a:lnTo>
                      <a:pt x="88" y="22"/>
                    </a:lnTo>
                    <a:lnTo>
                      <a:pt x="92" y="22"/>
                    </a:lnTo>
                    <a:lnTo>
                      <a:pt x="96" y="22"/>
                    </a:lnTo>
                    <a:lnTo>
                      <a:pt x="100" y="22"/>
                    </a:lnTo>
                    <a:lnTo>
                      <a:pt x="104" y="22"/>
                    </a:lnTo>
                    <a:lnTo>
                      <a:pt x="104" y="26"/>
                    </a:lnTo>
                    <a:lnTo>
                      <a:pt x="100" y="30"/>
                    </a:lnTo>
                    <a:lnTo>
                      <a:pt x="104" y="30"/>
                    </a:lnTo>
                    <a:lnTo>
                      <a:pt x="104" y="34"/>
                    </a:lnTo>
                    <a:lnTo>
                      <a:pt x="108" y="34"/>
                    </a:lnTo>
                    <a:lnTo>
                      <a:pt x="108" y="38"/>
                    </a:lnTo>
                    <a:lnTo>
                      <a:pt x="104" y="38"/>
                    </a:lnTo>
                    <a:lnTo>
                      <a:pt x="104" y="40"/>
                    </a:lnTo>
                    <a:lnTo>
                      <a:pt x="108" y="44"/>
                    </a:lnTo>
                    <a:lnTo>
                      <a:pt x="112" y="44"/>
                    </a:lnTo>
                    <a:lnTo>
                      <a:pt x="108" y="44"/>
                    </a:lnTo>
                    <a:lnTo>
                      <a:pt x="108" y="48"/>
                    </a:lnTo>
                    <a:lnTo>
                      <a:pt x="112" y="48"/>
                    </a:lnTo>
                    <a:lnTo>
                      <a:pt x="108" y="48"/>
                    </a:lnTo>
                    <a:lnTo>
                      <a:pt x="108" y="52"/>
                    </a:lnTo>
                    <a:lnTo>
                      <a:pt x="108" y="52"/>
                    </a:lnTo>
                    <a:lnTo>
                      <a:pt x="108" y="52"/>
                    </a:lnTo>
                    <a:close/>
                    <a:moveTo>
                      <a:pt x="52" y="18"/>
                    </a:moveTo>
                    <a:lnTo>
                      <a:pt x="48" y="18"/>
                    </a:lnTo>
                    <a:lnTo>
                      <a:pt x="44" y="22"/>
                    </a:lnTo>
                    <a:lnTo>
                      <a:pt x="42" y="22"/>
                    </a:lnTo>
                    <a:lnTo>
                      <a:pt x="42" y="26"/>
                    </a:lnTo>
                    <a:lnTo>
                      <a:pt x="44" y="26"/>
                    </a:lnTo>
                    <a:lnTo>
                      <a:pt x="44" y="22"/>
                    </a:lnTo>
                    <a:lnTo>
                      <a:pt x="48" y="22"/>
                    </a:lnTo>
                    <a:lnTo>
                      <a:pt x="52" y="22"/>
                    </a:lnTo>
                    <a:lnTo>
                      <a:pt x="52" y="18"/>
                    </a:lnTo>
                    <a:lnTo>
                      <a:pt x="52" y="18"/>
                    </a:lnTo>
                    <a:lnTo>
                      <a:pt x="52" y="18"/>
                    </a:lnTo>
                    <a:close/>
                    <a:moveTo>
                      <a:pt x="52" y="38"/>
                    </a:moveTo>
                    <a:lnTo>
                      <a:pt x="52" y="40"/>
                    </a:lnTo>
                    <a:lnTo>
                      <a:pt x="52" y="38"/>
                    </a:lnTo>
                    <a:lnTo>
                      <a:pt x="56" y="38"/>
                    </a:lnTo>
                    <a:lnTo>
                      <a:pt x="52" y="40"/>
                    </a:lnTo>
                    <a:lnTo>
                      <a:pt x="56" y="40"/>
                    </a:lnTo>
                    <a:lnTo>
                      <a:pt x="56" y="38"/>
                    </a:lnTo>
                    <a:lnTo>
                      <a:pt x="58" y="38"/>
                    </a:lnTo>
                    <a:lnTo>
                      <a:pt x="58" y="34"/>
                    </a:lnTo>
                    <a:lnTo>
                      <a:pt x="62" y="34"/>
                    </a:lnTo>
                    <a:lnTo>
                      <a:pt x="58" y="34"/>
                    </a:lnTo>
                    <a:lnTo>
                      <a:pt x="56" y="34"/>
                    </a:lnTo>
                    <a:lnTo>
                      <a:pt x="52" y="34"/>
                    </a:lnTo>
                    <a:lnTo>
                      <a:pt x="52" y="38"/>
                    </a:lnTo>
                    <a:lnTo>
                      <a:pt x="52" y="38"/>
                    </a:lnTo>
                    <a:lnTo>
                      <a:pt x="52" y="3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1" name="Freeform 223">
                <a:extLst>
                  <a:ext uri="{FF2B5EF4-FFF2-40B4-BE49-F238E27FC236}">
                    <a16:creationId xmlns:a16="http://schemas.microsoft.com/office/drawing/2014/main" id="{0F8EAA2D-F2DF-4D55-9F83-427A7C387155}"/>
                  </a:ext>
                </a:extLst>
              </p:cNvPr>
              <p:cNvSpPr>
                <a:spLocks noEditPoints="1"/>
              </p:cNvSpPr>
              <p:nvPr/>
            </p:nvSpPr>
            <p:spPr bwMode="auto">
              <a:xfrm>
                <a:off x="3872235" y="2998378"/>
                <a:ext cx="89435" cy="177048"/>
              </a:xfrm>
              <a:custGeom>
                <a:avLst/>
                <a:gdLst>
                  <a:gd name="T0" fmla="*/ 46 w 46"/>
                  <a:gd name="T1" fmla="*/ 8 h 90"/>
                  <a:gd name="T2" fmla="*/ 46 w 46"/>
                  <a:gd name="T3" fmla="*/ 8 h 90"/>
                  <a:gd name="T4" fmla="*/ 42 w 46"/>
                  <a:gd name="T5" fmla="*/ 12 h 90"/>
                  <a:gd name="T6" fmla="*/ 42 w 46"/>
                  <a:gd name="T7" fmla="*/ 16 h 90"/>
                  <a:gd name="T8" fmla="*/ 46 w 46"/>
                  <a:gd name="T9" fmla="*/ 16 h 90"/>
                  <a:gd name="T10" fmla="*/ 42 w 46"/>
                  <a:gd name="T11" fmla="*/ 16 h 90"/>
                  <a:gd name="T12" fmla="*/ 38 w 46"/>
                  <a:gd name="T13" fmla="*/ 20 h 90"/>
                  <a:gd name="T14" fmla="*/ 34 w 46"/>
                  <a:gd name="T15" fmla="*/ 28 h 90"/>
                  <a:gd name="T16" fmla="*/ 34 w 46"/>
                  <a:gd name="T17" fmla="*/ 28 h 90"/>
                  <a:gd name="T18" fmla="*/ 38 w 46"/>
                  <a:gd name="T19" fmla="*/ 24 h 90"/>
                  <a:gd name="T20" fmla="*/ 34 w 46"/>
                  <a:gd name="T21" fmla="*/ 28 h 90"/>
                  <a:gd name="T22" fmla="*/ 34 w 46"/>
                  <a:gd name="T23" fmla="*/ 24 h 90"/>
                  <a:gd name="T24" fmla="*/ 34 w 46"/>
                  <a:gd name="T25" fmla="*/ 20 h 90"/>
                  <a:gd name="T26" fmla="*/ 34 w 46"/>
                  <a:gd name="T27" fmla="*/ 24 h 90"/>
                  <a:gd name="T28" fmla="*/ 30 w 46"/>
                  <a:gd name="T29" fmla="*/ 24 h 90"/>
                  <a:gd name="T30" fmla="*/ 26 w 46"/>
                  <a:gd name="T31" fmla="*/ 28 h 90"/>
                  <a:gd name="T32" fmla="*/ 26 w 46"/>
                  <a:gd name="T33" fmla="*/ 30 h 90"/>
                  <a:gd name="T34" fmla="*/ 24 w 46"/>
                  <a:gd name="T35" fmla="*/ 42 h 90"/>
                  <a:gd name="T36" fmla="*/ 24 w 46"/>
                  <a:gd name="T37" fmla="*/ 50 h 90"/>
                  <a:gd name="T38" fmla="*/ 24 w 46"/>
                  <a:gd name="T39" fmla="*/ 50 h 90"/>
                  <a:gd name="T40" fmla="*/ 26 w 46"/>
                  <a:gd name="T41" fmla="*/ 64 h 90"/>
                  <a:gd name="T42" fmla="*/ 26 w 46"/>
                  <a:gd name="T43" fmla="*/ 76 h 90"/>
                  <a:gd name="T44" fmla="*/ 20 w 46"/>
                  <a:gd name="T45" fmla="*/ 82 h 90"/>
                  <a:gd name="T46" fmla="*/ 12 w 46"/>
                  <a:gd name="T47" fmla="*/ 90 h 90"/>
                  <a:gd name="T48" fmla="*/ 8 w 46"/>
                  <a:gd name="T49" fmla="*/ 90 h 90"/>
                  <a:gd name="T50" fmla="*/ 4 w 46"/>
                  <a:gd name="T51" fmla="*/ 82 h 90"/>
                  <a:gd name="T52" fmla="*/ 4 w 46"/>
                  <a:gd name="T53" fmla="*/ 76 h 90"/>
                  <a:gd name="T54" fmla="*/ 4 w 46"/>
                  <a:gd name="T55" fmla="*/ 68 h 90"/>
                  <a:gd name="T56" fmla="*/ 4 w 46"/>
                  <a:gd name="T57" fmla="*/ 62 h 90"/>
                  <a:gd name="T58" fmla="*/ 4 w 46"/>
                  <a:gd name="T59" fmla="*/ 58 h 90"/>
                  <a:gd name="T60" fmla="*/ 4 w 46"/>
                  <a:gd name="T61" fmla="*/ 54 h 90"/>
                  <a:gd name="T62" fmla="*/ 4 w 46"/>
                  <a:gd name="T63" fmla="*/ 46 h 90"/>
                  <a:gd name="T64" fmla="*/ 8 w 46"/>
                  <a:gd name="T65" fmla="*/ 42 h 90"/>
                  <a:gd name="T66" fmla="*/ 8 w 46"/>
                  <a:gd name="T67" fmla="*/ 38 h 90"/>
                  <a:gd name="T68" fmla="*/ 8 w 46"/>
                  <a:gd name="T69" fmla="*/ 34 h 90"/>
                  <a:gd name="T70" fmla="*/ 8 w 46"/>
                  <a:gd name="T71" fmla="*/ 30 h 90"/>
                  <a:gd name="T72" fmla="*/ 4 w 46"/>
                  <a:gd name="T73" fmla="*/ 28 h 90"/>
                  <a:gd name="T74" fmla="*/ 0 w 46"/>
                  <a:gd name="T75" fmla="*/ 34 h 90"/>
                  <a:gd name="T76" fmla="*/ 4 w 46"/>
                  <a:gd name="T77" fmla="*/ 24 h 90"/>
                  <a:gd name="T78" fmla="*/ 4 w 46"/>
                  <a:gd name="T79" fmla="*/ 24 h 90"/>
                  <a:gd name="T80" fmla="*/ 12 w 46"/>
                  <a:gd name="T81" fmla="*/ 16 h 90"/>
                  <a:gd name="T82" fmla="*/ 16 w 46"/>
                  <a:gd name="T83" fmla="*/ 4 h 90"/>
                  <a:gd name="T84" fmla="*/ 16 w 46"/>
                  <a:gd name="T85" fmla="*/ 8 h 90"/>
                  <a:gd name="T86" fmla="*/ 24 w 46"/>
                  <a:gd name="T87" fmla="*/ 4 h 90"/>
                  <a:gd name="T88" fmla="*/ 20 w 46"/>
                  <a:gd name="T89" fmla="*/ 8 h 90"/>
                  <a:gd name="T90" fmla="*/ 20 w 46"/>
                  <a:gd name="T91" fmla="*/ 12 h 90"/>
                  <a:gd name="T92" fmla="*/ 20 w 46"/>
                  <a:gd name="T93" fmla="*/ 8 h 90"/>
                  <a:gd name="T94" fmla="*/ 24 w 46"/>
                  <a:gd name="T95" fmla="*/ 4 h 90"/>
                  <a:gd name="T96" fmla="*/ 34 w 46"/>
                  <a:gd name="T97" fmla="*/ 4 h 90"/>
                  <a:gd name="T98" fmla="*/ 34 w 46"/>
                  <a:gd name="T99" fmla="*/ 0 h 90"/>
                  <a:gd name="T100" fmla="*/ 42 w 46"/>
                  <a:gd name="T101" fmla="*/ 4 h 90"/>
                  <a:gd name="T102" fmla="*/ 46 w 46"/>
                  <a:gd name="T103" fmla="*/ 8 h 90"/>
                  <a:gd name="T104" fmla="*/ 12 w 46"/>
                  <a:gd name="T105" fmla="*/ 20 h 90"/>
                  <a:gd name="T106" fmla="*/ 8 w 46"/>
                  <a:gd name="T107" fmla="*/ 24 h 90"/>
                  <a:gd name="T108" fmla="*/ 12 w 46"/>
                  <a:gd name="T109" fmla="*/ 28 h 90"/>
                  <a:gd name="T110" fmla="*/ 12 w 46"/>
                  <a:gd name="T111" fmla="*/ 24 h 90"/>
                  <a:gd name="T112" fmla="*/ 16 w 46"/>
                  <a:gd name="T113"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 h="90">
                    <a:moveTo>
                      <a:pt x="46" y="8"/>
                    </a:moveTo>
                    <a:lnTo>
                      <a:pt x="46" y="8"/>
                    </a:lnTo>
                    <a:lnTo>
                      <a:pt x="46" y="8"/>
                    </a:lnTo>
                    <a:lnTo>
                      <a:pt x="46" y="8"/>
                    </a:lnTo>
                    <a:lnTo>
                      <a:pt x="46" y="8"/>
                    </a:lnTo>
                    <a:lnTo>
                      <a:pt x="46" y="8"/>
                    </a:lnTo>
                    <a:lnTo>
                      <a:pt x="46" y="8"/>
                    </a:lnTo>
                    <a:lnTo>
                      <a:pt x="46" y="8"/>
                    </a:lnTo>
                    <a:lnTo>
                      <a:pt x="42" y="8"/>
                    </a:lnTo>
                    <a:lnTo>
                      <a:pt x="42" y="8"/>
                    </a:lnTo>
                    <a:lnTo>
                      <a:pt x="46" y="8"/>
                    </a:lnTo>
                    <a:lnTo>
                      <a:pt x="46" y="8"/>
                    </a:lnTo>
                    <a:lnTo>
                      <a:pt x="46" y="8"/>
                    </a:lnTo>
                    <a:lnTo>
                      <a:pt x="46" y="8"/>
                    </a:lnTo>
                    <a:lnTo>
                      <a:pt x="46" y="8"/>
                    </a:lnTo>
                    <a:lnTo>
                      <a:pt x="46" y="8"/>
                    </a:lnTo>
                    <a:lnTo>
                      <a:pt x="46" y="8"/>
                    </a:lnTo>
                    <a:lnTo>
                      <a:pt x="42" y="8"/>
                    </a:lnTo>
                    <a:lnTo>
                      <a:pt x="42" y="8"/>
                    </a:lnTo>
                    <a:lnTo>
                      <a:pt x="42" y="12"/>
                    </a:lnTo>
                    <a:lnTo>
                      <a:pt x="42" y="12"/>
                    </a:lnTo>
                    <a:lnTo>
                      <a:pt x="42" y="12"/>
                    </a:lnTo>
                    <a:lnTo>
                      <a:pt x="42" y="12"/>
                    </a:lnTo>
                    <a:lnTo>
                      <a:pt x="42" y="12"/>
                    </a:lnTo>
                    <a:lnTo>
                      <a:pt x="42" y="12"/>
                    </a:lnTo>
                    <a:lnTo>
                      <a:pt x="42" y="12"/>
                    </a:lnTo>
                    <a:lnTo>
                      <a:pt x="42" y="12"/>
                    </a:lnTo>
                    <a:lnTo>
                      <a:pt x="42" y="12"/>
                    </a:lnTo>
                    <a:lnTo>
                      <a:pt x="42" y="16"/>
                    </a:lnTo>
                    <a:lnTo>
                      <a:pt x="42" y="16"/>
                    </a:lnTo>
                    <a:lnTo>
                      <a:pt x="42" y="16"/>
                    </a:lnTo>
                    <a:lnTo>
                      <a:pt x="42" y="16"/>
                    </a:lnTo>
                    <a:lnTo>
                      <a:pt x="42" y="16"/>
                    </a:lnTo>
                    <a:lnTo>
                      <a:pt x="46" y="16"/>
                    </a:lnTo>
                    <a:lnTo>
                      <a:pt x="46" y="16"/>
                    </a:lnTo>
                    <a:lnTo>
                      <a:pt x="46" y="16"/>
                    </a:lnTo>
                    <a:lnTo>
                      <a:pt x="46" y="16"/>
                    </a:lnTo>
                    <a:lnTo>
                      <a:pt x="46" y="16"/>
                    </a:lnTo>
                    <a:lnTo>
                      <a:pt x="46" y="16"/>
                    </a:lnTo>
                    <a:lnTo>
                      <a:pt x="46" y="16"/>
                    </a:lnTo>
                    <a:lnTo>
                      <a:pt x="42" y="16"/>
                    </a:lnTo>
                    <a:lnTo>
                      <a:pt x="42" y="16"/>
                    </a:lnTo>
                    <a:lnTo>
                      <a:pt x="42" y="16"/>
                    </a:lnTo>
                    <a:lnTo>
                      <a:pt x="42" y="16"/>
                    </a:lnTo>
                    <a:lnTo>
                      <a:pt x="42" y="16"/>
                    </a:lnTo>
                    <a:lnTo>
                      <a:pt x="42" y="16"/>
                    </a:lnTo>
                    <a:lnTo>
                      <a:pt x="42" y="16"/>
                    </a:lnTo>
                    <a:lnTo>
                      <a:pt x="42" y="16"/>
                    </a:lnTo>
                    <a:lnTo>
                      <a:pt x="38" y="16"/>
                    </a:lnTo>
                    <a:lnTo>
                      <a:pt x="38" y="16"/>
                    </a:lnTo>
                    <a:lnTo>
                      <a:pt x="38" y="20"/>
                    </a:lnTo>
                    <a:lnTo>
                      <a:pt x="38" y="20"/>
                    </a:lnTo>
                    <a:lnTo>
                      <a:pt x="38" y="20"/>
                    </a:lnTo>
                    <a:lnTo>
                      <a:pt x="38" y="20"/>
                    </a:lnTo>
                    <a:lnTo>
                      <a:pt x="38" y="20"/>
                    </a:lnTo>
                    <a:lnTo>
                      <a:pt x="38" y="20"/>
                    </a:lnTo>
                    <a:lnTo>
                      <a:pt x="38" y="20"/>
                    </a:lnTo>
                    <a:lnTo>
                      <a:pt x="38" y="24"/>
                    </a:lnTo>
                    <a:lnTo>
                      <a:pt x="38" y="24"/>
                    </a:lnTo>
                    <a:lnTo>
                      <a:pt x="38" y="24"/>
                    </a:lnTo>
                    <a:lnTo>
                      <a:pt x="38" y="24"/>
                    </a:lnTo>
                    <a:lnTo>
                      <a:pt x="38" y="24"/>
                    </a:lnTo>
                    <a:lnTo>
                      <a:pt x="38" y="24"/>
                    </a:lnTo>
                    <a:lnTo>
                      <a:pt x="34" y="28"/>
                    </a:lnTo>
                    <a:lnTo>
                      <a:pt x="34" y="28"/>
                    </a:lnTo>
                    <a:lnTo>
                      <a:pt x="34" y="28"/>
                    </a:lnTo>
                    <a:lnTo>
                      <a:pt x="34" y="28"/>
                    </a:lnTo>
                    <a:lnTo>
                      <a:pt x="34" y="28"/>
                    </a:lnTo>
                    <a:lnTo>
                      <a:pt x="34" y="28"/>
                    </a:lnTo>
                    <a:lnTo>
                      <a:pt x="34" y="28"/>
                    </a:lnTo>
                    <a:lnTo>
                      <a:pt x="34" y="28"/>
                    </a:lnTo>
                    <a:lnTo>
                      <a:pt x="34" y="28"/>
                    </a:lnTo>
                    <a:lnTo>
                      <a:pt x="34" y="28"/>
                    </a:lnTo>
                    <a:lnTo>
                      <a:pt x="38" y="28"/>
                    </a:lnTo>
                    <a:lnTo>
                      <a:pt x="38" y="24"/>
                    </a:lnTo>
                    <a:lnTo>
                      <a:pt x="38" y="24"/>
                    </a:lnTo>
                    <a:lnTo>
                      <a:pt x="38" y="24"/>
                    </a:lnTo>
                    <a:lnTo>
                      <a:pt x="38" y="24"/>
                    </a:lnTo>
                    <a:lnTo>
                      <a:pt x="38" y="24"/>
                    </a:lnTo>
                    <a:lnTo>
                      <a:pt x="38" y="24"/>
                    </a:lnTo>
                    <a:lnTo>
                      <a:pt x="34" y="24"/>
                    </a:lnTo>
                    <a:lnTo>
                      <a:pt x="34" y="24"/>
                    </a:lnTo>
                    <a:lnTo>
                      <a:pt x="34" y="28"/>
                    </a:lnTo>
                    <a:lnTo>
                      <a:pt x="34" y="28"/>
                    </a:lnTo>
                    <a:lnTo>
                      <a:pt x="34" y="28"/>
                    </a:lnTo>
                    <a:lnTo>
                      <a:pt x="34" y="28"/>
                    </a:lnTo>
                    <a:lnTo>
                      <a:pt x="34" y="28"/>
                    </a:lnTo>
                    <a:lnTo>
                      <a:pt x="34" y="28"/>
                    </a:lnTo>
                    <a:lnTo>
                      <a:pt x="34" y="28"/>
                    </a:lnTo>
                    <a:lnTo>
                      <a:pt x="34" y="28"/>
                    </a:lnTo>
                    <a:lnTo>
                      <a:pt x="34" y="28"/>
                    </a:lnTo>
                    <a:lnTo>
                      <a:pt x="34" y="28"/>
                    </a:lnTo>
                    <a:lnTo>
                      <a:pt x="34" y="28"/>
                    </a:lnTo>
                    <a:lnTo>
                      <a:pt x="34" y="28"/>
                    </a:lnTo>
                    <a:lnTo>
                      <a:pt x="34" y="24"/>
                    </a:lnTo>
                    <a:lnTo>
                      <a:pt x="34" y="24"/>
                    </a:lnTo>
                    <a:lnTo>
                      <a:pt x="34" y="24"/>
                    </a:lnTo>
                    <a:lnTo>
                      <a:pt x="34" y="24"/>
                    </a:lnTo>
                    <a:lnTo>
                      <a:pt x="34" y="24"/>
                    </a:lnTo>
                    <a:lnTo>
                      <a:pt x="34" y="20"/>
                    </a:lnTo>
                    <a:lnTo>
                      <a:pt x="34" y="20"/>
                    </a:lnTo>
                    <a:lnTo>
                      <a:pt x="34" y="20"/>
                    </a:lnTo>
                    <a:lnTo>
                      <a:pt x="34" y="20"/>
                    </a:lnTo>
                    <a:lnTo>
                      <a:pt x="34" y="20"/>
                    </a:lnTo>
                    <a:lnTo>
                      <a:pt x="34" y="20"/>
                    </a:lnTo>
                    <a:lnTo>
                      <a:pt x="34" y="20"/>
                    </a:lnTo>
                    <a:lnTo>
                      <a:pt x="34" y="20"/>
                    </a:lnTo>
                    <a:lnTo>
                      <a:pt x="34" y="20"/>
                    </a:lnTo>
                    <a:lnTo>
                      <a:pt x="34" y="20"/>
                    </a:lnTo>
                    <a:lnTo>
                      <a:pt x="34" y="24"/>
                    </a:lnTo>
                    <a:lnTo>
                      <a:pt x="34" y="24"/>
                    </a:lnTo>
                    <a:lnTo>
                      <a:pt x="34" y="24"/>
                    </a:lnTo>
                    <a:lnTo>
                      <a:pt x="30" y="24"/>
                    </a:lnTo>
                    <a:lnTo>
                      <a:pt x="30" y="24"/>
                    </a:lnTo>
                    <a:lnTo>
                      <a:pt x="30" y="24"/>
                    </a:lnTo>
                    <a:lnTo>
                      <a:pt x="30" y="24"/>
                    </a:lnTo>
                    <a:lnTo>
                      <a:pt x="30" y="24"/>
                    </a:lnTo>
                    <a:lnTo>
                      <a:pt x="30" y="24"/>
                    </a:lnTo>
                    <a:lnTo>
                      <a:pt x="30" y="24"/>
                    </a:lnTo>
                    <a:lnTo>
                      <a:pt x="30" y="24"/>
                    </a:lnTo>
                    <a:lnTo>
                      <a:pt x="30" y="24"/>
                    </a:lnTo>
                    <a:lnTo>
                      <a:pt x="26" y="24"/>
                    </a:lnTo>
                    <a:lnTo>
                      <a:pt x="26" y="28"/>
                    </a:lnTo>
                    <a:lnTo>
                      <a:pt x="26" y="28"/>
                    </a:lnTo>
                    <a:lnTo>
                      <a:pt x="26" y="28"/>
                    </a:lnTo>
                    <a:lnTo>
                      <a:pt x="26" y="28"/>
                    </a:lnTo>
                    <a:lnTo>
                      <a:pt x="26" y="28"/>
                    </a:lnTo>
                    <a:lnTo>
                      <a:pt x="26" y="28"/>
                    </a:lnTo>
                    <a:lnTo>
                      <a:pt x="26" y="28"/>
                    </a:lnTo>
                    <a:lnTo>
                      <a:pt x="26" y="28"/>
                    </a:lnTo>
                    <a:lnTo>
                      <a:pt x="26" y="28"/>
                    </a:lnTo>
                    <a:lnTo>
                      <a:pt x="26" y="30"/>
                    </a:lnTo>
                    <a:lnTo>
                      <a:pt x="26" y="30"/>
                    </a:lnTo>
                    <a:lnTo>
                      <a:pt x="26" y="30"/>
                    </a:lnTo>
                    <a:lnTo>
                      <a:pt x="26" y="30"/>
                    </a:lnTo>
                    <a:lnTo>
                      <a:pt x="26" y="30"/>
                    </a:lnTo>
                    <a:lnTo>
                      <a:pt x="26" y="30"/>
                    </a:lnTo>
                    <a:lnTo>
                      <a:pt x="26" y="34"/>
                    </a:lnTo>
                    <a:lnTo>
                      <a:pt x="26" y="34"/>
                    </a:lnTo>
                    <a:lnTo>
                      <a:pt x="26" y="34"/>
                    </a:lnTo>
                    <a:lnTo>
                      <a:pt x="26" y="38"/>
                    </a:lnTo>
                    <a:lnTo>
                      <a:pt x="24" y="38"/>
                    </a:lnTo>
                    <a:lnTo>
                      <a:pt x="24" y="42"/>
                    </a:lnTo>
                    <a:lnTo>
                      <a:pt x="24" y="42"/>
                    </a:lnTo>
                    <a:lnTo>
                      <a:pt x="24" y="42"/>
                    </a:lnTo>
                    <a:lnTo>
                      <a:pt x="24" y="42"/>
                    </a:lnTo>
                    <a:lnTo>
                      <a:pt x="24" y="42"/>
                    </a:lnTo>
                    <a:lnTo>
                      <a:pt x="24" y="42"/>
                    </a:lnTo>
                    <a:lnTo>
                      <a:pt x="24" y="42"/>
                    </a:lnTo>
                    <a:lnTo>
                      <a:pt x="24" y="46"/>
                    </a:lnTo>
                    <a:lnTo>
                      <a:pt x="24" y="46"/>
                    </a:lnTo>
                    <a:lnTo>
                      <a:pt x="24" y="50"/>
                    </a:lnTo>
                    <a:lnTo>
                      <a:pt x="24" y="50"/>
                    </a:lnTo>
                    <a:lnTo>
                      <a:pt x="24" y="50"/>
                    </a:lnTo>
                    <a:lnTo>
                      <a:pt x="24" y="50"/>
                    </a:lnTo>
                    <a:lnTo>
                      <a:pt x="24" y="50"/>
                    </a:lnTo>
                    <a:lnTo>
                      <a:pt x="24" y="50"/>
                    </a:lnTo>
                    <a:lnTo>
                      <a:pt x="24" y="50"/>
                    </a:lnTo>
                    <a:lnTo>
                      <a:pt x="24" y="50"/>
                    </a:lnTo>
                    <a:lnTo>
                      <a:pt x="24" y="50"/>
                    </a:lnTo>
                    <a:lnTo>
                      <a:pt x="24" y="50"/>
                    </a:lnTo>
                    <a:lnTo>
                      <a:pt x="24" y="54"/>
                    </a:lnTo>
                    <a:lnTo>
                      <a:pt x="24" y="58"/>
                    </a:lnTo>
                    <a:lnTo>
                      <a:pt x="24" y="58"/>
                    </a:lnTo>
                    <a:lnTo>
                      <a:pt x="24" y="58"/>
                    </a:lnTo>
                    <a:lnTo>
                      <a:pt x="24" y="62"/>
                    </a:lnTo>
                    <a:lnTo>
                      <a:pt x="26" y="64"/>
                    </a:lnTo>
                    <a:lnTo>
                      <a:pt x="26" y="64"/>
                    </a:lnTo>
                    <a:lnTo>
                      <a:pt x="26" y="68"/>
                    </a:lnTo>
                    <a:lnTo>
                      <a:pt x="26" y="68"/>
                    </a:lnTo>
                    <a:lnTo>
                      <a:pt x="26" y="68"/>
                    </a:lnTo>
                    <a:lnTo>
                      <a:pt x="26" y="72"/>
                    </a:lnTo>
                    <a:lnTo>
                      <a:pt x="26" y="72"/>
                    </a:lnTo>
                    <a:lnTo>
                      <a:pt x="26" y="72"/>
                    </a:lnTo>
                    <a:lnTo>
                      <a:pt x="26" y="76"/>
                    </a:lnTo>
                    <a:lnTo>
                      <a:pt x="26" y="76"/>
                    </a:lnTo>
                    <a:lnTo>
                      <a:pt x="24" y="76"/>
                    </a:lnTo>
                    <a:lnTo>
                      <a:pt x="24" y="76"/>
                    </a:lnTo>
                    <a:lnTo>
                      <a:pt x="24" y="78"/>
                    </a:lnTo>
                    <a:lnTo>
                      <a:pt x="24" y="78"/>
                    </a:lnTo>
                    <a:lnTo>
                      <a:pt x="24" y="82"/>
                    </a:lnTo>
                    <a:lnTo>
                      <a:pt x="24" y="82"/>
                    </a:lnTo>
                    <a:lnTo>
                      <a:pt x="20" y="82"/>
                    </a:lnTo>
                    <a:lnTo>
                      <a:pt x="20" y="82"/>
                    </a:lnTo>
                    <a:lnTo>
                      <a:pt x="20" y="82"/>
                    </a:lnTo>
                    <a:lnTo>
                      <a:pt x="20" y="86"/>
                    </a:lnTo>
                    <a:lnTo>
                      <a:pt x="20" y="86"/>
                    </a:lnTo>
                    <a:lnTo>
                      <a:pt x="20" y="86"/>
                    </a:lnTo>
                    <a:lnTo>
                      <a:pt x="20" y="86"/>
                    </a:lnTo>
                    <a:lnTo>
                      <a:pt x="16" y="90"/>
                    </a:lnTo>
                    <a:lnTo>
                      <a:pt x="16" y="90"/>
                    </a:lnTo>
                    <a:lnTo>
                      <a:pt x="12" y="90"/>
                    </a:lnTo>
                    <a:lnTo>
                      <a:pt x="12" y="90"/>
                    </a:lnTo>
                    <a:lnTo>
                      <a:pt x="12" y="90"/>
                    </a:lnTo>
                    <a:lnTo>
                      <a:pt x="12" y="90"/>
                    </a:lnTo>
                    <a:lnTo>
                      <a:pt x="12" y="90"/>
                    </a:lnTo>
                    <a:lnTo>
                      <a:pt x="8" y="90"/>
                    </a:lnTo>
                    <a:lnTo>
                      <a:pt x="8" y="90"/>
                    </a:lnTo>
                    <a:lnTo>
                      <a:pt x="8" y="90"/>
                    </a:lnTo>
                    <a:lnTo>
                      <a:pt x="8" y="90"/>
                    </a:lnTo>
                    <a:lnTo>
                      <a:pt x="8" y="86"/>
                    </a:lnTo>
                    <a:lnTo>
                      <a:pt x="8" y="86"/>
                    </a:lnTo>
                    <a:lnTo>
                      <a:pt x="8" y="86"/>
                    </a:lnTo>
                    <a:lnTo>
                      <a:pt x="4" y="82"/>
                    </a:lnTo>
                    <a:lnTo>
                      <a:pt x="4" y="82"/>
                    </a:lnTo>
                    <a:lnTo>
                      <a:pt x="4" y="82"/>
                    </a:lnTo>
                    <a:lnTo>
                      <a:pt x="4" y="82"/>
                    </a:lnTo>
                    <a:lnTo>
                      <a:pt x="4" y="82"/>
                    </a:lnTo>
                    <a:lnTo>
                      <a:pt x="4" y="82"/>
                    </a:lnTo>
                    <a:lnTo>
                      <a:pt x="4" y="78"/>
                    </a:lnTo>
                    <a:lnTo>
                      <a:pt x="4" y="78"/>
                    </a:lnTo>
                    <a:lnTo>
                      <a:pt x="4" y="78"/>
                    </a:lnTo>
                    <a:lnTo>
                      <a:pt x="4" y="76"/>
                    </a:lnTo>
                    <a:lnTo>
                      <a:pt x="4" y="76"/>
                    </a:lnTo>
                    <a:lnTo>
                      <a:pt x="4" y="76"/>
                    </a:lnTo>
                    <a:lnTo>
                      <a:pt x="4" y="76"/>
                    </a:lnTo>
                    <a:lnTo>
                      <a:pt x="4" y="76"/>
                    </a:lnTo>
                    <a:lnTo>
                      <a:pt x="4" y="76"/>
                    </a:lnTo>
                    <a:lnTo>
                      <a:pt x="4" y="72"/>
                    </a:lnTo>
                    <a:lnTo>
                      <a:pt x="4" y="72"/>
                    </a:lnTo>
                    <a:lnTo>
                      <a:pt x="4" y="72"/>
                    </a:lnTo>
                    <a:lnTo>
                      <a:pt x="4" y="72"/>
                    </a:lnTo>
                    <a:lnTo>
                      <a:pt x="4" y="72"/>
                    </a:lnTo>
                    <a:lnTo>
                      <a:pt x="4" y="68"/>
                    </a:lnTo>
                    <a:lnTo>
                      <a:pt x="4" y="68"/>
                    </a:lnTo>
                    <a:lnTo>
                      <a:pt x="4" y="68"/>
                    </a:lnTo>
                    <a:lnTo>
                      <a:pt x="4" y="68"/>
                    </a:lnTo>
                    <a:lnTo>
                      <a:pt x="4" y="68"/>
                    </a:lnTo>
                    <a:lnTo>
                      <a:pt x="4" y="68"/>
                    </a:lnTo>
                    <a:lnTo>
                      <a:pt x="4" y="64"/>
                    </a:lnTo>
                    <a:lnTo>
                      <a:pt x="4" y="62"/>
                    </a:lnTo>
                    <a:lnTo>
                      <a:pt x="4" y="62"/>
                    </a:lnTo>
                    <a:lnTo>
                      <a:pt x="4" y="62"/>
                    </a:lnTo>
                    <a:lnTo>
                      <a:pt x="0" y="62"/>
                    </a:lnTo>
                    <a:lnTo>
                      <a:pt x="0" y="62"/>
                    </a:lnTo>
                    <a:lnTo>
                      <a:pt x="0" y="62"/>
                    </a:lnTo>
                    <a:lnTo>
                      <a:pt x="0" y="58"/>
                    </a:lnTo>
                    <a:lnTo>
                      <a:pt x="0" y="58"/>
                    </a:lnTo>
                    <a:lnTo>
                      <a:pt x="4" y="58"/>
                    </a:lnTo>
                    <a:lnTo>
                      <a:pt x="4" y="58"/>
                    </a:lnTo>
                    <a:lnTo>
                      <a:pt x="4" y="58"/>
                    </a:lnTo>
                    <a:lnTo>
                      <a:pt x="4" y="58"/>
                    </a:lnTo>
                    <a:lnTo>
                      <a:pt x="4" y="54"/>
                    </a:lnTo>
                    <a:lnTo>
                      <a:pt x="4" y="54"/>
                    </a:lnTo>
                    <a:lnTo>
                      <a:pt x="4" y="54"/>
                    </a:lnTo>
                    <a:lnTo>
                      <a:pt x="4" y="54"/>
                    </a:lnTo>
                    <a:lnTo>
                      <a:pt x="4" y="54"/>
                    </a:lnTo>
                    <a:lnTo>
                      <a:pt x="4" y="54"/>
                    </a:lnTo>
                    <a:lnTo>
                      <a:pt x="4" y="54"/>
                    </a:lnTo>
                    <a:lnTo>
                      <a:pt x="4" y="54"/>
                    </a:lnTo>
                    <a:lnTo>
                      <a:pt x="4" y="50"/>
                    </a:lnTo>
                    <a:lnTo>
                      <a:pt x="4" y="50"/>
                    </a:lnTo>
                    <a:lnTo>
                      <a:pt x="4" y="50"/>
                    </a:lnTo>
                    <a:lnTo>
                      <a:pt x="4" y="50"/>
                    </a:lnTo>
                    <a:lnTo>
                      <a:pt x="4" y="46"/>
                    </a:lnTo>
                    <a:lnTo>
                      <a:pt x="4" y="46"/>
                    </a:lnTo>
                    <a:lnTo>
                      <a:pt x="4" y="46"/>
                    </a:lnTo>
                    <a:lnTo>
                      <a:pt x="4" y="46"/>
                    </a:lnTo>
                    <a:lnTo>
                      <a:pt x="4" y="42"/>
                    </a:lnTo>
                    <a:lnTo>
                      <a:pt x="4" y="42"/>
                    </a:lnTo>
                    <a:lnTo>
                      <a:pt x="4" y="42"/>
                    </a:lnTo>
                    <a:lnTo>
                      <a:pt x="4" y="42"/>
                    </a:lnTo>
                    <a:lnTo>
                      <a:pt x="8" y="42"/>
                    </a:lnTo>
                    <a:lnTo>
                      <a:pt x="8" y="42"/>
                    </a:lnTo>
                    <a:lnTo>
                      <a:pt x="8" y="42"/>
                    </a:lnTo>
                    <a:lnTo>
                      <a:pt x="8" y="42"/>
                    </a:lnTo>
                    <a:lnTo>
                      <a:pt x="8" y="38"/>
                    </a:lnTo>
                    <a:lnTo>
                      <a:pt x="8" y="38"/>
                    </a:lnTo>
                    <a:lnTo>
                      <a:pt x="8" y="38"/>
                    </a:lnTo>
                    <a:lnTo>
                      <a:pt x="8" y="38"/>
                    </a:lnTo>
                    <a:lnTo>
                      <a:pt x="8" y="38"/>
                    </a:lnTo>
                    <a:lnTo>
                      <a:pt x="8" y="38"/>
                    </a:lnTo>
                    <a:lnTo>
                      <a:pt x="8" y="38"/>
                    </a:lnTo>
                    <a:lnTo>
                      <a:pt x="8" y="38"/>
                    </a:lnTo>
                    <a:lnTo>
                      <a:pt x="8" y="38"/>
                    </a:lnTo>
                    <a:lnTo>
                      <a:pt x="8" y="38"/>
                    </a:lnTo>
                    <a:lnTo>
                      <a:pt x="8" y="38"/>
                    </a:lnTo>
                    <a:lnTo>
                      <a:pt x="8" y="34"/>
                    </a:lnTo>
                    <a:lnTo>
                      <a:pt x="8" y="34"/>
                    </a:lnTo>
                    <a:lnTo>
                      <a:pt x="8" y="34"/>
                    </a:lnTo>
                    <a:lnTo>
                      <a:pt x="8" y="34"/>
                    </a:lnTo>
                    <a:lnTo>
                      <a:pt x="8" y="34"/>
                    </a:lnTo>
                    <a:lnTo>
                      <a:pt x="8" y="30"/>
                    </a:lnTo>
                    <a:lnTo>
                      <a:pt x="8" y="30"/>
                    </a:lnTo>
                    <a:lnTo>
                      <a:pt x="8" y="30"/>
                    </a:lnTo>
                    <a:lnTo>
                      <a:pt x="8" y="30"/>
                    </a:lnTo>
                    <a:lnTo>
                      <a:pt x="8" y="30"/>
                    </a:lnTo>
                    <a:lnTo>
                      <a:pt x="8" y="30"/>
                    </a:lnTo>
                    <a:lnTo>
                      <a:pt x="12" y="28"/>
                    </a:lnTo>
                    <a:lnTo>
                      <a:pt x="12" y="28"/>
                    </a:lnTo>
                    <a:lnTo>
                      <a:pt x="12" y="28"/>
                    </a:lnTo>
                    <a:lnTo>
                      <a:pt x="8" y="28"/>
                    </a:lnTo>
                    <a:lnTo>
                      <a:pt x="8" y="28"/>
                    </a:lnTo>
                    <a:lnTo>
                      <a:pt x="8" y="28"/>
                    </a:lnTo>
                    <a:lnTo>
                      <a:pt x="4" y="28"/>
                    </a:lnTo>
                    <a:lnTo>
                      <a:pt x="4" y="28"/>
                    </a:lnTo>
                    <a:lnTo>
                      <a:pt x="4" y="28"/>
                    </a:lnTo>
                    <a:lnTo>
                      <a:pt x="4" y="28"/>
                    </a:lnTo>
                    <a:lnTo>
                      <a:pt x="4" y="30"/>
                    </a:lnTo>
                    <a:lnTo>
                      <a:pt x="4" y="30"/>
                    </a:lnTo>
                    <a:lnTo>
                      <a:pt x="4" y="30"/>
                    </a:lnTo>
                    <a:lnTo>
                      <a:pt x="0" y="34"/>
                    </a:lnTo>
                    <a:lnTo>
                      <a:pt x="0" y="34"/>
                    </a:lnTo>
                    <a:lnTo>
                      <a:pt x="0" y="34"/>
                    </a:lnTo>
                    <a:lnTo>
                      <a:pt x="0" y="34"/>
                    </a:lnTo>
                    <a:lnTo>
                      <a:pt x="0" y="34"/>
                    </a:lnTo>
                    <a:lnTo>
                      <a:pt x="0" y="30"/>
                    </a:lnTo>
                    <a:lnTo>
                      <a:pt x="0" y="30"/>
                    </a:lnTo>
                    <a:lnTo>
                      <a:pt x="0" y="30"/>
                    </a:lnTo>
                    <a:lnTo>
                      <a:pt x="0" y="28"/>
                    </a:lnTo>
                    <a:lnTo>
                      <a:pt x="4" y="28"/>
                    </a:lnTo>
                    <a:lnTo>
                      <a:pt x="4" y="24"/>
                    </a:lnTo>
                    <a:lnTo>
                      <a:pt x="4" y="24"/>
                    </a:lnTo>
                    <a:lnTo>
                      <a:pt x="4" y="24"/>
                    </a:lnTo>
                    <a:lnTo>
                      <a:pt x="4" y="24"/>
                    </a:lnTo>
                    <a:lnTo>
                      <a:pt x="4" y="24"/>
                    </a:lnTo>
                    <a:lnTo>
                      <a:pt x="4" y="24"/>
                    </a:lnTo>
                    <a:lnTo>
                      <a:pt x="4" y="24"/>
                    </a:lnTo>
                    <a:lnTo>
                      <a:pt x="4" y="24"/>
                    </a:lnTo>
                    <a:lnTo>
                      <a:pt x="4" y="24"/>
                    </a:lnTo>
                    <a:lnTo>
                      <a:pt x="8" y="20"/>
                    </a:lnTo>
                    <a:lnTo>
                      <a:pt x="8" y="20"/>
                    </a:lnTo>
                    <a:lnTo>
                      <a:pt x="8" y="20"/>
                    </a:lnTo>
                    <a:lnTo>
                      <a:pt x="8" y="20"/>
                    </a:lnTo>
                    <a:lnTo>
                      <a:pt x="8" y="20"/>
                    </a:lnTo>
                    <a:lnTo>
                      <a:pt x="8" y="20"/>
                    </a:lnTo>
                    <a:lnTo>
                      <a:pt x="8" y="16"/>
                    </a:lnTo>
                    <a:lnTo>
                      <a:pt x="12" y="16"/>
                    </a:lnTo>
                    <a:lnTo>
                      <a:pt x="12" y="16"/>
                    </a:lnTo>
                    <a:lnTo>
                      <a:pt x="12" y="8"/>
                    </a:lnTo>
                    <a:lnTo>
                      <a:pt x="16" y="4"/>
                    </a:lnTo>
                    <a:lnTo>
                      <a:pt x="16" y="4"/>
                    </a:lnTo>
                    <a:lnTo>
                      <a:pt x="16" y="4"/>
                    </a:lnTo>
                    <a:lnTo>
                      <a:pt x="16" y="4"/>
                    </a:lnTo>
                    <a:lnTo>
                      <a:pt x="16" y="4"/>
                    </a:lnTo>
                    <a:lnTo>
                      <a:pt x="16" y="4"/>
                    </a:lnTo>
                    <a:lnTo>
                      <a:pt x="16" y="4"/>
                    </a:lnTo>
                    <a:lnTo>
                      <a:pt x="16" y="4"/>
                    </a:lnTo>
                    <a:lnTo>
                      <a:pt x="16" y="4"/>
                    </a:lnTo>
                    <a:lnTo>
                      <a:pt x="16" y="8"/>
                    </a:lnTo>
                    <a:lnTo>
                      <a:pt x="16" y="8"/>
                    </a:lnTo>
                    <a:lnTo>
                      <a:pt x="16" y="8"/>
                    </a:lnTo>
                    <a:lnTo>
                      <a:pt x="16" y="8"/>
                    </a:lnTo>
                    <a:lnTo>
                      <a:pt x="16" y="8"/>
                    </a:lnTo>
                    <a:lnTo>
                      <a:pt x="16" y="8"/>
                    </a:lnTo>
                    <a:lnTo>
                      <a:pt x="16" y="8"/>
                    </a:lnTo>
                    <a:lnTo>
                      <a:pt x="16" y="8"/>
                    </a:lnTo>
                    <a:lnTo>
                      <a:pt x="20" y="8"/>
                    </a:lnTo>
                    <a:lnTo>
                      <a:pt x="20" y="4"/>
                    </a:lnTo>
                    <a:lnTo>
                      <a:pt x="20" y="4"/>
                    </a:lnTo>
                    <a:lnTo>
                      <a:pt x="20" y="4"/>
                    </a:lnTo>
                    <a:lnTo>
                      <a:pt x="24" y="4"/>
                    </a:lnTo>
                    <a:lnTo>
                      <a:pt x="24" y="4"/>
                    </a:lnTo>
                    <a:lnTo>
                      <a:pt x="24" y="4"/>
                    </a:lnTo>
                    <a:lnTo>
                      <a:pt x="24" y="8"/>
                    </a:lnTo>
                    <a:lnTo>
                      <a:pt x="24" y="8"/>
                    </a:lnTo>
                    <a:lnTo>
                      <a:pt x="20" y="8"/>
                    </a:lnTo>
                    <a:lnTo>
                      <a:pt x="20" y="8"/>
                    </a:lnTo>
                    <a:lnTo>
                      <a:pt x="20" y="8"/>
                    </a:lnTo>
                    <a:lnTo>
                      <a:pt x="20" y="8"/>
                    </a:lnTo>
                    <a:lnTo>
                      <a:pt x="20" y="8"/>
                    </a:lnTo>
                    <a:lnTo>
                      <a:pt x="20" y="12"/>
                    </a:lnTo>
                    <a:lnTo>
                      <a:pt x="20" y="12"/>
                    </a:lnTo>
                    <a:lnTo>
                      <a:pt x="20" y="12"/>
                    </a:lnTo>
                    <a:lnTo>
                      <a:pt x="20" y="12"/>
                    </a:lnTo>
                    <a:lnTo>
                      <a:pt x="20" y="12"/>
                    </a:lnTo>
                    <a:lnTo>
                      <a:pt x="20" y="12"/>
                    </a:lnTo>
                    <a:lnTo>
                      <a:pt x="20" y="12"/>
                    </a:lnTo>
                    <a:lnTo>
                      <a:pt x="20" y="12"/>
                    </a:lnTo>
                    <a:lnTo>
                      <a:pt x="20" y="12"/>
                    </a:lnTo>
                    <a:lnTo>
                      <a:pt x="20" y="12"/>
                    </a:lnTo>
                    <a:lnTo>
                      <a:pt x="20" y="12"/>
                    </a:lnTo>
                    <a:lnTo>
                      <a:pt x="20" y="12"/>
                    </a:lnTo>
                    <a:lnTo>
                      <a:pt x="20" y="8"/>
                    </a:lnTo>
                    <a:lnTo>
                      <a:pt x="20" y="8"/>
                    </a:lnTo>
                    <a:lnTo>
                      <a:pt x="20" y="8"/>
                    </a:lnTo>
                    <a:lnTo>
                      <a:pt x="24" y="8"/>
                    </a:lnTo>
                    <a:lnTo>
                      <a:pt x="24" y="8"/>
                    </a:lnTo>
                    <a:lnTo>
                      <a:pt x="24" y="8"/>
                    </a:lnTo>
                    <a:lnTo>
                      <a:pt x="24" y="8"/>
                    </a:lnTo>
                    <a:lnTo>
                      <a:pt x="24" y="8"/>
                    </a:lnTo>
                    <a:lnTo>
                      <a:pt x="24" y="4"/>
                    </a:lnTo>
                    <a:lnTo>
                      <a:pt x="24" y="4"/>
                    </a:lnTo>
                    <a:lnTo>
                      <a:pt x="24" y="4"/>
                    </a:lnTo>
                    <a:lnTo>
                      <a:pt x="26" y="4"/>
                    </a:lnTo>
                    <a:lnTo>
                      <a:pt x="26" y="4"/>
                    </a:lnTo>
                    <a:lnTo>
                      <a:pt x="26" y="4"/>
                    </a:lnTo>
                    <a:lnTo>
                      <a:pt x="26" y="4"/>
                    </a:lnTo>
                    <a:lnTo>
                      <a:pt x="26" y="4"/>
                    </a:lnTo>
                    <a:lnTo>
                      <a:pt x="30" y="4"/>
                    </a:lnTo>
                    <a:lnTo>
                      <a:pt x="34" y="4"/>
                    </a:lnTo>
                    <a:lnTo>
                      <a:pt x="34" y="4"/>
                    </a:lnTo>
                    <a:lnTo>
                      <a:pt x="34" y="4"/>
                    </a:lnTo>
                    <a:lnTo>
                      <a:pt x="34" y="4"/>
                    </a:lnTo>
                    <a:lnTo>
                      <a:pt x="34" y="4"/>
                    </a:lnTo>
                    <a:lnTo>
                      <a:pt x="34" y="4"/>
                    </a:lnTo>
                    <a:lnTo>
                      <a:pt x="34" y="4"/>
                    </a:lnTo>
                    <a:lnTo>
                      <a:pt x="34" y="4"/>
                    </a:lnTo>
                    <a:lnTo>
                      <a:pt x="34" y="0"/>
                    </a:lnTo>
                    <a:lnTo>
                      <a:pt x="34" y="0"/>
                    </a:lnTo>
                    <a:lnTo>
                      <a:pt x="34" y="0"/>
                    </a:lnTo>
                    <a:lnTo>
                      <a:pt x="34" y="0"/>
                    </a:lnTo>
                    <a:lnTo>
                      <a:pt x="38" y="0"/>
                    </a:lnTo>
                    <a:lnTo>
                      <a:pt x="38" y="0"/>
                    </a:lnTo>
                    <a:lnTo>
                      <a:pt x="42" y="0"/>
                    </a:lnTo>
                    <a:lnTo>
                      <a:pt x="42" y="0"/>
                    </a:lnTo>
                    <a:lnTo>
                      <a:pt x="42" y="4"/>
                    </a:lnTo>
                    <a:lnTo>
                      <a:pt x="42" y="4"/>
                    </a:lnTo>
                    <a:lnTo>
                      <a:pt x="46" y="4"/>
                    </a:lnTo>
                    <a:lnTo>
                      <a:pt x="46" y="4"/>
                    </a:lnTo>
                    <a:lnTo>
                      <a:pt x="46" y="4"/>
                    </a:lnTo>
                    <a:lnTo>
                      <a:pt x="46" y="4"/>
                    </a:lnTo>
                    <a:lnTo>
                      <a:pt x="46" y="4"/>
                    </a:lnTo>
                    <a:lnTo>
                      <a:pt x="46" y="8"/>
                    </a:lnTo>
                    <a:lnTo>
                      <a:pt x="46" y="8"/>
                    </a:lnTo>
                    <a:lnTo>
                      <a:pt x="46" y="8"/>
                    </a:lnTo>
                    <a:close/>
                    <a:moveTo>
                      <a:pt x="16" y="20"/>
                    </a:moveTo>
                    <a:lnTo>
                      <a:pt x="16" y="20"/>
                    </a:lnTo>
                    <a:lnTo>
                      <a:pt x="16" y="20"/>
                    </a:lnTo>
                    <a:lnTo>
                      <a:pt x="16" y="16"/>
                    </a:lnTo>
                    <a:lnTo>
                      <a:pt x="16" y="16"/>
                    </a:lnTo>
                    <a:lnTo>
                      <a:pt x="16" y="16"/>
                    </a:lnTo>
                    <a:lnTo>
                      <a:pt x="12" y="20"/>
                    </a:lnTo>
                    <a:lnTo>
                      <a:pt x="12" y="20"/>
                    </a:lnTo>
                    <a:lnTo>
                      <a:pt x="12" y="20"/>
                    </a:lnTo>
                    <a:lnTo>
                      <a:pt x="12" y="20"/>
                    </a:lnTo>
                    <a:lnTo>
                      <a:pt x="12" y="20"/>
                    </a:lnTo>
                    <a:lnTo>
                      <a:pt x="12" y="20"/>
                    </a:lnTo>
                    <a:lnTo>
                      <a:pt x="12" y="20"/>
                    </a:lnTo>
                    <a:lnTo>
                      <a:pt x="12" y="20"/>
                    </a:lnTo>
                    <a:lnTo>
                      <a:pt x="12" y="20"/>
                    </a:lnTo>
                    <a:lnTo>
                      <a:pt x="8" y="24"/>
                    </a:lnTo>
                    <a:lnTo>
                      <a:pt x="8" y="24"/>
                    </a:lnTo>
                    <a:lnTo>
                      <a:pt x="8" y="28"/>
                    </a:lnTo>
                    <a:lnTo>
                      <a:pt x="8" y="28"/>
                    </a:lnTo>
                    <a:lnTo>
                      <a:pt x="8" y="28"/>
                    </a:lnTo>
                    <a:lnTo>
                      <a:pt x="8" y="28"/>
                    </a:lnTo>
                    <a:lnTo>
                      <a:pt x="8" y="28"/>
                    </a:lnTo>
                    <a:lnTo>
                      <a:pt x="12" y="28"/>
                    </a:lnTo>
                    <a:lnTo>
                      <a:pt x="12" y="28"/>
                    </a:lnTo>
                    <a:lnTo>
                      <a:pt x="12" y="28"/>
                    </a:lnTo>
                    <a:lnTo>
                      <a:pt x="12" y="28"/>
                    </a:lnTo>
                    <a:lnTo>
                      <a:pt x="12" y="28"/>
                    </a:lnTo>
                    <a:lnTo>
                      <a:pt x="12" y="28"/>
                    </a:lnTo>
                    <a:lnTo>
                      <a:pt x="12" y="24"/>
                    </a:lnTo>
                    <a:lnTo>
                      <a:pt x="12" y="24"/>
                    </a:lnTo>
                    <a:lnTo>
                      <a:pt x="12" y="24"/>
                    </a:lnTo>
                    <a:lnTo>
                      <a:pt x="12" y="24"/>
                    </a:lnTo>
                    <a:lnTo>
                      <a:pt x="12" y="24"/>
                    </a:lnTo>
                    <a:lnTo>
                      <a:pt x="12" y="24"/>
                    </a:lnTo>
                    <a:lnTo>
                      <a:pt x="12" y="24"/>
                    </a:lnTo>
                    <a:lnTo>
                      <a:pt x="12" y="24"/>
                    </a:lnTo>
                    <a:lnTo>
                      <a:pt x="16" y="20"/>
                    </a:lnTo>
                    <a:lnTo>
                      <a:pt x="16" y="20"/>
                    </a:lnTo>
                    <a:lnTo>
                      <a:pt x="16" y="20"/>
                    </a:lnTo>
                    <a:lnTo>
                      <a:pt x="16" y="20"/>
                    </a:lnTo>
                    <a:lnTo>
                      <a:pt x="16" y="20"/>
                    </a:lnTo>
                    <a:lnTo>
                      <a:pt x="16" y="20"/>
                    </a:lnTo>
                    <a:lnTo>
                      <a:pt x="16" y="20"/>
                    </a:lnTo>
                    <a:lnTo>
                      <a:pt x="16" y="2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2" name="Freeform 224">
                <a:extLst>
                  <a:ext uri="{FF2B5EF4-FFF2-40B4-BE49-F238E27FC236}">
                    <a16:creationId xmlns:a16="http://schemas.microsoft.com/office/drawing/2014/main" id="{6C6336FB-EAC8-4886-ABD1-CACA3EE0705A}"/>
                  </a:ext>
                </a:extLst>
              </p:cNvPr>
              <p:cNvSpPr>
                <a:spLocks/>
              </p:cNvSpPr>
              <p:nvPr/>
            </p:nvSpPr>
            <p:spPr bwMode="auto">
              <a:xfrm>
                <a:off x="4097767" y="3065260"/>
                <a:ext cx="108878" cy="55081"/>
              </a:xfrm>
              <a:custGeom>
                <a:avLst/>
                <a:gdLst>
                  <a:gd name="T0" fmla="*/ 8 w 56"/>
                  <a:gd name="T1" fmla="*/ 28 h 28"/>
                  <a:gd name="T2" fmla="*/ 4 w 56"/>
                  <a:gd name="T3" fmla="*/ 24 h 28"/>
                  <a:gd name="T4" fmla="*/ 0 w 56"/>
                  <a:gd name="T5" fmla="*/ 24 h 28"/>
                  <a:gd name="T6" fmla="*/ 4 w 56"/>
                  <a:gd name="T7" fmla="*/ 20 h 28"/>
                  <a:gd name="T8" fmla="*/ 4 w 56"/>
                  <a:gd name="T9" fmla="*/ 20 h 28"/>
                  <a:gd name="T10" fmla="*/ 8 w 56"/>
                  <a:gd name="T11" fmla="*/ 16 h 28"/>
                  <a:gd name="T12" fmla="*/ 12 w 56"/>
                  <a:gd name="T13" fmla="*/ 12 h 28"/>
                  <a:gd name="T14" fmla="*/ 24 w 56"/>
                  <a:gd name="T15" fmla="*/ 12 h 28"/>
                  <a:gd name="T16" fmla="*/ 30 w 56"/>
                  <a:gd name="T17" fmla="*/ 8 h 28"/>
                  <a:gd name="T18" fmla="*/ 34 w 56"/>
                  <a:gd name="T19" fmla="*/ 8 h 28"/>
                  <a:gd name="T20" fmla="*/ 34 w 56"/>
                  <a:gd name="T21" fmla="*/ 12 h 28"/>
                  <a:gd name="T22" fmla="*/ 38 w 56"/>
                  <a:gd name="T23" fmla="*/ 12 h 28"/>
                  <a:gd name="T24" fmla="*/ 38 w 56"/>
                  <a:gd name="T25" fmla="*/ 12 h 28"/>
                  <a:gd name="T26" fmla="*/ 42 w 56"/>
                  <a:gd name="T27" fmla="*/ 12 h 28"/>
                  <a:gd name="T28" fmla="*/ 42 w 56"/>
                  <a:gd name="T29" fmla="*/ 12 h 28"/>
                  <a:gd name="T30" fmla="*/ 42 w 56"/>
                  <a:gd name="T31" fmla="*/ 12 h 28"/>
                  <a:gd name="T32" fmla="*/ 42 w 56"/>
                  <a:gd name="T33" fmla="*/ 12 h 28"/>
                  <a:gd name="T34" fmla="*/ 42 w 56"/>
                  <a:gd name="T35" fmla="*/ 8 h 28"/>
                  <a:gd name="T36" fmla="*/ 42 w 56"/>
                  <a:gd name="T37" fmla="*/ 8 h 28"/>
                  <a:gd name="T38" fmla="*/ 42 w 56"/>
                  <a:gd name="T39" fmla="*/ 8 h 28"/>
                  <a:gd name="T40" fmla="*/ 42 w 56"/>
                  <a:gd name="T41" fmla="*/ 8 h 28"/>
                  <a:gd name="T42" fmla="*/ 42 w 56"/>
                  <a:gd name="T43" fmla="*/ 4 h 28"/>
                  <a:gd name="T44" fmla="*/ 34 w 56"/>
                  <a:gd name="T45" fmla="*/ 8 h 28"/>
                  <a:gd name="T46" fmla="*/ 38 w 56"/>
                  <a:gd name="T47" fmla="*/ 4 h 28"/>
                  <a:gd name="T48" fmla="*/ 42 w 56"/>
                  <a:gd name="T49" fmla="*/ 4 h 28"/>
                  <a:gd name="T50" fmla="*/ 42 w 56"/>
                  <a:gd name="T51" fmla="*/ 8 h 28"/>
                  <a:gd name="T52" fmla="*/ 42 w 56"/>
                  <a:gd name="T53" fmla="*/ 8 h 28"/>
                  <a:gd name="T54" fmla="*/ 42 w 56"/>
                  <a:gd name="T55" fmla="*/ 8 h 28"/>
                  <a:gd name="T56" fmla="*/ 46 w 56"/>
                  <a:gd name="T57" fmla="*/ 4 h 28"/>
                  <a:gd name="T58" fmla="*/ 46 w 56"/>
                  <a:gd name="T59" fmla="*/ 4 h 28"/>
                  <a:gd name="T60" fmla="*/ 52 w 56"/>
                  <a:gd name="T61" fmla="*/ 4 h 28"/>
                  <a:gd name="T62" fmla="*/ 56 w 56"/>
                  <a:gd name="T63" fmla="*/ 0 h 28"/>
                  <a:gd name="T64" fmla="*/ 56 w 56"/>
                  <a:gd name="T65" fmla="*/ 0 h 28"/>
                  <a:gd name="T66" fmla="*/ 56 w 56"/>
                  <a:gd name="T67" fmla="*/ 0 h 28"/>
                  <a:gd name="T68" fmla="*/ 52 w 56"/>
                  <a:gd name="T69" fmla="*/ 4 h 28"/>
                  <a:gd name="T70" fmla="*/ 48 w 56"/>
                  <a:gd name="T71" fmla="*/ 8 h 28"/>
                  <a:gd name="T72" fmla="*/ 48 w 56"/>
                  <a:gd name="T73" fmla="*/ 8 h 28"/>
                  <a:gd name="T74" fmla="*/ 52 w 56"/>
                  <a:gd name="T75" fmla="*/ 8 h 28"/>
                  <a:gd name="T76" fmla="*/ 52 w 56"/>
                  <a:gd name="T77" fmla="*/ 8 h 28"/>
                  <a:gd name="T78" fmla="*/ 52 w 56"/>
                  <a:gd name="T79" fmla="*/ 8 h 28"/>
                  <a:gd name="T80" fmla="*/ 52 w 56"/>
                  <a:gd name="T81" fmla="*/ 12 h 28"/>
                  <a:gd name="T82" fmla="*/ 52 w 56"/>
                  <a:gd name="T83" fmla="*/ 20 h 28"/>
                  <a:gd name="T84" fmla="*/ 48 w 56"/>
                  <a:gd name="T85" fmla="*/ 20 h 28"/>
                  <a:gd name="T86" fmla="*/ 48 w 56"/>
                  <a:gd name="T87" fmla="*/ 20 h 28"/>
                  <a:gd name="T88" fmla="*/ 46 w 56"/>
                  <a:gd name="T89" fmla="*/ 24 h 28"/>
                  <a:gd name="T90" fmla="*/ 38 w 56"/>
                  <a:gd name="T91" fmla="*/ 24 h 28"/>
                  <a:gd name="T92" fmla="*/ 34 w 56"/>
                  <a:gd name="T93" fmla="*/ 24 h 28"/>
                  <a:gd name="T94" fmla="*/ 30 w 56"/>
                  <a:gd name="T95" fmla="*/ 24 h 28"/>
                  <a:gd name="T96" fmla="*/ 26 w 56"/>
                  <a:gd name="T97" fmla="*/ 24 h 28"/>
                  <a:gd name="T98" fmla="*/ 20 w 56"/>
                  <a:gd name="T99" fmla="*/ 24 h 28"/>
                  <a:gd name="T100" fmla="*/ 12 w 56"/>
                  <a:gd name="T10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28">
                    <a:moveTo>
                      <a:pt x="12" y="24"/>
                    </a:moveTo>
                    <a:lnTo>
                      <a:pt x="12" y="24"/>
                    </a:lnTo>
                    <a:lnTo>
                      <a:pt x="12" y="24"/>
                    </a:lnTo>
                    <a:lnTo>
                      <a:pt x="12" y="24"/>
                    </a:lnTo>
                    <a:lnTo>
                      <a:pt x="8" y="28"/>
                    </a:lnTo>
                    <a:lnTo>
                      <a:pt x="8" y="28"/>
                    </a:lnTo>
                    <a:lnTo>
                      <a:pt x="8" y="28"/>
                    </a:lnTo>
                    <a:lnTo>
                      <a:pt x="4" y="28"/>
                    </a:lnTo>
                    <a:lnTo>
                      <a:pt x="4" y="28"/>
                    </a:lnTo>
                    <a:lnTo>
                      <a:pt x="4" y="24"/>
                    </a:lnTo>
                    <a:lnTo>
                      <a:pt x="0" y="24"/>
                    </a:lnTo>
                    <a:lnTo>
                      <a:pt x="0" y="24"/>
                    </a:lnTo>
                    <a:lnTo>
                      <a:pt x="0" y="24"/>
                    </a:lnTo>
                    <a:lnTo>
                      <a:pt x="0" y="24"/>
                    </a:lnTo>
                    <a:lnTo>
                      <a:pt x="0" y="24"/>
                    </a:lnTo>
                    <a:lnTo>
                      <a:pt x="0" y="24"/>
                    </a:lnTo>
                    <a:lnTo>
                      <a:pt x="0" y="24"/>
                    </a:lnTo>
                    <a:lnTo>
                      <a:pt x="0" y="24"/>
                    </a:lnTo>
                    <a:lnTo>
                      <a:pt x="4" y="20"/>
                    </a:lnTo>
                    <a:lnTo>
                      <a:pt x="4" y="20"/>
                    </a:lnTo>
                    <a:lnTo>
                      <a:pt x="4" y="20"/>
                    </a:lnTo>
                    <a:lnTo>
                      <a:pt x="4" y="20"/>
                    </a:lnTo>
                    <a:lnTo>
                      <a:pt x="4" y="20"/>
                    </a:lnTo>
                    <a:lnTo>
                      <a:pt x="4" y="20"/>
                    </a:lnTo>
                    <a:lnTo>
                      <a:pt x="4" y="20"/>
                    </a:lnTo>
                    <a:lnTo>
                      <a:pt x="4" y="20"/>
                    </a:lnTo>
                    <a:lnTo>
                      <a:pt x="4" y="16"/>
                    </a:lnTo>
                    <a:lnTo>
                      <a:pt x="4" y="16"/>
                    </a:lnTo>
                    <a:lnTo>
                      <a:pt x="8" y="16"/>
                    </a:lnTo>
                    <a:lnTo>
                      <a:pt x="8" y="16"/>
                    </a:lnTo>
                    <a:lnTo>
                      <a:pt x="8" y="16"/>
                    </a:lnTo>
                    <a:lnTo>
                      <a:pt x="8" y="16"/>
                    </a:lnTo>
                    <a:lnTo>
                      <a:pt x="8" y="16"/>
                    </a:lnTo>
                    <a:lnTo>
                      <a:pt x="12" y="16"/>
                    </a:lnTo>
                    <a:lnTo>
                      <a:pt x="12" y="12"/>
                    </a:lnTo>
                    <a:lnTo>
                      <a:pt x="12" y="12"/>
                    </a:lnTo>
                    <a:lnTo>
                      <a:pt x="16" y="12"/>
                    </a:lnTo>
                    <a:lnTo>
                      <a:pt x="20" y="12"/>
                    </a:lnTo>
                    <a:lnTo>
                      <a:pt x="24" y="12"/>
                    </a:lnTo>
                    <a:lnTo>
                      <a:pt x="24" y="12"/>
                    </a:lnTo>
                    <a:lnTo>
                      <a:pt x="24" y="12"/>
                    </a:lnTo>
                    <a:lnTo>
                      <a:pt x="26" y="12"/>
                    </a:lnTo>
                    <a:lnTo>
                      <a:pt x="26" y="12"/>
                    </a:lnTo>
                    <a:lnTo>
                      <a:pt x="30" y="8"/>
                    </a:lnTo>
                    <a:lnTo>
                      <a:pt x="30" y="8"/>
                    </a:lnTo>
                    <a:lnTo>
                      <a:pt x="34" y="8"/>
                    </a:lnTo>
                    <a:lnTo>
                      <a:pt x="34" y="8"/>
                    </a:lnTo>
                    <a:lnTo>
                      <a:pt x="34" y="8"/>
                    </a:lnTo>
                    <a:lnTo>
                      <a:pt x="34" y="8"/>
                    </a:lnTo>
                    <a:lnTo>
                      <a:pt x="34" y="8"/>
                    </a:lnTo>
                    <a:lnTo>
                      <a:pt x="34" y="8"/>
                    </a:lnTo>
                    <a:lnTo>
                      <a:pt x="34" y="8"/>
                    </a:lnTo>
                    <a:lnTo>
                      <a:pt x="34" y="8"/>
                    </a:lnTo>
                    <a:lnTo>
                      <a:pt x="34" y="12"/>
                    </a:lnTo>
                    <a:lnTo>
                      <a:pt x="34" y="12"/>
                    </a:lnTo>
                    <a:lnTo>
                      <a:pt x="34" y="12"/>
                    </a:lnTo>
                    <a:lnTo>
                      <a:pt x="34" y="12"/>
                    </a:lnTo>
                    <a:lnTo>
                      <a:pt x="34" y="12"/>
                    </a:lnTo>
                    <a:lnTo>
                      <a:pt x="34" y="12"/>
                    </a:lnTo>
                    <a:lnTo>
                      <a:pt x="38" y="12"/>
                    </a:lnTo>
                    <a:lnTo>
                      <a:pt x="38" y="12"/>
                    </a:lnTo>
                    <a:lnTo>
                      <a:pt x="38" y="12"/>
                    </a:lnTo>
                    <a:lnTo>
                      <a:pt x="38" y="12"/>
                    </a:lnTo>
                    <a:lnTo>
                      <a:pt x="38" y="12"/>
                    </a:lnTo>
                    <a:lnTo>
                      <a:pt x="38" y="12"/>
                    </a:lnTo>
                    <a:lnTo>
                      <a:pt x="38" y="12"/>
                    </a:lnTo>
                    <a:lnTo>
                      <a:pt x="38" y="12"/>
                    </a:lnTo>
                    <a:lnTo>
                      <a:pt x="38" y="12"/>
                    </a:lnTo>
                    <a:lnTo>
                      <a:pt x="38"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38" y="8"/>
                    </a:lnTo>
                    <a:lnTo>
                      <a:pt x="38" y="8"/>
                    </a:lnTo>
                    <a:lnTo>
                      <a:pt x="42" y="8"/>
                    </a:lnTo>
                    <a:lnTo>
                      <a:pt x="42" y="4"/>
                    </a:lnTo>
                    <a:lnTo>
                      <a:pt x="42" y="4"/>
                    </a:lnTo>
                    <a:lnTo>
                      <a:pt x="42" y="4"/>
                    </a:lnTo>
                    <a:lnTo>
                      <a:pt x="38" y="8"/>
                    </a:lnTo>
                    <a:lnTo>
                      <a:pt x="38" y="8"/>
                    </a:lnTo>
                    <a:lnTo>
                      <a:pt x="38" y="8"/>
                    </a:lnTo>
                    <a:lnTo>
                      <a:pt x="34" y="8"/>
                    </a:lnTo>
                    <a:lnTo>
                      <a:pt x="34" y="8"/>
                    </a:lnTo>
                    <a:lnTo>
                      <a:pt x="34" y="8"/>
                    </a:lnTo>
                    <a:lnTo>
                      <a:pt x="34" y="8"/>
                    </a:lnTo>
                    <a:lnTo>
                      <a:pt x="34" y="8"/>
                    </a:lnTo>
                    <a:lnTo>
                      <a:pt x="38" y="4"/>
                    </a:lnTo>
                    <a:lnTo>
                      <a:pt x="38" y="4"/>
                    </a:lnTo>
                    <a:lnTo>
                      <a:pt x="42" y="4"/>
                    </a:lnTo>
                    <a:lnTo>
                      <a:pt x="42" y="4"/>
                    </a:lnTo>
                    <a:lnTo>
                      <a:pt x="42" y="4"/>
                    </a:lnTo>
                    <a:lnTo>
                      <a:pt x="42" y="4"/>
                    </a:lnTo>
                    <a:lnTo>
                      <a:pt x="42" y="4"/>
                    </a:lnTo>
                    <a:lnTo>
                      <a:pt x="42" y="4"/>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6" y="4"/>
                    </a:lnTo>
                    <a:lnTo>
                      <a:pt x="46" y="4"/>
                    </a:lnTo>
                    <a:lnTo>
                      <a:pt x="46" y="4"/>
                    </a:lnTo>
                    <a:lnTo>
                      <a:pt x="46" y="4"/>
                    </a:lnTo>
                    <a:lnTo>
                      <a:pt x="46" y="4"/>
                    </a:lnTo>
                    <a:lnTo>
                      <a:pt x="46" y="4"/>
                    </a:lnTo>
                    <a:lnTo>
                      <a:pt x="48" y="4"/>
                    </a:lnTo>
                    <a:lnTo>
                      <a:pt x="48" y="4"/>
                    </a:lnTo>
                    <a:lnTo>
                      <a:pt x="48" y="4"/>
                    </a:lnTo>
                    <a:lnTo>
                      <a:pt x="48" y="4"/>
                    </a:lnTo>
                    <a:lnTo>
                      <a:pt x="52" y="4"/>
                    </a:lnTo>
                    <a:lnTo>
                      <a:pt x="52" y="0"/>
                    </a:lnTo>
                    <a:lnTo>
                      <a:pt x="56" y="0"/>
                    </a:lnTo>
                    <a:lnTo>
                      <a:pt x="56" y="0"/>
                    </a:lnTo>
                    <a:lnTo>
                      <a:pt x="56" y="0"/>
                    </a:lnTo>
                    <a:lnTo>
                      <a:pt x="56" y="0"/>
                    </a:lnTo>
                    <a:lnTo>
                      <a:pt x="56" y="0"/>
                    </a:lnTo>
                    <a:lnTo>
                      <a:pt x="56" y="0"/>
                    </a:lnTo>
                    <a:lnTo>
                      <a:pt x="56" y="0"/>
                    </a:lnTo>
                    <a:lnTo>
                      <a:pt x="56" y="0"/>
                    </a:lnTo>
                    <a:lnTo>
                      <a:pt x="56" y="0"/>
                    </a:lnTo>
                    <a:lnTo>
                      <a:pt x="56" y="0"/>
                    </a:lnTo>
                    <a:lnTo>
                      <a:pt x="56" y="0"/>
                    </a:lnTo>
                    <a:lnTo>
                      <a:pt x="56" y="0"/>
                    </a:lnTo>
                    <a:lnTo>
                      <a:pt x="56" y="0"/>
                    </a:lnTo>
                    <a:lnTo>
                      <a:pt x="56" y="0"/>
                    </a:lnTo>
                    <a:lnTo>
                      <a:pt x="56" y="0"/>
                    </a:lnTo>
                    <a:lnTo>
                      <a:pt x="56" y="0"/>
                    </a:lnTo>
                    <a:lnTo>
                      <a:pt x="56" y="4"/>
                    </a:lnTo>
                    <a:lnTo>
                      <a:pt x="52" y="4"/>
                    </a:lnTo>
                    <a:lnTo>
                      <a:pt x="52" y="4"/>
                    </a:lnTo>
                    <a:lnTo>
                      <a:pt x="52" y="4"/>
                    </a:lnTo>
                    <a:lnTo>
                      <a:pt x="52" y="4"/>
                    </a:lnTo>
                    <a:lnTo>
                      <a:pt x="52" y="4"/>
                    </a:lnTo>
                    <a:lnTo>
                      <a:pt x="48" y="8"/>
                    </a:lnTo>
                    <a:lnTo>
                      <a:pt x="48" y="8"/>
                    </a:lnTo>
                    <a:lnTo>
                      <a:pt x="48" y="8"/>
                    </a:lnTo>
                    <a:lnTo>
                      <a:pt x="48" y="8"/>
                    </a:lnTo>
                    <a:lnTo>
                      <a:pt x="48" y="8"/>
                    </a:lnTo>
                    <a:lnTo>
                      <a:pt x="48" y="8"/>
                    </a:lnTo>
                    <a:lnTo>
                      <a:pt x="48" y="8"/>
                    </a:lnTo>
                    <a:lnTo>
                      <a:pt x="52" y="8"/>
                    </a:lnTo>
                    <a:lnTo>
                      <a:pt x="52" y="8"/>
                    </a:lnTo>
                    <a:lnTo>
                      <a:pt x="52" y="8"/>
                    </a:lnTo>
                    <a:lnTo>
                      <a:pt x="52" y="8"/>
                    </a:lnTo>
                    <a:lnTo>
                      <a:pt x="52" y="8"/>
                    </a:lnTo>
                    <a:lnTo>
                      <a:pt x="52" y="8"/>
                    </a:lnTo>
                    <a:lnTo>
                      <a:pt x="52" y="8"/>
                    </a:lnTo>
                    <a:lnTo>
                      <a:pt x="52" y="8"/>
                    </a:lnTo>
                    <a:lnTo>
                      <a:pt x="52" y="8"/>
                    </a:lnTo>
                    <a:lnTo>
                      <a:pt x="52" y="8"/>
                    </a:lnTo>
                    <a:lnTo>
                      <a:pt x="52" y="12"/>
                    </a:lnTo>
                    <a:lnTo>
                      <a:pt x="52" y="12"/>
                    </a:lnTo>
                    <a:lnTo>
                      <a:pt x="52" y="12"/>
                    </a:lnTo>
                    <a:lnTo>
                      <a:pt x="52" y="12"/>
                    </a:lnTo>
                    <a:lnTo>
                      <a:pt x="52" y="8"/>
                    </a:lnTo>
                    <a:lnTo>
                      <a:pt x="52" y="8"/>
                    </a:lnTo>
                    <a:lnTo>
                      <a:pt x="52" y="12"/>
                    </a:lnTo>
                    <a:lnTo>
                      <a:pt x="52" y="12"/>
                    </a:lnTo>
                    <a:lnTo>
                      <a:pt x="52" y="12"/>
                    </a:lnTo>
                    <a:lnTo>
                      <a:pt x="52" y="12"/>
                    </a:lnTo>
                    <a:lnTo>
                      <a:pt x="52" y="12"/>
                    </a:lnTo>
                    <a:lnTo>
                      <a:pt x="52" y="12"/>
                    </a:lnTo>
                    <a:lnTo>
                      <a:pt x="52" y="12"/>
                    </a:lnTo>
                    <a:lnTo>
                      <a:pt x="52" y="16"/>
                    </a:lnTo>
                    <a:lnTo>
                      <a:pt x="52" y="20"/>
                    </a:lnTo>
                    <a:lnTo>
                      <a:pt x="52" y="20"/>
                    </a:lnTo>
                    <a:lnTo>
                      <a:pt x="52" y="20"/>
                    </a:lnTo>
                    <a:lnTo>
                      <a:pt x="52" y="20"/>
                    </a:lnTo>
                    <a:lnTo>
                      <a:pt x="48" y="20"/>
                    </a:lnTo>
                    <a:lnTo>
                      <a:pt x="48" y="20"/>
                    </a:lnTo>
                    <a:lnTo>
                      <a:pt x="48" y="20"/>
                    </a:lnTo>
                    <a:lnTo>
                      <a:pt x="48" y="20"/>
                    </a:lnTo>
                    <a:lnTo>
                      <a:pt x="48" y="20"/>
                    </a:lnTo>
                    <a:lnTo>
                      <a:pt x="48" y="20"/>
                    </a:lnTo>
                    <a:lnTo>
                      <a:pt x="48" y="20"/>
                    </a:lnTo>
                    <a:lnTo>
                      <a:pt x="48" y="20"/>
                    </a:lnTo>
                    <a:lnTo>
                      <a:pt x="46" y="20"/>
                    </a:lnTo>
                    <a:lnTo>
                      <a:pt x="46" y="20"/>
                    </a:lnTo>
                    <a:lnTo>
                      <a:pt x="46" y="24"/>
                    </a:lnTo>
                    <a:lnTo>
                      <a:pt x="46" y="24"/>
                    </a:lnTo>
                    <a:lnTo>
                      <a:pt x="46" y="24"/>
                    </a:lnTo>
                    <a:lnTo>
                      <a:pt x="42" y="24"/>
                    </a:lnTo>
                    <a:lnTo>
                      <a:pt x="42" y="24"/>
                    </a:lnTo>
                    <a:lnTo>
                      <a:pt x="38" y="24"/>
                    </a:lnTo>
                    <a:lnTo>
                      <a:pt x="38" y="24"/>
                    </a:lnTo>
                    <a:lnTo>
                      <a:pt x="38" y="24"/>
                    </a:lnTo>
                    <a:lnTo>
                      <a:pt x="34" y="24"/>
                    </a:lnTo>
                    <a:lnTo>
                      <a:pt x="34" y="24"/>
                    </a:lnTo>
                    <a:lnTo>
                      <a:pt x="34" y="24"/>
                    </a:lnTo>
                    <a:lnTo>
                      <a:pt x="34" y="24"/>
                    </a:lnTo>
                    <a:lnTo>
                      <a:pt x="34" y="24"/>
                    </a:lnTo>
                    <a:lnTo>
                      <a:pt x="34" y="24"/>
                    </a:lnTo>
                    <a:lnTo>
                      <a:pt x="30" y="24"/>
                    </a:lnTo>
                    <a:lnTo>
                      <a:pt x="30" y="24"/>
                    </a:lnTo>
                    <a:lnTo>
                      <a:pt x="30" y="24"/>
                    </a:lnTo>
                    <a:lnTo>
                      <a:pt x="30" y="24"/>
                    </a:lnTo>
                    <a:lnTo>
                      <a:pt x="30" y="24"/>
                    </a:lnTo>
                    <a:lnTo>
                      <a:pt x="30" y="24"/>
                    </a:lnTo>
                    <a:lnTo>
                      <a:pt x="30" y="24"/>
                    </a:lnTo>
                    <a:lnTo>
                      <a:pt x="26" y="24"/>
                    </a:lnTo>
                    <a:lnTo>
                      <a:pt x="26" y="24"/>
                    </a:lnTo>
                    <a:lnTo>
                      <a:pt x="24" y="24"/>
                    </a:lnTo>
                    <a:lnTo>
                      <a:pt x="20" y="24"/>
                    </a:lnTo>
                    <a:lnTo>
                      <a:pt x="20" y="24"/>
                    </a:lnTo>
                    <a:lnTo>
                      <a:pt x="20" y="24"/>
                    </a:lnTo>
                    <a:lnTo>
                      <a:pt x="16" y="24"/>
                    </a:lnTo>
                    <a:lnTo>
                      <a:pt x="16" y="24"/>
                    </a:lnTo>
                    <a:lnTo>
                      <a:pt x="12" y="24"/>
                    </a:lnTo>
                    <a:lnTo>
                      <a:pt x="12" y="24"/>
                    </a:lnTo>
                    <a:lnTo>
                      <a:pt x="12" y="24"/>
                    </a:lnTo>
                    <a:lnTo>
                      <a:pt x="12" y="2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3" name="Freeform 225">
                <a:extLst>
                  <a:ext uri="{FF2B5EF4-FFF2-40B4-BE49-F238E27FC236}">
                    <a16:creationId xmlns:a16="http://schemas.microsoft.com/office/drawing/2014/main" id="{C8B89DD9-46EE-492C-8884-5849B9823216}"/>
                  </a:ext>
                </a:extLst>
              </p:cNvPr>
              <p:cNvSpPr>
                <a:spLocks noEditPoints="1"/>
              </p:cNvSpPr>
              <p:nvPr/>
            </p:nvSpPr>
            <p:spPr bwMode="auto">
              <a:xfrm>
                <a:off x="3961670" y="2986573"/>
                <a:ext cx="143874" cy="141638"/>
              </a:xfrm>
              <a:custGeom>
                <a:avLst/>
                <a:gdLst>
                  <a:gd name="T0" fmla="*/ 34 w 74"/>
                  <a:gd name="T1" fmla="*/ 64 h 72"/>
                  <a:gd name="T2" fmla="*/ 30 w 74"/>
                  <a:gd name="T3" fmla="*/ 56 h 72"/>
                  <a:gd name="T4" fmla="*/ 26 w 74"/>
                  <a:gd name="T5" fmla="*/ 48 h 72"/>
                  <a:gd name="T6" fmla="*/ 18 w 74"/>
                  <a:gd name="T7" fmla="*/ 56 h 72"/>
                  <a:gd name="T8" fmla="*/ 10 w 74"/>
                  <a:gd name="T9" fmla="*/ 56 h 72"/>
                  <a:gd name="T10" fmla="*/ 14 w 74"/>
                  <a:gd name="T11" fmla="*/ 48 h 72"/>
                  <a:gd name="T12" fmla="*/ 22 w 74"/>
                  <a:gd name="T13" fmla="*/ 46 h 72"/>
                  <a:gd name="T14" fmla="*/ 22 w 74"/>
                  <a:gd name="T15" fmla="*/ 34 h 72"/>
                  <a:gd name="T16" fmla="*/ 22 w 74"/>
                  <a:gd name="T17" fmla="*/ 26 h 72"/>
                  <a:gd name="T18" fmla="*/ 18 w 74"/>
                  <a:gd name="T19" fmla="*/ 22 h 72"/>
                  <a:gd name="T20" fmla="*/ 10 w 74"/>
                  <a:gd name="T21" fmla="*/ 18 h 72"/>
                  <a:gd name="T22" fmla="*/ 8 w 74"/>
                  <a:gd name="T23" fmla="*/ 18 h 72"/>
                  <a:gd name="T24" fmla="*/ 0 w 74"/>
                  <a:gd name="T25" fmla="*/ 16 h 72"/>
                  <a:gd name="T26" fmla="*/ 4 w 74"/>
                  <a:gd name="T27" fmla="*/ 12 h 72"/>
                  <a:gd name="T28" fmla="*/ 14 w 74"/>
                  <a:gd name="T29" fmla="*/ 12 h 72"/>
                  <a:gd name="T30" fmla="*/ 10 w 74"/>
                  <a:gd name="T31" fmla="*/ 8 h 72"/>
                  <a:gd name="T32" fmla="*/ 8 w 74"/>
                  <a:gd name="T33" fmla="*/ 0 h 72"/>
                  <a:gd name="T34" fmla="*/ 10 w 74"/>
                  <a:gd name="T35" fmla="*/ 0 h 72"/>
                  <a:gd name="T36" fmla="*/ 18 w 74"/>
                  <a:gd name="T37" fmla="*/ 4 h 72"/>
                  <a:gd name="T38" fmla="*/ 30 w 74"/>
                  <a:gd name="T39" fmla="*/ 8 h 72"/>
                  <a:gd name="T40" fmla="*/ 34 w 74"/>
                  <a:gd name="T41" fmla="*/ 8 h 72"/>
                  <a:gd name="T42" fmla="*/ 44 w 74"/>
                  <a:gd name="T43" fmla="*/ 8 h 72"/>
                  <a:gd name="T44" fmla="*/ 44 w 74"/>
                  <a:gd name="T45" fmla="*/ 12 h 72"/>
                  <a:gd name="T46" fmla="*/ 56 w 74"/>
                  <a:gd name="T47" fmla="*/ 12 h 72"/>
                  <a:gd name="T48" fmla="*/ 60 w 74"/>
                  <a:gd name="T49" fmla="*/ 18 h 72"/>
                  <a:gd name="T50" fmla="*/ 68 w 74"/>
                  <a:gd name="T51" fmla="*/ 22 h 72"/>
                  <a:gd name="T52" fmla="*/ 70 w 74"/>
                  <a:gd name="T53" fmla="*/ 30 h 72"/>
                  <a:gd name="T54" fmla="*/ 70 w 74"/>
                  <a:gd name="T55" fmla="*/ 34 h 72"/>
                  <a:gd name="T56" fmla="*/ 68 w 74"/>
                  <a:gd name="T57" fmla="*/ 42 h 72"/>
                  <a:gd name="T58" fmla="*/ 60 w 74"/>
                  <a:gd name="T59" fmla="*/ 38 h 72"/>
                  <a:gd name="T60" fmla="*/ 56 w 74"/>
                  <a:gd name="T61" fmla="*/ 30 h 72"/>
                  <a:gd name="T62" fmla="*/ 44 w 74"/>
                  <a:gd name="T63" fmla="*/ 26 h 72"/>
                  <a:gd name="T64" fmla="*/ 52 w 74"/>
                  <a:gd name="T65" fmla="*/ 38 h 72"/>
                  <a:gd name="T66" fmla="*/ 44 w 74"/>
                  <a:gd name="T67" fmla="*/ 48 h 72"/>
                  <a:gd name="T68" fmla="*/ 44 w 74"/>
                  <a:gd name="T69" fmla="*/ 60 h 72"/>
                  <a:gd name="T70" fmla="*/ 40 w 74"/>
                  <a:gd name="T71" fmla="*/ 68 h 72"/>
                  <a:gd name="T72" fmla="*/ 34 w 74"/>
                  <a:gd name="T73" fmla="*/ 72 h 72"/>
                  <a:gd name="T74" fmla="*/ 22 w 74"/>
                  <a:gd name="T75" fmla="*/ 12 h 72"/>
                  <a:gd name="T76" fmla="*/ 30 w 74"/>
                  <a:gd name="T77" fmla="*/ 16 h 72"/>
                  <a:gd name="T78" fmla="*/ 38 w 74"/>
                  <a:gd name="T79" fmla="*/ 18 h 72"/>
                  <a:gd name="T80" fmla="*/ 44 w 74"/>
                  <a:gd name="T81" fmla="*/ 16 h 72"/>
                  <a:gd name="T82" fmla="*/ 44 w 74"/>
                  <a:gd name="T83" fmla="*/ 16 h 72"/>
                  <a:gd name="T84" fmla="*/ 38 w 74"/>
                  <a:gd name="T85" fmla="*/ 12 h 72"/>
                  <a:gd name="T86" fmla="*/ 30 w 74"/>
                  <a:gd name="T87" fmla="*/ 12 h 72"/>
                  <a:gd name="T88" fmla="*/ 26 w 74"/>
                  <a:gd name="T8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72">
                    <a:moveTo>
                      <a:pt x="34" y="72"/>
                    </a:moveTo>
                    <a:lnTo>
                      <a:pt x="34" y="68"/>
                    </a:lnTo>
                    <a:lnTo>
                      <a:pt x="34" y="64"/>
                    </a:lnTo>
                    <a:lnTo>
                      <a:pt x="34" y="60"/>
                    </a:lnTo>
                    <a:lnTo>
                      <a:pt x="34" y="56"/>
                    </a:lnTo>
                    <a:lnTo>
                      <a:pt x="30" y="56"/>
                    </a:lnTo>
                    <a:lnTo>
                      <a:pt x="30" y="52"/>
                    </a:lnTo>
                    <a:lnTo>
                      <a:pt x="30" y="48"/>
                    </a:lnTo>
                    <a:lnTo>
                      <a:pt x="26" y="48"/>
                    </a:lnTo>
                    <a:lnTo>
                      <a:pt x="22" y="48"/>
                    </a:lnTo>
                    <a:lnTo>
                      <a:pt x="22" y="52"/>
                    </a:lnTo>
                    <a:lnTo>
                      <a:pt x="18" y="56"/>
                    </a:lnTo>
                    <a:lnTo>
                      <a:pt x="14" y="60"/>
                    </a:lnTo>
                    <a:lnTo>
                      <a:pt x="14" y="56"/>
                    </a:lnTo>
                    <a:lnTo>
                      <a:pt x="10" y="56"/>
                    </a:lnTo>
                    <a:lnTo>
                      <a:pt x="10" y="52"/>
                    </a:lnTo>
                    <a:lnTo>
                      <a:pt x="14" y="52"/>
                    </a:lnTo>
                    <a:lnTo>
                      <a:pt x="14" y="48"/>
                    </a:lnTo>
                    <a:lnTo>
                      <a:pt x="18" y="48"/>
                    </a:lnTo>
                    <a:lnTo>
                      <a:pt x="18" y="46"/>
                    </a:lnTo>
                    <a:lnTo>
                      <a:pt x="22" y="46"/>
                    </a:lnTo>
                    <a:lnTo>
                      <a:pt x="22" y="42"/>
                    </a:lnTo>
                    <a:lnTo>
                      <a:pt x="22" y="38"/>
                    </a:lnTo>
                    <a:lnTo>
                      <a:pt x="22" y="34"/>
                    </a:lnTo>
                    <a:lnTo>
                      <a:pt x="18" y="30"/>
                    </a:lnTo>
                    <a:lnTo>
                      <a:pt x="22" y="30"/>
                    </a:lnTo>
                    <a:lnTo>
                      <a:pt x="22" y="26"/>
                    </a:lnTo>
                    <a:lnTo>
                      <a:pt x="18" y="26"/>
                    </a:lnTo>
                    <a:lnTo>
                      <a:pt x="22" y="26"/>
                    </a:lnTo>
                    <a:lnTo>
                      <a:pt x="18" y="22"/>
                    </a:lnTo>
                    <a:lnTo>
                      <a:pt x="14" y="22"/>
                    </a:lnTo>
                    <a:lnTo>
                      <a:pt x="14" y="18"/>
                    </a:lnTo>
                    <a:lnTo>
                      <a:pt x="10" y="18"/>
                    </a:lnTo>
                    <a:lnTo>
                      <a:pt x="8" y="18"/>
                    </a:lnTo>
                    <a:lnTo>
                      <a:pt x="8" y="16"/>
                    </a:lnTo>
                    <a:lnTo>
                      <a:pt x="8" y="18"/>
                    </a:lnTo>
                    <a:lnTo>
                      <a:pt x="4" y="18"/>
                    </a:lnTo>
                    <a:lnTo>
                      <a:pt x="4" y="16"/>
                    </a:lnTo>
                    <a:lnTo>
                      <a:pt x="0" y="16"/>
                    </a:lnTo>
                    <a:lnTo>
                      <a:pt x="0" y="12"/>
                    </a:lnTo>
                    <a:lnTo>
                      <a:pt x="4" y="8"/>
                    </a:lnTo>
                    <a:lnTo>
                      <a:pt x="4" y="12"/>
                    </a:lnTo>
                    <a:lnTo>
                      <a:pt x="8" y="12"/>
                    </a:lnTo>
                    <a:lnTo>
                      <a:pt x="10" y="12"/>
                    </a:lnTo>
                    <a:lnTo>
                      <a:pt x="14" y="12"/>
                    </a:lnTo>
                    <a:lnTo>
                      <a:pt x="10" y="8"/>
                    </a:lnTo>
                    <a:lnTo>
                      <a:pt x="10" y="12"/>
                    </a:lnTo>
                    <a:lnTo>
                      <a:pt x="10" y="8"/>
                    </a:lnTo>
                    <a:lnTo>
                      <a:pt x="10" y="4"/>
                    </a:lnTo>
                    <a:lnTo>
                      <a:pt x="8" y="4"/>
                    </a:lnTo>
                    <a:lnTo>
                      <a:pt x="8" y="0"/>
                    </a:lnTo>
                    <a:lnTo>
                      <a:pt x="4" y="0"/>
                    </a:lnTo>
                    <a:lnTo>
                      <a:pt x="8" y="0"/>
                    </a:lnTo>
                    <a:lnTo>
                      <a:pt x="10" y="0"/>
                    </a:lnTo>
                    <a:lnTo>
                      <a:pt x="10" y="4"/>
                    </a:lnTo>
                    <a:lnTo>
                      <a:pt x="14" y="4"/>
                    </a:lnTo>
                    <a:lnTo>
                      <a:pt x="18" y="4"/>
                    </a:lnTo>
                    <a:lnTo>
                      <a:pt x="22" y="8"/>
                    </a:lnTo>
                    <a:lnTo>
                      <a:pt x="26" y="8"/>
                    </a:lnTo>
                    <a:lnTo>
                      <a:pt x="30" y="8"/>
                    </a:lnTo>
                    <a:lnTo>
                      <a:pt x="34" y="8"/>
                    </a:lnTo>
                    <a:lnTo>
                      <a:pt x="38" y="8"/>
                    </a:lnTo>
                    <a:lnTo>
                      <a:pt x="34" y="8"/>
                    </a:lnTo>
                    <a:lnTo>
                      <a:pt x="38" y="8"/>
                    </a:lnTo>
                    <a:lnTo>
                      <a:pt x="40" y="8"/>
                    </a:lnTo>
                    <a:lnTo>
                      <a:pt x="44" y="8"/>
                    </a:lnTo>
                    <a:lnTo>
                      <a:pt x="48" y="8"/>
                    </a:lnTo>
                    <a:lnTo>
                      <a:pt x="48" y="12"/>
                    </a:lnTo>
                    <a:lnTo>
                      <a:pt x="44" y="12"/>
                    </a:lnTo>
                    <a:lnTo>
                      <a:pt x="48" y="12"/>
                    </a:lnTo>
                    <a:lnTo>
                      <a:pt x="52" y="12"/>
                    </a:lnTo>
                    <a:lnTo>
                      <a:pt x="56" y="12"/>
                    </a:lnTo>
                    <a:lnTo>
                      <a:pt x="60" y="12"/>
                    </a:lnTo>
                    <a:lnTo>
                      <a:pt x="60" y="16"/>
                    </a:lnTo>
                    <a:lnTo>
                      <a:pt x="60" y="18"/>
                    </a:lnTo>
                    <a:lnTo>
                      <a:pt x="64" y="18"/>
                    </a:lnTo>
                    <a:lnTo>
                      <a:pt x="64" y="22"/>
                    </a:lnTo>
                    <a:lnTo>
                      <a:pt x="68" y="22"/>
                    </a:lnTo>
                    <a:lnTo>
                      <a:pt x="68" y="26"/>
                    </a:lnTo>
                    <a:lnTo>
                      <a:pt x="68" y="30"/>
                    </a:lnTo>
                    <a:lnTo>
                      <a:pt x="70" y="30"/>
                    </a:lnTo>
                    <a:lnTo>
                      <a:pt x="70" y="34"/>
                    </a:lnTo>
                    <a:lnTo>
                      <a:pt x="74" y="34"/>
                    </a:lnTo>
                    <a:lnTo>
                      <a:pt x="70" y="34"/>
                    </a:lnTo>
                    <a:lnTo>
                      <a:pt x="68" y="34"/>
                    </a:lnTo>
                    <a:lnTo>
                      <a:pt x="68" y="38"/>
                    </a:lnTo>
                    <a:lnTo>
                      <a:pt x="68" y="42"/>
                    </a:lnTo>
                    <a:lnTo>
                      <a:pt x="64" y="42"/>
                    </a:lnTo>
                    <a:lnTo>
                      <a:pt x="64" y="38"/>
                    </a:lnTo>
                    <a:lnTo>
                      <a:pt x="60" y="38"/>
                    </a:lnTo>
                    <a:lnTo>
                      <a:pt x="56" y="38"/>
                    </a:lnTo>
                    <a:lnTo>
                      <a:pt x="56" y="34"/>
                    </a:lnTo>
                    <a:lnTo>
                      <a:pt x="56" y="30"/>
                    </a:lnTo>
                    <a:lnTo>
                      <a:pt x="52" y="30"/>
                    </a:lnTo>
                    <a:lnTo>
                      <a:pt x="48" y="26"/>
                    </a:lnTo>
                    <a:lnTo>
                      <a:pt x="44" y="26"/>
                    </a:lnTo>
                    <a:lnTo>
                      <a:pt x="48" y="30"/>
                    </a:lnTo>
                    <a:lnTo>
                      <a:pt x="52" y="34"/>
                    </a:lnTo>
                    <a:lnTo>
                      <a:pt x="52" y="38"/>
                    </a:lnTo>
                    <a:lnTo>
                      <a:pt x="48" y="42"/>
                    </a:lnTo>
                    <a:lnTo>
                      <a:pt x="44" y="46"/>
                    </a:lnTo>
                    <a:lnTo>
                      <a:pt x="44" y="48"/>
                    </a:lnTo>
                    <a:lnTo>
                      <a:pt x="44" y="52"/>
                    </a:lnTo>
                    <a:lnTo>
                      <a:pt x="44" y="56"/>
                    </a:lnTo>
                    <a:lnTo>
                      <a:pt x="44" y="60"/>
                    </a:lnTo>
                    <a:lnTo>
                      <a:pt x="44" y="64"/>
                    </a:lnTo>
                    <a:lnTo>
                      <a:pt x="40" y="64"/>
                    </a:lnTo>
                    <a:lnTo>
                      <a:pt x="40" y="68"/>
                    </a:lnTo>
                    <a:lnTo>
                      <a:pt x="38" y="68"/>
                    </a:lnTo>
                    <a:lnTo>
                      <a:pt x="34" y="72"/>
                    </a:lnTo>
                    <a:lnTo>
                      <a:pt x="34" y="72"/>
                    </a:lnTo>
                    <a:lnTo>
                      <a:pt x="34" y="72"/>
                    </a:lnTo>
                    <a:close/>
                    <a:moveTo>
                      <a:pt x="26" y="12"/>
                    </a:moveTo>
                    <a:lnTo>
                      <a:pt x="22" y="12"/>
                    </a:lnTo>
                    <a:lnTo>
                      <a:pt x="26" y="12"/>
                    </a:lnTo>
                    <a:lnTo>
                      <a:pt x="26" y="16"/>
                    </a:lnTo>
                    <a:lnTo>
                      <a:pt x="30" y="16"/>
                    </a:lnTo>
                    <a:lnTo>
                      <a:pt x="34" y="16"/>
                    </a:lnTo>
                    <a:lnTo>
                      <a:pt x="38" y="16"/>
                    </a:lnTo>
                    <a:lnTo>
                      <a:pt x="38" y="18"/>
                    </a:lnTo>
                    <a:lnTo>
                      <a:pt x="40" y="18"/>
                    </a:lnTo>
                    <a:lnTo>
                      <a:pt x="40" y="16"/>
                    </a:lnTo>
                    <a:lnTo>
                      <a:pt x="44" y="16"/>
                    </a:lnTo>
                    <a:lnTo>
                      <a:pt x="40" y="18"/>
                    </a:lnTo>
                    <a:lnTo>
                      <a:pt x="44" y="18"/>
                    </a:lnTo>
                    <a:lnTo>
                      <a:pt x="44" y="16"/>
                    </a:lnTo>
                    <a:lnTo>
                      <a:pt x="44" y="12"/>
                    </a:lnTo>
                    <a:lnTo>
                      <a:pt x="40" y="12"/>
                    </a:lnTo>
                    <a:lnTo>
                      <a:pt x="38" y="12"/>
                    </a:lnTo>
                    <a:lnTo>
                      <a:pt x="34" y="12"/>
                    </a:lnTo>
                    <a:lnTo>
                      <a:pt x="30" y="16"/>
                    </a:lnTo>
                    <a:lnTo>
                      <a:pt x="30" y="12"/>
                    </a:lnTo>
                    <a:lnTo>
                      <a:pt x="26" y="12"/>
                    </a:lnTo>
                    <a:lnTo>
                      <a:pt x="26" y="12"/>
                    </a:lnTo>
                    <a:lnTo>
                      <a:pt x="26"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4" name="Freeform 226">
                <a:extLst>
                  <a:ext uri="{FF2B5EF4-FFF2-40B4-BE49-F238E27FC236}">
                    <a16:creationId xmlns:a16="http://schemas.microsoft.com/office/drawing/2014/main" id="{F56DE783-24DF-4359-AD3B-423D743F1802}"/>
                  </a:ext>
                </a:extLst>
              </p:cNvPr>
              <p:cNvSpPr>
                <a:spLocks/>
              </p:cNvSpPr>
              <p:nvPr/>
            </p:nvSpPr>
            <p:spPr bwMode="auto">
              <a:xfrm>
                <a:off x="3996666" y="3128211"/>
                <a:ext cx="132209" cy="55081"/>
              </a:xfrm>
              <a:custGeom>
                <a:avLst/>
                <a:gdLst>
                  <a:gd name="T0" fmla="*/ 68 w 68"/>
                  <a:gd name="T1" fmla="*/ 0 h 28"/>
                  <a:gd name="T2" fmla="*/ 68 w 68"/>
                  <a:gd name="T3" fmla="*/ 2 h 28"/>
                  <a:gd name="T4" fmla="*/ 68 w 68"/>
                  <a:gd name="T5" fmla="*/ 2 h 28"/>
                  <a:gd name="T6" fmla="*/ 56 w 68"/>
                  <a:gd name="T7" fmla="*/ 10 h 28"/>
                  <a:gd name="T8" fmla="*/ 54 w 68"/>
                  <a:gd name="T9" fmla="*/ 14 h 28"/>
                  <a:gd name="T10" fmla="*/ 46 w 68"/>
                  <a:gd name="T11" fmla="*/ 16 h 28"/>
                  <a:gd name="T12" fmla="*/ 42 w 68"/>
                  <a:gd name="T13" fmla="*/ 16 h 28"/>
                  <a:gd name="T14" fmla="*/ 34 w 68"/>
                  <a:gd name="T15" fmla="*/ 20 h 28"/>
                  <a:gd name="T16" fmla="*/ 30 w 68"/>
                  <a:gd name="T17" fmla="*/ 24 h 28"/>
                  <a:gd name="T18" fmla="*/ 28 w 68"/>
                  <a:gd name="T19" fmla="*/ 28 h 28"/>
                  <a:gd name="T20" fmla="*/ 24 w 68"/>
                  <a:gd name="T21" fmla="*/ 28 h 28"/>
                  <a:gd name="T22" fmla="*/ 24 w 68"/>
                  <a:gd name="T23" fmla="*/ 28 h 28"/>
                  <a:gd name="T24" fmla="*/ 20 w 68"/>
                  <a:gd name="T25" fmla="*/ 28 h 28"/>
                  <a:gd name="T26" fmla="*/ 16 w 68"/>
                  <a:gd name="T27" fmla="*/ 28 h 28"/>
                  <a:gd name="T28" fmla="*/ 12 w 68"/>
                  <a:gd name="T29" fmla="*/ 28 h 28"/>
                  <a:gd name="T30" fmla="*/ 8 w 68"/>
                  <a:gd name="T31" fmla="*/ 28 h 28"/>
                  <a:gd name="T32" fmla="*/ 8 w 68"/>
                  <a:gd name="T33" fmla="*/ 28 h 28"/>
                  <a:gd name="T34" fmla="*/ 12 w 68"/>
                  <a:gd name="T35" fmla="*/ 28 h 28"/>
                  <a:gd name="T36" fmla="*/ 12 w 68"/>
                  <a:gd name="T37" fmla="*/ 28 h 28"/>
                  <a:gd name="T38" fmla="*/ 12 w 68"/>
                  <a:gd name="T39" fmla="*/ 24 h 28"/>
                  <a:gd name="T40" fmla="*/ 12 w 68"/>
                  <a:gd name="T41" fmla="*/ 24 h 28"/>
                  <a:gd name="T42" fmla="*/ 8 w 68"/>
                  <a:gd name="T43" fmla="*/ 24 h 28"/>
                  <a:gd name="T44" fmla="*/ 8 w 68"/>
                  <a:gd name="T45" fmla="*/ 24 h 28"/>
                  <a:gd name="T46" fmla="*/ 4 w 68"/>
                  <a:gd name="T47" fmla="*/ 24 h 28"/>
                  <a:gd name="T48" fmla="*/ 0 w 68"/>
                  <a:gd name="T49" fmla="*/ 20 h 28"/>
                  <a:gd name="T50" fmla="*/ 0 w 68"/>
                  <a:gd name="T51" fmla="*/ 20 h 28"/>
                  <a:gd name="T52" fmla="*/ 4 w 68"/>
                  <a:gd name="T53" fmla="*/ 16 h 28"/>
                  <a:gd name="T54" fmla="*/ 4 w 68"/>
                  <a:gd name="T55" fmla="*/ 14 h 28"/>
                  <a:gd name="T56" fmla="*/ 8 w 68"/>
                  <a:gd name="T57" fmla="*/ 10 h 28"/>
                  <a:gd name="T58" fmla="*/ 8 w 68"/>
                  <a:gd name="T59" fmla="*/ 10 h 28"/>
                  <a:gd name="T60" fmla="*/ 8 w 68"/>
                  <a:gd name="T61" fmla="*/ 16 h 28"/>
                  <a:gd name="T62" fmla="*/ 8 w 68"/>
                  <a:gd name="T63" fmla="*/ 16 h 28"/>
                  <a:gd name="T64" fmla="*/ 12 w 68"/>
                  <a:gd name="T65" fmla="*/ 16 h 28"/>
                  <a:gd name="T66" fmla="*/ 12 w 68"/>
                  <a:gd name="T67" fmla="*/ 16 h 28"/>
                  <a:gd name="T68" fmla="*/ 16 w 68"/>
                  <a:gd name="T69" fmla="*/ 16 h 28"/>
                  <a:gd name="T70" fmla="*/ 16 w 68"/>
                  <a:gd name="T71" fmla="*/ 16 h 28"/>
                  <a:gd name="T72" fmla="*/ 20 w 68"/>
                  <a:gd name="T73" fmla="*/ 14 h 28"/>
                  <a:gd name="T74" fmla="*/ 28 w 68"/>
                  <a:gd name="T75" fmla="*/ 10 h 28"/>
                  <a:gd name="T76" fmla="*/ 30 w 68"/>
                  <a:gd name="T77" fmla="*/ 6 h 28"/>
                  <a:gd name="T78" fmla="*/ 34 w 68"/>
                  <a:gd name="T79" fmla="*/ 2 h 28"/>
                  <a:gd name="T80" fmla="*/ 42 w 68"/>
                  <a:gd name="T81" fmla="*/ 6 h 28"/>
                  <a:gd name="T82" fmla="*/ 42 w 68"/>
                  <a:gd name="T83" fmla="*/ 6 h 28"/>
                  <a:gd name="T84" fmla="*/ 50 w 68"/>
                  <a:gd name="T85" fmla="*/ 6 h 28"/>
                  <a:gd name="T86" fmla="*/ 50 w 68"/>
                  <a:gd name="T87" fmla="*/ 6 h 28"/>
                  <a:gd name="T88" fmla="*/ 50 w 68"/>
                  <a:gd name="T89" fmla="*/ 6 h 28"/>
                  <a:gd name="T90" fmla="*/ 46 w 68"/>
                  <a:gd name="T91" fmla="*/ 6 h 28"/>
                  <a:gd name="T92" fmla="*/ 46 w 68"/>
                  <a:gd name="T93" fmla="*/ 6 h 28"/>
                  <a:gd name="T94" fmla="*/ 50 w 68"/>
                  <a:gd name="T95" fmla="*/ 2 h 28"/>
                  <a:gd name="T96" fmla="*/ 54 w 68"/>
                  <a:gd name="T97" fmla="*/ 2 h 28"/>
                  <a:gd name="T98" fmla="*/ 56 w 68"/>
                  <a:gd name="T99" fmla="*/ 0 h 28"/>
                  <a:gd name="T100" fmla="*/ 64 w 68"/>
                  <a:gd name="T101" fmla="*/ 0 h 28"/>
                  <a:gd name="T102" fmla="*/ 64 w 68"/>
                  <a:gd name="T103" fmla="*/ 2 h 28"/>
                  <a:gd name="T104" fmla="*/ 68 w 6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28">
                    <a:moveTo>
                      <a:pt x="68" y="0"/>
                    </a:moveTo>
                    <a:lnTo>
                      <a:pt x="68" y="0"/>
                    </a:lnTo>
                    <a:lnTo>
                      <a:pt x="68" y="0"/>
                    </a:lnTo>
                    <a:lnTo>
                      <a:pt x="68" y="0"/>
                    </a:lnTo>
                    <a:lnTo>
                      <a:pt x="68" y="2"/>
                    </a:lnTo>
                    <a:lnTo>
                      <a:pt x="68" y="2"/>
                    </a:lnTo>
                    <a:lnTo>
                      <a:pt x="68" y="2"/>
                    </a:lnTo>
                    <a:lnTo>
                      <a:pt x="68" y="2"/>
                    </a:lnTo>
                    <a:lnTo>
                      <a:pt x="68" y="2"/>
                    </a:lnTo>
                    <a:lnTo>
                      <a:pt x="68" y="2"/>
                    </a:lnTo>
                    <a:lnTo>
                      <a:pt x="68" y="2"/>
                    </a:lnTo>
                    <a:lnTo>
                      <a:pt x="68" y="2"/>
                    </a:lnTo>
                    <a:lnTo>
                      <a:pt x="64" y="2"/>
                    </a:lnTo>
                    <a:lnTo>
                      <a:pt x="64" y="6"/>
                    </a:lnTo>
                    <a:lnTo>
                      <a:pt x="60" y="6"/>
                    </a:lnTo>
                    <a:lnTo>
                      <a:pt x="56" y="10"/>
                    </a:lnTo>
                    <a:lnTo>
                      <a:pt x="56" y="10"/>
                    </a:lnTo>
                    <a:lnTo>
                      <a:pt x="54" y="14"/>
                    </a:lnTo>
                    <a:lnTo>
                      <a:pt x="54" y="14"/>
                    </a:lnTo>
                    <a:lnTo>
                      <a:pt x="54" y="14"/>
                    </a:lnTo>
                    <a:lnTo>
                      <a:pt x="54" y="14"/>
                    </a:lnTo>
                    <a:lnTo>
                      <a:pt x="50" y="14"/>
                    </a:lnTo>
                    <a:lnTo>
                      <a:pt x="46" y="16"/>
                    </a:lnTo>
                    <a:lnTo>
                      <a:pt x="46" y="16"/>
                    </a:lnTo>
                    <a:lnTo>
                      <a:pt x="42" y="16"/>
                    </a:lnTo>
                    <a:lnTo>
                      <a:pt x="42" y="16"/>
                    </a:lnTo>
                    <a:lnTo>
                      <a:pt x="42" y="16"/>
                    </a:lnTo>
                    <a:lnTo>
                      <a:pt x="42" y="16"/>
                    </a:lnTo>
                    <a:lnTo>
                      <a:pt x="38" y="16"/>
                    </a:lnTo>
                    <a:lnTo>
                      <a:pt x="34" y="20"/>
                    </a:lnTo>
                    <a:lnTo>
                      <a:pt x="34" y="20"/>
                    </a:lnTo>
                    <a:lnTo>
                      <a:pt x="34" y="20"/>
                    </a:lnTo>
                    <a:lnTo>
                      <a:pt x="30" y="20"/>
                    </a:lnTo>
                    <a:lnTo>
                      <a:pt x="30" y="24"/>
                    </a:lnTo>
                    <a:lnTo>
                      <a:pt x="30" y="24"/>
                    </a:lnTo>
                    <a:lnTo>
                      <a:pt x="30" y="24"/>
                    </a:lnTo>
                    <a:lnTo>
                      <a:pt x="30" y="24"/>
                    </a:lnTo>
                    <a:lnTo>
                      <a:pt x="28" y="24"/>
                    </a:lnTo>
                    <a:lnTo>
                      <a:pt x="28" y="24"/>
                    </a:lnTo>
                    <a:lnTo>
                      <a:pt x="28" y="28"/>
                    </a:lnTo>
                    <a:lnTo>
                      <a:pt x="28" y="28"/>
                    </a:lnTo>
                    <a:lnTo>
                      <a:pt x="28" y="28"/>
                    </a:lnTo>
                    <a:lnTo>
                      <a:pt x="24" y="28"/>
                    </a:lnTo>
                    <a:lnTo>
                      <a:pt x="24" y="28"/>
                    </a:lnTo>
                    <a:lnTo>
                      <a:pt x="24" y="28"/>
                    </a:lnTo>
                    <a:lnTo>
                      <a:pt x="24" y="28"/>
                    </a:lnTo>
                    <a:lnTo>
                      <a:pt x="24" y="28"/>
                    </a:lnTo>
                    <a:lnTo>
                      <a:pt x="24" y="28"/>
                    </a:lnTo>
                    <a:lnTo>
                      <a:pt x="24" y="28"/>
                    </a:lnTo>
                    <a:lnTo>
                      <a:pt x="20" y="28"/>
                    </a:lnTo>
                    <a:lnTo>
                      <a:pt x="20" y="28"/>
                    </a:lnTo>
                    <a:lnTo>
                      <a:pt x="20" y="28"/>
                    </a:lnTo>
                    <a:lnTo>
                      <a:pt x="20" y="28"/>
                    </a:lnTo>
                    <a:lnTo>
                      <a:pt x="20" y="28"/>
                    </a:lnTo>
                    <a:lnTo>
                      <a:pt x="16" y="28"/>
                    </a:lnTo>
                    <a:lnTo>
                      <a:pt x="16" y="28"/>
                    </a:lnTo>
                    <a:lnTo>
                      <a:pt x="16" y="28"/>
                    </a:lnTo>
                    <a:lnTo>
                      <a:pt x="16" y="28"/>
                    </a:lnTo>
                    <a:lnTo>
                      <a:pt x="12" y="28"/>
                    </a:lnTo>
                    <a:lnTo>
                      <a:pt x="12" y="28"/>
                    </a:lnTo>
                    <a:lnTo>
                      <a:pt x="12" y="28"/>
                    </a:lnTo>
                    <a:lnTo>
                      <a:pt x="12" y="28"/>
                    </a:lnTo>
                    <a:lnTo>
                      <a:pt x="12" y="28"/>
                    </a:lnTo>
                    <a:lnTo>
                      <a:pt x="8" y="28"/>
                    </a:lnTo>
                    <a:lnTo>
                      <a:pt x="8" y="28"/>
                    </a:lnTo>
                    <a:lnTo>
                      <a:pt x="8" y="28"/>
                    </a:lnTo>
                    <a:lnTo>
                      <a:pt x="8" y="28"/>
                    </a:lnTo>
                    <a:lnTo>
                      <a:pt x="8" y="28"/>
                    </a:lnTo>
                    <a:lnTo>
                      <a:pt x="8" y="28"/>
                    </a:lnTo>
                    <a:lnTo>
                      <a:pt x="8" y="28"/>
                    </a:lnTo>
                    <a:lnTo>
                      <a:pt x="8" y="28"/>
                    </a:lnTo>
                    <a:lnTo>
                      <a:pt x="12" y="28"/>
                    </a:lnTo>
                    <a:lnTo>
                      <a:pt x="12" y="28"/>
                    </a:lnTo>
                    <a:lnTo>
                      <a:pt x="12" y="28"/>
                    </a:lnTo>
                    <a:lnTo>
                      <a:pt x="12" y="28"/>
                    </a:lnTo>
                    <a:lnTo>
                      <a:pt x="12" y="28"/>
                    </a:lnTo>
                    <a:lnTo>
                      <a:pt x="12" y="28"/>
                    </a:lnTo>
                    <a:lnTo>
                      <a:pt x="12" y="28"/>
                    </a:lnTo>
                    <a:lnTo>
                      <a:pt x="12" y="24"/>
                    </a:lnTo>
                    <a:lnTo>
                      <a:pt x="12" y="24"/>
                    </a:lnTo>
                    <a:lnTo>
                      <a:pt x="12" y="24"/>
                    </a:lnTo>
                    <a:lnTo>
                      <a:pt x="12" y="24"/>
                    </a:lnTo>
                    <a:lnTo>
                      <a:pt x="12" y="24"/>
                    </a:lnTo>
                    <a:lnTo>
                      <a:pt x="12" y="24"/>
                    </a:lnTo>
                    <a:lnTo>
                      <a:pt x="12" y="24"/>
                    </a:lnTo>
                    <a:lnTo>
                      <a:pt x="8" y="24"/>
                    </a:lnTo>
                    <a:lnTo>
                      <a:pt x="8" y="24"/>
                    </a:lnTo>
                    <a:lnTo>
                      <a:pt x="8" y="24"/>
                    </a:lnTo>
                    <a:lnTo>
                      <a:pt x="8" y="24"/>
                    </a:lnTo>
                    <a:lnTo>
                      <a:pt x="8" y="24"/>
                    </a:lnTo>
                    <a:lnTo>
                      <a:pt x="8" y="24"/>
                    </a:lnTo>
                    <a:lnTo>
                      <a:pt x="8" y="24"/>
                    </a:lnTo>
                    <a:lnTo>
                      <a:pt x="8" y="24"/>
                    </a:lnTo>
                    <a:lnTo>
                      <a:pt x="4" y="24"/>
                    </a:lnTo>
                    <a:lnTo>
                      <a:pt x="4" y="24"/>
                    </a:lnTo>
                    <a:lnTo>
                      <a:pt x="4" y="24"/>
                    </a:lnTo>
                    <a:lnTo>
                      <a:pt x="0" y="24"/>
                    </a:lnTo>
                    <a:lnTo>
                      <a:pt x="0" y="20"/>
                    </a:lnTo>
                    <a:lnTo>
                      <a:pt x="0" y="20"/>
                    </a:lnTo>
                    <a:lnTo>
                      <a:pt x="0" y="20"/>
                    </a:lnTo>
                    <a:lnTo>
                      <a:pt x="0" y="20"/>
                    </a:lnTo>
                    <a:lnTo>
                      <a:pt x="0" y="20"/>
                    </a:lnTo>
                    <a:lnTo>
                      <a:pt x="0" y="20"/>
                    </a:lnTo>
                    <a:lnTo>
                      <a:pt x="0" y="20"/>
                    </a:lnTo>
                    <a:lnTo>
                      <a:pt x="4" y="20"/>
                    </a:lnTo>
                    <a:lnTo>
                      <a:pt x="4" y="16"/>
                    </a:lnTo>
                    <a:lnTo>
                      <a:pt x="4" y="16"/>
                    </a:lnTo>
                    <a:lnTo>
                      <a:pt x="4" y="16"/>
                    </a:lnTo>
                    <a:lnTo>
                      <a:pt x="4" y="16"/>
                    </a:lnTo>
                    <a:lnTo>
                      <a:pt x="4" y="16"/>
                    </a:lnTo>
                    <a:lnTo>
                      <a:pt x="4" y="16"/>
                    </a:lnTo>
                    <a:lnTo>
                      <a:pt x="4" y="14"/>
                    </a:lnTo>
                    <a:lnTo>
                      <a:pt x="8" y="14"/>
                    </a:lnTo>
                    <a:lnTo>
                      <a:pt x="8" y="14"/>
                    </a:lnTo>
                    <a:lnTo>
                      <a:pt x="8" y="10"/>
                    </a:lnTo>
                    <a:lnTo>
                      <a:pt x="8" y="10"/>
                    </a:lnTo>
                    <a:lnTo>
                      <a:pt x="8" y="10"/>
                    </a:lnTo>
                    <a:lnTo>
                      <a:pt x="8" y="10"/>
                    </a:lnTo>
                    <a:lnTo>
                      <a:pt x="8" y="10"/>
                    </a:lnTo>
                    <a:lnTo>
                      <a:pt x="8" y="10"/>
                    </a:lnTo>
                    <a:lnTo>
                      <a:pt x="8" y="14"/>
                    </a:lnTo>
                    <a:lnTo>
                      <a:pt x="8" y="14"/>
                    </a:lnTo>
                    <a:lnTo>
                      <a:pt x="8" y="14"/>
                    </a:lnTo>
                    <a:lnTo>
                      <a:pt x="8" y="16"/>
                    </a:lnTo>
                    <a:lnTo>
                      <a:pt x="8" y="16"/>
                    </a:lnTo>
                    <a:lnTo>
                      <a:pt x="8" y="16"/>
                    </a:lnTo>
                    <a:lnTo>
                      <a:pt x="8" y="16"/>
                    </a:lnTo>
                    <a:lnTo>
                      <a:pt x="8" y="16"/>
                    </a:lnTo>
                    <a:lnTo>
                      <a:pt x="8" y="16"/>
                    </a:lnTo>
                    <a:lnTo>
                      <a:pt x="8" y="16"/>
                    </a:lnTo>
                    <a:lnTo>
                      <a:pt x="8" y="16"/>
                    </a:lnTo>
                    <a:lnTo>
                      <a:pt x="12" y="16"/>
                    </a:lnTo>
                    <a:lnTo>
                      <a:pt x="12" y="16"/>
                    </a:lnTo>
                    <a:lnTo>
                      <a:pt x="12" y="16"/>
                    </a:lnTo>
                    <a:lnTo>
                      <a:pt x="12" y="16"/>
                    </a:lnTo>
                    <a:lnTo>
                      <a:pt x="12" y="16"/>
                    </a:lnTo>
                    <a:lnTo>
                      <a:pt x="12" y="16"/>
                    </a:lnTo>
                    <a:lnTo>
                      <a:pt x="12" y="16"/>
                    </a:lnTo>
                    <a:lnTo>
                      <a:pt x="12" y="16"/>
                    </a:lnTo>
                    <a:lnTo>
                      <a:pt x="16" y="16"/>
                    </a:lnTo>
                    <a:lnTo>
                      <a:pt x="16" y="16"/>
                    </a:lnTo>
                    <a:lnTo>
                      <a:pt x="16" y="16"/>
                    </a:lnTo>
                    <a:lnTo>
                      <a:pt x="16" y="16"/>
                    </a:lnTo>
                    <a:lnTo>
                      <a:pt x="16" y="16"/>
                    </a:lnTo>
                    <a:lnTo>
                      <a:pt x="16" y="14"/>
                    </a:lnTo>
                    <a:lnTo>
                      <a:pt x="16" y="14"/>
                    </a:lnTo>
                    <a:lnTo>
                      <a:pt x="16" y="14"/>
                    </a:lnTo>
                    <a:lnTo>
                      <a:pt x="20" y="14"/>
                    </a:lnTo>
                    <a:lnTo>
                      <a:pt x="24" y="10"/>
                    </a:lnTo>
                    <a:lnTo>
                      <a:pt x="24" y="10"/>
                    </a:lnTo>
                    <a:lnTo>
                      <a:pt x="28" y="10"/>
                    </a:lnTo>
                    <a:lnTo>
                      <a:pt x="28" y="10"/>
                    </a:lnTo>
                    <a:lnTo>
                      <a:pt x="28" y="6"/>
                    </a:lnTo>
                    <a:lnTo>
                      <a:pt x="30" y="6"/>
                    </a:lnTo>
                    <a:lnTo>
                      <a:pt x="30" y="6"/>
                    </a:lnTo>
                    <a:lnTo>
                      <a:pt x="30" y="6"/>
                    </a:lnTo>
                    <a:lnTo>
                      <a:pt x="30" y="6"/>
                    </a:lnTo>
                    <a:lnTo>
                      <a:pt x="34" y="6"/>
                    </a:lnTo>
                    <a:lnTo>
                      <a:pt x="34" y="2"/>
                    </a:lnTo>
                    <a:lnTo>
                      <a:pt x="34" y="2"/>
                    </a:lnTo>
                    <a:lnTo>
                      <a:pt x="38" y="2"/>
                    </a:lnTo>
                    <a:lnTo>
                      <a:pt x="38" y="6"/>
                    </a:lnTo>
                    <a:lnTo>
                      <a:pt x="38" y="6"/>
                    </a:lnTo>
                    <a:lnTo>
                      <a:pt x="42" y="6"/>
                    </a:lnTo>
                    <a:lnTo>
                      <a:pt x="42" y="6"/>
                    </a:lnTo>
                    <a:lnTo>
                      <a:pt x="42" y="6"/>
                    </a:lnTo>
                    <a:lnTo>
                      <a:pt x="42" y="6"/>
                    </a:lnTo>
                    <a:lnTo>
                      <a:pt x="42" y="6"/>
                    </a:lnTo>
                    <a:lnTo>
                      <a:pt x="46" y="6"/>
                    </a:lnTo>
                    <a:lnTo>
                      <a:pt x="46" y="6"/>
                    </a:lnTo>
                    <a:lnTo>
                      <a:pt x="46" y="6"/>
                    </a:lnTo>
                    <a:lnTo>
                      <a:pt x="50" y="6"/>
                    </a:lnTo>
                    <a:lnTo>
                      <a:pt x="50" y="6"/>
                    </a:lnTo>
                    <a:lnTo>
                      <a:pt x="50" y="6"/>
                    </a:lnTo>
                    <a:lnTo>
                      <a:pt x="50" y="6"/>
                    </a:lnTo>
                    <a:lnTo>
                      <a:pt x="50" y="6"/>
                    </a:lnTo>
                    <a:lnTo>
                      <a:pt x="50" y="6"/>
                    </a:lnTo>
                    <a:lnTo>
                      <a:pt x="50" y="6"/>
                    </a:lnTo>
                    <a:lnTo>
                      <a:pt x="50" y="6"/>
                    </a:lnTo>
                    <a:lnTo>
                      <a:pt x="50" y="6"/>
                    </a:lnTo>
                    <a:lnTo>
                      <a:pt x="50" y="6"/>
                    </a:lnTo>
                    <a:lnTo>
                      <a:pt x="46" y="6"/>
                    </a:lnTo>
                    <a:lnTo>
                      <a:pt x="46" y="6"/>
                    </a:lnTo>
                    <a:lnTo>
                      <a:pt x="46" y="6"/>
                    </a:lnTo>
                    <a:lnTo>
                      <a:pt x="46" y="6"/>
                    </a:lnTo>
                    <a:lnTo>
                      <a:pt x="46" y="6"/>
                    </a:lnTo>
                    <a:lnTo>
                      <a:pt x="46" y="6"/>
                    </a:lnTo>
                    <a:lnTo>
                      <a:pt x="46" y="6"/>
                    </a:lnTo>
                    <a:lnTo>
                      <a:pt x="46" y="2"/>
                    </a:lnTo>
                    <a:lnTo>
                      <a:pt x="50" y="2"/>
                    </a:lnTo>
                    <a:lnTo>
                      <a:pt x="50" y="2"/>
                    </a:lnTo>
                    <a:lnTo>
                      <a:pt x="50" y="2"/>
                    </a:lnTo>
                    <a:lnTo>
                      <a:pt x="50" y="2"/>
                    </a:lnTo>
                    <a:lnTo>
                      <a:pt x="50" y="2"/>
                    </a:lnTo>
                    <a:lnTo>
                      <a:pt x="50" y="2"/>
                    </a:lnTo>
                    <a:lnTo>
                      <a:pt x="54" y="2"/>
                    </a:lnTo>
                    <a:lnTo>
                      <a:pt x="54" y="2"/>
                    </a:lnTo>
                    <a:lnTo>
                      <a:pt x="56" y="0"/>
                    </a:lnTo>
                    <a:lnTo>
                      <a:pt x="56" y="0"/>
                    </a:lnTo>
                    <a:lnTo>
                      <a:pt x="56" y="0"/>
                    </a:lnTo>
                    <a:lnTo>
                      <a:pt x="56" y="0"/>
                    </a:lnTo>
                    <a:lnTo>
                      <a:pt x="60" y="0"/>
                    </a:lnTo>
                    <a:lnTo>
                      <a:pt x="60" y="0"/>
                    </a:lnTo>
                    <a:lnTo>
                      <a:pt x="64" y="0"/>
                    </a:lnTo>
                    <a:lnTo>
                      <a:pt x="64" y="0"/>
                    </a:lnTo>
                    <a:lnTo>
                      <a:pt x="64" y="0"/>
                    </a:lnTo>
                    <a:lnTo>
                      <a:pt x="64" y="0"/>
                    </a:lnTo>
                    <a:lnTo>
                      <a:pt x="64" y="2"/>
                    </a:lnTo>
                    <a:lnTo>
                      <a:pt x="64" y="2"/>
                    </a:lnTo>
                    <a:lnTo>
                      <a:pt x="64" y="0"/>
                    </a:lnTo>
                    <a:lnTo>
                      <a:pt x="64" y="0"/>
                    </a:lnTo>
                    <a:lnTo>
                      <a:pt x="68" y="0"/>
                    </a:lnTo>
                    <a:lnTo>
                      <a:pt x="68" y="0"/>
                    </a:lnTo>
                    <a:lnTo>
                      <a:pt x="68"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5" name="Freeform 227">
                <a:extLst>
                  <a:ext uri="{FF2B5EF4-FFF2-40B4-BE49-F238E27FC236}">
                    <a16:creationId xmlns:a16="http://schemas.microsoft.com/office/drawing/2014/main" id="{B14C598F-33C6-4941-9A01-93B844D2A26F}"/>
                  </a:ext>
                </a:extLst>
              </p:cNvPr>
              <p:cNvSpPr>
                <a:spLocks noEditPoints="1"/>
              </p:cNvSpPr>
              <p:nvPr/>
            </p:nvSpPr>
            <p:spPr bwMode="auto">
              <a:xfrm>
                <a:off x="8172916" y="3364275"/>
                <a:ext cx="804920" cy="1050482"/>
              </a:xfrm>
              <a:custGeom>
                <a:avLst/>
                <a:gdLst>
                  <a:gd name="T0" fmla="*/ 34 w 414"/>
                  <a:gd name="T1" fmla="*/ 226 h 534"/>
                  <a:gd name="T2" fmla="*/ 26 w 414"/>
                  <a:gd name="T3" fmla="*/ 198 h 534"/>
                  <a:gd name="T4" fmla="*/ 30 w 414"/>
                  <a:gd name="T5" fmla="*/ 162 h 534"/>
                  <a:gd name="T6" fmla="*/ 60 w 414"/>
                  <a:gd name="T7" fmla="*/ 146 h 534"/>
                  <a:gd name="T8" fmla="*/ 90 w 414"/>
                  <a:gd name="T9" fmla="*/ 106 h 534"/>
                  <a:gd name="T10" fmla="*/ 92 w 414"/>
                  <a:gd name="T11" fmla="*/ 80 h 534"/>
                  <a:gd name="T12" fmla="*/ 76 w 414"/>
                  <a:gd name="T13" fmla="*/ 42 h 534"/>
                  <a:gd name="T14" fmla="*/ 122 w 414"/>
                  <a:gd name="T15" fmla="*/ 20 h 534"/>
                  <a:gd name="T16" fmla="*/ 140 w 414"/>
                  <a:gd name="T17" fmla="*/ 28 h 534"/>
                  <a:gd name="T18" fmla="*/ 156 w 414"/>
                  <a:gd name="T19" fmla="*/ 68 h 534"/>
                  <a:gd name="T20" fmla="*/ 148 w 414"/>
                  <a:gd name="T21" fmla="*/ 94 h 534"/>
                  <a:gd name="T22" fmla="*/ 178 w 414"/>
                  <a:gd name="T23" fmla="*/ 116 h 534"/>
                  <a:gd name="T24" fmla="*/ 170 w 414"/>
                  <a:gd name="T25" fmla="*/ 150 h 534"/>
                  <a:gd name="T26" fmla="*/ 212 w 414"/>
                  <a:gd name="T27" fmla="*/ 170 h 534"/>
                  <a:gd name="T28" fmla="*/ 242 w 414"/>
                  <a:gd name="T29" fmla="*/ 184 h 534"/>
                  <a:gd name="T30" fmla="*/ 278 w 414"/>
                  <a:gd name="T31" fmla="*/ 188 h 534"/>
                  <a:gd name="T32" fmla="*/ 290 w 414"/>
                  <a:gd name="T33" fmla="*/ 162 h 534"/>
                  <a:gd name="T34" fmla="*/ 316 w 414"/>
                  <a:gd name="T35" fmla="*/ 184 h 534"/>
                  <a:gd name="T36" fmla="*/ 334 w 414"/>
                  <a:gd name="T37" fmla="*/ 166 h 534"/>
                  <a:gd name="T38" fmla="*/ 372 w 414"/>
                  <a:gd name="T39" fmla="*/ 140 h 534"/>
                  <a:gd name="T40" fmla="*/ 394 w 414"/>
                  <a:gd name="T41" fmla="*/ 140 h 534"/>
                  <a:gd name="T42" fmla="*/ 410 w 414"/>
                  <a:gd name="T43" fmla="*/ 166 h 534"/>
                  <a:gd name="T44" fmla="*/ 380 w 414"/>
                  <a:gd name="T45" fmla="*/ 188 h 534"/>
                  <a:gd name="T46" fmla="*/ 364 w 414"/>
                  <a:gd name="T47" fmla="*/ 236 h 534"/>
                  <a:gd name="T48" fmla="*/ 350 w 414"/>
                  <a:gd name="T49" fmla="*/ 256 h 534"/>
                  <a:gd name="T50" fmla="*/ 338 w 414"/>
                  <a:gd name="T51" fmla="*/ 248 h 534"/>
                  <a:gd name="T52" fmla="*/ 328 w 414"/>
                  <a:gd name="T53" fmla="*/ 244 h 534"/>
                  <a:gd name="T54" fmla="*/ 342 w 414"/>
                  <a:gd name="T55" fmla="*/ 218 h 534"/>
                  <a:gd name="T56" fmla="*/ 304 w 414"/>
                  <a:gd name="T57" fmla="*/ 198 h 534"/>
                  <a:gd name="T58" fmla="*/ 286 w 414"/>
                  <a:gd name="T59" fmla="*/ 184 h 534"/>
                  <a:gd name="T60" fmla="*/ 286 w 414"/>
                  <a:gd name="T61" fmla="*/ 214 h 534"/>
                  <a:gd name="T62" fmla="*/ 286 w 414"/>
                  <a:gd name="T63" fmla="*/ 236 h 534"/>
                  <a:gd name="T64" fmla="*/ 290 w 414"/>
                  <a:gd name="T65" fmla="*/ 270 h 534"/>
                  <a:gd name="T66" fmla="*/ 282 w 414"/>
                  <a:gd name="T67" fmla="*/ 274 h 534"/>
                  <a:gd name="T68" fmla="*/ 268 w 414"/>
                  <a:gd name="T69" fmla="*/ 278 h 534"/>
                  <a:gd name="T70" fmla="*/ 248 w 414"/>
                  <a:gd name="T71" fmla="*/ 306 h 534"/>
                  <a:gd name="T72" fmla="*/ 230 w 414"/>
                  <a:gd name="T73" fmla="*/ 318 h 534"/>
                  <a:gd name="T74" fmla="*/ 200 w 414"/>
                  <a:gd name="T75" fmla="*/ 352 h 534"/>
                  <a:gd name="T76" fmla="*/ 178 w 414"/>
                  <a:gd name="T77" fmla="*/ 378 h 534"/>
                  <a:gd name="T78" fmla="*/ 170 w 414"/>
                  <a:gd name="T79" fmla="*/ 412 h 534"/>
                  <a:gd name="T80" fmla="*/ 162 w 414"/>
                  <a:gd name="T81" fmla="*/ 442 h 534"/>
                  <a:gd name="T82" fmla="*/ 152 w 414"/>
                  <a:gd name="T83" fmla="*/ 478 h 534"/>
                  <a:gd name="T84" fmla="*/ 126 w 414"/>
                  <a:gd name="T85" fmla="*/ 508 h 534"/>
                  <a:gd name="T86" fmla="*/ 114 w 414"/>
                  <a:gd name="T87" fmla="*/ 486 h 534"/>
                  <a:gd name="T88" fmla="*/ 96 w 414"/>
                  <a:gd name="T89" fmla="*/ 442 h 534"/>
                  <a:gd name="T90" fmla="*/ 86 w 414"/>
                  <a:gd name="T91" fmla="*/ 396 h 534"/>
                  <a:gd name="T92" fmla="*/ 70 w 414"/>
                  <a:gd name="T93" fmla="*/ 358 h 534"/>
                  <a:gd name="T94" fmla="*/ 62 w 414"/>
                  <a:gd name="T95" fmla="*/ 322 h 534"/>
                  <a:gd name="T96" fmla="*/ 62 w 414"/>
                  <a:gd name="T97" fmla="*/ 286 h 534"/>
                  <a:gd name="T98" fmla="*/ 60 w 414"/>
                  <a:gd name="T99" fmla="*/ 270 h 534"/>
                  <a:gd name="T100" fmla="*/ 56 w 414"/>
                  <a:gd name="T101" fmla="*/ 270 h 534"/>
                  <a:gd name="T102" fmla="*/ 22 w 414"/>
                  <a:gd name="T103" fmla="*/ 282 h 534"/>
                  <a:gd name="T104" fmla="*/ 30 w 414"/>
                  <a:gd name="T105" fmla="*/ 256 h 534"/>
                  <a:gd name="T106" fmla="*/ 4 w 414"/>
                  <a:gd name="T107" fmla="*/ 240 h 534"/>
                  <a:gd name="T108" fmla="*/ 346 w 414"/>
                  <a:gd name="T109" fmla="*/ 442 h 534"/>
                  <a:gd name="T110" fmla="*/ 346 w 414"/>
                  <a:gd name="T111" fmla="*/ 490 h 534"/>
                  <a:gd name="T112" fmla="*/ 354 w 414"/>
                  <a:gd name="T113" fmla="*/ 512 h 534"/>
                  <a:gd name="T114" fmla="*/ 350 w 414"/>
                  <a:gd name="T115" fmla="*/ 426 h 534"/>
                  <a:gd name="T116" fmla="*/ 346 w 414"/>
                  <a:gd name="T117" fmla="*/ 438 h 534"/>
                  <a:gd name="T118" fmla="*/ 346 w 414"/>
                  <a:gd name="T119" fmla="*/ 442 h 534"/>
                  <a:gd name="T120" fmla="*/ 360 w 414"/>
                  <a:gd name="T12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534">
                    <a:moveTo>
                      <a:pt x="0" y="236"/>
                    </a:moveTo>
                    <a:lnTo>
                      <a:pt x="0" y="232"/>
                    </a:lnTo>
                    <a:lnTo>
                      <a:pt x="4" y="232"/>
                    </a:lnTo>
                    <a:lnTo>
                      <a:pt x="6" y="232"/>
                    </a:lnTo>
                    <a:lnTo>
                      <a:pt x="6" y="228"/>
                    </a:lnTo>
                    <a:lnTo>
                      <a:pt x="6" y="226"/>
                    </a:lnTo>
                    <a:lnTo>
                      <a:pt x="10" y="226"/>
                    </a:lnTo>
                    <a:lnTo>
                      <a:pt x="10" y="228"/>
                    </a:lnTo>
                    <a:lnTo>
                      <a:pt x="14" y="228"/>
                    </a:lnTo>
                    <a:lnTo>
                      <a:pt x="18" y="228"/>
                    </a:lnTo>
                    <a:lnTo>
                      <a:pt x="22" y="228"/>
                    </a:lnTo>
                    <a:lnTo>
                      <a:pt x="26" y="228"/>
                    </a:lnTo>
                    <a:lnTo>
                      <a:pt x="26" y="226"/>
                    </a:lnTo>
                    <a:lnTo>
                      <a:pt x="30" y="226"/>
                    </a:lnTo>
                    <a:lnTo>
                      <a:pt x="34" y="226"/>
                    </a:lnTo>
                    <a:lnTo>
                      <a:pt x="34" y="228"/>
                    </a:lnTo>
                    <a:lnTo>
                      <a:pt x="36" y="228"/>
                    </a:lnTo>
                    <a:lnTo>
                      <a:pt x="36" y="226"/>
                    </a:lnTo>
                    <a:lnTo>
                      <a:pt x="40" y="226"/>
                    </a:lnTo>
                    <a:lnTo>
                      <a:pt x="36" y="226"/>
                    </a:lnTo>
                    <a:lnTo>
                      <a:pt x="36" y="222"/>
                    </a:lnTo>
                    <a:lnTo>
                      <a:pt x="40" y="222"/>
                    </a:lnTo>
                    <a:lnTo>
                      <a:pt x="36" y="218"/>
                    </a:lnTo>
                    <a:lnTo>
                      <a:pt x="36" y="214"/>
                    </a:lnTo>
                    <a:lnTo>
                      <a:pt x="36" y="210"/>
                    </a:lnTo>
                    <a:lnTo>
                      <a:pt x="34" y="210"/>
                    </a:lnTo>
                    <a:lnTo>
                      <a:pt x="34" y="206"/>
                    </a:lnTo>
                    <a:lnTo>
                      <a:pt x="34" y="202"/>
                    </a:lnTo>
                    <a:lnTo>
                      <a:pt x="30" y="202"/>
                    </a:lnTo>
                    <a:lnTo>
                      <a:pt x="26" y="198"/>
                    </a:lnTo>
                    <a:lnTo>
                      <a:pt x="26" y="196"/>
                    </a:lnTo>
                    <a:lnTo>
                      <a:pt x="26" y="192"/>
                    </a:lnTo>
                    <a:lnTo>
                      <a:pt x="26" y="188"/>
                    </a:lnTo>
                    <a:lnTo>
                      <a:pt x="26" y="184"/>
                    </a:lnTo>
                    <a:lnTo>
                      <a:pt x="22" y="184"/>
                    </a:lnTo>
                    <a:lnTo>
                      <a:pt x="18" y="184"/>
                    </a:lnTo>
                    <a:lnTo>
                      <a:pt x="18" y="180"/>
                    </a:lnTo>
                    <a:lnTo>
                      <a:pt x="18" y="176"/>
                    </a:lnTo>
                    <a:lnTo>
                      <a:pt x="18" y="172"/>
                    </a:lnTo>
                    <a:lnTo>
                      <a:pt x="22" y="172"/>
                    </a:lnTo>
                    <a:lnTo>
                      <a:pt x="22" y="170"/>
                    </a:lnTo>
                    <a:lnTo>
                      <a:pt x="26" y="170"/>
                    </a:lnTo>
                    <a:lnTo>
                      <a:pt x="26" y="166"/>
                    </a:lnTo>
                    <a:lnTo>
                      <a:pt x="26" y="162"/>
                    </a:lnTo>
                    <a:lnTo>
                      <a:pt x="30" y="162"/>
                    </a:lnTo>
                    <a:lnTo>
                      <a:pt x="30" y="158"/>
                    </a:lnTo>
                    <a:lnTo>
                      <a:pt x="34" y="158"/>
                    </a:lnTo>
                    <a:lnTo>
                      <a:pt x="34" y="162"/>
                    </a:lnTo>
                    <a:lnTo>
                      <a:pt x="34" y="166"/>
                    </a:lnTo>
                    <a:lnTo>
                      <a:pt x="36" y="166"/>
                    </a:lnTo>
                    <a:lnTo>
                      <a:pt x="40" y="166"/>
                    </a:lnTo>
                    <a:lnTo>
                      <a:pt x="40" y="162"/>
                    </a:lnTo>
                    <a:lnTo>
                      <a:pt x="44" y="162"/>
                    </a:lnTo>
                    <a:lnTo>
                      <a:pt x="48" y="162"/>
                    </a:lnTo>
                    <a:lnTo>
                      <a:pt x="52" y="162"/>
                    </a:lnTo>
                    <a:lnTo>
                      <a:pt x="52" y="158"/>
                    </a:lnTo>
                    <a:lnTo>
                      <a:pt x="56" y="154"/>
                    </a:lnTo>
                    <a:lnTo>
                      <a:pt x="56" y="150"/>
                    </a:lnTo>
                    <a:lnTo>
                      <a:pt x="56" y="146"/>
                    </a:lnTo>
                    <a:lnTo>
                      <a:pt x="60" y="146"/>
                    </a:lnTo>
                    <a:lnTo>
                      <a:pt x="60" y="142"/>
                    </a:lnTo>
                    <a:lnTo>
                      <a:pt x="62" y="142"/>
                    </a:lnTo>
                    <a:lnTo>
                      <a:pt x="66" y="142"/>
                    </a:lnTo>
                    <a:lnTo>
                      <a:pt x="66" y="140"/>
                    </a:lnTo>
                    <a:lnTo>
                      <a:pt x="70" y="132"/>
                    </a:lnTo>
                    <a:lnTo>
                      <a:pt x="70" y="128"/>
                    </a:lnTo>
                    <a:lnTo>
                      <a:pt x="74" y="124"/>
                    </a:lnTo>
                    <a:lnTo>
                      <a:pt x="78" y="124"/>
                    </a:lnTo>
                    <a:lnTo>
                      <a:pt x="82" y="120"/>
                    </a:lnTo>
                    <a:lnTo>
                      <a:pt x="82" y="116"/>
                    </a:lnTo>
                    <a:lnTo>
                      <a:pt x="78" y="116"/>
                    </a:lnTo>
                    <a:lnTo>
                      <a:pt x="82" y="112"/>
                    </a:lnTo>
                    <a:lnTo>
                      <a:pt x="86" y="110"/>
                    </a:lnTo>
                    <a:lnTo>
                      <a:pt x="86" y="106"/>
                    </a:lnTo>
                    <a:lnTo>
                      <a:pt x="90" y="106"/>
                    </a:lnTo>
                    <a:lnTo>
                      <a:pt x="92" y="102"/>
                    </a:lnTo>
                    <a:lnTo>
                      <a:pt x="90" y="102"/>
                    </a:lnTo>
                    <a:lnTo>
                      <a:pt x="90" y="106"/>
                    </a:lnTo>
                    <a:lnTo>
                      <a:pt x="90" y="102"/>
                    </a:lnTo>
                    <a:lnTo>
                      <a:pt x="90" y="98"/>
                    </a:lnTo>
                    <a:lnTo>
                      <a:pt x="90" y="94"/>
                    </a:lnTo>
                    <a:lnTo>
                      <a:pt x="90" y="90"/>
                    </a:lnTo>
                    <a:lnTo>
                      <a:pt x="90" y="86"/>
                    </a:lnTo>
                    <a:lnTo>
                      <a:pt x="92" y="86"/>
                    </a:lnTo>
                    <a:lnTo>
                      <a:pt x="96" y="86"/>
                    </a:lnTo>
                    <a:lnTo>
                      <a:pt x="100" y="86"/>
                    </a:lnTo>
                    <a:lnTo>
                      <a:pt x="100" y="82"/>
                    </a:lnTo>
                    <a:lnTo>
                      <a:pt x="100" y="80"/>
                    </a:lnTo>
                    <a:lnTo>
                      <a:pt x="96" y="80"/>
                    </a:lnTo>
                    <a:lnTo>
                      <a:pt x="92" y="80"/>
                    </a:lnTo>
                    <a:lnTo>
                      <a:pt x="92" y="80"/>
                    </a:lnTo>
                    <a:lnTo>
                      <a:pt x="90" y="80"/>
                    </a:lnTo>
                    <a:lnTo>
                      <a:pt x="88" y="78"/>
                    </a:lnTo>
                    <a:lnTo>
                      <a:pt x="86" y="78"/>
                    </a:lnTo>
                    <a:lnTo>
                      <a:pt x="84" y="76"/>
                    </a:lnTo>
                    <a:lnTo>
                      <a:pt x="82" y="76"/>
                    </a:lnTo>
                    <a:lnTo>
                      <a:pt x="80" y="72"/>
                    </a:lnTo>
                    <a:lnTo>
                      <a:pt x="78" y="72"/>
                    </a:lnTo>
                    <a:lnTo>
                      <a:pt x="76" y="70"/>
                    </a:lnTo>
                    <a:lnTo>
                      <a:pt x="76" y="66"/>
                    </a:lnTo>
                    <a:lnTo>
                      <a:pt x="76" y="62"/>
                    </a:lnTo>
                    <a:lnTo>
                      <a:pt x="76" y="58"/>
                    </a:lnTo>
                    <a:lnTo>
                      <a:pt x="74" y="54"/>
                    </a:lnTo>
                    <a:lnTo>
                      <a:pt x="74" y="48"/>
                    </a:lnTo>
                    <a:lnTo>
                      <a:pt x="76" y="42"/>
                    </a:lnTo>
                    <a:lnTo>
                      <a:pt x="84" y="36"/>
                    </a:lnTo>
                    <a:lnTo>
                      <a:pt x="66" y="22"/>
                    </a:lnTo>
                    <a:lnTo>
                      <a:pt x="62" y="18"/>
                    </a:lnTo>
                    <a:lnTo>
                      <a:pt x="66" y="10"/>
                    </a:lnTo>
                    <a:lnTo>
                      <a:pt x="78" y="4"/>
                    </a:lnTo>
                    <a:lnTo>
                      <a:pt x="88" y="2"/>
                    </a:lnTo>
                    <a:lnTo>
                      <a:pt x="92" y="0"/>
                    </a:lnTo>
                    <a:lnTo>
                      <a:pt x="100" y="0"/>
                    </a:lnTo>
                    <a:lnTo>
                      <a:pt x="104" y="4"/>
                    </a:lnTo>
                    <a:lnTo>
                      <a:pt x="114" y="12"/>
                    </a:lnTo>
                    <a:lnTo>
                      <a:pt x="118" y="18"/>
                    </a:lnTo>
                    <a:lnTo>
                      <a:pt x="118" y="18"/>
                    </a:lnTo>
                    <a:lnTo>
                      <a:pt x="120" y="18"/>
                    </a:lnTo>
                    <a:lnTo>
                      <a:pt x="120" y="18"/>
                    </a:lnTo>
                    <a:lnTo>
                      <a:pt x="122" y="20"/>
                    </a:lnTo>
                    <a:lnTo>
                      <a:pt x="124" y="20"/>
                    </a:lnTo>
                    <a:lnTo>
                      <a:pt x="124" y="20"/>
                    </a:lnTo>
                    <a:lnTo>
                      <a:pt x="128" y="22"/>
                    </a:lnTo>
                    <a:lnTo>
                      <a:pt x="126" y="26"/>
                    </a:lnTo>
                    <a:lnTo>
                      <a:pt x="126" y="26"/>
                    </a:lnTo>
                    <a:lnTo>
                      <a:pt x="130" y="26"/>
                    </a:lnTo>
                    <a:lnTo>
                      <a:pt x="132" y="28"/>
                    </a:lnTo>
                    <a:lnTo>
                      <a:pt x="132" y="28"/>
                    </a:lnTo>
                    <a:lnTo>
                      <a:pt x="132" y="28"/>
                    </a:lnTo>
                    <a:lnTo>
                      <a:pt x="130" y="28"/>
                    </a:lnTo>
                    <a:lnTo>
                      <a:pt x="130" y="28"/>
                    </a:lnTo>
                    <a:lnTo>
                      <a:pt x="132" y="30"/>
                    </a:lnTo>
                    <a:lnTo>
                      <a:pt x="132" y="30"/>
                    </a:lnTo>
                    <a:lnTo>
                      <a:pt x="132" y="30"/>
                    </a:lnTo>
                    <a:lnTo>
                      <a:pt x="140" y="28"/>
                    </a:lnTo>
                    <a:lnTo>
                      <a:pt x="142" y="26"/>
                    </a:lnTo>
                    <a:lnTo>
                      <a:pt x="148" y="24"/>
                    </a:lnTo>
                    <a:lnTo>
                      <a:pt x="152" y="24"/>
                    </a:lnTo>
                    <a:lnTo>
                      <a:pt x="158" y="22"/>
                    </a:lnTo>
                    <a:lnTo>
                      <a:pt x="168" y="30"/>
                    </a:lnTo>
                    <a:lnTo>
                      <a:pt x="168" y="36"/>
                    </a:lnTo>
                    <a:lnTo>
                      <a:pt x="166" y="44"/>
                    </a:lnTo>
                    <a:lnTo>
                      <a:pt x="158" y="52"/>
                    </a:lnTo>
                    <a:lnTo>
                      <a:pt x="156" y="54"/>
                    </a:lnTo>
                    <a:lnTo>
                      <a:pt x="148" y="54"/>
                    </a:lnTo>
                    <a:lnTo>
                      <a:pt x="148" y="60"/>
                    </a:lnTo>
                    <a:lnTo>
                      <a:pt x="152" y="60"/>
                    </a:lnTo>
                    <a:lnTo>
                      <a:pt x="152" y="64"/>
                    </a:lnTo>
                    <a:lnTo>
                      <a:pt x="156" y="64"/>
                    </a:lnTo>
                    <a:lnTo>
                      <a:pt x="156" y="68"/>
                    </a:lnTo>
                    <a:lnTo>
                      <a:pt x="156" y="72"/>
                    </a:lnTo>
                    <a:lnTo>
                      <a:pt x="160" y="72"/>
                    </a:lnTo>
                    <a:lnTo>
                      <a:pt x="160" y="76"/>
                    </a:lnTo>
                    <a:lnTo>
                      <a:pt x="156" y="80"/>
                    </a:lnTo>
                    <a:lnTo>
                      <a:pt x="156" y="76"/>
                    </a:lnTo>
                    <a:lnTo>
                      <a:pt x="152" y="80"/>
                    </a:lnTo>
                    <a:lnTo>
                      <a:pt x="148" y="80"/>
                    </a:lnTo>
                    <a:lnTo>
                      <a:pt x="148" y="76"/>
                    </a:lnTo>
                    <a:lnTo>
                      <a:pt x="144" y="76"/>
                    </a:lnTo>
                    <a:lnTo>
                      <a:pt x="144" y="80"/>
                    </a:lnTo>
                    <a:lnTo>
                      <a:pt x="144" y="82"/>
                    </a:lnTo>
                    <a:lnTo>
                      <a:pt x="144" y="86"/>
                    </a:lnTo>
                    <a:lnTo>
                      <a:pt x="148" y="86"/>
                    </a:lnTo>
                    <a:lnTo>
                      <a:pt x="148" y="90"/>
                    </a:lnTo>
                    <a:lnTo>
                      <a:pt x="148" y="94"/>
                    </a:lnTo>
                    <a:lnTo>
                      <a:pt x="148" y="98"/>
                    </a:lnTo>
                    <a:lnTo>
                      <a:pt x="148" y="102"/>
                    </a:lnTo>
                    <a:lnTo>
                      <a:pt x="148" y="98"/>
                    </a:lnTo>
                    <a:lnTo>
                      <a:pt x="152" y="98"/>
                    </a:lnTo>
                    <a:lnTo>
                      <a:pt x="156" y="98"/>
                    </a:lnTo>
                    <a:lnTo>
                      <a:pt x="156" y="102"/>
                    </a:lnTo>
                    <a:lnTo>
                      <a:pt x="156" y="106"/>
                    </a:lnTo>
                    <a:lnTo>
                      <a:pt x="160" y="106"/>
                    </a:lnTo>
                    <a:lnTo>
                      <a:pt x="162" y="106"/>
                    </a:lnTo>
                    <a:lnTo>
                      <a:pt x="166" y="110"/>
                    </a:lnTo>
                    <a:lnTo>
                      <a:pt x="170" y="110"/>
                    </a:lnTo>
                    <a:lnTo>
                      <a:pt x="166" y="112"/>
                    </a:lnTo>
                    <a:lnTo>
                      <a:pt x="170" y="112"/>
                    </a:lnTo>
                    <a:lnTo>
                      <a:pt x="174" y="116"/>
                    </a:lnTo>
                    <a:lnTo>
                      <a:pt x="178" y="116"/>
                    </a:lnTo>
                    <a:lnTo>
                      <a:pt x="178" y="120"/>
                    </a:lnTo>
                    <a:lnTo>
                      <a:pt x="182" y="120"/>
                    </a:lnTo>
                    <a:lnTo>
                      <a:pt x="178" y="120"/>
                    </a:lnTo>
                    <a:lnTo>
                      <a:pt x="174" y="124"/>
                    </a:lnTo>
                    <a:lnTo>
                      <a:pt x="174" y="128"/>
                    </a:lnTo>
                    <a:lnTo>
                      <a:pt x="170" y="128"/>
                    </a:lnTo>
                    <a:lnTo>
                      <a:pt x="170" y="132"/>
                    </a:lnTo>
                    <a:lnTo>
                      <a:pt x="166" y="136"/>
                    </a:lnTo>
                    <a:lnTo>
                      <a:pt x="170" y="136"/>
                    </a:lnTo>
                    <a:lnTo>
                      <a:pt x="170" y="140"/>
                    </a:lnTo>
                    <a:lnTo>
                      <a:pt x="166" y="140"/>
                    </a:lnTo>
                    <a:lnTo>
                      <a:pt x="166" y="142"/>
                    </a:lnTo>
                    <a:lnTo>
                      <a:pt x="166" y="146"/>
                    </a:lnTo>
                    <a:lnTo>
                      <a:pt x="170" y="146"/>
                    </a:lnTo>
                    <a:lnTo>
                      <a:pt x="170" y="150"/>
                    </a:lnTo>
                    <a:lnTo>
                      <a:pt x="174" y="150"/>
                    </a:lnTo>
                    <a:lnTo>
                      <a:pt x="174" y="146"/>
                    </a:lnTo>
                    <a:lnTo>
                      <a:pt x="174" y="150"/>
                    </a:lnTo>
                    <a:lnTo>
                      <a:pt x="178" y="150"/>
                    </a:lnTo>
                    <a:lnTo>
                      <a:pt x="182" y="154"/>
                    </a:lnTo>
                    <a:lnTo>
                      <a:pt x="186" y="158"/>
                    </a:lnTo>
                    <a:lnTo>
                      <a:pt x="190" y="162"/>
                    </a:lnTo>
                    <a:lnTo>
                      <a:pt x="192" y="162"/>
                    </a:lnTo>
                    <a:lnTo>
                      <a:pt x="196" y="162"/>
                    </a:lnTo>
                    <a:lnTo>
                      <a:pt x="196" y="166"/>
                    </a:lnTo>
                    <a:lnTo>
                      <a:pt x="200" y="166"/>
                    </a:lnTo>
                    <a:lnTo>
                      <a:pt x="204" y="166"/>
                    </a:lnTo>
                    <a:lnTo>
                      <a:pt x="204" y="170"/>
                    </a:lnTo>
                    <a:lnTo>
                      <a:pt x="208" y="170"/>
                    </a:lnTo>
                    <a:lnTo>
                      <a:pt x="212" y="170"/>
                    </a:lnTo>
                    <a:lnTo>
                      <a:pt x="212" y="172"/>
                    </a:lnTo>
                    <a:lnTo>
                      <a:pt x="212" y="170"/>
                    </a:lnTo>
                    <a:lnTo>
                      <a:pt x="216" y="170"/>
                    </a:lnTo>
                    <a:lnTo>
                      <a:pt x="218" y="170"/>
                    </a:lnTo>
                    <a:lnTo>
                      <a:pt x="218" y="172"/>
                    </a:lnTo>
                    <a:lnTo>
                      <a:pt x="218" y="170"/>
                    </a:lnTo>
                    <a:lnTo>
                      <a:pt x="222" y="170"/>
                    </a:lnTo>
                    <a:lnTo>
                      <a:pt x="226" y="172"/>
                    </a:lnTo>
                    <a:lnTo>
                      <a:pt x="230" y="172"/>
                    </a:lnTo>
                    <a:lnTo>
                      <a:pt x="230" y="176"/>
                    </a:lnTo>
                    <a:lnTo>
                      <a:pt x="234" y="176"/>
                    </a:lnTo>
                    <a:lnTo>
                      <a:pt x="234" y="180"/>
                    </a:lnTo>
                    <a:lnTo>
                      <a:pt x="238" y="180"/>
                    </a:lnTo>
                    <a:lnTo>
                      <a:pt x="238" y="184"/>
                    </a:lnTo>
                    <a:lnTo>
                      <a:pt x="242" y="184"/>
                    </a:lnTo>
                    <a:lnTo>
                      <a:pt x="242" y="180"/>
                    </a:lnTo>
                    <a:lnTo>
                      <a:pt x="246" y="180"/>
                    </a:lnTo>
                    <a:lnTo>
                      <a:pt x="246" y="184"/>
                    </a:lnTo>
                    <a:lnTo>
                      <a:pt x="248" y="188"/>
                    </a:lnTo>
                    <a:lnTo>
                      <a:pt x="248" y="184"/>
                    </a:lnTo>
                    <a:lnTo>
                      <a:pt x="252" y="184"/>
                    </a:lnTo>
                    <a:lnTo>
                      <a:pt x="256" y="184"/>
                    </a:lnTo>
                    <a:lnTo>
                      <a:pt x="256" y="188"/>
                    </a:lnTo>
                    <a:lnTo>
                      <a:pt x="260" y="188"/>
                    </a:lnTo>
                    <a:lnTo>
                      <a:pt x="264" y="188"/>
                    </a:lnTo>
                    <a:lnTo>
                      <a:pt x="268" y="188"/>
                    </a:lnTo>
                    <a:lnTo>
                      <a:pt x="268" y="192"/>
                    </a:lnTo>
                    <a:lnTo>
                      <a:pt x="272" y="188"/>
                    </a:lnTo>
                    <a:lnTo>
                      <a:pt x="274" y="188"/>
                    </a:lnTo>
                    <a:lnTo>
                      <a:pt x="278" y="188"/>
                    </a:lnTo>
                    <a:lnTo>
                      <a:pt x="278" y="192"/>
                    </a:lnTo>
                    <a:lnTo>
                      <a:pt x="278" y="188"/>
                    </a:lnTo>
                    <a:lnTo>
                      <a:pt x="282" y="184"/>
                    </a:lnTo>
                    <a:lnTo>
                      <a:pt x="282" y="180"/>
                    </a:lnTo>
                    <a:lnTo>
                      <a:pt x="278" y="180"/>
                    </a:lnTo>
                    <a:lnTo>
                      <a:pt x="278" y="176"/>
                    </a:lnTo>
                    <a:lnTo>
                      <a:pt x="278" y="172"/>
                    </a:lnTo>
                    <a:lnTo>
                      <a:pt x="278" y="170"/>
                    </a:lnTo>
                    <a:lnTo>
                      <a:pt x="282" y="166"/>
                    </a:lnTo>
                    <a:lnTo>
                      <a:pt x="282" y="162"/>
                    </a:lnTo>
                    <a:lnTo>
                      <a:pt x="278" y="162"/>
                    </a:lnTo>
                    <a:lnTo>
                      <a:pt x="282" y="162"/>
                    </a:lnTo>
                    <a:lnTo>
                      <a:pt x="286" y="158"/>
                    </a:lnTo>
                    <a:lnTo>
                      <a:pt x="290" y="158"/>
                    </a:lnTo>
                    <a:lnTo>
                      <a:pt x="290" y="162"/>
                    </a:lnTo>
                    <a:lnTo>
                      <a:pt x="290" y="166"/>
                    </a:lnTo>
                    <a:lnTo>
                      <a:pt x="290" y="170"/>
                    </a:lnTo>
                    <a:lnTo>
                      <a:pt x="290" y="172"/>
                    </a:lnTo>
                    <a:lnTo>
                      <a:pt x="290" y="176"/>
                    </a:lnTo>
                    <a:lnTo>
                      <a:pt x="290" y="180"/>
                    </a:lnTo>
                    <a:lnTo>
                      <a:pt x="294" y="180"/>
                    </a:lnTo>
                    <a:lnTo>
                      <a:pt x="298" y="180"/>
                    </a:lnTo>
                    <a:lnTo>
                      <a:pt x="302" y="180"/>
                    </a:lnTo>
                    <a:lnTo>
                      <a:pt x="302" y="184"/>
                    </a:lnTo>
                    <a:lnTo>
                      <a:pt x="304" y="184"/>
                    </a:lnTo>
                    <a:lnTo>
                      <a:pt x="308" y="184"/>
                    </a:lnTo>
                    <a:lnTo>
                      <a:pt x="308" y="180"/>
                    </a:lnTo>
                    <a:lnTo>
                      <a:pt x="312" y="180"/>
                    </a:lnTo>
                    <a:lnTo>
                      <a:pt x="316" y="180"/>
                    </a:lnTo>
                    <a:lnTo>
                      <a:pt x="316" y="184"/>
                    </a:lnTo>
                    <a:lnTo>
                      <a:pt x="320" y="184"/>
                    </a:lnTo>
                    <a:lnTo>
                      <a:pt x="324" y="180"/>
                    </a:lnTo>
                    <a:lnTo>
                      <a:pt x="324" y="184"/>
                    </a:lnTo>
                    <a:lnTo>
                      <a:pt x="328" y="184"/>
                    </a:lnTo>
                    <a:lnTo>
                      <a:pt x="328" y="180"/>
                    </a:lnTo>
                    <a:lnTo>
                      <a:pt x="332" y="180"/>
                    </a:lnTo>
                    <a:lnTo>
                      <a:pt x="334" y="180"/>
                    </a:lnTo>
                    <a:lnTo>
                      <a:pt x="338" y="180"/>
                    </a:lnTo>
                    <a:lnTo>
                      <a:pt x="334" y="176"/>
                    </a:lnTo>
                    <a:lnTo>
                      <a:pt x="338" y="172"/>
                    </a:lnTo>
                    <a:lnTo>
                      <a:pt x="334" y="172"/>
                    </a:lnTo>
                    <a:lnTo>
                      <a:pt x="334" y="170"/>
                    </a:lnTo>
                    <a:lnTo>
                      <a:pt x="332" y="170"/>
                    </a:lnTo>
                    <a:lnTo>
                      <a:pt x="332" y="166"/>
                    </a:lnTo>
                    <a:lnTo>
                      <a:pt x="334" y="166"/>
                    </a:lnTo>
                    <a:lnTo>
                      <a:pt x="338" y="166"/>
                    </a:lnTo>
                    <a:lnTo>
                      <a:pt x="338" y="162"/>
                    </a:lnTo>
                    <a:lnTo>
                      <a:pt x="338" y="166"/>
                    </a:lnTo>
                    <a:lnTo>
                      <a:pt x="342" y="162"/>
                    </a:lnTo>
                    <a:lnTo>
                      <a:pt x="346" y="162"/>
                    </a:lnTo>
                    <a:lnTo>
                      <a:pt x="346" y="158"/>
                    </a:lnTo>
                    <a:lnTo>
                      <a:pt x="350" y="154"/>
                    </a:lnTo>
                    <a:lnTo>
                      <a:pt x="354" y="154"/>
                    </a:lnTo>
                    <a:lnTo>
                      <a:pt x="354" y="150"/>
                    </a:lnTo>
                    <a:lnTo>
                      <a:pt x="358" y="146"/>
                    </a:lnTo>
                    <a:lnTo>
                      <a:pt x="360" y="146"/>
                    </a:lnTo>
                    <a:lnTo>
                      <a:pt x="364" y="146"/>
                    </a:lnTo>
                    <a:lnTo>
                      <a:pt x="364" y="142"/>
                    </a:lnTo>
                    <a:lnTo>
                      <a:pt x="368" y="140"/>
                    </a:lnTo>
                    <a:lnTo>
                      <a:pt x="372" y="140"/>
                    </a:lnTo>
                    <a:lnTo>
                      <a:pt x="372" y="136"/>
                    </a:lnTo>
                    <a:lnTo>
                      <a:pt x="376" y="136"/>
                    </a:lnTo>
                    <a:lnTo>
                      <a:pt x="376" y="140"/>
                    </a:lnTo>
                    <a:lnTo>
                      <a:pt x="380" y="140"/>
                    </a:lnTo>
                    <a:lnTo>
                      <a:pt x="384" y="142"/>
                    </a:lnTo>
                    <a:lnTo>
                      <a:pt x="384" y="140"/>
                    </a:lnTo>
                    <a:lnTo>
                      <a:pt x="388" y="140"/>
                    </a:lnTo>
                    <a:lnTo>
                      <a:pt x="388" y="136"/>
                    </a:lnTo>
                    <a:lnTo>
                      <a:pt x="390" y="136"/>
                    </a:lnTo>
                    <a:lnTo>
                      <a:pt x="394" y="132"/>
                    </a:lnTo>
                    <a:lnTo>
                      <a:pt x="394" y="136"/>
                    </a:lnTo>
                    <a:lnTo>
                      <a:pt x="394" y="140"/>
                    </a:lnTo>
                    <a:lnTo>
                      <a:pt x="398" y="136"/>
                    </a:lnTo>
                    <a:lnTo>
                      <a:pt x="398" y="140"/>
                    </a:lnTo>
                    <a:lnTo>
                      <a:pt x="394" y="140"/>
                    </a:lnTo>
                    <a:lnTo>
                      <a:pt x="394" y="142"/>
                    </a:lnTo>
                    <a:lnTo>
                      <a:pt x="398" y="142"/>
                    </a:lnTo>
                    <a:lnTo>
                      <a:pt x="398" y="140"/>
                    </a:lnTo>
                    <a:lnTo>
                      <a:pt x="398" y="142"/>
                    </a:lnTo>
                    <a:lnTo>
                      <a:pt x="402" y="146"/>
                    </a:lnTo>
                    <a:lnTo>
                      <a:pt x="398" y="150"/>
                    </a:lnTo>
                    <a:lnTo>
                      <a:pt x="398" y="154"/>
                    </a:lnTo>
                    <a:lnTo>
                      <a:pt x="402" y="150"/>
                    </a:lnTo>
                    <a:lnTo>
                      <a:pt x="402" y="154"/>
                    </a:lnTo>
                    <a:lnTo>
                      <a:pt x="406" y="154"/>
                    </a:lnTo>
                    <a:lnTo>
                      <a:pt x="410" y="154"/>
                    </a:lnTo>
                    <a:lnTo>
                      <a:pt x="410" y="158"/>
                    </a:lnTo>
                    <a:lnTo>
                      <a:pt x="414" y="162"/>
                    </a:lnTo>
                    <a:lnTo>
                      <a:pt x="410" y="162"/>
                    </a:lnTo>
                    <a:lnTo>
                      <a:pt x="410" y="166"/>
                    </a:lnTo>
                    <a:lnTo>
                      <a:pt x="406" y="166"/>
                    </a:lnTo>
                    <a:lnTo>
                      <a:pt x="406" y="170"/>
                    </a:lnTo>
                    <a:lnTo>
                      <a:pt x="406" y="172"/>
                    </a:lnTo>
                    <a:lnTo>
                      <a:pt x="410" y="176"/>
                    </a:lnTo>
                    <a:lnTo>
                      <a:pt x="406" y="176"/>
                    </a:lnTo>
                    <a:lnTo>
                      <a:pt x="406" y="172"/>
                    </a:lnTo>
                    <a:lnTo>
                      <a:pt x="402" y="172"/>
                    </a:lnTo>
                    <a:lnTo>
                      <a:pt x="398" y="172"/>
                    </a:lnTo>
                    <a:lnTo>
                      <a:pt x="394" y="172"/>
                    </a:lnTo>
                    <a:lnTo>
                      <a:pt x="390" y="176"/>
                    </a:lnTo>
                    <a:lnTo>
                      <a:pt x="388" y="180"/>
                    </a:lnTo>
                    <a:lnTo>
                      <a:pt x="384" y="180"/>
                    </a:lnTo>
                    <a:lnTo>
                      <a:pt x="384" y="184"/>
                    </a:lnTo>
                    <a:lnTo>
                      <a:pt x="380" y="184"/>
                    </a:lnTo>
                    <a:lnTo>
                      <a:pt x="380" y="188"/>
                    </a:lnTo>
                    <a:lnTo>
                      <a:pt x="380" y="192"/>
                    </a:lnTo>
                    <a:lnTo>
                      <a:pt x="380" y="196"/>
                    </a:lnTo>
                    <a:lnTo>
                      <a:pt x="380" y="198"/>
                    </a:lnTo>
                    <a:lnTo>
                      <a:pt x="380" y="202"/>
                    </a:lnTo>
                    <a:lnTo>
                      <a:pt x="376" y="202"/>
                    </a:lnTo>
                    <a:lnTo>
                      <a:pt x="376" y="206"/>
                    </a:lnTo>
                    <a:lnTo>
                      <a:pt x="372" y="206"/>
                    </a:lnTo>
                    <a:lnTo>
                      <a:pt x="372" y="210"/>
                    </a:lnTo>
                    <a:lnTo>
                      <a:pt x="376" y="214"/>
                    </a:lnTo>
                    <a:lnTo>
                      <a:pt x="372" y="218"/>
                    </a:lnTo>
                    <a:lnTo>
                      <a:pt x="372" y="222"/>
                    </a:lnTo>
                    <a:lnTo>
                      <a:pt x="368" y="226"/>
                    </a:lnTo>
                    <a:lnTo>
                      <a:pt x="368" y="228"/>
                    </a:lnTo>
                    <a:lnTo>
                      <a:pt x="368" y="232"/>
                    </a:lnTo>
                    <a:lnTo>
                      <a:pt x="364" y="236"/>
                    </a:lnTo>
                    <a:lnTo>
                      <a:pt x="364" y="232"/>
                    </a:lnTo>
                    <a:lnTo>
                      <a:pt x="360" y="232"/>
                    </a:lnTo>
                    <a:lnTo>
                      <a:pt x="358" y="232"/>
                    </a:lnTo>
                    <a:lnTo>
                      <a:pt x="354" y="232"/>
                    </a:lnTo>
                    <a:lnTo>
                      <a:pt x="354" y="228"/>
                    </a:lnTo>
                    <a:lnTo>
                      <a:pt x="354" y="232"/>
                    </a:lnTo>
                    <a:lnTo>
                      <a:pt x="354" y="236"/>
                    </a:lnTo>
                    <a:lnTo>
                      <a:pt x="358" y="240"/>
                    </a:lnTo>
                    <a:lnTo>
                      <a:pt x="354" y="244"/>
                    </a:lnTo>
                    <a:lnTo>
                      <a:pt x="354" y="248"/>
                    </a:lnTo>
                    <a:lnTo>
                      <a:pt x="354" y="252"/>
                    </a:lnTo>
                    <a:lnTo>
                      <a:pt x="354" y="248"/>
                    </a:lnTo>
                    <a:lnTo>
                      <a:pt x="350" y="248"/>
                    </a:lnTo>
                    <a:lnTo>
                      <a:pt x="350" y="252"/>
                    </a:lnTo>
                    <a:lnTo>
                      <a:pt x="350" y="256"/>
                    </a:lnTo>
                    <a:lnTo>
                      <a:pt x="350" y="258"/>
                    </a:lnTo>
                    <a:lnTo>
                      <a:pt x="354" y="258"/>
                    </a:lnTo>
                    <a:lnTo>
                      <a:pt x="354" y="262"/>
                    </a:lnTo>
                    <a:lnTo>
                      <a:pt x="354" y="266"/>
                    </a:lnTo>
                    <a:lnTo>
                      <a:pt x="350" y="266"/>
                    </a:lnTo>
                    <a:lnTo>
                      <a:pt x="350" y="262"/>
                    </a:lnTo>
                    <a:lnTo>
                      <a:pt x="350" y="266"/>
                    </a:lnTo>
                    <a:lnTo>
                      <a:pt x="346" y="266"/>
                    </a:lnTo>
                    <a:lnTo>
                      <a:pt x="342" y="270"/>
                    </a:lnTo>
                    <a:lnTo>
                      <a:pt x="342" y="266"/>
                    </a:lnTo>
                    <a:lnTo>
                      <a:pt x="342" y="262"/>
                    </a:lnTo>
                    <a:lnTo>
                      <a:pt x="342" y="258"/>
                    </a:lnTo>
                    <a:lnTo>
                      <a:pt x="342" y="256"/>
                    </a:lnTo>
                    <a:lnTo>
                      <a:pt x="342" y="252"/>
                    </a:lnTo>
                    <a:lnTo>
                      <a:pt x="338" y="248"/>
                    </a:lnTo>
                    <a:lnTo>
                      <a:pt x="342" y="248"/>
                    </a:lnTo>
                    <a:lnTo>
                      <a:pt x="342" y="244"/>
                    </a:lnTo>
                    <a:lnTo>
                      <a:pt x="338" y="244"/>
                    </a:lnTo>
                    <a:lnTo>
                      <a:pt x="338" y="240"/>
                    </a:lnTo>
                    <a:lnTo>
                      <a:pt x="338" y="236"/>
                    </a:lnTo>
                    <a:lnTo>
                      <a:pt x="334" y="240"/>
                    </a:lnTo>
                    <a:lnTo>
                      <a:pt x="334" y="236"/>
                    </a:lnTo>
                    <a:lnTo>
                      <a:pt x="334" y="240"/>
                    </a:lnTo>
                    <a:lnTo>
                      <a:pt x="334" y="244"/>
                    </a:lnTo>
                    <a:lnTo>
                      <a:pt x="332" y="244"/>
                    </a:lnTo>
                    <a:lnTo>
                      <a:pt x="332" y="248"/>
                    </a:lnTo>
                    <a:lnTo>
                      <a:pt x="332" y="252"/>
                    </a:lnTo>
                    <a:lnTo>
                      <a:pt x="328" y="252"/>
                    </a:lnTo>
                    <a:lnTo>
                      <a:pt x="328" y="248"/>
                    </a:lnTo>
                    <a:lnTo>
                      <a:pt x="328" y="244"/>
                    </a:lnTo>
                    <a:lnTo>
                      <a:pt x="328" y="248"/>
                    </a:lnTo>
                    <a:lnTo>
                      <a:pt x="324" y="244"/>
                    </a:lnTo>
                    <a:lnTo>
                      <a:pt x="324" y="240"/>
                    </a:lnTo>
                    <a:lnTo>
                      <a:pt x="324" y="236"/>
                    </a:lnTo>
                    <a:lnTo>
                      <a:pt x="324" y="232"/>
                    </a:lnTo>
                    <a:lnTo>
                      <a:pt x="328" y="228"/>
                    </a:lnTo>
                    <a:lnTo>
                      <a:pt x="328" y="232"/>
                    </a:lnTo>
                    <a:lnTo>
                      <a:pt x="328" y="228"/>
                    </a:lnTo>
                    <a:lnTo>
                      <a:pt x="332" y="228"/>
                    </a:lnTo>
                    <a:lnTo>
                      <a:pt x="334" y="228"/>
                    </a:lnTo>
                    <a:lnTo>
                      <a:pt x="334" y="226"/>
                    </a:lnTo>
                    <a:lnTo>
                      <a:pt x="338" y="226"/>
                    </a:lnTo>
                    <a:lnTo>
                      <a:pt x="338" y="222"/>
                    </a:lnTo>
                    <a:lnTo>
                      <a:pt x="338" y="218"/>
                    </a:lnTo>
                    <a:lnTo>
                      <a:pt x="342" y="218"/>
                    </a:lnTo>
                    <a:lnTo>
                      <a:pt x="342" y="214"/>
                    </a:lnTo>
                    <a:lnTo>
                      <a:pt x="338" y="214"/>
                    </a:lnTo>
                    <a:lnTo>
                      <a:pt x="338" y="210"/>
                    </a:lnTo>
                    <a:lnTo>
                      <a:pt x="334" y="210"/>
                    </a:lnTo>
                    <a:lnTo>
                      <a:pt x="332" y="210"/>
                    </a:lnTo>
                    <a:lnTo>
                      <a:pt x="328" y="210"/>
                    </a:lnTo>
                    <a:lnTo>
                      <a:pt x="324" y="210"/>
                    </a:lnTo>
                    <a:lnTo>
                      <a:pt x="320" y="210"/>
                    </a:lnTo>
                    <a:lnTo>
                      <a:pt x="316" y="210"/>
                    </a:lnTo>
                    <a:lnTo>
                      <a:pt x="312" y="210"/>
                    </a:lnTo>
                    <a:lnTo>
                      <a:pt x="308" y="210"/>
                    </a:lnTo>
                    <a:lnTo>
                      <a:pt x="304" y="210"/>
                    </a:lnTo>
                    <a:lnTo>
                      <a:pt x="304" y="206"/>
                    </a:lnTo>
                    <a:lnTo>
                      <a:pt x="304" y="202"/>
                    </a:lnTo>
                    <a:lnTo>
                      <a:pt x="304" y="198"/>
                    </a:lnTo>
                    <a:lnTo>
                      <a:pt x="304" y="196"/>
                    </a:lnTo>
                    <a:lnTo>
                      <a:pt x="302" y="196"/>
                    </a:lnTo>
                    <a:lnTo>
                      <a:pt x="302" y="192"/>
                    </a:lnTo>
                    <a:lnTo>
                      <a:pt x="302" y="196"/>
                    </a:lnTo>
                    <a:lnTo>
                      <a:pt x="298" y="196"/>
                    </a:lnTo>
                    <a:lnTo>
                      <a:pt x="294" y="196"/>
                    </a:lnTo>
                    <a:lnTo>
                      <a:pt x="294" y="192"/>
                    </a:lnTo>
                    <a:lnTo>
                      <a:pt x="294" y="188"/>
                    </a:lnTo>
                    <a:lnTo>
                      <a:pt x="290" y="188"/>
                    </a:lnTo>
                    <a:lnTo>
                      <a:pt x="290" y="192"/>
                    </a:lnTo>
                    <a:lnTo>
                      <a:pt x="294" y="192"/>
                    </a:lnTo>
                    <a:lnTo>
                      <a:pt x="290" y="192"/>
                    </a:lnTo>
                    <a:lnTo>
                      <a:pt x="290" y="188"/>
                    </a:lnTo>
                    <a:lnTo>
                      <a:pt x="286" y="188"/>
                    </a:lnTo>
                    <a:lnTo>
                      <a:pt x="286" y="184"/>
                    </a:lnTo>
                    <a:lnTo>
                      <a:pt x="282" y="188"/>
                    </a:lnTo>
                    <a:lnTo>
                      <a:pt x="286" y="188"/>
                    </a:lnTo>
                    <a:lnTo>
                      <a:pt x="286" y="192"/>
                    </a:lnTo>
                    <a:lnTo>
                      <a:pt x="282" y="192"/>
                    </a:lnTo>
                    <a:lnTo>
                      <a:pt x="282" y="196"/>
                    </a:lnTo>
                    <a:lnTo>
                      <a:pt x="278" y="198"/>
                    </a:lnTo>
                    <a:lnTo>
                      <a:pt x="282" y="198"/>
                    </a:lnTo>
                    <a:lnTo>
                      <a:pt x="286" y="202"/>
                    </a:lnTo>
                    <a:lnTo>
                      <a:pt x="286" y="206"/>
                    </a:lnTo>
                    <a:lnTo>
                      <a:pt x="290" y="206"/>
                    </a:lnTo>
                    <a:lnTo>
                      <a:pt x="290" y="210"/>
                    </a:lnTo>
                    <a:lnTo>
                      <a:pt x="294" y="210"/>
                    </a:lnTo>
                    <a:lnTo>
                      <a:pt x="290" y="210"/>
                    </a:lnTo>
                    <a:lnTo>
                      <a:pt x="286" y="210"/>
                    </a:lnTo>
                    <a:lnTo>
                      <a:pt x="286" y="214"/>
                    </a:lnTo>
                    <a:lnTo>
                      <a:pt x="282" y="214"/>
                    </a:lnTo>
                    <a:lnTo>
                      <a:pt x="282" y="218"/>
                    </a:lnTo>
                    <a:lnTo>
                      <a:pt x="282" y="214"/>
                    </a:lnTo>
                    <a:lnTo>
                      <a:pt x="278" y="218"/>
                    </a:lnTo>
                    <a:lnTo>
                      <a:pt x="282" y="218"/>
                    </a:lnTo>
                    <a:lnTo>
                      <a:pt x="278" y="218"/>
                    </a:lnTo>
                    <a:lnTo>
                      <a:pt x="278" y="222"/>
                    </a:lnTo>
                    <a:lnTo>
                      <a:pt x="282" y="226"/>
                    </a:lnTo>
                    <a:lnTo>
                      <a:pt x="286" y="226"/>
                    </a:lnTo>
                    <a:lnTo>
                      <a:pt x="286" y="228"/>
                    </a:lnTo>
                    <a:lnTo>
                      <a:pt x="286" y="226"/>
                    </a:lnTo>
                    <a:lnTo>
                      <a:pt x="290" y="226"/>
                    </a:lnTo>
                    <a:lnTo>
                      <a:pt x="290" y="228"/>
                    </a:lnTo>
                    <a:lnTo>
                      <a:pt x="290" y="232"/>
                    </a:lnTo>
                    <a:lnTo>
                      <a:pt x="286" y="236"/>
                    </a:lnTo>
                    <a:lnTo>
                      <a:pt x="286" y="240"/>
                    </a:lnTo>
                    <a:lnTo>
                      <a:pt x="290" y="240"/>
                    </a:lnTo>
                    <a:lnTo>
                      <a:pt x="290" y="244"/>
                    </a:lnTo>
                    <a:lnTo>
                      <a:pt x="290" y="248"/>
                    </a:lnTo>
                    <a:lnTo>
                      <a:pt x="294" y="248"/>
                    </a:lnTo>
                    <a:lnTo>
                      <a:pt x="290" y="248"/>
                    </a:lnTo>
                    <a:lnTo>
                      <a:pt x="290" y="252"/>
                    </a:lnTo>
                    <a:lnTo>
                      <a:pt x="294" y="262"/>
                    </a:lnTo>
                    <a:lnTo>
                      <a:pt x="294" y="266"/>
                    </a:lnTo>
                    <a:lnTo>
                      <a:pt x="294" y="270"/>
                    </a:lnTo>
                    <a:lnTo>
                      <a:pt x="294" y="274"/>
                    </a:lnTo>
                    <a:lnTo>
                      <a:pt x="290" y="274"/>
                    </a:lnTo>
                    <a:lnTo>
                      <a:pt x="290" y="278"/>
                    </a:lnTo>
                    <a:lnTo>
                      <a:pt x="290" y="274"/>
                    </a:lnTo>
                    <a:lnTo>
                      <a:pt x="290" y="270"/>
                    </a:lnTo>
                    <a:lnTo>
                      <a:pt x="290" y="266"/>
                    </a:lnTo>
                    <a:lnTo>
                      <a:pt x="290" y="270"/>
                    </a:lnTo>
                    <a:lnTo>
                      <a:pt x="286" y="270"/>
                    </a:lnTo>
                    <a:lnTo>
                      <a:pt x="286" y="266"/>
                    </a:lnTo>
                    <a:lnTo>
                      <a:pt x="290" y="266"/>
                    </a:lnTo>
                    <a:lnTo>
                      <a:pt x="286" y="266"/>
                    </a:lnTo>
                    <a:lnTo>
                      <a:pt x="286" y="270"/>
                    </a:lnTo>
                    <a:lnTo>
                      <a:pt x="286" y="274"/>
                    </a:lnTo>
                    <a:lnTo>
                      <a:pt x="286" y="278"/>
                    </a:lnTo>
                    <a:lnTo>
                      <a:pt x="286" y="274"/>
                    </a:lnTo>
                    <a:lnTo>
                      <a:pt x="286" y="270"/>
                    </a:lnTo>
                    <a:lnTo>
                      <a:pt x="286" y="274"/>
                    </a:lnTo>
                    <a:lnTo>
                      <a:pt x="282" y="274"/>
                    </a:lnTo>
                    <a:lnTo>
                      <a:pt x="282" y="270"/>
                    </a:lnTo>
                    <a:lnTo>
                      <a:pt x="282" y="274"/>
                    </a:lnTo>
                    <a:lnTo>
                      <a:pt x="282" y="278"/>
                    </a:lnTo>
                    <a:lnTo>
                      <a:pt x="282" y="274"/>
                    </a:lnTo>
                    <a:lnTo>
                      <a:pt x="282" y="270"/>
                    </a:lnTo>
                    <a:lnTo>
                      <a:pt x="278" y="270"/>
                    </a:lnTo>
                    <a:lnTo>
                      <a:pt x="282" y="266"/>
                    </a:lnTo>
                    <a:lnTo>
                      <a:pt x="278" y="262"/>
                    </a:lnTo>
                    <a:lnTo>
                      <a:pt x="278" y="258"/>
                    </a:lnTo>
                    <a:lnTo>
                      <a:pt x="278" y="262"/>
                    </a:lnTo>
                    <a:lnTo>
                      <a:pt x="278" y="266"/>
                    </a:lnTo>
                    <a:lnTo>
                      <a:pt x="282" y="266"/>
                    </a:lnTo>
                    <a:lnTo>
                      <a:pt x="278" y="266"/>
                    </a:lnTo>
                    <a:lnTo>
                      <a:pt x="278" y="270"/>
                    </a:lnTo>
                    <a:lnTo>
                      <a:pt x="274" y="274"/>
                    </a:lnTo>
                    <a:lnTo>
                      <a:pt x="272" y="274"/>
                    </a:lnTo>
                    <a:lnTo>
                      <a:pt x="268" y="278"/>
                    </a:lnTo>
                    <a:lnTo>
                      <a:pt x="264" y="278"/>
                    </a:lnTo>
                    <a:lnTo>
                      <a:pt x="264" y="282"/>
                    </a:lnTo>
                    <a:lnTo>
                      <a:pt x="264" y="286"/>
                    </a:lnTo>
                    <a:lnTo>
                      <a:pt x="264" y="288"/>
                    </a:lnTo>
                    <a:lnTo>
                      <a:pt x="264" y="292"/>
                    </a:lnTo>
                    <a:lnTo>
                      <a:pt x="260" y="292"/>
                    </a:lnTo>
                    <a:lnTo>
                      <a:pt x="260" y="296"/>
                    </a:lnTo>
                    <a:lnTo>
                      <a:pt x="260" y="300"/>
                    </a:lnTo>
                    <a:lnTo>
                      <a:pt x="256" y="300"/>
                    </a:lnTo>
                    <a:lnTo>
                      <a:pt x="256" y="302"/>
                    </a:lnTo>
                    <a:lnTo>
                      <a:pt x="252" y="302"/>
                    </a:lnTo>
                    <a:lnTo>
                      <a:pt x="256" y="302"/>
                    </a:lnTo>
                    <a:lnTo>
                      <a:pt x="252" y="302"/>
                    </a:lnTo>
                    <a:lnTo>
                      <a:pt x="252" y="306"/>
                    </a:lnTo>
                    <a:lnTo>
                      <a:pt x="248" y="306"/>
                    </a:lnTo>
                    <a:lnTo>
                      <a:pt x="246" y="306"/>
                    </a:lnTo>
                    <a:lnTo>
                      <a:pt x="242" y="310"/>
                    </a:lnTo>
                    <a:lnTo>
                      <a:pt x="242" y="306"/>
                    </a:lnTo>
                    <a:lnTo>
                      <a:pt x="246" y="306"/>
                    </a:lnTo>
                    <a:lnTo>
                      <a:pt x="242" y="302"/>
                    </a:lnTo>
                    <a:lnTo>
                      <a:pt x="242" y="306"/>
                    </a:lnTo>
                    <a:lnTo>
                      <a:pt x="238" y="306"/>
                    </a:lnTo>
                    <a:lnTo>
                      <a:pt x="238" y="310"/>
                    </a:lnTo>
                    <a:lnTo>
                      <a:pt x="242" y="310"/>
                    </a:lnTo>
                    <a:lnTo>
                      <a:pt x="242" y="306"/>
                    </a:lnTo>
                    <a:lnTo>
                      <a:pt x="242" y="310"/>
                    </a:lnTo>
                    <a:lnTo>
                      <a:pt x="238" y="310"/>
                    </a:lnTo>
                    <a:lnTo>
                      <a:pt x="238" y="314"/>
                    </a:lnTo>
                    <a:lnTo>
                      <a:pt x="234" y="318"/>
                    </a:lnTo>
                    <a:lnTo>
                      <a:pt x="230" y="318"/>
                    </a:lnTo>
                    <a:lnTo>
                      <a:pt x="234" y="318"/>
                    </a:lnTo>
                    <a:lnTo>
                      <a:pt x="230" y="322"/>
                    </a:lnTo>
                    <a:lnTo>
                      <a:pt x="230" y="326"/>
                    </a:lnTo>
                    <a:lnTo>
                      <a:pt x="226" y="330"/>
                    </a:lnTo>
                    <a:lnTo>
                      <a:pt x="222" y="332"/>
                    </a:lnTo>
                    <a:lnTo>
                      <a:pt x="218" y="332"/>
                    </a:lnTo>
                    <a:lnTo>
                      <a:pt x="218" y="336"/>
                    </a:lnTo>
                    <a:lnTo>
                      <a:pt x="216" y="336"/>
                    </a:lnTo>
                    <a:lnTo>
                      <a:pt x="216" y="340"/>
                    </a:lnTo>
                    <a:lnTo>
                      <a:pt x="212" y="340"/>
                    </a:lnTo>
                    <a:lnTo>
                      <a:pt x="212" y="344"/>
                    </a:lnTo>
                    <a:lnTo>
                      <a:pt x="208" y="348"/>
                    </a:lnTo>
                    <a:lnTo>
                      <a:pt x="204" y="348"/>
                    </a:lnTo>
                    <a:lnTo>
                      <a:pt x="204" y="352"/>
                    </a:lnTo>
                    <a:lnTo>
                      <a:pt x="200" y="352"/>
                    </a:lnTo>
                    <a:lnTo>
                      <a:pt x="200" y="356"/>
                    </a:lnTo>
                    <a:lnTo>
                      <a:pt x="196" y="356"/>
                    </a:lnTo>
                    <a:lnTo>
                      <a:pt x="196" y="358"/>
                    </a:lnTo>
                    <a:lnTo>
                      <a:pt x="200" y="358"/>
                    </a:lnTo>
                    <a:lnTo>
                      <a:pt x="196" y="358"/>
                    </a:lnTo>
                    <a:lnTo>
                      <a:pt x="196" y="362"/>
                    </a:lnTo>
                    <a:lnTo>
                      <a:pt x="196" y="366"/>
                    </a:lnTo>
                    <a:lnTo>
                      <a:pt x="192" y="366"/>
                    </a:lnTo>
                    <a:lnTo>
                      <a:pt x="190" y="366"/>
                    </a:lnTo>
                    <a:lnTo>
                      <a:pt x="186" y="366"/>
                    </a:lnTo>
                    <a:lnTo>
                      <a:pt x="182" y="366"/>
                    </a:lnTo>
                    <a:lnTo>
                      <a:pt x="182" y="370"/>
                    </a:lnTo>
                    <a:lnTo>
                      <a:pt x="182" y="374"/>
                    </a:lnTo>
                    <a:lnTo>
                      <a:pt x="178" y="374"/>
                    </a:lnTo>
                    <a:lnTo>
                      <a:pt x="178" y="378"/>
                    </a:lnTo>
                    <a:lnTo>
                      <a:pt x="178" y="374"/>
                    </a:lnTo>
                    <a:lnTo>
                      <a:pt x="178" y="378"/>
                    </a:lnTo>
                    <a:lnTo>
                      <a:pt x="178" y="374"/>
                    </a:lnTo>
                    <a:lnTo>
                      <a:pt x="174" y="374"/>
                    </a:lnTo>
                    <a:lnTo>
                      <a:pt x="170" y="378"/>
                    </a:lnTo>
                    <a:lnTo>
                      <a:pt x="166" y="382"/>
                    </a:lnTo>
                    <a:lnTo>
                      <a:pt x="166" y="386"/>
                    </a:lnTo>
                    <a:lnTo>
                      <a:pt x="166" y="388"/>
                    </a:lnTo>
                    <a:lnTo>
                      <a:pt x="166" y="392"/>
                    </a:lnTo>
                    <a:lnTo>
                      <a:pt x="166" y="396"/>
                    </a:lnTo>
                    <a:lnTo>
                      <a:pt x="166" y="400"/>
                    </a:lnTo>
                    <a:lnTo>
                      <a:pt x="166" y="404"/>
                    </a:lnTo>
                    <a:lnTo>
                      <a:pt x="166" y="408"/>
                    </a:lnTo>
                    <a:lnTo>
                      <a:pt x="166" y="412"/>
                    </a:lnTo>
                    <a:lnTo>
                      <a:pt x="170" y="412"/>
                    </a:lnTo>
                    <a:lnTo>
                      <a:pt x="166" y="412"/>
                    </a:lnTo>
                    <a:lnTo>
                      <a:pt x="166" y="416"/>
                    </a:lnTo>
                    <a:lnTo>
                      <a:pt x="170" y="416"/>
                    </a:lnTo>
                    <a:lnTo>
                      <a:pt x="170" y="418"/>
                    </a:lnTo>
                    <a:lnTo>
                      <a:pt x="170" y="416"/>
                    </a:lnTo>
                    <a:lnTo>
                      <a:pt x="166" y="412"/>
                    </a:lnTo>
                    <a:lnTo>
                      <a:pt x="166" y="416"/>
                    </a:lnTo>
                    <a:lnTo>
                      <a:pt x="170" y="418"/>
                    </a:lnTo>
                    <a:lnTo>
                      <a:pt x="170" y="422"/>
                    </a:lnTo>
                    <a:lnTo>
                      <a:pt x="170" y="426"/>
                    </a:lnTo>
                    <a:lnTo>
                      <a:pt x="170" y="430"/>
                    </a:lnTo>
                    <a:lnTo>
                      <a:pt x="166" y="430"/>
                    </a:lnTo>
                    <a:lnTo>
                      <a:pt x="166" y="434"/>
                    </a:lnTo>
                    <a:lnTo>
                      <a:pt x="166" y="438"/>
                    </a:lnTo>
                    <a:lnTo>
                      <a:pt x="162" y="442"/>
                    </a:lnTo>
                    <a:lnTo>
                      <a:pt x="162" y="446"/>
                    </a:lnTo>
                    <a:lnTo>
                      <a:pt x="162" y="448"/>
                    </a:lnTo>
                    <a:lnTo>
                      <a:pt x="162" y="452"/>
                    </a:lnTo>
                    <a:lnTo>
                      <a:pt x="162" y="456"/>
                    </a:lnTo>
                    <a:lnTo>
                      <a:pt x="162" y="460"/>
                    </a:lnTo>
                    <a:lnTo>
                      <a:pt x="162" y="464"/>
                    </a:lnTo>
                    <a:lnTo>
                      <a:pt x="162" y="468"/>
                    </a:lnTo>
                    <a:lnTo>
                      <a:pt x="162" y="472"/>
                    </a:lnTo>
                    <a:lnTo>
                      <a:pt x="160" y="472"/>
                    </a:lnTo>
                    <a:lnTo>
                      <a:pt x="162" y="472"/>
                    </a:lnTo>
                    <a:lnTo>
                      <a:pt x="160" y="472"/>
                    </a:lnTo>
                    <a:lnTo>
                      <a:pt x="156" y="472"/>
                    </a:lnTo>
                    <a:lnTo>
                      <a:pt x="156" y="474"/>
                    </a:lnTo>
                    <a:lnTo>
                      <a:pt x="156" y="478"/>
                    </a:lnTo>
                    <a:lnTo>
                      <a:pt x="152" y="478"/>
                    </a:lnTo>
                    <a:lnTo>
                      <a:pt x="152" y="482"/>
                    </a:lnTo>
                    <a:lnTo>
                      <a:pt x="148" y="486"/>
                    </a:lnTo>
                    <a:lnTo>
                      <a:pt x="152" y="486"/>
                    </a:lnTo>
                    <a:lnTo>
                      <a:pt x="152" y="490"/>
                    </a:lnTo>
                    <a:lnTo>
                      <a:pt x="156" y="490"/>
                    </a:lnTo>
                    <a:lnTo>
                      <a:pt x="152" y="490"/>
                    </a:lnTo>
                    <a:lnTo>
                      <a:pt x="148" y="490"/>
                    </a:lnTo>
                    <a:lnTo>
                      <a:pt x="144" y="494"/>
                    </a:lnTo>
                    <a:lnTo>
                      <a:pt x="140" y="494"/>
                    </a:lnTo>
                    <a:lnTo>
                      <a:pt x="140" y="498"/>
                    </a:lnTo>
                    <a:lnTo>
                      <a:pt x="140" y="502"/>
                    </a:lnTo>
                    <a:lnTo>
                      <a:pt x="136" y="504"/>
                    </a:lnTo>
                    <a:lnTo>
                      <a:pt x="134" y="508"/>
                    </a:lnTo>
                    <a:lnTo>
                      <a:pt x="130" y="508"/>
                    </a:lnTo>
                    <a:lnTo>
                      <a:pt x="126" y="508"/>
                    </a:lnTo>
                    <a:lnTo>
                      <a:pt x="126" y="504"/>
                    </a:lnTo>
                    <a:lnTo>
                      <a:pt x="122" y="504"/>
                    </a:lnTo>
                    <a:lnTo>
                      <a:pt x="122" y="502"/>
                    </a:lnTo>
                    <a:lnTo>
                      <a:pt x="118" y="502"/>
                    </a:lnTo>
                    <a:lnTo>
                      <a:pt x="118" y="498"/>
                    </a:lnTo>
                    <a:lnTo>
                      <a:pt x="118" y="494"/>
                    </a:lnTo>
                    <a:lnTo>
                      <a:pt x="114" y="494"/>
                    </a:lnTo>
                    <a:lnTo>
                      <a:pt x="114" y="490"/>
                    </a:lnTo>
                    <a:lnTo>
                      <a:pt x="114" y="486"/>
                    </a:lnTo>
                    <a:lnTo>
                      <a:pt x="114" y="482"/>
                    </a:lnTo>
                    <a:lnTo>
                      <a:pt x="110" y="478"/>
                    </a:lnTo>
                    <a:lnTo>
                      <a:pt x="114" y="478"/>
                    </a:lnTo>
                    <a:lnTo>
                      <a:pt x="110" y="478"/>
                    </a:lnTo>
                    <a:lnTo>
                      <a:pt x="114" y="482"/>
                    </a:lnTo>
                    <a:lnTo>
                      <a:pt x="114" y="486"/>
                    </a:lnTo>
                    <a:lnTo>
                      <a:pt x="114" y="482"/>
                    </a:lnTo>
                    <a:lnTo>
                      <a:pt x="114" y="478"/>
                    </a:lnTo>
                    <a:lnTo>
                      <a:pt x="110" y="478"/>
                    </a:lnTo>
                    <a:lnTo>
                      <a:pt x="110" y="474"/>
                    </a:lnTo>
                    <a:lnTo>
                      <a:pt x="110" y="478"/>
                    </a:lnTo>
                    <a:lnTo>
                      <a:pt x="110" y="474"/>
                    </a:lnTo>
                    <a:lnTo>
                      <a:pt x="110" y="472"/>
                    </a:lnTo>
                    <a:lnTo>
                      <a:pt x="110" y="468"/>
                    </a:lnTo>
                    <a:lnTo>
                      <a:pt x="106" y="464"/>
                    </a:lnTo>
                    <a:lnTo>
                      <a:pt x="106" y="460"/>
                    </a:lnTo>
                    <a:lnTo>
                      <a:pt x="104" y="452"/>
                    </a:lnTo>
                    <a:lnTo>
                      <a:pt x="104" y="448"/>
                    </a:lnTo>
                    <a:lnTo>
                      <a:pt x="100" y="446"/>
                    </a:lnTo>
                    <a:lnTo>
                      <a:pt x="100" y="442"/>
                    </a:lnTo>
                    <a:lnTo>
                      <a:pt x="96" y="442"/>
                    </a:lnTo>
                    <a:lnTo>
                      <a:pt x="96" y="438"/>
                    </a:lnTo>
                    <a:lnTo>
                      <a:pt x="96" y="434"/>
                    </a:lnTo>
                    <a:lnTo>
                      <a:pt x="92" y="430"/>
                    </a:lnTo>
                    <a:lnTo>
                      <a:pt x="92" y="426"/>
                    </a:lnTo>
                    <a:lnTo>
                      <a:pt x="92" y="422"/>
                    </a:lnTo>
                    <a:lnTo>
                      <a:pt x="92" y="418"/>
                    </a:lnTo>
                    <a:lnTo>
                      <a:pt x="90" y="416"/>
                    </a:lnTo>
                    <a:lnTo>
                      <a:pt x="90" y="412"/>
                    </a:lnTo>
                    <a:lnTo>
                      <a:pt x="90" y="408"/>
                    </a:lnTo>
                    <a:lnTo>
                      <a:pt x="90" y="404"/>
                    </a:lnTo>
                    <a:lnTo>
                      <a:pt x="86" y="404"/>
                    </a:lnTo>
                    <a:lnTo>
                      <a:pt x="86" y="400"/>
                    </a:lnTo>
                    <a:lnTo>
                      <a:pt x="86" y="396"/>
                    </a:lnTo>
                    <a:lnTo>
                      <a:pt x="86" y="400"/>
                    </a:lnTo>
                    <a:lnTo>
                      <a:pt x="86" y="396"/>
                    </a:lnTo>
                    <a:lnTo>
                      <a:pt x="82" y="396"/>
                    </a:lnTo>
                    <a:lnTo>
                      <a:pt x="82" y="392"/>
                    </a:lnTo>
                    <a:lnTo>
                      <a:pt x="82" y="388"/>
                    </a:lnTo>
                    <a:lnTo>
                      <a:pt x="78" y="386"/>
                    </a:lnTo>
                    <a:lnTo>
                      <a:pt x="78" y="382"/>
                    </a:lnTo>
                    <a:lnTo>
                      <a:pt x="82" y="386"/>
                    </a:lnTo>
                    <a:lnTo>
                      <a:pt x="82" y="382"/>
                    </a:lnTo>
                    <a:lnTo>
                      <a:pt x="78" y="382"/>
                    </a:lnTo>
                    <a:lnTo>
                      <a:pt x="78" y="378"/>
                    </a:lnTo>
                    <a:lnTo>
                      <a:pt x="74" y="378"/>
                    </a:lnTo>
                    <a:lnTo>
                      <a:pt x="74" y="374"/>
                    </a:lnTo>
                    <a:lnTo>
                      <a:pt x="74" y="370"/>
                    </a:lnTo>
                    <a:lnTo>
                      <a:pt x="70" y="366"/>
                    </a:lnTo>
                    <a:lnTo>
                      <a:pt x="70" y="362"/>
                    </a:lnTo>
                    <a:lnTo>
                      <a:pt x="70" y="358"/>
                    </a:lnTo>
                    <a:lnTo>
                      <a:pt x="70" y="356"/>
                    </a:lnTo>
                    <a:lnTo>
                      <a:pt x="70" y="352"/>
                    </a:lnTo>
                    <a:lnTo>
                      <a:pt x="70" y="348"/>
                    </a:lnTo>
                    <a:lnTo>
                      <a:pt x="70" y="344"/>
                    </a:lnTo>
                    <a:lnTo>
                      <a:pt x="66" y="344"/>
                    </a:lnTo>
                    <a:lnTo>
                      <a:pt x="66" y="340"/>
                    </a:lnTo>
                    <a:lnTo>
                      <a:pt x="66" y="336"/>
                    </a:lnTo>
                    <a:lnTo>
                      <a:pt x="66" y="332"/>
                    </a:lnTo>
                    <a:lnTo>
                      <a:pt x="66" y="330"/>
                    </a:lnTo>
                    <a:lnTo>
                      <a:pt x="62" y="326"/>
                    </a:lnTo>
                    <a:lnTo>
                      <a:pt x="66" y="326"/>
                    </a:lnTo>
                    <a:lnTo>
                      <a:pt x="66" y="322"/>
                    </a:lnTo>
                    <a:lnTo>
                      <a:pt x="66" y="318"/>
                    </a:lnTo>
                    <a:lnTo>
                      <a:pt x="66" y="322"/>
                    </a:lnTo>
                    <a:lnTo>
                      <a:pt x="62" y="322"/>
                    </a:lnTo>
                    <a:lnTo>
                      <a:pt x="62" y="318"/>
                    </a:lnTo>
                    <a:lnTo>
                      <a:pt x="62" y="314"/>
                    </a:lnTo>
                    <a:lnTo>
                      <a:pt x="66" y="314"/>
                    </a:lnTo>
                    <a:lnTo>
                      <a:pt x="66" y="318"/>
                    </a:lnTo>
                    <a:lnTo>
                      <a:pt x="66" y="314"/>
                    </a:lnTo>
                    <a:lnTo>
                      <a:pt x="62" y="314"/>
                    </a:lnTo>
                    <a:lnTo>
                      <a:pt x="62" y="310"/>
                    </a:lnTo>
                    <a:lnTo>
                      <a:pt x="62" y="306"/>
                    </a:lnTo>
                    <a:lnTo>
                      <a:pt x="62" y="302"/>
                    </a:lnTo>
                    <a:lnTo>
                      <a:pt x="62" y="300"/>
                    </a:lnTo>
                    <a:lnTo>
                      <a:pt x="62" y="296"/>
                    </a:lnTo>
                    <a:lnTo>
                      <a:pt x="66" y="296"/>
                    </a:lnTo>
                    <a:lnTo>
                      <a:pt x="66" y="288"/>
                    </a:lnTo>
                    <a:lnTo>
                      <a:pt x="62" y="288"/>
                    </a:lnTo>
                    <a:lnTo>
                      <a:pt x="62" y="286"/>
                    </a:lnTo>
                    <a:lnTo>
                      <a:pt x="62" y="282"/>
                    </a:lnTo>
                    <a:lnTo>
                      <a:pt x="60" y="282"/>
                    </a:lnTo>
                    <a:lnTo>
                      <a:pt x="60" y="278"/>
                    </a:lnTo>
                    <a:lnTo>
                      <a:pt x="62" y="278"/>
                    </a:lnTo>
                    <a:lnTo>
                      <a:pt x="60" y="278"/>
                    </a:lnTo>
                    <a:lnTo>
                      <a:pt x="62" y="278"/>
                    </a:lnTo>
                    <a:lnTo>
                      <a:pt x="62" y="274"/>
                    </a:lnTo>
                    <a:lnTo>
                      <a:pt x="66" y="274"/>
                    </a:lnTo>
                    <a:lnTo>
                      <a:pt x="70" y="274"/>
                    </a:lnTo>
                    <a:lnTo>
                      <a:pt x="66" y="274"/>
                    </a:lnTo>
                    <a:lnTo>
                      <a:pt x="62" y="274"/>
                    </a:lnTo>
                    <a:lnTo>
                      <a:pt x="60" y="274"/>
                    </a:lnTo>
                    <a:lnTo>
                      <a:pt x="60" y="270"/>
                    </a:lnTo>
                    <a:lnTo>
                      <a:pt x="62" y="270"/>
                    </a:lnTo>
                    <a:lnTo>
                      <a:pt x="60" y="270"/>
                    </a:lnTo>
                    <a:lnTo>
                      <a:pt x="60" y="266"/>
                    </a:lnTo>
                    <a:lnTo>
                      <a:pt x="62" y="262"/>
                    </a:lnTo>
                    <a:lnTo>
                      <a:pt x="62" y="266"/>
                    </a:lnTo>
                    <a:lnTo>
                      <a:pt x="62" y="262"/>
                    </a:lnTo>
                    <a:lnTo>
                      <a:pt x="66" y="262"/>
                    </a:lnTo>
                    <a:lnTo>
                      <a:pt x="62" y="262"/>
                    </a:lnTo>
                    <a:lnTo>
                      <a:pt x="60" y="262"/>
                    </a:lnTo>
                    <a:lnTo>
                      <a:pt x="56" y="262"/>
                    </a:lnTo>
                    <a:lnTo>
                      <a:pt x="56" y="266"/>
                    </a:lnTo>
                    <a:lnTo>
                      <a:pt x="56" y="270"/>
                    </a:lnTo>
                    <a:lnTo>
                      <a:pt x="52" y="270"/>
                    </a:lnTo>
                    <a:lnTo>
                      <a:pt x="56" y="270"/>
                    </a:lnTo>
                    <a:lnTo>
                      <a:pt x="52" y="270"/>
                    </a:lnTo>
                    <a:lnTo>
                      <a:pt x="52" y="274"/>
                    </a:lnTo>
                    <a:lnTo>
                      <a:pt x="56" y="270"/>
                    </a:lnTo>
                    <a:lnTo>
                      <a:pt x="56" y="274"/>
                    </a:lnTo>
                    <a:lnTo>
                      <a:pt x="56" y="278"/>
                    </a:lnTo>
                    <a:lnTo>
                      <a:pt x="56" y="282"/>
                    </a:lnTo>
                    <a:lnTo>
                      <a:pt x="52" y="282"/>
                    </a:lnTo>
                    <a:lnTo>
                      <a:pt x="52" y="286"/>
                    </a:lnTo>
                    <a:lnTo>
                      <a:pt x="48" y="286"/>
                    </a:lnTo>
                    <a:lnTo>
                      <a:pt x="44" y="288"/>
                    </a:lnTo>
                    <a:lnTo>
                      <a:pt x="40" y="288"/>
                    </a:lnTo>
                    <a:lnTo>
                      <a:pt x="36" y="292"/>
                    </a:lnTo>
                    <a:lnTo>
                      <a:pt x="34" y="288"/>
                    </a:lnTo>
                    <a:lnTo>
                      <a:pt x="30" y="288"/>
                    </a:lnTo>
                    <a:lnTo>
                      <a:pt x="30" y="286"/>
                    </a:lnTo>
                    <a:lnTo>
                      <a:pt x="26" y="286"/>
                    </a:lnTo>
                    <a:lnTo>
                      <a:pt x="26" y="282"/>
                    </a:lnTo>
                    <a:lnTo>
                      <a:pt x="22" y="282"/>
                    </a:lnTo>
                    <a:lnTo>
                      <a:pt x="22" y="278"/>
                    </a:lnTo>
                    <a:lnTo>
                      <a:pt x="18" y="274"/>
                    </a:lnTo>
                    <a:lnTo>
                      <a:pt x="14" y="270"/>
                    </a:lnTo>
                    <a:lnTo>
                      <a:pt x="10" y="266"/>
                    </a:lnTo>
                    <a:lnTo>
                      <a:pt x="10" y="262"/>
                    </a:lnTo>
                    <a:lnTo>
                      <a:pt x="10" y="258"/>
                    </a:lnTo>
                    <a:lnTo>
                      <a:pt x="10" y="262"/>
                    </a:lnTo>
                    <a:lnTo>
                      <a:pt x="14" y="262"/>
                    </a:lnTo>
                    <a:lnTo>
                      <a:pt x="10" y="262"/>
                    </a:lnTo>
                    <a:lnTo>
                      <a:pt x="14" y="262"/>
                    </a:lnTo>
                    <a:lnTo>
                      <a:pt x="18" y="262"/>
                    </a:lnTo>
                    <a:lnTo>
                      <a:pt x="22" y="262"/>
                    </a:lnTo>
                    <a:lnTo>
                      <a:pt x="22" y="258"/>
                    </a:lnTo>
                    <a:lnTo>
                      <a:pt x="26" y="258"/>
                    </a:lnTo>
                    <a:lnTo>
                      <a:pt x="30" y="256"/>
                    </a:lnTo>
                    <a:lnTo>
                      <a:pt x="30" y="252"/>
                    </a:lnTo>
                    <a:lnTo>
                      <a:pt x="34" y="252"/>
                    </a:lnTo>
                    <a:lnTo>
                      <a:pt x="34" y="248"/>
                    </a:lnTo>
                    <a:lnTo>
                      <a:pt x="30" y="248"/>
                    </a:lnTo>
                    <a:lnTo>
                      <a:pt x="30" y="252"/>
                    </a:lnTo>
                    <a:lnTo>
                      <a:pt x="22" y="252"/>
                    </a:lnTo>
                    <a:lnTo>
                      <a:pt x="22" y="256"/>
                    </a:lnTo>
                    <a:lnTo>
                      <a:pt x="18" y="256"/>
                    </a:lnTo>
                    <a:lnTo>
                      <a:pt x="14" y="256"/>
                    </a:lnTo>
                    <a:lnTo>
                      <a:pt x="14" y="252"/>
                    </a:lnTo>
                    <a:lnTo>
                      <a:pt x="10" y="252"/>
                    </a:lnTo>
                    <a:lnTo>
                      <a:pt x="6" y="252"/>
                    </a:lnTo>
                    <a:lnTo>
                      <a:pt x="6" y="248"/>
                    </a:lnTo>
                    <a:lnTo>
                      <a:pt x="4" y="244"/>
                    </a:lnTo>
                    <a:lnTo>
                      <a:pt x="4" y="240"/>
                    </a:lnTo>
                    <a:lnTo>
                      <a:pt x="4" y="236"/>
                    </a:lnTo>
                    <a:lnTo>
                      <a:pt x="6" y="236"/>
                    </a:lnTo>
                    <a:lnTo>
                      <a:pt x="4" y="236"/>
                    </a:lnTo>
                    <a:lnTo>
                      <a:pt x="0" y="240"/>
                    </a:lnTo>
                    <a:lnTo>
                      <a:pt x="0" y="236"/>
                    </a:lnTo>
                    <a:lnTo>
                      <a:pt x="0" y="236"/>
                    </a:lnTo>
                    <a:lnTo>
                      <a:pt x="0" y="236"/>
                    </a:lnTo>
                    <a:close/>
                    <a:moveTo>
                      <a:pt x="282" y="270"/>
                    </a:moveTo>
                    <a:lnTo>
                      <a:pt x="282" y="274"/>
                    </a:lnTo>
                    <a:lnTo>
                      <a:pt x="278" y="274"/>
                    </a:lnTo>
                    <a:lnTo>
                      <a:pt x="278" y="270"/>
                    </a:lnTo>
                    <a:lnTo>
                      <a:pt x="282" y="270"/>
                    </a:lnTo>
                    <a:lnTo>
                      <a:pt x="282" y="270"/>
                    </a:lnTo>
                    <a:lnTo>
                      <a:pt x="282" y="270"/>
                    </a:lnTo>
                    <a:close/>
                    <a:moveTo>
                      <a:pt x="346" y="442"/>
                    </a:moveTo>
                    <a:lnTo>
                      <a:pt x="346" y="438"/>
                    </a:lnTo>
                    <a:lnTo>
                      <a:pt x="350" y="438"/>
                    </a:lnTo>
                    <a:lnTo>
                      <a:pt x="346" y="442"/>
                    </a:lnTo>
                    <a:lnTo>
                      <a:pt x="346" y="442"/>
                    </a:lnTo>
                    <a:lnTo>
                      <a:pt x="346" y="442"/>
                    </a:lnTo>
                    <a:close/>
                    <a:moveTo>
                      <a:pt x="346" y="452"/>
                    </a:moveTo>
                    <a:lnTo>
                      <a:pt x="342" y="452"/>
                    </a:lnTo>
                    <a:lnTo>
                      <a:pt x="346" y="452"/>
                    </a:lnTo>
                    <a:lnTo>
                      <a:pt x="346" y="452"/>
                    </a:lnTo>
                    <a:lnTo>
                      <a:pt x="346" y="452"/>
                    </a:lnTo>
                    <a:close/>
                    <a:moveTo>
                      <a:pt x="346" y="490"/>
                    </a:moveTo>
                    <a:lnTo>
                      <a:pt x="346" y="494"/>
                    </a:lnTo>
                    <a:lnTo>
                      <a:pt x="346" y="490"/>
                    </a:lnTo>
                    <a:lnTo>
                      <a:pt x="346" y="490"/>
                    </a:lnTo>
                    <a:lnTo>
                      <a:pt x="346" y="490"/>
                    </a:lnTo>
                    <a:close/>
                    <a:moveTo>
                      <a:pt x="66" y="504"/>
                    </a:moveTo>
                    <a:lnTo>
                      <a:pt x="66" y="508"/>
                    </a:lnTo>
                    <a:lnTo>
                      <a:pt x="66" y="504"/>
                    </a:lnTo>
                    <a:lnTo>
                      <a:pt x="66" y="504"/>
                    </a:lnTo>
                    <a:lnTo>
                      <a:pt x="66" y="504"/>
                    </a:lnTo>
                    <a:close/>
                    <a:moveTo>
                      <a:pt x="358" y="508"/>
                    </a:moveTo>
                    <a:lnTo>
                      <a:pt x="358" y="512"/>
                    </a:lnTo>
                    <a:lnTo>
                      <a:pt x="358" y="508"/>
                    </a:lnTo>
                    <a:lnTo>
                      <a:pt x="358" y="508"/>
                    </a:lnTo>
                    <a:lnTo>
                      <a:pt x="358" y="508"/>
                    </a:lnTo>
                    <a:close/>
                    <a:moveTo>
                      <a:pt x="354" y="512"/>
                    </a:moveTo>
                    <a:lnTo>
                      <a:pt x="358" y="512"/>
                    </a:lnTo>
                    <a:lnTo>
                      <a:pt x="354" y="512"/>
                    </a:lnTo>
                    <a:lnTo>
                      <a:pt x="354" y="512"/>
                    </a:lnTo>
                    <a:lnTo>
                      <a:pt x="354" y="512"/>
                    </a:lnTo>
                    <a:close/>
                    <a:moveTo>
                      <a:pt x="360" y="524"/>
                    </a:moveTo>
                    <a:lnTo>
                      <a:pt x="358" y="524"/>
                    </a:lnTo>
                    <a:lnTo>
                      <a:pt x="360" y="524"/>
                    </a:lnTo>
                    <a:lnTo>
                      <a:pt x="360" y="520"/>
                    </a:lnTo>
                    <a:lnTo>
                      <a:pt x="360" y="524"/>
                    </a:lnTo>
                    <a:lnTo>
                      <a:pt x="360" y="524"/>
                    </a:lnTo>
                    <a:lnTo>
                      <a:pt x="360" y="524"/>
                    </a:lnTo>
                    <a:close/>
                    <a:moveTo>
                      <a:pt x="346" y="426"/>
                    </a:moveTo>
                    <a:lnTo>
                      <a:pt x="346" y="422"/>
                    </a:lnTo>
                    <a:lnTo>
                      <a:pt x="346" y="418"/>
                    </a:lnTo>
                    <a:lnTo>
                      <a:pt x="350" y="418"/>
                    </a:lnTo>
                    <a:lnTo>
                      <a:pt x="350" y="416"/>
                    </a:lnTo>
                    <a:lnTo>
                      <a:pt x="350" y="418"/>
                    </a:lnTo>
                    <a:lnTo>
                      <a:pt x="350" y="422"/>
                    </a:lnTo>
                    <a:lnTo>
                      <a:pt x="350" y="426"/>
                    </a:lnTo>
                    <a:lnTo>
                      <a:pt x="350" y="422"/>
                    </a:lnTo>
                    <a:lnTo>
                      <a:pt x="346" y="426"/>
                    </a:lnTo>
                    <a:lnTo>
                      <a:pt x="346" y="426"/>
                    </a:lnTo>
                    <a:lnTo>
                      <a:pt x="346" y="426"/>
                    </a:lnTo>
                    <a:close/>
                    <a:moveTo>
                      <a:pt x="346" y="438"/>
                    </a:moveTo>
                    <a:lnTo>
                      <a:pt x="346" y="434"/>
                    </a:lnTo>
                    <a:lnTo>
                      <a:pt x="346" y="430"/>
                    </a:lnTo>
                    <a:lnTo>
                      <a:pt x="346" y="426"/>
                    </a:lnTo>
                    <a:lnTo>
                      <a:pt x="350" y="426"/>
                    </a:lnTo>
                    <a:lnTo>
                      <a:pt x="350" y="430"/>
                    </a:lnTo>
                    <a:lnTo>
                      <a:pt x="350" y="434"/>
                    </a:lnTo>
                    <a:lnTo>
                      <a:pt x="346" y="434"/>
                    </a:lnTo>
                    <a:lnTo>
                      <a:pt x="346" y="438"/>
                    </a:lnTo>
                    <a:lnTo>
                      <a:pt x="350" y="438"/>
                    </a:lnTo>
                    <a:lnTo>
                      <a:pt x="346" y="438"/>
                    </a:lnTo>
                    <a:lnTo>
                      <a:pt x="346" y="438"/>
                    </a:lnTo>
                    <a:lnTo>
                      <a:pt x="346" y="438"/>
                    </a:lnTo>
                    <a:close/>
                    <a:moveTo>
                      <a:pt x="346" y="442"/>
                    </a:moveTo>
                    <a:lnTo>
                      <a:pt x="346" y="446"/>
                    </a:lnTo>
                    <a:lnTo>
                      <a:pt x="346" y="448"/>
                    </a:lnTo>
                    <a:lnTo>
                      <a:pt x="346" y="452"/>
                    </a:lnTo>
                    <a:lnTo>
                      <a:pt x="342" y="448"/>
                    </a:lnTo>
                    <a:lnTo>
                      <a:pt x="342" y="446"/>
                    </a:lnTo>
                    <a:lnTo>
                      <a:pt x="346" y="446"/>
                    </a:lnTo>
                    <a:lnTo>
                      <a:pt x="346" y="442"/>
                    </a:lnTo>
                    <a:lnTo>
                      <a:pt x="346" y="438"/>
                    </a:lnTo>
                    <a:lnTo>
                      <a:pt x="346" y="442"/>
                    </a:lnTo>
                    <a:lnTo>
                      <a:pt x="346" y="438"/>
                    </a:lnTo>
                    <a:lnTo>
                      <a:pt x="346" y="442"/>
                    </a:lnTo>
                    <a:lnTo>
                      <a:pt x="346" y="442"/>
                    </a:lnTo>
                    <a:lnTo>
                      <a:pt x="346" y="442"/>
                    </a:lnTo>
                    <a:close/>
                    <a:moveTo>
                      <a:pt x="342" y="464"/>
                    </a:moveTo>
                    <a:lnTo>
                      <a:pt x="342" y="468"/>
                    </a:lnTo>
                    <a:lnTo>
                      <a:pt x="338" y="468"/>
                    </a:lnTo>
                    <a:lnTo>
                      <a:pt x="338" y="464"/>
                    </a:lnTo>
                    <a:lnTo>
                      <a:pt x="342" y="464"/>
                    </a:lnTo>
                    <a:lnTo>
                      <a:pt x="342" y="460"/>
                    </a:lnTo>
                    <a:lnTo>
                      <a:pt x="342" y="464"/>
                    </a:lnTo>
                    <a:lnTo>
                      <a:pt x="342" y="464"/>
                    </a:lnTo>
                    <a:lnTo>
                      <a:pt x="342" y="464"/>
                    </a:lnTo>
                    <a:close/>
                    <a:moveTo>
                      <a:pt x="360" y="528"/>
                    </a:moveTo>
                    <a:lnTo>
                      <a:pt x="360" y="532"/>
                    </a:lnTo>
                    <a:lnTo>
                      <a:pt x="360" y="534"/>
                    </a:lnTo>
                    <a:lnTo>
                      <a:pt x="360" y="532"/>
                    </a:lnTo>
                    <a:lnTo>
                      <a:pt x="360" y="528"/>
                    </a:lnTo>
                    <a:lnTo>
                      <a:pt x="358" y="528"/>
                    </a:lnTo>
                    <a:lnTo>
                      <a:pt x="360" y="524"/>
                    </a:lnTo>
                    <a:lnTo>
                      <a:pt x="360" y="528"/>
                    </a:lnTo>
                    <a:lnTo>
                      <a:pt x="360" y="528"/>
                    </a:lnTo>
                    <a:lnTo>
                      <a:pt x="360" y="52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6" name="Freeform 367">
                <a:extLst>
                  <a:ext uri="{FF2B5EF4-FFF2-40B4-BE49-F238E27FC236}">
                    <a16:creationId xmlns:a16="http://schemas.microsoft.com/office/drawing/2014/main" id="{7E3C8B68-5900-4C23-BF9A-74C76DD930FE}"/>
                  </a:ext>
                </a:extLst>
              </p:cNvPr>
              <p:cNvSpPr>
                <a:spLocks/>
              </p:cNvSpPr>
              <p:nvPr>
                <p:custDataLst>
                  <p:tags r:id="rId2"/>
                </p:custDataLst>
              </p:nvPr>
            </p:nvSpPr>
            <p:spPr bwMode="gray">
              <a:xfrm>
                <a:off x="1482112" y="4522023"/>
                <a:ext cx="9083" cy="5515"/>
              </a:xfrm>
              <a:custGeom>
                <a:avLst/>
                <a:gdLst/>
                <a:ahLst/>
                <a:cxnLst>
                  <a:cxn ang="0">
                    <a:pos x="3" y="2"/>
                  </a:cxn>
                  <a:cxn ang="0">
                    <a:pos x="0" y="0"/>
                  </a:cxn>
                  <a:cxn ang="0">
                    <a:pos x="3" y="0"/>
                  </a:cxn>
                  <a:cxn ang="0">
                    <a:pos x="3" y="2"/>
                  </a:cxn>
                </a:cxnLst>
                <a:rect l="0" t="0" r="r" b="b"/>
                <a:pathLst>
                  <a:path w="3" h="2">
                    <a:moveTo>
                      <a:pt x="3" y="2"/>
                    </a:moveTo>
                    <a:lnTo>
                      <a:pt x="0" y="0"/>
                    </a:lnTo>
                    <a:lnTo>
                      <a:pt x="3" y="0"/>
                    </a:lnTo>
                    <a:lnTo>
                      <a:pt x="3" y="2"/>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7" name="Freeform 368">
                <a:extLst>
                  <a:ext uri="{FF2B5EF4-FFF2-40B4-BE49-F238E27FC236}">
                    <a16:creationId xmlns:a16="http://schemas.microsoft.com/office/drawing/2014/main" id="{4AF0B2E2-63C3-4F4D-BF08-4B7FB779F472}"/>
                  </a:ext>
                </a:extLst>
              </p:cNvPr>
              <p:cNvSpPr>
                <a:spLocks noEditPoints="1"/>
              </p:cNvSpPr>
              <p:nvPr>
                <p:custDataLst>
                  <p:tags r:id="rId3"/>
                </p:custDataLst>
              </p:nvPr>
            </p:nvSpPr>
            <p:spPr bwMode="gray">
              <a:xfrm>
                <a:off x="1554766" y="4303327"/>
                <a:ext cx="38144" cy="16540"/>
              </a:xfrm>
              <a:custGeom>
                <a:avLst/>
                <a:gdLst/>
                <a:ahLst/>
                <a:cxnLst>
                  <a:cxn ang="0">
                    <a:pos x="2" y="0"/>
                  </a:cxn>
                  <a:cxn ang="0">
                    <a:pos x="5" y="0"/>
                  </a:cxn>
                  <a:cxn ang="0">
                    <a:pos x="5" y="3"/>
                  </a:cxn>
                  <a:cxn ang="0">
                    <a:pos x="2" y="3"/>
                  </a:cxn>
                  <a:cxn ang="0">
                    <a:pos x="0" y="1"/>
                  </a:cxn>
                  <a:cxn ang="0">
                    <a:pos x="2" y="0"/>
                  </a:cxn>
                  <a:cxn ang="0">
                    <a:pos x="13" y="6"/>
                  </a:cxn>
                  <a:cxn ang="0">
                    <a:pos x="6" y="4"/>
                  </a:cxn>
                  <a:cxn ang="0">
                    <a:pos x="9" y="3"/>
                  </a:cxn>
                  <a:cxn ang="0">
                    <a:pos x="13" y="6"/>
                  </a:cxn>
                </a:cxnLst>
                <a:rect l="0" t="0" r="r" b="b"/>
                <a:pathLst>
                  <a:path w="13" h="6">
                    <a:moveTo>
                      <a:pt x="2" y="0"/>
                    </a:moveTo>
                    <a:lnTo>
                      <a:pt x="5" y="0"/>
                    </a:lnTo>
                    <a:lnTo>
                      <a:pt x="5" y="3"/>
                    </a:lnTo>
                    <a:lnTo>
                      <a:pt x="2" y="3"/>
                    </a:lnTo>
                    <a:lnTo>
                      <a:pt x="0" y="1"/>
                    </a:lnTo>
                    <a:lnTo>
                      <a:pt x="2" y="0"/>
                    </a:lnTo>
                    <a:close/>
                    <a:moveTo>
                      <a:pt x="13" y="6"/>
                    </a:moveTo>
                    <a:lnTo>
                      <a:pt x="6" y="4"/>
                    </a:lnTo>
                    <a:lnTo>
                      <a:pt x="9" y="3"/>
                    </a:lnTo>
                    <a:lnTo>
                      <a:pt x="13" y="6"/>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8" name="Freeform 369">
                <a:extLst>
                  <a:ext uri="{FF2B5EF4-FFF2-40B4-BE49-F238E27FC236}">
                    <a16:creationId xmlns:a16="http://schemas.microsoft.com/office/drawing/2014/main" id="{B039A576-4F46-4210-BC2F-8470AF2EBE43}"/>
                  </a:ext>
                </a:extLst>
              </p:cNvPr>
              <p:cNvSpPr>
                <a:spLocks/>
              </p:cNvSpPr>
              <p:nvPr>
                <p:custDataLst>
                  <p:tags r:id="rId4"/>
                </p:custDataLst>
              </p:nvPr>
            </p:nvSpPr>
            <p:spPr bwMode="gray">
              <a:xfrm>
                <a:off x="1607439" y="4323544"/>
                <a:ext cx="5450" cy="5515"/>
              </a:xfrm>
              <a:custGeom>
                <a:avLst/>
                <a:gdLst/>
                <a:ahLst/>
                <a:cxnLst>
                  <a:cxn ang="0">
                    <a:pos x="2" y="0"/>
                  </a:cxn>
                  <a:cxn ang="0">
                    <a:pos x="1" y="2"/>
                  </a:cxn>
                  <a:cxn ang="0">
                    <a:pos x="0" y="1"/>
                  </a:cxn>
                  <a:cxn ang="0">
                    <a:pos x="2" y="0"/>
                  </a:cxn>
                </a:cxnLst>
                <a:rect l="0" t="0" r="r" b="b"/>
                <a:pathLst>
                  <a:path w="2" h="2">
                    <a:moveTo>
                      <a:pt x="2" y="0"/>
                    </a:moveTo>
                    <a:lnTo>
                      <a:pt x="1" y="2"/>
                    </a:lnTo>
                    <a:lnTo>
                      <a:pt x="0" y="1"/>
                    </a:lnTo>
                    <a:lnTo>
                      <a:pt x="2" y="0"/>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9" name="Freeform 370">
                <a:extLst>
                  <a:ext uri="{FF2B5EF4-FFF2-40B4-BE49-F238E27FC236}">
                    <a16:creationId xmlns:a16="http://schemas.microsoft.com/office/drawing/2014/main" id="{A70AA7E9-03D7-4226-A963-314B6C6D0BC1}"/>
                  </a:ext>
                </a:extLst>
              </p:cNvPr>
              <p:cNvSpPr>
                <a:spLocks/>
              </p:cNvSpPr>
              <p:nvPr>
                <p:custDataLst>
                  <p:tags r:id="rId5"/>
                </p:custDataLst>
              </p:nvPr>
            </p:nvSpPr>
            <p:spPr bwMode="gray">
              <a:xfrm>
                <a:off x="1632868" y="4461375"/>
                <a:ext cx="3633" cy="5515"/>
              </a:xfrm>
              <a:custGeom>
                <a:avLst/>
                <a:gdLst/>
                <a:ahLst/>
                <a:cxnLst>
                  <a:cxn ang="0">
                    <a:pos x="0" y="0"/>
                  </a:cxn>
                  <a:cxn ang="0">
                    <a:pos x="1" y="1"/>
                  </a:cxn>
                  <a:cxn ang="0">
                    <a:pos x="0" y="2"/>
                  </a:cxn>
                  <a:cxn ang="0">
                    <a:pos x="0" y="1"/>
                  </a:cxn>
                  <a:cxn ang="0">
                    <a:pos x="0" y="0"/>
                  </a:cxn>
                </a:cxnLst>
                <a:rect l="0" t="0" r="r" b="b"/>
                <a:pathLst>
                  <a:path w="1" h="2">
                    <a:moveTo>
                      <a:pt x="0" y="0"/>
                    </a:moveTo>
                    <a:lnTo>
                      <a:pt x="1" y="1"/>
                    </a:lnTo>
                    <a:lnTo>
                      <a:pt x="0" y="2"/>
                    </a:lnTo>
                    <a:lnTo>
                      <a:pt x="0" y="1"/>
                    </a:lnTo>
                    <a:lnTo>
                      <a:pt x="0" y="0"/>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90" name="Rectangle 371">
                <a:extLst>
                  <a:ext uri="{FF2B5EF4-FFF2-40B4-BE49-F238E27FC236}">
                    <a16:creationId xmlns:a16="http://schemas.microsoft.com/office/drawing/2014/main" id="{8200156E-AD05-4035-9DC1-E8DABA2AE440}"/>
                  </a:ext>
                </a:extLst>
              </p:cNvPr>
              <p:cNvSpPr>
                <a:spLocks noChangeArrowheads="1"/>
              </p:cNvSpPr>
              <p:nvPr>
                <p:custDataLst>
                  <p:tags r:id="rId6"/>
                </p:custDataLst>
              </p:nvPr>
            </p:nvSpPr>
            <p:spPr bwMode="gray">
              <a:xfrm>
                <a:off x="1407641" y="4323544"/>
                <a:ext cx="3633" cy="3675"/>
              </a:xfrm>
              <a:prstGeom prst="rect">
                <a:avLst/>
              </a:prstGeom>
              <a:solidFill>
                <a:schemeClr val="accent5"/>
              </a:solidFill>
              <a:ln w="4826">
                <a:solidFill>
                  <a:schemeClr val="bg1"/>
                </a:solidFill>
                <a:miter lim="800000"/>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91" name="Rectangle 372">
                <a:extLst>
                  <a:ext uri="{FF2B5EF4-FFF2-40B4-BE49-F238E27FC236}">
                    <a16:creationId xmlns:a16="http://schemas.microsoft.com/office/drawing/2014/main" id="{CDEA56FF-FE67-4437-8DEA-D22AD561134A}"/>
                  </a:ext>
                </a:extLst>
              </p:cNvPr>
              <p:cNvSpPr>
                <a:spLocks noChangeArrowheads="1"/>
              </p:cNvSpPr>
              <p:nvPr>
                <p:custDataLst>
                  <p:tags r:id="rId7"/>
                </p:custDataLst>
              </p:nvPr>
            </p:nvSpPr>
            <p:spPr bwMode="gray">
              <a:xfrm>
                <a:off x="1970707" y="4531213"/>
                <a:ext cx="3633" cy="1839"/>
              </a:xfrm>
              <a:prstGeom prst="rect">
                <a:avLst/>
              </a:prstGeom>
              <a:solidFill>
                <a:schemeClr val="accent5"/>
              </a:solidFill>
              <a:ln w="4826">
                <a:solidFill>
                  <a:schemeClr val="bg1"/>
                </a:solidFill>
                <a:miter lim="800000"/>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92" name="Freeform 373">
                <a:extLst>
                  <a:ext uri="{FF2B5EF4-FFF2-40B4-BE49-F238E27FC236}">
                    <a16:creationId xmlns:a16="http://schemas.microsoft.com/office/drawing/2014/main" id="{8E872894-B98E-4872-B8F7-213E3ED892F7}"/>
                  </a:ext>
                </a:extLst>
              </p:cNvPr>
              <p:cNvSpPr>
                <a:spLocks/>
              </p:cNvSpPr>
              <p:nvPr>
                <p:custDataLst>
                  <p:tags r:id="rId8"/>
                </p:custDataLst>
              </p:nvPr>
            </p:nvSpPr>
            <p:spPr bwMode="gray">
              <a:xfrm>
                <a:off x="2215914" y="4402567"/>
                <a:ext cx="14531" cy="9189"/>
              </a:xfrm>
              <a:custGeom>
                <a:avLst/>
                <a:gdLst/>
                <a:ahLst/>
                <a:cxnLst>
                  <a:cxn ang="0">
                    <a:pos x="5" y="3"/>
                  </a:cxn>
                  <a:cxn ang="0">
                    <a:pos x="1" y="1"/>
                  </a:cxn>
                  <a:cxn ang="0">
                    <a:pos x="0" y="0"/>
                  </a:cxn>
                  <a:cxn ang="0">
                    <a:pos x="3" y="0"/>
                  </a:cxn>
                  <a:cxn ang="0">
                    <a:pos x="5" y="3"/>
                  </a:cxn>
                </a:cxnLst>
                <a:rect l="0" t="0" r="r" b="b"/>
                <a:pathLst>
                  <a:path w="5" h="3">
                    <a:moveTo>
                      <a:pt x="5" y="3"/>
                    </a:moveTo>
                    <a:lnTo>
                      <a:pt x="1" y="1"/>
                    </a:lnTo>
                    <a:lnTo>
                      <a:pt x="0" y="0"/>
                    </a:lnTo>
                    <a:lnTo>
                      <a:pt x="3" y="0"/>
                    </a:lnTo>
                    <a:lnTo>
                      <a:pt x="5" y="3"/>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grpSp>
        <p:pic>
          <p:nvPicPr>
            <p:cNvPr id="1253" name="Picture 4" descr="Careers | Breast International Group">
              <a:extLst>
                <a:ext uri="{FF2B5EF4-FFF2-40B4-BE49-F238E27FC236}">
                  <a16:creationId xmlns:a16="http://schemas.microsoft.com/office/drawing/2014/main" id="{0E001CB8-4E1A-4D8D-B3BD-0DC6E82481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94708" y="1531310"/>
              <a:ext cx="1414482" cy="633350"/>
            </a:xfrm>
            <a:prstGeom prst="rect">
              <a:avLst/>
            </a:prstGeom>
            <a:noFill/>
            <a:extLst>
              <a:ext uri="{909E8E84-426E-40DD-AFC4-6F175D3DCCD1}">
                <a14:hiddenFill xmlns:a14="http://schemas.microsoft.com/office/drawing/2010/main">
                  <a:solidFill>
                    <a:srgbClr val="FFFFFF"/>
                  </a:solidFill>
                </a14:hiddenFill>
              </a:ext>
            </a:extLst>
          </p:spPr>
        </p:pic>
        <p:pic>
          <p:nvPicPr>
            <p:cNvPr id="1254" name="Picture 2" descr="Johnson &amp; Johnson annonce que la Commission européenne a approuvé un accord  visant à fournir 200 millions de doses du vaccin-candidat contre la  COVID-19 de Janssen">
              <a:extLst>
                <a:ext uri="{FF2B5EF4-FFF2-40B4-BE49-F238E27FC236}">
                  <a16:creationId xmlns:a16="http://schemas.microsoft.com/office/drawing/2014/main" id="{FD34D9DA-D134-45DF-8C72-326FF83FB3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73" y="1276450"/>
              <a:ext cx="1610262" cy="841492"/>
            </a:xfrm>
            <a:prstGeom prst="rect">
              <a:avLst/>
            </a:prstGeom>
            <a:noFill/>
            <a:extLst>
              <a:ext uri="{909E8E84-426E-40DD-AFC4-6F175D3DCCD1}">
                <a14:hiddenFill xmlns:a14="http://schemas.microsoft.com/office/drawing/2010/main">
                  <a:solidFill>
                    <a:srgbClr val="FFFFFF"/>
                  </a:solidFill>
                </a14:hiddenFill>
              </a:ext>
            </a:extLst>
          </p:spPr>
        </p:pic>
        <p:pic>
          <p:nvPicPr>
            <p:cNvPr id="1255" name="Image 1254">
              <a:extLst>
                <a:ext uri="{FF2B5EF4-FFF2-40B4-BE49-F238E27FC236}">
                  <a16:creationId xmlns:a16="http://schemas.microsoft.com/office/drawing/2014/main" id="{45724BA2-3895-46E9-82EE-11C9C37D41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5186" y="2582540"/>
              <a:ext cx="1225598" cy="292100"/>
            </a:xfrm>
            <a:prstGeom prst="rect">
              <a:avLst/>
            </a:prstGeom>
          </p:spPr>
        </p:pic>
        <p:pic>
          <p:nvPicPr>
            <p:cNvPr id="1256" name="Picture 6" descr="Dana-Farber, Jimmy Fund unveil logo rebrand - Boston Business Journal">
              <a:extLst>
                <a:ext uri="{FF2B5EF4-FFF2-40B4-BE49-F238E27FC236}">
                  <a16:creationId xmlns:a16="http://schemas.microsoft.com/office/drawing/2014/main" id="{12415979-2481-46DD-B56B-1154DFD102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51397" y="3451159"/>
              <a:ext cx="1488632" cy="836422"/>
            </a:xfrm>
            <a:prstGeom prst="rect">
              <a:avLst/>
            </a:prstGeom>
            <a:noFill/>
            <a:extLst>
              <a:ext uri="{909E8E84-426E-40DD-AFC4-6F175D3DCCD1}">
                <a14:hiddenFill xmlns:a14="http://schemas.microsoft.com/office/drawing/2010/main">
                  <a:solidFill>
                    <a:srgbClr val="FFFFFF"/>
                  </a:solidFill>
                </a14:hiddenFill>
              </a:ext>
            </a:extLst>
          </p:spPr>
        </p:pic>
        <p:pic>
          <p:nvPicPr>
            <p:cNvPr id="1258" name="Picture 8" descr="Gustave-Roussy — Wikipédia">
              <a:extLst>
                <a:ext uri="{FF2B5EF4-FFF2-40B4-BE49-F238E27FC236}">
                  <a16:creationId xmlns:a16="http://schemas.microsoft.com/office/drawing/2014/main" id="{A51387E1-97B1-4EA3-BFD3-11C53AC780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04098" y="5227554"/>
              <a:ext cx="956280" cy="607000"/>
            </a:xfrm>
            <a:prstGeom prst="rect">
              <a:avLst/>
            </a:prstGeom>
            <a:noFill/>
            <a:extLst>
              <a:ext uri="{909E8E84-426E-40DD-AFC4-6F175D3DCCD1}">
                <a14:hiddenFill xmlns:a14="http://schemas.microsoft.com/office/drawing/2010/main">
                  <a:solidFill>
                    <a:srgbClr val="FFFFFF"/>
                  </a:solidFill>
                </a14:hiddenFill>
              </a:ext>
            </a:extLst>
          </p:spPr>
        </p:pic>
        <p:pic>
          <p:nvPicPr>
            <p:cNvPr id="1259" name="Image 1258">
              <a:extLst>
                <a:ext uri="{FF2B5EF4-FFF2-40B4-BE49-F238E27FC236}">
                  <a16:creationId xmlns:a16="http://schemas.microsoft.com/office/drawing/2014/main" id="{A19E569F-9C40-4D0B-B8B3-EE3D3E10F4F1}"/>
                </a:ext>
              </a:extLst>
            </p:cNvPr>
            <p:cNvPicPr>
              <a:picLocks noChangeAspect="1"/>
            </p:cNvPicPr>
            <p:nvPr/>
          </p:nvPicPr>
          <p:blipFill rotWithShape="1">
            <a:blip r:embed="rId18">
              <a:extLst>
                <a:ext uri="{28A0092B-C50C-407E-A947-70E740481C1C}">
                  <a14:useLocalDpi xmlns:a14="http://schemas.microsoft.com/office/drawing/2010/main" val="0"/>
                </a:ext>
              </a:extLst>
            </a:blip>
            <a:srcRect t="15270" b="15284"/>
            <a:stretch/>
          </p:blipFill>
          <p:spPr>
            <a:xfrm>
              <a:off x="7819158" y="5320997"/>
              <a:ext cx="1088910" cy="420114"/>
            </a:xfrm>
            <a:prstGeom prst="rect">
              <a:avLst/>
            </a:prstGeom>
          </p:spPr>
        </p:pic>
        <p:pic>
          <p:nvPicPr>
            <p:cNvPr id="1260" name="Picture 12" descr="Presse | Institut Jules Bordet">
              <a:extLst>
                <a:ext uri="{FF2B5EF4-FFF2-40B4-BE49-F238E27FC236}">
                  <a16:creationId xmlns:a16="http://schemas.microsoft.com/office/drawing/2014/main" id="{91F45049-908F-4C33-934B-E09F3542B03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61292" y="2734677"/>
              <a:ext cx="1185652" cy="672400"/>
            </a:xfrm>
            <a:prstGeom prst="rect">
              <a:avLst/>
            </a:prstGeom>
            <a:noFill/>
            <a:extLst>
              <a:ext uri="{909E8E84-426E-40DD-AFC4-6F175D3DCCD1}">
                <a14:hiddenFill xmlns:a14="http://schemas.microsoft.com/office/drawing/2010/main">
                  <a:solidFill>
                    <a:srgbClr val="FFFFFF"/>
                  </a:solidFill>
                </a14:hiddenFill>
              </a:ext>
            </a:extLst>
          </p:spPr>
        </p:pic>
        <p:pic>
          <p:nvPicPr>
            <p:cNvPr id="1261" name="Image 1260">
              <a:extLst>
                <a:ext uri="{FF2B5EF4-FFF2-40B4-BE49-F238E27FC236}">
                  <a16:creationId xmlns:a16="http://schemas.microsoft.com/office/drawing/2014/main" id="{9F8C4B52-DE95-428E-8E0F-50F2F7351CC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29043" y="4232461"/>
              <a:ext cx="669140" cy="669140"/>
            </a:xfrm>
            <a:prstGeom prst="rect">
              <a:avLst/>
            </a:prstGeom>
          </p:spPr>
        </p:pic>
        <p:pic>
          <p:nvPicPr>
            <p:cNvPr id="1262" name="Picture 14">
              <a:extLst>
                <a:ext uri="{FF2B5EF4-FFF2-40B4-BE49-F238E27FC236}">
                  <a16:creationId xmlns:a16="http://schemas.microsoft.com/office/drawing/2014/main" id="{8A27AA03-B4A6-46EC-ABDE-95EABBAA196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63634" y="3952943"/>
              <a:ext cx="767852" cy="1023800"/>
            </a:xfrm>
            <a:prstGeom prst="rect">
              <a:avLst/>
            </a:prstGeom>
            <a:noFill/>
            <a:extLst>
              <a:ext uri="{909E8E84-426E-40DD-AFC4-6F175D3DCCD1}">
                <a14:hiddenFill xmlns:a14="http://schemas.microsoft.com/office/drawing/2010/main">
                  <a:solidFill>
                    <a:srgbClr val="FFFFFF"/>
                  </a:solidFill>
                </a14:hiddenFill>
              </a:ext>
            </a:extLst>
          </p:spPr>
        </p:pic>
        <p:pic>
          <p:nvPicPr>
            <p:cNvPr id="262" name="Image 261">
              <a:extLst>
                <a:ext uri="{FF2B5EF4-FFF2-40B4-BE49-F238E27FC236}">
                  <a16:creationId xmlns:a16="http://schemas.microsoft.com/office/drawing/2014/main" id="{3256C1C2-2D3D-4018-9828-62061698E21A}"/>
                </a:ext>
              </a:extLst>
            </p:cNvPr>
            <p:cNvPicPr>
              <a:picLocks noChangeAspect="1"/>
            </p:cNvPicPr>
            <p:nvPr/>
          </p:nvPicPr>
          <p:blipFill rotWithShape="1">
            <a:blip r:embed="rId22">
              <a:extLst>
                <a:ext uri="{28A0092B-C50C-407E-A947-70E740481C1C}">
                  <a14:useLocalDpi xmlns:a14="http://schemas.microsoft.com/office/drawing/2010/main" val="0"/>
                </a:ext>
              </a:extLst>
            </a:blip>
            <a:srcRect l="30475" t="16404" r="28792" b="15670"/>
            <a:stretch/>
          </p:blipFill>
          <p:spPr>
            <a:xfrm>
              <a:off x="5598084" y="4362332"/>
              <a:ext cx="568308" cy="575015"/>
            </a:xfrm>
            <a:prstGeom prst="rect">
              <a:avLst/>
            </a:prstGeom>
          </p:spPr>
        </p:pic>
        <p:pic>
          <p:nvPicPr>
            <p:cNvPr id="1026" name="Picture 2">
              <a:extLst>
                <a:ext uri="{FF2B5EF4-FFF2-40B4-BE49-F238E27FC236}">
                  <a16:creationId xmlns:a16="http://schemas.microsoft.com/office/drawing/2014/main" id="{943507C3-B872-4112-A6AA-6075F9FA71C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70346" y="5557843"/>
              <a:ext cx="1220690" cy="46742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6187785B-7B08-41EA-8091-A5F409767120}"/>
              </a:ext>
            </a:extLst>
          </p:cNvPr>
          <p:cNvSpPr/>
          <p:nvPr/>
        </p:nvSpPr>
        <p:spPr>
          <a:xfrm>
            <a:off x="2346071" y="4435023"/>
            <a:ext cx="282222" cy="150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264" name="Rectangle 264">
            <a:extLst>
              <a:ext uri="{FF2B5EF4-FFF2-40B4-BE49-F238E27FC236}">
                <a16:creationId xmlns:a16="http://schemas.microsoft.com/office/drawing/2014/main" id="{42ED2E2E-9893-6F2B-A8BD-74DD1B3D611D}"/>
              </a:ext>
            </a:extLst>
          </p:cNvPr>
          <p:cNvSpPr>
            <a:spLocks noChangeArrowheads="1"/>
          </p:cNvSpPr>
          <p:nvPr/>
        </p:nvSpPr>
        <p:spPr bwMode="auto">
          <a:xfrm>
            <a:off x="3893710" y="5613112"/>
            <a:ext cx="2079951"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r" defTabSz="914400" rtl="0" eaLnBrk="1" fontAlgn="auto" latinLnBrk="0" hangingPunct="1">
              <a:lnSpc>
                <a:spcPct val="100000"/>
              </a:lnSpc>
              <a:spcBef>
                <a:spcPts val="600"/>
              </a:spcBef>
              <a:spcAft>
                <a:spcPts val="0"/>
              </a:spcAft>
              <a:buClrTx/>
              <a:buSzPct val="100000"/>
              <a:buFontTx/>
              <a:buNone/>
              <a:tabLst/>
              <a:defRPr/>
            </a:pPr>
            <a:r>
              <a:rPr kumimoji="0" lang="en-US" sz="1400" b="0" i="0" strike="noStrike" kern="1200" cap="none" spc="0" normalizeH="0" baseline="0" noProof="0">
                <a:ln>
                  <a:noFill/>
                </a:ln>
                <a:solidFill>
                  <a:srgbClr val="FFFFFF"/>
                </a:solidFill>
                <a:effectLst/>
                <a:uLnTx/>
                <a:uFillTx/>
                <a:latin typeface="Open Sans" panose="020B0606030504020204"/>
                <a:ea typeface="Open Sans" panose="020B0606030504020204" pitchFamily="34" charset="0"/>
                <a:cs typeface="Open Sans" panose="020B0606030504020204" pitchFamily="34" charset="0"/>
              </a:rPr>
              <a:t>distributors </a:t>
            </a:r>
          </a:p>
          <a:p>
            <a:pPr marL="0" marR="0" lvl="0" indent="0" algn="r" defTabSz="914400" rtl="0" eaLnBrk="1" fontAlgn="auto" latinLnBrk="0" hangingPunct="1">
              <a:lnSpc>
                <a:spcPct val="100000"/>
              </a:lnSpc>
              <a:spcBef>
                <a:spcPts val="600"/>
              </a:spcBef>
              <a:spcAft>
                <a:spcPts val="0"/>
              </a:spcAft>
              <a:buClrTx/>
              <a:buSzPct val="100000"/>
              <a:buFontTx/>
              <a:buNone/>
              <a:tabLst/>
              <a:defRPr/>
            </a:pPr>
            <a:r>
              <a:rPr kumimoji="0" lang="en-US" sz="1400" b="0" i="0" strike="noStrike" kern="1200" cap="none" spc="0" normalizeH="0" baseline="0" noProof="0">
                <a:ln>
                  <a:noFill/>
                </a:ln>
                <a:solidFill>
                  <a:srgbClr val="FFFFFF"/>
                </a:solidFill>
                <a:effectLst/>
                <a:uLnTx/>
                <a:uFillTx/>
                <a:latin typeface="Open Sans" panose="020B0606030504020204"/>
                <a:ea typeface="Open Sans" panose="020B0606030504020204" pitchFamily="34" charset="0"/>
                <a:cs typeface="Open Sans" panose="020B0606030504020204" pitchFamily="34" charset="0"/>
              </a:rPr>
              <a:t>active on all continents</a:t>
            </a:r>
          </a:p>
        </p:txBody>
      </p:sp>
      <p:sp>
        <p:nvSpPr>
          <p:cNvPr id="265" name="Rectangle 264">
            <a:extLst>
              <a:ext uri="{FF2B5EF4-FFF2-40B4-BE49-F238E27FC236}">
                <a16:creationId xmlns:a16="http://schemas.microsoft.com/office/drawing/2014/main" id="{6FA5B86E-FA39-0AF7-7759-68EB76269869}"/>
              </a:ext>
            </a:extLst>
          </p:cNvPr>
          <p:cNvSpPr/>
          <p:nvPr/>
        </p:nvSpPr>
        <p:spPr>
          <a:xfrm>
            <a:off x="3953252" y="5021769"/>
            <a:ext cx="106311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strike="noStrike" kern="1200" cap="none" spc="0" normalizeH="0" baseline="0" noProof="0">
                <a:ln>
                  <a:noFill/>
                </a:ln>
                <a:solidFill>
                  <a:srgbClr val="00B0F0"/>
                </a:solidFill>
                <a:effectLst/>
                <a:uLnTx/>
                <a:uFillTx/>
                <a:latin typeface="Open Sans" panose="020B0606030504020204"/>
                <a:ea typeface="Open Sans" panose="020B0606030504020204" pitchFamily="34" charset="0"/>
                <a:cs typeface="Open Sans" panose="020B0606030504020204" pitchFamily="34" charset="0"/>
              </a:rPr>
              <a:t>35</a:t>
            </a:r>
          </a:p>
        </p:txBody>
      </p:sp>
      <p:sp>
        <p:nvSpPr>
          <p:cNvPr id="277" name="TextBox 93">
            <a:extLst>
              <a:ext uri="{FF2B5EF4-FFF2-40B4-BE49-F238E27FC236}">
                <a16:creationId xmlns:a16="http://schemas.microsoft.com/office/drawing/2014/main" id="{2D292EA0-480B-D3F1-E6A7-9F2133821174}"/>
              </a:ext>
            </a:extLst>
          </p:cNvPr>
          <p:cNvSpPr txBox="1"/>
          <p:nvPr/>
        </p:nvSpPr>
        <p:spPr>
          <a:xfrm>
            <a:off x="599185" y="5038303"/>
            <a:ext cx="1766509"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lang="en-US" sz="6000" b="1" dirty="0">
                <a:solidFill>
                  <a:srgbClr val="00B0F0"/>
                </a:solidFill>
                <a:latin typeface="Open Sans" panose="020B0606030504020204"/>
                <a:ea typeface="Open Sans" panose="020B0606030504020204" pitchFamily="34" charset="0"/>
                <a:cs typeface="Open Sans" panose="020B0606030504020204" pitchFamily="34" charset="0"/>
              </a:rPr>
              <a:t>~</a:t>
            </a:r>
            <a:r>
              <a:rPr kumimoji="0" lang="en-US" sz="6000" b="1" i="0" u="none" strike="noStrike" kern="1200" cap="none" spc="0" normalizeH="0" baseline="0" noProof="0" dirty="0">
                <a:ln>
                  <a:noFill/>
                </a:ln>
                <a:solidFill>
                  <a:srgbClr val="00B0F0"/>
                </a:solidFill>
                <a:effectLst/>
                <a:uLnTx/>
                <a:uFillTx/>
                <a:latin typeface="Open Sans" panose="020B0606030504020204"/>
                <a:ea typeface="Open Sans" panose="020B0606030504020204" pitchFamily="34" charset="0"/>
                <a:cs typeface="Open Sans" panose="020B0606030504020204" pitchFamily="34" charset="0"/>
              </a:rPr>
              <a:t>100</a:t>
            </a:r>
          </a:p>
        </p:txBody>
      </p:sp>
      <p:sp>
        <p:nvSpPr>
          <p:cNvPr id="279" name="TextBox 94">
            <a:extLst>
              <a:ext uri="{FF2B5EF4-FFF2-40B4-BE49-F238E27FC236}">
                <a16:creationId xmlns:a16="http://schemas.microsoft.com/office/drawing/2014/main" id="{71ACC333-88CF-6FB9-E2B8-552330DE67E3}"/>
              </a:ext>
            </a:extLst>
          </p:cNvPr>
          <p:cNvSpPr txBox="1"/>
          <p:nvPr/>
        </p:nvSpPr>
        <p:spPr>
          <a:xfrm>
            <a:off x="777536" y="5910494"/>
            <a:ext cx="139733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lang="en-US" sz="1400">
                <a:solidFill>
                  <a:srgbClr val="FFFFFF"/>
                </a:solidFill>
                <a:latin typeface="Open Sans" panose="020B0606030504020204"/>
                <a:ea typeface="Open Sans" panose="020B0606030504020204" pitchFamily="34" charset="0"/>
                <a:cs typeface="Open Sans" panose="020B0606030504020204" pitchFamily="34" charset="0"/>
              </a:rPr>
              <a:t>c</a:t>
            </a:r>
            <a:r>
              <a:rPr kumimoji="0" lang="en-US" sz="1400" b="0" i="0" u="none" strike="noStrike" kern="1200" cap="none" spc="0" normalizeH="0" baseline="0" noProof="0" err="1">
                <a:ln>
                  <a:noFill/>
                </a:ln>
                <a:solidFill>
                  <a:srgbClr val="FFFFFF"/>
                </a:solidFill>
                <a:effectLst/>
                <a:uLnTx/>
                <a:uFillTx/>
                <a:latin typeface="Open Sans" panose="020B0606030504020204"/>
                <a:ea typeface="Open Sans" panose="020B0606030504020204" pitchFamily="34" charset="0"/>
                <a:cs typeface="Open Sans" panose="020B0606030504020204" pitchFamily="34" charset="0"/>
              </a:rPr>
              <a:t>ollaborators</a:t>
            </a:r>
            <a:r>
              <a:rPr kumimoji="0" lang="en-US" sz="1400" b="0" i="0" u="none" strike="noStrike" kern="1200" cap="none" spc="0" normalizeH="0" baseline="0" noProof="0">
                <a:ln>
                  <a:noFill/>
                </a:ln>
                <a:solidFill>
                  <a:srgbClr val="FFFFFF"/>
                </a:solidFill>
                <a:effectLst/>
                <a:uLnTx/>
                <a:uFillTx/>
                <a:latin typeface="Open Sans" panose="020B0606030504020204"/>
                <a:ea typeface="Open Sans" panose="020B0606030504020204" pitchFamily="34" charset="0"/>
                <a:cs typeface="Open Sans" panose="020B0606030504020204" pitchFamily="34" charset="0"/>
              </a:rPr>
              <a:t> in</a:t>
            </a:r>
          </a:p>
        </p:txBody>
      </p:sp>
      <p:sp>
        <p:nvSpPr>
          <p:cNvPr id="280" name="TextBox 93">
            <a:extLst>
              <a:ext uri="{FF2B5EF4-FFF2-40B4-BE49-F238E27FC236}">
                <a16:creationId xmlns:a16="http://schemas.microsoft.com/office/drawing/2014/main" id="{95BB83D1-1198-C05D-8C69-467B7166A430}"/>
              </a:ext>
            </a:extLst>
          </p:cNvPr>
          <p:cNvSpPr txBox="1"/>
          <p:nvPr/>
        </p:nvSpPr>
        <p:spPr>
          <a:xfrm>
            <a:off x="2131604" y="5659161"/>
            <a:ext cx="262892"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lang="en-US" sz="3600" b="1">
                <a:solidFill>
                  <a:srgbClr val="00B0F0"/>
                </a:solidFill>
                <a:latin typeface="Open Sans" panose="020B0606030504020204"/>
                <a:ea typeface="Open Sans" panose="020B0606030504020204" pitchFamily="34" charset="0"/>
                <a:cs typeface="Open Sans" panose="020B0606030504020204" pitchFamily="34" charset="0"/>
              </a:rPr>
              <a:t>6</a:t>
            </a:r>
            <a:endParaRPr kumimoji="0" lang="en-US" sz="3600" b="1" i="0" u="none" strike="noStrike" kern="1200" cap="none" spc="0" normalizeH="0" baseline="0" noProof="0">
              <a:ln>
                <a:noFill/>
              </a:ln>
              <a:solidFill>
                <a:srgbClr val="00B0F0"/>
              </a:solidFill>
              <a:effectLst/>
              <a:uLnTx/>
              <a:uFillTx/>
              <a:latin typeface="Open Sans" panose="020B0606030504020204"/>
              <a:ea typeface="Open Sans" panose="020B0606030504020204" pitchFamily="34" charset="0"/>
              <a:cs typeface="Open Sans" panose="020B0606030504020204" pitchFamily="34" charset="0"/>
            </a:endParaRPr>
          </a:p>
        </p:txBody>
      </p:sp>
      <p:sp>
        <p:nvSpPr>
          <p:cNvPr id="281" name="TextBox 94">
            <a:extLst>
              <a:ext uri="{FF2B5EF4-FFF2-40B4-BE49-F238E27FC236}">
                <a16:creationId xmlns:a16="http://schemas.microsoft.com/office/drawing/2014/main" id="{2D23B8C5-CA30-8F1F-54F3-4874D5D3C471}"/>
              </a:ext>
            </a:extLst>
          </p:cNvPr>
          <p:cNvSpPr txBox="1"/>
          <p:nvPr/>
        </p:nvSpPr>
        <p:spPr>
          <a:xfrm>
            <a:off x="2449684" y="5905499"/>
            <a:ext cx="82111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lang="en-US" sz="1400">
                <a:solidFill>
                  <a:srgbClr val="FFFFFF"/>
                </a:solidFill>
                <a:latin typeface="Open Sans" panose="020B0606030504020204"/>
                <a:ea typeface="Open Sans" panose="020B0606030504020204" pitchFamily="34" charset="0"/>
                <a:cs typeface="Open Sans" panose="020B0606030504020204" pitchFamily="34" charset="0"/>
              </a:rPr>
              <a:t>c</a:t>
            </a:r>
            <a:r>
              <a:rPr kumimoji="0" lang="en-US" sz="1400" b="0" i="0" u="none" strike="noStrike" kern="1200" cap="none" spc="0" normalizeH="0" baseline="0" noProof="0" err="1">
                <a:ln>
                  <a:noFill/>
                </a:ln>
                <a:solidFill>
                  <a:srgbClr val="FFFFFF"/>
                </a:solidFill>
                <a:effectLst/>
                <a:uLnTx/>
                <a:uFillTx/>
                <a:latin typeface="Open Sans" panose="020B0606030504020204"/>
                <a:ea typeface="Open Sans" panose="020B0606030504020204" pitchFamily="34" charset="0"/>
                <a:cs typeface="Open Sans" panose="020B0606030504020204" pitchFamily="34" charset="0"/>
              </a:rPr>
              <a:t>ountries</a:t>
            </a:r>
            <a:endParaRPr kumimoji="0" lang="en-US" sz="1400" b="0" i="0" u="none" strike="noStrike" kern="1200" cap="none" spc="0" normalizeH="0" baseline="0" noProof="0">
              <a:ln>
                <a:noFill/>
              </a:ln>
              <a:solidFill>
                <a:srgbClr val="FFFFFF"/>
              </a:solidFill>
              <a:effectLst/>
              <a:uLnTx/>
              <a:uFillTx/>
              <a:latin typeface="Open Sans" panose="020B0606030504020204"/>
              <a:ea typeface="Open Sans" panose="020B0606030504020204" pitchFamily="34" charset="0"/>
              <a:cs typeface="Open Sans" panose="020B0606030504020204" pitchFamily="34" charset="0"/>
            </a:endParaRPr>
          </a:p>
        </p:txBody>
      </p:sp>
      <p:sp>
        <p:nvSpPr>
          <p:cNvPr id="260" name="Espace réservé du numéro de diapositive 1">
            <a:extLst>
              <a:ext uri="{FF2B5EF4-FFF2-40B4-BE49-F238E27FC236}">
                <a16:creationId xmlns:a16="http://schemas.microsoft.com/office/drawing/2014/main" id="{254E78BE-D80C-FA00-78B4-2F3259FEF736}"/>
              </a:ext>
            </a:extLst>
          </p:cNvPr>
          <p:cNvSpPr txBox="1">
            <a:spLocks/>
          </p:cNvSpPr>
          <p:nvPr/>
        </p:nvSpPr>
        <p:spPr>
          <a:xfrm>
            <a:off x="484035" y="6330693"/>
            <a:ext cx="371098" cy="365125"/>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DDD3408-C682-42EA-B452-BB0E20533C32}" type="slidenum">
              <a:rPr lang="en-US" smtClean="0"/>
              <a:pPr algn="l"/>
              <a:t>4</a:t>
            </a:fld>
            <a:endParaRPr lang="en-US"/>
          </a:p>
        </p:txBody>
      </p:sp>
      <p:sp>
        <p:nvSpPr>
          <p:cNvPr id="17" name="Titre 1">
            <a:extLst>
              <a:ext uri="{FF2B5EF4-FFF2-40B4-BE49-F238E27FC236}">
                <a16:creationId xmlns:a16="http://schemas.microsoft.com/office/drawing/2014/main" id="{5B78EB43-DE13-E67F-17BB-245E76DF1FBF}"/>
              </a:ext>
            </a:extLst>
          </p:cNvPr>
          <p:cNvSpPr>
            <a:spLocks noGrp="1"/>
          </p:cNvSpPr>
          <p:nvPr>
            <p:ph type="title"/>
          </p:nvPr>
        </p:nvSpPr>
        <p:spPr>
          <a:xfrm>
            <a:off x="485512" y="217696"/>
            <a:ext cx="9937073" cy="678671"/>
          </a:xfrm>
        </p:spPr>
        <p:txBody>
          <a:bodyPr vert="horz">
            <a:normAutofit/>
          </a:bodyPr>
          <a:lstStyle/>
          <a:p>
            <a:pPr>
              <a:spcAft>
                <a:spcPts val="2400"/>
              </a:spcAft>
              <a:buClr>
                <a:srgbClr val="FFB25B">
                  <a:lumMod val="75000"/>
                </a:srgbClr>
              </a:buClr>
              <a:defRPr/>
            </a:pPr>
            <a:r>
              <a:rPr lang="en-US" sz="2600" err="1">
                <a:latin typeface="Raleway"/>
                <a:ea typeface="Open Sans"/>
                <a:cs typeface="Open Sans"/>
              </a:rPr>
              <a:t>OncoDNA</a:t>
            </a:r>
            <a:r>
              <a:rPr lang="en-US" sz="2600">
                <a:latin typeface="Raleway"/>
                <a:ea typeface="Open Sans"/>
                <a:cs typeface="Open Sans"/>
              </a:rPr>
              <a:t> at a glance</a:t>
            </a:r>
          </a:p>
        </p:txBody>
      </p:sp>
      <p:cxnSp>
        <p:nvCxnSpPr>
          <p:cNvPr id="18" name="Connecteur droit 17">
            <a:extLst>
              <a:ext uri="{FF2B5EF4-FFF2-40B4-BE49-F238E27FC236}">
                <a16:creationId xmlns:a16="http://schemas.microsoft.com/office/drawing/2014/main" id="{64A30BCB-7C12-1669-847F-CB46A52E62D1}"/>
              </a:ext>
            </a:extLst>
          </p:cNvPr>
          <p:cNvCxnSpPr/>
          <p:nvPr/>
        </p:nvCxnSpPr>
        <p:spPr>
          <a:xfrm>
            <a:off x="569117" y="896367"/>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grpSp>
        <p:nvGrpSpPr>
          <p:cNvPr id="22" name="Google Shape;4525;p143">
            <a:extLst>
              <a:ext uri="{FF2B5EF4-FFF2-40B4-BE49-F238E27FC236}">
                <a16:creationId xmlns:a16="http://schemas.microsoft.com/office/drawing/2014/main" id="{C9C25964-C48C-4486-F887-72D197A9499A}"/>
              </a:ext>
            </a:extLst>
          </p:cNvPr>
          <p:cNvGrpSpPr/>
          <p:nvPr/>
        </p:nvGrpSpPr>
        <p:grpSpPr>
          <a:xfrm>
            <a:off x="4078806" y="2311975"/>
            <a:ext cx="160320" cy="274303"/>
            <a:chOff x="7601242" y="3729267"/>
            <a:chExt cx="222566" cy="380803"/>
          </a:xfrm>
        </p:grpSpPr>
        <p:sp>
          <p:nvSpPr>
            <p:cNvPr id="23" name="Google Shape;4526;p143">
              <a:extLst>
                <a:ext uri="{FF2B5EF4-FFF2-40B4-BE49-F238E27FC236}">
                  <a16:creationId xmlns:a16="http://schemas.microsoft.com/office/drawing/2014/main" id="{BBC210A1-ADA5-1B4F-513C-2097B0C75A85}"/>
                </a:ext>
              </a:extLst>
            </p:cNvPr>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FF8542"/>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4" name="Google Shape;4527;p143">
              <a:extLst>
                <a:ext uri="{FF2B5EF4-FFF2-40B4-BE49-F238E27FC236}">
                  <a16:creationId xmlns:a16="http://schemas.microsoft.com/office/drawing/2014/main" id="{F18F06E9-9BDB-0CD7-92D3-4AD4DDCED178}"/>
                </a:ext>
              </a:extLst>
            </p:cNvPr>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28" name="Google Shape;4525;p143">
            <a:extLst>
              <a:ext uri="{FF2B5EF4-FFF2-40B4-BE49-F238E27FC236}">
                <a16:creationId xmlns:a16="http://schemas.microsoft.com/office/drawing/2014/main" id="{0B3960FA-E0C5-130A-FE66-FE9DE0F24831}"/>
              </a:ext>
            </a:extLst>
          </p:cNvPr>
          <p:cNvGrpSpPr/>
          <p:nvPr/>
        </p:nvGrpSpPr>
        <p:grpSpPr>
          <a:xfrm>
            <a:off x="5962639" y="1930975"/>
            <a:ext cx="160320" cy="274303"/>
            <a:chOff x="7601242" y="3729267"/>
            <a:chExt cx="222566" cy="380803"/>
          </a:xfrm>
        </p:grpSpPr>
        <p:sp>
          <p:nvSpPr>
            <p:cNvPr id="29" name="Google Shape;4526;p143">
              <a:extLst>
                <a:ext uri="{FF2B5EF4-FFF2-40B4-BE49-F238E27FC236}">
                  <a16:creationId xmlns:a16="http://schemas.microsoft.com/office/drawing/2014/main" id="{54A652A8-837D-6EFB-7BCE-2568FCEA8CCF}"/>
                </a:ext>
              </a:extLst>
            </p:cNvPr>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FF8542"/>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 name="Google Shape;4527;p143">
              <a:extLst>
                <a:ext uri="{FF2B5EF4-FFF2-40B4-BE49-F238E27FC236}">
                  <a16:creationId xmlns:a16="http://schemas.microsoft.com/office/drawing/2014/main" id="{6FF5DF11-7E20-46C8-13FC-0B85E2BB09D8}"/>
                </a:ext>
              </a:extLst>
            </p:cNvPr>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31" name="Google Shape;4525;p143">
            <a:extLst>
              <a:ext uri="{FF2B5EF4-FFF2-40B4-BE49-F238E27FC236}">
                <a16:creationId xmlns:a16="http://schemas.microsoft.com/office/drawing/2014/main" id="{C1884DF6-C2CB-7C7A-CA5B-167C4A10A65B}"/>
              </a:ext>
            </a:extLst>
          </p:cNvPr>
          <p:cNvGrpSpPr/>
          <p:nvPr/>
        </p:nvGrpSpPr>
        <p:grpSpPr>
          <a:xfrm>
            <a:off x="6237805" y="1626175"/>
            <a:ext cx="160320" cy="274303"/>
            <a:chOff x="7601242" y="3729267"/>
            <a:chExt cx="222566" cy="380803"/>
          </a:xfrm>
        </p:grpSpPr>
        <p:sp>
          <p:nvSpPr>
            <p:cNvPr id="32" name="Google Shape;4526;p143">
              <a:extLst>
                <a:ext uri="{FF2B5EF4-FFF2-40B4-BE49-F238E27FC236}">
                  <a16:creationId xmlns:a16="http://schemas.microsoft.com/office/drawing/2014/main" id="{A3B186FC-2045-91A5-DA2A-9A71CB27CA73}"/>
                </a:ext>
              </a:extLst>
            </p:cNvPr>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FF8542"/>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 name="Google Shape;4527;p143">
              <a:extLst>
                <a:ext uri="{FF2B5EF4-FFF2-40B4-BE49-F238E27FC236}">
                  <a16:creationId xmlns:a16="http://schemas.microsoft.com/office/drawing/2014/main" id="{42CDDCCA-0BE5-34B2-CFC7-CB69B5BCAFEA}"/>
                </a:ext>
              </a:extLst>
            </p:cNvPr>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37" name="Google Shape;4525;p143">
            <a:extLst>
              <a:ext uri="{FF2B5EF4-FFF2-40B4-BE49-F238E27FC236}">
                <a16:creationId xmlns:a16="http://schemas.microsoft.com/office/drawing/2014/main" id="{A796BD8D-1B09-B1D6-B0EC-5BED2C6F8A19}"/>
              </a:ext>
            </a:extLst>
          </p:cNvPr>
          <p:cNvGrpSpPr/>
          <p:nvPr/>
        </p:nvGrpSpPr>
        <p:grpSpPr>
          <a:xfrm>
            <a:off x="5992272" y="1566909"/>
            <a:ext cx="160320" cy="274303"/>
            <a:chOff x="7601242" y="3729267"/>
            <a:chExt cx="222566" cy="380803"/>
          </a:xfrm>
        </p:grpSpPr>
        <p:sp>
          <p:nvSpPr>
            <p:cNvPr id="38" name="Google Shape;4526;p143">
              <a:extLst>
                <a:ext uri="{FF2B5EF4-FFF2-40B4-BE49-F238E27FC236}">
                  <a16:creationId xmlns:a16="http://schemas.microsoft.com/office/drawing/2014/main" id="{B08F133C-8E9B-2D48-762F-F7387DCA3223}"/>
                </a:ext>
              </a:extLst>
            </p:cNvPr>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FF8542"/>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9" name="Google Shape;4527;p143">
              <a:extLst>
                <a:ext uri="{FF2B5EF4-FFF2-40B4-BE49-F238E27FC236}">
                  <a16:creationId xmlns:a16="http://schemas.microsoft.com/office/drawing/2014/main" id="{0AA3739E-4E8E-5858-98F5-0DC11B6B2148}"/>
                </a:ext>
              </a:extLst>
            </p:cNvPr>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43" name="Google Shape;4525;p143">
            <a:extLst>
              <a:ext uri="{FF2B5EF4-FFF2-40B4-BE49-F238E27FC236}">
                <a16:creationId xmlns:a16="http://schemas.microsoft.com/office/drawing/2014/main" id="{9E2E67B9-AEB8-73BB-4EC2-8EF162B9C8AE}"/>
              </a:ext>
            </a:extLst>
          </p:cNvPr>
          <p:cNvGrpSpPr/>
          <p:nvPr/>
        </p:nvGrpSpPr>
        <p:grpSpPr>
          <a:xfrm>
            <a:off x="6115325" y="1798429"/>
            <a:ext cx="160320" cy="274303"/>
            <a:chOff x="7601242" y="3729267"/>
            <a:chExt cx="222566" cy="380803"/>
          </a:xfrm>
        </p:grpSpPr>
        <p:sp>
          <p:nvSpPr>
            <p:cNvPr id="44" name="Google Shape;4526;p143">
              <a:extLst>
                <a:ext uri="{FF2B5EF4-FFF2-40B4-BE49-F238E27FC236}">
                  <a16:creationId xmlns:a16="http://schemas.microsoft.com/office/drawing/2014/main" id="{DD993EF6-6A38-7C85-91BA-4387B0F4083B}"/>
                </a:ext>
              </a:extLst>
            </p:cNvPr>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FF8542"/>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 name="Google Shape;4527;p143">
              <a:extLst>
                <a:ext uri="{FF2B5EF4-FFF2-40B4-BE49-F238E27FC236}">
                  <a16:creationId xmlns:a16="http://schemas.microsoft.com/office/drawing/2014/main" id="{2AD1DB17-00E4-D1FF-359B-9E6DE07B91CE}"/>
                </a:ext>
              </a:extLst>
            </p:cNvPr>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solidFill>
                <a:srgbClr val="FF8542"/>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cxnSp>
        <p:nvCxnSpPr>
          <p:cNvPr id="50" name="Connecteur droit 49">
            <a:extLst>
              <a:ext uri="{FF2B5EF4-FFF2-40B4-BE49-F238E27FC236}">
                <a16:creationId xmlns:a16="http://schemas.microsoft.com/office/drawing/2014/main" id="{36711112-DCC7-5D44-0416-D6A74D95D6BA}"/>
              </a:ext>
            </a:extLst>
          </p:cNvPr>
          <p:cNvCxnSpPr>
            <a:cxnSpLocks/>
          </p:cNvCxnSpPr>
          <p:nvPr/>
        </p:nvCxnSpPr>
        <p:spPr>
          <a:xfrm>
            <a:off x="3553051" y="5165283"/>
            <a:ext cx="0" cy="740216"/>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pic>
        <p:nvPicPr>
          <p:cNvPr id="2" name="Picture 2" descr="Text&#10;&#10;Description automatically generated">
            <a:extLst>
              <a:ext uri="{FF2B5EF4-FFF2-40B4-BE49-F238E27FC236}">
                <a16:creationId xmlns:a16="http://schemas.microsoft.com/office/drawing/2014/main" id="{AA8F79A9-8585-5AA4-85E2-8260C9A986AB}"/>
              </a:ext>
            </a:extLst>
          </p:cNvPr>
          <p:cNvPicPr>
            <a:picLocks noChangeAspect="1"/>
          </p:cNvPicPr>
          <p:nvPr/>
        </p:nvPicPr>
        <p:blipFill>
          <a:blip r:embed="rId24"/>
          <a:stretch>
            <a:fillRect/>
          </a:stretch>
        </p:blipFill>
        <p:spPr>
          <a:xfrm>
            <a:off x="3200400" y="3300681"/>
            <a:ext cx="793668" cy="810821"/>
          </a:xfrm>
          <a:prstGeom prst="rect">
            <a:avLst/>
          </a:prstGeom>
        </p:spPr>
      </p:pic>
    </p:spTree>
    <p:extLst>
      <p:ext uri="{BB962C8B-B14F-4D97-AF65-F5344CB8AC3E}">
        <p14:creationId xmlns:p14="http://schemas.microsoft.com/office/powerpoint/2010/main" val="423546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6293A9BB-160C-472F-9A52-CC3D3CC0B84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11" imgW="592" imgH="595" progId="TCLayout.ActiveDocument.1">
                  <p:embed/>
                </p:oleObj>
              </mc:Choice>
              <mc:Fallback>
                <p:oleObj name="Diapositive think-cell" r:id="rId11" imgW="592" imgH="595" progId="TCLayout.ActiveDocument.1">
                  <p:embed/>
                  <p:pic>
                    <p:nvPicPr>
                      <p:cNvPr id="10" name="Objet 9" hidden="1">
                        <a:extLst>
                          <a:ext uri="{FF2B5EF4-FFF2-40B4-BE49-F238E27FC236}">
                            <a16:creationId xmlns:a16="http://schemas.microsoft.com/office/drawing/2014/main" id="{6293A9BB-160C-472F-9A52-CC3D3CC0B840}"/>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grpSp>
        <p:nvGrpSpPr>
          <p:cNvPr id="243" name="Group 596">
            <a:extLst>
              <a:ext uri="{FF2B5EF4-FFF2-40B4-BE49-F238E27FC236}">
                <a16:creationId xmlns:a16="http://schemas.microsoft.com/office/drawing/2014/main" id="{A51FBD7F-A647-4EA5-9612-A2067DF64B1E}"/>
              </a:ext>
            </a:extLst>
          </p:cNvPr>
          <p:cNvGrpSpPr/>
          <p:nvPr/>
        </p:nvGrpSpPr>
        <p:grpSpPr>
          <a:xfrm>
            <a:off x="3333462" y="1773178"/>
            <a:ext cx="5993371" cy="3004221"/>
            <a:chOff x="1395260" y="1196427"/>
            <a:chExt cx="10141206" cy="5449129"/>
          </a:xfrm>
        </p:grpSpPr>
        <p:sp>
          <p:nvSpPr>
            <p:cNvPr id="244" name="Freeform 13">
              <a:extLst>
                <a:ext uri="{FF2B5EF4-FFF2-40B4-BE49-F238E27FC236}">
                  <a16:creationId xmlns:a16="http://schemas.microsoft.com/office/drawing/2014/main" id="{2968F18B-0FEA-48EA-9E1B-995AC83098CF}"/>
                </a:ext>
              </a:extLst>
            </p:cNvPr>
            <p:cNvSpPr>
              <a:spLocks noEditPoints="1"/>
            </p:cNvSpPr>
            <p:nvPr/>
          </p:nvSpPr>
          <p:spPr bwMode="auto">
            <a:xfrm>
              <a:off x="6835271" y="1302656"/>
              <a:ext cx="4701195" cy="1884572"/>
            </a:xfrm>
            <a:custGeom>
              <a:avLst/>
              <a:gdLst>
                <a:gd name="T0" fmla="*/ 946 w 2418"/>
                <a:gd name="T1" fmla="*/ 206 h 958"/>
                <a:gd name="T2" fmla="*/ 1986 w 2418"/>
                <a:gd name="T3" fmla="*/ 336 h 958"/>
                <a:gd name="T4" fmla="*/ 1570 w 2418"/>
                <a:gd name="T5" fmla="*/ 302 h 958"/>
                <a:gd name="T6" fmla="*/ 1320 w 2418"/>
                <a:gd name="T7" fmla="*/ 174 h 958"/>
                <a:gd name="T8" fmla="*/ 860 w 2418"/>
                <a:gd name="T9" fmla="*/ 248 h 958"/>
                <a:gd name="T10" fmla="*/ 822 w 2418"/>
                <a:gd name="T11" fmla="*/ 350 h 958"/>
                <a:gd name="T12" fmla="*/ 692 w 2418"/>
                <a:gd name="T13" fmla="*/ 356 h 958"/>
                <a:gd name="T14" fmla="*/ 344 w 2418"/>
                <a:gd name="T15" fmla="*/ 422 h 958"/>
                <a:gd name="T16" fmla="*/ 204 w 2418"/>
                <a:gd name="T17" fmla="*/ 342 h 958"/>
                <a:gd name="T18" fmla="*/ 114 w 2418"/>
                <a:gd name="T19" fmla="*/ 632 h 958"/>
                <a:gd name="T20" fmla="*/ 302 w 2418"/>
                <a:gd name="T21" fmla="*/ 920 h 958"/>
                <a:gd name="T22" fmla="*/ 536 w 2418"/>
                <a:gd name="T23" fmla="*/ 764 h 958"/>
                <a:gd name="T24" fmla="*/ 886 w 2418"/>
                <a:gd name="T25" fmla="*/ 770 h 958"/>
                <a:gd name="T26" fmla="*/ 1412 w 2418"/>
                <a:gd name="T27" fmla="*/ 764 h 958"/>
                <a:gd name="T28" fmla="*/ 1672 w 2418"/>
                <a:gd name="T29" fmla="*/ 856 h 958"/>
                <a:gd name="T30" fmla="*/ 1814 w 2418"/>
                <a:gd name="T31" fmla="*/ 584 h 958"/>
                <a:gd name="T32" fmla="*/ 1982 w 2418"/>
                <a:gd name="T33" fmla="*/ 584 h 958"/>
                <a:gd name="T34" fmla="*/ 2052 w 2418"/>
                <a:gd name="T35" fmla="*/ 574 h 958"/>
                <a:gd name="T36" fmla="*/ 2326 w 2418"/>
                <a:gd name="T37" fmla="*/ 456 h 958"/>
                <a:gd name="T38" fmla="*/ 2284 w 2418"/>
                <a:gd name="T39" fmla="*/ 296 h 958"/>
                <a:gd name="T40" fmla="*/ 1466 w 2418"/>
                <a:gd name="T41" fmla="*/ 248 h 958"/>
                <a:gd name="T42" fmla="*/ 1530 w 2418"/>
                <a:gd name="T43" fmla="*/ 260 h 958"/>
                <a:gd name="T44" fmla="*/ 4 w 2418"/>
                <a:gd name="T45" fmla="*/ 682 h 958"/>
                <a:gd name="T46" fmla="*/ 536 w 2418"/>
                <a:gd name="T47" fmla="*/ 16 h 958"/>
                <a:gd name="T48" fmla="*/ 536 w 2418"/>
                <a:gd name="T49" fmla="*/ 26 h 958"/>
                <a:gd name="T50" fmla="*/ 524 w 2418"/>
                <a:gd name="T51" fmla="*/ 32 h 958"/>
                <a:gd name="T52" fmla="*/ 512 w 2418"/>
                <a:gd name="T53" fmla="*/ 42 h 958"/>
                <a:gd name="T54" fmla="*/ 442 w 2418"/>
                <a:gd name="T55" fmla="*/ 54 h 958"/>
                <a:gd name="T56" fmla="*/ 1710 w 2418"/>
                <a:gd name="T57" fmla="*/ 174 h 958"/>
                <a:gd name="T58" fmla="*/ 800 w 2418"/>
                <a:gd name="T59" fmla="*/ 242 h 958"/>
                <a:gd name="T60" fmla="*/ 1516 w 2418"/>
                <a:gd name="T61" fmla="*/ 270 h 958"/>
                <a:gd name="T62" fmla="*/ 710 w 2418"/>
                <a:gd name="T63" fmla="*/ 406 h 958"/>
                <a:gd name="T64" fmla="*/ 546 w 2418"/>
                <a:gd name="T65" fmla="*/ 12 h 958"/>
                <a:gd name="T66" fmla="*/ 1034 w 2418"/>
                <a:gd name="T67" fmla="*/ 38 h 958"/>
                <a:gd name="T68" fmla="*/ 604 w 2418"/>
                <a:gd name="T69" fmla="*/ 26 h 958"/>
                <a:gd name="T70" fmla="*/ 454 w 2418"/>
                <a:gd name="T71" fmla="*/ 32 h 958"/>
                <a:gd name="T72" fmla="*/ 362 w 2418"/>
                <a:gd name="T73" fmla="*/ 38 h 958"/>
                <a:gd name="T74" fmla="*/ 512 w 2418"/>
                <a:gd name="T75" fmla="*/ 48 h 958"/>
                <a:gd name="T76" fmla="*/ 1104 w 2418"/>
                <a:gd name="T77" fmla="*/ 86 h 958"/>
                <a:gd name="T78" fmla="*/ 806 w 2418"/>
                <a:gd name="T79" fmla="*/ 70 h 958"/>
                <a:gd name="T80" fmla="*/ 1174 w 2418"/>
                <a:gd name="T81" fmla="*/ 86 h 958"/>
                <a:gd name="T82" fmla="*/ 1240 w 2418"/>
                <a:gd name="T83" fmla="*/ 128 h 958"/>
                <a:gd name="T84" fmla="*/ 664 w 2418"/>
                <a:gd name="T85" fmla="*/ 140 h 958"/>
                <a:gd name="T86" fmla="*/ 546 w 2418"/>
                <a:gd name="T87" fmla="*/ 216 h 958"/>
                <a:gd name="T88" fmla="*/ 508 w 2418"/>
                <a:gd name="T89" fmla="*/ 216 h 958"/>
                <a:gd name="T90" fmla="*/ 1104 w 2418"/>
                <a:gd name="T91" fmla="*/ 146 h 958"/>
                <a:gd name="T92" fmla="*/ 1078 w 2418"/>
                <a:gd name="T93" fmla="*/ 162 h 958"/>
                <a:gd name="T94" fmla="*/ 1672 w 2418"/>
                <a:gd name="T95" fmla="*/ 168 h 958"/>
                <a:gd name="T96" fmla="*/ 1748 w 2418"/>
                <a:gd name="T97" fmla="*/ 194 h 958"/>
                <a:gd name="T98" fmla="*/ 1808 w 2418"/>
                <a:gd name="T99" fmla="*/ 180 h 958"/>
                <a:gd name="T100" fmla="*/ 952 w 2418"/>
                <a:gd name="T101" fmla="*/ 194 h 958"/>
                <a:gd name="T102" fmla="*/ 1716 w 2418"/>
                <a:gd name="T103" fmla="*/ 216 h 958"/>
                <a:gd name="T104" fmla="*/ 1728 w 2418"/>
                <a:gd name="T105" fmla="*/ 238 h 958"/>
                <a:gd name="T106" fmla="*/ 464 w 2418"/>
                <a:gd name="T107" fmla="*/ 288 h 958"/>
                <a:gd name="T108" fmla="*/ 502 w 2418"/>
                <a:gd name="T109" fmla="*/ 276 h 958"/>
                <a:gd name="T110" fmla="*/ 838 w 2418"/>
                <a:gd name="T111" fmla="*/ 248 h 958"/>
                <a:gd name="T112" fmla="*/ 2008 w 2418"/>
                <a:gd name="T113" fmla="*/ 308 h 958"/>
                <a:gd name="T114" fmla="*/ 2004 w 2418"/>
                <a:gd name="T115" fmla="*/ 342 h 958"/>
                <a:gd name="T116" fmla="*/ 324 w 2418"/>
                <a:gd name="T117" fmla="*/ 406 h 958"/>
                <a:gd name="T118" fmla="*/ 1662 w 2418"/>
                <a:gd name="T119" fmla="*/ 682 h 958"/>
                <a:gd name="T120" fmla="*/ 1736 w 2418"/>
                <a:gd name="T121" fmla="*/ 704 h 958"/>
                <a:gd name="T122" fmla="*/ 1754 w 2418"/>
                <a:gd name="T123" fmla="*/ 850 h 958"/>
                <a:gd name="T124" fmla="*/ 1842 w 2418"/>
                <a:gd name="T125" fmla="*/ 866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8" h="958">
                  <a:moveTo>
                    <a:pt x="758" y="710"/>
                  </a:moveTo>
                  <a:lnTo>
                    <a:pt x="764" y="710"/>
                  </a:lnTo>
                  <a:lnTo>
                    <a:pt x="766" y="704"/>
                  </a:lnTo>
                  <a:lnTo>
                    <a:pt x="758" y="704"/>
                  </a:lnTo>
                  <a:lnTo>
                    <a:pt x="758" y="710"/>
                  </a:lnTo>
                  <a:lnTo>
                    <a:pt x="758" y="710"/>
                  </a:lnTo>
                  <a:lnTo>
                    <a:pt x="758" y="710"/>
                  </a:lnTo>
                  <a:close/>
                  <a:moveTo>
                    <a:pt x="1682" y="698"/>
                  </a:moveTo>
                  <a:lnTo>
                    <a:pt x="1678" y="704"/>
                  </a:lnTo>
                  <a:lnTo>
                    <a:pt x="1682" y="704"/>
                  </a:lnTo>
                  <a:lnTo>
                    <a:pt x="1682" y="698"/>
                  </a:lnTo>
                  <a:lnTo>
                    <a:pt x="1682" y="698"/>
                  </a:lnTo>
                  <a:lnTo>
                    <a:pt x="1682" y="698"/>
                  </a:lnTo>
                  <a:close/>
                  <a:moveTo>
                    <a:pt x="242" y="878"/>
                  </a:moveTo>
                  <a:lnTo>
                    <a:pt x="242" y="884"/>
                  </a:lnTo>
                  <a:lnTo>
                    <a:pt x="248" y="884"/>
                  </a:lnTo>
                  <a:lnTo>
                    <a:pt x="248" y="878"/>
                  </a:lnTo>
                  <a:lnTo>
                    <a:pt x="242" y="878"/>
                  </a:lnTo>
                  <a:lnTo>
                    <a:pt x="242" y="878"/>
                  </a:lnTo>
                  <a:lnTo>
                    <a:pt x="242" y="878"/>
                  </a:lnTo>
                  <a:close/>
                  <a:moveTo>
                    <a:pt x="122" y="548"/>
                  </a:moveTo>
                  <a:lnTo>
                    <a:pt x="118" y="548"/>
                  </a:lnTo>
                  <a:lnTo>
                    <a:pt x="118" y="552"/>
                  </a:lnTo>
                  <a:lnTo>
                    <a:pt x="122" y="552"/>
                  </a:lnTo>
                  <a:lnTo>
                    <a:pt x="122" y="548"/>
                  </a:lnTo>
                  <a:lnTo>
                    <a:pt x="122" y="548"/>
                  </a:lnTo>
                  <a:lnTo>
                    <a:pt x="122" y="548"/>
                  </a:lnTo>
                  <a:close/>
                  <a:moveTo>
                    <a:pt x="492" y="774"/>
                  </a:moveTo>
                  <a:lnTo>
                    <a:pt x="496" y="770"/>
                  </a:lnTo>
                  <a:lnTo>
                    <a:pt x="492" y="770"/>
                  </a:lnTo>
                  <a:lnTo>
                    <a:pt x="492" y="774"/>
                  </a:lnTo>
                  <a:lnTo>
                    <a:pt x="492" y="774"/>
                  </a:lnTo>
                  <a:lnTo>
                    <a:pt x="492" y="774"/>
                  </a:lnTo>
                  <a:close/>
                  <a:moveTo>
                    <a:pt x="1554" y="276"/>
                  </a:moveTo>
                  <a:lnTo>
                    <a:pt x="1548" y="276"/>
                  </a:lnTo>
                  <a:lnTo>
                    <a:pt x="1548" y="282"/>
                  </a:lnTo>
                  <a:lnTo>
                    <a:pt x="1554" y="282"/>
                  </a:lnTo>
                  <a:lnTo>
                    <a:pt x="1554" y="276"/>
                  </a:lnTo>
                  <a:lnTo>
                    <a:pt x="1554" y="276"/>
                  </a:lnTo>
                  <a:lnTo>
                    <a:pt x="1554" y="276"/>
                  </a:lnTo>
                  <a:close/>
                  <a:moveTo>
                    <a:pt x="176" y="324"/>
                  </a:moveTo>
                  <a:lnTo>
                    <a:pt x="172" y="324"/>
                  </a:lnTo>
                  <a:lnTo>
                    <a:pt x="172" y="330"/>
                  </a:lnTo>
                  <a:lnTo>
                    <a:pt x="176" y="330"/>
                  </a:lnTo>
                  <a:lnTo>
                    <a:pt x="176" y="324"/>
                  </a:lnTo>
                  <a:lnTo>
                    <a:pt x="176" y="324"/>
                  </a:lnTo>
                  <a:lnTo>
                    <a:pt x="176" y="324"/>
                  </a:lnTo>
                  <a:close/>
                  <a:moveTo>
                    <a:pt x="1982" y="542"/>
                  </a:moveTo>
                  <a:lnTo>
                    <a:pt x="1982" y="548"/>
                  </a:lnTo>
                  <a:lnTo>
                    <a:pt x="1986" y="548"/>
                  </a:lnTo>
                  <a:lnTo>
                    <a:pt x="1986" y="542"/>
                  </a:lnTo>
                  <a:lnTo>
                    <a:pt x="1982" y="542"/>
                  </a:lnTo>
                  <a:lnTo>
                    <a:pt x="1982" y="542"/>
                  </a:lnTo>
                  <a:lnTo>
                    <a:pt x="1982" y="542"/>
                  </a:lnTo>
                  <a:close/>
                  <a:moveTo>
                    <a:pt x="1672" y="698"/>
                  </a:moveTo>
                  <a:lnTo>
                    <a:pt x="1662" y="698"/>
                  </a:lnTo>
                  <a:lnTo>
                    <a:pt x="1662" y="704"/>
                  </a:lnTo>
                  <a:lnTo>
                    <a:pt x="1672" y="704"/>
                  </a:lnTo>
                  <a:lnTo>
                    <a:pt x="1672" y="698"/>
                  </a:lnTo>
                  <a:lnTo>
                    <a:pt x="1672" y="698"/>
                  </a:lnTo>
                  <a:lnTo>
                    <a:pt x="1672" y="698"/>
                  </a:lnTo>
                  <a:close/>
                  <a:moveTo>
                    <a:pt x="596" y="710"/>
                  </a:moveTo>
                  <a:lnTo>
                    <a:pt x="596" y="704"/>
                  </a:lnTo>
                  <a:lnTo>
                    <a:pt x="590" y="704"/>
                  </a:lnTo>
                  <a:lnTo>
                    <a:pt x="590" y="710"/>
                  </a:lnTo>
                  <a:lnTo>
                    <a:pt x="596" y="710"/>
                  </a:lnTo>
                  <a:lnTo>
                    <a:pt x="596" y="710"/>
                  </a:lnTo>
                  <a:lnTo>
                    <a:pt x="596" y="710"/>
                  </a:lnTo>
                  <a:close/>
                  <a:moveTo>
                    <a:pt x="936" y="216"/>
                  </a:moveTo>
                  <a:lnTo>
                    <a:pt x="940" y="216"/>
                  </a:lnTo>
                  <a:lnTo>
                    <a:pt x="940" y="210"/>
                  </a:lnTo>
                  <a:lnTo>
                    <a:pt x="936" y="210"/>
                  </a:lnTo>
                  <a:lnTo>
                    <a:pt x="936" y="216"/>
                  </a:lnTo>
                  <a:lnTo>
                    <a:pt x="936" y="216"/>
                  </a:lnTo>
                  <a:lnTo>
                    <a:pt x="936" y="216"/>
                  </a:lnTo>
                  <a:close/>
                  <a:moveTo>
                    <a:pt x="336" y="356"/>
                  </a:moveTo>
                  <a:lnTo>
                    <a:pt x="336" y="362"/>
                  </a:lnTo>
                  <a:lnTo>
                    <a:pt x="340" y="362"/>
                  </a:lnTo>
                  <a:lnTo>
                    <a:pt x="340" y="356"/>
                  </a:lnTo>
                  <a:lnTo>
                    <a:pt x="336" y="356"/>
                  </a:lnTo>
                  <a:lnTo>
                    <a:pt x="336" y="356"/>
                  </a:lnTo>
                  <a:lnTo>
                    <a:pt x="336" y="356"/>
                  </a:lnTo>
                  <a:close/>
                  <a:moveTo>
                    <a:pt x="940" y="200"/>
                  </a:moveTo>
                  <a:lnTo>
                    <a:pt x="940" y="206"/>
                  </a:lnTo>
                  <a:lnTo>
                    <a:pt x="946" y="206"/>
                  </a:lnTo>
                  <a:lnTo>
                    <a:pt x="946" y="200"/>
                  </a:lnTo>
                  <a:lnTo>
                    <a:pt x="940" y="200"/>
                  </a:lnTo>
                  <a:lnTo>
                    <a:pt x="940" y="200"/>
                  </a:lnTo>
                  <a:lnTo>
                    <a:pt x="940" y="200"/>
                  </a:lnTo>
                  <a:close/>
                  <a:moveTo>
                    <a:pt x="2338" y="390"/>
                  </a:moveTo>
                  <a:lnTo>
                    <a:pt x="2338" y="396"/>
                  </a:lnTo>
                  <a:lnTo>
                    <a:pt x="2344" y="396"/>
                  </a:lnTo>
                  <a:lnTo>
                    <a:pt x="2338" y="390"/>
                  </a:lnTo>
                  <a:lnTo>
                    <a:pt x="2338" y="390"/>
                  </a:lnTo>
                  <a:lnTo>
                    <a:pt x="2338" y="390"/>
                  </a:lnTo>
                  <a:close/>
                  <a:moveTo>
                    <a:pt x="2398" y="410"/>
                  </a:moveTo>
                  <a:lnTo>
                    <a:pt x="2392" y="410"/>
                  </a:lnTo>
                  <a:lnTo>
                    <a:pt x="2392" y="406"/>
                  </a:lnTo>
                  <a:lnTo>
                    <a:pt x="2380" y="406"/>
                  </a:lnTo>
                  <a:lnTo>
                    <a:pt x="2380" y="402"/>
                  </a:lnTo>
                  <a:lnTo>
                    <a:pt x="2378" y="402"/>
                  </a:lnTo>
                  <a:lnTo>
                    <a:pt x="2372" y="406"/>
                  </a:lnTo>
                  <a:lnTo>
                    <a:pt x="2360" y="406"/>
                  </a:lnTo>
                  <a:lnTo>
                    <a:pt x="2360" y="396"/>
                  </a:lnTo>
                  <a:lnTo>
                    <a:pt x="2344" y="396"/>
                  </a:lnTo>
                  <a:lnTo>
                    <a:pt x="2344" y="402"/>
                  </a:lnTo>
                  <a:lnTo>
                    <a:pt x="2350" y="402"/>
                  </a:lnTo>
                  <a:lnTo>
                    <a:pt x="2354" y="406"/>
                  </a:lnTo>
                  <a:lnTo>
                    <a:pt x="2350" y="406"/>
                  </a:lnTo>
                  <a:lnTo>
                    <a:pt x="2350" y="416"/>
                  </a:lnTo>
                  <a:lnTo>
                    <a:pt x="2344" y="416"/>
                  </a:lnTo>
                  <a:lnTo>
                    <a:pt x="2344" y="410"/>
                  </a:lnTo>
                  <a:lnTo>
                    <a:pt x="2338" y="410"/>
                  </a:lnTo>
                  <a:lnTo>
                    <a:pt x="2338" y="406"/>
                  </a:lnTo>
                  <a:lnTo>
                    <a:pt x="2344" y="406"/>
                  </a:lnTo>
                  <a:lnTo>
                    <a:pt x="2344" y="402"/>
                  </a:lnTo>
                  <a:lnTo>
                    <a:pt x="2338" y="402"/>
                  </a:lnTo>
                  <a:lnTo>
                    <a:pt x="2338" y="396"/>
                  </a:lnTo>
                  <a:lnTo>
                    <a:pt x="2332" y="396"/>
                  </a:lnTo>
                  <a:lnTo>
                    <a:pt x="2332" y="384"/>
                  </a:lnTo>
                  <a:lnTo>
                    <a:pt x="2324" y="378"/>
                  </a:lnTo>
                  <a:lnTo>
                    <a:pt x="2318" y="378"/>
                  </a:lnTo>
                  <a:lnTo>
                    <a:pt x="2318" y="374"/>
                  </a:lnTo>
                  <a:lnTo>
                    <a:pt x="2306" y="374"/>
                  </a:lnTo>
                  <a:lnTo>
                    <a:pt x="2306" y="368"/>
                  </a:lnTo>
                  <a:lnTo>
                    <a:pt x="2296" y="368"/>
                  </a:lnTo>
                  <a:lnTo>
                    <a:pt x="2296" y="362"/>
                  </a:lnTo>
                  <a:lnTo>
                    <a:pt x="2284" y="362"/>
                  </a:lnTo>
                  <a:lnTo>
                    <a:pt x="2284" y="356"/>
                  </a:lnTo>
                  <a:lnTo>
                    <a:pt x="2272" y="356"/>
                  </a:lnTo>
                  <a:lnTo>
                    <a:pt x="2272" y="350"/>
                  </a:lnTo>
                  <a:lnTo>
                    <a:pt x="2268" y="350"/>
                  </a:lnTo>
                  <a:lnTo>
                    <a:pt x="2264" y="348"/>
                  </a:lnTo>
                  <a:lnTo>
                    <a:pt x="2258" y="348"/>
                  </a:lnTo>
                  <a:lnTo>
                    <a:pt x="2252" y="342"/>
                  </a:lnTo>
                  <a:lnTo>
                    <a:pt x="2252" y="348"/>
                  </a:lnTo>
                  <a:lnTo>
                    <a:pt x="2246" y="348"/>
                  </a:lnTo>
                  <a:lnTo>
                    <a:pt x="2246" y="342"/>
                  </a:lnTo>
                  <a:lnTo>
                    <a:pt x="2240" y="342"/>
                  </a:lnTo>
                  <a:lnTo>
                    <a:pt x="2236" y="336"/>
                  </a:lnTo>
                  <a:lnTo>
                    <a:pt x="2214" y="336"/>
                  </a:lnTo>
                  <a:lnTo>
                    <a:pt x="2214" y="330"/>
                  </a:lnTo>
                  <a:lnTo>
                    <a:pt x="2176" y="330"/>
                  </a:lnTo>
                  <a:lnTo>
                    <a:pt x="2176" y="324"/>
                  </a:lnTo>
                  <a:lnTo>
                    <a:pt x="2170" y="324"/>
                  </a:lnTo>
                  <a:lnTo>
                    <a:pt x="2170" y="330"/>
                  </a:lnTo>
                  <a:lnTo>
                    <a:pt x="2164" y="330"/>
                  </a:lnTo>
                  <a:lnTo>
                    <a:pt x="2164" y="324"/>
                  </a:lnTo>
                  <a:lnTo>
                    <a:pt x="2144" y="324"/>
                  </a:lnTo>
                  <a:lnTo>
                    <a:pt x="2144" y="320"/>
                  </a:lnTo>
                  <a:lnTo>
                    <a:pt x="2132" y="320"/>
                  </a:lnTo>
                  <a:lnTo>
                    <a:pt x="2132" y="336"/>
                  </a:lnTo>
                  <a:lnTo>
                    <a:pt x="2138" y="336"/>
                  </a:lnTo>
                  <a:lnTo>
                    <a:pt x="2138" y="350"/>
                  </a:lnTo>
                  <a:lnTo>
                    <a:pt x="2132" y="350"/>
                  </a:lnTo>
                  <a:lnTo>
                    <a:pt x="2132" y="356"/>
                  </a:lnTo>
                  <a:lnTo>
                    <a:pt x="2116" y="356"/>
                  </a:lnTo>
                  <a:lnTo>
                    <a:pt x="2116" y="348"/>
                  </a:lnTo>
                  <a:lnTo>
                    <a:pt x="2100" y="348"/>
                  </a:lnTo>
                  <a:lnTo>
                    <a:pt x="2100" y="336"/>
                  </a:lnTo>
                  <a:lnTo>
                    <a:pt x="2008" y="336"/>
                  </a:lnTo>
                  <a:lnTo>
                    <a:pt x="2008" y="356"/>
                  </a:lnTo>
                  <a:lnTo>
                    <a:pt x="2004" y="356"/>
                  </a:lnTo>
                  <a:lnTo>
                    <a:pt x="2004" y="362"/>
                  </a:lnTo>
                  <a:lnTo>
                    <a:pt x="1998" y="362"/>
                  </a:lnTo>
                  <a:lnTo>
                    <a:pt x="2004" y="356"/>
                  </a:lnTo>
                  <a:lnTo>
                    <a:pt x="2004" y="348"/>
                  </a:lnTo>
                  <a:lnTo>
                    <a:pt x="1998" y="348"/>
                  </a:lnTo>
                  <a:lnTo>
                    <a:pt x="1998" y="336"/>
                  </a:lnTo>
                  <a:lnTo>
                    <a:pt x="1986" y="336"/>
                  </a:lnTo>
                  <a:lnTo>
                    <a:pt x="1982" y="330"/>
                  </a:lnTo>
                  <a:lnTo>
                    <a:pt x="1982" y="324"/>
                  </a:lnTo>
                  <a:lnTo>
                    <a:pt x="1986" y="320"/>
                  </a:lnTo>
                  <a:lnTo>
                    <a:pt x="1986" y="308"/>
                  </a:lnTo>
                  <a:lnTo>
                    <a:pt x="1976" y="308"/>
                  </a:lnTo>
                  <a:lnTo>
                    <a:pt x="1970" y="302"/>
                  </a:lnTo>
                  <a:lnTo>
                    <a:pt x="1964" y="302"/>
                  </a:lnTo>
                  <a:lnTo>
                    <a:pt x="1958" y="296"/>
                  </a:lnTo>
                  <a:lnTo>
                    <a:pt x="1898" y="296"/>
                  </a:lnTo>
                  <a:lnTo>
                    <a:pt x="1898" y="302"/>
                  </a:lnTo>
                  <a:lnTo>
                    <a:pt x="1872" y="302"/>
                  </a:lnTo>
                  <a:lnTo>
                    <a:pt x="1872" y="296"/>
                  </a:lnTo>
                  <a:lnTo>
                    <a:pt x="1868" y="296"/>
                  </a:lnTo>
                  <a:lnTo>
                    <a:pt x="1868" y="292"/>
                  </a:lnTo>
                  <a:lnTo>
                    <a:pt x="1862" y="292"/>
                  </a:lnTo>
                  <a:lnTo>
                    <a:pt x="1856" y="288"/>
                  </a:lnTo>
                  <a:lnTo>
                    <a:pt x="1850" y="292"/>
                  </a:lnTo>
                  <a:lnTo>
                    <a:pt x="1850" y="288"/>
                  </a:lnTo>
                  <a:lnTo>
                    <a:pt x="1836" y="288"/>
                  </a:lnTo>
                  <a:lnTo>
                    <a:pt x="1836" y="282"/>
                  </a:lnTo>
                  <a:lnTo>
                    <a:pt x="1830" y="282"/>
                  </a:lnTo>
                  <a:lnTo>
                    <a:pt x="1830" y="276"/>
                  </a:lnTo>
                  <a:lnTo>
                    <a:pt x="1836" y="276"/>
                  </a:lnTo>
                  <a:lnTo>
                    <a:pt x="1842" y="282"/>
                  </a:lnTo>
                  <a:lnTo>
                    <a:pt x="1842" y="270"/>
                  </a:lnTo>
                  <a:lnTo>
                    <a:pt x="1830" y="270"/>
                  </a:lnTo>
                  <a:lnTo>
                    <a:pt x="1830" y="266"/>
                  </a:lnTo>
                  <a:lnTo>
                    <a:pt x="1802" y="266"/>
                  </a:lnTo>
                  <a:lnTo>
                    <a:pt x="1796" y="270"/>
                  </a:lnTo>
                  <a:lnTo>
                    <a:pt x="1786" y="282"/>
                  </a:lnTo>
                  <a:lnTo>
                    <a:pt x="1782" y="282"/>
                  </a:lnTo>
                  <a:lnTo>
                    <a:pt x="1776" y="288"/>
                  </a:lnTo>
                  <a:lnTo>
                    <a:pt x="1776" y="282"/>
                  </a:lnTo>
                  <a:lnTo>
                    <a:pt x="1770" y="282"/>
                  </a:lnTo>
                  <a:lnTo>
                    <a:pt x="1776" y="276"/>
                  </a:lnTo>
                  <a:lnTo>
                    <a:pt x="1782" y="276"/>
                  </a:lnTo>
                  <a:lnTo>
                    <a:pt x="1782" y="270"/>
                  </a:lnTo>
                  <a:lnTo>
                    <a:pt x="1796" y="270"/>
                  </a:lnTo>
                  <a:lnTo>
                    <a:pt x="1796" y="266"/>
                  </a:lnTo>
                  <a:lnTo>
                    <a:pt x="1790" y="260"/>
                  </a:lnTo>
                  <a:lnTo>
                    <a:pt x="1776" y="260"/>
                  </a:lnTo>
                  <a:lnTo>
                    <a:pt x="1776" y="266"/>
                  </a:lnTo>
                  <a:lnTo>
                    <a:pt x="1770" y="266"/>
                  </a:lnTo>
                  <a:lnTo>
                    <a:pt x="1770" y="270"/>
                  </a:lnTo>
                  <a:lnTo>
                    <a:pt x="1764" y="270"/>
                  </a:lnTo>
                  <a:lnTo>
                    <a:pt x="1758" y="270"/>
                  </a:lnTo>
                  <a:lnTo>
                    <a:pt x="1758" y="266"/>
                  </a:lnTo>
                  <a:lnTo>
                    <a:pt x="1764" y="266"/>
                  </a:lnTo>
                  <a:lnTo>
                    <a:pt x="1764" y="270"/>
                  </a:lnTo>
                  <a:lnTo>
                    <a:pt x="1770" y="266"/>
                  </a:lnTo>
                  <a:lnTo>
                    <a:pt x="1770" y="260"/>
                  </a:lnTo>
                  <a:lnTo>
                    <a:pt x="1758" y="260"/>
                  </a:lnTo>
                  <a:lnTo>
                    <a:pt x="1754" y="254"/>
                  </a:lnTo>
                  <a:lnTo>
                    <a:pt x="1722" y="254"/>
                  </a:lnTo>
                  <a:lnTo>
                    <a:pt x="1722" y="248"/>
                  </a:lnTo>
                  <a:lnTo>
                    <a:pt x="1710" y="248"/>
                  </a:lnTo>
                  <a:lnTo>
                    <a:pt x="1710" y="254"/>
                  </a:lnTo>
                  <a:lnTo>
                    <a:pt x="1716" y="254"/>
                  </a:lnTo>
                  <a:lnTo>
                    <a:pt x="1716" y="260"/>
                  </a:lnTo>
                  <a:lnTo>
                    <a:pt x="1694" y="260"/>
                  </a:lnTo>
                  <a:lnTo>
                    <a:pt x="1688" y="266"/>
                  </a:lnTo>
                  <a:lnTo>
                    <a:pt x="1688" y="270"/>
                  </a:lnTo>
                  <a:lnTo>
                    <a:pt x="1694" y="270"/>
                  </a:lnTo>
                  <a:lnTo>
                    <a:pt x="1700" y="266"/>
                  </a:lnTo>
                  <a:lnTo>
                    <a:pt x="1704" y="270"/>
                  </a:lnTo>
                  <a:lnTo>
                    <a:pt x="1700" y="270"/>
                  </a:lnTo>
                  <a:lnTo>
                    <a:pt x="1700" y="288"/>
                  </a:lnTo>
                  <a:lnTo>
                    <a:pt x="1672" y="288"/>
                  </a:lnTo>
                  <a:lnTo>
                    <a:pt x="1672" y="296"/>
                  </a:lnTo>
                  <a:lnTo>
                    <a:pt x="1668" y="292"/>
                  </a:lnTo>
                  <a:lnTo>
                    <a:pt x="1662" y="288"/>
                  </a:lnTo>
                  <a:lnTo>
                    <a:pt x="1624" y="288"/>
                  </a:lnTo>
                  <a:lnTo>
                    <a:pt x="1624" y="292"/>
                  </a:lnTo>
                  <a:lnTo>
                    <a:pt x="1618" y="288"/>
                  </a:lnTo>
                  <a:lnTo>
                    <a:pt x="1602" y="288"/>
                  </a:lnTo>
                  <a:lnTo>
                    <a:pt x="1602" y="276"/>
                  </a:lnTo>
                  <a:lnTo>
                    <a:pt x="1596" y="276"/>
                  </a:lnTo>
                  <a:lnTo>
                    <a:pt x="1590" y="282"/>
                  </a:lnTo>
                  <a:lnTo>
                    <a:pt x="1590" y="296"/>
                  </a:lnTo>
                  <a:lnTo>
                    <a:pt x="1586" y="296"/>
                  </a:lnTo>
                  <a:lnTo>
                    <a:pt x="1580" y="302"/>
                  </a:lnTo>
                  <a:lnTo>
                    <a:pt x="1574" y="308"/>
                  </a:lnTo>
                  <a:lnTo>
                    <a:pt x="1574" y="302"/>
                  </a:lnTo>
                  <a:lnTo>
                    <a:pt x="1570" y="296"/>
                  </a:lnTo>
                  <a:lnTo>
                    <a:pt x="1570" y="302"/>
                  </a:lnTo>
                  <a:lnTo>
                    <a:pt x="1564" y="302"/>
                  </a:lnTo>
                  <a:lnTo>
                    <a:pt x="1564" y="296"/>
                  </a:lnTo>
                  <a:lnTo>
                    <a:pt x="1554" y="296"/>
                  </a:lnTo>
                  <a:lnTo>
                    <a:pt x="1554" y="288"/>
                  </a:lnTo>
                  <a:lnTo>
                    <a:pt x="1542" y="288"/>
                  </a:lnTo>
                  <a:lnTo>
                    <a:pt x="1542" y="276"/>
                  </a:lnTo>
                  <a:lnTo>
                    <a:pt x="1536" y="276"/>
                  </a:lnTo>
                  <a:lnTo>
                    <a:pt x="1536" y="270"/>
                  </a:lnTo>
                  <a:lnTo>
                    <a:pt x="1530" y="270"/>
                  </a:lnTo>
                  <a:lnTo>
                    <a:pt x="1530" y="266"/>
                  </a:lnTo>
                  <a:lnTo>
                    <a:pt x="1520" y="266"/>
                  </a:lnTo>
                  <a:lnTo>
                    <a:pt x="1520" y="260"/>
                  </a:lnTo>
                  <a:lnTo>
                    <a:pt x="1516" y="260"/>
                  </a:lnTo>
                  <a:lnTo>
                    <a:pt x="1516" y="270"/>
                  </a:lnTo>
                  <a:lnTo>
                    <a:pt x="1510" y="266"/>
                  </a:lnTo>
                  <a:lnTo>
                    <a:pt x="1494" y="266"/>
                  </a:lnTo>
                  <a:lnTo>
                    <a:pt x="1494" y="260"/>
                  </a:lnTo>
                  <a:lnTo>
                    <a:pt x="1482" y="260"/>
                  </a:lnTo>
                  <a:lnTo>
                    <a:pt x="1476" y="254"/>
                  </a:lnTo>
                  <a:lnTo>
                    <a:pt x="1456" y="254"/>
                  </a:lnTo>
                  <a:lnTo>
                    <a:pt x="1456" y="248"/>
                  </a:lnTo>
                  <a:lnTo>
                    <a:pt x="1412" y="248"/>
                  </a:lnTo>
                  <a:lnTo>
                    <a:pt x="1408" y="242"/>
                  </a:lnTo>
                  <a:lnTo>
                    <a:pt x="1402" y="242"/>
                  </a:lnTo>
                  <a:lnTo>
                    <a:pt x="1396" y="238"/>
                  </a:lnTo>
                  <a:lnTo>
                    <a:pt x="1408" y="238"/>
                  </a:lnTo>
                  <a:lnTo>
                    <a:pt x="1402" y="234"/>
                  </a:lnTo>
                  <a:lnTo>
                    <a:pt x="1374" y="234"/>
                  </a:lnTo>
                  <a:lnTo>
                    <a:pt x="1374" y="228"/>
                  </a:lnTo>
                  <a:lnTo>
                    <a:pt x="1348" y="228"/>
                  </a:lnTo>
                  <a:lnTo>
                    <a:pt x="1348" y="234"/>
                  </a:lnTo>
                  <a:lnTo>
                    <a:pt x="1326" y="234"/>
                  </a:lnTo>
                  <a:lnTo>
                    <a:pt x="1326" y="238"/>
                  </a:lnTo>
                  <a:lnTo>
                    <a:pt x="1320" y="238"/>
                  </a:lnTo>
                  <a:lnTo>
                    <a:pt x="1326" y="234"/>
                  </a:lnTo>
                  <a:lnTo>
                    <a:pt x="1326" y="228"/>
                  </a:lnTo>
                  <a:lnTo>
                    <a:pt x="1294" y="228"/>
                  </a:lnTo>
                  <a:lnTo>
                    <a:pt x="1288" y="222"/>
                  </a:lnTo>
                  <a:lnTo>
                    <a:pt x="1276" y="222"/>
                  </a:lnTo>
                  <a:lnTo>
                    <a:pt x="1276" y="228"/>
                  </a:lnTo>
                  <a:lnTo>
                    <a:pt x="1282" y="228"/>
                  </a:lnTo>
                  <a:lnTo>
                    <a:pt x="1282" y="234"/>
                  </a:lnTo>
                  <a:lnTo>
                    <a:pt x="1276" y="234"/>
                  </a:lnTo>
                  <a:lnTo>
                    <a:pt x="1276" y="238"/>
                  </a:lnTo>
                  <a:lnTo>
                    <a:pt x="1250" y="238"/>
                  </a:lnTo>
                  <a:lnTo>
                    <a:pt x="1250" y="242"/>
                  </a:lnTo>
                  <a:lnTo>
                    <a:pt x="1222" y="242"/>
                  </a:lnTo>
                  <a:lnTo>
                    <a:pt x="1222" y="248"/>
                  </a:lnTo>
                  <a:lnTo>
                    <a:pt x="1218" y="248"/>
                  </a:lnTo>
                  <a:lnTo>
                    <a:pt x="1212" y="254"/>
                  </a:lnTo>
                  <a:lnTo>
                    <a:pt x="1206" y="254"/>
                  </a:lnTo>
                  <a:lnTo>
                    <a:pt x="1212" y="248"/>
                  </a:lnTo>
                  <a:lnTo>
                    <a:pt x="1218" y="248"/>
                  </a:lnTo>
                  <a:lnTo>
                    <a:pt x="1218" y="238"/>
                  </a:lnTo>
                  <a:lnTo>
                    <a:pt x="1234" y="238"/>
                  </a:lnTo>
                  <a:lnTo>
                    <a:pt x="1240" y="234"/>
                  </a:lnTo>
                  <a:lnTo>
                    <a:pt x="1246" y="234"/>
                  </a:lnTo>
                  <a:lnTo>
                    <a:pt x="1250" y="228"/>
                  </a:lnTo>
                  <a:lnTo>
                    <a:pt x="1260" y="228"/>
                  </a:lnTo>
                  <a:lnTo>
                    <a:pt x="1260" y="222"/>
                  </a:lnTo>
                  <a:lnTo>
                    <a:pt x="1266" y="222"/>
                  </a:lnTo>
                  <a:lnTo>
                    <a:pt x="1266" y="216"/>
                  </a:lnTo>
                  <a:lnTo>
                    <a:pt x="1276" y="216"/>
                  </a:lnTo>
                  <a:lnTo>
                    <a:pt x="1276" y="210"/>
                  </a:lnTo>
                  <a:lnTo>
                    <a:pt x="1288" y="210"/>
                  </a:lnTo>
                  <a:lnTo>
                    <a:pt x="1288" y="206"/>
                  </a:lnTo>
                  <a:lnTo>
                    <a:pt x="1294" y="206"/>
                  </a:lnTo>
                  <a:lnTo>
                    <a:pt x="1294" y="200"/>
                  </a:lnTo>
                  <a:lnTo>
                    <a:pt x="1308" y="200"/>
                  </a:lnTo>
                  <a:lnTo>
                    <a:pt x="1308" y="194"/>
                  </a:lnTo>
                  <a:lnTo>
                    <a:pt x="1314" y="194"/>
                  </a:lnTo>
                  <a:lnTo>
                    <a:pt x="1320" y="188"/>
                  </a:lnTo>
                  <a:lnTo>
                    <a:pt x="1326" y="188"/>
                  </a:lnTo>
                  <a:lnTo>
                    <a:pt x="1326" y="182"/>
                  </a:lnTo>
                  <a:lnTo>
                    <a:pt x="1332" y="182"/>
                  </a:lnTo>
                  <a:lnTo>
                    <a:pt x="1326" y="180"/>
                  </a:lnTo>
                  <a:lnTo>
                    <a:pt x="1332" y="180"/>
                  </a:lnTo>
                  <a:lnTo>
                    <a:pt x="1332" y="168"/>
                  </a:lnTo>
                  <a:lnTo>
                    <a:pt x="1326" y="168"/>
                  </a:lnTo>
                  <a:lnTo>
                    <a:pt x="1326" y="156"/>
                  </a:lnTo>
                  <a:lnTo>
                    <a:pt x="1320" y="162"/>
                  </a:lnTo>
                  <a:lnTo>
                    <a:pt x="1320" y="168"/>
                  </a:lnTo>
                  <a:lnTo>
                    <a:pt x="1314" y="168"/>
                  </a:lnTo>
                  <a:lnTo>
                    <a:pt x="1314" y="174"/>
                  </a:lnTo>
                  <a:lnTo>
                    <a:pt x="1320" y="174"/>
                  </a:lnTo>
                  <a:lnTo>
                    <a:pt x="1320" y="180"/>
                  </a:lnTo>
                  <a:lnTo>
                    <a:pt x="1314" y="180"/>
                  </a:lnTo>
                  <a:lnTo>
                    <a:pt x="1314" y="174"/>
                  </a:lnTo>
                  <a:lnTo>
                    <a:pt x="1308" y="174"/>
                  </a:lnTo>
                  <a:lnTo>
                    <a:pt x="1308" y="168"/>
                  </a:lnTo>
                  <a:lnTo>
                    <a:pt x="1314" y="168"/>
                  </a:lnTo>
                  <a:lnTo>
                    <a:pt x="1314" y="156"/>
                  </a:lnTo>
                  <a:lnTo>
                    <a:pt x="1308" y="152"/>
                  </a:lnTo>
                  <a:lnTo>
                    <a:pt x="1300" y="152"/>
                  </a:lnTo>
                  <a:lnTo>
                    <a:pt x="1300" y="146"/>
                  </a:lnTo>
                  <a:lnTo>
                    <a:pt x="1250" y="146"/>
                  </a:lnTo>
                  <a:lnTo>
                    <a:pt x="1250" y="152"/>
                  </a:lnTo>
                  <a:lnTo>
                    <a:pt x="1234" y="152"/>
                  </a:lnTo>
                  <a:lnTo>
                    <a:pt x="1234" y="140"/>
                  </a:lnTo>
                  <a:lnTo>
                    <a:pt x="1218" y="140"/>
                  </a:lnTo>
                  <a:lnTo>
                    <a:pt x="1218" y="134"/>
                  </a:lnTo>
                  <a:lnTo>
                    <a:pt x="1206" y="134"/>
                  </a:lnTo>
                  <a:lnTo>
                    <a:pt x="1206" y="128"/>
                  </a:lnTo>
                  <a:lnTo>
                    <a:pt x="1218" y="128"/>
                  </a:lnTo>
                  <a:lnTo>
                    <a:pt x="1218" y="124"/>
                  </a:lnTo>
                  <a:lnTo>
                    <a:pt x="1206" y="124"/>
                  </a:lnTo>
                  <a:lnTo>
                    <a:pt x="1206" y="120"/>
                  </a:lnTo>
                  <a:lnTo>
                    <a:pt x="1180" y="120"/>
                  </a:lnTo>
                  <a:lnTo>
                    <a:pt x="1180" y="124"/>
                  </a:lnTo>
                  <a:lnTo>
                    <a:pt x="1168" y="124"/>
                  </a:lnTo>
                  <a:lnTo>
                    <a:pt x="1168" y="128"/>
                  </a:lnTo>
                  <a:lnTo>
                    <a:pt x="1162" y="128"/>
                  </a:lnTo>
                  <a:lnTo>
                    <a:pt x="1158" y="134"/>
                  </a:lnTo>
                  <a:lnTo>
                    <a:pt x="1152" y="134"/>
                  </a:lnTo>
                  <a:lnTo>
                    <a:pt x="1152" y="140"/>
                  </a:lnTo>
                  <a:lnTo>
                    <a:pt x="1146" y="140"/>
                  </a:lnTo>
                  <a:lnTo>
                    <a:pt x="1146" y="146"/>
                  </a:lnTo>
                  <a:lnTo>
                    <a:pt x="1152" y="146"/>
                  </a:lnTo>
                  <a:lnTo>
                    <a:pt x="1152" y="152"/>
                  </a:lnTo>
                  <a:lnTo>
                    <a:pt x="1120" y="152"/>
                  </a:lnTo>
                  <a:lnTo>
                    <a:pt x="1120" y="156"/>
                  </a:lnTo>
                  <a:lnTo>
                    <a:pt x="1132" y="156"/>
                  </a:lnTo>
                  <a:lnTo>
                    <a:pt x="1132" y="162"/>
                  </a:lnTo>
                  <a:lnTo>
                    <a:pt x="1136" y="162"/>
                  </a:lnTo>
                  <a:lnTo>
                    <a:pt x="1136" y="168"/>
                  </a:lnTo>
                  <a:lnTo>
                    <a:pt x="1132" y="174"/>
                  </a:lnTo>
                  <a:lnTo>
                    <a:pt x="1132" y="162"/>
                  </a:lnTo>
                  <a:lnTo>
                    <a:pt x="1120" y="162"/>
                  </a:lnTo>
                  <a:lnTo>
                    <a:pt x="1120" y="156"/>
                  </a:lnTo>
                  <a:lnTo>
                    <a:pt x="1114" y="162"/>
                  </a:lnTo>
                  <a:lnTo>
                    <a:pt x="1108" y="162"/>
                  </a:lnTo>
                  <a:lnTo>
                    <a:pt x="1108" y="168"/>
                  </a:lnTo>
                  <a:lnTo>
                    <a:pt x="1082" y="168"/>
                  </a:lnTo>
                  <a:lnTo>
                    <a:pt x="1078" y="162"/>
                  </a:lnTo>
                  <a:lnTo>
                    <a:pt x="1060" y="162"/>
                  </a:lnTo>
                  <a:lnTo>
                    <a:pt x="1066" y="168"/>
                  </a:lnTo>
                  <a:lnTo>
                    <a:pt x="1054" y="168"/>
                  </a:lnTo>
                  <a:lnTo>
                    <a:pt x="1050" y="162"/>
                  </a:lnTo>
                  <a:lnTo>
                    <a:pt x="1044" y="162"/>
                  </a:lnTo>
                  <a:lnTo>
                    <a:pt x="1044" y="174"/>
                  </a:lnTo>
                  <a:lnTo>
                    <a:pt x="1018" y="174"/>
                  </a:lnTo>
                  <a:lnTo>
                    <a:pt x="1018" y="180"/>
                  </a:lnTo>
                  <a:lnTo>
                    <a:pt x="990" y="180"/>
                  </a:lnTo>
                  <a:lnTo>
                    <a:pt x="984" y="182"/>
                  </a:lnTo>
                  <a:lnTo>
                    <a:pt x="984" y="180"/>
                  </a:lnTo>
                  <a:lnTo>
                    <a:pt x="980" y="180"/>
                  </a:lnTo>
                  <a:lnTo>
                    <a:pt x="980" y="182"/>
                  </a:lnTo>
                  <a:lnTo>
                    <a:pt x="974" y="182"/>
                  </a:lnTo>
                  <a:lnTo>
                    <a:pt x="968" y="188"/>
                  </a:lnTo>
                  <a:lnTo>
                    <a:pt x="964" y="188"/>
                  </a:lnTo>
                  <a:lnTo>
                    <a:pt x="964" y="194"/>
                  </a:lnTo>
                  <a:lnTo>
                    <a:pt x="958" y="194"/>
                  </a:lnTo>
                  <a:lnTo>
                    <a:pt x="958" y="200"/>
                  </a:lnTo>
                  <a:lnTo>
                    <a:pt x="952" y="200"/>
                  </a:lnTo>
                  <a:lnTo>
                    <a:pt x="952" y="206"/>
                  </a:lnTo>
                  <a:lnTo>
                    <a:pt x="946" y="206"/>
                  </a:lnTo>
                  <a:lnTo>
                    <a:pt x="946" y="210"/>
                  </a:lnTo>
                  <a:lnTo>
                    <a:pt x="940" y="210"/>
                  </a:lnTo>
                  <a:lnTo>
                    <a:pt x="946" y="216"/>
                  </a:lnTo>
                  <a:lnTo>
                    <a:pt x="952" y="210"/>
                  </a:lnTo>
                  <a:lnTo>
                    <a:pt x="958" y="210"/>
                  </a:lnTo>
                  <a:lnTo>
                    <a:pt x="952" y="216"/>
                  </a:lnTo>
                  <a:lnTo>
                    <a:pt x="958" y="216"/>
                  </a:lnTo>
                  <a:lnTo>
                    <a:pt x="958" y="234"/>
                  </a:lnTo>
                  <a:lnTo>
                    <a:pt x="946" y="234"/>
                  </a:lnTo>
                  <a:lnTo>
                    <a:pt x="946" y="228"/>
                  </a:lnTo>
                  <a:lnTo>
                    <a:pt x="876" y="228"/>
                  </a:lnTo>
                  <a:lnTo>
                    <a:pt x="872" y="234"/>
                  </a:lnTo>
                  <a:lnTo>
                    <a:pt x="860" y="234"/>
                  </a:lnTo>
                  <a:lnTo>
                    <a:pt x="860" y="248"/>
                  </a:lnTo>
                  <a:lnTo>
                    <a:pt x="866" y="248"/>
                  </a:lnTo>
                  <a:lnTo>
                    <a:pt x="860" y="254"/>
                  </a:lnTo>
                  <a:lnTo>
                    <a:pt x="860" y="260"/>
                  </a:lnTo>
                  <a:lnTo>
                    <a:pt x="872" y="260"/>
                  </a:lnTo>
                  <a:lnTo>
                    <a:pt x="872" y="266"/>
                  </a:lnTo>
                  <a:lnTo>
                    <a:pt x="880" y="266"/>
                  </a:lnTo>
                  <a:lnTo>
                    <a:pt x="880" y="276"/>
                  </a:lnTo>
                  <a:lnTo>
                    <a:pt x="904" y="276"/>
                  </a:lnTo>
                  <a:lnTo>
                    <a:pt x="904" y="288"/>
                  </a:lnTo>
                  <a:lnTo>
                    <a:pt x="898" y="288"/>
                  </a:lnTo>
                  <a:lnTo>
                    <a:pt x="898" y="296"/>
                  </a:lnTo>
                  <a:lnTo>
                    <a:pt x="904" y="302"/>
                  </a:lnTo>
                  <a:lnTo>
                    <a:pt x="904" y="308"/>
                  </a:lnTo>
                  <a:lnTo>
                    <a:pt x="908" y="308"/>
                  </a:lnTo>
                  <a:lnTo>
                    <a:pt x="908" y="314"/>
                  </a:lnTo>
                  <a:lnTo>
                    <a:pt x="904" y="314"/>
                  </a:lnTo>
                  <a:lnTo>
                    <a:pt x="904" y="320"/>
                  </a:lnTo>
                  <a:lnTo>
                    <a:pt x="892" y="320"/>
                  </a:lnTo>
                  <a:lnTo>
                    <a:pt x="898" y="314"/>
                  </a:lnTo>
                  <a:lnTo>
                    <a:pt x="898" y="296"/>
                  </a:lnTo>
                  <a:lnTo>
                    <a:pt x="892" y="296"/>
                  </a:lnTo>
                  <a:lnTo>
                    <a:pt x="886" y="302"/>
                  </a:lnTo>
                  <a:lnTo>
                    <a:pt x="886" y="308"/>
                  </a:lnTo>
                  <a:lnTo>
                    <a:pt x="880" y="302"/>
                  </a:lnTo>
                  <a:lnTo>
                    <a:pt x="880" y="292"/>
                  </a:lnTo>
                  <a:lnTo>
                    <a:pt x="892" y="292"/>
                  </a:lnTo>
                  <a:lnTo>
                    <a:pt x="892" y="288"/>
                  </a:lnTo>
                  <a:lnTo>
                    <a:pt x="898" y="288"/>
                  </a:lnTo>
                  <a:lnTo>
                    <a:pt x="898" y="282"/>
                  </a:lnTo>
                  <a:lnTo>
                    <a:pt x="872" y="282"/>
                  </a:lnTo>
                  <a:lnTo>
                    <a:pt x="872" y="276"/>
                  </a:lnTo>
                  <a:lnTo>
                    <a:pt x="866" y="276"/>
                  </a:lnTo>
                  <a:lnTo>
                    <a:pt x="866" y="270"/>
                  </a:lnTo>
                  <a:lnTo>
                    <a:pt x="854" y="270"/>
                  </a:lnTo>
                  <a:lnTo>
                    <a:pt x="850" y="266"/>
                  </a:lnTo>
                  <a:lnTo>
                    <a:pt x="844" y="260"/>
                  </a:lnTo>
                  <a:lnTo>
                    <a:pt x="826" y="260"/>
                  </a:lnTo>
                  <a:lnTo>
                    <a:pt x="826" y="266"/>
                  </a:lnTo>
                  <a:lnTo>
                    <a:pt x="822" y="266"/>
                  </a:lnTo>
                  <a:lnTo>
                    <a:pt x="822" y="270"/>
                  </a:lnTo>
                  <a:lnTo>
                    <a:pt x="818" y="270"/>
                  </a:lnTo>
                  <a:lnTo>
                    <a:pt x="818" y="276"/>
                  </a:lnTo>
                  <a:lnTo>
                    <a:pt x="800" y="276"/>
                  </a:lnTo>
                  <a:lnTo>
                    <a:pt x="800" y="288"/>
                  </a:lnTo>
                  <a:lnTo>
                    <a:pt x="812" y="288"/>
                  </a:lnTo>
                  <a:lnTo>
                    <a:pt x="812" y="292"/>
                  </a:lnTo>
                  <a:lnTo>
                    <a:pt x="826" y="292"/>
                  </a:lnTo>
                  <a:lnTo>
                    <a:pt x="826" y="296"/>
                  </a:lnTo>
                  <a:lnTo>
                    <a:pt x="832" y="296"/>
                  </a:lnTo>
                  <a:lnTo>
                    <a:pt x="838" y="302"/>
                  </a:lnTo>
                  <a:lnTo>
                    <a:pt x="826" y="302"/>
                  </a:lnTo>
                  <a:lnTo>
                    <a:pt x="822" y="296"/>
                  </a:lnTo>
                  <a:lnTo>
                    <a:pt x="800" y="296"/>
                  </a:lnTo>
                  <a:lnTo>
                    <a:pt x="794" y="292"/>
                  </a:lnTo>
                  <a:lnTo>
                    <a:pt x="790" y="292"/>
                  </a:lnTo>
                  <a:lnTo>
                    <a:pt x="790" y="282"/>
                  </a:lnTo>
                  <a:lnTo>
                    <a:pt x="784" y="282"/>
                  </a:lnTo>
                  <a:lnTo>
                    <a:pt x="784" y="276"/>
                  </a:lnTo>
                  <a:lnTo>
                    <a:pt x="790" y="276"/>
                  </a:lnTo>
                  <a:lnTo>
                    <a:pt x="790" y="248"/>
                  </a:lnTo>
                  <a:lnTo>
                    <a:pt x="778" y="248"/>
                  </a:lnTo>
                  <a:lnTo>
                    <a:pt x="778" y="254"/>
                  </a:lnTo>
                  <a:lnTo>
                    <a:pt x="784" y="254"/>
                  </a:lnTo>
                  <a:lnTo>
                    <a:pt x="784" y="270"/>
                  </a:lnTo>
                  <a:lnTo>
                    <a:pt x="778" y="270"/>
                  </a:lnTo>
                  <a:lnTo>
                    <a:pt x="778" y="276"/>
                  </a:lnTo>
                  <a:lnTo>
                    <a:pt x="764" y="276"/>
                  </a:lnTo>
                  <a:lnTo>
                    <a:pt x="764" y="288"/>
                  </a:lnTo>
                  <a:lnTo>
                    <a:pt x="758" y="288"/>
                  </a:lnTo>
                  <a:lnTo>
                    <a:pt x="758" y="292"/>
                  </a:lnTo>
                  <a:lnTo>
                    <a:pt x="764" y="292"/>
                  </a:lnTo>
                  <a:lnTo>
                    <a:pt x="764" y="296"/>
                  </a:lnTo>
                  <a:lnTo>
                    <a:pt x="766" y="296"/>
                  </a:lnTo>
                  <a:lnTo>
                    <a:pt x="766" y="308"/>
                  </a:lnTo>
                  <a:lnTo>
                    <a:pt x="772" y="308"/>
                  </a:lnTo>
                  <a:lnTo>
                    <a:pt x="772" y="314"/>
                  </a:lnTo>
                  <a:lnTo>
                    <a:pt x="766" y="314"/>
                  </a:lnTo>
                  <a:lnTo>
                    <a:pt x="766" y="320"/>
                  </a:lnTo>
                  <a:lnTo>
                    <a:pt x="764" y="330"/>
                  </a:lnTo>
                  <a:lnTo>
                    <a:pt x="764" y="336"/>
                  </a:lnTo>
                  <a:lnTo>
                    <a:pt x="766" y="336"/>
                  </a:lnTo>
                  <a:lnTo>
                    <a:pt x="766" y="348"/>
                  </a:lnTo>
                  <a:lnTo>
                    <a:pt x="812" y="348"/>
                  </a:lnTo>
                  <a:lnTo>
                    <a:pt x="812" y="350"/>
                  </a:lnTo>
                  <a:lnTo>
                    <a:pt x="822" y="350"/>
                  </a:lnTo>
                  <a:lnTo>
                    <a:pt x="822" y="368"/>
                  </a:lnTo>
                  <a:lnTo>
                    <a:pt x="818" y="368"/>
                  </a:lnTo>
                  <a:lnTo>
                    <a:pt x="818" y="384"/>
                  </a:lnTo>
                  <a:lnTo>
                    <a:pt x="812" y="384"/>
                  </a:lnTo>
                  <a:lnTo>
                    <a:pt x="812" y="356"/>
                  </a:lnTo>
                  <a:lnTo>
                    <a:pt x="806" y="356"/>
                  </a:lnTo>
                  <a:lnTo>
                    <a:pt x="806" y="350"/>
                  </a:lnTo>
                  <a:lnTo>
                    <a:pt x="790" y="350"/>
                  </a:lnTo>
                  <a:lnTo>
                    <a:pt x="784" y="356"/>
                  </a:lnTo>
                  <a:lnTo>
                    <a:pt x="772" y="356"/>
                  </a:lnTo>
                  <a:lnTo>
                    <a:pt x="772" y="368"/>
                  </a:lnTo>
                  <a:lnTo>
                    <a:pt x="778" y="368"/>
                  </a:lnTo>
                  <a:lnTo>
                    <a:pt x="778" y="384"/>
                  </a:lnTo>
                  <a:lnTo>
                    <a:pt x="772" y="384"/>
                  </a:lnTo>
                  <a:lnTo>
                    <a:pt x="772" y="390"/>
                  </a:lnTo>
                  <a:lnTo>
                    <a:pt x="766" y="390"/>
                  </a:lnTo>
                  <a:lnTo>
                    <a:pt x="766" y="402"/>
                  </a:lnTo>
                  <a:lnTo>
                    <a:pt x="764" y="406"/>
                  </a:lnTo>
                  <a:lnTo>
                    <a:pt x="752" y="406"/>
                  </a:lnTo>
                  <a:lnTo>
                    <a:pt x="752" y="410"/>
                  </a:lnTo>
                  <a:lnTo>
                    <a:pt x="746" y="410"/>
                  </a:lnTo>
                  <a:lnTo>
                    <a:pt x="746" y="416"/>
                  </a:lnTo>
                  <a:lnTo>
                    <a:pt x="710" y="416"/>
                  </a:lnTo>
                  <a:lnTo>
                    <a:pt x="710" y="410"/>
                  </a:lnTo>
                  <a:lnTo>
                    <a:pt x="698" y="410"/>
                  </a:lnTo>
                  <a:lnTo>
                    <a:pt x="698" y="406"/>
                  </a:lnTo>
                  <a:lnTo>
                    <a:pt x="718" y="406"/>
                  </a:lnTo>
                  <a:lnTo>
                    <a:pt x="718" y="410"/>
                  </a:lnTo>
                  <a:lnTo>
                    <a:pt x="730" y="410"/>
                  </a:lnTo>
                  <a:lnTo>
                    <a:pt x="730" y="402"/>
                  </a:lnTo>
                  <a:lnTo>
                    <a:pt x="736" y="406"/>
                  </a:lnTo>
                  <a:lnTo>
                    <a:pt x="736" y="402"/>
                  </a:lnTo>
                  <a:lnTo>
                    <a:pt x="740" y="402"/>
                  </a:lnTo>
                  <a:lnTo>
                    <a:pt x="740" y="396"/>
                  </a:lnTo>
                  <a:lnTo>
                    <a:pt x="746" y="396"/>
                  </a:lnTo>
                  <a:lnTo>
                    <a:pt x="746" y="384"/>
                  </a:lnTo>
                  <a:lnTo>
                    <a:pt x="758" y="384"/>
                  </a:lnTo>
                  <a:lnTo>
                    <a:pt x="758" y="368"/>
                  </a:lnTo>
                  <a:lnTo>
                    <a:pt x="764" y="368"/>
                  </a:lnTo>
                  <a:lnTo>
                    <a:pt x="764" y="356"/>
                  </a:lnTo>
                  <a:lnTo>
                    <a:pt x="752" y="356"/>
                  </a:lnTo>
                  <a:lnTo>
                    <a:pt x="752" y="350"/>
                  </a:lnTo>
                  <a:lnTo>
                    <a:pt x="746" y="350"/>
                  </a:lnTo>
                  <a:lnTo>
                    <a:pt x="746" y="348"/>
                  </a:lnTo>
                  <a:lnTo>
                    <a:pt x="752" y="342"/>
                  </a:lnTo>
                  <a:lnTo>
                    <a:pt x="752" y="330"/>
                  </a:lnTo>
                  <a:lnTo>
                    <a:pt x="746" y="324"/>
                  </a:lnTo>
                  <a:lnTo>
                    <a:pt x="746" y="314"/>
                  </a:lnTo>
                  <a:lnTo>
                    <a:pt x="752" y="314"/>
                  </a:lnTo>
                  <a:lnTo>
                    <a:pt x="752" y="296"/>
                  </a:lnTo>
                  <a:lnTo>
                    <a:pt x="746" y="296"/>
                  </a:lnTo>
                  <a:lnTo>
                    <a:pt x="740" y="292"/>
                  </a:lnTo>
                  <a:lnTo>
                    <a:pt x="740" y="288"/>
                  </a:lnTo>
                  <a:lnTo>
                    <a:pt x="746" y="282"/>
                  </a:lnTo>
                  <a:lnTo>
                    <a:pt x="740" y="282"/>
                  </a:lnTo>
                  <a:lnTo>
                    <a:pt x="740" y="276"/>
                  </a:lnTo>
                  <a:lnTo>
                    <a:pt x="746" y="276"/>
                  </a:lnTo>
                  <a:lnTo>
                    <a:pt x="752" y="270"/>
                  </a:lnTo>
                  <a:lnTo>
                    <a:pt x="752" y="254"/>
                  </a:lnTo>
                  <a:lnTo>
                    <a:pt x="746" y="254"/>
                  </a:lnTo>
                  <a:lnTo>
                    <a:pt x="740" y="248"/>
                  </a:lnTo>
                  <a:lnTo>
                    <a:pt x="704" y="248"/>
                  </a:lnTo>
                  <a:lnTo>
                    <a:pt x="704" y="254"/>
                  </a:lnTo>
                  <a:lnTo>
                    <a:pt x="698" y="254"/>
                  </a:lnTo>
                  <a:lnTo>
                    <a:pt x="698" y="260"/>
                  </a:lnTo>
                  <a:lnTo>
                    <a:pt x="692" y="266"/>
                  </a:lnTo>
                  <a:lnTo>
                    <a:pt x="692" y="276"/>
                  </a:lnTo>
                  <a:lnTo>
                    <a:pt x="686" y="282"/>
                  </a:lnTo>
                  <a:lnTo>
                    <a:pt x="686" y="288"/>
                  </a:lnTo>
                  <a:lnTo>
                    <a:pt x="676" y="288"/>
                  </a:lnTo>
                  <a:lnTo>
                    <a:pt x="676" y="292"/>
                  </a:lnTo>
                  <a:lnTo>
                    <a:pt x="670" y="292"/>
                  </a:lnTo>
                  <a:lnTo>
                    <a:pt x="670" y="296"/>
                  </a:lnTo>
                  <a:lnTo>
                    <a:pt x="664" y="296"/>
                  </a:lnTo>
                  <a:lnTo>
                    <a:pt x="664" y="308"/>
                  </a:lnTo>
                  <a:lnTo>
                    <a:pt x="670" y="302"/>
                  </a:lnTo>
                  <a:lnTo>
                    <a:pt x="670" y="324"/>
                  </a:lnTo>
                  <a:lnTo>
                    <a:pt x="664" y="336"/>
                  </a:lnTo>
                  <a:lnTo>
                    <a:pt x="680" y="336"/>
                  </a:lnTo>
                  <a:lnTo>
                    <a:pt x="680" y="348"/>
                  </a:lnTo>
                  <a:lnTo>
                    <a:pt x="692" y="348"/>
                  </a:lnTo>
                  <a:lnTo>
                    <a:pt x="692" y="350"/>
                  </a:lnTo>
                  <a:lnTo>
                    <a:pt x="698" y="350"/>
                  </a:lnTo>
                  <a:lnTo>
                    <a:pt x="698" y="356"/>
                  </a:lnTo>
                  <a:lnTo>
                    <a:pt x="692" y="356"/>
                  </a:lnTo>
                  <a:lnTo>
                    <a:pt x="692" y="368"/>
                  </a:lnTo>
                  <a:lnTo>
                    <a:pt x="680" y="368"/>
                  </a:lnTo>
                  <a:lnTo>
                    <a:pt x="680" y="362"/>
                  </a:lnTo>
                  <a:lnTo>
                    <a:pt x="676" y="356"/>
                  </a:lnTo>
                  <a:lnTo>
                    <a:pt x="670" y="356"/>
                  </a:lnTo>
                  <a:lnTo>
                    <a:pt x="670" y="350"/>
                  </a:lnTo>
                  <a:lnTo>
                    <a:pt x="658" y="350"/>
                  </a:lnTo>
                  <a:lnTo>
                    <a:pt x="658" y="348"/>
                  </a:lnTo>
                  <a:lnTo>
                    <a:pt x="644" y="348"/>
                  </a:lnTo>
                  <a:lnTo>
                    <a:pt x="638" y="342"/>
                  </a:lnTo>
                  <a:lnTo>
                    <a:pt x="632" y="342"/>
                  </a:lnTo>
                  <a:lnTo>
                    <a:pt x="632" y="336"/>
                  </a:lnTo>
                  <a:lnTo>
                    <a:pt x="596" y="336"/>
                  </a:lnTo>
                  <a:lnTo>
                    <a:pt x="596" y="330"/>
                  </a:lnTo>
                  <a:lnTo>
                    <a:pt x="578" y="330"/>
                  </a:lnTo>
                  <a:lnTo>
                    <a:pt x="578" y="336"/>
                  </a:lnTo>
                  <a:lnTo>
                    <a:pt x="572" y="336"/>
                  </a:lnTo>
                  <a:lnTo>
                    <a:pt x="572" y="342"/>
                  </a:lnTo>
                  <a:lnTo>
                    <a:pt x="578" y="348"/>
                  </a:lnTo>
                  <a:lnTo>
                    <a:pt x="584" y="348"/>
                  </a:lnTo>
                  <a:lnTo>
                    <a:pt x="584" y="356"/>
                  </a:lnTo>
                  <a:lnTo>
                    <a:pt x="568" y="356"/>
                  </a:lnTo>
                  <a:lnTo>
                    <a:pt x="568" y="362"/>
                  </a:lnTo>
                  <a:lnTo>
                    <a:pt x="572" y="362"/>
                  </a:lnTo>
                  <a:lnTo>
                    <a:pt x="568" y="368"/>
                  </a:lnTo>
                  <a:lnTo>
                    <a:pt x="556" y="368"/>
                  </a:lnTo>
                  <a:lnTo>
                    <a:pt x="556" y="356"/>
                  </a:lnTo>
                  <a:lnTo>
                    <a:pt x="562" y="356"/>
                  </a:lnTo>
                  <a:lnTo>
                    <a:pt x="556" y="350"/>
                  </a:lnTo>
                  <a:lnTo>
                    <a:pt x="546" y="350"/>
                  </a:lnTo>
                  <a:lnTo>
                    <a:pt x="546" y="356"/>
                  </a:lnTo>
                  <a:lnTo>
                    <a:pt x="536" y="356"/>
                  </a:lnTo>
                  <a:lnTo>
                    <a:pt x="536" y="362"/>
                  </a:lnTo>
                  <a:lnTo>
                    <a:pt x="524" y="362"/>
                  </a:lnTo>
                  <a:lnTo>
                    <a:pt x="524" y="356"/>
                  </a:lnTo>
                  <a:lnTo>
                    <a:pt x="512" y="356"/>
                  </a:lnTo>
                  <a:lnTo>
                    <a:pt x="508" y="362"/>
                  </a:lnTo>
                  <a:lnTo>
                    <a:pt x="502" y="362"/>
                  </a:lnTo>
                  <a:lnTo>
                    <a:pt x="502" y="368"/>
                  </a:lnTo>
                  <a:lnTo>
                    <a:pt x="486" y="368"/>
                  </a:lnTo>
                  <a:lnTo>
                    <a:pt x="486" y="362"/>
                  </a:lnTo>
                  <a:lnTo>
                    <a:pt x="482" y="362"/>
                  </a:lnTo>
                  <a:lnTo>
                    <a:pt x="482" y="356"/>
                  </a:lnTo>
                  <a:lnTo>
                    <a:pt x="458" y="356"/>
                  </a:lnTo>
                  <a:lnTo>
                    <a:pt x="464" y="362"/>
                  </a:lnTo>
                  <a:lnTo>
                    <a:pt x="464" y="368"/>
                  </a:lnTo>
                  <a:lnTo>
                    <a:pt x="458" y="368"/>
                  </a:lnTo>
                  <a:lnTo>
                    <a:pt x="464" y="362"/>
                  </a:lnTo>
                  <a:lnTo>
                    <a:pt x="454" y="362"/>
                  </a:lnTo>
                  <a:lnTo>
                    <a:pt x="454" y="368"/>
                  </a:lnTo>
                  <a:lnTo>
                    <a:pt x="432" y="368"/>
                  </a:lnTo>
                  <a:lnTo>
                    <a:pt x="432" y="374"/>
                  </a:lnTo>
                  <a:lnTo>
                    <a:pt x="426" y="374"/>
                  </a:lnTo>
                  <a:lnTo>
                    <a:pt x="422" y="378"/>
                  </a:lnTo>
                  <a:lnTo>
                    <a:pt x="410" y="378"/>
                  </a:lnTo>
                  <a:lnTo>
                    <a:pt x="410" y="384"/>
                  </a:lnTo>
                  <a:lnTo>
                    <a:pt x="394" y="384"/>
                  </a:lnTo>
                  <a:lnTo>
                    <a:pt x="398" y="390"/>
                  </a:lnTo>
                  <a:lnTo>
                    <a:pt x="398" y="396"/>
                  </a:lnTo>
                  <a:lnTo>
                    <a:pt x="394" y="396"/>
                  </a:lnTo>
                  <a:lnTo>
                    <a:pt x="394" y="406"/>
                  </a:lnTo>
                  <a:lnTo>
                    <a:pt x="372" y="406"/>
                  </a:lnTo>
                  <a:lnTo>
                    <a:pt x="368" y="402"/>
                  </a:lnTo>
                  <a:lnTo>
                    <a:pt x="368" y="396"/>
                  </a:lnTo>
                  <a:lnTo>
                    <a:pt x="356" y="396"/>
                  </a:lnTo>
                  <a:lnTo>
                    <a:pt x="356" y="390"/>
                  </a:lnTo>
                  <a:lnTo>
                    <a:pt x="362" y="390"/>
                  </a:lnTo>
                  <a:lnTo>
                    <a:pt x="362" y="384"/>
                  </a:lnTo>
                  <a:lnTo>
                    <a:pt x="384" y="384"/>
                  </a:lnTo>
                  <a:lnTo>
                    <a:pt x="384" y="374"/>
                  </a:lnTo>
                  <a:lnTo>
                    <a:pt x="378" y="368"/>
                  </a:lnTo>
                  <a:lnTo>
                    <a:pt x="372" y="368"/>
                  </a:lnTo>
                  <a:lnTo>
                    <a:pt x="372" y="362"/>
                  </a:lnTo>
                  <a:lnTo>
                    <a:pt x="340" y="362"/>
                  </a:lnTo>
                  <a:lnTo>
                    <a:pt x="340" y="368"/>
                  </a:lnTo>
                  <a:lnTo>
                    <a:pt x="344" y="368"/>
                  </a:lnTo>
                  <a:lnTo>
                    <a:pt x="344" y="384"/>
                  </a:lnTo>
                  <a:lnTo>
                    <a:pt x="340" y="390"/>
                  </a:lnTo>
                  <a:lnTo>
                    <a:pt x="340" y="396"/>
                  </a:lnTo>
                  <a:lnTo>
                    <a:pt x="344" y="396"/>
                  </a:lnTo>
                  <a:lnTo>
                    <a:pt x="344" y="402"/>
                  </a:lnTo>
                  <a:lnTo>
                    <a:pt x="350" y="402"/>
                  </a:lnTo>
                  <a:lnTo>
                    <a:pt x="350" y="406"/>
                  </a:lnTo>
                  <a:lnTo>
                    <a:pt x="344" y="410"/>
                  </a:lnTo>
                  <a:lnTo>
                    <a:pt x="344" y="422"/>
                  </a:lnTo>
                  <a:lnTo>
                    <a:pt x="340" y="416"/>
                  </a:lnTo>
                  <a:lnTo>
                    <a:pt x="336" y="422"/>
                  </a:lnTo>
                  <a:lnTo>
                    <a:pt x="336" y="416"/>
                  </a:lnTo>
                  <a:lnTo>
                    <a:pt x="324" y="416"/>
                  </a:lnTo>
                  <a:lnTo>
                    <a:pt x="324" y="410"/>
                  </a:lnTo>
                  <a:lnTo>
                    <a:pt x="318" y="410"/>
                  </a:lnTo>
                  <a:lnTo>
                    <a:pt x="318" y="416"/>
                  </a:lnTo>
                  <a:lnTo>
                    <a:pt x="312" y="416"/>
                  </a:lnTo>
                  <a:lnTo>
                    <a:pt x="308" y="422"/>
                  </a:lnTo>
                  <a:lnTo>
                    <a:pt x="302" y="422"/>
                  </a:lnTo>
                  <a:lnTo>
                    <a:pt x="302" y="428"/>
                  </a:lnTo>
                  <a:lnTo>
                    <a:pt x="296" y="428"/>
                  </a:lnTo>
                  <a:lnTo>
                    <a:pt x="296" y="434"/>
                  </a:lnTo>
                  <a:lnTo>
                    <a:pt x="284" y="434"/>
                  </a:lnTo>
                  <a:lnTo>
                    <a:pt x="284" y="450"/>
                  </a:lnTo>
                  <a:lnTo>
                    <a:pt x="290" y="450"/>
                  </a:lnTo>
                  <a:lnTo>
                    <a:pt x="290" y="456"/>
                  </a:lnTo>
                  <a:lnTo>
                    <a:pt x="296" y="456"/>
                  </a:lnTo>
                  <a:lnTo>
                    <a:pt x="296" y="460"/>
                  </a:lnTo>
                  <a:lnTo>
                    <a:pt x="276" y="460"/>
                  </a:lnTo>
                  <a:lnTo>
                    <a:pt x="276" y="456"/>
                  </a:lnTo>
                  <a:lnTo>
                    <a:pt x="258" y="456"/>
                  </a:lnTo>
                  <a:lnTo>
                    <a:pt x="254" y="450"/>
                  </a:lnTo>
                  <a:lnTo>
                    <a:pt x="254" y="444"/>
                  </a:lnTo>
                  <a:lnTo>
                    <a:pt x="242" y="444"/>
                  </a:lnTo>
                  <a:lnTo>
                    <a:pt x="242" y="450"/>
                  </a:lnTo>
                  <a:lnTo>
                    <a:pt x="236" y="456"/>
                  </a:lnTo>
                  <a:lnTo>
                    <a:pt x="242" y="460"/>
                  </a:lnTo>
                  <a:lnTo>
                    <a:pt x="248" y="464"/>
                  </a:lnTo>
                  <a:lnTo>
                    <a:pt x="258" y="464"/>
                  </a:lnTo>
                  <a:lnTo>
                    <a:pt x="258" y="476"/>
                  </a:lnTo>
                  <a:lnTo>
                    <a:pt x="236" y="476"/>
                  </a:lnTo>
                  <a:lnTo>
                    <a:pt x="236" y="470"/>
                  </a:lnTo>
                  <a:lnTo>
                    <a:pt x="230" y="464"/>
                  </a:lnTo>
                  <a:lnTo>
                    <a:pt x="216" y="464"/>
                  </a:lnTo>
                  <a:lnTo>
                    <a:pt x="216" y="444"/>
                  </a:lnTo>
                  <a:lnTo>
                    <a:pt x="204" y="444"/>
                  </a:lnTo>
                  <a:lnTo>
                    <a:pt x="210" y="438"/>
                  </a:lnTo>
                  <a:lnTo>
                    <a:pt x="216" y="438"/>
                  </a:lnTo>
                  <a:lnTo>
                    <a:pt x="216" y="428"/>
                  </a:lnTo>
                  <a:lnTo>
                    <a:pt x="210" y="422"/>
                  </a:lnTo>
                  <a:lnTo>
                    <a:pt x="204" y="422"/>
                  </a:lnTo>
                  <a:lnTo>
                    <a:pt x="204" y="416"/>
                  </a:lnTo>
                  <a:lnTo>
                    <a:pt x="200" y="416"/>
                  </a:lnTo>
                  <a:lnTo>
                    <a:pt x="200" y="410"/>
                  </a:lnTo>
                  <a:lnTo>
                    <a:pt x="194" y="410"/>
                  </a:lnTo>
                  <a:lnTo>
                    <a:pt x="194" y="416"/>
                  </a:lnTo>
                  <a:lnTo>
                    <a:pt x="188" y="410"/>
                  </a:lnTo>
                  <a:lnTo>
                    <a:pt x="188" y="406"/>
                  </a:lnTo>
                  <a:lnTo>
                    <a:pt x="176" y="406"/>
                  </a:lnTo>
                  <a:lnTo>
                    <a:pt x="176" y="396"/>
                  </a:lnTo>
                  <a:lnTo>
                    <a:pt x="182" y="396"/>
                  </a:lnTo>
                  <a:lnTo>
                    <a:pt x="182" y="402"/>
                  </a:lnTo>
                  <a:lnTo>
                    <a:pt x="188" y="402"/>
                  </a:lnTo>
                  <a:lnTo>
                    <a:pt x="188" y="406"/>
                  </a:lnTo>
                  <a:lnTo>
                    <a:pt x="204" y="406"/>
                  </a:lnTo>
                  <a:lnTo>
                    <a:pt x="204" y="410"/>
                  </a:lnTo>
                  <a:lnTo>
                    <a:pt x="216" y="410"/>
                  </a:lnTo>
                  <a:lnTo>
                    <a:pt x="222" y="416"/>
                  </a:lnTo>
                  <a:lnTo>
                    <a:pt x="254" y="416"/>
                  </a:lnTo>
                  <a:lnTo>
                    <a:pt x="254" y="422"/>
                  </a:lnTo>
                  <a:lnTo>
                    <a:pt x="276" y="422"/>
                  </a:lnTo>
                  <a:lnTo>
                    <a:pt x="282" y="416"/>
                  </a:lnTo>
                  <a:lnTo>
                    <a:pt x="296" y="416"/>
                  </a:lnTo>
                  <a:lnTo>
                    <a:pt x="302" y="410"/>
                  </a:lnTo>
                  <a:lnTo>
                    <a:pt x="302" y="406"/>
                  </a:lnTo>
                  <a:lnTo>
                    <a:pt x="308" y="406"/>
                  </a:lnTo>
                  <a:lnTo>
                    <a:pt x="308" y="396"/>
                  </a:lnTo>
                  <a:lnTo>
                    <a:pt x="302" y="396"/>
                  </a:lnTo>
                  <a:lnTo>
                    <a:pt x="302" y="384"/>
                  </a:lnTo>
                  <a:lnTo>
                    <a:pt x="290" y="384"/>
                  </a:lnTo>
                  <a:lnTo>
                    <a:pt x="290" y="378"/>
                  </a:lnTo>
                  <a:lnTo>
                    <a:pt x="284" y="378"/>
                  </a:lnTo>
                  <a:lnTo>
                    <a:pt x="284" y="374"/>
                  </a:lnTo>
                  <a:lnTo>
                    <a:pt x="282" y="374"/>
                  </a:lnTo>
                  <a:lnTo>
                    <a:pt x="276" y="368"/>
                  </a:lnTo>
                  <a:lnTo>
                    <a:pt x="264" y="368"/>
                  </a:lnTo>
                  <a:lnTo>
                    <a:pt x="258" y="362"/>
                  </a:lnTo>
                  <a:lnTo>
                    <a:pt x="258" y="356"/>
                  </a:lnTo>
                  <a:lnTo>
                    <a:pt x="248" y="356"/>
                  </a:lnTo>
                  <a:lnTo>
                    <a:pt x="242" y="350"/>
                  </a:lnTo>
                  <a:lnTo>
                    <a:pt x="236" y="350"/>
                  </a:lnTo>
                  <a:lnTo>
                    <a:pt x="236" y="348"/>
                  </a:lnTo>
                  <a:lnTo>
                    <a:pt x="204" y="348"/>
                  </a:lnTo>
                  <a:lnTo>
                    <a:pt x="204" y="342"/>
                  </a:lnTo>
                  <a:lnTo>
                    <a:pt x="200" y="342"/>
                  </a:lnTo>
                  <a:lnTo>
                    <a:pt x="200" y="348"/>
                  </a:lnTo>
                  <a:lnTo>
                    <a:pt x="194" y="348"/>
                  </a:lnTo>
                  <a:lnTo>
                    <a:pt x="194" y="342"/>
                  </a:lnTo>
                  <a:lnTo>
                    <a:pt x="188" y="342"/>
                  </a:lnTo>
                  <a:lnTo>
                    <a:pt x="188" y="348"/>
                  </a:lnTo>
                  <a:lnTo>
                    <a:pt x="182" y="348"/>
                  </a:lnTo>
                  <a:lnTo>
                    <a:pt x="188" y="342"/>
                  </a:lnTo>
                  <a:lnTo>
                    <a:pt x="188" y="330"/>
                  </a:lnTo>
                  <a:lnTo>
                    <a:pt x="176" y="330"/>
                  </a:lnTo>
                  <a:lnTo>
                    <a:pt x="176" y="336"/>
                  </a:lnTo>
                  <a:lnTo>
                    <a:pt x="172" y="330"/>
                  </a:lnTo>
                  <a:lnTo>
                    <a:pt x="168" y="330"/>
                  </a:lnTo>
                  <a:lnTo>
                    <a:pt x="168" y="336"/>
                  </a:lnTo>
                  <a:lnTo>
                    <a:pt x="156" y="330"/>
                  </a:lnTo>
                  <a:lnTo>
                    <a:pt x="156" y="336"/>
                  </a:lnTo>
                  <a:lnTo>
                    <a:pt x="144" y="336"/>
                  </a:lnTo>
                  <a:lnTo>
                    <a:pt x="144" y="342"/>
                  </a:lnTo>
                  <a:lnTo>
                    <a:pt x="140" y="342"/>
                  </a:lnTo>
                  <a:lnTo>
                    <a:pt x="134" y="348"/>
                  </a:lnTo>
                  <a:lnTo>
                    <a:pt x="128" y="348"/>
                  </a:lnTo>
                  <a:lnTo>
                    <a:pt x="128" y="350"/>
                  </a:lnTo>
                  <a:lnTo>
                    <a:pt x="122" y="350"/>
                  </a:lnTo>
                  <a:lnTo>
                    <a:pt x="122" y="356"/>
                  </a:lnTo>
                  <a:lnTo>
                    <a:pt x="128" y="356"/>
                  </a:lnTo>
                  <a:lnTo>
                    <a:pt x="122" y="362"/>
                  </a:lnTo>
                  <a:lnTo>
                    <a:pt x="122" y="368"/>
                  </a:lnTo>
                  <a:lnTo>
                    <a:pt x="128" y="368"/>
                  </a:lnTo>
                  <a:lnTo>
                    <a:pt x="134" y="374"/>
                  </a:lnTo>
                  <a:lnTo>
                    <a:pt x="140" y="374"/>
                  </a:lnTo>
                  <a:lnTo>
                    <a:pt x="140" y="378"/>
                  </a:lnTo>
                  <a:lnTo>
                    <a:pt x="144" y="384"/>
                  </a:lnTo>
                  <a:lnTo>
                    <a:pt x="144" y="390"/>
                  </a:lnTo>
                  <a:lnTo>
                    <a:pt x="140" y="396"/>
                  </a:lnTo>
                  <a:lnTo>
                    <a:pt x="134" y="402"/>
                  </a:lnTo>
                  <a:lnTo>
                    <a:pt x="128" y="402"/>
                  </a:lnTo>
                  <a:lnTo>
                    <a:pt x="128" y="406"/>
                  </a:lnTo>
                  <a:lnTo>
                    <a:pt x="134" y="406"/>
                  </a:lnTo>
                  <a:lnTo>
                    <a:pt x="140" y="410"/>
                  </a:lnTo>
                  <a:lnTo>
                    <a:pt x="140" y="416"/>
                  </a:lnTo>
                  <a:lnTo>
                    <a:pt x="144" y="416"/>
                  </a:lnTo>
                  <a:lnTo>
                    <a:pt x="144" y="450"/>
                  </a:lnTo>
                  <a:lnTo>
                    <a:pt x="140" y="450"/>
                  </a:lnTo>
                  <a:lnTo>
                    <a:pt x="140" y="456"/>
                  </a:lnTo>
                  <a:lnTo>
                    <a:pt x="150" y="456"/>
                  </a:lnTo>
                  <a:lnTo>
                    <a:pt x="144" y="460"/>
                  </a:lnTo>
                  <a:lnTo>
                    <a:pt x="144" y="464"/>
                  </a:lnTo>
                  <a:lnTo>
                    <a:pt x="156" y="464"/>
                  </a:lnTo>
                  <a:lnTo>
                    <a:pt x="156" y="476"/>
                  </a:lnTo>
                  <a:lnTo>
                    <a:pt x="144" y="476"/>
                  </a:lnTo>
                  <a:lnTo>
                    <a:pt x="156" y="488"/>
                  </a:lnTo>
                  <a:lnTo>
                    <a:pt x="156" y="492"/>
                  </a:lnTo>
                  <a:lnTo>
                    <a:pt x="168" y="492"/>
                  </a:lnTo>
                  <a:lnTo>
                    <a:pt x="168" y="510"/>
                  </a:lnTo>
                  <a:lnTo>
                    <a:pt x="162" y="514"/>
                  </a:lnTo>
                  <a:lnTo>
                    <a:pt x="156" y="514"/>
                  </a:lnTo>
                  <a:lnTo>
                    <a:pt x="150" y="520"/>
                  </a:lnTo>
                  <a:lnTo>
                    <a:pt x="150" y="524"/>
                  </a:lnTo>
                  <a:lnTo>
                    <a:pt x="144" y="524"/>
                  </a:lnTo>
                  <a:lnTo>
                    <a:pt x="144" y="530"/>
                  </a:lnTo>
                  <a:lnTo>
                    <a:pt x="140" y="536"/>
                  </a:lnTo>
                  <a:lnTo>
                    <a:pt x="128" y="536"/>
                  </a:lnTo>
                  <a:lnTo>
                    <a:pt x="128" y="558"/>
                  </a:lnTo>
                  <a:lnTo>
                    <a:pt x="144" y="558"/>
                  </a:lnTo>
                  <a:lnTo>
                    <a:pt x="144" y="564"/>
                  </a:lnTo>
                  <a:lnTo>
                    <a:pt x="150" y="568"/>
                  </a:lnTo>
                  <a:lnTo>
                    <a:pt x="140" y="568"/>
                  </a:lnTo>
                  <a:lnTo>
                    <a:pt x="134" y="564"/>
                  </a:lnTo>
                  <a:lnTo>
                    <a:pt x="128" y="568"/>
                  </a:lnTo>
                  <a:lnTo>
                    <a:pt x="128" y="574"/>
                  </a:lnTo>
                  <a:lnTo>
                    <a:pt x="122" y="568"/>
                  </a:lnTo>
                  <a:lnTo>
                    <a:pt x="122" y="574"/>
                  </a:lnTo>
                  <a:lnTo>
                    <a:pt x="118" y="574"/>
                  </a:lnTo>
                  <a:lnTo>
                    <a:pt x="118" y="584"/>
                  </a:lnTo>
                  <a:lnTo>
                    <a:pt x="114" y="584"/>
                  </a:lnTo>
                  <a:lnTo>
                    <a:pt x="114" y="590"/>
                  </a:lnTo>
                  <a:lnTo>
                    <a:pt x="108" y="590"/>
                  </a:lnTo>
                  <a:lnTo>
                    <a:pt x="108" y="606"/>
                  </a:lnTo>
                  <a:lnTo>
                    <a:pt x="114" y="606"/>
                  </a:lnTo>
                  <a:lnTo>
                    <a:pt x="114" y="618"/>
                  </a:lnTo>
                  <a:lnTo>
                    <a:pt x="108" y="618"/>
                  </a:lnTo>
                  <a:lnTo>
                    <a:pt x="108" y="622"/>
                  </a:lnTo>
                  <a:lnTo>
                    <a:pt x="114" y="622"/>
                  </a:lnTo>
                  <a:lnTo>
                    <a:pt x="118" y="628"/>
                  </a:lnTo>
                  <a:lnTo>
                    <a:pt x="114" y="632"/>
                  </a:lnTo>
                  <a:lnTo>
                    <a:pt x="118" y="632"/>
                  </a:lnTo>
                  <a:lnTo>
                    <a:pt x="118" y="656"/>
                  </a:lnTo>
                  <a:lnTo>
                    <a:pt x="140" y="656"/>
                  </a:lnTo>
                  <a:lnTo>
                    <a:pt x="134" y="660"/>
                  </a:lnTo>
                  <a:lnTo>
                    <a:pt x="144" y="660"/>
                  </a:lnTo>
                  <a:lnTo>
                    <a:pt x="144" y="656"/>
                  </a:lnTo>
                  <a:lnTo>
                    <a:pt x="150" y="656"/>
                  </a:lnTo>
                  <a:lnTo>
                    <a:pt x="156" y="660"/>
                  </a:lnTo>
                  <a:lnTo>
                    <a:pt x="156" y="672"/>
                  </a:lnTo>
                  <a:lnTo>
                    <a:pt x="162" y="672"/>
                  </a:lnTo>
                  <a:lnTo>
                    <a:pt x="162" y="676"/>
                  </a:lnTo>
                  <a:lnTo>
                    <a:pt x="156" y="676"/>
                  </a:lnTo>
                  <a:lnTo>
                    <a:pt x="156" y="682"/>
                  </a:lnTo>
                  <a:lnTo>
                    <a:pt x="162" y="682"/>
                  </a:lnTo>
                  <a:lnTo>
                    <a:pt x="162" y="688"/>
                  </a:lnTo>
                  <a:lnTo>
                    <a:pt x="168" y="688"/>
                  </a:lnTo>
                  <a:lnTo>
                    <a:pt x="168" y="692"/>
                  </a:lnTo>
                  <a:lnTo>
                    <a:pt x="172" y="692"/>
                  </a:lnTo>
                  <a:lnTo>
                    <a:pt x="172" y="704"/>
                  </a:lnTo>
                  <a:lnTo>
                    <a:pt x="176" y="704"/>
                  </a:lnTo>
                  <a:lnTo>
                    <a:pt x="176" y="710"/>
                  </a:lnTo>
                  <a:lnTo>
                    <a:pt x="182" y="710"/>
                  </a:lnTo>
                  <a:lnTo>
                    <a:pt x="182" y="716"/>
                  </a:lnTo>
                  <a:lnTo>
                    <a:pt x="168" y="716"/>
                  </a:lnTo>
                  <a:lnTo>
                    <a:pt x="168" y="736"/>
                  </a:lnTo>
                  <a:lnTo>
                    <a:pt x="172" y="736"/>
                  </a:lnTo>
                  <a:lnTo>
                    <a:pt x="172" y="742"/>
                  </a:lnTo>
                  <a:lnTo>
                    <a:pt x="176" y="742"/>
                  </a:lnTo>
                  <a:lnTo>
                    <a:pt x="176" y="736"/>
                  </a:lnTo>
                  <a:lnTo>
                    <a:pt x="188" y="736"/>
                  </a:lnTo>
                  <a:lnTo>
                    <a:pt x="188" y="730"/>
                  </a:lnTo>
                  <a:lnTo>
                    <a:pt x="194" y="730"/>
                  </a:lnTo>
                  <a:lnTo>
                    <a:pt x="194" y="736"/>
                  </a:lnTo>
                  <a:lnTo>
                    <a:pt x="200" y="736"/>
                  </a:lnTo>
                  <a:lnTo>
                    <a:pt x="200" y="730"/>
                  </a:lnTo>
                  <a:lnTo>
                    <a:pt x="204" y="736"/>
                  </a:lnTo>
                  <a:lnTo>
                    <a:pt x="204" y="742"/>
                  </a:lnTo>
                  <a:lnTo>
                    <a:pt x="210" y="746"/>
                  </a:lnTo>
                  <a:lnTo>
                    <a:pt x="204" y="746"/>
                  </a:lnTo>
                  <a:lnTo>
                    <a:pt x="204" y="758"/>
                  </a:lnTo>
                  <a:lnTo>
                    <a:pt x="216" y="758"/>
                  </a:lnTo>
                  <a:lnTo>
                    <a:pt x="216" y="764"/>
                  </a:lnTo>
                  <a:lnTo>
                    <a:pt x="228" y="764"/>
                  </a:lnTo>
                  <a:lnTo>
                    <a:pt x="228" y="770"/>
                  </a:lnTo>
                  <a:lnTo>
                    <a:pt x="222" y="770"/>
                  </a:lnTo>
                  <a:lnTo>
                    <a:pt x="222" y="774"/>
                  </a:lnTo>
                  <a:lnTo>
                    <a:pt x="254" y="774"/>
                  </a:lnTo>
                  <a:lnTo>
                    <a:pt x="254" y="780"/>
                  </a:lnTo>
                  <a:lnTo>
                    <a:pt x="258" y="780"/>
                  </a:lnTo>
                  <a:lnTo>
                    <a:pt x="258" y="784"/>
                  </a:lnTo>
                  <a:lnTo>
                    <a:pt x="276" y="784"/>
                  </a:lnTo>
                  <a:lnTo>
                    <a:pt x="276" y="790"/>
                  </a:lnTo>
                  <a:lnTo>
                    <a:pt x="284" y="790"/>
                  </a:lnTo>
                  <a:lnTo>
                    <a:pt x="284" y="830"/>
                  </a:lnTo>
                  <a:lnTo>
                    <a:pt x="270" y="830"/>
                  </a:lnTo>
                  <a:lnTo>
                    <a:pt x="270" y="834"/>
                  </a:lnTo>
                  <a:lnTo>
                    <a:pt x="264" y="834"/>
                  </a:lnTo>
                  <a:lnTo>
                    <a:pt x="264" y="844"/>
                  </a:lnTo>
                  <a:lnTo>
                    <a:pt x="270" y="844"/>
                  </a:lnTo>
                  <a:lnTo>
                    <a:pt x="270" y="838"/>
                  </a:lnTo>
                  <a:lnTo>
                    <a:pt x="276" y="838"/>
                  </a:lnTo>
                  <a:lnTo>
                    <a:pt x="276" y="850"/>
                  </a:lnTo>
                  <a:lnTo>
                    <a:pt x="254" y="850"/>
                  </a:lnTo>
                  <a:lnTo>
                    <a:pt x="258" y="856"/>
                  </a:lnTo>
                  <a:lnTo>
                    <a:pt x="258" y="866"/>
                  </a:lnTo>
                  <a:lnTo>
                    <a:pt x="264" y="860"/>
                  </a:lnTo>
                  <a:lnTo>
                    <a:pt x="264" y="866"/>
                  </a:lnTo>
                  <a:lnTo>
                    <a:pt x="258" y="866"/>
                  </a:lnTo>
                  <a:lnTo>
                    <a:pt x="258" y="872"/>
                  </a:lnTo>
                  <a:lnTo>
                    <a:pt x="254" y="872"/>
                  </a:lnTo>
                  <a:lnTo>
                    <a:pt x="254" y="878"/>
                  </a:lnTo>
                  <a:lnTo>
                    <a:pt x="248" y="878"/>
                  </a:lnTo>
                  <a:lnTo>
                    <a:pt x="254" y="884"/>
                  </a:lnTo>
                  <a:lnTo>
                    <a:pt x="248" y="884"/>
                  </a:lnTo>
                  <a:lnTo>
                    <a:pt x="254" y="888"/>
                  </a:lnTo>
                  <a:lnTo>
                    <a:pt x="254" y="892"/>
                  </a:lnTo>
                  <a:lnTo>
                    <a:pt x="258" y="892"/>
                  </a:lnTo>
                  <a:lnTo>
                    <a:pt x="264" y="898"/>
                  </a:lnTo>
                  <a:lnTo>
                    <a:pt x="270" y="898"/>
                  </a:lnTo>
                  <a:lnTo>
                    <a:pt x="276" y="904"/>
                  </a:lnTo>
                  <a:lnTo>
                    <a:pt x="276" y="910"/>
                  </a:lnTo>
                  <a:lnTo>
                    <a:pt x="282" y="910"/>
                  </a:lnTo>
                  <a:lnTo>
                    <a:pt x="284" y="914"/>
                  </a:lnTo>
                  <a:lnTo>
                    <a:pt x="302" y="914"/>
                  </a:lnTo>
                  <a:lnTo>
                    <a:pt x="302" y="920"/>
                  </a:lnTo>
                  <a:lnTo>
                    <a:pt x="330" y="920"/>
                  </a:lnTo>
                  <a:lnTo>
                    <a:pt x="336" y="926"/>
                  </a:lnTo>
                  <a:lnTo>
                    <a:pt x="336" y="932"/>
                  </a:lnTo>
                  <a:lnTo>
                    <a:pt x="372" y="932"/>
                  </a:lnTo>
                  <a:lnTo>
                    <a:pt x="372" y="938"/>
                  </a:lnTo>
                  <a:lnTo>
                    <a:pt x="368" y="938"/>
                  </a:lnTo>
                  <a:lnTo>
                    <a:pt x="368" y="942"/>
                  </a:lnTo>
                  <a:lnTo>
                    <a:pt x="378" y="942"/>
                  </a:lnTo>
                  <a:lnTo>
                    <a:pt x="378" y="946"/>
                  </a:lnTo>
                  <a:lnTo>
                    <a:pt x="384" y="946"/>
                  </a:lnTo>
                  <a:lnTo>
                    <a:pt x="384" y="952"/>
                  </a:lnTo>
                  <a:lnTo>
                    <a:pt x="390" y="952"/>
                  </a:lnTo>
                  <a:lnTo>
                    <a:pt x="390" y="958"/>
                  </a:lnTo>
                  <a:lnTo>
                    <a:pt x="398" y="958"/>
                  </a:lnTo>
                  <a:lnTo>
                    <a:pt x="398" y="952"/>
                  </a:lnTo>
                  <a:lnTo>
                    <a:pt x="410" y="952"/>
                  </a:lnTo>
                  <a:lnTo>
                    <a:pt x="410" y="942"/>
                  </a:lnTo>
                  <a:lnTo>
                    <a:pt x="416" y="942"/>
                  </a:lnTo>
                  <a:lnTo>
                    <a:pt x="422" y="938"/>
                  </a:lnTo>
                  <a:lnTo>
                    <a:pt x="426" y="932"/>
                  </a:lnTo>
                  <a:lnTo>
                    <a:pt x="422" y="926"/>
                  </a:lnTo>
                  <a:lnTo>
                    <a:pt x="422" y="914"/>
                  </a:lnTo>
                  <a:lnTo>
                    <a:pt x="416" y="910"/>
                  </a:lnTo>
                  <a:lnTo>
                    <a:pt x="416" y="898"/>
                  </a:lnTo>
                  <a:lnTo>
                    <a:pt x="410" y="892"/>
                  </a:lnTo>
                  <a:lnTo>
                    <a:pt x="410" y="884"/>
                  </a:lnTo>
                  <a:lnTo>
                    <a:pt x="416" y="884"/>
                  </a:lnTo>
                  <a:lnTo>
                    <a:pt x="422" y="878"/>
                  </a:lnTo>
                  <a:lnTo>
                    <a:pt x="422" y="872"/>
                  </a:lnTo>
                  <a:lnTo>
                    <a:pt x="432" y="872"/>
                  </a:lnTo>
                  <a:lnTo>
                    <a:pt x="432" y="866"/>
                  </a:lnTo>
                  <a:lnTo>
                    <a:pt x="426" y="866"/>
                  </a:lnTo>
                  <a:lnTo>
                    <a:pt x="416" y="856"/>
                  </a:lnTo>
                  <a:lnTo>
                    <a:pt x="410" y="856"/>
                  </a:lnTo>
                  <a:lnTo>
                    <a:pt x="410" y="850"/>
                  </a:lnTo>
                  <a:lnTo>
                    <a:pt x="416" y="850"/>
                  </a:lnTo>
                  <a:lnTo>
                    <a:pt x="410" y="844"/>
                  </a:lnTo>
                  <a:lnTo>
                    <a:pt x="410" y="838"/>
                  </a:lnTo>
                  <a:lnTo>
                    <a:pt x="404" y="834"/>
                  </a:lnTo>
                  <a:lnTo>
                    <a:pt x="404" y="830"/>
                  </a:lnTo>
                  <a:lnTo>
                    <a:pt x="390" y="830"/>
                  </a:lnTo>
                  <a:lnTo>
                    <a:pt x="390" y="818"/>
                  </a:lnTo>
                  <a:lnTo>
                    <a:pt x="384" y="818"/>
                  </a:lnTo>
                  <a:lnTo>
                    <a:pt x="378" y="812"/>
                  </a:lnTo>
                  <a:lnTo>
                    <a:pt x="384" y="812"/>
                  </a:lnTo>
                  <a:lnTo>
                    <a:pt x="384" y="784"/>
                  </a:lnTo>
                  <a:lnTo>
                    <a:pt x="394" y="784"/>
                  </a:lnTo>
                  <a:lnTo>
                    <a:pt x="394" y="780"/>
                  </a:lnTo>
                  <a:lnTo>
                    <a:pt x="390" y="780"/>
                  </a:lnTo>
                  <a:lnTo>
                    <a:pt x="394" y="774"/>
                  </a:lnTo>
                  <a:lnTo>
                    <a:pt x="398" y="774"/>
                  </a:lnTo>
                  <a:lnTo>
                    <a:pt x="398" y="780"/>
                  </a:lnTo>
                  <a:lnTo>
                    <a:pt x="404" y="780"/>
                  </a:lnTo>
                  <a:lnTo>
                    <a:pt x="404" y="784"/>
                  </a:lnTo>
                  <a:lnTo>
                    <a:pt x="410" y="790"/>
                  </a:lnTo>
                  <a:lnTo>
                    <a:pt x="410" y="784"/>
                  </a:lnTo>
                  <a:lnTo>
                    <a:pt x="416" y="784"/>
                  </a:lnTo>
                  <a:lnTo>
                    <a:pt x="416" y="780"/>
                  </a:lnTo>
                  <a:lnTo>
                    <a:pt x="410" y="780"/>
                  </a:lnTo>
                  <a:lnTo>
                    <a:pt x="410" y="770"/>
                  </a:lnTo>
                  <a:lnTo>
                    <a:pt x="416" y="770"/>
                  </a:lnTo>
                  <a:lnTo>
                    <a:pt x="416" y="764"/>
                  </a:lnTo>
                  <a:lnTo>
                    <a:pt x="422" y="764"/>
                  </a:lnTo>
                  <a:lnTo>
                    <a:pt x="426" y="758"/>
                  </a:lnTo>
                  <a:lnTo>
                    <a:pt x="432" y="758"/>
                  </a:lnTo>
                  <a:lnTo>
                    <a:pt x="432" y="752"/>
                  </a:lnTo>
                  <a:lnTo>
                    <a:pt x="442" y="752"/>
                  </a:lnTo>
                  <a:lnTo>
                    <a:pt x="442" y="746"/>
                  </a:lnTo>
                  <a:lnTo>
                    <a:pt x="448" y="746"/>
                  </a:lnTo>
                  <a:lnTo>
                    <a:pt x="448" y="752"/>
                  </a:lnTo>
                  <a:lnTo>
                    <a:pt x="454" y="752"/>
                  </a:lnTo>
                  <a:lnTo>
                    <a:pt x="454" y="746"/>
                  </a:lnTo>
                  <a:lnTo>
                    <a:pt x="464" y="746"/>
                  </a:lnTo>
                  <a:lnTo>
                    <a:pt x="464" y="752"/>
                  </a:lnTo>
                  <a:lnTo>
                    <a:pt x="476" y="752"/>
                  </a:lnTo>
                  <a:lnTo>
                    <a:pt x="482" y="758"/>
                  </a:lnTo>
                  <a:lnTo>
                    <a:pt x="486" y="758"/>
                  </a:lnTo>
                  <a:lnTo>
                    <a:pt x="486" y="764"/>
                  </a:lnTo>
                  <a:lnTo>
                    <a:pt x="502" y="764"/>
                  </a:lnTo>
                  <a:lnTo>
                    <a:pt x="502" y="770"/>
                  </a:lnTo>
                  <a:lnTo>
                    <a:pt x="508" y="770"/>
                  </a:lnTo>
                  <a:lnTo>
                    <a:pt x="508" y="774"/>
                  </a:lnTo>
                  <a:lnTo>
                    <a:pt x="512" y="770"/>
                  </a:lnTo>
                  <a:lnTo>
                    <a:pt x="512" y="764"/>
                  </a:lnTo>
                  <a:lnTo>
                    <a:pt x="536" y="764"/>
                  </a:lnTo>
                  <a:lnTo>
                    <a:pt x="536" y="758"/>
                  </a:lnTo>
                  <a:lnTo>
                    <a:pt x="540" y="764"/>
                  </a:lnTo>
                  <a:lnTo>
                    <a:pt x="546" y="764"/>
                  </a:lnTo>
                  <a:lnTo>
                    <a:pt x="546" y="758"/>
                  </a:lnTo>
                  <a:lnTo>
                    <a:pt x="550" y="758"/>
                  </a:lnTo>
                  <a:lnTo>
                    <a:pt x="550" y="764"/>
                  </a:lnTo>
                  <a:lnTo>
                    <a:pt x="556" y="770"/>
                  </a:lnTo>
                  <a:lnTo>
                    <a:pt x="562" y="770"/>
                  </a:lnTo>
                  <a:lnTo>
                    <a:pt x="562" y="774"/>
                  </a:lnTo>
                  <a:lnTo>
                    <a:pt x="568" y="774"/>
                  </a:lnTo>
                  <a:lnTo>
                    <a:pt x="568" y="764"/>
                  </a:lnTo>
                  <a:lnTo>
                    <a:pt x="572" y="764"/>
                  </a:lnTo>
                  <a:lnTo>
                    <a:pt x="572" y="770"/>
                  </a:lnTo>
                  <a:lnTo>
                    <a:pt x="584" y="770"/>
                  </a:lnTo>
                  <a:lnTo>
                    <a:pt x="590" y="764"/>
                  </a:lnTo>
                  <a:lnTo>
                    <a:pt x="596" y="758"/>
                  </a:lnTo>
                  <a:lnTo>
                    <a:pt x="596" y="752"/>
                  </a:lnTo>
                  <a:lnTo>
                    <a:pt x="578" y="752"/>
                  </a:lnTo>
                  <a:lnTo>
                    <a:pt x="572" y="746"/>
                  </a:lnTo>
                  <a:lnTo>
                    <a:pt x="572" y="742"/>
                  </a:lnTo>
                  <a:lnTo>
                    <a:pt x="578" y="742"/>
                  </a:lnTo>
                  <a:lnTo>
                    <a:pt x="584" y="736"/>
                  </a:lnTo>
                  <a:lnTo>
                    <a:pt x="584" y="720"/>
                  </a:lnTo>
                  <a:lnTo>
                    <a:pt x="600" y="720"/>
                  </a:lnTo>
                  <a:lnTo>
                    <a:pt x="600" y="716"/>
                  </a:lnTo>
                  <a:lnTo>
                    <a:pt x="584" y="716"/>
                  </a:lnTo>
                  <a:lnTo>
                    <a:pt x="584" y="698"/>
                  </a:lnTo>
                  <a:lnTo>
                    <a:pt x="610" y="698"/>
                  </a:lnTo>
                  <a:lnTo>
                    <a:pt x="610" y="692"/>
                  </a:lnTo>
                  <a:lnTo>
                    <a:pt x="644" y="692"/>
                  </a:lnTo>
                  <a:lnTo>
                    <a:pt x="644" y="682"/>
                  </a:lnTo>
                  <a:lnTo>
                    <a:pt x="650" y="682"/>
                  </a:lnTo>
                  <a:lnTo>
                    <a:pt x="650" y="688"/>
                  </a:lnTo>
                  <a:lnTo>
                    <a:pt x="654" y="688"/>
                  </a:lnTo>
                  <a:lnTo>
                    <a:pt x="654" y="682"/>
                  </a:lnTo>
                  <a:lnTo>
                    <a:pt x="680" y="682"/>
                  </a:lnTo>
                  <a:lnTo>
                    <a:pt x="686" y="676"/>
                  </a:lnTo>
                  <a:lnTo>
                    <a:pt x="686" y="672"/>
                  </a:lnTo>
                  <a:lnTo>
                    <a:pt x="692" y="672"/>
                  </a:lnTo>
                  <a:lnTo>
                    <a:pt x="692" y="666"/>
                  </a:lnTo>
                  <a:lnTo>
                    <a:pt x="698" y="672"/>
                  </a:lnTo>
                  <a:lnTo>
                    <a:pt x="698" y="666"/>
                  </a:lnTo>
                  <a:lnTo>
                    <a:pt x="710" y="666"/>
                  </a:lnTo>
                  <a:lnTo>
                    <a:pt x="710" y="672"/>
                  </a:lnTo>
                  <a:lnTo>
                    <a:pt x="718" y="672"/>
                  </a:lnTo>
                  <a:lnTo>
                    <a:pt x="718" y="666"/>
                  </a:lnTo>
                  <a:lnTo>
                    <a:pt x="724" y="666"/>
                  </a:lnTo>
                  <a:lnTo>
                    <a:pt x="724" y="682"/>
                  </a:lnTo>
                  <a:lnTo>
                    <a:pt x="730" y="682"/>
                  </a:lnTo>
                  <a:lnTo>
                    <a:pt x="730" y="692"/>
                  </a:lnTo>
                  <a:lnTo>
                    <a:pt x="758" y="692"/>
                  </a:lnTo>
                  <a:lnTo>
                    <a:pt x="758" y="698"/>
                  </a:lnTo>
                  <a:lnTo>
                    <a:pt x="766" y="698"/>
                  </a:lnTo>
                  <a:lnTo>
                    <a:pt x="766" y="704"/>
                  </a:lnTo>
                  <a:lnTo>
                    <a:pt x="772" y="704"/>
                  </a:lnTo>
                  <a:lnTo>
                    <a:pt x="772" y="710"/>
                  </a:lnTo>
                  <a:lnTo>
                    <a:pt x="778" y="704"/>
                  </a:lnTo>
                  <a:lnTo>
                    <a:pt x="784" y="704"/>
                  </a:lnTo>
                  <a:lnTo>
                    <a:pt x="790" y="698"/>
                  </a:lnTo>
                  <a:lnTo>
                    <a:pt x="790" y="692"/>
                  </a:lnTo>
                  <a:lnTo>
                    <a:pt x="800" y="692"/>
                  </a:lnTo>
                  <a:lnTo>
                    <a:pt x="800" y="698"/>
                  </a:lnTo>
                  <a:lnTo>
                    <a:pt x="806" y="704"/>
                  </a:lnTo>
                  <a:lnTo>
                    <a:pt x="812" y="704"/>
                  </a:lnTo>
                  <a:lnTo>
                    <a:pt x="818" y="710"/>
                  </a:lnTo>
                  <a:lnTo>
                    <a:pt x="822" y="716"/>
                  </a:lnTo>
                  <a:lnTo>
                    <a:pt x="826" y="726"/>
                  </a:lnTo>
                  <a:lnTo>
                    <a:pt x="832" y="726"/>
                  </a:lnTo>
                  <a:lnTo>
                    <a:pt x="832" y="730"/>
                  </a:lnTo>
                  <a:lnTo>
                    <a:pt x="838" y="730"/>
                  </a:lnTo>
                  <a:lnTo>
                    <a:pt x="838" y="736"/>
                  </a:lnTo>
                  <a:lnTo>
                    <a:pt x="844" y="746"/>
                  </a:lnTo>
                  <a:lnTo>
                    <a:pt x="850" y="752"/>
                  </a:lnTo>
                  <a:lnTo>
                    <a:pt x="850" y="764"/>
                  </a:lnTo>
                  <a:lnTo>
                    <a:pt x="860" y="764"/>
                  </a:lnTo>
                  <a:lnTo>
                    <a:pt x="860" y="752"/>
                  </a:lnTo>
                  <a:lnTo>
                    <a:pt x="866" y="758"/>
                  </a:lnTo>
                  <a:lnTo>
                    <a:pt x="872" y="758"/>
                  </a:lnTo>
                  <a:lnTo>
                    <a:pt x="872" y="770"/>
                  </a:lnTo>
                  <a:lnTo>
                    <a:pt x="876" y="770"/>
                  </a:lnTo>
                  <a:lnTo>
                    <a:pt x="876" y="764"/>
                  </a:lnTo>
                  <a:lnTo>
                    <a:pt x="880" y="764"/>
                  </a:lnTo>
                  <a:lnTo>
                    <a:pt x="880" y="770"/>
                  </a:lnTo>
                  <a:lnTo>
                    <a:pt x="886" y="764"/>
                  </a:lnTo>
                  <a:lnTo>
                    <a:pt x="886" y="770"/>
                  </a:lnTo>
                  <a:lnTo>
                    <a:pt x="892" y="764"/>
                  </a:lnTo>
                  <a:lnTo>
                    <a:pt x="908" y="764"/>
                  </a:lnTo>
                  <a:lnTo>
                    <a:pt x="908" y="770"/>
                  </a:lnTo>
                  <a:lnTo>
                    <a:pt x="914" y="774"/>
                  </a:lnTo>
                  <a:lnTo>
                    <a:pt x="914" y="780"/>
                  </a:lnTo>
                  <a:lnTo>
                    <a:pt x="926" y="780"/>
                  </a:lnTo>
                  <a:lnTo>
                    <a:pt x="926" y="790"/>
                  </a:lnTo>
                  <a:lnTo>
                    <a:pt x="936" y="790"/>
                  </a:lnTo>
                  <a:lnTo>
                    <a:pt x="940" y="796"/>
                  </a:lnTo>
                  <a:lnTo>
                    <a:pt x="940" y="790"/>
                  </a:lnTo>
                  <a:lnTo>
                    <a:pt x="952" y="790"/>
                  </a:lnTo>
                  <a:lnTo>
                    <a:pt x="952" y="802"/>
                  </a:lnTo>
                  <a:lnTo>
                    <a:pt x="968" y="802"/>
                  </a:lnTo>
                  <a:lnTo>
                    <a:pt x="968" y="796"/>
                  </a:lnTo>
                  <a:lnTo>
                    <a:pt x="980" y="796"/>
                  </a:lnTo>
                  <a:lnTo>
                    <a:pt x="980" y="790"/>
                  </a:lnTo>
                  <a:lnTo>
                    <a:pt x="990" y="790"/>
                  </a:lnTo>
                  <a:lnTo>
                    <a:pt x="990" y="784"/>
                  </a:lnTo>
                  <a:lnTo>
                    <a:pt x="994" y="784"/>
                  </a:lnTo>
                  <a:lnTo>
                    <a:pt x="994" y="780"/>
                  </a:lnTo>
                  <a:lnTo>
                    <a:pt x="1000" y="780"/>
                  </a:lnTo>
                  <a:lnTo>
                    <a:pt x="1000" y="774"/>
                  </a:lnTo>
                  <a:lnTo>
                    <a:pt x="1018" y="774"/>
                  </a:lnTo>
                  <a:lnTo>
                    <a:pt x="1018" y="770"/>
                  </a:lnTo>
                  <a:lnTo>
                    <a:pt x="1028" y="770"/>
                  </a:lnTo>
                  <a:lnTo>
                    <a:pt x="1028" y="764"/>
                  </a:lnTo>
                  <a:lnTo>
                    <a:pt x="1034" y="770"/>
                  </a:lnTo>
                  <a:lnTo>
                    <a:pt x="1034" y="764"/>
                  </a:lnTo>
                  <a:lnTo>
                    <a:pt x="1038" y="764"/>
                  </a:lnTo>
                  <a:lnTo>
                    <a:pt x="1038" y="770"/>
                  </a:lnTo>
                  <a:lnTo>
                    <a:pt x="1054" y="770"/>
                  </a:lnTo>
                  <a:lnTo>
                    <a:pt x="1054" y="780"/>
                  </a:lnTo>
                  <a:lnTo>
                    <a:pt x="1060" y="780"/>
                  </a:lnTo>
                  <a:lnTo>
                    <a:pt x="1060" y="784"/>
                  </a:lnTo>
                  <a:lnTo>
                    <a:pt x="1066" y="780"/>
                  </a:lnTo>
                  <a:lnTo>
                    <a:pt x="1066" y="784"/>
                  </a:lnTo>
                  <a:lnTo>
                    <a:pt x="1092" y="784"/>
                  </a:lnTo>
                  <a:lnTo>
                    <a:pt x="1098" y="790"/>
                  </a:lnTo>
                  <a:lnTo>
                    <a:pt x="1104" y="790"/>
                  </a:lnTo>
                  <a:lnTo>
                    <a:pt x="1104" y="784"/>
                  </a:lnTo>
                  <a:lnTo>
                    <a:pt x="1108" y="784"/>
                  </a:lnTo>
                  <a:lnTo>
                    <a:pt x="1108" y="764"/>
                  </a:lnTo>
                  <a:lnTo>
                    <a:pt x="1104" y="764"/>
                  </a:lnTo>
                  <a:lnTo>
                    <a:pt x="1108" y="758"/>
                  </a:lnTo>
                  <a:lnTo>
                    <a:pt x="1108" y="746"/>
                  </a:lnTo>
                  <a:lnTo>
                    <a:pt x="1120" y="746"/>
                  </a:lnTo>
                  <a:lnTo>
                    <a:pt x="1120" y="742"/>
                  </a:lnTo>
                  <a:lnTo>
                    <a:pt x="1136" y="742"/>
                  </a:lnTo>
                  <a:lnTo>
                    <a:pt x="1136" y="746"/>
                  </a:lnTo>
                  <a:lnTo>
                    <a:pt x="1146" y="746"/>
                  </a:lnTo>
                  <a:lnTo>
                    <a:pt x="1146" y="752"/>
                  </a:lnTo>
                  <a:lnTo>
                    <a:pt x="1168" y="752"/>
                  </a:lnTo>
                  <a:lnTo>
                    <a:pt x="1168" y="774"/>
                  </a:lnTo>
                  <a:lnTo>
                    <a:pt x="1186" y="774"/>
                  </a:lnTo>
                  <a:lnTo>
                    <a:pt x="1186" y="780"/>
                  </a:lnTo>
                  <a:lnTo>
                    <a:pt x="1196" y="780"/>
                  </a:lnTo>
                  <a:lnTo>
                    <a:pt x="1196" y="774"/>
                  </a:lnTo>
                  <a:lnTo>
                    <a:pt x="1234" y="774"/>
                  </a:lnTo>
                  <a:lnTo>
                    <a:pt x="1234" y="780"/>
                  </a:lnTo>
                  <a:lnTo>
                    <a:pt x="1240" y="784"/>
                  </a:lnTo>
                  <a:lnTo>
                    <a:pt x="1250" y="784"/>
                  </a:lnTo>
                  <a:lnTo>
                    <a:pt x="1250" y="790"/>
                  </a:lnTo>
                  <a:lnTo>
                    <a:pt x="1254" y="796"/>
                  </a:lnTo>
                  <a:lnTo>
                    <a:pt x="1266" y="796"/>
                  </a:lnTo>
                  <a:lnTo>
                    <a:pt x="1272" y="802"/>
                  </a:lnTo>
                  <a:lnTo>
                    <a:pt x="1294" y="802"/>
                  </a:lnTo>
                  <a:lnTo>
                    <a:pt x="1294" y="796"/>
                  </a:lnTo>
                  <a:lnTo>
                    <a:pt x="1308" y="796"/>
                  </a:lnTo>
                  <a:lnTo>
                    <a:pt x="1314" y="790"/>
                  </a:lnTo>
                  <a:lnTo>
                    <a:pt x="1326" y="790"/>
                  </a:lnTo>
                  <a:lnTo>
                    <a:pt x="1326" y="784"/>
                  </a:lnTo>
                  <a:lnTo>
                    <a:pt x="1332" y="780"/>
                  </a:lnTo>
                  <a:lnTo>
                    <a:pt x="1336" y="780"/>
                  </a:lnTo>
                  <a:lnTo>
                    <a:pt x="1336" y="774"/>
                  </a:lnTo>
                  <a:lnTo>
                    <a:pt x="1348" y="774"/>
                  </a:lnTo>
                  <a:lnTo>
                    <a:pt x="1348" y="780"/>
                  </a:lnTo>
                  <a:lnTo>
                    <a:pt x="1354" y="780"/>
                  </a:lnTo>
                  <a:lnTo>
                    <a:pt x="1354" y="784"/>
                  </a:lnTo>
                  <a:lnTo>
                    <a:pt x="1374" y="784"/>
                  </a:lnTo>
                  <a:lnTo>
                    <a:pt x="1374" y="790"/>
                  </a:lnTo>
                  <a:lnTo>
                    <a:pt x="1402" y="790"/>
                  </a:lnTo>
                  <a:lnTo>
                    <a:pt x="1402" y="784"/>
                  </a:lnTo>
                  <a:lnTo>
                    <a:pt x="1408" y="784"/>
                  </a:lnTo>
                  <a:lnTo>
                    <a:pt x="1412" y="780"/>
                  </a:lnTo>
                  <a:lnTo>
                    <a:pt x="1412" y="764"/>
                  </a:lnTo>
                  <a:lnTo>
                    <a:pt x="1418" y="758"/>
                  </a:lnTo>
                  <a:lnTo>
                    <a:pt x="1418" y="752"/>
                  </a:lnTo>
                  <a:lnTo>
                    <a:pt x="1422" y="752"/>
                  </a:lnTo>
                  <a:lnTo>
                    <a:pt x="1422" y="742"/>
                  </a:lnTo>
                  <a:lnTo>
                    <a:pt x="1428" y="742"/>
                  </a:lnTo>
                  <a:lnTo>
                    <a:pt x="1428" y="726"/>
                  </a:lnTo>
                  <a:lnTo>
                    <a:pt x="1422" y="726"/>
                  </a:lnTo>
                  <a:lnTo>
                    <a:pt x="1422" y="720"/>
                  </a:lnTo>
                  <a:lnTo>
                    <a:pt x="1428" y="716"/>
                  </a:lnTo>
                  <a:lnTo>
                    <a:pt x="1446" y="716"/>
                  </a:lnTo>
                  <a:lnTo>
                    <a:pt x="1446" y="710"/>
                  </a:lnTo>
                  <a:lnTo>
                    <a:pt x="1476" y="710"/>
                  </a:lnTo>
                  <a:lnTo>
                    <a:pt x="1476" y="716"/>
                  </a:lnTo>
                  <a:lnTo>
                    <a:pt x="1500" y="716"/>
                  </a:lnTo>
                  <a:lnTo>
                    <a:pt x="1500" y="720"/>
                  </a:lnTo>
                  <a:lnTo>
                    <a:pt x="1504" y="726"/>
                  </a:lnTo>
                  <a:lnTo>
                    <a:pt x="1504" y="736"/>
                  </a:lnTo>
                  <a:lnTo>
                    <a:pt x="1510" y="736"/>
                  </a:lnTo>
                  <a:lnTo>
                    <a:pt x="1510" y="746"/>
                  </a:lnTo>
                  <a:lnTo>
                    <a:pt x="1516" y="746"/>
                  </a:lnTo>
                  <a:lnTo>
                    <a:pt x="1516" y="764"/>
                  </a:lnTo>
                  <a:lnTo>
                    <a:pt x="1520" y="764"/>
                  </a:lnTo>
                  <a:lnTo>
                    <a:pt x="1520" y="774"/>
                  </a:lnTo>
                  <a:lnTo>
                    <a:pt x="1526" y="774"/>
                  </a:lnTo>
                  <a:lnTo>
                    <a:pt x="1526" y="790"/>
                  </a:lnTo>
                  <a:lnTo>
                    <a:pt x="1542" y="790"/>
                  </a:lnTo>
                  <a:lnTo>
                    <a:pt x="1542" y="796"/>
                  </a:lnTo>
                  <a:lnTo>
                    <a:pt x="1554" y="796"/>
                  </a:lnTo>
                  <a:lnTo>
                    <a:pt x="1554" y="802"/>
                  </a:lnTo>
                  <a:lnTo>
                    <a:pt x="1560" y="802"/>
                  </a:lnTo>
                  <a:lnTo>
                    <a:pt x="1564" y="806"/>
                  </a:lnTo>
                  <a:lnTo>
                    <a:pt x="1570" y="806"/>
                  </a:lnTo>
                  <a:lnTo>
                    <a:pt x="1570" y="824"/>
                  </a:lnTo>
                  <a:lnTo>
                    <a:pt x="1574" y="824"/>
                  </a:lnTo>
                  <a:lnTo>
                    <a:pt x="1574" y="830"/>
                  </a:lnTo>
                  <a:lnTo>
                    <a:pt x="1580" y="830"/>
                  </a:lnTo>
                  <a:lnTo>
                    <a:pt x="1580" y="834"/>
                  </a:lnTo>
                  <a:lnTo>
                    <a:pt x="1590" y="834"/>
                  </a:lnTo>
                  <a:lnTo>
                    <a:pt x="1590" y="830"/>
                  </a:lnTo>
                  <a:lnTo>
                    <a:pt x="1596" y="830"/>
                  </a:lnTo>
                  <a:lnTo>
                    <a:pt x="1596" y="824"/>
                  </a:lnTo>
                  <a:lnTo>
                    <a:pt x="1614" y="824"/>
                  </a:lnTo>
                  <a:lnTo>
                    <a:pt x="1614" y="818"/>
                  </a:lnTo>
                  <a:lnTo>
                    <a:pt x="1624" y="818"/>
                  </a:lnTo>
                  <a:lnTo>
                    <a:pt x="1624" y="838"/>
                  </a:lnTo>
                  <a:lnTo>
                    <a:pt x="1618" y="838"/>
                  </a:lnTo>
                  <a:lnTo>
                    <a:pt x="1618" y="850"/>
                  </a:lnTo>
                  <a:lnTo>
                    <a:pt x="1614" y="850"/>
                  </a:lnTo>
                  <a:lnTo>
                    <a:pt x="1614" y="872"/>
                  </a:lnTo>
                  <a:lnTo>
                    <a:pt x="1602" y="872"/>
                  </a:lnTo>
                  <a:lnTo>
                    <a:pt x="1602" y="884"/>
                  </a:lnTo>
                  <a:lnTo>
                    <a:pt x="1590" y="884"/>
                  </a:lnTo>
                  <a:lnTo>
                    <a:pt x="1590" y="878"/>
                  </a:lnTo>
                  <a:lnTo>
                    <a:pt x="1586" y="878"/>
                  </a:lnTo>
                  <a:lnTo>
                    <a:pt x="1586" y="884"/>
                  </a:lnTo>
                  <a:lnTo>
                    <a:pt x="1574" y="884"/>
                  </a:lnTo>
                  <a:lnTo>
                    <a:pt x="1574" y="926"/>
                  </a:lnTo>
                  <a:lnTo>
                    <a:pt x="1570" y="926"/>
                  </a:lnTo>
                  <a:lnTo>
                    <a:pt x="1570" y="938"/>
                  </a:lnTo>
                  <a:lnTo>
                    <a:pt x="1574" y="932"/>
                  </a:lnTo>
                  <a:lnTo>
                    <a:pt x="1580" y="926"/>
                  </a:lnTo>
                  <a:lnTo>
                    <a:pt x="1580" y="920"/>
                  </a:lnTo>
                  <a:lnTo>
                    <a:pt x="1590" y="920"/>
                  </a:lnTo>
                  <a:lnTo>
                    <a:pt x="1590" y="926"/>
                  </a:lnTo>
                  <a:lnTo>
                    <a:pt x="1596" y="926"/>
                  </a:lnTo>
                  <a:lnTo>
                    <a:pt x="1596" y="932"/>
                  </a:lnTo>
                  <a:lnTo>
                    <a:pt x="1602" y="926"/>
                  </a:lnTo>
                  <a:lnTo>
                    <a:pt x="1602" y="932"/>
                  </a:lnTo>
                  <a:lnTo>
                    <a:pt x="1614" y="932"/>
                  </a:lnTo>
                  <a:lnTo>
                    <a:pt x="1614" y="926"/>
                  </a:lnTo>
                  <a:lnTo>
                    <a:pt x="1618" y="926"/>
                  </a:lnTo>
                  <a:lnTo>
                    <a:pt x="1618" y="920"/>
                  </a:lnTo>
                  <a:lnTo>
                    <a:pt x="1628" y="920"/>
                  </a:lnTo>
                  <a:lnTo>
                    <a:pt x="1628" y="914"/>
                  </a:lnTo>
                  <a:lnTo>
                    <a:pt x="1634" y="914"/>
                  </a:lnTo>
                  <a:lnTo>
                    <a:pt x="1634" y="910"/>
                  </a:lnTo>
                  <a:lnTo>
                    <a:pt x="1640" y="910"/>
                  </a:lnTo>
                  <a:lnTo>
                    <a:pt x="1640" y="898"/>
                  </a:lnTo>
                  <a:lnTo>
                    <a:pt x="1650" y="898"/>
                  </a:lnTo>
                  <a:lnTo>
                    <a:pt x="1650" y="884"/>
                  </a:lnTo>
                  <a:lnTo>
                    <a:pt x="1656" y="884"/>
                  </a:lnTo>
                  <a:lnTo>
                    <a:pt x="1662" y="878"/>
                  </a:lnTo>
                  <a:lnTo>
                    <a:pt x="1662" y="872"/>
                  </a:lnTo>
                  <a:lnTo>
                    <a:pt x="1672" y="872"/>
                  </a:lnTo>
                  <a:lnTo>
                    <a:pt x="1672" y="856"/>
                  </a:lnTo>
                  <a:lnTo>
                    <a:pt x="1678" y="856"/>
                  </a:lnTo>
                  <a:lnTo>
                    <a:pt x="1678" y="850"/>
                  </a:lnTo>
                  <a:lnTo>
                    <a:pt x="1682" y="844"/>
                  </a:lnTo>
                  <a:lnTo>
                    <a:pt x="1682" y="838"/>
                  </a:lnTo>
                  <a:lnTo>
                    <a:pt x="1688" y="838"/>
                  </a:lnTo>
                  <a:lnTo>
                    <a:pt x="1688" y="830"/>
                  </a:lnTo>
                  <a:lnTo>
                    <a:pt x="1694" y="830"/>
                  </a:lnTo>
                  <a:lnTo>
                    <a:pt x="1694" y="824"/>
                  </a:lnTo>
                  <a:lnTo>
                    <a:pt x="1700" y="824"/>
                  </a:lnTo>
                  <a:lnTo>
                    <a:pt x="1700" y="818"/>
                  </a:lnTo>
                  <a:lnTo>
                    <a:pt x="1704" y="812"/>
                  </a:lnTo>
                  <a:lnTo>
                    <a:pt x="1704" y="806"/>
                  </a:lnTo>
                  <a:lnTo>
                    <a:pt x="1710" y="806"/>
                  </a:lnTo>
                  <a:lnTo>
                    <a:pt x="1710" y="752"/>
                  </a:lnTo>
                  <a:lnTo>
                    <a:pt x="1716" y="752"/>
                  </a:lnTo>
                  <a:lnTo>
                    <a:pt x="1716" y="746"/>
                  </a:lnTo>
                  <a:lnTo>
                    <a:pt x="1722" y="746"/>
                  </a:lnTo>
                  <a:lnTo>
                    <a:pt x="1722" y="726"/>
                  </a:lnTo>
                  <a:lnTo>
                    <a:pt x="1716" y="720"/>
                  </a:lnTo>
                  <a:lnTo>
                    <a:pt x="1710" y="716"/>
                  </a:lnTo>
                  <a:lnTo>
                    <a:pt x="1716" y="716"/>
                  </a:lnTo>
                  <a:lnTo>
                    <a:pt x="1722" y="720"/>
                  </a:lnTo>
                  <a:lnTo>
                    <a:pt x="1722" y="716"/>
                  </a:lnTo>
                  <a:lnTo>
                    <a:pt x="1716" y="710"/>
                  </a:lnTo>
                  <a:lnTo>
                    <a:pt x="1710" y="710"/>
                  </a:lnTo>
                  <a:lnTo>
                    <a:pt x="1710" y="704"/>
                  </a:lnTo>
                  <a:lnTo>
                    <a:pt x="1704" y="704"/>
                  </a:lnTo>
                  <a:lnTo>
                    <a:pt x="1704" y="692"/>
                  </a:lnTo>
                  <a:lnTo>
                    <a:pt x="1688" y="692"/>
                  </a:lnTo>
                  <a:lnTo>
                    <a:pt x="1688" y="698"/>
                  </a:lnTo>
                  <a:lnTo>
                    <a:pt x="1682" y="704"/>
                  </a:lnTo>
                  <a:lnTo>
                    <a:pt x="1682" y="710"/>
                  </a:lnTo>
                  <a:lnTo>
                    <a:pt x="1678" y="710"/>
                  </a:lnTo>
                  <a:lnTo>
                    <a:pt x="1678" y="704"/>
                  </a:lnTo>
                  <a:lnTo>
                    <a:pt x="1672" y="704"/>
                  </a:lnTo>
                  <a:lnTo>
                    <a:pt x="1672" y="710"/>
                  </a:lnTo>
                  <a:lnTo>
                    <a:pt x="1662" y="710"/>
                  </a:lnTo>
                  <a:lnTo>
                    <a:pt x="1662" y="704"/>
                  </a:lnTo>
                  <a:lnTo>
                    <a:pt x="1656" y="704"/>
                  </a:lnTo>
                  <a:lnTo>
                    <a:pt x="1656" y="682"/>
                  </a:lnTo>
                  <a:lnTo>
                    <a:pt x="1650" y="688"/>
                  </a:lnTo>
                  <a:lnTo>
                    <a:pt x="1650" y="682"/>
                  </a:lnTo>
                  <a:lnTo>
                    <a:pt x="1644" y="688"/>
                  </a:lnTo>
                  <a:lnTo>
                    <a:pt x="1640" y="688"/>
                  </a:lnTo>
                  <a:lnTo>
                    <a:pt x="1640" y="682"/>
                  </a:lnTo>
                  <a:lnTo>
                    <a:pt x="1634" y="682"/>
                  </a:lnTo>
                  <a:lnTo>
                    <a:pt x="1634" y="676"/>
                  </a:lnTo>
                  <a:lnTo>
                    <a:pt x="1640" y="676"/>
                  </a:lnTo>
                  <a:lnTo>
                    <a:pt x="1640" y="672"/>
                  </a:lnTo>
                  <a:lnTo>
                    <a:pt x="1644" y="672"/>
                  </a:lnTo>
                  <a:lnTo>
                    <a:pt x="1644" y="666"/>
                  </a:lnTo>
                  <a:lnTo>
                    <a:pt x="1650" y="666"/>
                  </a:lnTo>
                  <a:lnTo>
                    <a:pt x="1656" y="660"/>
                  </a:lnTo>
                  <a:lnTo>
                    <a:pt x="1662" y="660"/>
                  </a:lnTo>
                  <a:lnTo>
                    <a:pt x="1662" y="656"/>
                  </a:lnTo>
                  <a:lnTo>
                    <a:pt x="1668" y="656"/>
                  </a:lnTo>
                  <a:lnTo>
                    <a:pt x="1672" y="650"/>
                  </a:lnTo>
                  <a:lnTo>
                    <a:pt x="1672" y="644"/>
                  </a:lnTo>
                  <a:lnTo>
                    <a:pt x="1678" y="644"/>
                  </a:lnTo>
                  <a:lnTo>
                    <a:pt x="1678" y="638"/>
                  </a:lnTo>
                  <a:lnTo>
                    <a:pt x="1682" y="632"/>
                  </a:lnTo>
                  <a:lnTo>
                    <a:pt x="1688" y="632"/>
                  </a:lnTo>
                  <a:lnTo>
                    <a:pt x="1688" y="628"/>
                  </a:lnTo>
                  <a:lnTo>
                    <a:pt x="1694" y="628"/>
                  </a:lnTo>
                  <a:lnTo>
                    <a:pt x="1694" y="622"/>
                  </a:lnTo>
                  <a:lnTo>
                    <a:pt x="1700" y="622"/>
                  </a:lnTo>
                  <a:lnTo>
                    <a:pt x="1700" y="618"/>
                  </a:lnTo>
                  <a:lnTo>
                    <a:pt x="1710" y="618"/>
                  </a:lnTo>
                  <a:lnTo>
                    <a:pt x="1710" y="606"/>
                  </a:lnTo>
                  <a:lnTo>
                    <a:pt x="1716" y="602"/>
                  </a:lnTo>
                  <a:lnTo>
                    <a:pt x="1722" y="602"/>
                  </a:lnTo>
                  <a:lnTo>
                    <a:pt x="1722" y="596"/>
                  </a:lnTo>
                  <a:lnTo>
                    <a:pt x="1728" y="596"/>
                  </a:lnTo>
                  <a:lnTo>
                    <a:pt x="1728" y="590"/>
                  </a:lnTo>
                  <a:lnTo>
                    <a:pt x="1732" y="590"/>
                  </a:lnTo>
                  <a:lnTo>
                    <a:pt x="1732" y="584"/>
                  </a:lnTo>
                  <a:lnTo>
                    <a:pt x="1748" y="584"/>
                  </a:lnTo>
                  <a:lnTo>
                    <a:pt x="1748" y="578"/>
                  </a:lnTo>
                  <a:lnTo>
                    <a:pt x="1786" y="578"/>
                  </a:lnTo>
                  <a:lnTo>
                    <a:pt x="1782" y="584"/>
                  </a:lnTo>
                  <a:lnTo>
                    <a:pt x="1790" y="584"/>
                  </a:lnTo>
                  <a:lnTo>
                    <a:pt x="1790" y="578"/>
                  </a:lnTo>
                  <a:lnTo>
                    <a:pt x="1802" y="578"/>
                  </a:lnTo>
                  <a:lnTo>
                    <a:pt x="1802" y="584"/>
                  </a:lnTo>
                  <a:lnTo>
                    <a:pt x="1814" y="584"/>
                  </a:lnTo>
                  <a:lnTo>
                    <a:pt x="1814" y="578"/>
                  </a:lnTo>
                  <a:lnTo>
                    <a:pt x="1818" y="578"/>
                  </a:lnTo>
                  <a:lnTo>
                    <a:pt x="1818" y="584"/>
                  </a:lnTo>
                  <a:lnTo>
                    <a:pt x="1830" y="584"/>
                  </a:lnTo>
                  <a:lnTo>
                    <a:pt x="1830" y="578"/>
                  </a:lnTo>
                  <a:lnTo>
                    <a:pt x="1824" y="578"/>
                  </a:lnTo>
                  <a:lnTo>
                    <a:pt x="1830" y="574"/>
                  </a:lnTo>
                  <a:lnTo>
                    <a:pt x="1850" y="574"/>
                  </a:lnTo>
                  <a:lnTo>
                    <a:pt x="1850" y="578"/>
                  </a:lnTo>
                  <a:lnTo>
                    <a:pt x="1856" y="578"/>
                  </a:lnTo>
                  <a:lnTo>
                    <a:pt x="1856" y="574"/>
                  </a:lnTo>
                  <a:lnTo>
                    <a:pt x="1862" y="574"/>
                  </a:lnTo>
                  <a:lnTo>
                    <a:pt x="1862" y="578"/>
                  </a:lnTo>
                  <a:lnTo>
                    <a:pt x="1868" y="578"/>
                  </a:lnTo>
                  <a:lnTo>
                    <a:pt x="1868" y="584"/>
                  </a:lnTo>
                  <a:lnTo>
                    <a:pt x="1862" y="584"/>
                  </a:lnTo>
                  <a:lnTo>
                    <a:pt x="1862" y="590"/>
                  </a:lnTo>
                  <a:lnTo>
                    <a:pt x="1872" y="590"/>
                  </a:lnTo>
                  <a:lnTo>
                    <a:pt x="1878" y="584"/>
                  </a:lnTo>
                  <a:lnTo>
                    <a:pt x="1878" y="590"/>
                  </a:lnTo>
                  <a:lnTo>
                    <a:pt x="1884" y="590"/>
                  </a:lnTo>
                  <a:lnTo>
                    <a:pt x="1890" y="584"/>
                  </a:lnTo>
                  <a:lnTo>
                    <a:pt x="1916" y="584"/>
                  </a:lnTo>
                  <a:lnTo>
                    <a:pt x="1916" y="578"/>
                  </a:lnTo>
                  <a:lnTo>
                    <a:pt x="1910" y="578"/>
                  </a:lnTo>
                  <a:lnTo>
                    <a:pt x="1910" y="574"/>
                  </a:lnTo>
                  <a:lnTo>
                    <a:pt x="1904" y="574"/>
                  </a:lnTo>
                  <a:lnTo>
                    <a:pt x="1904" y="578"/>
                  </a:lnTo>
                  <a:lnTo>
                    <a:pt x="1898" y="578"/>
                  </a:lnTo>
                  <a:lnTo>
                    <a:pt x="1898" y="568"/>
                  </a:lnTo>
                  <a:lnTo>
                    <a:pt x="1904" y="568"/>
                  </a:lnTo>
                  <a:lnTo>
                    <a:pt x="1904" y="564"/>
                  </a:lnTo>
                  <a:lnTo>
                    <a:pt x="1910" y="564"/>
                  </a:lnTo>
                  <a:lnTo>
                    <a:pt x="1910" y="558"/>
                  </a:lnTo>
                  <a:lnTo>
                    <a:pt x="1916" y="558"/>
                  </a:lnTo>
                  <a:lnTo>
                    <a:pt x="1922" y="552"/>
                  </a:lnTo>
                  <a:lnTo>
                    <a:pt x="1922" y="548"/>
                  </a:lnTo>
                  <a:lnTo>
                    <a:pt x="1928" y="548"/>
                  </a:lnTo>
                  <a:lnTo>
                    <a:pt x="1928" y="542"/>
                  </a:lnTo>
                  <a:lnTo>
                    <a:pt x="1932" y="536"/>
                  </a:lnTo>
                  <a:lnTo>
                    <a:pt x="1938" y="536"/>
                  </a:lnTo>
                  <a:lnTo>
                    <a:pt x="1938" y="530"/>
                  </a:lnTo>
                  <a:lnTo>
                    <a:pt x="1944" y="530"/>
                  </a:lnTo>
                  <a:lnTo>
                    <a:pt x="1944" y="524"/>
                  </a:lnTo>
                  <a:lnTo>
                    <a:pt x="1986" y="524"/>
                  </a:lnTo>
                  <a:lnTo>
                    <a:pt x="1986" y="520"/>
                  </a:lnTo>
                  <a:lnTo>
                    <a:pt x="1992" y="520"/>
                  </a:lnTo>
                  <a:lnTo>
                    <a:pt x="1992" y="524"/>
                  </a:lnTo>
                  <a:lnTo>
                    <a:pt x="1986" y="530"/>
                  </a:lnTo>
                  <a:lnTo>
                    <a:pt x="1986" y="542"/>
                  </a:lnTo>
                  <a:lnTo>
                    <a:pt x="1992" y="542"/>
                  </a:lnTo>
                  <a:lnTo>
                    <a:pt x="1986" y="548"/>
                  </a:lnTo>
                  <a:lnTo>
                    <a:pt x="1998" y="548"/>
                  </a:lnTo>
                  <a:lnTo>
                    <a:pt x="1998" y="542"/>
                  </a:lnTo>
                  <a:lnTo>
                    <a:pt x="2004" y="542"/>
                  </a:lnTo>
                  <a:lnTo>
                    <a:pt x="2008" y="536"/>
                  </a:lnTo>
                  <a:lnTo>
                    <a:pt x="2012" y="536"/>
                  </a:lnTo>
                  <a:lnTo>
                    <a:pt x="2018" y="530"/>
                  </a:lnTo>
                  <a:lnTo>
                    <a:pt x="2030" y="530"/>
                  </a:lnTo>
                  <a:lnTo>
                    <a:pt x="2030" y="524"/>
                  </a:lnTo>
                  <a:lnTo>
                    <a:pt x="2024" y="524"/>
                  </a:lnTo>
                  <a:lnTo>
                    <a:pt x="2030" y="520"/>
                  </a:lnTo>
                  <a:lnTo>
                    <a:pt x="2030" y="510"/>
                  </a:lnTo>
                  <a:lnTo>
                    <a:pt x="2036" y="510"/>
                  </a:lnTo>
                  <a:lnTo>
                    <a:pt x="2036" y="504"/>
                  </a:lnTo>
                  <a:lnTo>
                    <a:pt x="2052" y="504"/>
                  </a:lnTo>
                  <a:lnTo>
                    <a:pt x="2052" y="510"/>
                  </a:lnTo>
                  <a:lnTo>
                    <a:pt x="2046" y="510"/>
                  </a:lnTo>
                  <a:lnTo>
                    <a:pt x="2046" y="524"/>
                  </a:lnTo>
                  <a:lnTo>
                    <a:pt x="2040" y="524"/>
                  </a:lnTo>
                  <a:lnTo>
                    <a:pt x="2036" y="536"/>
                  </a:lnTo>
                  <a:lnTo>
                    <a:pt x="2036" y="548"/>
                  </a:lnTo>
                  <a:lnTo>
                    <a:pt x="2024" y="548"/>
                  </a:lnTo>
                  <a:lnTo>
                    <a:pt x="2018" y="552"/>
                  </a:lnTo>
                  <a:lnTo>
                    <a:pt x="2012" y="552"/>
                  </a:lnTo>
                  <a:lnTo>
                    <a:pt x="2012" y="558"/>
                  </a:lnTo>
                  <a:lnTo>
                    <a:pt x="2008" y="558"/>
                  </a:lnTo>
                  <a:lnTo>
                    <a:pt x="2008" y="564"/>
                  </a:lnTo>
                  <a:lnTo>
                    <a:pt x="2004" y="568"/>
                  </a:lnTo>
                  <a:lnTo>
                    <a:pt x="1998" y="574"/>
                  </a:lnTo>
                  <a:lnTo>
                    <a:pt x="1992" y="574"/>
                  </a:lnTo>
                  <a:lnTo>
                    <a:pt x="1992" y="578"/>
                  </a:lnTo>
                  <a:lnTo>
                    <a:pt x="1986" y="578"/>
                  </a:lnTo>
                  <a:lnTo>
                    <a:pt x="1986" y="584"/>
                  </a:lnTo>
                  <a:lnTo>
                    <a:pt x="1982" y="584"/>
                  </a:lnTo>
                  <a:lnTo>
                    <a:pt x="1982" y="590"/>
                  </a:lnTo>
                  <a:lnTo>
                    <a:pt x="1976" y="596"/>
                  </a:lnTo>
                  <a:lnTo>
                    <a:pt x="1970" y="596"/>
                  </a:lnTo>
                  <a:lnTo>
                    <a:pt x="1970" y="602"/>
                  </a:lnTo>
                  <a:lnTo>
                    <a:pt x="1964" y="606"/>
                  </a:lnTo>
                  <a:lnTo>
                    <a:pt x="1958" y="606"/>
                  </a:lnTo>
                  <a:lnTo>
                    <a:pt x="1958" y="612"/>
                  </a:lnTo>
                  <a:lnTo>
                    <a:pt x="1950" y="612"/>
                  </a:lnTo>
                  <a:lnTo>
                    <a:pt x="1950" y="618"/>
                  </a:lnTo>
                  <a:lnTo>
                    <a:pt x="1944" y="618"/>
                  </a:lnTo>
                  <a:lnTo>
                    <a:pt x="1944" y="612"/>
                  </a:lnTo>
                  <a:lnTo>
                    <a:pt x="1938" y="618"/>
                  </a:lnTo>
                  <a:lnTo>
                    <a:pt x="1938" y="622"/>
                  </a:lnTo>
                  <a:lnTo>
                    <a:pt x="1944" y="622"/>
                  </a:lnTo>
                  <a:lnTo>
                    <a:pt x="1938" y="628"/>
                  </a:lnTo>
                  <a:lnTo>
                    <a:pt x="1938" y="632"/>
                  </a:lnTo>
                  <a:lnTo>
                    <a:pt x="1932" y="632"/>
                  </a:lnTo>
                  <a:lnTo>
                    <a:pt x="1932" y="638"/>
                  </a:lnTo>
                  <a:lnTo>
                    <a:pt x="1928" y="638"/>
                  </a:lnTo>
                  <a:lnTo>
                    <a:pt x="1928" y="644"/>
                  </a:lnTo>
                  <a:lnTo>
                    <a:pt x="1922" y="644"/>
                  </a:lnTo>
                  <a:lnTo>
                    <a:pt x="1922" y="698"/>
                  </a:lnTo>
                  <a:lnTo>
                    <a:pt x="1928" y="698"/>
                  </a:lnTo>
                  <a:lnTo>
                    <a:pt x="1928" y="726"/>
                  </a:lnTo>
                  <a:lnTo>
                    <a:pt x="1932" y="726"/>
                  </a:lnTo>
                  <a:lnTo>
                    <a:pt x="1932" y="730"/>
                  </a:lnTo>
                  <a:lnTo>
                    <a:pt x="1938" y="726"/>
                  </a:lnTo>
                  <a:lnTo>
                    <a:pt x="1938" y="730"/>
                  </a:lnTo>
                  <a:lnTo>
                    <a:pt x="1932" y="730"/>
                  </a:lnTo>
                  <a:lnTo>
                    <a:pt x="1938" y="736"/>
                  </a:lnTo>
                  <a:lnTo>
                    <a:pt x="1938" y="764"/>
                  </a:lnTo>
                  <a:lnTo>
                    <a:pt x="1944" y="758"/>
                  </a:lnTo>
                  <a:lnTo>
                    <a:pt x="1950" y="758"/>
                  </a:lnTo>
                  <a:lnTo>
                    <a:pt x="1950" y="752"/>
                  </a:lnTo>
                  <a:lnTo>
                    <a:pt x="1954" y="752"/>
                  </a:lnTo>
                  <a:lnTo>
                    <a:pt x="1954" y="746"/>
                  </a:lnTo>
                  <a:lnTo>
                    <a:pt x="1958" y="742"/>
                  </a:lnTo>
                  <a:lnTo>
                    <a:pt x="1958" y="736"/>
                  </a:lnTo>
                  <a:lnTo>
                    <a:pt x="1964" y="736"/>
                  </a:lnTo>
                  <a:lnTo>
                    <a:pt x="1964" y="720"/>
                  </a:lnTo>
                  <a:lnTo>
                    <a:pt x="1958" y="720"/>
                  </a:lnTo>
                  <a:lnTo>
                    <a:pt x="1964" y="716"/>
                  </a:lnTo>
                  <a:lnTo>
                    <a:pt x="1964" y="720"/>
                  </a:lnTo>
                  <a:lnTo>
                    <a:pt x="1970" y="720"/>
                  </a:lnTo>
                  <a:lnTo>
                    <a:pt x="1970" y="716"/>
                  </a:lnTo>
                  <a:lnTo>
                    <a:pt x="1986" y="716"/>
                  </a:lnTo>
                  <a:lnTo>
                    <a:pt x="1986" y="692"/>
                  </a:lnTo>
                  <a:lnTo>
                    <a:pt x="1992" y="692"/>
                  </a:lnTo>
                  <a:lnTo>
                    <a:pt x="1992" y="688"/>
                  </a:lnTo>
                  <a:lnTo>
                    <a:pt x="2008" y="688"/>
                  </a:lnTo>
                  <a:lnTo>
                    <a:pt x="2008" y="682"/>
                  </a:lnTo>
                  <a:lnTo>
                    <a:pt x="2012" y="682"/>
                  </a:lnTo>
                  <a:lnTo>
                    <a:pt x="2012" y="676"/>
                  </a:lnTo>
                  <a:lnTo>
                    <a:pt x="2008" y="676"/>
                  </a:lnTo>
                  <a:lnTo>
                    <a:pt x="2008" y="656"/>
                  </a:lnTo>
                  <a:lnTo>
                    <a:pt x="2012" y="656"/>
                  </a:lnTo>
                  <a:lnTo>
                    <a:pt x="2018" y="650"/>
                  </a:lnTo>
                  <a:lnTo>
                    <a:pt x="2024" y="656"/>
                  </a:lnTo>
                  <a:lnTo>
                    <a:pt x="2030" y="656"/>
                  </a:lnTo>
                  <a:lnTo>
                    <a:pt x="2036" y="650"/>
                  </a:lnTo>
                  <a:lnTo>
                    <a:pt x="2036" y="644"/>
                  </a:lnTo>
                  <a:lnTo>
                    <a:pt x="2030" y="644"/>
                  </a:lnTo>
                  <a:lnTo>
                    <a:pt x="2036" y="638"/>
                  </a:lnTo>
                  <a:lnTo>
                    <a:pt x="2024" y="638"/>
                  </a:lnTo>
                  <a:lnTo>
                    <a:pt x="2024" y="622"/>
                  </a:lnTo>
                  <a:lnTo>
                    <a:pt x="2030" y="622"/>
                  </a:lnTo>
                  <a:lnTo>
                    <a:pt x="2036" y="618"/>
                  </a:lnTo>
                  <a:lnTo>
                    <a:pt x="2030" y="612"/>
                  </a:lnTo>
                  <a:lnTo>
                    <a:pt x="2018" y="612"/>
                  </a:lnTo>
                  <a:lnTo>
                    <a:pt x="2018" y="618"/>
                  </a:lnTo>
                  <a:lnTo>
                    <a:pt x="2012" y="612"/>
                  </a:lnTo>
                  <a:lnTo>
                    <a:pt x="2012" y="602"/>
                  </a:lnTo>
                  <a:lnTo>
                    <a:pt x="2018" y="596"/>
                  </a:lnTo>
                  <a:lnTo>
                    <a:pt x="2024" y="596"/>
                  </a:lnTo>
                  <a:lnTo>
                    <a:pt x="2024" y="590"/>
                  </a:lnTo>
                  <a:lnTo>
                    <a:pt x="2030" y="590"/>
                  </a:lnTo>
                  <a:lnTo>
                    <a:pt x="2030" y="584"/>
                  </a:lnTo>
                  <a:lnTo>
                    <a:pt x="2036" y="584"/>
                  </a:lnTo>
                  <a:lnTo>
                    <a:pt x="2036" y="578"/>
                  </a:lnTo>
                  <a:lnTo>
                    <a:pt x="2030" y="578"/>
                  </a:lnTo>
                  <a:lnTo>
                    <a:pt x="2030" y="574"/>
                  </a:lnTo>
                  <a:lnTo>
                    <a:pt x="2036" y="574"/>
                  </a:lnTo>
                  <a:lnTo>
                    <a:pt x="2036" y="564"/>
                  </a:lnTo>
                  <a:lnTo>
                    <a:pt x="2052" y="564"/>
                  </a:lnTo>
                  <a:lnTo>
                    <a:pt x="2052" y="574"/>
                  </a:lnTo>
                  <a:lnTo>
                    <a:pt x="2058" y="568"/>
                  </a:lnTo>
                  <a:lnTo>
                    <a:pt x="2058" y="564"/>
                  </a:lnTo>
                  <a:lnTo>
                    <a:pt x="2062" y="558"/>
                  </a:lnTo>
                  <a:lnTo>
                    <a:pt x="2068" y="558"/>
                  </a:lnTo>
                  <a:lnTo>
                    <a:pt x="2072" y="552"/>
                  </a:lnTo>
                  <a:lnTo>
                    <a:pt x="2072" y="564"/>
                  </a:lnTo>
                  <a:lnTo>
                    <a:pt x="2068" y="564"/>
                  </a:lnTo>
                  <a:lnTo>
                    <a:pt x="2068" y="574"/>
                  </a:lnTo>
                  <a:lnTo>
                    <a:pt x="2072" y="574"/>
                  </a:lnTo>
                  <a:lnTo>
                    <a:pt x="2072" y="568"/>
                  </a:lnTo>
                  <a:lnTo>
                    <a:pt x="2078" y="568"/>
                  </a:lnTo>
                  <a:lnTo>
                    <a:pt x="2078" y="558"/>
                  </a:lnTo>
                  <a:lnTo>
                    <a:pt x="2096" y="558"/>
                  </a:lnTo>
                  <a:lnTo>
                    <a:pt x="2096" y="552"/>
                  </a:lnTo>
                  <a:lnTo>
                    <a:pt x="2116" y="552"/>
                  </a:lnTo>
                  <a:lnTo>
                    <a:pt x="2116" y="558"/>
                  </a:lnTo>
                  <a:lnTo>
                    <a:pt x="2122" y="558"/>
                  </a:lnTo>
                  <a:lnTo>
                    <a:pt x="2126" y="564"/>
                  </a:lnTo>
                  <a:lnTo>
                    <a:pt x="2126" y="568"/>
                  </a:lnTo>
                  <a:lnTo>
                    <a:pt x="2132" y="568"/>
                  </a:lnTo>
                  <a:lnTo>
                    <a:pt x="2132" y="558"/>
                  </a:lnTo>
                  <a:lnTo>
                    <a:pt x="2138" y="558"/>
                  </a:lnTo>
                  <a:lnTo>
                    <a:pt x="2138" y="552"/>
                  </a:lnTo>
                  <a:lnTo>
                    <a:pt x="2144" y="552"/>
                  </a:lnTo>
                  <a:lnTo>
                    <a:pt x="2144" y="548"/>
                  </a:lnTo>
                  <a:lnTo>
                    <a:pt x="2154" y="548"/>
                  </a:lnTo>
                  <a:lnTo>
                    <a:pt x="2154" y="542"/>
                  </a:lnTo>
                  <a:lnTo>
                    <a:pt x="2160" y="542"/>
                  </a:lnTo>
                  <a:lnTo>
                    <a:pt x="2160" y="536"/>
                  </a:lnTo>
                  <a:lnTo>
                    <a:pt x="2164" y="530"/>
                  </a:lnTo>
                  <a:lnTo>
                    <a:pt x="2164" y="536"/>
                  </a:lnTo>
                  <a:lnTo>
                    <a:pt x="2170" y="536"/>
                  </a:lnTo>
                  <a:lnTo>
                    <a:pt x="2176" y="530"/>
                  </a:lnTo>
                  <a:lnTo>
                    <a:pt x="2176" y="524"/>
                  </a:lnTo>
                  <a:lnTo>
                    <a:pt x="2192" y="524"/>
                  </a:lnTo>
                  <a:lnTo>
                    <a:pt x="2192" y="520"/>
                  </a:lnTo>
                  <a:lnTo>
                    <a:pt x="2198" y="520"/>
                  </a:lnTo>
                  <a:lnTo>
                    <a:pt x="2198" y="514"/>
                  </a:lnTo>
                  <a:lnTo>
                    <a:pt x="2214" y="514"/>
                  </a:lnTo>
                  <a:lnTo>
                    <a:pt x="2218" y="510"/>
                  </a:lnTo>
                  <a:lnTo>
                    <a:pt x="2246" y="510"/>
                  </a:lnTo>
                  <a:lnTo>
                    <a:pt x="2246" y="514"/>
                  </a:lnTo>
                  <a:lnTo>
                    <a:pt x="2258" y="514"/>
                  </a:lnTo>
                  <a:lnTo>
                    <a:pt x="2258" y="492"/>
                  </a:lnTo>
                  <a:lnTo>
                    <a:pt x="2252" y="492"/>
                  </a:lnTo>
                  <a:lnTo>
                    <a:pt x="2252" y="488"/>
                  </a:lnTo>
                  <a:lnTo>
                    <a:pt x="2246" y="482"/>
                  </a:lnTo>
                  <a:lnTo>
                    <a:pt x="2246" y="488"/>
                  </a:lnTo>
                  <a:lnTo>
                    <a:pt x="2240" y="482"/>
                  </a:lnTo>
                  <a:lnTo>
                    <a:pt x="2246" y="482"/>
                  </a:lnTo>
                  <a:lnTo>
                    <a:pt x="2246" y="464"/>
                  </a:lnTo>
                  <a:lnTo>
                    <a:pt x="2230" y="464"/>
                  </a:lnTo>
                  <a:lnTo>
                    <a:pt x="2230" y="456"/>
                  </a:lnTo>
                  <a:lnTo>
                    <a:pt x="2224" y="450"/>
                  </a:lnTo>
                  <a:lnTo>
                    <a:pt x="2230" y="450"/>
                  </a:lnTo>
                  <a:lnTo>
                    <a:pt x="2230" y="456"/>
                  </a:lnTo>
                  <a:lnTo>
                    <a:pt x="2246" y="456"/>
                  </a:lnTo>
                  <a:lnTo>
                    <a:pt x="2246" y="460"/>
                  </a:lnTo>
                  <a:lnTo>
                    <a:pt x="2252" y="456"/>
                  </a:lnTo>
                  <a:lnTo>
                    <a:pt x="2264" y="456"/>
                  </a:lnTo>
                  <a:lnTo>
                    <a:pt x="2264" y="450"/>
                  </a:lnTo>
                  <a:lnTo>
                    <a:pt x="2268" y="450"/>
                  </a:lnTo>
                  <a:lnTo>
                    <a:pt x="2268" y="444"/>
                  </a:lnTo>
                  <a:lnTo>
                    <a:pt x="2272" y="444"/>
                  </a:lnTo>
                  <a:lnTo>
                    <a:pt x="2272" y="438"/>
                  </a:lnTo>
                  <a:lnTo>
                    <a:pt x="2278" y="438"/>
                  </a:lnTo>
                  <a:lnTo>
                    <a:pt x="2272" y="434"/>
                  </a:lnTo>
                  <a:lnTo>
                    <a:pt x="2268" y="434"/>
                  </a:lnTo>
                  <a:lnTo>
                    <a:pt x="2268" y="416"/>
                  </a:lnTo>
                  <a:lnTo>
                    <a:pt x="2272" y="422"/>
                  </a:lnTo>
                  <a:lnTo>
                    <a:pt x="2278" y="422"/>
                  </a:lnTo>
                  <a:lnTo>
                    <a:pt x="2278" y="416"/>
                  </a:lnTo>
                  <a:lnTo>
                    <a:pt x="2290" y="416"/>
                  </a:lnTo>
                  <a:lnTo>
                    <a:pt x="2284" y="422"/>
                  </a:lnTo>
                  <a:lnTo>
                    <a:pt x="2284" y="434"/>
                  </a:lnTo>
                  <a:lnTo>
                    <a:pt x="2290" y="434"/>
                  </a:lnTo>
                  <a:lnTo>
                    <a:pt x="2284" y="438"/>
                  </a:lnTo>
                  <a:lnTo>
                    <a:pt x="2306" y="438"/>
                  </a:lnTo>
                  <a:lnTo>
                    <a:pt x="2306" y="434"/>
                  </a:lnTo>
                  <a:lnTo>
                    <a:pt x="2318" y="434"/>
                  </a:lnTo>
                  <a:lnTo>
                    <a:pt x="2318" y="438"/>
                  </a:lnTo>
                  <a:lnTo>
                    <a:pt x="2324" y="438"/>
                  </a:lnTo>
                  <a:lnTo>
                    <a:pt x="2324" y="444"/>
                  </a:lnTo>
                  <a:lnTo>
                    <a:pt x="2326" y="444"/>
                  </a:lnTo>
                  <a:lnTo>
                    <a:pt x="2326" y="456"/>
                  </a:lnTo>
                  <a:lnTo>
                    <a:pt x="2344" y="456"/>
                  </a:lnTo>
                  <a:lnTo>
                    <a:pt x="2350" y="460"/>
                  </a:lnTo>
                  <a:lnTo>
                    <a:pt x="2350" y="464"/>
                  </a:lnTo>
                  <a:lnTo>
                    <a:pt x="2378" y="464"/>
                  </a:lnTo>
                  <a:lnTo>
                    <a:pt x="2378" y="460"/>
                  </a:lnTo>
                  <a:lnTo>
                    <a:pt x="2366" y="460"/>
                  </a:lnTo>
                  <a:lnTo>
                    <a:pt x="2366" y="456"/>
                  </a:lnTo>
                  <a:lnTo>
                    <a:pt x="2378" y="456"/>
                  </a:lnTo>
                  <a:lnTo>
                    <a:pt x="2378" y="438"/>
                  </a:lnTo>
                  <a:lnTo>
                    <a:pt x="2392" y="438"/>
                  </a:lnTo>
                  <a:lnTo>
                    <a:pt x="2392" y="434"/>
                  </a:lnTo>
                  <a:lnTo>
                    <a:pt x="2404" y="434"/>
                  </a:lnTo>
                  <a:lnTo>
                    <a:pt x="2404" y="416"/>
                  </a:lnTo>
                  <a:lnTo>
                    <a:pt x="2398" y="416"/>
                  </a:lnTo>
                  <a:lnTo>
                    <a:pt x="2398" y="410"/>
                  </a:lnTo>
                  <a:lnTo>
                    <a:pt x="2398" y="410"/>
                  </a:lnTo>
                  <a:lnTo>
                    <a:pt x="2398" y="410"/>
                  </a:lnTo>
                  <a:close/>
                  <a:moveTo>
                    <a:pt x="806" y="692"/>
                  </a:moveTo>
                  <a:lnTo>
                    <a:pt x="806" y="688"/>
                  </a:lnTo>
                  <a:lnTo>
                    <a:pt x="812" y="692"/>
                  </a:lnTo>
                  <a:lnTo>
                    <a:pt x="806" y="692"/>
                  </a:lnTo>
                  <a:lnTo>
                    <a:pt x="806" y="692"/>
                  </a:lnTo>
                  <a:lnTo>
                    <a:pt x="806" y="692"/>
                  </a:lnTo>
                  <a:close/>
                  <a:moveTo>
                    <a:pt x="936" y="238"/>
                  </a:moveTo>
                  <a:lnTo>
                    <a:pt x="936" y="234"/>
                  </a:lnTo>
                  <a:lnTo>
                    <a:pt x="940" y="234"/>
                  </a:lnTo>
                  <a:lnTo>
                    <a:pt x="936" y="238"/>
                  </a:lnTo>
                  <a:lnTo>
                    <a:pt x="936" y="238"/>
                  </a:lnTo>
                  <a:lnTo>
                    <a:pt x="936" y="238"/>
                  </a:lnTo>
                  <a:close/>
                  <a:moveTo>
                    <a:pt x="946" y="242"/>
                  </a:moveTo>
                  <a:lnTo>
                    <a:pt x="940" y="242"/>
                  </a:lnTo>
                  <a:lnTo>
                    <a:pt x="940" y="238"/>
                  </a:lnTo>
                  <a:lnTo>
                    <a:pt x="946" y="238"/>
                  </a:lnTo>
                  <a:lnTo>
                    <a:pt x="946" y="242"/>
                  </a:lnTo>
                  <a:lnTo>
                    <a:pt x="946" y="242"/>
                  </a:lnTo>
                  <a:lnTo>
                    <a:pt x="946" y="242"/>
                  </a:lnTo>
                  <a:close/>
                  <a:moveTo>
                    <a:pt x="1126" y="180"/>
                  </a:moveTo>
                  <a:lnTo>
                    <a:pt x="1120" y="180"/>
                  </a:lnTo>
                  <a:lnTo>
                    <a:pt x="1126" y="174"/>
                  </a:lnTo>
                  <a:lnTo>
                    <a:pt x="1126" y="180"/>
                  </a:lnTo>
                  <a:lnTo>
                    <a:pt x="1126" y="180"/>
                  </a:lnTo>
                  <a:lnTo>
                    <a:pt x="1126" y="180"/>
                  </a:lnTo>
                  <a:close/>
                  <a:moveTo>
                    <a:pt x="1136" y="182"/>
                  </a:moveTo>
                  <a:lnTo>
                    <a:pt x="1132" y="182"/>
                  </a:lnTo>
                  <a:lnTo>
                    <a:pt x="1132" y="180"/>
                  </a:lnTo>
                  <a:lnTo>
                    <a:pt x="1136" y="180"/>
                  </a:lnTo>
                  <a:lnTo>
                    <a:pt x="1136" y="182"/>
                  </a:lnTo>
                  <a:lnTo>
                    <a:pt x="1136" y="182"/>
                  </a:lnTo>
                  <a:lnTo>
                    <a:pt x="1136" y="182"/>
                  </a:lnTo>
                  <a:close/>
                  <a:moveTo>
                    <a:pt x="1168" y="156"/>
                  </a:moveTo>
                  <a:lnTo>
                    <a:pt x="1162" y="152"/>
                  </a:lnTo>
                  <a:lnTo>
                    <a:pt x="1168" y="152"/>
                  </a:lnTo>
                  <a:lnTo>
                    <a:pt x="1168" y="156"/>
                  </a:lnTo>
                  <a:lnTo>
                    <a:pt x="1168" y="156"/>
                  </a:lnTo>
                  <a:lnTo>
                    <a:pt x="1168" y="156"/>
                  </a:lnTo>
                  <a:close/>
                  <a:moveTo>
                    <a:pt x="1520" y="288"/>
                  </a:moveTo>
                  <a:lnTo>
                    <a:pt x="1516" y="282"/>
                  </a:lnTo>
                  <a:lnTo>
                    <a:pt x="1516" y="276"/>
                  </a:lnTo>
                  <a:lnTo>
                    <a:pt x="1520" y="276"/>
                  </a:lnTo>
                  <a:lnTo>
                    <a:pt x="1520" y="288"/>
                  </a:lnTo>
                  <a:lnTo>
                    <a:pt x="1520" y="288"/>
                  </a:lnTo>
                  <a:lnTo>
                    <a:pt x="1520" y="288"/>
                  </a:lnTo>
                  <a:close/>
                  <a:moveTo>
                    <a:pt x="1844" y="296"/>
                  </a:moveTo>
                  <a:lnTo>
                    <a:pt x="1842" y="296"/>
                  </a:lnTo>
                  <a:lnTo>
                    <a:pt x="1844" y="292"/>
                  </a:lnTo>
                  <a:lnTo>
                    <a:pt x="1844" y="296"/>
                  </a:lnTo>
                  <a:lnTo>
                    <a:pt x="1844" y="296"/>
                  </a:lnTo>
                  <a:lnTo>
                    <a:pt x="1844" y="296"/>
                  </a:lnTo>
                  <a:close/>
                  <a:moveTo>
                    <a:pt x="2214" y="460"/>
                  </a:moveTo>
                  <a:lnTo>
                    <a:pt x="2210" y="460"/>
                  </a:lnTo>
                  <a:lnTo>
                    <a:pt x="2210" y="450"/>
                  </a:lnTo>
                  <a:lnTo>
                    <a:pt x="2214" y="456"/>
                  </a:lnTo>
                  <a:lnTo>
                    <a:pt x="2214" y="460"/>
                  </a:lnTo>
                  <a:lnTo>
                    <a:pt x="2214" y="460"/>
                  </a:lnTo>
                  <a:lnTo>
                    <a:pt x="2214" y="460"/>
                  </a:lnTo>
                  <a:close/>
                  <a:moveTo>
                    <a:pt x="2408" y="416"/>
                  </a:moveTo>
                  <a:lnTo>
                    <a:pt x="2408" y="428"/>
                  </a:lnTo>
                  <a:lnTo>
                    <a:pt x="2414" y="428"/>
                  </a:lnTo>
                  <a:lnTo>
                    <a:pt x="2414" y="422"/>
                  </a:lnTo>
                  <a:lnTo>
                    <a:pt x="2408" y="416"/>
                  </a:lnTo>
                  <a:lnTo>
                    <a:pt x="2408" y="416"/>
                  </a:lnTo>
                  <a:lnTo>
                    <a:pt x="2408" y="416"/>
                  </a:lnTo>
                  <a:close/>
                  <a:moveTo>
                    <a:pt x="2306" y="292"/>
                  </a:moveTo>
                  <a:lnTo>
                    <a:pt x="2300" y="296"/>
                  </a:lnTo>
                  <a:lnTo>
                    <a:pt x="2284" y="296"/>
                  </a:lnTo>
                  <a:lnTo>
                    <a:pt x="2278" y="302"/>
                  </a:lnTo>
                  <a:lnTo>
                    <a:pt x="2272" y="302"/>
                  </a:lnTo>
                  <a:lnTo>
                    <a:pt x="2268" y="296"/>
                  </a:lnTo>
                  <a:lnTo>
                    <a:pt x="2264" y="296"/>
                  </a:lnTo>
                  <a:lnTo>
                    <a:pt x="2264" y="302"/>
                  </a:lnTo>
                  <a:lnTo>
                    <a:pt x="2246" y="302"/>
                  </a:lnTo>
                  <a:lnTo>
                    <a:pt x="2246" y="296"/>
                  </a:lnTo>
                  <a:lnTo>
                    <a:pt x="2252" y="296"/>
                  </a:lnTo>
                  <a:lnTo>
                    <a:pt x="2252" y="292"/>
                  </a:lnTo>
                  <a:lnTo>
                    <a:pt x="2258" y="292"/>
                  </a:lnTo>
                  <a:lnTo>
                    <a:pt x="2258" y="288"/>
                  </a:lnTo>
                  <a:lnTo>
                    <a:pt x="2296" y="288"/>
                  </a:lnTo>
                  <a:lnTo>
                    <a:pt x="2296" y="292"/>
                  </a:lnTo>
                  <a:lnTo>
                    <a:pt x="2306" y="292"/>
                  </a:lnTo>
                  <a:lnTo>
                    <a:pt x="2306" y="292"/>
                  </a:lnTo>
                  <a:lnTo>
                    <a:pt x="2306" y="292"/>
                  </a:lnTo>
                  <a:close/>
                  <a:moveTo>
                    <a:pt x="1314" y="152"/>
                  </a:moveTo>
                  <a:lnTo>
                    <a:pt x="1308" y="152"/>
                  </a:lnTo>
                  <a:lnTo>
                    <a:pt x="1308" y="152"/>
                  </a:lnTo>
                  <a:lnTo>
                    <a:pt x="1304" y="152"/>
                  </a:lnTo>
                  <a:lnTo>
                    <a:pt x="1308" y="152"/>
                  </a:lnTo>
                  <a:lnTo>
                    <a:pt x="1314" y="152"/>
                  </a:lnTo>
                  <a:lnTo>
                    <a:pt x="1314" y="152"/>
                  </a:lnTo>
                  <a:lnTo>
                    <a:pt x="1314" y="152"/>
                  </a:lnTo>
                  <a:lnTo>
                    <a:pt x="1314" y="152"/>
                  </a:lnTo>
                  <a:lnTo>
                    <a:pt x="1314" y="152"/>
                  </a:lnTo>
                  <a:lnTo>
                    <a:pt x="1314" y="152"/>
                  </a:lnTo>
                  <a:lnTo>
                    <a:pt x="1314" y="152"/>
                  </a:lnTo>
                  <a:close/>
                  <a:moveTo>
                    <a:pt x="1466" y="242"/>
                  </a:moveTo>
                  <a:lnTo>
                    <a:pt x="1466" y="238"/>
                  </a:lnTo>
                  <a:lnTo>
                    <a:pt x="1466" y="238"/>
                  </a:lnTo>
                  <a:lnTo>
                    <a:pt x="1466" y="234"/>
                  </a:lnTo>
                  <a:lnTo>
                    <a:pt x="1466" y="228"/>
                  </a:lnTo>
                  <a:lnTo>
                    <a:pt x="1466" y="228"/>
                  </a:lnTo>
                  <a:lnTo>
                    <a:pt x="1466" y="234"/>
                  </a:lnTo>
                  <a:lnTo>
                    <a:pt x="1472" y="234"/>
                  </a:lnTo>
                  <a:lnTo>
                    <a:pt x="1476" y="234"/>
                  </a:lnTo>
                  <a:lnTo>
                    <a:pt x="1472" y="228"/>
                  </a:lnTo>
                  <a:lnTo>
                    <a:pt x="1476" y="228"/>
                  </a:lnTo>
                  <a:lnTo>
                    <a:pt x="1482" y="228"/>
                  </a:lnTo>
                  <a:lnTo>
                    <a:pt x="1482" y="228"/>
                  </a:lnTo>
                  <a:lnTo>
                    <a:pt x="1482" y="228"/>
                  </a:lnTo>
                  <a:lnTo>
                    <a:pt x="1488" y="228"/>
                  </a:lnTo>
                  <a:lnTo>
                    <a:pt x="1488" y="234"/>
                  </a:lnTo>
                  <a:lnTo>
                    <a:pt x="1494" y="228"/>
                  </a:lnTo>
                  <a:lnTo>
                    <a:pt x="1494" y="234"/>
                  </a:lnTo>
                  <a:lnTo>
                    <a:pt x="1494" y="234"/>
                  </a:lnTo>
                  <a:lnTo>
                    <a:pt x="1500" y="234"/>
                  </a:lnTo>
                  <a:lnTo>
                    <a:pt x="1500" y="238"/>
                  </a:lnTo>
                  <a:lnTo>
                    <a:pt x="1494" y="238"/>
                  </a:lnTo>
                  <a:lnTo>
                    <a:pt x="1500" y="238"/>
                  </a:lnTo>
                  <a:lnTo>
                    <a:pt x="1504" y="238"/>
                  </a:lnTo>
                  <a:lnTo>
                    <a:pt x="1504" y="234"/>
                  </a:lnTo>
                  <a:lnTo>
                    <a:pt x="1504" y="234"/>
                  </a:lnTo>
                  <a:lnTo>
                    <a:pt x="1510" y="234"/>
                  </a:lnTo>
                  <a:lnTo>
                    <a:pt x="1504" y="238"/>
                  </a:lnTo>
                  <a:lnTo>
                    <a:pt x="1510" y="238"/>
                  </a:lnTo>
                  <a:lnTo>
                    <a:pt x="1510" y="238"/>
                  </a:lnTo>
                  <a:lnTo>
                    <a:pt x="1510" y="242"/>
                  </a:lnTo>
                  <a:lnTo>
                    <a:pt x="1516" y="242"/>
                  </a:lnTo>
                  <a:lnTo>
                    <a:pt x="1516" y="248"/>
                  </a:lnTo>
                  <a:lnTo>
                    <a:pt x="1510" y="248"/>
                  </a:lnTo>
                  <a:lnTo>
                    <a:pt x="1510" y="248"/>
                  </a:lnTo>
                  <a:lnTo>
                    <a:pt x="1504" y="248"/>
                  </a:lnTo>
                  <a:lnTo>
                    <a:pt x="1510" y="248"/>
                  </a:lnTo>
                  <a:lnTo>
                    <a:pt x="1510" y="254"/>
                  </a:lnTo>
                  <a:lnTo>
                    <a:pt x="1504" y="254"/>
                  </a:lnTo>
                  <a:lnTo>
                    <a:pt x="1504" y="260"/>
                  </a:lnTo>
                  <a:lnTo>
                    <a:pt x="1504" y="260"/>
                  </a:lnTo>
                  <a:lnTo>
                    <a:pt x="1504" y="266"/>
                  </a:lnTo>
                  <a:lnTo>
                    <a:pt x="1504" y="266"/>
                  </a:lnTo>
                  <a:lnTo>
                    <a:pt x="1500" y="266"/>
                  </a:lnTo>
                  <a:lnTo>
                    <a:pt x="1500" y="260"/>
                  </a:lnTo>
                  <a:lnTo>
                    <a:pt x="1494" y="260"/>
                  </a:lnTo>
                  <a:lnTo>
                    <a:pt x="1494" y="260"/>
                  </a:lnTo>
                  <a:lnTo>
                    <a:pt x="1494" y="260"/>
                  </a:lnTo>
                  <a:lnTo>
                    <a:pt x="1488" y="260"/>
                  </a:lnTo>
                  <a:lnTo>
                    <a:pt x="1488" y="254"/>
                  </a:lnTo>
                  <a:lnTo>
                    <a:pt x="1482" y="254"/>
                  </a:lnTo>
                  <a:lnTo>
                    <a:pt x="1482" y="254"/>
                  </a:lnTo>
                  <a:lnTo>
                    <a:pt x="1476" y="254"/>
                  </a:lnTo>
                  <a:lnTo>
                    <a:pt x="1472" y="254"/>
                  </a:lnTo>
                  <a:lnTo>
                    <a:pt x="1466" y="254"/>
                  </a:lnTo>
                  <a:lnTo>
                    <a:pt x="1466" y="248"/>
                  </a:lnTo>
                  <a:lnTo>
                    <a:pt x="1466" y="248"/>
                  </a:lnTo>
                  <a:lnTo>
                    <a:pt x="1462" y="248"/>
                  </a:lnTo>
                  <a:lnTo>
                    <a:pt x="1456" y="248"/>
                  </a:lnTo>
                  <a:lnTo>
                    <a:pt x="1456" y="248"/>
                  </a:lnTo>
                  <a:lnTo>
                    <a:pt x="1456" y="248"/>
                  </a:lnTo>
                  <a:lnTo>
                    <a:pt x="1456" y="248"/>
                  </a:lnTo>
                  <a:lnTo>
                    <a:pt x="1462" y="248"/>
                  </a:lnTo>
                  <a:lnTo>
                    <a:pt x="1466" y="248"/>
                  </a:lnTo>
                  <a:lnTo>
                    <a:pt x="1466" y="248"/>
                  </a:lnTo>
                  <a:lnTo>
                    <a:pt x="1466" y="242"/>
                  </a:lnTo>
                  <a:lnTo>
                    <a:pt x="1466" y="242"/>
                  </a:lnTo>
                  <a:lnTo>
                    <a:pt x="1466" y="242"/>
                  </a:lnTo>
                  <a:lnTo>
                    <a:pt x="1466" y="242"/>
                  </a:lnTo>
                  <a:lnTo>
                    <a:pt x="1466" y="242"/>
                  </a:lnTo>
                  <a:close/>
                  <a:moveTo>
                    <a:pt x="1516" y="248"/>
                  </a:moveTo>
                  <a:lnTo>
                    <a:pt x="1516" y="242"/>
                  </a:lnTo>
                  <a:lnTo>
                    <a:pt x="1510" y="238"/>
                  </a:lnTo>
                  <a:lnTo>
                    <a:pt x="1516" y="238"/>
                  </a:lnTo>
                  <a:lnTo>
                    <a:pt x="1516" y="238"/>
                  </a:lnTo>
                  <a:lnTo>
                    <a:pt x="1516" y="234"/>
                  </a:lnTo>
                  <a:lnTo>
                    <a:pt x="1516" y="234"/>
                  </a:lnTo>
                  <a:lnTo>
                    <a:pt x="1516" y="234"/>
                  </a:lnTo>
                  <a:lnTo>
                    <a:pt x="1520" y="234"/>
                  </a:lnTo>
                  <a:lnTo>
                    <a:pt x="1526" y="238"/>
                  </a:lnTo>
                  <a:lnTo>
                    <a:pt x="1530" y="238"/>
                  </a:lnTo>
                  <a:lnTo>
                    <a:pt x="1530" y="238"/>
                  </a:lnTo>
                  <a:lnTo>
                    <a:pt x="1530" y="238"/>
                  </a:lnTo>
                  <a:lnTo>
                    <a:pt x="1536" y="238"/>
                  </a:lnTo>
                  <a:lnTo>
                    <a:pt x="1542" y="238"/>
                  </a:lnTo>
                  <a:lnTo>
                    <a:pt x="1542" y="238"/>
                  </a:lnTo>
                  <a:lnTo>
                    <a:pt x="1542" y="242"/>
                  </a:lnTo>
                  <a:lnTo>
                    <a:pt x="1542" y="248"/>
                  </a:lnTo>
                  <a:lnTo>
                    <a:pt x="1542" y="242"/>
                  </a:lnTo>
                  <a:lnTo>
                    <a:pt x="1548" y="242"/>
                  </a:lnTo>
                  <a:lnTo>
                    <a:pt x="1548" y="248"/>
                  </a:lnTo>
                  <a:lnTo>
                    <a:pt x="1542" y="248"/>
                  </a:lnTo>
                  <a:lnTo>
                    <a:pt x="1542" y="248"/>
                  </a:lnTo>
                  <a:lnTo>
                    <a:pt x="1536" y="248"/>
                  </a:lnTo>
                  <a:lnTo>
                    <a:pt x="1530" y="248"/>
                  </a:lnTo>
                  <a:lnTo>
                    <a:pt x="1530" y="254"/>
                  </a:lnTo>
                  <a:lnTo>
                    <a:pt x="1530" y="254"/>
                  </a:lnTo>
                  <a:lnTo>
                    <a:pt x="1526" y="254"/>
                  </a:lnTo>
                  <a:lnTo>
                    <a:pt x="1520" y="254"/>
                  </a:lnTo>
                  <a:lnTo>
                    <a:pt x="1516" y="260"/>
                  </a:lnTo>
                  <a:lnTo>
                    <a:pt x="1516" y="260"/>
                  </a:lnTo>
                  <a:lnTo>
                    <a:pt x="1510" y="260"/>
                  </a:lnTo>
                  <a:lnTo>
                    <a:pt x="1510" y="260"/>
                  </a:lnTo>
                  <a:lnTo>
                    <a:pt x="1504" y="260"/>
                  </a:lnTo>
                  <a:lnTo>
                    <a:pt x="1504" y="254"/>
                  </a:lnTo>
                  <a:lnTo>
                    <a:pt x="1510" y="254"/>
                  </a:lnTo>
                  <a:lnTo>
                    <a:pt x="1510" y="248"/>
                  </a:lnTo>
                  <a:lnTo>
                    <a:pt x="1504" y="248"/>
                  </a:lnTo>
                  <a:lnTo>
                    <a:pt x="1510" y="248"/>
                  </a:lnTo>
                  <a:lnTo>
                    <a:pt x="1510" y="248"/>
                  </a:lnTo>
                  <a:lnTo>
                    <a:pt x="1516" y="248"/>
                  </a:lnTo>
                  <a:lnTo>
                    <a:pt x="1516" y="248"/>
                  </a:lnTo>
                  <a:lnTo>
                    <a:pt x="1516" y="248"/>
                  </a:lnTo>
                  <a:lnTo>
                    <a:pt x="1516" y="248"/>
                  </a:lnTo>
                  <a:close/>
                  <a:moveTo>
                    <a:pt x="1520" y="260"/>
                  </a:moveTo>
                  <a:lnTo>
                    <a:pt x="1520" y="254"/>
                  </a:lnTo>
                  <a:lnTo>
                    <a:pt x="1526" y="254"/>
                  </a:lnTo>
                  <a:lnTo>
                    <a:pt x="1530" y="254"/>
                  </a:lnTo>
                  <a:lnTo>
                    <a:pt x="1530" y="254"/>
                  </a:lnTo>
                  <a:lnTo>
                    <a:pt x="1536" y="254"/>
                  </a:lnTo>
                  <a:lnTo>
                    <a:pt x="1542" y="254"/>
                  </a:lnTo>
                  <a:lnTo>
                    <a:pt x="1542" y="254"/>
                  </a:lnTo>
                  <a:lnTo>
                    <a:pt x="1548" y="254"/>
                  </a:lnTo>
                  <a:lnTo>
                    <a:pt x="1554" y="254"/>
                  </a:lnTo>
                  <a:lnTo>
                    <a:pt x="1548" y="260"/>
                  </a:lnTo>
                  <a:lnTo>
                    <a:pt x="1542" y="254"/>
                  </a:lnTo>
                  <a:lnTo>
                    <a:pt x="1542" y="254"/>
                  </a:lnTo>
                  <a:lnTo>
                    <a:pt x="1536" y="254"/>
                  </a:lnTo>
                  <a:lnTo>
                    <a:pt x="1530" y="260"/>
                  </a:lnTo>
                  <a:lnTo>
                    <a:pt x="1530" y="254"/>
                  </a:lnTo>
                  <a:lnTo>
                    <a:pt x="1526" y="260"/>
                  </a:lnTo>
                  <a:lnTo>
                    <a:pt x="1520" y="260"/>
                  </a:lnTo>
                  <a:lnTo>
                    <a:pt x="1520" y="260"/>
                  </a:lnTo>
                  <a:lnTo>
                    <a:pt x="1520" y="260"/>
                  </a:lnTo>
                  <a:lnTo>
                    <a:pt x="1520" y="260"/>
                  </a:lnTo>
                  <a:close/>
                  <a:moveTo>
                    <a:pt x="1516" y="260"/>
                  </a:moveTo>
                  <a:lnTo>
                    <a:pt x="1516" y="260"/>
                  </a:lnTo>
                  <a:lnTo>
                    <a:pt x="1516" y="260"/>
                  </a:lnTo>
                  <a:lnTo>
                    <a:pt x="1520" y="260"/>
                  </a:lnTo>
                  <a:lnTo>
                    <a:pt x="1526" y="260"/>
                  </a:lnTo>
                  <a:lnTo>
                    <a:pt x="1530" y="260"/>
                  </a:lnTo>
                  <a:lnTo>
                    <a:pt x="1530" y="260"/>
                  </a:lnTo>
                  <a:lnTo>
                    <a:pt x="1542" y="260"/>
                  </a:lnTo>
                  <a:lnTo>
                    <a:pt x="1542" y="260"/>
                  </a:lnTo>
                  <a:lnTo>
                    <a:pt x="1548" y="260"/>
                  </a:lnTo>
                  <a:lnTo>
                    <a:pt x="1554" y="260"/>
                  </a:lnTo>
                  <a:lnTo>
                    <a:pt x="1554" y="266"/>
                  </a:lnTo>
                  <a:lnTo>
                    <a:pt x="1554" y="266"/>
                  </a:lnTo>
                  <a:lnTo>
                    <a:pt x="1554" y="270"/>
                  </a:lnTo>
                  <a:lnTo>
                    <a:pt x="1554" y="270"/>
                  </a:lnTo>
                  <a:lnTo>
                    <a:pt x="1548" y="270"/>
                  </a:lnTo>
                  <a:lnTo>
                    <a:pt x="1554" y="270"/>
                  </a:lnTo>
                  <a:lnTo>
                    <a:pt x="1548" y="276"/>
                  </a:lnTo>
                  <a:lnTo>
                    <a:pt x="1542" y="276"/>
                  </a:lnTo>
                  <a:lnTo>
                    <a:pt x="1542" y="276"/>
                  </a:lnTo>
                  <a:lnTo>
                    <a:pt x="1542" y="270"/>
                  </a:lnTo>
                  <a:lnTo>
                    <a:pt x="1536" y="270"/>
                  </a:lnTo>
                  <a:lnTo>
                    <a:pt x="1536" y="266"/>
                  </a:lnTo>
                  <a:lnTo>
                    <a:pt x="1530" y="266"/>
                  </a:lnTo>
                  <a:lnTo>
                    <a:pt x="1530" y="266"/>
                  </a:lnTo>
                  <a:lnTo>
                    <a:pt x="1530" y="260"/>
                  </a:lnTo>
                  <a:lnTo>
                    <a:pt x="1526" y="260"/>
                  </a:lnTo>
                  <a:lnTo>
                    <a:pt x="1520" y="260"/>
                  </a:lnTo>
                  <a:lnTo>
                    <a:pt x="1516" y="260"/>
                  </a:lnTo>
                  <a:lnTo>
                    <a:pt x="1516" y="260"/>
                  </a:lnTo>
                  <a:lnTo>
                    <a:pt x="1516" y="260"/>
                  </a:lnTo>
                  <a:lnTo>
                    <a:pt x="1516" y="260"/>
                  </a:lnTo>
                  <a:lnTo>
                    <a:pt x="1516" y="260"/>
                  </a:lnTo>
                  <a:close/>
                  <a:moveTo>
                    <a:pt x="1998" y="302"/>
                  </a:moveTo>
                  <a:lnTo>
                    <a:pt x="1992" y="302"/>
                  </a:lnTo>
                  <a:lnTo>
                    <a:pt x="1998" y="302"/>
                  </a:lnTo>
                  <a:lnTo>
                    <a:pt x="1998" y="302"/>
                  </a:lnTo>
                  <a:lnTo>
                    <a:pt x="1998" y="302"/>
                  </a:lnTo>
                  <a:lnTo>
                    <a:pt x="1998" y="302"/>
                  </a:lnTo>
                  <a:close/>
                  <a:moveTo>
                    <a:pt x="562" y="348"/>
                  </a:moveTo>
                  <a:lnTo>
                    <a:pt x="556" y="348"/>
                  </a:lnTo>
                  <a:lnTo>
                    <a:pt x="550" y="348"/>
                  </a:lnTo>
                  <a:lnTo>
                    <a:pt x="550" y="342"/>
                  </a:lnTo>
                  <a:lnTo>
                    <a:pt x="550" y="348"/>
                  </a:lnTo>
                  <a:lnTo>
                    <a:pt x="556" y="348"/>
                  </a:lnTo>
                  <a:lnTo>
                    <a:pt x="562" y="348"/>
                  </a:lnTo>
                  <a:lnTo>
                    <a:pt x="562" y="348"/>
                  </a:lnTo>
                  <a:lnTo>
                    <a:pt x="562" y="348"/>
                  </a:lnTo>
                  <a:lnTo>
                    <a:pt x="562" y="348"/>
                  </a:lnTo>
                  <a:lnTo>
                    <a:pt x="562" y="348"/>
                  </a:lnTo>
                  <a:close/>
                  <a:moveTo>
                    <a:pt x="14" y="672"/>
                  </a:moveTo>
                  <a:lnTo>
                    <a:pt x="20" y="672"/>
                  </a:lnTo>
                  <a:lnTo>
                    <a:pt x="14" y="672"/>
                  </a:lnTo>
                  <a:lnTo>
                    <a:pt x="14" y="676"/>
                  </a:lnTo>
                  <a:lnTo>
                    <a:pt x="14" y="676"/>
                  </a:lnTo>
                  <a:lnTo>
                    <a:pt x="14" y="682"/>
                  </a:lnTo>
                  <a:lnTo>
                    <a:pt x="14" y="682"/>
                  </a:lnTo>
                  <a:lnTo>
                    <a:pt x="20" y="682"/>
                  </a:lnTo>
                  <a:lnTo>
                    <a:pt x="26" y="682"/>
                  </a:lnTo>
                  <a:lnTo>
                    <a:pt x="26" y="676"/>
                  </a:lnTo>
                  <a:lnTo>
                    <a:pt x="20" y="672"/>
                  </a:lnTo>
                  <a:lnTo>
                    <a:pt x="26" y="672"/>
                  </a:lnTo>
                  <a:lnTo>
                    <a:pt x="26" y="672"/>
                  </a:lnTo>
                  <a:lnTo>
                    <a:pt x="36" y="676"/>
                  </a:lnTo>
                  <a:lnTo>
                    <a:pt x="36" y="676"/>
                  </a:lnTo>
                  <a:lnTo>
                    <a:pt x="42" y="676"/>
                  </a:lnTo>
                  <a:lnTo>
                    <a:pt x="48" y="682"/>
                  </a:lnTo>
                  <a:lnTo>
                    <a:pt x="48" y="682"/>
                  </a:lnTo>
                  <a:lnTo>
                    <a:pt x="42" y="682"/>
                  </a:lnTo>
                  <a:lnTo>
                    <a:pt x="42" y="688"/>
                  </a:lnTo>
                  <a:lnTo>
                    <a:pt x="42" y="692"/>
                  </a:lnTo>
                  <a:lnTo>
                    <a:pt x="36" y="692"/>
                  </a:lnTo>
                  <a:lnTo>
                    <a:pt x="36" y="692"/>
                  </a:lnTo>
                  <a:lnTo>
                    <a:pt x="30" y="692"/>
                  </a:lnTo>
                  <a:lnTo>
                    <a:pt x="26" y="692"/>
                  </a:lnTo>
                  <a:lnTo>
                    <a:pt x="26" y="692"/>
                  </a:lnTo>
                  <a:lnTo>
                    <a:pt x="20" y="692"/>
                  </a:lnTo>
                  <a:lnTo>
                    <a:pt x="14" y="692"/>
                  </a:lnTo>
                  <a:lnTo>
                    <a:pt x="14" y="692"/>
                  </a:lnTo>
                  <a:lnTo>
                    <a:pt x="10" y="692"/>
                  </a:lnTo>
                  <a:lnTo>
                    <a:pt x="4" y="692"/>
                  </a:lnTo>
                  <a:lnTo>
                    <a:pt x="0" y="692"/>
                  </a:lnTo>
                  <a:lnTo>
                    <a:pt x="0" y="688"/>
                  </a:lnTo>
                  <a:lnTo>
                    <a:pt x="4" y="688"/>
                  </a:lnTo>
                  <a:lnTo>
                    <a:pt x="10" y="688"/>
                  </a:lnTo>
                  <a:lnTo>
                    <a:pt x="10" y="682"/>
                  </a:lnTo>
                  <a:lnTo>
                    <a:pt x="4" y="682"/>
                  </a:lnTo>
                  <a:lnTo>
                    <a:pt x="0" y="682"/>
                  </a:lnTo>
                  <a:lnTo>
                    <a:pt x="4" y="682"/>
                  </a:lnTo>
                  <a:lnTo>
                    <a:pt x="4" y="682"/>
                  </a:lnTo>
                  <a:lnTo>
                    <a:pt x="4" y="676"/>
                  </a:lnTo>
                  <a:lnTo>
                    <a:pt x="4" y="682"/>
                  </a:lnTo>
                  <a:lnTo>
                    <a:pt x="10" y="682"/>
                  </a:lnTo>
                  <a:lnTo>
                    <a:pt x="14" y="682"/>
                  </a:lnTo>
                  <a:lnTo>
                    <a:pt x="14" y="676"/>
                  </a:lnTo>
                  <a:lnTo>
                    <a:pt x="14" y="676"/>
                  </a:lnTo>
                  <a:lnTo>
                    <a:pt x="14" y="672"/>
                  </a:lnTo>
                  <a:lnTo>
                    <a:pt x="14" y="672"/>
                  </a:lnTo>
                  <a:lnTo>
                    <a:pt x="14" y="672"/>
                  </a:lnTo>
                  <a:lnTo>
                    <a:pt x="14" y="672"/>
                  </a:lnTo>
                  <a:close/>
                  <a:moveTo>
                    <a:pt x="0" y="688"/>
                  </a:moveTo>
                  <a:lnTo>
                    <a:pt x="0" y="688"/>
                  </a:lnTo>
                  <a:lnTo>
                    <a:pt x="0" y="688"/>
                  </a:lnTo>
                  <a:lnTo>
                    <a:pt x="0" y="688"/>
                  </a:lnTo>
                  <a:lnTo>
                    <a:pt x="0" y="688"/>
                  </a:lnTo>
                  <a:lnTo>
                    <a:pt x="0" y="688"/>
                  </a:lnTo>
                  <a:close/>
                  <a:moveTo>
                    <a:pt x="600" y="6"/>
                  </a:moveTo>
                  <a:lnTo>
                    <a:pt x="604" y="6"/>
                  </a:lnTo>
                  <a:lnTo>
                    <a:pt x="610" y="0"/>
                  </a:lnTo>
                  <a:lnTo>
                    <a:pt x="610" y="6"/>
                  </a:lnTo>
                  <a:lnTo>
                    <a:pt x="610" y="6"/>
                  </a:lnTo>
                  <a:lnTo>
                    <a:pt x="610" y="0"/>
                  </a:lnTo>
                  <a:lnTo>
                    <a:pt x="616" y="0"/>
                  </a:lnTo>
                  <a:lnTo>
                    <a:pt x="622" y="0"/>
                  </a:lnTo>
                  <a:lnTo>
                    <a:pt x="622" y="6"/>
                  </a:lnTo>
                  <a:lnTo>
                    <a:pt x="622" y="6"/>
                  </a:lnTo>
                  <a:lnTo>
                    <a:pt x="622" y="12"/>
                  </a:lnTo>
                  <a:lnTo>
                    <a:pt x="616" y="6"/>
                  </a:lnTo>
                  <a:lnTo>
                    <a:pt x="610" y="6"/>
                  </a:lnTo>
                  <a:lnTo>
                    <a:pt x="610" y="6"/>
                  </a:lnTo>
                  <a:lnTo>
                    <a:pt x="604" y="6"/>
                  </a:lnTo>
                  <a:lnTo>
                    <a:pt x="600" y="6"/>
                  </a:lnTo>
                  <a:lnTo>
                    <a:pt x="600" y="6"/>
                  </a:lnTo>
                  <a:lnTo>
                    <a:pt x="600" y="6"/>
                  </a:lnTo>
                  <a:lnTo>
                    <a:pt x="600" y="6"/>
                  </a:lnTo>
                  <a:close/>
                  <a:moveTo>
                    <a:pt x="546" y="6"/>
                  </a:moveTo>
                  <a:lnTo>
                    <a:pt x="550" y="6"/>
                  </a:lnTo>
                  <a:lnTo>
                    <a:pt x="550" y="6"/>
                  </a:lnTo>
                  <a:lnTo>
                    <a:pt x="550" y="12"/>
                  </a:lnTo>
                  <a:lnTo>
                    <a:pt x="550" y="12"/>
                  </a:lnTo>
                  <a:lnTo>
                    <a:pt x="546" y="12"/>
                  </a:lnTo>
                  <a:lnTo>
                    <a:pt x="546" y="6"/>
                  </a:lnTo>
                  <a:lnTo>
                    <a:pt x="546" y="6"/>
                  </a:lnTo>
                  <a:lnTo>
                    <a:pt x="546" y="6"/>
                  </a:lnTo>
                  <a:lnTo>
                    <a:pt x="546" y="6"/>
                  </a:lnTo>
                  <a:close/>
                  <a:moveTo>
                    <a:pt x="596" y="6"/>
                  </a:moveTo>
                  <a:lnTo>
                    <a:pt x="600" y="6"/>
                  </a:lnTo>
                  <a:lnTo>
                    <a:pt x="600" y="12"/>
                  </a:lnTo>
                  <a:lnTo>
                    <a:pt x="600" y="12"/>
                  </a:lnTo>
                  <a:lnTo>
                    <a:pt x="596" y="6"/>
                  </a:lnTo>
                  <a:lnTo>
                    <a:pt x="596" y="6"/>
                  </a:lnTo>
                  <a:lnTo>
                    <a:pt x="596" y="6"/>
                  </a:lnTo>
                  <a:lnTo>
                    <a:pt x="596" y="6"/>
                  </a:lnTo>
                  <a:close/>
                  <a:moveTo>
                    <a:pt x="550" y="12"/>
                  </a:moveTo>
                  <a:lnTo>
                    <a:pt x="550" y="12"/>
                  </a:lnTo>
                  <a:lnTo>
                    <a:pt x="556" y="12"/>
                  </a:lnTo>
                  <a:lnTo>
                    <a:pt x="562" y="12"/>
                  </a:lnTo>
                  <a:lnTo>
                    <a:pt x="562" y="16"/>
                  </a:lnTo>
                  <a:lnTo>
                    <a:pt x="556" y="16"/>
                  </a:lnTo>
                  <a:lnTo>
                    <a:pt x="550" y="16"/>
                  </a:lnTo>
                  <a:lnTo>
                    <a:pt x="550" y="16"/>
                  </a:lnTo>
                  <a:lnTo>
                    <a:pt x="550" y="12"/>
                  </a:lnTo>
                  <a:lnTo>
                    <a:pt x="550" y="12"/>
                  </a:lnTo>
                  <a:lnTo>
                    <a:pt x="550" y="12"/>
                  </a:lnTo>
                  <a:lnTo>
                    <a:pt x="550" y="12"/>
                  </a:lnTo>
                  <a:close/>
                  <a:moveTo>
                    <a:pt x="492" y="16"/>
                  </a:moveTo>
                  <a:lnTo>
                    <a:pt x="486" y="12"/>
                  </a:lnTo>
                  <a:lnTo>
                    <a:pt x="492" y="12"/>
                  </a:lnTo>
                  <a:lnTo>
                    <a:pt x="492" y="16"/>
                  </a:lnTo>
                  <a:lnTo>
                    <a:pt x="492" y="16"/>
                  </a:lnTo>
                  <a:lnTo>
                    <a:pt x="492" y="16"/>
                  </a:lnTo>
                  <a:lnTo>
                    <a:pt x="492" y="16"/>
                  </a:lnTo>
                  <a:lnTo>
                    <a:pt x="492" y="16"/>
                  </a:lnTo>
                  <a:lnTo>
                    <a:pt x="492" y="16"/>
                  </a:lnTo>
                  <a:close/>
                  <a:moveTo>
                    <a:pt x="568" y="16"/>
                  </a:moveTo>
                  <a:lnTo>
                    <a:pt x="572" y="16"/>
                  </a:lnTo>
                  <a:lnTo>
                    <a:pt x="572" y="16"/>
                  </a:lnTo>
                  <a:lnTo>
                    <a:pt x="578" y="16"/>
                  </a:lnTo>
                  <a:lnTo>
                    <a:pt x="572" y="16"/>
                  </a:lnTo>
                  <a:lnTo>
                    <a:pt x="572" y="16"/>
                  </a:lnTo>
                  <a:lnTo>
                    <a:pt x="568" y="16"/>
                  </a:lnTo>
                  <a:lnTo>
                    <a:pt x="568" y="16"/>
                  </a:lnTo>
                  <a:lnTo>
                    <a:pt x="568" y="16"/>
                  </a:lnTo>
                  <a:lnTo>
                    <a:pt x="568" y="16"/>
                  </a:lnTo>
                  <a:close/>
                  <a:moveTo>
                    <a:pt x="530" y="20"/>
                  </a:moveTo>
                  <a:lnTo>
                    <a:pt x="536" y="16"/>
                  </a:lnTo>
                  <a:lnTo>
                    <a:pt x="536" y="16"/>
                  </a:lnTo>
                  <a:lnTo>
                    <a:pt x="540" y="16"/>
                  </a:lnTo>
                  <a:lnTo>
                    <a:pt x="540" y="20"/>
                  </a:lnTo>
                  <a:lnTo>
                    <a:pt x="536" y="20"/>
                  </a:lnTo>
                  <a:lnTo>
                    <a:pt x="536" y="20"/>
                  </a:lnTo>
                  <a:lnTo>
                    <a:pt x="530" y="20"/>
                  </a:lnTo>
                  <a:lnTo>
                    <a:pt x="524" y="20"/>
                  </a:lnTo>
                  <a:lnTo>
                    <a:pt x="530" y="20"/>
                  </a:lnTo>
                  <a:lnTo>
                    <a:pt x="530" y="20"/>
                  </a:lnTo>
                  <a:lnTo>
                    <a:pt x="530" y="20"/>
                  </a:lnTo>
                  <a:lnTo>
                    <a:pt x="530" y="20"/>
                  </a:lnTo>
                  <a:close/>
                  <a:moveTo>
                    <a:pt x="1006" y="26"/>
                  </a:moveTo>
                  <a:lnTo>
                    <a:pt x="1006" y="26"/>
                  </a:lnTo>
                  <a:lnTo>
                    <a:pt x="994" y="20"/>
                  </a:lnTo>
                  <a:lnTo>
                    <a:pt x="990" y="20"/>
                  </a:lnTo>
                  <a:lnTo>
                    <a:pt x="994" y="20"/>
                  </a:lnTo>
                  <a:lnTo>
                    <a:pt x="994" y="16"/>
                  </a:lnTo>
                  <a:lnTo>
                    <a:pt x="1000" y="16"/>
                  </a:lnTo>
                  <a:lnTo>
                    <a:pt x="1006" y="16"/>
                  </a:lnTo>
                  <a:lnTo>
                    <a:pt x="1006" y="16"/>
                  </a:lnTo>
                  <a:lnTo>
                    <a:pt x="1012" y="16"/>
                  </a:lnTo>
                  <a:lnTo>
                    <a:pt x="1018" y="20"/>
                  </a:lnTo>
                  <a:lnTo>
                    <a:pt x="1018" y="20"/>
                  </a:lnTo>
                  <a:lnTo>
                    <a:pt x="1018" y="20"/>
                  </a:lnTo>
                  <a:lnTo>
                    <a:pt x="1018" y="26"/>
                  </a:lnTo>
                  <a:lnTo>
                    <a:pt x="1012" y="26"/>
                  </a:lnTo>
                  <a:lnTo>
                    <a:pt x="1006" y="26"/>
                  </a:lnTo>
                  <a:lnTo>
                    <a:pt x="1006" y="26"/>
                  </a:lnTo>
                  <a:lnTo>
                    <a:pt x="1006" y="26"/>
                  </a:lnTo>
                  <a:lnTo>
                    <a:pt x="1006" y="26"/>
                  </a:lnTo>
                  <a:close/>
                  <a:moveTo>
                    <a:pt x="556" y="16"/>
                  </a:moveTo>
                  <a:lnTo>
                    <a:pt x="562" y="16"/>
                  </a:lnTo>
                  <a:lnTo>
                    <a:pt x="562" y="16"/>
                  </a:lnTo>
                  <a:lnTo>
                    <a:pt x="562" y="20"/>
                  </a:lnTo>
                  <a:lnTo>
                    <a:pt x="568" y="20"/>
                  </a:lnTo>
                  <a:lnTo>
                    <a:pt x="562" y="20"/>
                  </a:lnTo>
                  <a:lnTo>
                    <a:pt x="556" y="20"/>
                  </a:lnTo>
                  <a:lnTo>
                    <a:pt x="556" y="16"/>
                  </a:lnTo>
                  <a:lnTo>
                    <a:pt x="556" y="16"/>
                  </a:lnTo>
                  <a:lnTo>
                    <a:pt x="556" y="16"/>
                  </a:lnTo>
                  <a:lnTo>
                    <a:pt x="556" y="16"/>
                  </a:lnTo>
                  <a:close/>
                  <a:moveTo>
                    <a:pt x="432" y="26"/>
                  </a:moveTo>
                  <a:lnTo>
                    <a:pt x="438" y="26"/>
                  </a:lnTo>
                  <a:lnTo>
                    <a:pt x="432" y="26"/>
                  </a:lnTo>
                  <a:lnTo>
                    <a:pt x="432" y="20"/>
                  </a:lnTo>
                  <a:lnTo>
                    <a:pt x="438" y="20"/>
                  </a:lnTo>
                  <a:lnTo>
                    <a:pt x="442" y="20"/>
                  </a:lnTo>
                  <a:lnTo>
                    <a:pt x="442" y="26"/>
                  </a:lnTo>
                  <a:lnTo>
                    <a:pt x="438" y="26"/>
                  </a:lnTo>
                  <a:lnTo>
                    <a:pt x="432" y="26"/>
                  </a:lnTo>
                  <a:lnTo>
                    <a:pt x="432" y="26"/>
                  </a:lnTo>
                  <a:lnTo>
                    <a:pt x="432" y="26"/>
                  </a:lnTo>
                  <a:lnTo>
                    <a:pt x="432" y="26"/>
                  </a:lnTo>
                  <a:close/>
                  <a:moveTo>
                    <a:pt x="546" y="20"/>
                  </a:moveTo>
                  <a:lnTo>
                    <a:pt x="550" y="20"/>
                  </a:lnTo>
                  <a:lnTo>
                    <a:pt x="550" y="20"/>
                  </a:lnTo>
                  <a:lnTo>
                    <a:pt x="550" y="20"/>
                  </a:lnTo>
                  <a:lnTo>
                    <a:pt x="546" y="20"/>
                  </a:lnTo>
                  <a:lnTo>
                    <a:pt x="546" y="20"/>
                  </a:lnTo>
                  <a:lnTo>
                    <a:pt x="546" y="20"/>
                  </a:lnTo>
                  <a:lnTo>
                    <a:pt x="546" y="20"/>
                  </a:lnTo>
                  <a:close/>
                  <a:moveTo>
                    <a:pt x="572" y="26"/>
                  </a:moveTo>
                  <a:lnTo>
                    <a:pt x="572" y="26"/>
                  </a:lnTo>
                  <a:lnTo>
                    <a:pt x="578" y="20"/>
                  </a:lnTo>
                  <a:lnTo>
                    <a:pt x="584" y="20"/>
                  </a:lnTo>
                  <a:lnTo>
                    <a:pt x="584" y="20"/>
                  </a:lnTo>
                  <a:lnTo>
                    <a:pt x="590" y="20"/>
                  </a:lnTo>
                  <a:lnTo>
                    <a:pt x="596" y="20"/>
                  </a:lnTo>
                  <a:lnTo>
                    <a:pt x="596" y="26"/>
                  </a:lnTo>
                  <a:lnTo>
                    <a:pt x="590" y="26"/>
                  </a:lnTo>
                  <a:lnTo>
                    <a:pt x="584" y="26"/>
                  </a:lnTo>
                  <a:lnTo>
                    <a:pt x="584" y="26"/>
                  </a:lnTo>
                  <a:lnTo>
                    <a:pt x="578" y="26"/>
                  </a:lnTo>
                  <a:lnTo>
                    <a:pt x="572" y="26"/>
                  </a:lnTo>
                  <a:lnTo>
                    <a:pt x="572" y="26"/>
                  </a:lnTo>
                  <a:lnTo>
                    <a:pt x="572" y="26"/>
                  </a:lnTo>
                  <a:lnTo>
                    <a:pt x="572" y="26"/>
                  </a:lnTo>
                  <a:lnTo>
                    <a:pt x="572" y="26"/>
                  </a:lnTo>
                  <a:close/>
                  <a:moveTo>
                    <a:pt x="512" y="20"/>
                  </a:moveTo>
                  <a:lnTo>
                    <a:pt x="518" y="20"/>
                  </a:lnTo>
                  <a:lnTo>
                    <a:pt x="524" y="20"/>
                  </a:lnTo>
                  <a:lnTo>
                    <a:pt x="524" y="20"/>
                  </a:lnTo>
                  <a:lnTo>
                    <a:pt x="524" y="26"/>
                  </a:lnTo>
                  <a:lnTo>
                    <a:pt x="530" y="26"/>
                  </a:lnTo>
                  <a:lnTo>
                    <a:pt x="536" y="26"/>
                  </a:lnTo>
                  <a:lnTo>
                    <a:pt x="536" y="26"/>
                  </a:lnTo>
                  <a:lnTo>
                    <a:pt x="540" y="26"/>
                  </a:lnTo>
                  <a:lnTo>
                    <a:pt x="546" y="26"/>
                  </a:lnTo>
                  <a:lnTo>
                    <a:pt x="540" y="26"/>
                  </a:lnTo>
                  <a:lnTo>
                    <a:pt x="536" y="26"/>
                  </a:lnTo>
                  <a:lnTo>
                    <a:pt x="536" y="26"/>
                  </a:lnTo>
                  <a:lnTo>
                    <a:pt x="530" y="26"/>
                  </a:lnTo>
                  <a:lnTo>
                    <a:pt x="524" y="26"/>
                  </a:lnTo>
                  <a:lnTo>
                    <a:pt x="524" y="26"/>
                  </a:lnTo>
                  <a:lnTo>
                    <a:pt x="518" y="26"/>
                  </a:lnTo>
                  <a:lnTo>
                    <a:pt x="512" y="26"/>
                  </a:lnTo>
                  <a:lnTo>
                    <a:pt x="512" y="20"/>
                  </a:lnTo>
                  <a:lnTo>
                    <a:pt x="512" y="20"/>
                  </a:lnTo>
                  <a:lnTo>
                    <a:pt x="512" y="20"/>
                  </a:lnTo>
                  <a:lnTo>
                    <a:pt x="512" y="20"/>
                  </a:lnTo>
                  <a:close/>
                  <a:moveTo>
                    <a:pt x="540" y="26"/>
                  </a:moveTo>
                  <a:lnTo>
                    <a:pt x="536" y="26"/>
                  </a:lnTo>
                  <a:lnTo>
                    <a:pt x="540" y="20"/>
                  </a:lnTo>
                  <a:lnTo>
                    <a:pt x="546" y="20"/>
                  </a:lnTo>
                  <a:lnTo>
                    <a:pt x="550" y="20"/>
                  </a:lnTo>
                  <a:lnTo>
                    <a:pt x="550" y="26"/>
                  </a:lnTo>
                  <a:lnTo>
                    <a:pt x="550" y="26"/>
                  </a:lnTo>
                  <a:lnTo>
                    <a:pt x="550" y="26"/>
                  </a:lnTo>
                  <a:lnTo>
                    <a:pt x="546" y="26"/>
                  </a:lnTo>
                  <a:lnTo>
                    <a:pt x="546" y="26"/>
                  </a:lnTo>
                  <a:lnTo>
                    <a:pt x="540" y="26"/>
                  </a:lnTo>
                  <a:lnTo>
                    <a:pt x="540" y="26"/>
                  </a:lnTo>
                  <a:lnTo>
                    <a:pt x="540" y="26"/>
                  </a:lnTo>
                  <a:lnTo>
                    <a:pt x="540" y="26"/>
                  </a:lnTo>
                  <a:close/>
                  <a:moveTo>
                    <a:pt x="844" y="26"/>
                  </a:moveTo>
                  <a:lnTo>
                    <a:pt x="850" y="26"/>
                  </a:lnTo>
                  <a:lnTo>
                    <a:pt x="850" y="26"/>
                  </a:lnTo>
                  <a:lnTo>
                    <a:pt x="850" y="26"/>
                  </a:lnTo>
                  <a:lnTo>
                    <a:pt x="850" y="26"/>
                  </a:lnTo>
                  <a:lnTo>
                    <a:pt x="854" y="26"/>
                  </a:lnTo>
                  <a:lnTo>
                    <a:pt x="860" y="26"/>
                  </a:lnTo>
                  <a:lnTo>
                    <a:pt x="854" y="32"/>
                  </a:lnTo>
                  <a:lnTo>
                    <a:pt x="850" y="32"/>
                  </a:lnTo>
                  <a:lnTo>
                    <a:pt x="844" y="32"/>
                  </a:lnTo>
                  <a:lnTo>
                    <a:pt x="838" y="32"/>
                  </a:lnTo>
                  <a:lnTo>
                    <a:pt x="838" y="26"/>
                  </a:lnTo>
                  <a:lnTo>
                    <a:pt x="844" y="26"/>
                  </a:lnTo>
                  <a:lnTo>
                    <a:pt x="844" y="26"/>
                  </a:lnTo>
                  <a:lnTo>
                    <a:pt x="844" y="26"/>
                  </a:lnTo>
                  <a:lnTo>
                    <a:pt x="844" y="26"/>
                  </a:lnTo>
                  <a:close/>
                  <a:moveTo>
                    <a:pt x="540" y="32"/>
                  </a:moveTo>
                  <a:lnTo>
                    <a:pt x="540" y="26"/>
                  </a:lnTo>
                  <a:lnTo>
                    <a:pt x="546" y="26"/>
                  </a:lnTo>
                  <a:lnTo>
                    <a:pt x="550" y="26"/>
                  </a:lnTo>
                  <a:lnTo>
                    <a:pt x="550" y="26"/>
                  </a:lnTo>
                  <a:lnTo>
                    <a:pt x="556" y="26"/>
                  </a:lnTo>
                  <a:lnTo>
                    <a:pt x="556" y="32"/>
                  </a:lnTo>
                  <a:lnTo>
                    <a:pt x="550" y="32"/>
                  </a:lnTo>
                  <a:lnTo>
                    <a:pt x="550" y="32"/>
                  </a:lnTo>
                  <a:lnTo>
                    <a:pt x="546" y="32"/>
                  </a:lnTo>
                  <a:lnTo>
                    <a:pt x="540" y="32"/>
                  </a:lnTo>
                  <a:lnTo>
                    <a:pt x="536" y="32"/>
                  </a:lnTo>
                  <a:lnTo>
                    <a:pt x="540" y="32"/>
                  </a:lnTo>
                  <a:lnTo>
                    <a:pt x="540" y="32"/>
                  </a:lnTo>
                  <a:lnTo>
                    <a:pt x="540" y="32"/>
                  </a:lnTo>
                  <a:lnTo>
                    <a:pt x="540" y="32"/>
                  </a:lnTo>
                  <a:close/>
                  <a:moveTo>
                    <a:pt x="486" y="32"/>
                  </a:moveTo>
                  <a:lnTo>
                    <a:pt x="486" y="26"/>
                  </a:lnTo>
                  <a:lnTo>
                    <a:pt x="492" y="26"/>
                  </a:lnTo>
                  <a:lnTo>
                    <a:pt x="492" y="26"/>
                  </a:lnTo>
                  <a:lnTo>
                    <a:pt x="496" y="26"/>
                  </a:lnTo>
                  <a:lnTo>
                    <a:pt x="502" y="26"/>
                  </a:lnTo>
                  <a:lnTo>
                    <a:pt x="502" y="26"/>
                  </a:lnTo>
                  <a:lnTo>
                    <a:pt x="508" y="32"/>
                  </a:lnTo>
                  <a:lnTo>
                    <a:pt x="512" y="32"/>
                  </a:lnTo>
                  <a:lnTo>
                    <a:pt x="508" y="32"/>
                  </a:lnTo>
                  <a:lnTo>
                    <a:pt x="502" y="32"/>
                  </a:lnTo>
                  <a:lnTo>
                    <a:pt x="502" y="32"/>
                  </a:lnTo>
                  <a:lnTo>
                    <a:pt x="496" y="32"/>
                  </a:lnTo>
                  <a:lnTo>
                    <a:pt x="492" y="32"/>
                  </a:lnTo>
                  <a:lnTo>
                    <a:pt x="496" y="32"/>
                  </a:lnTo>
                  <a:lnTo>
                    <a:pt x="492" y="32"/>
                  </a:lnTo>
                  <a:lnTo>
                    <a:pt x="492" y="32"/>
                  </a:lnTo>
                  <a:lnTo>
                    <a:pt x="486" y="32"/>
                  </a:lnTo>
                  <a:lnTo>
                    <a:pt x="486" y="32"/>
                  </a:lnTo>
                  <a:lnTo>
                    <a:pt x="486" y="32"/>
                  </a:lnTo>
                  <a:lnTo>
                    <a:pt x="486" y="32"/>
                  </a:lnTo>
                  <a:close/>
                  <a:moveTo>
                    <a:pt x="508" y="32"/>
                  </a:moveTo>
                  <a:lnTo>
                    <a:pt x="512" y="32"/>
                  </a:lnTo>
                  <a:lnTo>
                    <a:pt x="518" y="32"/>
                  </a:lnTo>
                  <a:lnTo>
                    <a:pt x="524" y="32"/>
                  </a:lnTo>
                  <a:lnTo>
                    <a:pt x="524" y="38"/>
                  </a:lnTo>
                  <a:lnTo>
                    <a:pt x="524" y="38"/>
                  </a:lnTo>
                  <a:lnTo>
                    <a:pt x="518" y="38"/>
                  </a:lnTo>
                  <a:lnTo>
                    <a:pt x="512" y="38"/>
                  </a:lnTo>
                  <a:lnTo>
                    <a:pt x="512" y="38"/>
                  </a:lnTo>
                  <a:lnTo>
                    <a:pt x="508" y="38"/>
                  </a:lnTo>
                  <a:lnTo>
                    <a:pt x="502" y="38"/>
                  </a:lnTo>
                  <a:lnTo>
                    <a:pt x="502" y="32"/>
                  </a:lnTo>
                  <a:lnTo>
                    <a:pt x="508" y="32"/>
                  </a:lnTo>
                  <a:lnTo>
                    <a:pt x="508" y="32"/>
                  </a:lnTo>
                  <a:lnTo>
                    <a:pt x="508" y="32"/>
                  </a:lnTo>
                  <a:lnTo>
                    <a:pt x="508" y="32"/>
                  </a:lnTo>
                  <a:close/>
                  <a:moveTo>
                    <a:pt x="476" y="38"/>
                  </a:moveTo>
                  <a:lnTo>
                    <a:pt x="476" y="38"/>
                  </a:lnTo>
                  <a:lnTo>
                    <a:pt x="476" y="38"/>
                  </a:lnTo>
                  <a:lnTo>
                    <a:pt x="476" y="38"/>
                  </a:lnTo>
                  <a:lnTo>
                    <a:pt x="476" y="38"/>
                  </a:lnTo>
                  <a:lnTo>
                    <a:pt x="476" y="38"/>
                  </a:lnTo>
                  <a:lnTo>
                    <a:pt x="476" y="38"/>
                  </a:lnTo>
                  <a:lnTo>
                    <a:pt x="476" y="38"/>
                  </a:lnTo>
                  <a:close/>
                  <a:moveTo>
                    <a:pt x="550" y="38"/>
                  </a:moveTo>
                  <a:lnTo>
                    <a:pt x="550" y="38"/>
                  </a:lnTo>
                  <a:lnTo>
                    <a:pt x="550" y="38"/>
                  </a:lnTo>
                  <a:lnTo>
                    <a:pt x="550" y="38"/>
                  </a:lnTo>
                  <a:lnTo>
                    <a:pt x="550" y="38"/>
                  </a:lnTo>
                  <a:lnTo>
                    <a:pt x="550" y="38"/>
                  </a:lnTo>
                  <a:close/>
                  <a:moveTo>
                    <a:pt x="530" y="38"/>
                  </a:moveTo>
                  <a:lnTo>
                    <a:pt x="536" y="38"/>
                  </a:lnTo>
                  <a:lnTo>
                    <a:pt x="536" y="38"/>
                  </a:lnTo>
                  <a:lnTo>
                    <a:pt x="540" y="38"/>
                  </a:lnTo>
                  <a:lnTo>
                    <a:pt x="540" y="38"/>
                  </a:lnTo>
                  <a:lnTo>
                    <a:pt x="536" y="38"/>
                  </a:lnTo>
                  <a:lnTo>
                    <a:pt x="536" y="38"/>
                  </a:lnTo>
                  <a:lnTo>
                    <a:pt x="530" y="38"/>
                  </a:lnTo>
                  <a:lnTo>
                    <a:pt x="530" y="38"/>
                  </a:lnTo>
                  <a:lnTo>
                    <a:pt x="530" y="38"/>
                  </a:lnTo>
                  <a:lnTo>
                    <a:pt x="530" y="38"/>
                  </a:lnTo>
                  <a:close/>
                  <a:moveTo>
                    <a:pt x="482" y="38"/>
                  </a:moveTo>
                  <a:lnTo>
                    <a:pt x="486" y="38"/>
                  </a:lnTo>
                  <a:lnTo>
                    <a:pt x="482" y="38"/>
                  </a:lnTo>
                  <a:lnTo>
                    <a:pt x="482" y="38"/>
                  </a:lnTo>
                  <a:lnTo>
                    <a:pt x="486" y="38"/>
                  </a:lnTo>
                  <a:lnTo>
                    <a:pt x="492" y="38"/>
                  </a:lnTo>
                  <a:lnTo>
                    <a:pt x="492" y="38"/>
                  </a:lnTo>
                  <a:lnTo>
                    <a:pt x="486" y="38"/>
                  </a:lnTo>
                  <a:lnTo>
                    <a:pt x="492" y="38"/>
                  </a:lnTo>
                  <a:lnTo>
                    <a:pt x="492" y="38"/>
                  </a:lnTo>
                  <a:lnTo>
                    <a:pt x="492" y="42"/>
                  </a:lnTo>
                  <a:lnTo>
                    <a:pt x="486" y="42"/>
                  </a:lnTo>
                  <a:lnTo>
                    <a:pt x="486" y="38"/>
                  </a:lnTo>
                  <a:lnTo>
                    <a:pt x="482" y="38"/>
                  </a:lnTo>
                  <a:lnTo>
                    <a:pt x="482" y="38"/>
                  </a:lnTo>
                  <a:lnTo>
                    <a:pt x="482" y="38"/>
                  </a:lnTo>
                  <a:lnTo>
                    <a:pt x="482" y="38"/>
                  </a:lnTo>
                  <a:close/>
                  <a:moveTo>
                    <a:pt x="492" y="38"/>
                  </a:moveTo>
                  <a:lnTo>
                    <a:pt x="496" y="38"/>
                  </a:lnTo>
                  <a:lnTo>
                    <a:pt x="502" y="38"/>
                  </a:lnTo>
                  <a:lnTo>
                    <a:pt x="496" y="38"/>
                  </a:lnTo>
                  <a:lnTo>
                    <a:pt x="492" y="38"/>
                  </a:lnTo>
                  <a:lnTo>
                    <a:pt x="492" y="38"/>
                  </a:lnTo>
                  <a:lnTo>
                    <a:pt x="492" y="38"/>
                  </a:lnTo>
                  <a:lnTo>
                    <a:pt x="492" y="38"/>
                  </a:lnTo>
                  <a:close/>
                  <a:moveTo>
                    <a:pt x="492" y="42"/>
                  </a:moveTo>
                  <a:lnTo>
                    <a:pt x="492" y="38"/>
                  </a:lnTo>
                  <a:lnTo>
                    <a:pt x="496" y="38"/>
                  </a:lnTo>
                  <a:lnTo>
                    <a:pt x="496" y="42"/>
                  </a:lnTo>
                  <a:lnTo>
                    <a:pt x="492" y="42"/>
                  </a:lnTo>
                  <a:lnTo>
                    <a:pt x="492" y="42"/>
                  </a:lnTo>
                  <a:lnTo>
                    <a:pt x="492" y="42"/>
                  </a:lnTo>
                  <a:lnTo>
                    <a:pt x="492" y="42"/>
                  </a:lnTo>
                  <a:lnTo>
                    <a:pt x="492" y="42"/>
                  </a:lnTo>
                  <a:lnTo>
                    <a:pt x="492" y="42"/>
                  </a:lnTo>
                  <a:close/>
                  <a:moveTo>
                    <a:pt x="502" y="42"/>
                  </a:moveTo>
                  <a:lnTo>
                    <a:pt x="502" y="42"/>
                  </a:lnTo>
                  <a:lnTo>
                    <a:pt x="502" y="42"/>
                  </a:lnTo>
                  <a:lnTo>
                    <a:pt x="502" y="42"/>
                  </a:lnTo>
                  <a:lnTo>
                    <a:pt x="502" y="42"/>
                  </a:lnTo>
                  <a:lnTo>
                    <a:pt x="502" y="42"/>
                  </a:lnTo>
                  <a:close/>
                  <a:moveTo>
                    <a:pt x="512" y="42"/>
                  </a:moveTo>
                  <a:lnTo>
                    <a:pt x="512" y="42"/>
                  </a:lnTo>
                  <a:lnTo>
                    <a:pt x="518" y="42"/>
                  </a:lnTo>
                  <a:lnTo>
                    <a:pt x="512" y="42"/>
                  </a:lnTo>
                  <a:lnTo>
                    <a:pt x="512" y="42"/>
                  </a:lnTo>
                  <a:lnTo>
                    <a:pt x="512" y="42"/>
                  </a:lnTo>
                  <a:lnTo>
                    <a:pt x="512" y="42"/>
                  </a:lnTo>
                  <a:lnTo>
                    <a:pt x="512" y="42"/>
                  </a:lnTo>
                  <a:close/>
                  <a:moveTo>
                    <a:pt x="464" y="48"/>
                  </a:moveTo>
                  <a:lnTo>
                    <a:pt x="458" y="48"/>
                  </a:lnTo>
                  <a:lnTo>
                    <a:pt x="464" y="48"/>
                  </a:lnTo>
                  <a:lnTo>
                    <a:pt x="464" y="48"/>
                  </a:lnTo>
                  <a:lnTo>
                    <a:pt x="464" y="42"/>
                  </a:lnTo>
                  <a:lnTo>
                    <a:pt x="470" y="42"/>
                  </a:lnTo>
                  <a:lnTo>
                    <a:pt x="476" y="42"/>
                  </a:lnTo>
                  <a:lnTo>
                    <a:pt x="476" y="42"/>
                  </a:lnTo>
                  <a:lnTo>
                    <a:pt x="476" y="48"/>
                  </a:lnTo>
                  <a:lnTo>
                    <a:pt x="482" y="48"/>
                  </a:lnTo>
                  <a:lnTo>
                    <a:pt x="476" y="48"/>
                  </a:lnTo>
                  <a:lnTo>
                    <a:pt x="476" y="48"/>
                  </a:lnTo>
                  <a:lnTo>
                    <a:pt x="476" y="48"/>
                  </a:lnTo>
                  <a:lnTo>
                    <a:pt x="470" y="48"/>
                  </a:lnTo>
                  <a:lnTo>
                    <a:pt x="464" y="48"/>
                  </a:lnTo>
                  <a:lnTo>
                    <a:pt x="464" y="48"/>
                  </a:lnTo>
                  <a:lnTo>
                    <a:pt x="464" y="48"/>
                  </a:lnTo>
                  <a:lnTo>
                    <a:pt x="464" y="48"/>
                  </a:lnTo>
                  <a:lnTo>
                    <a:pt x="464" y="48"/>
                  </a:lnTo>
                  <a:lnTo>
                    <a:pt x="464" y="48"/>
                  </a:lnTo>
                  <a:lnTo>
                    <a:pt x="464" y="48"/>
                  </a:lnTo>
                  <a:close/>
                  <a:moveTo>
                    <a:pt x="496" y="48"/>
                  </a:moveTo>
                  <a:lnTo>
                    <a:pt x="502" y="48"/>
                  </a:lnTo>
                  <a:lnTo>
                    <a:pt x="502" y="42"/>
                  </a:lnTo>
                  <a:lnTo>
                    <a:pt x="508" y="48"/>
                  </a:lnTo>
                  <a:lnTo>
                    <a:pt x="502" y="48"/>
                  </a:lnTo>
                  <a:lnTo>
                    <a:pt x="502" y="48"/>
                  </a:lnTo>
                  <a:lnTo>
                    <a:pt x="496" y="48"/>
                  </a:lnTo>
                  <a:lnTo>
                    <a:pt x="496" y="48"/>
                  </a:lnTo>
                  <a:lnTo>
                    <a:pt x="496" y="48"/>
                  </a:lnTo>
                  <a:lnTo>
                    <a:pt x="496" y="48"/>
                  </a:lnTo>
                  <a:close/>
                  <a:moveTo>
                    <a:pt x="492" y="48"/>
                  </a:moveTo>
                  <a:lnTo>
                    <a:pt x="486" y="48"/>
                  </a:lnTo>
                  <a:lnTo>
                    <a:pt x="492" y="48"/>
                  </a:lnTo>
                  <a:lnTo>
                    <a:pt x="492" y="42"/>
                  </a:lnTo>
                  <a:lnTo>
                    <a:pt x="492" y="48"/>
                  </a:lnTo>
                  <a:lnTo>
                    <a:pt x="492" y="48"/>
                  </a:lnTo>
                  <a:lnTo>
                    <a:pt x="492" y="48"/>
                  </a:lnTo>
                  <a:lnTo>
                    <a:pt x="492" y="48"/>
                  </a:lnTo>
                  <a:lnTo>
                    <a:pt x="492" y="48"/>
                  </a:lnTo>
                  <a:lnTo>
                    <a:pt x="492" y="48"/>
                  </a:lnTo>
                  <a:close/>
                  <a:moveTo>
                    <a:pt x="426" y="54"/>
                  </a:moveTo>
                  <a:lnTo>
                    <a:pt x="426" y="48"/>
                  </a:lnTo>
                  <a:lnTo>
                    <a:pt x="422" y="48"/>
                  </a:lnTo>
                  <a:lnTo>
                    <a:pt x="426" y="48"/>
                  </a:lnTo>
                  <a:lnTo>
                    <a:pt x="432" y="48"/>
                  </a:lnTo>
                  <a:lnTo>
                    <a:pt x="432" y="48"/>
                  </a:lnTo>
                  <a:lnTo>
                    <a:pt x="432" y="48"/>
                  </a:lnTo>
                  <a:lnTo>
                    <a:pt x="432" y="48"/>
                  </a:lnTo>
                  <a:lnTo>
                    <a:pt x="432" y="54"/>
                  </a:lnTo>
                  <a:lnTo>
                    <a:pt x="426" y="54"/>
                  </a:lnTo>
                  <a:lnTo>
                    <a:pt x="426" y="54"/>
                  </a:lnTo>
                  <a:lnTo>
                    <a:pt x="426" y="54"/>
                  </a:lnTo>
                  <a:lnTo>
                    <a:pt x="426" y="54"/>
                  </a:lnTo>
                  <a:close/>
                  <a:moveTo>
                    <a:pt x="568" y="48"/>
                  </a:moveTo>
                  <a:lnTo>
                    <a:pt x="568" y="48"/>
                  </a:lnTo>
                  <a:lnTo>
                    <a:pt x="572" y="48"/>
                  </a:lnTo>
                  <a:lnTo>
                    <a:pt x="572" y="48"/>
                  </a:lnTo>
                  <a:lnTo>
                    <a:pt x="572" y="48"/>
                  </a:lnTo>
                  <a:lnTo>
                    <a:pt x="572" y="48"/>
                  </a:lnTo>
                  <a:lnTo>
                    <a:pt x="568" y="48"/>
                  </a:lnTo>
                  <a:lnTo>
                    <a:pt x="568" y="48"/>
                  </a:lnTo>
                  <a:lnTo>
                    <a:pt x="568" y="48"/>
                  </a:lnTo>
                  <a:lnTo>
                    <a:pt x="568" y="48"/>
                  </a:lnTo>
                  <a:close/>
                  <a:moveTo>
                    <a:pt x="550" y="54"/>
                  </a:moveTo>
                  <a:lnTo>
                    <a:pt x="556" y="54"/>
                  </a:lnTo>
                  <a:lnTo>
                    <a:pt x="556" y="48"/>
                  </a:lnTo>
                  <a:lnTo>
                    <a:pt x="562" y="48"/>
                  </a:lnTo>
                  <a:lnTo>
                    <a:pt x="562" y="48"/>
                  </a:lnTo>
                  <a:lnTo>
                    <a:pt x="568" y="48"/>
                  </a:lnTo>
                  <a:lnTo>
                    <a:pt x="568" y="54"/>
                  </a:lnTo>
                  <a:lnTo>
                    <a:pt x="562" y="54"/>
                  </a:lnTo>
                  <a:lnTo>
                    <a:pt x="562" y="60"/>
                  </a:lnTo>
                  <a:lnTo>
                    <a:pt x="562" y="60"/>
                  </a:lnTo>
                  <a:lnTo>
                    <a:pt x="562" y="54"/>
                  </a:lnTo>
                  <a:lnTo>
                    <a:pt x="556" y="54"/>
                  </a:lnTo>
                  <a:lnTo>
                    <a:pt x="550" y="54"/>
                  </a:lnTo>
                  <a:lnTo>
                    <a:pt x="550" y="54"/>
                  </a:lnTo>
                  <a:lnTo>
                    <a:pt x="550" y="54"/>
                  </a:lnTo>
                  <a:lnTo>
                    <a:pt x="550" y="54"/>
                  </a:lnTo>
                  <a:close/>
                  <a:moveTo>
                    <a:pt x="432" y="54"/>
                  </a:moveTo>
                  <a:lnTo>
                    <a:pt x="432" y="54"/>
                  </a:lnTo>
                  <a:lnTo>
                    <a:pt x="438" y="54"/>
                  </a:lnTo>
                  <a:lnTo>
                    <a:pt x="442" y="54"/>
                  </a:lnTo>
                  <a:lnTo>
                    <a:pt x="442" y="48"/>
                  </a:lnTo>
                  <a:lnTo>
                    <a:pt x="442" y="48"/>
                  </a:lnTo>
                  <a:lnTo>
                    <a:pt x="442" y="54"/>
                  </a:lnTo>
                  <a:lnTo>
                    <a:pt x="448" y="54"/>
                  </a:lnTo>
                  <a:lnTo>
                    <a:pt x="448" y="60"/>
                  </a:lnTo>
                  <a:lnTo>
                    <a:pt x="442" y="60"/>
                  </a:lnTo>
                  <a:lnTo>
                    <a:pt x="442" y="60"/>
                  </a:lnTo>
                  <a:lnTo>
                    <a:pt x="442" y="54"/>
                  </a:lnTo>
                  <a:lnTo>
                    <a:pt x="438" y="54"/>
                  </a:lnTo>
                  <a:lnTo>
                    <a:pt x="438" y="60"/>
                  </a:lnTo>
                  <a:lnTo>
                    <a:pt x="432" y="54"/>
                  </a:lnTo>
                  <a:lnTo>
                    <a:pt x="432" y="54"/>
                  </a:lnTo>
                  <a:lnTo>
                    <a:pt x="432" y="54"/>
                  </a:lnTo>
                  <a:lnTo>
                    <a:pt x="432" y="54"/>
                  </a:lnTo>
                  <a:lnTo>
                    <a:pt x="432" y="54"/>
                  </a:lnTo>
                  <a:close/>
                  <a:moveTo>
                    <a:pt x="422" y="54"/>
                  </a:moveTo>
                  <a:lnTo>
                    <a:pt x="422" y="48"/>
                  </a:lnTo>
                  <a:lnTo>
                    <a:pt x="426" y="54"/>
                  </a:lnTo>
                  <a:lnTo>
                    <a:pt x="422" y="54"/>
                  </a:lnTo>
                  <a:lnTo>
                    <a:pt x="422" y="54"/>
                  </a:lnTo>
                  <a:lnTo>
                    <a:pt x="422" y="54"/>
                  </a:lnTo>
                  <a:lnTo>
                    <a:pt x="422" y="54"/>
                  </a:lnTo>
                  <a:lnTo>
                    <a:pt x="422" y="54"/>
                  </a:lnTo>
                  <a:close/>
                  <a:moveTo>
                    <a:pt x="1054" y="54"/>
                  </a:moveTo>
                  <a:lnTo>
                    <a:pt x="1054" y="54"/>
                  </a:lnTo>
                  <a:lnTo>
                    <a:pt x="1054" y="54"/>
                  </a:lnTo>
                  <a:lnTo>
                    <a:pt x="1050" y="54"/>
                  </a:lnTo>
                  <a:lnTo>
                    <a:pt x="1054" y="54"/>
                  </a:lnTo>
                  <a:lnTo>
                    <a:pt x="1054" y="54"/>
                  </a:lnTo>
                  <a:lnTo>
                    <a:pt x="1054" y="54"/>
                  </a:lnTo>
                  <a:lnTo>
                    <a:pt x="1054" y="54"/>
                  </a:lnTo>
                  <a:close/>
                  <a:moveTo>
                    <a:pt x="546" y="60"/>
                  </a:moveTo>
                  <a:lnTo>
                    <a:pt x="550" y="60"/>
                  </a:lnTo>
                  <a:lnTo>
                    <a:pt x="550" y="54"/>
                  </a:lnTo>
                  <a:lnTo>
                    <a:pt x="550" y="54"/>
                  </a:lnTo>
                  <a:lnTo>
                    <a:pt x="550" y="60"/>
                  </a:lnTo>
                  <a:lnTo>
                    <a:pt x="556" y="60"/>
                  </a:lnTo>
                  <a:lnTo>
                    <a:pt x="550" y="60"/>
                  </a:lnTo>
                  <a:lnTo>
                    <a:pt x="550" y="60"/>
                  </a:lnTo>
                  <a:lnTo>
                    <a:pt x="546" y="60"/>
                  </a:lnTo>
                  <a:lnTo>
                    <a:pt x="546" y="60"/>
                  </a:lnTo>
                  <a:lnTo>
                    <a:pt x="546" y="60"/>
                  </a:lnTo>
                  <a:lnTo>
                    <a:pt x="546" y="60"/>
                  </a:lnTo>
                  <a:close/>
                  <a:moveTo>
                    <a:pt x="1018" y="66"/>
                  </a:moveTo>
                  <a:lnTo>
                    <a:pt x="1018" y="66"/>
                  </a:lnTo>
                  <a:lnTo>
                    <a:pt x="1012" y="60"/>
                  </a:lnTo>
                  <a:lnTo>
                    <a:pt x="1018" y="60"/>
                  </a:lnTo>
                  <a:lnTo>
                    <a:pt x="1018" y="60"/>
                  </a:lnTo>
                  <a:lnTo>
                    <a:pt x="1022" y="66"/>
                  </a:lnTo>
                  <a:lnTo>
                    <a:pt x="1018" y="66"/>
                  </a:lnTo>
                  <a:lnTo>
                    <a:pt x="1018" y="66"/>
                  </a:lnTo>
                  <a:lnTo>
                    <a:pt x="1018" y="66"/>
                  </a:lnTo>
                  <a:lnTo>
                    <a:pt x="1018" y="66"/>
                  </a:lnTo>
                  <a:close/>
                  <a:moveTo>
                    <a:pt x="1078" y="146"/>
                  </a:moveTo>
                  <a:lnTo>
                    <a:pt x="1078" y="146"/>
                  </a:lnTo>
                  <a:lnTo>
                    <a:pt x="1078" y="152"/>
                  </a:lnTo>
                  <a:lnTo>
                    <a:pt x="1072" y="152"/>
                  </a:lnTo>
                  <a:lnTo>
                    <a:pt x="1072" y="146"/>
                  </a:lnTo>
                  <a:lnTo>
                    <a:pt x="1078" y="146"/>
                  </a:lnTo>
                  <a:lnTo>
                    <a:pt x="1078" y="146"/>
                  </a:lnTo>
                  <a:lnTo>
                    <a:pt x="1078" y="146"/>
                  </a:lnTo>
                  <a:lnTo>
                    <a:pt x="1078" y="146"/>
                  </a:lnTo>
                  <a:close/>
                  <a:moveTo>
                    <a:pt x="568" y="162"/>
                  </a:moveTo>
                  <a:lnTo>
                    <a:pt x="572" y="162"/>
                  </a:lnTo>
                  <a:lnTo>
                    <a:pt x="572" y="162"/>
                  </a:lnTo>
                  <a:lnTo>
                    <a:pt x="578" y="162"/>
                  </a:lnTo>
                  <a:lnTo>
                    <a:pt x="572" y="162"/>
                  </a:lnTo>
                  <a:lnTo>
                    <a:pt x="572" y="168"/>
                  </a:lnTo>
                  <a:lnTo>
                    <a:pt x="572" y="168"/>
                  </a:lnTo>
                  <a:lnTo>
                    <a:pt x="568" y="168"/>
                  </a:lnTo>
                  <a:lnTo>
                    <a:pt x="568" y="162"/>
                  </a:lnTo>
                  <a:lnTo>
                    <a:pt x="568" y="162"/>
                  </a:lnTo>
                  <a:lnTo>
                    <a:pt x="568" y="162"/>
                  </a:lnTo>
                  <a:lnTo>
                    <a:pt x="568" y="162"/>
                  </a:lnTo>
                  <a:close/>
                  <a:moveTo>
                    <a:pt x="550" y="168"/>
                  </a:moveTo>
                  <a:lnTo>
                    <a:pt x="562" y="168"/>
                  </a:lnTo>
                  <a:lnTo>
                    <a:pt x="562" y="168"/>
                  </a:lnTo>
                  <a:lnTo>
                    <a:pt x="562" y="168"/>
                  </a:lnTo>
                  <a:lnTo>
                    <a:pt x="550" y="168"/>
                  </a:lnTo>
                  <a:lnTo>
                    <a:pt x="550" y="168"/>
                  </a:lnTo>
                  <a:lnTo>
                    <a:pt x="550" y="168"/>
                  </a:lnTo>
                  <a:lnTo>
                    <a:pt x="550" y="168"/>
                  </a:lnTo>
                  <a:close/>
                  <a:moveTo>
                    <a:pt x="1710" y="180"/>
                  </a:moveTo>
                  <a:lnTo>
                    <a:pt x="1710" y="180"/>
                  </a:lnTo>
                  <a:lnTo>
                    <a:pt x="1710" y="174"/>
                  </a:lnTo>
                  <a:lnTo>
                    <a:pt x="1710" y="180"/>
                  </a:lnTo>
                  <a:lnTo>
                    <a:pt x="1710" y="180"/>
                  </a:lnTo>
                  <a:lnTo>
                    <a:pt x="1710" y="180"/>
                  </a:lnTo>
                  <a:lnTo>
                    <a:pt x="1710" y="180"/>
                  </a:lnTo>
                  <a:lnTo>
                    <a:pt x="1710" y="180"/>
                  </a:lnTo>
                  <a:close/>
                  <a:moveTo>
                    <a:pt x="946" y="200"/>
                  </a:moveTo>
                  <a:lnTo>
                    <a:pt x="946" y="200"/>
                  </a:lnTo>
                  <a:lnTo>
                    <a:pt x="946" y="200"/>
                  </a:lnTo>
                  <a:lnTo>
                    <a:pt x="946" y="200"/>
                  </a:lnTo>
                  <a:lnTo>
                    <a:pt x="946" y="200"/>
                  </a:lnTo>
                  <a:lnTo>
                    <a:pt x="946" y="200"/>
                  </a:lnTo>
                  <a:lnTo>
                    <a:pt x="946" y="200"/>
                  </a:lnTo>
                  <a:close/>
                  <a:moveTo>
                    <a:pt x="936" y="210"/>
                  </a:moveTo>
                  <a:lnTo>
                    <a:pt x="930" y="210"/>
                  </a:lnTo>
                  <a:lnTo>
                    <a:pt x="930" y="206"/>
                  </a:lnTo>
                  <a:lnTo>
                    <a:pt x="936" y="206"/>
                  </a:lnTo>
                  <a:lnTo>
                    <a:pt x="940" y="206"/>
                  </a:lnTo>
                  <a:lnTo>
                    <a:pt x="936" y="206"/>
                  </a:lnTo>
                  <a:lnTo>
                    <a:pt x="936" y="210"/>
                  </a:lnTo>
                  <a:lnTo>
                    <a:pt x="936" y="210"/>
                  </a:lnTo>
                  <a:lnTo>
                    <a:pt x="936" y="210"/>
                  </a:lnTo>
                  <a:lnTo>
                    <a:pt x="936" y="210"/>
                  </a:lnTo>
                  <a:close/>
                  <a:moveTo>
                    <a:pt x="926" y="210"/>
                  </a:moveTo>
                  <a:lnTo>
                    <a:pt x="930" y="210"/>
                  </a:lnTo>
                  <a:lnTo>
                    <a:pt x="930" y="210"/>
                  </a:lnTo>
                  <a:lnTo>
                    <a:pt x="930" y="210"/>
                  </a:lnTo>
                  <a:lnTo>
                    <a:pt x="926" y="210"/>
                  </a:lnTo>
                  <a:lnTo>
                    <a:pt x="926" y="210"/>
                  </a:lnTo>
                  <a:lnTo>
                    <a:pt x="926" y="210"/>
                  </a:lnTo>
                  <a:lnTo>
                    <a:pt x="926" y="210"/>
                  </a:lnTo>
                  <a:close/>
                  <a:moveTo>
                    <a:pt x="952" y="234"/>
                  </a:moveTo>
                  <a:lnTo>
                    <a:pt x="952" y="228"/>
                  </a:lnTo>
                  <a:lnTo>
                    <a:pt x="958" y="228"/>
                  </a:lnTo>
                  <a:lnTo>
                    <a:pt x="958" y="228"/>
                  </a:lnTo>
                  <a:lnTo>
                    <a:pt x="958" y="228"/>
                  </a:lnTo>
                  <a:lnTo>
                    <a:pt x="952" y="228"/>
                  </a:lnTo>
                  <a:lnTo>
                    <a:pt x="952" y="234"/>
                  </a:lnTo>
                  <a:lnTo>
                    <a:pt x="952" y="234"/>
                  </a:lnTo>
                  <a:lnTo>
                    <a:pt x="952" y="234"/>
                  </a:lnTo>
                  <a:lnTo>
                    <a:pt x="952" y="234"/>
                  </a:lnTo>
                  <a:close/>
                  <a:moveTo>
                    <a:pt x="952" y="228"/>
                  </a:moveTo>
                  <a:lnTo>
                    <a:pt x="946" y="234"/>
                  </a:lnTo>
                  <a:lnTo>
                    <a:pt x="946" y="234"/>
                  </a:lnTo>
                  <a:lnTo>
                    <a:pt x="946" y="228"/>
                  </a:lnTo>
                  <a:lnTo>
                    <a:pt x="946" y="228"/>
                  </a:lnTo>
                  <a:lnTo>
                    <a:pt x="952" y="228"/>
                  </a:lnTo>
                  <a:lnTo>
                    <a:pt x="952" y="228"/>
                  </a:lnTo>
                  <a:lnTo>
                    <a:pt x="952" y="228"/>
                  </a:lnTo>
                  <a:lnTo>
                    <a:pt x="952" y="228"/>
                  </a:lnTo>
                  <a:close/>
                  <a:moveTo>
                    <a:pt x="790" y="238"/>
                  </a:moveTo>
                  <a:lnTo>
                    <a:pt x="790" y="234"/>
                  </a:lnTo>
                  <a:lnTo>
                    <a:pt x="794" y="234"/>
                  </a:lnTo>
                  <a:lnTo>
                    <a:pt x="800" y="234"/>
                  </a:lnTo>
                  <a:lnTo>
                    <a:pt x="794" y="238"/>
                  </a:lnTo>
                  <a:lnTo>
                    <a:pt x="790" y="238"/>
                  </a:lnTo>
                  <a:lnTo>
                    <a:pt x="790" y="238"/>
                  </a:lnTo>
                  <a:lnTo>
                    <a:pt x="790" y="238"/>
                  </a:lnTo>
                  <a:lnTo>
                    <a:pt x="790" y="238"/>
                  </a:lnTo>
                  <a:lnTo>
                    <a:pt x="790" y="238"/>
                  </a:lnTo>
                  <a:close/>
                  <a:moveTo>
                    <a:pt x="800" y="234"/>
                  </a:moveTo>
                  <a:lnTo>
                    <a:pt x="800" y="234"/>
                  </a:lnTo>
                  <a:lnTo>
                    <a:pt x="800" y="238"/>
                  </a:lnTo>
                  <a:lnTo>
                    <a:pt x="806" y="238"/>
                  </a:lnTo>
                  <a:lnTo>
                    <a:pt x="800" y="238"/>
                  </a:lnTo>
                  <a:lnTo>
                    <a:pt x="800" y="234"/>
                  </a:lnTo>
                  <a:lnTo>
                    <a:pt x="800" y="234"/>
                  </a:lnTo>
                  <a:lnTo>
                    <a:pt x="800" y="234"/>
                  </a:lnTo>
                  <a:lnTo>
                    <a:pt x="800" y="234"/>
                  </a:lnTo>
                  <a:lnTo>
                    <a:pt x="800" y="234"/>
                  </a:lnTo>
                  <a:close/>
                  <a:moveTo>
                    <a:pt x="1510" y="238"/>
                  </a:moveTo>
                  <a:lnTo>
                    <a:pt x="1516" y="238"/>
                  </a:lnTo>
                  <a:lnTo>
                    <a:pt x="1510" y="238"/>
                  </a:lnTo>
                  <a:lnTo>
                    <a:pt x="1510" y="238"/>
                  </a:lnTo>
                  <a:lnTo>
                    <a:pt x="1510" y="238"/>
                  </a:lnTo>
                  <a:lnTo>
                    <a:pt x="1510" y="238"/>
                  </a:lnTo>
                  <a:close/>
                  <a:moveTo>
                    <a:pt x="730" y="238"/>
                  </a:moveTo>
                  <a:lnTo>
                    <a:pt x="730" y="238"/>
                  </a:lnTo>
                  <a:lnTo>
                    <a:pt x="730" y="238"/>
                  </a:lnTo>
                  <a:lnTo>
                    <a:pt x="730" y="238"/>
                  </a:lnTo>
                  <a:lnTo>
                    <a:pt x="730" y="238"/>
                  </a:lnTo>
                  <a:lnTo>
                    <a:pt x="730" y="238"/>
                  </a:lnTo>
                  <a:lnTo>
                    <a:pt x="730" y="238"/>
                  </a:lnTo>
                  <a:lnTo>
                    <a:pt x="730" y="238"/>
                  </a:lnTo>
                  <a:close/>
                  <a:moveTo>
                    <a:pt x="800" y="242"/>
                  </a:moveTo>
                  <a:lnTo>
                    <a:pt x="800" y="242"/>
                  </a:lnTo>
                  <a:lnTo>
                    <a:pt x="806" y="242"/>
                  </a:lnTo>
                  <a:lnTo>
                    <a:pt x="800" y="242"/>
                  </a:lnTo>
                  <a:lnTo>
                    <a:pt x="800" y="242"/>
                  </a:lnTo>
                  <a:lnTo>
                    <a:pt x="800" y="242"/>
                  </a:lnTo>
                  <a:lnTo>
                    <a:pt x="800" y="242"/>
                  </a:lnTo>
                  <a:lnTo>
                    <a:pt x="800" y="242"/>
                  </a:lnTo>
                  <a:close/>
                  <a:moveTo>
                    <a:pt x="766" y="248"/>
                  </a:moveTo>
                  <a:lnTo>
                    <a:pt x="766" y="242"/>
                  </a:lnTo>
                  <a:lnTo>
                    <a:pt x="772" y="242"/>
                  </a:lnTo>
                  <a:lnTo>
                    <a:pt x="778" y="242"/>
                  </a:lnTo>
                  <a:lnTo>
                    <a:pt x="778" y="242"/>
                  </a:lnTo>
                  <a:lnTo>
                    <a:pt x="778" y="248"/>
                  </a:lnTo>
                  <a:lnTo>
                    <a:pt x="778" y="242"/>
                  </a:lnTo>
                  <a:lnTo>
                    <a:pt x="778" y="248"/>
                  </a:lnTo>
                  <a:lnTo>
                    <a:pt x="778" y="248"/>
                  </a:lnTo>
                  <a:lnTo>
                    <a:pt x="778" y="248"/>
                  </a:lnTo>
                  <a:lnTo>
                    <a:pt x="778" y="248"/>
                  </a:lnTo>
                  <a:lnTo>
                    <a:pt x="778" y="248"/>
                  </a:lnTo>
                  <a:lnTo>
                    <a:pt x="772" y="248"/>
                  </a:lnTo>
                  <a:lnTo>
                    <a:pt x="772" y="248"/>
                  </a:lnTo>
                  <a:lnTo>
                    <a:pt x="766" y="248"/>
                  </a:lnTo>
                  <a:lnTo>
                    <a:pt x="766" y="248"/>
                  </a:lnTo>
                  <a:lnTo>
                    <a:pt x="766" y="248"/>
                  </a:lnTo>
                  <a:lnTo>
                    <a:pt x="766" y="248"/>
                  </a:lnTo>
                  <a:close/>
                  <a:moveTo>
                    <a:pt x="1446" y="248"/>
                  </a:moveTo>
                  <a:lnTo>
                    <a:pt x="1446" y="248"/>
                  </a:lnTo>
                  <a:lnTo>
                    <a:pt x="1450" y="248"/>
                  </a:lnTo>
                  <a:lnTo>
                    <a:pt x="1450" y="248"/>
                  </a:lnTo>
                  <a:lnTo>
                    <a:pt x="1446" y="248"/>
                  </a:lnTo>
                  <a:lnTo>
                    <a:pt x="1446" y="248"/>
                  </a:lnTo>
                  <a:lnTo>
                    <a:pt x="1446" y="248"/>
                  </a:lnTo>
                  <a:lnTo>
                    <a:pt x="1446" y="248"/>
                  </a:lnTo>
                  <a:close/>
                  <a:moveTo>
                    <a:pt x="1542" y="248"/>
                  </a:moveTo>
                  <a:lnTo>
                    <a:pt x="1542" y="248"/>
                  </a:lnTo>
                  <a:lnTo>
                    <a:pt x="1548" y="248"/>
                  </a:lnTo>
                  <a:lnTo>
                    <a:pt x="1548" y="248"/>
                  </a:lnTo>
                  <a:lnTo>
                    <a:pt x="1542" y="248"/>
                  </a:lnTo>
                  <a:lnTo>
                    <a:pt x="1542" y="248"/>
                  </a:lnTo>
                  <a:lnTo>
                    <a:pt x="1542" y="248"/>
                  </a:lnTo>
                  <a:lnTo>
                    <a:pt x="1542" y="248"/>
                  </a:lnTo>
                  <a:close/>
                  <a:moveTo>
                    <a:pt x="1450" y="248"/>
                  </a:moveTo>
                  <a:lnTo>
                    <a:pt x="1456" y="248"/>
                  </a:lnTo>
                  <a:lnTo>
                    <a:pt x="1456" y="248"/>
                  </a:lnTo>
                  <a:lnTo>
                    <a:pt x="1462" y="248"/>
                  </a:lnTo>
                  <a:lnTo>
                    <a:pt x="1466" y="248"/>
                  </a:lnTo>
                  <a:lnTo>
                    <a:pt x="1466" y="254"/>
                  </a:lnTo>
                  <a:lnTo>
                    <a:pt x="1466" y="254"/>
                  </a:lnTo>
                  <a:lnTo>
                    <a:pt x="1462" y="248"/>
                  </a:lnTo>
                  <a:lnTo>
                    <a:pt x="1456" y="248"/>
                  </a:lnTo>
                  <a:lnTo>
                    <a:pt x="1450" y="248"/>
                  </a:lnTo>
                  <a:lnTo>
                    <a:pt x="1450" y="248"/>
                  </a:lnTo>
                  <a:lnTo>
                    <a:pt x="1450" y="248"/>
                  </a:lnTo>
                  <a:lnTo>
                    <a:pt x="1450" y="248"/>
                  </a:lnTo>
                  <a:lnTo>
                    <a:pt x="1450" y="248"/>
                  </a:lnTo>
                  <a:close/>
                  <a:moveTo>
                    <a:pt x="1548" y="254"/>
                  </a:moveTo>
                  <a:lnTo>
                    <a:pt x="1542" y="254"/>
                  </a:lnTo>
                  <a:lnTo>
                    <a:pt x="1542" y="248"/>
                  </a:lnTo>
                  <a:lnTo>
                    <a:pt x="1536" y="248"/>
                  </a:lnTo>
                  <a:lnTo>
                    <a:pt x="1542" y="248"/>
                  </a:lnTo>
                  <a:lnTo>
                    <a:pt x="1542" y="248"/>
                  </a:lnTo>
                  <a:lnTo>
                    <a:pt x="1548" y="248"/>
                  </a:lnTo>
                  <a:lnTo>
                    <a:pt x="1554" y="248"/>
                  </a:lnTo>
                  <a:lnTo>
                    <a:pt x="1548" y="254"/>
                  </a:lnTo>
                  <a:lnTo>
                    <a:pt x="1548" y="254"/>
                  </a:lnTo>
                  <a:lnTo>
                    <a:pt x="1548" y="254"/>
                  </a:lnTo>
                  <a:lnTo>
                    <a:pt x="1548" y="254"/>
                  </a:lnTo>
                  <a:close/>
                  <a:moveTo>
                    <a:pt x="1530" y="260"/>
                  </a:moveTo>
                  <a:lnTo>
                    <a:pt x="1536" y="260"/>
                  </a:lnTo>
                  <a:lnTo>
                    <a:pt x="1536" y="254"/>
                  </a:lnTo>
                  <a:lnTo>
                    <a:pt x="1542" y="254"/>
                  </a:lnTo>
                  <a:lnTo>
                    <a:pt x="1542" y="254"/>
                  </a:lnTo>
                  <a:lnTo>
                    <a:pt x="1542" y="260"/>
                  </a:lnTo>
                  <a:lnTo>
                    <a:pt x="1542" y="260"/>
                  </a:lnTo>
                  <a:lnTo>
                    <a:pt x="1536" y="260"/>
                  </a:lnTo>
                  <a:lnTo>
                    <a:pt x="1530" y="260"/>
                  </a:lnTo>
                  <a:lnTo>
                    <a:pt x="1530" y="260"/>
                  </a:lnTo>
                  <a:lnTo>
                    <a:pt x="1530" y="260"/>
                  </a:lnTo>
                  <a:lnTo>
                    <a:pt x="1530" y="260"/>
                  </a:lnTo>
                  <a:close/>
                  <a:moveTo>
                    <a:pt x="1516" y="270"/>
                  </a:moveTo>
                  <a:lnTo>
                    <a:pt x="1516" y="266"/>
                  </a:lnTo>
                  <a:lnTo>
                    <a:pt x="1510" y="266"/>
                  </a:lnTo>
                  <a:lnTo>
                    <a:pt x="1516" y="266"/>
                  </a:lnTo>
                  <a:lnTo>
                    <a:pt x="1516" y="270"/>
                  </a:lnTo>
                  <a:lnTo>
                    <a:pt x="1516" y="270"/>
                  </a:lnTo>
                  <a:lnTo>
                    <a:pt x="1516" y="270"/>
                  </a:lnTo>
                  <a:lnTo>
                    <a:pt x="1516" y="270"/>
                  </a:lnTo>
                  <a:close/>
                  <a:moveTo>
                    <a:pt x="1516" y="276"/>
                  </a:moveTo>
                  <a:lnTo>
                    <a:pt x="1520" y="276"/>
                  </a:lnTo>
                  <a:lnTo>
                    <a:pt x="1520" y="276"/>
                  </a:lnTo>
                  <a:lnTo>
                    <a:pt x="1516" y="276"/>
                  </a:lnTo>
                  <a:lnTo>
                    <a:pt x="1516" y="276"/>
                  </a:lnTo>
                  <a:lnTo>
                    <a:pt x="1516" y="276"/>
                  </a:lnTo>
                  <a:lnTo>
                    <a:pt x="1516" y="276"/>
                  </a:lnTo>
                  <a:lnTo>
                    <a:pt x="1516" y="276"/>
                  </a:lnTo>
                  <a:close/>
                  <a:moveTo>
                    <a:pt x="886" y="302"/>
                  </a:moveTo>
                  <a:lnTo>
                    <a:pt x="880" y="302"/>
                  </a:lnTo>
                  <a:lnTo>
                    <a:pt x="880" y="296"/>
                  </a:lnTo>
                  <a:lnTo>
                    <a:pt x="886" y="296"/>
                  </a:lnTo>
                  <a:lnTo>
                    <a:pt x="886" y="302"/>
                  </a:lnTo>
                  <a:lnTo>
                    <a:pt x="886" y="302"/>
                  </a:lnTo>
                  <a:lnTo>
                    <a:pt x="886" y="302"/>
                  </a:lnTo>
                  <a:lnTo>
                    <a:pt x="886" y="302"/>
                  </a:lnTo>
                  <a:close/>
                  <a:moveTo>
                    <a:pt x="898" y="302"/>
                  </a:moveTo>
                  <a:lnTo>
                    <a:pt x="898" y="302"/>
                  </a:lnTo>
                  <a:lnTo>
                    <a:pt x="898" y="296"/>
                  </a:lnTo>
                  <a:lnTo>
                    <a:pt x="898" y="296"/>
                  </a:lnTo>
                  <a:lnTo>
                    <a:pt x="898" y="302"/>
                  </a:lnTo>
                  <a:lnTo>
                    <a:pt x="898" y="302"/>
                  </a:lnTo>
                  <a:lnTo>
                    <a:pt x="898" y="302"/>
                  </a:lnTo>
                  <a:lnTo>
                    <a:pt x="898" y="302"/>
                  </a:lnTo>
                  <a:close/>
                  <a:moveTo>
                    <a:pt x="898" y="314"/>
                  </a:moveTo>
                  <a:lnTo>
                    <a:pt x="898" y="308"/>
                  </a:lnTo>
                  <a:lnTo>
                    <a:pt x="898" y="308"/>
                  </a:lnTo>
                  <a:lnTo>
                    <a:pt x="898" y="308"/>
                  </a:lnTo>
                  <a:lnTo>
                    <a:pt x="898" y="302"/>
                  </a:lnTo>
                  <a:lnTo>
                    <a:pt x="904" y="308"/>
                  </a:lnTo>
                  <a:lnTo>
                    <a:pt x="898" y="308"/>
                  </a:lnTo>
                  <a:lnTo>
                    <a:pt x="898" y="308"/>
                  </a:lnTo>
                  <a:lnTo>
                    <a:pt x="898" y="314"/>
                  </a:lnTo>
                  <a:lnTo>
                    <a:pt x="898" y="314"/>
                  </a:lnTo>
                  <a:lnTo>
                    <a:pt x="898" y="314"/>
                  </a:lnTo>
                  <a:lnTo>
                    <a:pt x="898" y="314"/>
                  </a:lnTo>
                  <a:lnTo>
                    <a:pt x="898" y="314"/>
                  </a:lnTo>
                  <a:close/>
                  <a:moveTo>
                    <a:pt x="530" y="314"/>
                  </a:moveTo>
                  <a:lnTo>
                    <a:pt x="524" y="308"/>
                  </a:lnTo>
                  <a:lnTo>
                    <a:pt x="530" y="308"/>
                  </a:lnTo>
                  <a:lnTo>
                    <a:pt x="530" y="314"/>
                  </a:lnTo>
                  <a:lnTo>
                    <a:pt x="530" y="314"/>
                  </a:lnTo>
                  <a:lnTo>
                    <a:pt x="530" y="314"/>
                  </a:lnTo>
                  <a:lnTo>
                    <a:pt x="530" y="314"/>
                  </a:lnTo>
                  <a:close/>
                  <a:moveTo>
                    <a:pt x="904" y="308"/>
                  </a:moveTo>
                  <a:lnTo>
                    <a:pt x="898" y="308"/>
                  </a:lnTo>
                  <a:lnTo>
                    <a:pt x="904" y="308"/>
                  </a:lnTo>
                  <a:lnTo>
                    <a:pt x="904" y="314"/>
                  </a:lnTo>
                  <a:lnTo>
                    <a:pt x="904" y="308"/>
                  </a:lnTo>
                  <a:lnTo>
                    <a:pt x="904" y="308"/>
                  </a:lnTo>
                  <a:lnTo>
                    <a:pt x="904" y="308"/>
                  </a:lnTo>
                  <a:lnTo>
                    <a:pt x="904" y="308"/>
                  </a:lnTo>
                  <a:close/>
                  <a:moveTo>
                    <a:pt x="904" y="314"/>
                  </a:moveTo>
                  <a:lnTo>
                    <a:pt x="898" y="314"/>
                  </a:lnTo>
                  <a:lnTo>
                    <a:pt x="904" y="314"/>
                  </a:lnTo>
                  <a:lnTo>
                    <a:pt x="904" y="308"/>
                  </a:lnTo>
                  <a:lnTo>
                    <a:pt x="904" y="314"/>
                  </a:lnTo>
                  <a:lnTo>
                    <a:pt x="904" y="314"/>
                  </a:lnTo>
                  <a:lnTo>
                    <a:pt x="904" y="314"/>
                  </a:lnTo>
                  <a:lnTo>
                    <a:pt x="904" y="314"/>
                  </a:lnTo>
                  <a:close/>
                  <a:moveTo>
                    <a:pt x="892" y="320"/>
                  </a:moveTo>
                  <a:lnTo>
                    <a:pt x="892" y="320"/>
                  </a:lnTo>
                  <a:lnTo>
                    <a:pt x="898" y="320"/>
                  </a:lnTo>
                  <a:lnTo>
                    <a:pt x="898" y="320"/>
                  </a:lnTo>
                  <a:lnTo>
                    <a:pt x="892" y="320"/>
                  </a:lnTo>
                  <a:lnTo>
                    <a:pt x="892" y="320"/>
                  </a:lnTo>
                  <a:lnTo>
                    <a:pt x="892" y="320"/>
                  </a:lnTo>
                  <a:lnTo>
                    <a:pt x="892" y="320"/>
                  </a:lnTo>
                  <a:close/>
                  <a:moveTo>
                    <a:pt x="670" y="342"/>
                  </a:moveTo>
                  <a:lnTo>
                    <a:pt x="670" y="342"/>
                  </a:lnTo>
                  <a:lnTo>
                    <a:pt x="670" y="342"/>
                  </a:lnTo>
                  <a:lnTo>
                    <a:pt x="670" y="342"/>
                  </a:lnTo>
                  <a:lnTo>
                    <a:pt x="670" y="342"/>
                  </a:lnTo>
                  <a:lnTo>
                    <a:pt x="670" y="342"/>
                  </a:lnTo>
                  <a:close/>
                  <a:moveTo>
                    <a:pt x="710" y="410"/>
                  </a:moveTo>
                  <a:lnTo>
                    <a:pt x="710" y="410"/>
                  </a:lnTo>
                  <a:lnTo>
                    <a:pt x="710" y="406"/>
                  </a:lnTo>
                  <a:lnTo>
                    <a:pt x="704" y="406"/>
                  </a:lnTo>
                  <a:lnTo>
                    <a:pt x="698" y="406"/>
                  </a:lnTo>
                  <a:lnTo>
                    <a:pt x="698" y="406"/>
                  </a:lnTo>
                  <a:lnTo>
                    <a:pt x="704" y="406"/>
                  </a:lnTo>
                  <a:lnTo>
                    <a:pt x="710" y="406"/>
                  </a:lnTo>
                  <a:lnTo>
                    <a:pt x="710" y="406"/>
                  </a:lnTo>
                  <a:lnTo>
                    <a:pt x="710" y="406"/>
                  </a:lnTo>
                  <a:lnTo>
                    <a:pt x="712" y="406"/>
                  </a:lnTo>
                  <a:lnTo>
                    <a:pt x="712" y="410"/>
                  </a:lnTo>
                  <a:lnTo>
                    <a:pt x="710" y="416"/>
                  </a:lnTo>
                  <a:lnTo>
                    <a:pt x="710" y="410"/>
                  </a:lnTo>
                  <a:lnTo>
                    <a:pt x="710" y="410"/>
                  </a:lnTo>
                  <a:lnTo>
                    <a:pt x="710" y="410"/>
                  </a:lnTo>
                  <a:lnTo>
                    <a:pt x="710" y="410"/>
                  </a:lnTo>
                  <a:close/>
                  <a:moveTo>
                    <a:pt x="290" y="456"/>
                  </a:moveTo>
                  <a:lnTo>
                    <a:pt x="296" y="460"/>
                  </a:lnTo>
                  <a:lnTo>
                    <a:pt x="290" y="460"/>
                  </a:lnTo>
                  <a:lnTo>
                    <a:pt x="284" y="460"/>
                  </a:lnTo>
                  <a:lnTo>
                    <a:pt x="284" y="456"/>
                  </a:lnTo>
                  <a:lnTo>
                    <a:pt x="290" y="456"/>
                  </a:lnTo>
                  <a:lnTo>
                    <a:pt x="284" y="456"/>
                  </a:lnTo>
                  <a:lnTo>
                    <a:pt x="290" y="456"/>
                  </a:lnTo>
                  <a:lnTo>
                    <a:pt x="290" y="456"/>
                  </a:lnTo>
                  <a:lnTo>
                    <a:pt x="290" y="456"/>
                  </a:lnTo>
                  <a:lnTo>
                    <a:pt x="290" y="456"/>
                  </a:lnTo>
                  <a:close/>
                  <a:moveTo>
                    <a:pt x="1850" y="584"/>
                  </a:moveTo>
                  <a:lnTo>
                    <a:pt x="1850" y="584"/>
                  </a:lnTo>
                  <a:lnTo>
                    <a:pt x="1850" y="584"/>
                  </a:lnTo>
                  <a:lnTo>
                    <a:pt x="1850" y="590"/>
                  </a:lnTo>
                  <a:lnTo>
                    <a:pt x="1850" y="584"/>
                  </a:lnTo>
                  <a:lnTo>
                    <a:pt x="1850" y="584"/>
                  </a:lnTo>
                  <a:lnTo>
                    <a:pt x="1850" y="584"/>
                  </a:lnTo>
                  <a:lnTo>
                    <a:pt x="1850" y="584"/>
                  </a:lnTo>
                  <a:close/>
                  <a:moveTo>
                    <a:pt x="1656" y="682"/>
                  </a:moveTo>
                  <a:lnTo>
                    <a:pt x="1656" y="676"/>
                  </a:lnTo>
                  <a:lnTo>
                    <a:pt x="1662" y="676"/>
                  </a:lnTo>
                  <a:lnTo>
                    <a:pt x="1662" y="676"/>
                  </a:lnTo>
                  <a:lnTo>
                    <a:pt x="1662" y="682"/>
                  </a:lnTo>
                  <a:lnTo>
                    <a:pt x="1662" y="676"/>
                  </a:lnTo>
                  <a:lnTo>
                    <a:pt x="1656" y="676"/>
                  </a:lnTo>
                  <a:lnTo>
                    <a:pt x="1656" y="682"/>
                  </a:lnTo>
                  <a:lnTo>
                    <a:pt x="1656" y="682"/>
                  </a:lnTo>
                  <a:lnTo>
                    <a:pt x="1656" y="682"/>
                  </a:lnTo>
                  <a:lnTo>
                    <a:pt x="1656" y="682"/>
                  </a:lnTo>
                  <a:close/>
                  <a:moveTo>
                    <a:pt x="1668" y="692"/>
                  </a:moveTo>
                  <a:lnTo>
                    <a:pt x="1668" y="688"/>
                  </a:lnTo>
                  <a:lnTo>
                    <a:pt x="1668" y="692"/>
                  </a:lnTo>
                  <a:lnTo>
                    <a:pt x="1668" y="692"/>
                  </a:lnTo>
                  <a:lnTo>
                    <a:pt x="1668" y="692"/>
                  </a:lnTo>
                  <a:lnTo>
                    <a:pt x="1668" y="692"/>
                  </a:lnTo>
                  <a:close/>
                  <a:moveTo>
                    <a:pt x="1672" y="692"/>
                  </a:moveTo>
                  <a:lnTo>
                    <a:pt x="1672" y="688"/>
                  </a:lnTo>
                  <a:lnTo>
                    <a:pt x="1672" y="692"/>
                  </a:lnTo>
                  <a:lnTo>
                    <a:pt x="1672" y="692"/>
                  </a:lnTo>
                  <a:lnTo>
                    <a:pt x="1672" y="692"/>
                  </a:lnTo>
                  <a:lnTo>
                    <a:pt x="1672" y="692"/>
                  </a:lnTo>
                  <a:close/>
                  <a:moveTo>
                    <a:pt x="1590" y="926"/>
                  </a:moveTo>
                  <a:lnTo>
                    <a:pt x="1586" y="926"/>
                  </a:lnTo>
                  <a:lnTo>
                    <a:pt x="1586" y="920"/>
                  </a:lnTo>
                  <a:lnTo>
                    <a:pt x="1590" y="926"/>
                  </a:lnTo>
                  <a:lnTo>
                    <a:pt x="1590" y="926"/>
                  </a:lnTo>
                  <a:lnTo>
                    <a:pt x="1590" y="926"/>
                  </a:lnTo>
                  <a:lnTo>
                    <a:pt x="1590" y="926"/>
                  </a:lnTo>
                  <a:close/>
                  <a:moveTo>
                    <a:pt x="540" y="6"/>
                  </a:moveTo>
                  <a:lnTo>
                    <a:pt x="540" y="0"/>
                  </a:lnTo>
                  <a:lnTo>
                    <a:pt x="546" y="0"/>
                  </a:lnTo>
                  <a:lnTo>
                    <a:pt x="550" y="0"/>
                  </a:lnTo>
                  <a:lnTo>
                    <a:pt x="550" y="0"/>
                  </a:lnTo>
                  <a:lnTo>
                    <a:pt x="556" y="0"/>
                  </a:lnTo>
                  <a:lnTo>
                    <a:pt x="562" y="0"/>
                  </a:lnTo>
                  <a:lnTo>
                    <a:pt x="562" y="0"/>
                  </a:lnTo>
                  <a:lnTo>
                    <a:pt x="562" y="0"/>
                  </a:lnTo>
                  <a:lnTo>
                    <a:pt x="556" y="0"/>
                  </a:lnTo>
                  <a:lnTo>
                    <a:pt x="550" y="0"/>
                  </a:lnTo>
                  <a:lnTo>
                    <a:pt x="550" y="0"/>
                  </a:lnTo>
                  <a:lnTo>
                    <a:pt x="546" y="6"/>
                  </a:lnTo>
                  <a:lnTo>
                    <a:pt x="540" y="6"/>
                  </a:lnTo>
                  <a:lnTo>
                    <a:pt x="540" y="6"/>
                  </a:lnTo>
                  <a:lnTo>
                    <a:pt x="540" y="6"/>
                  </a:lnTo>
                  <a:lnTo>
                    <a:pt x="540" y="6"/>
                  </a:lnTo>
                  <a:close/>
                  <a:moveTo>
                    <a:pt x="540" y="12"/>
                  </a:moveTo>
                  <a:lnTo>
                    <a:pt x="536" y="12"/>
                  </a:lnTo>
                  <a:lnTo>
                    <a:pt x="536" y="12"/>
                  </a:lnTo>
                  <a:lnTo>
                    <a:pt x="530" y="12"/>
                  </a:lnTo>
                  <a:lnTo>
                    <a:pt x="524" y="12"/>
                  </a:lnTo>
                  <a:lnTo>
                    <a:pt x="524" y="12"/>
                  </a:lnTo>
                  <a:lnTo>
                    <a:pt x="524" y="12"/>
                  </a:lnTo>
                  <a:lnTo>
                    <a:pt x="530" y="12"/>
                  </a:lnTo>
                  <a:lnTo>
                    <a:pt x="536" y="12"/>
                  </a:lnTo>
                  <a:lnTo>
                    <a:pt x="536" y="12"/>
                  </a:lnTo>
                  <a:lnTo>
                    <a:pt x="540" y="12"/>
                  </a:lnTo>
                  <a:lnTo>
                    <a:pt x="546" y="12"/>
                  </a:lnTo>
                  <a:lnTo>
                    <a:pt x="550" y="12"/>
                  </a:lnTo>
                  <a:lnTo>
                    <a:pt x="550" y="12"/>
                  </a:lnTo>
                  <a:lnTo>
                    <a:pt x="546" y="12"/>
                  </a:lnTo>
                  <a:lnTo>
                    <a:pt x="540" y="12"/>
                  </a:lnTo>
                  <a:lnTo>
                    <a:pt x="540" y="12"/>
                  </a:lnTo>
                  <a:lnTo>
                    <a:pt x="540" y="12"/>
                  </a:lnTo>
                  <a:lnTo>
                    <a:pt x="540" y="12"/>
                  </a:lnTo>
                  <a:close/>
                  <a:moveTo>
                    <a:pt x="508" y="16"/>
                  </a:moveTo>
                  <a:lnTo>
                    <a:pt x="502" y="16"/>
                  </a:lnTo>
                  <a:lnTo>
                    <a:pt x="508" y="16"/>
                  </a:lnTo>
                  <a:lnTo>
                    <a:pt x="512" y="16"/>
                  </a:lnTo>
                  <a:lnTo>
                    <a:pt x="512" y="16"/>
                  </a:lnTo>
                  <a:lnTo>
                    <a:pt x="518" y="16"/>
                  </a:lnTo>
                  <a:lnTo>
                    <a:pt x="524" y="16"/>
                  </a:lnTo>
                  <a:lnTo>
                    <a:pt x="518" y="16"/>
                  </a:lnTo>
                  <a:lnTo>
                    <a:pt x="518" y="12"/>
                  </a:lnTo>
                  <a:lnTo>
                    <a:pt x="524" y="12"/>
                  </a:lnTo>
                  <a:lnTo>
                    <a:pt x="524" y="12"/>
                  </a:lnTo>
                  <a:lnTo>
                    <a:pt x="530" y="12"/>
                  </a:lnTo>
                  <a:lnTo>
                    <a:pt x="536" y="16"/>
                  </a:lnTo>
                  <a:lnTo>
                    <a:pt x="536" y="16"/>
                  </a:lnTo>
                  <a:lnTo>
                    <a:pt x="540" y="16"/>
                  </a:lnTo>
                  <a:lnTo>
                    <a:pt x="536" y="16"/>
                  </a:lnTo>
                  <a:lnTo>
                    <a:pt x="536" y="16"/>
                  </a:lnTo>
                  <a:lnTo>
                    <a:pt x="530" y="16"/>
                  </a:lnTo>
                  <a:lnTo>
                    <a:pt x="524" y="16"/>
                  </a:lnTo>
                  <a:lnTo>
                    <a:pt x="524" y="20"/>
                  </a:lnTo>
                  <a:lnTo>
                    <a:pt x="518" y="20"/>
                  </a:lnTo>
                  <a:lnTo>
                    <a:pt x="518" y="16"/>
                  </a:lnTo>
                  <a:lnTo>
                    <a:pt x="512" y="16"/>
                  </a:lnTo>
                  <a:lnTo>
                    <a:pt x="512" y="20"/>
                  </a:lnTo>
                  <a:lnTo>
                    <a:pt x="512" y="20"/>
                  </a:lnTo>
                  <a:lnTo>
                    <a:pt x="508" y="20"/>
                  </a:lnTo>
                  <a:lnTo>
                    <a:pt x="508" y="16"/>
                  </a:lnTo>
                  <a:lnTo>
                    <a:pt x="508" y="16"/>
                  </a:lnTo>
                  <a:lnTo>
                    <a:pt x="508" y="16"/>
                  </a:lnTo>
                  <a:lnTo>
                    <a:pt x="508" y="16"/>
                  </a:lnTo>
                  <a:close/>
                  <a:moveTo>
                    <a:pt x="1088" y="48"/>
                  </a:moveTo>
                  <a:lnTo>
                    <a:pt x="1088" y="48"/>
                  </a:lnTo>
                  <a:lnTo>
                    <a:pt x="1082" y="48"/>
                  </a:lnTo>
                  <a:lnTo>
                    <a:pt x="1078" y="48"/>
                  </a:lnTo>
                  <a:lnTo>
                    <a:pt x="1078" y="48"/>
                  </a:lnTo>
                  <a:lnTo>
                    <a:pt x="1072" y="48"/>
                  </a:lnTo>
                  <a:lnTo>
                    <a:pt x="1066" y="48"/>
                  </a:lnTo>
                  <a:lnTo>
                    <a:pt x="1066" y="48"/>
                  </a:lnTo>
                  <a:lnTo>
                    <a:pt x="1060" y="48"/>
                  </a:lnTo>
                  <a:lnTo>
                    <a:pt x="1054" y="48"/>
                  </a:lnTo>
                  <a:lnTo>
                    <a:pt x="1054" y="54"/>
                  </a:lnTo>
                  <a:lnTo>
                    <a:pt x="1054" y="54"/>
                  </a:lnTo>
                  <a:lnTo>
                    <a:pt x="1050" y="54"/>
                  </a:lnTo>
                  <a:lnTo>
                    <a:pt x="1044" y="54"/>
                  </a:lnTo>
                  <a:lnTo>
                    <a:pt x="1038" y="54"/>
                  </a:lnTo>
                  <a:lnTo>
                    <a:pt x="1038" y="54"/>
                  </a:lnTo>
                  <a:lnTo>
                    <a:pt x="1038" y="48"/>
                  </a:lnTo>
                  <a:lnTo>
                    <a:pt x="1034" y="48"/>
                  </a:lnTo>
                  <a:lnTo>
                    <a:pt x="1028" y="48"/>
                  </a:lnTo>
                  <a:lnTo>
                    <a:pt x="1028" y="48"/>
                  </a:lnTo>
                  <a:lnTo>
                    <a:pt x="1022" y="48"/>
                  </a:lnTo>
                  <a:lnTo>
                    <a:pt x="1028" y="48"/>
                  </a:lnTo>
                  <a:lnTo>
                    <a:pt x="1028" y="48"/>
                  </a:lnTo>
                  <a:lnTo>
                    <a:pt x="1034" y="48"/>
                  </a:lnTo>
                  <a:lnTo>
                    <a:pt x="1028" y="48"/>
                  </a:lnTo>
                  <a:lnTo>
                    <a:pt x="1028" y="48"/>
                  </a:lnTo>
                  <a:lnTo>
                    <a:pt x="1028" y="48"/>
                  </a:lnTo>
                  <a:lnTo>
                    <a:pt x="1034" y="48"/>
                  </a:lnTo>
                  <a:lnTo>
                    <a:pt x="1038" y="48"/>
                  </a:lnTo>
                  <a:lnTo>
                    <a:pt x="1038" y="48"/>
                  </a:lnTo>
                  <a:lnTo>
                    <a:pt x="1038" y="48"/>
                  </a:lnTo>
                  <a:lnTo>
                    <a:pt x="1034" y="48"/>
                  </a:lnTo>
                  <a:lnTo>
                    <a:pt x="1028" y="48"/>
                  </a:lnTo>
                  <a:lnTo>
                    <a:pt x="1028" y="48"/>
                  </a:lnTo>
                  <a:lnTo>
                    <a:pt x="1022" y="48"/>
                  </a:lnTo>
                  <a:lnTo>
                    <a:pt x="1018" y="48"/>
                  </a:lnTo>
                  <a:lnTo>
                    <a:pt x="1018" y="48"/>
                  </a:lnTo>
                  <a:lnTo>
                    <a:pt x="1018" y="42"/>
                  </a:lnTo>
                  <a:lnTo>
                    <a:pt x="1018" y="42"/>
                  </a:lnTo>
                  <a:lnTo>
                    <a:pt x="1022" y="42"/>
                  </a:lnTo>
                  <a:lnTo>
                    <a:pt x="1028" y="42"/>
                  </a:lnTo>
                  <a:lnTo>
                    <a:pt x="1028" y="42"/>
                  </a:lnTo>
                  <a:lnTo>
                    <a:pt x="1028" y="42"/>
                  </a:lnTo>
                  <a:lnTo>
                    <a:pt x="1022" y="42"/>
                  </a:lnTo>
                  <a:lnTo>
                    <a:pt x="1022" y="38"/>
                  </a:lnTo>
                  <a:lnTo>
                    <a:pt x="1028" y="38"/>
                  </a:lnTo>
                  <a:lnTo>
                    <a:pt x="1028" y="38"/>
                  </a:lnTo>
                  <a:lnTo>
                    <a:pt x="1034" y="38"/>
                  </a:lnTo>
                  <a:lnTo>
                    <a:pt x="1034" y="38"/>
                  </a:lnTo>
                  <a:lnTo>
                    <a:pt x="1038" y="38"/>
                  </a:lnTo>
                  <a:lnTo>
                    <a:pt x="1038" y="32"/>
                  </a:lnTo>
                  <a:lnTo>
                    <a:pt x="1038" y="32"/>
                  </a:lnTo>
                  <a:lnTo>
                    <a:pt x="1038" y="32"/>
                  </a:lnTo>
                  <a:lnTo>
                    <a:pt x="1034" y="32"/>
                  </a:lnTo>
                  <a:lnTo>
                    <a:pt x="1028" y="32"/>
                  </a:lnTo>
                  <a:lnTo>
                    <a:pt x="1034" y="32"/>
                  </a:lnTo>
                  <a:lnTo>
                    <a:pt x="1034" y="26"/>
                  </a:lnTo>
                  <a:lnTo>
                    <a:pt x="1038" y="26"/>
                  </a:lnTo>
                  <a:lnTo>
                    <a:pt x="1038" y="26"/>
                  </a:lnTo>
                  <a:lnTo>
                    <a:pt x="1038" y="26"/>
                  </a:lnTo>
                  <a:lnTo>
                    <a:pt x="1038" y="26"/>
                  </a:lnTo>
                  <a:lnTo>
                    <a:pt x="1044" y="26"/>
                  </a:lnTo>
                  <a:lnTo>
                    <a:pt x="1050" y="26"/>
                  </a:lnTo>
                  <a:lnTo>
                    <a:pt x="1054" y="26"/>
                  </a:lnTo>
                  <a:lnTo>
                    <a:pt x="1054" y="20"/>
                  </a:lnTo>
                  <a:lnTo>
                    <a:pt x="1054" y="20"/>
                  </a:lnTo>
                  <a:lnTo>
                    <a:pt x="1060" y="20"/>
                  </a:lnTo>
                  <a:lnTo>
                    <a:pt x="1066" y="20"/>
                  </a:lnTo>
                  <a:lnTo>
                    <a:pt x="1066" y="20"/>
                  </a:lnTo>
                  <a:lnTo>
                    <a:pt x="1066" y="16"/>
                  </a:lnTo>
                  <a:lnTo>
                    <a:pt x="1072" y="16"/>
                  </a:lnTo>
                  <a:lnTo>
                    <a:pt x="1078" y="16"/>
                  </a:lnTo>
                  <a:lnTo>
                    <a:pt x="1072" y="16"/>
                  </a:lnTo>
                  <a:lnTo>
                    <a:pt x="1066" y="16"/>
                  </a:lnTo>
                  <a:lnTo>
                    <a:pt x="1072" y="16"/>
                  </a:lnTo>
                  <a:lnTo>
                    <a:pt x="1078" y="16"/>
                  </a:lnTo>
                  <a:lnTo>
                    <a:pt x="1078" y="16"/>
                  </a:lnTo>
                  <a:lnTo>
                    <a:pt x="1082" y="20"/>
                  </a:lnTo>
                  <a:lnTo>
                    <a:pt x="1088" y="26"/>
                  </a:lnTo>
                  <a:lnTo>
                    <a:pt x="1088" y="26"/>
                  </a:lnTo>
                  <a:lnTo>
                    <a:pt x="1088" y="26"/>
                  </a:lnTo>
                  <a:lnTo>
                    <a:pt x="1092" y="26"/>
                  </a:lnTo>
                  <a:lnTo>
                    <a:pt x="1104" y="26"/>
                  </a:lnTo>
                  <a:lnTo>
                    <a:pt x="1104" y="32"/>
                  </a:lnTo>
                  <a:lnTo>
                    <a:pt x="1108" y="32"/>
                  </a:lnTo>
                  <a:lnTo>
                    <a:pt x="1104" y="38"/>
                  </a:lnTo>
                  <a:lnTo>
                    <a:pt x="1104" y="38"/>
                  </a:lnTo>
                  <a:lnTo>
                    <a:pt x="1098" y="38"/>
                  </a:lnTo>
                  <a:lnTo>
                    <a:pt x="1092" y="38"/>
                  </a:lnTo>
                  <a:lnTo>
                    <a:pt x="1092" y="38"/>
                  </a:lnTo>
                  <a:lnTo>
                    <a:pt x="1098" y="38"/>
                  </a:lnTo>
                  <a:lnTo>
                    <a:pt x="1098" y="42"/>
                  </a:lnTo>
                  <a:lnTo>
                    <a:pt x="1104" y="48"/>
                  </a:lnTo>
                  <a:lnTo>
                    <a:pt x="1098" y="48"/>
                  </a:lnTo>
                  <a:lnTo>
                    <a:pt x="1092" y="48"/>
                  </a:lnTo>
                  <a:lnTo>
                    <a:pt x="1088" y="48"/>
                  </a:lnTo>
                  <a:lnTo>
                    <a:pt x="1088" y="48"/>
                  </a:lnTo>
                  <a:lnTo>
                    <a:pt x="1088" y="48"/>
                  </a:lnTo>
                  <a:lnTo>
                    <a:pt x="1088" y="48"/>
                  </a:lnTo>
                  <a:close/>
                  <a:moveTo>
                    <a:pt x="604" y="26"/>
                  </a:moveTo>
                  <a:lnTo>
                    <a:pt x="610" y="26"/>
                  </a:lnTo>
                  <a:lnTo>
                    <a:pt x="610" y="26"/>
                  </a:lnTo>
                  <a:lnTo>
                    <a:pt x="616" y="26"/>
                  </a:lnTo>
                  <a:lnTo>
                    <a:pt x="622" y="26"/>
                  </a:lnTo>
                  <a:lnTo>
                    <a:pt x="622" y="26"/>
                  </a:lnTo>
                  <a:lnTo>
                    <a:pt x="626" y="26"/>
                  </a:lnTo>
                  <a:lnTo>
                    <a:pt x="632" y="26"/>
                  </a:lnTo>
                  <a:lnTo>
                    <a:pt x="626" y="26"/>
                  </a:lnTo>
                  <a:lnTo>
                    <a:pt x="626" y="20"/>
                  </a:lnTo>
                  <a:lnTo>
                    <a:pt x="632" y="20"/>
                  </a:lnTo>
                  <a:lnTo>
                    <a:pt x="632" y="20"/>
                  </a:lnTo>
                  <a:lnTo>
                    <a:pt x="638" y="20"/>
                  </a:lnTo>
                  <a:lnTo>
                    <a:pt x="644" y="20"/>
                  </a:lnTo>
                  <a:lnTo>
                    <a:pt x="644" y="20"/>
                  </a:lnTo>
                  <a:lnTo>
                    <a:pt x="644" y="26"/>
                  </a:lnTo>
                  <a:lnTo>
                    <a:pt x="644" y="26"/>
                  </a:lnTo>
                  <a:lnTo>
                    <a:pt x="644" y="32"/>
                  </a:lnTo>
                  <a:lnTo>
                    <a:pt x="638" y="32"/>
                  </a:lnTo>
                  <a:lnTo>
                    <a:pt x="632" y="32"/>
                  </a:lnTo>
                  <a:lnTo>
                    <a:pt x="632" y="32"/>
                  </a:lnTo>
                  <a:lnTo>
                    <a:pt x="626" y="32"/>
                  </a:lnTo>
                  <a:lnTo>
                    <a:pt x="622" y="32"/>
                  </a:lnTo>
                  <a:lnTo>
                    <a:pt x="622" y="32"/>
                  </a:lnTo>
                  <a:lnTo>
                    <a:pt x="622" y="38"/>
                  </a:lnTo>
                  <a:lnTo>
                    <a:pt x="616" y="38"/>
                  </a:lnTo>
                  <a:lnTo>
                    <a:pt x="610" y="38"/>
                  </a:lnTo>
                  <a:lnTo>
                    <a:pt x="610" y="32"/>
                  </a:lnTo>
                  <a:lnTo>
                    <a:pt x="610" y="32"/>
                  </a:lnTo>
                  <a:lnTo>
                    <a:pt x="604" y="32"/>
                  </a:lnTo>
                  <a:lnTo>
                    <a:pt x="604" y="26"/>
                  </a:lnTo>
                  <a:lnTo>
                    <a:pt x="604" y="26"/>
                  </a:lnTo>
                  <a:lnTo>
                    <a:pt x="604" y="26"/>
                  </a:lnTo>
                  <a:lnTo>
                    <a:pt x="604" y="26"/>
                  </a:lnTo>
                  <a:close/>
                  <a:moveTo>
                    <a:pt x="492" y="26"/>
                  </a:moveTo>
                  <a:lnTo>
                    <a:pt x="492" y="20"/>
                  </a:lnTo>
                  <a:lnTo>
                    <a:pt x="496" y="20"/>
                  </a:lnTo>
                  <a:lnTo>
                    <a:pt x="496" y="26"/>
                  </a:lnTo>
                  <a:lnTo>
                    <a:pt x="502" y="26"/>
                  </a:lnTo>
                  <a:lnTo>
                    <a:pt x="502" y="26"/>
                  </a:lnTo>
                  <a:lnTo>
                    <a:pt x="508" y="26"/>
                  </a:lnTo>
                  <a:lnTo>
                    <a:pt x="512" y="26"/>
                  </a:lnTo>
                  <a:lnTo>
                    <a:pt x="512" y="26"/>
                  </a:lnTo>
                  <a:lnTo>
                    <a:pt x="518" y="26"/>
                  </a:lnTo>
                  <a:lnTo>
                    <a:pt x="524" y="26"/>
                  </a:lnTo>
                  <a:lnTo>
                    <a:pt x="524" y="26"/>
                  </a:lnTo>
                  <a:lnTo>
                    <a:pt x="524" y="26"/>
                  </a:lnTo>
                  <a:lnTo>
                    <a:pt x="530" y="26"/>
                  </a:lnTo>
                  <a:lnTo>
                    <a:pt x="536" y="26"/>
                  </a:lnTo>
                  <a:lnTo>
                    <a:pt x="536" y="32"/>
                  </a:lnTo>
                  <a:lnTo>
                    <a:pt x="536" y="32"/>
                  </a:lnTo>
                  <a:lnTo>
                    <a:pt x="530" y="38"/>
                  </a:lnTo>
                  <a:lnTo>
                    <a:pt x="524" y="38"/>
                  </a:lnTo>
                  <a:lnTo>
                    <a:pt x="524" y="32"/>
                  </a:lnTo>
                  <a:lnTo>
                    <a:pt x="524" y="32"/>
                  </a:lnTo>
                  <a:lnTo>
                    <a:pt x="518" y="32"/>
                  </a:lnTo>
                  <a:lnTo>
                    <a:pt x="512" y="32"/>
                  </a:lnTo>
                  <a:lnTo>
                    <a:pt x="512" y="26"/>
                  </a:lnTo>
                  <a:lnTo>
                    <a:pt x="512" y="26"/>
                  </a:lnTo>
                  <a:lnTo>
                    <a:pt x="508" y="26"/>
                  </a:lnTo>
                  <a:lnTo>
                    <a:pt x="502" y="26"/>
                  </a:lnTo>
                  <a:lnTo>
                    <a:pt x="502" y="26"/>
                  </a:lnTo>
                  <a:lnTo>
                    <a:pt x="502" y="26"/>
                  </a:lnTo>
                  <a:lnTo>
                    <a:pt x="502" y="26"/>
                  </a:lnTo>
                  <a:lnTo>
                    <a:pt x="496" y="26"/>
                  </a:lnTo>
                  <a:lnTo>
                    <a:pt x="492" y="26"/>
                  </a:lnTo>
                  <a:lnTo>
                    <a:pt x="492" y="26"/>
                  </a:lnTo>
                  <a:lnTo>
                    <a:pt x="492" y="26"/>
                  </a:lnTo>
                  <a:lnTo>
                    <a:pt x="492" y="26"/>
                  </a:lnTo>
                  <a:close/>
                  <a:moveTo>
                    <a:pt x="384" y="48"/>
                  </a:moveTo>
                  <a:lnTo>
                    <a:pt x="384" y="42"/>
                  </a:lnTo>
                  <a:lnTo>
                    <a:pt x="390" y="42"/>
                  </a:lnTo>
                  <a:lnTo>
                    <a:pt x="394" y="48"/>
                  </a:lnTo>
                  <a:lnTo>
                    <a:pt x="394" y="48"/>
                  </a:lnTo>
                  <a:lnTo>
                    <a:pt x="398" y="48"/>
                  </a:lnTo>
                  <a:lnTo>
                    <a:pt x="404" y="42"/>
                  </a:lnTo>
                  <a:lnTo>
                    <a:pt x="398" y="42"/>
                  </a:lnTo>
                  <a:lnTo>
                    <a:pt x="394" y="42"/>
                  </a:lnTo>
                  <a:lnTo>
                    <a:pt x="398" y="42"/>
                  </a:lnTo>
                  <a:lnTo>
                    <a:pt x="404" y="42"/>
                  </a:lnTo>
                  <a:lnTo>
                    <a:pt x="404" y="38"/>
                  </a:lnTo>
                  <a:lnTo>
                    <a:pt x="398" y="38"/>
                  </a:lnTo>
                  <a:lnTo>
                    <a:pt x="394" y="38"/>
                  </a:lnTo>
                  <a:lnTo>
                    <a:pt x="394" y="42"/>
                  </a:lnTo>
                  <a:lnTo>
                    <a:pt x="394" y="38"/>
                  </a:lnTo>
                  <a:lnTo>
                    <a:pt x="394" y="38"/>
                  </a:lnTo>
                  <a:lnTo>
                    <a:pt x="398" y="38"/>
                  </a:lnTo>
                  <a:lnTo>
                    <a:pt x="404" y="38"/>
                  </a:lnTo>
                  <a:lnTo>
                    <a:pt x="410" y="38"/>
                  </a:lnTo>
                  <a:lnTo>
                    <a:pt x="410" y="38"/>
                  </a:lnTo>
                  <a:lnTo>
                    <a:pt x="416" y="38"/>
                  </a:lnTo>
                  <a:lnTo>
                    <a:pt x="422" y="38"/>
                  </a:lnTo>
                  <a:lnTo>
                    <a:pt x="422" y="38"/>
                  </a:lnTo>
                  <a:lnTo>
                    <a:pt x="422" y="38"/>
                  </a:lnTo>
                  <a:lnTo>
                    <a:pt x="422" y="38"/>
                  </a:lnTo>
                  <a:lnTo>
                    <a:pt x="422" y="38"/>
                  </a:lnTo>
                  <a:lnTo>
                    <a:pt x="426" y="32"/>
                  </a:lnTo>
                  <a:lnTo>
                    <a:pt x="422" y="32"/>
                  </a:lnTo>
                  <a:lnTo>
                    <a:pt x="422" y="38"/>
                  </a:lnTo>
                  <a:lnTo>
                    <a:pt x="422" y="38"/>
                  </a:lnTo>
                  <a:lnTo>
                    <a:pt x="422" y="32"/>
                  </a:lnTo>
                  <a:lnTo>
                    <a:pt x="416" y="32"/>
                  </a:lnTo>
                  <a:lnTo>
                    <a:pt x="422" y="32"/>
                  </a:lnTo>
                  <a:lnTo>
                    <a:pt x="422" y="32"/>
                  </a:lnTo>
                  <a:lnTo>
                    <a:pt x="422" y="26"/>
                  </a:lnTo>
                  <a:lnTo>
                    <a:pt x="426" y="26"/>
                  </a:lnTo>
                  <a:lnTo>
                    <a:pt x="432" y="26"/>
                  </a:lnTo>
                  <a:lnTo>
                    <a:pt x="432" y="26"/>
                  </a:lnTo>
                  <a:lnTo>
                    <a:pt x="432" y="26"/>
                  </a:lnTo>
                  <a:lnTo>
                    <a:pt x="438" y="26"/>
                  </a:lnTo>
                  <a:lnTo>
                    <a:pt x="442" y="26"/>
                  </a:lnTo>
                  <a:lnTo>
                    <a:pt x="442" y="26"/>
                  </a:lnTo>
                  <a:lnTo>
                    <a:pt x="438" y="32"/>
                  </a:lnTo>
                  <a:lnTo>
                    <a:pt x="432" y="32"/>
                  </a:lnTo>
                  <a:lnTo>
                    <a:pt x="438" y="32"/>
                  </a:lnTo>
                  <a:lnTo>
                    <a:pt x="442" y="32"/>
                  </a:lnTo>
                  <a:lnTo>
                    <a:pt x="442" y="32"/>
                  </a:lnTo>
                  <a:lnTo>
                    <a:pt x="448" y="32"/>
                  </a:lnTo>
                  <a:lnTo>
                    <a:pt x="454" y="32"/>
                  </a:lnTo>
                  <a:lnTo>
                    <a:pt x="454" y="38"/>
                  </a:lnTo>
                  <a:lnTo>
                    <a:pt x="448" y="38"/>
                  </a:lnTo>
                  <a:lnTo>
                    <a:pt x="442" y="38"/>
                  </a:lnTo>
                  <a:lnTo>
                    <a:pt x="442" y="38"/>
                  </a:lnTo>
                  <a:lnTo>
                    <a:pt x="442" y="38"/>
                  </a:lnTo>
                  <a:lnTo>
                    <a:pt x="438" y="38"/>
                  </a:lnTo>
                  <a:lnTo>
                    <a:pt x="432" y="38"/>
                  </a:lnTo>
                  <a:lnTo>
                    <a:pt x="432" y="38"/>
                  </a:lnTo>
                  <a:lnTo>
                    <a:pt x="426" y="38"/>
                  </a:lnTo>
                  <a:lnTo>
                    <a:pt x="426" y="42"/>
                  </a:lnTo>
                  <a:lnTo>
                    <a:pt x="422" y="42"/>
                  </a:lnTo>
                  <a:lnTo>
                    <a:pt x="422" y="42"/>
                  </a:lnTo>
                  <a:lnTo>
                    <a:pt x="416" y="42"/>
                  </a:lnTo>
                  <a:lnTo>
                    <a:pt x="410" y="42"/>
                  </a:lnTo>
                  <a:lnTo>
                    <a:pt x="410" y="48"/>
                  </a:lnTo>
                  <a:lnTo>
                    <a:pt x="416" y="48"/>
                  </a:lnTo>
                  <a:lnTo>
                    <a:pt x="416" y="48"/>
                  </a:lnTo>
                  <a:lnTo>
                    <a:pt x="410" y="48"/>
                  </a:lnTo>
                  <a:lnTo>
                    <a:pt x="410" y="48"/>
                  </a:lnTo>
                  <a:lnTo>
                    <a:pt x="410" y="48"/>
                  </a:lnTo>
                  <a:lnTo>
                    <a:pt x="410" y="48"/>
                  </a:lnTo>
                  <a:lnTo>
                    <a:pt x="404" y="48"/>
                  </a:lnTo>
                  <a:lnTo>
                    <a:pt x="398" y="48"/>
                  </a:lnTo>
                  <a:lnTo>
                    <a:pt x="394" y="48"/>
                  </a:lnTo>
                  <a:lnTo>
                    <a:pt x="394" y="54"/>
                  </a:lnTo>
                  <a:lnTo>
                    <a:pt x="394" y="48"/>
                  </a:lnTo>
                  <a:lnTo>
                    <a:pt x="398" y="48"/>
                  </a:lnTo>
                  <a:lnTo>
                    <a:pt x="398" y="48"/>
                  </a:lnTo>
                  <a:lnTo>
                    <a:pt x="394" y="48"/>
                  </a:lnTo>
                  <a:lnTo>
                    <a:pt x="394" y="48"/>
                  </a:lnTo>
                  <a:lnTo>
                    <a:pt x="390" y="48"/>
                  </a:lnTo>
                  <a:lnTo>
                    <a:pt x="384" y="48"/>
                  </a:lnTo>
                  <a:lnTo>
                    <a:pt x="384" y="48"/>
                  </a:lnTo>
                  <a:lnTo>
                    <a:pt x="384" y="48"/>
                  </a:lnTo>
                  <a:lnTo>
                    <a:pt x="384" y="48"/>
                  </a:lnTo>
                  <a:lnTo>
                    <a:pt x="384" y="48"/>
                  </a:lnTo>
                  <a:lnTo>
                    <a:pt x="384" y="48"/>
                  </a:lnTo>
                  <a:close/>
                  <a:moveTo>
                    <a:pt x="562" y="38"/>
                  </a:moveTo>
                  <a:lnTo>
                    <a:pt x="562" y="38"/>
                  </a:lnTo>
                  <a:lnTo>
                    <a:pt x="562" y="32"/>
                  </a:lnTo>
                  <a:lnTo>
                    <a:pt x="562" y="32"/>
                  </a:lnTo>
                  <a:lnTo>
                    <a:pt x="568" y="32"/>
                  </a:lnTo>
                  <a:lnTo>
                    <a:pt x="568" y="26"/>
                  </a:lnTo>
                  <a:lnTo>
                    <a:pt x="572" y="26"/>
                  </a:lnTo>
                  <a:lnTo>
                    <a:pt x="572" y="26"/>
                  </a:lnTo>
                  <a:lnTo>
                    <a:pt x="572" y="32"/>
                  </a:lnTo>
                  <a:lnTo>
                    <a:pt x="572" y="32"/>
                  </a:lnTo>
                  <a:lnTo>
                    <a:pt x="572" y="32"/>
                  </a:lnTo>
                  <a:lnTo>
                    <a:pt x="578" y="32"/>
                  </a:lnTo>
                  <a:lnTo>
                    <a:pt x="584" y="32"/>
                  </a:lnTo>
                  <a:lnTo>
                    <a:pt x="584" y="26"/>
                  </a:lnTo>
                  <a:lnTo>
                    <a:pt x="590" y="26"/>
                  </a:lnTo>
                  <a:lnTo>
                    <a:pt x="596" y="26"/>
                  </a:lnTo>
                  <a:lnTo>
                    <a:pt x="600" y="26"/>
                  </a:lnTo>
                  <a:lnTo>
                    <a:pt x="600" y="26"/>
                  </a:lnTo>
                  <a:lnTo>
                    <a:pt x="600" y="32"/>
                  </a:lnTo>
                  <a:lnTo>
                    <a:pt x="600" y="38"/>
                  </a:lnTo>
                  <a:lnTo>
                    <a:pt x="600" y="38"/>
                  </a:lnTo>
                  <a:lnTo>
                    <a:pt x="600" y="38"/>
                  </a:lnTo>
                  <a:lnTo>
                    <a:pt x="600" y="38"/>
                  </a:lnTo>
                  <a:lnTo>
                    <a:pt x="596" y="38"/>
                  </a:lnTo>
                  <a:lnTo>
                    <a:pt x="596" y="38"/>
                  </a:lnTo>
                  <a:lnTo>
                    <a:pt x="590" y="38"/>
                  </a:lnTo>
                  <a:lnTo>
                    <a:pt x="584" y="42"/>
                  </a:lnTo>
                  <a:lnTo>
                    <a:pt x="584" y="42"/>
                  </a:lnTo>
                  <a:lnTo>
                    <a:pt x="578" y="42"/>
                  </a:lnTo>
                  <a:lnTo>
                    <a:pt x="578" y="38"/>
                  </a:lnTo>
                  <a:lnTo>
                    <a:pt x="572" y="38"/>
                  </a:lnTo>
                  <a:lnTo>
                    <a:pt x="572" y="38"/>
                  </a:lnTo>
                  <a:lnTo>
                    <a:pt x="568" y="42"/>
                  </a:lnTo>
                  <a:lnTo>
                    <a:pt x="562" y="42"/>
                  </a:lnTo>
                  <a:lnTo>
                    <a:pt x="562" y="38"/>
                  </a:lnTo>
                  <a:lnTo>
                    <a:pt x="562" y="38"/>
                  </a:lnTo>
                  <a:lnTo>
                    <a:pt x="562" y="38"/>
                  </a:lnTo>
                  <a:lnTo>
                    <a:pt x="562" y="38"/>
                  </a:lnTo>
                  <a:lnTo>
                    <a:pt x="562" y="38"/>
                  </a:lnTo>
                  <a:close/>
                  <a:moveTo>
                    <a:pt x="372" y="42"/>
                  </a:moveTo>
                  <a:lnTo>
                    <a:pt x="372" y="38"/>
                  </a:lnTo>
                  <a:lnTo>
                    <a:pt x="372" y="38"/>
                  </a:lnTo>
                  <a:lnTo>
                    <a:pt x="368" y="38"/>
                  </a:lnTo>
                  <a:lnTo>
                    <a:pt x="362" y="38"/>
                  </a:lnTo>
                  <a:lnTo>
                    <a:pt x="362" y="38"/>
                  </a:lnTo>
                  <a:lnTo>
                    <a:pt x="362" y="38"/>
                  </a:lnTo>
                  <a:lnTo>
                    <a:pt x="356" y="38"/>
                  </a:lnTo>
                  <a:lnTo>
                    <a:pt x="362" y="38"/>
                  </a:lnTo>
                  <a:lnTo>
                    <a:pt x="362" y="38"/>
                  </a:lnTo>
                  <a:lnTo>
                    <a:pt x="368" y="38"/>
                  </a:lnTo>
                  <a:lnTo>
                    <a:pt x="372" y="38"/>
                  </a:lnTo>
                  <a:lnTo>
                    <a:pt x="372" y="38"/>
                  </a:lnTo>
                  <a:lnTo>
                    <a:pt x="378" y="38"/>
                  </a:lnTo>
                  <a:lnTo>
                    <a:pt x="384" y="32"/>
                  </a:lnTo>
                  <a:lnTo>
                    <a:pt x="378" y="32"/>
                  </a:lnTo>
                  <a:lnTo>
                    <a:pt x="384" y="32"/>
                  </a:lnTo>
                  <a:lnTo>
                    <a:pt x="384" y="32"/>
                  </a:lnTo>
                  <a:lnTo>
                    <a:pt x="390" y="32"/>
                  </a:lnTo>
                  <a:lnTo>
                    <a:pt x="390" y="26"/>
                  </a:lnTo>
                  <a:lnTo>
                    <a:pt x="394" y="26"/>
                  </a:lnTo>
                  <a:lnTo>
                    <a:pt x="394" y="26"/>
                  </a:lnTo>
                  <a:lnTo>
                    <a:pt x="394" y="32"/>
                  </a:lnTo>
                  <a:lnTo>
                    <a:pt x="398" y="32"/>
                  </a:lnTo>
                  <a:lnTo>
                    <a:pt x="404" y="32"/>
                  </a:lnTo>
                  <a:lnTo>
                    <a:pt x="410" y="32"/>
                  </a:lnTo>
                  <a:lnTo>
                    <a:pt x="410" y="32"/>
                  </a:lnTo>
                  <a:lnTo>
                    <a:pt x="410" y="32"/>
                  </a:lnTo>
                  <a:lnTo>
                    <a:pt x="410" y="38"/>
                  </a:lnTo>
                  <a:lnTo>
                    <a:pt x="410" y="38"/>
                  </a:lnTo>
                  <a:lnTo>
                    <a:pt x="404" y="38"/>
                  </a:lnTo>
                  <a:lnTo>
                    <a:pt x="398" y="38"/>
                  </a:lnTo>
                  <a:lnTo>
                    <a:pt x="398" y="32"/>
                  </a:lnTo>
                  <a:lnTo>
                    <a:pt x="394" y="32"/>
                  </a:lnTo>
                  <a:lnTo>
                    <a:pt x="394" y="32"/>
                  </a:lnTo>
                  <a:lnTo>
                    <a:pt x="394" y="38"/>
                  </a:lnTo>
                  <a:lnTo>
                    <a:pt x="390" y="38"/>
                  </a:lnTo>
                  <a:lnTo>
                    <a:pt x="384" y="38"/>
                  </a:lnTo>
                  <a:lnTo>
                    <a:pt x="384" y="38"/>
                  </a:lnTo>
                  <a:lnTo>
                    <a:pt x="378" y="38"/>
                  </a:lnTo>
                  <a:lnTo>
                    <a:pt x="384" y="38"/>
                  </a:lnTo>
                  <a:lnTo>
                    <a:pt x="378" y="38"/>
                  </a:lnTo>
                  <a:lnTo>
                    <a:pt x="372" y="42"/>
                  </a:lnTo>
                  <a:lnTo>
                    <a:pt x="372" y="42"/>
                  </a:lnTo>
                  <a:lnTo>
                    <a:pt x="372" y="42"/>
                  </a:lnTo>
                  <a:lnTo>
                    <a:pt x="372" y="42"/>
                  </a:lnTo>
                  <a:close/>
                  <a:moveTo>
                    <a:pt x="536" y="48"/>
                  </a:moveTo>
                  <a:lnTo>
                    <a:pt x="536" y="48"/>
                  </a:lnTo>
                  <a:lnTo>
                    <a:pt x="530" y="48"/>
                  </a:lnTo>
                  <a:lnTo>
                    <a:pt x="530" y="42"/>
                  </a:lnTo>
                  <a:lnTo>
                    <a:pt x="530" y="38"/>
                  </a:lnTo>
                  <a:lnTo>
                    <a:pt x="524" y="38"/>
                  </a:lnTo>
                  <a:lnTo>
                    <a:pt x="530" y="38"/>
                  </a:lnTo>
                  <a:lnTo>
                    <a:pt x="536" y="38"/>
                  </a:lnTo>
                  <a:lnTo>
                    <a:pt x="536" y="38"/>
                  </a:lnTo>
                  <a:lnTo>
                    <a:pt x="540" y="38"/>
                  </a:lnTo>
                  <a:lnTo>
                    <a:pt x="550" y="38"/>
                  </a:lnTo>
                  <a:lnTo>
                    <a:pt x="550" y="42"/>
                  </a:lnTo>
                  <a:lnTo>
                    <a:pt x="556" y="42"/>
                  </a:lnTo>
                  <a:lnTo>
                    <a:pt x="562" y="42"/>
                  </a:lnTo>
                  <a:lnTo>
                    <a:pt x="562" y="48"/>
                  </a:lnTo>
                  <a:lnTo>
                    <a:pt x="550" y="42"/>
                  </a:lnTo>
                  <a:lnTo>
                    <a:pt x="550" y="42"/>
                  </a:lnTo>
                  <a:lnTo>
                    <a:pt x="550" y="48"/>
                  </a:lnTo>
                  <a:lnTo>
                    <a:pt x="546" y="48"/>
                  </a:lnTo>
                  <a:lnTo>
                    <a:pt x="540" y="48"/>
                  </a:lnTo>
                  <a:lnTo>
                    <a:pt x="546" y="48"/>
                  </a:lnTo>
                  <a:lnTo>
                    <a:pt x="550" y="48"/>
                  </a:lnTo>
                  <a:lnTo>
                    <a:pt x="550" y="48"/>
                  </a:lnTo>
                  <a:lnTo>
                    <a:pt x="546" y="48"/>
                  </a:lnTo>
                  <a:lnTo>
                    <a:pt x="540" y="48"/>
                  </a:lnTo>
                  <a:lnTo>
                    <a:pt x="540" y="48"/>
                  </a:lnTo>
                  <a:lnTo>
                    <a:pt x="540" y="48"/>
                  </a:lnTo>
                  <a:lnTo>
                    <a:pt x="536" y="48"/>
                  </a:lnTo>
                  <a:lnTo>
                    <a:pt x="536" y="48"/>
                  </a:lnTo>
                  <a:lnTo>
                    <a:pt x="536" y="48"/>
                  </a:lnTo>
                  <a:lnTo>
                    <a:pt x="536" y="48"/>
                  </a:lnTo>
                  <a:close/>
                  <a:moveTo>
                    <a:pt x="512" y="48"/>
                  </a:moveTo>
                  <a:lnTo>
                    <a:pt x="512" y="48"/>
                  </a:lnTo>
                  <a:lnTo>
                    <a:pt x="512" y="48"/>
                  </a:lnTo>
                  <a:lnTo>
                    <a:pt x="512" y="42"/>
                  </a:lnTo>
                  <a:lnTo>
                    <a:pt x="512" y="42"/>
                  </a:lnTo>
                  <a:lnTo>
                    <a:pt x="518" y="42"/>
                  </a:lnTo>
                  <a:lnTo>
                    <a:pt x="524" y="42"/>
                  </a:lnTo>
                  <a:lnTo>
                    <a:pt x="524" y="42"/>
                  </a:lnTo>
                  <a:lnTo>
                    <a:pt x="530" y="42"/>
                  </a:lnTo>
                  <a:lnTo>
                    <a:pt x="530" y="48"/>
                  </a:lnTo>
                  <a:lnTo>
                    <a:pt x="530" y="48"/>
                  </a:lnTo>
                  <a:lnTo>
                    <a:pt x="524" y="48"/>
                  </a:lnTo>
                  <a:lnTo>
                    <a:pt x="524" y="54"/>
                  </a:lnTo>
                  <a:lnTo>
                    <a:pt x="524" y="54"/>
                  </a:lnTo>
                  <a:lnTo>
                    <a:pt x="524" y="48"/>
                  </a:lnTo>
                  <a:lnTo>
                    <a:pt x="518" y="48"/>
                  </a:lnTo>
                  <a:lnTo>
                    <a:pt x="512" y="48"/>
                  </a:lnTo>
                  <a:lnTo>
                    <a:pt x="512" y="48"/>
                  </a:lnTo>
                  <a:lnTo>
                    <a:pt x="508" y="48"/>
                  </a:lnTo>
                  <a:lnTo>
                    <a:pt x="512" y="48"/>
                  </a:lnTo>
                  <a:lnTo>
                    <a:pt x="512" y="48"/>
                  </a:lnTo>
                  <a:lnTo>
                    <a:pt x="512" y="48"/>
                  </a:lnTo>
                  <a:lnTo>
                    <a:pt x="512" y="48"/>
                  </a:lnTo>
                  <a:close/>
                  <a:moveTo>
                    <a:pt x="1038" y="70"/>
                  </a:moveTo>
                  <a:lnTo>
                    <a:pt x="1038" y="70"/>
                  </a:lnTo>
                  <a:lnTo>
                    <a:pt x="1038" y="70"/>
                  </a:lnTo>
                  <a:lnTo>
                    <a:pt x="1038" y="70"/>
                  </a:lnTo>
                  <a:lnTo>
                    <a:pt x="1034" y="66"/>
                  </a:lnTo>
                  <a:lnTo>
                    <a:pt x="1038" y="66"/>
                  </a:lnTo>
                  <a:lnTo>
                    <a:pt x="1038" y="70"/>
                  </a:lnTo>
                  <a:lnTo>
                    <a:pt x="1038" y="70"/>
                  </a:lnTo>
                  <a:lnTo>
                    <a:pt x="1044" y="66"/>
                  </a:lnTo>
                  <a:lnTo>
                    <a:pt x="1050" y="66"/>
                  </a:lnTo>
                  <a:lnTo>
                    <a:pt x="1050" y="60"/>
                  </a:lnTo>
                  <a:lnTo>
                    <a:pt x="1054" y="60"/>
                  </a:lnTo>
                  <a:lnTo>
                    <a:pt x="1054" y="60"/>
                  </a:lnTo>
                  <a:lnTo>
                    <a:pt x="1060" y="60"/>
                  </a:lnTo>
                  <a:lnTo>
                    <a:pt x="1060" y="60"/>
                  </a:lnTo>
                  <a:lnTo>
                    <a:pt x="1054" y="60"/>
                  </a:lnTo>
                  <a:lnTo>
                    <a:pt x="1054" y="54"/>
                  </a:lnTo>
                  <a:lnTo>
                    <a:pt x="1060" y="54"/>
                  </a:lnTo>
                  <a:lnTo>
                    <a:pt x="1066" y="54"/>
                  </a:lnTo>
                  <a:lnTo>
                    <a:pt x="1066" y="48"/>
                  </a:lnTo>
                  <a:lnTo>
                    <a:pt x="1066" y="48"/>
                  </a:lnTo>
                  <a:lnTo>
                    <a:pt x="1066" y="54"/>
                  </a:lnTo>
                  <a:lnTo>
                    <a:pt x="1072" y="54"/>
                  </a:lnTo>
                  <a:lnTo>
                    <a:pt x="1072" y="48"/>
                  </a:lnTo>
                  <a:lnTo>
                    <a:pt x="1078" y="48"/>
                  </a:lnTo>
                  <a:lnTo>
                    <a:pt x="1078" y="48"/>
                  </a:lnTo>
                  <a:lnTo>
                    <a:pt x="1082" y="48"/>
                  </a:lnTo>
                  <a:lnTo>
                    <a:pt x="1088" y="48"/>
                  </a:lnTo>
                  <a:lnTo>
                    <a:pt x="1088" y="48"/>
                  </a:lnTo>
                  <a:lnTo>
                    <a:pt x="1092" y="48"/>
                  </a:lnTo>
                  <a:lnTo>
                    <a:pt x="1098" y="48"/>
                  </a:lnTo>
                  <a:lnTo>
                    <a:pt x="1104" y="48"/>
                  </a:lnTo>
                  <a:lnTo>
                    <a:pt x="1104" y="48"/>
                  </a:lnTo>
                  <a:lnTo>
                    <a:pt x="1108" y="54"/>
                  </a:lnTo>
                  <a:lnTo>
                    <a:pt x="1104" y="60"/>
                  </a:lnTo>
                  <a:lnTo>
                    <a:pt x="1104" y="60"/>
                  </a:lnTo>
                  <a:lnTo>
                    <a:pt x="1098" y="60"/>
                  </a:lnTo>
                  <a:lnTo>
                    <a:pt x="1104" y="60"/>
                  </a:lnTo>
                  <a:lnTo>
                    <a:pt x="1104" y="60"/>
                  </a:lnTo>
                  <a:lnTo>
                    <a:pt x="1104" y="60"/>
                  </a:lnTo>
                  <a:lnTo>
                    <a:pt x="1108" y="60"/>
                  </a:lnTo>
                  <a:lnTo>
                    <a:pt x="1108" y="60"/>
                  </a:lnTo>
                  <a:lnTo>
                    <a:pt x="1114" y="60"/>
                  </a:lnTo>
                  <a:lnTo>
                    <a:pt x="1114" y="54"/>
                  </a:lnTo>
                  <a:lnTo>
                    <a:pt x="1120" y="54"/>
                  </a:lnTo>
                  <a:lnTo>
                    <a:pt x="1120" y="54"/>
                  </a:lnTo>
                  <a:lnTo>
                    <a:pt x="1126" y="54"/>
                  </a:lnTo>
                  <a:lnTo>
                    <a:pt x="1132" y="54"/>
                  </a:lnTo>
                  <a:lnTo>
                    <a:pt x="1132" y="60"/>
                  </a:lnTo>
                  <a:lnTo>
                    <a:pt x="1136" y="60"/>
                  </a:lnTo>
                  <a:lnTo>
                    <a:pt x="1136" y="60"/>
                  </a:lnTo>
                  <a:lnTo>
                    <a:pt x="1136" y="60"/>
                  </a:lnTo>
                  <a:lnTo>
                    <a:pt x="1136" y="60"/>
                  </a:lnTo>
                  <a:lnTo>
                    <a:pt x="1136" y="66"/>
                  </a:lnTo>
                  <a:lnTo>
                    <a:pt x="1132" y="66"/>
                  </a:lnTo>
                  <a:lnTo>
                    <a:pt x="1132" y="70"/>
                  </a:lnTo>
                  <a:lnTo>
                    <a:pt x="1132" y="70"/>
                  </a:lnTo>
                  <a:lnTo>
                    <a:pt x="1136" y="70"/>
                  </a:lnTo>
                  <a:lnTo>
                    <a:pt x="1132" y="70"/>
                  </a:lnTo>
                  <a:lnTo>
                    <a:pt x="1132" y="74"/>
                  </a:lnTo>
                  <a:lnTo>
                    <a:pt x="1126" y="74"/>
                  </a:lnTo>
                  <a:lnTo>
                    <a:pt x="1126" y="70"/>
                  </a:lnTo>
                  <a:lnTo>
                    <a:pt x="1120" y="70"/>
                  </a:lnTo>
                  <a:lnTo>
                    <a:pt x="1120" y="74"/>
                  </a:lnTo>
                  <a:lnTo>
                    <a:pt x="1126" y="74"/>
                  </a:lnTo>
                  <a:lnTo>
                    <a:pt x="1132" y="74"/>
                  </a:lnTo>
                  <a:lnTo>
                    <a:pt x="1132" y="80"/>
                  </a:lnTo>
                  <a:lnTo>
                    <a:pt x="1136" y="80"/>
                  </a:lnTo>
                  <a:lnTo>
                    <a:pt x="1136" y="86"/>
                  </a:lnTo>
                  <a:lnTo>
                    <a:pt x="1132" y="86"/>
                  </a:lnTo>
                  <a:lnTo>
                    <a:pt x="1126" y="86"/>
                  </a:lnTo>
                  <a:lnTo>
                    <a:pt x="1120" y="86"/>
                  </a:lnTo>
                  <a:lnTo>
                    <a:pt x="1120" y="86"/>
                  </a:lnTo>
                  <a:lnTo>
                    <a:pt x="1114" y="86"/>
                  </a:lnTo>
                  <a:lnTo>
                    <a:pt x="1114" y="92"/>
                  </a:lnTo>
                  <a:lnTo>
                    <a:pt x="1108" y="86"/>
                  </a:lnTo>
                  <a:lnTo>
                    <a:pt x="1108" y="86"/>
                  </a:lnTo>
                  <a:lnTo>
                    <a:pt x="1104" y="86"/>
                  </a:lnTo>
                  <a:lnTo>
                    <a:pt x="1104" y="86"/>
                  </a:lnTo>
                  <a:lnTo>
                    <a:pt x="1098" y="86"/>
                  </a:lnTo>
                  <a:lnTo>
                    <a:pt x="1092" y="86"/>
                  </a:lnTo>
                  <a:lnTo>
                    <a:pt x="1092" y="86"/>
                  </a:lnTo>
                  <a:lnTo>
                    <a:pt x="1088" y="86"/>
                  </a:lnTo>
                  <a:lnTo>
                    <a:pt x="1088" y="86"/>
                  </a:lnTo>
                  <a:lnTo>
                    <a:pt x="1082" y="86"/>
                  </a:lnTo>
                  <a:lnTo>
                    <a:pt x="1088" y="86"/>
                  </a:lnTo>
                  <a:lnTo>
                    <a:pt x="1082" y="86"/>
                  </a:lnTo>
                  <a:lnTo>
                    <a:pt x="1078" y="86"/>
                  </a:lnTo>
                  <a:lnTo>
                    <a:pt x="1078" y="86"/>
                  </a:lnTo>
                  <a:lnTo>
                    <a:pt x="1078" y="80"/>
                  </a:lnTo>
                  <a:lnTo>
                    <a:pt x="1072" y="80"/>
                  </a:lnTo>
                  <a:lnTo>
                    <a:pt x="1066" y="80"/>
                  </a:lnTo>
                  <a:lnTo>
                    <a:pt x="1066" y="80"/>
                  </a:lnTo>
                  <a:lnTo>
                    <a:pt x="1060" y="80"/>
                  </a:lnTo>
                  <a:lnTo>
                    <a:pt x="1060" y="74"/>
                  </a:lnTo>
                  <a:lnTo>
                    <a:pt x="1054" y="74"/>
                  </a:lnTo>
                  <a:lnTo>
                    <a:pt x="1054" y="70"/>
                  </a:lnTo>
                  <a:lnTo>
                    <a:pt x="1054" y="70"/>
                  </a:lnTo>
                  <a:lnTo>
                    <a:pt x="1054" y="70"/>
                  </a:lnTo>
                  <a:lnTo>
                    <a:pt x="1050" y="70"/>
                  </a:lnTo>
                  <a:lnTo>
                    <a:pt x="1054" y="70"/>
                  </a:lnTo>
                  <a:lnTo>
                    <a:pt x="1050" y="70"/>
                  </a:lnTo>
                  <a:lnTo>
                    <a:pt x="1050" y="66"/>
                  </a:lnTo>
                  <a:lnTo>
                    <a:pt x="1044" y="70"/>
                  </a:lnTo>
                  <a:lnTo>
                    <a:pt x="1038" y="70"/>
                  </a:lnTo>
                  <a:lnTo>
                    <a:pt x="1038" y="70"/>
                  </a:lnTo>
                  <a:lnTo>
                    <a:pt x="1038" y="70"/>
                  </a:lnTo>
                  <a:lnTo>
                    <a:pt x="1038" y="70"/>
                  </a:lnTo>
                  <a:close/>
                  <a:moveTo>
                    <a:pt x="1012" y="54"/>
                  </a:moveTo>
                  <a:lnTo>
                    <a:pt x="1006" y="54"/>
                  </a:lnTo>
                  <a:lnTo>
                    <a:pt x="1012" y="54"/>
                  </a:lnTo>
                  <a:lnTo>
                    <a:pt x="1018" y="54"/>
                  </a:lnTo>
                  <a:lnTo>
                    <a:pt x="1018" y="54"/>
                  </a:lnTo>
                  <a:lnTo>
                    <a:pt x="1022" y="54"/>
                  </a:lnTo>
                  <a:lnTo>
                    <a:pt x="1028" y="54"/>
                  </a:lnTo>
                  <a:lnTo>
                    <a:pt x="1028" y="54"/>
                  </a:lnTo>
                  <a:lnTo>
                    <a:pt x="1034" y="54"/>
                  </a:lnTo>
                  <a:lnTo>
                    <a:pt x="1038" y="54"/>
                  </a:lnTo>
                  <a:lnTo>
                    <a:pt x="1038" y="54"/>
                  </a:lnTo>
                  <a:lnTo>
                    <a:pt x="1044" y="54"/>
                  </a:lnTo>
                  <a:lnTo>
                    <a:pt x="1050" y="60"/>
                  </a:lnTo>
                  <a:lnTo>
                    <a:pt x="1044" y="60"/>
                  </a:lnTo>
                  <a:lnTo>
                    <a:pt x="1044" y="60"/>
                  </a:lnTo>
                  <a:lnTo>
                    <a:pt x="1038" y="60"/>
                  </a:lnTo>
                  <a:lnTo>
                    <a:pt x="1038" y="60"/>
                  </a:lnTo>
                  <a:lnTo>
                    <a:pt x="1034" y="60"/>
                  </a:lnTo>
                  <a:lnTo>
                    <a:pt x="1034" y="66"/>
                  </a:lnTo>
                  <a:lnTo>
                    <a:pt x="1028" y="66"/>
                  </a:lnTo>
                  <a:lnTo>
                    <a:pt x="1028" y="66"/>
                  </a:lnTo>
                  <a:lnTo>
                    <a:pt x="1022" y="66"/>
                  </a:lnTo>
                  <a:lnTo>
                    <a:pt x="1022" y="60"/>
                  </a:lnTo>
                  <a:lnTo>
                    <a:pt x="1028" y="60"/>
                  </a:lnTo>
                  <a:lnTo>
                    <a:pt x="1022" y="60"/>
                  </a:lnTo>
                  <a:lnTo>
                    <a:pt x="1018" y="60"/>
                  </a:lnTo>
                  <a:lnTo>
                    <a:pt x="1012" y="60"/>
                  </a:lnTo>
                  <a:lnTo>
                    <a:pt x="1012" y="54"/>
                  </a:lnTo>
                  <a:lnTo>
                    <a:pt x="1012" y="54"/>
                  </a:lnTo>
                  <a:lnTo>
                    <a:pt x="1012" y="54"/>
                  </a:lnTo>
                  <a:lnTo>
                    <a:pt x="1012" y="54"/>
                  </a:lnTo>
                  <a:close/>
                  <a:moveTo>
                    <a:pt x="1136" y="66"/>
                  </a:moveTo>
                  <a:lnTo>
                    <a:pt x="1136" y="60"/>
                  </a:lnTo>
                  <a:lnTo>
                    <a:pt x="1136" y="60"/>
                  </a:lnTo>
                  <a:lnTo>
                    <a:pt x="1142" y="66"/>
                  </a:lnTo>
                  <a:lnTo>
                    <a:pt x="1136" y="66"/>
                  </a:lnTo>
                  <a:lnTo>
                    <a:pt x="1136" y="66"/>
                  </a:lnTo>
                  <a:lnTo>
                    <a:pt x="1136" y="66"/>
                  </a:lnTo>
                  <a:lnTo>
                    <a:pt x="1136" y="66"/>
                  </a:lnTo>
                  <a:lnTo>
                    <a:pt x="1136" y="66"/>
                  </a:lnTo>
                  <a:close/>
                  <a:moveTo>
                    <a:pt x="806" y="70"/>
                  </a:moveTo>
                  <a:lnTo>
                    <a:pt x="800" y="70"/>
                  </a:lnTo>
                  <a:lnTo>
                    <a:pt x="800" y="66"/>
                  </a:lnTo>
                  <a:lnTo>
                    <a:pt x="800" y="66"/>
                  </a:lnTo>
                  <a:lnTo>
                    <a:pt x="806" y="66"/>
                  </a:lnTo>
                  <a:lnTo>
                    <a:pt x="812" y="66"/>
                  </a:lnTo>
                  <a:lnTo>
                    <a:pt x="812" y="66"/>
                  </a:lnTo>
                  <a:lnTo>
                    <a:pt x="812" y="70"/>
                  </a:lnTo>
                  <a:lnTo>
                    <a:pt x="818" y="70"/>
                  </a:lnTo>
                  <a:lnTo>
                    <a:pt x="822" y="70"/>
                  </a:lnTo>
                  <a:lnTo>
                    <a:pt x="818" y="70"/>
                  </a:lnTo>
                  <a:lnTo>
                    <a:pt x="812" y="70"/>
                  </a:lnTo>
                  <a:lnTo>
                    <a:pt x="812" y="70"/>
                  </a:lnTo>
                  <a:lnTo>
                    <a:pt x="806" y="70"/>
                  </a:lnTo>
                  <a:lnTo>
                    <a:pt x="806" y="70"/>
                  </a:lnTo>
                  <a:lnTo>
                    <a:pt x="806" y="70"/>
                  </a:lnTo>
                  <a:lnTo>
                    <a:pt x="806" y="70"/>
                  </a:lnTo>
                  <a:close/>
                  <a:moveTo>
                    <a:pt x="1018" y="70"/>
                  </a:moveTo>
                  <a:lnTo>
                    <a:pt x="1022" y="70"/>
                  </a:lnTo>
                  <a:lnTo>
                    <a:pt x="1028" y="70"/>
                  </a:lnTo>
                  <a:lnTo>
                    <a:pt x="1028" y="70"/>
                  </a:lnTo>
                  <a:lnTo>
                    <a:pt x="1028" y="70"/>
                  </a:lnTo>
                  <a:lnTo>
                    <a:pt x="1028" y="70"/>
                  </a:lnTo>
                  <a:lnTo>
                    <a:pt x="1022" y="70"/>
                  </a:lnTo>
                  <a:lnTo>
                    <a:pt x="1018" y="70"/>
                  </a:lnTo>
                  <a:lnTo>
                    <a:pt x="1018" y="70"/>
                  </a:lnTo>
                  <a:lnTo>
                    <a:pt x="1018" y="70"/>
                  </a:lnTo>
                  <a:lnTo>
                    <a:pt x="1018" y="70"/>
                  </a:lnTo>
                  <a:close/>
                  <a:moveTo>
                    <a:pt x="1028" y="70"/>
                  </a:moveTo>
                  <a:lnTo>
                    <a:pt x="1034" y="70"/>
                  </a:lnTo>
                  <a:lnTo>
                    <a:pt x="1038" y="70"/>
                  </a:lnTo>
                  <a:lnTo>
                    <a:pt x="1038" y="70"/>
                  </a:lnTo>
                  <a:lnTo>
                    <a:pt x="1034" y="70"/>
                  </a:lnTo>
                  <a:lnTo>
                    <a:pt x="1028" y="70"/>
                  </a:lnTo>
                  <a:lnTo>
                    <a:pt x="1028" y="70"/>
                  </a:lnTo>
                  <a:lnTo>
                    <a:pt x="1028" y="70"/>
                  </a:lnTo>
                  <a:lnTo>
                    <a:pt x="1028" y="70"/>
                  </a:lnTo>
                  <a:close/>
                  <a:moveTo>
                    <a:pt x="1206" y="96"/>
                  </a:moveTo>
                  <a:lnTo>
                    <a:pt x="1206" y="96"/>
                  </a:lnTo>
                  <a:lnTo>
                    <a:pt x="1206" y="102"/>
                  </a:lnTo>
                  <a:lnTo>
                    <a:pt x="1200" y="102"/>
                  </a:lnTo>
                  <a:lnTo>
                    <a:pt x="1196" y="102"/>
                  </a:lnTo>
                  <a:lnTo>
                    <a:pt x="1196" y="102"/>
                  </a:lnTo>
                  <a:lnTo>
                    <a:pt x="1190" y="102"/>
                  </a:lnTo>
                  <a:lnTo>
                    <a:pt x="1186" y="102"/>
                  </a:lnTo>
                  <a:lnTo>
                    <a:pt x="1186" y="108"/>
                  </a:lnTo>
                  <a:lnTo>
                    <a:pt x="1180" y="108"/>
                  </a:lnTo>
                  <a:lnTo>
                    <a:pt x="1174" y="108"/>
                  </a:lnTo>
                  <a:lnTo>
                    <a:pt x="1168" y="108"/>
                  </a:lnTo>
                  <a:lnTo>
                    <a:pt x="1168" y="108"/>
                  </a:lnTo>
                  <a:lnTo>
                    <a:pt x="1162" y="108"/>
                  </a:lnTo>
                  <a:lnTo>
                    <a:pt x="1158" y="108"/>
                  </a:lnTo>
                  <a:lnTo>
                    <a:pt x="1158" y="108"/>
                  </a:lnTo>
                  <a:lnTo>
                    <a:pt x="1152" y="108"/>
                  </a:lnTo>
                  <a:lnTo>
                    <a:pt x="1146" y="108"/>
                  </a:lnTo>
                  <a:lnTo>
                    <a:pt x="1146" y="108"/>
                  </a:lnTo>
                  <a:lnTo>
                    <a:pt x="1146" y="108"/>
                  </a:lnTo>
                  <a:lnTo>
                    <a:pt x="1142" y="108"/>
                  </a:lnTo>
                  <a:lnTo>
                    <a:pt x="1136" y="114"/>
                  </a:lnTo>
                  <a:lnTo>
                    <a:pt x="1136" y="114"/>
                  </a:lnTo>
                  <a:lnTo>
                    <a:pt x="1132" y="114"/>
                  </a:lnTo>
                  <a:lnTo>
                    <a:pt x="1126" y="114"/>
                  </a:lnTo>
                  <a:lnTo>
                    <a:pt x="1126" y="108"/>
                  </a:lnTo>
                  <a:lnTo>
                    <a:pt x="1132" y="108"/>
                  </a:lnTo>
                  <a:lnTo>
                    <a:pt x="1136" y="102"/>
                  </a:lnTo>
                  <a:lnTo>
                    <a:pt x="1136" y="102"/>
                  </a:lnTo>
                  <a:lnTo>
                    <a:pt x="1136" y="96"/>
                  </a:lnTo>
                  <a:lnTo>
                    <a:pt x="1136" y="92"/>
                  </a:lnTo>
                  <a:lnTo>
                    <a:pt x="1142" y="92"/>
                  </a:lnTo>
                  <a:lnTo>
                    <a:pt x="1146" y="86"/>
                  </a:lnTo>
                  <a:lnTo>
                    <a:pt x="1146" y="92"/>
                  </a:lnTo>
                  <a:lnTo>
                    <a:pt x="1152" y="92"/>
                  </a:lnTo>
                  <a:lnTo>
                    <a:pt x="1146" y="86"/>
                  </a:lnTo>
                  <a:lnTo>
                    <a:pt x="1146" y="86"/>
                  </a:lnTo>
                  <a:lnTo>
                    <a:pt x="1146" y="86"/>
                  </a:lnTo>
                  <a:lnTo>
                    <a:pt x="1152" y="86"/>
                  </a:lnTo>
                  <a:lnTo>
                    <a:pt x="1158" y="86"/>
                  </a:lnTo>
                  <a:lnTo>
                    <a:pt x="1158" y="86"/>
                  </a:lnTo>
                  <a:lnTo>
                    <a:pt x="1158" y="86"/>
                  </a:lnTo>
                  <a:lnTo>
                    <a:pt x="1152" y="86"/>
                  </a:lnTo>
                  <a:lnTo>
                    <a:pt x="1152" y="80"/>
                  </a:lnTo>
                  <a:lnTo>
                    <a:pt x="1146" y="80"/>
                  </a:lnTo>
                  <a:lnTo>
                    <a:pt x="1152" y="74"/>
                  </a:lnTo>
                  <a:lnTo>
                    <a:pt x="1158" y="74"/>
                  </a:lnTo>
                  <a:lnTo>
                    <a:pt x="1158" y="70"/>
                  </a:lnTo>
                  <a:lnTo>
                    <a:pt x="1158" y="70"/>
                  </a:lnTo>
                  <a:lnTo>
                    <a:pt x="1162" y="70"/>
                  </a:lnTo>
                  <a:lnTo>
                    <a:pt x="1162" y="74"/>
                  </a:lnTo>
                  <a:lnTo>
                    <a:pt x="1168" y="74"/>
                  </a:lnTo>
                  <a:lnTo>
                    <a:pt x="1168" y="70"/>
                  </a:lnTo>
                  <a:lnTo>
                    <a:pt x="1168" y="70"/>
                  </a:lnTo>
                  <a:lnTo>
                    <a:pt x="1168" y="70"/>
                  </a:lnTo>
                  <a:lnTo>
                    <a:pt x="1168" y="70"/>
                  </a:lnTo>
                  <a:lnTo>
                    <a:pt x="1174" y="70"/>
                  </a:lnTo>
                  <a:lnTo>
                    <a:pt x="1180" y="70"/>
                  </a:lnTo>
                  <a:lnTo>
                    <a:pt x="1180" y="74"/>
                  </a:lnTo>
                  <a:lnTo>
                    <a:pt x="1174" y="74"/>
                  </a:lnTo>
                  <a:lnTo>
                    <a:pt x="1174" y="80"/>
                  </a:lnTo>
                  <a:lnTo>
                    <a:pt x="1168" y="86"/>
                  </a:lnTo>
                  <a:lnTo>
                    <a:pt x="1168" y="86"/>
                  </a:lnTo>
                  <a:lnTo>
                    <a:pt x="1174" y="86"/>
                  </a:lnTo>
                  <a:lnTo>
                    <a:pt x="1174" y="86"/>
                  </a:lnTo>
                  <a:lnTo>
                    <a:pt x="1180" y="80"/>
                  </a:lnTo>
                  <a:lnTo>
                    <a:pt x="1186" y="80"/>
                  </a:lnTo>
                  <a:lnTo>
                    <a:pt x="1186" y="80"/>
                  </a:lnTo>
                  <a:lnTo>
                    <a:pt x="1190" y="80"/>
                  </a:lnTo>
                  <a:lnTo>
                    <a:pt x="1196" y="80"/>
                  </a:lnTo>
                  <a:lnTo>
                    <a:pt x="1196" y="86"/>
                  </a:lnTo>
                  <a:lnTo>
                    <a:pt x="1196" y="86"/>
                  </a:lnTo>
                  <a:lnTo>
                    <a:pt x="1200" y="86"/>
                  </a:lnTo>
                  <a:lnTo>
                    <a:pt x="1200" y="86"/>
                  </a:lnTo>
                  <a:lnTo>
                    <a:pt x="1200" y="92"/>
                  </a:lnTo>
                  <a:lnTo>
                    <a:pt x="1200" y="86"/>
                  </a:lnTo>
                  <a:lnTo>
                    <a:pt x="1206" y="86"/>
                  </a:lnTo>
                  <a:lnTo>
                    <a:pt x="1200" y="86"/>
                  </a:lnTo>
                  <a:lnTo>
                    <a:pt x="1206" y="86"/>
                  </a:lnTo>
                  <a:lnTo>
                    <a:pt x="1206" y="86"/>
                  </a:lnTo>
                  <a:lnTo>
                    <a:pt x="1206" y="92"/>
                  </a:lnTo>
                  <a:lnTo>
                    <a:pt x="1212" y="96"/>
                  </a:lnTo>
                  <a:lnTo>
                    <a:pt x="1212" y="96"/>
                  </a:lnTo>
                  <a:lnTo>
                    <a:pt x="1206" y="96"/>
                  </a:lnTo>
                  <a:lnTo>
                    <a:pt x="1206" y="96"/>
                  </a:lnTo>
                  <a:lnTo>
                    <a:pt x="1206" y="96"/>
                  </a:lnTo>
                  <a:lnTo>
                    <a:pt x="1206" y="96"/>
                  </a:lnTo>
                  <a:close/>
                  <a:moveTo>
                    <a:pt x="1222" y="108"/>
                  </a:moveTo>
                  <a:lnTo>
                    <a:pt x="1218" y="108"/>
                  </a:lnTo>
                  <a:lnTo>
                    <a:pt x="1218" y="102"/>
                  </a:lnTo>
                  <a:lnTo>
                    <a:pt x="1222" y="102"/>
                  </a:lnTo>
                  <a:lnTo>
                    <a:pt x="1228" y="102"/>
                  </a:lnTo>
                  <a:lnTo>
                    <a:pt x="1234" y="102"/>
                  </a:lnTo>
                  <a:lnTo>
                    <a:pt x="1228" y="102"/>
                  </a:lnTo>
                  <a:lnTo>
                    <a:pt x="1228" y="108"/>
                  </a:lnTo>
                  <a:lnTo>
                    <a:pt x="1222" y="108"/>
                  </a:lnTo>
                  <a:lnTo>
                    <a:pt x="1222" y="108"/>
                  </a:lnTo>
                  <a:lnTo>
                    <a:pt x="1222" y="108"/>
                  </a:lnTo>
                  <a:lnTo>
                    <a:pt x="1222" y="108"/>
                  </a:lnTo>
                  <a:close/>
                  <a:moveTo>
                    <a:pt x="1050" y="108"/>
                  </a:moveTo>
                  <a:lnTo>
                    <a:pt x="1044" y="108"/>
                  </a:lnTo>
                  <a:lnTo>
                    <a:pt x="1050" y="108"/>
                  </a:lnTo>
                  <a:lnTo>
                    <a:pt x="1050" y="108"/>
                  </a:lnTo>
                  <a:lnTo>
                    <a:pt x="1050" y="108"/>
                  </a:lnTo>
                  <a:lnTo>
                    <a:pt x="1050" y="108"/>
                  </a:lnTo>
                  <a:close/>
                  <a:moveTo>
                    <a:pt x="1246" y="108"/>
                  </a:moveTo>
                  <a:lnTo>
                    <a:pt x="1240" y="108"/>
                  </a:lnTo>
                  <a:lnTo>
                    <a:pt x="1234" y="108"/>
                  </a:lnTo>
                  <a:lnTo>
                    <a:pt x="1234" y="108"/>
                  </a:lnTo>
                  <a:lnTo>
                    <a:pt x="1228" y="108"/>
                  </a:lnTo>
                  <a:lnTo>
                    <a:pt x="1228" y="108"/>
                  </a:lnTo>
                  <a:lnTo>
                    <a:pt x="1234" y="108"/>
                  </a:lnTo>
                  <a:lnTo>
                    <a:pt x="1234" y="108"/>
                  </a:lnTo>
                  <a:lnTo>
                    <a:pt x="1240" y="108"/>
                  </a:lnTo>
                  <a:lnTo>
                    <a:pt x="1246" y="108"/>
                  </a:lnTo>
                  <a:lnTo>
                    <a:pt x="1246" y="108"/>
                  </a:lnTo>
                  <a:lnTo>
                    <a:pt x="1246" y="108"/>
                  </a:lnTo>
                  <a:lnTo>
                    <a:pt x="1246" y="108"/>
                  </a:lnTo>
                  <a:lnTo>
                    <a:pt x="1246" y="108"/>
                  </a:lnTo>
                  <a:lnTo>
                    <a:pt x="1246" y="108"/>
                  </a:lnTo>
                  <a:lnTo>
                    <a:pt x="1246" y="108"/>
                  </a:lnTo>
                  <a:close/>
                  <a:moveTo>
                    <a:pt x="1022" y="120"/>
                  </a:moveTo>
                  <a:lnTo>
                    <a:pt x="1018" y="120"/>
                  </a:lnTo>
                  <a:lnTo>
                    <a:pt x="1022" y="120"/>
                  </a:lnTo>
                  <a:lnTo>
                    <a:pt x="1022" y="120"/>
                  </a:lnTo>
                  <a:lnTo>
                    <a:pt x="1022" y="120"/>
                  </a:lnTo>
                  <a:lnTo>
                    <a:pt x="1022" y="120"/>
                  </a:lnTo>
                  <a:close/>
                  <a:moveTo>
                    <a:pt x="880" y="124"/>
                  </a:moveTo>
                  <a:lnTo>
                    <a:pt x="886" y="124"/>
                  </a:lnTo>
                  <a:lnTo>
                    <a:pt x="886" y="128"/>
                  </a:lnTo>
                  <a:lnTo>
                    <a:pt x="880" y="124"/>
                  </a:lnTo>
                  <a:lnTo>
                    <a:pt x="880" y="124"/>
                  </a:lnTo>
                  <a:lnTo>
                    <a:pt x="880" y="124"/>
                  </a:lnTo>
                  <a:lnTo>
                    <a:pt x="880" y="124"/>
                  </a:lnTo>
                  <a:close/>
                  <a:moveTo>
                    <a:pt x="1228" y="128"/>
                  </a:moveTo>
                  <a:lnTo>
                    <a:pt x="1234" y="124"/>
                  </a:lnTo>
                  <a:lnTo>
                    <a:pt x="1234" y="128"/>
                  </a:lnTo>
                  <a:lnTo>
                    <a:pt x="1234" y="128"/>
                  </a:lnTo>
                  <a:lnTo>
                    <a:pt x="1228" y="128"/>
                  </a:lnTo>
                  <a:lnTo>
                    <a:pt x="1228" y="128"/>
                  </a:lnTo>
                  <a:lnTo>
                    <a:pt x="1228" y="128"/>
                  </a:lnTo>
                  <a:lnTo>
                    <a:pt x="1228" y="128"/>
                  </a:lnTo>
                  <a:close/>
                  <a:moveTo>
                    <a:pt x="1240" y="128"/>
                  </a:moveTo>
                  <a:lnTo>
                    <a:pt x="1240" y="128"/>
                  </a:lnTo>
                  <a:lnTo>
                    <a:pt x="1246" y="128"/>
                  </a:lnTo>
                  <a:lnTo>
                    <a:pt x="1246" y="128"/>
                  </a:lnTo>
                  <a:lnTo>
                    <a:pt x="1246" y="128"/>
                  </a:lnTo>
                  <a:lnTo>
                    <a:pt x="1246" y="128"/>
                  </a:lnTo>
                  <a:lnTo>
                    <a:pt x="1240" y="128"/>
                  </a:lnTo>
                  <a:lnTo>
                    <a:pt x="1240" y="128"/>
                  </a:lnTo>
                  <a:lnTo>
                    <a:pt x="1240" y="128"/>
                  </a:lnTo>
                  <a:lnTo>
                    <a:pt x="1240" y="128"/>
                  </a:lnTo>
                  <a:close/>
                  <a:moveTo>
                    <a:pt x="980" y="134"/>
                  </a:moveTo>
                  <a:lnTo>
                    <a:pt x="980" y="128"/>
                  </a:lnTo>
                  <a:lnTo>
                    <a:pt x="984" y="128"/>
                  </a:lnTo>
                  <a:lnTo>
                    <a:pt x="990" y="128"/>
                  </a:lnTo>
                  <a:lnTo>
                    <a:pt x="990" y="134"/>
                  </a:lnTo>
                  <a:lnTo>
                    <a:pt x="984" y="134"/>
                  </a:lnTo>
                  <a:lnTo>
                    <a:pt x="980" y="128"/>
                  </a:lnTo>
                  <a:lnTo>
                    <a:pt x="980" y="134"/>
                  </a:lnTo>
                  <a:lnTo>
                    <a:pt x="980" y="134"/>
                  </a:lnTo>
                  <a:lnTo>
                    <a:pt x="980" y="134"/>
                  </a:lnTo>
                  <a:lnTo>
                    <a:pt x="980" y="134"/>
                  </a:lnTo>
                  <a:close/>
                  <a:moveTo>
                    <a:pt x="1088" y="128"/>
                  </a:moveTo>
                  <a:lnTo>
                    <a:pt x="1088" y="134"/>
                  </a:lnTo>
                  <a:lnTo>
                    <a:pt x="1088" y="134"/>
                  </a:lnTo>
                  <a:lnTo>
                    <a:pt x="1088" y="134"/>
                  </a:lnTo>
                  <a:lnTo>
                    <a:pt x="1082" y="140"/>
                  </a:lnTo>
                  <a:lnTo>
                    <a:pt x="1078" y="140"/>
                  </a:lnTo>
                  <a:lnTo>
                    <a:pt x="1078" y="140"/>
                  </a:lnTo>
                  <a:lnTo>
                    <a:pt x="1078" y="140"/>
                  </a:lnTo>
                  <a:lnTo>
                    <a:pt x="1078" y="140"/>
                  </a:lnTo>
                  <a:lnTo>
                    <a:pt x="1072" y="140"/>
                  </a:lnTo>
                  <a:lnTo>
                    <a:pt x="1066" y="140"/>
                  </a:lnTo>
                  <a:lnTo>
                    <a:pt x="1072" y="140"/>
                  </a:lnTo>
                  <a:lnTo>
                    <a:pt x="1078" y="134"/>
                  </a:lnTo>
                  <a:lnTo>
                    <a:pt x="1082" y="134"/>
                  </a:lnTo>
                  <a:lnTo>
                    <a:pt x="1088" y="134"/>
                  </a:lnTo>
                  <a:lnTo>
                    <a:pt x="1088" y="128"/>
                  </a:lnTo>
                  <a:lnTo>
                    <a:pt x="1088" y="128"/>
                  </a:lnTo>
                  <a:lnTo>
                    <a:pt x="1088" y="128"/>
                  </a:lnTo>
                  <a:lnTo>
                    <a:pt x="1088" y="128"/>
                  </a:lnTo>
                  <a:close/>
                  <a:moveTo>
                    <a:pt x="980" y="134"/>
                  </a:moveTo>
                  <a:lnTo>
                    <a:pt x="980" y="134"/>
                  </a:lnTo>
                  <a:lnTo>
                    <a:pt x="980" y="134"/>
                  </a:lnTo>
                  <a:lnTo>
                    <a:pt x="974" y="134"/>
                  </a:lnTo>
                  <a:lnTo>
                    <a:pt x="980" y="134"/>
                  </a:lnTo>
                  <a:lnTo>
                    <a:pt x="980" y="140"/>
                  </a:lnTo>
                  <a:lnTo>
                    <a:pt x="974" y="140"/>
                  </a:lnTo>
                  <a:lnTo>
                    <a:pt x="974" y="134"/>
                  </a:lnTo>
                  <a:lnTo>
                    <a:pt x="980" y="134"/>
                  </a:lnTo>
                  <a:lnTo>
                    <a:pt x="980" y="134"/>
                  </a:lnTo>
                  <a:lnTo>
                    <a:pt x="980" y="134"/>
                  </a:lnTo>
                  <a:lnTo>
                    <a:pt x="980" y="134"/>
                  </a:lnTo>
                  <a:close/>
                  <a:moveTo>
                    <a:pt x="1938" y="134"/>
                  </a:moveTo>
                  <a:lnTo>
                    <a:pt x="1938" y="134"/>
                  </a:lnTo>
                  <a:lnTo>
                    <a:pt x="1938" y="134"/>
                  </a:lnTo>
                  <a:lnTo>
                    <a:pt x="1938" y="134"/>
                  </a:lnTo>
                  <a:lnTo>
                    <a:pt x="1938" y="134"/>
                  </a:lnTo>
                  <a:lnTo>
                    <a:pt x="1938" y="134"/>
                  </a:lnTo>
                  <a:close/>
                  <a:moveTo>
                    <a:pt x="584" y="168"/>
                  </a:moveTo>
                  <a:lnTo>
                    <a:pt x="584" y="168"/>
                  </a:lnTo>
                  <a:lnTo>
                    <a:pt x="584" y="162"/>
                  </a:lnTo>
                  <a:lnTo>
                    <a:pt x="584" y="162"/>
                  </a:lnTo>
                  <a:lnTo>
                    <a:pt x="584" y="156"/>
                  </a:lnTo>
                  <a:lnTo>
                    <a:pt x="590" y="156"/>
                  </a:lnTo>
                  <a:lnTo>
                    <a:pt x="596" y="156"/>
                  </a:lnTo>
                  <a:lnTo>
                    <a:pt x="600" y="156"/>
                  </a:lnTo>
                  <a:lnTo>
                    <a:pt x="600" y="162"/>
                  </a:lnTo>
                  <a:lnTo>
                    <a:pt x="600" y="162"/>
                  </a:lnTo>
                  <a:lnTo>
                    <a:pt x="600" y="156"/>
                  </a:lnTo>
                  <a:lnTo>
                    <a:pt x="604" y="162"/>
                  </a:lnTo>
                  <a:lnTo>
                    <a:pt x="610" y="162"/>
                  </a:lnTo>
                  <a:lnTo>
                    <a:pt x="610" y="156"/>
                  </a:lnTo>
                  <a:lnTo>
                    <a:pt x="610" y="162"/>
                  </a:lnTo>
                  <a:lnTo>
                    <a:pt x="616" y="162"/>
                  </a:lnTo>
                  <a:lnTo>
                    <a:pt x="616" y="156"/>
                  </a:lnTo>
                  <a:lnTo>
                    <a:pt x="622" y="156"/>
                  </a:lnTo>
                  <a:lnTo>
                    <a:pt x="622" y="156"/>
                  </a:lnTo>
                  <a:lnTo>
                    <a:pt x="626" y="156"/>
                  </a:lnTo>
                  <a:lnTo>
                    <a:pt x="632" y="156"/>
                  </a:lnTo>
                  <a:lnTo>
                    <a:pt x="632" y="152"/>
                  </a:lnTo>
                  <a:lnTo>
                    <a:pt x="638" y="152"/>
                  </a:lnTo>
                  <a:lnTo>
                    <a:pt x="644" y="152"/>
                  </a:lnTo>
                  <a:lnTo>
                    <a:pt x="644" y="152"/>
                  </a:lnTo>
                  <a:lnTo>
                    <a:pt x="644" y="152"/>
                  </a:lnTo>
                  <a:lnTo>
                    <a:pt x="650" y="152"/>
                  </a:lnTo>
                  <a:lnTo>
                    <a:pt x="654" y="152"/>
                  </a:lnTo>
                  <a:lnTo>
                    <a:pt x="658" y="152"/>
                  </a:lnTo>
                  <a:lnTo>
                    <a:pt x="654" y="152"/>
                  </a:lnTo>
                  <a:lnTo>
                    <a:pt x="654" y="146"/>
                  </a:lnTo>
                  <a:lnTo>
                    <a:pt x="658" y="146"/>
                  </a:lnTo>
                  <a:lnTo>
                    <a:pt x="658" y="140"/>
                  </a:lnTo>
                  <a:lnTo>
                    <a:pt x="664" y="140"/>
                  </a:lnTo>
                  <a:lnTo>
                    <a:pt x="670" y="140"/>
                  </a:lnTo>
                  <a:lnTo>
                    <a:pt x="670" y="140"/>
                  </a:lnTo>
                  <a:lnTo>
                    <a:pt x="676" y="140"/>
                  </a:lnTo>
                  <a:lnTo>
                    <a:pt x="680" y="140"/>
                  </a:lnTo>
                  <a:lnTo>
                    <a:pt x="680" y="140"/>
                  </a:lnTo>
                  <a:lnTo>
                    <a:pt x="686" y="140"/>
                  </a:lnTo>
                  <a:lnTo>
                    <a:pt x="692" y="140"/>
                  </a:lnTo>
                  <a:lnTo>
                    <a:pt x="692" y="140"/>
                  </a:lnTo>
                  <a:lnTo>
                    <a:pt x="698" y="146"/>
                  </a:lnTo>
                  <a:lnTo>
                    <a:pt x="692" y="146"/>
                  </a:lnTo>
                  <a:lnTo>
                    <a:pt x="692" y="152"/>
                  </a:lnTo>
                  <a:lnTo>
                    <a:pt x="692" y="156"/>
                  </a:lnTo>
                  <a:lnTo>
                    <a:pt x="686" y="156"/>
                  </a:lnTo>
                  <a:lnTo>
                    <a:pt x="680" y="156"/>
                  </a:lnTo>
                  <a:lnTo>
                    <a:pt x="680" y="162"/>
                  </a:lnTo>
                  <a:lnTo>
                    <a:pt x="676" y="162"/>
                  </a:lnTo>
                  <a:lnTo>
                    <a:pt x="670" y="162"/>
                  </a:lnTo>
                  <a:lnTo>
                    <a:pt x="670" y="168"/>
                  </a:lnTo>
                  <a:lnTo>
                    <a:pt x="670" y="168"/>
                  </a:lnTo>
                  <a:lnTo>
                    <a:pt x="664" y="168"/>
                  </a:lnTo>
                  <a:lnTo>
                    <a:pt x="658" y="168"/>
                  </a:lnTo>
                  <a:lnTo>
                    <a:pt x="658" y="168"/>
                  </a:lnTo>
                  <a:lnTo>
                    <a:pt x="654" y="168"/>
                  </a:lnTo>
                  <a:lnTo>
                    <a:pt x="650" y="168"/>
                  </a:lnTo>
                  <a:lnTo>
                    <a:pt x="644" y="168"/>
                  </a:lnTo>
                  <a:lnTo>
                    <a:pt x="644" y="174"/>
                  </a:lnTo>
                  <a:lnTo>
                    <a:pt x="638" y="174"/>
                  </a:lnTo>
                  <a:lnTo>
                    <a:pt x="632" y="174"/>
                  </a:lnTo>
                  <a:lnTo>
                    <a:pt x="632" y="174"/>
                  </a:lnTo>
                  <a:lnTo>
                    <a:pt x="626" y="174"/>
                  </a:lnTo>
                  <a:lnTo>
                    <a:pt x="622" y="180"/>
                  </a:lnTo>
                  <a:lnTo>
                    <a:pt x="622" y="180"/>
                  </a:lnTo>
                  <a:lnTo>
                    <a:pt x="616" y="180"/>
                  </a:lnTo>
                  <a:lnTo>
                    <a:pt x="610" y="180"/>
                  </a:lnTo>
                  <a:lnTo>
                    <a:pt x="610" y="180"/>
                  </a:lnTo>
                  <a:lnTo>
                    <a:pt x="610" y="180"/>
                  </a:lnTo>
                  <a:lnTo>
                    <a:pt x="604" y="180"/>
                  </a:lnTo>
                  <a:lnTo>
                    <a:pt x="600" y="180"/>
                  </a:lnTo>
                  <a:lnTo>
                    <a:pt x="600" y="182"/>
                  </a:lnTo>
                  <a:lnTo>
                    <a:pt x="600" y="180"/>
                  </a:lnTo>
                  <a:lnTo>
                    <a:pt x="600" y="180"/>
                  </a:lnTo>
                  <a:lnTo>
                    <a:pt x="600" y="182"/>
                  </a:lnTo>
                  <a:lnTo>
                    <a:pt x="596" y="182"/>
                  </a:lnTo>
                  <a:lnTo>
                    <a:pt x="596" y="188"/>
                  </a:lnTo>
                  <a:lnTo>
                    <a:pt x="590" y="188"/>
                  </a:lnTo>
                  <a:lnTo>
                    <a:pt x="590" y="182"/>
                  </a:lnTo>
                  <a:lnTo>
                    <a:pt x="590" y="188"/>
                  </a:lnTo>
                  <a:lnTo>
                    <a:pt x="584" y="188"/>
                  </a:lnTo>
                  <a:lnTo>
                    <a:pt x="584" y="188"/>
                  </a:lnTo>
                  <a:lnTo>
                    <a:pt x="584" y="188"/>
                  </a:lnTo>
                  <a:lnTo>
                    <a:pt x="578" y="194"/>
                  </a:lnTo>
                  <a:lnTo>
                    <a:pt x="578" y="188"/>
                  </a:lnTo>
                  <a:lnTo>
                    <a:pt x="572" y="188"/>
                  </a:lnTo>
                  <a:lnTo>
                    <a:pt x="572" y="194"/>
                  </a:lnTo>
                  <a:lnTo>
                    <a:pt x="572" y="194"/>
                  </a:lnTo>
                  <a:lnTo>
                    <a:pt x="568" y="194"/>
                  </a:lnTo>
                  <a:lnTo>
                    <a:pt x="572" y="194"/>
                  </a:lnTo>
                  <a:lnTo>
                    <a:pt x="572" y="194"/>
                  </a:lnTo>
                  <a:lnTo>
                    <a:pt x="578" y="194"/>
                  </a:lnTo>
                  <a:lnTo>
                    <a:pt x="578" y="200"/>
                  </a:lnTo>
                  <a:lnTo>
                    <a:pt x="572" y="200"/>
                  </a:lnTo>
                  <a:lnTo>
                    <a:pt x="572" y="200"/>
                  </a:lnTo>
                  <a:lnTo>
                    <a:pt x="572" y="200"/>
                  </a:lnTo>
                  <a:lnTo>
                    <a:pt x="572" y="200"/>
                  </a:lnTo>
                  <a:lnTo>
                    <a:pt x="572" y="200"/>
                  </a:lnTo>
                  <a:lnTo>
                    <a:pt x="568" y="200"/>
                  </a:lnTo>
                  <a:lnTo>
                    <a:pt x="562" y="200"/>
                  </a:lnTo>
                  <a:lnTo>
                    <a:pt x="562" y="200"/>
                  </a:lnTo>
                  <a:lnTo>
                    <a:pt x="568" y="200"/>
                  </a:lnTo>
                  <a:lnTo>
                    <a:pt x="568" y="206"/>
                  </a:lnTo>
                  <a:lnTo>
                    <a:pt x="562" y="206"/>
                  </a:lnTo>
                  <a:lnTo>
                    <a:pt x="562" y="200"/>
                  </a:lnTo>
                  <a:lnTo>
                    <a:pt x="562" y="200"/>
                  </a:lnTo>
                  <a:lnTo>
                    <a:pt x="562" y="206"/>
                  </a:lnTo>
                  <a:lnTo>
                    <a:pt x="556" y="206"/>
                  </a:lnTo>
                  <a:lnTo>
                    <a:pt x="556" y="210"/>
                  </a:lnTo>
                  <a:lnTo>
                    <a:pt x="550" y="210"/>
                  </a:lnTo>
                  <a:lnTo>
                    <a:pt x="550" y="206"/>
                  </a:lnTo>
                  <a:lnTo>
                    <a:pt x="550" y="206"/>
                  </a:lnTo>
                  <a:lnTo>
                    <a:pt x="546" y="206"/>
                  </a:lnTo>
                  <a:lnTo>
                    <a:pt x="550" y="206"/>
                  </a:lnTo>
                  <a:lnTo>
                    <a:pt x="550" y="210"/>
                  </a:lnTo>
                  <a:lnTo>
                    <a:pt x="550" y="216"/>
                  </a:lnTo>
                  <a:lnTo>
                    <a:pt x="550" y="216"/>
                  </a:lnTo>
                  <a:lnTo>
                    <a:pt x="546" y="216"/>
                  </a:lnTo>
                  <a:lnTo>
                    <a:pt x="546" y="216"/>
                  </a:lnTo>
                  <a:lnTo>
                    <a:pt x="550" y="216"/>
                  </a:lnTo>
                  <a:lnTo>
                    <a:pt x="546" y="216"/>
                  </a:lnTo>
                  <a:lnTo>
                    <a:pt x="546" y="222"/>
                  </a:lnTo>
                  <a:lnTo>
                    <a:pt x="540" y="222"/>
                  </a:lnTo>
                  <a:lnTo>
                    <a:pt x="536" y="222"/>
                  </a:lnTo>
                  <a:lnTo>
                    <a:pt x="536" y="216"/>
                  </a:lnTo>
                  <a:lnTo>
                    <a:pt x="536" y="216"/>
                  </a:lnTo>
                  <a:lnTo>
                    <a:pt x="530" y="216"/>
                  </a:lnTo>
                  <a:lnTo>
                    <a:pt x="536" y="216"/>
                  </a:lnTo>
                  <a:lnTo>
                    <a:pt x="536" y="222"/>
                  </a:lnTo>
                  <a:lnTo>
                    <a:pt x="536" y="222"/>
                  </a:lnTo>
                  <a:lnTo>
                    <a:pt x="540" y="222"/>
                  </a:lnTo>
                  <a:lnTo>
                    <a:pt x="540" y="228"/>
                  </a:lnTo>
                  <a:lnTo>
                    <a:pt x="536" y="228"/>
                  </a:lnTo>
                  <a:lnTo>
                    <a:pt x="536" y="228"/>
                  </a:lnTo>
                  <a:lnTo>
                    <a:pt x="530" y="228"/>
                  </a:lnTo>
                  <a:lnTo>
                    <a:pt x="524" y="228"/>
                  </a:lnTo>
                  <a:lnTo>
                    <a:pt x="524" y="228"/>
                  </a:lnTo>
                  <a:lnTo>
                    <a:pt x="524" y="228"/>
                  </a:lnTo>
                  <a:lnTo>
                    <a:pt x="530" y="228"/>
                  </a:lnTo>
                  <a:lnTo>
                    <a:pt x="536" y="228"/>
                  </a:lnTo>
                  <a:lnTo>
                    <a:pt x="536" y="228"/>
                  </a:lnTo>
                  <a:lnTo>
                    <a:pt x="536" y="228"/>
                  </a:lnTo>
                  <a:lnTo>
                    <a:pt x="536" y="234"/>
                  </a:lnTo>
                  <a:lnTo>
                    <a:pt x="536" y="234"/>
                  </a:lnTo>
                  <a:lnTo>
                    <a:pt x="530" y="234"/>
                  </a:lnTo>
                  <a:lnTo>
                    <a:pt x="524" y="234"/>
                  </a:lnTo>
                  <a:lnTo>
                    <a:pt x="524" y="228"/>
                  </a:lnTo>
                  <a:lnTo>
                    <a:pt x="524" y="228"/>
                  </a:lnTo>
                  <a:lnTo>
                    <a:pt x="524" y="234"/>
                  </a:lnTo>
                  <a:lnTo>
                    <a:pt x="524" y="234"/>
                  </a:lnTo>
                  <a:lnTo>
                    <a:pt x="530" y="234"/>
                  </a:lnTo>
                  <a:lnTo>
                    <a:pt x="530" y="238"/>
                  </a:lnTo>
                  <a:lnTo>
                    <a:pt x="524" y="238"/>
                  </a:lnTo>
                  <a:lnTo>
                    <a:pt x="524" y="238"/>
                  </a:lnTo>
                  <a:lnTo>
                    <a:pt x="524" y="238"/>
                  </a:lnTo>
                  <a:lnTo>
                    <a:pt x="524" y="238"/>
                  </a:lnTo>
                  <a:lnTo>
                    <a:pt x="518" y="238"/>
                  </a:lnTo>
                  <a:lnTo>
                    <a:pt x="512" y="238"/>
                  </a:lnTo>
                  <a:lnTo>
                    <a:pt x="512" y="238"/>
                  </a:lnTo>
                  <a:lnTo>
                    <a:pt x="512" y="238"/>
                  </a:lnTo>
                  <a:lnTo>
                    <a:pt x="512" y="238"/>
                  </a:lnTo>
                  <a:lnTo>
                    <a:pt x="508" y="238"/>
                  </a:lnTo>
                  <a:lnTo>
                    <a:pt x="502" y="238"/>
                  </a:lnTo>
                  <a:lnTo>
                    <a:pt x="502" y="238"/>
                  </a:lnTo>
                  <a:lnTo>
                    <a:pt x="502" y="238"/>
                  </a:lnTo>
                  <a:lnTo>
                    <a:pt x="496" y="238"/>
                  </a:lnTo>
                  <a:lnTo>
                    <a:pt x="492" y="238"/>
                  </a:lnTo>
                  <a:lnTo>
                    <a:pt x="492" y="238"/>
                  </a:lnTo>
                  <a:lnTo>
                    <a:pt x="486" y="238"/>
                  </a:lnTo>
                  <a:lnTo>
                    <a:pt x="492" y="238"/>
                  </a:lnTo>
                  <a:lnTo>
                    <a:pt x="492" y="234"/>
                  </a:lnTo>
                  <a:lnTo>
                    <a:pt x="492" y="234"/>
                  </a:lnTo>
                  <a:lnTo>
                    <a:pt x="496" y="234"/>
                  </a:lnTo>
                  <a:lnTo>
                    <a:pt x="496" y="228"/>
                  </a:lnTo>
                  <a:lnTo>
                    <a:pt x="502" y="228"/>
                  </a:lnTo>
                  <a:lnTo>
                    <a:pt x="496" y="228"/>
                  </a:lnTo>
                  <a:lnTo>
                    <a:pt x="492" y="228"/>
                  </a:lnTo>
                  <a:lnTo>
                    <a:pt x="492" y="234"/>
                  </a:lnTo>
                  <a:lnTo>
                    <a:pt x="486" y="234"/>
                  </a:lnTo>
                  <a:lnTo>
                    <a:pt x="486" y="228"/>
                  </a:lnTo>
                  <a:lnTo>
                    <a:pt x="482" y="228"/>
                  </a:lnTo>
                  <a:lnTo>
                    <a:pt x="482" y="228"/>
                  </a:lnTo>
                  <a:lnTo>
                    <a:pt x="482" y="228"/>
                  </a:lnTo>
                  <a:lnTo>
                    <a:pt x="486" y="228"/>
                  </a:lnTo>
                  <a:lnTo>
                    <a:pt x="486" y="228"/>
                  </a:lnTo>
                  <a:lnTo>
                    <a:pt x="492" y="228"/>
                  </a:lnTo>
                  <a:lnTo>
                    <a:pt x="492" y="222"/>
                  </a:lnTo>
                  <a:lnTo>
                    <a:pt x="492" y="222"/>
                  </a:lnTo>
                  <a:lnTo>
                    <a:pt x="496" y="222"/>
                  </a:lnTo>
                  <a:lnTo>
                    <a:pt x="492" y="222"/>
                  </a:lnTo>
                  <a:lnTo>
                    <a:pt x="496" y="216"/>
                  </a:lnTo>
                  <a:lnTo>
                    <a:pt x="502" y="216"/>
                  </a:lnTo>
                  <a:lnTo>
                    <a:pt x="502" y="216"/>
                  </a:lnTo>
                  <a:lnTo>
                    <a:pt x="508" y="216"/>
                  </a:lnTo>
                  <a:lnTo>
                    <a:pt x="512" y="216"/>
                  </a:lnTo>
                  <a:lnTo>
                    <a:pt x="508" y="216"/>
                  </a:lnTo>
                  <a:lnTo>
                    <a:pt x="508" y="216"/>
                  </a:lnTo>
                  <a:lnTo>
                    <a:pt x="502" y="216"/>
                  </a:lnTo>
                  <a:lnTo>
                    <a:pt x="502" y="216"/>
                  </a:lnTo>
                  <a:lnTo>
                    <a:pt x="502" y="216"/>
                  </a:lnTo>
                  <a:lnTo>
                    <a:pt x="508" y="216"/>
                  </a:lnTo>
                  <a:lnTo>
                    <a:pt x="512" y="216"/>
                  </a:lnTo>
                  <a:lnTo>
                    <a:pt x="508" y="216"/>
                  </a:lnTo>
                  <a:lnTo>
                    <a:pt x="502" y="210"/>
                  </a:lnTo>
                  <a:lnTo>
                    <a:pt x="512" y="210"/>
                  </a:lnTo>
                  <a:lnTo>
                    <a:pt x="512" y="210"/>
                  </a:lnTo>
                  <a:lnTo>
                    <a:pt x="518" y="206"/>
                  </a:lnTo>
                  <a:lnTo>
                    <a:pt x="512" y="206"/>
                  </a:lnTo>
                  <a:lnTo>
                    <a:pt x="512" y="206"/>
                  </a:lnTo>
                  <a:lnTo>
                    <a:pt x="508" y="206"/>
                  </a:lnTo>
                  <a:lnTo>
                    <a:pt x="508" y="200"/>
                  </a:lnTo>
                  <a:lnTo>
                    <a:pt x="512" y="200"/>
                  </a:lnTo>
                  <a:lnTo>
                    <a:pt x="512" y="200"/>
                  </a:lnTo>
                  <a:lnTo>
                    <a:pt x="518" y="200"/>
                  </a:lnTo>
                  <a:lnTo>
                    <a:pt x="524" y="200"/>
                  </a:lnTo>
                  <a:lnTo>
                    <a:pt x="524" y="200"/>
                  </a:lnTo>
                  <a:lnTo>
                    <a:pt x="524" y="200"/>
                  </a:lnTo>
                  <a:lnTo>
                    <a:pt x="518" y="200"/>
                  </a:lnTo>
                  <a:lnTo>
                    <a:pt x="512" y="200"/>
                  </a:lnTo>
                  <a:lnTo>
                    <a:pt x="512" y="200"/>
                  </a:lnTo>
                  <a:lnTo>
                    <a:pt x="518" y="194"/>
                  </a:lnTo>
                  <a:lnTo>
                    <a:pt x="524" y="194"/>
                  </a:lnTo>
                  <a:lnTo>
                    <a:pt x="518" y="194"/>
                  </a:lnTo>
                  <a:lnTo>
                    <a:pt x="518" y="188"/>
                  </a:lnTo>
                  <a:lnTo>
                    <a:pt x="512" y="194"/>
                  </a:lnTo>
                  <a:lnTo>
                    <a:pt x="512" y="194"/>
                  </a:lnTo>
                  <a:lnTo>
                    <a:pt x="512" y="188"/>
                  </a:lnTo>
                  <a:lnTo>
                    <a:pt x="508" y="188"/>
                  </a:lnTo>
                  <a:lnTo>
                    <a:pt x="512" y="188"/>
                  </a:lnTo>
                  <a:lnTo>
                    <a:pt x="512" y="188"/>
                  </a:lnTo>
                  <a:lnTo>
                    <a:pt x="512" y="188"/>
                  </a:lnTo>
                  <a:lnTo>
                    <a:pt x="512" y="188"/>
                  </a:lnTo>
                  <a:lnTo>
                    <a:pt x="518" y="188"/>
                  </a:lnTo>
                  <a:lnTo>
                    <a:pt x="518" y="188"/>
                  </a:lnTo>
                  <a:lnTo>
                    <a:pt x="524" y="188"/>
                  </a:lnTo>
                  <a:lnTo>
                    <a:pt x="524" y="188"/>
                  </a:lnTo>
                  <a:lnTo>
                    <a:pt x="524" y="188"/>
                  </a:lnTo>
                  <a:lnTo>
                    <a:pt x="524" y="188"/>
                  </a:lnTo>
                  <a:lnTo>
                    <a:pt x="524" y="182"/>
                  </a:lnTo>
                  <a:lnTo>
                    <a:pt x="524" y="182"/>
                  </a:lnTo>
                  <a:lnTo>
                    <a:pt x="530" y="182"/>
                  </a:lnTo>
                  <a:lnTo>
                    <a:pt x="536" y="182"/>
                  </a:lnTo>
                  <a:lnTo>
                    <a:pt x="536" y="182"/>
                  </a:lnTo>
                  <a:lnTo>
                    <a:pt x="536" y="180"/>
                  </a:lnTo>
                  <a:lnTo>
                    <a:pt x="536" y="180"/>
                  </a:lnTo>
                  <a:lnTo>
                    <a:pt x="536" y="180"/>
                  </a:lnTo>
                  <a:lnTo>
                    <a:pt x="540" y="180"/>
                  </a:lnTo>
                  <a:lnTo>
                    <a:pt x="546" y="180"/>
                  </a:lnTo>
                  <a:lnTo>
                    <a:pt x="546" y="180"/>
                  </a:lnTo>
                  <a:lnTo>
                    <a:pt x="540" y="180"/>
                  </a:lnTo>
                  <a:lnTo>
                    <a:pt x="546" y="180"/>
                  </a:lnTo>
                  <a:lnTo>
                    <a:pt x="550" y="174"/>
                  </a:lnTo>
                  <a:lnTo>
                    <a:pt x="550" y="174"/>
                  </a:lnTo>
                  <a:lnTo>
                    <a:pt x="550" y="168"/>
                  </a:lnTo>
                  <a:lnTo>
                    <a:pt x="556" y="168"/>
                  </a:lnTo>
                  <a:lnTo>
                    <a:pt x="562" y="168"/>
                  </a:lnTo>
                  <a:lnTo>
                    <a:pt x="562" y="168"/>
                  </a:lnTo>
                  <a:lnTo>
                    <a:pt x="568" y="168"/>
                  </a:lnTo>
                  <a:lnTo>
                    <a:pt x="572" y="168"/>
                  </a:lnTo>
                  <a:lnTo>
                    <a:pt x="572" y="168"/>
                  </a:lnTo>
                  <a:lnTo>
                    <a:pt x="572" y="168"/>
                  </a:lnTo>
                  <a:lnTo>
                    <a:pt x="572" y="168"/>
                  </a:lnTo>
                  <a:lnTo>
                    <a:pt x="572" y="168"/>
                  </a:lnTo>
                  <a:lnTo>
                    <a:pt x="572" y="162"/>
                  </a:lnTo>
                  <a:lnTo>
                    <a:pt x="578" y="162"/>
                  </a:lnTo>
                  <a:lnTo>
                    <a:pt x="584" y="162"/>
                  </a:lnTo>
                  <a:lnTo>
                    <a:pt x="584" y="168"/>
                  </a:lnTo>
                  <a:lnTo>
                    <a:pt x="578" y="168"/>
                  </a:lnTo>
                  <a:lnTo>
                    <a:pt x="572" y="168"/>
                  </a:lnTo>
                  <a:lnTo>
                    <a:pt x="578" y="168"/>
                  </a:lnTo>
                  <a:lnTo>
                    <a:pt x="584" y="168"/>
                  </a:lnTo>
                  <a:lnTo>
                    <a:pt x="584" y="168"/>
                  </a:lnTo>
                  <a:lnTo>
                    <a:pt x="584" y="168"/>
                  </a:lnTo>
                  <a:lnTo>
                    <a:pt x="584" y="168"/>
                  </a:lnTo>
                  <a:close/>
                  <a:moveTo>
                    <a:pt x="1088" y="140"/>
                  </a:moveTo>
                  <a:lnTo>
                    <a:pt x="1082" y="140"/>
                  </a:lnTo>
                  <a:lnTo>
                    <a:pt x="1078" y="140"/>
                  </a:lnTo>
                  <a:lnTo>
                    <a:pt x="1078" y="140"/>
                  </a:lnTo>
                  <a:lnTo>
                    <a:pt x="1082" y="140"/>
                  </a:lnTo>
                  <a:lnTo>
                    <a:pt x="1088" y="140"/>
                  </a:lnTo>
                  <a:lnTo>
                    <a:pt x="1088" y="140"/>
                  </a:lnTo>
                  <a:lnTo>
                    <a:pt x="1088" y="140"/>
                  </a:lnTo>
                  <a:lnTo>
                    <a:pt x="1088" y="140"/>
                  </a:lnTo>
                  <a:close/>
                  <a:moveTo>
                    <a:pt x="1104" y="146"/>
                  </a:moveTo>
                  <a:lnTo>
                    <a:pt x="1104" y="140"/>
                  </a:lnTo>
                  <a:lnTo>
                    <a:pt x="1108" y="140"/>
                  </a:lnTo>
                  <a:lnTo>
                    <a:pt x="1108" y="146"/>
                  </a:lnTo>
                  <a:lnTo>
                    <a:pt x="1104" y="146"/>
                  </a:lnTo>
                  <a:lnTo>
                    <a:pt x="1104" y="146"/>
                  </a:lnTo>
                  <a:lnTo>
                    <a:pt x="1104" y="146"/>
                  </a:lnTo>
                  <a:lnTo>
                    <a:pt x="1104" y="146"/>
                  </a:lnTo>
                  <a:close/>
                  <a:moveTo>
                    <a:pt x="1104" y="146"/>
                  </a:moveTo>
                  <a:lnTo>
                    <a:pt x="1098" y="146"/>
                  </a:lnTo>
                  <a:lnTo>
                    <a:pt x="1104" y="146"/>
                  </a:lnTo>
                  <a:lnTo>
                    <a:pt x="1104" y="146"/>
                  </a:lnTo>
                  <a:lnTo>
                    <a:pt x="1104" y="146"/>
                  </a:lnTo>
                  <a:lnTo>
                    <a:pt x="1104" y="146"/>
                  </a:lnTo>
                  <a:close/>
                  <a:moveTo>
                    <a:pt x="1818" y="152"/>
                  </a:moveTo>
                  <a:lnTo>
                    <a:pt x="1818" y="146"/>
                  </a:lnTo>
                  <a:lnTo>
                    <a:pt x="1824" y="146"/>
                  </a:lnTo>
                  <a:lnTo>
                    <a:pt x="1830" y="146"/>
                  </a:lnTo>
                  <a:lnTo>
                    <a:pt x="1830" y="146"/>
                  </a:lnTo>
                  <a:lnTo>
                    <a:pt x="1836" y="146"/>
                  </a:lnTo>
                  <a:lnTo>
                    <a:pt x="1830" y="146"/>
                  </a:lnTo>
                  <a:lnTo>
                    <a:pt x="1830" y="152"/>
                  </a:lnTo>
                  <a:lnTo>
                    <a:pt x="1830" y="146"/>
                  </a:lnTo>
                  <a:lnTo>
                    <a:pt x="1830" y="146"/>
                  </a:lnTo>
                  <a:lnTo>
                    <a:pt x="1824" y="146"/>
                  </a:lnTo>
                  <a:lnTo>
                    <a:pt x="1824" y="152"/>
                  </a:lnTo>
                  <a:lnTo>
                    <a:pt x="1818" y="152"/>
                  </a:lnTo>
                  <a:lnTo>
                    <a:pt x="1818" y="152"/>
                  </a:lnTo>
                  <a:lnTo>
                    <a:pt x="1818" y="152"/>
                  </a:lnTo>
                  <a:lnTo>
                    <a:pt x="1818" y="152"/>
                  </a:lnTo>
                  <a:close/>
                  <a:moveTo>
                    <a:pt x="1104" y="152"/>
                  </a:moveTo>
                  <a:lnTo>
                    <a:pt x="1098" y="152"/>
                  </a:lnTo>
                  <a:lnTo>
                    <a:pt x="1098" y="146"/>
                  </a:lnTo>
                  <a:lnTo>
                    <a:pt x="1104" y="146"/>
                  </a:lnTo>
                  <a:lnTo>
                    <a:pt x="1104" y="152"/>
                  </a:lnTo>
                  <a:lnTo>
                    <a:pt x="1104" y="152"/>
                  </a:lnTo>
                  <a:lnTo>
                    <a:pt x="1104" y="152"/>
                  </a:lnTo>
                  <a:lnTo>
                    <a:pt x="1104" y="152"/>
                  </a:lnTo>
                  <a:close/>
                  <a:moveTo>
                    <a:pt x="1066" y="146"/>
                  </a:moveTo>
                  <a:lnTo>
                    <a:pt x="1072" y="152"/>
                  </a:lnTo>
                  <a:lnTo>
                    <a:pt x="1066" y="152"/>
                  </a:lnTo>
                  <a:lnTo>
                    <a:pt x="1066" y="152"/>
                  </a:lnTo>
                  <a:lnTo>
                    <a:pt x="1066" y="146"/>
                  </a:lnTo>
                  <a:lnTo>
                    <a:pt x="1066" y="146"/>
                  </a:lnTo>
                  <a:lnTo>
                    <a:pt x="1066" y="146"/>
                  </a:lnTo>
                  <a:lnTo>
                    <a:pt x="1066" y="146"/>
                  </a:lnTo>
                  <a:lnTo>
                    <a:pt x="1066" y="146"/>
                  </a:lnTo>
                  <a:close/>
                  <a:moveTo>
                    <a:pt x="1088" y="146"/>
                  </a:moveTo>
                  <a:lnTo>
                    <a:pt x="1088" y="152"/>
                  </a:lnTo>
                  <a:lnTo>
                    <a:pt x="1082" y="152"/>
                  </a:lnTo>
                  <a:lnTo>
                    <a:pt x="1078" y="152"/>
                  </a:lnTo>
                  <a:lnTo>
                    <a:pt x="1078" y="146"/>
                  </a:lnTo>
                  <a:lnTo>
                    <a:pt x="1082" y="146"/>
                  </a:lnTo>
                  <a:lnTo>
                    <a:pt x="1088" y="146"/>
                  </a:lnTo>
                  <a:lnTo>
                    <a:pt x="1088" y="146"/>
                  </a:lnTo>
                  <a:lnTo>
                    <a:pt x="1088" y="146"/>
                  </a:lnTo>
                  <a:lnTo>
                    <a:pt x="1088" y="146"/>
                  </a:lnTo>
                  <a:close/>
                  <a:moveTo>
                    <a:pt x="1054" y="152"/>
                  </a:moveTo>
                  <a:lnTo>
                    <a:pt x="1054" y="152"/>
                  </a:lnTo>
                  <a:lnTo>
                    <a:pt x="1054" y="152"/>
                  </a:lnTo>
                  <a:lnTo>
                    <a:pt x="1050" y="152"/>
                  </a:lnTo>
                  <a:lnTo>
                    <a:pt x="1054" y="152"/>
                  </a:lnTo>
                  <a:lnTo>
                    <a:pt x="1054" y="152"/>
                  </a:lnTo>
                  <a:lnTo>
                    <a:pt x="1054" y="152"/>
                  </a:lnTo>
                  <a:lnTo>
                    <a:pt x="1054" y="152"/>
                  </a:lnTo>
                  <a:close/>
                  <a:moveTo>
                    <a:pt x="1320" y="156"/>
                  </a:moveTo>
                  <a:lnTo>
                    <a:pt x="1320" y="152"/>
                  </a:lnTo>
                  <a:lnTo>
                    <a:pt x="1326" y="152"/>
                  </a:lnTo>
                  <a:lnTo>
                    <a:pt x="1326" y="156"/>
                  </a:lnTo>
                  <a:lnTo>
                    <a:pt x="1326" y="156"/>
                  </a:lnTo>
                  <a:lnTo>
                    <a:pt x="1326" y="156"/>
                  </a:lnTo>
                  <a:lnTo>
                    <a:pt x="1320" y="156"/>
                  </a:lnTo>
                  <a:lnTo>
                    <a:pt x="1320" y="156"/>
                  </a:lnTo>
                  <a:lnTo>
                    <a:pt x="1320" y="156"/>
                  </a:lnTo>
                  <a:lnTo>
                    <a:pt x="1320" y="156"/>
                  </a:lnTo>
                  <a:close/>
                  <a:moveTo>
                    <a:pt x="1088" y="162"/>
                  </a:moveTo>
                  <a:lnTo>
                    <a:pt x="1088" y="156"/>
                  </a:lnTo>
                  <a:lnTo>
                    <a:pt x="1092" y="156"/>
                  </a:lnTo>
                  <a:lnTo>
                    <a:pt x="1088" y="156"/>
                  </a:lnTo>
                  <a:lnTo>
                    <a:pt x="1088" y="162"/>
                  </a:lnTo>
                  <a:lnTo>
                    <a:pt x="1092" y="162"/>
                  </a:lnTo>
                  <a:lnTo>
                    <a:pt x="1092" y="156"/>
                  </a:lnTo>
                  <a:lnTo>
                    <a:pt x="1092" y="162"/>
                  </a:lnTo>
                  <a:lnTo>
                    <a:pt x="1088" y="162"/>
                  </a:lnTo>
                  <a:lnTo>
                    <a:pt x="1088" y="162"/>
                  </a:lnTo>
                  <a:lnTo>
                    <a:pt x="1088" y="162"/>
                  </a:lnTo>
                  <a:lnTo>
                    <a:pt x="1088" y="162"/>
                  </a:lnTo>
                  <a:close/>
                  <a:moveTo>
                    <a:pt x="1088" y="168"/>
                  </a:moveTo>
                  <a:lnTo>
                    <a:pt x="1082" y="162"/>
                  </a:lnTo>
                  <a:lnTo>
                    <a:pt x="1078" y="162"/>
                  </a:lnTo>
                  <a:lnTo>
                    <a:pt x="1078" y="162"/>
                  </a:lnTo>
                  <a:lnTo>
                    <a:pt x="1072" y="162"/>
                  </a:lnTo>
                  <a:lnTo>
                    <a:pt x="1072" y="156"/>
                  </a:lnTo>
                  <a:lnTo>
                    <a:pt x="1078" y="162"/>
                  </a:lnTo>
                  <a:lnTo>
                    <a:pt x="1078" y="156"/>
                  </a:lnTo>
                  <a:lnTo>
                    <a:pt x="1078" y="156"/>
                  </a:lnTo>
                  <a:lnTo>
                    <a:pt x="1082" y="156"/>
                  </a:lnTo>
                  <a:lnTo>
                    <a:pt x="1088" y="156"/>
                  </a:lnTo>
                  <a:lnTo>
                    <a:pt x="1088" y="156"/>
                  </a:lnTo>
                  <a:lnTo>
                    <a:pt x="1088" y="162"/>
                  </a:lnTo>
                  <a:lnTo>
                    <a:pt x="1088" y="162"/>
                  </a:lnTo>
                  <a:lnTo>
                    <a:pt x="1088" y="156"/>
                  </a:lnTo>
                  <a:lnTo>
                    <a:pt x="1082" y="162"/>
                  </a:lnTo>
                  <a:lnTo>
                    <a:pt x="1088" y="162"/>
                  </a:lnTo>
                  <a:lnTo>
                    <a:pt x="1088" y="168"/>
                  </a:lnTo>
                  <a:lnTo>
                    <a:pt x="1088" y="168"/>
                  </a:lnTo>
                  <a:lnTo>
                    <a:pt x="1088" y="168"/>
                  </a:lnTo>
                  <a:lnTo>
                    <a:pt x="1088" y="168"/>
                  </a:lnTo>
                  <a:close/>
                  <a:moveTo>
                    <a:pt x="1066" y="162"/>
                  </a:moveTo>
                  <a:lnTo>
                    <a:pt x="1066" y="156"/>
                  </a:lnTo>
                  <a:lnTo>
                    <a:pt x="1066" y="156"/>
                  </a:lnTo>
                  <a:lnTo>
                    <a:pt x="1066" y="162"/>
                  </a:lnTo>
                  <a:lnTo>
                    <a:pt x="1060" y="162"/>
                  </a:lnTo>
                  <a:lnTo>
                    <a:pt x="1054" y="162"/>
                  </a:lnTo>
                  <a:lnTo>
                    <a:pt x="1060" y="162"/>
                  </a:lnTo>
                  <a:lnTo>
                    <a:pt x="1066" y="162"/>
                  </a:lnTo>
                  <a:lnTo>
                    <a:pt x="1066" y="162"/>
                  </a:lnTo>
                  <a:lnTo>
                    <a:pt x="1066" y="162"/>
                  </a:lnTo>
                  <a:lnTo>
                    <a:pt x="1066" y="162"/>
                  </a:lnTo>
                  <a:close/>
                  <a:moveTo>
                    <a:pt x="1736" y="200"/>
                  </a:moveTo>
                  <a:lnTo>
                    <a:pt x="1732" y="200"/>
                  </a:lnTo>
                  <a:lnTo>
                    <a:pt x="1732" y="200"/>
                  </a:lnTo>
                  <a:lnTo>
                    <a:pt x="1732" y="194"/>
                  </a:lnTo>
                  <a:lnTo>
                    <a:pt x="1732" y="194"/>
                  </a:lnTo>
                  <a:lnTo>
                    <a:pt x="1732" y="194"/>
                  </a:lnTo>
                  <a:lnTo>
                    <a:pt x="1728" y="194"/>
                  </a:lnTo>
                  <a:lnTo>
                    <a:pt x="1722" y="194"/>
                  </a:lnTo>
                  <a:lnTo>
                    <a:pt x="1722" y="194"/>
                  </a:lnTo>
                  <a:lnTo>
                    <a:pt x="1716" y="194"/>
                  </a:lnTo>
                  <a:lnTo>
                    <a:pt x="1710" y="200"/>
                  </a:lnTo>
                  <a:lnTo>
                    <a:pt x="1710" y="200"/>
                  </a:lnTo>
                  <a:lnTo>
                    <a:pt x="1704" y="200"/>
                  </a:lnTo>
                  <a:lnTo>
                    <a:pt x="1700" y="194"/>
                  </a:lnTo>
                  <a:lnTo>
                    <a:pt x="1700" y="194"/>
                  </a:lnTo>
                  <a:lnTo>
                    <a:pt x="1694" y="194"/>
                  </a:lnTo>
                  <a:lnTo>
                    <a:pt x="1694" y="200"/>
                  </a:lnTo>
                  <a:lnTo>
                    <a:pt x="1700" y="200"/>
                  </a:lnTo>
                  <a:lnTo>
                    <a:pt x="1694" y="200"/>
                  </a:lnTo>
                  <a:lnTo>
                    <a:pt x="1694" y="200"/>
                  </a:lnTo>
                  <a:lnTo>
                    <a:pt x="1688" y="200"/>
                  </a:lnTo>
                  <a:lnTo>
                    <a:pt x="1688" y="200"/>
                  </a:lnTo>
                  <a:lnTo>
                    <a:pt x="1682" y="200"/>
                  </a:lnTo>
                  <a:lnTo>
                    <a:pt x="1678" y="200"/>
                  </a:lnTo>
                  <a:lnTo>
                    <a:pt x="1678" y="200"/>
                  </a:lnTo>
                  <a:lnTo>
                    <a:pt x="1672" y="200"/>
                  </a:lnTo>
                  <a:lnTo>
                    <a:pt x="1672" y="200"/>
                  </a:lnTo>
                  <a:lnTo>
                    <a:pt x="1672" y="194"/>
                  </a:lnTo>
                  <a:lnTo>
                    <a:pt x="1668" y="194"/>
                  </a:lnTo>
                  <a:lnTo>
                    <a:pt x="1668" y="188"/>
                  </a:lnTo>
                  <a:lnTo>
                    <a:pt x="1662" y="188"/>
                  </a:lnTo>
                  <a:lnTo>
                    <a:pt x="1662" y="188"/>
                  </a:lnTo>
                  <a:lnTo>
                    <a:pt x="1662" y="188"/>
                  </a:lnTo>
                  <a:lnTo>
                    <a:pt x="1656" y="182"/>
                  </a:lnTo>
                  <a:lnTo>
                    <a:pt x="1662" y="182"/>
                  </a:lnTo>
                  <a:lnTo>
                    <a:pt x="1662" y="182"/>
                  </a:lnTo>
                  <a:lnTo>
                    <a:pt x="1668" y="182"/>
                  </a:lnTo>
                  <a:lnTo>
                    <a:pt x="1662" y="182"/>
                  </a:lnTo>
                  <a:lnTo>
                    <a:pt x="1662" y="182"/>
                  </a:lnTo>
                  <a:lnTo>
                    <a:pt x="1662" y="180"/>
                  </a:lnTo>
                  <a:lnTo>
                    <a:pt x="1662" y="180"/>
                  </a:lnTo>
                  <a:lnTo>
                    <a:pt x="1662" y="180"/>
                  </a:lnTo>
                  <a:lnTo>
                    <a:pt x="1662" y="180"/>
                  </a:lnTo>
                  <a:lnTo>
                    <a:pt x="1662" y="180"/>
                  </a:lnTo>
                  <a:lnTo>
                    <a:pt x="1662" y="180"/>
                  </a:lnTo>
                  <a:lnTo>
                    <a:pt x="1662" y="180"/>
                  </a:lnTo>
                  <a:lnTo>
                    <a:pt x="1662" y="180"/>
                  </a:lnTo>
                  <a:lnTo>
                    <a:pt x="1662" y="174"/>
                  </a:lnTo>
                  <a:lnTo>
                    <a:pt x="1662" y="174"/>
                  </a:lnTo>
                  <a:lnTo>
                    <a:pt x="1668" y="174"/>
                  </a:lnTo>
                  <a:lnTo>
                    <a:pt x="1672" y="174"/>
                  </a:lnTo>
                  <a:lnTo>
                    <a:pt x="1668" y="174"/>
                  </a:lnTo>
                  <a:lnTo>
                    <a:pt x="1668" y="168"/>
                  </a:lnTo>
                  <a:lnTo>
                    <a:pt x="1662" y="168"/>
                  </a:lnTo>
                  <a:lnTo>
                    <a:pt x="1668" y="168"/>
                  </a:lnTo>
                  <a:lnTo>
                    <a:pt x="1672" y="168"/>
                  </a:lnTo>
                  <a:lnTo>
                    <a:pt x="1672" y="168"/>
                  </a:lnTo>
                  <a:lnTo>
                    <a:pt x="1672" y="162"/>
                  </a:lnTo>
                  <a:lnTo>
                    <a:pt x="1678" y="162"/>
                  </a:lnTo>
                  <a:lnTo>
                    <a:pt x="1678" y="168"/>
                  </a:lnTo>
                  <a:lnTo>
                    <a:pt x="1678" y="162"/>
                  </a:lnTo>
                  <a:lnTo>
                    <a:pt x="1682" y="162"/>
                  </a:lnTo>
                  <a:lnTo>
                    <a:pt x="1688" y="162"/>
                  </a:lnTo>
                  <a:lnTo>
                    <a:pt x="1688" y="162"/>
                  </a:lnTo>
                  <a:lnTo>
                    <a:pt x="1688" y="168"/>
                  </a:lnTo>
                  <a:lnTo>
                    <a:pt x="1694" y="168"/>
                  </a:lnTo>
                  <a:lnTo>
                    <a:pt x="1700" y="168"/>
                  </a:lnTo>
                  <a:lnTo>
                    <a:pt x="1700" y="168"/>
                  </a:lnTo>
                  <a:lnTo>
                    <a:pt x="1700" y="168"/>
                  </a:lnTo>
                  <a:lnTo>
                    <a:pt x="1700" y="174"/>
                  </a:lnTo>
                  <a:lnTo>
                    <a:pt x="1704" y="174"/>
                  </a:lnTo>
                  <a:lnTo>
                    <a:pt x="1710" y="174"/>
                  </a:lnTo>
                  <a:lnTo>
                    <a:pt x="1710" y="180"/>
                  </a:lnTo>
                  <a:lnTo>
                    <a:pt x="1710" y="180"/>
                  </a:lnTo>
                  <a:lnTo>
                    <a:pt x="1716" y="180"/>
                  </a:lnTo>
                  <a:lnTo>
                    <a:pt x="1716" y="174"/>
                  </a:lnTo>
                  <a:lnTo>
                    <a:pt x="1716" y="168"/>
                  </a:lnTo>
                  <a:lnTo>
                    <a:pt x="1716" y="168"/>
                  </a:lnTo>
                  <a:lnTo>
                    <a:pt x="1722" y="168"/>
                  </a:lnTo>
                  <a:lnTo>
                    <a:pt x="1722" y="168"/>
                  </a:lnTo>
                  <a:lnTo>
                    <a:pt x="1722" y="162"/>
                  </a:lnTo>
                  <a:lnTo>
                    <a:pt x="1722" y="162"/>
                  </a:lnTo>
                  <a:lnTo>
                    <a:pt x="1722" y="162"/>
                  </a:lnTo>
                  <a:lnTo>
                    <a:pt x="1728" y="168"/>
                  </a:lnTo>
                  <a:lnTo>
                    <a:pt x="1732" y="168"/>
                  </a:lnTo>
                  <a:lnTo>
                    <a:pt x="1732" y="168"/>
                  </a:lnTo>
                  <a:lnTo>
                    <a:pt x="1736" y="168"/>
                  </a:lnTo>
                  <a:lnTo>
                    <a:pt x="1736" y="174"/>
                  </a:lnTo>
                  <a:lnTo>
                    <a:pt x="1742" y="174"/>
                  </a:lnTo>
                  <a:lnTo>
                    <a:pt x="1748" y="174"/>
                  </a:lnTo>
                  <a:lnTo>
                    <a:pt x="1748" y="174"/>
                  </a:lnTo>
                  <a:lnTo>
                    <a:pt x="1754" y="168"/>
                  </a:lnTo>
                  <a:lnTo>
                    <a:pt x="1758" y="174"/>
                  </a:lnTo>
                  <a:lnTo>
                    <a:pt x="1758" y="174"/>
                  </a:lnTo>
                  <a:lnTo>
                    <a:pt x="1764" y="180"/>
                  </a:lnTo>
                  <a:lnTo>
                    <a:pt x="1770" y="180"/>
                  </a:lnTo>
                  <a:lnTo>
                    <a:pt x="1770" y="180"/>
                  </a:lnTo>
                  <a:lnTo>
                    <a:pt x="1776" y="180"/>
                  </a:lnTo>
                  <a:lnTo>
                    <a:pt x="1776" y="180"/>
                  </a:lnTo>
                  <a:lnTo>
                    <a:pt x="1782" y="180"/>
                  </a:lnTo>
                  <a:lnTo>
                    <a:pt x="1776" y="180"/>
                  </a:lnTo>
                  <a:lnTo>
                    <a:pt x="1770" y="180"/>
                  </a:lnTo>
                  <a:lnTo>
                    <a:pt x="1770" y="180"/>
                  </a:lnTo>
                  <a:lnTo>
                    <a:pt x="1770" y="182"/>
                  </a:lnTo>
                  <a:lnTo>
                    <a:pt x="1770" y="188"/>
                  </a:lnTo>
                  <a:lnTo>
                    <a:pt x="1770" y="188"/>
                  </a:lnTo>
                  <a:lnTo>
                    <a:pt x="1770" y="188"/>
                  </a:lnTo>
                  <a:lnTo>
                    <a:pt x="1770" y="188"/>
                  </a:lnTo>
                  <a:lnTo>
                    <a:pt x="1764" y="188"/>
                  </a:lnTo>
                  <a:lnTo>
                    <a:pt x="1758" y="188"/>
                  </a:lnTo>
                  <a:lnTo>
                    <a:pt x="1758" y="194"/>
                  </a:lnTo>
                  <a:lnTo>
                    <a:pt x="1758" y="194"/>
                  </a:lnTo>
                  <a:lnTo>
                    <a:pt x="1758" y="188"/>
                  </a:lnTo>
                  <a:lnTo>
                    <a:pt x="1754" y="188"/>
                  </a:lnTo>
                  <a:lnTo>
                    <a:pt x="1748" y="188"/>
                  </a:lnTo>
                  <a:lnTo>
                    <a:pt x="1748" y="188"/>
                  </a:lnTo>
                  <a:lnTo>
                    <a:pt x="1742" y="188"/>
                  </a:lnTo>
                  <a:lnTo>
                    <a:pt x="1742" y="188"/>
                  </a:lnTo>
                  <a:lnTo>
                    <a:pt x="1736" y="188"/>
                  </a:lnTo>
                  <a:lnTo>
                    <a:pt x="1736" y="182"/>
                  </a:lnTo>
                  <a:lnTo>
                    <a:pt x="1736" y="180"/>
                  </a:lnTo>
                  <a:lnTo>
                    <a:pt x="1742" y="180"/>
                  </a:lnTo>
                  <a:lnTo>
                    <a:pt x="1748" y="180"/>
                  </a:lnTo>
                  <a:lnTo>
                    <a:pt x="1742" y="180"/>
                  </a:lnTo>
                  <a:lnTo>
                    <a:pt x="1742" y="174"/>
                  </a:lnTo>
                  <a:lnTo>
                    <a:pt x="1736" y="174"/>
                  </a:lnTo>
                  <a:lnTo>
                    <a:pt x="1736" y="180"/>
                  </a:lnTo>
                  <a:lnTo>
                    <a:pt x="1732" y="180"/>
                  </a:lnTo>
                  <a:lnTo>
                    <a:pt x="1732" y="180"/>
                  </a:lnTo>
                  <a:lnTo>
                    <a:pt x="1732" y="180"/>
                  </a:lnTo>
                  <a:lnTo>
                    <a:pt x="1732" y="182"/>
                  </a:lnTo>
                  <a:lnTo>
                    <a:pt x="1732" y="182"/>
                  </a:lnTo>
                  <a:lnTo>
                    <a:pt x="1732" y="188"/>
                  </a:lnTo>
                  <a:lnTo>
                    <a:pt x="1736" y="188"/>
                  </a:lnTo>
                  <a:lnTo>
                    <a:pt x="1742" y="188"/>
                  </a:lnTo>
                  <a:lnTo>
                    <a:pt x="1748" y="188"/>
                  </a:lnTo>
                  <a:lnTo>
                    <a:pt x="1748" y="194"/>
                  </a:lnTo>
                  <a:lnTo>
                    <a:pt x="1754" y="194"/>
                  </a:lnTo>
                  <a:lnTo>
                    <a:pt x="1748" y="200"/>
                  </a:lnTo>
                  <a:lnTo>
                    <a:pt x="1748" y="194"/>
                  </a:lnTo>
                  <a:lnTo>
                    <a:pt x="1748" y="194"/>
                  </a:lnTo>
                  <a:lnTo>
                    <a:pt x="1748" y="200"/>
                  </a:lnTo>
                  <a:lnTo>
                    <a:pt x="1742" y="200"/>
                  </a:lnTo>
                  <a:lnTo>
                    <a:pt x="1742" y="194"/>
                  </a:lnTo>
                  <a:lnTo>
                    <a:pt x="1736" y="194"/>
                  </a:lnTo>
                  <a:lnTo>
                    <a:pt x="1736" y="200"/>
                  </a:lnTo>
                  <a:lnTo>
                    <a:pt x="1742" y="200"/>
                  </a:lnTo>
                  <a:lnTo>
                    <a:pt x="1736" y="200"/>
                  </a:lnTo>
                  <a:lnTo>
                    <a:pt x="1736" y="200"/>
                  </a:lnTo>
                  <a:lnTo>
                    <a:pt x="1736" y="200"/>
                  </a:lnTo>
                  <a:lnTo>
                    <a:pt x="1736" y="200"/>
                  </a:lnTo>
                  <a:close/>
                  <a:moveTo>
                    <a:pt x="1878" y="168"/>
                  </a:moveTo>
                  <a:lnTo>
                    <a:pt x="1878" y="162"/>
                  </a:lnTo>
                  <a:lnTo>
                    <a:pt x="1884" y="162"/>
                  </a:lnTo>
                  <a:lnTo>
                    <a:pt x="1884" y="168"/>
                  </a:lnTo>
                  <a:lnTo>
                    <a:pt x="1878" y="168"/>
                  </a:lnTo>
                  <a:lnTo>
                    <a:pt x="1878" y="168"/>
                  </a:lnTo>
                  <a:lnTo>
                    <a:pt x="1878" y="168"/>
                  </a:lnTo>
                  <a:lnTo>
                    <a:pt x="1878" y="168"/>
                  </a:lnTo>
                  <a:close/>
                  <a:moveTo>
                    <a:pt x="1716" y="168"/>
                  </a:moveTo>
                  <a:lnTo>
                    <a:pt x="1716" y="162"/>
                  </a:lnTo>
                  <a:lnTo>
                    <a:pt x="1716" y="168"/>
                  </a:lnTo>
                  <a:lnTo>
                    <a:pt x="1716" y="168"/>
                  </a:lnTo>
                  <a:lnTo>
                    <a:pt x="1716" y="168"/>
                  </a:lnTo>
                  <a:lnTo>
                    <a:pt x="1716" y="168"/>
                  </a:lnTo>
                  <a:close/>
                  <a:moveTo>
                    <a:pt x="1098" y="168"/>
                  </a:moveTo>
                  <a:lnTo>
                    <a:pt x="1092" y="168"/>
                  </a:lnTo>
                  <a:lnTo>
                    <a:pt x="1092" y="168"/>
                  </a:lnTo>
                  <a:lnTo>
                    <a:pt x="1088" y="168"/>
                  </a:lnTo>
                  <a:lnTo>
                    <a:pt x="1088" y="168"/>
                  </a:lnTo>
                  <a:lnTo>
                    <a:pt x="1098" y="168"/>
                  </a:lnTo>
                  <a:lnTo>
                    <a:pt x="1098" y="168"/>
                  </a:lnTo>
                  <a:lnTo>
                    <a:pt x="1098" y="168"/>
                  </a:lnTo>
                  <a:lnTo>
                    <a:pt x="1098" y="168"/>
                  </a:lnTo>
                  <a:close/>
                  <a:moveTo>
                    <a:pt x="898" y="168"/>
                  </a:moveTo>
                  <a:lnTo>
                    <a:pt x="892" y="168"/>
                  </a:lnTo>
                  <a:lnTo>
                    <a:pt x="886" y="168"/>
                  </a:lnTo>
                  <a:lnTo>
                    <a:pt x="880" y="168"/>
                  </a:lnTo>
                  <a:lnTo>
                    <a:pt x="886" y="168"/>
                  </a:lnTo>
                  <a:lnTo>
                    <a:pt x="886" y="168"/>
                  </a:lnTo>
                  <a:lnTo>
                    <a:pt x="892" y="168"/>
                  </a:lnTo>
                  <a:lnTo>
                    <a:pt x="892" y="168"/>
                  </a:lnTo>
                  <a:lnTo>
                    <a:pt x="898" y="168"/>
                  </a:lnTo>
                  <a:lnTo>
                    <a:pt x="898" y="168"/>
                  </a:lnTo>
                  <a:lnTo>
                    <a:pt x="898" y="168"/>
                  </a:lnTo>
                  <a:lnTo>
                    <a:pt x="898" y="168"/>
                  </a:lnTo>
                  <a:lnTo>
                    <a:pt x="898" y="168"/>
                  </a:lnTo>
                  <a:lnTo>
                    <a:pt x="898" y="168"/>
                  </a:lnTo>
                  <a:close/>
                  <a:moveTo>
                    <a:pt x="876" y="168"/>
                  </a:moveTo>
                  <a:lnTo>
                    <a:pt x="880" y="168"/>
                  </a:lnTo>
                  <a:lnTo>
                    <a:pt x="880" y="168"/>
                  </a:lnTo>
                  <a:lnTo>
                    <a:pt x="880" y="168"/>
                  </a:lnTo>
                  <a:lnTo>
                    <a:pt x="876" y="168"/>
                  </a:lnTo>
                  <a:lnTo>
                    <a:pt x="872" y="168"/>
                  </a:lnTo>
                  <a:lnTo>
                    <a:pt x="876" y="168"/>
                  </a:lnTo>
                  <a:lnTo>
                    <a:pt x="876" y="168"/>
                  </a:lnTo>
                  <a:lnTo>
                    <a:pt x="876" y="168"/>
                  </a:lnTo>
                  <a:lnTo>
                    <a:pt x="876" y="168"/>
                  </a:lnTo>
                  <a:close/>
                  <a:moveTo>
                    <a:pt x="1640" y="182"/>
                  </a:moveTo>
                  <a:lnTo>
                    <a:pt x="1640" y="180"/>
                  </a:lnTo>
                  <a:lnTo>
                    <a:pt x="1640" y="180"/>
                  </a:lnTo>
                  <a:lnTo>
                    <a:pt x="1640" y="180"/>
                  </a:lnTo>
                  <a:lnTo>
                    <a:pt x="1640" y="180"/>
                  </a:lnTo>
                  <a:lnTo>
                    <a:pt x="1640" y="174"/>
                  </a:lnTo>
                  <a:lnTo>
                    <a:pt x="1640" y="168"/>
                  </a:lnTo>
                  <a:lnTo>
                    <a:pt x="1640" y="174"/>
                  </a:lnTo>
                  <a:lnTo>
                    <a:pt x="1644" y="180"/>
                  </a:lnTo>
                  <a:lnTo>
                    <a:pt x="1650" y="180"/>
                  </a:lnTo>
                  <a:lnTo>
                    <a:pt x="1644" y="180"/>
                  </a:lnTo>
                  <a:lnTo>
                    <a:pt x="1644" y="182"/>
                  </a:lnTo>
                  <a:lnTo>
                    <a:pt x="1640" y="182"/>
                  </a:lnTo>
                  <a:lnTo>
                    <a:pt x="1640" y="182"/>
                  </a:lnTo>
                  <a:lnTo>
                    <a:pt x="1640" y="182"/>
                  </a:lnTo>
                  <a:lnTo>
                    <a:pt x="1640" y="182"/>
                  </a:lnTo>
                  <a:lnTo>
                    <a:pt x="1640" y="182"/>
                  </a:lnTo>
                  <a:close/>
                  <a:moveTo>
                    <a:pt x="1790" y="180"/>
                  </a:moveTo>
                  <a:lnTo>
                    <a:pt x="1790" y="180"/>
                  </a:lnTo>
                  <a:lnTo>
                    <a:pt x="1796" y="180"/>
                  </a:lnTo>
                  <a:lnTo>
                    <a:pt x="1790" y="182"/>
                  </a:lnTo>
                  <a:lnTo>
                    <a:pt x="1796" y="182"/>
                  </a:lnTo>
                  <a:lnTo>
                    <a:pt x="1802" y="182"/>
                  </a:lnTo>
                  <a:lnTo>
                    <a:pt x="1802" y="182"/>
                  </a:lnTo>
                  <a:lnTo>
                    <a:pt x="1802" y="182"/>
                  </a:lnTo>
                  <a:lnTo>
                    <a:pt x="1802" y="182"/>
                  </a:lnTo>
                  <a:lnTo>
                    <a:pt x="1808" y="182"/>
                  </a:lnTo>
                  <a:lnTo>
                    <a:pt x="1808" y="180"/>
                  </a:lnTo>
                  <a:lnTo>
                    <a:pt x="1808" y="182"/>
                  </a:lnTo>
                  <a:lnTo>
                    <a:pt x="1814" y="182"/>
                  </a:lnTo>
                  <a:lnTo>
                    <a:pt x="1814" y="182"/>
                  </a:lnTo>
                  <a:lnTo>
                    <a:pt x="1818" y="182"/>
                  </a:lnTo>
                  <a:lnTo>
                    <a:pt x="1824" y="182"/>
                  </a:lnTo>
                  <a:lnTo>
                    <a:pt x="1818" y="182"/>
                  </a:lnTo>
                  <a:lnTo>
                    <a:pt x="1818" y="188"/>
                  </a:lnTo>
                  <a:lnTo>
                    <a:pt x="1824" y="188"/>
                  </a:lnTo>
                  <a:lnTo>
                    <a:pt x="1830" y="188"/>
                  </a:lnTo>
                  <a:lnTo>
                    <a:pt x="1830" y="188"/>
                  </a:lnTo>
                  <a:lnTo>
                    <a:pt x="1836" y="188"/>
                  </a:lnTo>
                  <a:lnTo>
                    <a:pt x="1842" y="188"/>
                  </a:lnTo>
                  <a:lnTo>
                    <a:pt x="1842" y="188"/>
                  </a:lnTo>
                  <a:lnTo>
                    <a:pt x="1844" y="188"/>
                  </a:lnTo>
                  <a:lnTo>
                    <a:pt x="1850" y="188"/>
                  </a:lnTo>
                  <a:lnTo>
                    <a:pt x="1850" y="188"/>
                  </a:lnTo>
                  <a:lnTo>
                    <a:pt x="1856" y="188"/>
                  </a:lnTo>
                  <a:lnTo>
                    <a:pt x="1850" y="188"/>
                  </a:lnTo>
                  <a:lnTo>
                    <a:pt x="1850" y="194"/>
                  </a:lnTo>
                  <a:lnTo>
                    <a:pt x="1850" y="200"/>
                  </a:lnTo>
                  <a:lnTo>
                    <a:pt x="1850" y="200"/>
                  </a:lnTo>
                  <a:lnTo>
                    <a:pt x="1844" y="200"/>
                  </a:lnTo>
                  <a:lnTo>
                    <a:pt x="1842" y="200"/>
                  </a:lnTo>
                  <a:lnTo>
                    <a:pt x="1842" y="200"/>
                  </a:lnTo>
                  <a:lnTo>
                    <a:pt x="1836" y="200"/>
                  </a:lnTo>
                  <a:lnTo>
                    <a:pt x="1830" y="200"/>
                  </a:lnTo>
                  <a:lnTo>
                    <a:pt x="1830" y="200"/>
                  </a:lnTo>
                  <a:lnTo>
                    <a:pt x="1824" y="200"/>
                  </a:lnTo>
                  <a:lnTo>
                    <a:pt x="1818" y="200"/>
                  </a:lnTo>
                  <a:lnTo>
                    <a:pt x="1814" y="200"/>
                  </a:lnTo>
                  <a:lnTo>
                    <a:pt x="1814" y="200"/>
                  </a:lnTo>
                  <a:lnTo>
                    <a:pt x="1814" y="194"/>
                  </a:lnTo>
                  <a:lnTo>
                    <a:pt x="1808" y="194"/>
                  </a:lnTo>
                  <a:lnTo>
                    <a:pt x="1802" y="194"/>
                  </a:lnTo>
                  <a:lnTo>
                    <a:pt x="1802" y="194"/>
                  </a:lnTo>
                  <a:lnTo>
                    <a:pt x="1802" y="188"/>
                  </a:lnTo>
                  <a:lnTo>
                    <a:pt x="1796" y="188"/>
                  </a:lnTo>
                  <a:lnTo>
                    <a:pt x="1790" y="188"/>
                  </a:lnTo>
                  <a:lnTo>
                    <a:pt x="1790" y="188"/>
                  </a:lnTo>
                  <a:lnTo>
                    <a:pt x="1790" y="188"/>
                  </a:lnTo>
                  <a:lnTo>
                    <a:pt x="1786" y="188"/>
                  </a:lnTo>
                  <a:lnTo>
                    <a:pt x="1790" y="188"/>
                  </a:lnTo>
                  <a:lnTo>
                    <a:pt x="1790" y="182"/>
                  </a:lnTo>
                  <a:lnTo>
                    <a:pt x="1790" y="180"/>
                  </a:lnTo>
                  <a:lnTo>
                    <a:pt x="1790" y="180"/>
                  </a:lnTo>
                  <a:lnTo>
                    <a:pt x="1790" y="180"/>
                  </a:lnTo>
                  <a:lnTo>
                    <a:pt x="1790" y="180"/>
                  </a:lnTo>
                  <a:lnTo>
                    <a:pt x="1790" y="180"/>
                  </a:lnTo>
                  <a:close/>
                  <a:moveTo>
                    <a:pt x="880" y="180"/>
                  </a:moveTo>
                  <a:lnTo>
                    <a:pt x="880" y="180"/>
                  </a:lnTo>
                  <a:lnTo>
                    <a:pt x="880" y="182"/>
                  </a:lnTo>
                  <a:lnTo>
                    <a:pt x="880" y="182"/>
                  </a:lnTo>
                  <a:lnTo>
                    <a:pt x="880" y="182"/>
                  </a:lnTo>
                  <a:lnTo>
                    <a:pt x="880" y="188"/>
                  </a:lnTo>
                  <a:lnTo>
                    <a:pt x="880" y="182"/>
                  </a:lnTo>
                  <a:lnTo>
                    <a:pt x="876" y="182"/>
                  </a:lnTo>
                  <a:lnTo>
                    <a:pt x="876" y="188"/>
                  </a:lnTo>
                  <a:lnTo>
                    <a:pt x="872" y="182"/>
                  </a:lnTo>
                  <a:lnTo>
                    <a:pt x="876" y="182"/>
                  </a:lnTo>
                  <a:lnTo>
                    <a:pt x="876" y="180"/>
                  </a:lnTo>
                  <a:lnTo>
                    <a:pt x="876" y="182"/>
                  </a:lnTo>
                  <a:lnTo>
                    <a:pt x="880" y="182"/>
                  </a:lnTo>
                  <a:lnTo>
                    <a:pt x="880" y="180"/>
                  </a:lnTo>
                  <a:lnTo>
                    <a:pt x="880" y="180"/>
                  </a:lnTo>
                  <a:lnTo>
                    <a:pt x="880" y="180"/>
                  </a:lnTo>
                  <a:lnTo>
                    <a:pt x="880" y="180"/>
                  </a:lnTo>
                  <a:lnTo>
                    <a:pt x="880" y="180"/>
                  </a:lnTo>
                  <a:close/>
                  <a:moveTo>
                    <a:pt x="952" y="194"/>
                  </a:moveTo>
                  <a:lnTo>
                    <a:pt x="958" y="194"/>
                  </a:lnTo>
                  <a:lnTo>
                    <a:pt x="952" y="194"/>
                  </a:lnTo>
                  <a:lnTo>
                    <a:pt x="952" y="200"/>
                  </a:lnTo>
                  <a:lnTo>
                    <a:pt x="952" y="194"/>
                  </a:lnTo>
                  <a:lnTo>
                    <a:pt x="946" y="194"/>
                  </a:lnTo>
                  <a:lnTo>
                    <a:pt x="946" y="200"/>
                  </a:lnTo>
                  <a:lnTo>
                    <a:pt x="952" y="200"/>
                  </a:lnTo>
                  <a:lnTo>
                    <a:pt x="946" y="200"/>
                  </a:lnTo>
                  <a:lnTo>
                    <a:pt x="946" y="200"/>
                  </a:lnTo>
                  <a:lnTo>
                    <a:pt x="940" y="200"/>
                  </a:lnTo>
                  <a:lnTo>
                    <a:pt x="940" y="194"/>
                  </a:lnTo>
                  <a:lnTo>
                    <a:pt x="946" y="194"/>
                  </a:lnTo>
                  <a:lnTo>
                    <a:pt x="946" y="200"/>
                  </a:lnTo>
                  <a:lnTo>
                    <a:pt x="946" y="194"/>
                  </a:lnTo>
                  <a:lnTo>
                    <a:pt x="946" y="194"/>
                  </a:lnTo>
                  <a:lnTo>
                    <a:pt x="946" y="194"/>
                  </a:lnTo>
                  <a:lnTo>
                    <a:pt x="952" y="194"/>
                  </a:lnTo>
                  <a:lnTo>
                    <a:pt x="952" y="194"/>
                  </a:lnTo>
                  <a:lnTo>
                    <a:pt x="952" y="194"/>
                  </a:lnTo>
                  <a:lnTo>
                    <a:pt x="952" y="194"/>
                  </a:lnTo>
                  <a:close/>
                  <a:moveTo>
                    <a:pt x="930" y="200"/>
                  </a:moveTo>
                  <a:lnTo>
                    <a:pt x="930" y="200"/>
                  </a:lnTo>
                  <a:lnTo>
                    <a:pt x="930" y="200"/>
                  </a:lnTo>
                  <a:lnTo>
                    <a:pt x="930" y="200"/>
                  </a:lnTo>
                  <a:lnTo>
                    <a:pt x="926" y="200"/>
                  </a:lnTo>
                  <a:lnTo>
                    <a:pt x="926" y="200"/>
                  </a:lnTo>
                  <a:lnTo>
                    <a:pt x="930" y="200"/>
                  </a:lnTo>
                  <a:lnTo>
                    <a:pt x="930" y="200"/>
                  </a:lnTo>
                  <a:lnTo>
                    <a:pt x="930" y="200"/>
                  </a:lnTo>
                  <a:lnTo>
                    <a:pt x="930" y="200"/>
                  </a:lnTo>
                  <a:close/>
                  <a:moveTo>
                    <a:pt x="838" y="206"/>
                  </a:moveTo>
                  <a:lnTo>
                    <a:pt x="844" y="206"/>
                  </a:lnTo>
                  <a:lnTo>
                    <a:pt x="844" y="200"/>
                  </a:lnTo>
                  <a:lnTo>
                    <a:pt x="844" y="206"/>
                  </a:lnTo>
                  <a:lnTo>
                    <a:pt x="850" y="206"/>
                  </a:lnTo>
                  <a:lnTo>
                    <a:pt x="844" y="206"/>
                  </a:lnTo>
                  <a:lnTo>
                    <a:pt x="838" y="206"/>
                  </a:lnTo>
                  <a:lnTo>
                    <a:pt x="838" y="206"/>
                  </a:lnTo>
                  <a:lnTo>
                    <a:pt x="838" y="206"/>
                  </a:lnTo>
                  <a:lnTo>
                    <a:pt x="838" y="206"/>
                  </a:lnTo>
                  <a:close/>
                  <a:moveTo>
                    <a:pt x="930" y="206"/>
                  </a:moveTo>
                  <a:lnTo>
                    <a:pt x="930" y="210"/>
                  </a:lnTo>
                  <a:lnTo>
                    <a:pt x="926" y="210"/>
                  </a:lnTo>
                  <a:lnTo>
                    <a:pt x="926" y="206"/>
                  </a:lnTo>
                  <a:lnTo>
                    <a:pt x="930" y="206"/>
                  </a:lnTo>
                  <a:lnTo>
                    <a:pt x="930" y="206"/>
                  </a:lnTo>
                  <a:lnTo>
                    <a:pt x="930" y="206"/>
                  </a:lnTo>
                  <a:lnTo>
                    <a:pt x="930" y="206"/>
                  </a:lnTo>
                  <a:lnTo>
                    <a:pt x="930" y="206"/>
                  </a:lnTo>
                  <a:close/>
                  <a:moveTo>
                    <a:pt x="1314" y="216"/>
                  </a:moveTo>
                  <a:lnTo>
                    <a:pt x="1314" y="216"/>
                  </a:lnTo>
                  <a:lnTo>
                    <a:pt x="1308" y="216"/>
                  </a:lnTo>
                  <a:lnTo>
                    <a:pt x="1304" y="216"/>
                  </a:lnTo>
                  <a:lnTo>
                    <a:pt x="1304" y="216"/>
                  </a:lnTo>
                  <a:lnTo>
                    <a:pt x="1304" y="216"/>
                  </a:lnTo>
                  <a:lnTo>
                    <a:pt x="1300" y="216"/>
                  </a:lnTo>
                  <a:lnTo>
                    <a:pt x="1300" y="210"/>
                  </a:lnTo>
                  <a:lnTo>
                    <a:pt x="1304" y="210"/>
                  </a:lnTo>
                  <a:lnTo>
                    <a:pt x="1304" y="210"/>
                  </a:lnTo>
                  <a:lnTo>
                    <a:pt x="1304" y="206"/>
                  </a:lnTo>
                  <a:lnTo>
                    <a:pt x="1308" y="206"/>
                  </a:lnTo>
                  <a:lnTo>
                    <a:pt x="1314" y="206"/>
                  </a:lnTo>
                  <a:lnTo>
                    <a:pt x="1320" y="206"/>
                  </a:lnTo>
                  <a:lnTo>
                    <a:pt x="1326" y="206"/>
                  </a:lnTo>
                  <a:lnTo>
                    <a:pt x="1326" y="210"/>
                  </a:lnTo>
                  <a:lnTo>
                    <a:pt x="1326" y="216"/>
                  </a:lnTo>
                  <a:lnTo>
                    <a:pt x="1320" y="216"/>
                  </a:lnTo>
                  <a:lnTo>
                    <a:pt x="1320" y="216"/>
                  </a:lnTo>
                  <a:lnTo>
                    <a:pt x="1314" y="216"/>
                  </a:lnTo>
                  <a:lnTo>
                    <a:pt x="1314" y="216"/>
                  </a:lnTo>
                  <a:lnTo>
                    <a:pt x="1314" y="216"/>
                  </a:lnTo>
                  <a:lnTo>
                    <a:pt x="1314" y="216"/>
                  </a:lnTo>
                  <a:close/>
                  <a:moveTo>
                    <a:pt x="920" y="206"/>
                  </a:moveTo>
                  <a:lnTo>
                    <a:pt x="920" y="206"/>
                  </a:lnTo>
                  <a:lnTo>
                    <a:pt x="920" y="210"/>
                  </a:lnTo>
                  <a:lnTo>
                    <a:pt x="920" y="210"/>
                  </a:lnTo>
                  <a:lnTo>
                    <a:pt x="920" y="210"/>
                  </a:lnTo>
                  <a:lnTo>
                    <a:pt x="920" y="210"/>
                  </a:lnTo>
                  <a:lnTo>
                    <a:pt x="914" y="210"/>
                  </a:lnTo>
                  <a:lnTo>
                    <a:pt x="920" y="210"/>
                  </a:lnTo>
                  <a:lnTo>
                    <a:pt x="920" y="206"/>
                  </a:lnTo>
                  <a:lnTo>
                    <a:pt x="920" y="206"/>
                  </a:lnTo>
                  <a:lnTo>
                    <a:pt x="920" y="206"/>
                  </a:lnTo>
                  <a:lnTo>
                    <a:pt x="920" y="206"/>
                  </a:lnTo>
                  <a:close/>
                  <a:moveTo>
                    <a:pt x="1362" y="216"/>
                  </a:moveTo>
                  <a:lnTo>
                    <a:pt x="1362" y="210"/>
                  </a:lnTo>
                  <a:lnTo>
                    <a:pt x="1362" y="210"/>
                  </a:lnTo>
                  <a:lnTo>
                    <a:pt x="1362" y="216"/>
                  </a:lnTo>
                  <a:lnTo>
                    <a:pt x="1362" y="216"/>
                  </a:lnTo>
                  <a:lnTo>
                    <a:pt x="1362" y="216"/>
                  </a:lnTo>
                  <a:lnTo>
                    <a:pt x="1362" y="216"/>
                  </a:lnTo>
                  <a:lnTo>
                    <a:pt x="1362" y="216"/>
                  </a:lnTo>
                  <a:close/>
                  <a:moveTo>
                    <a:pt x="1710" y="228"/>
                  </a:moveTo>
                  <a:lnTo>
                    <a:pt x="1710" y="222"/>
                  </a:lnTo>
                  <a:lnTo>
                    <a:pt x="1704" y="222"/>
                  </a:lnTo>
                  <a:lnTo>
                    <a:pt x="1704" y="216"/>
                  </a:lnTo>
                  <a:lnTo>
                    <a:pt x="1704" y="216"/>
                  </a:lnTo>
                  <a:lnTo>
                    <a:pt x="1710" y="216"/>
                  </a:lnTo>
                  <a:lnTo>
                    <a:pt x="1710" y="216"/>
                  </a:lnTo>
                  <a:lnTo>
                    <a:pt x="1716" y="216"/>
                  </a:lnTo>
                  <a:lnTo>
                    <a:pt x="1722" y="216"/>
                  </a:lnTo>
                  <a:lnTo>
                    <a:pt x="1716" y="216"/>
                  </a:lnTo>
                  <a:lnTo>
                    <a:pt x="1716" y="222"/>
                  </a:lnTo>
                  <a:lnTo>
                    <a:pt x="1710" y="222"/>
                  </a:lnTo>
                  <a:lnTo>
                    <a:pt x="1710" y="222"/>
                  </a:lnTo>
                  <a:lnTo>
                    <a:pt x="1710" y="228"/>
                  </a:lnTo>
                  <a:lnTo>
                    <a:pt x="1710" y="228"/>
                  </a:lnTo>
                  <a:lnTo>
                    <a:pt x="1710" y="228"/>
                  </a:lnTo>
                  <a:lnTo>
                    <a:pt x="1710" y="228"/>
                  </a:lnTo>
                  <a:close/>
                  <a:moveTo>
                    <a:pt x="1640" y="216"/>
                  </a:moveTo>
                  <a:lnTo>
                    <a:pt x="1640" y="216"/>
                  </a:lnTo>
                  <a:lnTo>
                    <a:pt x="1644" y="216"/>
                  </a:lnTo>
                  <a:lnTo>
                    <a:pt x="1650" y="222"/>
                  </a:lnTo>
                  <a:lnTo>
                    <a:pt x="1650" y="228"/>
                  </a:lnTo>
                  <a:lnTo>
                    <a:pt x="1644" y="228"/>
                  </a:lnTo>
                  <a:lnTo>
                    <a:pt x="1644" y="222"/>
                  </a:lnTo>
                  <a:lnTo>
                    <a:pt x="1640" y="222"/>
                  </a:lnTo>
                  <a:lnTo>
                    <a:pt x="1640" y="216"/>
                  </a:lnTo>
                  <a:lnTo>
                    <a:pt x="1640" y="216"/>
                  </a:lnTo>
                  <a:lnTo>
                    <a:pt x="1640" y="216"/>
                  </a:lnTo>
                  <a:lnTo>
                    <a:pt x="1640" y="216"/>
                  </a:lnTo>
                  <a:lnTo>
                    <a:pt x="1640" y="216"/>
                  </a:lnTo>
                  <a:lnTo>
                    <a:pt x="1640" y="216"/>
                  </a:lnTo>
                  <a:close/>
                  <a:moveTo>
                    <a:pt x="886" y="216"/>
                  </a:moveTo>
                  <a:lnTo>
                    <a:pt x="892" y="216"/>
                  </a:lnTo>
                  <a:lnTo>
                    <a:pt x="892" y="222"/>
                  </a:lnTo>
                  <a:lnTo>
                    <a:pt x="886" y="222"/>
                  </a:lnTo>
                  <a:lnTo>
                    <a:pt x="886" y="216"/>
                  </a:lnTo>
                  <a:lnTo>
                    <a:pt x="880" y="216"/>
                  </a:lnTo>
                  <a:lnTo>
                    <a:pt x="886" y="216"/>
                  </a:lnTo>
                  <a:lnTo>
                    <a:pt x="886" y="216"/>
                  </a:lnTo>
                  <a:lnTo>
                    <a:pt x="886" y="216"/>
                  </a:lnTo>
                  <a:lnTo>
                    <a:pt x="886" y="216"/>
                  </a:lnTo>
                  <a:close/>
                  <a:moveTo>
                    <a:pt x="892" y="216"/>
                  </a:moveTo>
                  <a:lnTo>
                    <a:pt x="898" y="216"/>
                  </a:lnTo>
                  <a:lnTo>
                    <a:pt x="898" y="216"/>
                  </a:lnTo>
                  <a:lnTo>
                    <a:pt x="904" y="216"/>
                  </a:lnTo>
                  <a:lnTo>
                    <a:pt x="898" y="216"/>
                  </a:lnTo>
                  <a:lnTo>
                    <a:pt x="898" y="222"/>
                  </a:lnTo>
                  <a:lnTo>
                    <a:pt x="904" y="222"/>
                  </a:lnTo>
                  <a:lnTo>
                    <a:pt x="898" y="222"/>
                  </a:lnTo>
                  <a:lnTo>
                    <a:pt x="898" y="216"/>
                  </a:lnTo>
                  <a:lnTo>
                    <a:pt x="898" y="216"/>
                  </a:lnTo>
                  <a:lnTo>
                    <a:pt x="892" y="216"/>
                  </a:lnTo>
                  <a:lnTo>
                    <a:pt x="892" y="216"/>
                  </a:lnTo>
                  <a:lnTo>
                    <a:pt x="892" y="216"/>
                  </a:lnTo>
                  <a:lnTo>
                    <a:pt x="892" y="216"/>
                  </a:lnTo>
                  <a:close/>
                  <a:moveTo>
                    <a:pt x="908" y="222"/>
                  </a:moveTo>
                  <a:lnTo>
                    <a:pt x="914" y="222"/>
                  </a:lnTo>
                  <a:lnTo>
                    <a:pt x="908" y="222"/>
                  </a:lnTo>
                  <a:lnTo>
                    <a:pt x="908" y="222"/>
                  </a:lnTo>
                  <a:lnTo>
                    <a:pt x="908" y="222"/>
                  </a:lnTo>
                  <a:lnTo>
                    <a:pt x="908" y="222"/>
                  </a:lnTo>
                  <a:lnTo>
                    <a:pt x="908" y="222"/>
                  </a:lnTo>
                  <a:lnTo>
                    <a:pt x="908" y="222"/>
                  </a:lnTo>
                  <a:close/>
                  <a:moveTo>
                    <a:pt x="1482" y="228"/>
                  </a:moveTo>
                  <a:lnTo>
                    <a:pt x="1482" y="222"/>
                  </a:lnTo>
                  <a:lnTo>
                    <a:pt x="1482" y="222"/>
                  </a:lnTo>
                  <a:lnTo>
                    <a:pt x="1482" y="222"/>
                  </a:lnTo>
                  <a:lnTo>
                    <a:pt x="1482" y="228"/>
                  </a:lnTo>
                  <a:lnTo>
                    <a:pt x="1482" y="228"/>
                  </a:lnTo>
                  <a:lnTo>
                    <a:pt x="1482" y="228"/>
                  </a:lnTo>
                  <a:lnTo>
                    <a:pt x="1482" y="228"/>
                  </a:lnTo>
                  <a:lnTo>
                    <a:pt x="1482" y="228"/>
                  </a:lnTo>
                  <a:lnTo>
                    <a:pt x="1482" y="228"/>
                  </a:lnTo>
                  <a:close/>
                  <a:moveTo>
                    <a:pt x="1722" y="228"/>
                  </a:moveTo>
                  <a:lnTo>
                    <a:pt x="1722" y="228"/>
                  </a:lnTo>
                  <a:lnTo>
                    <a:pt x="1728" y="228"/>
                  </a:lnTo>
                  <a:lnTo>
                    <a:pt x="1732" y="228"/>
                  </a:lnTo>
                  <a:lnTo>
                    <a:pt x="1732" y="228"/>
                  </a:lnTo>
                  <a:lnTo>
                    <a:pt x="1736" y="228"/>
                  </a:lnTo>
                  <a:lnTo>
                    <a:pt x="1742" y="228"/>
                  </a:lnTo>
                  <a:lnTo>
                    <a:pt x="1748" y="228"/>
                  </a:lnTo>
                  <a:lnTo>
                    <a:pt x="1748" y="234"/>
                  </a:lnTo>
                  <a:lnTo>
                    <a:pt x="1748" y="234"/>
                  </a:lnTo>
                  <a:lnTo>
                    <a:pt x="1748" y="238"/>
                  </a:lnTo>
                  <a:lnTo>
                    <a:pt x="1754" y="238"/>
                  </a:lnTo>
                  <a:lnTo>
                    <a:pt x="1748" y="238"/>
                  </a:lnTo>
                  <a:lnTo>
                    <a:pt x="1748" y="238"/>
                  </a:lnTo>
                  <a:lnTo>
                    <a:pt x="1754" y="238"/>
                  </a:lnTo>
                  <a:lnTo>
                    <a:pt x="1748" y="242"/>
                  </a:lnTo>
                  <a:lnTo>
                    <a:pt x="1748" y="242"/>
                  </a:lnTo>
                  <a:lnTo>
                    <a:pt x="1742" y="238"/>
                  </a:lnTo>
                  <a:lnTo>
                    <a:pt x="1736" y="238"/>
                  </a:lnTo>
                  <a:lnTo>
                    <a:pt x="1732" y="238"/>
                  </a:lnTo>
                  <a:lnTo>
                    <a:pt x="1732" y="238"/>
                  </a:lnTo>
                  <a:lnTo>
                    <a:pt x="1728" y="238"/>
                  </a:lnTo>
                  <a:lnTo>
                    <a:pt x="1722" y="238"/>
                  </a:lnTo>
                  <a:lnTo>
                    <a:pt x="1722" y="238"/>
                  </a:lnTo>
                  <a:lnTo>
                    <a:pt x="1716" y="238"/>
                  </a:lnTo>
                  <a:lnTo>
                    <a:pt x="1710" y="238"/>
                  </a:lnTo>
                  <a:lnTo>
                    <a:pt x="1710" y="238"/>
                  </a:lnTo>
                  <a:lnTo>
                    <a:pt x="1704" y="238"/>
                  </a:lnTo>
                  <a:lnTo>
                    <a:pt x="1700" y="238"/>
                  </a:lnTo>
                  <a:lnTo>
                    <a:pt x="1700" y="238"/>
                  </a:lnTo>
                  <a:lnTo>
                    <a:pt x="1700" y="238"/>
                  </a:lnTo>
                  <a:lnTo>
                    <a:pt x="1704" y="238"/>
                  </a:lnTo>
                  <a:lnTo>
                    <a:pt x="1710" y="238"/>
                  </a:lnTo>
                  <a:lnTo>
                    <a:pt x="1710" y="234"/>
                  </a:lnTo>
                  <a:lnTo>
                    <a:pt x="1710" y="234"/>
                  </a:lnTo>
                  <a:lnTo>
                    <a:pt x="1710" y="228"/>
                  </a:lnTo>
                  <a:lnTo>
                    <a:pt x="1716" y="228"/>
                  </a:lnTo>
                  <a:lnTo>
                    <a:pt x="1722" y="228"/>
                  </a:lnTo>
                  <a:lnTo>
                    <a:pt x="1722" y="228"/>
                  </a:lnTo>
                  <a:lnTo>
                    <a:pt x="1722" y="228"/>
                  </a:lnTo>
                  <a:lnTo>
                    <a:pt x="1722" y="228"/>
                  </a:lnTo>
                  <a:close/>
                  <a:moveTo>
                    <a:pt x="1500" y="234"/>
                  </a:moveTo>
                  <a:lnTo>
                    <a:pt x="1504" y="234"/>
                  </a:lnTo>
                  <a:lnTo>
                    <a:pt x="1500" y="234"/>
                  </a:lnTo>
                  <a:lnTo>
                    <a:pt x="1500" y="234"/>
                  </a:lnTo>
                  <a:lnTo>
                    <a:pt x="1500" y="234"/>
                  </a:lnTo>
                  <a:lnTo>
                    <a:pt x="1500" y="234"/>
                  </a:lnTo>
                  <a:close/>
                  <a:moveTo>
                    <a:pt x="860" y="238"/>
                  </a:moveTo>
                  <a:lnTo>
                    <a:pt x="854" y="234"/>
                  </a:lnTo>
                  <a:lnTo>
                    <a:pt x="860" y="234"/>
                  </a:lnTo>
                  <a:lnTo>
                    <a:pt x="860" y="238"/>
                  </a:lnTo>
                  <a:lnTo>
                    <a:pt x="860" y="238"/>
                  </a:lnTo>
                  <a:lnTo>
                    <a:pt x="860" y="238"/>
                  </a:lnTo>
                  <a:lnTo>
                    <a:pt x="860" y="238"/>
                  </a:lnTo>
                  <a:close/>
                  <a:moveTo>
                    <a:pt x="1520" y="234"/>
                  </a:moveTo>
                  <a:lnTo>
                    <a:pt x="1526" y="234"/>
                  </a:lnTo>
                  <a:lnTo>
                    <a:pt x="1530" y="234"/>
                  </a:lnTo>
                  <a:lnTo>
                    <a:pt x="1530" y="238"/>
                  </a:lnTo>
                  <a:lnTo>
                    <a:pt x="1530" y="238"/>
                  </a:lnTo>
                  <a:lnTo>
                    <a:pt x="1526" y="234"/>
                  </a:lnTo>
                  <a:lnTo>
                    <a:pt x="1520" y="234"/>
                  </a:lnTo>
                  <a:lnTo>
                    <a:pt x="1520" y="234"/>
                  </a:lnTo>
                  <a:lnTo>
                    <a:pt x="1520" y="234"/>
                  </a:lnTo>
                  <a:lnTo>
                    <a:pt x="1520" y="234"/>
                  </a:lnTo>
                  <a:close/>
                  <a:moveTo>
                    <a:pt x="710" y="248"/>
                  </a:moveTo>
                  <a:lnTo>
                    <a:pt x="710" y="242"/>
                  </a:lnTo>
                  <a:lnTo>
                    <a:pt x="712" y="242"/>
                  </a:lnTo>
                  <a:lnTo>
                    <a:pt x="712" y="238"/>
                  </a:lnTo>
                  <a:lnTo>
                    <a:pt x="712" y="238"/>
                  </a:lnTo>
                  <a:lnTo>
                    <a:pt x="710" y="238"/>
                  </a:lnTo>
                  <a:lnTo>
                    <a:pt x="712" y="238"/>
                  </a:lnTo>
                  <a:lnTo>
                    <a:pt x="718" y="238"/>
                  </a:lnTo>
                  <a:lnTo>
                    <a:pt x="718" y="238"/>
                  </a:lnTo>
                  <a:lnTo>
                    <a:pt x="724" y="234"/>
                  </a:lnTo>
                  <a:lnTo>
                    <a:pt x="730" y="238"/>
                  </a:lnTo>
                  <a:lnTo>
                    <a:pt x="724" y="238"/>
                  </a:lnTo>
                  <a:lnTo>
                    <a:pt x="730" y="238"/>
                  </a:lnTo>
                  <a:lnTo>
                    <a:pt x="730" y="238"/>
                  </a:lnTo>
                  <a:lnTo>
                    <a:pt x="736" y="238"/>
                  </a:lnTo>
                  <a:lnTo>
                    <a:pt x="736" y="242"/>
                  </a:lnTo>
                  <a:lnTo>
                    <a:pt x="730" y="242"/>
                  </a:lnTo>
                  <a:lnTo>
                    <a:pt x="730" y="242"/>
                  </a:lnTo>
                  <a:lnTo>
                    <a:pt x="724" y="242"/>
                  </a:lnTo>
                  <a:lnTo>
                    <a:pt x="718" y="242"/>
                  </a:lnTo>
                  <a:lnTo>
                    <a:pt x="718" y="248"/>
                  </a:lnTo>
                  <a:lnTo>
                    <a:pt x="718" y="248"/>
                  </a:lnTo>
                  <a:lnTo>
                    <a:pt x="712" y="248"/>
                  </a:lnTo>
                  <a:lnTo>
                    <a:pt x="712" y="242"/>
                  </a:lnTo>
                  <a:lnTo>
                    <a:pt x="712" y="248"/>
                  </a:lnTo>
                  <a:lnTo>
                    <a:pt x="710" y="248"/>
                  </a:lnTo>
                  <a:lnTo>
                    <a:pt x="710" y="248"/>
                  </a:lnTo>
                  <a:lnTo>
                    <a:pt x="710" y="248"/>
                  </a:lnTo>
                  <a:lnTo>
                    <a:pt x="710" y="248"/>
                  </a:lnTo>
                  <a:close/>
                  <a:moveTo>
                    <a:pt x="476" y="292"/>
                  </a:moveTo>
                  <a:lnTo>
                    <a:pt x="482" y="288"/>
                  </a:lnTo>
                  <a:lnTo>
                    <a:pt x="486" y="288"/>
                  </a:lnTo>
                  <a:lnTo>
                    <a:pt x="482" y="288"/>
                  </a:lnTo>
                  <a:lnTo>
                    <a:pt x="476" y="288"/>
                  </a:lnTo>
                  <a:lnTo>
                    <a:pt x="476" y="292"/>
                  </a:lnTo>
                  <a:lnTo>
                    <a:pt x="476" y="288"/>
                  </a:lnTo>
                  <a:lnTo>
                    <a:pt x="476" y="288"/>
                  </a:lnTo>
                  <a:lnTo>
                    <a:pt x="476" y="288"/>
                  </a:lnTo>
                  <a:lnTo>
                    <a:pt x="476" y="288"/>
                  </a:lnTo>
                  <a:lnTo>
                    <a:pt x="470" y="288"/>
                  </a:lnTo>
                  <a:lnTo>
                    <a:pt x="464" y="288"/>
                  </a:lnTo>
                  <a:lnTo>
                    <a:pt x="464" y="288"/>
                  </a:lnTo>
                  <a:lnTo>
                    <a:pt x="464" y="288"/>
                  </a:lnTo>
                  <a:lnTo>
                    <a:pt x="464" y="288"/>
                  </a:lnTo>
                  <a:lnTo>
                    <a:pt x="458" y="288"/>
                  </a:lnTo>
                  <a:lnTo>
                    <a:pt x="458" y="288"/>
                  </a:lnTo>
                  <a:lnTo>
                    <a:pt x="458" y="288"/>
                  </a:lnTo>
                  <a:lnTo>
                    <a:pt x="454" y="288"/>
                  </a:lnTo>
                  <a:lnTo>
                    <a:pt x="454" y="288"/>
                  </a:lnTo>
                  <a:lnTo>
                    <a:pt x="448" y="282"/>
                  </a:lnTo>
                  <a:lnTo>
                    <a:pt x="448" y="276"/>
                  </a:lnTo>
                  <a:lnTo>
                    <a:pt x="448" y="276"/>
                  </a:lnTo>
                  <a:lnTo>
                    <a:pt x="454" y="276"/>
                  </a:lnTo>
                  <a:lnTo>
                    <a:pt x="454" y="270"/>
                  </a:lnTo>
                  <a:lnTo>
                    <a:pt x="454" y="270"/>
                  </a:lnTo>
                  <a:lnTo>
                    <a:pt x="458" y="270"/>
                  </a:lnTo>
                  <a:lnTo>
                    <a:pt x="458" y="276"/>
                  </a:lnTo>
                  <a:lnTo>
                    <a:pt x="464" y="276"/>
                  </a:lnTo>
                  <a:lnTo>
                    <a:pt x="464" y="270"/>
                  </a:lnTo>
                  <a:lnTo>
                    <a:pt x="464" y="266"/>
                  </a:lnTo>
                  <a:lnTo>
                    <a:pt x="464" y="266"/>
                  </a:lnTo>
                  <a:lnTo>
                    <a:pt x="464" y="260"/>
                  </a:lnTo>
                  <a:lnTo>
                    <a:pt x="470" y="260"/>
                  </a:lnTo>
                  <a:lnTo>
                    <a:pt x="470" y="260"/>
                  </a:lnTo>
                  <a:lnTo>
                    <a:pt x="464" y="260"/>
                  </a:lnTo>
                  <a:lnTo>
                    <a:pt x="470" y="254"/>
                  </a:lnTo>
                  <a:lnTo>
                    <a:pt x="470" y="260"/>
                  </a:lnTo>
                  <a:lnTo>
                    <a:pt x="476" y="260"/>
                  </a:lnTo>
                  <a:lnTo>
                    <a:pt x="470" y="254"/>
                  </a:lnTo>
                  <a:lnTo>
                    <a:pt x="464" y="254"/>
                  </a:lnTo>
                  <a:lnTo>
                    <a:pt x="464" y="254"/>
                  </a:lnTo>
                  <a:lnTo>
                    <a:pt x="464" y="248"/>
                  </a:lnTo>
                  <a:lnTo>
                    <a:pt x="470" y="248"/>
                  </a:lnTo>
                  <a:lnTo>
                    <a:pt x="476" y="248"/>
                  </a:lnTo>
                  <a:lnTo>
                    <a:pt x="476" y="248"/>
                  </a:lnTo>
                  <a:lnTo>
                    <a:pt x="476" y="248"/>
                  </a:lnTo>
                  <a:lnTo>
                    <a:pt x="476" y="248"/>
                  </a:lnTo>
                  <a:lnTo>
                    <a:pt x="476" y="248"/>
                  </a:lnTo>
                  <a:lnTo>
                    <a:pt x="476" y="248"/>
                  </a:lnTo>
                  <a:lnTo>
                    <a:pt x="476" y="242"/>
                  </a:lnTo>
                  <a:lnTo>
                    <a:pt x="476" y="238"/>
                  </a:lnTo>
                  <a:lnTo>
                    <a:pt x="482" y="238"/>
                  </a:lnTo>
                  <a:lnTo>
                    <a:pt x="486" y="238"/>
                  </a:lnTo>
                  <a:lnTo>
                    <a:pt x="492" y="238"/>
                  </a:lnTo>
                  <a:lnTo>
                    <a:pt x="492" y="238"/>
                  </a:lnTo>
                  <a:lnTo>
                    <a:pt x="492" y="238"/>
                  </a:lnTo>
                  <a:lnTo>
                    <a:pt x="496" y="238"/>
                  </a:lnTo>
                  <a:lnTo>
                    <a:pt x="502" y="238"/>
                  </a:lnTo>
                  <a:lnTo>
                    <a:pt x="502" y="238"/>
                  </a:lnTo>
                  <a:lnTo>
                    <a:pt x="508" y="238"/>
                  </a:lnTo>
                  <a:lnTo>
                    <a:pt x="512" y="238"/>
                  </a:lnTo>
                  <a:lnTo>
                    <a:pt x="512" y="238"/>
                  </a:lnTo>
                  <a:lnTo>
                    <a:pt x="518" y="238"/>
                  </a:lnTo>
                  <a:lnTo>
                    <a:pt x="518" y="242"/>
                  </a:lnTo>
                  <a:lnTo>
                    <a:pt x="524" y="242"/>
                  </a:lnTo>
                  <a:lnTo>
                    <a:pt x="518" y="242"/>
                  </a:lnTo>
                  <a:lnTo>
                    <a:pt x="512" y="242"/>
                  </a:lnTo>
                  <a:lnTo>
                    <a:pt x="512" y="248"/>
                  </a:lnTo>
                  <a:lnTo>
                    <a:pt x="512" y="248"/>
                  </a:lnTo>
                  <a:lnTo>
                    <a:pt x="518" y="248"/>
                  </a:lnTo>
                  <a:lnTo>
                    <a:pt x="512" y="248"/>
                  </a:lnTo>
                  <a:lnTo>
                    <a:pt x="512" y="248"/>
                  </a:lnTo>
                  <a:lnTo>
                    <a:pt x="508" y="248"/>
                  </a:lnTo>
                  <a:lnTo>
                    <a:pt x="512" y="248"/>
                  </a:lnTo>
                  <a:lnTo>
                    <a:pt x="512" y="248"/>
                  </a:lnTo>
                  <a:lnTo>
                    <a:pt x="512" y="248"/>
                  </a:lnTo>
                  <a:lnTo>
                    <a:pt x="512" y="254"/>
                  </a:lnTo>
                  <a:lnTo>
                    <a:pt x="512" y="254"/>
                  </a:lnTo>
                  <a:lnTo>
                    <a:pt x="512" y="248"/>
                  </a:lnTo>
                  <a:lnTo>
                    <a:pt x="512" y="254"/>
                  </a:lnTo>
                  <a:lnTo>
                    <a:pt x="508" y="254"/>
                  </a:lnTo>
                  <a:lnTo>
                    <a:pt x="508" y="248"/>
                  </a:lnTo>
                  <a:lnTo>
                    <a:pt x="502" y="254"/>
                  </a:lnTo>
                  <a:lnTo>
                    <a:pt x="508" y="254"/>
                  </a:lnTo>
                  <a:lnTo>
                    <a:pt x="512" y="254"/>
                  </a:lnTo>
                  <a:lnTo>
                    <a:pt x="508" y="260"/>
                  </a:lnTo>
                  <a:lnTo>
                    <a:pt x="502" y="260"/>
                  </a:lnTo>
                  <a:lnTo>
                    <a:pt x="508" y="260"/>
                  </a:lnTo>
                  <a:lnTo>
                    <a:pt x="508" y="260"/>
                  </a:lnTo>
                  <a:lnTo>
                    <a:pt x="502" y="260"/>
                  </a:lnTo>
                  <a:lnTo>
                    <a:pt x="502" y="260"/>
                  </a:lnTo>
                  <a:lnTo>
                    <a:pt x="502" y="260"/>
                  </a:lnTo>
                  <a:lnTo>
                    <a:pt x="508" y="260"/>
                  </a:lnTo>
                  <a:lnTo>
                    <a:pt x="502" y="266"/>
                  </a:lnTo>
                  <a:lnTo>
                    <a:pt x="508" y="266"/>
                  </a:lnTo>
                  <a:lnTo>
                    <a:pt x="508" y="270"/>
                  </a:lnTo>
                  <a:lnTo>
                    <a:pt x="502" y="270"/>
                  </a:lnTo>
                  <a:lnTo>
                    <a:pt x="502" y="276"/>
                  </a:lnTo>
                  <a:lnTo>
                    <a:pt x="502" y="276"/>
                  </a:lnTo>
                  <a:lnTo>
                    <a:pt x="508" y="276"/>
                  </a:lnTo>
                  <a:lnTo>
                    <a:pt x="508" y="282"/>
                  </a:lnTo>
                  <a:lnTo>
                    <a:pt x="508" y="288"/>
                  </a:lnTo>
                  <a:lnTo>
                    <a:pt x="512" y="288"/>
                  </a:lnTo>
                  <a:lnTo>
                    <a:pt x="512" y="288"/>
                  </a:lnTo>
                  <a:lnTo>
                    <a:pt x="512" y="292"/>
                  </a:lnTo>
                  <a:lnTo>
                    <a:pt x="512" y="296"/>
                  </a:lnTo>
                  <a:lnTo>
                    <a:pt x="518" y="296"/>
                  </a:lnTo>
                  <a:lnTo>
                    <a:pt x="524" y="296"/>
                  </a:lnTo>
                  <a:lnTo>
                    <a:pt x="524" y="302"/>
                  </a:lnTo>
                  <a:lnTo>
                    <a:pt x="530" y="302"/>
                  </a:lnTo>
                  <a:lnTo>
                    <a:pt x="536" y="302"/>
                  </a:lnTo>
                  <a:lnTo>
                    <a:pt x="536" y="308"/>
                  </a:lnTo>
                  <a:lnTo>
                    <a:pt x="536" y="308"/>
                  </a:lnTo>
                  <a:lnTo>
                    <a:pt x="536" y="308"/>
                  </a:lnTo>
                  <a:lnTo>
                    <a:pt x="530" y="308"/>
                  </a:lnTo>
                  <a:lnTo>
                    <a:pt x="530" y="308"/>
                  </a:lnTo>
                  <a:lnTo>
                    <a:pt x="524" y="308"/>
                  </a:lnTo>
                  <a:lnTo>
                    <a:pt x="524" y="308"/>
                  </a:lnTo>
                  <a:lnTo>
                    <a:pt x="524" y="308"/>
                  </a:lnTo>
                  <a:lnTo>
                    <a:pt x="530" y="308"/>
                  </a:lnTo>
                  <a:lnTo>
                    <a:pt x="536" y="308"/>
                  </a:lnTo>
                  <a:lnTo>
                    <a:pt x="530" y="308"/>
                  </a:lnTo>
                  <a:lnTo>
                    <a:pt x="524" y="308"/>
                  </a:lnTo>
                  <a:lnTo>
                    <a:pt x="524" y="308"/>
                  </a:lnTo>
                  <a:lnTo>
                    <a:pt x="518" y="308"/>
                  </a:lnTo>
                  <a:lnTo>
                    <a:pt x="524" y="308"/>
                  </a:lnTo>
                  <a:lnTo>
                    <a:pt x="518" y="308"/>
                  </a:lnTo>
                  <a:lnTo>
                    <a:pt x="512" y="308"/>
                  </a:lnTo>
                  <a:lnTo>
                    <a:pt x="518" y="308"/>
                  </a:lnTo>
                  <a:lnTo>
                    <a:pt x="518" y="308"/>
                  </a:lnTo>
                  <a:lnTo>
                    <a:pt x="524" y="308"/>
                  </a:lnTo>
                  <a:lnTo>
                    <a:pt x="518" y="308"/>
                  </a:lnTo>
                  <a:lnTo>
                    <a:pt x="524" y="308"/>
                  </a:lnTo>
                  <a:lnTo>
                    <a:pt x="518" y="308"/>
                  </a:lnTo>
                  <a:lnTo>
                    <a:pt x="512" y="308"/>
                  </a:lnTo>
                  <a:lnTo>
                    <a:pt x="512" y="308"/>
                  </a:lnTo>
                  <a:lnTo>
                    <a:pt x="512" y="308"/>
                  </a:lnTo>
                  <a:lnTo>
                    <a:pt x="512" y="308"/>
                  </a:lnTo>
                  <a:lnTo>
                    <a:pt x="512" y="308"/>
                  </a:lnTo>
                  <a:lnTo>
                    <a:pt x="512" y="308"/>
                  </a:lnTo>
                  <a:lnTo>
                    <a:pt x="512" y="308"/>
                  </a:lnTo>
                  <a:lnTo>
                    <a:pt x="508" y="308"/>
                  </a:lnTo>
                  <a:lnTo>
                    <a:pt x="512" y="308"/>
                  </a:lnTo>
                  <a:lnTo>
                    <a:pt x="512" y="308"/>
                  </a:lnTo>
                  <a:lnTo>
                    <a:pt x="508" y="308"/>
                  </a:lnTo>
                  <a:lnTo>
                    <a:pt x="502" y="308"/>
                  </a:lnTo>
                  <a:lnTo>
                    <a:pt x="502" y="308"/>
                  </a:lnTo>
                  <a:lnTo>
                    <a:pt x="502" y="308"/>
                  </a:lnTo>
                  <a:lnTo>
                    <a:pt x="496" y="308"/>
                  </a:lnTo>
                  <a:lnTo>
                    <a:pt x="492" y="308"/>
                  </a:lnTo>
                  <a:lnTo>
                    <a:pt x="496" y="308"/>
                  </a:lnTo>
                  <a:lnTo>
                    <a:pt x="492" y="308"/>
                  </a:lnTo>
                  <a:lnTo>
                    <a:pt x="492" y="308"/>
                  </a:lnTo>
                  <a:lnTo>
                    <a:pt x="486" y="308"/>
                  </a:lnTo>
                  <a:lnTo>
                    <a:pt x="482" y="302"/>
                  </a:lnTo>
                  <a:lnTo>
                    <a:pt x="482" y="308"/>
                  </a:lnTo>
                  <a:lnTo>
                    <a:pt x="482" y="302"/>
                  </a:lnTo>
                  <a:lnTo>
                    <a:pt x="476" y="302"/>
                  </a:lnTo>
                  <a:lnTo>
                    <a:pt x="482" y="302"/>
                  </a:lnTo>
                  <a:lnTo>
                    <a:pt x="482" y="296"/>
                  </a:lnTo>
                  <a:lnTo>
                    <a:pt x="476" y="296"/>
                  </a:lnTo>
                  <a:lnTo>
                    <a:pt x="476" y="296"/>
                  </a:lnTo>
                  <a:lnTo>
                    <a:pt x="482" y="296"/>
                  </a:lnTo>
                  <a:lnTo>
                    <a:pt x="486" y="296"/>
                  </a:lnTo>
                  <a:lnTo>
                    <a:pt x="492" y="296"/>
                  </a:lnTo>
                  <a:lnTo>
                    <a:pt x="486" y="296"/>
                  </a:lnTo>
                  <a:lnTo>
                    <a:pt x="482" y="296"/>
                  </a:lnTo>
                  <a:lnTo>
                    <a:pt x="476" y="296"/>
                  </a:lnTo>
                  <a:lnTo>
                    <a:pt x="476" y="292"/>
                  </a:lnTo>
                  <a:lnTo>
                    <a:pt x="476" y="292"/>
                  </a:lnTo>
                  <a:lnTo>
                    <a:pt x="476" y="292"/>
                  </a:lnTo>
                  <a:lnTo>
                    <a:pt x="476" y="292"/>
                  </a:lnTo>
                  <a:close/>
                  <a:moveTo>
                    <a:pt x="1418" y="248"/>
                  </a:moveTo>
                  <a:lnTo>
                    <a:pt x="1412" y="242"/>
                  </a:lnTo>
                  <a:lnTo>
                    <a:pt x="1418" y="242"/>
                  </a:lnTo>
                  <a:lnTo>
                    <a:pt x="1422" y="242"/>
                  </a:lnTo>
                  <a:lnTo>
                    <a:pt x="1422" y="248"/>
                  </a:lnTo>
                  <a:lnTo>
                    <a:pt x="1418" y="248"/>
                  </a:lnTo>
                  <a:lnTo>
                    <a:pt x="1418" y="248"/>
                  </a:lnTo>
                  <a:lnTo>
                    <a:pt x="1418" y="248"/>
                  </a:lnTo>
                  <a:lnTo>
                    <a:pt x="1418" y="248"/>
                  </a:lnTo>
                  <a:close/>
                  <a:moveTo>
                    <a:pt x="838" y="248"/>
                  </a:moveTo>
                  <a:lnTo>
                    <a:pt x="838" y="248"/>
                  </a:lnTo>
                  <a:lnTo>
                    <a:pt x="838" y="248"/>
                  </a:lnTo>
                  <a:lnTo>
                    <a:pt x="838" y="242"/>
                  </a:lnTo>
                  <a:lnTo>
                    <a:pt x="844" y="242"/>
                  </a:lnTo>
                  <a:lnTo>
                    <a:pt x="844" y="248"/>
                  </a:lnTo>
                  <a:lnTo>
                    <a:pt x="850" y="248"/>
                  </a:lnTo>
                  <a:lnTo>
                    <a:pt x="850" y="254"/>
                  </a:lnTo>
                  <a:lnTo>
                    <a:pt x="844" y="254"/>
                  </a:lnTo>
                  <a:lnTo>
                    <a:pt x="838" y="254"/>
                  </a:lnTo>
                  <a:lnTo>
                    <a:pt x="838" y="254"/>
                  </a:lnTo>
                  <a:lnTo>
                    <a:pt x="832" y="248"/>
                  </a:lnTo>
                  <a:lnTo>
                    <a:pt x="838" y="248"/>
                  </a:lnTo>
                  <a:lnTo>
                    <a:pt x="838" y="248"/>
                  </a:lnTo>
                  <a:lnTo>
                    <a:pt x="838" y="248"/>
                  </a:lnTo>
                  <a:lnTo>
                    <a:pt x="838" y="248"/>
                  </a:lnTo>
                  <a:close/>
                  <a:moveTo>
                    <a:pt x="812" y="266"/>
                  </a:moveTo>
                  <a:lnTo>
                    <a:pt x="812" y="260"/>
                  </a:lnTo>
                  <a:lnTo>
                    <a:pt x="812" y="260"/>
                  </a:lnTo>
                  <a:lnTo>
                    <a:pt x="812" y="260"/>
                  </a:lnTo>
                  <a:lnTo>
                    <a:pt x="818" y="260"/>
                  </a:lnTo>
                  <a:lnTo>
                    <a:pt x="822" y="260"/>
                  </a:lnTo>
                  <a:lnTo>
                    <a:pt x="822" y="260"/>
                  </a:lnTo>
                  <a:lnTo>
                    <a:pt x="826" y="260"/>
                  </a:lnTo>
                  <a:lnTo>
                    <a:pt x="826" y="260"/>
                  </a:lnTo>
                  <a:lnTo>
                    <a:pt x="822" y="260"/>
                  </a:lnTo>
                  <a:lnTo>
                    <a:pt x="822" y="266"/>
                  </a:lnTo>
                  <a:lnTo>
                    <a:pt x="822" y="266"/>
                  </a:lnTo>
                  <a:lnTo>
                    <a:pt x="818" y="266"/>
                  </a:lnTo>
                  <a:lnTo>
                    <a:pt x="812" y="266"/>
                  </a:lnTo>
                  <a:lnTo>
                    <a:pt x="812" y="266"/>
                  </a:lnTo>
                  <a:lnTo>
                    <a:pt x="812" y="266"/>
                  </a:lnTo>
                  <a:lnTo>
                    <a:pt x="812" y="266"/>
                  </a:lnTo>
                  <a:lnTo>
                    <a:pt x="812" y="266"/>
                  </a:lnTo>
                  <a:close/>
                  <a:moveTo>
                    <a:pt x="1678" y="288"/>
                  </a:moveTo>
                  <a:lnTo>
                    <a:pt x="1678" y="282"/>
                  </a:lnTo>
                  <a:lnTo>
                    <a:pt x="1682" y="282"/>
                  </a:lnTo>
                  <a:lnTo>
                    <a:pt x="1682" y="288"/>
                  </a:lnTo>
                  <a:lnTo>
                    <a:pt x="1678" y="288"/>
                  </a:lnTo>
                  <a:lnTo>
                    <a:pt x="1678" y="288"/>
                  </a:lnTo>
                  <a:lnTo>
                    <a:pt x="1678" y="288"/>
                  </a:lnTo>
                  <a:lnTo>
                    <a:pt x="1678" y="288"/>
                  </a:lnTo>
                  <a:close/>
                  <a:moveTo>
                    <a:pt x="1672" y="288"/>
                  </a:moveTo>
                  <a:lnTo>
                    <a:pt x="1672" y="288"/>
                  </a:lnTo>
                  <a:lnTo>
                    <a:pt x="1668" y="288"/>
                  </a:lnTo>
                  <a:lnTo>
                    <a:pt x="1662" y="288"/>
                  </a:lnTo>
                  <a:lnTo>
                    <a:pt x="1662" y="288"/>
                  </a:lnTo>
                  <a:lnTo>
                    <a:pt x="1662" y="288"/>
                  </a:lnTo>
                  <a:lnTo>
                    <a:pt x="1662" y="288"/>
                  </a:lnTo>
                  <a:lnTo>
                    <a:pt x="1668" y="288"/>
                  </a:lnTo>
                  <a:lnTo>
                    <a:pt x="1672" y="288"/>
                  </a:lnTo>
                  <a:lnTo>
                    <a:pt x="1672" y="288"/>
                  </a:lnTo>
                  <a:lnTo>
                    <a:pt x="1672" y="288"/>
                  </a:lnTo>
                  <a:lnTo>
                    <a:pt x="1672" y="288"/>
                  </a:lnTo>
                  <a:lnTo>
                    <a:pt x="1672" y="288"/>
                  </a:lnTo>
                  <a:close/>
                  <a:moveTo>
                    <a:pt x="470" y="296"/>
                  </a:moveTo>
                  <a:lnTo>
                    <a:pt x="464" y="296"/>
                  </a:lnTo>
                  <a:lnTo>
                    <a:pt x="464" y="292"/>
                  </a:lnTo>
                  <a:lnTo>
                    <a:pt x="464" y="292"/>
                  </a:lnTo>
                  <a:lnTo>
                    <a:pt x="458" y="292"/>
                  </a:lnTo>
                  <a:lnTo>
                    <a:pt x="464" y="292"/>
                  </a:lnTo>
                  <a:lnTo>
                    <a:pt x="464" y="288"/>
                  </a:lnTo>
                  <a:lnTo>
                    <a:pt x="464" y="288"/>
                  </a:lnTo>
                  <a:lnTo>
                    <a:pt x="470" y="288"/>
                  </a:lnTo>
                  <a:lnTo>
                    <a:pt x="470" y="292"/>
                  </a:lnTo>
                  <a:lnTo>
                    <a:pt x="464" y="292"/>
                  </a:lnTo>
                  <a:lnTo>
                    <a:pt x="464" y="288"/>
                  </a:lnTo>
                  <a:lnTo>
                    <a:pt x="464" y="292"/>
                  </a:lnTo>
                  <a:lnTo>
                    <a:pt x="470" y="292"/>
                  </a:lnTo>
                  <a:lnTo>
                    <a:pt x="476" y="292"/>
                  </a:lnTo>
                  <a:lnTo>
                    <a:pt x="470" y="292"/>
                  </a:lnTo>
                  <a:lnTo>
                    <a:pt x="476" y="292"/>
                  </a:lnTo>
                  <a:lnTo>
                    <a:pt x="476" y="296"/>
                  </a:lnTo>
                  <a:lnTo>
                    <a:pt x="476" y="296"/>
                  </a:lnTo>
                  <a:lnTo>
                    <a:pt x="470" y="296"/>
                  </a:lnTo>
                  <a:lnTo>
                    <a:pt x="470" y="296"/>
                  </a:lnTo>
                  <a:lnTo>
                    <a:pt x="476" y="296"/>
                  </a:lnTo>
                  <a:lnTo>
                    <a:pt x="470" y="296"/>
                  </a:lnTo>
                  <a:lnTo>
                    <a:pt x="470" y="296"/>
                  </a:lnTo>
                  <a:lnTo>
                    <a:pt x="470" y="296"/>
                  </a:lnTo>
                  <a:lnTo>
                    <a:pt x="470" y="296"/>
                  </a:lnTo>
                  <a:close/>
                  <a:moveTo>
                    <a:pt x="2008" y="308"/>
                  </a:moveTo>
                  <a:lnTo>
                    <a:pt x="2008" y="308"/>
                  </a:lnTo>
                  <a:lnTo>
                    <a:pt x="2008" y="302"/>
                  </a:lnTo>
                  <a:lnTo>
                    <a:pt x="2008" y="302"/>
                  </a:lnTo>
                  <a:lnTo>
                    <a:pt x="2008" y="308"/>
                  </a:lnTo>
                  <a:lnTo>
                    <a:pt x="2008" y="308"/>
                  </a:lnTo>
                  <a:lnTo>
                    <a:pt x="2008" y="308"/>
                  </a:lnTo>
                  <a:lnTo>
                    <a:pt x="2008" y="308"/>
                  </a:lnTo>
                  <a:close/>
                  <a:moveTo>
                    <a:pt x="568" y="336"/>
                  </a:moveTo>
                  <a:lnTo>
                    <a:pt x="562" y="336"/>
                  </a:lnTo>
                  <a:lnTo>
                    <a:pt x="562" y="330"/>
                  </a:lnTo>
                  <a:lnTo>
                    <a:pt x="562" y="330"/>
                  </a:lnTo>
                  <a:lnTo>
                    <a:pt x="556" y="330"/>
                  </a:lnTo>
                  <a:lnTo>
                    <a:pt x="556" y="324"/>
                  </a:lnTo>
                  <a:lnTo>
                    <a:pt x="556" y="330"/>
                  </a:lnTo>
                  <a:lnTo>
                    <a:pt x="550" y="324"/>
                  </a:lnTo>
                  <a:lnTo>
                    <a:pt x="550" y="324"/>
                  </a:lnTo>
                  <a:lnTo>
                    <a:pt x="550" y="320"/>
                  </a:lnTo>
                  <a:lnTo>
                    <a:pt x="550" y="320"/>
                  </a:lnTo>
                  <a:lnTo>
                    <a:pt x="550" y="320"/>
                  </a:lnTo>
                  <a:lnTo>
                    <a:pt x="550" y="314"/>
                  </a:lnTo>
                  <a:lnTo>
                    <a:pt x="556" y="314"/>
                  </a:lnTo>
                  <a:lnTo>
                    <a:pt x="562" y="314"/>
                  </a:lnTo>
                  <a:lnTo>
                    <a:pt x="562" y="320"/>
                  </a:lnTo>
                  <a:lnTo>
                    <a:pt x="562" y="320"/>
                  </a:lnTo>
                  <a:lnTo>
                    <a:pt x="562" y="320"/>
                  </a:lnTo>
                  <a:lnTo>
                    <a:pt x="568" y="320"/>
                  </a:lnTo>
                  <a:lnTo>
                    <a:pt x="572" y="324"/>
                  </a:lnTo>
                  <a:lnTo>
                    <a:pt x="572" y="324"/>
                  </a:lnTo>
                  <a:lnTo>
                    <a:pt x="578" y="330"/>
                  </a:lnTo>
                  <a:lnTo>
                    <a:pt x="572" y="336"/>
                  </a:lnTo>
                  <a:lnTo>
                    <a:pt x="572" y="336"/>
                  </a:lnTo>
                  <a:lnTo>
                    <a:pt x="568" y="336"/>
                  </a:lnTo>
                  <a:lnTo>
                    <a:pt x="568" y="336"/>
                  </a:lnTo>
                  <a:lnTo>
                    <a:pt x="568" y="336"/>
                  </a:lnTo>
                  <a:lnTo>
                    <a:pt x="568" y="336"/>
                  </a:lnTo>
                  <a:close/>
                  <a:moveTo>
                    <a:pt x="2116" y="336"/>
                  </a:moveTo>
                  <a:lnTo>
                    <a:pt x="2116" y="336"/>
                  </a:lnTo>
                  <a:lnTo>
                    <a:pt x="2116" y="336"/>
                  </a:lnTo>
                  <a:lnTo>
                    <a:pt x="2112" y="336"/>
                  </a:lnTo>
                  <a:lnTo>
                    <a:pt x="2106" y="336"/>
                  </a:lnTo>
                  <a:lnTo>
                    <a:pt x="2100" y="336"/>
                  </a:lnTo>
                  <a:lnTo>
                    <a:pt x="2100" y="336"/>
                  </a:lnTo>
                  <a:lnTo>
                    <a:pt x="2096" y="330"/>
                  </a:lnTo>
                  <a:lnTo>
                    <a:pt x="2096" y="324"/>
                  </a:lnTo>
                  <a:lnTo>
                    <a:pt x="2100" y="324"/>
                  </a:lnTo>
                  <a:lnTo>
                    <a:pt x="2100" y="324"/>
                  </a:lnTo>
                  <a:lnTo>
                    <a:pt x="2106" y="324"/>
                  </a:lnTo>
                  <a:lnTo>
                    <a:pt x="2112" y="324"/>
                  </a:lnTo>
                  <a:lnTo>
                    <a:pt x="2112" y="330"/>
                  </a:lnTo>
                  <a:lnTo>
                    <a:pt x="2116" y="330"/>
                  </a:lnTo>
                  <a:lnTo>
                    <a:pt x="2116" y="330"/>
                  </a:lnTo>
                  <a:lnTo>
                    <a:pt x="2116" y="336"/>
                  </a:lnTo>
                  <a:lnTo>
                    <a:pt x="2116" y="336"/>
                  </a:lnTo>
                  <a:lnTo>
                    <a:pt x="2116" y="336"/>
                  </a:lnTo>
                  <a:lnTo>
                    <a:pt x="2116" y="336"/>
                  </a:lnTo>
                  <a:close/>
                  <a:moveTo>
                    <a:pt x="2008" y="336"/>
                  </a:moveTo>
                  <a:lnTo>
                    <a:pt x="2008" y="336"/>
                  </a:lnTo>
                  <a:lnTo>
                    <a:pt x="2008" y="336"/>
                  </a:lnTo>
                  <a:lnTo>
                    <a:pt x="2008" y="336"/>
                  </a:lnTo>
                  <a:lnTo>
                    <a:pt x="2008" y="336"/>
                  </a:lnTo>
                  <a:lnTo>
                    <a:pt x="2008" y="336"/>
                  </a:lnTo>
                  <a:lnTo>
                    <a:pt x="2008" y="336"/>
                  </a:lnTo>
                  <a:lnTo>
                    <a:pt x="2008" y="336"/>
                  </a:lnTo>
                  <a:close/>
                  <a:moveTo>
                    <a:pt x="2004" y="342"/>
                  </a:moveTo>
                  <a:lnTo>
                    <a:pt x="2008" y="342"/>
                  </a:lnTo>
                  <a:lnTo>
                    <a:pt x="2008" y="336"/>
                  </a:lnTo>
                  <a:lnTo>
                    <a:pt x="2004" y="336"/>
                  </a:lnTo>
                  <a:lnTo>
                    <a:pt x="2008" y="336"/>
                  </a:lnTo>
                  <a:lnTo>
                    <a:pt x="2008" y="336"/>
                  </a:lnTo>
                  <a:lnTo>
                    <a:pt x="2008" y="342"/>
                  </a:lnTo>
                  <a:lnTo>
                    <a:pt x="2004" y="342"/>
                  </a:lnTo>
                  <a:lnTo>
                    <a:pt x="2004" y="342"/>
                  </a:lnTo>
                  <a:lnTo>
                    <a:pt x="2004" y="342"/>
                  </a:lnTo>
                  <a:lnTo>
                    <a:pt x="2004" y="342"/>
                  </a:lnTo>
                  <a:close/>
                  <a:moveTo>
                    <a:pt x="670" y="336"/>
                  </a:moveTo>
                  <a:lnTo>
                    <a:pt x="670" y="336"/>
                  </a:lnTo>
                  <a:lnTo>
                    <a:pt x="676" y="336"/>
                  </a:lnTo>
                  <a:lnTo>
                    <a:pt x="670" y="342"/>
                  </a:lnTo>
                  <a:lnTo>
                    <a:pt x="670" y="342"/>
                  </a:lnTo>
                  <a:lnTo>
                    <a:pt x="670" y="336"/>
                  </a:lnTo>
                  <a:lnTo>
                    <a:pt x="670" y="336"/>
                  </a:lnTo>
                  <a:lnTo>
                    <a:pt x="670" y="336"/>
                  </a:lnTo>
                  <a:lnTo>
                    <a:pt x="670" y="336"/>
                  </a:lnTo>
                  <a:close/>
                  <a:moveTo>
                    <a:pt x="2008" y="350"/>
                  </a:moveTo>
                  <a:lnTo>
                    <a:pt x="2004" y="350"/>
                  </a:lnTo>
                  <a:lnTo>
                    <a:pt x="2004" y="348"/>
                  </a:lnTo>
                  <a:lnTo>
                    <a:pt x="1998" y="348"/>
                  </a:lnTo>
                  <a:lnTo>
                    <a:pt x="1998" y="348"/>
                  </a:lnTo>
                  <a:lnTo>
                    <a:pt x="2004" y="348"/>
                  </a:lnTo>
                  <a:lnTo>
                    <a:pt x="2004" y="342"/>
                  </a:lnTo>
                  <a:lnTo>
                    <a:pt x="1998" y="342"/>
                  </a:lnTo>
                  <a:lnTo>
                    <a:pt x="2004" y="336"/>
                  </a:lnTo>
                  <a:lnTo>
                    <a:pt x="2004" y="342"/>
                  </a:lnTo>
                  <a:lnTo>
                    <a:pt x="2004" y="348"/>
                  </a:lnTo>
                  <a:lnTo>
                    <a:pt x="2004" y="348"/>
                  </a:lnTo>
                  <a:lnTo>
                    <a:pt x="2008" y="348"/>
                  </a:lnTo>
                  <a:lnTo>
                    <a:pt x="2008" y="350"/>
                  </a:lnTo>
                  <a:lnTo>
                    <a:pt x="2008" y="350"/>
                  </a:lnTo>
                  <a:lnTo>
                    <a:pt x="2008" y="350"/>
                  </a:lnTo>
                  <a:lnTo>
                    <a:pt x="2008" y="350"/>
                  </a:lnTo>
                  <a:close/>
                  <a:moveTo>
                    <a:pt x="404" y="348"/>
                  </a:moveTo>
                  <a:lnTo>
                    <a:pt x="404" y="348"/>
                  </a:lnTo>
                  <a:lnTo>
                    <a:pt x="410" y="348"/>
                  </a:lnTo>
                  <a:lnTo>
                    <a:pt x="410" y="342"/>
                  </a:lnTo>
                  <a:lnTo>
                    <a:pt x="410" y="342"/>
                  </a:lnTo>
                  <a:lnTo>
                    <a:pt x="410" y="336"/>
                  </a:lnTo>
                  <a:lnTo>
                    <a:pt x="416" y="336"/>
                  </a:lnTo>
                  <a:lnTo>
                    <a:pt x="422" y="336"/>
                  </a:lnTo>
                  <a:lnTo>
                    <a:pt x="422" y="342"/>
                  </a:lnTo>
                  <a:lnTo>
                    <a:pt x="426" y="342"/>
                  </a:lnTo>
                  <a:lnTo>
                    <a:pt x="432" y="348"/>
                  </a:lnTo>
                  <a:lnTo>
                    <a:pt x="432" y="348"/>
                  </a:lnTo>
                  <a:lnTo>
                    <a:pt x="432" y="350"/>
                  </a:lnTo>
                  <a:lnTo>
                    <a:pt x="432" y="348"/>
                  </a:lnTo>
                  <a:lnTo>
                    <a:pt x="432" y="348"/>
                  </a:lnTo>
                  <a:lnTo>
                    <a:pt x="432" y="348"/>
                  </a:lnTo>
                  <a:lnTo>
                    <a:pt x="426" y="350"/>
                  </a:lnTo>
                  <a:lnTo>
                    <a:pt x="426" y="356"/>
                  </a:lnTo>
                  <a:lnTo>
                    <a:pt x="422" y="356"/>
                  </a:lnTo>
                  <a:lnTo>
                    <a:pt x="422" y="356"/>
                  </a:lnTo>
                  <a:lnTo>
                    <a:pt x="416" y="356"/>
                  </a:lnTo>
                  <a:lnTo>
                    <a:pt x="410" y="356"/>
                  </a:lnTo>
                  <a:lnTo>
                    <a:pt x="410" y="356"/>
                  </a:lnTo>
                  <a:lnTo>
                    <a:pt x="404" y="350"/>
                  </a:lnTo>
                  <a:lnTo>
                    <a:pt x="404" y="348"/>
                  </a:lnTo>
                  <a:lnTo>
                    <a:pt x="404" y="348"/>
                  </a:lnTo>
                  <a:lnTo>
                    <a:pt x="404" y="348"/>
                  </a:lnTo>
                  <a:lnTo>
                    <a:pt x="404" y="348"/>
                  </a:lnTo>
                  <a:close/>
                  <a:moveTo>
                    <a:pt x="204" y="342"/>
                  </a:moveTo>
                  <a:lnTo>
                    <a:pt x="210" y="342"/>
                  </a:lnTo>
                  <a:lnTo>
                    <a:pt x="204" y="342"/>
                  </a:lnTo>
                  <a:lnTo>
                    <a:pt x="204" y="342"/>
                  </a:lnTo>
                  <a:lnTo>
                    <a:pt x="204" y="342"/>
                  </a:lnTo>
                  <a:lnTo>
                    <a:pt x="204" y="342"/>
                  </a:lnTo>
                  <a:lnTo>
                    <a:pt x="204" y="342"/>
                  </a:lnTo>
                  <a:lnTo>
                    <a:pt x="204" y="342"/>
                  </a:lnTo>
                  <a:close/>
                  <a:moveTo>
                    <a:pt x="654" y="348"/>
                  </a:moveTo>
                  <a:lnTo>
                    <a:pt x="658" y="348"/>
                  </a:lnTo>
                  <a:lnTo>
                    <a:pt x="658" y="348"/>
                  </a:lnTo>
                  <a:lnTo>
                    <a:pt x="658" y="350"/>
                  </a:lnTo>
                  <a:lnTo>
                    <a:pt x="664" y="350"/>
                  </a:lnTo>
                  <a:lnTo>
                    <a:pt x="658" y="350"/>
                  </a:lnTo>
                  <a:lnTo>
                    <a:pt x="658" y="348"/>
                  </a:lnTo>
                  <a:lnTo>
                    <a:pt x="654" y="348"/>
                  </a:lnTo>
                  <a:lnTo>
                    <a:pt x="654" y="348"/>
                  </a:lnTo>
                  <a:lnTo>
                    <a:pt x="654" y="348"/>
                  </a:lnTo>
                  <a:lnTo>
                    <a:pt x="654" y="348"/>
                  </a:lnTo>
                  <a:close/>
                  <a:moveTo>
                    <a:pt x="530" y="356"/>
                  </a:moveTo>
                  <a:lnTo>
                    <a:pt x="536" y="356"/>
                  </a:lnTo>
                  <a:lnTo>
                    <a:pt x="536" y="356"/>
                  </a:lnTo>
                  <a:lnTo>
                    <a:pt x="540" y="356"/>
                  </a:lnTo>
                  <a:lnTo>
                    <a:pt x="536" y="356"/>
                  </a:lnTo>
                  <a:lnTo>
                    <a:pt x="536" y="356"/>
                  </a:lnTo>
                  <a:lnTo>
                    <a:pt x="536" y="356"/>
                  </a:lnTo>
                  <a:lnTo>
                    <a:pt x="530" y="356"/>
                  </a:lnTo>
                  <a:lnTo>
                    <a:pt x="530" y="356"/>
                  </a:lnTo>
                  <a:lnTo>
                    <a:pt x="530" y="356"/>
                  </a:lnTo>
                  <a:lnTo>
                    <a:pt x="530" y="356"/>
                  </a:lnTo>
                  <a:lnTo>
                    <a:pt x="530" y="356"/>
                  </a:lnTo>
                  <a:close/>
                  <a:moveTo>
                    <a:pt x="442" y="368"/>
                  </a:moveTo>
                  <a:lnTo>
                    <a:pt x="442" y="362"/>
                  </a:lnTo>
                  <a:lnTo>
                    <a:pt x="442" y="362"/>
                  </a:lnTo>
                  <a:lnTo>
                    <a:pt x="448" y="362"/>
                  </a:lnTo>
                  <a:lnTo>
                    <a:pt x="442" y="362"/>
                  </a:lnTo>
                  <a:lnTo>
                    <a:pt x="442" y="368"/>
                  </a:lnTo>
                  <a:lnTo>
                    <a:pt x="442" y="368"/>
                  </a:lnTo>
                  <a:lnTo>
                    <a:pt x="442" y="368"/>
                  </a:lnTo>
                  <a:lnTo>
                    <a:pt x="442" y="368"/>
                  </a:lnTo>
                  <a:lnTo>
                    <a:pt x="442" y="368"/>
                  </a:lnTo>
                  <a:close/>
                  <a:moveTo>
                    <a:pt x="324" y="406"/>
                  </a:moveTo>
                  <a:lnTo>
                    <a:pt x="324" y="406"/>
                  </a:lnTo>
                  <a:lnTo>
                    <a:pt x="324" y="406"/>
                  </a:lnTo>
                  <a:lnTo>
                    <a:pt x="324" y="406"/>
                  </a:lnTo>
                  <a:lnTo>
                    <a:pt x="324" y="406"/>
                  </a:lnTo>
                  <a:lnTo>
                    <a:pt x="324" y="406"/>
                  </a:lnTo>
                  <a:lnTo>
                    <a:pt x="324" y="406"/>
                  </a:lnTo>
                  <a:lnTo>
                    <a:pt x="324" y="406"/>
                  </a:lnTo>
                  <a:close/>
                  <a:moveTo>
                    <a:pt x="228" y="444"/>
                  </a:moveTo>
                  <a:lnTo>
                    <a:pt x="228" y="450"/>
                  </a:lnTo>
                  <a:lnTo>
                    <a:pt x="228" y="450"/>
                  </a:lnTo>
                  <a:lnTo>
                    <a:pt x="228" y="444"/>
                  </a:lnTo>
                  <a:lnTo>
                    <a:pt x="228" y="444"/>
                  </a:lnTo>
                  <a:lnTo>
                    <a:pt x="228" y="444"/>
                  </a:lnTo>
                  <a:lnTo>
                    <a:pt x="228" y="444"/>
                  </a:lnTo>
                  <a:lnTo>
                    <a:pt x="228" y="444"/>
                  </a:lnTo>
                  <a:close/>
                  <a:moveTo>
                    <a:pt x="2412" y="456"/>
                  </a:moveTo>
                  <a:lnTo>
                    <a:pt x="2412" y="456"/>
                  </a:lnTo>
                  <a:lnTo>
                    <a:pt x="2418" y="456"/>
                  </a:lnTo>
                  <a:lnTo>
                    <a:pt x="2418" y="456"/>
                  </a:lnTo>
                  <a:lnTo>
                    <a:pt x="2418" y="456"/>
                  </a:lnTo>
                  <a:lnTo>
                    <a:pt x="2418" y="456"/>
                  </a:lnTo>
                  <a:lnTo>
                    <a:pt x="2412" y="456"/>
                  </a:lnTo>
                  <a:lnTo>
                    <a:pt x="2412" y="456"/>
                  </a:lnTo>
                  <a:lnTo>
                    <a:pt x="2412" y="456"/>
                  </a:lnTo>
                  <a:lnTo>
                    <a:pt x="2412" y="456"/>
                  </a:lnTo>
                  <a:close/>
                  <a:moveTo>
                    <a:pt x="2408" y="456"/>
                  </a:moveTo>
                  <a:lnTo>
                    <a:pt x="2412" y="456"/>
                  </a:lnTo>
                  <a:lnTo>
                    <a:pt x="2412" y="460"/>
                  </a:lnTo>
                  <a:lnTo>
                    <a:pt x="2412" y="456"/>
                  </a:lnTo>
                  <a:lnTo>
                    <a:pt x="2408" y="456"/>
                  </a:lnTo>
                  <a:lnTo>
                    <a:pt x="2408" y="456"/>
                  </a:lnTo>
                  <a:lnTo>
                    <a:pt x="2408" y="456"/>
                  </a:lnTo>
                  <a:lnTo>
                    <a:pt x="2408" y="456"/>
                  </a:lnTo>
                  <a:close/>
                  <a:moveTo>
                    <a:pt x="2036" y="596"/>
                  </a:moveTo>
                  <a:lnTo>
                    <a:pt x="2036" y="596"/>
                  </a:lnTo>
                  <a:lnTo>
                    <a:pt x="2036" y="596"/>
                  </a:lnTo>
                  <a:lnTo>
                    <a:pt x="2036" y="590"/>
                  </a:lnTo>
                  <a:lnTo>
                    <a:pt x="2040" y="590"/>
                  </a:lnTo>
                  <a:lnTo>
                    <a:pt x="2040" y="584"/>
                  </a:lnTo>
                  <a:lnTo>
                    <a:pt x="2036" y="584"/>
                  </a:lnTo>
                  <a:lnTo>
                    <a:pt x="2036" y="590"/>
                  </a:lnTo>
                  <a:lnTo>
                    <a:pt x="2036" y="584"/>
                  </a:lnTo>
                  <a:lnTo>
                    <a:pt x="2040" y="584"/>
                  </a:lnTo>
                  <a:lnTo>
                    <a:pt x="2046" y="584"/>
                  </a:lnTo>
                  <a:lnTo>
                    <a:pt x="2046" y="584"/>
                  </a:lnTo>
                  <a:lnTo>
                    <a:pt x="2046" y="584"/>
                  </a:lnTo>
                  <a:lnTo>
                    <a:pt x="2052" y="584"/>
                  </a:lnTo>
                  <a:lnTo>
                    <a:pt x="2052" y="584"/>
                  </a:lnTo>
                  <a:lnTo>
                    <a:pt x="2052" y="590"/>
                  </a:lnTo>
                  <a:lnTo>
                    <a:pt x="2046" y="590"/>
                  </a:lnTo>
                  <a:lnTo>
                    <a:pt x="2046" y="590"/>
                  </a:lnTo>
                  <a:lnTo>
                    <a:pt x="2046" y="596"/>
                  </a:lnTo>
                  <a:lnTo>
                    <a:pt x="2040" y="596"/>
                  </a:lnTo>
                  <a:lnTo>
                    <a:pt x="2036" y="596"/>
                  </a:lnTo>
                  <a:lnTo>
                    <a:pt x="2036" y="602"/>
                  </a:lnTo>
                  <a:lnTo>
                    <a:pt x="2036" y="596"/>
                  </a:lnTo>
                  <a:lnTo>
                    <a:pt x="2036" y="596"/>
                  </a:lnTo>
                  <a:lnTo>
                    <a:pt x="2036" y="596"/>
                  </a:lnTo>
                  <a:lnTo>
                    <a:pt x="2036" y="596"/>
                  </a:lnTo>
                  <a:close/>
                  <a:moveTo>
                    <a:pt x="2072" y="666"/>
                  </a:moveTo>
                  <a:lnTo>
                    <a:pt x="2072" y="672"/>
                  </a:lnTo>
                  <a:lnTo>
                    <a:pt x="2072" y="676"/>
                  </a:lnTo>
                  <a:lnTo>
                    <a:pt x="2078" y="682"/>
                  </a:lnTo>
                  <a:lnTo>
                    <a:pt x="2078" y="682"/>
                  </a:lnTo>
                  <a:lnTo>
                    <a:pt x="2078" y="682"/>
                  </a:lnTo>
                  <a:lnTo>
                    <a:pt x="2072" y="682"/>
                  </a:lnTo>
                  <a:lnTo>
                    <a:pt x="2072" y="676"/>
                  </a:lnTo>
                  <a:lnTo>
                    <a:pt x="2068" y="676"/>
                  </a:lnTo>
                  <a:lnTo>
                    <a:pt x="2068" y="672"/>
                  </a:lnTo>
                  <a:lnTo>
                    <a:pt x="2068" y="672"/>
                  </a:lnTo>
                  <a:lnTo>
                    <a:pt x="2068" y="666"/>
                  </a:lnTo>
                  <a:lnTo>
                    <a:pt x="2068" y="666"/>
                  </a:lnTo>
                  <a:lnTo>
                    <a:pt x="2072" y="666"/>
                  </a:lnTo>
                  <a:lnTo>
                    <a:pt x="2072" y="666"/>
                  </a:lnTo>
                  <a:lnTo>
                    <a:pt x="2072" y="666"/>
                  </a:lnTo>
                  <a:lnTo>
                    <a:pt x="2072" y="666"/>
                  </a:lnTo>
                  <a:close/>
                  <a:moveTo>
                    <a:pt x="1662" y="682"/>
                  </a:moveTo>
                  <a:lnTo>
                    <a:pt x="1662" y="682"/>
                  </a:lnTo>
                  <a:lnTo>
                    <a:pt x="1662" y="676"/>
                  </a:lnTo>
                  <a:lnTo>
                    <a:pt x="1668" y="676"/>
                  </a:lnTo>
                  <a:lnTo>
                    <a:pt x="1668" y="672"/>
                  </a:lnTo>
                  <a:lnTo>
                    <a:pt x="1672" y="672"/>
                  </a:lnTo>
                  <a:lnTo>
                    <a:pt x="1672" y="676"/>
                  </a:lnTo>
                  <a:lnTo>
                    <a:pt x="1672" y="676"/>
                  </a:lnTo>
                  <a:lnTo>
                    <a:pt x="1672" y="682"/>
                  </a:lnTo>
                  <a:lnTo>
                    <a:pt x="1672" y="682"/>
                  </a:lnTo>
                  <a:lnTo>
                    <a:pt x="1668" y="682"/>
                  </a:lnTo>
                  <a:lnTo>
                    <a:pt x="1668" y="682"/>
                  </a:lnTo>
                  <a:lnTo>
                    <a:pt x="1662" y="682"/>
                  </a:lnTo>
                  <a:lnTo>
                    <a:pt x="1662" y="682"/>
                  </a:lnTo>
                  <a:lnTo>
                    <a:pt x="1662" y="682"/>
                  </a:lnTo>
                  <a:lnTo>
                    <a:pt x="1662" y="682"/>
                  </a:lnTo>
                  <a:lnTo>
                    <a:pt x="1662" y="682"/>
                  </a:lnTo>
                  <a:close/>
                  <a:moveTo>
                    <a:pt x="2090" y="682"/>
                  </a:moveTo>
                  <a:lnTo>
                    <a:pt x="2096" y="682"/>
                  </a:lnTo>
                  <a:lnTo>
                    <a:pt x="2096" y="682"/>
                  </a:lnTo>
                  <a:lnTo>
                    <a:pt x="2100" y="688"/>
                  </a:lnTo>
                  <a:lnTo>
                    <a:pt x="2096" y="688"/>
                  </a:lnTo>
                  <a:lnTo>
                    <a:pt x="2096" y="682"/>
                  </a:lnTo>
                  <a:lnTo>
                    <a:pt x="2096" y="682"/>
                  </a:lnTo>
                  <a:lnTo>
                    <a:pt x="2090" y="682"/>
                  </a:lnTo>
                  <a:lnTo>
                    <a:pt x="2090" y="682"/>
                  </a:lnTo>
                  <a:lnTo>
                    <a:pt x="2090" y="682"/>
                  </a:lnTo>
                  <a:lnTo>
                    <a:pt x="2090" y="682"/>
                  </a:lnTo>
                  <a:close/>
                  <a:moveTo>
                    <a:pt x="1748" y="866"/>
                  </a:moveTo>
                  <a:lnTo>
                    <a:pt x="1748" y="860"/>
                  </a:lnTo>
                  <a:lnTo>
                    <a:pt x="1748" y="860"/>
                  </a:lnTo>
                  <a:lnTo>
                    <a:pt x="1748" y="856"/>
                  </a:lnTo>
                  <a:lnTo>
                    <a:pt x="1748" y="850"/>
                  </a:lnTo>
                  <a:lnTo>
                    <a:pt x="1748" y="856"/>
                  </a:lnTo>
                  <a:lnTo>
                    <a:pt x="1748" y="850"/>
                  </a:lnTo>
                  <a:lnTo>
                    <a:pt x="1742" y="850"/>
                  </a:lnTo>
                  <a:lnTo>
                    <a:pt x="1736" y="850"/>
                  </a:lnTo>
                  <a:lnTo>
                    <a:pt x="1732" y="856"/>
                  </a:lnTo>
                  <a:lnTo>
                    <a:pt x="1732" y="860"/>
                  </a:lnTo>
                  <a:lnTo>
                    <a:pt x="1732" y="860"/>
                  </a:lnTo>
                  <a:lnTo>
                    <a:pt x="1732" y="866"/>
                  </a:lnTo>
                  <a:lnTo>
                    <a:pt x="1732" y="866"/>
                  </a:lnTo>
                  <a:lnTo>
                    <a:pt x="1732" y="860"/>
                  </a:lnTo>
                  <a:lnTo>
                    <a:pt x="1728" y="860"/>
                  </a:lnTo>
                  <a:lnTo>
                    <a:pt x="1728" y="856"/>
                  </a:lnTo>
                  <a:lnTo>
                    <a:pt x="1728" y="850"/>
                  </a:lnTo>
                  <a:lnTo>
                    <a:pt x="1732" y="850"/>
                  </a:lnTo>
                  <a:lnTo>
                    <a:pt x="1732" y="844"/>
                  </a:lnTo>
                  <a:lnTo>
                    <a:pt x="1732" y="838"/>
                  </a:lnTo>
                  <a:lnTo>
                    <a:pt x="1732" y="838"/>
                  </a:lnTo>
                  <a:lnTo>
                    <a:pt x="1732" y="834"/>
                  </a:lnTo>
                  <a:lnTo>
                    <a:pt x="1732" y="830"/>
                  </a:lnTo>
                  <a:lnTo>
                    <a:pt x="1732" y="824"/>
                  </a:lnTo>
                  <a:lnTo>
                    <a:pt x="1732" y="824"/>
                  </a:lnTo>
                  <a:lnTo>
                    <a:pt x="1732" y="824"/>
                  </a:lnTo>
                  <a:lnTo>
                    <a:pt x="1732" y="824"/>
                  </a:lnTo>
                  <a:lnTo>
                    <a:pt x="1732" y="818"/>
                  </a:lnTo>
                  <a:lnTo>
                    <a:pt x="1732" y="812"/>
                  </a:lnTo>
                  <a:lnTo>
                    <a:pt x="1732" y="812"/>
                  </a:lnTo>
                  <a:lnTo>
                    <a:pt x="1728" y="812"/>
                  </a:lnTo>
                  <a:lnTo>
                    <a:pt x="1728" y="806"/>
                  </a:lnTo>
                  <a:lnTo>
                    <a:pt x="1732" y="806"/>
                  </a:lnTo>
                  <a:lnTo>
                    <a:pt x="1732" y="802"/>
                  </a:lnTo>
                  <a:lnTo>
                    <a:pt x="1732" y="802"/>
                  </a:lnTo>
                  <a:lnTo>
                    <a:pt x="1732" y="796"/>
                  </a:lnTo>
                  <a:lnTo>
                    <a:pt x="1732" y="790"/>
                  </a:lnTo>
                  <a:lnTo>
                    <a:pt x="1732" y="790"/>
                  </a:lnTo>
                  <a:lnTo>
                    <a:pt x="1732" y="784"/>
                  </a:lnTo>
                  <a:lnTo>
                    <a:pt x="1732" y="780"/>
                  </a:lnTo>
                  <a:lnTo>
                    <a:pt x="1732" y="774"/>
                  </a:lnTo>
                  <a:lnTo>
                    <a:pt x="1732" y="774"/>
                  </a:lnTo>
                  <a:lnTo>
                    <a:pt x="1732" y="770"/>
                  </a:lnTo>
                  <a:lnTo>
                    <a:pt x="1732" y="764"/>
                  </a:lnTo>
                  <a:lnTo>
                    <a:pt x="1732" y="764"/>
                  </a:lnTo>
                  <a:lnTo>
                    <a:pt x="1732" y="764"/>
                  </a:lnTo>
                  <a:lnTo>
                    <a:pt x="1732" y="758"/>
                  </a:lnTo>
                  <a:lnTo>
                    <a:pt x="1732" y="752"/>
                  </a:lnTo>
                  <a:lnTo>
                    <a:pt x="1732" y="752"/>
                  </a:lnTo>
                  <a:lnTo>
                    <a:pt x="1728" y="746"/>
                  </a:lnTo>
                  <a:lnTo>
                    <a:pt x="1728" y="742"/>
                  </a:lnTo>
                  <a:lnTo>
                    <a:pt x="1728" y="742"/>
                  </a:lnTo>
                  <a:lnTo>
                    <a:pt x="1728" y="736"/>
                  </a:lnTo>
                  <a:lnTo>
                    <a:pt x="1728" y="730"/>
                  </a:lnTo>
                  <a:lnTo>
                    <a:pt x="1728" y="726"/>
                  </a:lnTo>
                  <a:lnTo>
                    <a:pt x="1728" y="726"/>
                  </a:lnTo>
                  <a:lnTo>
                    <a:pt x="1728" y="720"/>
                  </a:lnTo>
                  <a:lnTo>
                    <a:pt x="1732" y="720"/>
                  </a:lnTo>
                  <a:lnTo>
                    <a:pt x="1732" y="716"/>
                  </a:lnTo>
                  <a:lnTo>
                    <a:pt x="1728" y="716"/>
                  </a:lnTo>
                  <a:lnTo>
                    <a:pt x="1728" y="716"/>
                  </a:lnTo>
                  <a:lnTo>
                    <a:pt x="1732" y="710"/>
                  </a:lnTo>
                  <a:lnTo>
                    <a:pt x="1732" y="710"/>
                  </a:lnTo>
                  <a:lnTo>
                    <a:pt x="1732" y="716"/>
                  </a:lnTo>
                  <a:lnTo>
                    <a:pt x="1736" y="716"/>
                  </a:lnTo>
                  <a:lnTo>
                    <a:pt x="1736" y="710"/>
                  </a:lnTo>
                  <a:lnTo>
                    <a:pt x="1736" y="704"/>
                  </a:lnTo>
                  <a:lnTo>
                    <a:pt x="1742" y="704"/>
                  </a:lnTo>
                  <a:lnTo>
                    <a:pt x="1742" y="704"/>
                  </a:lnTo>
                  <a:lnTo>
                    <a:pt x="1736" y="704"/>
                  </a:lnTo>
                  <a:lnTo>
                    <a:pt x="1736" y="704"/>
                  </a:lnTo>
                  <a:lnTo>
                    <a:pt x="1742" y="704"/>
                  </a:lnTo>
                  <a:lnTo>
                    <a:pt x="1742" y="698"/>
                  </a:lnTo>
                  <a:lnTo>
                    <a:pt x="1736" y="698"/>
                  </a:lnTo>
                  <a:lnTo>
                    <a:pt x="1736" y="692"/>
                  </a:lnTo>
                  <a:lnTo>
                    <a:pt x="1732" y="692"/>
                  </a:lnTo>
                  <a:lnTo>
                    <a:pt x="1736" y="692"/>
                  </a:lnTo>
                  <a:lnTo>
                    <a:pt x="1736" y="692"/>
                  </a:lnTo>
                  <a:lnTo>
                    <a:pt x="1736" y="692"/>
                  </a:lnTo>
                  <a:lnTo>
                    <a:pt x="1742" y="692"/>
                  </a:lnTo>
                  <a:lnTo>
                    <a:pt x="1742" y="692"/>
                  </a:lnTo>
                  <a:lnTo>
                    <a:pt x="1748" y="692"/>
                  </a:lnTo>
                  <a:lnTo>
                    <a:pt x="1748" y="698"/>
                  </a:lnTo>
                  <a:lnTo>
                    <a:pt x="1742" y="698"/>
                  </a:lnTo>
                  <a:lnTo>
                    <a:pt x="1742" y="704"/>
                  </a:lnTo>
                  <a:lnTo>
                    <a:pt x="1742" y="704"/>
                  </a:lnTo>
                  <a:lnTo>
                    <a:pt x="1748" y="704"/>
                  </a:lnTo>
                  <a:lnTo>
                    <a:pt x="1748" y="710"/>
                  </a:lnTo>
                  <a:lnTo>
                    <a:pt x="1748" y="716"/>
                  </a:lnTo>
                  <a:lnTo>
                    <a:pt x="1748" y="710"/>
                  </a:lnTo>
                  <a:lnTo>
                    <a:pt x="1748" y="716"/>
                  </a:lnTo>
                  <a:lnTo>
                    <a:pt x="1748" y="716"/>
                  </a:lnTo>
                  <a:lnTo>
                    <a:pt x="1748" y="716"/>
                  </a:lnTo>
                  <a:lnTo>
                    <a:pt x="1748" y="720"/>
                  </a:lnTo>
                  <a:lnTo>
                    <a:pt x="1748" y="726"/>
                  </a:lnTo>
                  <a:lnTo>
                    <a:pt x="1748" y="726"/>
                  </a:lnTo>
                  <a:lnTo>
                    <a:pt x="1748" y="730"/>
                  </a:lnTo>
                  <a:lnTo>
                    <a:pt x="1748" y="736"/>
                  </a:lnTo>
                  <a:lnTo>
                    <a:pt x="1748" y="730"/>
                  </a:lnTo>
                  <a:lnTo>
                    <a:pt x="1748" y="730"/>
                  </a:lnTo>
                  <a:lnTo>
                    <a:pt x="1748" y="726"/>
                  </a:lnTo>
                  <a:lnTo>
                    <a:pt x="1748" y="730"/>
                  </a:lnTo>
                  <a:lnTo>
                    <a:pt x="1748" y="736"/>
                  </a:lnTo>
                  <a:lnTo>
                    <a:pt x="1748" y="742"/>
                  </a:lnTo>
                  <a:lnTo>
                    <a:pt x="1748" y="742"/>
                  </a:lnTo>
                  <a:lnTo>
                    <a:pt x="1748" y="742"/>
                  </a:lnTo>
                  <a:lnTo>
                    <a:pt x="1748" y="746"/>
                  </a:lnTo>
                  <a:lnTo>
                    <a:pt x="1748" y="752"/>
                  </a:lnTo>
                  <a:lnTo>
                    <a:pt x="1748" y="752"/>
                  </a:lnTo>
                  <a:lnTo>
                    <a:pt x="1748" y="758"/>
                  </a:lnTo>
                  <a:lnTo>
                    <a:pt x="1754" y="752"/>
                  </a:lnTo>
                  <a:lnTo>
                    <a:pt x="1754" y="758"/>
                  </a:lnTo>
                  <a:lnTo>
                    <a:pt x="1754" y="764"/>
                  </a:lnTo>
                  <a:lnTo>
                    <a:pt x="1754" y="764"/>
                  </a:lnTo>
                  <a:lnTo>
                    <a:pt x="1754" y="770"/>
                  </a:lnTo>
                  <a:lnTo>
                    <a:pt x="1754" y="774"/>
                  </a:lnTo>
                  <a:lnTo>
                    <a:pt x="1758" y="774"/>
                  </a:lnTo>
                  <a:lnTo>
                    <a:pt x="1758" y="780"/>
                  </a:lnTo>
                  <a:lnTo>
                    <a:pt x="1758" y="784"/>
                  </a:lnTo>
                  <a:lnTo>
                    <a:pt x="1758" y="790"/>
                  </a:lnTo>
                  <a:lnTo>
                    <a:pt x="1758" y="796"/>
                  </a:lnTo>
                  <a:lnTo>
                    <a:pt x="1764" y="802"/>
                  </a:lnTo>
                  <a:lnTo>
                    <a:pt x="1764" y="802"/>
                  </a:lnTo>
                  <a:lnTo>
                    <a:pt x="1770" y="806"/>
                  </a:lnTo>
                  <a:lnTo>
                    <a:pt x="1770" y="812"/>
                  </a:lnTo>
                  <a:lnTo>
                    <a:pt x="1770" y="806"/>
                  </a:lnTo>
                  <a:lnTo>
                    <a:pt x="1764" y="802"/>
                  </a:lnTo>
                  <a:lnTo>
                    <a:pt x="1758" y="802"/>
                  </a:lnTo>
                  <a:lnTo>
                    <a:pt x="1758" y="802"/>
                  </a:lnTo>
                  <a:lnTo>
                    <a:pt x="1758" y="802"/>
                  </a:lnTo>
                  <a:lnTo>
                    <a:pt x="1754" y="802"/>
                  </a:lnTo>
                  <a:lnTo>
                    <a:pt x="1748" y="796"/>
                  </a:lnTo>
                  <a:lnTo>
                    <a:pt x="1748" y="802"/>
                  </a:lnTo>
                  <a:lnTo>
                    <a:pt x="1754" y="796"/>
                  </a:lnTo>
                  <a:lnTo>
                    <a:pt x="1754" y="802"/>
                  </a:lnTo>
                  <a:lnTo>
                    <a:pt x="1748" y="802"/>
                  </a:lnTo>
                  <a:lnTo>
                    <a:pt x="1748" y="802"/>
                  </a:lnTo>
                  <a:lnTo>
                    <a:pt x="1748" y="802"/>
                  </a:lnTo>
                  <a:lnTo>
                    <a:pt x="1748" y="806"/>
                  </a:lnTo>
                  <a:lnTo>
                    <a:pt x="1742" y="806"/>
                  </a:lnTo>
                  <a:lnTo>
                    <a:pt x="1742" y="812"/>
                  </a:lnTo>
                  <a:lnTo>
                    <a:pt x="1742" y="812"/>
                  </a:lnTo>
                  <a:lnTo>
                    <a:pt x="1736" y="818"/>
                  </a:lnTo>
                  <a:lnTo>
                    <a:pt x="1736" y="824"/>
                  </a:lnTo>
                  <a:lnTo>
                    <a:pt x="1736" y="824"/>
                  </a:lnTo>
                  <a:lnTo>
                    <a:pt x="1736" y="830"/>
                  </a:lnTo>
                  <a:lnTo>
                    <a:pt x="1736" y="834"/>
                  </a:lnTo>
                  <a:lnTo>
                    <a:pt x="1742" y="838"/>
                  </a:lnTo>
                  <a:lnTo>
                    <a:pt x="1748" y="838"/>
                  </a:lnTo>
                  <a:lnTo>
                    <a:pt x="1748" y="850"/>
                  </a:lnTo>
                  <a:lnTo>
                    <a:pt x="1748" y="850"/>
                  </a:lnTo>
                  <a:lnTo>
                    <a:pt x="1748" y="850"/>
                  </a:lnTo>
                  <a:lnTo>
                    <a:pt x="1748" y="850"/>
                  </a:lnTo>
                  <a:lnTo>
                    <a:pt x="1754" y="850"/>
                  </a:lnTo>
                  <a:lnTo>
                    <a:pt x="1754" y="850"/>
                  </a:lnTo>
                  <a:lnTo>
                    <a:pt x="1754" y="856"/>
                  </a:lnTo>
                  <a:lnTo>
                    <a:pt x="1754" y="860"/>
                  </a:lnTo>
                  <a:lnTo>
                    <a:pt x="1754" y="860"/>
                  </a:lnTo>
                  <a:lnTo>
                    <a:pt x="1748" y="860"/>
                  </a:lnTo>
                  <a:lnTo>
                    <a:pt x="1748" y="866"/>
                  </a:lnTo>
                  <a:lnTo>
                    <a:pt x="1748" y="866"/>
                  </a:lnTo>
                  <a:lnTo>
                    <a:pt x="1748" y="866"/>
                  </a:lnTo>
                  <a:lnTo>
                    <a:pt x="1748" y="866"/>
                  </a:lnTo>
                  <a:close/>
                  <a:moveTo>
                    <a:pt x="1922" y="764"/>
                  </a:moveTo>
                  <a:lnTo>
                    <a:pt x="1922" y="764"/>
                  </a:lnTo>
                  <a:lnTo>
                    <a:pt x="1922" y="764"/>
                  </a:lnTo>
                  <a:lnTo>
                    <a:pt x="1922" y="764"/>
                  </a:lnTo>
                  <a:lnTo>
                    <a:pt x="1922" y="764"/>
                  </a:lnTo>
                  <a:lnTo>
                    <a:pt x="1922" y="764"/>
                  </a:lnTo>
                  <a:lnTo>
                    <a:pt x="1922" y="764"/>
                  </a:lnTo>
                  <a:lnTo>
                    <a:pt x="1922" y="764"/>
                  </a:lnTo>
                  <a:close/>
                  <a:moveTo>
                    <a:pt x="1938" y="770"/>
                  </a:moveTo>
                  <a:lnTo>
                    <a:pt x="1932" y="770"/>
                  </a:lnTo>
                  <a:lnTo>
                    <a:pt x="1932" y="764"/>
                  </a:lnTo>
                  <a:lnTo>
                    <a:pt x="1938" y="764"/>
                  </a:lnTo>
                  <a:lnTo>
                    <a:pt x="1938" y="770"/>
                  </a:lnTo>
                  <a:lnTo>
                    <a:pt x="1938" y="770"/>
                  </a:lnTo>
                  <a:lnTo>
                    <a:pt x="1938" y="770"/>
                  </a:lnTo>
                  <a:lnTo>
                    <a:pt x="1938" y="770"/>
                  </a:lnTo>
                  <a:close/>
                  <a:moveTo>
                    <a:pt x="1916" y="780"/>
                  </a:moveTo>
                  <a:lnTo>
                    <a:pt x="1916" y="774"/>
                  </a:lnTo>
                  <a:lnTo>
                    <a:pt x="1922" y="774"/>
                  </a:lnTo>
                  <a:lnTo>
                    <a:pt x="1922" y="774"/>
                  </a:lnTo>
                  <a:lnTo>
                    <a:pt x="1922" y="774"/>
                  </a:lnTo>
                  <a:lnTo>
                    <a:pt x="1922" y="770"/>
                  </a:lnTo>
                  <a:lnTo>
                    <a:pt x="1928" y="770"/>
                  </a:lnTo>
                  <a:lnTo>
                    <a:pt x="1928" y="764"/>
                  </a:lnTo>
                  <a:lnTo>
                    <a:pt x="1928" y="770"/>
                  </a:lnTo>
                  <a:lnTo>
                    <a:pt x="1932" y="774"/>
                  </a:lnTo>
                  <a:lnTo>
                    <a:pt x="1928" y="774"/>
                  </a:lnTo>
                  <a:lnTo>
                    <a:pt x="1922" y="780"/>
                  </a:lnTo>
                  <a:lnTo>
                    <a:pt x="1922" y="780"/>
                  </a:lnTo>
                  <a:lnTo>
                    <a:pt x="1916" y="780"/>
                  </a:lnTo>
                  <a:lnTo>
                    <a:pt x="1916" y="780"/>
                  </a:lnTo>
                  <a:lnTo>
                    <a:pt x="1916" y="780"/>
                  </a:lnTo>
                  <a:lnTo>
                    <a:pt x="1916" y="780"/>
                  </a:lnTo>
                  <a:close/>
                  <a:moveTo>
                    <a:pt x="1910" y="802"/>
                  </a:moveTo>
                  <a:lnTo>
                    <a:pt x="1910" y="796"/>
                  </a:lnTo>
                  <a:lnTo>
                    <a:pt x="1910" y="790"/>
                  </a:lnTo>
                  <a:lnTo>
                    <a:pt x="1910" y="790"/>
                  </a:lnTo>
                  <a:lnTo>
                    <a:pt x="1910" y="796"/>
                  </a:lnTo>
                  <a:lnTo>
                    <a:pt x="1910" y="796"/>
                  </a:lnTo>
                  <a:lnTo>
                    <a:pt x="1910" y="802"/>
                  </a:lnTo>
                  <a:lnTo>
                    <a:pt x="1910" y="802"/>
                  </a:lnTo>
                  <a:lnTo>
                    <a:pt x="1910" y="802"/>
                  </a:lnTo>
                  <a:lnTo>
                    <a:pt x="1910" y="802"/>
                  </a:lnTo>
                  <a:lnTo>
                    <a:pt x="1910" y="802"/>
                  </a:lnTo>
                  <a:close/>
                  <a:moveTo>
                    <a:pt x="1904" y="802"/>
                  </a:moveTo>
                  <a:lnTo>
                    <a:pt x="1910" y="802"/>
                  </a:lnTo>
                  <a:lnTo>
                    <a:pt x="1910" y="802"/>
                  </a:lnTo>
                  <a:lnTo>
                    <a:pt x="1904" y="802"/>
                  </a:lnTo>
                  <a:lnTo>
                    <a:pt x="1904" y="802"/>
                  </a:lnTo>
                  <a:lnTo>
                    <a:pt x="1904" y="802"/>
                  </a:lnTo>
                  <a:lnTo>
                    <a:pt x="1904" y="802"/>
                  </a:lnTo>
                  <a:lnTo>
                    <a:pt x="1904" y="802"/>
                  </a:lnTo>
                  <a:close/>
                  <a:moveTo>
                    <a:pt x="1898" y="812"/>
                  </a:moveTo>
                  <a:lnTo>
                    <a:pt x="1898" y="806"/>
                  </a:lnTo>
                  <a:lnTo>
                    <a:pt x="1898" y="806"/>
                  </a:lnTo>
                  <a:lnTo>
                    <a:pt x="1898" y="812"/>
                  </a:lnTo>
                  <a:lnTo>
                    <a:pt x="1898" y="812"/>
                  </a:lnTo>
                  <a:lnTo>
                    <a:pt x="1898" y="812"/>
                  </a:lnTo>
                  <a:lnTo>
                    <a:pt x="1898" y="812"/>
                  </a:lnTo>
                  <a:lnTo>
                    <a:pt x="1898" y="812"/>
                  </a:lnTo>
                  <a:close/>
                  <a:moveTo>
                    <a:pt x="1878" y="844"/>
                  </a:moveTo>
                  <a:lnTo>
                    <a:pt x="1878" y="838"/>
                  </a:lnTo>
                  <a:lnTo>
                    <a:pt x="1878" y="844"/>
                  </a:lnTo>
                  <a:lnTo>
                    <a:pt x="1872" y="844"/>
                  </a:lnTo>
                  <a:lnTo>
                    <a:pt x="1872" y="850"/>
                  </a:lnTo>
                  <a:lnTo>
                    <a:pt x="1868" y="850"/>
                  </a:lnTo>
                  <a:lnTo>
                    <a:pt x="1868" y="850"/>
                  </a:lnTo>
                  <a:lnTo>
                    <a:pt x="1868" y="850"/>
                  </a:lnTo>
                  <a:lnTo>
                    <a:pt x="1872" y="844"/>
                  </a:lnTo>
                  <a:lnTo>
                    <a:pt x="1878" y="838"/>
                  </a:lnTo>
                  <a:lnTo>
                    <a:pt x="1878" y="844"/>
                  </a:lnTo>
                  <a:lnTo>
                    <a:pt x="1878" y="844"/>
                  </a:lnTo>
                  <a:lnTo>
                    <a:pt x="1878" y="844"/>
                  </a:lnTo>
                  <a:lnTo>
                    <a:pt x="1878" y="844"/>
                  </a:lnTo>
                  <a:close/>
                  <a:moveTo>
                    <a:pt x="1836" y="872"/>
                  </a:moveTo>
                  <a:lnTo>
                    <a:pt x="1842" y="872"/>
                  </a:lnTo>
                  <a:lnTo>
                    <a:pt x="1842" y="866"/>
                  </a:lnTo>
                  <a:lnTo>
                    <a:pt x="1842" y="866"/>
                  </a:lnTo>
                  <a:lnTo>
                    <a:pt x="1842" y="860"/>
                  </a:lnTo>
                  <a:lnTo>
                    <a:pt x="1844" y="860"/>
                  </a:lnTo>
                  <a:lnTo>
                    <a:pt x="1850" y="860"/>
                  </a:lnTo>
                  <a:lnTo>
                    <a:pt x="1844" y="860"/>
                  </a:lnTo>
                  <a:lnTo>
                    <a:pt x="1844" y="866"/>
                  </a:lnTo>
                  <a:lnTo>
                    <a:pt x="1842" y="872"/>
                  </a:lnTo>
                  <a:lnTo>
                    <a:pt x="1842" y="872"/>
                  </a:lnTo>
                  <a:lnTo>
                    <a:pt x="1842" y="872"/>
                  </a:lnTo>
                  <a:lnTo>
                    <a:pt x="1836" y="872"/>
                  </a:lnTo>
                  <a:lnTo>
                    <a:pt x="1836" y="872"/>
                  </a:lnTo>
                  <a:lnTo>
                    <a:pt x="1836" y="872"/>
                  </a:lnTo>
                  <a:lnTo>
                    <a:pt x="1836" y="872"/>
                  </a:lnTo>
                  <a:close/>
                  <a:moveTo>
                    <a:pt x="1796" y="898"/>
                  </a:moveTo>
                  <a:lnTo>
                    <a:pt x="1802" y="892"/>
                  </a:lnTo>
                  <a:lnTo>
                    <a:pt x="1802" y="888"/>
                  </a:lnTo>
                  <a:lnTo>
                    <a:pt x="1802" y="888"/>
                  </a:lnTo>
                  <a:lnTo>
                    <a:pt x="1802" y="884"/>
                  </a:lnTo>
                  <a:lnTo>
                    <a:pt x="1808" y="884"/>
                  </a:lnTo>
                  <a:lnTo>
                    <a:pt x="1808" y="884"/>
                  </a:lnTo>
                  <a:lnTo>
                    <a:pt x="1814" y="884"/>
                  </a:lnTo>
                  <a:lnTo>
                    <a:pt x="1814" y="878"/>
                  </a:lnTo>
                  <a:lnTo>
                    <a:pt x="1814" y="878"/>
                  </a:lnTo>
                  <a:lnTo>
                    <a:pt x="1814" y="884"/>
                  </a:lnTo>
                  <a:lnTo>
                    <a:pt x="1818" y="884"/>
                  </a:lnTo>
                  <a:lnTo>
                    <a:pt x="1818" y="878"/>
                  </a:lnTo>
                  <a:lnTo>
                    <a:pt x="1824" y="878"/>
                  </a:lnTo>
                  <a:lnTo>
                    <a:pt x="1824" y="872"/>
                  </a:lnTo>
                  <a:lnTo>
                    <a:pt x="1830" y="872"/>
                  </a:lnTo>
                  <a:lnTo>
                    <a:pt x="1830" y="878"/>
                  </a:lnTo>
                  <a:lnTo>
                    <a:pt x="1824" y="878"/>
                  </a:lnTo>
                  <a:lnTo>
                    <a:pt x="1824" y="884"/>
                  </a:lnTo>
                  <a:lnTo>
                    <a:pt x="1818" y="884"/>
                  </a:lnTo>
                  <a:lnTo>
                    <a:pt x="1814" y="884"/>
                  </a:lnTo>
                  <a:lnTo>
                    <a:pt x="1814" y="884"/>
                  </a:lnTo>
                  <a:lnTo>
                    <a:pt x="1814" y="884"/>
                  </a:lnTo>
                  <a:lnTo>
                    <a:pt x="1808" y="884"/>
                  </a:lnTo>
                  <a:lnTo>
                    <a:pt x="1808" y="888"/>
                  </a:lnTo>
                  <a:lnTo>
                    <a:pt x="1802" y="892"/>
                  </a:lnTo>
                  <a:lnTo>
                    <a:pt x="1802" y="898"/>
                  </a:lnTo>
                  <a:lnTo>
                    <a:pt x="1802" y="898"/>
                  </a:lnTo>
                  <a:lnTo>
                    <a:pt x="1796" y="898"/>
                  </a:lnTo>
                  <a:lnTo>
                    <a:pt x="1796" y="898"/>
                  </a:lnTo>
                  <a:lnTo>
                    <a:pt x="1796" y="898"/>
                  </a:lnTo>
                  <a:lnTo>
                    <a:pt x="1796" y="898"/>
                  </a:lnTo>
                  <a:close/>
                  <a:moveTo>
                    <a:pt x="1790" y="898"/>
                  </a:moveTo>
                  <a:lnTo>
                    <a:pt x="1790" y="898"/>
                  </a:lnTo>
                  <a:lnTo>
                    <a:pt x="1790" y="898"/>
                  </a:lnTo>
                  <a:lnTo>
                    <a:pt x="1790" y="898"/>
                  </a:lnTo>
                  <a:lnTo>
                    <a:pt x="1786" y="898"/>
                  </a:lnTo>
                  <a:lnTo>
                    <a:pt x="1786" y="904"/>
                  </a:lnTo>
                  <a:lnTo>
                    <a:pt x="1782" y="904"/>
                  </a:lnTo>
                  <a:lnTo>
                    <a:pt x="1782" y="910"/>
                  </a:lnTo>
                  <a:lnTo>
                    <a:pt x="1782" y="910"/>
                  </a:lnTo>
                  <a:lnTo>
                    <a:pt x="1782" y="910"/>
                  </a:lnTo>
                  <a:lnTo>
                    <a:pt x="1782" y="910"/>
                  </a:lnTo>
                  <a:lnTo>
                    <a:pt x="1782" y="910"/>
                  </a:lnTo>
                  <a:lnTo>
                    <a:pt x="1782" y="904"/>
                  </a:lnTo>
                  <a:lnTo>
                    <a:pt x="1786" y="898"/>
                  </a:lnTo>
                  <a:lnTo>
                    <a:pt x="1786" y="898"/>
                  </a:lnTo>
                  <a:lnTo>
                    <a:pt x="1790" y="898"/>
                  </a:lnTo>
                  <a:lnTo>
                    <a:pt x="1790" y="898"/>
                  </a:lnTo>
                  <a:lnTo>
                    <a:pt x="1790" y="898"/>
                  </a:lnTo>
                  <a:lnTo>
                    <a:pt x="1790" y="898"/>
                  </a:lnTo>
                  <a:close/>
                  <a:moveTo>
                    <a:pt x="1796" y="910"/>
                  </a:moveTo>
                  <a:lnTo>
                    <a:pt x="1796" y="910"/>
                  </a:lnTo>
                  <a:lnTo>
                    <a:pt x="1790" y="910"/>
                  </a:lnTo>
                  <a:lnTo>
                    <a:pt x="1790" y="910"/>
                  </a:lnTo>
                  <a:lnTo>
                    <a:pt x="1796" y="910"/>
                  </a:lnTo>
                  <a:lnTo>
                    <a:pt x="1796" y="910"/>
                  </a:lnTo>
                  <a:lnTo>
                    <a:pt x="1796" y="910"/>
                  </a:lnTo>
                  <a:lnTo>
                    <a:pt x="1796" y="91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45" name="Freeform 14">
              <a:extLst>
                <a:ext uri="{FF2B5EF4-FFF2-40B4-BE49-F238E27FC236}">
                  <a16:creationId xmlns:a16="http://schemas.microsoft.com/office/drawing/2014/main" id="{2B68EEBE-179F-4571-9AB0-19276673CABC}"/>
                </a:ext>
              </a:extLst>
            </p:cNvPr>
            <p:cNvSpPr>
              <a:spLocks/>
            </p:cNvSpPr>
            <p:nvPr/>
          </p:nvSpPr>
          <p:spPr bwMode="auto">
            <a:xfrm>
              <a:off x="6940260" y="4245577"/>
              <a:ext cx="349965" cy="291145"/>
            </a:xfrm>
            <a:custGeom>
              <a:avLst/>
              <a:gdLst>
                <a:gd name="T0" fmla="*/ 126 w 180"/>
                <a:gd name="T1" fmla="*/ 30 h 148"/>
                <a:gd name="T2" fmla="*/ 112 w 180"/>
                <a:gd name="T3" fmla="*/ 44 h 148"/>
                <a:gd name="T4" fmla="*/ 106 w 180"/>
                <a:gd name="T5" fmla="*/ 38 h 148"/>
                <a:gd name="T6" fmla="*/ 100 w 180"/>
                <a:gd name="T7" fmla="*/ 36 h 148"/>
                <a:gd name="T8" fmla="*/ 96 w 180"/>
                <a:gd name="T9" fmla="*/ 34 h 148"/>
                <a:gd name="T10" fmla="*/ 80 w 180"/>
                <a:gd name="T11" fmla="*/ 52 h 148"/>
                <a:gd name="T12" fmla="*/ 74 w 180"/>
                <a:gd name="T13" fmla="*/ 50 h 148"/>
                <a:gd name="T14" fmla="*/ 56 w 180"/>
                <a:gd name="T15" fmla="*/ 46 h 148"/>
                <a:gd name="T16" fmla="*/ 40 w 180"/>
                <a:gd name="T17" fmla="*/ 40 h 148"/>
                <a:gd name="T18" fmla="*/ 34 w 180"/>
                <a:gd name="T19" fmla="*/ 28 h 148"/>
                <a:gd name="T20" fmla="*/ 34 w 180"/>
                <a:gd name="T21" fmla="*/ 30 h 148"/>
                <a:gd name="T22" fmla="*/ 28 w 180"/>
                <a:gd name="T23" fmla="*/ 30 h 148"/>
                <a:gd name="T24" fmla="*/ 26 w 180"/>
                <a:gd name="T25" fmla="*/ 32 h 148"/>
                <a:gd name="T26" fmla="*/ 16 w 180"/>
                <a:gd name="T27" fmla="*/ 42 h 148"/>
                <a:gd name="T28" fmla="*/ 10 w 180"/>
                <a:gd name="T29" fmla="*/ 42 h 148"/>
                <a:gd name="T30" fmla="*/ 8 w 180"/>
                <a:gd name="T31" fmla="*/ 48 h 148"/>
                <a:gd name="T32" fmla="*/ 2 w 180"/>
                <a:gd name="T33" fmla="*/ 38 h 148"/>
                <a:gd name="T34" fmla="*/ 0 w 180"/>
                <a:gd name="T35" fmla="*/ 54 h 148"/>
                <a:gd name="T36" fmla="*/ 10 w 180"/>
                <a:gd name="T37" fmla="*/ 58 h 148"/>
                <a:gd name="T38" fmla="*/ 12 w 180"/>
                <a:gd name="T39" fmla="*/ 62 h 148"/>
                <a:gd name="T40" fmla="*/ 24 w 180"/>
                <a:gd name="T41" fmla="*/ 68 h 148"/>
                <a:gd name="T42" fmla="*/ 26 w 180"/>
                <a:gd name="T43" fmla="*/ 76 h 148"/>
                <a:gd name="T44" fmla="*/ 42 w 180"/>
                <a:gd name="T45" fmla="*/ 90 h 148"/>
                <a:gd name="T46" fmla="*/ 56 w 180"/>
                <a:gd name="T47" fmla="*/ 110 h 148"/>
                <a:gd name="T48" fmla="*/ 68 w 180"/>
                <a:gd name="T49" fmla="*/ 130 h 148"/>
                <a:gd name="T50" fmla="*/ 76 w 180"/>
                <a:gd name="T51" fmla="*/ 130 h 148"/>
                <a:gd name="T52" fmla="*/ 90 w 180"/>
                <a:gd name="T53" fmla="*/ 130 h 148"/>
                <a:gd name="T54" fmla="*/ 108 w 180"/>
                <a:gd name="T55" fmla="*/ 146 h 148"/>
                <a:gd name="T56" fmla="*/ 110 w 180"/>
                <a:gd name="T57" fmla="*/ 144 h 148"/>
                <a:gd name="T58" fmla="*/ 122 w 180"/>
                <a:gd name="T59" fmla="*/ 144 h 148"/>
                <a:gd name="T60" fmla="*/ 136 w 180"/>
                <a:gd name="T61" fmla="*/ 142 h 148"/>
                <a:gd name="T62" fmla="*/ 152 w 180"/>
                <a:gd name="T63" fmla="*/ 138 h 148"/>
                <a:gd name="T64" fmla="*/ 180 w 180"/>
                <a:gd name="T65" fmla="*/ 130 h 148"/>
                <a:gd name="T66" fmla="*/ 168 w 180"/>
                <a:gd name="T67" fmla="*/ 112 h 148"/>
                <a:gd name="T68" fmla="*/ 162 w 180"/>
                <a:gd name="T69" fmla="*/ 94 h 148"/>
                <a:gd name="T70" fmla="*/ 150 w 180"/>
                <a:gd name="T71" fmla="*/ 78 h 148"/>
                <a:gd name="T72" fmla="*/ 138 w 180"/>
                <a:gd name="T73" fmla="*/ 70 h 148"/>
                <a:gd name="T74" fmla="*/ 140 w 180"/>
                <a:gd name="T75" fmla="*/ 62 h 148"/>
                <a:gd name="T76" fmla="*/ 154 w 180"/>
                <a:gd name="T77" fmla="*/ 58 h 148"/>
                <a:gd name="T78" fmla="*/ 156 w 180"/>
                <a:gd name="T79" fmla="*/ 26 h 148"/>
                <a:gd name="T80" fmla="*/ 156 w 180"/>
                <a:gd name="T81" fmla="*/ 26 h 148"/>
                <a:gd name="T82" fmla="*/ 154 w 180"/>
                <a:gd name="T83" fmla="*/ 28 h 148"/>
                <a:gd name="T84" fmla="*/ 152 w 180"/>
                <a:gd name="T85" fmla="*/ 28 h 148"/>
                <a:gd name="T86" fmla="*/ 152 w 180"/>
                <a:gd name="T87" fmla="*/ 32 h 148"/>
                <a:gd name="T88" fmla="*/ 148 w 180"/>
                <a:gd name="T89" fmla="*/ 28 h 148"/>
                <a:gd name="T90" fmla="*/ 142 w 180"/>
                <a:gd name="T91" fmla="*/ 24 h 148"/>
                <a:gd name="T92" fmla="*/ 142 w 180"/>
                <a:gd name="T93" fmla="*/ 0 h 148"/>
                <a:gd name="T94" fmla="*/ 136 w 180"/>
                <a:gd name="T95" fmla="*/ 6 h 148"/>
                <a:gd name="T96" fmla="*/ 134 w 180"/>
                <a:gd name="T97" fmla="*/ 14 h 148"/>
                <a:gd name="T98" fmla="*/ 132 w 180"/>
                <a:gd name="T99" fmla="*/ 20 h 148"/>
                <a:gd name="T100" fmla="*/ 130 w 180"/>
                <a:gd name="T101" fmla="*/ 22 h 148"/>
                <a:gd name="T102" fmla="*/ 126 w 180"/>
                <a:gd name="T103" fmla="*/ 3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0" h="148">
                  <a:moveTo>
                    <a:pt x="126" y="30"/>
                  </a:moveTo>
                  <a:lnTo>
                    <a:pt x="126" y="30"/>
                  </a:lnTo>
                  <a:lnTo>
                    <a:pt x="120" y="38"/>
                  </a:lnTo>
                  <a:lnTo>
                    <a:pt x="112" y="44"/>
                  </a:lnTo>
                  <a:lnTo>
                    <a:pt x="106" y="38"/>
                  </a:lnTo>
                  <a:lnTo>
                    <a:pt x="106" y="38"/>
                  </a:lnTo>
                  <a:lnTo>
                    <a:pt x="104" y="38"/>
                  </a:lnTo>
                  <a:lnTo>
                    <a:pt x="100" y="36"/>
                  </a:lnTo>
                  <a:lnTo>
                    <a:pt x="98" y="34"/>
                  </a:lnTo>
                  <a:lnTo>
                    <a:pt x="96" y="34"/>
                  </a:lnTo>
                  <a:lnTo>
                    <a:pt x="92" y="44"/>
                  </a:lnTo>
                  <a:lnTo>
                    <a:pt x="80" y="52"/>
                  </a:lnTo>
                  <a:lnTo>
                    <a:pt x="80" y="52"/>
                  </a:lnTo>
                  <a:lnTo>
                    <a:pt x="74" y="50"/>
                  </a:lnTo>
                  <a:lnTo>
                    <a:pt x="70" y="50"/>
                  </a:lnTo>
                  <a:lnTo>
                    <a:pt x="56" y="46"/>
                  </a:lnTo>
                  <a:lnTo>
                    <a:pt x="50" y="48"/>
                  </a:lnTo>
                  <a:lnTo>
                    <a:pt x="40" y="40"/>
                  </a:lnTo>
                  <a:lnTo>
                    <a:pt x="40" y="40"/>
                  </a:lnTo>
                  <a:lnTo>
                    <a:pt x="34" y="28"/>
                  </a:lnTo>
                  <a:lnTo>
                    <a:pt x="34" y="28"/>
                  </a:lnTo>
                  <a:lnTo>
                    <a:pt x="34" y="30"/>
                  </a:lnTo>
                  <a:lnTo>
                    <a:pt x="30" y="30"/>
                  </a:lnTo>
                  <a:lnTo>
                    <a:pt x="28" y="30"/>
                  </a:lnTo>
                  <a:lnTo>
                    <a:pt x="26" y="32"/>
                  </a:lnTo>
                  <a:lnTo>
                    <a:pt x="26" y="32"/>
                  </a:lnTo>
                  <a:lnTo>
                    <a:pt x="24" y="40"/>
                  </a:lnTo>
                  <a:lnTo>
                    <a:pt x="16" y="42"/>
                  </a:lnTo>
                  <a:lnTo>
                    <a:pt x="10" y="42"/>
                  </a:lnTo>
                  <a:lnTo>
                    <a:pt x="10" y="42"/>
                  </a:lnTo>
                  <a:lnTo>
                    <a:pt x="8" y="48"/>
                  </a:lnTo>
                  <a:lnTo>
                    <a:pt x="8" y="48"/>
                  </a:lnTo>
                  <a:lnTo>
                    <a:pt x="2" y="38"/>
                  </a:lnTo>
                  <a:lnTo>
                    <a:pt x="2" y="38"/>
                  </a:lnTo>
                  <a:lnTo>
                    <a:pt x="0" y="54"/>
                  </a:lnTo>
                  <a:lnTo>
                    <a:pt x="0" y="54"/>
                  </a:lnTo>
                  <a:lnTo>
                    <a:pt x="2" y="56"/>
                  </a:lnTo>
                  <a:lnTo>
                    <a:pt x="10" y="58"/>
                  </a:lnTo>
                  <a:lnTo>
                    <a:pt x="10" y="58"/>
                  </a:lnTo>
                  <a:lnTo>
                    <a:pt x="12" y="62"/>
                  </a:lnTo>
                  <a:lnTo>
                    <a:pt x="20" y="64"/>
                  </a:lnTo>
                  <a:lnTo>
                    <a:pt x="24" y="68"/>
                  </a:lnTo>
                  <a:lnTo>
                    <a:pt x="24" y="68"/>
                  </a:lnTo>
                  <a:lnTo>
                    <a:pt x="26" y="76"/>
                  </a:lnTo>
                  <a:lnTo>
                    <a:pt x="42" y="90"/>
                  </a:lnTo>
                  <a:lnTo>
                    <a:pt x="42" y="90"/>
                  </a:lnTo>
                  <a:lnTo>
                    <a:pt x="46" y="104"/>
                  </a:lnTo>
                  <a:lnTo>
                    <a:pt x="56" y="110"/>
                  </a:lnTo>
                  <a:lnTo>
                    <a:pt x="60" y="118"/>
                  </a:lnTo>
                  <a:lnTo>
                    <a:pt x="68" y="130"/>
                  </a:lnTo>
                  <a:lnTo>
                    <a:pt x="72" y="134"/>
                  </a:lnTo>
                  <a:lnTo>
                    <a:pt x="76" y="130"/>
                  </a:lnTo>
                  <a:lnTo>
                    <a:pt x="86" y="132"/>
                  </a:lnTo>
                  <a:lnTo>
                    <a:pt x="90" y="130"/>
                  </a:lnTo>
                  <a:lnTo>
                    <a:pt x="108" y="146"/>
                  </a:lnTo>
                  <a:lnTo>
                    <a:pt x="108" y="146"/>
                  </a:lnTo>
                  <a:lnTo>
                    <a:pt x="108" y="146"/>
                  </a:lnTo>
                  <a:lnTo>
                    <a:pt x="110" y="144"/>
                  </a:lnTo>
                  <a:lnTo>
                    <a:pt x="122" y="144"/>
                  </a:lnTo>
                  <a:lnTo>
                    <a:pt x="122" y="144"/>
                  </a:lnTo>
                  <a:lnTo>
                    <a:pt x="124" y="148"/>
                  </a:lnTo>
                  <a:lnTo>
                    <a:pt x="136" y="142"/>
                  </a:lnTo>
                  <a:lnTo>
                    <a:pt x="144" y="142"/>
                  </a:lnTo>
                  <a:lnTo>
                    <a:pt x="152" y="138"/>
                  </a:lnTo>
                  <a:lnTo>
                    <a:pt x="160" y="130"/>
                  </a:lnTo>
                  <a:lnTo>
                    <a:pt x="180" y="130"/>
                  </a:lnTo>
                  <a:lnTo>
                    <a:pt x="180" y="116"/>
                  </a:lnTo>
                  <a:lnTo>
                    <a:pt x="168" y="112"/>
                  </a:lnTo>
                  <a:lnTo>
                    <a:pt x="168" y="112"/>
                  </a:lnTo>
                  <a:lnTo>
                    <a:pt x="162" y="94"/>
                  </a:lnTo>
                  <a:lnTo>
                    <a:pt x="156" y="86"/>
                  </a:lnTo>
                  <a:lnTo>
                    <a:pt x="150" y="78"/>
                  </a:lnTo>
                  <a:lnTo>
                    <a:pt x="138" y="70"/>
                  </a:lnTo>
                  <a:lnTo>
                    <a:pt x="138" y="70"/>
                  </a:lnTo>
                  <a:lnTo>
                    <a:pt x="140" y="68"/>
                  </a:lnTo>
                  <a:lnTo>
                    <a:pt x="140" y="62"/>
                  </a:lnTo>
                  <a:lnTo>
                    <a:pt x="150" y="62"/>
                  </a:lnTo>
                  <a:lnTo>
                    <a:pt x="154" y="58"/>
                  </a:lnTo>
                  <a:lnTo>
                    <a:pt x="154" y="58"/>
                  </a:lnTo>
                  <a:lnTo>
                    <a:pt x="156" y="26"/>
                  </a:lnTo>
                  <a:lnTo>
                    <a:pt x="156" y="26"/>
                  </a:lnTo>
                  <a:lnTo>
                    <a:pt x="156" y="26"/>
                  </a:lnTo>
                  <a:lnTo>
                    <a:pt x="156" y="26"/>
                  </a:lnTo>
                  <a:lnTo>
                    <a:pt x="154" y="28"/>
                  </a:lnTo>
                  <a:lnTo>
                    <a:pt x="152" y="28"/>
                  </a:lnTo>
                  <a:lnTo>
                    <a:pt x="152" y="28"/>
                  </a:lnTo>
                  <a:lnTo>
                    <a:pt x="152" y="32"/>
                  </a:lnTo>
                  <a:lnTo>
                    <a:pt x="152" y="32"/>
                  </a:lnTo>
                  <a:lnTo>
                    <a:pt x="150" y="30"/>
                  </a:lnTo>
                  <a:lnTo>
                    <a:pt x="148" y="28"/>
                  </a:lnTo>
                  <a:lnTo>
                    <a:pt x="144" y="26"/>
                  </a:lnTo>
                  <a:lnTo>
                    <a:pt x="142" y="24"/>
                  </a:lnTo>
                  <a:lnTo>
                    <a:pt x="142" y="24"/>
                  </a:lnTo>
                  <a:lnTo>
                    <a:pt x="142" y="0"/>
                  </a:lnTo>
                  <a:lnTo>
                    <a:pt x="136" y="6"/>
                  </a:lnTo>
                  <a:lnTo>
                    <a:pt x="136" y="6"/>
                  </a:lnTo>
                  <a:lnTo>
                    <a:pt x="134" y="10"/>
                  </a:lnTo>
                  <a:lnTo>
                    <a:pt x="134" y="14"/>
                  </a:lnTo>
                  <a:lnTo>
                    <a:pt x="134" y="14"/>
                  </a:lnTo>
                  <a:lnTo>
                    <a:pt x="132" y="20"/>
                  </a:lnTo>
                  <a:lnTo>
                    <a:pt x="132" y="20"/>
                  </a:lnTo>
                  <a:lnTo>
                    <a:pt x="130" y="22"/>
                  </a:lnTo>
                  <a:lnTo>
                    <a:pt x="126" y="30"/>
                  </a:lnTo>
                  <a:lnTo>
                    <a:pt x="126" y="30"/>
                  </a:lnTo>
                  <a:lnTo>
                    <a:pt x="126"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46" name="Freeform 15">
              <a:extLst>
                <a:ext uri="{FF2B5EF4-FFF2-40B4-BE49-F238E27FC236}">
                  <a16:creationId xmlns:a16="http://schemas.microsoft.com/office/drawing/2014/main" id="{C31C84BB-F7DE-434E-A148-81BDF09355D7}"/>
                </a:ext>
              </a:extLst>
            </p:cNvPr>
            <p:cNvSpPr>
              <a:spLocks/>
            </p:cNvSpPr>
            <p:nvPr/>
          </p:nvSpPr>
          <p:spPr bwMode="auto">
            <a:xfrm>
              <a:off x="6897488" y="3844270"/>
              <a:ext cx="462731" cy="503602"/>
            </a:xfrm>
            <a:custGeom>
              <a:avLst/>
              <a:gdLst>
                <a:gd name="T0" fmla="*/ 30 w 238"/>
                <a:gd name="T1" fmla="*/ 102 h 256"/>
                <a:gd name="T2" fmla="*/ 16 w 238"/>
                <a:gd name="T3" fmla="*/ 138 h 256"/>
                <a:gd name="T4" fmla="*/ 6 w 238"/>
                <a:gd name="T5" fmla="*/ 158 h 256"/>
                <a:gd name="T6" fmla="*/ 2 w 238"/>
                <a:gd name="T7" fmla="*/ 178 h 256"/>
                <a:gd name="T8" fmla="*/ 6 w 238"/>
                <a:gd name="T9" fmla="*/ 188 h 256"/>
                <a:gd name="T10" fmla="*/ 14 w 238"/>
                <a:gd name="T11" fmla="*/ 218 h 256"/>
                <a:gd name="T12" fmla="*/ 22 w 238"/>
                <a:gd name="T13" fmla="*/ 238 h 256"/>
                <a:gd name="T14" fmla="*/ 24 w 238"/>
                <a:gd name="T15" fmla="*/ 244 h 256"/>
                <a:gd name="T16" fmla="*/ 28 w 238"/>
                <a:gd name="T17" fmla="*/ 250 h 256"/>
                <a:gd name="T18" fmla="*/ 30 w 238"/>
                <a:gd name="T19" fmla="*/ 250 h 256"/>
                <a:gd name="T20" fmla="*/ 36 w 238"/>
                <a:gd name="T21" fmla="*/ 246 h 256"/>
                <a:gd name="T22" fmla="*/ 46 w 238"/>
                <a:gd name="T23" fmla="*/ 244 h 256"/>
                <a:gd name="T24" fmla="*/ 48 w 238"/>
                <a:gd name="T25" fmla="*/ 238 h 256"/>
                <a:gd name="T26" fmla="*/ 58 w 238"/>
                <a:gd name="T27" fmla="*/ 238 h 256"/>
                <a:gd name="T28" fmla="*/ 62 w 238"/>
                <a:gd name="T29" fmla="*/ 246 h 256"/>
                <a:gd name="T30" fmla="*/ 74 w 238"/>
                <a:gd name="T31" fmla="*/ 250 h 256"/>
                <a:gd name="T32" fmla="*/ 90 w 238"/>
                <a:gd name="T33" fmla="*/ 254 h 256"/>
                <a:gd name="T34" fmla="*/ 100 w 238"/>
                <a:gd name="T35" fmla="*/ 256 h 256"/>
                <a:gd name="T36" fmla="*/ 112 w 238"/>
                <a:gd name="T37" fmla="*/ 250 h 256"/>
                <a:gd name="T38" fmla="*/ 118 w 238"/>
                <a:gd name="T39" fmla="*/ 238 h 256"/>
                <a:gd name="T40" fmla="*/ 128 w 238"/>
                <a:gd name="T41" fmla="*/ 244 h 256"/>
                <a:gd name="T42" fmla="*/ 130 w 238"/>
                <a:gd name="T43" fmla="*/ 246 h 256"/>
                <a:gd name="T44" fmla="*/ 142 w 238"/>
                <a:gd name="T45" fmla="*/ 244 h 256"/>
                <a:gd name="T46" fmla="*/ 150 w 238"/>
                <a:gd name="T47" fmla="*/ 230 h 256"/>
                <a:gd name="T48" fmla="*/ 156 w 238"/>
                <a:gd name="T49" fmla="*/ 224 h 256"/>
                <a:gd name="T50" fmla="*/ 156 w 238"/>
                <a:gd name="T51" fmla="*/ 218 h 256"/>
                <a:gd name="T52" fmla="*/ 158 w 238"/>
                <a:gd name="T53" fmla="*/ 210 h 256"/>
                <a:gd name="T54" fmla="*/ 164 w 238"/>
                <a:gd name="T55" fmla="*/ 216 h 256"/>
                <a:gd name="T56" fmla="*/ 166 w 238"/>
                <a:gd name="T57" fmla="*/ 232 h 256"/>
                <a:gd name="T58" fmla="*/ 174 w 238"/>
                <a:gd name="T59" fmla="*/ 236 h 256"/>
                <a:gd name="T60" fmla="*/ 176 w 238"/>
                <a:gd name="T61" fmla="*/ 234 h 256"/>
                <a:gd name="T62" fmla="*/ 178 w 238"/>
                <a:gd name="T63" fmla="*/ 230 h 256"/>
                <a:gd name="T64" fmla="*/ 186 w 238"/>
                <a:gd name="T65" fmla="*/ 220 h 256"/>
                <a:gd name="T66" fmla="*/ 206 w 238"/>
                <a:gd name="T67" fmla="*/ 186 h 256"/>
                <a:gd name="T68" fmla="*/ 210 w 238"/>
                <a:gd name="T69" fmla="*/ 162 h 256"/>
                <a:gd name="T70" fmla="*/ 222 w 238"/>
                <a:gd name="T71" fmla="*/ 110 h 256"/>
                <a:gd name="T72" fmla="*/ 236 w 238"/>
                <a:gd name="T73" fmla="*/ 102 h 256"/>
                <a:gd name="T74" fmla="*/ 238 w 238"/>
                <a:gd name="T75" fmla="*/ 92 h 256"/>
                <a:gd name="T76" fmla="*/ 232 w 238"/>
                <a:gd name="T77" fmla="*/ 84 h 256"/>
                <a:gd name="T78" fmla="*/ 222 w 238"/>
                <a:gd name="T79" fmla="*/ 78 h 256"/>
                <a:gd name="T80" fmla="*/ 220 w 238"/>
                <a:gd name="T81" fmla="*/ 38 h 256"/>
                <a:gd name="T82" fmla="*/ 214 w 238"/>
                <a:gd name="T83" fmla="*/ 22 h 256"/>
                <a:gd name="T84" fmla="*/ 196 w 238"/>
                <a:gd name="T85" fmla="*/ 0 h 256"/>
                <a:gd name="T86" fmla="*/ 184 w 238"/>
                <a:gd name="T87" fmla="*/ 14 h 256"/>
                <a:gd name="T88" fmla="*/ 174 w 238"/>
                <a:gd name="T89" fmla="*/ 24 h 256"/>
                <a:gd name="T90" fmla="*/ 150 w 238"/>
                <a:gd name="T91" fmla="*/ 22 h 256"/>
                <a:gd name="T92" fmla="*/ 138 w 238"/>
                <a:gd name="T93" fmla="*/ 16 h 256"/>
                <a:gd name="T94" fmla="*/ 136 w 238"/>
                <a:gd name="T95" fmla="*/ 22 h 256"/>
                <a:gd name="T96" fmla="*/ 100 w 238"/>
                <a:gd name="T97" fmla="*/ 22 h 256"/>
                <a:gd name="T98" fmla="*/ 66 w 238"/>
                <a:gd name="T99" fmla="*/ 22 h 256"/>
                <a:gd name="T100" fmla="*/ 44 w 238"/>
                <a:gd name="T101" fmla="*/ 38 h 256"/>
                <a:gd name="T102" fmla="*/ 30 w 238"/>
                <a:gd name="T103" fmla="*/ 6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8" h="256">
                  <a:moveTo>
                    <a:pt x="30" y="66"/>
                  </a:moveTo>
                  <a:lnTo>
                    <a:pt x="30" y="84"/>
                  </a:lnTo>
                  <a:lnTo>
                    <a:pt x="30" y="102"/>
                  </a:lnTo>
                  <a:lnTo>
                    <a:pt x="30" y="118"/>
                  </a:lnTo>
                  <a:lnTo>
                    <a:pt x="30" y="134"/>
                  </a:lnTo>
                  <a:lnTo>
                    <a:pt x="16" y="138"/>
                  </a:lnTo>
                  <a:lnTo>
                    <a:pt x="16" y="138"/>
                  </a:lnTo>
                  <a:lnTo>
                    <a:pt x="12" y="146"/>
                  </a:lnTo>
                  <a:lnTo>
                    <a:pt x="6" y="158"/>
                  </a:lnTo>
                  <a:lnTo>
                    <a:pt x="6" y="168"/>
                  </a:lnTo>
                  <a:lnTo>
                    <a:pt x="2" y="170"/>
                  </a:lnTo>
                  <a:lnTo>
                    <a:pt x="2" y="178"/>
                  </a:lnTo>
                  <a:lnTo>
                    <a:pt x="0" y="184"/>
                  </a:lnTo>
                  <a:lnTo>
                    <a:pt x="0" y="190"/>
                  </a:lnTo>
                  <a:lnTo>
                    <a:pt x="6" y="188"/>
                  </a:lnTo>
                  <a:lnTo>
                    <a:pt x="6" y="188"/>
                  </a:lnTo>
                  <a:lnTo>
                    <a:pt x="6" y="198"/>
                  </a:lnTo>
                  <a:lnTo>
                    <a:pt x="14" y="218"/>
                  </a:lnTo>
                  <a:lnTo>
                    <a:pt x="14" y="218"/>
                  </a:lnTo>
                  <a:lnTo>
                    <a:pt x="12" y="220"/>
                  </a:lnTo>
                  <a:lnTo>
                    <a:pt x="22" y="238"/>
                  </a:lnTo>
                  <a:lnTo>
                    <a:pt x="22" y="238"/>
                  </a:lnTo>
                  <a:lnTo>
                    <a:pt x="24" y="244"/>
                  </a:lnTo>
                  <a:lnTo>
                    <a:pt x="24" y="244"/>
                  </a:lnTo>
                  <a:lnTo>
                    <a:pt x="24" y="246"/>
                  </a:lnTo>
                  <a:lnTo>
                    <a:pt x="26" y="248"/>
                  </a:lnTo>
                  <a:lnTo>
                    <a:pt x="28" y="250"/>
                  </a:lnTo>
                  <a:lnTo>
                    <a:pt x="28" y="252"/>
                  </a:lnTo>
                  <a:lnTo>
                    <a:pt x="28" y="252"/>
                  </a:lnTo>
                  <a:lnTo>
                    <a:pt x="30" y="250"/>
                  </a:lnTo>
                  <a:lnTo>
                    <a:pt x="32" y="248"/>
                  </a:lnTo>
                  <a:lnTo>
                    <a:pt x="32" y="248"/>
                  </a:lnTo>
                  <a:lnTo>
                    <a:pt x="36" y="246"/>
                  </a:lnTo>
                  <a:lnTo>
                    <a:pt x="38" y="246"/>
                  </a:lnTo>
                  <a:lnTo>
                    <a:pt x="40" y="246"/>
                  </a:lnTo>
                  <a:lnTo>
                    <a:pt x="46" y="244"/>
                  </a:lnTo>
                  <a:lnTo>
                    <a:pt x="46" y="244"/>
                  </a:lnTo>
                  <a:lnTo>
                    <a:pt x="48" y="240"/>
                  </a:lnTo>
                  <a:lnTo>
                    <a:pt x="48" y="238"/>
                  </a:lnTo>
                  <a:lnTo>
                    <a:pt x="56" y="234"/>
                  </a:lnTo>
                  <a:lnTo>
                    <a:pt x="56" y="234"/>
                  </a:lnTo>
                  <a:lnTo>
                    <a:pt x="58" y="238"/>
                  </a:lnTo>
                  <a:lnTo>
                    <a:pt x="60" y="240"/>
                  </a:lnTo>
                  <a:lnTo>
                    <a:pt x="62" y="246"/>
                  </a:lnTo>
                  <a:lnTo>
                    <a:pt x="62" y="246"/>
                  </a:lnTo>
                  <a:lnTo>
                    <a:pt x="70" y="250"/>
                  </a:lnTo>
                  <a:lnTo>
                    <a:pt x="70" y="250"/>
                  </a:lnTo>
                  <a:lnTo>
                    <a:pt x="74" y="250"/>
                  </a:lnTo>
                  <a:lnTo>
                    <a:pt x="76" y="250"/>
                  </a:lnTo>
                  <a:lnTo>
                    <a:pt x="90" y="254"/>
                  </a:lnTo>
                  <a:lnTo>
                    <a:pt x="90" y="254"/>
                  </a:lnTo>
                  <a:lnTo>
                    <a:pt x="94" y="256"/>
                  </a:lnTo>
                  <a:lnTo>
                    <a:pt x="100" y="256"/>
                  </a:lnTo>
                  <a:lnTo>
                    <a:pt x="100" y="256"/>
                  </a:lnTo>
                  <a:lnTo>
                    <a:pt x="106" y="254"/>
                  </a:lnTo>
                  <a:lnTo>
                    <a:pt x="112" y="250"/>
                  </a:lnTo>
                  <a:lnTo>
                    <a:pt x="112" y="250"/>
                  </a:lnTo>
                  <a:lnTo>
                    <a:pt x="116" y="244"/>
                  </a:lnTo>
                  <a:lnTo>
                    <a:pt x="118" y="238"/>
                  </a:lnTo>
                  <a:lnTo>
                    <a:pt x="118" y="238"/>
                  </a:lnTo>
                  <a:lnTo>
                    <a:pt x="122" y="240"/>
                  </a:lnTo>
                  <a:lnTo>
                    <a:pt x="124" y="240"/>
                  </a:lnTo>
                  <a:lnTo>
                    <a:pt x="128" y="244"/>
                  </a:lnTo>
                  <a:lnTo>
                    <a:pt x="128" y="244"/>
                  </a:lnTo>
                  <a:lnTo>
                    <a:pt x="128" y="244"/>
                  </a:lnTo>
                  <a:lnTo>
                    <a:pt x="130" y="246"/>
                  </a:lnTo>
                  <a:lnTo>
                    <a:pt x="132" y="250"/>
                  </a:lnTo>
                  <a:lnTo>
                    <a:pt x="138" y="246"/>
                  </a:lnTo>
                  <a:lnTo>
                    <a:pt x="142" y="244"/>
                  </a:lnTo>
                  <a:lnTo>
                    <a:pt x="146" y="238"/>
                  </a:lnTo>
                  <a:lnTo>
                    <a:pt x="150" y="230"/>
                  </a:lnTo>
                  <a:lnTo>
                    <a:pt x="150" y="230"/>
                  </a:lnTo>
                  <a:lnTo>
                    <a:pt x="152" y="226"/>
                  </a:lnTo>
                  <a:lnTo>
                    <a:pt x="156" y="224"/>
                  </a:lnTo>
                  <a:lnTo>
                    <a:pt x="156" y="224"/>
                  </a:lnTo>
                  <a:lnTo>
                    <a:pt x="156" y="220"/>
                  </a:lnTo>
                  <a:lnTo>
                    <a:pt x="156" y="220"/>
                  </a:lnTo>
                  <a:lnTo>
                    <a:pt x="156" y="218"/>
                  </a:lnTo>
                  <a:lnTo>
                    <a:pt x="156" y="214"/>
                  </a:lnTo>
                  <a:lnTo>
                    <a:pt x="156" y="214"/>
                  </a:lnTo>
                  <a:lnTo>
                    <a:pt x="158" y="210"/>
                  </a:lnTo>
                  <a:lnTo>
                    <a:pt x="164" y="204"/>
                  </a:lnTo>
                  <a:lnTo>
                    <a:pt x="164" y="204"/>
                  </a:lnTo>
                  <a:lnTo>
                    <a:pt x="164" y="216"/>
                  </a:lnTo>
                  <a:lnTo>
                    <a:pt x="164" y="228"/>
                  </a:lnTo>
                  <a:lnTo>
                    <a:pt x="164" y="228"/>
                  </a:lnTo>
                  <a:lnTo>
                    <a:pt x="166" y="232"/>
                  </a:lnTo>
                  <a:lnTo>
                    <a:pt x="170" y="234"/>
                  </a:lnTo>
                  <a:lnTo>
                    <a:pt x="174" y="236"/>
                  </a:lnTo>
                  <a:lnTo>
                    <a:pt x="174" y="236"/>
                  </a:lnTo>
                  <a:lnTo>
                    <a:pt x="176" y="232"/>
                  </a:lnTo>
                  <a:lnTo>
                    <a:pt x="176" y="234"/>
                  </a:lnTo>
                  <a:lnTo>
                    <a:pt x="176" y="234"/>
                  </a:lnTo>
                  <a:lnTo>
                    <a:pt x="178" y="230"/>
                  </a:lnTo>
                  <a:lnTo>
                    <a:pt x="178" y="230"/>
                  </a:lnTo>
                  <a:lnTo>
                    <a:pt x="178" y="230"/>
                  </a:lnTo>
                  <a:lnTo>
                    <a:pt x="182" y="224"/>
                  </a:lnTo>
                  <a:lnTo>
                    <a:pt x="186" y="220"/>
                  </a:lnTo>
                  <a:lnTo>
                    <a:pt x="186" y="220"/>
                  </a:lnTo>
                  <a:lnTo>
                    <a:pt x="190" y="208"/>
                  </a:lnTo>
                  <a:lnTo>
                    <a:pt x="198" y="194"/>
                  </a:lnTo>
                  <a:lnTo>
                    <a:pt x="206" y="186"/>
                  </a:lnTo>
                  <a:lnTo>
                    <a:pt x="210" y="168"/>
                  </a:lnTo>
                  <a:lnTo>
                    <a:pt x="210" y="162"/>
                  </a:lnTo>
                  <a:lnTo>
                    <a:pt x="210" y="162"/>
                  </a:lnTo>
                  <a:lnTo>
                    <a:pt x="210" y="152"/>
                  </a:lnTo>
                  <a:lnTo>
                    <a:pt x="218" y="110"/>
                  </a:lnTo>
                  <a:lnTo>
                    <a:pt x="222" y="110"/>
                  </a:lnTo>
                  <a:lnTo>
                    <a:pt x="222" y="110"/>
                  </a:lnTo>
                  <a:lnTo>
                    <a:pt x="226" y="108"/>
                  </a:lnTo>
                  <a:lnTo>
                    <a:pt x="236" y="102"/>
                  </a:lnTo>
                  <a:lnTo>
                    <a:pt x="236" y="102"/>
                  </a:lnTo>
                  <a:lnTo>
                    <a:pt x="238" y="92"/>
                  </a:lnTo>
                  <a:lnTo>
                    <a:pt x="238" y="92"/>
                  </a:lnTo>
                  <a:lnTo>
                    <a:pt x="238" y="90"/>
                  </a:lnTo>
                  <a:lnTo>
                    <a:pt x="234" y="90"/>
                  </a:lnTo>
                  <a:lnTo>
                    <a:pt x="232" y="84"/>
                  </a:lnTo>
                  <a:lnTo>
                    <a:pt x="226" y="82"/>
                  </a:lnTo>
                  <a:lnTo>
                    <a:pt x="226" y="82"/>
                  </a:lnTo>
                  <a:lnTo>
                    <a:pt x="222" y="78"/>
                  </a:lnTo>
                  <a:lnTo>
                    <a:pt x="222" y="78"/>
                  </a:lnTo>
                  <a:lnTo>
                    <a:pt x="220" y="62"/>
                  </a:lnTo>
                  <a:lnTo>
                    <a:pt x="220" y="38"/>
                  </a:lnTo>
                  <a:lnTo>
                    <a:pt x="216" y="30"/>
                  </a:lnTo>
                  <a:lnTo>
                    <a:pt x="216" y="30"/>
                  </a:lnTo>
                  <a:lnTo>
                    <a:pt x="214" y="22"/>
                  </a:lnTo>
                  <a:lnTo>
                    <a:pt x="208" y="10"/>
                  </a:lnTo>
                  <a:lnTo>
                    <a:pt x="200" y="6"/>
                  </a:lnTo>
                  <a:lnTo>
                    <a:pt x="196" y="0"/>
                  </a:lnTo>
                  <a:lnTo>
                    <a:pt x="190" y="6"/>
                  </a:lnTo>
                  <a:lnTo>
                    <a:pt x="186" y="4"/>
                  </a:lnTo>
                  <a:lnTo>
                    <a:pt x="184" y="14"/>
                  </a:lnTo>
                  <a:lnTo>
                    <a:pt x="176" y="16"/>
                  </a:lnTo>
                  <a:lnTo>
                    <a:pt x="176" y="16"/>
                  </a:lnTo>
                  <a:lnTo>
                    <a:pt x="174" y="24"/>
                  </a:lnTo>
                  <a:lnTo>
                    <a:pt x="168" y="24"/>
                  </a:lnTo>
                  <a:lnTo>
                    <a:pt x="162" y="22"/>
                  </a:lnTo>
                  <a:lnTo>
                    <a:pt x="150" y="22"/>
                  </a:lnTo>
                  <a:lnTo>
                    <a:pt x="138" y="22"/>
                  </a:lnTo>
                  <a:lnTo>
                    <a:pt x="138" y="22"/>
                  </a:lnTo>
                  <a:lnTo>
                    <a:pt x="138" y="16"/>
                  </a:lnTo>
                  <a:lnTo>
                    <a:pt x="136" y="16"/>
                  </a:lnTo>
                  <a:lnTo>
                    <a:pt x="136" y="16"/>
                  </a:lnTo>
                  <a:lnTo>
                    <a:pt x="136" y="22"/>
                  </a:lnTo>
                  <a:lnTo>
                    <a:pt x="124" y="22"/>
                  </a:lnTo>
                  <a:lnTo>
                    <a:pt x="112" y="22"/>
                  </a:lnTo>
                  <a:lnTo>
                    <a:pt x="100" y="22"/>
                  </a:lnTo>
                  <a:lnTo>
                    <a:pt x="90" y="22"/>
                  </a:lnTo>
                  <a:lnTo>
                    <a:pt x="78" y="22"/>
                  </a:lnTo>
                  <a:lnTo>
                    <a:pt x="66" y="22"/>
                  </a:lnTo>
                  <a:lnTo>
                    <a:pt x="56" y="22"/>
                  </a:lnTo>
                  <a:lnTo>
                    <a:pt x="44" y="22"/>
                  </a:lnTo>
                  <a:lnTo>
                    <a:pt x="44" y="38"/>
                  </a:lnTo>
                  <a:lnTo>
                    <a:pt x="44" y="58"/>
                  </a:lnTo>
                  <a:lnTo>
                    <a:pt x="30" y="58"/>
                  </a:lnTo>
                  <a:lnTo>
                    <a:pt x="30" y="66"/>
                  </a:lnTo>
                  <a:lnTo>
                    <a:pt x="30" y="66"/>
                  </a:lnTo>
                  <a:lnTo>
                    <a:pt x="30" y="6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47" name="Freeform 16">
              <a:extLst>
                <a:ext uri="{FF2B5EF4-FFF2-40B4-BE49-F238E27FC236}">
                  <a16:creationId xmlns:a16="http://schemas.microsoft.com/office/drawing/2014/main" id="{C0C803B3-6E08-40CF-B662-E55B46B085A9}"/>
                </a:ext>
              </a:extLst>
            </p:cNvPr>
            <p:cNvSpPr>
              <a:spLocks/>
            </p:cNvSpPr>
            <p:nvPr/>
          </p:nvSpPr>
          <p:spPr bwMode="auto">
            <a:xfrm>
              <a:off x="7959048" y="3293455"/>
              <a:ext cx="392738" cy="338358"/>
            </a:xfrm>
            <a:custGeom>
              <a:avLst/>
              <a:gdLst>
                <a:gd name="T0" fmla="*/ 20 w 202"/>
                <a:gd name="T1" fmla="*/ 60 h 172"/>
                <a:gd name="T2" fmla="*/ 30 w 202"/>
                <a:gd name="T3" fmla="*/ 64 h 172"/>
                <a:gd name="T4" fmla="*/ 34 w 202"/>
                <a:gd name="T5" fmla="*/ 56 h 172"/>
                <a:gd name="T6" fmla="*/ 38 w 202"/>
                <a:gd name="T7" fmla="*/ 52 h 172"/>
                <a:gd name="T8" fmla="*/ 50 w 202"/>
                <a:gd name="T9" fmla="*/ 44 h 172"/>
                <a:gd name="T10" fmla="*/ 56 w 202"/>
                <a:gd name="T11" fmla="*/ 38 h 172"/>
                <a:gd name="T12" fmla="*/ 60 w 202"/>
                <a:gd name="T13" fmla="*/ 26 h 172"/>
                <a:gd name="T14" fmla="*/ 72 w 202"/>
                <a:gd name="T15" fmla="*/ 22 h 172"/>
                <a:gd name="T16" fmla="*/ 80 w 202"/>
                <a:gd name="T17" fmla="*/ 22 h 172"/>
                <a:gd name="T18" fmla="*/ 94 w 202"/>
                <a:gd name="T19" fmla="*/ 22 h 172"/>
                <a:gd name="T20" fmla="*/ 102 w 202"/>
                <a:gd name="T21" fmla="*/ 26 h 172"/>
                <a:gd name="T22" fmla="*/ 112 w 202"/>
                <a:gd name="T23" fmla="*/ 26 h 172"/>
                <a:gd name="T24" fmla="*/ 124 w 202"/>
                <a:gd name="T25" fmla="*/ 26 h 172"/>
                <a:gd name="T26" fmla="*/ 136 w 202"/>
                <a:gd name="T27" fmla="*/ 18 h 172"/>
                <a:gd name="T28" fmla="*/ 136 w 202"/>
                <a:gd name="T29" fmla="*/ 10 h 172"/>
                <a:gd name="T30" fmla="*/ 146 w 202"/>
                <a:gd name="T31" fmla="*/ 0 h 172"/>
                <a:gd name="T32" fmla="*/ 150 w 202"/>
                <a:gd name="T33" fmla="*/ 10 h 172"/>
                <a:gd name="T34" fmla="*/ 154 w 202"/>
                <a:gd name="T35" fmla="*/ 14 h 172"/>
                <a:gd name="T36" fmla="*/ 154 w 202"/>
                <a:gd name="T37" fmla="*/ 30 h 172"/>
                <a:gd name="T38" fmla="*/ 166 w 202"/>
                <a:gd name="T39" fmla="*/ 30 h 172"/>
                <a:gd name="T40" fmla="*/ 176 w 202"/>
                <a:gd name="T41" fmla="*/ 26 h 172"/>
                <a:gd name="T42" fmla="*/ 184 w 202"/>
                <a:gd name="T43" fmla="*/ 22 h 172"/>
                <a:gd name="T44" fmla="*/ 188 w 202"/>
                <a:gd name="T45" fmla="*/ 26 h 172"/>
                <a:gd name="T46" fmla="*/ 202 w 202"/>
                <a:gd name="T47" fmla="*/ 22 h 172"/>
                <a:gd name="T48" fmla="*/ 196 w 202"/>
                <a:gd name="T49" fmla="*/ 26 h 172"/>
                <a:gd name="T50" fmla="*/ 188 w 202"/>
                <a:gd name="T51" fmla="*/ 30 h 172"/>
                <a:gd name="T52" fmla="*/ 172 w 202"/>
                <a:gd name="T53" fmla="*/ 34 h 172"/>
                <a:gd name="T54" fmla="*/ 162 w 202"/>
                <a:gd name="T55" fmla="*/ 38 h 172"/>
                <a:gd name="T56" fmla="*/ 150 w 202"/>
                <a:gd name="T57" fmla="*/ 48 h 172"/>
                <a:gd name="T58" fmla="*/ 154 w 202"/>
                <a:gd name="T59" fmla="*/ 56 h 172"/>
                <a:gd name="T60" fmla="*/ 154 w 202"/>
                <a:gd name="T61" fmla="*/ 66 h 172"/>
                <a:gd name="T62" fmla="*/ 146 w 202"/>
                <a:gd name="T63" fmla="*/ 74 h 172"/>
                <a:gd name="T64" fmla="*/ 150 w 202"/>
                <a:gd name="T65" fmla="*/ 86 h 172"/>
                <a:gd name="T66" fmla="*/ 136 w 202"/>
                <a:gd name="T67" fmla="*/ 86 h 172"/>
                <a:gd name="T68" fmla="*/ 136 w 202"/>
                <a:gd name="T69" fmla="*/ 94 h 172"/>
                <a:gd name="T70" fmla="*/ 136 w 202"/>
                <a:gd name="T71" fmla="*/ 100 h 172"/>
                <a:gd name="T72" fmla="*/ 124 w 202"/>
                <a:gd name="T73" fmla="*/ 108 h 172"/>
                <a:gd name="T74" fmla="*/ 124 w 202"/>
                <a:gd name="T75" fmla="*/ 116 h 172"/>
                <a:gd name="T76" fmla="*/ 120 w 202"/>
                <a:gd name="T77" fmla="*/ 126 h 172"/>
                <a:gd name="T78" fmla="*/ 112 w 202"/>
                <a:gd name="T79" fmla="*/ 126 h 172"/>
                <a:gd name="T80" fmla="*/ 98 w 202"/>
                <a:gd name="T81" fmla="*/ 130 h 172"/>
                <a:gd name="T82" fmla="*/ 94 w 202"/>
                <a:gd name="T83" fmla="*/ 138 h 172"/>
                <a:gd name="T84" fmla="*/ 86 w 202"/>
                <a:gd name="T85" fmla="*/ 138 h 172"/>
                <a:gd name="T86" fmla="*/ 84 w 202"/>
                <a:gd name="T87" fmla="*/ 152 h 172"/>
                <a:gd name="T88" fmla="*/ 84 w 202"/>
                <a:gd name="T89" fmla="*/ 160 h 172"/>
                <a:gd name="T90" fmla="*/ 68 w 202"/>
                <a:gd name="T91" fmla="*/ 168 h 172"/>
                <a:gd name="T92" fmla="*/ 54 w 202"/>
                <a:gd name="T93" fmla="*/ 168 h 172"/>
                <a:gd name="T94" fmla="*/ 38 w 202"/>
                <a:gd name="T95" fmla="*/ 168 h 172"/>
                <a:gd name="T96" fmla="*/ 16 w 202"/>
                <a:gd name="T97" fmla="*/ 168 h 172"/>
                <a:gd name="T98" fmla="*/ 8 w 202"/>
                <a:gd name="T99" fmla="*/ 160 h 172"/>
                <a:gd name="T100" fmla="*/ 20 w 202"/>
                <a:gd name="T101" fmla="*/ 142 h 172"/>
                <a:gd name="T102" fmla="*/ 12 w 202"/>
                <a:gd name="T103" fmla="*/ 134 h 172"/>
                <a:gd name="T104" fmla="*/ 4 w 202"/>
                <a:gd name="T105" fmla="*/ 122 h 172"/>
                <a:gd name="T106" fmla="*/ 0 w 202"/>
                <a:gd name="T107" fmla="*/ 108 h 172"/>
                <a:gd name="T108" fmla="*/ 4 w 202"/>
                <a:gd name="T109" fmla="*/ 96 h 172"/>
                <a:gd name="T110" fmla="*/ 0 w 202"/>
                <a:gd name="T111" fmla="*/ 86 h 172"/>
                <a:gd name="T112" fmla="*/ 0 w 202"/>
                <a:gd name="T113" fmla="*/ 74 h 172"/>
                <a:gd name="T114" fmla="*/ 8 w 202"/>
                <a:gd name="T115" fmla="*/ 64 h 172"/>
                <a:gd name="T116" fmla="*/ 12 w 202"/>
                <a:gd name="T117" fmla="*/ 5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2" h="172">
                  <a:moveTo>
                    <a:pt x="12" y="56"/>
                  </a:moveTo>
                  <a:lnTo>
                    <a:pt x="12" y="60"/>
                  </a:lnTo>
                  <a:lnTo>
                    <a:pt x="16" y="60"/>
                  </a:lnTo>
                  <a:lnTo>
                    <a:pt x="20" y="60"/>
                  </a:lnTo>
                  <a:lnTo>
                    <a:pt x="24" y="60"/>
                  </a:lnTo>
                  <a:lnTo>
                    <a:pt x="24" y="64"/>
                  </a:lnTo>
                  <a:lnTo>
                    <a:pt x="28" y="64"/>
                  </a:lnTo>
                  <a:lnTo>
                    <a:pt x="30" y="64"/>
                  </a:lnTo>
                  <a:lnTo>
                    <a:pt x="30" y="60"/>
                  </a:lnTo>
                  <a:lnTo>
                    <a:pt x="34" y="60"/>
                  </a:lnTo>
                  <a:lnTo>
                    <a:pt x="38" y="56"/>
                  </a:lnTo>
                  <a:lnTo>
                    <a:pt x="34" y="56"/>
                  </a:lnTo>
                  <a:lnTo>
                    <a:pt x="38" y="56"/>
                  </a:lnTo>
                  <a:lnTo>
                    <a:pt x="38" y="52"/>
                  </a:lnTo>
                  <a:lnTo>
                    <a:pt x="34" y="52"/>
                  </a:lnTo>
                  <a:lnTo>
                    <a:pt x="38" y="52"/>
                  </a:lnTo>
                  <a:lnTo>
                    <a:pt x="42" y="48"/>
                  </a:lnTo>
                  <a:lnTo>
                    <a:pt x="46" y="48"/>
                  </a:lnTo>
                  <a:lnTo>
                    <a:pt x="50" y="48"/>
                  </a:lnTo>
                  <a:lnTo>
                    <a:pt x="50" y="44"/>
                  </a:lnTo>
                  <a:lnTo>
                    <a:pt x="54" y="44"/>
                  </a:lnTo>
                  <a:lnTo>
                    <a:pt x="56" y="44"/>
                  </a:lnTo>
                  <a:lnTo>
                    <a:pt x="56" y="40"/>
                  </a:lnTo>
                  <a:lnTo>
                    <a:pt x="56" y="38"/>
                  </a:lnTo>
                  <a:lnTo>
                    <a:pt x="56" y="34"/>
                  </a:lnTo>
                  <a:lnTo>
                    <a:pt x="60" y="34"/>
                  </a:lnTo>
                  <a:lnTo>
                    <a:pt x="60" y="30"/>
                  </a:lnTo>
                  <a:lnTo>
                    <a:pt x="60" y="26"/>
                  </a:lnTo>
                  <a:lnTo>
                    <a:pt x="64" y="26"/>
                  </a:lnTo>
                  <a:lnTo>
                    <a:pt x="68" y="26"/>
                  </a:lnTo>
                  <a:lnTo>
                    <a:pt x="72" y="26"/>
                  </a:lnTo>
                  <a:lnTo>
                    <a:pt x="72" y="22"/>
                  </a:lnTo>
                  <a:lnTo>
                    <a:pt x="72" y="18"/>
                  </a:lnTo>
                  <a:lnTo>
                    <a:pt x="76" y="18"/>
                  </a:lnTo>
                  <a:lnTo>
                    <a:pt x="76" y="22"/>
                  </a:lnTo>
                  <a:lnTo>
                    <a:pt x="80" y="22"/>
                  </a:lnTo>
                  <a:lnTo>
                    <a:pt x="84" y="22"/>
                  </a:lnTo>
                  <a:lnTo>
                    <a:pt x="86" y="22"/>
                  </a:lnTo>
                  <a:lnTo>
                    <a:pt x="90" y="22"/>
                  </a:lnTo>
                  <a:lnTo>
                    <a:pt x="94" y="22"/>
                  </a:lnTo>
                  <a:lnTo>
                    <a:pt x="94" y="26"/>
                  </a:lnTo>
                  <a:lnTo>
                    <a:pt x="98" y="26"/>
                  </a:lnTo>
                  <a:lnTo>
                    <a:pt x="98" y="22"/>
                  </a:lnTo>
                  <a:lnTo>
                    <a:pt x="102" y="26"/>
                  </a:lnTo>
                  <a:lnTo>
                    <a:pt x="106" y="30"/>
                  </a:lnTo>
                  <a:lnTo>
                    <a:pt x="110" y="30"/>
                  </a:lnTo>
                  <a:lnTo>
                    <a:pt x="110" y="26"/>
                  </a:lnTo>
                  <a:lnTo>
                    <a:pt x="112" y="26"/>
                  </a:lnTo>
                  <a:lnTo>
                    <a:pt x="116" y="22"/>
                  </a:lnTo>
                  <a:lnTo>
                    <a:pt x="120" y="22"/>
                  </a:lnTo>
                  <a:lnTo>
                    <a:pt x="120" y="26"/>
                  </a:lnTo>
                  <a:lnTo>
                    <a:pt x="124" y="26"/>
                  </a:lnTo>
                  <a:lnTo>
                    <a:pt x="124" y="22"/>
                  </a:lnTo>
                  <a:lnTo>
                    <a:pt x="128" y="18"/>
                  </a:lnTo>
                  <a:lnTo>
                    <a:pt x="132" y="18"/>
                  </a:lnTo>
                  <a:lnTo>
                    <a:pt x="136" y="18"/>
                  </a:lnTo>
                  <a:lnTo>
                    <a:pt x="140" y="18"/>
                  </a:lnTo>
                  <a:lnTo>
                    <a:pt x="140" y="14"/>
                  </a:lnTo>
                  <a:lnTo>
                    <a:pt x="136" y="14"/>
                  </a:lnTo>
                  <a:lnTo>
                    <a:pt x="136" y="10"/>
                  </a:lnTo>
                  <a:lnTo>
                    <a:pt x="140" y="10"/>
                  </a:lnTo>
                  <a:lnTo>
                    <a:pt x="142" y="8"/>
                  </a:lnTo>
                  <a:lnTo>
                    <a:pt x="142" y="4"/>
                  </a:lnTo>
                  <a:lnTo>
                    <a:pt x="146" y="0"/>
                  </a:lnTo>
                  <a:lnTo>
                    <a:pt x="150" y="4"/>
                  </a:lnTo>
                  <a:lnTo>
                    <a:pt x="154" y="4"/>
                  </a:lnTo>
                  <a:lnTo>
                    <a:pt x="154" y="8"/>
                  </a:lnTo>
                  <a:lnTo>
                    <a:pt x="150" y="10"/>
                  </a:lnTo>
                  <a:lnTo>
                    <a:pt x="154" y="10"/>
                  </a:lnTo>
                  <a:lnTo>
                    <a:pt x="158" y="10"/>
                  </a:lnTo>
                  <a:lnTo>
                    <a:pt x="158" y="14"/>
                  </a:lnTo>
                  <a:lnTo>
                    <a:pt x="154" y="14"/>
                  </a:lnTo>
                  <a:lnTo>
                    <a:pt x="154" y="18"/>
                  </a:lnTo>
                  <a:lnTo>
                    <a:pt x="154" y="22"/>
                  </a:lnTo>
                  <a:lnTo>
                    <a:pt x="154" y="26"/>
                  </a:lnTo>
                  <a:lnTo>
                    <a:pt x="154" y="30"/>
                  </a:lnTo>
                  <a:lnTo>
                    <a:pt x="158" y="34"/>
                  </a:lnTo>
                  <a:lnTo>
                    <a:pt x="158" y="38"/>
                  </a:lnTo>
                  <a:lnTo>
                    <a:pt x="162" y="34"/>
                  </a:lnTo>
                  <a:lnTo>
                    <a:pt x="166" y="30"/>
                  </a:lnTo>
                  <a:lnTo>
                    <a:pt x="168" y="30"/>
                  </a:lnTo>
                  <a:lnTo>
                    <a:pt x="172" y="30"/>
                  </a:lnTo>
                  <a:lnTo>
                    <a:pt x="172" y="26"/>
                  </a:lnTo>
                  <a:lnTo>
                    <a:pt x="176" y="26"/>
                  </a:lnTo>
                  <a:lnTo>
                    <a:pt x="176" y="22"/>
                  </a:lnTo>
                  <a:lnTo>
                    <a:pt x="180" y="22"/>
                  </a:lnTo>
                  <a:lnTo>
                    <a:pt x="184" y="18"/>
                  </a:lnTo>
                  <a:lnTo>
                    <a:pt x="184" y="22"/>
                  </a:lnTo>
                  <a:lnTo>
                    <a:pt x="188" y="22"/>
                  </a:lnTo>
                  <a:lnTo>
                    <a:pt x="184" y="22"/>
                  </a:lnTo>
                  <a:lnTo>
                    <a:pt x="184" y="26"/>
                  </a:lnTo>
                  <a:lnTo>
                    <a:pt x="188" y="26"/>
                  </a:lnTo>
                  <a:lnTo>
                    <a:pt x="192" y="22"/>
                  </a:lnTo>
                  <a:lnTo>
                    <a:pt x="196" y="22"/>
                  </a:lnTo>
                  <a:lnTo>
                    <a:pt x="198" y="22"/>
                  </a:lnTo>
                  <a:lnTo>
                    <a:pt x="202" y="22"/>
                  </a:lnTo>
                  <a:lnTo>
                    <a:pt x="202" y="26"/>
                  </a:lnTo>
                  <a:lnTo>
                    <a:pt x="202" y="22"/>
                  </a:lnTo>
                  <a:lnTo>
                    <a:pt x="198" y="26"/>
                  </a:lnTo>
                  <a:lnTo>
                    <a:pt x="196" y="26"/>
                  </a:lnTo>
                  <a:lnTo>
                    <a:pt x="198" y="30"/>
                  </a:lnTo>
                  <a:lnTo>
                    <a:pt x="196" y="30"/>
                  </a:lnTo>
                  <a:lnTo>
                    <a:pt x="192" y="34"/>
                  </a:lnTo>
                  <a:lnTo>
                    <a:pt x="188" y="30"/>
                  </a:lnTo>
                  <a:lnTo>
                    <a:pt x="184" y="30"/>
                  </a:lnTo>
                  <a:lnTo>
                    <a:pt x="180" y="30"/>
                  </a:lnTo>
                  <a:lnTo>
                    <a:pt x="176" y="34"/>
                  </a:lnTo>
                  <a:lnTo>
                    <a:pt x="172" y="34"/>
                  </a:lnTo>
                  <a:lnTo>
                    <a:pt x="168" y="34"/>
                  </a:lnTo>
                  <a:lnTo>
                    <a:pt x="166" y="34"/>
                  </a:lnTo>
                  <a:lnTo>
                    <a:pt x="166" y="38"/>
                  </a:lnTo>
                  <a:lnTo>
                    <a:pt x="162" y="38"/>
                  </a:lnTo>
                  <a:lnTo>
                    <a:pt x="158" y="40"/>
                  </a:lnTo>
                  <a:lnTo>
                    <a:pt x="154" y="44"/>
                  </a:lnTo>
                  <a:lnTo>
                    <a:pt x="150" y="44"/>
                  </a:lnTo>
                  <a:lnTo>
                    <a:pt x="150" y="48"/>
                  </a:lnTo>
                  <a:lnTo>
                    <a:pt x="154" y="48"/>
                  </a:lnTo>
                  <a:lnTo>
                    <a:pt x="154" y="52"/>
                  </a:lnTo>
                  <a:lnTo>
                    <a:pt x="158" y="52"/>
                  </a:lnTo>
                  <a:lnTo>
                    <a:pt x="154" y="56"/>
                  </a:lnTo>
                  <a:lnTo>
                    <a:pt x="158" y="56"/>
                  </a:lnTo>
                  <a:lnTo>
                    <a:pt x="158" y="60"/>
                  </a:lnTo>
                  <a:lnTo>
                    <a:pt x="158" y="64"/>
                  </a:lnTo>
                  <a:lnTo>
                    <a:pt x="154" y="66"/>
                  </a:lnTo>
                  <a:lnTo>
                    <a:pt x="154" y="70"/>
                  </a:lnTo>
                  <a:lnTo>
                    <a:pt x="150" y="70"/>
                  </a:lnTo>
                  <a:lnTo>
                    <a:pt x="150" y="74"/>
                  </a:lnTo>
                  <a:lnTo>
                    <a:pt x="146" y="74"/>
                  </a:lnTo>
                  <a:lnTo>
                    <a:pt x="146" y="78"/>
                  </a:lnTo>
                  <a:lnTo>
                    <a:pt x="150" y="78"/>
                  </a:lnTo>
                  <a:lnTo>
                    <a:pt x="150" y="82"/>
                  </a:lnTo>
                  <a:lnTo>
                    <a:pt x="150" y="86"/>
                  </a:lnTo>
                  <a:lnTo>
                    <a:pt x="146" y="86"/>
                  </a:lnTo>
                  <a:lnTo>
                    <a:pt x="142" y="86"/>
                  </a:lnTo>
                  <a:lnTo>
                    <a:pt x="140" y="86"/>
                  </a:lnTo>
                  <a:lnTo>
                    <a:pt x="136" y="86"/>
                  </a:lnTo>
                  <a:lnTo>
                    <a:pt x="132" y="86"/>
                  </a:lnTo>
                  <a:lnTo>
                    <a:pt x="132" y="90"/>
                  </a:lnTo>
                  <a:lnTo>
                    <a:pt x="136" y="90"/>
                  </a:lnTo>
                  <a:lnTo>
                    <a:pt x="136" y="94"/>
                  </a:lnTo>
                  <a:lnTo>
                    <a:pt x="136" y="96"/>
                  </a:lnTo>
                  <a:lnTo>
                    <a:pt x="140" y="96"/>
                  </a:lnTo>
                  <a:lnTo>
                    <a:pt x="140" y="100"/>
                  </a:lnTo>
                  <a:lnTo>
                    <a:pt x="136" y="100"/>
                  </a:lnTo>
                  <a:lnTo>
                    <a:pt x="132" y="104"/>
                  </a:lnTo>
                  <a:lnTo>
                    <a:pt x="128" y="104"/>
                  </a:lnTo>
                  <a:lnTo>
                    <a:pt x="128" y="108"/>
                  </a:lnTo>
                  <a:lnTo>
                    <a:pt x="124" y="108"/>
                  </a:lnTo>
                  <a:lnTo>
                    <a:pt x="128" y="108"/>
                  </a:lnTo>
                  <a:lnTo>
                    <a:pt x="128" y="112"/>
                  </a:lnTo>
                  <a:lnTo>
                    <a:pt x="124" y="112"/>
                  </a:lnTo>
                  <a:lnTo>
                    <a:pt x="124" y="116"/>
                  </a:lnTo>
                  <a:lnTo>
                    <a:pt x="124" y="120"/>
                  </a:lnTo>
                  <a:lnTo>
                    <a:pt x="124" y="122"/>
                  </a:lnTo>
                  <a:lnTo>
                    <a:pt x="124" y="126"/>
                  </a:lnTo>
                  <a:lnTo>
                    <a:pt x="120" y="126"/>
                  </a:lnTo>
                  <a:lnTo>
                    <a:pt x="120" y="130"/>
                  </a:lnTo>
                  <a:lnTo>
                    <a:pt x="116" y="130"/>
                  </a:lnTo>
                  <a:lnTo>
                    <a:pt x="116" y="126"/>
                  </a:lnTo>
                  <a:lnTo>
                    <a:pt x="112" y="126"/>
                  </a:lnTo>
                  <a:lnTo>
                    <a:pt x="110" y="126"/>
                  </a:lnTo>
                  <a:lnTo>
                    <a:pt x="106" y="130"/>
                  </a:lnTo>
                  <a:lnTo>
                    <a:pt x="102" y="130"/>
                  </a:lnTo>
                  <a:lnTo>
                    <a:pt x="98" y="130"/>
                  </a:lnTo>
                  <a:lnTo>
                    <a:pt x="102" y="134"/>
                  </a:lnTo>
                  <a:lnTo>
                    <a:pt x="102" y="138"/>
                  </a:lnTo>
                  <a:lnTo>
                    <a:pt x="98" y="138"/>
                  </a:lnTo>
                  <a:lnTo>
                    <a:pt x="94" y="138"/>
                  </a:lnTo>
                  <a:lnTo>
                    <a:pt x="90" y="138"/>
                  </a:lnTo>
                  <a:lnTo>
                    <a:pt x="90" y="134"/>
                  </a:lnTo>
                  <a:lnTo>
                    <a:pt x="90" y="138"/>
                  </a:lnTo>
                  <a:lnTo>
                    <a:pt x="86" y="138"/>
                  </a:lnTo>
                  <a:lnTo>
                    <a:pt x="86" y="142"/>
                  </a:lnTo>
                  <a:lnTo>
                    <a:pt x="84" y="142"/>
                  </a:lnTo>
                  <a:lnTo>
                    <a:pt x="84" y="150"/>
                  </a:lnTo>
                  <a:lnTo>
                    <a:pt x="84" y="152"/>
                  </a:lnTo>
                  <a:lnTo>
                    <a:pt x="84" y="156"/>
                  </a:lnTo>
                  <a:lnTo>
                    <a:pt x="80" y="156"/>
                  </a:lnTo>
                  <a:lnTo>
                    <a:pt x="80" y="160"/>
                  </a:lnTo>
                  <a:lnTo>
                    <a:pt x="84" y="160"/>
                  </a:lnTo>
                  <a:lnTo>
                    <a:pt x="80" y="164"/>
                  </a:lnTo>
                  <a:lnTo>
                    <a:pt x="76" y="164"/>
                  </a:lnTo>
                  <a:lnTo>
                    <a:pt x="72" y="164"/>
                  </a:lnTo>
                  <a:lnTo>
                    <a:pt x="68" y="168"/>
                  </a:lnTo>
                  <a:lnTo>
                    <a:pt x="64" y="168"/>
                  </a:lnTo>
                  <a:lnTo>
                    <a:pt x="60" y="168"/>
                  </a:lnTo>
                  <a:lnTo>
                    <a:pt x="56" y="168"/>
                  </a:lnTo>
                  <a:lnTo>
                    <a:pt x="54" y="168"/>
                  </a:lnTo>
                  <a:lnTo>
                    <a:pt x="50" y="172"/>
                  </a:lnTo>
                  <a:lnTo>
                    <a:pt x="46" y="168"/>
                  </a:lnTo>
                  <a:lnTo>
                    <a:pt x="42" y="168"/>
                  </a:lnTo>
                  <a:lnTo>
                    <a:pt x="38" y="168"/>
                  </a:lnTo>
                  <a:lnTo>
                    <a:pt x="28" y="172"/>
                  </a:lnTo>
                  <a:lnTo>
                    <a:pt x="24" y="168"/>
                  </a:lnTo>
                  <a:lnTo>
                    <a:pt x="20" y="168"/>
                  </a:lnTo>
                  <a:lnTo>
                    <a:pt x="16" y="168"/>
                  </a:lnTo>
                  <a:lnTo>
                    <a:pt x="8" y="164"/>
                  </a:lnTo>
                  <a:lnTo>
                    <a:pt x="4" y="164"/>
                  </a:lnTo>
                  <a:lnTo>
                    <a:pt x="4" y="160"/>
                  </a:lnTo>
                  <a:lnTo>
                    <a:pt x="8" y="160"/>
                  </a:lnTo>
                  <a:lnTo>
                    <a:pt x="8" y="156"/>
                  </a:lnTo>
                  <a:lnTo>
                    <a:pt x="12" y="152"/>
                  </a:lnTo>
                  <a:lnTo>
                    <a:pt x="16" y="146"/>
                  </a:lnTo>
                  <a:lnTo>
                    <a:pt x="20" y="142"/>
                  </a:lnTo>
                  <a:lnTo>
                    <a:pt x="20" y="138"/>
                  </a:lnTo>
                  <a:lnTo>
                    <a:pt x="16" y="138"/>
                  </a:lnTo>
                  <a:lnTo>
                    <a:pt x="16" y="134"/>
                  </a:lnTo>
                  <a:lnTo>
                    <a:pt x="12" y="134"/>
                  </a:lnTo>
                  <a:lnTo>
                    <a:pt x="8" y="134"/>
                  </a:lnTo>
                  <a:lnTo>
                    <a:pt x="4" y="130"/>
                  </a:lnTo>
                  <a:lnTo>
                    <a:pt x="4" y="126"/>
                  </a:lnTo>
                  <a:lnTo>
                    <a:pt x="4" y="122"/>
                  </a:lnTo>
                  <a:lnTo>
                    <a:pt x="4" y="120"/>
                  </a:lnTo>
                  <a:lnTo>
                    <a:pt x="4" y="116"/>
                  </a:lnTo>
                  <a:lnTo>
                    <a:pt x="0" y="112"/>
                  </a:lnTo>
                  <a:lnTo>
                    <a:pt x="0" y="108"/>
                  </a:lnTo>
                  <a:lnTo>
                    <a:pt x="0" y="104"/>
                  </a:lnTo>
                  <a:lnTo>
                    <a:pt x="0" y="100"/>
                  </a:lnTo>
                  <a:lnTo>
                    <a:pt x="0" y="96"/>
                  </a:lnTo>
                  <a:lnTo>
                    <a:pt x="4" y="96"/>
                  </a:lnTo>
                  <a:lnTo>
                    <a:pt x="4" y="94"/>
                  </a:lnTo>
                  <a:lnTo>
                    <a:pt x="0" y="94"/>
                  </a:lnTo>
                  <a:lnTo>
                    <a:pt x="0" y="90"/>
                  </a:lnTo>
                  <a:lnTo>
                    <a:pt x="0" y="86"/>
                  </a:lnTo>
                  <a:lnTo>
                    <a:pt x="0" y="82"/>
                  </a:lnTo>
                  <a:lnTo>
                    <a:pt x="0" y="78"/>
                  </a:lnTo>
                  <a:lnTo>
                    <a:pt x="4" y="78"/>
                  </a:lnTo>
                  <a:lnTo>
                    <a:pt x="0" y="74"/>
                  </a:lnTo>
                  <a:lnTo>
                    <a:pt x="4" y="74"/>
                  </a:lnTo>
                  <a:lnTo>
                    <a:pt x="8" y="70"/>
                  </a:lnTo>
                  <a:lnTo>
                    <a:pt x="8" y="66"/>
                  </a:lnTo>
                  <a:lnTo>
                    <a:pt x="8" y="64"/>
                  </a:lnTo>
                  <a:lnTo>
                    <a:pt x="8" y="60"/>
                  </a:lnTo>
                  <a:lnTo>
                    <a:pt x="12" y="56"/>
                  </a:lnTo>
                  <a:lnTo>
                    <a:pt x="12" y="56"/>
                  </a:lnTo>
                  <a:lnTo>
                    <a:pt x="12" y="5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48" name="Freeform 17">
              <a:extLst>
                <a:ext uri="{FF2B5EF4-FFF2-40B4-BE49-F238E27FC236}">
                  <a16:creationId xmlns:a16="http://schemas.microsoft.com/office/drawing/2014/main" id="{1880B24E-2CD1-42C0-A59B-96B84C05DE41}"/>
                </a:ext>
              </a:extLst>
            </p:cNvPr>
            <p:cNvSpPr>
              <a:spLocks noEditPoints="1"/>
            </p:cNvSpPr>
            <p:nvPr/>
          </p:nvSpPr>
          <p:spPr bwMode="auto">
            <a:xfrm>
              <a:off x="7492427" y="3191161"/>
              <a:ext cx="85547" cy="86557"/>
            </a:xfrm>
            <a:custGeom>
              <a:avLst/>
              <a:gdLst>
                <a:gd name="T0" fmla="*/ 40 w 44"/>
                <a:gd name="T1" fmla="*/ 44 h 44"/>
                <a:gd name="T2" fmla="*/ 36 w 44"/>
                <a:gd name="T3" fmla="*/ 44 h 44"/>
                <a:gd name="T4" fmla="*/ 36 w 44"/>
                <a:gd name="T5" fmla="*/ 44 h 44"/>
                <a:gd name="T6" fmla="*/ 36 w 44"/>
                <a:gd name="T7" fmla="*/ 36 h 44"/>
                <a:gd name="T8" fmla="*/ 32 w 44"/>
                <a:gd name="T9" fmla="*/ 32 h 44"/>
                <a:gd name="T10" fmla="*/ 28 w 44"/>
                <a:gd name="T11" fmla="*/ 32 h 44"/>
                <a:gd name="T12" fmla="*/ 28 w 44"/>
                <a:gd name="T13" fmla="*/ 32 h 44"/>
                <a:gd name="T14" fmla="*/ 22 w 44"/>
                <a:gd name="T15" fmla="*/ 30 h 44"/>
                <a:gd name="T16" fmla="*/ 18 w 44"/>
                <a:gd name="T17" fmla="*/ 30 h 44"/>
                <a:gd name="T18" fmla="*/ 18 w 44"/>
                <a:gd name="T19" fmla="*/ 30 h 44"/>
                <a:gd name="T20" fmla="*/ 14 w 44"/>
                <a:gd name="T21" fmla="*/ 26 h 44"/>
                <a:gd name="T22" fmla="*/ 10 w 44"/>
                <a:gd name="T23" fmla="*/ 22 h 44"/>
                <a:gd name="T24" fmla="*/ 6 w 44"/>
                <a:gd name="T25" fmla="*/ 22 h 44"/>
                <a:gd name="T26" fmla="*/ 2 w 44"/>
                <a:gd name="T27" fmla="*/ 22 h 44"/>
                <a:gd name="T28" fmla="*/ 0 w 44"/>
                <a:gd name="T29" fmla="*/ 14 h 44"/>
                <a:gd name="T30" fmla="*/ 2 w 44"/>
                <a:gd name="T31" fmla="*/ 10 h 44"/>
                <a:gd name="T32" fmla="*/ 0 w 44"/>
                <a:gd name="T33" fmla="*/ 4 h 44"/>
                <a:gd name="T34" fmla="*/ 0 w 44"/>
                <a:gd name="T35" fmla="*/ 4 h 44"/>
                <a:gd name="T36" fmla="*/ 2 w 44"/>
                <a:gd name="T37" fmla="*/ 4 h 44"/>
                <a:gd name="T38" fmla="*/ 2 w 44"/>
                <a:gd name="T39" fmla="*/ 0 h 44"/>
                <a:gd name="T40" fmla="*/ 6 w 44"/>
                <a:gd name="T41" fmla="*/ 0 h 44"/>
                <a:gd name="T42" fmla="*/ 10 w 44"/>
                <a:gd name="T43" fmla="*/ 0 h 44"/>
                <a:gd name="T44" fmla="*/ 18 w 44"/>
                <a:gd name="T45" fmla="*/ 0 h 44"/>
                <a:gd name="T46" fmla="*/ 22 w 44"/>
                <a:gd name="T47" fmla="*/ 0 h 44"/>
                <a:gd name="T48" fmla="*/ 24 w 44"/>
                <a:gd name="T49" fmla="*/ 0 h 44"/>
                <a:gd name="T50" fmla="*/ 22 w 44"/>
                <a:gd name="T51" fmla="*/ 4 h 44"/>
                <a:gd name="T52" fmla="*/ 22 w 44"/>
                <a:gd name="T53" fmla="*/ 4 h 44"/>
                <a:gd name="T54" fmla="*/ 28 w 44"/>
                <a:gd name="T55" fmla="*/ 8 h 44"/>
                <a:gd name="T56" fmla="*/ 24 w 44"/>
                <a:gd name="T57" fmla="*/ 10 h 44"/>
                <a:gd name="T58" fmla="*/ 28 w 44"/>
                <a:gd name="T59" fmla="*/ 14 h 44"/>
                <a:gd name="T60" fmla="*/ 32 w 44"/>
                <a:gd name="T61" fmla="*/ 18 h 44"/>
                <a:gd name="T62" fmla="*/ 32 w 44"/>
                <a:gd name="T63" fmla="*/ 22 h 44"/>
                <a:gd name="T64" fmla="*/ 32 w 44"/>
                <a:gd name="T65" fmla="*/ 22 h 44"/>
                <a:gd name="T66" fmla="*/ 28 w 44"/>
                <a:gd name="T67" fmla="*/ 22 h 44"/>
                <a:gd name="T68" fmla="*/ 32 w 44"/>
                <a:gd name="T69" fmla="*/ 26 h 44"/>
                <a:gd name="T70" fmla="*/ 32 w 44"/>
                <a:gd name="T71" fmla="*/ 26 h 44"/>
                <a:gd name="T72" fmla="*/ 32 w 44"/>
                <a:gd name="T73" fmla="*/ 30 h 44"/>
                <a:gd name="T74" fmla="*/ 36 w 44"/>
                <a:gd name="T75" fmla="*/ 30 h 44"/>
                <a:gd name="T76" fmla="*/ 36 w 44"/>
                <a:gd name="T77" fmla="*/ 32 h 44"/>
                <a:gd name="T78" fmla="*/ 40 w 44"/>
                <a:gd name="T79" fmla="*/ 30 h 44"/>
                <a:gd name="T80" fmla="*/ 40 w 44"/>
                <a:gd name="T81" fmla="*/ 32 h 44"/>
                <a:gd name="T82" fmla="*/ 40 w 44"/>
                <a:gd name="T83" fmla="*/ 36 h 44"/>
                <a:gd name="T84" fmla="*/ 44 w 44"/>
                <a:gd name="T85" fmla="*/ 36 h 44"/>
                <a:gd name="T86" fmla="*/ 40 w 44"/>
                <a:gd name="T87" fmla="*/ 40 h 44"/>
                <a:gd name="T88" fmla="*/ 40 w 44"/>
                <a:gd name="T89" fmla="*/ 40 h 44"/>
                <a:gd name="T90" fmla="*/ 40 w 44"/>
                <a:gd name="T91" fmla="*/ 44 h 44"/>
                <a:gd name="T92" fmla="*/ 44 w 44"/>
                <a:gd name="T93" fmla="*/ 44 h 44"/>
                <a:gd name="T94" fmla="*/ 22 w 44"/>
                <a:gd name="T95" fmla="*/ 4 h 44"/>
                <a:gd name="T96" fmla="*/ 22 w 44"/>
                <a:gd name="T97" fmla="*/ 4 h 44"/>
                <a:gd name="T98" fmla="*/ 24 w 44"/>
                <a:gd name="T99" fmla="*/ 4 h 44"/>
                <a:gd name="T100" fmla="*/ 24 w 44"/>
                <a:gd name="T101" fmla="*/ 4 h 44"/>
                <a:gd name="T102" fmla="*/ 28 w 44"/>
                <a:gd name="T103" fmla="*/ 10 h 44"/>
                <a:gd name="T104" fmla="*/ 28 w 44"/>
                <a:gd name="T105"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 h="44">
                  <a:moveTo>
                    <a:pt x="44" y="44"/>
                  </a:moveTo>
                  <a:lnTo>
                    <a:pt x="44" y="44"/>
                  </a:lnTo>
                  <a:lnTo>
                    <a:pt x="40" y="44"/>
                  </a:lnTo>
                  <a:lnTo>
                    <a:pt x="40" y="44"/>
                  </a:lnTo>
                  <a:lnTo>
                    <a:pt x="40" y="44"/>
                  </a:lnTo>
                  <a:lnTo>
                    <a:pt x="40" y="44"/>
                  </a:lnTo>
                  <a:lnTo>
                    <a:pt x="40" y="44"/>
                  </a:lnTo>
                  <a:lnTo>
                    <a:pt x="36" y="44"/>
                  </a:lnTo>
                  <a:lnTo>
                    <a:pt x="36" y="44"/>
                  </a:lnTo>
                  <a:lnTo>
                    <a:pt x="36" y="44"/>
                  </a:lnTo>
                  <a:lnTo>
                    <a:pt x="36" y="44"/>
                  </a:lnTo>
                  <a:lnTo>
                    <a:pt x="36" y="44"/>
                  </a:lnTo>
                  <a:lnTo>
                    <a:pt x="32" y="40"/>
                  </a:lnTo>
                  <a:lnTo>
                    <a:pt x="32" y="40"/>
                  </a:lnTo>
                  <a:lnTo>
                    <a:pt x="36" y="36"/>
                  </a:lnTo>
                  <a:lnTo>
                    <a:pt x="36" y="36"/>
                  </a:lnTo>
                  <a:lnTo>
                    <a:pt x="36" y="36"/>
                  </a:lnTo>
                  <a:lnTo>
                    <a:pt x="32" y="36"/>
                  </a:lnTo>
                  <a:lnTo>
                    <a:pt x="32" y="32"/>
                  </a:lnTo>
                  <a:lnTo>
                    <a:pt x="32" y="32"/>
                  </a:lnTo>
                  <a:lnTo>
                    <a:pt x="32" y="32"/>
                  </a:lnTo>
                  <a:lnTo>
                    <a:pt x="32" y="32"/>
                  </a:lnTo>
                  <a:lnTo>
                    <a:pt x="28" y="32"/>
                  </a:lnTo>
                  <a:lnTo>
                    <a:pt x="28" y="32"/>
                  </a:lnTo>
                  <a:lnTo>
                    <a:pt x="28" y="32"/>
                  </a:lnTo>
                  <a:lnTo>
                    <a:pt x="28" y="32"/>
                  </a:lnTo>
                  <a:lnTo>
                    <a:pt x="28" y="32"/>
                  </a:lnTo>
                  <a:lnTo>
                    <a:pt x="28" y="32"/>
                  </a:lnTo>
                  <a:lnTo>
                    <a:pt x="24" y="32"/>
                  </a:lnTo>
                  <a:lnTo>
                    <a:pt x="24" y="30"/>
                  </a:lnTo>
                  <a:lnTo>
                    <a:pt x="22" y="30"/>
                  </a:lnTo>
                  <a:lnTo>
                    <a:pt x="22" y="30"/>
                  </a:lnTo>
                  <a:lnTo>
                    <a:pt x="22" y="30"/>
                  </a:lnTo>
                  <a:lnTo>
                    <a:pt x="22" y="30"/>
                  </a:lnTo>
                  <a:lnTo>
                    <a:pt x="22" y="30"/>
                  </a:lnTo>
                  <a:lnTo>
                    <a:pt x="18" y="30"/>
                  </a:lnTo>
                  <a:lnTo>
                    <a:pt x="18" y="30"/>
                  </a:lnTo>
                  <a:lnTo>
                    <a:pt x="18" y="30"/>
                  </a:lnTo>
                  <a:lnTo>
                    <a:pt x="18" y="30"/>
                  </a:lnTo>
                  <a:lnTo>
                    <a:pt x="18" y="30"/>
                  </a:lnTo>
                  <a:lnTo>
                    <a:pt x="18" y="30"/>
                  </a:lnTo>
                  <a:lnTo>
                    <a:pt x="14" y="26"/>
                  </a:lnTo>
                  <a:lnTo>
                    <a:pt x="14" y="26"/>
                  </a:lnTo>
                  <a:lnTo>
                    <a:pt x="14" y="26"/>
                  </a:lnTo>
                  <a:lnTo>
                    <a:pt x="14" y="26"/>
                  </a:lnTo>
                  <a:lnTo>
                    <a:pt x="14" y="26"/>
                  </a:lnTo>
                  <a:lnTo>
                    <a:pt x="10" y="22"/>
                  </a:lnTo>
                  <a:lnTo>
                    <a:pt x="10" y="22"/>
                  </a:lnTo>
                  <a:lnTo>
                    <a:pt x="10" y="22"/>
                  </a:lnTo>
                  <a:lnTo>
                    <a:pt x="6" y="22"/>
                  </a:lnTo>
                  <a:lnTo>
                    <a:pt x="6" y="22"/>
                  </a:lnTo>
                  <a:lnTo>
                    <a:pt x="6" y="22"/>
                  </a:lnTo>
                  <a:lnTo>
                    <a:pt x="6" y="22"/>
                  </a:lnTo>
                  <a:lnTo>
                    <a:pt x="2" y="22"/>
                  </a:lnTo>
                  <a:lnTo>
                    <a:pt x="2" y="22"/>
                  </a:lnTo>
                  <a:lnTo>
                    <a:pt x="2" y="22"/>
                  </a:lnTo>
                  <a:lnTo>
                    <a:pt x="2" y="22"/>
                  </a:lnTo>
                  <a:lnTo>
                    <a:pt x="2" y="18"/>
                  </a:lnTo>
                  <a:lnTo>
                    <a:pt x="0" y="18"/>
                  </a:lnTo>
                  <a:lnTo>
                    <a:pt x="0" y="14"/>
                  </a:lnTo>
                  <a:lnTo>
                    <a:pt x="0" y="14"/>
                  </a:lnTo>
                  <a:lnTo>
                    <a:pt x="2" y="14"/>
                  </a:lnTo>
                  <a:lnTo>
                    <a:pt x="2" y="10"/>
                  </a:lnTo>
                  <a:lnTo>
                    <a:pt x="2" y="10"/>
                  </a:lnTo>
                  <a:lnTo>
                    <a:pt x="2" y="10"/>
                  </a:lnTo>
                  <a:lnTo>
                    <a:pt x="2" y="8"/>
                  </a:lnTo>
                  <a:lnTo>
                    <a:pt x="2" y="8"/>
                  </a:lnTo>
                  <a:lnTo>
                    <a:pt x="0" y="4"/>
                  </a:lnTo>
                  <a:lnTo>
                    <a:pt x="0" y="4"/>
                  </a:lnTo>
                  <a:lnTo>
                    <a:pt x="0" y="4"/>
                  </a:lnTo>
                  <a:lnTo>
                    <a:pt x="0" y="4"/>
                  </a:lnTo>
                  <a:lnTo>
                    <a:pt x="0" y="4"/>
                  </a:lnTo>
                  <a:lnTo>
                    <a:pt x="0" y="4"/>
                  </a:lnTo>
                  <a:lnTo>
                    <a:pt x="0" y="4"/>
                  </a:lnTo>
                  <a:lnTo>
                    <a:pt x="0" y="4"/>
                  </a:lnTo>
                  <a:lnTo>
                    <a:pt x="2" y="4"/>
                  </a:lnTo>
                  <a:lnTo>
                    <a:pt x="2" y="4"/>
                  </a:lnTo>
                  <a:lnTo>
                    <a:pt x="2" y="4"/>
                  </a:lnTo>
                  <a:lnTo>
                    <a:pt x="2" y="4"/>
                  </a:lnTo>
                  <a:lnTo>
                    <a:pt x="2" y="0"/>
                  </a:lnTo>
                  <a:lnTo>
                    <a:pt x="2" y="0"/>
                  </a:lnTo>
                  <a:lnTo>
                    <a:pt x="6" y="0"/>
                  </a:lnTo>
                  <a:lnTo>
                    <a:pt x="6" y="0"/>
                  </a:lnTo>
                  <a:lnTo>
                    <a:pt x="6" y="0"/>
                  </a:lnTo>
                  <a:lnTo>
                    <a:pt x="10" y="0"/>
                  </a:lnTo>
                  <a:lnTo>
                    <a:pt x="10" y="0"/>
                  </a:lnTo>
                  <a:lnTo>
                    <a:pt x="10" y="0"/>
                  </a:lnTo>
                  <a:lnTo>
                    <a:pt x="10" y="0"/>
                  </a:lnTo>
                  <a:lnTo>
                    <a:pt x="14" y="0"/>
                  </a:lnTo>
                  <a:lnTo>
                    <a:pt x="14" y="0"/>
                  </a:lnTo>
                  <a:lnTo>
                    <a:pt x="14" y="0"/>
                  </a:lnTo>
                  <a:lnTo>
                    <a:pt x="18" y="0"/>
                  </a:lnTo>
                  <a:lnTo>
                    <a:pt x="18" y="0"/>
                  </a:lnTo>
                  <a:lnTo>
                    <a:pt x="18" y="0"/>
                  </a:lnTo>
                  <a:lnTo>
                    <a:pt x="18" y="0"/>
                  </a:lnTo>
                  <a:lnTo>
                    <a:pt x="22" y="0"/>
                  </a:lnTo>
                  <a:lnTo>
                    <a:pt x="22" y="0"/>
                  </a:lnTo>
                  <a:lnTo>
                    <a:pt x="22" y="0"/>
                  </a:lnTo>
                  <a:lnTo>
                    <a:pt x="22" y="0"/>
                  </a:lnTo>
                  <a:lnTo>
                    <a:pt x="24" y="0"/>
                  </a:lnTo>
                  <a:lnTo>
                    <a:pt x="24" y="0"/>
                  </a:lnTo>
                  <a:lnTo>
                    <a:pt x="24" y="4"/>
                  </a:lnTo>
                  <a:lnTo>
                    <a:pt x="24" y="4"/>
                  </a:lnTo>
                  <a:lnTo>
                    <a:pt x="22" y="4"/>
                  </a:lnTo>
                  <a:lnTo>
                    <a:pt x="22" y="4"/>
                  </a:lnTo>
                  <a:lnTo>
                    <a:pt x="22" y="4"/>
                  </a:lnTo>
                  <a:lnTo>
                    <a:pt x="22" y="4"/>
                  </a:lnTo>
                  <a:lnTo>
                    <a:pt x="22" y="4"/>
                  </a:lnTo>
                  <a:lnTo>
                    <a:pt x="24" y="4"/>
                  </a:lnTo>
                  <a:lnTo>
                    <a:pt x="28" y="8"/>
                  </a:lnTo>
                  <a:lnTo>
                    <a:pt x="28" y="8"/>
                  </a:lnTo>
                  <a:lnTo>
                    <a:pt x="28" y="8"/>
                  </a:lnTo>
                  <a:lnTo>
                    <a:pt x="28" y="8"/>
                  </a:lnTo>
                  <a:lnTo>
                    <a:pt x="28" y="8"/>
                  </a:lnTo>
                  <a:lnTo>
                    <a:pt x="28" y="10"/>
                  </a:lnTo>
                  <a:lnTo>
                    <a:pt x="24" y="10"/>
                  </a:lnTo>
                  <a:lnTo>
                    <a:pt x="24" y="10"/>
                  </a:lnTo>
                  <a:lnTo>
                    <a:pt x="24" y="10"/>
                  </a:lnTo>
                  <a:lnTo>
                    <a:pt x="24" y="10"/>
                  </a:lnTo>
                  <a:lnTo>
                    <a:pt x="28" y="14"/>
                  </a:lnTo>
                  <a:lnTo>
                    <a:pt x="28" y="14"/>
                  </a:lnTo>
                  <a:lnTo>
                    <a:pt x="28" y="14"/>
                  </a:lnTo>
                  <a:lnTo>
                    <a:pt x="32" y="18"/>
                  </a:lnTo>
                  <a:lnTo>
                    <a:pt x="32" y="18"/>
                  </a:lnTo>
                  <a:lnTo>
                    <a:pt x="32" y="18"/>
                  </a:lnTo>
                  <a:lnTo>
                    <a:pt x="36" y="18"/>
                  </a:lnTo>
                  <a:lnTo>
                    <a:pt x="32" y="22"/>
                  </a:lnTo>
                  <a:lnTo>
                    <a:pt x="32" y="22"/>
                  </a:lnTo>
                  <a:lnTo>
                    <a:pt x="32" y="22"/>
                  </a:lnTo>
                  <a:lnTo>
                    <a:pt x="32" y="22"/>
                  </a:lnTo>
                  <a:lnTo>
                    <a:pt x="32" y="22"/>
                  </a:lnTo>
                  <a:lnTo>
                    <a:pt x="32" y="22"/>
                  </a:lnTo>
                  <a:lnTo>
                    <a:pt x="28" y="22"/>
                  </a:lnTo>
                  <a:lnTo>
                    <a:pt x="28" y="22"/>
                  </a:lnTo>
                  <a:lnTo>
                    <a:pt x="28" y="22"/>
                  </a:lnTo>
                  <a:lnTo>
                    <a:pt x="28" y="22"/>
                  </a:lnTo>
                  <a:lnTo>
                    <a:pt x="28" y="22"/>
                  </a:lnTo>
                  <a:lnTo>
                    <a:pt x="28" y="26"/>
                  </a:lnTo>
                  <a:lnTo>
                    <a:pt x="28" y="26"/>
                  </a:lnTo>
                  <a:lnTo>
                    <a:pt x="32" y="26"/>
                  </a:lnTo>
                  <a:lnTo>
                    <a:pt x="32" y="26"/>
                  </a:lnTo>
                  <a:lnTo>
                    <a:pt x="32" y="26"/>
                  </a:lnTo>
                  <a:lnTo>
                    <a:pt x="32" y="26"/>
                  </a:lnTo>
                  <a:lnTo>
                    <a:pt x="32" y="26"/>
                  </a:lnTo>
                  <a:lnTo>
                    <a:pt x="32" y="26"/>
                  </a:lnTo>
                  <a:lnTo>
                    <a:pt x="32" y="26"/>
                  </a:lnTo>
                  <a:lnTo>
                    <a:pt x="32" y="26"/>
                  </a:lnTo>
                  <a:lnTo>
                    <a:pt x="32" y="30"/>
                  </a:lnTo>
                  <a:lnTo>
                    <a:pt x="32" y="30"/>
                  </a:lnTo>
                  <a:lnTo>
                    <a:pt x="36" y="30"/>
                  </a:lnTo>
                  <a:lnTo>
                    <a:pt x="36" y="30"/>
                  </a:lnTo>
                  <a:lnTo>
                    <a:pt x="36" y="30"/>
                  </a:lnTo>
                  <a:lnTo>
                    <a:pt x="36" y="30"/>
                  </a:lnTo>
                  <a:lnTo>
                    <a:pt x="36" y="30"/>
                  </a:lnTo>
                  <a:lnTo>
                    <a:pt x="36" y="30"/>
                  </a:lnTo>
                  <a:lnTo>
                    <a:pt x="36" y="32"/>
                  </a:lnTo>
                  <a:lnTo>
                    <a:pt x="36" y="32"/>
                  </a:lnTo>
                  <a:lnTo>
                    <a:pt x="40" y="30"/>
                  </a:lnTo>
                  <a:lnTo>
                    <a:pt x="40" y="30"/>
                  </a:lnTo>
                  <a:lnTo>
                    <a:pt x="40" y="30"/>
                  </a:lnTo>
                  <a:lnTo>
                    <a:pt x="44" y="32"/>
                  </a:lnTo>
                  <a:lnTo>
                    <a:pt x="44" y="32"/>
                  </a:lnTo>
                  <a:lnTo>
                    <a:pt x="44" y="32"/>
                  </a:lnTo>
                  <a:lnTo>
                    <a:pt x="40" y="32"/>
                  </a:lnTo>
                  <a:lnTo>
                    <a:pt x="40" y="32"/>
                  </a:lnTo>
                  <a:lnTo>
                    <a:pt x="40" y="32"/>
                  </a:lnTo>
                  <a:lnTo>
                    <a:pt x="40" y="36"/>
                  </a:lnTo>
                  <a:lnTo>
                    <a:pt x="40" y="36"/>
                  </a:lnTo>
                  <a:lnTo>
                    <a:pt x="44" y="36"/>
                  </a:lnTo>
                  <a:lnTo>
                    <a:pt x="44" y="36"/>
                  </a:lnTo>
                  <a:lnTo>
                    <a:pt x="44" y="36"/>
                  </a:lnTo>
                  <a:lnTo>
                    <a:pt x="44" y="36"/>
                  </a:lnTo>
                  <a:lnTo>
                    <a:pt x="44" y="40"/>
                  </a:lnTo>
                  <a:lnTo>
                    <a:pt x="40" y="40"/>
                  </a:lnTo>
                  <a:lnTo>
                    <a:pt x="40" y="36"/>
                  </a:lnTo>
                  <a:lnTo>
                    <a:pt x="40" y="40"/>
                  </a:lnTo>
                  <a:lnTo>
                    <a:pt x="40" y="40"/>
                  </a:lnTo>
                  <a:lnTo>
                    <a:pt x="40" y="40"/>
                  </a:lnTo>
                  <a:lnTo>
                    <a:pt x="40" y="40"/>
                  </a:lnTo>
                  <a:lnTo>
                    <a:pt x="40" y="40"/>
                  </a:lnTo>
                  <a:lnTo>
                    <a:pt x="44" y="40"/>
                  </a:lnTo>
                  <a:lnTo>
                    <a:pt x="44" y="40"/>
                  </a:lnTo>
                  <a:lnTo>
                    <a:pt x="44" y="40"/>
                  </a:lnTo>
                  <a:lnTo>
                    <a:pt x="40" y="44"/>
                  </a:lnTo>
                  <a:lnTo>
                    <a:pt x="40" y="44"/>
                  </a:lnTo>
                  <a:lnTo>
                    <a:pt x="44" y="44"/>
                  </a:lnTo>
                  <a:lnTo>
                    <a:pt x="44" y="44"/>
                  </a:lnTo>
                  <a:lnTo>
                    <a:pt x="44" y="44"/>
                  </a:lnTo>
                  <a:close/>
                  <a:moveTo>
                    <a:pt x="22" y="4"/>
                  </a:moveTo>
                  <a:lnTo>
                    <a:pt x="22" y="4"/>
                  </a:lnTo>
                  <a:lnTo>
                    <a:pt x="22" y="4"/>
                  </a:lnTo>
                  <a:lnTo>
                    <a:pt x="22" y="4"/>
                  </a:lnTo>
                  <a:lnTo>
                    <a:pt x="22" y="4"/>
                  </a:lnTo>
                  <a:lnTo>
                    <a:pt x="22" y="4"/>
                  </a:lnTo>
                  <a:lnTo>
                    <a:pt x="22" y="4"/>
                  </a:lnTo>
                  <a:lnTo>
                    <a:pt x="22" y="4"/>
                  </a:lnTo>
                  <a:lnTo>
                    <a:pt x="22" y="4"/>
                  </a:lnTo>
                  <a:lnTo>
                    <a:pt x="22" y="4"/>
                  </a:lnTo>
                  <a:close/>
                  <a:moveTo>
                    <a:pt x="24" y="4"/>
                  </a:moveTo>
                  <a:lnTo>
                    <a:pt x="24" y="4"/>
                  </a:lnTo>
                  <a:lnTo>
                    <a:pt x="24" y="4"/>
                  </a:lnTo>
                  <a:lnTo>
                    <a:pt x="24" y="4"/>
                  </a:lnTo>
                  <a:lnTo>
                    <a:pt x="24" y="4"/>
                  </a:lnTo>
                  <a:lnTo>
                    <a:pt x="24" y="4"/>
                  </a:lnTo>
                  <a:lnTo>
                    <a:pt x="24" y="4"/>
                  </a:lnTo>
                  <a:close/>
                  <a:moveTo>
                    <a:pt x="28" y="10"/>
                  </a:moveTo>
                  <a:lnTo>
                    <a:pt x="28" y="10"/>
                  </a:lnTo>
                  <a:lnTo>
                    <a:pt x="28" y="10"/>
                  </a:lnTo>
                  <a:lnTo>
                    <a:pt x="28" y="10"/>
                  </a:lnTo>
                  <a:lnTo>
                    <a:pt x="28" y="10"/>
                  </a:lnTo>
                  <a:lnTo>
                    <a:pt x="28" y="10"/>
                  </a:lnTo>
                  <a:lnTo>
                    <a:pt x="28" y="10"/>
                  </a:lnTo>
                  <a:lnTo>
                    <a:pt x="28" y="10"/>
                  </a:lnTo>
                  <a:lnTo>
                    <a:pt x="28" y="10"/>
                  </a:lnTo>
                  <a:lnTo>
                    <a:pt x="28"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49" name="Freeform 18">
              <a:extLst>
                <a:ext uri="{FF2B5EF4-FFF2-40B4-BE49-F238E27FC236}">
                  <a16:creationId xmlns:a16="http://schemas.microsoft.com/office/drawing/2014/main" id="{20D69B11-0800-4BB4-9B77-AFE3D95A5D44}"/>
                </a:ext>
              </a:extLst>
            </p:cNvPr>
            <p:cNvSpPr>
              <a:spLocks noEditPoints="1"/>
            </p:cNvSpPr>
            <p:nvPr/>
          </p:nvSpPr>
          <p:spPr bwMode="auto">
            <a:xfrm>
              <a:off x="7527423" y="3132146"/>
              <a:ext cx="186647" cy="169178"/>
            </a:xfrm>
            <a:custGeom>
              <a:avLst/>
              <a:gdLst>
                <a:gd name="T0" fmla="*/ 78 w 96"/>
                <a:gd name="T1" fmla="*/ 86 h 86"/>
                <a:gd name="T2" fmla="*/ 56 w 96"/>
                <a:gd name="T3" fmla="*/ 86 h 86"/>
                <a:gd name="T4" fmla="*/ 48 w 96"/>
                <a:gd name="T5" fmla="*/ 82 h 86"/>
                <a:gd name="T6" fmla="*/ 44 w 96"/>
                <a:gd name="T7" fmla="*/ 74 h 86"/>
                <a:gd name="T8" fmla="*/ 48 w 96"/>
                <a:gd name="T9" fmla="*/ 74 h 86"/>
                <a:gd name="T10" fmla="*/ 48 w 96"/>
                <a:gd name="T11" fmla="*/ 70 h 86"/>
                <a:gd name="T12" fmla="*/ 48 w 96"/>
                <a:gd name="T13" fmla="*/ 66 h 86"/>
                <a:gd name="T14" fmla="*/ 48 w 96"/>
                <a:gd name="T15" fmla="*/ 62 h 86"/>
                <a:gd name="T16" fmla="*/ 40 w 96"/>
                <a:gd name="T17" fmla="*/ 60 h 86"/>
                <a:gd name="T18" fmla="*/ 32 w 96"/>
                <a:gd name="T19" fmla="*/ 66 h 86"/>
                <a:gd name="T20" fmla="*/ 30 w 96"/>
                <a:gd name="T21" fmla="*/ 70 h 86"/>
                <a:gd name="T22" fmla="*/ 26 w 96"/>
                <a:gd name="T23" fmla="*/ 74 h 86"/>
                <a:gd name="T24" fmla="*/ 22 w 96"/>
                <a:gd name="T25" fmla="*/ 70 h 86"/>
                <a:gd name="T26" fmla="*/ 26 w 96"/>
                <a:gd name="T27" fmla="*/ 66 h 86"/>
                <a:gd name="T28" fmla="*/ 22 w 96"/>
                <a:gd name="T29" fmla="*/ 62 h 86"/>
                <a:gd name="T30" fmla="*/ 22 w 96"/>
                <a:gd name="T31" fmla="*/ 60 h 86"/>
                <a:gd name="T32" fmla="*/ 18 w 96"/>
                <a:gd name="T33" fmla="*/ 60 h 86"/>
                <a:gd name="T34" fmla="*/ 14 w 96"/>
                <a:gd name="T35" fmla="*/ 56 h 86"/>
                <a:gd name="T36" fmla="*/ 10 w 96"/>
                <a:gd name="T37" fmla="*/ 52 h 86"/>
                <a:gd name="T38" fmla="*/ 14 w 96"/>
                <a:gd name="T39" fmla="*/ 52 h 86"/>
                <a:gd name="T40" fmla="*/ 14 w 96"/>
                <a:gd name="T41" fmla="*/ 48 h 86"/>
                <a:gd name="T42" fmla="*/ 6 w 96"/>
                <a:gd name="T43" fmla="*/ 40 h 86"/>
                <a:gd name="T44" fmla="*/ 6 w 96"/>
                <a:gd name="T45" fmla="*/ 32 h 86"/>
                <a:gd name="T46" fmla="*/ 6 w 96"/>
                <a:gd name="T47" fmla="*/ 32 h 86"/>
                <a:gd name="T48" fmla="*/ 4 w 96"/>
                <a:gd name="T49" fmla="*/ 26 h 86"/>
                <a:gd name="T50" fmla="*/ 10 w 96"/>
                <a:gd name="T51" fmla="*/ 26 h 86"/>
                <a:gd name="T52" fmla="*/ 14 w 96"/>
                <a:gd name="T53" fmla="*/ 30 h 86"/>
                <a:gd name="T54" fmla="*/ 18 w 96"/>
                <a:gd name="T55" fmla="*/ 30 h 86"/>
                <a:gd name="T56" fmla="*/ 22 w 96"/>
                <a:gd name="T57" fmla="*/ 32 h 86"/>
                <a:gd name="T58" fmla="*/ 26 w 96"/>
                <a:gd name="T59" fmla="*/ 26 h 86"/>
                <a:gd name="T60" fmla="*/ 18 w 96"/>
                <a:gd name="T61" fmla="*/ 22 h 86"/>
                <a:gd name="T62" fmla="*/ 22 w 96"/>
                <a:gd name="T63" fmla="*/ 18 h 86"/>
                <a:gd name="T64" fmla="*/ 26 w 96"/>
                <a:gd name="T65" fmla="*/ 18 h 86"/>
                <a:gd name="T66" fmla="*/ 30 w 96"/>
                <a:gd name="T67" fmla="*/ 22 h 86"/>
                <a:gd name="T68" fmla="*/ 36 w 96"/>
                <a:gd name="T69" fmla="*/ 30 h 86"/>
                <a:gd name="T70" fmla="*/ 40 w 96"/>
                <a:gd name="T71" fmla="*/ 30 h 86"/>
                <a:gd name="T72" fmla="*/ 48 w 96"/>
                <a:gd name="T73" fmla="*/ 26 h 86"/>
                <a:gd name="T74" fmla="*/ 52 w 96"/>
                <a:gd name="T75" fmla="*/ 22 h 86"/>
                <a:gd name="T76" fmla="*/ 70 w 96"/>
                <a:gd name="T77" fmla="*/ 0 h 86"/>
                <a:gd name="T78" fmla="*/ 88 w 96"/>
                <a:gd name="T79" fmla="*/ 30 h 86"/>
                <a:gd name="T80" fmla="*/ 96 w 96"/>
                <a:gd name="T81" fmla="*/ 56 h 86"/>
                <a:gd name="T82" fmla="*/ 92 w 96"/>
                <a:gd name="T83" fmla="*/ 74 h 86"/>
                <a:gd name="T84" fmla="*/ 10 w 96"/>
                <a:gd name="T85" fmla="*/ 40 h 86"/>
                <a:gd name="T86" fmla="*/ 4 w 96"/>
                <a:gd name="T87" fmla="*/ 32 h 86"/>
                <a:gd name="T88" fmla="*/ 4 w 96"/>
                <a:gd name="T89" fmla="*/ 32 h 86"/>
                <a:gd name="T90" fmla="*/ 6 w 96"/>
                <a:gd name="T91" fmla="*/ 32 h 86"/>
                <a:gd name="T92" fmla="*/ 0 w 96"/>
                <a:gd name="T93" fmla="*/ 60 h 86"/>
                <a:gd name="T94" fmla="*/ 4 w 96"/>
                <a:gd name="T95" fmla="*/ 60 h 86"/>
                <a:gd name="T96" fmla="*/ 10 w 96"/>
                <a:gd name="T97" fmla="*/ 62 h 86"/>
                <a:gd name="T98" fmla="*/ 14 w 96"/>
                <a:gd name="T99" fmla="*/ 66 h 86"/>
                <a:gd name="T100" fmla="*/ 18 w 96"/>
                <a:gd name="T101" fmla="*/ 74 h 86"/>
                <a:gd name="T102" fmla="*/ 10 w 96"/>
                <a:gd name="T103" fmla="*/ 74 h 86"/>
                <a:gd name="T104" fmla="*/ 6 w 96"/>
                <a:gd name="T105" fmla="*/ 70 h 86"/>
                <a:gd name="T106" fmla="*/ 4 w 96"/>
                <a:gd name="T107" fmla="*/ 62 h 86"/>
                <a:gd name="T108" fmla="*/ 0 w 96"/>
                <a:gd name="T109" fmla="*/ 6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86">
                  <a:moveTo>
                    <a:pt x="92" y="78"/>
                  </a:moveTo>
                  <a:lnTo>
                    <a:pt x="88" y="82"/>
                  </a:lnTo>
                  <a:lnTo>
                    <a:pt x="86" y="82"/>
                  </a:lnTo>
                  <a:lnTo>
                    <a:pt x="82" y="82"/>
                  </a:lnTo>
                  <a:lnTo>
                    <a:pt x="82" y="82"/>
                  </a:lnTo>
                  <a:lnTo>
                    <a:pt x="78" y="86"/>
                  </a:lnTo>
                  <a:lnTo>
                    <a:pt x="78" y="86"/>
                  </a:lnTo>
                  <a:lnTo>
                    <a:pt x="74" y="86"/>
                  </a:lnTo>
                  <a:lnTo>
                    <a:pt x="70" y="86"/>
                  </a:lnTo>
                  <a:lnTo>
                    <a:pt x="58" y="82"/>
                  </a:lnTo>
                  <a:lnTo>
                    <a:pt x="56" y="82"/>
                  </a:lnTo>
                  <a:lnTo>
                    <a:pt x="56" y="82"/>
                  </a:lnTo>
                  <a:lnTo>
                    <a:pt x="56" y="86"/>
                  </a:lnTo>
                  <a:lnTo>
                    <a:pt x="56" y="86"/>
                  </a:lnTo>
                  <a:lnTo>
                    <a:pt x="56" y="86"/>
                  </a:lnTo>
                  <a:lnTo>
                    <a:pt x="52" y="86"/>
                  </a:lnTo>
                  <a:lnTo>
                    <a:pt x="52" y="82"/>
                  </a:lnTo>
                  <a:lnTo>
                    <a:pt x="52" y="82"/>
                  </a:lnTo>
                  <a:lnTo>
                    <a:pt x="52" y="82"/>
                  </a:lnTo>
                  <a:lnTo>
                    <a:pt x="52" y="82"/>
                  </a:lnTo>
                  <a:lnTo>
                    <a:pt x="48" y="82"/>
                  </a:lnTo>
                  <a:lnTo>
                    <a:pt x="48" y="78"/>
                  </a:lnTo>
                  <a:lnTo>
                    <a:pt x="48" y="78"/>
                  </a:lnTo>
                  <a:lnTo>
                    <a:pt x="48" y="78"/>
                  </a:lnTo>
                  <a:lnTo>
                    <a:pt x="48" y="78"/>
                  </a:lnTo>
                  <a:lnTo>
                    <a:pt x="48" y="78"/>
                  </a:lnTo>
                  <a:lnTo>
                    <a:pt x="48" y="78"/>
                  </a:lnTo>
                  <a:lnTo>
                    <a:pt x="44" y="74"/>
                  </a:lnTo>
                  <a:lnTo>
                    <a:pt x="44" y="74"/>
                  </a:lnTo>
                  <a:lnTo>
                    <a:pt x="44" y="74"/>
                  </a:lnTo>
                  <a:lnTo>
                    <a:pt x="44" y="74"/>
                  </a:lnTo>
                  <a:lnTo>
                    <a:pt x="48" y="74"/>
                  </a:lnTo>
                  <a:lnTo>
                    <a:pt x="48" y="74"/>
                  </a:lnTo>
                  <a:lnTo>
                    <a:pt x="48" y="74"/>
                  </a:lnTo>
                  <a:lnTo>
                    <a:pt x="48" y="74"/>
                  </a:lnTo>
                  <a:lnTo>
                    <a:pt x="48" y="74"/>
                  </a:lnTo>
                  <a:lnTo>
                    <a:pt x="48" y="74"/>
                  </a:lnTo>
                  <a:lnTo>
                    <a:pt x="48" y="70"/>
                  </a:lnTo>
                  <a:lnTo>
                    <a:pt x="48" y="70"/>
                  </a:lnTo>
                  <a:lnTo>
                    <a:pt x="48" y="70"/>
                  </a:lnTo>
                  <a:lnTo>
                    <a:pt x="48" y="70"/>
                  </a:lnTo>
                  <a:lnTo>
                    <a:pt x="48" y="70"/>
                  </a:lnTo>
                  <a:lnTo>
                    <a:pt x="48" y="70"/>
                  </a:lnTo>
                  <a:lnTo>
                    <a:pt x="48" y="66"/>
                  </a:lnTo>
                  <a:lnTo>
                    <a:pt x="48" y="66"/>
                  </a:lnTo>
                  <a:lnTo>
                    <a:pt x="48" y="66"/>
                  </a:lnTo>
                  <a:lnTo>
                    <a:pt x="48" y="66"/>
                  </a:lnTo>
                  <a:lnTo>
                    <a:pt x="48" y="66"/>
                  </a:lnTo>
                  <a:lnTo>
                    <a:pt x="48" y="66"/>
                  </a:lnTo>
                  <a:lnTo>
                    <a:pt x="52" y="66"/>
                  </a:lnTo>
                  <a:lnTo>
                    <a:pt x="48" y="62"/>
                  </a:lnTo>
                  <a:lnTo>
                    <a:pt x="48" y="62"/>
                  </a:lnTo>
                  <a:lnTo>
                    <a:pt x="48" y="62"/>
                  </a:lnTo>
                  <a:lnTo>
                    <a:pt x="48" y="62"/>
                  </a:lnTo>
                  <a:lnTo>
                    <a:pt x="48" y="62"/>
                  </a:lnTo>
                  <a:lnTo>
                    <a:pt x="48" y="62"/>
                  </a:lnTo>
                  <a:lnTo>
                    <a:pt x="44" y="60"/>
                  </a:lnTo>
                  <a:lnTo>
                    <a:pt x="44" y="60"/>
                  </a:lnTo>
                  <a:lnTo>
                    <a:pt x="44" y="60"/>
                  </a:lnTo>
                  <a:lnTo>
                    <a:pt x="44" y="60"/>
                  </a:lnTo>
                  <a:lnTo>
                    <a:pt x="44" y="60"/>
                  </a:lnTo>
                  <a:lnTo>
                    <a:pt x="40" y="60"/>
                  </a:lnTo>
                  <a:lnTo>
                    <a:pt x="40" y="60"/>
                  </a:lnTo>
                  <a:lnTo>
                    <a:pt x="40" y="60"/>
                  </a:lnTo>
                  <a:lnTo>
                    <a:pt x="36" y="62"/>
                  </a:lnTo>
                  <a:lnTo>
                    <a:pt x="36" y="62"/>
                  </a:lnTo>
                  <a:lnTo>
                    <a:pt x="36" y="62"/>
                  </a:lnTo>
                  <a:lnTo>
                    <a:pt x="36" y="62"/>
                  </a:lnTo>
                  <a:lnTo>
                    <a:pt x="36" y="66"/>
                  </a:lnTo>
                  <a:lnTo>
                    <a:pt x="32" y="66"/>
                  </a:lnTo>
                  <a:lnTo>
                    <a:pt x="32" y="66"/>
                  </a:lnTo>
                  <a:lnTo>
                    <a:pt x="32" y="66"/>
                  </a:lnTo>
                  <a:lnTo>
                    <a:pt x="32" y="66"/>
                  </a:lnTo>
                  <a:lnTo>
                    <a:pt x="32" y="66"/>
                  </a:lnTo>
                  <a:lnTo>
                    <a:pt x="30" y="70"/>
                  </a:lnTo>
                  <a:lnTo>
                    <a:pt x="30" y="70"/>
                  </a:lnTo>
                  <a:lnTo>
                    <a:pt x="30" y="70"/>
                  </a:lnTo>
                  <a:lnTo>
                    <a:pt x="30" y="70"/>
                  </a:lnTo>
                  <a:lnTo>
                    <a:pt x="30" y="70"/>
                  </a:lnTo>
                  <a:lnTo>
                    <a:pt x="26" y="70"/>
                  </a:lnTo>
                  <a:lnTo>
                    <a:pt x="26" y="70"/>
                  </a:lnTo>
                  <a:lnTo>
                    <a:pt x="26" y="74"/>
                  </a:lnTo>
                  <a:lnTo>
                    <a:pt x="26" y="74"/>
                  </a:lnTo>
                  <a:lnTo>
                    <a:pt x="26" y="74"/>
                  </a:lnTo>
                  <a:lnTo>
                    <a:pt x="22" y="74"/>
                  </a:lnTo>
                  <a:lnTo>
                    <a:pt x="22" y="74"/>
                  </a:lnTo>
                  <a:lnTo>
                    <a:pt x="26" y="70"/>
                  </a:lnTo>
                  <a:lnTo>
                    <a:pt x="26" y="70"/>
                  </a:lnTo>
                  <a:lnTo>
                    <a:pt x="26" y="70"/>
                  </a:lnTo>
                  <a:lnTo>
                    <a:pt x="22" y="70"/>
                  </a:lnTo>
                  <a:lnTo>
                    <a:pt x="22" y="70"/>
                  </a:lnTo>
                  <a:lnTo>
                    <a:pt x="22" y="70"/>
                  </a:lnTo>
                  <a:lnTo>
                    <a:pt x="22" y="70"/>
                  </a:lnTo>
                  <a:lnTo>
                    <a:pt x="22" y="70"/>
                  </a:lnTo>
                  <a:lnTo>
                    <a:pt x="22" y="66"/>
                  </a:lnTo>
                  <a:lnTo>
                    <a:pt x="22" y="70"/>
                  </a:lnTo>
                  <a:lnTo>
                    <a:pt x="26" y="70"/>
                  </a:lnTo>
                  <a:lnTo>
                    <a:pt x="26" y="66"/>
                  </a:lnTo>
                  <a:lnTo>
                    <a:pt x="26" y="66"/>
                  </a:lnTo>
                  <a:lnTo>
                    <a:pt x="26" y="66"/>
                  </a:lnTo>
                  <a:lnTo>
                    <a:pt x="26" y="66"/>
                  </a:lnTo>
                  <a:lnTo>
                    <a:pt x="22" y="66"/>
                  </a:lnTo>
                  <a:lnTo>
                    <a:pt x="22" y="66"/>
                  </a:lnTo>
                  <a:lnTo>
                    <a:pt x="22" y="62"/>
                  </a:lnTo>
                  <a:lnTo>
                    <a:pt x="22" y="62"/>
                  </a:lnTo>
                  <a:lnTo>
                    <a:pt x="22" y="62"/>
                  </a:lnTo>
                  <a:lnTo>
                    <a:pt x="26" y="62"/>
                  </a:lnTo>
                  <a:lnTo>
                    <a:pt x="26" y="62"/>
                  </a:lnTo>
                  <a:lnTo>
                    <a:pt x="26" y="62"/>
                  </a:lnTo>
                  <a:lnTo>
                    <a:pt x="22" y="60"/>
                  </a:lnTo>
                  <a:lnTo>
                    <a:pt x="22" y="60"/>
                  </a:lnTo>
                  <a:lnTo>
                    <a:pt x="22" y="60"/>
                  </a:lnTo>
                  <a:lnTo>
                    <a:pt x="18" y="62"/>
                  </a:lnTo>
                  <a:lnTo>
                    <a:pt x="18" y="62"/>
                  </a:lnTo>
                  <a:lnTo>
                    <a:pt x="18" y="60"/>
                  </a:lnTo>
                  <a:lnTo>
                    <a:pt x="18" y="60"/>
                  </a:lnTo>
                  <a:lnTo>
                    <a:pt x="18" y="60"/>
                  </a:lnTo>
                  <a:lnTo>
                    <a:pt x="18" y="60"/>
                  </a:lnTo>
                  <a:lnTo>
                    <a:pt x="18" y="60"/>
                  </a:lnTo>
                  <a:lnTo>
                    <a:pt x="18" y="60"/>
                  </a:lnTo>
                  <a:lnTo>
                    <a:pt x="14" y="60"/>
                  </a:lnTo>
                  <a:lnTo>
                    <a:pt x="14" y="60"/>
                  </a:lnTo>
                  <a:lnTo>
                    <a:pt x="14" y="56"/>
                  </a:lnTo>
                  <a:lnTo>
                    <a:pt x="14" y="56"/>
                  </a:lnTo>
                  <a:lnTo>
                    <a:pt x="14" y="56"/>
                  </a:lnTo>
                  <a:lnTo>
                    <a:pt x="14" y="56"/>
                  </a:lnTo>
                  <a:lnTo>
                    <a:pt x="14" y="56"/>
                  </a:lnTo>
                  <a:lnTo>
                    <a:pt x="14" y="56"/>
                  </a:lnTo>
                  <a:lnTo>
                    <a:pt x="14" y="56"/>
                  </a:lnTo>
                  <a:lnTo>
                    <a:pt x="14" y="56"/>
                  </a:lnTo>
                  <a:lnTo>
                    <a:pt x="10" y="56"/>
                  </a:lnTo>
                  <a:lnTo>
                    <a:pt x="10" y="56"/>
                  </a:lnTo>
                  <a:lnTo>
                    <a:pt x="10" y="52"/>
                  </a:lnTo>
                  <a:lnTo>
                    <a:pt x="10" y="52"/>
                  </a:lnTo>
                  <a:lnTo>
                    <a:pt x="10" y="52"/>
                  </a:lnTo>
                  <a:lnTo>
                    <a:pt x="10" y="52"/>
                  </a:lnTo>
                  <a:lnTo>
                    <a:pt x="10" y="52"/>
                  </a:lnTo>
                  <a:lnTo>
                    <a:pt x="14" y="52"/>
                  </a:lnTo>
                  <a:lnTo>
                    <a:pt x="14" y="52"/>
                  </a:lnTo>
                  <a:lnTo>
                    <a:pt x="14" y="52"/>
                  </a:lnTo>
                  <a:lnTo>
                    <a:pt x="14" y="52"/>
                  </a:lnTo>
                  <a:lnTo>
                    <a:pt x="14" y="52"/>
                  </a:lnTo>
                  <a:lnTo>
                    <a:pt x="14" y="52"/>
                  </a:lnTo>
                  <a:lnTo>
                    <a:pt x="18" y="48"/>
                  </a:lnTo>
                  <a:lnTo>
                    <a:pt x="14" y="48"/>
                  </a:lnTo>
                  <a:lnTo>
                    <a:pt x="14" y="48"/>
                  </a:lnTo>
                  <a:lnTo>
                    <a:pt x="14" y="48"/>
                  </a:lnTo>
                  <a:lnTo>
                    <a:pt x="10" y="44"/>
                  </a:lnTo>
                  <a:lnTo>
                    <a:pt x="10" y="44"/>
                  </a:lnTo>
                  <a:lnTo>
                    <a:pt x="10" y="44"/>
                  </a:lnTo>
                  <a:lnTo>
                    <a:pt x="6" y="40"/>
                  </a:lnTo>
                  <a:lnTo>
                    <a:pt x="6" y="40"/>
                  </a:lnTo>
                  <a:lnTo>
                    <a:pt x="6" y="40"/>
                  </a:lnTo>
                  <a:lnTo>
                    <a:pt x="6" y="40"/>
                  </a:lnTo>
                  <a:lnTo>
                    <a:pt x="10" y="40"/>
                  </a:lnTo>
                  <a:lnTo>
                    <a:pt x="10" y="36"/>
                  </a:lnTo>
                  <a:lnTo>
                    <a:pt x="10" y="36"/>
                  </a:lnTo>
                  <a:lnTo>
                    <a:pt x="10" y="36"/>
                  </a:lnTo>
                  <a:lnTo>
                    <a:pt x="10" y="36"/>
                  </a:lnTo>
                  <a:lnTo>
                    <a:pt x="10" y="36"/>
                  </a:lnTo>
                  <a:lnTo>
                    <a:pt x="6" y="32"/>
                  </a:lnTo>
                  <a:lnTo>
                    <a:pt x="4" y="32"/>
                  </a:lnTo>
                  <a:lnTo>
                    <a:pt x="4" y="32"/>
                  </a:lnTo>
                  <a:lnTo>
                    <a:pt x="4" y="32"/>
                  </a:lnTo>
                  <a:lnTo>
                    <a:pt x="4" y="32"/>
                  </a:lnTo>
                  <a:lnTo>
                    <a:pt x="4" y="32"/>
                  </a:lnTo>
                  <a:lnTo>
                    <a:pt x="6" y="32"/>
                  </a:lnTo>
                  <a:lnTo>
                    <a:pt x="6" y="32"/>
                  </a:lnTo>
                  <a:lnTo>
                    <a:pt x="6" y="30"/>
                  </a:lnTo>
                  <a:lnTo>
                    <a:pt x="6" y="30"/>
                  </a:lnTo>
                  <a:lnTo>
                    <a:pt x="4" y="30"/>
                  </a:lnTo>
                  <a:lnTo>
                    <a:pt x="4" y="30"/>
                  </a:lnTo>
                  <a:lnTo>
                    <a:pt x="4" y="30"/>
                  </a:lnTo>
                  <a:lnTo>
                    <a:pt x="4" y="30"/>
                  </a:lnTo>
                  <a:lnTo>
                    <a:pt x="4" y="26"/>
                  </a:lnTo>
                  <a:lnTo>
                    <a:pt x="4" y="26"/>
                  </a:lnTo>
                  <a:lnTo>
                    <a:pt x="6" y="26"/>
                  </a:lnTo>
                  <a:lnTo>
                    <a:pt x="6" y="26"/>
                  </a:lnTo>
                  <a:lnTo>
                    <a:pt x="6" y="26"/>
                  </a:lnTo>
                  <a:lnTo>
                    <a:pt x="6" y="26"/>
                  </a:lnTo>
                  <a:lnTo>
                    <a:pt x="10" y="26"/>
                  </a:lnTo>
                  <a:lnTo>
                    <a:pt x="10" y="26"/>
                  </a:lnTo>
                  <a:lnTo>
                    <a:pt x="10" y="30"/>
                  </a:lnTo>
                  <a:lnTo>
                    <a:pt x="10" y="30"/>
                  </a:lnTo>
                  <a:lnTo>
                    <a:pt x="14" y="30"/>
                  </a:lnTo>
                  <a:lnTo>
                    <a:pt x="14" y="30"/>
                  </a:lnTo>
                  <a:lnTo>
                    <a:pt x="14" y="30"/>
                  </a:lnTo>
                  <a:lnTo>
                    <a:pt x="14" y="30"/>
                  </a:lnTo>
                  <a:lnTo>
                    <a:pt x="14" y="30"/>
                  </a:lnTo>
                  <a:lnTo>
                    <a:pt x="14" y="30"/>
                  </a:lnTo>
                  <a:lnTo>
                    <a:pt x="14" y="30"/>
                  </a:lnTo>
                  <a:lnTo>
                    <a:pt x="18" y="30"/>
                  </a:lnTo>
                  <a:lnTo>
                    <a:pt x="18" y="30"/>
                  </a:lnTo>
                  <a:lnTo>
                    <a:pt x="18" y="30"/>
                  </a:lnTo>
                  <a:lnTo>
                    <a:pt x="18" y="30"/>
                  </a:lnTo>
                  <a:lnTo>
                    <a:pt x="18" y="30"/>
                  </a:lnTo>
                  <a:lnTo>
                    <a:pt x="18" y="30"/>
                  </a:lnTo>
                  <a:lnTo>
                    <a:pt x="22" y="30"/>
                  </a:lnTo>
                  <a:lnTo>
                    <a:pt x="22" y="30"/>
                  </a:lnTo>
                  <a:lnTo>
                    <a:pt x="22" y="32"/>
                  </a:lnTo>
                  <a:lnTo>
                    <a:pt x="22" y="32"/>
                  </a:lnTo>
                  <a:lnTo>
                    <a:pt x="22" y="32"/>
                  </a:lnTo>
                  <a:lnTo>
                    <a:pt x="22" y="32"/>
                  </a:lnTo>
                  <a:lnTo>
                    <a:pt x="26" y="32"/>
                  </a:lnTo>
                  <a:lnTo>
                    <a:pt x="26" y="32"/>
                  </a:lnTo>
                  <a:lnTo>
                    <a:pt x="26" y="30"/>
                  </a:lnTo>
                  <a:lnTo>
                    <a:pt x="26" y="30"/>
                  </a:lnTo>
                  <a:lnTo>
                    <a:pt x="26" y="30"/>
                  </a:lnTo>
                  <a:lnTo>
                    <a:pt x="26" y="30"/>
                  </a:lnTo>
                  <a:lnTo>
                    <a:pt x="26" y="26"/>
                  </a:lnTo>
                  <a:lnTo>
                    <a:pt x="26" y="26"/>
                  </a:lnTo>
                  <a:lnTo>
                    <a:pt x="26" y="26"/>
                  </a:lnTo>
                  <a:lnTo>
                    <a:pt x="22" y="26"/>
                  </a:lnTo>
                  <a:lnTo>
                    <a:pt x="22" y="26"/>
                  </a:lnTo>
                  <a:lnTo>
                    <a:pt x="18" y="22"/>
                  </a:lnTo>
                  <a:lnTo>
                    <a:pt x="18" y="22"/>
                  </a:lnTo>
                  <a:lnTo>
                    <a:pt x="18" y="22"/>
                  </a:lnTo>
                  <a:lnTo>
                    <a:pt x="18" y="22"/>
                  </a:lnTo>
                  <a:lnTo>
                    <a:pt x="18" y="18"/>
                  </a:lnTo>
                  <a:lnTo>
                    <a:pt x="18" y="18"/>
                  </a:lnTo>
                  <a:lnTo>
                    <a:pt x="18" y="18"/>
                  </a:lnTo>
                  <a:lnTo>
                    <a:pt x="22" y="18"/>
                  </a:lnTo>
                  <a:lnTo>
                    <a:pt x="22" y="18"/>
                  </a:lnTo>
                  <a:lnTo>
                    <a:pt x="22" y="18"/>
                  </a:lnTo>
                  <a:lnTo>
                    <a:pt x="22" y="18"/>
                  </a:lnTo>
                  <a:lnTo>
                    <a:pt x="22" y="18"/>
                  </a:lnTo>
                  <a:lnTo>
                    <a:pt x="22" y="18"/>
                  </a:lnTo>
                  <a:lnTo>
                    <a:pt x="22" y="18"/>
                  </a:lnTo>
                  <a:lnTo>
                    <a:pt x="22" y="18"/>
                  </a:lnTo>
                  <a:lnTo>
                    <a:pt x="26" y="18"/>
                  </a:lnTo>
                  <a:lnTo>
                    <a:pt x="26" y="18"/>
                  </a:lnTo>
                  <a:lnTo>
                    <a:pt x="26" y="18"/>
                  </a:lnTo>
                  <a:lnTo>
                    <a:pt x="26" y="18"/>
                  </a:lnTo>
                  <a:lnTo>
                    <a:pt x="30" y="18"/>
                  </a:lnTo>
                  <a:lnTo>
                    <a:pt x="30" y="18"/>
                  </a:lnTo>
                  <a:lnTo>
                    <a:pt x="30" y="18"/>
                  </a:lnTo>
                  <a:lnTo>
                    <a:pt x="30" y="22"/>
                  </a:lnTo>
                  <a:lnTo>
                    <a:pt x="30" y="22"/>
                  </a:lnTo>
                  <a:lnTo>
                    <a:pt x="32" y="22"/>
                  </a:lnTo>
                  <a:lnTo>
                    <a:pt x="32" y="22"/>
                  </a:lnTo>
                  <a:lnTo>
                    <a:pt x="32" y="22"/>
                  </a:lnTo>
                  <a:lnTo>
                    <a:pt x="32" y="26"/>
                  </a:lnTo>
                  <a:lnTo>
                    <a:pt x="32" y="26"/>
                  </a:lnTo>
                  <a:lnTo>
                    <a:pt x="32" y="30"/>
                  </a:lnTo>
                  <a:lnTo>
                    <a:pt x="36" y="30"/>
                  </a:lnTo>
                  <a:lnTo>
                    <a:pt x="40" y="30"/>
                  </a:lnTo>
                  <a:lnTo>
                    <a:pt x="40" y="30"/>
                  </a:lnTo>
                  <a:lnTo>
                    <a:pt x="40" y="30"/>
                  </a:lnTo>
                  <a:lnTo>
                    <a:pt x="40" y="30"/>
                  </a:lnTo>
                  <a:lnTo>
                    <a:pt x="40" y="30"/>
                  </a:lnTo>
                  <a:lnTo>
                    <a:pt x="40" y="30"/>
                  </a:lnTo>
                  <a:lnTo>
                    <a:pt x="40" y="30"/>
                  </a:lnTo>
                  <a:lnTo>
                    <a:pt x="44" y="30"/>
                  </a:lnTo>
                  <a:lnTo>
                    <a:pt x="44" y="30"/>
                  </a:lnTo>
                  <a:lnTo>
                    <a:pt x="44" y="30"/>
                  </a:lnTo>
                  <a:lnTo>
                    <a:pt x="44" y="30"/>
                  </a:lnTo>
                  <a:lnTo>
                    <a:pt x="44" y="26"/>
                  </a:lnTo>
                  <a:lnTo>
                    <a:pt x="44" y="26"/>
                  </a:lnTo>
                  <a:lnTo>
                    <a:pt x="48" y="26"/>
                  </a:lnTo>
                  <a:lnTo>
                    <a:pt x="48" y="26"/>
                  </a:lnTo>
                  <a:lnTo>
                    <a:pt x="48" y="26"/>
                  </a:lnTo>
                  <a:lnTo>
                    <a:pt x="48" y="26"/>
                  </a:lnTo>
                  <a:lnTo>
                    <a:pt x="48" y="26"/>
                  </a:lnTo>
                  <a:lnTo>
                    <a:pt x="52" y="22"/>
                  </a:lnTo>
                  <a:lnTo>
                    <a:pt x="52" y="22"/>
                  </a:lnTo>
                  <a:lnTo>
                    <a:pt x="52" y="22"/>
                  </a:lnTo>
                  <a:lnTo>
                    <a:pt x="52" y="22"/>
                  </a:lnTo>
                  <a:lnTo>
                    <a:pt x="52" y="18"/>
                  </a:lnTo>
                  <a:lnTo>
                    <a:pt x="52" y="18"/>
                  </a:lnTo>
                  <a:lnTo>
                    <a:pt x="56" y="14"/>
                  </a:lnTo>
                  <a:lnTo>
                    <a:pt x="58" y="10"/>
                  </a:lnTo>
                  <a:lnTo>
                    <a:pt x="62" y="6"/>
                  </a:lnTo>
                  <a:lnTo>
                    <a:pt x="70" y="0"/>
                  </a:lnTo>
                  <a:lnTo>
                    <a:pt x="74" y="6"/>
                  </a:lnTo>
                  <a:lnTo>
                    <a:pt x="78" y="10"/>
                  </a:lnTo>
                  <a:lnTo>
                    <a:pt x="82" y="14"/>
                  </a:lnTo>
                  <a:lnTo>
                    <a:pt x="82" y="18"/>
                  </a:lnTo>
                  <a:lnTo>
                    <a:pt x="86" y="22"/>
                  </a:lnTo>
                  <a:lnTo>
                    <a:pt x="88" y="26"/>
                  </a:lnTo>
                  <a:lnTo>
                    <a:pt x="88" y="30"/>
                  </a:lnTo>
                  <a:lnTo>
                    <a:pt x="92" y="32"/>
                  </a:lnTo>
                  <a:lnTo>
                    <a:pt x="96" y="36"/>
                  </a:lnTo>
                  <a:lnTo>
                    <a:pt x="96" y="36"/>
                  </a:lnTo>
                  <a:lnTo>
                    <a:pt x="96" y="40"/>
                  </a:lnTo>
                  <a:lnTo>
                    <a:pt x="96" y="44"/>
                  </a:lnTo>
                  <a:lnTo>
                    <a:pt x="96" y="48"/>
                  </a:lnTo>
                  <a:lnTo>
                    <a:pt x="96" y="56"/>
                  </a:lnTo>
                  <a:lnTo>
                    <a:pt x="96" y="60"/>
                  </a:lnTo>
                  <a:lnTo>
                    <a:pt x="96" y="62"/>
                  </a:lnTo>
                  <a:lnTo>
                    <a:pt x="96" y="62"/>
                  </a:lnTo>
                  <a:lnTo>
                    <a:pt x="96" y="62"/>
                  </a:lnTo>
                  <a:lnTo>
                    <a:pt x="96" y="66"/>
                  </a:lnTo>
                  <a:lnTo>
                    <a:pt x="92" y="70"/>
                  </a:lnTo>
                  <a:lnTo>
                    <a:pt x="92" y="74"/>
                  </a:lnTo>
                  <a:lnTo>
                    <a:pt x="92" y="78"/>
                  </a:lnTo>
                  <a:lnTo>
                    <a:pt x="92" y="78"/>
                  </a:lnTo>
                  <a:lnTo>
                    <a:pt x="92" y="78"/>
                  </a:lnTo>
                  <a:close/>
                  <a:moveTo>
                    <a:pt x="10" y="40"/>
                  </a:moveTo>
                  <a:lnTo>
                    <a:pt x="10" y="40"/>
                  </a:lnTo>
                  <a:lnTo>
                    <a:pt x="10" y="40"/>
                  </a:lnTo>
                  <a:lnTo>
                    <a:pt x="10" y="40"/>
                  </a:lnTo>
                  <a:lnTo>
                    <a:pt x="10" y="40"/>
                  </a:lnTo>
                  <a:lnTo>
                    <a:pt x="10" y="40"/>
                  </a:lnTo>
                  <a:lnTo>
                    <a:pt x="10" y="40"/>
                  </a:lnTo>
                  <a:lnTo>
                    <a:pt x="10" y="40"/>
                  </a:lnTo>
                  <a:lnTo>
                    <a:pt x="10" y="40"/>
                  </a:lnTo>
                  <a:lnTo>
                    <a:pt x="10" y="40"/>
                  </a:lnTo>
                  <a:close/>
                  <a:moveTo>
                    <a:pt x="4" y="32"/>
                  </a:moveTo>
                  <a:lnTo>
                    <a:pt x="4" y="32"/>
                  </a:lnTo>
                  <a:lnTo>
                    <a:pt x="4" y="32"/>
                  </a:lnTo>
                  <a:lnTo>
                    <a:pt x="4" y="32"/>
                  </a:lnTo>
                  <a:lnTo>
                    <a:pt x="4" y="32"/>
                  </a:lnTo>
                  <a:lnTo>
                    <a:pt x="4" y="32"/>
                  </a:lnTo>
                  <a:lnTo>
                    <a:pt x="4" y="32"/>
                  </a:lnTo>
                  <a:lnTo>
                    <a:pt x="4" y="32"/>
                  </a:lnTo>
                  <a:lnTo>
                    <a:pt x="4" y="32"/>
                  </a:lnTo>
                  <a:lnTo>
                    <a:pt x="4" y="32"/>
                  </a:lnTo>
                  <a:close/>
                  <a:moveTo>
                    <a:pt x="6" y="32"/>
                  </a:moveTo>
                  <a:lnTo>
                    <a:pt x="6" y="32"/>
                  </a:lnTo>
                  <a:lnTo>
                    <a:pt x="6" y="32"/>
                  </a:lnTo>
                  <a:lnTo>
                    <a:pt x="6" y="32"/>
                  </a:lnTo>
                  <a:lnTo>
                    <a:pt x="6" y="32"/>
                  </a:lnTo>
                  <a:lnTo>
                    <a:pt x="6" y="32"/>
                  </a:lnTo>
                  <a:lnTo>
                    <a:pt x="6" y="32"/>
                  </a:lnTo>
                  <a:close/>
                  <a:moveTo>
                    <a:pt x="0" y="60"/>
                  </a:moveTo>
                  <a:lnTo>
                    <a:pt x="0" y="60"/>
                  </a:lnTo>
                  <a:lnTo>
                    <a:pt x="0" y="60"/>
                  </a:lnTo>
                  <a:lnTo>
                    <a:pt x="0" y="60"/>
                  </a:lnTo>
                  <a:lnTo>
                    <a:pt x="0" y="60"/>
                  </a:lnTo>
                  <a:lnTo>
                    <a:pt x="0" y="60"/>
                  </a:lnTo>
                  <a:lnTo>
                    <a:pt x="0" y="60"/>
                  </a:lnTo>
                  <a:lnTo>
                    <a:pt x="0" y="60"/>
                  </a:lnTo>
                  <a:lnTo>
                    <a:pt x="4" y="60"/>
                  </a:lnTo>
                  <a:lnTo>
                    <a:pt x="4" y="60"/>
                  </a:lnTo>
                  <a:lnTo>
                    <a:pt x="4" y="60"/>
                  </a:lnTo>
                  <a:lnTo>
                    <a:pt x="4" y="60"/>
                  </a:lnTo>
                  <a:lnTo>
                    <a:pt x="4" y="60"/>
                  </a:lnTo>
                  <a:lnTo>
                    <a:pt x="6" y="60"/>
                  </a:lnTo>
                  <a:lnTo>
                    <a:pt x="6" y="62"/>
                  </a:lnTo>
                  <a:lnTo>
                    <a:pt x="10" y="62"/>
                  </a:lnTo>
                  <a:lnTo>
                    <a:pt x="10" y="62"/>
                  </a:lnTo>
                  <a:lnTo>
                    <a:pt x="10" y="62"/>
                  </a:lnTo>
                  <a:lnTo>
                    <a:pt x="10" y="62"/>
                  </a:lnTo>
                  <a:lnTo>
                    <a:pt x="10" y="62"/>
                  </a:lnTo>
                  <a:lnTo>
                    <a:pt x="10" y="62"/>
                  </a:lnTo>
                  <a:lnTo>
                    <a:pt x="14" y="62"/>
                  </a:lnTo>
                  <a:lnTo>
                    <a:pt x="14" y="62"/>
                  </a:lnTo>
                  <a:lnTo>
                    <a:pt x="14" y="62"/>
                  </a:lnTo>
                  <a:lnTo>
                    <a:pt x="14" y="62"/>
                  </a:lnTo>
                  <a:lnTo>
                    <a:pt x="14" y="66"/>
                  </a:lnTo>
                  <a:lnTo>
                    <a:pt x="18" y="66"/>
                  </a:lnTo>
                  <a:lnTo>
                    <a:pt x="18" y="66"/>
                  </a:lnTo>
                  <a:lnTo>
                    <a:pt x="18" y="66"/>
                  </a:lnTo>
                  <a:lnTo>
                    <a:pt x="14" y="70"/>
                  </a:lnTo>
                  <a:lnTo>
                    <a:pt x="14" y="70"/>
                  </a:lnTo>
                  <a:lnTo>
                    <a:pt x="18" y="74"/>
                  </a:lnTo>
                  <a:lnTo>
                    <a:pt x="18" y="74"/>
                  </a:lnTo>
                  <a:lnTo>
                    <a:pt x="18" y="74"/>
                  </a:lnTo>
                  <a:lnTo>
                    <a:pt x="18" y="74"/>
                  </a:lnTo>
                  <a:lnTo>
                    <a:pt x="14" y="74"/>
                  </a:lnTo>
                  <a:lnTo>
                    <a:pt x="14" y="74"/>
                  </a:lnTo>
                  <a:lnTo>
                    <a:pt x="10" y="74"/>
                  </a:lnTo>
                  <a:lnTo>
                    <a:pt x="10" y="74"/>
                  </a:lnTo>
                  <a:lnTo>
                    <a:pt x="10" y="74"/>
                  </a:lnTo>
                  <a:lnTo>
                    <a:pt x="10" y="74"/>
                  </a:lnTo>
                  <a:lnTo>
                    <a:pt x="6" y="74"/>
                  </a:lnTo>
                  <a:lnTo>
                    <a:pt x="6" y="70"/>
                  </a:lnTo>
                  <a:lnTo>
                    <a:pt x="6" y="70"/>
                  </a:lnTo>
                  <a:lnTo>
                    <a:pt x="6" y="70"/>
                  </a:lnTo>
                  <a:lnTo>
                    <a:pt x="6" y="70"/>
                  </a:lnTo>
                  <a:lnTo>
                    <a:pt x="6" y="70"/>
                  </a:lnTo>
                  <a:lnTo>
                    <a:pt x="6" y="70"/>
                  </a:lnTo>
                  <a:lnTo>
                    <a:pt x="4" y="66"/>
                  </a:lnTo>
                  <a:lnTo>
                    <a:pt x="4" y="66"/>
                  </a:lnTo>
                  <a:lnTo>
                    <a:pt x="4" y="66"/>
                  </a:lnTo>
                  <a:lnTo>
                    <a:pt x="4" y="66"/>
                  </a:lnTo>
                  <a:lnTo>
                    <a:pt x="4" y="66"/>
                  </a:lnTo>
                  <a:lnTo>
                    <a:pt x="4" y="62"/>
                  </a:lnTo>
                  <a:lnTo>
                    <a:pt x="4" y="62"/>
                  </a:lnTo>
                  <a:lnTo>
                    <a:pt x="4" y="62"/>
                  </a:lnTo>
                  <a:lnTo>
                    <a:pt x="0" y="62"/>
                  </a:lnTo>
                  <a:lnTo>
                    <a:pt x="0" y="62"/>
                  </a:lnTo>
                  <a:lnTo>
                    <a:pt x="0" y="62"/>
                  </a:lnTo>
                  <a:lnTo>
                    <a:pt x="0" y="60"/>
                  </a:lnTo>
                  <a:lnTo>
                    <a:pt x="0" y="60"/>
                  </a:lnTo>
                  <a:lnTo>
                    <a:pt x="0" y="60"/>
                  </a:lnTo>
                  <a:lnTo>
                    <a:pt x="0" y="60"/>
                  </a:lnTo>
                  <a:lnTo>
                    <a:pt x="0" y="6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0" name="Freeform 19">
              <a:extLst>
                <a:ext uri="{FF2B5EF4-FFF2-40B4-BE49-F238E27FC236}">
                  <a16:creationId xmlns:a16="http://schemas.microsoft.com/office/drawing/2014/main" id="{647F2B4F-1980-448A-A0EF-4F950360EBE7}"/>
                </a:ext>
              </a:extLst>
            </p:cNvPr>
            <p:cNvSpPr>
              <a:spLocks noEditPoints="1"/>
            </p:cNvSpPr>
            <p:nvPr/>
          </p:nvSpPr>
          <p:spPr bwMode="auto">
            <a:xfrm>
              <a:off x="7679074" y="3741977"/>
              <a:ext cx="15554" cy="19672"/>
            </a:xfrm>
            <a:custGeom>
              <a:avLst/>
              <a:gdLst>
                <a:gd name="T0" fmla="*/ 4 w 8"/>
                <a:gd name="T1" fmla="*/ 0 h 10"/>
                <a:gd name="T2" fmla="*/ 4 w 8"/>
                <a:gd name="T3" fmla="*/ 0 h 10"/>
                <a:gd name="T4" fmla="*/ 4 w 8"/>
                <a:gd name="T5" fmla="*/ 0 h 10"/>
                <a:gd name="T6" fmla="*/ 4 w 8"/>
                <a:gd name="T7" fmla="*/ 0 h 10"/>
                <a:gd name="T8" fmla="*/ 4 w 8"/>
                <a:gd name="T9" fmla="*/ 0 h 10"/>
                <a:gd name="T10" fmla="*/ 4 w 8"/>
                <a:gd name="T11" fmla="*/ 4 h 10"/>
                <a:gd name="T12" fmla="*/ 4 w 8"/>
                <a:gd name="T13" fmla="*/ 4 h 10"/>
                <a:gd name="T14" fmla="*/ 4 w 8"/>
                <a:gd name="T15" fmla="*/ 4 h 10"/>
                <a:gd name="T16" fmla="*/ 4 w 8"/>
                <a:gd name="T17" fmla="*/ 4 h 10"/>
                <a:gd name="T18" fmla="*/ 4 w 8"/>
                <a:gd name="T19" fmla="*/ 4 h 10"/>
                <a:gd name="T20" fmla="*/ 4 w 8"/>
                <a:gd name="T21" fmla="*/ 8 h 10"/>
                <a:gd name="T22" fmla="*/ 4 w 8"/>
                <a:gd name="T23" fmla="*/ 8 h 10"/>
                <a:gd name="T24" fmla="*/ 4 w 8"/>
                <a:gd name="T25" fmla="*/ 8 h 10"/>
                <a:gd name="T26" fmla="*/ 4 w 8"/>
                <a:gd name="T27" fmla="*/ 8 h 10"/>
                <a:gd name="T28" fmla="*/ 4 w 8"/>
                <a:gd name="T29" fmla="*/ 4 h 10"/>
                <a:gd name="T30" fmla="*/ 4 w 8"/>
                <a:gd name="T31" fmla="*/ 4 h 10"/>
                <a:gd name="T32" fmla="*/ 4 w 8"/>
                <a:gd name="T33" fmla="*/ 4 h 10"/>
                <a:gd name="T34" fmla="*/ 4 w 8"/>
                <a:gd name="T35" fmla="*/ 4 h 10"/>
                <a:gd name="T36" fmla="*/ 4 w 8"/>
                <a:gd name="T37" fmla="*/ 4 h 10"/>
                <a:gd name="T38" fmla="*/ 0 w 8"/>
                <a:gd name="T39" fmla="*/ 0 h 10"/>
                <a:gd name="T40" fmla="*/ 4 w 8"/>
                <a:gd name="T41" fmla="*/ 0 h 10"/>
                <a:gd name="T42" fmla="*/ 4 w 8"/>
                <a:gd name="T43" fmla="*/ 0 h 10"/>
                <a:gd name="T44" fmla="*/ 4 w 8"/>
                <a:gd name="T45" fmla="*/ 0 h 10"/>
                <a:gd name="T46" fmla="*/ 4 w 8"/>
                <a:gd name="T47" fmla="*/ 0 h 10"/>
                <a:gd name="T48" fmla="*/ 4 w 8"/>
                <a:gd name="T49" fmla="*/ 0 h 10"/>
                <a:gd name="T50" fmla="*/ 4 w 8"/>
                <a:gd name="T51" fmla="*/ 0 h 10"/>
                <a:gd name="T52" fmla="*/ 4 w 8"/>
                <a:gd name="T53" fmla="*/ 4 h 10"/>
                <a:gd name="T54" fmla="*/ 4 w 8"/>
                <a:gd name="T55" fmla="*/ 4 h 10"/>
                <a:gd name="T56" fmla="*/ 8 w 8"/>
                <a:gd name="T57" fmla="*/ 10 h 10"/>
                <a:gd name="T58" fmla="*/ 8 w 8"/>
                <a:gd name="T59" fmla="*/ 10 h 10"/>
                <a:gd name="T60" fmla="*/ 8 w 8"/>
                <a:gd name="T61" fmla="*/ 10 h 10"/>
                <a:gd name="T62" fmla="*/ 8 w 8"/>
                <a:gd name="T63" fmla="*/ 10 h 10"/>
                <a:gd name="T64" fmla="*/ 8 w 8"/>
                <a:gd name="T65" fmla="*/ 10 h 10"/>
                <a:gd name="T66" fmla="*/ 8 w 8"/>
                <a:gd name="T67" fmla="*/ 10 h 10"/>
                <a:gd name="T68" fmla="*/ 8 w 8"/>
                <a:gd name="T69" fmla="*/ 10 h 10"/>
                <a:gd name="T70" fmla="*/ 8 w 8"/>
                <a:gd name="T71" fmla="*/ 10 h 10"/>
                <a:gd name="T72" fmla="*/ 8 w 8"/>
                <a:gd name="T7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10">
                  <a:moveTo>
                    <a:pt x="4" y="0"/>
                  </a:moveTo>
                  <a:lnTo>
                    <a:pt x="4" y="0"/>
                  </a:lnTo>
                  <a:lnTo>
                    <a:pt x="4" y="0"/>
                  </a:lnTo>
                  <a:lnTo>
                    <a:pt x="4" y="0"/>
                  </a:lnTo>
                  <a:lnTo>
                    <a:pt x="4" y="0"/>
                  </a:lnTo>
                  <a:lnTo>
                    <a:pt x="4" y="0"/>
                  </a:lnTo>
                  <a:lnTo>
                    <a:pt x="4" y="0"/>
                  </a:lnTo>
                  <a:lnTo>
                    <a:pt x="4" y="0"/>
                  </a:lnTo>
                  <a:lnTo>
                    <a:pt x="4" y="0"/>
                  </a:lnTo>
                  <a:lnTo>
                    <a:pt x="4" y="0"/>
                  </a:lnTo>
                  <a:lnTo>
                    <a:pt x="4" y="0"/>
                  </a:lnTo>
                  <a:close/>
                  <a:moveTo>
                    <a:pt x="4" y="4"/>
                  </a:moveTo>
                  <a:lnTo>
                    <a:pt x="4" y="4"/>
                  </a:lnTo>
                  <a:lnTo>
                    <a:pt x="4" y="4"/>
                  </a:lnTo>
                  <a:lnTo>
                    <a:pt x="4" y="4"/>
                  </a:lnTo>
                  <a:lnTo>
                    <a:pt x="4" y="4"/>
                  </a:lnTo>
                  <a:lnTo>
                    <a:pt x="4" y="4"/>
                  </a:lnTo>
                  <a:lnTo>
                    <a:pt x="4" y="4"/>
                  </a:lnTo>
                  <a:lnTo>
                    <a:pt x="4" y="4"/>
                  </a:lnTo>
                  <a:lnTo>
                    <a:pt x="4" y="4"/>
                  </a:lnTo>
                  <a:lnTo>
                    <a:pt x="4" y="8"/>
                  </a:lnTo>
                  <a:lnTo>
                    <a:pt x="4" y="8"/>
                  </a:lnTo>
                  <a:lnTo>
                    <a:pt x="4" y="8"/>
                  </a:lnTo>
                  <a:lnTo>
                    <a:pt x="4" y="8"/>
                  </a:lnTo>
                  <a:lnTo>
                    <a:pt x="4" y="8"/>
                  </a:lnTo>
                  <a:lnTo>
                    <a:pt x="4" y="8"/>
                  </a:lnTo>
                  <a:lnTo>
                    <a:pt x="4" y="8"/>
                  </a:lnTo>
                  <a:lnTo>
                    <a:pt x="4" y="8"/>
                  </a:lnTo>
                  <a:lnTo>
                    <a:pt x="0" y="4"/>
                  </a:lnTo>
                  <a:lnTo>
                    <a:pt x="4" y="4"/>
                  </a:lnTo>
                  <a:lnTo>
                    <a:pt x="4" y="4"/>
                  </a:lnTo>
                  <a:lnTo>
                    <a:pt x="4" y="4"/>
                  </a:lnTo>
                  <a:lnTo>
                    <a:pt x="4" y="4"/>
                  </a:lnTo>
                  <a:lnTo>
                    <a:pt x="4" y="4"/>
                  </a:lnTo>
                  <a:lnTo>
                    <a:pt x="4" y="4"/>
                  </a:lnTo>
                  <a:lnTo>
                    <a:pt x="4" y="4"/>
                  </a:lnTo>
                  <a:lnTo>
                    <a:pt x="4" y="4"/>
                  </a:lnTo>
                  <a:lnTo>
                    <a:pt x="4" y="4"/>
                  </a:lnTo>
                  <a:lnTo>
                    <a:pt x="0" y="0"/>
                  </a:lnTo>
                  <a:lnTo>
                    <a:pt x="0" y="0"/>
                  </a:lnTo>
                  <a:lnTo>
                    <a:pt x="0"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4"/>
                  </a:lnTo>
                  <a:lnTo>
                    <a:pt x="4" y="4"/>
                  </a:lnTo>
                  <a:lnTo>
                    <a:pt x="4" y="4"/>
                  </a:lnTo>
                  <a:close/>
                  <a:moveTo>
                    <a:pt x="8" y="10"/>
                  </a:move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lnTo>
                    <a:pt x="8"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1" name="Freeform 20">
              <a:extLst>
                <a:ext uri="{FF2B5EF4-FFF2-40B4-BE49-F238E27FC236}">
                  <a16:creationId xmlns:a16="http://schemas.microsoft.com/office/drawing/2014/main" id="{B0E557D2-0230-462E-8879-6BAE2488133C}"/>
                </a:ext>
              </a:extLst>
            </p:cNvPr>
            <p:cNvSpPr>
              <a:spLocks noEditPoints="1"/>
            </p:cNvSpPr>
            <p:nvPr/>
          </p:nvSpPr>
          <p:spPr bwMode="auto">
            <a:xfrm>
              <a:off x="8713415" y="3726240"/>
              <a:ext cx="132209" cy="208523"/>
            </a:xfrm>
            <a:custGeom>
              <a:avLst/>
              <a:gdLst>
                <a:gd name="T0" fmla="*/ 38 w 68"/>
                <a:gd name="T1" fmla="*/ 76 h 106"/>
                <a:gd name="T2" fmla="*/ 34 w 68"/>
                <a:gd name="T3" fmla="*/ 78 h 106"/>
                <a:gd name="T4" fmla="*/ 30 w 68"/>
                <a:gd name="T5" fmla="*/ 82 h 106"/>
                <a:gd name="T6" fmla="*/ 26 w 68"/>
                <a:gd name="T7" fmla="*/ 86 h 106"/>
                <a:gd name="T8" fmla="*/ 30 w 68"/>
                <a:gd name="T9" fmla="*/ 76 h 106"/>
                <a:gd name="T10" fmla="*/ 26 w 68"/>
                <a:gd name="T11" fmla="*/ 86 h 106"/>
                <a:gd name="T12" fmla="*/ 22 w 68"/>
                <a:gd name="T13" fmla="*/ 82 h 106"/>
                <a:gd name="T14" fmla="*/ 22 w 68"/>
                <a:gd name="T15" fmla="*/ 82 h 106"/>
                <a:gd name="T16" fmla="*/ 22 w 68"/>
                <a:gd name="T17" fmla="*/ 86 h 106"/>
                <a:gd name="T18" fmla="*/ 18 w 68"/>
                <a:gd name="T19" fmla="*/ 90 h 106"/>
                <a:gd name="T20" fmla="*/ 12 w 68"/>
                <a:gd name="T21" fmla="*/ 68 h 106"/>
                <a:gd name="T22" fmla="*/ 12 w 68"/>
                <a:gd name="T23" fmla="*/ 60 h 106"/>
                <a:gd name="T24" fmla="*/ 12 w 68"/>
                <a:gd name="T25" fmla="*/ 50 h 106"/>
                <a:gd name="T26" fmla="*/ 8 w 68"/>
                <a:gd name="T27" fmla="*/ 46 h 106"/>
                <a:gd name="T28" fmla="*/ 0 w 68"/>
                <a:gd name="T29" fmla="*/ 34 h 106"/>
                <a:gd name="T30" fmla="*/ 4 w 68"/>
                <a:gd name="T31" fmla="*/ 34 h 106"/>
                <a:gd name="T32" fmla="*/ 12 w 68"/>
                <a:gd name="T33" fmla="*/ 26 h 106"/>
                <a:gd name="T34" fmla="*/ 8 w 68"/>
                <a:gd name="T35" fmla="*/ 22 h 106"/>
                <a:gd name="T36" fmla="*/ 4 w 68"/>
                <a:gd name="T37" fmla="*/ 12 h 106"/>
                <a:gd name="T38" fmla="*/ 4 w 68"/>
                <a:gd name="T39" fmla="*/ 4 h 106"/>
                <a:gd name="T40" fmla="*/ 12 w 68"/>
                <a:gd name="T41" fmla="*/ 8 h 106"/>
                <a:gd name="T42" fmla="*/ 14 w 68"/>
                <a:gd name="T43" fmla="*/ 4 h 106"/>
                <a:gd name="T44" fmla="*/ 22 w 68"/>
                <a:gd name="T45" fmla="*/ 12 h 106"/>
                <a:gd name="T46" fmla="*/ 26 w 68"/>
                <a:gd name="T47" fmla="*/ 16 h 106"/>
                <a:gd name="T48" fmla="*/ 30 w 68"/>
                <a:gd name="T49" fmla="*/ 26 h 106"/>
                <a:gd name="T50" fmla="*/ 44 w 68"/>
                <a:gd name="T51" fmla="*/ 26 h 106"/>
                <a:gd name="T52" fmla="*/ 60 w 68"/>
                <a:gd name="T53" fmla="*/ 26 h 106"/>
                <a:gd name="T54" fmla="*/ 60 w 68"/>
                <a:gd name="T55" fmla="*/ 34 h 106"/>
                <a:gd name="T56" fmla="*/ 56 w 68"/>
                <a:gd name="T57" fmla="*/ 46 h 106"/>
                <a:gd name="T58" fmla="*/ 48 w 68"/>
                <a:gd name="T59" fmla="*/ 46 h 106"/>
                <a:gd name="T60" fmla="*/ 44 w 68"/>
                <a:gd name="T61" fmla="*/ 60 h 106"/>
                <a:gd name="T62" fmla="*/ 48 w 68"/>
                <a:gd name="T63" fmla="*/ 68 h 106"/>
                <a:gd name="T64" fmla="*/ 56 w 68"/>
                <a:gd name="T65" fmla="*/ 60 h 106"/>
                <a:gd name="T66" fmla="*/ 60 w 68"/>
                <a:gd name="T67" fmla="*/ 52 h 106"/>
                <a:gd name="T68" fmla="*/ 64 w 68"/>
                <a:gd name="T69" fmla="*/ 64 h 106"/>
                <a:gd name="T70" fmla="*/ 64 w 68"/>
                <a:gd name="T71" fmla="*/ 76 h 106"/>
                <a:gd name="T72" fmla="*/ 64 w 68"/>
                <a:gd name="T73" fmla="*/ 90 h 106"/>
                <a:gd name="T74" fmla="*/ 64 w 68"/>
                <a:gd name="T75" fmla="*/ 98 h 106"/>
                <a:gd name="T76" fmla="*/ 60 w 68"/>
                <a:gd name="T77" fmla="*/ 102 h 106"/>
                <a:gd name="T78" fmla="*/ 56 w 68"/>
                <a:gd name="T79" fmla="*/ 98 h 106"/>
                <a:gd name="T80" fmla="*/ 56 w 68"/>
                <a:gd name="T81" fmla="*/ 90 h 106"/>
                <a:gd name="T82" fmla="*/ 52 w 68"/>
                <a:gd name="T83" fmla="*/ 78 h 106"/>
                <a:gd name="T84" fmla="*/ 44 w 68"/>
                <a:gd name="T85" fmla="*/ 76 h 106"/>
                <a:gd name="T86" fmla="*/ 38 w 68"/>
                <a:gd name="T87" fmla="*/ 68 h 106"/>
                <a:gd name="T88" fmla="*/ 34 w 68"/>
                <a:gd name="T89" fmla="*/ 56 h 106"/>
                <a:gd name="T90" fmla="*/ 38 w 68"/>
                <a:gd name="T91" fmla="*/ 60 h 106"/>
                <a:gd name="T92" fmla="*/ 34 w 68"/>
                <a:gd name="T93" fmla="*/ 64 h 106"/>
                <a:gd name="T94" fmla="*/ 38 w 68"/>
                <a:gd name="T95" fmla="*/ 68 h 106"/>
                <a:gd name="T96" fmla="*/ 38 w 68"/>
                <a:gd name="T97" fmla="*/ 86 h 106"/>
                <a:gd name="T98" fmla="*/ 38 w 68"/>
                <a:gd name="T99" fmla="*/ 86 h 106"/>
                <a:gd name="T100" fmla="*/ 38 w 68"/>
                <a:gd name="T101" fmla="*/ 82 h 106"/>
                <a:gd name="T102" fmla="*/ 40 w 68"/>
                <a:gd name="T103" fmla="*/ 76 h 106"/>
                <a:gd name="T104" fmla="*/ 38 w 68"/>
                <a:gd name="T105" fmla="*/ 86 h 106"/>
                <a:gd name="T106" fmla="*/ 48 w 68"/>
                <a:gd name="T107" fmla="*/ 76 h 106"/>
                <a:gd name="T108" fmla="*/ 40 w 68"/>
                <a:gd name="T109" fmla="*/ 82 h 106"/>
                <a:gd name="T110" fmla="*/ 44 w 68"/>
                <a:gd name="T111" fmla="*/ 78 h 106"/>
                <a:gd name="T112" fmla="*/ 40 w 68"/>
                <a:gd name="T113" fmla="*/ 82 h 106"/>
                <a:gd name="T114" fmla="*/ 56 w 68"/>
                <a:gd name="T115" fmla="*/ 9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 h="106">
                  <a:moveTo>
                    <a:pt x="34" y="64"/>
                  </a:moveTo>
                  <a:lnTo>
                    <a:pt x="34" y="68"/>
                  </a:lnTo>
                  <a:lnTo>
                    <a:pt x="34" y="72"/>
                  </a:lnTo>
                  <a:lnTo>
                    <a:pt x="38" y="76"/>
                  </a:lnTo>
                  <a:lnTo>
                    <a:pt x="38" y="78"/>
                  </a:lnTo>
                  <a:lnTo>
                    <a:pt x="38" y="82"/>
                  </a:lnTo>
                  <a:lnTo>
                    <a:pt x="34" y="82"/>
                  </a:lnTo>
                  <a:lnTo>
                    <a:pt x="34" y="78"/>
                  </a:lnTo>
                  <a:lnTo>
                    <a:pt x="34" y="82"/>
                  </a:lnTo>
                  <a:lnTo>
                    <a:pt x="34" y="86"/>
                  </a:lnTo>
                  <a:lnTo>
                    <a:pt x="30" y="86"/>
                  </a:lnTo>
                  <a:lnTo>
                    <a:pt x="30" y="82"/>
                  </a:lnTo>
                  <a:lnTo>
                    <a:pt x="30" y="86"/>
                  </a:lnTo>
                  <a:lnTo>
                    <a:pt x="30" y="82"/>
                  </a:lnTo>
                  <a:lnTo>
                    <a:pt x="26" y="82"/>
                  </a:lnTo>
                  <a:lnTo>
                    <a:pt x="26" y="86"/>
                  </a:lnTo>
                  <a:lnTo>
                    <a:pt x="26" y="82"/>
                  </a:lnTo>
                  <a:lnTo>
                    <a:pt x="26" y="78"/>
                  </a:lnTo>
                  <a:lnTo>
                    <a:pt x="26" y="76"/>
                  </a:lnTo>
                  <a:lnTo>
                    <a:pt x="30" y="76"/>
                  </a:lnTo>
                  <a:lnTo>
                    <a:pt x="26" y="76"/>
                  </a:lnTo>
                  <a:lnTo>
                    <a:pt x="26" y="78"/>
                  </a:lnTo>
                  <a:lnTo>
                    <a:pt x="26" y="82"/>
                  </a:lnTo>
                  <a:lnTo>
                    <a:pt x="26" y="86"/>
                  </a:lnTo>
                  <a:lnTo>
                    <a:pt x="22" y="86"/>
                  </a:lnTo>
                  <a:lnTo>
                    <a:pt x="22" y="90"/>
                  </a:lnTo>
                  <a:lnTo>
                    <a:pt x="22" y="86"/>
                  </a:lnTo>
                  <a:lnTo>
                    <a:pt x="22" y="82"/>
                  </a:lnTo>
                  <a:lnTo>
                    <a:pt x="22" y="78"/>
                  </a:lnTo>
                  <a:lnTo>
                    <a:pt x="22" y="82"/>
                  </a:lnTo>
                  <a:lnTo>
                    <a:pt x="22" y="86"/>
                  </a:lnTo>
                  <a:lnTo>
                    <a:pt x="22" y="82"/>
                  </a:lnTo>
                  <a:lnTo>
                    <a:pt x="22" y="78"/>
                  </a:lnTo>
                  <a:lnTo>
                    <a:pt x="18" y="78"/>
                  </a:lnTo>
                  <a:lnTo>
                    <a:pt x="22" y="82"/>
                  </a:lnTo>
                  <a:lnTo>
                    <a:pt x="22" y="86"/>
                  </a:lnTo>
                  <a:lnTo>
                    <a:pt x="22" y="90"/>
                  </a:lnTo>
                  <a:lnTo>
                    <a:pt x="18" y="90"/>
                  </a:lnTo>
                  <a:lnTo>
                    <a:pt x="18" y="86"/>
                  </a:lnTo>
                  <a:lnTo>
                    <a:pt x="18" y="90"/>
                  </a:lnTo>
                  <a:lnTo>
                    <a:pt x="14" y="86"/>
                  </a:lnTo>
                  <a:lnTo>
                    <a:pt x="14" y="82"/>
                  </a:lnTo>
                  <a:lnTo>
                    <a:pt x="14" y="78"/>
                  </a:lnTo>
                  <a:lnTo>
                    <a:pt x="12" y="68"/>
                  </a:lnTo>
                  <a:lnTo>
                    <a:pt x="12" y="64"/>
                  </a:lnTo>
                  <a:lnTo>
                    <a:pt x="14" y="64"/>
                  </a:lnTo>
                  <a:lnTo>
                    <a:pt x="12" y="64"/>
                  </a:lnTo>
                  <a:lnTo>
                    <a:pt x="12" y="60"/>
                  </a:lnTo>
                  <a:lnTo>
                    <a:pt x="12" y="56"/>
                  </a:lnTo>
                  <a:lnTo>
                    <a:pt x="8" y="56"/>
                  </a:lnTo>
                  <a:lnTo>
                    <a:pt x="8" y="52"/>
                  </a:lnTo>
                  <a:lnTo>
                    <a:pt x="12" y="50"/>
                  </a:lnTo>
                  <a:lnTo>
                    <a:pt x="12" y="46"/>
                  </a:lnTo>
                  <a:lnTo>
                    <a:pt x="12" y="42"/>
                  </a:lnTo>
                  <a:lnTo>
                    <a:pt x="8" y="42"/>
                  </a:lnTo>
                  <a:lnTo>
                    <a:pt x="8" y="46"/>
                  </a:lnTo>
                  <a:lnTo>
                    <a:pt x="8" y="42"/>
                  </a:lnTo>
                  <a:lnTo>
                    <a:pt x="4" y="42"/>
                  </a:lnTo>
                  <a:lnTo>
                    <a:pt x="0" y="38"/>
                  </a:lnTo>
                  <a:lnTo>
                    <a:pt x="0" y="34"/>
                  </a:lnTo>
                  <a:lnTo>
                    <a:pt x="4" y="34"/>
                  </a:lnTo>
                  <a:lnTo>
                    <a:pt x="0" y="34"/>
                  </a:lnTo>
                  <a:lnTo>
                    <a:pt x="4" y="30"/>
                  </a:lnTo>
                  <a:lnTo>
                    <a:pt x="4" y="34"/>
                  </a:lnTo>
                  <a:lnTo>
                    <a:pt x="4" y="30"/>
                  </a:lnTo>
                  <a:lnTo>
                    <a:pt x="8" y="30"/>
                  </a:lnTo>
                  <a:lnTo>
                    <a:pt x="8" y="26"/>
                  </a:lnTo>
                  <a:lnTo>
                    <a:pt x="12" y="26"/>
                  </a:lnTo>
                  <a:lnTo>
                    <a:pt x="14" y="26"/>
                  </a:lnTo>
                  <a:lnTo>
                    <a:pt x="12" y="26"/>
                  </a:lnTo>
                  <a:lnTo>
                    <a:pt x="12" y="22"/>
                  </a:lnTo>
                  <a:lnTo>
                    <a:pt x="8" y="22"/>
                  </a:lnTo>
                  <a:lnTo>
                    <a:pt x="8" y="20"/>
                  </a:lnTo>
                  <a:lnTo>
                    <a:pt x="4" y="16"/>
                  </a:lnTo>
                  <a:lnTo>
                    <a:pt x="0" y="16"/>
                  </a:lnTo>
                  <a:lnTo>
                    <a:pt x="4" y="12"/>
                  </a:lnTo>
                  <a:lnTo>
                    <a:pt x="4" y="8"/>
                  </a:lnTo>
                  <a:lnTo>
                    <a:pt x="8" y="8"/>
                  </a:lnTo>
                  <a:lnTo>
                    <a:pt x="8" y="4"/>
                  </a:lnTo>
                  <a:lnTo>
                    <a:pt x="4" y="4"/>
                  </a:lnTo>
                  <a:lnTo>
                    <a:pt x="8" y="0"/>
                  </a:lnTo>
                  <a:lnTo>
                    <a:pt x="8" y="4"/>
                  </a:lnTo>
                  <a:lnTo>
                    <a:pt x="12" y="4"/>
                  </a:lnTo>
                  <a:lnTo>
                    <a:pt x="12" y="8"/>
                  </a:lnTo>
                  <a:lnTo>
                    <a:pt x="14" y="8"/>
                  </a:lnTo>
                  <a:lnTo>
                    <a:pt x="12" y="8"/>
                  </a:lnTo>
                  <a:lnTo>
                    <a:pt x="12" y="4"/>
                  </a:lnTo>
                  <a:lnTo>
                    <a:pt x="14" y="4"/>
                  </a:lnTo>
                  <a:lnTo>
                    <a:pt x="14" y="8"/>
                  </a:lnTo>
                  <a:lnTo>
                    <a:pt x="14" y="12"/>
                  </a:lnTo>
                  <a:lnTo>
                    <a:pt x="18" y="12"/>
                  </a:lnTo>
                  <a:lnTo>
                    <a:pt x="22" y="12"/>
                  </a:lnTo>
                  <a:lnTo>
                    <a:pt x="22" y="8"/>
                  </a:lnTo>
                  <a:lnTo>
                    <a:pt x="22" y="12"/>
                  </a:lnTo>
                  <a:lnTo>
                    <a:pt x="26" y="12"/>
                  </a:lnTo>
                  <a:lnTo>
                    <a:pt x="26" y="16"/>
                  </a:lnTo>
                  <a:lnTo>
                    <a:pt x="26" y="20"/>
                  </a:lnTo>
                  <a:lnTo>
                    <a:pt x="26" y="22"/>
                  </a:lnTo>
                  <a:lnTo>
                    <a:pt x="26" y="26"/>
                  </a:lnTo>
                  <a:lnTo>
                    <a:pt x="30" y="26"/>
                  </a:lnTo>
                  <a:lnTo>
                    <a:pt x="34" y="26"/>
                  </a:lnTo>
                  <a:lnTo>
                    <a:pt x="38" y="26"/>
                  </a:lnTo>
                  <a:lnTo>
                    <a:pt x="40" y="26"/>
                  </a:lnTo>
                  <a:lnTo>
                    <a:pt x="44" y="26"/>
                  </a:lnTo>
                  <a:lnTo>
                    <a:pt x="48" y="26"/>
                  </a:lnTo>
                  <a:lnTo>
                    <a:pt x="52" y="26"/>
                  </a:lnTo>
                  <a:lnTo>
                    <a:pt x="56" y="26"/>
                  </a:lnTo>
                  <a:lnTo>
                    <a:pt x="60" y="26"/>
                  </a:lnTo>
                  <a:lnTo>
                    <a:pt x="60" y="30"/>
                  </a:lnTo>
                  <a:lnTo>
                    <a:pt x="64" y="30"/>
                  </a:lnTo>
                  <a:lnTo>
                    <a:pt x="64" y="34"/>
                  </a:lnTo>
                  <a:lnTo>
                    <a:pt x="60" y="34"/>
                  </a:lnTo>
                  <a:lnTo>
                    <a:pt x="60" y="38"/>
                  </a:lnTo>
                  <a:lnTo>
                    <a:pt x="60" y="42"/>
                  </a:lnTo>
                  <a:lnTo>
                    <a:pt x="56" y="42"/>
                  </a:lnTo>
                  <a:lnTo>
                    <a:pt x="56" y="46"/>
                  </a:lnTo>
                  <a:lnTo>
                    <a:pt x="52" y="46"/>
                  </a:lnTo>
                  <a:lnTo>
                    <a:pt x="48" y="46"/>
                  </a:lnTo>
                  <a:lnTo>
                    <a:pt x="48" y="50"/>
                  </a:lnTo>
                  <a:lnTo>
                    <a:pt x="48" y="46"/>
                  </a:lnTo>
                  <a:lnTo>
                    <a:pt x="44" y="50"/>
                  </a:lnTo>
                  <a:lnTo>
                    <a:pt x="44" y="52"/>
                  </a:lnTo>
                  <a:lnTo>
                    <a:pt x="44" y="56"/>
                  </a:lnTo>
                  <a:lnTo>
                    <a:pt x="44" y="60"/>
                  </a:lnTo>
                  <a:lnTo>
                    <a:pt x="48" y="64"/>
                  </a:lnTo>
                  <a:lnTo>
                    <a:pt x="48" y="60"/>
                  </a:lnTo>
                  <a:lnTo>
                    <a:pt x="48" y="64"/>
                  </a:lnTo>
                  <a:lnTo>
                    <a:pt x="48" y="68"/>
                  </a:lnTo>
                  <a:lnTo>
                    <a:pt x="52" y="68"/>
                  </a:lnTo>
                  <a:lnTo>
                    <a:pt x="52" y="64"/>
                  </a:lnTo>
                  <a:lnTo>
                    <a:pt x="52" y="60"/>
                  </a:lnTo>
                  <a:lnTo>
                    <a:pt x="56" y="60"/>
                  </a:lnTo>
                  <a:lnTo>
                    <a:pt x="56" y="56"/>
                  </a:lnTo>
                  <a:lnTo>
                    <a:pt x="56" y="52"/>
                  </a:lnTo>
                  <a:lnTo>
                    <a:pt x="56" y="56"/>
                  </a:lnTo>
                  <a:lnTo>
                    <a:pt x="60" y="52"/>
                  </a:lnTo>
                  <a:lnTo>
                    <a:pt x="60" y="56"/>
                  </a:lnTo>
                  <a:lnTo>
                    <a:pt x="60" y="60"/>
                  </a:lnTo>
                  <a:lnTo>
                    <a:pt x="64" y="60"/>
                  </a:lnTo>
                  <a:lnTo>
                    <a:pt x="64" y="64"/>
                  </a:lnTo>
                  <a:lnTo>
                    <a:pt x="60" y="64"/>
                  </a:lnTo>
                  <a:lnTo>
                    <a:pt x="64" y="68"/>
                  </a:lnTo>
                  <a:lnTo>
                    <a:pt x="64" y="72"/>
                  </a:lnTo>
                  <a:lnTo>
                    <a:pt x="64" y="76"/>
                  </a:lnTo>
                  <a:lnTo>
                    <a:pt x="64" y="78"/>
                  </a:lnTo>
                  <a:lnTo>
                    <a:pt x="64" y="82"/>
                  </a:lnTo>
                  <a:lnTo>
                    <a:pt x="64" y="86"/>
                  </a:lnTo>
                  <a:lnTo>
                    <a:pt x="64" y="90"/>
                  </a:lnTo>
                  <a:lnTo>
                    <a:pt x="64" y="94"/>
                  </a:lnTo>
                  <a:lnTo>
                    <a:pt x="68" y="94"/>
                  </a:lnTo>
                  <a:lnTo>
                    <a:pt x="68" y="98"/>
                  </a:lnTo>
                  <a:lnTo>
                    <a:pt x="64" y="98"/>
                  </a:lnTo>
                  <a:lnTo>
                    <a:pt x="64" y="94"/>
                  </a:lnTo>
                  <a:lnTo>
                    <a:pt x="60" y="94"/>
                  </a:lnTo>
                  <a:lnTo>
                    <a:pt x="60" y="98"/>
                  </a:lnTo>
                  <a:lnTo>
                    <a:pt x="60" y="102"/>
                  </a:lnTo>
                  <a:lnTo>
                    <a:pt x="60" y="106"/>
                  </a:lnTo>
                  <a:lnTo>
                    <a:pt x="60" y="102"/>
                  </a:lnTo>
                  <a:lnTo>
                    <a:pt x="56" y="102"/>
                  </a:lnTo>
                  <a:lnTo>
                    <a:pt x="56" y="98"/>
                  </a:lnTo>
                  <a:lnTo>
                    <a:pt x="56" y="94"/>
                  </a:lnTo>
                  <a:lnTo>
                    <a:pt x="56" y="90"/>
                  </a:lnTo>
                  <a:lnTo>
                    <a:pt x="56" y="86"/>
                  </a:lnTo>
                  <a:lnTo>
                    <a:pt x="56" y="90"/>
                  </a:lnTo>
                  <a:lnTo>
                    <a:pt x="56" y="86"/>
                  </a:lnTo>
                  <a:lnTo>
                    <a:pt x="56" y="82"/>
                  </a:lnTo>
                  <a:lnTo>
                    <a:pt x="52" y="82"/>
                  </a:lnTo>
                  <a:lnTo>
                    <a:pt x="52" y="78"/>
                  </a:lnTo>
                  <a:lnTo>
                    <a:pt x="52" y="76"/>
                  </a:lnTo>
                  <a:lnTo>
                    <a:pt x="48" y="72"/>
                  </a:lnTo>
                  <a:lnTo>
                    <a:pt x="44" y="72"/>
                  </a:lnTo>
                  <a:lnTo>
                    <a:pt x="44" y="76"/>
                  </a:lnTo>
                  <a:lnTo>
                    <a:pt x="40" y="76"/>
                  </a:lnTo>
                  <a:lnTo>
                    <a:pt x="40" y="72"/>
                  </a:lnTo>
                  <a:lnTo>
                    <a:pt x="38" y="72"/>
                  </a:lnTo>
                  <a:lnTo>
                    <a:pt x="38" y="68"/>
                  </a:lnTo>
                  <a:lnTo>
                    <a:pt x="38" y="64"/>
                  </a:lnTo>
                  <a:lnTo>
                    <a:pt x="38" y="60"/>
                  </a:lnTo>
                  <a:lnTo>
                    <a:pt x="38" y="56"/>
                  </a:lnTo>
                  <a:lnTo>
                    <a:pt x="34" y="56"/>
                  </a:lnTo>
                  <a:lnTo>
                    <a:pt x="38" y="56"/>
                  </a:lnTo>
                  <a:lnTo>
                    <a:pt x="38" y="60"/>
                  </a:lnTo>
                  <a:lnTo>
                    <a:pt x="34" y="60"/>
                  </a:lnTo>
                  <a:lnTo>
                    <a:pt x="38" y="60"/>
                  </a:lnTo>
                  <a:lnTo>
                    <a:pt x="38" y="64"/>
                  </a:lnTo>
                  <a:lnTo>
                    <a:pt x="34" y="64"/>
                  </a:lnTo>
                  <a:lnTo>
                    <a:pt x="34" y="64"/>
                  </a:lnTo>
                  <a:lnTo>
                    <a:pt x="34" y="64"/>
                  </a:lnTo>
                  <a:close/>
                  <a:moveTo>
                    <a:pt x="38" y="72"/>
                  </a:moveTo>
                  <a:lnTo>
                    <a:pt x="34" y="72"/>
                  </a:lnTo>
                  <a:lnTo>
                    <a:pt x="34" y="68"/>
                  </a:lnTo>
                  <a:lnTo>
                    <a:pt x="38" y="68"/>
                  </a:lnTo>
                  <a:lnTo>
                    <a:pt x="38" y="72"/>
                  </a:lnTo>
                  <a:lnTo>
                    <a:pt x="38" y="72"/>
                  </a:lnTo>
                  <a:lnTo>
                    <a:pt x="38" y="72"/>
                  </a:lnTo>
                  <a:close/>
                  <a:moveTo>
                    <a:pt x="38" y="86"/>
                  </a:moveTo>
                  <a:lnTo>
                    <a:pt x="34" y="86"/>
                  </a:lnTo>
                  <a:lnTo>
                    <a:pt x="34" y="82"/>
                  </a:lnTo>
                  <a:lnTo>
                    <a:pt x="38" y="82"/>
                  </a:lnTo>
                  <a:lnTo>
                    <a:pt x="38" y="86"/>
                  </a:lnTo>
                  <a:lnTo>
                    <a:pt x="38" y="86"/>
                  </a:lnTo>
                  <a:lnTo>
                    <a:pt x="38" y="86"/>
                  </a:lnTo>
                  <a:close/>
                  <a:moveTo>
                    <a:pt x="38" y="86"/>
                  </a:moveTo>
                  <a:lnTo>
                    <a:pt x="38" y="82"/>
                  </a:lnTo>
                  <a:lnTo>
                    <a:pt x="38" y="78"/>
                  </a:lnTo>
                  <a:lnTo>
                    <a:pt x="38" y="76"/>
                  </a:lnTo>
                  <a:lnTo>
                    <a:pt x="38" y="72"/>
                  </a:lnTo>
                  <a:lnTo>
                    <a:pt x="40" y="76"/>
                  </a:lnTo>
                  <a:lnTo>
                    <a:pt x="40" y="78"/>
                  </a:lnTo>
                  <a:lnTo>
                    <a:pt x="40" y="82"/>
                  </a:lnTo>
                  <a:lnTo>
                    <a:pt x="38" y="82"/>
                  </a:lnTo>
                  <a:lnTo>
                    <a:pt x="38" y="86"/>
                  </a:lnTo>
                  <a:lnTo>
                    <a:pt x="38" y="86"/>
                  </a:lnTo>
                  <a:lnTo>
                    <a:pt x="38" y="86"/>
                  </a:lnTo>
                  <a:close/>
                  <a:moveTo>
                    <a:pt x="48" y="78"/>
                  </a:moveTo>
                  <a:lnTo>
                    <a:pt x="48" y="76"/>
                  </a:lnTo>
                  <a:lnTo>
                    <a:pt x="48" y="78"/>
                  </a:lnTo>
                  <a:lnTo>
                    <a:pt x="48" y="78"/>
                  </a:lnTo>
                  <a:lnTo>
                    <a:pt x="48" y="78"/>
                  </a:lnTo>
                  <a:close/>
                  <a:moveTo>
                    <a:pt x="40" y="82"/>
                  </a:moveTo>
                  <a:lnTo>
                    <a:pt x="44" y="82"/>
                  </a:lnTo>
                  <a:lnTo>
                    <a:pt x="44" y="78"/>
                  </a:lnTo>
                  <a:lnTo>
                    <a:pt x="44" y="76"/>
                  </a:lnTo>
                  <a:lnTo>
                    <a:pt x="44" y="78"/>
                  </a:lnTo>
                  <a:lnTo>
                    <a:pt x="44" y="82"/>
                  </a:lnTo>
                  <a:lnTo>
                    <a:pt x="40" y="82"/>
                  </a:lnTo>
                  <a:lnTo>
                    <a:pt x="40" y="82"/>
                  </a:lnTo>
                  <a:lnTo>
                    <a:pt x="40" y="82"/>
                  </a:lnTo>
                  <a:close/>
                  <a:moveTo>
                    <a:pt x="56" y="94"/>
                  </a:moveTo>
                  <a:lnTo>
                    <a:pt x="56" y="90"/>
                  </a:lnTo>
                  <a:lnTo>
                    <a:pt x="56" y="94"/>
                  </a:lnTo>
                  <a:lnTo>
                    <a:pt x="56" y="94"/>
                  </a:lnTo>
                  <a:lnTo>
                    <a:pt x="56" y="9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2" name="Freeform 21">
              <a:extLst>
                <a:ext uri="{FF2B5EF4-FFF2-40B4-BE49-F238E27FC236}">
                  <a16:creationId xmlns:a16="http://schemas.microsoft.com/office/drawing/2014/main" id="{BCB9686E-8A7C-43FC-BF5C-6CB8267248EF}"/>
                </a:ext>
              </a:extLst>
            </p:cNvPr>
            <p:cNvSpPr>
              <a:spLocks/>
            </p:cNvSpPr>
            <p:nvPr/>
          </p:nvSpPr>
          <p:spPr bwMode="auto">
            <a:xfrm>
              <a:off x="8736746" y="3667224"/>
              <a:ext cx="93324" cy="59016"/>
            </a:xfrm>
            <a:custGeom>
              <a:avLst/>
              <a:gdLst>
                <a:gd name="T0" fmla="*/ 44 w 48"/>
                <a:gd name="T1" fmla="*/ 26 h 30"/>
                <a:gd name="T2" fmla="*/ 38 w 48"/>
                <a:gd name="T3" fmla="*/ 26 h 30"/>
                <a:gd name="T4" fmla="*/ 38 w 48"/>
                <a:gd name="T5" fmla="*/ 26 h 30"/>
                <a:gd name="T6" fmla="*/ 38 w 48"/>
                <a:gd name="T7" fmla="*/ 30 h 30"/>
                <a:gd name="T8" fmla="*/ 34 w 48"/>
                <a:gd name="T9" fmla="*/ 26 h 30"/>
                <a:gd name="T10" fmla="*/ 30 w 48"/>
                <a:gd name="T11" fmla="*/ 30 h 30"/>
                <a:gd name="T12" fmla="*/ 26 w 48"/>
                <a:gd name="T13" fmla="*/ 30 h 30"/>
                <a:gd name="T14" fmla="*/ 22 w 48"/>
                <a:gd name="T15" fmla="*/ 26 h 30"/>
                <a:gd name="T16" fmla="*/ 18 w 48"/>
                <a:gd name="T17" fmla="*/ 26 h 30"/>
                <a:gd name="T18" fmla="*/ 18 w 48"/>
                <a:gd name="T19" fmla="*/ 30 h 30"/>
                <a:gd name="T20" fmla="*/ 14 w 48"/>
                <a:gd name="T21" fmla="*/ 30 h 30"/>
                <a:gd name="T22" fmla="*/ 10 w 48"/>
                <a:gd name="T23" fmla="*/ 30 h 30"/>
                <a:gd name="T24" fmla="*/ 10 w 48"/>
                <a:gd name="T25" fmla="*/ 26 h 30"/>
                <a:gd name="T26" fmla="*/ 6 w 48"/>
                <a:gd name="T27" fmla="*/ 26 h 30"/>
                <a:gd name="T28" fmla="*/ 6 w 48"/>
                <a:gd name="T29" fmla="*/ 26 h 30"/>
                <a:gd name="T30" fmla="*/ 4 w 48"/>
                <a:gd name="T31" fmla="*/ 26 h 30"/>
                <a:gd name="T32" fmla="*/ 0 w 48"/>
                <a:gd name="T33" fmla="*/ 26 h 30"/>
                <a:gd name="T34" fmla="*/ 0 w 48"/>
                <a:gd name="T35" fmla="*/ 24 h 30"/>
                <a:gd name="T36" fmla="*/ 0 w 48"/>
                <a:gd name="T37" fmla="*/ 20 h 30"/>
                <a:gd name="T38" fmla="*/ 0 w 48"/>
                <a:gd name="T39" fmla="*/ 20 h 30"/>
                <a:gd name="T40" fmla="*/ 4 w 48"/>
                <a:gd name="T41" fmla="*/ 20 h 30"/>
                <a:gd name="T42" fmla="*/ 4 w 48"/>
                <a:gd name="T43" fmla="*/ 16 h 30"/>
                <a:gd name="T44" fmla="*/ 4 w 48"/>
                <a:gd name="T45" fmla="*/ 16 h 30"/>
                <a:gd name="T46" fmla="*/ 6 w 48"/>
                <a:gd name="T47" fmla="*/ 12 h 30"/>
                <a:gd name="T48" fmla="*/ 6 w 48"/>
                <a:gd name="T49" fmla="*/ 8 h 30"/>
                <a:gd name="T50" fmla="*/ 6 w 48"/>
                <a:gd name="T51" fmla="*/ 8 h 30"/>
                <a:gd name="T52" fmla="*/ 10 w 48"/>
                <a:gd name="T53" fmla="*/ 4 h 30"/>
                <a:gd name="T54" fmla="*/ 14 w 48"/>
                <a:gd name="T55" fmla="*/ 4 h 30"/>
                <a:gd name="T56" fmla="*/ 18 w 48"/>
                <a:gd name="T57" fmla="*/ 0 h 30"/>
                <a:gd name="T58" fmla="*/ 18 w 48"/>
                <a:gd name="T59" fmla="*/ 0 h 30"/>
                <a:gd name="T60" fmla="*/ 22 w 48"/>
                <a:gd name="T61" fmla="*/ 0 h 30"/>
                <a:gd name="T62" fmla="*/ 22 w 48"/>
                <a:gd name="T63" fmla="*/ 4 h 30"/>
                <a:gd name="T64" fmla="*/ 22 w 48"/>
                <a:gd name="T65" fmla="*/ 4 h 30"/>
                <a:gd name="T66" fmla="*/ 26 w 48"/>
                <a:gd name="T67" fmla="*/ 4 h 30"/>
                <a:gd name="T68" fmla="*/ 30 w 48"/>
                <a:gd name="T69" fmla="*/ 4 h 30"/>
                <a:gd name="T70" fmla="*/ 30 w 48"/>
                <a:gd name="T71" fmla="*/ 8 h 30"/>
                <a:gd name="T72" fmla="*/ 34 w 48"/>
                <a:gd name="T73" fmla="*/ 8 h 30"/>
                <a:gd name="T74" fmla="*/ 38 w 48"/>
                <a:gd name="T75" fmla="*/ 4 h 30"/>
                <a:gd name="T76" fmla="*/ 38 w 48"/>
                <a:gd name="T77" fmla="*/ 8 h 30"/>
                <a:gd name="T78" fmla="*/ 40 w 48"/>
                <a:gd name="T79" fmla="*/ 8 h 30"/>
                <a:gd name="T80" fmla="*/ 40 w 48"/>
                <a:gd name="T81" fmla="*/ 8 h 30"/>
                <a:gd name="T82" fmla="*/ 40 w 48"/>
                <a:gd name="T83" fmla="*/ 12 h 30"/>
                <a:gd name="T84" fmla="*/ 40 w 48"/>
                <a:gd name="T85" fmla="*/ 12 h 30"/>
                <a:gd name="T86" fmla="*/ 40 w 48"/>
                <a:gd name="T87" fmla="*/ 16 h 30"/>
                <a:gd name="T88" fmla="*/ 44 w 48"/>
                <a:gd name="T89" fmla="*/ 16 h 30"/>
                <a:gd name="T90" fmla="*/ 48 w 48"/>
                <a:gd name="T91" fmla="*/ 20 h 30"/>
                <a:gd name="T92" fmla="*/ 44 w 48"/>
                <a:gd name="T93" fmla="*/ 24 h 30"/>
                <a:gd name="T94" fmla="*/ 48 w 48"/>
                <a:gd name="T95" fmla="*/ 26 h 30"/>
                <a:gd name="T96" fmla="*/ 44 w 48"/>
                <a:gd name="T9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30">
                  <a:moveTo>
                    <a:pt x="44" y="26"/>
                  </a:moveTo>
                  <a:lnTo>
                    <a:pt x="44" y="26"/>
                  </a:lnTo>
                  <a:lnTo>
                    <a:pt x="44" y="26"/>
                  </a:lnTo>
                  <a:lnTo>
                    <a:pt x="44" y="26"/>
                  </a:lnTo>
                  <a:lnTo>
                    <a:pt x="44" y="26"/>
                  </a:lnTo>
                  <a:lnTo>
                    <a:pt x="40" y="26"/>
                  </a:lnTo>
                  <a:lnTo>
                    <a:pt x="40" y="26"/>
                  </a:lnTo>
                  <a:lnTo>
                    <a:pt x="38" y="26"/>
                  </a:lnTo>
                  <a:lnTo>
                    <a:pt x="38" y="26"/>
                  </a:lnTo>
                  <a:lnTo>
                    <a:pt x="38" y="26"/>
                  </a:lnTo>
                  <a:lnTo>
                    <a:pt x="38" y="26"/>
                  </a:lnTo>
                  <a:lnTo>
                    <a:pt x="38" y="26"/>
                  </a:lnTo>
                  <a:lnTo>
                    <a:pt x="38" y="26"/>
                  </a:lnTo>
                  <a:lnTo>
                    <a:pt x="38" y="26"/>
                  </a:lnTo>
                  <a:lnTo>
                    <a:pt x="38" y="30"/>
                  </a:lnTo>
                  <a:lnTo>
                    <a:pt x="38" y="30"/>
                  </a:lnTo>
                  <a:lnTo>
                    <a:pt x="34" y="30"/>
                  </a:lnTo>
                  <a:lnTo>
                    <a:pt x="34" y="26"/>
                  </a:lnTo>
                  <a:lnTo>
                    <a:pt x="34" y="26"/>
                  </a:lnTo>
                  <a:lnTo>
                    <a:pt x="34" y="26"/>
                  </a:lnTo>
                  <a:lnTo>
                    <a:pt x="34" y="26"/>
                  </a:lnTo>
                  <a:lnTo>
                    <a:pt x="30" y="30"/>
                  </a:lnTo>
                  <a:lnTo>
                    <a:pt x="30" y="30"/>
                  </a:lnTo>
                  <a:lnTo>
                    <a:pt x="30" y="30"/>
                  </a:lnTo>
                  <a:lnTo>
                    <a:pt x="30" y="30"/>
                  </a:lnTo>
                  <a:lnTo>
                    <a:pt x="26" y="30"/>
                  </a:lnTo>
                  <a:lnTo>
                    <a:pt x="26" y="30"/>
                  </a:lnTo>
                  <a:lnTo>
                    <a:pt x="26" y="30"/>
                  </a:lnTo>
                  <a:lnTo>
                    <a:pt x="26" y="30"/>
                  </a:lnTo>
                  <a:lnTo>
                    <a:pt x="26" y="26"/>
                  </a:lnTo>
                  <a:lnTo>
                    <a:pt x="26" y="26"/>
                  </a:lnTo>
                  <a:lnTo>
                    <a:pt x="22" y="26"/>
                  </a:lnTo>
                  <a:lnTo>
                    <a:pt x="22" y="26"/>
                  </a:lnTo>
                  <a:lnTo>
                    <a:pt x="22" y="26"/>
                  </a:lnTo>
                  <a:lnTo>
                    <a:pt x="22" y="26"/>
                  </a:lnTo>
                  <a:lnTo>
                    <a:pt x="18" y="26"/>
                  </a:lnTo>
                  <a:lnTo>
                    <a:pt x="18" y="26"/>
                  </a:lnTo>
                  <a:lnTo>
                    <a:pt x="18" y="26"/>
                  </a:lnTo>
                  <a:lnTo>
                    <a:pt x="18" y="30"/>
                  </a:lnTo>
                  <a:lnTo>
                    <a:pt x="18" y="30"/>
                  </a:lnTo>
                  <a:lnTo>
                    <a:pt x="18" y="30"/>
                  </a:lnTo>
                  <a:lnTo>
                    <a:pt x="18" y="30"/>
                  </a:lnTo>
                  <a:lnTo>
                    <a:pt x="14" y="30"/>
                  </a:lnTo>
                  <a:lnTo>
                    <a:pt x="14" y="30"/>
                  </a:lnTo>
                  <a:lnTo>
                    <a:pt x="14" y="30"/>
                  </a:lnTo>
                  <a:lnTo>
                    <a:pt x="14" y="30"/>
                  </a:lnTo>
                  <a:lnTo>
                    <a:pt x="10" y="30"/>
                  </a:lnTo>
                  <a:lnTo>
                    <a:pt x="10" y="30"/>
                  </a:lnTo>
                  <a:lnTo>
                    <a:pt x="10" y="30"/>
                  </a:lnTo>
                  <a:lnTo>
                    <a:pt x="10" y="30"/>
                  </a:lnTo>
                  <a:lnTo>
                    <a:pt x="10" y="26"/>
                  </a:lnTo>
                  <a:lnTo>
                    <a:pt x="10" y="26"/>
                  </a:lnTo>
                  <a:lnTo>
                    <a:pt x="10" y="26"/>
                  </a:lnTo>
                  <a:lnTo>
                    <a:pt x="10" y="26"/>
                  </a:lnTo>
                  <a:lnTo>
                    <a:pt x="6" y="26"/>
                  </a:lnTo>
                  <a:lnTo>
                    <a:pt x="6" y="26"/>
                  </a:lnTo>
                  <a:lnTo>
                    <a:pt x="6" y="26"/>
                  </a:lnTo>
                  <a:lnTo>
                    <a:pt x="6" y="26"/>
                  </a:lnTo>
                  <a:lnTo>
                    <a:pt x="6" y="26"/>
                  </a:lnTo>
                  <a:lnTo>
                    <a:pt x="6" y="26"/>
                  </a:lnTo>
                  <a:lnTo>
                    <a:pt x="4" y="26"/>
                  </a:lnTo>
                  <a:lnTo>
                    <a:pt x="4" y="26"/>
                  </a:lnTo>
                  <a:lnTo>
                    <a:pt x="4" y="26"/>
                  </a:lnTo>
                  <a:lnTo>
                    <a:pt x="4" y="26"/>
                  </a:lnTo>
                  <a:lnTo>
                    <a:pt x="4" y="26"/>
                  </a:lnTo>
                  <a:lnTo>
                    <a:pt x="4" y="26"/>
                  </a:lnTo>
                  <a:lnTo>
                    <a:pt x="4" y="26"/>
                  </a:lnTo>
                  <a:lnTo>
                    <a:pt x="0" y="26"/>
                  </a:lnTo>
                  <a:lnTo>
                    <a:pt x="0" y="24"/>
                  </a:lnTo>
                  <a:lnTo>
                    <a:pt x="0" y="24"/>
                  </a:lnTo>
                  <a:lnTo>
                    <a:pt x="0" y="24"/>
                  </a:lnTo>
                  <a:lnTo>
                    <a:pt x="0" y="24"/>
                  </a:lnTo>
                  <a:lnTo>
                    <a:pt x="0" y="24"/>
                  </a:lnTo>
                  <a:lnTo>
                    <a:pt x="0" y="24"/>
                  </a:lnTo>
                  <a:lnTo>
                    <a:pt x="0" y="24"/>
                  </a:lnTo>
                  <a:lnTo>
                    <a:pt x="0" y="20"/>
                  </a:lnTo>
                  <a:lnTo>
                    <a:pt x="0" y="20"/>
                  </a:lnTo>
                  <a:lnTo>
                    <a:pt x="0" y="20"/>
                  </a:lnTo>
                  <a:lnTo>
                    <a:pt x="0" y="20"/>
                  </a:lnTo>
                  <a:lnTo>
                    <a:pt x="0" y="20"/>
                  </a:lnTo>
                  <a:lnTo>
                    <a:pt x="0" y="20"/>
                  </a:lnTo>
                  <a:lnTo>
                    <a:pt x="0" y="20"/>
                  </a:lnTo>
                  <a:lnTo>
                    <a:pt x="4" y="20"/>
                  </a:lnTo>
                  <a:lnTo>
                    <a:pt x="4" y="20"/>
                  </a:lnTo>
                  <a:lnTo>
                    <a:pt x="4" y="16"/>
                  </a:lnTo>
                  <a:lnTo>
                    <a:pt x="4" y="16"/>
                  </a:lnTo>
                  <a:lnTo>
                    <a:pt x="4" y="16"/>
                  </a:lnTo>
                  <a:lnTo>
                    <a:pt x="4" y="16"/>
                  </a:lnTo>
                  <a:lnTo>
                    <a:pt x="4" y="16"/>
                  </a:lnTo>
                  <a:lnTo>
                    <a:pt x="4" y="16"/>
                  </a:lnTo>
                  <a:lnTo>
                    <a:pt x="4" y="16"/>
                  </a:lnTo>
                  <a:lnTo>
                    <a:pt x="4" y="16"/>
                  </a:lnTo>
                  <a:lnTo>
                    <a:pt x="4" y="12"/>
                  </a:lnTo>
                  <a:lnTo>
                    <a:pt x="4" y="12"/>
                  </a:lnTo>
                  <a:lnTo>
                    <a:pt x="4" y="12"/>
                  </a:lnTo>
                  <a:lnTo>
                    <a:pt x="6" y="12"/>
                  </a:lnTo>
                  <a:lnTo>
                    <a:pt x="6" y="12"/>
                  </a:lnTo>
                  <a:lnTo>
                    <a:pt x="6" y="12"/>
                  </a:lnTo>
                  <a:lnTo>
                    <a:pt x="6" y="8"/>
                  </a:lnTo>
                  <a:lnTo>
                    <a:pt x="6" y="8"/>
                  </a:lnTo>
                  <a:lnTo>
                    <a:pt x="6" y="8"/>
                  </a:lnTo>
                  <a:lnTo>
                    <a:pt x="6" y="8"/>
                  </a:lnTo>
                  <a:lnTo>
                    <a:pt x="6" y="8"/>
                  </a:lnTo>
                  <a:lnTo>
                    <a:pt x="6" y="8"/>
                  </a:lnTo>
                  <a:lnTo>
                    <a:pt x="6" y="8"/>
                  </a:lnTo>
                  <a:lnTo>
                    <a:pt x="10" y="4"/>
                  </a:lnTo>
                  <a:lnTo>
                    <a:pt x="10" y="4"/>
                  </a:lnTo>
                  <a:lnTo>
                    <a:pt x="10" y="4"/>
                  </a:lnTo>
                  <a:lnTo>
                    <a:pt x="10" y="4"/>
                  </a:lnTo>
                  <a:lnTo>
                    <a:pt x="10" y="4"/>
                  </a:lnTo>
                  <a:lnTo>
                    <a:pt x="10" y="4"/>
                  </a:lnTo>
                  <a:lnTo>
                    <a:pt x="14" y="4"/>
                  </a:lnTo>
                  <a:lnTo>
                    <a:pt x="14" y="4"/>
                  </a:lnTo>
                  <a:lnTo>
                    <a:pt x="14" y="0"/>
                  </a:lnTo>
                  <a:lnTo>
                    <a:pt x="14" y="0"/>
                  </a:lnTo>
                  <a:lnTo>
                    <a:pt x="18" y="0"/>
                  </a:lnTo>
                  <a:lnTo>
                    <a:pt x="18" y="0"/>
                  </a:lnTo>
                  <a:lnTo>
                    <a:pt x="18" y="0"/>
                  </a:lnTo>
                  <a:lnTo>
                    <a:pt x="18" y="0"/>
                  </a:lnTo>
                  <a:lnTo>
                    <a:pt x="18" y="0"/>
                  </a:lnTo>
                  <a:lnTo>
                    <a:pt x="22" y="0"/>
                  </a:lnTo>
                  <a:lnTo>
                    <a:pt x="22" y="0"/>
                  </a:lnTo>
                  <a:lnTo>
                    <a:pt x="22" y="0"/>
                  </a:lnTo>
                  <a:lnTo>
                    <a:pt x="22" y="0"/>
                  </a:lnTo>
                  <a:lnTo>
                    <a:pt x="22" y="4"/>
                  </a:lnTo>
                  <a:lnTo>
                    <a:pt x="22" y="4"/>
                  </a:lnTo>
                  <a:lnTo>
                    <a:pt x="22" y="4"/>
                  </a:lnTo>
                  <a:lnTo>
                    <a:pt x="22" y="4"/>
                  </a:lnTo>
                  <a:lnTo>
                    <a:pt x="22" y="4"/>
                  </a:lnTo>
                  <a:lnTo>
                    <a:pt x="22" y="4"/>
                  </a:lnTo>
                  <a:lnTo>
                    <a:pt x="22" y="4"/>
                  </a:lnTo>
                  <a:lnTo>
                    <a:pt x="22" y="4"/>
                  </a:lnTo>
                  <a:lnTo>
                    <a:pt x="26" y="4"/>
                  </a:lnTo>
                  <a:lnTo>
                    <a:pt x="26" y="4"/>
                  </a:lnTo>
                  <a:lnTo>
                    <a:pt x="26" y="4"/>
                  </a:lnTo>
                  <a:lnTo>
                    <a:pt x="26" y="4"/>
                  </a:lnTo>
                  <a:lnTo>
                    <a:pt x="26" y="4"/>
                  </a:lnTo>
                  <a:lnTo>
                    <a:pt x="30" y="4"/>
                  </a:lnTo>
                  <a:lnTo>
                    <a:pt x="30" y="4"/>
                  </a:lnTo>
                  <a:lnTo>
                    <a:pt x="30" y="4"/>
                  </a:lnTo>
                  <a:lnTo>
                    <a:pt x="30" y="4"/>
                  </a:lnTo>
                  <a:lnTo>
                    <a:pt x="30" y="8"/>
                  </a:lnTo>
                  <a:lnTo>
                    <a:pt x="30" y="8"/>
                  </a:lnTo>
                  <a:lnTo>
                    <a:pt x="30" y="8"/>
                  </a:lnTo>
                  <a:lnTo>
                    <a:pt x="34" y="8"/>
                  </a:lnTo>
                  <a:lnTo>
                    <a:pt x="34" y="8"/>
                  </a:lnTo>
                  <a:lnTo>
                    <a:pt x="34" y="8"/>
                  </a:lnTo>
                  <a:lnTo>
                    <a:pt x="34" y="8"/>
                  </a:lnTo>
                  <a:lnTo>
                    <a:pt x="34" y="4"/>
                  </a:lnTo>
                  <a:lnTo>
                    <a:pt x="34" y="4"/>
                  </a:lnTo>
                  <a:lnTo>
                    <a:pt x="34" y="4"/>
                  </a:lnTo>
                  <a:lnTo>
                    <a:pt x="38" y="4"/>
                  </a:lnTo>
                  <a:lnTo>
                    <a:pt x="38" y="4"/>
                  </a:lnTo>
                  <a:lnTo>
                    <a:pt x="38" y="8"/>
                  </a:lnTo>
                  <a:lnTo>
                    <a:pt x="38" y="8"/>
                  </a:lnTo>
                  <a:lnTo>
                    <a:pt x="38" y="8"/>
                  </a:lnTo>
                  <a:lnTo>
                    <a:pt x="38" y="8"/>
                  </a:lnTo>
                  <a:lnTo>
                    <a:pt x="38" y="8"/>
                  </a:lnTo>
                  <a:lnTo>
                    <a:pt x="40" y="8"/>
                  </a:lnTo>
                  <a:lnTo>
                    <a:pt x="40" y="8"/>
                  </a:lnTo>
                  <a:lnTo>
                    <a:pt x="40" y="8"/>
                  </a:lnTo>
                  <a:lnTo>
                    <a:pt x="40" y="8"/>
                  </a:lnTo>
                  <a:lnTo>
                    <a:pt x="40" y="8"/>
                  </a:lnTo>
                  <a:lnTo>
                    <a:pt x="40" y="8"/>
                  </a:lnTo>
                  <a:lnTo>
                    <a:pt x="40" y="8"/>
                  </a:lnTo>
                  <a:lnTo>
                    <a:pt x="40" y="12"/>
                  </a:lnTo>
                  <a:lnTo>
                    <a:pt x="40" y="12"/>
                  </a:lnTo>
                  <a:lnTo>
                    <a:pt x="40" y="12"/>
                  </a:lnTo>
                  <a:lnTo>
                    <a:pt x="40" y="12"/>
                  </a:lnTo>
                  <a:lnTo>
                    <a:pt x="40" y="12"/>
                  </a:lnTo>
                  <a:lnTo>
                    <a:pt x="40" y="12"/>
                  </a:lnTo>
                  <a:lnTo>
                    <a:pt x="40" y="12"/>
                  </a:lnTo>
                  <a:lnTo>
                    <a:pt x="40" y="12"/>
                  </a:lnTo>
                  <a:lnTo>
                    <a:pt x="40" y="12"/>
                  </a:lnTo>
                  <a:lnTo>
                    <a:pt x="40" y="16"/>
                  </a:lnTo>
                  <a:lnTo>
                    <a:pt x="40" y="16"/>
                  </a:lnTo>
                  <a:lnTo>
                    <a:pt x="40" y="16"/>
                  </a:lnTo>
                  <a:lnTo>
                    <a:pt x="40" y="16"/>
                  </a:lnTo>
                  <a:lnTo>
                    <a:pt x="44" y="16"/>
                  </a:lnTo>
                  <a:lnTo>
                    <a:pt x="44" y="16"/>
                  </a:lnTo>
                  <a:lnTo>
                    <a:pt x="44" y="16"/>
                  </a:lnTo>
                  <a:lnTo>
                    <a:pt x="44" y="20"/>
                  </a:lnTo>
                  <a:lnTo>
                    <a:pt x="44" y="20"/>
                  </a:lnTo>
                  <a:lnTo>
                    <a:pt x="48" y="20"/>
                  </a:lnTo>
                  <a:lnTo>
                    <a:pt x="44" y="24"/>
                  </a:lnTo>
                  <a:lnTo>
                    <a:pt x="44" y="24"/>
                  </a:lnTo>
                  <a:lnTo>
                    <a:pt x="44" y="24"/>
                  </a:lnTo>
                  <a:lnTo>
                    <a:pt x="44" y="24"/>
                  </a:lnTo>
                  <a:lnTo>
                    <a:pt x="44" y="24"/>
                  </a:lnTo>
                  <a:lnTo>
                    <a:pt x="44" y="24"/>
                  </a:lnTo>
                  <a:lnTo>
                    <a:pt x="44" y="24"/>
                  </a:lnTo>
                  <a:lnTo>
                    <a:pt x="48" y="26"/>
                  </a:lnTo>
                  <a:lnTo>
                    <a:pt x="48" y="26"/>
                  </a:lnTo>
                  <a:lnTo>
                    <a:pt x="48" y="26"/>
                  </a:lnTo>
                  <a:lnTo>
                    <a:pt x="44" y="26"/>
                  </a:lnTo>
                  <a:lnTo>
                    <a:pt x="44" y="26"/>
                  </a:lnTo>
                  <a:lnTo>
                    <a:pt x="44" y="26"/>
                  </a:lnTo>
                  <a:lnTo>
                    <a:pt x="44" y="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3" name="Freeform 22">
              <a:extLst>
                <a:ext uri="{FF2B5EF4-FFF2-40B4-BE49-F238E27FC236}">
                  <a16:creationId xmlns:a16="http://schemas.microsoft.com/office/drawing/2014/main" id="{DE15DAB7-59B7-448E-A3F7-B3BE84697BFA}"/>
                </a:ext>
              </a:extLst>
            </p:cNvPr>
            <p:cNvSpPr>
              <a:spLocks noEditPoints="1"/>
            </p:cNvSpPr>
            <p:nvPr/>
          </p:nvSpPr>
          <p:spPr bwMode="auto">
            <a:xfrm>
              <a:off x="9432789" y="4465904"/>
              <a:ext cx="34997" cy="39344"/>
            </a:xfrm>
            <a:custGeom>
              <a:avLst/>
              <a:gdLst>
                <a:gd name="T0" fmla="*/ 10 w 18"/>
                <a:gd name="T1" fmla="*/ 4 h 20"/>
                <a:gd name="T2" fmla="*/ 10 w 18"/>
                <a:gd name="T3" fmla="*/ 4 h 20"/>
                <a:gd name="T4" fmla="*/ 10 w 18"/>
                <a:gd name="T5" fmla="*/ 4 h 20"/>
                <a:gd name="T6" fmla="*/ 10 w 18"/>
                <a:gd name="T7" fmla="*/ 4 h 20"/>
                <a:gd name="T8" fmla="*/ 10 w 18"/>
                <a:gd name="T9" fmla="*/ 4 h 20"/>
                <a:gd name="T10" fmla="*/ 10 w 18"/>
                <a:gd name="T11" fmla="*/ 8 h 20"/>
                <a:gd name="T12" fmla="*/ 10 w 18"/>
                <a:gd name="T13" fmla="*/ 8 h 20"/>
                <a:gd name="T14" fmla="*/ 10 w 18"/>
                <a:gd name="T15" fmla="*/ 12 h 20"/>
                <a:gd name="T16" fmla="*/ 10 w 18"/>
                <a:gd name="T17" fmla="*/ 12 h 20"/>
                <a:gd name="T18" fmla="*/ 10 w 18"/>
                <a:gd name="T19" fmla="*/ 12 h 20"/>
                <a:gd name="T20" fmla="*/ 10 w 18"/>
                <a:gd name="T21" fmla="*/ 16 h 20"/>
                <a:gd name="T22" fmla="*/ 10 w 18"/>
                <a:gd name="T23" fmla="*/ 20 h 20"/>
                <a:gd name="T24" fmla="*/ 6 w 18"/>
                <a:gd name="T25" fmla="*/ 20 h 20"/>
                <a:gd name="T26" fmla="*/ 6 w 18"/>
                <a:gd name="T27" fmla="*/ 20 h 20"/>
                <a:gd name="T28" fmla="*/ 6 w 18"/>
                <a:gd name="T29" fmla="*/ 20 h 20"/>
                <a:gd name="T30" fmla="*/ 4 w 18"/>
                <a:gd name="T31" fmla="*/ 16 h 20"/>
                <a:gd name="T32" fmla="*/ 4 w 18"/>
                <a:gd name="T33" fmla="*/ 16 h 20"/>
                <a:gd name="T34" fmla="*/ 4 w 18"/>
                <a:gd name="T35" fmla="*/ 12 h 20"/>
                <a:gd name="T36" fmla="*/ 4 w 18"/>
                <a:gd name="T37" fmla="*/ 12 h 20"/>
                <a:gd name="T38" fmla="*/ 0 w 18"/>
                <a:gd name="T39" fmla="*/ 12 h 20"/>
                <a:gd name="T40" fmla="*/ 0 w 18"/>
                <a:gd name="T41" fmla="*/ 12 h 20"/>
                <a:gd name="T42" fmla="*/ 0 w 18"/>
                <a:gd name="T43" fmla="*/ 8 h 20"/>
                <a:gd name="T44" fmla="*/ 0 w 18"/>
                <a:gd name="T45" fmla="*/ 8 h 20"/>
                <a:gd name="T46" fmla="*/ 0 w 18"/>
                <a:gd name="T47" fmla="*/ 8 h 20"/>
                <a:gd name="T48" fmla="*/ 0 w 18"/>
                <a:gd name="T49" fmla="*/ 12 h 20"/>
                <a:gd name="T50" fmla="*/ 4 w 18"/>
                <a:gd name="T51" fmla="*/ 8 h 20"/>
                <a:gd name="T52" fmla="*/ 6 w 18"/>
                <a:gd name="T53" fmla="*/ 8 h 20"/>
                <a:gd name="T54" fmla="*/ 6 w 18"/>
                <a:gd name="T55" fmla="*/ 8 h 20"/>
                <a:gd name="T56" fmla="*/ 6 w 18"/>
                <a:gd name="T57" fmla="*/ 8 h 20"/>
                <a:gd name="T58" fmla="*/ 6 w 18"/>
                <a:gd name="T59" fmla="*/ 4 h 20"/>
                <a:gd name="T60" fmla="*/ 6 w 18"/>
                <a:gd name="T61" fmla="*/ 4 h 20"/>
                <a:gd name="T62" fmla="*/ 6 w 18"/>
                <a:gd name="T63" fmla="*/ 4 h 20"/>
                <a:gd name="T64" fmla="*/ 10 w 18"/>
                <a:gd name="T65" fmla="*/ 4 h 20"/>
                <a:gd name="T66" fmla="*/ 10 w 18"/>
                <a:gd name="T67" fmla="*/ 4 h 20"/>
                <a:gd name="T68" fmla="*/ 10 w 18"/>
                <a:gd name="T69" fmla="*/ 0 h 20"/>
                <a:gd name="T70" fmla="*/ 14 w 18"/>
                <a:gd name="T71" fmla="*/ 0 h 20"/>
                <a:gd name="T72" fmla="*/ 14 w 18"/>
                <a:gd name="T73" fmla="*/ 0 h 20"/>
                <a:gd name="T74" fmla="*/ 14 w 18"/>
                <a:gd name="T75" fmla="*/ 0 h 20"/>
                <a:gd name="T76" fmla="*/ 10 w 18"/>
                <a:gd name="T77" fmla="*/ 4 h 20"/>
                <a:gd name="T78" fmla="*/ 10 w 18"/>
                <a:gd name="T79" fmla="*/ 4 h 20"/>
                <a:gd name="T80" fmla="*/ 10 w 18"/>
                <a:gd name="T81" fmla="*/ 4 h 20"/>
                <a:gd name="T82" fmla="*/ 14 w 18"/>
                <a:gd name="T83" fmla="*/ 4 h 20"/>
                <a:gd name="T84" fmla="*/ 14 w 18"/>
                <a:gd name="T85" fmla="*/ 4 h 20"/>
                <a:gd name="T86" fmla="*/ 14 w 18"/>
                <a:gd name="T87" fmla="*/ 4 h 20"/>
                <a:gd name="T88" fmla="*/ 14 w 18"/>
                <a:gd name="T89" fmla="*/ 4 h 20"/>
                <a:gd name="T90" fmla="*/ 14 w 18"/>
                <a:gd name="T91" fmla="*/ 8 h 20"/>
                <a:gd name="T92" fmla="*/ 14 w 18"/>
                <a:gd name="T93" fmla="*/ 8 h 20"/>
                <a:gd name="T94" fmla="*/ 14 w 18"/>
                <a:gd name="T95" fmla="*/ 12 h 20"/>
                <a:gd name="T96" fmla="*/ 14 w 18"/>
                <a:gd name="T97" fmla="*/ 12 h 20"/>
                <a:gd name="T98" fmla="*/ 14 w 18"/>
                <a:gd name="T99" fmla="*/ 12 h 20"/>
                <a:gd name="T100" fmla="*/ 18 w 18"/>
                <a:gd name="T101" fmla="*/ 12 h 20"/>
                <a:gd name="T102" fmla="*/ 18 w 18"/>
                <a:gd name="T103" fmla="*/ 12 h 20"/>
                <a:gd name="T104" fmla="*/ 18 w 18"/>
                <a:gd name="T105" fmla="*/ 16 h 20"/>
                <a:gd name="T106" fmla="*/ 18 w 18"/>
                <a:gd name="T107" fmla="*/ 16 h 20"/>
                <a:gd name="T108" fmla="*/ 18 w 18"/>
                <a:gd name="T109" fmla="*/ 16 h 20"/>
                <a:gd name="T110" fmla="*/ 14 w 18"/>
                <a:gd name="T111" fmla="*/ 12 h 20"/>
                <a:gd name="T112" fmla="*/ 14 w 18"/>
                <a:gd name="T113" fmla="*/ 12 h 20"/>
                <a:gd name="T114" fmla="*/ 14 w 18"/>
                <a:gd name="T115" fmla="*/ 8 h 20"/>
                <a:gd name="T116" fmla="*/ 10 w 18"/>
                <a:gd name="T117" fmla="*/ 8 h 20"/>
                <a:gd name="T118" fmla="*/ 14 w 18"/>
                <a:gd name="T1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20">
                  <a:moveTo>
                    <a:pt x="10" y="4"/>
                  </a:moveTo>
                  <a:lnTo>
                    <a:pt x="10" y="4"/>
                  </a:lnTo>
                  <a:lnTo>
                    <a:pt x="10" y="4"/>
                  </a:lnTo>
                  <a:lnTo>
                    <a:pt x="10" y="4"/>
                  </a:lnTo>
                  <a:lnTo>
                    <a:pt x="10" y="4"/>
                  </a:lnTo>
                  <a:lnTo>
                    <a:pt x="10" y="4"/>
                  </a:lnTo>
                  <a:lnTo>
                    <a:pt x="10" y="4"/>
                  </a:lnTo>
                  <a:lnTo>
                    <a:pt x="10" y="4"/>
                  </a:lnTo>
                  <a:lnTo>
                    <a:pt x="10" y="4"/>
                  </a:lnTo>
                  <a:lnTo>
                    <a:pt x="10" y="4"/>
                  </a:lnTo>
                  <a:lnTo>
                    <a:pt x="10" y="8"/>
                  </a:lnTo>
                  <a:lnTo>
                    <a:pt x="10" y="8"/>
                  </a:lnTo>
                  <a:lnTo>
                    <a:pt x="10" y="8"/>
                  </a:lnTo>
                  <a:lnTo>
                    <a:pt x="10" y="8"/>
                  </a:lnTo>
                  <a:lnTo>
                    <a:pt x="10" y="8"/>
                  </a:lnTo>
                  <a:lnTo>
                    <a:pt x="10" y="12"/>
                  </a:lnTo>
                  <a:lnTo>
                    <a:pt x="10" y="12"/>
                  </a:lnTo>
                  <a:lnTo>
                    <a:pt x="10" y="12"/>
                  </a:lnTo>
                  <a:lnTo>
                    <a:pt x="10" y="12"/>
                  </a:lnTo>
                  <a:lnTo>
                    <a:pt x="10" y="12"/>
                  </a:lnTo>
                  <a:lnTo>
                    <a:pt x="10" y="12"/>
                  </a:lnTo>
                  <a:lnTo>
                    <a:pt x="10" y="16"/>
                  </a:lnTo>
                  <a:lnTo>
                    <a:pt x="10" y="20"/>
                  </a:lnTo>
                  <a:lnTo>
                    <a:pt x="10" y="20"/>
                  </a:lnTo>
                  <a:lnTo>
                    <a:pt x="6" y="20"/>
                  </a:lnTo>
                  <a:lnTo>
                    <a:pt x="6" y="20"/>
                  </a:lnTo>
                  <a:lnTo>
                    <a:pt x="6" y="20"/>
                  </a:lnTo>
                  <a:lnTo>
                    <a:pt x="6" y="20"/>
                  </a:lnTo>
                  <a:lnTo>
                    <a:pt x="6" y="20"/>
                  </a:lnTo>
                  <a:lnTo>
                    <a:pt x="6" y="20"/>
                  </a:lnTo>
                  <a:lnTo>
                    <a:pt x="6" y="20"/>
                  </a:lnTo>
                  <a:lnTo>
                    <a:pt x="4" y="16"/>
                  </a:lnTo>
                  <a:lnTo>
                    <a:pt x="4" y="16"/>
                  </a:lnTo>
                  <a:lnTo>
                    <a:pt x="4" y="16"/>
                  </a:lnTo>
                  <a:lnTo>
                    <a:pt x="4" y="16"/>
                  </a:lnTo>
                  <a:lnTo>
                    <a:pt x="4" y="12"/>
                  </a:lnTo>
                  <a:lnTo>
                    <a:pt x="4" y="12"/>
                  </a:lnTo>
                  <a:lnTo>
                    <a:pt x="4" y="12"/>
                  </a:lnTo>
                  <a:lnTo>
                    <a:pt x="4" y="12"/>
                  </a:lnTo>
                  <a:lnTo>
                    <a:pt x="0" y="12"/>
                  </a:lnTo>
                  <a:lnTo>
                    <a:pt x="0" y="12"/>
                  </a:lnTo>
                  <a:lnTo>
                    <a:pt x="0" y="12"/>
                  </a:lnTo>
                  <a:lnTo>
                    <a:pt x="0" y="12"/>
                  </a:lnTo>
                  <a:lnTo>
                    <a:pt x="0" y="8"/>
                  </a:lnTo>
                  <a:lnTo>
                    <a:pt x="0" y="8"/>
                  </a:lnTo>
                  <a:lnTo>
                    <a:pt x="0" y="8"/>
                  </a:lnTo>
                  <a:lnTo>
                    <a:pt x="0" y="8"/>
                  </a:lnTo>
                  <a:lnTo>
                    <a:pt x="0" y="8"/>
                  </a:lnTo>
                  <a:lnTo>
                    <a:pt x="0" y="8"/>
                  </a:lnTo>
                  <a:lnTo>
                    <a:pt x="0" y="12"/>
                  </a:lnTo>
                  <a:lnTo>
                    <a:pt x="4" y="8"/>
                  </a:lnTo>
                  <a:lnTo>
                    <a:pt x="4" y="8"/>
                  </a:lnTo>
                  <a:lnTo>
                    <a:pt x="6" y="8"/>
                  </a:lnTo>
                  <a:lnTo>
                    <a:pt x="6" y="8"/>
                  </a:lnTo>
                  <a:lnTo>
                    <a:pt x="6" y="8"/>
                  </a:lnTo>
                  <a:lnTo>
                    <a:pt x="6" y="8"/>
                  </a:lnTo>
                  <a:lnTo>
                    <a:pt x="6" y="8"/>
                  </a:lnTo>
                  <a:lnTo>
                    <a:pt x="6" y="8"/>
                  </a:lnTo>
                  <a:lnTo>
                    <a:pt x="6" y="8"/>
                  </a:lnTo>
                  <a:lnTo>
                    <a:pt x="6" y="4"/>
                  </a:lnTo>
                  <a:lnTo>
                    <a:pt x="6" y="4"/>
                  </a:lnTo>
                  <a:lnTo>
                    <a:pt x="6" y="4"/>
                  </a:lnTo>
                  <a:lnTo>
                    <a:pt x="6" y="4"/>
                  </a:lnTo>
                  <a:lnTo>
                    <a:pt x="6" y="4"/>
                  </a:lnTo>
                  <a:lnTo>
                    <a:pt x="6" y="4"/>
                  </a:lnTo>
                  <a:lnTo>
                    <a:pt x="10" y="4"/>
                  </a:lnTo>
                  <a:lnTo>
                    <a:pt x="10" y="4"/>
                  </a:lnTo>
                  <a:lnTo>
                    <a:pt x="10" y="4"/>
                  </a:lnTo>
                  <a:lnTo>
                    <a:pt x="10" y="0"/>
                  </a:lnTo>
                  <a:lnTo>
                    <a:pt x="10" y="0"/>
                  </a:lnTo>
                  <a:lnTo>
                    <a:pt x="14" y="0"/>
                  </a:lnTo>
                  <a:lnTo>
                    <a:pt x="14" y="0"/>
                  </a:lnTo>
                  <a:lnTo>
                    <a:pt x="14" y="0"/>
                  </a:lnTo>
                  <a:lnTo>
                    <a:pt x="14" y="0"/>
                  </a:lnTo>
                  <a:lnTo>
                    <a:pt x="14" y="0"/>
                  </a:lnTo>
                  <a:lnTo>
                    <a:pt x="14" y="0"/>
                  </a:lnTo>
                  <a:lnTo>
                    <a:pt x="14" y="4"/>
                  </a:lnTo>
                  <a:lnTo>
                    <a:pt x="10" y="4"/>
                  </a:lnTo>
                  <a:lnTo>
                    <a:pt x="10" y="4"/>
                  </a:lnTo>
                  <a:lnTo>
                    <a:pt x="10" y="4"/>
                  </a:lnTo>
                  <a:lnTo>
                    <a:pt x="10" y="4"/>
                  </a:lnTo>
                  <a:lnTo>
                    <a:pt x="10" y="4"/>
                  </a:lnTo>
                  <a:close/>
                  <a:moveTo>
                    <a:pt x="14" y="4"/>
                  </a:moveTo>
                  <a:lnTo>
                    <a:pt x="14" y="4"/>
                  </a:lnTo>
                  <a:lnTo>
                    <a:pt x="14" y="8"/>
                  </a:lnTo>
                  <a:lnTo>
                    <a:pt x="14" y="4"/>
                  </a:lnTo>
                  <a:lnTo>
                    <a:pt x="14" y="4"/>
                  </a:lnTo>
                  <a:lnTo>
                    <a:pt x="14" y="4"/>
                  </a:lnTo>
                  <a:lnTo>
                    <a:pt x="14" y="4"/>
                  </a:lnTo>
                  <a:lnTo>
                    <a:pt x="14" y="4"/>
                  </a:lnTo>
                  <a:lnTo>
                    <a:pt x="14" y="4"/>
                  </a:lnTo>
                  <a:lnTo>
                    <a:pt x="14" y="8"/>
                  </a:lnTo>
                  <a:lnTo>
                    <a:pt x="14" y="8"/>
                  </a:lnTo>
                  <a:lnTo>
                    <a:pt x="14" y="8"/>
                  </a:lnTo>
                  <a:lnTo>
                    <a:pt x="14" y="8"/>
                  </a:lnTo>
                  <a:lnTo>
                    <a:pt x="14" y="12"/>
                  </a:lnTo>
                  <a:lnTo>
                    <a:pt x="14" y="12"/>
                  </a:lnTo>
                  <a:lnTo>
                    <a:pt x="14" y="12"/>
                  </a:lnTo>
                  <a:lnTo>
                    <a:pt x="14" y="12"/>
                  </a:lnTo>
                  <a:lnTo>
                    <a:pt x="14" y="12"/>
                  </a:lnTo>
                  <a:lnTo>
                    <a:pt x="14" y="12"/>
                  </a:lnTo>
                  <a:lnTo>
                    <a:pt x="18" y="12"/>
                  </a:lnTo>
                  <a:lnTo>
                    <a:pt x="18" y="12"/>
                  </a:lnTo>
                  <a:lnTo>
                    <a:pt x="18" y="12"/>
                  </a:lnTo>
                  <a:lnTo>
                    <a:pt x="18" y="16"/>
                  </a:lnTo>
                  <a:lnTo>
                    <a:pt x="18" y="16"/>
                  </a:lnTo>
                  <a:lnTo>
                    <a:pt x="18" y="16"/>
                  </a:lnTo>
                  <a:lnTo>
                    <a:pt x="18" y="16"/>
                  </a:lnTo>
                  <a:lnTo>
                    <a:pt x="18" y="16"/>
                  </a:lnTo>
                  <a:lnTo>
                    <a:pt x="18" y="16"/>
                  </a:lnTo>
                  <a:lnTo>
                    <a:pt x="14" y="12"/>
                  </a:lnTo>
                  <a:lnTo>
                    <a:pt x="14" y="12"/>
                  </a:lnTo>
                  <a:lnTo>
                    <a:pt x="14" y="12"/>
                  </a:lnTo>
                  <a:lnTo>
                    <a:pt x="14" y="12"/>
                  </a:lnTo>
                  <a:lnTo>
                    <a:pt x="14" y="8"/>
                  </a:lnTo>
                  <a:lnTo>
                    <a:pt x="14" y="8"/>
                  </a:lnTo>
                  <a:lnTo>
                    <a:pt x="10" y="8"/>
                  </a:lnTo>
                  <a:lnTo>
                    <a:pt x="10" y="8"/>
                  </a:lnTo>
                  <a:lnTo>
                    <a:pt x="14" y="4"/>
                  </a:lnTo>
                  <a:lnTo>
                    <a:pt x="14" y="4"/>
                  </a:lnTo>
                  <a:lnTo>
                    <a:pt x="1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4" name="Freeform 23">
              <a:extLst>
                <a:ext uri="{FF2B5EF4-FFF2-40B4-BE49-F238E27FC236}">
                  <a16:creationId xmlns:a16="http://schemas.microsoft.com/office/drawing/2014/main" id="{A04423EB-F61F-4B68-8046-504E50FF668C}"/>
                </a:ext>
              </a:extLst>
            </p:cNvPr>
            <p:cNvSpPr>
              <a:spLocks/>
            </p:cNvSpPr>
            <p:nvPr/>
          </p:nvSpPr>
          <p:spPr bwMode="auto">
            <a:xfrm>
              <a:off x="9106155" y="4143285"/>
              <a:ext cx="143874" cy="145572"/>
            </a:xfrm>
            <a:custGeom>
              <a:avLst/>
              <a:gdLst>
                <a:gd name="T0" fmla="*/ 40 w 74"/>
                <a:gd name="T1" fmla="*/ 68 h 74"/>
                <a:gd name="T2" fmla="*/ 36 w 74"/>
                <a:gd name="T3" fmla="*/ 70 h 74"/>
                <a:gd name="T4" fmla="*/ 36 w 74"/>
                <a:gd name="T5" fmla="*/ 70 h 74"/>
                <a:gd name="T6" fmla="*/ 32 w 74"/>
                <a:gd name="T7" fmla="*/ 70 h 74"/>
                <a:gd name="T8" fmla="*/ 30 w 74"/>
                <a:gd name="T9" fmla="*/ 70 h 74"/>
                <a:gd name="T10" fmla="*/ 26 w 74"/>
                <a:gd name="T11" fmla="*/ 70 h 74"/>
                <a:gd name="T12" fmla="*/ 22 w 74"/>
                <a:gd name="T13" fmla="*/ 70 h 74"/>
                <a:gd name="T14" fmla="*/ 18 w 74"/>
                <a:gd name="T15" fmla="*/ 68 h 74"/>
                <a:gd name="T16" fmla="*/ 22 w 74"/>
                <a:gd name="T17" fmla="*/ 64 h 74"/>
                <a:gd name="T18" fmla="*/ 18 w 74"/>
                <a:gd name="T19" fmla="*/ 64 h 74"/>
                <a:gd name="T20" fmla="*/ 10 w 74"/>
                <a:gd name="T21" fmla="*/ 64 h 74"/>
                <a:gd name="T22" fmla="*/ 10 w 74"/>
                <a:gd name="T23" fmla="*/ 56 h 74"/>
                <a:gd name="T24" fmla="*/ 10 w 74"/>
                <a:gd name="T25" fmla="*/ 52 h 74"/>
                <a:gd name="T26" fmla="*/ 10 w 74"/>
                <a:gd name="T27" fmla="*/ 52 h 74"/>
                <a:gd name="T28" fmla="*/ 10 w 74"/>
                <a:gd name="T29" fmla="*/ 52 h 74"/>
                <a:gd name="T30" fmla="*/ 10 w 74"/>
                <a:gd name="T31" fmla="*/ 48 h 74"/>
                <a:gd name="T32" fmla="*/ 10 w 74"/>
                <a:gd name="T33" fmla="*/ 52 h 74"/>
                <a:gd name="T34" fmla="*/ 6 w 74"/>
                <a:gd name="T35" fmla="*/ 48 h 74"/>
                <a:gd name="T36" fmla="*/ 6 w 74"/>
                <a:gd name="T37" fmla="*/ 38 h 74"/>
                <a:gd name="T38" fmla="*/ 4 w 74"/>
                <a:gd name="T39" fmla="*/ 34 h 74"/>
                <a:gd name="T40" fmla="*/ 4 w 74"/>
                <a:gd name="T41" fmla="*/ 26 h 74"/>
                <a:gd name="T42" fmla="*/ 4 w 74"/>
                <a:gd name="T43" fmla="*/ 20 h 74"/>
                <a:gd name="T44" fmla="*/ 4 w 74"/>
                <a:gd name="T45" fmla="*/ 20 h 74"/>
                <a:gd name="T46" fmla="*/ 6 w 74"/>
                <a:gd name="T47" fmla="*/ 16 h 74"/>
                <a:gd name="T48" fmla="*/ 10 w 74"/>
                <a:gd name="T49" fmla="*/ 8 h 74"/>
                <a:gd name="T50" fmla="*/ 10 w 74"/>
                <a:gd name="T51" fmla="*/ 8 h 74"/>
                <a:gd name="T52" fmla="*/ 14 w 74"/>
                <a:gd name="T53" fmla="*/ 4 h 74"/>
                <a:gd name="T54" fmla="*/ 18 w 74"/>
                <a:gd name="T55" fmla="*/ 4 h 74"/>
                <a:gd name="T56" fmla="*/ 26 w 74"/>
                <a:gd name="T57" fmla="*/ 4 h 74"/>
                <a:gd name="T58" fmla="*/ 32 w 74"/>
                <a:gd name="T59" fmla="*/ 4 h 74"/>
                <a:gd name="T60" fmla="*/ 36 w 74"/>
                <a:gd name="T61" fmla="*/ 4 h 74"/>
                <a:gd name="T62" fmla="*/ 40 w 74"/>
                <a:gd name="T63" fmla="*/ 8 h 74"/>
                <a:gd name="T64" fmla="*/ 40 w 74"/>
                <a:gd name="T65" fmla="*/ 4 h 74"/>
                <a:gd name="T66" fmla="*/ 48 w 74"/>
                <a:gd name="T67" fmla="*/ 8 h 74"/>
                <a:gd name="T68" fmla="*/ 52 w 74"/>
                <a:gd name="T69" fmla="*/ 12 h 74"/>
                <a:gd name="T70" fmla="*/ 54 w 74"/>
                <a:gd name="T71" fmla="*/ 8 h 74"/>
                <a:gd name="T72" fmla="*/ 54 w 74"/>
                <a:gd name="T73" fmla="*/ 4 h 74"/>
                <a:gd name="T74" fmla="*/ 54 w 74"/>
                <a:gd name="T75" fmla="*/ 4 h 74"/>
                <a:gd name="T76" fmla="*/ 58 w 74"/>
                <a:gd name="T77" fmla="*/ 0 h 74"/>
                <a:gd name="T78" fmla="*/ 62 w 74"/>
                <a:gd name="T79" fmla="*/ 4 h 74"/>
                <a:gd name="T80" fmla="*/ 70 w 74"/>
                <a:gd name="T81" fmla="*/ 0 h 74"/>
                <a:gd name="T82" fmla="*/ 74 w 74"/>
                <a:gd name="T83" fmla="*/ 4 h 74"/>
                <a:gd name="T84" fmla="*/ 74 w 74"/>
                <a:gd name="T85" fmla="*/ 8 h 74"/>
                <a:gd name="T86" fmla="*/ 74 w 74"/>
                <a:gd name="T87" fmla="*/ 12 h 74"/>
                <a:gd name="T88" fmla="*/ 74 w 74"/>
                <a:gd name="T89" fmla="*/ 22 h 74"/>
                <a:gd name="T90" fmla="*/ 74 w 74"/>
                <a:gd name="T91" fmla="*/ 38 h 74"/>
                <a:gd name="T92" fmla="*/ 74 w 74"/>
                <a:gd name="T93" fmla="*/ 42 h 74"/>
                <a:gd name="T94" fmla="*/ 70 w 74"/>
                <a:gd name="T95" fmla="*/ 42 h 74"/>
                <a:gd name="T96" fmla="*/ 66 w 74"/>
                <a:gd name="T97" fmla="*/ 44 h 74"/>
                <a:gd name="T98" fmla="*/ 62 w 74"/>
                <a:gd name="T99" fmla="*/ 44 h 74"/>
                <a:gd name="T100" fmla="*/ 58 w 74"/>
                <a:gd name="T101" fmla="*/ 48 h 74"/>
                <a:gd name="T102" fmla="*/ 54 w 74"/>
                <a:gd name="T103" fmla="*/ 48 h 74"/>
                <a:gd name="T104" fmla="*/ 52 w 74"/>
                <a:gd name="T105" fmla="*/ 52 h 74"/>
                <a:gd name="T106" fmla="*/ 52 w 74"/>
                <a:gd name="T107" fmla="*/ 56 h 74"/>
                <a:gd name="T108" fmla="*/ 54 w 74"/>
                <a:gd name="T109" fmla="*/ 64 h 74"/>
                <a:gd name="T110" fmla="*/ 54 w 74"/>
                <a:gd name="T111" fmla="*/ 64 h 74"/>
                <a:gd name="T112" fmla="*/ 48 w 74"/>
                <a:gd name="T113" fmla="*/ 64 h 74"/>
                <a:gd name="T114" fmla="*/ 48 w 74"/>
                <a:gd name="T115" fmla="*/ 64 h 74"/>
                <a:gd name="T116" fmla="*/ 44 w 74"/>
                <a:gd name="T117" fmla="*/ 6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 h="74">
                  <a:moveTo>
                    <a:pt x="40" y="64"/>
                  </a:moveTo>
                  <a:lnTo>
                    <a:pt x="40" y="64"/>
                  </a:lnTo>
                  <a:lnTo>
                    <a:pt x="40" y="64"/>
                  </a:lnTo>
                  <a:lnTo>
                    <a:pt x="40" y="64"/>
                  </a:lnTo>
                  <a:lnTo>
                    <a:pt x="40" y="68"/>
                  </a:lnTo>
                  <a:lnTo>
                    <a:pt x="40" y="68"/>
                  </a:lnTo>
                  <a:lnTo>
                    <a:pt x="40" y="68"/>
                  </a:lnTo>
                  <a:lnTo>
                    <a:pt x="40" y="68"/>
                  </a:lnTo>
                  <a:lnTo>
                    <a:pt x="40" y="68"/>
                  </a:lnTo>
                  <a:lnTo>
                    <a:pt x="40" y="68"/>
                  </a:lnTo>
                  <a:lnTo>
                    <a:pt x="36" y="70"/>
                  </a:lnTo>
                  <a:lnTo>
                    <a:pt x="36" y="70"/>
                  </a:lnTo>
                  <a:lnTo>
                    <a:pt x="36" y="70"/>
                  </a:lnTo>
                  <a:lnTo>
                    <a:pt x="36" y="70"/>
                  </a:lnTo>
                  <a:lnTo>
                    <a:pt x="36" y="70"/>
                  </a:lnTo>
                  <a:lnTo>
                    <a:pt x="36" y="70"/>
                  </a:lnTo>
                  <a:lnTo>
                    <a:pt x="36" y="70"/>
                  </a:lnTo>
                  <a:lnTo>
                    <a:pt x="36" y="70"/>
                  </a:lnTo>
                  <a:lnTo>
                    <a:pt x="36" y="70"/>
                  </a:lnTo>
                  <a:lnTo>
                    <a:pt x="36" y="70"/>
                  </a:lnTo>
                  <a:lnTo>
                    <a:pt x="32" y="70"/>
                  </a:lnTo>
                  <a:lnTo>
                    <a:pt x="32" y="70"/>
                  </a:lnTo>
                  <a:lnTo>
                    <a:pt x="32" y="70"/>
                  </a:lnTo>
                  <a:lnTo>
                    <a:pt x="32" y="70"/>
                  </a:lnTo>
                  <a:lnTo>
                    <a:pt x="32" y="70"/>
                  </a:lnTo>
                  <a:lnTo>
                    <a:pt x="32" y="70"/>
                  </a:lnTo>
                  <a:lnTo>
                    <a:pt x="32" y="70"/>
                  </a:lnTo>
                  <a:lnTo>
                    <a:pt x="32" y="74"/>
                  </a:lnTo>
                  <a:lnTo>
                    <a:pt x="30" y="74"/>
                  </a:lnTo>
                  <a:lnTo>
                    <a:pt x="30" y="70"/>
                  </a:lnTo>
                  <a:lnTo>
                    <a:pt x="30" y="70"/>
                  </a:lnTo>
                  <a:lnTo>
                    <a:pt x="30" y="70"/>
                  </a:lnTo>
                  <a:lnTo>
                    <a:pt x="26" y="70"/>
                  </a:lnTo>
                  <a:lnTo>
                    <a:pt x="26" y="70"/>
                  </a:lnTo>
                  <a:lnTo>
                    <a:pt x="26" y="70"/>
                  </a:lnTo>
                  <a:lnTo>
                    <a:pt x="26" y="70"/>
                  </a:lnTo>
                  <a:lnTo>
                    <a:pt x="26" y="70"/>
                  </a:lnTo>
                  <a:lnTo>
                    <a:pt x="22" y="70"/>
                  </a:lnTo>
                  <a:lnTo>
                    <a:pt x="22" y="70"/>
                  </a:lnTo>
                  <a:lnTo>
                    <a:pt x="22" y="70"/>
                  </a:lnTo>
                  <a:lnTo>
                    <a:pt x="22" y="70"/>
                  </a:lnTo>
                  <a:lnTo>
                    <a:pt x="22" y="70"/>
                  </a:lnTo>
                  <a:lnTo>
                    <a:pt x="18" y="70"/>
                  </a:lnTo>
                  <a:lnTo>
                    <a:pt x="18" y="70"/>
                  </a:lnTo>
                  <a:lnTo>
                    <a:pt x="18" y="70"/>
                  </a:lnTo>
                  <a:lnTo>
                    <a:pt x="18" y="68"/>
                  </a:lnTo>
                  <a:lnTo>
                    <a:pt x="18" y="68"/>
                  </a:lnTo>
                  <a:lnTo>
                    <a:pt x="18" y="68"/>
                  </a:lnTo>
                  <a:lnTo>
                    <a:pt x="18" y="68"/>
                  </a:lnTo>
                  <a:lnTo>
                    <a:pt x="18" y="68"/>
                  </a:lnTo>
                  <a:lnTo>
                    <a:pt x="22" y="68"/>
                  </a:lnTo>
                  <a:lnTo>
                    <a:pt x="22" y="68"/>
                  </a:lnTo>
                  <a:lnTo>
                    <a:pt x="22" y="68"/>
                  </a:lnTo>
                  <a:lnTo>
                    <a:pt x="22" y="64"/>
                  </a:lnTo>
                  <a:lnTo>
                    <a:pt x="22" y="64"/>
                  </a:lnTo>
                  <a:lnTo>
                    <a:pt x="18" y="64"/>
                  </a:lnTo>
                  <a:lnTo>
                    <a:pt x="18" y="60"/>
                  </a:lnTo>
                  <a:lnTo>
                    <a:pt x="18" y="60"/>
                  </a:lnTo>
                  <a:lnTo>
                    <a:pt x="18" y="60"/>
                  </a:lnTo>
                  <a:lnTo>
                    <a:pt x="18" y="64"/>
                  </a:lnTo>
                  <a:lnTo>
                    <a:pt x="18" y="64"/>
                  </a:lnTo>
                  <a:lnTo>
                    <a:pt x="14" y="64"/>
                  </a:lnTo>
                  <a:lnTo>
                    <a:pt x="14" y="64"/>
                  </a:lnTo>
                  <a:lnTo>
                    <a:pt x="14" y="68"/>
                  </a:lnTo>
                  <a:lnTo>
                    <a:pt x="10" y="68"/>
                  </a:lnTo>
                  <a:lnTo>
                    <a:pt x="10" y="64"/>
                  </a:lnTo>
                  <a:lnTo>
                    <a:pt x="10" y="64"/>
                  </a:lnTo>
                  <a:lnTo>
                    <a:pt x="10" y="64"/>
                  </a:lnTo>
                  <a:lnTo>
                    <a:pt x="10" y="60"/>
                  </a:lnTo>
                  <a:lnTo>
                    <a:pt x="10" y="60"/>
                  </a:lnTo>
                  <a:lnTo>
                    <a:pt x="10" y="60"/>
                  </a:lnTo>
                  <a:lnTo>
                    <a:pt x="10" y="56"/>
                  </a:lnTo>
                  <a:lnTo>
                    <a:pt x="10" y="56"/>
                  </a:lnTo>
                  <a:lnTo>
                    <a:pt x="10" y="52"/>
                  </a:lnTo>
                  <a:lnTo>
                    <a:pt x="10" y="56"/>
                  </a:lnTo>
                  <a:lnTo>
                    <a:pt x="10" y="52"/>
                  </a:lnTo>
                  <a:lnTo>
                    <a:pt x="10" y="52"/>
                  </a:lnTo>
                  <a:lnTo>
                    <a:pt x="10" y="52"/>
                  </a:lnTo>
                  <a:lnTo>
                    <a:pt x="10" y="52"/>
                  </a:lnTo>
                  <a:lnTo>
                    <a:pt x="10" y="52"/>
                  </a:lnTo>
                  <a:lnTo>
                    <a:pt x="10" y="52"/>
                  </a:lnTo>
                  <a:lnTo>
                    <a:pt x="10" y="52"/>
                  </a:lnTo>
                  <a:lnTo>
                    <a:pt x="10" y="52"/>
                  </a:lnTo>
                  <a:lnTo>
                    <a:pt x="10" y="52"/>
                  </a:lnTo>
                  <a:lnTo>
                    <a:pt x="10" y="52"/>
                  </a:lnTo>
                  <a:lnTo>
                    <a:pt x="10" y="52"/>
                  </a:lnTo>
                  <a:lnTo>
                    <a:pt x="10" y="52"/>
                  </a:lnTo>
                  <a:lnTo>
                    <a:pt x="10" y="52"/>
                  </a:lnTo>
                  <a:lnTo>
                    <a:pt x="10" y="52"/>
                  </a:lnTo>
                  <a:lnTo>
                    <a:pt x="10" y="52"/>
                  </a:lnTo>
                  <a:lnTo>
                    <a:pt x="10" y="48"/>
                  </a:lnTo>
                  <a:lnTo>
                    <a:pt x="10" y="48"/>
                  </a:lnTo>
                  <a:lnTo>
                    <a:pt x="10" y="48"/>
                  </a:lnTo>
                  <a:lnTo>
                    <a:pt x="6" y="48"/>
                  </a:lnTo>
                  <a:lnTo>
                    <a:pt x="10" y="48"/>
                  </a:lnTo>
                  <a:lnTo>
                    <a:pt x="10" y="48"/>
                  </a:lnTo>
                  <a:lnTo>
                    <a:pt x="10" y="48"/>
                  </a:lnTo>
                  <a:lnTo>
                    <a:pt x="10" y="52"/>
                  </a:lnTo>
                  <a:lnTo>
                    <a:pt x="10" y="52"/>
                  </a:lnTo>
                  <a:lnTo>
                    <a:pt x="10" y="52"/>
                  </a:lnTo>
                  <a:lnTo>
                    <a:pt x="10" y="52"/>
                  </a:lnTo>
                  <a:lnTo>
                    <a:pt x="10" y="52"/>
                  </a:lnTo>
                  <a:lnTo>
                    <a:pt x="10" y="52"/>
                  </a:lnTo>
                  <a:lnTo>
                    <a:pt x="10" y="52"/>
                  </a:lnTo>
                  <a:lnTo>
                    <a:pt x="10" y="52"/>
                  </a:lnTo>
                  <a:lnTo>
                    <a:pt x="10" y="52"/>
                  </a:lnTo>
                  <a:lnTo>
                    <a:pt x="10" y="48"/>
                  </a:lnTo>
                  <a:lnTo>
                    <a:pt x="6" y="48"/>
                  </a:lnTo>
                  <a:lnTo>
                    <a:pt x="6" y="48"/>
                  </a:lnTo>
                  <a:lnTo>
                    <a:pt x="6" y="48"/>
                  </a:lnTo>
                  <a:lnTo>
                    <a:pt x="6" y="44"/>
                  </a:lnTo>
                  <a:lnTo>
                    <a:pt x="6" y="42"/>
                  </a:lnTo>
                  <a:lnTo>
                    <a:pt x="6" y="42"/>
                  </a:lnTo>
                  <a:lnTo>
                    <a:pt x="6" y="38"/>
                  </a:lnTo>
                  <a:lnTo>
                    <a:pt x="6" y="38"/>
                  </a:lnTo>
                  <a:lnTo>
                    <a:pt x="4" y="38"/>
                  </a:lnTo>
                  <a:lnTo>
                    <a:pt x="4" y="34"/>
                  </a:lnTo>
                  <a:lnTo>
                    <a:pt x="4" y="34"/>
                  </a:lnTo>
                  <a:lnTo>
                    <a:pt x="4" y="34"/>
                  </a:lnTo>
                  <a:lnTo>
                    <a:pt x="4" y="34"/>
                  </a:lnTo>
                  <a:lnTo>
                    <a:pt x="4" y="34"/>
                  </a:lnTo>
                  <a:lnTo>
                    <a:pt x="4" y="34"/>
                  </a:lnTo>
                  <a:lnTo>
                    <a:pt x="4" y="34"/>
                  </a:lnTo>
                  <a:lnTo>
                    <a:pt x="4" y="30"/>
                  </a:lnTo>
                  <a:lnTo>
                    <a:pt x="4" y="26"/>
                  </a:lnTo>
                  <a:lnTo>
                    <a:pt x="4" y="26"/>
                  </a:lnTo>
                  <a:lnTo>
                    <a:pt x="0" y="22"/>
                  </a:lnTo>
                  <a:lnTo>
                    <a:pt x="0" y="22"/>
                  </a:lnTo>
                  <a:lnTo>
                    <a:pt x="0" y="22"/>
                  </a:lnTo>
                  <a:lnTo>
                    <a:pt x="0" y="22"/>
                  </a:lnTo>
                  <a:lnTo>
                    <a:pt x="0" y="20"/>
                  </a:lnTo>
                  <a:lnTo>
                    <a:pt x="4" y="20"/>
                  </a:lnTo>
                  <a:lnTo>
                    <a:pt x="4" y="20"/>
                  </a:lnTo>
                  <a:lnTo>
                    <a:pt x="4" y="20"/>
                  </a:lnTo>
                  <a:lnTo>
                    <a:pt x="4" y="20"/>
                  </a:lnTo>
                  <a:lnTo>
                    <a:pt x="4" y="20"/>
                  </a:lnTo>
                  <a:lnTo>
                    <a:pt x="4" y="20"/>
                  </a:lnTo>
                  <a:lnTo>
                    <a:pt x="4" y="20"/>
                  </a:lnTo>
                  <a:lnTo>
                    <a:pt x="4" y="20"/>
                  </a:lnTo>
                  <a:lnTo>
                    <a:pt x="4" y="20"/>
                  </a:lnTo>
                  <a:lnTo>
                    <a:pt x="4" y="16"/>
                  </a:lnTo>
                  <a:lnTo>
                    <a:pt x="6" y="16"/>
                  </a:lnTo>
                  <a:lnTo>
                    <a:pt x="6" y="16"/>
                  </a:lnTo>
                  <a:lnTo>
                    <a:pt x="6" y="16"/>
                  </a:lnTo>
                  <a:lnTo>
                    <a:pt x="6" y="12"/>
                  </a:lnTo>
                  <a:lnTo>
                    <a:pt x="6" y="12"/>
                  </a:lnTo>
                  <a:lnTo>
                    <a:pt x="6" y="12"/>
                  </a:lnTo>
                  <a:lnTo>
                    <a:pt x="6" y="12"/>
                  </a:lnTo>
                  <a:lnTo>
                    <a:pt x="10" y="12"/>
                  </a:lnTo>
                  <a:lnTo>
                    <a:pt x="10" y="8"/>
                  </a:lnTo>
                  <a:lnTo>
                    <a:pt x="10" y="8"/>
                  </a:lnTo>
                  <a:lnTo>
                    <a:pt x="10" y="8"/>
                  </a:lnTo>
                  <a:lnTo>
                    <a:pt x="10" y="8"/>
                  </a:lnTo>
                  <a:lnTo>
                    <a:pt x="10" y="8"/>
                  </a:lnTo>
                  <a:lnTo>
                    <a:pt x="10" y="8"/>
                  </a:lnTo>
                  <a:lnTo>
                    <a:pt x="10" y="8"/>
                  </a:lnTo>
                  <a:lnTo>
                    <a:pt x="10" y="8"/>
                  </a:lnTo>
                  <a:lnTo>
                    <a:pt x="10" y="8"/>
                  </a:lnTo>
                  <a:lnTo>
                    <a:pt x="10" y="8"/>
                  </a:lnTo>
                  <a:lnTo>
                    <a:pt x="14" y="8"/>
                  </a:lnTo>
                  <a:lnTo>
                    <a:pt x="14" y="4"/>
                  </a:lnTo>
                  <a:lnTo>
                    <a:pt x="14" y="4"/>
                  </a:lnTo>
                  <a:lnTo>
                    <a:pt x="14" y="4"/>
                  </a:lnTo>
                  <a:lnTo>
                    <a:pt x="14" y="4"/>
                  </a:lnTo>
                  <a:lnTo>
                    <a:pt x="18" y="4"/>
                  </a:lnTo>
                  <a:lnTo>
                    <a:pt x="18" y="4"/>
                  </a:lnTo>
                  <a:lnTo>
                    <a:pt x="18" y="4"/>
                  </a:lnTo>
                  <a:lnTo>
                    <a:pt x="18" y="4"/>
                  </a:lnTo>
                  <a:lnTo>
                    <a:pt x="22" y="4"/>
                  </a:lnTo>
                  <a:lnTo>
                    <a:pt x="22" y="4"/>
                  </a:lnTo>
                  <a:lnTo>
                    <a:pt x="22" y="4"/>
                  </a:lnTo>
                  <a:lnTo>
                    <a:pt x="26" y="4"/>
                  </a:lnTo>
                  <a:lnTo>
                    <a:pt x="26" y="4"/>
                  </a:lnTo>
                  <a:lnTo>
                    <a:pt x="26" y="4"/>
                  </a:lnTo>
                  <a:lnTo>
                    <a:pt x="26" y="4"/>
                  </a:lnTo>
                  <a:lnTo>
                    <a:pt x="30" y="4"/>
                  </a:lnTo>
                  <a:lnTo>
                    <a:pt x="30" y="4"/>
                  </a:lnTo>
                  <a:lnTo>
                    <a:pt x="30" y="4"/>
                  </a:lnTo>
                  <a:lnTo>
                    <a:pt x="30" y="4"/>
                  </a:lnTo>
                  <a:lnTo>
                    <a:pt x="32" y="4"/>
                  </a:lnTo>
                  <a:lnTo>
                    <a:pt x="32" y="4"/>
                  </a:lnTo>
                  <a:lnTo>
                    <a:pt x="32" y="4"/>
                  </a:lnTo>
                  <a:lnTo>
                    <a:pt x="32" y="4"/>
                  </a:lnTo>
                  <a:lnTo>
                    <a:pt x="36" y="4"/>
                  </a:lnTo>
                  <a:lnTo>
                    <a:pt x="36" y="4"/>
                  </a:lnTo>
                  <a:lnTo>
                    <a:pt x="36" y="4"/>
                  </a:lnTo>
                  <a:lnTo>
                    <a:pt x="36" y="4"/>
                  </a:lnTo>
                  <a:lnTo>
                    <a:pt x="36" y="4"/>
                  </a:lnTo>
                  <a:lnTo>
                    <a:pt x="36" y="4"/>
                  </a:lnTo>
                  <a:lnTo>
                    <a:pt x="36" y="8"/>
                  </a:lnTo>
                  <a:lnTo>
                    <a:pt x="36" y="8"/>
                  </a:lnTo>
                  <a:lnTo>
                    <a:pt x="40" y="8"/>
                  </a:lnTo>
                  <a:lnTo>
                    <a:pt x="40" y="8"/>
                  </a:lnTo>
                  <a:lnTo>
                    <a:pt x="40" y="8"/>
                  </a:lnTo>
                  <a:lnTo>
                    <a:pt x="40" y="8"/>
                  </a:lnTo>
                  <a:lnTo>
                    <a:pt x="40" y="8"/>
                  </a:lnTo>
                  <a:lnTo>
                    <a:pt x="40" y="4"/>
                  </a:lnTo>
                  <a:lnTo>
                    <a:pt x="40" y="4"/>
                  </a:lnTo>
                  <a:lnTo>
                    <a:pt x="40" y="8"/>
                  </a:lnTo>
                  <a:lnTo>
                    <a:pt x="44" y="8"/>
                  </a:lnTo>
                  <a:lnTo>
                    <a:pt x="44" y="12"/>
                  </a:lnTo>
                  <a:lnTo>
                    <a:pt x="44" y="12"/>
                  </a:lnTo>
                  <a:lnTo>
                    <a:pt x="44" y="8"/>
                  </a:lnTo>
                  <a:lnTo>
                    <a:pt x="48" y="8"/>
                  </a:lnTo>
                  <a:lnTo>
                    <a:pt x="48" y="12"/>
                  </a:lnTo>
                  <a:lnTo>
                    <a:pt x="48" y="12"/>
                  </a:lnTo>
                  <a:lnTo>
                    <a:pt x="48" y="12"/>
                  </a:lnTo>
                  <a:lnTo>
                    <a:pt x="52" y="12"/>
                  </a:lnTo>
                  <a:lnTo>
                    <a:pt x="52" y="12"/>
                  </a:lnTo>
                  <a:lnTo>
                    <a:pt x="52" y="12"/>
                  </a:lnTo>
                  <a:lnTo>
                    <a:pt x="52" y="12"/>
                  </a:lnTo>
                  <a:lnTo>
                    <a:pt x="52" y="12"/>
                  </a:lnTo>
                  <a:lnTo>
                    <a:pt x="54" y="12"/>
                  </a:lnTo>
                  <a:lnTo>
                    <a:pt x="54" y="12"/>
                  </a:lnTo>
                  <a:lnTo>
                    <a:pt x="54" y="12"/>
                  </a:lnTo>
                  <a:lnTo>
                    <a:pt x="54" y="8"/>
                  </a:lnTo>
                  <a:lnTo>
                    <a:pt x="52" y="8"/>
                  </a:lnTo>
                  <a:lnTo>
                    <a:pt x="52" y="8"/>
                  </a:lnTo>
                  <a:lnTo>
                    <a:pt x="52" y="4"/>
                  </a:lnTo>
                  <a:lnTo>
                    <a:pt x="54" y="4"/>
                  </a:lnTo>
                  <a:lnTo>
                    <a:pt x="54" y="4"/>
                  </a:lnTo>
                  <a:lnTo>
                    <a:pt x="54" y="4"/>
                  </a:lnTo>
                  <a:lnTo>
                    <a:pt x="54" y="4"/>
                  </a:lnTo>
                  <a:lnTo>
                    <a:pt x="54" y="4"/>
                  </a:lnTo>
                  <a:lnTo>
                    <a:pt x="54" y="4"/>
                  </a:lnTo>
                  <a:lnTo>
                    <a:pt x="54" y="4"/>
                  </a:lnTo>
                  <a:lnTo>
                    <a:pt x="54" y="4"/>
                  </a:lnTo>
                  <a:lnTo>
                    <a:pt x="54" y="4"/>
                  </a:lnTo>
                  <a:lnTo>
                    <a:pt x="54" y="4"/>
                  </a:lnTo>
                  <a:lnTo>
                    <a:pt x="58" y="4"/>
                  </a:lnTo>
                  <a:lnTo>
                    <a:pt x="58" y="4"/>
                  </a:lnTo>
                  <a:lnTo>
                    <a:pt x="58" y="4"/>
                  </a:lnTo>
                  <a:lnTo>
                    <a:pt x="58" y="0"/>
                  </a:lnTo>
                  <a:lnTo>
                    <a:pt x="58" y="0"/>
                  </a:lnTo>
                  <a:lnTo>
                    <a:pt x="62" y="4"/>
                  </a:lnTo>
                  <a:lnTo>
                    <a:pt x="62" y="4"/>
                  </a:lnTo>
                  <a:lnTo>
                    <a:pt x="62" y="4"/>
                  </a:lnTo>
                  <a:lnTo>
                    <a:pt x="62" y="4"/>
                  </a:lnTo>
                  <a:lnTo>
                    <a:pt x="62" y="4"/>
                  </a:lnTo>
                  <a:lnTo>
                    <a:pt x="62" y="4"/>
                  </a:lnTo>
                  <a:lnTo>
                    <a:pt x="62" y="8"/>
                  </a:lnTo>
                  <a:lnTo>
                    <a:pt x="70" y="4"/>
                  </a:lnTo>
                  <a:lnTo>
                    <a:pt x="70" y="4"/>
                  </a:lnTo>
                  <a:lnTo>
                    <a:pt x="70" y="4"/>
                  </a:lnTo>
                  <a:lnTo>
                    <a:pt x="70" y="4"/>
                  </a:lnTo>
                  <a:lnTo>
                    <a:pt x="70" y="0"/>
                  </a:lnTo>
                  <a:lnTo>
                    <a:pt x="74" y="0"/>
                  </a:lnTo>
                  <a:lnTo>
                    <a:pt x="74" y="0"/>
                  </a:lnTo>
                  <a:lnTo>
                    <a:pt x="74" y="0"/>
                  </a:lnTo>
                  <a:lnTo>
                    <a:pt x="74" y="0"/>
                  </a:lnTo>
                  <a:lnTo>
                    <a:pt x="74" y="0"/>
                  </a:lnTo>
                  <a:lnTo>
                    <a:pt x="74" y="4"/>
                  </a:lnTo>
                  <a:lnTo>
                    <a:pt x="74" y="4"/>
                  </a:lnTo>
                  <a:lnTo>
                    <a:pt x="74" y="4"/>
                  </a:lnTo>
                  <a:lnTo>
                    <a:pt x="74" y="4"/>
                  </a:lnTo>
                  <a:lnTo>
                    <a:pt x="74" y="4"/>
                  </a:lnTo>
                  <a:lnTo>
                    <a:pt x="70" y="4"/>
                  </a:lnTo>
                  <a:lnTo>
                    <a:pt x="74" y="8"/>
                  </a:lnTo>
                  <a:lnTo>
                    <a:pt x="74" y="8"/>
                  </a:lnTo>
                  <a:lnTo>
                    <a:pt x="70" y="8"/>
                  </a:lnTo>
                  <a:lnTo>
                    <a:pt x="70" y="8"/>
                  </a:lnTo>
                  <a:lnTo>
                    <a:pt x="70" y="12"/>
                  </a:lnTo>
                  <a:lnTo>
                    <a:pt x="74" y="12"/>
                  </a:lnTo>
                  <a:lnTo>
                    <a:pt x="74" y="12"/>
                  </a:lnTo>
                  <a:lnTo>
                    <a:pt x="74" y="16"/>
                  </a:lnTo>
                  <a:lnTo>
                    <a:pt x="74" y="16"/>
                  </a:lnTo>
                  <a:lnTo>
                    <a:pt x="74" y="20"/>
                  </a:lnTo>
                  <a:lnTo>
                    <a:pt x="74" y="20"/>
                  </a:lnTo>
                  <a:lnTo>
                    <a:pt x="74" y="22"/>
                  </a:lnTo>
                  <a:lnTo>
                    <a:pt x="74" y="22"/>
                  </a:lnTo>
                  <a:lnTo>
                    <a:pt x="74" y="30"/>
                  </a:lnTo>
                  <a:lnTo>
                    <a:pt x="74" y="30"/>
                  </a:lnTo>
                  <a:lnTo>
                    <a:pt x="74" y="30"/>
                  </a:lnTo>
                  <a:lnTo>
                    <a:pt x="74" y="30"/>
                  </a:lnTo>
                  <a:lnTo>
                    <a:pt x="74" y="34"/>
                  </a:lnTo>
                  <a:lnTo>
                    <a:pt x="74" y="38"/>
                  </a:lnTo>
                  <a:lnTo>
                    <a:pt x="74" y="38"/>
                  </a:lnTo>
                  <a:lnTo>
                    <a:pt x="74" y="42"/>
                  </a:lnTo>
                  <a:lnTo>
                    <a:pt x="74" y="42"/>
                  </a:lnTo>
                  <a:lnTo>
                    <a:pt x="74" y="42"/>
                  </a:lnTo>
                  <a:lnTo>
                    <a:pt x="74" y="42"/>
                  </a:lnTo>
                  <a:lnTo>
                    <a:pt x="74" y="42"/>
                  </a:lnTo>
                  <a:lnTo>
                    <a:pt x="70" y="42"/>
                  </a:lnTo>
                  <a:lnTo>
                    <a:pt x="70" y="42"/>
                  </a:lnTo>
                  <a:lnTo>
                    <a:pt x="70" y="42"/>
                  </a:lnTo>
                  <a:lnTo>
                    <a:pt x="70" y="42"/>
                  </a:lnTo>
                  <a:lnTo>
                    <a:pt x="70" y="42"/>
                  </a:lnTo>
                  <a:lnTo>
                    <a:pt x="70" y="42"/>
                  </a:lnTo>
                  <a:lnTo>
                    <a:pt x="66" y="42"/>
                  </a:lnTo>
                  <a:lnTo>
                    <a:pt x="66" y="44"/>
                  </a:lnTo>
                  <a:lnTo>
                    <a:pt x="66" y="44"/>
                  </a:lnTo>
                  <a:lnTo>
                    <a:pt x="66" y="44"/>
                  </a:lnTo>
                  <a:lnTo>
                    <a:pt x="66" y="44"/>
                  </a:lnTo>
                  <a:lnTo>
                    <a:pt x="66" y="44"/>
                  </a:lnTo>
                  <a:lnTo>
                    <a:pt x="66" y="44"/>
                  </a:lnTo>
                  <a:lnTo>
                    <a:pt x="62" y="44"/>
                  </a:lnTo>
                  <a:lnTo>
                    <a:pt x="62" y="44"/>
                  </a:lnTo>
                  <a:lnTo>
                    <a:pt x="62" y="44"/>
                  </a:lnTo>
                  <a:lnTo>
                    <a:pt x="62" y="48"/>
                  </a:lnTo>
                  <a:lnTo>
                    <a:pt x="62" y="44"/>
                  </a:lnTo>
                  <a:lnTo>
                    <a:pt x="58" y="44"/>
                  </a:lnTo>
                  <a:lnTo>
                    <a:pt x="58" y="44"/>
                  </a:lnTo>
                  <a:lnTo>
                    <a:pt x="58" y="44"/>
                  </a:lnTo>
                  <a:lnTo>
                    <a:pt x="58" y="48"/>
                  </a:lnTo>
                  <a:lnTo>
                    <a:pt x="58" y="48"/>
                  </a:lnTo>
                  <a:lnTo>
                    <a:pt x="58" y="48"/>
                  </a:lnTo>
                  <a:lnTo>
                    <a:pt x="58" y="52"/>
                  </a:lnTo>
                  <a:lnTo>
                    <a:pt x="58" y="52"/>
                  </a:lnTo>
                  <a:lnTo>
                    <a:pt x="58" y="52"/>
                  </a:lnTo>
                  <a:lnTo>
                    <a:pt x="54" y="52"/>
                  </a:lnTo>
                  <a:lnTo>
                    <a:pt x="54" y="52"/>
                  </a:lnTo>
                  <a:lnTo>
                    <a:pt x="54" y="48"/>
                  </a:lnTo>
                  <a:lnTo>
                    <a:pt x="52" y="48"/>
                  </a:lnTo>
                  <a:lnTo>
                    <a:pt x="52" y="48"/>
                  </a:lnTo>
                  <a:lnTo>
                    <a:pt x="52" y="52"/>
                  </a:lnTo>
                  <a:lnTo>
                    <a:pt x="52" y="52"/>
                  </a:lnTo>
                  <a:lnTo>
                    <a:pt x="52" y="52"/>
                  </a:lnTo>
                  <a:lnTo>
                    <a:pt x="52" y="52"/>
                  </a:lnTo>
                  <a:lnTo>
                    <a:pt x="52" y="52"/>
                  </a:lnTo>
                  <a:lnTo>
                    <a:pt x="52" y="52"/>
                  </a:lnTo>
                  <a:lnTo>
                    <a:pt x="52" y="52"/>
                  </a:lnTo>
                  <a:lnTo>
                    <a:pt x="52" y="52"/>
                  </a:lnTo>
                  <a:lnTo>
                    <a:pt x="52" y="52"/>
                  </a:lnTo>
                  <a:lnTo>
                    <a:pt x="52" y="56"/>
                  </a:lnTo>
                  <a:lnTo>
                    <a:pt x="52" y="56"/>
                  </a:lnTo>
                  <a:lnTo>
                    <a:pt x="52" y="60"/>
                  </a:lnTo>
                  <a:lnTo>
                    <a:pt x="52" y="60"/>
                  </a:lnTo>
                  <a:lnTo>
                    <a:pt x="52" y="60"/>
                  </a:lnTo>
                  <a:lnTo>
                    <a:pt x="54" y="64"/>
                  </a:lnTo>
                  <a:lnTo>
                    <a:pt x="54" y="64"/>
                  </a:lnTo>
                  <a:lnTo>
                    <a:pt x="54" y="64"/>
                  </a:lnTo>
                  <a:lnTo>
                    <a:pt x="54" y="64"/>
                  </a:lnTo>
                  <a:lnTo>
                    <a:pt x="54" y="64"/>
                  </a:lnTo>
                  <a:lnTo>
                    <a:pt x="54" y="64"/>
                  </a:lnTo>
                  <a:lnTo>
                    <a:pt x="54" y="64"/>
                  </a:lnTo>
                  <a:lnTo>
                    <a:pt x="54" y="64"/>
                  </a:lnTo>
                  <a:lnTo>
                    <a:pt x="54" y="68"/>
                  </a:lnTo>
                  <a:lnTo>
                    <a:pt x="54" y="68"/>
                  </a:lnTo>
                  <a:lnTo>
                    <a:pt x="54" y="68"/>
                  </a:lnTo>
                  <a:lnTo>
                    <a:pt x="52" y="64"/>
                  </a:lnTo>
                  <a:lnTo>
                    <a:pt x="52" y="64"/>
                  </a:lnTo>
                  <a:lnTo>
                    <a:pt x="48" y="64"/>
                  </a:lnTo>
                  <a:lnTo>
                    <a:pt x="48" y="64"/>
                  </a:lnTo>
                  <a:lnTo>
                    <a:pt x="48" y="64"/>
                  </a:lnTo>
                  <a:lnTo>
                    <a:pt x="48" y="64"/>
                  </a:lnTo>
                  <a:lnTo>
                    <a:pt x="48" y="64"/>
                  </a:lnTo>
                  <a:lnTo>
                    <a:pt x="48" y="64"/>
                  </a:lnTo>
                  <a:lnTo>
                    <a:pt x="48" y="64"/>
                  </a:lnTo>
                  <a:lnTo>
                    <a:pt x="44" y="64"/>
                  </a:lnTo>
                  <a:lnTo>
                    <a:pt x="44" y="64"/>
                  </a:lnTo>
                  <a:lnTo>
                    <a:pt x="44" y="64"/>
                  </a:lnTo>
                  <a:lnTo>
                    <a:pt x="44" y="64"/>
                  </a:lnTo>
                  <a:lnTo>
                    <a:pt x="44" y="68"/>
                  </a:lnTo>
                  <a:lnTo>
                    <a:pt x="44" y="68"/>
                  </a:lnTo>
                  <a:lnTo>
                    <a:pt x="40" y="64"/>
                  </a:lnTo>
                  <a:lnTo>
                    <a:pt x="40" y="64"/>
                  </a:lnTo>
                  <a:lnTo>
                    <a:pt x="40" y="64"/>
                  </a:lnTo>
                  <a:lnTo>
                    <a:pt x="40" y="64"/>
                  </a:lnTo>
                  <a:lnTo>
                    <a:pt x="40" y="6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5" name="Freeform 24">
              <a:extLst>
                <a:ext uri="{FF2B5EF4-FFF2-40B4-BE49-F238E27FC236}">
                  <a16:creationId xmlns:a16="http://schemas.microsoft.com/office/drawing/2014/main" id="{004C7F91-C292-4AA7-9B81-159A724985E2}"/>
                </a:ext>
              </a:extLst>
            </p:cNvPr>
            <p:cNvSpPr>
              <a:spLocks noEditPoints="1"/>
            </p:cNvSpPr>
            <p:nvPr/>
          </p:nvSpPr>
          <p:spPr bwMode="auto">
            <a:xfrm>
              <a:off x="8316789" y="2699364"/>
              <a:ext cx="1679832" cy="1325889"/>
            </a:xfrm>
            <a:custGeom>
              <a:avLst/>
              <a:gdLst>
                <a:gd name="T0" fmla="*/ 356 w 864"/>
                <a:gd name="T1" fmla="*/ 518 h 674"/>
                <a:gd name="T2" fmla="*/ 328 w 864"/>
                <a:gd name="T3" fmla="*/ 484 h 674"/>
                <a:gd name="T4" fmla="*/ 282 w 864"/>
                <a:gd name="T5" fmla="*/ 484 h 674"/>
                <a:gd name="T6" fmla="*/ 226 w 864"/>
                <a:gd name="T7" fmla="*/ 496 h 674"/>
                <a:gd name="T8" fmla="*/ 182 w 864"/>
                <a:gd name="T9" fmla="*/ 500 h 674"/>
                <a:gd name="T10" fmla="*/ 136 w 864"/>
                <a:gd name="T11" fmla="*/ 470 h 674"/>
                <a:gd name="T12" fmla="*/ 84 w 864"/>
                <a:gd name="T13" fmla="*/ 444 h 674"/>
                <a:gd name="T14" fmla="*/ 76 w 864"/>
                <a:gd name="T15" fmla="*/ 402 h 674"/>
                <a:gd name="T16" fmla="*/ 44 w 864"/>
                <a:gd name="T17" fmla="*/ 354 h 674"/>
                <a:gd name="T18" fmla="*/ 20 w 864"/>
                <a:gd name="T19" fmla="*/ 316 h 674"/>
                <a:gd name="T20" fmla="*/ 18 w 864"/>
                <a:gd name="T21" fmla="*/ 268 h 674"/>
                <a:gd name="T22" fmla="*/ 74 w 864"/>
                <a:gd name="T23" fmla="*/ 242 h 674"/>
                <a:gd name="T24" fmla="*/ 96 w 864"/>
                <a:gd name="T25" fmla="*/ 194 h 674"/>
                <a:gd name="T26" fmla="*/ 122 w 864"/>
                <a:gd name="T27" fmla="*/ 164 h 674"/>
                <a:gd name="T28" fmla="*/ 170 w 864"/>
                <a:gd name="T29" fmla="*/ 120 h 674"/>
                <a:gd name="T30" fmla="*/ 218 w 864"/>
                <a:gd name="T31" fmla="*/ 112 h 674"/>
                <a:gd name="T32" fmla="*/ 242 w 864"/>
                <a:gd name="T33" fmla="*/ 168 h 674"/>
                <a:gd name="T34" fmla="*/ 312 w 864"/>
                <a:gd name="T35" fmla="*/ 198 h 674"/>
                <a:gd name="T36" fmla="*/ 386 w 864"/>
                <a:gd name="T37" fmla="*/ 220 h 674"/>
                <a:gd name="T38" fmla="*/ 476 w 864"/>
                <a:gd name="T39" fmla="*/ 228 h 674"/>
                <a:gd name="T40" fmla="*/ 542 w 864"/>
                <a:gd name="T41" fmla="*/ 198 h 674"/>
                <a:gd name="T42" fmla="*/ 600 w 864"/>
                <a:gd name="T43" fmla="*/ 164 h 674"/>
                <a:gd name="T44" fmla="*/ 656 w 864"/>
                <a:gd name="T45" fmla="*/ 138 h 674"/>
                <a:gd name="T46" fmla="*/ 600 w 864"/>
                <a:gd name="T47" fmla="*/ 108 h 674"/>
                <a:gd name="T48" fmla="*/ 648 w 864"/>
                <a:gd name="T49" fmla="*/ 64 h 674"/>
                <a:gd name="T50" fmla="*/ 676 w 864"/>
                <a:gd name="T51" fmla="*/ 4 h 674"/>
                <a:gd name="T52" fmla="*/ 744 w 864"/>
                <a:gd name="T53" fmla="*/ 18 h 674"/>
                <a:gd name="T54" fmla="*/ 762 w 864"/>
                <a:gd name="T55" fmla="*/ 78 h 674"/>
                <a:gd name="T56" fmla="*/ 814 w 864"/>
                <a:gd name="T57" fmla="*/ 120 h 674"/>
                <a:gd name="T58" fmla="*/ 856 w 864"/>
                <a:gd name="T59" fmla="*/ 138 h 674"/>
                <a:gd name="T60" fmla="*/ 814 w 864"/>
                <a:gd name="T61" fmla="*/ 180 h 674"/>
                <a:gd name="T62" fmla="*/ 796 w 864"/>
                <a:gd name="T63" fmla="*/ 220 h 674"/>
                <a:gd name="T64" fmla="*/ 748 w 864"/>
                <a:gd name="T65" fmla="*/ 242 h 674"/>
                <a:gd name="T66" fmla="*/ 696 w 864"/>
                <a:gd name="T67" fmla="*/ 284 h 674"/>
                <a:gd name="T68" fmla="*/ 688 w 864"/>
                <a:gd name="T69" fmla="*/ 268 h 674"/>
                <a:gd name="T70" fmla="*/ 628 w 864"/>
                <a:gd name="T71" fmla="*/ 286 h 674"/>
                <a:gd name="T72" fmla="*/ 662 w 864"/>
                <a:gd name="T73" fmla="*/ 320 h 674"/>
                <a:gd name="T74" fmla="*/ 666 w 864"/>
                <a:gd name="T75" fmla="*/ 340 h 674"/>
                <a:gd name="T76" fmla="*/ 662 w 864"/>
                <a:gd name="T77" fmla="*/ 384 h 674"/>
                <a:gd name="T78" fmla="*/ 662 w 864"/>
                <a:gd name="T79" fmla="*/ 424 h 674"/>
                <a:gd name="T80" fmla="*/ 676 w 864"/>
                <a:gd name="T81" fmla="*/ 448 h 674"/>
                <a:gd name="T82" fmla="*/ 680 w 864"/>
                <a:gd name="T83" fmla="*/ 470 h 674"/>
                <a:gd name="T84" fmla="*/ 670 w 864"/>
                <a:gd name="T85" fmla="*/ 496 h 674"/>
                <a:gd name="T86" fmla="*/ 658 w 864"/>
                <a:gd name="T87" fmla="*/ 522 h 674"/>
                <a:gd name="T88" fmla="*/ 648 w 864"/>
                <a:gd name="T89" fmla="*/ 540 h 674"/>
                <a:gd name="T90" fmla="*/ 626 w 864"/>
                <a:gd name="T91" fmla="*/ 564 h 674"/>
                <a:gd name="T92" fmla="*/ 588 w 864"/>
                <a:gd name="T93" fmla="*/ 592 h 674"/>
                <a:gd name="T94" fmla="*/ 562 w 864"/>
                <a:gd name="T95" fmla="*/ 592 h 674"/>
                <a:gd name="T96" fmla="*/ 536 w 864"/>
                <a:gd name="T97" fmla="*/ 616 h 674"/>
                <a:gd name="T98" fmla="*/ 514 w 864"/>
                <a:gd name="T99" fmla="*/ 620 h 674"/>
                <a:gd name="T100" fmla="*/ 486 w 864"/>
                <a:gd name="T101" fmla="*/ 616 h 674"/>
                <a:gd name="T102" fmla="*/ 430 w 864"/>
                <a:gd name="T103" fmla="*/ 592 h 674"/>
                <a:gd name="T104" fmla="*/ 402 w 864"/>
                <a:gd name="T105" fmla="*/ 620 h 674"/>
                <a:gd name="T106" fmla="*/ 364 w 864"/>
                <a:gd name="T107" fmla="*/ 586 h 674"/>
                <a:gd name="T108" fmla="*/ 670 w 864"/>
                <a:gd name="T109" fmla="*/ 556 h 674"/>
                <a:gd name="T110" fmla="*/ 670 w 864"/>
                <a:gd name="T111" fmla="*/ 600 h 674"/>
                <a:gd name="T112" fmla="*/ 498 w 864"/>
                <a:gd name="T113" fmla="*/ 662 h 674"/>
                <a:gd name="T114" fmla="*/ 524 w 864"/>
                <a:gd name="T115" fmla="*/ 656 h 674"/>
                <a:gd name="T116" fmla="*/ 684 w 864"/>
                <a:gd name="T117" fmla="*/ 458 h 674"/>
                <a:gd name="T118" fmla="*/ 520 w 864"/>
                <a:gd name="T119" fmla="*/ 622 h 674"/>
                <a:gd name="T120" fmla="*/ 566 w 864"/>
                <a:gd name="T121" fmla="*/ 590 h 674"/>
                <a:gd name="T122" fmla="*/ 628 w 864"/>
                <a:gd name="T123" fmla="*/ 564 h 674"/>
                <a:gd name="T124" fmla="*/ 576 w 864"/>
                <a:gd name="T125" fmla="*/ 604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4" h="674">
                  <a:moveTo>
                    <a:pt x="342" y="574"/>
                  </a:moveTo>
                  <a:lnTo>
                    <a:pt x="342" y="570"/>
                  </a:lnTo>
                  <a:lnTo>
                    <a:pt x="338" y="570"/>
                  </a:lnTo>
                  <a:lnTo>
                    <a:pt x="342" y="570"/>
                  </a:lnTo>
                  <a:lnTo>
                    <a:pt x="342" y="566"/>
                  </a:lnTo>
                  <a:lnTo>
                    <a:pt x="342" y="564"/>
                  </a:lnTo>
                  <a:lnTo>
                    <a:pt x="338" y="564"/>
                  </a:lnTo>
                  <a:lnTo>
                    <a:pt x="338" y="560"/>
                  </a:lnTo>
                  <a:lnTo>
                    <a:pt x="338" y="556"/>
                  </a:lnTo>
                  <a:lnTo>
                    <a:pt x="342" y="556"/>
                  </a:lnTo>
                  <a:lnTo>
                    <a:pt x="342" y="552"/>
                  </a:lnTo>
                  <a:lnTo>
                    <a:pt x="342" y="548"/>
                  </a:lnTo>
                  <a:lnTo>
                    <a:pt x="346" y="548"/>
                  </a:lnTo>
                  <a:lnTo>
                    <a:pt x="346" y="544"/>
                  </a:lnTo>
                  <a:lnTo>
                    <a:pt x="348" y="540"/>
                  </a:lnTo>
                  <a:lnTo>
                    <a:pt x="352" y="540"/>
                  </a:lnTo>
                  <a:lnTo>
                    <a:pt x="352" y="536"/>
                  </a:lnTo>
                  <a:lnTo>
                    <a:pt x="356" y="536"/>
                  </a:lnTo>
                  <a:lnTo>
                    <a:pt x="352" y="536"/>
                  </a:lnTo>
                  <a:lnTo>
                    <a:pt x="352" y="534"/>
                  </a:lnTo>
                  <a:lnTo>
                    <a:pt x="356" y="534"/>
                  </a:lnTo>
                  <a:lnTo>
                    <a:pt x="356" y="530"/>
                  </a:lnTo>
                  <a:lnTo>
                    <a:pt x="356" y="526"/>
                  </a:lnTo>
                  <a:lnTo>
                    <a:pt x="356" y="522"/>
                  </a:lnTo>
                  <a:lnTo>
                    <a:pt x="356" y="518"/>
                  </a:lnTo>
                  <a:lnTo>
                    <a:pt x="356" y="514"/>
                  </a:lnTo>
                  <a:lnTo>
                    <a:pt x="356" y="510"/>
                  </a:lnTo>
                  <a:lnTo>
                    <a:pt x="356" y="508"/>
                  </a:lnTo>
                  <a:lnTo>
                    <a:pt x="352" y="508"/>
                  </a:lnTo>
                  <a:lnTo>
                    <a:pt x="352" y="504"/>
                  </a:lnTo>
                  <a:lnTo>
                    <a:pt x="352" y="508"/>
                  </a:lnTo>
                  <a:lnTo>
                    <a:pt x="348" y="508"/>
                  </a:lnTo>
                  <a:lnTo>
                    <a:pt x="348" y="504"/>
                  </a:lnTo>
                  <a:lnTo>
                    <a:pt x="348" y="500"/>
                  </a:lnTo>
                  <a:lnTo>
                    <a:pt x="346" y="500"/>
                  </a:lnTo>
                  <a:lnTo>
                    <a:pt x="346" y="496"/>
                  </a:lnTo>
                  <a:lnTo>
                    <a:pt x="346" y="492"/>
                  </a:lnTo>
                  <a:lnTo>
                    <a:pt x="342" y="492"/>
                  </a:lnTo>
                  <a:lnTo>
                    <a:pt x="342" y="488"/>
                  </a:lnTo>
                  <a:lnTo>
                    <a:pt x="338" y="488"/>
                  </a:lnTo>
                  <a:lnTo>
                    <a:pt x="338" y="492"/>
                  </a:lnTo>
                  <a:lnTo>
                    <a:pt x="334" y="492"/>
                  </a:lnTo>
                  <a:lnTo>
                    <a:pt x="334" y="496"/>
                  </a:lnTo>
                  <a:lnTo>
                    <a:pt x="334" y="492"/>
                  </a:lnTo>
                  <a:lnTo>
                    <a:pt x="330" y="492"/>
                  </a:lnTo>
                  <a:lnTo>
                    <a:pt x="328" y="492"/>
                  </a:lnTo>
                  <a:lnTo>
                    <a:pt x="328" y="488"/>
                  </a:lnTo>
                  <a:lnTo>
                    <a:pt x="324" y="492"/>
                  </a:lnTo>
                  <a:lnTo>
                    <a:pt x="324" y="488"/>
                  </a:lnTo>
                  <a:lnTo>
                    <a:pt x="328" y="484"/>
                  </a:lnTo>
                  <a:lnTo>
                    <a:pt x="324" y="480"/>
                  </a:lnTo>
                  <a:lnTo>
                    <a:pt x="324" y="478"/>
                  </a:lnTo>
                  <a:lnTo>
                    <a:pt x="324" y="480"/>
                  </a:lnTo>
                  <a:lnTo>
                    <a:pt x="320" y="480"/>
                  </a:lnTo>
                  <a:lnTo>
                    <a:pt x="320" y="478"/>
                  </a:lnTo>
                  <a:lnTo>
                    <a:pt x="324" y="478"/>
                  </a:lnTo>
                  <a:lnTo>
                    <a:pt x="324" y="474"/>
                  </a:lnTo>
                  <a:lnTo>
                    <a:pt x="320" y="478"/>
                  </a:lnTo>
                  <a:lnTo>
                    <a:pt x="320" y="474"/>
                  </a:lnTo>
                  <a:lnTo>
                    <a:pt x="320" y="470"/>
                  </a:lnTo>
                  <a:lnTo>
                    <a:pt x="316" y="474"/>
                  </a:lnTo>
                  <a:lnTo>
                    <a:pt x="312" y="474"/>
                  </a:lnTo>
                  <a:lnTo>
                    <a:pt x="312" y="478"/>
                  </a:lnTo>
                  <a:lnTo>
                    <a:pt x="308" y="478"/>
                  </a:lnTo>
                  <a:lnTo>
                    <a:pt x="308" y="480"/>
                  </a:lnTo>
                  <a:lnTo>
                    <a:pt x="304" y="478"/>
                  </a:lnTo>
                  <a:lnTo>
                    <a:pt x="302" y="478"/>
                  </a:lnTo>
                  <a:lnTo>
                    <a:pt x="302" y="474"/>
                  </a:lnTo>
                  <a:lnTo>
                    <a:pt x="298" y="474"/>
                  </a:lnTo>
                  <a:lnTo>
                    <a:pt x="298" y="478"/>
                  </a:lnTo>
                  <a:lnTo>
                    <a:pt x="294" y="478"/>
                  </a:lnTo>
                  <a:lnTo>
                    <a:pt x="290" y="480"/>
                  </a:lnTo>
                  <a:lnTo>
                    <a:pt x="290" y="484"/>
                  </a:lnTo>
                  <a:lnTo>
                    <a:pt x="286" y="484"/>
                  </a:lnTo>
                  <a:lnTo>
                    <a:pt x="282" y="484"/>
                  </a:lnTo>
                  <a:lnTo>
                    <a:pt x="278" y="488"/>
                  </a:lnTo>
                  <a:lnTo>
                    <a:pt x="278" y="492"/>
                  </a:lnTo>
                  <a:lnTo>
                    <a:pt x="274" y="492"/>
                  </a:lnTo>
                  <a:lnTo>
                    <a:pt x="272" y="496"/>
                  </a:lnTo>
                  <a:lnTo>
                    <a:pt x="272" y="500"/>
                  </a:lnTo>
                  <a:lnTo>
                    <a:pt x="268" y="500"/>
                  </a:lnTo>
                  <a:lnTo>
                    <a:pt x="264" y="504"/>
                  </a:lnTo>
                  <a:lnTo>
                    <a:pt x="264" y="500"/>
                  </a:lnTo>
                  <a:lnTo>
                    <a:pt x="264" y="504"/>
                  </a:lnTo>
                  <a:lnTo>
                    <a:pt x="260" y="504"/>
                  </a:lnTo>
                  <a:lnTo>
                    <a:pt x="256" y="504"/>
                  </a:lnTo>
                  <a:lnTo>
                    <a:pt x="256" y="500"/>
                  </a:lnTo>
                  <a:lnTo>
                    <a:pt x="252" y="500"/>
                  </a:lnTo>
                  <a:lnTo>
                    <a:pt x="252" y="496"/>
                  </a:lnTo>
                  <a:lnTo>
                    <a:pt x="248" y="496"/>
                  </a:lnTo>
                  <a:lnTo>
                    <a:pt x="248" y="500"/>
                  </a:lnTo>
                  <a:lnTo>
                    <a:pt x="246" y="500"/>
                  </a:lnTo>
                  <a:lnTo>
                    <a:pt x="246" y="496"/>
                  </a:lnTo>
                  <a:lnTo>
                    <a:pt x="242" y="496"/>
                  </a:lnTo>
                  <a:lnTo>
                    <a:pt x="238" y="496"/>
                  </a:lnTo>
                  <a:lnTo>
                    <a:pt x="238" y="492"/>
                  </a:lnTo>
                  <a:lnTo>
                    <a:pt x="234" y="492"/>
                  </a:lnTo>
                  <a:lnTo>
                    <a:pt x="230" y="492"/>
                  </a:lnTo>
                  <a:lnTo>
                    <a:pt x="230" y="496"/>
                  </a:lnTo>
                  <a:lnTo>
                    <a:pt x="226" y="496"/>
                  </a:lnTo>
                  <a:lnTo>
                    <a:pt x="222" y="500"/>
                  </a:lnTo>
                  <a:lnTo>
                    <a:pt x="222" y="504"/>
                  </a:lnTo>
                  <a:lnTo>
                    <a:pt x="218" y="504"/>
                  </a:lnTo>
                  <a:lnTo>
                    <a:pt x="218" y="508"/>
                  </a:lnTo>
                  <a:lnTo>
                    <a:pt x="218" y="510"/>
                  </a:lnTo>
                  <a:lnTo>
                    <a:pt x="216" y="510"/>
                  </a:lnTo>
                  <a:lnTo>
                    <a:pt x="216" y="508"/>
                  </a:lnTo>
                  <a:lnTo>
                    <a:pt x="216" y="504"/>
                  </a:lnTo>
                  <a:lnTo>
                    <a:pt x="216" y="500"/>
                  </a:lnTo>
                  <a:lnTo>
                    <a:pt x="216" y="496"/>
                  </a:lnTo>
                  <a:lnTo>
                    <a:pt x="212" y="496"/>
                  </a:lnTo>
                  <a:lnTo>
                    <a:pt x="208" y="500"/>
                  </a:lnTo>
                  <a:lnTo>
                    <a:pt x="204" y="500"/>
                  </a:lnTo>
                  <a:lnTo>
                    <a:pt x="200" y="500"/>
                  </a:lnTo>
                  <a:lnTo>
                    <a:pt x="200" y="504"/>
                  </a:lnTo>
                  <a:lnTo>
                    <a:pt x="200" y="500"/>
                  </a:lnTo>
                  <a:lnTo>
                    <a:pt x="200" y="504"/>
                  </a:lnTo>
                  <a:lnTo>
                    <a:pt x="196" y="504"/>
                  </a:lnTo>
                  <a:lnTo>
                    <a:pt x="196" y="500"/>
                  </a:lnTo>
                  <a:lnTo>
                    <a:pt x="192" y="500"/>
                  </a:lnTo>
                  <a:lnTo>
                    <a:pt x="192" y="504"/>
                  </a:lnTo>
                  <a:lnTo>
                    <a:pt x="192" y="500"/>
                  </a:lnTo>
                  <a:lnTo>
                    <a:pt x="188" y="500"/>
                  </a:lnTo>
                  <a:lnTo>
                    <a:pt x="186" y="496"/>
                  </a:lnTo>
                  <a:lnTo>
                    <a:pt x="182" y="500"/>
                  </a:lnTo>
                  <a:lnTo>
                    <a:pt x="178" y="500"/>
                  </a:lnTo>
                  <a:lnTo>
                    <a:pt x="178" y="496"/>
                  </a:lnTo>
                  <a:lnTo>
                    <a:pt x="178" y="500"/>
                  </a:lnTo>
                  <a:lnTo>
                    <a:pt x="174" y="500"/>
                  </a:lnTo>
                  <a:lnTo>
                    <a:pt x="174" y="496"/>
                  </a:lnTo>
                  <a:lnTo>
                    <a:pt x="170" y="492"/>
                  </a:lnTo>
                  <a:lnTo>
                    <a:pt x="166" y="492"/>
                  </a:lnTo>
                  <a:lnTo>
                    <a:pt x="162" y="492"/>
                  </a:lnTo>
                  <a:lnTo>
                    <a:pt x="162" y="488"/>
                  </a:lnTo>
                  <a:lnTo>
                    <a:pt x="162" y="484"/>
                  </a:lnTo>
                  <a:lnTo>
                    <a:pt x="162" y="488"/>
                  </a:lnTo>
                  <a:lnTo>
                    <a:pt x="160" y="488"/>
                  </a:lnTo>
                  <a:lnTo>
                    <a:pt x="156" y="488"/>
                  </a:lnTo>
                  <a:lnTo>
                    <a:pt x="156" y="484"/>
                  </a:lnTo>
                  <a:lnTo>
                    <a:pt x="152" y="484"/>
                  </a:lnTo>
                  <a:lnTo>
                    <a:pt x="152" y="480"/>
                  </a:lnTo>
                  <a:lnTo>
                    <a:pt x="152" y="478"/>
                  </a:lnTo>
                  <a:lnTo>
                    <a:pt x="148" y="478"/>
                  </a:lnTo>
                  <a:lnTo>
                    <a:pt x="148" y="474"/>
                  </a:lnTo>
                  <a:lnTo>
                    <a:pt x="144" y="474"/>
                  </a:lnTo>
                  <a:lnTo>
                    <a:pt x="144" y="478"/>
                  </a:lnTo>
                  <a:lnTo>
                    <a:pt x="140" y="478"/>
                  </a:lnTo>
                  <a:lnTo>
                    <a:pt x="140" y="474"/>
                  </a:lnTo>
                  <a:lnTo>
                    <a:pt x="136" y="474"/>
                  </a:lnTo>
                  <a:lnTo>
                    <a:pt x="136" y="470"/>
                  </a:lnTo>
                  <a:lnTo>
                    <a:pt x="132" y="470"/>
                  </a:lnTo>
                  <a:lnTo>
                    <a:pt x="132" y="466"/>
                  </a:lnTo>
                  <a:lnTo>
                    <a:pt x="130" y="466"/>
                  </a:lnTo>
                  <a:lnTo>
                    <a:pt x="126" y="462"/>
                  </a:lnTo>
                  <a:lnTo>
                    <a:pt x="122" y="458"/>
                  </a:lnTo>
                  <a:lnTo>
                    <a:pt x="122" y="462"/>
                  </a:lnTo>
                  <a:lnTo>
                    <a:pt x="122" y="458"/>
                  </a:lnTo>
                  <a:lnTo>
                    <a:pt x="122" y="454"/>
                  </a:lnTo>
                  <a:lnTo>
                    <a:pt x="118" y="454"/>
                  </a:lnTo>
                  <a:lnTo>
                    <a:pt x="114" y="454"/>
                  </a:lnTo>
                  <a:lnTo>
                    <a:pt x="110" y="454"/>
                  </a:lnTo>
                  <a:lnTo>
                    <a:pt x="110" y="458"/>
                  </a:lnTo>
                  <a:lnTo>
                    <a:pt x="106" y="462"/>
                  </a:lnTo>
                  <a:lnTo>
                    <a:pt x="106" y="458"/>
                  </a:lnTo>
                  <a:lnTo>
                    <a:pt x="104" y="458"/>
                  </a:lnTo>
                  <a:lnTo>
                    <a:pt x="106" y="458"/>
                  </a:lnTo>
                  <a:lnTo>
                    <a:pt x="104" y="458"/>
                  </a:lnTo>
                  <a:lnTo>
                    <a:pt x="104" y="454"/>
                  </a:lnTo>
                  <a:lnTo>
                    <a:pt x="100" y="454"/>
                  </a:lnTo>
                  <a:lnTo>
                    <a:pt x="96" y="452"/>
                  </a:lnTo>
                  <a:lnTo>
                    <a:pt x="92" y="452"/>
                  </a:lnTo>
                  <a:lnTo>
                    <a:pt x="96" y="448"/>
                  </a:lnTo>
                  <a:lnTo>
                    <a:pt x="92" y="448"/>
                  </a:lnTo>
                  <a:lnTo>
                    <a:pt x="88" y="444"/>
                  </a:lnTo>
                  <a:lnTo>
                    <a:pt x="84" y="444"/>
                  </a:lnTo>
                  <a:lnTo>
                    <a:pt x="80" y="444"/>
                  </a:lnTo>
                  <a:lnTo>
                    <a:pt x="80" y="440"/>
                  </a:lnTo>
                  <a:lnTo>
                    <a:pt x="80" y="436"/>
                  </a:lnTo>
                  <a:lnTo>
                    <a:pt x="76" y="436"/>
                  </a:lnTo>
                  <a:lnTo>
                    <a:pt x="74" y="436"/>
                  </a:lnTo>
                  <a:lnTo>
                    <a:pt x="74" y="440"/>
                  </a:lnTo>
                  <a:lnTo>
                    <a:pt x="74" y="436"/>
                  </a:lnTo>
                  <a:lnTo>
                    <a:pt x="74" y="432"/>
                  </a:lnTo>
                  <a:lnTo>
                    <a:pt x="74" y="428"/>
                  </a:lnTo>
                  <a:lnTo>
                    <a:pt x="74" y="424"/>
                  </a:lnTo>
                  <a:lnTo>
                    <a:pt x="70" y="424"/>
                  </a:lnTo>
                  <a:lnTo>
                    <a:pt x="70" y="422"/>
                  </a:lnTo>
                  <a:lnTo>
                    <a:pt x="70" y="418"/>
                  </a:lnTo>
                  <a:lnTo>
                    <a:pt x="70" y="414"/>
                  </a:lnTo>
                  <a:lnTo>
                    <a:pt x="74" y="414"/>
                  </a:lnTo>
                  <a:lnTo>
                    <a:pt x="74" y="418"/>
                  </a:lnTo>
                  <a:lnTo>
                    <a:pt x="76" y="418"/>
                  </a:lnTo>
                  <a:lnTo>
                    <a:pt x="80" y="414"/>
                  </a:lnTo>
                  <a:lnTo>
                    <a:pt x="80" y="418"/>
                  </a:lnTo>
                  <a:lnTo>
                    <a:pt x="84" y="414"/>
                  </a:lnTo>
                  <a:lnTo>
                    <a:pt x="84" y="410"/>
                  </a:lnTo>
                  <a:lnTo>
                    <a:pt x="80" y="410"/>
                  </a:lnTo>
                  <a:lnTo>
                    <a:pt x="80" y="406"/>
                  </a:lnTo>
                  <a:lnTo>
                    <a:pt x="80" y="402"/>
                  </a:lnTo>
                  <a:lnTo>
                    <a:pt x="76" y="402"/>
                  </a:lnTo>
                  <a:lnTo>
                    <a:pt x="76" y="398"/>
                  </a:lnTo>
                  <a:lnTo>
                    <a:pt x="74" y="398"/>
                  </a:lnTo>
                  <a:lnTo>
                    <a:pt x="74" y="396"/>
                  </a:lnTo>
                  <a:lnTo>
                    <a:pt x="74" y="392"/>
                  </a:lnTo>
                  <a:lnTo>
                    <a:pt x="74" y="388"/>
                  </a:lnTo>
                  <a:lnTo>
                    <a:pt x="74" y="384"/>
                  </a:lnTo>
                  <a:lnTo>
                    <a:pt x="76" y="384"/>
                  </a:lnTo>
                  <a:lnTo>
                    <a:pt x="76" y="380"/>
                  </a:lnTo>
                  <a:lnTo>
                    <a:pt x="74" y="376"/>
                  </a:lnTo>
                  <a:lnTo>
                    <a:pt x="70" y="376"/>
                  </a:lnTo>
                  <a:lnTo>
                    <a:pt x="66" y="376"/>
                  </a:lnTo>
                  <a:lnTo>
                    <a:pt x="66" y="372"/>
                  </a:lnTo>
                  <a:lnTo>
                    <a:pt x="66" y="368"/>
                  </a:lnTo>
                  <a:lnTo>
                    <a:pt x="62" y="366"/>
                  </a:lnTo>
                  <a:lnTo>
                    <a:pt x="58" y="368"/>
                  </a:lnTo>
                  <a:lnTo>
                    <a:pt x="60" y="368"/>
                  </a:lnTo>
                  <a:lnTo>
                    <a:pt x="58" y="368"/>
                  </a:lnTo>
                  <a:lnTo>
                    <a:pt x="56" y="366"/>
                  </a:lnTo>
                  <a:lnTo>
                    <a:pt x="58" y="366"/>
                  </a:lnTo>
                  <a:lnTo>
                    <a:pt x="52" y="364"/>
                  </a:lnTo>
                  <a:lnTo>
                    <a:pt x="52" y="362"/>
                  </a:lnTo>
                  <a:lnTo>
                    <a:pt x="50" y="358"/>
                  </a:lnTo>
                  <a:lnTo>
                    <a:pt x="48" y="358"/>
                  </a:lnTo>
                  <a:lnTo>
                    <a:pt x="44" y="358"/>
                  </a:lnTo>
                  <a:lnTo>
                    <a:pt x="44" y="354"/>
                  </a:lnTo>
                  <a:lnTo>
                    <a:pt x="42" y="354"/>
                  </a:lnTo>
                  <a:lnTo>
                    <a:pt x="40" y="354"/>
                  </a:lnTo>
                  <a:lnTo>
                    <a:pt x="36" y="354"/>
                  </a:lnTo>
                  <a:lnTo>
                    <a:pt x="36" y="350"/>
                  </a:lnTo>
                  <a:lnTo>
                    <a:pt x="32" y="350"/>
                  </a:lnTo>
                  <a:lnTo>
                    <a:pt x="32" y="346"/>
                  </a:lnTo>
                  <a:lnTo>
                    <a:pt x="36" y="346"/>
                  </a:lnTo>
                  <a:lnTo>
                    <a:pt x="32" y="342"/>
                  </a:lnTo>
                  <a:lnTo>
                    <a:pt x="32" y="342"/>
                  </a:lnTo>
                  <a:lnTo>
                    <a:pt x="30" y="340"/>
                  </a:lnTo>
                  <a:lnTo>
                    <a:pt x="26" y="338"/>
                  </a:lnTo>
                  <a:lnTo>
                    <a:pt x="24" y="336"/>
                  </a:lnTo>
                  <a:lnTo>
                    <a:pt x="24" y="336"/>
                  </a:lnTo>
                  <a:lnTo>
                    <a:pt x="20" y="332"/>
                  </a:lnTo>
                  <a:lnTo>
                    <a:pt x="18" y="332"/>
                  </a:lnTo>
                  <a:lnTo>
                    <a:pt x="14" y="332"/>
                  </a:lnTo>
                  <a:lnTo>
                    <a:pt x="10" y="328"/>
                  </a:lnTo>
                  <a:lnTo>
                    <a:pt x="14" y="328"/>
                  </a:lnTo>
                  <a:lnTo>
                    <a:pt x="18" y="324"/>
                  </a:lnTo>
                  <a:lnTo>
                    <a:pt x="18" y="328"/>
                  </a:lnTo>
                  <a:lnTo>
                    <a:pt x="20" y="324"/>
                  </a:lnTo>
                  <a:lnTo>
                    <a:pt x="20" y="320"/>
                  </a:lnTo>
                  <a:lnTo>
                    <a:pt x="18" y="320"/>
                  </a:lnTo>
                  <a:lnTo>
                    <a:pt x="18" y="316"/>
                  </a:lnTo>
                  <a:lnTo>
                    <a:pt x="20" y="316"/>
                  </a:lnTo>
                  <a:lnTo>
                    <a:pt x="18" y="316"/>
                  </a:lnTo>
                  <a:lnTo>
                    <a:pt x="18" y="312"/>
                  </a:lnTo>
                  <a:lnTo>
                    <a:pt x="18" y="310"/>
                  </a:lnTo>
                  <a:lnTo>
                    <a:pt x="18" y="306"/>
                  </a:lnTo>
                  <a:lnTo>
                    <a:pt x="18" y="302"/>
                  </a:lnTo>
                  <a:lnTo>
                    <a:pt x="14" y="302"/>
                  </a:lnTo>
                  <a:lnTo>
                    <a:pt x="10" y="298"/>
                  </a:lnTo>
                  <a:lnTo>
                    <a:pt x="6" y="298"/>
                  </a:lnTo>
                  <a:lnTo>
                    <a:pt x="6" y="302"/>
                  </a:lnTo>
                  <a:lnTo>
                    <a:pt x="4" y="302"/>
                  </a:lnTo>
                  <a:lnTo>
                    <a:pt x="4" y="298"/>
                  </a:lnTo>
                  <a:lnTo>
                    <a:pt x="4" y="294"/>
                  </a:lnTo>
                  <a:lnTo>
                    <a:pt x="4" y="290"/>
                  </a:lnTo>
                  <a:lnTo>
                    <a:pt x="0" y="286"/>
                  </a:lnTo>
                  <a:lnTo>
                    <a:pt x="4" y="286"/>
                  </a:lnTo>
                  <a:lnTo>
                    <a:pt x="4" y="284"/>
                  </a:lnTo>
                  <a:lnTo>
                    <a:pt x="6" y="284"/>
                  </a:lnTo>
                  <a:lnTo>
                    <a:pt x="6" y="280"/>
                  </a:lnTo>
                  <a:lnTo>
                    <a:pt x="4" y="280"/>
                  </a:lnTo>
                  <a:lnTo>
                    <a:pt x="4" y="276"/>
                  </a:lnTo>
                  <a:lnTo>
                    <a:pt x="6" y="272"/>
                  </a:lnTo>
                  <a:lnTo>
                    <a:pt x="10" y="272"/>
                  </a:lnTo>
                  <a:lnTo>
                    <a:pt x="14" y="272"/>
                  </a:lnTo>
                  <a:lnTo>
                    <a:pt x="14" y="268"/>
                  </a:lnTo>
                  <a:lnTo>
                    <a:pt x="18" y="268"/>
                  </a:lnTo>
                  <a:lnTo>
                    <a:pt x="18" y="264"/>
                  </a:lnTo>
                  <a:lnTo>
                    <a:pt x="20" y="264"/>
                  </a:lnTo>
                  <a:lnTo>
                    <a:pt x="24" y="264"/>
                  </a:lnTo>
                  <a:lnTo>
                    <a:pt x="24" y="260"/>
                  </a:lnTo>
                  <a:lnTo>
                    <a:pt x="28" y="260"/>
                  </a:lnTo>
                  <a:lnTo>
                    <a:pt x="28" y="264"/>
                  </a:lnTo>
                  <a:lnTo>
                    <a:pt x="28" y="268"/>
                  </a:lnTo>
                  <a:lnTo>
                    <a:pt x="32" y="268"/>
                  </a:lnTo>
                  <a:lnTo>
                    <a:pt x="36" y="264"/>
                  </a:lnTo>
                  <a:lnTo>
                    <a:pt x="40" y="264"/>
                  </a:lnTo>
                  <a:lnTo>
                    <a:pt x="40" y="268"/>
                  </a:lnTo>
                  <a:lnTo>
                    <a:pt x="40" y="264"/>
                  </a:lnTo>
                  <a:lnTo>
                    <a:pt x="44" y="264"/>
                  </a:lnTo>
                  <a:lnTo>
                    <a:pt x="44" y="260"/>
                  </a:lnTo>
                  <a:lnTo>
                    <a:pt x="44" y="254"/>
                  </a:lnTo>
                  <a:lnTo>
                    <a:pt x="48" y="254"/>
                  </a:lnTo>
                  <a:lnTo>
                    <a:pt x="50" y="254"/>
                  </a:lnTo>
                  <a:lnTo>
                    <a:pt x="54" y="254"/>
                  </a:lnTo>
                  <a:lnTo>
                    <a:pt x="58" y="254"/>
                  </a:lnTo>
                  <a:lnTo>
                    <a:pt x="62" y="254"/>
                  </a:lnTo>
                  <a:lnTo>
                    <a:pt x="66" y="254"/>
                  </a:lnTo>
                  <a:lnTo>
                    <a:pt x="66" y="250"/>
                  </a:lnTo>
                  <a:lnTo>
                    <a:pt x="66" y="246"/>
                  </a:lnTo>
                  <a:lnTo>
                    <a:pt x="70" y="246"/>
                  </a:lnTo>
                  <a:lnTo>
                    <a:pt x="74" y="242"/>
                  </a:lnTo>
                  <a:lnTo>
                    <a:pt x="76" y="242"/>
                  </a:lnTo>
                  <a:lnTo>
                    <a:pt x="76" y="238"/>
                  </a:lnTo>
                  <a:lnTo>
                    <a:pt x="80" y="238"/>
                  </a:lnTo>
                  <a:lnTo>
                    <a:pt x="84" y="238"/>
                  </a:lnTo>
                  <a:lnTo>
                    <a:pt x="88" y="238"/>
                  </a:lnTo>
                  <a:lnTo>
                    <a:pt x="88" y="234"/>
                  </a:lnTo>
                  <a:lnTo>
                    <a:pt x="92" y="234"/>
                  </a:lnTo>
                  <a:lnTo>
                    <a:pt x="96" y="234"/>
                  </a:lnTo>
                  <a:lnTo>
                    <a:pt x="96" y="230"/>
                  </a:lnTo>
                  <a:lnTo>
                    <a:pt x="92" y="230"/>
                  </a:lnTo>
                  <a:lnTo>
                    <a:pt x="96" y="230"/>
                  </a:lnTo>
                  <a:lnTo>
                    <a:pt x="96" y="228"/>
                  </a:lnTo>
                  <a:lnTo>
                    <a:pt x="92" y="228"/>
                  </a:lnTo>
                  <a:lnTo>
                    <a:pt x="92" y="224"/>
                  </a:lnTo>
                  <a:lnTo>
                    <a:pt x="96" y="220"/>
                  </a:lnTo>
                  <a:lnTo>
                    <a:pt x="100" y="216"/>
                  </a:lnTo>
                  <a:lnTo>
                    <a:pt x="96" y="216"/>
                  </a:lnTo>
                  <a:lnTo>
                    <a:pt x="100" y="214"/>
                  </a:lnTo>
                  <a:lnTo>
                    <a:pt x="104" y="214"/>
                  </a:lnTo>
                  <a:lnTo>
                    <a:pt x="104" y="210"/>
                  </a:lnTo>
                  <a:lnTo>
                    <a:pt x="100" y="206"/>
                  </a:lnTo>
                  <a:lnTo>
                    <a:pt x="100" y="202"/>
                  </a:lnTo>
                  <a:lnTo>
                    <a:pt x="100" y="198"/>
                  </a:lnTo>
                  <a:lnTo>
                    <a:pt x="96" y="198"/>
                  </a:lnTo>
                  <a:lnTo>
                    <a:pt x="96" y="194"/>
                  </a:lnTo>
                  <a:lnTo>
                    <a:pt x="96" y="190"/>
                  </a:lnTo>
                  <a:lnTo>
                    <a:pt x="96" y="186"/>
                  </a:lnTo>
                  <a:lnTo>
                    <a:pt x="96" y="184"/>
                  </a:lnTo>
                  <a:lnTo>
                    <a:pt x="100" y="184"/>
                  </a:lnTo>
                  <a:lnTo>
                    <a:pt x="100" y="180"/>
                  </a:lnTo>
                  <a:lnTo>
                    <a:pt x="96" y="180"/>
                  </a:lnTo>
                  <a:lnTo>
                    <a:pt x="92" y="180"/>
                  </a:lnTo>
                  <a:lnTo>
                    <a:pt x="88" y="180"/>
                  </a:lnTo>
                  <a:lnTo>
                    <a:pt x="92" y="176"/>
                  </a:lnTo>
                  <a:lnTo>
                    <a:pt x="96" y="176"/>
                  </a:lnTo>
                  <a:lnTo>
                    <a:pt x="100" y="172"/>
                  </a:lnTo>
                  <a:lnTo>
                    <a:pt x="104" y="172"/>
                  </a:lnTo>
                  <a:lnTo>
                    <a:pt x="106" y="172"/>
                  </a:lnTo>
                  <a:lnTo>
                    <a:pt x="110" y="172"/>
                  </a:lnTo>
                  <a:lnTo>
                    <a:pt x="110" y="168"/>
                  </a:lnTo>
                  <a:lnTo>
                    <a:pt x="114" y="168"/>
                  </a:lnTo>
                  <a:lnTo>
                    <a:pt x="114" y="172"/>
                  </a:lnTo>
                  <a:lnTo>
                    <a:pt x="118" y="172"/>
                  </a:lnTo>
                  <a:lnTo>
                    <a:pt x="122" y="172"/>
                  </a:lnTo>
                  <a:lnTo>
                    <a:pt x="126" y="172"/>
                  </a:lnTo>
                  <a:lnTo>
                    <a:pt x="130" y="172"/>
                  </a:lnTo>
                  <a:lnTo>
                    <a:pt x="130" y="168"/>
                  </a:lnTo>
                  <a:lnTo>
                    <a:pt x="126" y="168"/>
                  </a:lnTo>
                  <a:lnTo>
                    <a:pt x="126" y="164"/>
                  </a:lnTo>
                  <a:lnTo>
                    <a:pt x="122" y="164"/>
                  </a:lnTo>
                  <a:lnTo>
                    <a:pt x="126" y="160"/>
                  </a:lnTo>
                  <a:lnTo>
                    <a:pt x="126" y="158"/>
                  </a:lnTo>
                  <a:lnTo>
                    <a:pt x="126" y="154"/>
                  </a:lnTo>
                  <a:lnTo>
                    <a:pt x="126" y="150"/>
                  </a:lnTo>
                  <a:lnTo>
                    <a:pt x="130" y="150"/>
                  </a:lnTo>
                  <a:lnTo>
                    <a:pt x="130" y="146"/>
                  </a:lnTo>
                  <a:lnTo>
                    <a:pt x="130" y="142"/>
                  </a:lnTo>
                  <a:lnTo>
                    <a:pt x="132" y="138"/>
                  </a:lnTo>
                  <a:lnTo>
                    <a:pt x="132" y="134"/>
                  </a:lnTo>
                  <a:lnTo>
                    <a:pt x="132" y="130"/>
                  </a:lnTo>
                  <a:lnTo>
                    <a:pt x="136" y="130"/>
                  </a:lnTo>
                  <a:lnTo>
                    <a:pt x="140" y="134"/>
                  </a:lnTo>
                  <a:lnTo>
                    <a:pt x="144" y="134"/>
                  </a:lnTo>
                  <a:lnTo>
                    <a:pt x="148" y="134"/>
                  </a:lnTo>
                  <a:lnTo>
                    <a:pt x="152" y="134"/>
                  </a:lnTo>
                  <a:lnTo>
                    <a:pt x="156" y="134"/>
                  </a:lnTo>
                  <a:lnTo>
                    <a:pt x="160" y="138"/>
                  </a:lnTo>
                  <a:lnTo>
                    <a:pt x="162" y="138"/>
                  </a:lnTo>
                  <a:lnTo>
                    <a:pt x="162" y="134"/>
                  </a:lnTo>
                  <a:lnTo>
                    <a:pt x="166" y="134"/>
                  </a:lnTo>
                  <a:lnTo>
                    <a:pt x="170" y="134"/>
                  </a:lnTo>
                  <a:lnTo>
                    <a:pt x="170" y="130"/>
                  </a:lnTo>
                  <a:lnTo>
                    <a:pt x="170" y="128"/>
                  </a:lnTo>
                  <a:lnTo>
                    <a:pt x="170" y="124"/>
                  </a:lnTo>
                  <a:lnTo>
                    <a:pt x="170" y="120"/>
                  </a:lnTo>
                  <a:lnTo>
                    <a:pt x="170" y="116"/>
                  </a:lnTo>
                  <a:lnTo>
                    <a:pt x="170" y="112"/>
                  </a:lnTo>
                  <a:lnTo>
                    <a:pt x="170" y="108"/>
                  </a:lnTo>
                  <a:lnTo>
                    <a:pt x="174" y="108"/>
                  </a:lnTo>
                  <a:lnTo>
                    <a:pt x="174" y="104"/>
                  </a:lnTo>
                  <a:lnTo>
                    <a:pt x="178" y="104"/>
                  </a:lnTo>
                  <a:lnTo>
                    <a:pt x="182" y="104"/>
                  </a:lnTo>
                  <a:lnTo>
                    <a:pt x="186" y="104"/>
                  </a:lnTo>
                  <a:lnTo>
                    <a:pt x="186" y="102"/>
                  </a:lnTo>
                  <a:lnTo>
                    <a:pt x="186" y="98"/>
                  </a:lnTo>
                  <a:lnTo>
                    <a:pt x="186" y="94"/>
                  </a:lnTo>
                  <a:lnTo>
                    <a:pt x="188" y="94"/>
                  </a:lnTo>
                  <a:lnTo>
                    <a:pt x="192" y="94"/>
                  </a:lnTo>
                  <a:lnTo>
                    <a:pt x="196" y="94"/>
                  </a:lnTo>
                  <a:lnTo>
                    <a:pt x="200" y="90"/>
                  </a:lnTo>
                  <a:lnTo>
                    <a:pt x="200" y="94"/>
                  </a:lnTo>
                  <a:lnTo>
                    <a:pt x="204" y="94"/>
                  </a:lnTo>
                  <a:lnTo>
                    <a:pt x="200" y="98"/>
                  </a:lnTo>
                  <a:lnTo>
                    <a:pt x="204" y="102"/>
                  </a:lnTo>
                  <a:lnTo>
                    <a:pt x="204" y="104"/>
                  </a:lnTo>
                  <a:lnTo>
                    <a:pt x="208" y="104"/>
                  </a:lnTo>
                  <a:lnTo>
                    <a:pt x="212" y="108"/>
                  </a:lnTo>
                  <a:lnTo>
                    <a:pt x="212" y="112"/>
                  </a:lnTo>
                  <a:lnTo>
                    <a:pt x="216" y="112"/>
                  </a:lnTo>
                  <a:lnTo>
                    <a:pt x="218" y="112"/>
                  </a:lnTo>
                  <a:lnTo>
                    <a:pt x="218" y="116"/>
                  </a:lnTo>
                  <a:lnTo>
                    <a:pt x="222" y="116"/>
                  </a:lnTo>
                  <a:lnTo>
                    <a:pt x="226" y="116"/>
                  </a:lnTo>
                  <a:lnTo>
                    <a:pt x="230" y="120"/>
                  </a:lnTo>
                  <a:lnTo>
                    <a:pt x="230" y="116"/>
                  </a:lnTo>
                  <a:lnTo>
                    <a:pt x="234" y="116"/>
                  </a:lnTo>
                  <a:lnTo>
                    <a:pt x="234" y="120"/>
                  </a:lnTo>
                  <a:lnTo>
                    <a:pt x="238" y="120"/>
                  </a:lnTo>
                  <a:lnTo>
                    <a:pt x="238" y="124"/>
                  </a:lnTo>
                  <a:lnTo>
                    <a:pt x="238" y="128"/>
                  </a:lnTo>
                  <a:lnTo>
                    <a:pt x="238" y="130"/>
                  </a:lnTo>
                  <a:lnTo>
                    <a:pt x="242" y="130"/>
                  </a:lnTo>
                  <a:lnTo>
                    <a:pt x="242" y="134"/>
                  </a:lnTo>
                  <a:lnTo>
                    <a:pt x="246" y="134"/>
                  </a:lnTo>
                  <a:lnTo>
                    <a:pt x="246" y="138"/>
                  </a:lnTo>
                  <a:lnTo>
                    <a:pt x="246" y="142"/>
                  </a:lnTo>
                  <a:lnTo>
                    <a:pt x="248" y="142"/>
                  </a:lnTo>
                  <a:lnTo>
                    <a:pt x="246" y="142"/>
                  </a:lnTo>
                  <a:lnTo>
                    <a:pt x="248" y="146"/>
                  </a:lnTo>
                  <a:lnTo>
                    <a:pt x="246" y="150"/>
                  </a:lnTo>
                  <a:lnTo>
                    <a:pt x="246" y="154"/>
                  </a:lnTo>
                  <a:lnTo>
                    <a:pt x="246" y="158"/>
                  </a:lnTo>
                  <a:lnTo>
                    <a:pt x="242" y="160"/>
                  </a:lnTo>
                  <a:lnTo>
                    <a:pt x="242" y="164"/>
                  </a:lnTo>
                  <a:lnTo>
                    <a:pt x="242" y="168"/>
                  </a:lnTo>
                  <a:lnTo>
                    <a:pt x="246" y="168"/>
                  </a:lnTo>
                  <a:lnTo>
                    <a:pt x="246" y="172"/>
                  </a:lnTo>
                  <a:lnTo>
                    <a:pt x="248" y="172"/>
                  </a:lnTo>
                  <a:lnTo>
                    <a:pt x="252" y="172"/>
                  </a:lnTo>
                  <a:lnTo>
                    <a:pt x="252" y="176"/>
                  </a:lnTo>
                  <a:lnTo>
                    <a:pt x="260" y="176"/>
                  </a:lnTo>
                  <a:lnTo>
                    <a:pt x="264" y="176"/>
                  </a:lnTo>
                  <a:lnTo>
                    <a:pt x="268" y="176"/>
                  </a:lnTo>
                  <a:lnTo>
                    <a:pt x="272" y="176"/>
                  </a:lnTo>
                  <a:lnTo>
                    <a:pt x="274" y="176"/>
                  </a:lnTo>
                  <a:lnTo>
                    <a:pt x="278" y="176"/>
                  </a:lnTo>
                  <a:lnTo>
                    <a:pt x="282" y="176"/>
                  </a:lnTo>
                  <a:lnTo>
                    <a:pt x="282" y="180"/>
                  </a:lnTo>
                  <a:lnTo>
                    <a:pt x="286" y="180"/>
                  </a:lnTo>
                  <a:lnTo>
                    <a:pt x="290" y="180"/>
                  </a:lnTo>
                  <a:lnTo>
                    <a:pt x="290" y="184"/>
                  </a:lnTo>
                  <a:lnTo>
                    <a:pt x="294" y="184"/>
                  </a:lnTo>
                  <a:lnTo>
                    <a:pt x="294" y="186"/>
                  </a:lnTo>
                  <a:lnTo>
                    <a:pt x="298" y="186"/>
                  </a:lnTo>
                  <a:lnTo>
                    <a:pt x="298" y="190"/>
                  </a:lnTo>
                  <a:lnTo>
                    <a:pt x="304" y="190"/>
                  </a:lnTo>
                  <a:lnTo>
                    <a:pt x="308" y="190"/>
                  </a:lnTo>
                  <a:lnTo>
                    <a:pt x="308" y="194"/>
                  </a:lnTo>
                  <a:lnTo>
                    <a:pt x="312" y="194"/>
                  </a:lnTo>
                  <a:lnTo>
                    <a:pt x="312" y="198"/>
                  </a:lnTo>
                  <a:lnTo>
                    <a:pt x="312" y="202"/>
                  </a:lnTo>
                  <a:lnTo>
                    <a:pt x="312" y="206"/>
                  </a:lnTo>
                  <a:lnTo>
                    <a:pt x="316" y="206"/>
                  </a:lnTo>
                  <a:lnTo>
                    <a:pt x="316" y="210"/>
                  </a:lnTo>
                  <a:lnTo>
                    <a:pt x="316" y="214"/>
                  </a:lnTo>
                  <a:lnTo>
                    <a:pt x="320" y="214"/>
                  </a:lnTo>
                  <a:lnTo>
                    <a:pt x="324" y="216"/>
                  </a:lnTo>
                  <a:lnTo>
                    <a:pt x="324" y="220"/>
                  </a:lnTo>
                  <a:lnTo>
                    <a:pt x="328" y="220"/>
                  </a:lnTo>
                  <a:lnTo>
                    <a:pt x="330" y="220"/>
                  </a:lnTo>
                  <a:lnTo>
                    <a:pt x="334" y="220"/>
                  </a:lnTo>
                  <a:lnTo>
                    <a:pt x="338" y="220"/>
                  </a:lnTo>
                  <a:lnTo>
                    <a:pt x="342" y="220"/>
                  </a:lnTo>
                  <a:lnTo>
                    <a:pt x="346" y="220"/>
                  </a:lnTo>
                  <a:lnTo>
                    <a:pt x="348" y="224"/>
                  </a:lnTo>
                  <a:lnTo>
                    <a:pt x="352" y="224"/>
                  </a:lnTo>
                  <a:lnTo>
                    <a:pt x="356" y="224"/>
                  </a:lnTo>
                  <a:lnTo>
                    <a:pt x="360" y="224"/>
                  </a:lnTo>
                  <a:lnTo>
                    <a:pt x="364" y="224"/>
                  </a:lnTo>
                  <a:lnTo>
                    <a:pt x="368" y="224"/>
                  </a:lnTo>
                  <a:lnTo>
                    <a:pt x="372" y="224"/>
                  </a:lnTo>
                  <a:lnTo>
                    <a:pt x="374" y="224"/>
                  </a:lnTo>
                  <a:lnTo>
                    <a:pt x="378" y="220"/>
                  </a:lnTo>
                  <a:lnTo>
                    <a:pt x="382" y="220"/>
                  </a:lnTo>
                  <a:lnTo>
                    <a:pt x="386" y="220"/>
                  </a:lnTo>
                  <a:lnTo>
                    <a:pt x="386" y="224"/>
                  </a:lnTo>
                  <a:lnTo>
                    <a:pt x="390" y="224"/>
                  </a:lnTo>
                  <a:lnTo>
                    <a:pt x="394" y="224"/>
                  </a:lnTo>
                  <a:lnTo>
                    <a:pt x="398" y="224"/>
                  </a:lnTo>
                  <a:lnTo>
                    <a:pt x="402" y="228"/>
                  </a:lnTo>
                  <a:lnTo>
                    <a:pt x="402" y="230"/>
                  </a:lnTo>
                  <a:lnTo>
                    <a:pt x="408" y="230"/>
                  </a:lnTo>
                  <a:lnTo>
                    <a:pt x="412" y="230"/>
                  </a:lnTo>
                  <a:lnTo>
                    <a:pt x="416" y="234"/>
                  </a:lnTo>
                  <a:lnTo>
                    <a:pt x="420" y="234"/>
                  </a:lnTo>
                  <a:lnTo>
                    <a:pt x="420" y="238"/>
                  </a:lnTo>
                  <a:lnTo>
                    <a:pt x="428" y="238"/>
                  </a:lnTo>
                  <a:lnTo>
                    <a:pt x="430" y="238"/>
                  </a:lnTo>
                  <a:lnTo>
                    <a:pt x="438" y="238"/>
                  </a:lnTo>
                  <a:lnTo>
                    <a:pt x="438" y="242"/>
                  </a:lnTo>
                  <a:lnTo>
                    <a:pt x="442" y="242"/>
                  </a:lnTo>
                  <a:lnTo>
                    <a:pt x="446" y="238"/>
                  </a:lnTo>
                  <a:lnTo>
                    <a:pt x="450" y="238"/>
                  </a:lnTo>
                  <a:lnTo>
                    <a:pt x="454" y="238"/>
                  </a:lnTo>
                  <a:lnTo>
                    <a:pt x="458" y="234"/>
                  </a:lnTo>
                  <a:lnTo>
                    <a:pt x="460" y="234"/>
                  </a:lnTo>
                  <a:lnTo>
                    <a:pt x="464" y="230"/>
                  </a:lnTo>
                  <a:lnTo>
                    <a:pt x="468" y="228"/>
                  </a:lnTo>
                  <a:lnTo>
                    <a:pt x="472" y="228"/>
                  </a:lnTo>
                  <a:lnTo>
                    <a:pt x="476" y="228"/>
                  </a:lnTo>
                  <a:lnTo>
                    <a:pt x="480" y="228"/>
                  </a:lnTo>
                  <a:lnTo>
                    <a:pt x="484" y="228"/>
                  </a:lnTo>
                  <a:lnTo>
                    <a:pt x="490" y="228"/>
                  </a:lnTo>
                  <a:lnTo>
                    <a:pt x="494" y="228"/>
                  </a:lnTo>
                  <a:lnTo>
                    <a:pt x="498" y="228"/>
                  </a:lnTo>
                  <a:lnTo>
                    <a:pt x="502" y="228"/>
                  </a:lnTo>
                  <a:lnTo>
                    <a:pt x="506" y="228"/>
                  </a:lnTo>
                  <a:lnTo>
                    <a:pt x="510" y="228"/>
                  </a:lnTo>
                  <a:lnTo>
                    <a:pt x="510" y="224"/>
                  </a:lnTo>
                  <a:lnTo>
                    <a:pt x="514" y="224"/>
                  </a:lnTo>
                  <a:lnTo>
                    <a:pt x="516" y="224"/>
                  </a:lnTo>
                  <a:lnTo>
                    <a:pt x="516" y="220"/>
                  </a:lnTo>
                  <a:lnTo>
                    <a:pt x="520" y="220"/>
                  </a:lnTo>
                  <a:lnTo>
                    <a:pt x="520" y="216"/>
                  </a:lnTo>
                  <a:lnTo>
                    <a:pt x="524" y="216"/>
                  </a:lnTo>
                  <a:lnTo>
                    <a:pt x="524" y="214"/>
                  </a:lnTo>
                  <a:lnTo>
                    <a:pt x="528" y="214"/>
                  </a:lnTo>
                  <a:lnTo>
                    <a:pt x="528" y="210"/>
                  </a:lnTo>
                  <a:lnTo>
                    <a:pt x="532" y="210"/>
                  </a:lnTo>
                  <a:lnTo>
                    <a:pt x="532" y="206"/>
                  </a:lnTo>
                  <a:lnTo>
                    <a:pt x="536" y="206"/>
                  </a:lnTo>
                  <a:lnTo>
                    <a:pt x="540" y="206"/>
                  </a:lnTo>
                  <a:lnTo>
                    <a:pt x="540" y="202"/>
                  </a:lnTo>
                  <a:lnTo>
                    <a:pt x="542" y="202"/>
                  </a:lnTo>
                  <a:lnTo>
                    <a:pt x="542" y="198"/>
                  </a:lnTo>
                  <a:lnTo>
                    <a:pt x="540" y="194"/>
                  </a:lnTo>
                  <a:lnTo>
                    <a:pt x="536" y="190"/>
                  </a:lnTo>
                  <a:lnTo>
                    <a:pt x="536" y="186"/>
                  </a:lnTo>
                  <a:lnTo>
                    <a:pt x="536" y="184"/>
                  </a:lnTo>
                  <a:lnTo>
                    <a:pt x="540" y="180"/>
                  </a:lnTo>
                  <a:lnTo>
                    <a:pt x="540" y="176"/>
                  </a:lnTo>
                  <a:lnTo>
                    <a:pt x="542" y="176"/>
                  </a:lnTo>
                  <a:lnTo>
                    <a:pt x="546" y="176"/>
                  </a:lnTo>
                  <a:lnTo>
                    <a:pt x="550" y="176"/>
                  </a:lnTo>
                  <a:lnTo>
                    <a:pt x="554" y="180"/>
                  </a:lnTo>
                  <a:lnTo>
                    <a:pt x="558" y="180"/>
                  </a:lnTo>
                  <a:lnTo>
                    <a:pt x="562" y="180"/>
                  </a:lnTo>
                  <a:lnTo>
                    <a:pt x="566" y="180"/>
                  </a:lnTo>
                  <a:lnTo>
                    <a:pt x="570" y="180"/>
                  </a:lnTo>
                  <a:lnTo>
                    <a:pt x="570" y="176"/>
                  </a:lnTo>
                  <a:lnTo>
                    <a:pt x="572" y="176"/>
                  </a:lnTo>
                  <a:lnTo>
                    <a:pt x="576" y="176"/>
                  </a:lnTo>
                  <a:lnTo>
                    <a:pt x="576" y="172"/>
                  </a:lnTo>
                  <a:lnTo>
                    <a:pt x="580" y="168"/>
                  </a:lnTo>
                  <a:lnTo>
                    <a:pt x="584" y="168"/>
                  </a:lnTo>
                  <a:lnTo>
                    <a:pt x="588" y="168"/>
                  </a:lnTo>
                  <a:lnTo>
                    <a:pt x="592" y="168"/>
                  </a:lnTo>
                  <a:lnTo>
                    <a:pt x="596" y="168"/>
                  </a:lnTo>
                  <a:lnTo>
                    <a:pt x="596" y="164"/>
                  </a:lnTo>
                  <a:lnTo>
                    <a:pt x="600" y="164"/>
                  </a:lnTo>
                  <a:lnTo>
                    <a:pt x="600" y="160"/>
                  </a:lnTo>
                  <a:lnTo>
                    <a:pt x="602" y="160"/>
                  </a:lnTo>
                  <a:lnTo>
                    <a:pt x="602" y="158"/>
                  </a:lnTo>
                  <a:lnTo>
                    <a:pt x="606" y="154"/>
                  </a:lnTo>
                  <a:lnTo>
                    <a:pt x="606" y="150"/>
                  </a:lnTo>
                  <a:lnTo>
                    <a:pt x="610" y="150"/>
                  </a:lnTo>
                  <a:lnTo>
                    <a:pt x="614" y="150"/>
                  </a:lnTo>
                  <a:lnTo>
                    <a:pt x="618" y="150"/>
                  </a:lnTo>
                  <a:lnTo>
                    <a:pt x="618" y="146"/>
                  </a:lnTo>
                  <a:lnTo>
                    <a:pt x="622" y="146"/>
                  </a:lnTo>
                  <a:lnTo>
                    <a:pt x="622" y="142"/>
                  </a:lnTo>
                  <a:lnTo>
                    <a:pt x="622" y="146"/>
                  </a:lnTo>
                  <a:lnTo>
                    <a:pt x="626" y="146"/>
                  </a:lnTo>
                  <a:lnTo>
                    <a:pt x="626" y="142"/>
                  </a:lnTo>
                  <a:lnTo>
                    <a:pt x="628" y="142"/>
                  </a:lnTo>
                  <a:lnTo>
                    <a:pt x="632" y="142"/>
                  </a:lnTo>
                  <a:lnTo>
                    <a:pt x="636" y="142"/>
                  </a:lnTo>
                  <a:lnTo>
                    <a:pt x="640" y="142"/>
                  </a:lnTo>
                  <a:lnTo>
                    <a:pt x="640" y="138"/>
                  </a:lnTo>
                  <a:lnTo>
                    <a:pt x="640" y="142"/>
                  </a:lnTo>
                  <a:lnTo>
                    <a:pt x="644" y="142"/>
                  </a:lnTo>
                  <a:lnTo>
                    <a:pt x="648" y="142"/>
                  </a:lnTo>
                  <a:lnTo>
                    <a:pt x="652" y="142"/>
                  </a:lnTo>
                  <a:lnTo>
                    <a:pt x="656" y="142"/>
                  </a:lnTo>
                  <a:lnTo>
                    <a:pt x="656" y="138"/>
                  </a:lnTo>
                  <a:lnTo>
                    <a:pt x="656" y="134"/>
                  </a:lnTo>
                  <a:lnTo>
                    <a:pt x="652" y="130"/>
                  </a:lnTo>
                  <a:lnTo>
                    <a:pt x="648" y="130"/>
                  </a:lnTo>
                  <a:lnTo>
                    <a:pt x="648" y="128"/>
                  </a:lnTo>
                  <a:lnTo>
                    <a:pt x="648" y="124"/>
                  </a:lnTo>
                  <a:lnTo>
                    <a:pt x="644" y="124"/>
                  </a:lnTo>
                  <a:lnTo>
                    <a:pt x="640" y="120"/>
                  </a:lnTo>
                  <a:lnTo>
                    <a:pt x="636" y="116"/>
                  </a:lnTo>
                  <a:lnTo>
                    <a:pt x="632" y="116"/>
                  </a:lnTo>
                  <a:lnTo>
                    <a:pt x="628" y="116"/>
                  </a:lnTo>
                  <a:lnTo>
                    <a:pt x="626" y="116"/>
                  </a:lnTo>
                  <a:lnTo>
                    <a:pt x="622" y="116"/>
                  </a:lnTo>
                  <a:lnTo>
                    <a:pt x="622" y="120"/>
                  </a:lnTo>
                  <a:lnTo>
                    <a:pt x="618" y="124"/>
                  </a:lnTo>
                  <a:lnTo>
                    <a:pt x="614" y="120"/>
                  </a:lnTo>
                  <a:lnTo>
                    <a:pt x="614" y="116"/>
                  </a:lnTo>
                  <a:lnTo>
                    <a:pt x="610" y="116"/>
                  </a:lnTo>
                  <a:lnTo>
                    <a:pt x="606" y="120"/>
                  </a:lnTo>
                  <a:lnTo>
                    <a:pt x="602" y="116"/>
                  </a:lnTo>
                  <a:lnTo>
                    <a:pt x="602" y="120"/>
                  </a:lnTo>
                  <a:lnTo>
                    <a:pt x="600" y="120"/>
                  </a:lnTo>
                  <a:lnTo>
                    <a:pt x="596" y="116"/>
                  </a:lnTo>
                  <a:lnTo>
                    <a:pt x="592" y="112"/>
                  </a:lnTo>
                  <a:lnTo>
                    <a:pt x="596" y="112"/>
                  </a:lnTo>
                  <a:lnTo>
                    <a:pt x="600" y="108"/>
                  </a:lnTo>
                  <a:lnTo>
                    <a:pt x="596" y="104"/>
                  </a:lnTo>
                  <a:lnTo>
                    <a:pt x="600" y="102"/>
                  </a:lnTo>
                  <a:lnTo>
                    <a:pt x="602" y="98"/>
                  </a:lnTo>
                  <a:lnTo>
                    <a:pt x="600" y="98"/>
                  </a:lnTo>
                  <a:lnTo>
                    <a:pt x="602" y="94"/>
                  </a:lnTo>
                  <a:lnTo>
                    <a:pt x="602" y="90"/>
                  </a:lnTo>
                  <a:lnTo>
                    <a:pt x="606" y="90"/>
                  </a:lnTo>
                  <a:lnTo>
                    <a:pt x="606" y="86"/>
                  </a:lnTo>
                  <a:lnTo>
                    <a:pt x="606" y="82"/>
                  </a:lnTo>
                  <a:lnTo>
                    <a:pt x="610" y="78"/>
                  </a:lnTo>
                  <a:lnTo>
                    <a:pt x="614" y="78"/>
                  </a:lnTo>
                  <a:lnTo>
                    <a:pt x="618" y="82"/>
                  </a:lnTo>
                  <a:lnTo>
                    <a:pt x="622" y="82"/>
                  </a:lnTo>
                  <a:lnTo>
                    <a:pt x="626" y="82"/>
                  </a:lnTo>
                  <a:lnTo>
                    <a:pt x="628" y="82"/>
                  </a:lnTo>
                  <a:lnTo>
                    <a:pt x="632" y="78"/>
                  </a:lnTo>
                  <a:lnTo>
                    <a:pt x="636" y="78"/>
                  </a:lnTo>
                  <a:lnTo>
                    <a:pt x="636" y="74"/>
                  </a:lnTo>
                  <a:lnTo>
                    <a:pt x="640" y="74"/>
                  </a:lnTo>
                  <a:lnTo>
                    <a:pt x="644" y="74"/>
                  </a:lnTo>
                  <a:lnTo>
                    <a:pt x="648" y="72"/>
                  </a:lnTo>
                  <a:lnTo>
                    <a:pt x="648" y="68"/>
                  </a:lnTo>
                  <a:lnTo>
                    <a:pt x="644" y="68"/>
                  </a:lnTo>
                  <a:lnTo>
                    <a:pt x="644" y="64"/>
                  </a:lnTo>
                  <a:lnTo>
                    <a:pt x="648" y="64"/>
                  </a:lnTo>
                  <a:lnTo>
                    <a:pt x="648" y="60"/>
                  </a:lnTo>
                  <a:lnTo>
                    <a:pt x="652" y="60"/>
                  </a:lnTo>
                  <a:lnTo>
                    <a:pt x="652" y="56"/>
                  </a:lnTo>
                  <a:lnTo>
                    <a:pt x="652" y="52"/>
                  </a:lnTo>
                  <a:lnTo>
                    <a:pt x="656" y="48"/>
                  </a:lnTo>
                  <a:lnTo>
                    <a:pt x="656" y="46"/>
                  </a:lnTo>
                  <a:lnTo>
                    <a:pt x="656" y="42"/>
                  </a:lnTo>
                  <a:lnTo>
                    <a:pt x="658" y="42"/>
                  </a:lnTo>
                  <a:lnTo>
                    <a:pt x="658" y="38"/>
                  </a:lnTo>
                  <a:lnTo>
                    <a:pt x="662" y="38"/>
                  </a:lnTo>
                  <a:lnTo>
                    <a:pt x="662" y="34"/>
                  </a:lnTo>
                  <a:lnTo>
                    <a:pt x="666" y="34"/>
                  </a:lnTo>
                  <a:lnTo>
                    <a:pt x="666" y="30"/>
                  </a:lnTo>
                  <a:lnTo>
                    <a:pt x="666" y="26"/>
                  </a:lnTo>
                  <a:lnTo>
                    <a:pt x="666" y="22"/>
                  </a:lnTo>
                  <a:lnTo>
                    <a:pt x="666" y="18"/>
                  </a:lnTo>
                  <a:lnTo>
                    <a:pt x="662" y="18"/>
                  </a:lnTo>
                  <a:lnTo>
                    <a:pt x="658" y="18"/>
                  </a:lnTo>
                  <a:lnTo>
                    <a:pt x="656" y="18"/>
                  </a:lnTo>
                  <a:lnTo>
                    <a:pt x="658" y="16"/>
                  </a:lnTo>
                  <a:lnTo>
                    <a:pt x="662" y="12"/>
                  </a:lnTo>
                  <a:lnTo>
                    <a:pt x="666" y="8"/>
                  </a:lnTo>
                  <a:lnTo>
                    <a:pt x="670" y="4"/>
                  </a:lnTo>
                  <a:lnTo>
                    <a:pt x="674" y="4"/>
                  </a:lnTo>
                  <a:lnTo>
                    <a:pt x="676" y="4"/>
                  </a:lnTo>
                  <a:lnTo>
                    <a:pt x="680" y="4"/>
                  </a:lnTo>
                  <a:lnTo>
                    <a:pt x="680" y="0"/>
                  </a:lnTo>
                  <a:lnTo>
                    <a:pt x="684" y="0"/>
                  </a:lnTo>
                  <a:lnTo>
                    <a:pt x="688" y="0"/>
                  </a:lnTo>
                  <a:lnTo>
                    <a:pt x="692" y="0"/>
                  </a:lnTo>
                  <a:lnTo>
                    <a:pt x="696" y="0"/>
                  </a:lnTo>
                  <a:lnTo>
                    <a:pt x="698" y="0"/>
                  </a:lnTo>
                  <a:lnTo>
                    <a:pt x="702" y="0"/>
                  </a:lnTo>
                  <a:lnTo>
                    <a:pt x="706" y="0"/>
                  </a:lnTo>
                  <a:lnTo>
                    <a:pt x="710" y="0"/>
                  </a:lnTo>
                  <a:lnTo>
                    <a:pt x="714" y="0"/>
                  </a:lnTo>
                  <a:lnTo>
                    <a:pt x="714" y="4"/>
                  </a:lnTo>
                  <a:lnTo>
                    <a:pt x="718" y="4"/>
                  </a:lnTo>
                  <a:lnTo>
                    <a:pt x="718" y="8"/>
                  </a:lnTo>
                  <a:lnTo>
                    <a:pt x="722" y="8"/>
                  </a:lnTo>
                  <a:lnTo>
                    <a:pt x="726" y="8"/>
                  </a:lnTo>
                  <a:lnTo>
                    <a:pt x="728" y="8"/>
                  </a:lnTo>
                  <a:lnTo>
                    <a:pt x="732" y="8"/>
                  </a:lnTo>
                  <a:lnTo>
                    <a:pt x="736" y="8"/>
                  </a:lnTo>
                  <a:lnTo>
                    <a:pt x="736" y="12"/>
                  </a:lnTo>
                  <a:lnTo>
                    <a:pt x="740" y="16"/>
                  </a:lnTo>
                  <a:lnTo>
                    <a:pt x="744" y="16"/>
                  </a:lnTo>
                  <a:lnTo>
                    <a:pt x="740" y="16"/>
                  </a:lnTo>
                  <a:lnTo>
                    <a:pt x="740" y="18"/>
                  </a:lnTo>
                  <a:lnTo>
                    <a:pt x="744" y="18"/>
                  </a:lnTo>
                  <a:lnTo>
                    <a:pt x="744" y="22"/>
                  </a:lnTo>
                  <a:lnTo>
                    <a:pt x="744" y="26"/>
                  </a:lnTo>
                  <a:lnTo>
                    <a:pt x="748" y="26"/>
                  </a:lnTo>
                  <a:lnTo>
                    <a:pt x="748" y="30"/>
                  </a:lnTo>
                  <a:lnTo>
                    <a:pt x="748" y="34"/>
                  </a:lnTo>
                  <a:lnTo>
                    <a:pt x="748" y="38"/>
                  </a:lnTo>
                  <a:lnTo>
                    <a:pt x="752" y="38"/>
                  </a:lnTo>
                  <a:lnTo>
                    <a:pt x="752" y="42"/>
                  </a:lnTo>
                  <a:lnTo>
                    <a:pt x="752" y="46"/>
                  </a:lnTo>
                  <a:lnTo>
                    <a:pt x="756" y="46"/>
                  </a:lnTo>
                  <a:lnTo>
                    <a:pt x="752" y="46"/>
                  </a:lnTo>
                  <a:lnTo>
                    <a:pt x="752" y="48"/>
                  </a:lnTo>
                  <a:lnTo>
                    <a:pt x="756" y="48"/>
                  </a:lnTo>
                  <a:lnTo>
                    <a:pt x="756" y="46"/>
                  </a:lnTo>
                  <a:lnTo>
                    <a:pt x="756" y="48"/>
                  </a:lnTo>
                  <a:lnTo>
                    <a:pt x="756" y="52"/>
                  </a:lnTo>
                  <a:lnTo>
                    <a:pt x="756" y="56"/>
                  </a:lnTo>
                  <a:lnTo>
                    <a:pt x="758" y="56"/>
                  </a:lnTo>
                  <a:lnTo>
                    <a:pt x="758" y="60"/>
                  </a:lnTo>
                  <a:lnTo>
                    <a:pt x="758" y="64"/>
                  </a:lnTo>
                  <a:lnTo>
                    <a:pt x="758" y="68"/>
                  </a:lnTo>
                  <a:lnTo>
                    <a:pt x="762" y="68"/>
                  </a:lnTo>
                  <a:lnTo>
                    <a:pt x="762" y="72"/>
                  </a:lnTo>
                  <a:lnTo>
                    <a:pt x="762" y="74"/>
                  </a:lnTo>
                  <a:lnTo>
                    <a:pt x="762" y="78"/>
                  </a:lnTo>
                  <a:lnTo>
                    <a:pt x="766" y="78"/>
                  </a:lnTo>
                  <a:lnTo>
                    <a:pt x="766" y="82"/>
                  </a:lnTo>
                  <a:lnTo>
                    <a:pt x="770" y="82"/>
                  </a:lnTo>
                  <a:lnTo>
                    <a:pt x="774" y="82"/>
                  </a:lnTo>
                  <a:lnTo>
                    <a:pt x="778" y="82"/>
                  </a:lnTo>
                  <a:lnTo>
                    <a:pt x="782" y="82"/>
                  </a:lnTo>
                  <a:lnTo>
                    <a:pt x="782" y="86"/>
                  </a:lnTo>
                  <a:lnTo>
                    <a:pt x="784" y="86"/>
                  </a:lnTo>
                  <a:lnTo>
                    <a:pt x="788" y="86"/>
                  </a:lnTo>
                  <a:lnTo>
                    <a:pt x="792" y="86"/>
                  </a:lnTo>
                  <a:lnTo>
                    <a:pt x="792" y="90"/>
                  </a:lnTo>
                  <a:lnTo>
                    <a:pt x="796" y="94"/>
                  </a:lnTo>
                  <a:lnTo>
                    <a:pt x="800" y="98"/>
                  </a:lnTo>
                  <a:lnTo>
                    <a:pt x="804" y="98"/>
                  </a:lnTo>
                  <a:lnTo>
                    <a:pt x="808" y="98"/>
                  </a:lnTo>
                  <a:lnTo>
                    <a:pt x="808" y="102"/>
                  </a:lnTo>
                  <a:lnTo>
                    <a:pt x="804" y="102"/>
                  </a:lnTo>
                  <a:lnTo>
                    <a:pt x="808" y="104"/>
                  </a:lnTo>
                  <a:lnTo>
                    <a:pt x="808" y="108"/>
                  </a:lnTo>
                  <a:lnTo>
                    <a:pt x="808" y="112"/>
                  </a:lnTo>
                  <a:lnTo>
                    <a:pt x="808" y="116"/>
                  </a:lnTo>
                  <a:lnTo>
                    <a:pt x="812" y="116"/>
                  </a:lnTo>
                  <a:lnTo>
                    <a:pt x="812" y="120"/>
                  </a:lnTo>
                  <a:lnTo>
                    <a:pt x="812" y="124"/>
                  </a:lnTo>
                  <a:lnTo>
                    <a:pt x="814" y="120"/>
                  </a:lnTo>
                  <a:lnTo>
                    <a:pt x="818" y="120"/>
                  </a:lnTo>
                  <a:lnTo>
                    <a:pt x="818" y="124"/>
                  </a:lnTo>
                  <a:lnTo>
                    <a:pt x="822" y="124"/>
                  </a:lnTo>
                  <a:lnTo>
                    <a:pt x="826" y="124"/>
                  </a:lnTo>
                  <a:lnTo>
                    <a:pt x="826" y="120"/>
                  </a:lnTo>
                  <a:lnTo>
                    <a:pt x="830" y="120"/>
                  </a:lnTo>
                  <a:lnTo>
                    <a:pt x="834" y="120"/>
                  </a:lnTo>
                  <a:lnTo>
                    <a:pt x="834" y="116"/>
                  </a:lnTo>
                  <a:lnTo>
                    <a:pt x="838" y="116"/>
                  </a:lnTo>
                  <a:lnTo>
                    <a:pt x="840" y="112"/>
                  </a:lnTo>
                  <a:lnTo>
                    <a:pt x="844" y="112"/>
                  </a:lnTo>
                  <a:lnTo>
                    <a:pt x="848" y="112"/>
                  </a:lnTo>
                  <a:lnTo>
                    <a:pt x="852" y="108"/>
                  </a:lnTo>
                  <a:lnTo>
                    <a:pt x="856" y="108"/>
                  </a:lnTo>
                  <a:lnTo>
                    <a:pt x="860" y="108"/>
                  </a:lnTo>
                  <a:lnTo>
                    <a:pt x="864" y="108"/>
                  </a:lnTo>
                  <a:lnTo>
                    <a:pt x="864" y="112"/>
                  </a:lnTo>
                  <a:lnTo>
                    <a:pt x="864" y="116"/>
                  </a:lnTo>
                  <a:lnTo>
                    <a:pt x="864" y="120"/>
                  </a:lnTo>
                  <a:lnTo>
                    <a:pt x="864" y="128"/>
                  </a:lnTo>
                  <a:lnTo>
                    <a:pt x="860" y="128"/>
                  </a:lnTo>
                  <a:lnTo>
                    <a:pt x="856" y="128"/>
                  </a:lnTo>
                  <a:lnTo>
                    <a:pt x="856" y="130"/>
                  </a:lnTo>
                  <a:lnTo>
                    <a:pt x="856" y="134"/>
                  </a:lnTo>
                  <a:lnTo>
                    <a:pt x="856" y="138"/>
                  </a:lnTo>
                  <a:lnTo>
                    <a:pt x="856" y="142"/>
                  </a:lnTo>
                  <a:lnTo>
                    <a:pt x="852" y="142"/>
                  </a:lnTo>
                  <a:lnTo>
                    <a:pt x="852" y="146"/>
                  </a:lnTo>
                  <a:lnTo>
                    <a:pt x="852" y="150"/>
                  </a:lnTo>
                  <a:lnTo>
                    <a:pt x="852" y="154"/>
                  </a:lnTo>
                  <a:lnTo>
                    <a:pt x="848" y="154"/>
                  </a:lnTo>
                  <a:lnTo>
                    <a:pt x="848" y="158"/>
                  </a:lnTo>
                  <a:lnTo>
                    <a:pt x="848" y="160"/>
                  </a:lnTo>
                  <a:lnTo>
                    <a:pt x="848" y="164"/>
                  </a:lnTo>
                  <a:lnTo>
                    <a:pt x="844" y="164"/>
                  </a:lnTo>
                  <a:lnTo>
                    <a:pt x="840" y="164"/>
                  </a:lnTo>
                  <a:lnTo>
                    <a:pt x="840" y="168"/>
                  </a:lnTo>
                  <a:lnTo>
                    <a:pt x="840" y="172"/>
                  </a:lnTo>
                  <a:lnTo>
                    <a:pt x="840" y="176"/>
                  </a:lnTo>
                  <a:lnTo>
                    <a:pt x="838" y="176"/>
                  </a:lnTo>
                  <a:lnTo>
                    <a:pt x="834" y="172"/>
                  </a:lnTo>
                  <a:lnTo>
                    <a:pt x="830" y="172"/>
                  </a:lnTo>
                  <a:lnTo>
                    <a:pt x="826" y="172"/>
                  </a:lnTo>
                  <a:lnTo>
                    <a:pt x="826" y="168"/>
                  </a:lnTo>
                  <a:lnTo>
                    <a:pt x="822" y="168"/>
                  </a:lnTo>
                  <a:lnTo>
                    <a:pt x="822" y="172"/>
                  </a:lnTo>
                  <a:lnTo>
                    <a:pt x="822" y="176"/>
                  </a:lnTo>
                  <a:lnTo>
                    <a:pt x="818" y="176"/>
                  </a:lnTo>
                  <a:lnTo>
                    <a:pt x="814" y="176"/>
                  </a:lnTo>
                  <a:lnTo>
                    <a:pt x="814" y="180"/>
                  </a:lnTo>
                  <a:lnTo>
                    <a:pt x="814" y="176"/>
                  </a:lnTo>
                  <a:lnTo>
                    <a:pt x="812" y="180"/>
                  </a:lnTo>
                  <a:lnTo>
                    <a:pt x="812" y="184"/>
                  </a:lnTo>
                  <a:lnTo>
                    <a:pt x="814" y="184"/>
                  </a:lnTo>
                  <a:lnTo>
                    <a:pt x="814" y="190"/>
                  </a:lnTo>
                  <a:lnTo>
                    <a:pt x="814" y="194"/>
                  </a:lnTo>
                  <a:lnTo>
                    <a:pt x="814" y="198"/>
                  </a:lnTo>
                  <a:lnTo>
                    <a:pt x="814" y="206"/>
                  </a:lnTo>
                  <a:lnTo>
                    <a:pt x="814" y="210"/>
                  </a:lnTo>
                  <a:lnTo>
                    <a:pt x="814" y="214"/>
                  </a:lnTo>
                  <a:lnTo>
                    <a:pt x="814" y="216"/>
                  </a:lnTo>
                  <a:lnTo>
                    <a:pt x="812" y="216"/>
                  </a:lnTo>
                  <a:lnTo>
                    <a:pt x="812" y="220"/>
                  </a:lnTo>
                  <a:lnTo>
                    <a:pt x="812" y="216"/>
                  </a:lnTo>
                  <a:lnTo>
                    <a:pt x="808" y="216"/>
                  </a:lnTo>
                  <a:lnTo>
                    <a:pt x="808" y="220"/>
                  </a:lnTo>
                  <a:lnTo>
                    <a:pt x="804" y="220"/>
                  </a:lnTo>
                  <a:lnTo>
                    <a:pt x="808" y="224"/>
                  </a:lnTo>
                  <a:lnTo>
                    <a:pt x="808" y="228"/>
                  </a:lnTo>
                  <a:lnTo>
                    <a:pt x="804" y="228"/>
                  </a:lnTo>
                  <a:lnTo>
                    <a:pt x="804" y="224"/>
                  </a:lnTo>
                  <a:lnTo>
                    <a:pt x="800" y="220"/>
                  </a:lnTo>
                  <a:lnTo>
                    <a:pt x="800" y="216"/>
                  </a:lnTo>
                  <a:lnTo>
                    <a:pt x="796" y="216"/>
                  </a:lnTo>
                  <a:lnTo>
                    <a:pt x="796" y="220"/>
                  </a:lnTo>
                  <a:lnTo>
                    <a:pt x="792" y="220"/>
                  </a:lnTo>
                  <a:lnTo>
                    <a:pt x="792" y="224"/>
                  </a:lnTo>
                  <a:lnTo>
                    <a:pt x="792" y="228"/>
                  </a:lnTo>
                  <a:lnTo>
                    <a:pt x="788" y="228"/>
                  </a:lnTo>
                  <a:lnTo>
                    <a:pt x="784" y="228"/>
                  </a:lnTo>
                  <a:lnTo>
                    <a:pt x="784" y="230"/>
                  </a:lnTo>
                  <a:lnTo>
                    <a:pt x="784" y="234"/>
                  </a:lnTo>
                  <a:lnTo>
                    <a:pt x="782" y="234"/>
                  </a:lnTo>
                  <a:lnTo>
                    <a:pt x="778" y="234"/>
                  </a:lnTo>
                  <a:lnTo>
                    <a:pt x="774" y="234"/>
                  </a:lnTo>
                  <a:lnTo>
                    <a:pt x="770" y="234"/>
                  </a:lnTo>
                  <a:lnTo>
                    <a:pt x="770" y="238"/>
                  </a:lnTo>
                  <a:lnTo>
                    <a:pt x="770" y="242"/>
                  </a:lnTo>
                  <a:lnTo>
                    <a:pt x="774" y="242"/>
                  </a:lnTo>
                  <a:lnTo>
                    <a:pt x="774" y="246"/>
                  </a:lnTo>
                  <a:lnTo>
                    <a:pt x="770" y="246"/>
                  </a:lnTo>
                  <a:lnTo>
                    <a:pt x="766" y="246"/>
                  </a:lnTo>
                  <a:lnTo>
                    <a:pt x="762" y="246"/>
                  </a:lnTo>
                  <a:lnTo>
                    <a:pt x="758" y="246"/>
                  </a:lnTo>
                  <a:lnTo>
                    <a:pt x="758" y="242"/>
                  </a:lnTo>
                  <a:lnTo>
                    <a:pt x="756" y="242"/>
                  </a:lnTo>
                  <a:lnTo>
                    <a:pt x="756" y="238"/>
                  </a:lnTo>
                  <a:lnTo>
                    <a:pt x="752" y="238"/>
                  </a:lnTo>
                  <a:lnTo>
                    <a:pt x="752" y="242"/>
                  </a:lnTo>
                  <a:lnTo>
                    <a:pt x="748" y="242"/>
                  </a:lnTo>
                  <a:lnTo>
                    <a:pt x="748" y="246"/>
                  </a:lnTo>
                  <a:lnTo>
                    <a:pt x="748" y="250"/>
                  </a:lnTo>
                  <a:lnTo>
                    <a:pt x="744" y="250"/>
                  </a:lnTo>
                  <a:lnTo>
                    <a:pt x="744" y="254"/>
                  </a:lnTo>
                  <a:lnTo>
                    <a:pt x="740" y="256"/>
                  </a:lnTo>
                  <a:lnTo>
                    <a:pt x="736" y="256"/>
                  </a:lnTo>
                  <a:lnTo>
                    <a:pt x="736" y="260"/>
                  </a:lnTo>
                  <a:lnTo>
                    <a:pt x="732" y="260"/>
                  </a:lnTo>
                  <a:lnTo>
                    <a:pt x="728" y="260"/>
                  </a:lnTo>
                  <a:lnTo>
                    <a:pt x="728" y="264"/>
                  </a:lnTo>
                  <a:lnTo>
                    <a:pt x="726" y="264"/>
                  </a:lnTo>
                  <a:lnTo>
                    <a:pt x="728" y="264"/>
                  </a:lnTo>
                  <a:lnTo>
                    <a:pt x="726" y="264"/>
                  </a:lnTo>
                  <a:lnTo>
                    <a:pt x="722" y="268"/>
                  </a:lnTo>
                  <a:lnTo>
                    <a:pt x="718" y="272"/>
                  </a:lnTo>
                  <a:lnTo>
                    <a:pt x="718" y="276"/>
                  </a:lnTo>
                  <a:lnTo>
                    <a:pt x="714" y="276"/>
                  </a:lnTo>
                  <a:lnTo>
                    <a:pt x="710" y="276"/>
                  </a:lnTo>
                  <a:lnTo>
                    <a:pt x="706" y="276"/>
                  </a:lnTo>
                  <a:lnTo>
                    <a:pt x="706" y="280"/>
                  </a:lnTo>
                  <a:lnTo>
                    <a:pt x="702" y="280"/>
                  </a:lnTo>
                  <a:lnTo>
                    <a:pt x="702" y="276"/>
                  </a:lnTo>
                  <a:lnTo>
                    <a:pt x="702" y="280"/>
                  </a:lnTo>
                  <a:lnTo>
                    <a:pt x="698" y="280"/>
                  </a:lnTo>
                  <a:lnTo>
                    <a:pt x="696" y="284"/>
                  </a:lnTo>
                  <a:lnTo>
                    <a:pt x="692" y="284"/>
                  </a:lnTo>
                  <a:lnTo>
                    <a:pt x="692" y="286"/>
                  </a:lnTo>
                  <a:lnTo>
                    <a:pt x="688" y="284"/>
                  </a:lnTo>
                  <a:lnTo>
                    <a:pt x="688" y="286"/>
                  </a:lnTo>
                  <a:lnTo>
                    <a:pt x="684" y="290"/>
                  </a:lnTo>
                  <a:lnTo>
                    <a:pt x="680" y="290"/>
                  </a:lnTo>
                  <a:lnTo>
                    <a:pt x="680" y="294"/>
                  </a:lnTo>
                  <a:lnTo>
                    <a:pt x="676" y="298"/>
                  </a:lnTo>
                  <a:lnTo>
                    <a:pt x="674" y="298"/>
                  </a:lnTo>
                  <a:lnTo>
                    <a:pt x="674" y="294"/>
                  </a:lnTo>
                  <a:lnTo>
                    <a:pt x="676" y="294"/>
                  </a:lnTo>
                  <a:lnTo>
                    <a:pt x="676" y="290"/>
                  </a:lnTo>
                  <a:lnTo>
                    <a:pt x="680" y="290"/>
                  </a:lnTo>
                  <a:lnTo>
                    <a:pt x="676" y="290"/>
                  </a:lnTo>
                  <a:lnTo>
                    <a:pt x="676" y="286"/>
                  </a:lnTo>
                  <a:lnTo>
                    <a:pt x="680" y="286"/>
                  </a:lnTo>
                  <a:lnTo>
                    <a:pt x="676" y="286"/>
                  </a:lnTo>
                  <a:lnTo>
                    <a:pt x="676" y="284"/>
                  </a:lnTo>
                  <a:lnTo>
                    <a:pt x="674" y="284"/>
                  </a:lnTo>
                  <a:lnTo>
                    <a:pt x="676" y="280"/>
                  </a:lnTo>
                  <a:lnTo>
                    <a:pt x="676" y="276"/>
                  </a:lnTo>
                  <a:lnTo>
                    <a:pt x="680" y="276"/>
                  </a:lnTo>
                  <a:lnTo>
                    <a:pt x="684" y="272"/>
                  </a:lnTo>
                  <a:lnTo>
                    <a:pt x="684" y="268"/>
                  </a:lnTo>
                  <a:lnTo>
                    <a:pt x="688" y="268"/>
                  </a:lnTo>
                  <a:lnTo>
                    <a:pt x="688" y="264"/>
                  </a:lnTo>
                  <a:lnTo>
                    <a:pt x="684" y="260"/>
                  </a:lnTo>
                  <a:lnTo>
                    <a:pt x="684" y="256"/>
                  </a:lnTo>
                  <a:lnTo>
                    <a:pt x="680" y="256"/>
                  </a:lnTo>
                  <a:lnTo>
                    <a:pt x="676" y="256"/>
                  </a:lnTo>
                  <a:lnTo>
                    <a:pt x="674" y="256"/>
                  </a:lnTo>
                  <a:lnTo>
                    <a:pt x="670" y="256"/>
                  </a:lnTo>
                  <a:lnTo>
                    <a:pt x="670" y="260"/>
                  </a:lnTo>
                  <a:lnTo>
                    <a:pt x="666" y="264"/>
                  </a:lnTo>
                  <a:lnTo>
                    <a:pt x="662" y="264"/>
                  </a:lnTo>
                  <a:lnTo>
                    <a:pt x="662" y="268"/>
                  </a:lnTo>
                  <a:lnTo>
                    <a:pt x="658" y="272"/>
                  </a:lnTo>
                  <a:lnTo>
                    <a:pt x="656" y="272"/>
                  </a:lnTo>
                  <a:lnTo>
                    <a:pt x="656" y="276"/>
                  </a:lnTo>
                  <a:lnTo>
                    <a:pt x="652" y="276"/>
                  </a:lnTo>
                  <a:lnTo>
                    <a:pt x="648" y="280"/>
                  </a:lnTo>
                  <a:lnTo>
                    <a:pt x="648" y="284"/>
                  </a:lnTo>
                  <a:lnTo>
                    <a:pt x="648" y="286"/>
                  </a:lnTo>
                  <a:lnTo>
                    <a:pt x="644" y="286"/>
                  </a:lnTo>
                  <a:lnTo>
                    <a:pt x="644" y="290"/>
                  </a:lnTo>
                  <a:lnTo>
                    <a:pt x="640" y="290"/>
                  </a:lnTo>
                  <a:lnTo>
                    <a:pt x="636" y="290"/>
                  </a:lnTo>
                  <a:lnTo>
                    <a:pt x="632" y="290"/>
                  </a:lnTo>
                  <a:lnTo>
                    <a:pt x="628" y="290"/>
                  </a:lnTo>
                  <a:lnTo>
                    <a:pt x="628" y="286"/>
                  </a:lnTo>
                  <a:lnTo>
                    <a:pt x="626" y="290"/>
                  </a:lnTo>
                  <a:lnTo>
                    <a:pt x="622" y="294"/>
                  </a:lnTo>
                  <a:lnTo>
                    <a:pt x="622" y="298"/>
                  </a:lnTo>
                  <a:lnTo>
                    <a:pt x="622" y="302"/>
                  </a:lnTo>
                  <a:lnTo>
                    <a:pt x="622" y="306"/>
                  </a:lnTo>
                  <a:lnTo>
                    <a:pt x="626" y="306"/>
                  </a:lnTo>
                  <a:lnTo>
                    <a:pt x="626" y="310"/>
                  </a:lnTo>
                  <a:lnTo>
                    <a:pt x="628" y="310"/>
                  </a:lnTo>
                  <a:lnTo>
                    <a:pt x="632" y="310"/>
                  </a:lnTo>
                  <a:lnTo>
                    <a:pt x="636" y="310"/>
                  </a:lnTo>
                  <a:lnTo>
                    <a:pt x="640" y="310"/>
                  </a:lnTo>
                  <a:lnTo>
                    <a:pt x="640" y="312"/>
                  </a:lnTo>
                  <a:lnTo>
                    <a:pt x="644" y="312"/>
                  </a:lnTo>
                  <a:lnTo>
                    <a:pt x="644" y="316"/>
                  </a:lnTo>
                  <a:lnTo>
                    <a:pt x="644" y="320"/>
                  </a:lnTo>
                  <a:lnTo>
                    <a:pt x="640" y="320"/>
                  </a:lnTo>
                  <a:lnTo>
                    <a:pt x="640" y="324"/>
                  </a:lnTo>
                  <a:lnTo>
                    <a:pt x="644" y="328"/>
                  </a:lnTo>
                  <a:lnTo>
                    <a:pt x="648" y="328"/>
                  </a:lnTo>
                  <a:lnTo>
                    <a:pt x="652" y="328"/>
                  </a:lnTo>
                  <a:lnTo>
                    <a:pt x="656" y="328"/>
                  </a:lnTo>
                  <a:lnTo>
                    <a:pt x="656" y="324"/>
                  </a:lnTo>
                  <a:lnTo>
                    <a:pt x="658" y="324"/>
                  </a:lnTo>
                  <a:lnTo>
                    <a:pt x="658" y="320"/>
                  </a:lnTo>
                  <a:lnTo>
                    <a:pt x="662" y="320"/>
                  </a:lnTo>
                  <a:lnTo>
                    <a:pt x="662" y="316"/>
                  </a:lnTo>
                  <a:lnTo>
                    <a:pt x="666" y="316"/>
                  </a:lnTo>
                  <a:lnTo>
                    <a:pt x="670" y="316"/>
                  </a:lnTo>
                  <a:lnTo>
                    <a:pt x="674" y="320"/>
                  </a:lnTo>
                  <a:lnTo>
                    <a:pt x="676" y="320"/>
                  </a:lnTo>
                  <a:lnTo>
                    <a:pt x="676" y="324"/>
                  </a:lnTo>
                  <a:lnTo>
                    <a:pt x="680" y="324"/>
                  </a:lnTo>
                  <a:lnTo>
                    <a:pt x="684" y="324"/>
                  </a:lnTo>
                  <a:lnTo>
                    <a:pt x="684" y="320"/>
                  </a:lnTo>
                  <a:lnTo>
                    <a:pt x="688" y="320"/>
                  </a:lnTo>
                  <a:lnTo>
                    <a:pt x="684" y="320"/>
                  </a:lnTo>
                  <a:lnTo>
                    <a:pt x="688" y="324"/>
                  </a:lnTo>
                  <a:lnTo>
                    <a:pt x="692" y="324"/>
                  </a:lnTo>
                  <a:lnTo>
                    <a:pt x="692" y="328"/>
                  </a:lnTo>
                  <a:lnTo>
                    <a:pt x="688" y="332"/>
                  </a:lnTo>
                  <a:lnTo>
                    <a:pt x="692" y="332"/>
                  </a:lnTo>
                  <a:lnTo>
                    <a:pt x="688" y="336"/>
                  </a:lnTo>
                  <a:lnTo>
                    <a:pt x="688" y="332"/>
                  </a:lnTo>
                  <a:lnTo>
                    <a:pt x="684" y="332"/>
                  </a:lnTo>
                  <a:lnTo>
                    <a:pt x="680" y="336"/>
                  </a:lnTo>
                  <a:lnTo>
                    <a:pt x="676" y="336"/>
                  </a:lnTo>
                  <a:lnTo>
                    <a:pt x="674" y="336"/>
                  </a:lnTo>
                  <a:lnTo>
                    <a:pt x="674" y="340"/>
                  </a:lnTo>
                  <a:lnTo>
                    <a:pt x="670" y="340"/>
                  </a:lnTo>
                  <a:lnTo>
                    <a:pt x="666" y="340"/>
                  </a:lnTo>
                  <a:lnTo>
                    <a:pt x="670" y="340"/>
                  </a:lnTo>
                  <a:lnTo>
                    <a:pt x="670" y="342"/>
                  </a:lnTo>
                  <a:lnTo>
                    <a:pt x="666" y="342"/>
                  </a:lnTo>
                  <a:lnTo>
                    <a:pt x="666" y="346"/>
                  </a:lnTo>
                  <a:lnTo>
                    <a:pt x="662" y="350"/>
                  </a:lnTo>
                  <a:lnTo>
                    <a:pt x="658" y="350"/>
                  </a:lnTo>
                  <a:lnTo>
                    <a:pt x="662" y="346"/>
                  </a:lnTo>
                  <a:lnTo>
                    <a:pt x="658" y="346"/>
                  </a:lnTo>
                  <a:lnTo>
                    <a:pt x="658" y="350"/>
                  </a:lnTo>
                  <a:lnTo>
                    <a:pt x="658" y="354"/>
                  </a:lnTo>
                  <a:lnTo>
                    <a:pt x="656" y="354"/>
                  </a:lnTo>
                  <a:lnTo>
                    <a:pt x="656" y="358"/>
                  </a:lnTo>
                  <a:lnTo>
                    <a:pt x="652" y="358"/>
                  </a:lnTo>
                  <a:lnTo>
                    <a:pt x="652" y="362"/>
                  </a:lnTo>
                  <a:lnTo>
                    <a:pt x="648" y="362"/>
                  </a:lnTo>
                  <a:lnTo>
                    <a:pt x="648" y="366"/>
                  </a:lnTo>
                  <a:lnTo>
                    <a:pt x="648" y="368"/>
                  </a:lnTo>
                  <a:lnTo>
                    <a:pt x="644" y="368"/>
                  </a:lnTo>
                  <a:lnTo>
                    <a:pt x="644" y="372"/>
                  </a:lnTo>
                  <a:lnTo>
                    <a:pt x="648" y="372"/>
                  </a:lnTo>
                  <a:lnTo>
                    <a:pt x="648" y="376"/>
                  </a:lnTo>
                  <a:lnTo>
                    <a:pt x="652" y="376"/>
                  </a:lnTo>
                  <a:lnTo>
                    <a:pt x="656" y="380"/>
                  </a:lnTo>
                  <a:lnTo>
                    <a:pt x="658" y="380"/>
                  </a:lnTo>
                  <a:lnTo>
                    <a:pt x="662" y="384"/>
                  </a:lnTo>
                  <a:lnTo>
                    <a:pt x="662" y="388"/>
                  </a:lnTo>
                  <a:lnTo>
                    <a:pt x="662" y="392"/>
                  </a:lnTo>
                  <a:lnTo>
                    <a:pt x="662" y="396"/>
                  </a:lnTo>
                  <a:lnTo>
                    <a:pt x="666" y="398"/>
                  </a:lnTo>
                  <a:lnTo>
                    <a:pt x="666" y="402"/>
                  </a:lnTo>
                  <a:lnTo>
                    <a:pt x="670" y="406"/>
                  </a:lnTo>
                  <a:lnTo>
                    <a:pt x="670" y="410"/>
                  </a:lnTo>
                  <a:lnTo>
                    <a:pt x="670" y="414"/>
                  </a:lnTo>
                  <a:lnTo>
                    <a:pt x="674" y="414"/>
                  </a:lnTo>
                  <a:lnTo>
                    <a:pt x="674" y="418"/>
                  </a:lnTo>
                  <a:lnTo>
                    <a:pt x="676" y="418"/>
                  </a:lnTo>
                  <a:lnTo>
                    <a:pt x="676" y="422"/>
                  </a:lnTo>
                  <a:lnTo>
                    <a:pt x="680" y="424"/>
                  </a:lnTo>
                  <a:lnTo>
                    <a:pt x="680" y="428"/>
                  </a:lnTo>
                  <a:lnTo>
                    <a:pt x="684" y="428"/>
                  </a:lnTo>
                  <a:lnTo>
                    <a:pt x="684" y="432"/>
                  </a:lnTo>
                  <a:lnTo>
                    <a:pt x="680" y="432"/>
                  </a:lnTo>
                  <a:lnTo>
                    <a:pt x="680" y="428"/>
                  </a:lnTo>
                  <a:lnTo>
                    <a:pt x="676" y="428"/>
                  </a:lnTo>
                  <a:lnTo>
                    <a:pt x="674" y="428"/>
                  </a:lnTo>
                  <a:lnTo>
                    <a:pt x="670" y="428"/>
                  </a:lnTo>
                  <a:lnTo>
                    <a:pt x="670" y="424"/>
                  </a:lnTo>
                  <a:lnTo>
                    <a:pt x="666" y="424"/>
                  </a:lnTo>
                  <a:lnTo>
                    <a:pt x="662" y="422"/>
                  </a:lnTo>
                  <a:lnTo>
                    <a:pt x="662" y="424"/>
                  </a:lnTo>
                  <a:lnTo>
                    <a:pt x="658" y="424"/>
                  </a:lnTo>
                  <a:lnTo>
                    <a:pt x="656" y="424"/>
                  </a:lnTo>
                  <a:lnTo>
                    <a:pt x="656" y="422"/>
                  </a:lnTo>
                  <a:lnTo>
                    <a:pt x="656" y="418"/>
                  </a:lnTo>
                  <a:lnTo>
                    <a:pt x="652" y="418"/>
                  </a:lnTo>
                  <a:lnTo>
                    <a:pt x="652" y="422"/>
                  </a:lnTo>
                  <a:lnTo>
                    <a:pt x="656" y="422"/>
                  </a:lnTo>
                  <a:lnTo>
                    <a:pt x="652" y="422"/>
                  </a:lnTo>
                  <a:lnTo>
                    <a:pt x="656" y="422"/>
                  </a:lnTo>
                  <a:lnTo>
                    <a:pt x="656" y="424"/>
                  </a:lnTo>
                  <a:lnTo>
                    <a:pt x="658" y="424"/>
                  </a:lnTo>
                  <a:lnTo>
                    <a:pt x="662" y="424"/>
                  </a:lnTo>
                  <a:lnTo>
                    <a:pt x="666" y="424"/>
                  </a:lnTo>
                  <a:lnTo>
                    <a:pt x="666" y="428"/>
                  </a:lnTo>
                  <a:lnTo>
                    <a:pt x="670" y="428"/>
                  </a:lnTo>
                  <a:lnTo>
                    <a:pt x="674" y="428"/>
                  </a:lnTo>
                  <a:lnTo>
                    <a:pt x="674" y="432"/>
                  </a:lnTo>
                  <a:lnTo>
                    <a:pt x="676" y="436"/>
                  </a:lnTo>
                  <a:lnTo>
                    <a:pt x="680" y="436"/>
                  </a:lnTo>
                  <a:lnTo>
                    <a:pt x="680" y="440"/>
                  </a:lnTo>
                  <a:lnTo>
                    <a:pt x="680" y="444"/>
                  </a:lnTo>
                  <a:lnTo>
                    <a:pt x="684" y="444"/>
                  </a:lnTo>
                  <a:lnTo>
                    <a:pt x="684" y="448"/>
                  </a:lnTo>
                  <a:lnTo>
                    <a:pt x="680" y="448"/>
                  </a:lnTo>
                  <a:lnTo>
                    <a:pt x="676" y="448"/>
                  </a:lnTo>
                  <a:lnTo>
                    <a:pt x="674" y="448"/>
                  </a:lnTo>
                  <a:lnTo>
                    <a:pt x="674" y="452"/>
                  </a:lnTo>
                  <a:lnTo>
                    <a:pt x="670" y="452"/>
                  </a:lnTo>
                  <a:lnTo>
                    <a:pt x="670" y="454"/>
                  </a:lnTo>
                  <a:lnTo>
                    <a:pt x="666" y="454"/>
                  </a:lnTo>
                  <a:lnTo>
                    <a:pt x="662" y="454"/>
                  </a:lnTo>
                  <a:lnTo>
                    <a:pt x="658" y="458"/>
                  </a:lnTo>
                  <a:lnTo>
                    <a:pt x="662" y="458"/>
                  </a:lnTo>
                  <a:lnTo>
                    <a:pt x="662" y="454"/>
                  </a:lnTo>
                  <a:lnTo>
                    <a:pt x="666" y="458"/>
                  </a:lnTo>
                  <a:lnTo>
                    <a:pt x="666" y="462"/>
                  </a:lnTo>
                  <a:lnTo>
                    <a:pt x="666" y="458"/>
                  </a:lnTo>
                  <a:lnTo>
                    <a:pt x="670" y="458"/>
                  </a:lnTo>
                  <a:lnTo>
                    <a:pt x="674" y="454"/>
                  </a:lnTo>
                  <a:lnTo>
                    <a:pt x="676" y="454"/>
                  </a:lnTo>
                  <a:lnTo>
                    <a:pt x="676" y="458"/>
                  </a:lnTo>
                  <a:lnTo>
                    <a:pt x="680" y="462"/>
                  </a:lnTo>
                  <a:lnTo>
                    <a:pt x="684" y="462"/>
                  </a:lnTo>
                  <a:lnTo>
                    <a:pt x="684" y="466"/>
                  </a:lnTo>
                  <a:lnTo>
                    <a:pt x="680" y="466"/>
                  </a:lnTo>
                  <a:lnTo>
                    <a:pt x="680" y="470"/>
                  </a:lnTo>
                  <a:lnTo>
                    <a:pt x="676" y="470"/>
                  </a:lnTo>
                  <a:lnTo>
                    <a:pt x="676" y="474"/>
                  </a:lnTo>
                  <a:lnTo>
                    <a:pt x="676" y="470"/>
                  </a:lnTo>
                  <a:lnTo>
                    <a:pt x="680" y="470"/>
                  </a:lnTo>
                  <a:lnTo>
                    <a:pt x="684" y="470"/>
                  </a:lnTo>
                  <a:lnTo>
                    <a:pt x="684" y="474"/>
                  </a:lnTo>
                  <a:lnTo>
                    <a:pt x="684" y="478"/>
                  </a:lnTo>
                  <a:lnTo>
                    <a:pt x="680" y="478"/>
                  </a:lnTo>
                  <a:lnTo>
                    <a:pt x="680" y="474"/>
                  </a:lnTo>
                  <a:lnTo>
                    <a:pt x="680" y="478"/>
                  </a:lnTo>
                  <a:lnTo>
                    <a:pt x="676" y="478"/>
                  </a:lnTo>
                  <a:lnTo>
                    <a:pt x="676" y="474"/>
                  </a:lnTo>
                  <a:lnTo>
                    <a:pt x="676" y="478"/>
                  </a:lnTo>
                  <a:lnTo>
                    <a:pt x="680" y="478"/>
                  </a:lnTo>
                  <a:lnTo>
                    <a:pt x="680" y="480"/>
                  </a:lnTo>
                  <a:lnTo>
                    <a:pt x="676" y="480"/>
                  </a:lnTo>
                  <a:lnTo>
                    <a:pt x="680" y="484"/>
                  </a:lnTo>
                  <a:lnTo>
                    <a:pt x="676" y="484"/>
                  </a:lnTo>
                  <a:lnTo>
                    <a:pt x="674" y="484"/>
                  </a:lnTo>
                  <a:lnTo>
                    <a:pt x="676" y="484"/>
                  </a:lnTo>
                  <a:lnTo>
                    <a:pt x="676" y="488"/>
                  </a:lnTo>
                  <a:lnTo>
                    <a:pt x="676" y="492"/>
                  </a:lnTo>
                  <a:lnTo>
                    <a:pt x="680" y="492"/>
                  </a:lnTo>
                  <a:lnTo>
                    <a:pt x="676" y="492"/>
                  </a:lnTo>
                  <a:lnTo>
                    <a:pt x="676" y="496"/>
                  </a:lnTo>
                  <a:lnTo>
                    <a:pt x="674" y="496"/>
                  </a:lnTo>
                  <a:lnTo>
                    <a:pt x="674" y="492"/>
                  </a:lnTo>
                  <a:lnTo>
                    <a:pt x="674" y="496"/>
                  </a:lnTo>
                  <a:lnTo>
                    <a:pt x="670" y="496"/>
                  </a:lnTo>
                  <a:lnTo>
                    <a:pt x="670" y="500"/>
                  </a:lnTo>
                  <a:lnTo>
                    <a:pt x="666" y="496"/>
                  </a:lnTo>
                  <a:lnTo>
                    <a:pt x="666" y="500"/>
                  </a:lnTo>
                  <a:lnTo>
                    <a:pt x="670" y="500"/>
                  </a:lnTo>
                  <a:lnTo>
                    <a:pt x="666" y="500"/>
                  </a:lnTo>
                  <a:lnTo>
                    <a:pt x="666" y="504"/>
                  </a:lnTo>
                  <a:lnTo>
                    <a:pt x="666" y="508"/>
                  </a:lnTo>
                  <a:lnTo>
                    <a:pt x="666" y="510"/>
                  </a:lnTo>
                  <a:lnTo>
                    <a:pt x="662" y="510"/>
                  </a:lnTo>
                  <a:lnTo>
                    <a:pt x="662" y="514"/>
                  </a:lnTo>
                  <a:lnTo>
                    <a:pt x="662" y="510"/>
                  </a:lnTo>
                  <a:lnTo>
                    <a:pt x="662" y="514"/>
                  </a:lnTo>
                  <a:lnTo>
                    <a:pt x="662" y="510"/>
                  </a:lnTo>
                  <a:lnTo>
                    <a:pt x="658" y="510"/>
                  </a:lnTo>
                  <a:lnTo>
                    <a:pt x="662" y="510"/>
                  </a:lnTo>
                  <a:lnTo>
                    <a:pt x="662" y="514"/>
                  </a:lnTo>
                  <a:lnTo>
                    <a:pt x="658" y="514"/>
                  </a:lnTo>
                  <a:lnTo>
                    <a:pt x="658" y="518"/>
                  </a:lnTo>
                  <a:lnTo>
                    <a:pt x="656" y="518"/>
                  </a:lnTo>
                  <a:lnTo>
                    <a:pt x="658" y="518"/>
                  </a:lnTo>
                  <a:lnTo>
                    <a:pt x="658" y="522"/>
                  </a:lnTo>
                  <a:lnTo>
                    <a:pt x="656" y="522"/>
                  </a:lnTo>
                  <a:lnTo>
                    <a:pt x="656" y="526"/>
                  </a:lnTo>
                  <a:lnTo>
                    <a:pt x="656" y="522"/>
                  </a:lnTo>
                  <a:lnTo>
                    <a:pt x="658" y="522"/>
                  </a:lnTo>
                  <a:lnTo>
                    <a:pt x="656" y="518"/>
                  </a:lnTo>
                  <a:lnTo>
                    <a:pt x="656" y="522"/>
                  </a:lnTo>
                  <a:lnTo>
                    <a:pt x="656" y="518"/>
                  </a:lnTo>
                  <a:lnTo>
                    <a:pt x="652" y="518"/>
                  </a:lnTo>
                  <a:lnTo>
                    <a:pt x="652" y="522"/>
                  </a:lnTo>
                  <a:lnTo>
                    <a:pt x="652" y="518"/>
                  </a:lnTo>
                  <a:lnTo>
                    <a:pt x="652" y="522"/>
                  </a:lnTo>
                  <a:lnTo>
                    <a:pt x="652" y="526"/>
                  </a:lnTo>
                  <a:lnTo>
                    <a:pt x="652" y="522"/>
                  </a:lnTo>
                  <a:lnTo>
                    <a:pt x="656" y="526"/>
                  </a:lnTo>
                  <a:lnTo>
                    <a:pt x="652" y="526"/>
                  </a:lnTo>
                  <a:lnTo>
                    <a:pt x="652" y="530"/>
                  </a:lnTo>
                  <a:lnTo>
                    <a:pt x="656" y="526"/>
                  </a:lnTo>
                  <a:lnTo>
                    <a:pt x="656" y="530"/>
                  </a:lnTo>
                  <a:lnTo>
                    <a:pt x="652" y="530"/>
                  </a:lnTo>
                  <a:lnTo>
                    <a:pt x="652" y="534"/>
                  </a:lnTo>
                  <a:lnTo>
                    <a:pt x="648" y="534"/>
                  </a:lnTo>
                  <a:lnTo>
                    <a:pt x="644" y="534"/>
                  </a:lnTo>
                  <a:lnTo>
                    <a:pt x="648" y="534"/>
                  </a:lnTo>
                  <a:lnTo>
                    <a:pt x="648" y="536"/>
                  </a:lnTo>
                  <a:lnTo>
                    <a:pt x="648" y="534"/>
                  </a:lnTo>
                  <a:lnTo>
                    <a:pt x="652" y="534"/>
                  </a:lnTo>
                  <a:lnTo>
                    <a:pt x="652" y="536"/>
                  </a:lnTo>
                  <a:lnTo>
                    <a:pt x="652" y="540"/>
                  </a:lnTo>
                  <a:lnTo>
                    <a:pt x="648" y="540"/>
                  </a:lnTo>
                  <a:lnTo>
                    <a:pt x="652" y="540"/>
                  </a:lnTo>
                  <a:lnTo>
                    <a:pt x="652" y="544"/>
                  </a:lnTo>
                  <a:lnTo>
                    <a:pt x="652" y="548"/>
                  </a:lnTo>
                  <a:lnTo>
                    <a:pt x="652" y="544"/>
                  </a:lnTo>
                  <a:lnTo>
                    <a:pt x="648" y="544"/>
                  </a:lnTo>
                  <a:lnTo>
                    <a:pt x="648" y="540"/>
                  </a:lnTo>
                  <a:lnTo>
                    <a:pt x="648" y="544"/>
                  </a:lnTo>
                  <a:lnTo>
                    <a:pt x="644" y="544"/>
                  </a:lnTo>
                  <a:lnTo>
                    <a:pt x="648" y="548"/>
                  </a:lnTo>
                  <a:lnTo>
                    <a:pt x="644" y="552"/>
                  </a:lnTo>
                  <a:lnTo>
                    <a:pt x="644" y="548"/>
                  </a:lnTo>
                  <a:lnTo>
                    <a:pt x="640" y="548"/>
                  </a:lnTo>
                  <a:lnTo>
                    <a:pt x="640" y="552"/>
                  </a:lnTo>
                  <a:lnTo>
                    <a:pt x="644" y="552"/>
                  </a:lnTo>
                  <a:lnTo>
                    <a:pt x="640" y="556"/>
                  </a:lnTo>
                  <a:lnTo>
                    <a:pt x="636" y="556"/>
                  </a:lnTo>
                  <a:lnTo>
                    <a:pt x="640" y="556"/>
                  </a:lnTo>
                  <a:lnTo>
                    <a:pt x="636" y="552"/>
                  </a:lnTo>
                  <a:lnTo>
                    <a:pt x="636" y="556"/>
                  </a:lnTo>
                  <a:lnTo>
                    <a:pt x="640" y="556"/>
                  </a:lnTo>
                  <a:lnTo>
                    <a:pt x="636" y="560"/>
                  </a:lnTo>
                  <a:lnTo>
                    <a:pt x="632" y="560"/>
                  </a:lnTo>
                  <a:lnTo>
                    <a:pt x="628" y="560"/>
                  </a:lnTo>
                  <a:lnTo>
                    <a:pt x="628" y="564"/>
                  </a:lnTo>
                  <a:lnTo>
                    <a:pt x="626" y="564"/>
                  </a:lnTo>
                  <a:lnTo>
                    <a:pt x="628" y="564"/>
                  </a:lnTo>
                  <a:lnTo>
                    <a:pt x="628" y="566"/>
                  </a:lnTo>
                  <a:lnTo>
                    <a:pt x="626" y="570"/>
                  </a:lnTo>
                  <a:lnTo>
                    <a:pt x="622" y="570"/>
                  </a:lnTo>
                  <a:lnTo>
                    <a:pt x="622" y="574"/>
                  </a:lnTo>
                  <a:lnTo>
                    <a:pt x="618" y="574"/>
                  </a:lnTo>
                  <a:lnTo>
                    <a:pt x="618" y="578"/>
                  </a:lnTo>
                  <a:lnTo>
                    <a:pt x="614" y="578"/>
                  </a:lnTo>
                  <a:lnTo>
                    <a:pt x="610" y="578"/>
                  </a:lnTo>
                  <a:lnTo>
                    <a:pt x="610" y="582"/>
                  </a:lnTo>
                  <a:lnTo>
                    <a:pt x="606" y="582"/>
                  </a:lnTo>
                  <a:lnTo>
                    <a:pt x="610" y="582"/>
                  </a:lnTo>
                  <a:lnTo>
                    <a:pt x="610" y="586"/>
                  </a:lnTo>
                  <a:lnTo>
                    <a:pt x="606" y="586"/>
                  </a:lnTo>
                  <a:lnTo>
                    <a:pt x="606" y="590"/>
                  </a:lnTo>
                  <a:lnTo>
                    <a:pt x="602" y="590"/>
                  </a:lnTo>
                  <a:lnTo>
                    <a:pt x="602" y="592"/>
                  </a:lnTo>
                  <a:lnTo>
                    <a:pt x="600" y="590"/>
                  </a:lnTo>
                  <a:lnTo>
                    <a:pt x="600" y="592"/>
                  </a:lnTo>
                  <a:lnTo>
                    <a:pt x="596" y="592"/>
                  </a:lnTo>
                  <a:lnTo>
                    <a:pt x="596" y="590"/>
                  </a:lnTo>
                  <a:lnTo>
                    <a:pt x="592" y="592"/>
                  </a:lnTo>
                  <a:lnTo>
                    <a:pt x="596" y="592"/>
                  </a:lnTo>
                  <a:lnTo>
                    <a:pt x="592" y="592"/>
                  </a:lnTo>
                  <a:lnTo>
                    <a:pt x="588" y="592"/>
                  </a:lnTo>
                  <a:lnTo>
                    <a:pt x="584" y="592"/>
                  </a:lnTo>
                  <a:lnTo>
                    <a:pt x="584" y="596"/>
                  </a:lnTo>
                  <a:lnTo>
                    <a:pt x="580" y="596"/>
                  </a:lnTo>
                  <a:lnTo>
                    <a:pt x="580" y="592"/>
                  </a:lnTo>
                  <a:lnTo>
                    <a:pt x="584" y="592"/>
                  </a:lnTo>
                  <a:lnTo>
                    <a:pt x="580" y="592"/>
                  </a:lnTo>
                  <a:lnTo>
                    <a:pt x="580" y="596"/>
                  </a:lnTo>
                  <a:lnTo>
                    <a:pt x="576" y="596"/>
                  </a:lnTo>
                  <a:lnTo>
                    <a:pt x="572" y="596"/>
                  </a:lnTo>
                  <a:lnTo>
                    <a:pt x="576" y="596"/>
                  </a:lnTo>
                  <a:lnTo>
                    <a:pt x="576" y="600"/>
                  </a:lnTo>
                  <a:lnTo>
                    <a:pt x="572" y="600"/>
                  </a:lnTo>
                  <a:lnTo>
                    <a:pt x="570" y="600"/>
                  </a:lnTo>
                  <a:lnTo>
                    <a:pt x="570" y="596"/>
                  </a:lnTo>
                  <a:lnTo>
                    <a:pt x="572" y="596"/>
                  </a:lnTo>
                  <a:lnTo>
                    <a:pt x="570" y="596"/>
                  </a:lnTo>
                  <a:lnTo>
                    <a:pt x="570" y="592"/>
                  </a:lnTo>
                  <a:lnTo>
                    <a:pt x="566" y="590"/>
                  </a:lnTo>
                  <a:lnTo>
                    <a:pt x="566" y="586"/>
                  </a:lnTo>
                  <a:lnTo>
                    <a:pt x="570" y="586"/>
                  </a:lnTo>
                  <a:lnTo>
                    <a:pt x="566" y="586"/>
                  </a:lnTo>
                  <a:lnTo>
                    <a:pt x="566" y="590"/>
                  </a:lnTo>
                  <a:lnTo>
                    <a:pt x="562" y="590"/>
                  </a:lnTo>
                  <a:lnTo>
                    <a:pt x="566" y="592"/>
                  </a:lnTo>
                  <a:lnTo>
                    <a:pt x="562" y="592"/>
                  </a:lnTo>
                  <a:lnTo>
                    <a:pt x="566" y="592"/>
                  </a:lnTo>
                  <a:lnTo>
                    <a:pt x="566" y="596"/>
                  </a:lnTo>
                  <a:lnTo>
                    <a:pt x="566" y="600"/>
                  </a:lnTo>
                  <a:lnTo>
                    <a:pt x="566" y="604"/>
                  </a:lnTo>
                  <a:lnTo>
                    <a:pt x="562" y="604"/>
                  </a:lnTo>
                  <a:lnTo>
                    <a:pt x="562" y="600"/>
                  </a:lnTo>
                  <a:lnTo>
                    <a:pt x="562" y="596"/>
                  </a:lnTo>
                  <a:lnTo>
                    <a:pt x="558" y="596"/>
                  </a:lnTo>
                  <a:lnTo>
                    <a:pt x="562" y="596"/>
                  </a:lnTo>
                  <a:lnTo>
                    <a:pt x="562" y="600"/>
                  </a:lnTo>
                  <a:lnTo>
                    <a:pt x="562" y="604"/>
                  </a:lnTo>
                  <a:lnTo>
                    <a:pt x="558" y="604"/>
                  </a:lnTo>
                  <a:lnTo>
                    <a:pt x="558" y="600"/>
                  </a:lnTo>
                  <a:lnTo>
                    <a:pt x="558" y="604"/>
                  </a:lnTo>
                  <a:lnTo>
                    <a:pt x="558" y="608"/>
                  </a:lnTo>
                  <a:lnTo>
                    <a:pt x="554" y="608"/>
                  </a:lnTo>
                  <a:lnTo>
                    <a:pt x="550" y="608"/>
                  </a:lnTo>
                  <a:lnTo>
                    <a:pt x="550" y="612"/>
                  </a:lnTo>
                  <a:lnTo>
                    <a:pt x="550" y="608"/>
                  </a:lnTo>
                  <a:lnTo>
                    <a:pt x="546" y="612"/>
                  </a:lnTo>
                  <a:lnTo>
                    <a:pt x="542" y="608"/>
                  </a:lnTo>
                  <a:lnTo>
                    <a:pt x="542" y="612"/>
                  </a:lnTo>
                  <a:lnTo>
                    <a:pt x="540" y="612"/>
                  </a:lnTo>
                  <a:lnTo>
                    <a:pt x="540" y="616"/>
                  </a:lnTo>
                  <a:lnTo>
                    <a:pt x="536" y="616"/>
                  </a:lnTo>
                  <a:lnTo>
                    <a:pt x="532" y="616"/>
                  </a:lnTo>
                  <a:lnTo>
                    <a:pt x="528" y="616"/>
                  </a:lnTo>
                  <a:lnTo>
                    <a:pt x="524" y="616"/>
                  </a:lnTo>
                  <a:lnTo>
                    <a:pt x="524" y="620"/>
                  </a:lnTo>
                  <a:lnTo>
                    <a:pt x="524" y="616"/>
                  </a:lnTo>
                  <a:lnTo>
                    <a:pt x="524" y="620"/>
                  </a:lnTo>
                  <a:lnTo>
                    <a:pt x="520" y="620"/>
                  </a:lnTo>
                  <a:lnTo>
                    <a:pt x="520" y="616"/>
                  </a:lnTo>
                  <a:lnTo>
                    <a:pt x="520" y="620"/>
                  </a:lnTo>
                  <a:lnTo>
                    <a:pt x="520" y="622"/>
                  </a:lnTo>
                  <a:lnTo>
                    <a:pt x="516" y="622"/>
                  </a:lnTo>
                  <a:lnTo>
                    <a:pt x="516" y="626"/>
                  </a:lnTo>
                  <a:lnTo>
                    <a:pt x="520" y="626"/>
                  </a:lnTo>
                  <a:lnTo>
                    <a:pt x="520" y="630"/>
                  </a:lnTo>
                  <a:lnTo>
                    <a:pt x="520" y="626"/>
                  </a:lnTo>
                  <a:lnTo>
                    <a:pt x="520" y="630"/>
                  </a:lnTo>
                  <a:lnTo>
                    <a:pt x="520" y="634"/>
                  </a:lnTo>
                  <a:lnTo>
                    <a:pt x="520" y="636"/>
                  </a:lnTo>
                  <a:lnTo>
                    <a:pt x="516" y="636"/>
                  </a:lnTo>
                  <a:lnTo>
                    <a:pt x="514" y="636"/>
                  </a:lnTo>
                  <a:lnTo>
                    <a:pt x="514" y="634"/>
                  </a:lnTo>
                  <a:lnTo>
                    <a:pt x="510" y="630"/>
                  </a:lnTo>
                  <a:lnTo>
                    <a:pt x="510" y="626"/>
                  </a:lnTo>
                  <a:lnTo>
                    <a:pt x="510" y="622"/>
                  </a:lnTo>
                  <a:lnTo>
                    <a:pt x="514" y="620"/>
                  </a:lnTo>
                  <a:lnTo>
                    <a:pt x="514" y="616"/>
                  </a:lnTo>
                  <a:lnTo>
                    <a:pt x="514" y="612"/>
                  </a:lnTo>
                  <a:lnTo>
                    <a:pt x="510" y="612"/>
                  </a:lnTo>
                  <a:lnTo>
                    <a:pt x="510" y="616"/>
                  </a:lnTo>
                  <a:lnTo>
                    <a:pt x="514" y="616"/>
                  </a:lnTo>
                  <a:lnTo>
                    <a:pt x="510" y="616"/>
                  </a:lnTo>
                  <a:lnTo>
                    <a:pt x="510" y="612"/>
                  </a:lnTo>
                  <a:lnTo>
                    <a:pt x="510" y="616"/>
                  </a:lnTo>
                  <a:lnTo>
                    <a:pt x="506" y="616"/>
                  </a:lnTo>
                  <a:lnTo>
                    <a:pt x="502" y="616"/>
                  </a:lnTo>
                  <a:lnTo>
                    <a:pt x="502" y="612"/>
                  </a:lnTo>
                  <a:lnTo>
                    <a:pt x="498" y="612"/>
                  </a:lnTo>
                  <a:lnTo>
                    <a:pt x="498" y="608"/>
                  </a:lnTo>
                  <a:lnTo>
                    <a:pt x="498" y="612"/>
                  </a:lnTo>
                  <a:lnTo>
                    <a:pt x="494" y="612"/>
                  </a:lnTo>
                  <a:lnTo>
                    <a:pt x="494" y="608"/>
                  </a:lnTo>
                  <a:lnTo>
                    <a:pt x="494" y="612"/>
                  </a:lnTo>
                  <a:lnTo>
                    <a:pt x="494" y="616"/>
                  </a:lnTo>
                  <a:lnTo>
                    <a:pt x="490" y="616"/>
                  </a:lnTo>
                  <a:lnTo>
                    <a:pt x="490" y="612"/>
                  </a:lnTo>
                  <a:lnTo>
                    <a:pt x="494" y="612"/>
                  </a:lnTo>
                  <a:lnTo>
                    <a:pt x="490" y="612"/>
                  </a:lnTo>
                  <a:lnTo>
                    <a:pt x="490" y="616"/>
                  </a:lnTo>
                  <a:lnTo>
                    <a:pt x="490" y="612"/>
                  </a:lnTo>
                  <a:lnTo>
                    <a:pt x="486" y="616"/>
                  </a:lnTo>
                  <a:lnTo>
                    <a:pt x="486" y="612"/>
                  </a:lnTo>
                  <a:lnTo>
                    <a:pt x="484" y="612"/>
                  </a:lnTo>
                  <a:lnTo>
                    <a:pt x="480" y="612"/>
                  </a:lnTo>
                  <a:lnTo>
                    <a:pt x="476" y="612"/>
                  </a:lnTo>
                  <a:lnTo>
                    <a:pt x="472" y="608"/>
                  </a:lnTo>
                  <a:lnTo>
                    <a:pt x="468" y="604"/>
                  </a:lnTo>
                  <a:lnTo>
                    <a:pt x="468" y="600"/>
                  </a:lnTo>
                  <a:lnTo>
                    <a:pt x="464" y="600"/>
                  </a:lnTo>
                  <a:lnTo>
                    <a:pt x="464" y="596"/>
                  </a:lnTo>
                  <a:lnTo>
                    <a:pt x="468" y="596"/>
                  </a:lnTo>
                  <a:lnTo>
                    <a:pt x="468" y="592"/>
                  </a:lnTo>
                  <a:lnTo>
                    <a:pt x="468" y="590"/>
                  </a:lnTo>
                  <a:lnTo>
                    <a:pt x="464" y="590"/>
                  </a:lnTo>
                  <a:lnTo>
                    <a:pt x="460" y="590"/>
                  </a:lnTo>
                  <a:lnTo>
                    <a:pt x="458" y="590"/>
                  </a:lnTo>
                  <a:lnTo>
                    <a:pt x="454" y="590"/>
                  </a:lnTo>
                  <a:lnTo>
                    <a:pt x="454" y="586"/>
                  </a:lnTo>
                  <a:lnTo>
                    <a:pt x="450" y="586"/>
                  </a:lnTo>
                  <a:lnTo>
                    <a:pt x="450" y="582"/>
                  </a:lnTo>
                  <a:lnTo>
                    <a:pt x="446" y="582"/>
                  </a:lnTo>
                  <a:lnTo>
                    <a:pt x="442" y="586"/>
                  </a:lnTo>
                  <a:lnTo>
                    <a:pt x="442" y="590"/>
                  </a:lnTo>
                  <a:lnTo>
                    <a:pt x="438" y="592"/>
                  </a:lnTo>
                  <a:lnTo>
                    <a:pt x="434" y="592"/>
                  </a:lnTo>
                  <a:lnTo>
                    <a:pt x="430" y="592"/>
                  </a:lnTo>
                  <a:lnTo>
                    <a:pt x="430" y="596"/>
                  </a:lnTo>
                  <a:lnTo>
                    <a:pt x="428" y="596"/>
                  </a:lnTo>
                  <a:lnTo>
                    <a:pt x="428" y="592"/>
                  </a:lnTo>
                  <a:lnTo>
                    <a:pt x="424" y="592"/>
                  </a:lnTo>
                  <a:lnTo>
                    <a:pt x="424" y="596"/>
                  </a:lnTo>
                  <a:lnTo>
                    <a:pt x="424" y="592"/>
                  </a:lnTo>
                  <a:lnTo>
                    <a:pt x="420" y="592"/>
                  </a:lnTo>
                  <a:lnTo>
                    <a:pt x="420" y="596"/>
                  </a:lnTo>
                  <a:lnTo>
                    <a:pt x="416" y="596"/>
                  </a:lnTo>
                  <a:lnTo>
                    <a:pt x="412" y="596"/>
                  </a:lnTo>
                  <a:lnTo>
                    <a:pt x="412" y="592"/>
                  </a:lnTo>
                  <a:lnTo>
                    <a:pt x="408" y="592"/>
                  </a:lnTo>
                  <a:lnTo>
                    <a:pt x="408" y="596"/>
                  </a:lnTo>
                  <a:lnTo>
                    <a:pt x="404" y="596"/>
                  </a:lnTo>
                  <a:lnTo>
                    <a:pt x="404" y="600"/>
                  </a:lnTo>
                  <a:lnTo>
                    <a:pt x="404" y="596"/>
                  </a:lnTo>
                  <a:lnTo>
                    <a:pt x="402" y="596"/>
                  </a:lnTo>
                  <a:lnTo>
                    <a:pt x="398" y="596"/>
                  </a:lnTo>
                  <a:lnTo>
                    <a:pt x="398" y="600"/>
                  </a:lnTo>
                  <a:lnTo>
                    <a:pt x="394" y="600"/>
                  </a:lnTo>
                  <a:lnTo>
                    <a:pt x="398" y="608"/>
                  </a:lnTo>
                  <a:lnTo>
                    <a:pt x="398" y="612"/>
                  </a:lnTo>
                  <a:lnTo>
                    <a:pt x="398" y="616"/>
                  </a:lnTo>
                  <a:lnTo>
                    <a:pt x="398" y="620"/>
                  </a:lnTo>
                  <a:lnTo>
                    <a:pt x="402" y="620"/>
                  </a:lnTo>
                  <a:lnTo>
                    <a:pt x="398" y="620"/>
                  </a:lnTo>
                  <a:lnTo>
                    <a:pt x="398" y="622"/>
                  </a:lnTo>
                  <a:lnTo>
                    <a:pt x="398" y="620"/>
                  </a:lnTo>
                  <a:lnTo>
                    <a:pt x="394" y="620"/>
                  </a:lnTo>
                  <a:lnTo>
                    <a:pt x="390" y="620"/>
                  </a:lnTo>
                  <a:lnTo>
                    <a:pt x="390" y="616"/>
                  </a:lnTo>
                  <a:lnTo>
                    <a:pt x="390" y="612"/>
                  </a:lnTo>
                  <a:lnTo>
                    <a:pt x="386" y="612"/>
                  </a:lnTo>
                  <a:lnTo>
                    <a:pt x="382" y="616"/>
                  </a:lnTo>
                  <a:lnTo>
                    <a:pt x="378" y="616"/>
                  </a:lnTo>
                  <a:lnTo>
                    <a:pt x="374" y="616"/>
                  </a:lnTo>
                  <a:lnTo>
                    <a:pt x="374" y="612"/>
                  </a:lnTo>
                  <a:lnTo>
                    <a:pt x="372" y="612"/>
                  </a:lnTo>
                  <a:lnTo>
                    <a:pt x="372" y="608"/>
                  </a:lnTo>
                  <a:lnTo>
                    <a:pt x="372" y="604"/>
                  </a:lnTo>
                  <a:lnTo>
                    <a:pt x="368" y="604"/>
                  </a:lnTo>
                  <a:lnTo>
                    <a:pt x="364" y="604"/>
                  </a:lnTo>
                  <a:lnTo>
                    <a:pt x="360" y="604"/>
                  </a:lnTo>
                  <a:lnTo>
                    <a:pt x="364" y="600"/>
                  </a:lnTo>
                  <a:lnTo>
                    <a:pt x="364" y="596"/>
                  </a:lnTo>
                  <a:lnTo>
                    <a:pt x="364" y="592"/>
                  </a:lnTo>
                  <a:lnTo>
                    <a:pt x="364" y="590"/>
                  </a:lnTo>
                  <a:lnTo>
                    <a:pt x="368" y="590"/>
                  </a:lnTo>
                  <a:lnTo>
                    <a:pt x="368" y="586"/>
                  </a:lnTo>
                  <a:lnTo>
                    <a:pt x="364" y="586"/>
                  </a:lnTo>
                  <a:lnTo>
                    <a:pt x="360" y="586"/>
                  </a:lnTo>
                  <a:lnTo>
                    <a:pt x="356" y="586"/>
                  </a:lnTo>
                  <a:lnTo>
                    <a:pt x="356" y="582"/>
                  </a:lnTo>
                  <a:lnTo>
                    <a:pt x="356" y="578"/>
                  </a:lnTo>
                  <a:lnTo>
                    <a:pt x="356" y="574"/>
                  </a:lnTo>
                  <a:lnTo>
                    <a:pt x="352" y="570"/>
                  </a:lnTo>
                  <a:lnTo>
                    <a:pt x="356" y="570"/>
                  </a:lnTo>
                  <a:lnTo>
                    <a:pt x="356" y="566"/>
                  </a:lnTo>
                  <a:lnTo>
                    <a:pt x="352" y="566"/>
                  </a:lnTo>
                  <a:lnTo>
                    <a:pt x="348" y="566"/>
                  </a:lnTo>
                  <a:lnTo>
                    <a:pt x="346" y="566"/>
                  </a:lnTo>
                  <a:lnTo>
                    <a:pt x="346" y="570"/>
                  </a:lnTo>
                  <a:lnTo>
                    <a:pt x="342" y="570"/>
                  </a:lnTo>
                  <a:lnTo>
                    <a:pt x="342" y="574"/>
                  </a:lnTo>
                  <a:lnTo>
                    <a:pt x="342" y="574"/>
                  </a:lnTo>
                  <a:lnTo>
                    <a:pt x="342" y="574"/>
                  </a:lnTo>
                  <a:close/>
                  <a:moveTo>
                    <a:pt x="658" y="578"/>
                  </a:moveTo>
                  <a:lnTo>
                    <a:pt x="658" y="574"/>
                  </a:lnTo>
                  <a:lnTo>
                    <a:pt x="658" y="570"/>
                  </a:lnTo>
                  <a:lnTo>
                    <a:pt x="662" y="570"/>
                  </a:lnTo>
                  <a:lnTo>
                    <a:pt x="662" y="566"/>
                  </a:lnTo>
                  <a:lnTo>
                    <a:pt x="662" y="564"/>
                  </a:lnTo>
                  <a:lnTo>
                    <a:pt x="666" y="564"/>
                  </a:lnTo>
                  <a:lnTo>
                    <a:pt x="666" y="560"/>
                  </a:lnTo>
                  <a:lnTo>
                    <a:pt x="670" y="556"/>
                  </a:lnTo>
                  <a:lnTo>
                    <a:pt x="670" y="552"/>
                  </a:lnTo>
                  <a:lnTo>
                    <a:pt x="674" y="552"/>
                  </a:lnTo>
                  <a:lnTo>
                    <a:pt x="674" y="548"/>
                  </a:lnTo>
                  <a:lnTo>
                    <a:pt x="676" y="548"/>
                  </a:lnTo>
                  <a:lnTo>
                    <a:pt x="676" y="552"/>
                  </a:lnTo>
                  <a:lnTo>
                    <a:pt x="676" y="548"/>
                  </a:lnTo>
                  <a:lnTo>
                    <a:pt x="680" y="548"/>
                  </a:lnTo>
                  <a:lnTo>
                    <a:pt x="680" y="552"/>
                  </a:lnTo>
                  <a:lnTo>
                    <a:pt x="684" y="552"/>
                  </a:lnTo>
                  <a:lnTo>
                    <a:pt x="680" y="556"/>
                  </a:lnTo>
                  <a:lnTo>
                    <a:pt x="680" y="560"/>
                  </a:lnTo>
                  <a:lnTo>
                    <a:pt x="680" y="564"/>
                  </a:lnTo>
                  <a:lnTo>
                    <a:pt x="680" y="566"/>
                  </a:lnTo>
                  <a:lnTo>
                    <a:pt x="676" y="570"/>
                  </a:lnTo>
                  <a:lnTo>
                    <a:pt x="680" y="570"/>
                  </a:lnTo>
                  <a:lnTo>
                    <a:pt x="676" y="570"/>
                  </a:lnTo>
                  <a:lnTo>
                    <a:pt x="676" y="574"/>
                  </a:lnTo>
                  <a:lnTo>
                    <a:pt x="676" y="578"/>
                  </a:lnTo>
                  <a:lnTo>
                    <a:pt x="676" y="582"/>
                  </a:lnTo>
                  <a:lnTo>
                    <a:pt x="676" y="586"/>
                  </a:lnTo>
                  <a:lnTo>
                    <a:pt x="674" y="590"/>
                  </a:lnTo>
                  <a:lnTo>
                    <a:pt x="674" y="592"/>
                  </a:lnTo>
                  <a:lnTo>
                    <a:pt x="670" y="592"/>
                  </a:lnTo>
                  <a:lnTo>
                    <a:pt x="670" y="596"/>
                  </a:lnTo>
                  <a:lnTo>
                    <a:pt x="670" y="600"/>
                  </a:lnTo>
                  <a:lnTo>
                    <a:pt x="670" y="604"/>
                  </a:lnTo>
                  <a:lnTo>
                    <a:pt x="670" y="608"/>
                  </a:lnTo>
                  <a:lnTo>
                    <a:pt x="666" y="608"/>
                  </a:lnTo>
                  <a:lnTo>
                    <a:pt x="666" y="604"/>
                  </a:lnTo>
                  <a:lnTo>
                    <a:pt x="666" y="600"/>
                  </a:lnTo>
                  <a:lnTo>
                    <a:pt x="662" y="600"/>
                  </a:lnTo>
                  <a:lnTo>
                    <a:pt x="662" y="596"/>
                  </a:lnTo>
                  <a:lnTo>
                    <a:pt x="658" y="596"/>
                  </a:lnTo>
                  <a:lnTo>
                    <a:pt x="658" y="592"/>
                  </a:lnTo>
                  <a:lnTo>
                    <a:pt x="658" y="590"/>
                  </a:lnTo>
                  <a:lnTo>
                    <a:pt x="658" y="586"/>
                  </a:lnTo>
                  <a:lnTo>
                    <a:pt x="658" y="582"/>
                  </a:lnTo>
                  <a:lnTo>
                    <a:pt x="658" y="578"/>
                  </a:lnTo>
                  <a:lnTo>
                    <a:pt x="658" y="578"/>
                  </a:lnTo>
                  <a:lnTo>
                    <a:pt x="658" y="578"/>
                  </a:lnTo>
                  <a:close/>
                  <a:moveTo>
                    <a:pt x="510" y="670"/>
                  </a:moveTo>
                  <a:lnTo>
                    <a:pt x="510" y="674"/>
                  </a:lnTo>
                  <a:lnTo>
                    <a:pt x="510" y="670"/>
                  </a:lnTo>
                  <a:lnTo>
                    <a:pt x="506" y="670"/>
                  </a:lnTo>
                  <a:lnTo>
                    <a:pt x="502" y="670"/>
                  </a:lnTo>
                  <a:lnTo>
                    <a:pt x="498" y="670"/>
                  </a:lnTo>
                  <a:lnTo>
                    <a:pt x="498" y="666"/>
                  </a:lnTo>
                  <a:lnTo>
                    <a:pt x="494" y="666"/>
                  </a:lnTo>
                  <a:lnTo>
                    <a:pt x="494" y="662"/>
                  </a:lnTo>
                  <a:lnTo>
                    <a:pt x="498" y="662"/>
                  </a:lnTo>
                  <a:lnTo>
                    <a:pt x="494" y="662"/>
                  </a:lnTo>
                  <a:lnTo>
                    <a:pt x="494" y="660"/>
                  </a:lnTo>
                  <a:lnTo>
                    <a:pt x="494" y="656"/>
                  </a:lnTo>
                  <a:lnTo>
                    <a:pt x="494" y="652"/>
                  </a:lnTo>
                  <a:lnTo>
                    <a:pt x="498" y="652"/>
                  </a:lnTo>
                  <a:lnTo>
                    <a:pt x="498" y="648"/>
                  </a:lnTo>
                  <a:lnTo>
                    <a:pt x="502" y="648"/>
                  </a:lnTo>
                  <a:lnTo>
                    <a:pt x="506" y="644"/>
                  </a:lnTo>
                  <a:lnTo>
                    <a:pt x="502" y="644"/>
                  </a:lnTo>
                  <a:lnTo>
                    <a:pt x="506" y="640"/>
                  </a:lnTo>
                  <a:lnTo>
                    <a:pt x="506" y="644"/>
                  </a:lnTo>
                  <a:lnTo>
                    <a:pt x="510" y="644"/>
                  </a:lnTo>
                  <a:lnTo>
                    <a:pt x="510" y="640"/>
                  </a:lnTo>
                  <a:lnTo>
                    <a:pt x="514" y="640"/>
                  </a:lnTo>
                  <a:lnTo>
                    <a:pt x="516" y="640"/>
                  </a:lnTo>
                  <a:lnTo>
                    <a:pt x="520" y="640"/>
                  </a:lnTo>
                  <a:lnTo>
                    <a:pt x="524" y="640"/>
                  </a:lnTo>
                  <a:lnTo>
                    <a:pt x="524" y="636"/>
                  </a:lnTo>
                  <a:lnTo>
                    <a:pt x="524" y="640"/>
                  </a:lnTo>
                  <a:lnTo>
                    <a:pt x="528" y="640"/>
                  </a:lnTo>
                  <a:lnTo>
                    <a:pt x="528" y="648"/>
                  </a:lnTo>
                  <a:lnTo>
                    <a:pt x="524" y="652"/>
                  </a:lnTo>
                  <a:lnTo>
                    <a:pt x="524" y="656"/>
                  </a:lnTo>
                  <a:lnTo>
                    <a:pt x="520" y="656"/>
                  </a:lnTo>
                  <a:lnTo>
                    <a:pt x="524" y="656"/>
                  </a:lnTo>
                  <a:lnTo>
                    <a:pt x="520" y="660"/>
                  </a:lnTo>
                  <a:lnTo>
                    <a:pt x="520" y="662"/>
                  </a:lnTo>
                  <a:lnTo>
                    <a:pt x="516" y="662"/>
                  </a:lnTo>
                  <a:lnTo>
                    <a:pt x="516" y="666"/>
                  </a:lnTo>
                  <a:lnTo>
                    <a:pt x="516" y="670"/>
                  </a:lnTo>
                  <a:lnTo>
                    <a:pt x="514" y="670"/>
                  </a:lnTo>
                  <a:lnTo>
                    <a:pt x="514" y="666"/>
                  </a:lnTo>
                  <a:lnTo>
                    <a:pt x="514" y="670"/>
                  </a:lnTo>
                  <a:lnTo>
                    <a:pt x="510" y="670"/>
                  </a:lnTo>
                  <a:lnTo>
                    <a:pt x="510" y="670"/>
                  </a:lnTo>
                  <a:lnTo>
                    <a:pt x="510" y="670"/>
                  </a:lnTo>
                  <a:close/>
                  <a:moveTo>
                    <a:pt x="674" y="428"/>
                  </a:moveTo>
                  <a:lnTo>
                    <a:pt x="676" y="428"/>
                  </a:lnTo>
                  <a:lnTo>
                    <a:pt x="676" y="432"/>
                  </a:lnTo>
                  <a:lnTo>
                    <a:pt x="680" y="432"/>
                  </a:lnTo>
                  <a:lnTo>
                    <a:pt x="684" y="432"/>
                  </a:lnTo>
                  <a:lnTo>
                    <a:pt x="680" y="432"/>
                  </a:lnTo>
                  <a:lnTo>
                    <a:pt x="680" y="436"/>
                  </a:lnTo>
                  <a:lnTo>
                    <a:pt x="676" y="432"/>
                  </a:lnTo>
                  <a:lnTo>
                    <a:pt x="674" y="432"/>
                  </a:lnTo>
                  <a:lnTo>
                    <a:pt x="674" y="428"/>
                  </a:lnTo>
                  <a:lnTo>
                    <a:pt x="674" y="428"/>
                  </a:lnTo>
                  <a:lnTo>
                    <a:pt x="674" y="428"/>
                  </a:lnTo>
                  <a:close/>
                  <a:moveTo>
                    <a:pt x="684" y="462"/>
                  </a:moveTo>
                  <a:lnTo>
                    <a:pt x="684" y="458"/>
                  </a:lnTo>
                  <a:lnTo>
                    <a:pt x="688" y="458"/>
                  </a:lnTo>
                  <a:lnTo>
                    <a:pt x="688" y="462"/>
                  </a:lnTo>
                  <a:lnTo>
                    <a:pt x="684" y="462"/>
                  </a:lnTo>
                  <a:lnTo>
                    <a:pt x="684" y="462"/>
                  </a:lnTo>
                  <a:lnTo>
                    <a:pt x="684" y="462"/>
                  </a:lnTo>
                  <a:close/>
                  <a:moveTo>
                    <a:pt x="652" y="544"/>
                  </a:moveTo>
                  <a:lnTo>
                    <a:pt x="652" y="540"/>
                  </a:lnTo>
                  <a:lnTo>
                    <a:pt x="656" y="540"/>
                  </a:lnTo>
                  <a:lnTo>
                    <a:pt x="656" y="544"/>
                  </a:lnTo>
                  <a:lnTo>
                    <a:pt x="652" y="544"/>
                  </a:lnTo>
                  <a:lnTo>
                    <a:pt x="652" y="544"/>
                  </a:lnTo>
                  <a:lnTo>
                    <a:pt x="652" y="544"/>
                  </a:lnTo>
                  <a:close/>
                  <a:moveTo>
                    <a:pt x="622" y="574"/>
                  </a:moveTo>
                  <a:lnTo>
                    <a:pt x="622" y="578"/>
                  </a:lnTo>
                  <a:lnTo>
                    <a:pt x="618" y="578"/>
                  </a:lnTo>
                  <a:lnTo>
                    <a:pt x="618" y="574"/>
                  </a:lnTo>
                  <a:lnTo>
                    <a:pt x="622" y="574"/>
                  </a:lnTo>
                  <a:lnTo>
                    <a:pt x="622" y="574"/>
                  </a:lnTo>
                  <a:lnTo>
                    <a:pt x="622" y="574"/>
                  </a:lnTo>
                  <a:close/>
                  <a:moveTo>
                    <a:pt x="520" y="622"/>
                  </a:moveTo>
                  <a:lnTo>
                    <a:pt x="524" y="622"/>
                  </a:lnTo>
                  <a:lnTo>
                    <a:pt x="520" y="622"/>
                  </a:lnTo>
                  <a:lnTo>
                    <a:pt x="516" y="622"/>
                  </a:lnTo>
                  <a:lnTo>
                    <a:pt x="520" y="622"/>
                  </a:lnTo>
                  <a:lnTo>
                    <a:pt x="520" y="622"/>
                  </a:lnTo>
                  <a:lnTo>
                    <a:pt x="520" y="622"/>
                  </a:lnTo>
                  <a:close/>
                  <a:moveTo>
                    <a:pt x="676" y="286"/>
                  </a:moveTo>
                  <a:lnTo>
                    <a:pt x="674" y="286"/>
                  </a:lnTo>
                  <a:lnTo>
                    <a:pt x="674" y="284"/>
                  </a:lnTo>
                  <a:lnTo>
                    <a:pt x="676" y="284"/>
                  </a:lnTo>
                  <a:lnTo>
                    <a:pt x="676" y="286"/>
                  </a:lnTo>
                  <a:lnTo>
                    <a:pt x="676" y="286"/>
                  </a:lnTo>
                  <a:lnTo>
                    <a:pt x="676" y="286"/>
                  </a:lnTo>
                  <a:close/>
                  <a:moveTo>
                    <a:pt x="572" y="600"/>
                  </a:moveTo>
                  <a:lnTo>
                    <a:pt x="570" y="600"/>
                  </a:lnTo>
                  <a:lnTo>
                    <a:pt x="570" y="604"/>
                  </a:lnTo>
                  <a:lnTo>
                    <a:pt x="570" y="600"/>
                  </a:lnTo>
                  <a:lnTo>
                    <a:pt x="572" y="600"/>
                  </a:lnTo>
                  <a:lnTo>
                    <a:pt x="572" y="600"/>
                  </a:lnTo>
                  <a:lnTo>
                    <a:pt x="572" y="600"/>
                  </a:lnTo>
                  <a:close/>
                  <a:moveTo>
                    <a:pt x="652" y="422"/>
                  </a:moveTo>
                  <a:lnTo>
                    <a:pt x="656" y="422"/>
                  </a:lnTo>
                  <a:lnTo>
                    <a:pt x="656" y="424"/>
                  </a:lnTo>
                  <a:lnTo>
                    <a:pt x="656" y="422"/>
                  </a:lnTo>
                  <a:lnTo>
                    <a:pt x="652" y="422"/>
                  </a:lnTo>
                  <a:lnTo>
                    <a:pt x="652" y="422"/>
                  </a:lnTo>
                  <a:lnTo>
                    <a:pt x="652" y="422"/>
                  </a:lnTo>
                  <a:close/>
                  <a:moveTo>
                    <a:pt x="566" y="592"/>
                  </a:moveTo>
                  <a:lnTo>
                    <a:pt x="562" y="590"/>
                  </a:lnTo>
                  <a:lnTo>
                    <a:pt x="566" y="590"/>
                  </a:lnTo>
                  <a:lnTo>
                    <a:pt x="566" y="592"/>
                  </a:lnTo>
                  <a:lnTo>
                    <a:pt x="566" y="592"/>
                  </a:lnTo>
                  <a:lnTo>
                    <a:pt x="566" y="592"/>
                  </a:lnTo>
                  <a:close/>
                  <a:moveTo>
                    <a:pt x="632" y="564"/>
                  </a:moveTo>
                  <a:lnTo>
                    <a:pt x="632" y="560"/>
                  </a:lnTo>
                  <a:lnTo>
                    <a:pt x="632" y="564"/>
                  </a:lnTo>
                  <a:lnTo>
                    <a:pt x="636" y="564"/>
                  </a:lnTo>
                  <a:lnTo>
                    <a:pt x="632" y="564"/>
                  </a:lnTo>
                  <a:lnTo>
                    <a:pt x="632" y="564"/>
                  </a:lnTo>
                  <a:lnTo>
                    <a:pt x="632" y="564"/>
                  </a:lnTo>
                  <a:close/>
                  <a:moveTo>
                    <a:pt x="614" y="578"/>
                  </a:moveTo>
                  <a:lnTo>
                    <a:pt x="614" y="582"/>
                  </a:lnTo>
                  <a:lnTo>
                    <a:pt x="614" y="578"/>
                  </a:lnTo>
                  <a:lnTo>
                    <a:pt x="614" y="578"/>
                  </a:lnTo>
                  <a:lnTo>
                    <a:pt x="614" y="578"/>
                  </a:lnTo>
                  <a:close/>
                  <a:moveTo>
                    <a:pt x="540" y="616"/>
                  </a:moveTo>
                  <a:lnTo>
                    <a:pt x="540" y="612"/>
                  </a:lnTo>
                  <a:lnTo>
                    <a:pt x="542" y="612"/>
                  </a:lnTo>
                  <a:lnTo>
                    <a:pt x="540" y="616"/>
                  </a:lnTo>
                  <a:lnTo>
                    <a:pt x="540" y="616"/>
                  </a:lnTo>
                  <a:lnTo>
                    <a:pt x="540" y="616"/>
                  </a:lnTo>
                  <a:close/>
                  <a:moveTo>
                    <a:pt x="628" y="564"/>
                  </a:moveTo>
                  <a:lnTo>
                    <a:pt x="628" y="560"/>
                  </a:lnTo>
                  <a:lnTo>
                    <a:pt x="632" y="564"/>
                  </a:lnTo>
                  <a:lnTo>
                    <a:pt x="628" y="564"/>
                  </a:lnTo>
                  <a:lnTo>
                    <a:pt x="628" y="564"/>
                  </a:lnTo>
                  <a:lnTo>
                    <a:pt x="628" y="564"/>
                  </a:lnTo>
                  <a:close/>
                  <a:moveTo>
                    <a:pt x="520" y="620"/>
                  </a:moveTo>
                  <a:lnTo>
                    <a:pt x="524" y="620"/>
                  </a:lnTo>
                  <a:lnTo>
                    <a:pt x="524" y="622"/>
                  </a:lnTo>
                  <a:lnTo>
                    <a:pt x="520" y="622"/>
                  </a:lnTo>
                  <a:lnTo>
                    <a:pt x="520" y="620"/>
                  </a:lnTo>
                  <a:lnTo>
                    <a:pt x="520" y="620"/>
                  </a:lnTo>
                  <a:lnTo>
                    <a:pt x="520" y="620"/>
                  </a:lnTo>
                  <a:close/>
                  <a:moveTo>
                    <a:pt x="684" y="454"/>
                  </a:moveTo>
                  <a:lnTo>
                    <a:pt x="688" y="454"/>
                  </a:lnTo>
                  <a:lnTo>
                    <a:pt x="688" y="458"/>
                  </a:lnTo>
                  <a:lnTo>
                    <a:pt x="684" y="458"/>
                  </a:lnTo>
                  <a:lnTo>
                    <a:pt x="684" y="454"/>
                  </a:lnTo>
                  <a:lnTo>
                    <a:pt x="684" y="454"/>
                  </a:lnTo>
                  <a:lnTo>
                    <a:pt x="684" y="454"/>
                  </a:lnTo>
                  <a:close/>
                  <a:moveTo>
                    <a:pt x="684" y="466"/>
                  </a:moveTo>
                  <a:lnTo>
                    <a:pt x="688" y="466"/>
                  </a:lnTo>
                  <a:lnTo>
                    <a:pt x="688" y="470"/>
                  </a:lnTo>
                  <a:lnTo>
                    <a:pt x="684" y="466"/>
                  </a:lnTo>
                  <a:lnTo>
                    <a:pt x="684" y="466"/>
                  </a:lnTo>
                  <a:lnTo>
                    <a:pt x="684" y="466"/>
                  </a:lnTo>
                  <a:close/>
                  <a:moveTo>
                    <a:pt x="572" y="600"/>
                  </a:moveTo>
                  <a:lnTo>
                    <a:pt x="576" y="600"/>
                  </a:lnTo>
                  <a:lnTo>
                    <a:pt x="576" y="604"/>
                  </a:lnTo>
                  <a:lnTo>
                    <a:pt x="572" y="600"/>
                  </a:lnTo>
                  <a:lnTo>
                    <a:pt x="572" y="604"/>
                  </a:lnTo>
                  <a:lnTo>
                    <a:pt x="572" y="600"/>
                  </a:lnTo>
                  <a:lnTo>
                    <a:pt x="572" y="600"/>
                  </a:lnTo>
                  <a:lnTo>
                    <a:pt x="572" y="60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6" name="Freeform 25">
              <a:extLst>
                <a:ext uri="{FF2B5EF4-FFF2-40B4-BE49-F238E27FC236}">
                  <a16:creationId xmlns:a16="http://schemas.microsoft.com/office/drawing/2014/main" id="{C5CB9BE9-2671-45BA-B68B-C0C016229386}"/>
                </a:ext>
              </a:extLst>
            </p:cNvPr>
            <p:cNvSpPr>
              <a:spLocks/>
            </p:cNvSpPr>
            <p:nvPr/>
          </p:nvSpPr>
          <p:spPr bwMode="auto">
            <a:xfrm>
              <a:off x="7177460" y="3403620"/>
              <a:ext cx="66104" cy="35410"/>
            </a:xfrm>
            <a:custGeom>
              <a:avLst/>
              <a:gdLst>
                <a:gd name="T0" fmla="*/ 14 w 34"/>
                <a:gd name="T1" fmla="*/ 14 h 18"/>
                <a:gd name="T2" fmla="*/ 14 w 34"/>
                <a:gd name="T3" fmla="*/ 18 h 18"/>
                <a:gd name="T4" fmla="*/ 10 w 34"/>
                <a:gd name="T5" fmla="*/ 18 h 18"/>
                <a:gd name="T6" fmla="*/ 8 w 34"/>
                <a:gd name="T7" fmla="*/ 18 h 18"/>
                <a:gd name="T8" fmla="*/ 8 w 34"/>
                <a:gd name="T9" fmla="*/ 18 h 18"/>
                <a:gd name="T10" fmla="*/ 4 w 34"/>
                <a:gd name="T11" fmla="*/ 14 h 18"/>
                <a:gd name="T12" fmla="*/ 4 w 34"/>
                <a:gd name="T13" fmla="*/ 14 h 18"/>
                <a:gd name="T14" fmla="*/ 0 w 34"/>
                <a:gd name="T15" fmla="*/ 10 h 18"/>
                <a:gd name="T16" fmla="*/ 4 w 34"/>
                <a:gd name="T17" fmla="*/ 10 h 18"/>
                <a:gd name="T18" fmla="*/ 4 w 34"/>
                <a:gd name="T19" fmla="*/ 10 h 18"/>
                <a:gd name="T20" fmla="*/ 4 w 34"/>
                <a:gd name="T21" fmla="*/ 10 h 18"/>
                <a:gd name="T22" fmla="*/ 4 w 34"/>
                <a:gd name="T23" fmla="*/ 10 h 18"/>
                <a:gd name="T24" fmla="*/ 4 w 34"/>
                <a:gd name="T25" fmla="*/ 8 h 18"/>
                <a:gd name="T26" fmla="*/ 8 w 34"/>
                <a:gd name="T27" fmla="*/ 8 h 18"/>
                <a:gd name="T28" fmla="*/ 8 w 34"/>
                <a:gd name="T29" fmla="*/ 8 h 18"/>
                <a:gd name="T30" fmla="*/ 10 w 34"/>
                <a:gd name="T31" fmla="*/ 8 h 18"/>
                <a:gd name="T32" fmla="*/ 10 w 34"/>
                <a:gd name="T33" fmla="*/ 8 h 18"/>
                <a:gd name="T34" fmla="*/ 10 w 34"/>
                <a:gd name="T35" fmla="*/ 8 h 18"/>
                <a:gd name="T36" fmla="*/ 10 w 34"/>
                <a:gd name="T37" fmla="*/ 8 h 18"/>
                <a:gd name="T38" fmla="*/ 14 w 34"/>
                <a:gd name="T39" fmla="*/ 4 h 18"/>
                <a:gd name="T40" fmla="*/ 18 w 34"/>
                <a:gd name="T41" fmla="*/ 4 h 18"/>
                <a:gd name="T42" fmla="*/ 22 w 34"/>
                <a:gd name="T43" fmla="*/ 4 h 18"/>
                <a:gd name="T44" fmla="*/ 22 w 34"/>
                <a:gd name="T45" fmla="*/ 4 h 18"/>
                <a:gd name="T46" fmla="*/ 22 w 34"/>
                <a:gd name="T47" fmla="*/ 4 h 18"/>
                <a:gd name="T48" fmla="*/ 30 w 34"/>
                <a:gd name="T49" fmla="*/ 0 h 18"/>
                <a:gd name="T50" fmla="*/ 30 w 34"/>
                <a:gd name="T51" fmla="*/ 0 h 18"/>
                <a:gd name="T52" fmla="*/ 34 w 34"/>
                <a:gd name="T53" fmla="*/ 0 h 18"/>
                <a:gd name="T54" fmla="*/ 34 w 34"/>
                <a:gd name="T55" fmla="*/ 0 h 18"/>
                <a:gd name="T56" fmla="*/ 30 w 34"/>
                <a:gd name="T57" fmla="*/ 4 h 18"/>
                <a:gd name="T58" fmla="*/ 26 w 34"/>
                <a:gd name="T59" fmla="*/ 4 h 18"/>
                <a:gd name="T60" fmla="*/ 26 w 34"/>
                <a:gd name="T61" fmla="*/ 8 h 18"/>
                <a:gd name="T62" fmla="*/ 26 w 34"/>
                <a:gd name="T63" fmla="*/ 8 h 18"/>
                <a:gd name="T64" fmla="*/ 26 w 34"/>
                <a:gd name="T65" fmla="*/ 10 h 18"/>
                <a:gd name="T66" fmla="*/ 26 w 34"/>
                <a:gd name="T67" fmla="*/ 10 h 18"/>
                <a:gd name="T68" fmla="*/ 26 w 34"/>
                <a:gd name="T69" fmla="*/ 10 h 18"/>
                <a:gd name="T70" fmla="*/ 26 w 34"/>
                <a:gd name="T71" fmla="*/ 10 h 18"/>
                <a:gd name="T72" fmla="*/ 26 w 34"/>
                <a:gd name="T73" fmla="*/ 10 h 18"/>
                <a:gd name="T74" fmla="*/ 26 w 34"/>
                <a:gd name="T75" fmla="*/ 10 h 18"/>
                <a:gd name="T76" fmla="*/ 22 w 34"/>
                <a:gd name="T77" fmla="*/ 10 h 18"/>
                <a:gd name="T78" fmla="*/ 22 w 34"/>
                <a:gd name="T79" fmla="*/ 10 h 18"/>
                <a:gd name="T80" fmla="*/ 22 w 34"/>
                <a:gd name="T81" fmla="*/ 10 h 18"/>
                <a:gd name="T82" fmla="*/ 22 w 34"/>
                <a:gd name="T83" fmla="*/ 10 h 18"/>
                <a:gd name="T84" fmla="*/ 22 w 34"/>
                <a:gd name="T85" fmla="*/ 14 h 18"/>
                <a:gd name="T86" fmla="*/ 18 w 34"/>
                <a:gd name="T87" fmla="*/ 14 h 18"/>
                <a:gd name="T88" fmla="*/ 14 w 34"/>
                <a:gd name="T8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 h="18">
                  <a:moveTo>
                    <a:pt x="14" y="14"/>
                  </a:moveTo>
                  <a:lnTo>
                    <a:pt x="14" y="18"/>
                  </a:lnTo>
                  <a:lnTo>
                    <a:pt x="14" y="14"/>
                  </a:lnTo>
                  <a:lnTo>
                    <a:pt x="14" y="14"/>
                  </a:lnTo>
                  <a:lnTo>
                    <a:pt x="14" y="18"/>
                  </a:lnTo>
                  <a:lnTo>
                    <a:pt x="14" y="18"/>
                  </a:lnTo>
                  <a:lnTo>
                    <a:pt x="10" y="18"/>
                  </a:lnTo>
                  <a:lnTo>
                    <a:pt x="10" y="18"/>
                  </a:lnTo>
                  <a:lnTo>
                    <a:pt x="10" y="18"/>
                  </a:lnTo>
                  <a:lnTo>
                    <a:pt x="10" y="18"/>
                  </a:lnTo>
                  <a:lnTo>
                    <a:pt x="8" y="18"/>
                  </a:lnTo>
                  <a:lnTo>
                    <a:pt x="8" y="18"/>
                  </a:lnTo>
                  <a:lnTo>
                    <a:pt x="8" y="18"/>
                  </a:lnTo>
                  <a:lnTo>
                    <a:pt x="8" y="18"/>
                  </a:lnTo>
                  <a:lnTo>
                    <a:pt x="8" y="18"/>
                  </a:lnTo>
                  <a:lnTo>
                    <a:pt x="8" y="18"/>
                  </a:lnTo>
                  <a:lnTo>
                    <a:pt x="8" y="18"/>
                  </a:lnTo>
                  <a:lnTo>
                    <a:pt x="4" y="14"/>
                  </a:lnTo>
                  <a:lnTo>
                    <a:pt x="4" y="14"/>
                  </a:lnTo>
                  <a:lnTo>
                    <a:pt x="4" y="14"/>
                  </a:lnTo>
                  <a:lnTo>
                    <a:pt x="4" y="14"/>
                  </a:lnTo>
                  <a:lnTo>
                    <a:pt x="4" y="10"/>
                  </a:lnTo>
                  <a:lnTo>
                    <a:pt x="0" y="10"/>
                  </a:lnTo>
                  <a:lnTo>
                    <a:pt x="0" y="10"/>
                  </a:lnTo>
                  <a:lnTo>
                    <a:pt x="0" y="10"/>
                  </a:lnTo>
                  <a:lnTo>
                    <a:pt x="0" y="10"/>
                  </a:lnTo>
                  <a:lnTo>
                    <a:pt x="4" y="10"/>
                  </a:lnTo>
                  <a:lnTo>
                    <a:pt x="4" y="10"/>
                  </a:lnTo>
                  <a:lnTo>
                    <a:pt x="4" y="10"/>
                  </a:lnTo>
                  <a:lnTo>
                    <a:pt x="4" y="10"/>
                  </a:lnTo>
                  <a:lnTo>
                    <a:pt x="4" y="10"/>
                  </a:lnTo>
                  <a:lnTo>
                    <a:pt x="4" y="10"/>
                  </a:lnTo>
                  <a:lnTo>
                    <a:pt x="4" y="10"/>
                  </a:lnTo>
                  <a:lnTo>
                    <a:pt x="4" y="10"/>
                  </a:lnTo>
                  <a:lnTo>
                    <a:pt x="4" y="10"/>
                  </a:lnTo>
                  <a:lnTo>
                    <a:pt x="4" y="10"/>
                  </a:lnTo>
                  <a:lnTo>
                    <a:pt x="4" y="10"/>
                  </a:lnTo>
                  <a:lnTo>
                    <a:pt x="4" y="10"/>
                  </a:lnTo>
                  <a:lnTo>
                    <a:pt x="4" y="8"/>
                  </a:lnTo>
                  <a:lnTo>
                    <a:pt x="4" y="8"/>
                  </a:lnTo>
                  <a:lnTo>
                    <a:pt x="4" y="8"/>
                  </a:lnTo>
                  <a:lnTo>
                    <a:pt x="8" y="8"/>
                  </a:lnTo>
                  <a:lnTo>
                    <a:pt x="8" y="8"/>
                  </a:lnTo>
                  <a:lnTo>
                    <a:pt x="8" y="8"/>
                  </a:lnTo>
                  <a:lnTo>
                    <a:pt x="8" y="8"/>
                  </a:lnTo>
                  <a:lnTo>
                    <a:pt x="8" y="8"/>
                  </a:lnTo>
                  <a:lnTo>
                    <a:pt x="8" y="8"/>
                  </a:lnTo>
                  <a:lnTo>
                    <a:pt x="10" y="8"/>
                  </a:lnTo>
                  <a:lnTo>
                    <a:pt x="10" y="8"/>
                  </a:lnTo>
                  <a:lnTo>
                    <a:pt x="10" y="8"/>
                  </a:lnTo>
                  <a:lnTo>
                    <a:pt x="10" y="8"/>
                  </a:lnTo>
                  <a:lnTo>
                    <a:pt x="10" y="8"/>
                  </a:lnTo>
                  <a:lnTo>
                    <a:pt x="10" y="8"/>
                  </a:lnTo>
                  <a:lnTo>
                    <a:pt x="10" y="8"/>
                  </a:lnTo>
                  <a:lnTo>
                    <a:pt x="10" y="8"/>
                  </a:lnTo>
                  <a:lnTo>
                    <a:pt x="10" y="8"/>
                  </a:lnTo>
                  <a:lnTo>
                    <a:pt x="10" y="8"/>
                  </a:lnTo>
                  <a:lnTo>
                    <a:pt x="10" y="4"/>
                  </a:lnTo>
                  <a:lnTo>
                    <a:pt x="10" y="4"/>
                  </a:lnTo>
                  <a:lnTo>
                    <a:pt x="14" y="4"/>
                  </a:lnTo>
                  <a:lnTo>
                    <a:pt x="18" y="4"/>
                  </a:lnTo>
                  <a:lnTo>
                    <a:pt x="18" y="4"/>
                  </a:lnTo>
                  <a:lnTo>
                    <a:pt x="18" y="4"/>
                  </a:lnTo>
                  <a:lnTo>
                    <a:pt x="18" y="4"/>
                  </a:lnTo>
                  <a:lnTo>
                    <a:pt x="18" y="4"/>
                  </a:lnTo>
                  <a:lnTo>
                    <a:pt x="22" y="4"/>
                  </a:lnTo>
                  <a:lnTo>
                    <a:pt x="22" y="4"/>
                  </a:lnTo>
                  <a:lnTo>
                    <a:pt x="22" y="4"/>
                  </a:lnTo>
                  <a:lnTo>
                    <a:pt x="22" y="4"/>
                  </a:lnTo>
                  <a:lnTo>
                    <a:pt x="22" y="4"/>
                  </a:lnTo>
                  <a:lnTo>
                    <a:pt x="22" y="4"/>
                  </a:lnTo>
                  <a:lnTo>
                    <a:pt x="22" y="4"/>
                  </a:lnTo>
                  <a:lnTo>
                    <a:pt x="26" y="4"/>
                  </a:lnTo>
                  <a:lnTo>
                    <a:pt x="26" y="4"/>
                  </a:lnTo>
                  <a:lnTo>
                    <a:pt x="30" y="0"/>
                  </a:lnTo>
                  <a:lnTo>
                    <a:pt x="30" y="0"/>
                  </a:lnTo>
                  <a:lnTo>
                    <a:pt x="30" y="0"/>
                  </a:lnTo>
                  <a:lnTo>
                    <a:pt x="30" y="0"/>
                  </a:lnTo>
                  <a:lnTo>
                    <a:pt x="30" y="0"/>
                  </a:lnTo>
                  <a:lnTo>
                    <a:pt x="30" y="0"/>
                  </a:lnTo>
                  <a:lnTo>
                    <a:pt x="34" y="0"/>
                  </a:lnTo>
                  <a:lnTo>
                    <a:pt x="34" y="0"/>
                  </a:lnTo>
                  <a:lnTo>
                    <a:pt x="34" y="0"/>
                  </a:lnTo>
                  <a:lnTo>
                    <a:pt x="34" y="0"/>
                  </a:lnTo>
                  <a:lnTo>
                    <a:pt x="30" y="0"/>
                  </a:lnTo>
                  <a:lnTo>
                    <a:pt x="30" y="4"/>
                  </a:lnTo>
                  <a:lnTo>
                    <a:pt x="30" y="4"/>
                  </a:lnTo>
                  <a:lnTo>
                    <a:pt x="30" y="4"/>
                  </a:lnTo>
                  <a:lnTo>
                    <a:pt x="26" y="4"/>
                  </a:lnTo>
                  <a:lnTo>
                    <a:pt x="26" y="4"/>
                  </a:lnTo>
                  <a:lnTo>
                    <a:pt x="26" y="4"/>
                  </a:lnTo>
                  <a:lnTo>
                    <a:pt x="26" y="4"/>
                  </a:lnTo>
                  <a:lnTo>
                    <a:pt x="26" y="8"/>
                  </a:lnTo>
                  <a:lnTo>
                    <a:pt x="26" y="8"/>
                  </a:lnTo>
                  <a:lnTo>
                    <a:pt x="26" y="8"/>
                  </a:lnTo>
                  <a:lnTo>
                    <a:pt x="26" y="8"/>
                  </a:lnTo>
                  <a:lnTo>
                    <a:pt x="26" y="8"/>
                  </a:lnTo>
                  <a:lnTo>
                    <a:pt x="26" y="8"/>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2" y="10"/>
                  </a:lnTo>
                  <a:lnTo>
                    <a:pt x="22" y="10"/>
                  </a:lnTo>
                  <a:lnTo>
                    <a:pt x="22" y="10"/>
                  </a:lnTo>
                  <a:lnTo>
                    <a:pt x="22" y="10"/>
                  </a:lnTo>
                  <a:lnTo>
                    <a:pt x="22" y="10"/>
                  </a:lnTo>
                  <a:lnTo>
                    <a:pt x="22" y="10"/>
                  </a:lnTo>
                  <a:lnTo>
                    <a:pt x="22" y="10"/>
                  </a:lnTo>
                  <a:lnTo>
                    <a:pt x="22" y="10"/>
                  </a:lnTo>
                  <a:lnTo>
                    <a:pt x="22" y="10"/>
                  </a:lnTo>
                  <a:lnTo>
                    <a:pt x="22" y="10"/>
                  </a:lnTo>
                  <a:lnTo>
                    <a:pt x="22" y="10"/>
                  </a:lnTo>
                  <a:lnTo>
                    <a:pt x="22" y="14"/>
                  </a:lnTo>
                  <a:lnTo>
                    <a:pt x="22" y="14"/>
                  </a:lnTo>
                  <a:lnTo>
                    <a:pt x="22" y="14"/>
                  </a:lnTo>
                  <a:lnTo>
                    <a:pt x="18" y="14"/>
                  </a:lnTo>
                  <a:lnTo>
                    <a:pt x="18" y="14"/>
                  </a:lnTo>
                  <a:lnTo>
                    <a:pt x="14" y="14"/>
                  </a:lnTo>
                  <a:lnTo>
                    <a:pt x="14" y="14"/>
                  </a:lnTo>
                  <a:lnTo>
                    <a:pt x="14" y="14"/>
                  </a:lnTo>
                  <a:lnTo>
                    <a:pt x="14" y="14"/>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7" name="Freeform 26">
              <a:extLst>
                <a:ext uri="{FF2B5EF4-FFF2-40B4-BE49-F238E27FC236}">
                  <a16:creationId xmlns:a16="http://schemas.microsoft.com/office/drawing/2014/main" id="{7E2CECC3-DC9A-4243-BA1A-49879A2CBCDE}"/>
                </a:ext>
              </a:extLst>
            </p:cNvPr>
            <p:cNvSpPr>
              <a:spLocks/>
            </p:cNvSpPr>
            <p:nvPr/>
          </p:nvSpPr>
          <p:spPr bwMode="auto">
            <a:xfrm>
              <a:off x="7235786" y="3549191"/>
              <a:ext cx="7777" cy="15738"/>
            </a:xfrm>
            <a:custGeom>
              <a:avLst/>
              <a:gdLst>
                <a:gd name="T0" fmla="*/ 4 w 4"/>
                <a:gd name="T1" fmla="*/ 0 h 8"/>
                <a:gd name="T2" fmla="*/ 4 w 4"/>
                <a:gd name="T3" fmla="*/ 0 h 8"/>
                <a:gd name="T4" fmla="*/ 4 w 4"/>
                <a:gd name="T5" fmla="*/ 0 h 8"/>
                <a:gd name="T6" fmla="*/ 4 w 4"/>
                <a:gd name="T7" fmla="*/ 0 h 8"/>
                <a:gd name="T8" fmla="*/ 4 w 4"/>
                <a:gd name="T9" fmla="*/ 4 h 8"/>
                <a:gd name="T10" fmla="*/ 4 w 4"/>
                <a:gd name="T11" fmla="*/ 4 h 8"/>
                <a:gd name="T12" fmla="*/ 0 w 4"/>
                <a:gd name="T13" fmla="*/ 4 h 8"/>
                <a:gd name="T14" fmla="*/ 0 w 4"/>
                <a:gd name="T15" fmla="*/ 4 h 8"/>
                <a:gd name="T16" fmla="*/ 0 w 4"/>
                <a:gd name="T17" fmla="*/ 8 h 8"/>
                <a:gd name="T18" fmla="*/ 0 w 4"/>
                <a:gd name="T19" fmla="*/ 8 h 8"/>
                <a:gd name="T20" fmla="*/ 0 w 4"/>
                <a:gd name="T21" fmla="*/ 4 h 8"/>
                <a:gd name="T22" fmla="*/ 0 w 4"/>
                <a:gd name="T23" fmla="*/ 4 h 8"/>
                <a:gd name="T24" fmla="*/ 0 w 4"/>
                <a:gd name="T25" fmla="*/ 4 h 8"/>
                <a:gd name="T26" fmla="*/ 0 w 4"/>
                <a:gd name="T27" fmla="*/ 4 h 8"/>
                <a:gd name="T28" fmla="*/ 4 w 4"/>
                <a:gd name="T29" fmla="*/ 4 h 8"/>
                <a:gd name="T30" fmla="*/ 4 w 4"/>
                <a:gd name="T31" fmla="*/ 0 h 8"/>
                <a:gd name="T32" fmla="*/ 4 w 4"/>
                <a:gd name="T33" fmla="*/ 0 h 8"/>
                <a:gd name="T34" fmla="*/ 4 w 4"/>
                <a:gd name="T35" fmla="*/ 0 h 8"/>
                <a:gd name="T36" fmla="*/ 4 w 4"/>
                <a:gd name="T37" fmla="*/ 0 h 8"/>
                <a:gd name="T38" fmla="*/ 4 w 4"/>
                <a:gd name="T3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8">
                  <a:moveTo>
                    <a:pt x="4" y="0"/>
                  </a:moveTo>
                  <a:lnTo>
                    <a:pt x="4" y="0"/>
                  </a:lnTo>
                  <a:lnTo>
                    <a:pt x="4" y="0"/>
                  </a:lnTo>
                  <a:lnTo>
                    <a:pt x="4" y="0"/>
                  </a:lnTo>
                  <a:lnTo>
                    <a:pt x="4" y="4"/>
                  </a:lnTo>
                  <a:lnTo>
                    <a:pt x="4" y="4"/>
                  </a:lnTo>
                  <a:lnTo>
                    <a:pt x="0" y="4"/>
                  </a:lnTo>
                  <a:lnTo>
                    <a:pt x="0" y="4"/>
                  </a:lnTo>
                  <a:lnTo>
                    <a:pt x="0" y="8"/>
                  </a:lnTo>
                  <a:lnTo>
                    <a:pt x="0" y="8"/>
                  </a:lnTo>
                  <a:lnTo>
                    <a:pt x="0" y="4"/>
                  </a:lnTo>
                  <a:lnTo>
                    <a:pt x="0" y="4"/>
                  </a:lnTo>
                  <a:lnTo>
                    <a:pt x="0" y="4"/>
                  </a:lnTo>
                  <a:lnTo>
                    <a:pt x="0" y="4"/>
                  </a:lnTo>
                  <a:lnTo>
                    <a:pt x="4" y="4"/>
                  </a:lnTo>
                  <a:lnTo>
                    <a:pt x="4" y="0"/>
                  </a:lnTo>
                  <a:lnTo>
                    <a:pt x="4" y="0"/>
                  </a:lnTo>
                  <a:lnTo>
                    <a:pt x="4" y="0"/>
                  </a:lnTo>
                  <a:lnTo>
                    <a:pt x="4" y="0"/>
                  </a:lnTo>
                  <a:lnTo>
                    <a:pt x="4"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8" name="Freeform 27">
              <a:extLst>
                <a:ext uri="{FF2B5EF4-FFF2-40B4-BE49-F238E27FC236}">
                  <a16:creationId xmlns:a16="http://schemas.microsoft.com/office/drawing/2014/main" id="{4FDCDA18-8A6C-4922-AAE6-AF1B29AAA066}"/>
                </a:ext>
              </a:extLst>
            </p:cNvPr>
            <p:cNvSpPr>
              <a:spLocks/>
            </p:cNvSpPr>
            <p:nvPr/>
          </p:nvSpPr>
          <p:spPr bwMode="auto">
            <a:xfrm>
              <a:off x="7395216" y="3104606"/>
              <a:ext cx="182760" cy="90491"/>
            </a:xfrm>
            <a:custGeom>
              <a:avLst/>
              <a:gdLst>
                <a:gd name="T0" fmla="*/ 34 w 94"/>
                <a:gd name="T1" fmla="*/ 40 h 46"/>
                <a:gd name="T2" fmla="*/ 30 w 94"/>
                <a:gd name="T3" fmla="*/ 40 h 46"/>
                <a:gd name="T4" fmla="*/ 26 w 94"/>
                <a:gd name="T5" fmla="*/ 40 h 46"/>
                <a:gd name="T6" fmla="*/ 22 w 94"/>
                <a:gd name="T7" fmla="*/ 36 h 46"/>
                <a:gd name="T8" fmla="*/ 26 w 94"/>
                <a:gd name="T9" fmla="*/ 32 h 46"/>
                <a:gd name="T10" fmla="*/ 22 w 94"/>
                <a:gd name="T11" fmla="*/ 24 h 46"/>
                <a:gd name="T12" fmla="*/ 22 w 94"/>
                <a:gd name="T13" fmla="*/ 20 h 46"/>
                <a:gd name="T14" fmla="*/ 18 w 94"/>
                <a:gd name="T15" fmla="*/ 14 h 46"/>
                <a:gd name="T16" fmla="*/ 18 w 94"/>
                <a:gd name="T17" fmla="*/ 14 h 46"/>
                <a:gd name="T18" fmla="*/ 14 w 94"/>
                <a:gd name="T19" fmla="*/ 10 h 46"/>
                <a:gd name="T20" fmla="*/ 12 w 94"/>
                <a:gd name="T21" fmla="*/ 10 h 46"/>
                <a:gd name="T22" fmla="*/ 12 w 94"/>
                <a:gd name="T23" fmla="*/ 8 h 46"/>
                <a:gd name="T24" fmla="*/ 4 w 94"/>
                <a:gd name="T25" fmla="*/ 4 h 46"/>
                <a:gd name="T26" fmla="*/ 0 w 94"/>
                <a:gd name="T27" fmla="*/ 4 h 46"/>
                <a:gd name="T28" fmla="*/ 0 w 94"/>
                <a:gd name="T29" fmla="*/ 0 h 46"/>
                <a:gd name="T30" fmla="*/ 4 w 94"/>
                <a:gd name="T31" fmla="*/ 0 h 46"/>
                <a:gd name="T32" fmla="*/ 8 w 94"/>
                <a:gd name="T33" fmla="*/ 0 h 46"/>
                <a:gd name="T34" fmla="*/ 12 w 94"/>
                <a:gd name="T35" fmla="*/ 0 h 46"/>
                <a:gd name="T36" fmla="*/ 12 w 94"/>
                <a:gd name="T37" fmla="*/ 0 h 46"/>
                <a:gd name="T38" fmla="*/ 14 w 94"/>
                <a:gd name="T39" fmla="*/ 4 h 46"/>
                <a:gd name="T40" fmla="*/ 22 w 94"/>
                <a:gd name="T41" fmla="*/ 8 h 46"/>
                <a:gd name="T42" fmla="*/ 30 w 94"/>
                <a:gd name="T43" fmla="*/ 4 h 46"/>
                <a:gd name="T44" fmla="*/ 34 w 94"/>
                <a:gd name="T45" fmla="*/ 8 h 46"/>
                <a:gd name="T46" fmla="*/ 38 w 94"/>
                <a:gd name="T47" fmla="*/ 8 h 46"/>
                <a:gd name="T48" fmla="*/ 44 w 94"/>
                <a:gd name="T49" fmla="*/ 10 h 46"/>
                <a:gd name="T50" fmla="*/ 48 w 94"/>
                <a:gd name="T51" fmla="*/ 10 h 46"/>
                <a:gd name="T52" fmla="*/ 52 w 94"/>
                <a:gd name="T53" fmla="*/ 14 h 46"/>
                <a:gd name="T54" fmla="*/ 52 w 94"/>
                <a:gd name="T55" fmla="*/ 14 h 46"/>
                <a:gd name="T56" fmla="*/ 56 w 94"/>
                <a:gd name="T57" fmla="*/ 18 h 46"/>
                <a:gd name="T58" fmla="*/ 64 w 94"/>
                <a:gd name="T59" fmla="*/ 14 h 46"/>
                <a:gd name="T60" fmla="*/ 64 w 94"/>
                <a:gd name="T61" fmla="*/ 14 h 46"/>
                <a:gd name="T62" fmla="*/ 68 w 94"/>
                <a:gd name="T63" fmla="*/ 14 h 46"/>
                <a:gd name="T64" fmla="*/ 70 w 94"/>
                <a:gd name="T65" fmla="*/ 14 h 46"/>
                <a:gd name="T66" fmla="*/ 70 w 94"/>
                <a:gd name="T67" fmla="*/ 14 h 46"/>
                <a:gd name="T68" fmla="*/ 74 w 94"/>
                <a:gd name="T69" fmla="*/ 18 h 46"/>
                <a:gd name="T70" fmla="*/ 74 w 94"/>
                <a:gd name="T71" fmla="*/ 18 h 46"/>
                <a:gd name="T72" fmla="*/ 78 w 94"/>
                <a:gd name="T73" fmla="*/ 18 h 46"/>
                <a:gd name="T74" fmla="*/ 78 w 94"/>
                <a:gd name="T75" fmla="*/ 20 h 46"/>
                <a:gd name="T76" fmla="*/ 86 w 94"/>
                <a:gd name="T77" fmla="*/ 28 h 46"/>
                <a:gd name="T78" fmla="*/ 90 w 94"/>
                <a:gd name="T79" fmla="*/ 32 h 46"/>
                <a:gd name="T80" fmla="*/ 90 w 94"/>
                <a:gd name="T81" fmla="*/ 32 h 46"/>
                <a:gd name="T82" fmla="*/ 86 w 94"/>
                <a:gd name="T83" fmla="*/ 32 h 46"/>
                <a:gd name="T84" fmla="*/ 90 w 94"/>
                <a:gd name="T85" fmla="*/ 40 h 46"/>
                <a:gd name="T86" fmla="*/ 94 w 94"/>
                <a:gd name="T87" fmla="*/ 44 h 46"/>
                <a:gd name="T88" fmla="*/ 94 w 94"/>
                <a:gd name="T89" fmla="*/ 46 h 46"/>
                <a:gd name="T90" fmla="*/ 90 w 94"/>
                <a:gd name="T91" fmla="*/ 44 h 46"/>
                <a:gd name="T92" fmla="*/ 86 w 94"/>
                <a:gd name="T93" fmla="*/ 44 h 46"/>
                <a:gd name="T94" fmla="*/ 82 w 94"/>
                <a:gd name="T95" fmla="*/ 44 h 46"/>
                <a:gd name="T96" fmla="*/ 78 w 94"/>
                <a:gd name="T97" fmla="*/ 44 h 46"/>
                <a:gd name="T98" fmla="*/ 74 w 94"/>
                <a:gd name="T99" fmla="*/ 40 h 46"/>
                <a:gd name="T100" fmla="*/ 70 w 94"/>
                <a:gd name="T101" fmla="*/ 44 h 46"/>
                <a:gd name="T102" fmla="*/ 68 w 94"/>
                <a:gd name="T103" fmla="*/ 44 h 46"/>
                <a:gd name="T104" fmla="*/ 60 w 94"/>
                <a:gd name="T105" fmla="*/ 44 h 46"/>
                <a:gd name="T106" fmla="*/ 56 w 94"/>
                <a:gd name="T107" fmla="*/ 44 h 46"/>
                <a:gd name="T108" fmla="*/ 52 w 94"/>
                <a:gd name="T109" fmla="*/ 46 h 46"/>
                <a:gd name="T110" fmla="*/ 48 w 94"/>
                <a:gd name="T111" fmla="*/ 46 h 46"/>
                <a:gd name="T112" fmla="*/ 48 w 94"/>
                <a:gd name="T113" fmla="*/ 44 h 46"/>
                <a:gd name="T114" fmla="*/ 42 w 94"/>
                <a:gd name="T115" fmla="*/ 40 h 46"/>
                <a:gd name="T116" fmla="*/ 38 w 94"/>
                <a:gd name="T117" fmla="*/ 3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46">
                  <a:moveTo>
                    <a:pt x="38" y="36"/>
                  </a:moveTo>
                  <a:lnTo>
                    <a:pt x="38" y="40"/>
                  </a:lnTo>
                  <a:lnTo>
                    <a:pt x="34" y="40"/>
                  </a:lnTo>
                  <a:lnTo>
                    <a:pt x="34" y="40"/>
                  </a:lnTo>
                  <a:lnTo>
                    <a:pt x="34" y="40"/>
                  </a:lnTo>
                  <a:lnTo>
                    <a:pt x="34" y="40"/>
                  </a:lnTo>
                  <a:lnTo>
                    <a:pt x="34" y="40"/>
                  </a:lnTo>
                  <a:lnTo>
                    <a:pt x="30" y="40"/>
                  </a:lnTo>
                  <a:lnTo>
                    <a:pt x="30" y="40"/>
                  </a:lnTo>
                  <a:lnTo>
                    <a:pt x="30" y="40"/>
                  </a:lnTo>
                  <a:lnTo>
                    <a:pt x="26" y="40"/>
                  </a:lnTo>
                  <a:lnTo>
                    <a:pt x="26" y="40"/>
                  </a:lnTo>
                  <a:lnTo>
                    <a:pt x="26" y="40"/>
                  </a:lnTo>
                  <a:lnTo>
                    <a:pt x="26" y="40"/>
                  </a:lnTo>
                  <a:lnTo>
                    <a:pt x="26" y="40"/>
                  </a:lnTo>
                  <a:lnTo>
                    <a:pt x="22" y="40"/>
                  </a:lnTo>
                  <a:lnTo>
                    <a:pt x="22" y="40"/>
                  </a:lnTo>
                  <a:lnTo>
                    <a:pt x="22" y="40"/>
                  </a:lnTo>
                  <a:lnTo>
                    <a:pt x="22" y="36"/>
                  </a:lnTo>
                  <a:lnTo>
                    <a:pt x="22" y="36"/>
                  </a:lnTo>
                  <a:lnTo>
                    <a:pt x="22" y="36"/>
                  </a:lnTo>
                  <a:lnTo>
                    <a:pt x="22" y="36"/>
                  </a:lnTo>
                  <a:lnTo>
                    <a:pt x="22" y="32"/>
                  </a:lnTo>
                  <a:lnTo>
                    <a:pt x="26" y="32"/>
                  </a:lnTo>
                  <a:lnTo>
                    <a:pt x="26" y="32"/>
                  </a:lnTo>
                  <a:lnTo>
                    <a:pt x="26" y="32"/>
                  </a:lnTo>
                  <a:lnTo>
                    <a:pt x="22" y="28"/>
                  </a:lnTo>
                  <a:lnTo>
                    <a:pt x="22" y="24"/>
                  </a:lnTo>
                  <a:lnTo>
                    <a:pt x="22" y="24"/>
                  </a:lnTo>
                  <a:lnTo>
                    <a:pt x="22" y="24"/>
                  </a:lnTo>
                  <a:lnTo>
                    <a:pt x="22" y="24"/>
                  </a:lnTo>
                  <a:lnTo>
                    <a:pt x="22" y="24"/>
                  </a:lnTo>
                  <a:lnTo>
                    <a:pt x="22" y="20"/>
                  </a:lnTo>
                  <a:lnTo>
                    <a:pt x="22" y="20"/>
                  </a:lnTo>
                  <a:lnTo>
                    <a:pt x="22" y="20"/>
                  </a:lnTo>
                  <a:lnTo>
                    <a:pt x="22" y="18"/>
                  </a:lnTo>
                  <a:lnTo>
                    <a:pt x="22" y="18"/>
                  </a:lnTo>
                  <a:lnTo>
                    <a:pt x="22" y="18"/>
                  </a:lnTo>
                  <a:lnTo>
                    <a:pt x="18" y="18"/>
                  </a:lnTo>
                  <a:lnTo>
                    <a:pt x="18" y="14"/>
                  </a:lnTo>
                  <a:lnTo>
                    <a:pt x="18" y="14"/>
                  </a:lnTo>
                  <a:lnTo>
                    <a:pt x="18" y="14"/>
                  </a:lnTo>
                  <a:lnTo>
                    <a:pt x="18" y="14"/>
                  </a:lnTo>
                  <a:lnTo>
                    <a:pt x="18" y="14"/>
                  </a:lnTo>
                  <a:lnTo>
                    <a:pt x="18" y="14"/>
                  </a:lnTo>
                  <a:lnTo>
                    <a:pt x="14" y="14"/>
                  </a:lnTo>
                  <a:lnTo>
                    <a:pt x="14" y="14"/>
                  </a:lnTo>
                  <a:lnTo>
                    <a:pt x="14" y="14"/>
                  </a:lnTo>
                  <a:lnTo>
                    <a:pt x="14" y="14"/>
                  </a:lnTo>
                  <a:lnTo>
                    <a:pt x="14" y="10"/>
                  </a:lnTo>
                  <a:lnTo>
                    <a:pt x="14" y="10"/>
                  </a:lnTo>
                  <a:lnTo>
                    <a:pt x="14" y="10"/>
                  </a:lnTo>
                  <a:lnTo>
                    <a:pt x="14" y="10"/>
                  </a:lnTo>
                  <a:lnTo>
                    <a:pt x="12" y="10"/>
                  </a:lnTo>
                  <a:lnTo>
                    <a:pt x="12" y="10"/>
                  </a:lnTo>
                  <a:lnTo>
                    <a:pt x="12" y="10"/>
                  </a:lnTo>
                  <a:lnTo>
                    <a:pt x="12" y="8"/>
                  </a:lnTo>
                  <a:lnTo>
                    <a:pt x="12" y="8"/>
                  </a:lnTo>
                  <a:lnTo>
                    <a:pt x="12" y="8"/>
                  </a:lnTo>
                  <a:lnTo>
                    <a:pt x="12" y="8"/>
                  </a:lnTo>
                  <a:lnTo>
                    <a:pt x="12" y="8"/>
                  </a:lnTo>
                  <a:lnTo>
                    <a:pt x="8" y="8"/>
                  </a:lnTo>
                  <a:lnTo>
                    <a:pt x="4" y="8"/>
                  </a:lnTo>
                  <a:lnTo>
                    <a:pt x="4" y="4"/>
                  </a:lnTo>
                  <a:lnTo>
                    <a:pt x="4" y="4"/>
                  </a:lnTo>
                  <a:lnTo>
                    <a:pt x="4" y="4"/>
                  </a:lnTo>
                  <a:lnTo>
                    <a:pt x="0" y="4"/>
                  </a:lnTo>
                  <a:lnTo>
                    <a:pt x="0" y="4"/>
                  </a:lnTo>
                  <a:lnTo>
                    <a:pt x="0" y="4"/>
                  </a:lnTo>
                  <a:lnTo>
                    <a:pt x="0" y="4"/>
                  </a:lnTo>
                  <a:lnTo>
                    <a:pt x="0" y="0"/>
                  </a:lnTo>
                  <a:lnTo>
                    <a:pt x="0" y="0"/>
                  </a:lnTo>
                  <a:lnTo>
                    <a:pt x="0" y="0"/>
                  </a:lnTo>
                  <a:lnTo>
                    <a:pt x="0" y="0"/>
                  </a:lnTo>
                  <a:lnTo>
                    <a:pt x="0" y="0"/>
                  </a:lnTo>
                  <a:lnTo>
                    <a:pt x="4" y="0"/>
                  </a:lnTo>
                  <a:lnTo>
                    <a:pt x="4" y="0"/>
                  </a:lnTo>
                  <a:lnTo>
                    <a:pt x="4" y="0"/>
                  </a:lnTo>
                  <a:lnTo>
                    <a:pt x="4" y="0"/>
                  </a:lnTo>
                  <a:lnTo>
                    <a:pt x="4" y="0"/>
                  </a:lnTo>
                  <a:lnTo>
                    <a:pt x="8" y="0"/>
                  </a:lnTo>
                  <a:lnTo>
                    <a:pt x="8" y="0"/>
                  </a:lnTo>
                  <a:lnTo>
                    <a:pt x="8" y="0"/>
                  </a:lnTo>
                  <a:lnTo>
                    <a:pt x="8" y="0"/>
                  </a:lnTo>
                  <a:lnTo>
                    <a:pt x="8" y="0"/>
                  </a:lnTo>
                  <a:lnTo>
                    <a:pt x="8" y="0"/>
                  </a:lnTo>
                  <a:lnTo>
                    <a:pt x="8" y="0"/>
                  </a:lnTo>
                  <a:lnTo>
                    <a:pt x="8" y="0"/>
                  </a:lnTo>
                  <a:lnTo>
                    <a:pt x="12" y="0"/>
                  </a:lnTo>
                  <a:lnTo>
                    <a:pt x="12" y="0"/>
                  </a:lnTo>
                  <a:lnTo>
                    <a:pt x="12" y="0"/>
                  </a:lnTo>
                  <a:lnTo>
                    <a:pt x="12" y="0"/>
                  </a:lnTo>
                  <a:lnTo>
                    <a:pt x="12" y="0"/>
                  </a:lnTo>
                  <a:lnTo>
                    <a:pt x="12" y="0"/>
                  </a:lnTo>
                  <a:lnTo>
                    <a:pt x="12" y="0"/>
                  </a:lnTo>
                  <a:lnTo>
                    <a:pt x="14" y="4"/>
                  </a:lnTo>
                  <a:lnTo>
                    <a:pt x="14" y="4"/>
                  </a:lnTo>
                  <a:lnTo>
                    <a:pt x="14" y="4"/>
                  </a:lnTo>
                  <a:lnTo>
                    <a:pt x="14" y="4"/>
                  </a:lnTo>
                  <a:lnTo>
                    <a:pt x="14" y="4"/>
                  </a:lnTo>
                  <a:lnTo>
                    <a:pt x="14" y="4"/>
                  </a:lnTo>
                  <a:lnTo>
                    <a:pt x="14" y="4"/>
                  </a:lnTo>
                  <a:lnTo>
                    <a:pt x="18" y="4"/>
                  </a:lnTo>
                  <a:lnTo>
                    <a:pt x="22" y="4"/>
                  </a:lnTo>
                  <a:lnTo>
                    <a:pt x="22" y="8"/>
                  </a:lnTo>
                  <a:lnTo>
                    <a:pt x="30" y="8"/>
                  </a:lnTo>
                  <a:lnTo>
                    <a:pt x="30" y="8"/>
                  </a:lnTo>
                  <a:lnTo>
                    <a:pt x="30" y="8"/>
                  </a:lnTo>
                  <a:lnTo>
                    <a:pt x="30" y="4"/>
                  </a:lnTo>
                  <a:lnTo>
                    <a:pt x="30" y="4"/>
                  </a:lnTo>
                  <a:lnTo>
                    <a:pt x="34" y="4"/>
                  </a:lnTo>
                  <a:lnTo>
                    <a:pt x="34" y="4"/>
                  </a:lnTo>
                  <a:lnTo>
                    <a:pt x="34" y="4"/>
                  </a:lnTo>
                  <a:lnTo>
                    <a:pt x="34" y="8"/>
                  </a:lnTo>
                  <a:lnTo>
                    <a:pt x="34" y="8"/>
                  </a:lnTo>
                  <a:lnTo>
                    <a:pt x="34" y="8"/>
                  </a:lnTo>
                  <a:lnTo>
                    <a:pt x="38" y="8"/>
                  </a:lnTo>
                  <a:lnTo>
                    <a:pt x="38" y="8"/>
                  </a:lnTo>
                  <a:lnTo>
                    <a:pt x="38" y="8"/>
                  </a:lnTo>
                  <a:lnTo>
                    <a:pt x="38" y="8"/>
                  </a:lnTo>
                  <a:lnTo>
                    <a:pt x="38" y="8"/>
                  </a:lnTo>
                  <a:lnTo>
                    <a:pt x="42" y="8"/>
                  </a:lnTo>
                  <a:lnTo>
                    <a:pt x="42" y="8"/>
                  </a:lnTo>
                  <a:lnTo>
                    <a:pt x="42" y="8"/>
                  </a:lnTo>
                  <a:lnTo>
                    <a:pt x="44" y="10"/>
                  </a:lnTo>
                  <a:lnTo>
                    <a:pt x="44" y="10"/>
                  </a:lnTo>
                  <a:lnTo>
                    <a:pt x="44" y="10"/>
                  </a:lnTo>
                  <a:lnTo>
                    <a:pt x="48" y="10"/>
                  </a:lnTo>
                  <a:lnTo>
                    <a:pt x="48" y="10"/>
                  </a:lnTo>
                  <a:lnTo>
                    <a:pt x="48" y="10"/>
                  </a:lnTo>
                  <a:lnTo>
                    <a:pt x="48" y="10"/>
                  </a:lnTo>
                  <a:lnTo>
                    <a:pt x="48" y="10"/>
                  </a:lnTo>
                  <a:lnTo>
                    <a:pt x="48" y="14"/>
                  </a:lnTo>
                  <a:lnTo>
                    <a:pt x="52" y="14"/>
                  </a:lnTo>
                  <a:lnTo>
                    <a:pt x="52" y="14"/>
                  </a:lnTo>
                  <a:lnTo>
                    <a:pt x="52" y="14"/>
                  </a:lnTo>
                  <a:lnTo>
                    <a:pt x="52" y="14"/>
                  </a:lnTo>
                  <a:lnTo>
                    <a:pt x="52" y="14"/>
                  </a:lnTo>
                  <a:lnTo>
                    <a:pt x="52" y="14"/>
                  </a:lnTo>
                  <a:lnTo>
                    <a:pt x="52" y="14"/>
                  </a:lnTo>
                  <a:lnTo>
                    <a:pt x="52" y="14"/>
                  </a:lnTo>
                  <a:lnTo>
                    <a:pt x="52" y="14"/>
                  </a:lnTo>
                  <a:lnTo>
                    <a:pt x="52" y="18"/>
                  </a:lnTo>
                  <a:lnTo>
                    <a:pt x="52" y="18"/>
                  </a:lnTo>
                  <a:lnTo>
                    <a:pt x="56" y="18"/>
                  </a:lnTo>
                  <a:lnTo>
                    <a:pt x="60" y="18"/>
                  </a:lnTo>
                  <a:lnTo>
                    <a:pt x="60" y="18"/>
                  </a:lnTo>
                  <a:lnTo>
                    <a:pt x="60" y="18"/>
                  </a:lnTo>
                  <a:lnTo>
                    <a:pt x="60" y="14"/>
                  </a:lnTo>
                  <a:lnTo>
                    <a:pt x="64" y="14"/>
                  </a:lnTo>
                  <a:lnTo>
                    <a:pt x="64" y="14"/>
                  </a:lnTo>
                  <a:lnTo>
                    <a:pt x="64" y="14"/>
                  </a:lnTo>
                  <a:lnTo>
                    <a:pt x="64" y="14"/>
                  </a:lnTo>
                  <a:lnTo>
                    <a:pt x="64" y="14"/>
                  </a:lnTo>
                  <a:lnTo>
                    <a:pt x="64" y="14"/>
                  </a:lnTo>
                  <a:lnTo>
                    <a:pt x="64" y="14"/>
                  </a:lnTo>
                  <a:lnTo>
                    <a:pt x="68" y="14"/>
                  </a:lnTo>
                  <a:lnTo>
                    <a:pt x="68" y="14"/>
                  </a:lnTo>
                  <a:lnTo>
                    <a:pt x="68" y="14"/>
                  </a:lnTo>
                  <a:lnTo>
                    <a:pt x="68" y="14"/>
                  </a:lnTo>
                  <a:lnTo>
                    <a:pt x="68" y="14"/>
                  </a:lnTo>
                  <a:lnTo>
                    <a:pt x="68" y="14"/>
                  </a:lnTo>
                  <a:lnTo>
                    <a:pt x="68" y="14"/>
                  </a:lnTo>
                  <a:lnTo>
                    <a:pt x="70" y="14"/>
                  </a:lnTo>
                  <a:lnTo>
                    <a:pt x="70" y="14"/>
                  </a:lnTo>
                  <a:lnTo>
                    <a:pt x="70" y="14"/>
                  </a:lnTo>
                  <a:lnTo>
                    <a:pt x="70" y="14"/>
                  </a:lnTo>
                  <a:lnTo>
                    <a:pt x="70" y="14"/>
                  </a:lnTo>
                  <a:lnTo>
                    <a:pt x="70" y="14"/>
                  </a:lnTo>
                  <a:lnTo>
                    <a:pt x="70" y="14"/>
                  </a:lnTo>
                  <a:lnTo>
                    <a:pt x="70" y="14"/>
                  </a:lnTo>
                  <a:lnTo>
                    <a:pt x="70" y="14"/>
                  </a:lnTo>
                  <a:lnTo>
                    <a:pt x="70" y="14"/>
                  </a:lnTo>
                  <a:lnTo>
                    <a:pt x="74" y="14"/>
                  </a:lnTo>
                  <a:lnTo>
                    <a:pt x="74" y="18"/>
                  </a:lnTo>
                  <a:lnTo>
                    <a:pt x="74" y="18"/>
                  </a:lnTo>
                  <a:lnTo>
                    <a:pt x="74" y="18"/>
                  </a:lnTo>
                  <a:lnTo>
                    <a:pt x="74" y="18"/>
                  </a:lnTo>
                  <a:lnTo>
                    <a:pt x="74" y="18"/>
                  </a:lnTo>
                  <a:lnTo>
                    <a:pt x="74" y="18"/>
                  </a:lnTo>
                  <a:lnTo>
                    <a:pt x="78" y="18"/>
                  </a:lnTo>
                  <a:lnTo>
                    <a:pt x="78" y="18"/>
                  </a:lnTo>
                  <a:lnTo>
                    <a:pt x="78" y="18"/>
                  </a:lnTo>
                  <a:lnTo>
                    <a:pt x="78" y="18"/>
                  </a:lnTo>
                  <a:lnTo>
                    <a:pt x="78" y="18"/>
                  </a:lnTo>
                  <a:lnTo>
                    <a:pt x="82" y="18"/>
                  </a:lnTo>
                  <a:lnTo>
                    <a:pt x="82" y="18"/>
                  </a:lnTo>
                  <a:lnTo>
                    <a:pt x="82" y="18"/>
                  </a:lnTo>
                  <a:lnTo>
                    <a:pt x="82" y="20"/>
                  </a:lnTo>
                  <a:lnTo>
                    <a:pt x="78" y="20"/>
                  </a:lnTo>
                  <a:lnTo>
                    <a:pt x="78" y="20"/>
                  </a:lnTo>
                  <a:lnTo>
                    <a:pt x="78" y="24"/>
                  </a:lnTo>
                  <a:lnTo>
                    <a:pt x="78" y="24"/>
                  </a:lnTo>
                  <a:lnTo>
                    <a:pt x="78" y="24"/>
                  </a:lnTo>
                  <a:lnTo>
                    <a:pt x="86" y="28"/>
                  </a:lnTo>
                  <a:lnTo>
                    <a:pt x="86" y="28"/>
                  </a:lnTo>
                  <a:lnTo>
                    <a:pt x="86" y="28"/>
                  </a:lnTo>
                  <a:lnTo>
                    <a:pt x="90" y="28"/>
                  </a:lnTo>
                  <a:lnTo>
                    <a:pt x="90" y="28"/>
                  </a:lnTo>
                  <a:lnTo>
                    <a:pt x="90" y="32"/>
                  </a:lnTo>
                  <a:lnTo>
                    <a:pt x="90" y="32"/>
                  </a:lnTo>
                  <a:lnTo>
                    <a:pt x="90" y="32"/>
                  </a:lnTo>
                  <a:lnTo>
                    <a:pt x="90" y="32"/>
                  </a:lnTo>
                  <a:lnTo>
                    <a:pt x="90" y="32"/>
                  </a:lnTo>
                  <a:lnTo>
                    <a:pt x="90" y="32"/>
                  </a:lnTo>
                  <a:lnTo>
                    <a:pt x="90" y="32"/>
                  </a:lnTo>
                  <a:lnTo>
                    <a:pt x="90" y="32"/>
                  </a:lnTo>
                  <a:lnTo>
                    <a:pt x="86" y="32"/>
                  </a:lnTo>
                  <a:lnTo>
                    <a:pt x="86" y="32"/>
                  </a:lnTo>
                  <a:lnTo>
                    <a:pt x="86" y="32"/>
                  </a:lnTo>
                  <a:lnTo>
                    <a:pt x="86" y="36"/>
                  </a:lnTo>
                  <a:lnTo>
                    <a:pt x="86" y="36"/>
                  </a:lnTo>
                  <a:lnTo>
                    <a:pt x="86" y="36"/>
                  </a:lnTo>
                  <a:lnTo>
                    <a:pt x="86" y="36"/>
                  </a:lnTo>
                  <a:lnTo>
                    <a:pt x="90" y="40"/>
                  </a:lnTo>
                  <a:lnTo>
                    <a:pt x="90" y="40"/>
                  </a:lnTo>
                  <a:lnTo>
                    <a:pt x="94" y="40"/>
                  </a:lnTo>
                  <a:lnTo>
                    <a:pt x="94" y="40"/>
                  </a:lnTo>
                  <a:lnTo>
                    <a:pt x="94" y="40"/>
                  </a:lnTo>
                  <a:lnTo>
                    <a:pt x="94" y="44"/>
                  </a:lnTo>
                  <a:lnTo>
                    <a:pt x="94" y="44"/>
                  </a:lnTo>
                  <a:lnTo>
                    <a:pt x="94" y="44"/>
                  </a:lnTo>
                  <a:lnTo>
                    <a:pt x="94" y="44"/>
                  </a:lnTo>
                  <a:lnTo>
                    <a:pt x="94" y="46"/>
                  </a:lnTo>
                  <a:lnTo>
                    <a:pt x="94" y="46"/>
                  </a:lnTo>
                  <a:lnTo>
                    <a:pt x="90" y="46"/>
                  </a:lnTo>
                  <a:lnTo>
                    <a:pt x="90" y="46"/>
                  </a:lnTo>
                  <a:lnTo>
                    <a:pt x="90" y="46"/>
                  </a:lnTo>
                  <a:lnTo>
                    <a:pt x="90" y="46"/>
                  </a:lnTo>
                  <a:lnTo>
                    <a:pt x="90" y="44"/>
                  </a:lnTo>
                  <a:lnTo>
                    <a:pt x="90" y="44"/>
                  </a:lnTo>
                  <a:lnTo>
                    <a:pt x="86" y="44"/>
                  </a:lnTo>
                  <a:lnTo>
                    <a:pt x="86" y="44"/>
                  </a:lnTo>
                  <a:lnTo>
                    <a:pt x="86" y="44"/>
                  </a:lnTo>
                  <a:lnTo>
                    <a:pt x="86" y="44"/>
                  </a:lnTo>
                  <a:lnTo>
                    <a:pt x="86" y="44"/>
                  </a:lnTo>
                  <a:lnTo>
                    <a:pt x="86" y="44"/>
                  </a:lnTo>
                  <a:lnTo>
                    <a:pt x="82" y="44"/>
                  </a:lnTo>
                  <a:lnTo>
                    <a:pt x="82" y="44"/>
                  </a:lnTo>
                  <a:lnTo>
                    <a:pt x="82" y="44"/>
                  </a:lnTo>
                  <a:lnTo>
                    <a:pt x="82" y="44"/>
                  </a:lnTo>
                  <a:lnTo>
                    <a:pt x="82" y="44"/>
                  </a:lnTo>
                  <a:lnTo>
                    <a:pt x="82" y="44"/>
                  </a:lnTo>
                  <a:lnTo>
                    <a:pt x="82" y="44"/>
                  </a:lnTo>
                  <a:lnTo>
                    <a:pt x="78" y="44"/>
                  </a:lnTo>
                  <a:lnTo>
                    <a:pt x="78" y="44"/>
                  </a:lnTo>
                  <a:lnTo>
                    <a:pt x="78" y="40"/>
                  </a:lnTo>
                  <a:lnTo>
                    <a:pt x="78" y="40"/>
                  </a:lnTo>
                  <a:lnTo>
                    <a:pt x="74" y="40"/>
                  </a:lnTo>
                  <a:lnTo>
                    <a:pt x="74" y="40"/>
                  </a:lnTo>
                  <a:lnTo>
                    <a:pt x="74" y="40"/>
                  </a:lnTo>
                  <a:lnTo>
                    <a:pt x="74" y="40"/>
                  </a:lnTo>
                  <a:lnTo>
                    <a:pt x="70" y="40"/>
                  </a:lnTo>
                  <a:lnTo>
                    <a:pt x="70" y="40"/>
                  </a:lnTo>
                  <a:lnTo>
                    <a:pt x="70" y="44"/>
                  </a:lnTo>
                  <a:lnTo>
                    <a:pt x="70" y="44"/>
                  </a:lnTo>
                  <a:lnTo>
                    <a:pt x="70" y="44"/>
                  </a:lnTo>
                  <a:lnTo>
                    <a:pt x="68" y="44"/>
                  </a:lnTo>
                  <a:lnTo>
                    <a:pt x="68" y="44"/>
                  </a:lnTo>
                  <a:lnTo>
                    <a:pt x="68" y="44"/>
                  </a:lnTo>
                  <a:lnTo>
                    <a:pt x="68" y="44"/>
                  </a:lnTo>
                  <a:lnTo>
                    <a:pt x="64" y="44"/>
                  </a:lnTo>
                  <a:lnTo>
                    <a:pt x="64" y="44"/>
                  </a:lnTo>
                  <a:lnTo>
                    <a:pt x="64" y="44"/>
                  </a:lnTo>
                  <a:lnTo>
                    <a:pt x="60" y="44"/>
                  </a:lnTo>
                  <a:lnTo>
                    <a:pt x="60" y="44"/>
                  </a:lnTo>
                  <a:lnTo>
                    <a:pt x="60" y="44"/>
                  </a:lnTo>
                  <a:lnTo>
                    <a:pt x="60" y="44"/>
                  </a:lnTo>
                  <a:lnTo>
                    <a:pt x="56" y="44"/>
                  </a:lnTo>
                  <a:lnTo>
                    <a:pt x="56" y="44"/>
                  </a:lnTo>
                  <a:lnTo>
                    <a:pt x="56" y="44"/>
                  </a:lnTo>
                  <a:lnTo>
                    <a:pt x="52" y="44"/>
                  </a:lnTo>
                  <a:lnTo>
                    <a:pt x="52" y="44"/>
                  </a:lnTo>
                  <a:lnTo>
                    <a:pt x="52" y="46"/>
                  </a:lnTo>
                  <a:lnTo>
                    <a:pt x="52" y="46"/>
                  </a:lnTo>
                  <a:lnTo>
                    <a:pt x="52" y="46"/>
                  </a:lnTo>
                  <a:lnTo>
                    <a:pt x="52" y="46"/>
                  </a:lnTo>
                  <a:lnTo>
                    <a:pt x="48" y="46"/>
                  </a:lnTo>
                  <a:lnTo>
                    <a:pt x="48" y="46"/>
                  </a:lnTo>
                  <a:lnTo>
                    <a:pt x="48" y="46"/>
                  </a:lnTo>
                  <a:lnTo>
                    <a:pt x="48" y="46"/>
                  </a:lnTo>
                  <a:lnTo>
                    <a:pt x="48" y="46"/>
                  </a:lnTo>
                  <a:lnTo>
                    <a:pt x="48" y="44"/>
                  </a:lnTo>
                  <a:lnTo>
                    <a:pt x="48" y="44"/>
                  </a:lnTo>
                  <a:lnTo>
                    <a:pt x="48" y="44"/>
                  </a:lnTo>
                  <a:lnTo>
                    <a:pt x="48" y="44"/>
                  </a:lnTo>
                  <a:lnTo>
                    <a:pt x="44" y="44"/>
                  </a:lnTo>
                  <a:lnTo>
                    <a:pt x="44" y="44"/>
                  </a:lnTo>
                  <a:lnTo>
                    <a:pt x="42" y="40"/>
                  </a:lnTo>
                  <a:lnTo>
                    <a:pt x="42" y="40"/>
                  </a:lnTo>
                  <a:lnTo>
                    <a:pt x="42" y="40"/>
                  </a:lnTo>
                  <a:lnTo>
                    <a:pt x="42" y="36"/>
                  </a:lnTo>
                  <a:lnTo>
                    <a:pt x="38" y="36"/>
                  </a:lnTo>
                  <a:lnTo>
                    <a:pt x="38" y="36"/>
                  </a:lnTo>
                  <a:lnTo>
                    <a:pt x="38" y="36"/>
                  </a:lnTo>
                  <a:lnTo>
                    <a:pt x="38" y="36"/>
                  </a:lnTo>
                  <a:lnTo>
                    <a:pt x="38" y="36"/>
                  </a:lnTo>
                  <a:lnTo>
                    <a:pt x="38" y="3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259" name="Freeform 28">
              <a:extLst>
                <a:ext uri="{FF2B5EF4-FFF2-40B4-BE49-F238E27FC236}">
                  <a16:creationId xmlns:a16="http://schemas.microsoft.com/office/drawing/2014/main" id="{A343ACBC-2926-46E9-993C-642F9FF0C351}"/>
                </a:ext>
              </a:extLst>
            </p:cNvPr>
            <p:cNvSpPr>
              <a:spLocks noEditPoints="1"/>
            </p:cNvSpPr>
            <p:nvPr/>
          </p:nvSpPr>
          <p:spPr bwMode="auto">
            <a:xfrm>
              <a:off x="8911729" y="4438364"/>
              <a:ext cx="1259874" cy="570487"/>
            </a:xfrm>
            <a:custGeom>
              <a:avLst/>
              <a:gdLst>
                <a:gd name="T0" fmla="*/ 316 w 648"/>
                <a:gd name="T1" fmla="*/ 34 h 290"/>
                <a:gd name="T2" fmla="*/ 122 w 648"/>
                <a:gd name="T3" fmla="*/ 108 h 290"/>
                <a:gd name="T4" fmla="*/ 434 w 648"/>
                <a:gd name="T5" fmla="*/ 138 h 290"/>
                <a:gd name="T6" fmla="*/ 550 w 648"/>
                <a:gd name="T7" fmla="*/ 204 h 290"/>
                <a:gd name="T8" fmla="*/ 520 w 648"/>
                <a:gd name="T9" fmla="*/ 222 h 290"/>
                <a:gd name="T10" fmla="*/ 398 w 648"/>
                <a:gd name="T11" fmla="*/ 276 h 290"/>
                <a:gd name="T12" fmla="*/ 152 w 648"/>
                <a:gd name="T13" fmla="*/ 156 h 290"/>
                <a:gd name="T14" fmla="*/ 106 w 648"/>
                <a:gd name="T15" fmla="*/ 178 h 290"/>
                <a:gd name="T16" fmla="*/ 50 w 648"/>
                <a:gd name="T17" fmla="*/ 78 h 290"/>
                <a:gd name="T18" fmla="*/ 22 w 648"/>
                <a:gd name="T19" fmla="*/ 10 h 290"/>
                <a:gd name="T20" fmla="*/ 84 w 648"/>
                <a:gd name="T21" fmla="*/ 64 h 290"/>
                <a:gd name="T22" fmla="*/ 118 w 648"/>
                <a:gd name="T23" fmla="*/ 108 h 290"/>
                <a:gd name="T24" fmla="*/ 276 w 648"/>
                <a:gd name="T25" fmla="*/ 70 h 290"/>
                <a:gd name="T26" fmla="*/ 312 w 648"/>
                <a:gd name="T27" fmla="*/ 48 h 290"/>
                <a:gd name="T28" fmla="*/ 316 w 648"/>
                <a:gd name="T29" fmla="*/ 116 h 290"/>
                <a:gd name="T30" fmla="*/ 278 w 648"/>
                <a:gd name="T31" fmla="*/ 170 h 290"/>
                <a:gd name="T32" fmla="*/ 212 w 648"/>
                <a:gd name="T33" fmla="*/ 150 h 290"/>
                <a:gd name="T34" fmla="*/ 200 w 648"/>
                <a:gd name="T35" fmla="*/ 70 h 290"/>
                <a:gd name="T36" fmla="*/ 18 w 648"/>
                <a:gd name="T37" fmla="*/ 64 h 290"/>
                <a:gd name="T38" fmla="*/ 464 w 648"/>
                <a:gd name="T39" fmla="*/ 66 h 290"/>
                <a:gd name="T40" fmla="*/ 468 w 648"/>
                <a:gd name="T41" fmla="*/ 116 h 290"/>
                <a:gd name="T42" fmla="*/ 386 w 648"/>
                <a:gd name="T43" fmla="*/ 156 h 290"/>
                <a:gd name="T44" fmla="*/ 358 w 648"/>
                <a:gd name="T45" fmla="*/ 160 h 290"/>
                <a:gd name="T46" fmla="*/ 334 w 648"/>
                <a:gd name="T47" fmla="*/ 152 h 290"/>
                <a:gd name="T48" fmla="*/ 358 w 648"/>
                <a:gd name="T49" fmla="*/ 90 h 290"/>
                <a:gd name="T50" fmla="*/ 412 w 648"/>
                <a:gd name="T51" fmla="*/ 92 h 290"/>
                <a:gd name="T52" fmla="*/ 368 w 648"/>
                <a:gd name="T53" fmla="*/ 122 h 290"/>
                <a:gd name="T54" fmla="*/ 36 w 648"/>
                <a:gd name="T55" fmla="*/ 82 h 290"/>
                <a:gd name="T56" fmla="*/ 114 w 648"/>
                <a:gd name="T57" fmla="*/ 90 h 290"/>
                <a:gd name="T58" fmla="*/ 134 w 648"/>
                <a:gd name="T59" fmla="*/ 100 h 290"/>
                <a:gd name="T60" fmla="*/ 498 w 648"/>
                <a:gd name="T61" fmla="*/ 104 h 290"/>
                <a:gd name="T62" fmla="*/ 130 w 648"/>
                <a:gd name="T63" fmla="*/ 112 h 290"/>
                <a:gd name="T64" fmla="*/ 576 w 648"/>
                <a:gd name="T65" fmla="*/ 182 h 290"/>
                <a:gd name="T66" fmla="*/ 528 w 648"/>
                <a:gd name="T67" fmla="*/ 156 h 290"/>
                <a:gd name="T68" fmla="*/ 516 w 648"/>
                <a:gd name="T69" fmla="*/ 116 h 290"/>
                <a:gd name="T70" fmla="*/ 572 w 648"/>
                <a:gd name="T71" fmla="*/ 156 h 290"/>
                <a:gd name="T72" fmla="*/ 648 w 648"/>
                <a:gd name="T73" fmla="*/ 212 h 290"/>
                <a:gd name="T74" fmla="*/ 502 w 648"/>
                <a:gd name="T75" fmla="*/ 108 h 290"/>
                <a:gd name="T76" fmla="*/ 58 w 648"/>
                <a:gd name="T77" fmla="*/ 130 h 290"/>
                <a:gd name="T78" fmla="*/ 394 w 648"/>
                <a:gd name="T79" fmla="*/ 122 h 290"/>
                <a:gd name="T80" fmla="*/ 156 w 648"/>
                <a:gd name="T81" fmla="*/ 146 h 290"/>
                <a:gd name="T82" fmla="*/ 420 w 648"/>
                <a:gd name="T83" fmla="*/ 134 h 290"/>
                <a:gd name="T84" fmla="*/ 70 w 648"/>
                <a:gd name="T85" fmla="*/ 150 h 290"/>
                <a:gd name="T86" fmla="*/ 484 w 648"/>
                <a:gd name="T87" fmla="*/ 160 h 290"/>
                <a:gd name="T88" fmla="*/ 164 w 648"/>
                <a:gd name="T89" fmla="*/ 152 h 290"/>
                <a:gd name="T90" fmla="*/ 458 w 648"/>
                <a:gd name="T91" fmla="*/ 156 h 290"/>
                <a:gd name="T92" fmla="*/ 386 w 648"/>
                <a:gd name="T93" fmla="*/ 196 h 290"/>
                <a:gd name="T94" fmla="*/ 104 w 648"/>
                <a:gd name="T95" fmla="*/ 196 h 290"/>
                <a:gd name="T96" fmla="*/ 182 w 648"/>
                <a:gd name="T97" fmla="*/ 234 h 290"/>
                <a:gd name="T98" fmla="*/ 186 w 648"/>
                <a:gd name="T99" fmla="*/ 212 h 290"/>
                <a:gd name="T100" fmla="*/ 268 w 648"/>
                <a:gd name="T101" fmla="*/ 234 h 290"/>
                <a:gd name="T102" fmla="*/ 558 w 648"/>
                <a:gd name="T103" fmla="*/ 212 h 290"/>
                <a:gd name="T104" fmla="*/ 260 w 648"/>
                <a:gd name="T105" fmla="*/ 226 h 290"/>
                <a:gd name="T106" fmla="*/ 602 w 648"/>
                <a:gd name="T107" fmla="*/ 238 h 290"/>
                <a:gd name="T108" fmla="*/ 378 w 648"/>
                <a:gd name="T109" fmla="*/ 252 h 290"/>
                <a:gd name="T110" fmla="*/ 334 w 648"/>
                <a:gd name="T111" fmla="*/ 252 h 290"/>
                <a:gd name="T112" fmla="*/ 334 w 648"/>
                <a:gd name="T113" fmla="*/ 246 h 290"/>
                <a:gd name="T114" fmla="*/ 298 w 648"/>
                <a:gd name="T115" fmla="*/ 250 h 290"/>
                <a:gd name="T116" fmla="*/ 342 w 648"/>
                <a:gd name="T117" fmla="*/ 264 h 290"/>
                <a:gd name="T118" fmla="*/ 398 w 648"/>
                <a:gd name="T119" fmla="*/ 280 h 290"/>
                <a:gd name="T120" fmla="*/ 412 w 648"/>
                <a:gd name="T121" fmla="*/ 242 h 290"/>
                <a:gd name="T122" fmla="*/ 402 w 648"/>
                <a:gd name="T123" fmla="*/ 26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8" h="290">
                  <a:moveTo>
                    <a:pt x="114" y="92"/>
                  </a:moveTo>
                  <a:lnTo>
                    <a:pt x="110" y="92"/>
                  </a:lnTo>
                  <a:lnTo>
                    <a:pt x="110" y="90"/>
                  </a:lnTo>
                  <a:lnTo>
                    <a:pt x="114" y="90"/>
                  </a:lnTo>
                  <a:lnTo>
                    <a:pt x="114" y="92"/>
                  </a:lnTo>
                  <a:lnTo>
                    <a:pt x="114" y="92"/>
                  </a:lnTo>
                  <a:lnTo>
                    <a:pt x="114" y="92"/>
                  </a:lnTo>
                  <a:close/>
                  <a:moveTo>
                    <a:pt x="460" y="156"/>
                  </a:moveTo>
                  <a:lnTo>
                    <a:pt x="458" y="156"/>
                  </a:lnTo>
                  <a:lnTo>
                    <a:pt x="460" y="156"/>
                  </a:lnTo>
                  <a:lnTo>
                    <a:pt x="460" y="156"/>
                  </a:lnTo>
                  <a:lnTo>
                    <a:pt x="460" y="156"/>
                  </a:lnTo>
                  <a:close/>
                  <a:moveTo>
                    <a:pt x="302" y="160"/>
                  </a:moveTo>
                  <a:lnTo>
                    <a:pt x="302" y="164"/>
                  </a:lnTo>
                  <a:lnTo>
                    <a:pt x="298" y="164"/>
                  </a:lnTo>
                  <a:lnTo>
                    <a:pt x="302" y="160"/>
                  </a:lnTo>
                  <a:lnTo>
                    <a:pt x="302" y="160"/>
                  </a:lnTo>
                  <a:lnTo>
                    <a:pt x="302" y="160"/>
                  </a:lnTo>
                  <a:close/>
                  <a:moveTo>
                    <a:pt x="446" y="34"/>
                  </a:moveTo>
                  <a:lnTo>
                    <a:pt x="446" y="30"/>
                  </a:lnTo>
                  <a:lnTo>
                    <a:pt x="446" y="26"/>
                  </a:lnTo>
                  <a:lnTo>
                    <a:pt x="450" y="30"/>
                  </a:lnTo>
                  <a:lnTo>
                    <a:pt x="446" y="30"/>
                  </a:lnTo>
                  <a:lnTo>
                    <a:pt x="446" y="34"/>
                  </a:lnTo>
                  <a:lnTo>
                    <a:pt x="446" y="34"/>
                  </a:lnTo>
                  <a:lnTo>
                    <a:pt x="446" y="34"/>
                  </a:lnTo>
                  <a:close/>
                  <a:moveTo>
                    <a:pt x="320" y="30"/>
                  </a:moveTo>
                  <a:lnTo>
                    <a:pt x="320" y="34"/>
                  </a:lnTo>
                  <a:lnTo>
                    <a:pt x="324" y="34"/>
                  </a:lnTo>
                  <a:lnTo>
                    <a:pt x="320" y="34"/>
                  </a:lnTo>
                  <a:lnTo>
                    <a:pt x="320" y="30"/>
                  </a:lnTo>
                  <a:lnTo>
                    <a:pt x="320" y="30"/>
                  </a:lnTo>
                  <a:lnTo>
                    <a:pt x="320" y="30"/>
                  </a:lnTo>
                  <a:close/>
                  <a:moveTo>
                    <a:pt x="316" y="34"/>
                  </a:moveTo>
                  <a:lnTo>
                    <a:pt x="320" y="34"/>
                  </a:lnTo>
                  <a:lnTo>
                    <a:pt x="316" y="34"/>
                  </a:lnTo>
                  <a:lnTo>
                    <a:pt x="316" y="34"/>
                  </a:lnTo>
                  <a:lnTo>
                    <a:pt x="316" y="34"/>
                  </a:lnTo>
                  <a:close/>
                  <a:moveTo>
                    <a:pt x="446" y="36"/>
                  </a:moveTo>
                  <a:lnTo>
                    <a:pt x="442" y="34"/>
                  </a:lnTo>
                  <a:lnTo>
                    <a:pt x="446" y="34"/>
                  </a:lnTo>
                  <a:lnTo>
                    <a:pt x="446" y="36"/>
                  </a:lnTo>
                  <a:lnTo>
                    <a:pt x="446" y="36"/>
                  </a:lnTo>
                  <a:lnTo>
                    <a:pt x="446" y="36"/>
                  </a:lnTo>
                  <a:close/>
                  <a:moveTo>
                    <a:pt x="434" y="44"/>
                  </a:moveTo>
                  <a:lnTo>
                    <a:pt x="430" y="44"/>
                  </a:lnTo>
                  <a:lnTo>
                    <a:pt x="430" y="40"/>
                  </a:lnTo>
                  <a:lnTo>
                    <a:pt x="430" y="36"/>
                  </a:lnTo>
                  <a:lnTo>
                    <a:pt x="430" y="40"/>
                  </a:lnTo>
                  <a:lnTo>
                    <a:pt x="434" y="44"/>
                  </a:lnTo>
                  <a:lnTo>
                    <a:pt x="434" y="44"/>
                  </a:lnTo>
                  <a:lnTo>
                    <a:pt x="434" y="44"/>
                  </a:lnTo>
                  <a:close/>
                  <a:moveTo>
                    <a:pt x="312" y="40"/>
                  </a:moveTo>
                  <a:lnTo>
                    <a:pt x="316" y="44"/>
                  </a:lnTo>
                  <a:lnTo>
                    <a:pt x="312" y="44"/>
                  </a:lnTo>
                  <a:lnTo>
                    <a:pt x="312" y="40"/>
                  </a:lnTo>
                  <a:lnTo>
                    <a:pt x="312" y="40"/>
                  </a:lnTo>
                  <a:lnTo>
                    <a:pt x="312" y="40"/>
                  </a:lnTo>
                  <a:close/>
                  <a:moveTo>
                    <a:pt x="316" y="44"/>
                  </a:moveTo>
                  <a:lnTo>
                    <a:pt x="320" y="44"/>
                  </a:lnTo>
                  <a:lnTo>
                    <a:pt x="316" y="48"/>
                  </a:lnTo>
                  <a:lnTo>
                    <a:pt x="316" y="44"/>
                  </a:lnTo>
                  <a:lnTo>
                    <a:pt x="316" y="44"/>
                  </a:lnTo>
                  <a:lnTo>
                    <a:pt x="316" y="44"/>
                  </a:lnTo>
                  <a:close/>
                  <a:moveTo>
                    <a:pt x="488" y="108"/>
                  </a:moveTo>
                  <a:lnTo>
                    <a:pt x="484" y="104"/>
                  </a:lnTo>
                  <a:lnTo>
                    <a:pt x="484" y="100"/>
                  </a:lnTo>
                  <a:lnTo>
                    <a:pt x="488" y="104"/>
                  </a:lnTo>
                  <a:lnTo>
                    <a:pt x="488" y="108"/>
                  </a:lnTo>
                  <a:lnTo>
                    <a:pt x="488" y="108"/>
                  </a:lnTo>
                  <a:lnTo>
                    <a:pt x="488" y="108"/>
                  </a:lnTo>
                  <a:close/>
                  <a:moveTo>
                    <a:pt x="122" y="108"/>
                  </a:moveTo>
                  <a:lnTo>
                    <a:pt x="118" y="108"/>
                  </a:lnTo>
                  <a:lnTo>
                    <a:pt x="122" y="108"/>
                  </a:lnTo>
                  <a:lnTo>
                    <a:pt x="122" y="108"/>
                  </a:lnTo>
                  <a:lnTo>
                    <a:pt x="122" y="108"/>
                  </a:lnTo>
                  <a:close/>
                  <a:moveTo>
                    <a:pt x="454" y="108"/>
                  </a:moveTo>
                  <a:lnTo>
                    <a:pt x="454" y="112"/>
                  </a:lnTo>
                  <a:lnTo>
                    <a:pt x="450" y="112"/>
                  </a:lnTo>
                  <a:lnTo>
                    <a:pt x="450" y="108"/>
                  </a:lnTo>
                  <a:lnTo>
                    <a:pt x="454" y="108"/>
                  </a:lnTo>
                  <a:lnTo>
                    <a:pt x="454" y="108"/>
                  </a:lnTo>
                  <a:lnTo>
                    <a:pt x="454" y="108"/>
                  </a:lnTo>
                  <a:close/>
                  <a:moveTo>
                    <a:pt x="378" y="108"/>
                  </a:moveTo>
                  <a:lnTo>
                    <a:pt x="374" y="108"/>
                  </a:lnTo>
                  <a:lnTo>
                    <a:pt x="378" y="108"/>
                  </a:lnTo>
                  <a:lnTo>
                    <a:pt x="378" y="108"/>
                  </a:lnTo>
                  <a:lnTo>
                    <a:pt x="378" y="108"/>
                  </a:lnTo>
                  <a:close/>
                  <a:moveTo>
                    <a:pt x="378" y="112"/>
                  </a:moveTo>
                  <a:lnTo>
                    <a:pt x="374" y="112"/>
                  </a:lnTo>
                  <a:lnTo>
                    <a:pt x="374" y="108"/>
                  </a:lnTo>
                  <a:lnTo>
                    <a:pt x="378" y="108"/>
                  </a:lnTo>
                  <a:lnTo>
                    <a:pt x="378" y="112"/>
                  </a:lnTo>
                  <a:lnTo>
                    <a:pt x="378" y="112"/>
                  </a:lnTo>
                  <a:lnTo>
                    <a:pt x="378" y="112"/>
                  </a:lnTo>
                  <a:close/>
                  <a:moveTo>
                    <a:pt x="454" y="112"/>
                  </a:moveTo>
                  <a:lnTo>
                    <a:pt x="454" y="116"/>
                  </a:lnTo>
                  <a:lnTo>
                    <a:pt x="454" y="112"/>
                  </a:lnTo>
                  <a:lnTo>
                    <a:pt x="454" y="112"/>
                  </a:lnTo>
                  <a:lnTo>
                    <a:pt x="454" y="112"/>
                  </a:lnTo>
                  <a:close/>
                  <a:moveTo>
                    <a:pt x="562" y="120"/>
                  </a:moveTo>
                  <a:lnTo>
                    <a:pt x="562" y="122"/>
                  </a:lnTo>
                  <a:lnTo>
                    <a:pt x="562" y="120"/>
                  </a:lnTo>
                  <a:lnTo>
                    <a:pt x="562" y="120"/>
                  </a:lnTo>
                  <a:lnTo>
                    <a:pt x="562" y="120"/>
                  </a:lnTo>
                  <a:close/>
                  <a:moveTo>
                    <a:pt x="434" y="138"/>
                  </a:moveTo>
                  <a:lnTo>
                    <a:pt x="434" y="142"/>
                  </a:lnTo>
                  <a:lnTo>
                    <a:pt x="434" y="146"/>
                  </a:lnTo>
                  <a:lnTo>
                    <a:pt x="434" y="142"/>
                  </a:lnTo>
                  <a:lnTo>
                    <a:pt x="434" y="138"/>
                  </a:lnTo>
                  <a:lnTo>
                    <a:pt x="434" y="138"/>
                  </a:lnTo>
                  <a:lnTo>
                    <a:pt x="434" y="138"/>
                  </a:lnTo>
                  <a:close/>
                  <a:moveTo>
                    <a:pt x="472" y="164"/>
                  </a:moveTo>
                  <a:lnTo>
                    <a:pt x="476" y="164"/>
                  </a:lnTo>
                  <a:lnTo>
                    <a:pt x="472" y="164"/>
                  </a:lnTo>
                  <a:lnTo>
                    <a:pt x="472" y="164"/>
                  </a:lnTo>
                  <a:lnTo>
                    <a:pt x="472" y="164"/>
                  </a:lnTo>
                  <a:close/>
                  <a:moveTo>
                    <a:pt x="540" y="170"/>
                  </a:moveTo>
                  <a:lnTo>
                    <a:pt x="540" y="174"/>
                  </a:lnTo>
                  <a:lnTo>
                    <a:pt x="544" y="174"/>
                  </a:lnTo>
                  <a:lnTo>
                    <a:pt x="540" y="174"/>
                  </a:lnTo>
                  <a:lnTo>
                    <a:pt x="540" y="170"/>
                  </a:lnTo>
                  <a:lnTo>
                    <a:pt x="540" y="170"/>
                  </a:lnTo>
                  <a:lnTo>
                    <a:pt x="540" y="170"/>
                  </a:lnTo>
                  <a:close/>
                  <a:moveTo>
                    <a:pt x="536" y="194"/>
                  </a:moveTo>
                  <a:lnTo>
                    <a:pt x="536" y="196"/>
                  </a:lnTo>
                  <a:lnTo>
                    <a:pt x="536" y="200"/>
                  </a:lnTo>
                  <a:lnTo>
                    <a:pt x="532" y="204"/>
                  </a:lnTo>
                  <a:lnTo>
                    <a:pt x="532" y="200"/>
                  </a:lnTo>
                  <a:lnTo>
                    <a:pt x="536" y="196"/>
                  </a:lnTo>
                  <a:lnTo>
                    <a:pt x="536" y="194"/>
                  </a:lnTo>
                  <a:lnTo>
                    <a:pt x="536" y="194"/>
                  </a:lnTo>
                  <a:lnTo>
                    <a:pt x="536" y="194"/>
                  </a:lnTo>
                  <a:close/>
                  <a:moveTo>
                    <a:pt x="532" y="200"/>
                  </a:moveTo>
                  <a:lnTo>
                    <a:pt x="532" y="204"/>
                  </a:lnTo>
                  <a:lnTo>
                    <a:pt x="528" y="204"/>
                  </a:lnTo>
                  <a:lnTo>
                    <a:pt x="528" y="200"/>
                  </a:lnTo>
                  <a:lnTo>
                    <a:pt x="528" y="196"/>
                  </a:lnTo>
                  <a:lnTo>
                    <a:pt x="532" y="196"/>
                  </a:lnTo>
                  <a:lnTo>
                    <a:pt x="532" y="200"/>
                  </a:lnTo>
                  <a:lnTo>
                    <a:pt x="532" y="200"/>
                  </a:lnTo>
                  <a:lnTo>
                    <a:pt x="532" y="200"/>
                  </a:lnTo>
                  <a:close/>
                  <a:moveTo>
                    <a:pt x="550" y="204"/>
                  </a:moveTo>
                  <a:lnTo>
                    <a:pt x="550" y="208"/>
                  </a:lnTo>
                  <a:lnTo>
                    <a:pt x="554" y="208"/>
                  </a:lnTo>
                  <a:lnTo>
                    <a:pt x="554" y="212"/>
                  </a:lnTo>
                  <a:lnTo>
                    <a:pt x="550" y="208"/>
                  </a:lnTo>
                  <a:lnTo>
                    <a:pt x="550" y="204"/>
                  </a:lnTo>
                  <a:lnTo>
                    <a:pt x="550" y="204"/>
                  </a:lnTo>
                  <a:lnTo>
                    <a:pt x="550" y="204"/>
                  </a:lnTo>
                  <a:close/>
                  <a:moveTo>
                    <a:pt x="554" y="208"/>
                  </a:moveTo>
                  <a:lnTo>
                    <a:pt x="558" y="212"/>
                  </a:lnTo>
                  <a:lnTo>
                    <a:pt x="554" y="212"/>
                  </a:lnTo>
                  <a:lnTo>
                    <a:pt x="554" y="208"/>
                  </a:lnTo>
                  <a:lnTo>
                    <a:pt x="554" y="208"/>
                  </a:lnTo>
                  <a:lnTo>
                    <a:pt x="554" y="208"/>
                  </a:lnTo>
                  <a:close/>
                  <a:moveTo>
                    <a:pt x="562" y="208"/>
                  </a:moveTo>
                  <a:lnTo>
                    <a:pt x="562" y="212"/>
                  </a:lnTo>
                  <a:lnTo>
                    <a:pt x="562" y="208"/>
                  </a:lnTo>
                  <a:lnTo>
                    <a:pt x="562" y="208"/>
                  </a:lnTo>
                  <a:lnTo>
                    <a:pt x="562" y="208"/>
                  </a:lnTo>
                  <a:close/>
                  <a:moveTo>
                    <a:pt x="558" y="216"/>
                  </a:moveTo>
                  <a:lnTo>
                    <a:pt x="558" y="220"/>
                  </a:lnTo>
                  <a:lnTo>
                    <a:pt x="558" y="216"/>
                  </a:lnTo>
                  <a:lnTo>
                    <a:pt x="558" y="216"/>
                  </a:lnTo>
                  <a:lnTo>
                    <a:pt x="558" y="216"/>
                  </a:lnTo>
                  <a:close/>
                  <a:moveTo>
                    <a:pt x="614" y="216"/>
                  </a:moveTo>
                  <a:lnTo>
                    <a:pt x="614" y="220"/>
                  </a:lnTo>
                  <a:lnTo>
                    <a:pt x="618" y="220"/>
                  </a:lnTo>
                  <a:lnTo>
                    <a:pt x="614" y="220"/>
                  </a:lnTo>
                  <a:lnTo>
                    <a:pt x="614" y="216"/>
                  </a:lnTo>
                  <a:lnTo>
                    <a:pt x="614" y="216"/>
                  </a:lnTo>
                  <a:lnTo>
                    <a:pt x="614" y="216"/>
                  </a:lnTo>
                  <a:close/>
                  <a:moveTo>
                    <a:pt x="472" y="222"/>
                  </a:moveTo>
                  <a:lnTo>
                    <a:pt x="472" y="226"/>
                  </a:lnTo>
                  <a:lnTo>
                    <a:pt x="472" y="222"/>
                  </a:lnTo>
                  <a:lnTo>
                    <a:pt x="472" y="222"/>
                  </a:lnTo>
                  <a:lnTo>
                    <a:pt x="472" y="222"/>
                  </a:lnTo>
                  <a:close/>
                  <a:moveTo>
                    <a:pt x="520" y="222"/>
                  </a:moveTo>
                  <a:lnTo>
                    <a:pt x="520" y="226"/>
                  </a:lnTo>
                  <a:lnTo>
                    <a:pt x="520" y="222"/>
                  </a:lnTo>
                  <a:lnTo>
                    <a:pt x="516" y="222"/>
                  </a:lnTo>
                  <a:lnTo>
                    <a:pt x="520" y="222"/>
                  </a:lnTo>
                  <a:lnTo>
                    <a:pt x="520" y="222"/>
                  </a:lnTo>
                  <a:lnTo>
                    <a:pt x="520" y="222"/>
                  </a:lnTo>
                  <a:close/>
                  <a:moveTo>
                    <a:pt x="364" y="226"/>
                  </a:moveTo>
                  <a:lnTo>
                    <a:pt x="360" y="226"/>
                  </a:lnTo>
                  <a:lnTo>
                    <a:pt x="364" y="226"/>
                  </a:lnTo>
                  <a:lnTo>
                    <a:pt x="364" y="226"/>
                  </a:lnTo>
                  <a:lnTo>
                    <a:pt x="364" y="226"/>
                  </a:lnTo>
                  <a:close/>
                  <a:moveTo>
                    <a:pt x="506" y="230"/>
                  </a:moveTo>
                  <a:lnTo>
                    <a:pt x="510" y="226"/>
                  </a:lnTo>
                  <a:lnTo>
                    <a:pt x="510" y="230"/>
                  </a:lnTo>
                  <a:lnTo>
                    <a:pt x="506" y="230"/>
                  </a:lnTo>
                  <a:lnTo>
                    <a:pt x="506" y="230"/>
                  </a:lnTo>
                  <a:lnTo>
                    <a:pt x="506" y="230"/>
                  </a:lnTo>
                  <a:close/>
                  <a:moveTo>
                    <a:pt x="458" y="230"/>
                  </a:moveTo>
                  <a:lnTo>
                    <a:pt x="454" y="234"/>
                  </a:lnTo>
                  <a:lnTo>
                    <a:pt x="454" y="230"/>
                  </a:lnTo>
                  <a:lnTo>
                    <a:pt x="458" y="230"/>
                  </a:lnTo>
                  <a:lnTo>
                    <a:pt x="458" y="230"/>
                  </a:lnTo>
                  <a:lnTo>
                    <a:pt x="458" y="230"/>
                  </a:lnTo>
                  <a:close/>
                  <a:moveTo>
                    <a:pt x="502" y="246"/>
                  </a:moveTo>
                  <a:lnTo>
                    <a:pt x="506" y="242"/>
                  </a:lnTo>
                  <a:lnTo>
                    <a:pt x="510" y="242"/>
                  </a:lnTo>
                  <a:lnTo>
                    <a:pt x="506" y="242"/>
                  </a:lnTo>
                  <a:lnTo>
                    <a:pt x="506" y="246"/>
                  </a:lnTo>
                  <a:lnTo>
                    <a:pt x="502" y="246"/>
                  </a:lnTo>
                  <a:lnTo>
                    <a:pt x="502" y="246"/>
                  </a:lnTo>
                  <a:lnTo>
                    <a:pt x="502" y="246"/>
                  </a:lnTo>
                  <a:close/>
                  <a:moveTo>
                    <a:pt x="290" y="252"/>
                  </a:moveTo>
                  <a:lnTo>
                    <a:pt x="286" y="252"/>
                  </a:lnTo>
                  <a:lnTo>
                    <a:pt x="286" y="250"/>
                  </a:lnTo>
                  <a:lnTo>
                    <a:pt x="290" y="250"/>
                  </a:lnTo>
                  <a:lnTo>
                    <a:pt x="290" y="252"/>
                  </a:lnTo>
                  <a:lnTo>
                    <a:pt x="290" y="252"/>
                  </a:lnTo>
                  <a:lnTo>
                    <a:pt x="290" y="252"/>
                  </a:lnTo>
                  <a:close/>
                  <a:moveTo>
                    <a:pt x="398" y="276"/>
                  </a:moveTo>
                  <a:lnTo>
                    <a:pt x="402" y="276"/>
                  </a:lnTo>
                  <a:lnTo>
                    <a:pt x="398" y="280"/>
                  </a:lnTo>
                  <a:lnTo>
                    <a:pt x="398" y="276"/>
                  </a:lnTo>
                  <a:lnTo>
                    <a:pt x="398" y="276"/>
                  </a:lnTo>
                  <a:lnTo>
                    <a:pt x="398" y="276"/>
                  </a:lnTo>
                  <a:close/>
                  <a:moveTo>
                    <a:pt x="4" y="4"/>
                  </a:moveTo>
                  <a:lnTo>
                    <a:pt x="0" y="4"/>
                  </a:lnTo>
                  <a:lnTo>
                    <a:pt x="0" y="0"/>
                  </a:lnTo>
                  <a:lnTo>
                    <a:pt x="4" y="0"/>
                  </a:lnTo>
                  <a:lnTo>
                    <a:pt x="4" y="4"/>
                  </a:lnTo>
                  <a:lnTo>
                    <a:pt x="4" y="4"/>
                  </a:lnTo>
                  <a:lnTo>
                    <a:pt x="4" y="4"/>
                  </a:lnTo>
                  <a:close/>
                  <a:moveTo>
                    <a:pt x="118" y="116"/>
                  </a:moveTo>
                  <a:lnTo>
                    <a:pt x="118" y="120"/>
                  </a:lnTo>
                  <a:lnTo>
                    <a:pt x="122" y="120"/>
                  </a:lnTo>
                  <a:lnTo>
                    <a:pt x="126" y="120"/>
                  </a:lnTo>
                  <a:lnTo>
                    <a:pt x="130" y="120"/>
                  </a:lnTo>
                  <a:lnTo>
                    <a:pt x="130" y="122"/>
                  </a:lnTo>
                  <a:lnTo>
                    <a:pt x="130" y="126"/>
                  </a:lnTo>
                  <a:lnTo>
                    <a:pt x="130" y="130"/>
                  </a:lnTo>
                  <a:lnTo>
                    <a:pt x="134" y="130"/>
                  </a:lnTo>
                  <a:lnTo>
                    <a:pt x="134" y="134"/>
                  </a:lnTo>
                  <a:lnTo>
                    <a:pt x="130" y="134"/>
                  </a:lnTo>
                  <a:lnTo>
                    <a:pt x="134" y="134"/>
                  </a:lnTo>
                  <a:lnTo>
                    <a:pt x="136" y="138"/>
                  </a:lnTo>
                  <a:lnTo>
                    <a:pt x="136" y="142"/>
                  </a:lnTo>
                  <a:lnTo>
                    <a:pt x="134" y="142"/>
                  </a:lnTo>
                  <a:lnTo>
                    <a:pt x="134" y="146"/>
                  </a:lnTo>
                  <a:lnTo>
                    <a:pt x="134" y="150"/>
                  </a:lnTo>
                  <a:lnTo>
                    <a:pt x="134" y="146"/>
                  </a:lnTo>
                  <a:lnTo>
                    <a:pt x="136" y="146"/>
                  </a:lnTo>
                  <a:lnTo>
                    <a:pt x="136" y="142"/>
                  </a:lnTo>
                  <a:lnTo>
                    <a:pt x="140" y="142"/>
                  </a:lnTo>
                  <a:lnTo>
                    <a:pt x="144" y="142"/>
                  </a:lnTo>
                  <a:lnTo>
                    <a:pt x="148" y="142"/>
                  </a:lnTo>
                  <a:lnTo>
                    <a:pt x="148" y="146"/>
                  </a:lnTo>
                  <a:lnTo>
                    <a:pt x="148" y="150"/>
                  </a:lnTo>
                  <a:lnTo>
                    <a:pt x="148" y="152"/>
                  </a:lnTo>
                  <a:lnTo>
                    <a:pt x="152" y="152"/>
                  </a:lnTo>
                  <a:lnTo>
                    <a:pt x="156" y="156"/>
                  </a:lnTo>
                  <a:lnTo>
                    <a:pt x="152" y="156"/>
                  </a:lnTo>
                  <a:lnTo>
                    <a:pt x="152" y="160"/>
                  </a:lnTo>
                  <a:lnTo>
                    <a:pt x="152" y="164"/>
                  </a:lnTo>
                  <a:lnTo>
                    <a:pt x="152" y="166"/>
                  </a:lnTo>
                  <a:lnTo>
                    <a:pt x="152" y="170"/>
                  </a:lnTo>
                  <a:lnTo>
                    <a:pt x="152" y="174"/>
                  </a:lnTo>
                  <a:lnTo>
                    <a:pt x="152" y="178"/>
                  </a:lnTo>
                  <a:lnTo>
                    <a:pt x="152" y="182"/>
                  </a:lnTo>
                  <a:lnTo>
                    <a:pt x="152" y="186"/>
                  </a:lnTo>
                  <a:lnTo>
                    <a:pt x="152" y="190"/>
                  </a:lnTo>
                  <a:lnTo>
                    <a:pt x="152" y="196"/>
                  </a:lnTo>
                  <a:lnTo>
                    <a:pt x="152" y="200"/>
                  </a:lnTo>
                  <a:lnTo>
                    <a:pt x="148" y="200"/>
                  </a:lnTo>
                  <a:lnTo>
                    <a:pt x="148" y="204"/>
                  </a:lnTo>
                  <a:lnTo>
                    <a:pt x="148" y="200"/>
                  </a:lnTo>
                  <a:lnTo>
                    <a:pt x="144" y="196"/>
                  </a:lnTo>
                  <a:lnTo>
                    <a:pt x="144" y="194"/>
                  </a:lnTo>
                  <a:lnTo>
                    <a:pt x="140" y="194"/>
                  </a:lnTo>
                  <a:lnTo>
                    <a:pt x="140" y="196"/>
                  </a:lnTo>
                  <a:lnTo>
                    <a:pt x="140" y="200"/>
                  </a:lnTo>
                  <a:lnTo>
                    <a:pt x="136" y="200"/>
                  </a:lnTo>
                  <a:lnTo>
                    <a:pt x="136" y="196"/>
                  </a:lnTo>
                  <a:lnTo>
                    <a:pt x="134" y="196"/>
                  </a:lnTo>
                  <a:lnTo>
                    <a:pt x="134" y="200"/>
                  </a:lnTo>
                  <a:lnTo>
                    <a:pt x="134" y="204"/>
                  </a:lnTo>
                  <a:lnTo>
                    <a:pt x="134" y="200"/>
                  </a:lnTo>
                  <a:lnTo>
                    <a:pt x="130" y="200"/>
                  </a:lnTo>
                  <a:lnTo>
                    <a:pt x="130" y="196"/>
                  </a:lnTo>
                  <a:lnTo>
                    <a:pt x="126" y="196"/>
                  </a:lnTo>
                  <a:lnTo>
                    <a:pt x="126" y="194"/>
                  </a:lnTo>
                  <a:lnTo>
                    <a:pt x="122" y="190"/>
                  </a:lnTo>
                  <a:lnTo>
                    <a:pt x="122" y="186"/>
                  </a:lnTo>
                  <a:lnTo>
                    <a:pt x="118" y="186"/>
                  </a:lnTo>
                  <a:lnTo>
                    <a:pt x="114" y="186"/>
                  </a:lnTo>
                  <a:lnTo>
                    <a:pt x="114" y="182"/>
                  </a:lnTo>
                  <a:lnTo>
                    <a:pt x="110" y="182"/>
                  </a:lnTo>
                  <a:lnTo>
                    <a:pt x="110" y="178"/>
                  </a:lnTo>
                  <a:lnTo>
                    <a:pt x="106" y="178"/>
                  </a:lnTo>
                  <a:lnTo>
                    <a:pt x="106" y="174"/>
                  </a:lnTo>
                  <a:lnTo>
                    <a:pt x="104" y="174"/>
                  </a:lnTo>
                  <a:lnTo>
                    <a:pt x="104" y="170"/>
                  </a:lnTo>
                  <a:lnTo>
                    <a:pt x="100" y="170"/>
                  </a:lnTo>
                  <a:lnTo>
                    <a:pt x="100" y="166"/>
                  </a:lnTo>
                  <a:lnTo>
                    <a:pt x="100" y="164"/>
                  </a:lnTo>
                  <a:lnTo>
                    <a:pt x="96" y="164"/>
                  </a:lnTo>
                  <a:lnTo>
                    <a:pt x="96" y="160"/>
                  </a:lnTo>
                  <a:lnTo>
                    <a:pt x="92" y="156"/>
                  </a:lnTo>
                  <a:lnTo>
                    <a:pt x="88" y="156"/>
                  </a:lnTo>
                  <a:lnTo>
                    <a:pt x="88" y="152"/>
                  </a:lnTo>
                  <a:lnTo>
                    <a:pt x="88" y="150"/>
                  </a:lnTo>
                  <a:lnTo>
                    <a:pt x="84" y="150"/>
                  </a:lnTo>
                  <a:lnTo>
                    <a:pt x="84" y="146"/>
                  </a:lnTo>
                  <a:lnTo>
                    <a:pt x="80" y="146"/>
                  </a:lnTo>
                  <a:lnTo>
                    <a:pt x="80" y="142"/>
                  </a:lnTo>
                  <a:lnTo>
                    <a:pt x="80" y="138"/>
                  </a:lnTo>
                  <a:lnTo>
                    <a:pt x="80" y="134"/>
                  </a:lnTo>
                  <a:lnTo>
                    <a:pt x="78" y="130"/>
                  </a:lnTo>
                  <a:lnTo>
                    <a:pt x="78" y="126"/>
                  </a:lnTo>
                  <a:lnTo>
                    <a:pt x="74" y="122"/>
                  </a:lnTo>
                  <a:lnTo>
                    <a:pt x="74" y="120"/>
                  </a:lnTo>
                  <a:lnTo>
                    <a:pt x="74" y="116"/>
                  </a:lnTo>
                  <a:lnTo>
                    <a:pt x="70" y="116"/>
                  </a:lnTo>
                  <a:lnTo>
                    <a:pt x="70" y="112"/>
                  </a:lnTo>
                  <a:lnTo>
                    <a:pt x="66" y="112"/>
                  </a:lnTo>
                  <a:lnTo>
                    <a:pt x="66" y="108"/>
                  </a:lnTo>
                  <a:lnTo>
                    <a:pt x="66" y="104"/>
                  </a:lnTo>
                  <a:lnTo>
                    <a:pt x="62" y="100"/>
                  </a:lnTo>
                  <a:lnTo>
                    <a:pt x="58" y="96"/>
                  </a:lnTo>
                  <a:lnTo>
                    <a:pt x="58" y="100"/>
                  </a:lnTo>
                  <a:lnTo>
                    <a:pt x="54" y="96"/>
                  </a:lnTo>
                  <a:lnTo>
                    <a:pt x="54" y="92"/>
                  </a:lnTo>
                  <a:lnTo>
                    <a:pt x="54" y="90"/>
                  </a:lnTo>
                  <a:lnTo>
                    <a:pt x="54" y="86"/>
                  </a:lnTo>
                  <a:lnTo>
                    <a:pt x="50" y="82"/>
                  </a:lnTo>
                  <a:lnTo>
                    <a:pt x="50" y="78"/>
                  </a:lnTo>
                  <a:lnTo>
                    <a:pt x="50" y="74"/>
                  </a:lnTo>
                  <a:lnTo>
                    <a:pt x="50" y="70"/>
                  </a:lnTo>
                  <a:lnTo>
                    <a:pt x="48" y="70"/>
                  </a:lnTo>
                  <a:lnTo>
                    <a:pt x="48" y="66"/>
                  </a:lnTo>
                  <a:lnTo>
                    <a:pt x="44" y="66"/>
                  </a:lnTo>
                  <a:lnTo>
                    <a:pt x="40" y="66"/>
                  </a:lnTo>
                  <a:lnTo>
                    <a:pt x="40" y="64"/>
                  </a:lnTo>
                  <a:lnTo>
                    <a:pt x="36" y="64"/>
                  </a:lnTo>
                  <a:lnTo>
                    <a:pt x="36" y="60"/>
                  </a:lnTo>
                  <a:lnTo>
                    <a:pt x="36" y="56"/>
                  </a:lnTo>
                  <a:lnTo>
                    <a:pt x="34" y="56"/>
                  </a:lnTo>
                  <a:lnTo>
                    <a:pt x="34" y="52"/>
                  </a:lnTo>
                  <a:lnTo>
                    <a:pt x="30" y="52"/>
                  </a:lnTo>
                  <a:lnTo>
                    <a:pt x="30" y="48"/>
                  </a:lnTo>
                  <a:lnTo>
                    <a:pt x="26" y="44"/>
                  </a:lnTo>
                  <a:lnTo>
                    <a:pt x="26" y="40"/>
                  </a:lnTo>
                  <a:lnTo>
                    <a:pt x="22" y="36"/>
                  </a:lnTo>
                  <a:lnTo>
                    <a:pt x="18" y="36"/>
                  </a:lnTo>
                  <a:lnTo>
                    <a:pt x="18" y="34"/>
                  </a:lnTo>
                  <a:lnTo>
                    <a:pt x="14" y="34"/>
                  </a:lnTo>
                  <a:lnTo>
                    <a:pt x="14" y="30"/>
                  </a:lnTo>
                  <a:lnTo>
                    <a:pt x="10" y="30"/>
                  </a:lnTo>
                  <a:lnTo>
                    <a:pt x="10" y="26"/>
                  </a:lnTo>
                  <a:lnTo>
                    <a:pt x="8" y="26"/>
                  </a:lnTo>
                  <a:lnTo>
                    <a:pt x="8" y="22"/>
                  </a:lnTo>
                  <a:lnTo>
                    <a:pt x="4" y="18"/>
                  </a:lnTo>
                  <a:lnTo>
                    <a:pt x="4" y="14"/>
                  </a:lnTo>
                  <a:lnTo>
                    <a:pt x="0" y="10"/>
                  </a:lnTo>
                  <a:lnTo>
                    <a:pt x="0" y="6"/>
                  </a:lnTo>
                  <a:lnTo>
                    <a:pt x="4" y="6"/>
                  </a:lnTo>
                  <a:lnTo>
                    <a:pt x="8" y="6"/>
                  </a:lnTo>
                  <a:lnTo>
                    <a:pt x="10" y="6"/>
                  </a:lnTo>
                  <a:lnTo>
                    <a:pt x="10" y="10"/>
                  </a:lnTo>
                  <a:lnTo>
                    <a:pt x="14" y="10"/>
                  </a:lnTo>
                  <a:lnTo>
                    <a:pt x="18" y="14"/>
                  </a:lnTo>
                  <a:lnTo>
                    <a:pt x="22" y="14"/>
                  </a:lnTo>
                  <a:lnTo>
                    <a:pt x="22" y="10"/>
                  </a:lnTo>
                  <a:lnTo>
                    <a:pt x="26" y="10"/>
                  </a:lnTo>
                  <a:lnTo>
                    <a:pt x="30" y="14"/>
                  </a:lnTo>
                  <a:lnTo>
                    <a:pt x="34" y="14"/>
                  </a:lnTo>
                  <a:lnTo>
                    <a:pt x="34" y="10"/>
                  </a:lnTo>
                  <a:lnTo>
                    <a:pt x="34" y="14"/>
                  </a:lnTo>
                  <a:lnTo>
                    <a:pt x="36" y="14"/>
                  </a:lnTo>
                  <a:lnTo>
                    <a:pt x="36" y="18"/>
                  </a:lnTo>
                  <a:lnTo>
                    <a:pt x="40" y="18"/>
                  </a:lnTo>
                  <a:lnTo>
                    <a:pt x="40" y="22"/>
                  </a:lnTo>
                  <a:lnTo>
                    <a:pt x="40" y="26"/>
                  </a:lnTo>
                  <a:lnTo>
                    <a:pt x="44" y="26"/>
                  </a:lnTo>
                  <a:lnTo>
                    <a:pt x="44" y="30"/>
                  </a:lnTo>
                  <a:lnTo>
                    <a:pt x="44" y="34"/>
                  </a:lnTo>
                  <a:lnTo>
                    <a:pt x="48" y="34"/>
                  </a:lnTo>
                  <a:lnTo>
                    <a:pt x="48" y="36"/>
                  </a:lnTo>
                  <a:lnTo>
                    <a:pt x="50" y="36"/>
                  </a:lnTo>
                  <a:lnTo>
                    <a:pt x="50" y="40"/>
                  </a:lnTo>
                  <a:lnTo>
                    <a:pt x="54" y="40"/>
                  </a:lnTo>
                  <a:lnTo>
                    <a:pt x="58" y="40"/>
                  </a:lnTo>
                  <a:lnTo>
                    <a:pt x="62" y="48"/>
                  </a:lnTo>
                  <a:lnTo>
                    <a:pt x="66" y="48"/>
                  </a:lnTo>
                  <a:lnTo>
                    <a:pt x="66" y="52"/>
                  </a:lnTo>
                  <a:lnTo>
                    <a:pt x="66" y="56"/>
                  </a:lnTo>
                  <a:lnTo>
                    <a:pt x="70" y="60"/>
                  </a:lnTo>
                  <a:lnTo>
                    <a:pt x="70" y="56"/>
                  </a:lnTo>
                  <a:lnTo>
                    <a:pt x="66" y="56"/>
                  </a:lnTo>
                  <a:lnTo>
                    <a:pt x="70" y="56"/>
                  </a:lnTo>
                  <a:lnTo>
                    <a:pt x="70" y="60"/>
                  </a:lnTo>
                  <a:lnTo>
                    <a:pt x="70" y="56"/>
                  </a:lnTo>
                  <a:lnTo>
                    <a:pt x="74" y="60"/>
                  </a:lnTo>
                  <a:lnTo>
                    <a:pt x="74" y="64"/>
                  </a:lnTo>
                  <a:lnTo>
                    <a:pt x="78" y="66"/>
                  </a:lnTo>
                  <a:lnTo>
                    <a:pt x="80" y="66"/>
                  </a:lnTo>
                  <a:lnTo>
                    <a:pt x="80" y="70"/>
                  </a:lnTo>
                  <a:lnTo>
                    <a:pt x="80" y="66"/>
                  </a:lnTo>
                  <a:lnTo>
                    <a:pt x="80" y="64"/>
                  </a:lnTo>
                  <a:lnTo>
                    <a:pt x="84" y="64"/>
                  </a:lnTo>
                  <a:lnTo>
                    <a:pt x="80" y="64"/>
                  </a:lnTo>
                  <a:lnTo>
                    <a:pt x="84" y="64"/>
                  </a:lnTo>
                  <a:lnTo>
                    <a:pt x="84" y="66"/>
                  </a:lnTo>
                  <a:lnTo>
                    <a:pt x="88" y="66"/>
                  </a:lnTo>
                  <a:lnTo>
                    <a:pt x="88" y="70"/>
                  </a:lnTo>
                  <a:lnTo>
                    <a:pt x="88" y="74"/>
                  </a:lnTo>
                  <a:lnTo>
                    <a:pt x="92" y="74"/>
                  </a:lnTo>
                  <a:lnTo>
                    <a:pt x="96" y="74"/>
                  </a:lnTo>
                  <a:lnTo>
                    <a:pt x="96" y="78"/>
                  </a:lnTo>
                  <a:lnTo>
                    <a:pt x="100" y="78"/>
                  </a:lnTo>
                  <a:lnTo>
                    <a:pt x="100" y="82"/>
                  </a:lnTo>
                  <a:lnTo>
                    <a:pt x="100" y="86"/>
                  </a:lnTo>
                  <a:lnTo>
                    <a:pt x="104" y="90"/>
                  </a:lnTo>
                  <a:lnTo>
                    <a:pt x="106" y="90"/>
                  </a:lnTo>
                  <a:lnTo>
                    <a:pt x="110" y="90"/>
                  </a:lnTo>
                  <a:lnTo>
                    <a:pt x="110" y="92"/>
                  </a:lnTo>
                  <a:lnTo>
                    <a:pt x="110" y="96"/>
                  </a:lnTo>
                  <a:lnTo>
                    <a:pt x="106" y="96"/>
                  </a:lnTo>
                  <a:lnTo>
                    <a:pt x="104" y="100"/>
                  </a:lnTo>
                  <a:lnTo>
                    <a:pt x="104" y="96"/>
                  </a:lnTo>
                  <a:lnTo>
                    <a:pt x="104" y="100"/>
                  </a:lnTo>
                  <a:lnTo>
                    <a:pt x="106" y="100"/>
                  </a:lnTo>
                  <a:lnTo>
                    <a:pt x="106" y="96"/>
                  </a:lnTo>
                  <a:lnTo>
                    <a:pt x="110" y="96"/>
                  </a:lnTo>
                  <a:lnTo>
                    <a:pt x="114" y="96"/>
                  </a:lnTo>
                  <a:lnTo>
                    <a:pt x="114" y="92"/>
                  </a:lnTo>
                  <a:lnTo>
                    <a:pt x="118" y="92"/>
                  </a:lnTo>
                  <a:lnTo>
                    <a:pt x="122" y="96"/>
                  </a:lnTo>
                  <a:lnTo>
                    <a:pt x="122" y="100"/>
                  </a:lnTo>
                  <a:lnTo>
                    <a:pt x="122" y="104"/>
                  </a:lnTo>
                  <a:lnTo>
                    <a:pt x="118" y="104"/>
                  </a:lnTo>
                  <a:lnTo>
                    <a:pt x="114" y="104"/>
                  </a:lnTo>
                  <a:lnTo>
                    <a:pt x="114" y="108"/>
                  </a:lnTo>
                  <a:lnTo>
                    <a:pt x="118" y="104"/>
                  </a:lnTo>
                  <a:lnTo>
                    <a:pt x="118" y="108"/>
                  </a:lnTo>
                  <a:lnTo>
                    <a:pt x="114" y="108"/>
                  </a:lnTo>
                  <a:lnTo>
                    <a:pt x="118" y="108"/>
                  </a:lnTo>
                  <a:lnTo>
                    <a:pt x="118" y="112"/>
                  </a:lnTo>
                  <a:lnTo>
                    <a:pt x="114" y="112"/>
                  </a:lnTo>
                  <a:lnTo>
                    <a:pt x="114" y="116"/>
                  </a:lnTo>
                  <a:lnTo>
                    <a:pt x="118" y="116"/>
                  </a:lnTo>
                  <a:lnTo>
                    <a:pt x="118" y="116"/>
                  </a:lnTo>
                  <a:lnTo>
                    <a:pt x="118" y="116"/>
                  </a:lnTo>
                  <a:close/>
                  <a:moveTo>
                    <a:pt x="204" y="66"/>
                  </a:moveTo>
                  <a:lnTo>
                    <a:pt x="204" y="70"/>
                  </a:lnTo>
                  <a:lnTo>
                    <a:pt x="204" y="74"/>
                  </a:lnTo>
                  <a:lnTo>
                    <a:pt x="208" y="78"/>
                  </a:lnTo>
                  <a:lnTo>
                    <a:pt x="208" y="82"/>
                  </a:lnTo>
                  <a:lnTo>
                    <a:pt x="212" y="82"/>
                  </a:lnTo>
                  <a:lnTo>
                    <a:pt x="216" y="86"/>
                  </a:lnTo>
                  <a:lnTo>
                    <a:pt x="216" y="90"/>
                  </a:lnTo>
                  <a:lnTo>
                    <a:pt x="220" y="90"/>
                  </a:lnTo>
                  <a:lnTo>
                    <a:pt x="220" y="86"/>
                  </a:lnTo>
                  <a:lnTo>
                    <a:pt x="222" y="86"/>
                  </a:lnTo>
                  <a:lnTo>
                    <a:pt x="226" y="86"/>
                  </a:lnTo>
                  <a:lnTo>
                    <a:pt x="230" y="86"/>
                  </a:lnTo>
                  <a:lnTo>
                    <a:pt x="234" y="86"/>
                  </a:lnTo>
                  <a:lnTo>
                    <a:pt x="238" y="86"/>
                  </a:lnTo>
                  <a:lnTo>
                    <a:pt x="238" y="82"/>
                  </a:lnTo>
                  <a:lnTo>
                    <a:pt x="242" y="82"/>
                  </a:lnTo>
                  <a:lnTo>
                    <a:pt x="242" y="78"/>
                  </a:lnTo>
                  <a:lnTo>
                    <a:pt x="246" y="74"/>
                  </a:lnTo>
                  <a:lnTo>
                    <a:pt x="248" y="74"/>
                  </a:lnTo>
                  <a:lnTo>
                    <a:pt x="252" y="74"/>
                  </a:lnTo>
                  <a:lnTo>
                    <a:pt x="252" y="78"/>
                  </a:lnTo>
                  <a:lnTo>
                    <a:pt x="256" y="78"/>
                  </a:lnTo>
                  <a:lnTo>
                    <a:pt x="260" y="82"/>
                  </a:lnTo>
                  <a:lnTo>
                    <a:pt x="264" y="82"/>
                  </a:lnTo>
                  <a:lnTo>
                    <a:pt x="264" y="78"/>
                  </a:lnTo>
                  <a:lnTo>
                    <a:pt x="268" y="78"/>
                  </a:lnTo>
                  <a:lnTo>
                    <a:pt x="272" y="78"/>
                  </a:lnTo>
                  <a:lnTo>
                    <a:pt x="276" y="78"/>
                  </a:lnTo>
                  <a:lnTo>
                    <a:pt x="276" y="74"/>
                  </a:lnTo>
                  <a:lnTo>
                    <a:pt x="276" y="70"/>
                  </a:lnTo>
                  <a:lnTo>
                    <a:pt x="278" y="70"/>
                  </a:lnTo>
                  <a:lnTo>
                    <a:pt x="278" y="66"/>
                  </a:lnTo>
                  <a:lnTo>
                    <a:pt x="278" y="64"/>
                  </a:lnTo>
                  <a:lnTo>
                    <a:pt x="282" y="60"/>
                  </a:lnTo>
                  <a:lnTo>
                    <a:pt x="282" y="52"/>
                  </a:lnTo>
                  <a:lnTo>
                    <a:pt x="286" y="52"/>
                  </a:lnTo>
                  <a:lnTo>
                    <a:pt x="286" y="48"/>
                  </a:lnTo>
                  <a:lnTo>
                    <a:pt x="286" y="44"/>
                  </a:lnTo>
                  <a:lnTo>
                    <a:pt x="290" y="44"/>
                  </a:lnTo>
                  <a:lnTo>
                    <a:pt x="290" y="40"/>
                  </a:lnTo>
                  <a:lnTo>
                    <a:pt x="290" y="36"/>
                  </a:lnTo>
                  <a:lnTo>
                    <a:pt x="290" y="34"/>
                  </a:lnTo>
                  <a:lnTo>
                    <a:pt x="290" y="30"/>
                  </a:lnTo>
                  <a:lnTo>
                    <a:pt x="294" y="30"/>
                  </a:lnTo>
                  <a:lnTo>
                    <a:pt x="294" y="26"/>
                  </a:lnTo>
                  <a:lnTo>
                    <a:pt x="294" y="30"/>
                  </a:lnTo>
                  <a:lnTo>
                    <a:pt x="298" y="30"/>
                  </a:lnTo>
                  <a:lnTo>
                    <a:pt x="302" y="30"/>
                  </a:lnTo>
                  <a:lnTo>
                    <a:pt x="304" y="30"/>
                  </a:lnTo>
                  <a:lnTo>
                    <a:pt x="308" y="30"/>
                  </a:lnTo>
                  <a:lnTo>
                    <a:pt x="312" y="30"/>
                  </a:lnTo>
                  <a:lnTo>
                    <a:pt x="316" y="30"/>
                  </a:lnTo>
                  <a:lnTo>
                    <a:pt x="316" y="34"/>
                  </a:lnTo>
                  <a:lnTo>
                    <a:pt x="316" y="30"/>
                  </a:lnTo>
                  <a:lnTo>
                    <a:pt x="312" y="34"/>
                  </a:lnTo>
                  <a:lnTo>
                    <a:pt x="316" y="34"/>
                  </a:lnTo>
                  <a:lnTo>
                    <a:pt x="316" y="36"/>
                  </a:lnTo>
                  <a:lnTo>
                    <a:pt x="320" y="36"/>
                  </a:lnTo>
                  <a:lnTo>
                    <a:pt x="320" y="40"/>
                  </a:lnTo>
                  <a:lnTo>
                    <a:pt x="316" y="40"/>
                  </a:lnTo>
                  <a:lnTo>
                    <a:pt x="312" y="40"/>
                  </a:lnTo>
                  <a:lnTo>
                    <a:pt x="308" y="40"/>
                  </a:lnTo>
                  <a:lnTo>
                    <a:pt x="312" y="40"/>
                  </a:lnTo>
                  <a:lnTo>
                    <a:pt x="312" y="44"/>
                  </a:lnTo>
                  <a:lnTo>
                    <a:pt x="316" y="44"/>
                  </a:lnTo>
                  <a:lnTo>
                    <a:pt x="312" y="44"/>
                  </a:lnTo>
                  <a:lnTo>
                    <a:pt x="312" y="48"/>
                  </a:lnTo>
                  <a:lnTo>
                    <a:pt x="316" y="48"/>
                  </a:lnTo>
                  <a:lnTo>
                    <a:pt x="320" y="52"/>
                  </a:lnTo>
                  <a:lnTo>
                    <a:pt x="320" y="56"/>
                  </a:lnTo>
                  <a:lnTo>
                    <a:pt x="320" y="60"/>
                  </a:lnTo>
                  <a:lnTo>
                    <a:pt x="324" y="60"/>
                  </a:lnTo>
                  <a:lnTo>
                    <a:pt x="324" y="64"/>
                  </a:lnTo>
                  <a:lnTo>
                    <a:pt x="324" y="66"/>
                  </a:lnTo>
                  <a:lnTo>
                    <a:pt x="320" y="66"/>
                  </a:lnTo>
                  <a:lnTo>
                    <a:pt x="320" y="70"/>
                  </a:lnTo>
                  <a:lnTo>
                    <a:pt x="324" y="74"/>
                  </a:lnTo>
                  <a:lnTo>
                    <a:pt x="328" y="74"/>
                  </a:lnTo>
                  <a:lnTo>
                    <a:pt x="328" y="78"/>
                  </a:lnTo>
                  <a:lnTo>
                    <a:pt x="332" y="78"/>
                  </a:lnTo>
                  <a:lnTo>
                    <a:pt x="334" y="82"/>
                  </a:lnTo>
                  <a:lnTo>
                    <a:pt x="334" y="86"/>
                  </a:lnTo>
                  <a:lnTo>
                    <a:pt x="338" y="86"/>
                  </a:lnTo>
                  <a:lnTo>
                    <a:pt x="334" y="86"/>
                  </a:lnTo>
                  <a:lnTo>
                    <a:pt x="334" y="90"/>
                  </a:lnTo>
                  <a:lnTo>
                    <a:pt x="332" y="90"/>
                  </a:lnTo>
                  <a:lnTo>
                    <a:pt x="328" y="90"/>
                  </a:lnTo>
                  <a:lnTo>
                    <a:pt x="324" y="86"/>
                  </a:lnTo>
                  <a:lnTo>
                    <a:pt x="324" y="82"/>
                  </a:lnTo>
                  <a:lnTo>
                    <a:pt x="320" y="82"/>
                  </a:lnTo>
                  <a:lnTo>
                    <a:pt x="320" y="86"/>
                  </a:lnTo>
                  <a:lnTo>
                    <a:pt x="324" y="86"/>
                  </a:lnTo>
                  <a:lnTo>
                    <a:pt x="324" y="90"/>
                  </a:lnTo>
                  <a:lnTo>
                    <a:pt x="320" y="90"/>
                  </a:lnTo>
                  <a:lnTo>
                    <a:pt x="320" y="92"/>
                  </a:lnTo>
                  <a:lnTo>
                    <a:pt x="316" y="92"/>
                  </a:lnTo>
                  <a:lnTo>
                    <a:pt x="316" y="96"/>
                  </a:lnTo>
                  <a:lnTo>
                    <a:pt x="316" y="100"/>
                  </a:lnTo>
                  <a:lnTo>
                    <a:pt x="316" y="104"/>
                  </a:lnTo>
                  <a:lnTo>
                    <a:pt x="316" y="108"/>
                  </a:lnTo>
                  <a:lnTo>
                    <a:pt x="316" y="112"/>
                  </a:lnTo>
                  <a:lnTo>
                    <a:pt x="316" y="108"/>
                  </a:lnTo>
                  <a:lnTo>
                    <a:pt x="316" y="112"/>
                  </a:lnTo>
                  <a:lnTo>
                    <a:pt x="316" y="116"/>
                  </a:lnTo>
                  <a:lnTo>
                    <a:pt x="312" y="116"/>
                  </a:lnTo>
                  <a:lnTo>
                    <a:pt x="312" y="120"/>
                  </a:lnTo>
                  <a:lnTo>
                    <a:pt x="308" y="120"/>
                  </a:lnTo>
                  <a:lnTo>
                    <a:pt x="308" y="122"/>
                  </a:lnTo>
                  <a:lnTo>
                    <a:pt x="304" y="122"/>
                  </a:lnTo>
                  <a:lnTo>
                    <a:pt x="304" y="120"/>
                  </a:lnTo>
                  <a:lnTo>
                    <a:pt x="304" y="122"/>
                  </a:lnTo>
                  <a:lnTo>
                    <a:pt x="304" y="126"/>
                  </a:lnTo>
                  <a:lnTo>
                    <a:pt x="302" y="126"/>
                  </a:lnTo>
                  <a:lnTo>
                    <a:pt x="302" y="130"/>
                  </a:lnTo>
                  <a:lnTo>
                    <a:pt x="298" y="130"/>
                  </a:lnTo>
                  <a:lnTo>
                    <a:pt x="298" y="134"/>
                  </a:lnTo>
                  <a:lnTo>
                    <a:pt x="302" y="134"/>
                  </a:lnTo>
                  <a:lnTo>
                    <a:pt x="302" y="138"/>
                  </a:lnTo>
                  <a:lnTo>
                    <a:pt x="298" y="138"/>
                  </a:lnTo>
                  <a:lnTo>
                    <a:pt x="302" y="142"/>
                  </a:lnTo>
                  <a:lnTo>
                    <a:pt x="302" y="138"/>
                  </a:lnTo>
                  <a:lnTo>
                    <a:pt x="302" y="142"/>
                  </a:lnTo>
                  <a:lnTo>
                    <a:pt x="304" y="142"/>
                  </a:lnTo>
                  <a:lnTo>
                    <a:pt x="302" y="142"/>
                  </a:lnTo>
                  <a:lnTo>
                    <a:pt x="302" y="146"/>
                  </a:lnTo>
                  <a:lnTo>
                    <a:pt x="298" y="146"/>
                  </a:lnTo>
                  <a:lnTo>
                    <a:pt x="302" y="150"/>
                  </a:lnTo>
                  <a:lnTo>
                    <a:pt x="302" y="152"/>
                  </a:lnTo>
                  <a:lnTo>
                    <a:pt x="298" y="152"/>
                  </a:lnTo>
                  <a:lnTo>
                    <a:pt x="298" y="150"/>
                  </a:lnTo>
                  <a:lnTo>
                    <a:pt x="298" y="152"/>
                  </a:lnTo>
                  <a:lnTo>
                    <a:pt x="298" y="156"/>
                  </a:lnTo>
                  <a:lnTo>
                    <a:pt x="298" y="160"/>
                  </a:lnTo>
                  <a:lnTo>
                    <a:pt x="294" y="160"/>
                  </a:lnTo>
                  <a:lnTo>
                    <a:pt x="294" y="164"/>
                  </a:lnTo>
                  <a:lnTo>
                    <a:pt x="290" y="164"/>
                  </a:lnTo>
                  <a:lnTo>
                    <a:pt x="290" y="166"/>
                  </a:lnTo>
                  <a:lnTo>
                    <a:pt x="286" y="166"/>
                  </a:lnTo>
                  <a:lnTo>
                    <a:pt x="282" y="166"/>
                  </a:lnTo>
                  <a:lnTo>
                    <a:pt x="282" y="170"/>
                  </a:lnTo>
                  <a:lnTo>
                    <a:pt x="278" y="170"/>
                  </a:lnTo>
                  <a:lnTo>
                    <a:pt x="276" y="174"/>
                  </a:lnTo>
                  <a:lnTo>
                    <a:pt x="276" y="170"/>
                  </a:lnTo>
                  <a:lnTo>
                    <a:pt x="276" y="166"/>
                  </a:lnTo>
                  <a:lnTo>
                    <a:pt x="276" y="164"/>
                  </a:lnTo>
                  <a:lnTo>
                    <a:pt x="272" y="164"/>
                  </a:lnTo>
                  <a:lnTo>
                    <a:pt x="272" y="160"/>
                  </a:lnTo>
                  <a:lnTo>
                    <a:pt x="268" y="160"/>
                  </a:lnTo>
                  <a:lnTo>
                    <a:pt x="264" y="160"/>
                  </a:lnTo>
                  <a:lnTo>
                    <a:pt x="260" y="160"/>
                  </a:lnTo>
                  <a:lnTo>
                    <a:pt x="260" y="156"/>
                  </a:lnTo>
                  <a:lnTo>
                    <a:pt x="256" y="156"/>
                  </a:lnTo>
                  <a:lnTo>
                    <a:pt x="252" y="156"/>
                  </a:lnTo>
                  <a:lnTo>
                    <a:pt x="252" y="152"/>
                  </a:lnTo>
                  <a:lnTo>
                    <a:pt x="252" y="156"/>
                  </a:lnTo>
                  <a:lnTo>
                    <a:pt x="248" y="160"/>
                  </a:lnTo>
                  <a:lnTo>
                    <a:pt x="246" y="160"/>
                  </a:lnTo>
                  <a:lnTo>
                    <a:pt x="242" y="160"/>
                  </a:lnTo>
                  <a:lnTo>
                    <a:pt x="238" y="160"/>
                  </a:lnTo>
                  <a:lnTo>
                    <a:pt x="238" y="164"/>
                  </a:lnTo>
                  <a:lnTo>
                    <a:pt x="234" y="164"/>
                  </a:lnTo>
                  <a:lnTo>
                    <a:pt x="234" y="160"/>
                  </a:lnTo>
                  <a:lnTo>
                    <a:pt x="234" y="156"/>
                  </a:lnTo>
                  <a:lnTo>
                    <a:pt x="234" y="152"/>
                  </a:lnTo>
                  <a:lnTo>
                    <a:pt x="234" y="150"/>
                  </a:lnTo>
                  <a:lnTo>
                    <a:pt x="234" y="152"/>
                  </a:lnTo>
                  <a:lnTo>
                    <a:pt x="230" y="152"/>
                  </a:lnTo>
                  <a:lnTo>
                    <a:pt x="226" y="152"/>
                  </a:lnTo>
                  <a:lnTo>
                    <a:pt x="226" y="156"/>
                  </a:lnTo>
                  <a:lnTo>
                    <a:pt x="222" y="156"/>
                  </a:lnTo>
                  <a:lnTo>
                    <a:pt x="220" y="152"/>
                  </a:lnTo>
                  <a:lnTo>
                    <a:pt x="222" y="152"/>
                  </a:lnTo>
                  <a:lnTo>
                    <a:pt x="220" y="152"/>
                  </a:lnTo>
                  <a:lnTo>
                    <a:pt x="220" y="156"/>
                  </a:lnTo>
                  <a:lnTo>
                    <a:pt x="220" y="152"/>
                  </a:lnTo>
                  <a:lnTo>
                    <a:pt x="216" y="152"/>
                  </a:lnTo>
                  <a:lnTo>
                    <a:pt x="212" y="152"/>
                  </a:lnTo>
                  <a:lnTo>
                    <a:pt x="212" y="150"/>
                  </a:lnTo>
                  <a:lnTo>
                    <a:pt x="212" y="146"/>
                  </a:lnTo>
                  <a:lnTo>
                    <a:pt x="212" y="142"/>
                  </a:lnTo>
                  <a:lnTo>
                    <a:pt x="212" y="138"/>
                  </a:lnTo>
                  <a:lnTo>
                    <a:pt x="212" y="134"/>
                  </a:lnTo>
                  <a:lnTo>
                    <a:pt x="208" y="134"/>
                  </a:lnTo>
                  <a:lnTo>
                    <a:pt x="208" y="130"/>
                  </a:lnTo>
                  <a:lnTo>
                    <a:pt x="212" y="130"/>
                  </a:lnTo>
                  <a:lnTo>
                    <a:pt x="212" y="126"/>
                  </a:lnTo>
                  <a:lnTo>
                    <a:pt x="212" y="122"/>
                  </a:lnTo>
                  <a:lnTo>
                    <a:pt x="208" y="122"/>
                  </a:lnTo>
                  <a:lnTo>
                    <a:pt x="208" y="120"/>
                  </a:lnTo>
                  <a:lnTo>
                    <a:pt x="204" y="120"/>
                  </a:lnTo>
                  <a:lnTo>
                    <a:pt x="200" y="116"/>
                  </a:lnTo>
                  <a:lnTo>
                    <a:pt x="200" y="120"/>
                  </a:lnTo>
                  <a:lnTo>
                    <a:pt x="200" y="116"/>
                  </a:lnTo>
                  <a:lnTo>
                    <a:pt x="204" y="116"/>
                  </a:lnTo>
                  <a:lnTo>
                    <a:pt x="200" y="112"/>
                  </a:lnTo>
                  <a:lnTo>
                    <a:pt x="196" y="112"/>
                  </a:lnTo>
                  <a:lnTo>
                    <a:pt x="196" y="108"/>
                  </a:lnTo>
                  <a:lnTo>
                    <a:pt x="196" y="104"/>
                  </a:lnTo>
                  <a:lnTo>
                    <a:pt x="196" y="100"/>
                  </a:lnTo>
                  <a:lnTo>
                    <a:pt x="196" y="96"/>
                  </a:lnTo>
                  <a:lnTo>
                    <a:pt x="192" y="96"/>
                  </a:lnTo>
                  <a:lnTo>
                    <a:pt x="192" y="92"/>
                  </a:lnTo>
                  <a:lnTo>
                    <a:pt x="192" y="90"/>
                  </a:lnTo>
                  <a:lnTo>
                    <a:pt x="192" y="86"/>
                  </a:lnTo>
                  <a:lnTo>
                    <a:pt x="196" y="86"/>
                  </a:lnTo>
                  <a:lnTo>
                    <a:pt x="192" y="86"/>
                  </a:lnTo>
                  <a:lnTo>
                    <a:pt x="192" y="82"/>
                  </a:lnTo>
                  <a:lnTo>
                    <a:pt x="196" y="82"/>
                  </a:lnTo>
                  <a:lnTo>
                    <a:pt x="200" y="78"/>
                  </a:lnTo>
                  <a:lnTo>
                    <a:pt x="196" y="78"/>
                  </a:lnTo>
                  <a:lnTo>
                    <a:pt x="196" y="82"/>
                  </a:lnTo>
                  <a:lnTo>
                    <a:pt x="196" y="78"/>
                  </a:lnTo>
                  <a:lnTo>
                    <a:pt x="196" y="74"/>
                  </a:lnTo>
                  <a:lnTo>
                    <a:pt x="200" y="74"/>
                  </a:lnTo>
                  <a:lnTo>
                    <a:pt x="200" y="70"/>
                  </a:lnTo>
                  <a:lnTo>
                    <a:pt x="204" y="66"/>
                  </a:lnTo>
                  <a:lnTo>
                    <a:pt x="204" y="66"/>
                  </a:lnTo>
                  <a:lnTo>
                    <a:pt x="204" y="66"/>
                  </a:lnTo>
                  <a:close/>
                  <a:moveTo>
                    <a:pt x="182" y="36"/>
                  </a:moveTo>
                  <a:lnTo>
                    <a:pt x="182" y="34"/>
                  </a:lnTo>
                  <a:lnTo>
                    <a:pt x="182" y="30"/>
                  </a:lnTo>
                  <a:lnTo>
                    <a:pt x="186" y="30"/>
                  </a:lnTo>
                  <a:lnTo>
                    <a:pt x="186" y="34"/>
                  </a:lnTo>
                  <a:lnTo>
                    <a:pt x="186" y="36"/>
                  </a:lnTo>
                  <a:lnTo>
                    <a:pt x="186" y="40"/>
                  </a:lnTo>
                  <a:lnTo>
                    <a:pt x="182" y="40"/>
                  </a:lnTo>
                  <a:lnTo>
                    <a:pt x="182" y="36"/>
                  </a:lnTo>
                  <a:lnTo>
                    <a:pt x="186" y="36"/>
                  </a:lnTo>
                  <a:lnTo>
                    <a:pt x="182" y="36"/>
                  </a:lnTo>
                  <a:lnTo>
                    <a:pt x="182" y="36"/>
                  </a:lnTo>
                  <a:lnTo>
                    <a:pt x="182" y="36"/>
                  </a:lnTo>
                  <a:close/>
                  <a:moveTo>
                    <a:pt x="148" y="52"/>
                  </a:moveTo>
                  <a:lnTo>
                    <a:pt x="148" y="48"/>
                  </a:lnTo>
                  <a:lnTo>
                    <a:pt x="152" y="52"/>
                  </a:lnTo>
                  <a:lnTo>
                    <a:pt x="148" y="52"/>
                  </a:lnTo>
                  <a:lnTo>
                    <a:pt x="148" y="56"/>
                  </a:lnTo>
                  <a:lnTo>
                    <a:pt x="148" y="52"/>
                  </a:lnTo>
                  <a:lnTo>
                    <a:pt x="148" y="52"/>
                  </a:lnTo>
                  <a:lnTo>
                    <a:pt x="148" y="52"/>
                  </a:lnTo>
                  <a:close/>
                  <a:moveTo>
                    <a:pt x="18" y="64"/>
                  </a:moveTo>
                  <a:lnTo>
                    <a:pt x="14" y="64"/>
                  </a:lnTo>
                  <a:lnTo>
                    <a:pt x="14" y="60"/>
                  </a:lnTo>
                  <a:lnTo>
                    <a:pt x="10" y="60"/>
                  </a:lnTo>
                  <a:lnTo>
                    <a:pt x="10" y="56"/>
                  </a:lnTo>
                  <a:lnTo>
                    <a:pt x="8" y="56"/>
                  </a:lnTo>
                  <a:lnTo>
                    <a:pt x="10" y="52"/>
                  </a:lnTo>
                  <a:lnTo>
                    <a:pt x="10" y="56"/>
                  </a:lnTo>
                  <a:lnTo>
                    <a:pt x="14" y="56"/>
                  </a:lnTo>
                  <a:lnTo>
                    <a:pt x="14" y="60"/>
                  </a:lnTo>
                  <a:lnTo>
                    <a:pt x="18" y="60"/>
                  </a:lnTo>
                  <a:lnTo>
                    <a:pt x="18" y="64"/>
                  </a:lnTo>
                  <a:lnTo>
                    <a:pt x="18" y="64"/>
                  </a:lnTo>
                  <a:lnTo>
                    <a:pt x="18" y="64"/>
                  </a:lnTo>
                  <a:close/>
                  <a:moveTo>
                    <a:pt x="468" y="66"/>
                  </a:moveTo>
                  <a:lnTo>
                    <a:pt x="468" y="64"/>
                  </a:lnTo>
                  <a:lnTo>
                    <a:pt x="468" y="60"/>
                  </a:lnTo>
                  <a:lnTo>
                    <a:pt x="472" y="56"/>
                  </a:lnTo>
                  <a:lnTo>
                    <a:pt x="472" y="60"/>
                  </a:lnTo>
                  <a:lnTo>
                    <a:pt x="472" y="64"/>
                  </a:lnTo>
                  <a:lnTo>
                    <a:pt x="472" y="66"/>
                  </a:lnTo>
                  <a:lnTo>
                    <a:pt x="468" y="66"/>
                  </a:lnTo>
                  <a:lnTo>
                    <a:pt x="468" y="66"/>
                  </a:lnTo>
                  <a:lnTo>
                    <a:pt x="468" y="66"/>
                  </a:lnTo>
                  <a:close/>
                  <a:moveTo>
                    <a:pt x="30" y="66"/>
                  </a:moveTo>
                  <a:lnTo>
                    <a:pt x="30" y="64"/>
                  </a:lnTo>
                  <a:lnTo>
                    <a:pt x="26" y="64"/>
                  </a:lnTo>
                  <a:lnTo>
                    <a:pt x="30" y="64"/>
                  </a:lnTo>
                  <a:lnTo>
                    <a:pt x="30" y="66"/>
                  </a:lnTo>
                  <a:lnTo>
                    <a:pt x="30" y="66"/>
                  </a:lnTo>
                  <a:lnTo>
                    <a:pt x="30" y="66"/>
                  </a:lnTo>
                  <a:close/>
                  <a:moveTo>
                    <a:pt x="460" y="112"/>
                  </a:moveTo>
                  <a:lnTo>
                    <a:pt x="460" y="108"/>
                  </a:lnTo>
                  <a:lnTo>
                    <a:pt x="458" y="104"/>
                  </a:lnTo>
                  <a:lnTo>
                    <a:pt x="460" y="104"/>
                  </a:lnTo>
                  <a:lnTo>
                    <a:pt x="460" y="100"/>
                  </a:lnTo>
                  <a:lnTo>
                    <a:pt x="458" y="96"/>
                  </a:lnTo>
                  <a:lnTo>
                    <a:pt x="458" y="92"/>
                  </a:lnTo>
                  <a:lnTo>
                    <a:pt x="458" y="90"/>
                  </a:lnTo>
                  <a:lnTo>
                    <a:pt x="458" y="86"/>
                  </a:lnTo>
                  <a:lnTo>
                    <a:pt x="454" y="86"/>
                  </a:lnTo>
                  <a:lnTo>
                    <a:pt x="454" y="82"/>
                  </a:lnTo>
                  <a:lnTo>
                    <a:pt x="458" y="82"/>
                  </a:lnTo>
                  <a:lnTo>
                    <a:pt x="458" y="78"/>
                  </a:lnTo>
                  <a:lnTo>
                    <a:pt x="458" y="74"/>
                  </a:lnTo>
                  <a:lnTo>
                    <a:pt x="458" y="70"/>
                  </a:lnTo>
                  <a:lnTo>
                    <a:pt x="460" y="70"/>
                  </a:lnTo>
                  <a:lnTo>
                    <a:pt x="460" y="66"/>
                  </a:lnTo>
                  <a:lnTo>
                    <a:pt x="464" y="64"/>
                  </a:lnTo>
                  <a:lnTo>
                    <a:pt x="464" y="66"/>
                  </a:lnTo>
                  <a:lnTo>
                    <a:pt x="460" y="70"/>
                  </a:lnTo>
                  <a:lnTo>
                    <a:pt x="464" y="70"/>
                  </a:lnTo>
                  <a:lnTo>
                    <a:pt x="464" y="74"/>
                  </a:lnTo>
                  <a:lnTo>
                    <a:pt x="464" y="78"/>
                  </a:lnTo>
                  <a:lnTo>
                    <a:pt x="460" y="82"/>
                  </a:lnTo>
                  <a:lnTo>
                    <a:pt x="458" y="86"/>
                  </a:lnTo>
                  <a:lnTo>
                    <a:pt x="460" y="90"/>
                  </a:lnTo>
                  <a:lnTo>
                    <a:pt x="460" y="86"/>
                  </a:lnTo>
                  <a:lnTo>
                    <a:pt x="464" y="86"/>
                  </a:lnTo>
                  <a:lnTo>
                    <a:pt x="464" y="82"/>
                  </a:lnTo>
                  <a:lnTo>
                    <a:pt x="464" y="78"/>
                  </a:lnTo>
                  <a:lnTo>
                    <a:pt x="468" y="78"/>
                  </a:lnTo>
                  <a:lnTo>
                    <a:pt x="468" y="74"/>
                  </a:lnTo>
                  <a:lnTo>
                    <a:pt x="472" y="74"/>
                  </a:lnTo>
                  <a:lnTo>
                    <a:pt x="472" y="82"/>
                  </a:lnTo>
                  <a:lnTo>
                    <a:pt x="472" y="86"/>
                  </a:lnTo>
                  <a:lnTo>
                    <a:pt x="468" y="86"/>
                  </a:lnTo>
                  <a:lnTo>
                    <a:pt x="468" y="90"/>
                  </a:lnTo>
                  <a:lnTo>
                    <a:pt x="468" y="92"/>
                  </a:lnTo>
                  <a:lnTo>
                    <a:pt x="472" y="92"/>
                  </a:lnTo>
                  <a:lnTo>
                    <a:pt x="472" y="96"/>
                  </a:lnTo>
                  <a:lnTo>
                    <a:pt x="476" y="96"/>
                  </a:lnTo>
                  <a:lnTo>
                    <a:pt x="476" y="100"/>
                  </a:lnTo>
                  <a:lnTo>
                    <a:pt x="476" y="96"/>
                  </a:lnTo>
                  <a:lnTo>
                    <a:pt x="472" y="96"/>
                  </a:lnTo>
                  <a:lnTo>
                    <a:pt x="468" y="96"/>
                  </a:lnTo>
                  <a:lnTo>
                    <a:pt x="464" y="96"/>
                  </a:lnTo>
                  <a:lnTo>
                    <a:pt x="464" y="92"/>
                  </a:lnTo>
                  <a:lnTo>
                    <a:pt x="460" y="92"/>
                  </a:lnTo>
                  <a:lnTo>
                    <a:pt x="460" y="96"/>
                  </a:lnTo>
                  <a:lnTo>
                    <a:pt x="460" y="100"/>
                  </a:lnTo>
                  <a:lnTo>
                    <a:pt x="460" y="104"/>
                  </a:lnTo>
                  <a:lnTo>
                    <a:pt x="464" y="108"/>
                  </a:lnTo>
                  <a:lnTo>
                    <a:pt x="464" y="112"/>
                  </a:lnTo>
                  <a:lnTo>
                    <a:pt x="468" y="116"/>
                  </a:lnTo>
                  <a:lnTo>
                    <a:pt x="468" y="120"/>
                  </a:lnTo>
                  <a:lnTo>
                    <a:pt x="468" y="116"/>
                  </a:lnTo>
                  <a:lnTo>
                    <a:pt x="464" y="116"/>
                  </a:lnTo>
                  <a:lnTo>
                    <a:pt x="464" y="112"/>
                  </a:lnTo>
                  <a:lnTo>
                    <a:pt x="460" y="112"/>
                  </a:lnTo>
                  <a:lnTo>
                    <a:pt x="460" y="112"/>
                  </a:lnTo>
                  <a:lnTo>
                    <a:pt x="460" y="112"/>
                  </a:lnTo>
                  <a:close/>
                  <a:moveTo>
                    <a:pt x="92" y="70"/>
                  </a:moveTo>
                  <a:lnTo>
                    <a:pt x="92" y="74"/>
                  </a:lnTo>
                  <a:lnTo>
                    <a:pt x="88" y="74"/>
                  </a:lnTo>
                  <a:lnTo>
                    <a:pt x="88" y="70"/>
                  </a:lnTo>
                  <a:lnTo>
                    <a:pt x="88" y="66"/>
                  </a:lnTo>
                  <a:lnTo>
                    <a:pt x="92" y="66"/>
                  </a:lnTo>
                  <a:lnTo>
                    <a:pt x="92" y="70"/>
                  </a:lnTo>
                  <a:lnTo>
                    <a:pt x="92" y="70"/>
                  </a:lnTo>
                  <a:lnTo>
                    <a:pt x="92" y="70"/>
                  </a:lnTo>
                  <a:close/>
                  <a:moveTo>
                    <a:pt x="398" y="120"/>
                  </a:moveTo>
                  <a:lnTo>
                    <a:pt x="394" y="120"/>
                  </a:lnTo>
                  <a:lnTo>
                    <a:pt x="390" y="120"/>
                  </a:lnTo>
                  <a:lnTo>
                    <a:pt x="390" y="122"/>
                  </a:lnTo>
                  <a:lnTo>
                    <a:pt x="386" y="122"/>
                  </a:lnTo>
                  <a:lnTo>
                    <a:pt x="386" y="126"/>
                  </a:lnTo>
                  <a:lnTo>
                    <a:pt x="382" y="126"/>
                  </a:lnTo>
                  <a:lnTo>
                    <a:pt x="382" y="130"/>
                  </a:lnTo>
                  <a:lnTo>
                    <a:pt x="378" y="130"/>
                  </a:lnTo>
                  <a:lnTo>
                    <a:pt x="374" y="130"/>
                  </a:lnTo>
                  <a:lnTo>
                    <a:pt x="374" y="134"/>
                  </a:lnTo>
                  <a:lnTo>
                    <a:pt x="372" y="134"/>
                  </a:lnTo>
                  <a:lnTo>
                    <a:pt x="368" y="134"/>
                  </a:lnTo>
                  <a:lnTo>
                    <a:pt x="368" y="138"/>
                  </a:lnTo>
                  <a:lnTo>
                    <a:pt x="372" y="138"/>
                  </a:lnTo>
                  <a:lnTo>
                    <a:pt x="374" y="138"/>
                  </a:lnTo>
                  <a:lnTo>
                    <a:pt x="374" y="142"/>
                  </a:lnTo>
                  <a:lnTo>
                    <a:pt x="378" y="146"/>
                  </a:lnTo>
                  <a:lnTo>
                    <a:pt x="378" y="150"/>
                  </a:lnTo>
                  <a:lnTo>
                    <a:pt x="382" y="150"/>
                  </a:lnTo>
                  <a:lnTo>
                    <a:pt x="382" y="152"/>
                  </a:lnTo>
                  <a:lnTo>
                    <a:pt x="382" y="156"/>
                  </a:lnTo>
                  <a:lnTo>
                    <a:pt x="386" y="156"/>
                  </a:lnTo>
                  <a:lnTo>
                    <a:pt x="382" y="156"/>
                  </a:lnTo>
                  <a:lnTo>
                    <a:pt x="382" y="160"/>
                  </a:lnTo>
                  <a:lnTo>
                    <a:pt x="382" y="164"/>
                  </a:lnTo>
                  <a:lnTo>
                    <a:pt x="382" y="166"/>
                  </a:lnTo>
                  <a:lnTo>
                    <a:pt x="386" y="166"/>
                  </a:lnTo>
                  <a:lnTo>
                    <a:pt x="386" y="170"/>
                  </a:lnTo>
                  <a:lnTo>
                    <a:pt x="390" y="170"/>
                  </a:lnTo>
                  <a:lnTo>
                    <a:pt x="390" y="174"/>
                  </a:lnTo>
                  <a:lnTo>
                    <a:pt x="390" y="170"/>
                  </a:lnTo>
                  <a:lnTo>
                    <a:pt x="390" y="174"/>
                  </a:lnTo>
                  <a:lnTo>
                    <a:pt x="390" y="178"/>
                  </a:lnTo>
                  <a:lnTo>
                    <a:pt x="386" y="178"/>
                  </a:lnTo>
                  <a:lnTo>
                    <a:pt x="382" y="178"/>
                  </a:lnTo>
                  <a:lnTo>
                    <a:pt x="378" y="178"/>
                  </a:lnTo>
                  <a:lnTo>
                    <a:pt x="378" y="182"/>
                  </a:lnTo>
                  <a:lnTo>
                    <a:pt x="378" y="186"/>
                  </a:lnTo>
                  <a:lnTo>
                    <a:pt x="374" y="186"/>
                  </a:lnTo>
                  <a:lnTo>
                    <a:pt x="372" y="182"/>
                  </a:lnTo>
                  <a:lnTo>
                    <a:pt x="372" y="178"/>
                  </a:lnTo>
                  <a:lnTo>
                    <a:pt x="372" y="174"/>
                  </a:lnTo>
                  <a:lnTo>
                    <a:pt x="374" y="174"/>
                  </a:lnTo>
                  <a:lnTo>
                    <a:pt x="374" y="170"/>
                  </a:lnTo>
                  <a:lnTo>
                    <a:pt x="372" y="170"/>
                  </a:lnTo>
                  <a:lnTo>
                    <a:pt x="368" y="170"/>
                  </a:lnTo>
                  <a:lnTo>
                    <a:pt x="368" y="166"/>
                  </a:lnTo>
                  <a:lnTo>
                    <a:pt x="364" y="164"/>
                  </a:lnTo>
                  <a:lnTo>
                    <a:pt x="364" y="160"/>
                  </a:lnTo>
                  <a:lnTo>
                    <a:pt x="364" y="156"/>
                  </a:lnTo>
                  <a:lnTo>
                    <a:pt x="364" y="152"/>
                  </a:lnTo>
                  <a:lnTo>
                    <a:pt x="364" y="150"/>
                  </a:lnTo>
                  <a:lnTo>
                    <a:pt x="360" y="146"/>
                  </a:lnTo>
                  <a:lnTo>
                    <a:pt x="360" y="150"/>
                  </a:lnTo>
                  <a:lnTo>
                    <a:pt x="358" y="152"/>
                  </a:lnTo>
                  <a:lnTo>
                    <a:pt x="354" y="152"/>
                  </a:lnTo>
                  <a:lnTo>
                    <a:pt x="354" y="156"/>
                  </a:lnTo>
                  <a:lnTo>
                    <a:pt x="358" y="156"/>
                  </a:lnTo>
                  <a:lnTo>
                    <a:pt x="358" y="160"/>
                  </a:lnTo>
                  <a:lnTo>
                    <a:pt x="358" y="164"/>
                  </a:lnTo>
                  <a:lnTo>
                    <a:pt x="358" y="166"/>
                  </a:lnTo>
                  <a:lnTo>
                    <a:pt x="358" y="170"/>
                  </a:lnTo>
                  <a:lnTo>
                    <a:pt x="358" y="174"/>
                  </a:lnTo>
                  <a:lnTo>
                    <a:pt x="358" y="178"/>
                  </a:lnTo>
                  <a:lnTo>
                    <a:pt x="358" y="182"/>
                  </a:lnTo>
                  <a:lnTo>
                    <a:pt x="358" y="186"/>
                  </a:lnTo>
                  <a:lnTo>
                    <a:pt x="354" y="190"/>
                  </a:lnTo>
                  <a:lnTo>
                    <a:pt x="358" y="194"/>
                  </a:lnTo>
                  <a:lnTo>
                    <a:pt x="358" y="196"/>
                  </a:lnTo>
                  <a:lnTo>
                    <a:pt x="354" y="196"/>
                  </a:lnTo>
                  <a:lnTo>
                    <a:pt x="350" y="196"/>
                  </a:lnTo>
                  <a:lnTo>
                    <a:pt x="350" y="200"/>
                  </a:lnTo>
                  <a:lnTo>
                    <a:pt x="346" y="200"/>
                  </a:lnTo>
                  <a:lnTo>
                    <a:pt x="346" y="196"/>
                  </a:lnTo>
                  <a:lnTo>
                    <a:pt x="342" y="196"/>
                  </a:lnTo>
                  <a:lnTo>
                    <a:pt x="342" y="194"/>
                  </a:lnTo>
                  <a:lnTo>
                    <a:pt x="342" y="190"/>
                  </a:lnTo>
                  <a:lnTo>
                    <a:pt x="346" y="186"/>
                  </a:lnTo>
                  <a:lnTo>
                    <a:pt x="342" y="186"/>
                  </a:lnTo>
                  <a:lnTo>
                    <a:pt x="342" y="182"/>
                  </a:lnTo>
                  <a:lnTo>
                    <a:pt x="346" y="182"/>
                  </a:lnTo>
                  <a:lnTo>
                    <a:pt x="346" y="178"/>
                  </a:lnTo>
                  <a:lnTo>
                    <a:pt x="346" y="174"/>
                  </a:lnTo>
                  <a:lnTo>
                    <a:pt x="346" y="170"/>
                  </a:lnTo>
                  <a:lnTo>
                    <a:pt x="346" y="166"/>
                  </a:lnTo>
                  <a:lnTo>
                    <a:pt x="342" y="164"/>
                  </a:lnTo>
                  <a:lnTo>
                    <a:pt x="346" y="164"/>
                  </a:lnTo>
                  <a:lnTo>
                    <a:pt x="342" y="160"/>
                  </a:lnTo>
                  <a:lnTo>
                    <a:pt x="338" y="160"/>
                  </a:lnTo>
                  <a:lnTo>
                    <a:pt x="338" y="164"/>
                  </a:lnTo>
                  <a:lnTo>
                    <a:pt x="338" y="160"/>
                  </a:lnTo>
                  <a:lnTo>
                    <a:pt x="338" y="164"/>
                  </a:lnTo>
                  <a:lnTo>
                    <a:pt x="334" y="164"/>
                  </a:lnTo>
                  <a:lnTo>
                    <a:pt x="334" y="160"/>
                  </a:lnTo>
                  <a:lnTo>
                    <a:pt x="334" y="156"/>
                  </a:lnTo>
                  <a:lnTo>
                    <a:pt x="334" y="152"/>
                  </a:lnTo>
                  <a:lnTo>
                    <a:pt x="334" y="150"/>
                  </a:lnTo>
                  <a:lnTo>
                    <a:pt x="338" y="146"/>
                  </a:lnTo>
                  <a:lnTo>
                    <a:pt x="338" y="142"/>
                  </a:lnTo>
                  <a:lnTo>
                    <a:pt x="338" y="138"/>
                  </a:lnTo>
                  <a:lnTo>
                    <a:pt x="342" y="138"/>
                  </a:lnTo>
                  <a:lnTo>
                    <a:pt x="342" y="134"/>
                  </a:lnTo>
                  <a:lnTo>
                    <a:pt x="342" y="138"/>
                  </a:lnTo>
                  <a:lnTo>
                    <a:pt x="342" y="134"/>
                  </a:lnTo>
                  <a:lnTo>
                    <a:pt x="342" y="130"/>
                  </a:lnTo>
                  <a:lnTo>
                    <a:pt x="342" y="126"/>
                  </a:lnTo>
                  <a:lnTo>
                    <a:pt x="342" y="122"/>
                  </a:lnTo>
                  <a:lnTo>
                    <a:pt x="342" y="120"/>
                  </a:lnTo>
                  <a:lnTo>
                    <a:pt x="346" y="120"/>
                  </a:lnTo>
                  <a:lnTo>
                    <a:pt x="346" y="116"/>
                  </a:lnTo>
                  <a:lnTo>
                    <a:pt x="346" y="112"/>
                  </a:lnTo>
                  <a:lnTo>
                    <a:pt x="350" y="116"/>
                  </a:lnTo>
                  <a:lnTo>
                    <a:pt x="350" y="120"/>
                  </a:lnTo>
                  <a:lnTo>
                    <a:pt x="350" y="116"/>
                  </a:lnTo>
                  <a:lnTo>
                    <a:pt x="350" y="112"/>
                  </a:lnTo>
                  <a:lnTo>
                    <a:pt x="346" y="112"/>
                  </a:lnTo>
                  <a:lnTo>
                    <a:pt x="346" y="108"/>
                  </a:lnTo>
                  <a:lnTo>
                    <a:pt x="350" y="108"/>
                  </a:lnTo>
                  <a:lnTo>
                    <a:pt x="350" y="104"/>
                  </a:lnTo>
                  <a:lnTo>
                    <a:pt x="346" y="104"/>
                  </a:lnTo>
                  <a:lnTo>
                    <a:pt x="346" y="100"/>
                  </a:lnTo>
                  <a:lnTo>
                    <a:pt x="346" y="104"/>
                  </a:lnTo>
                  <a:lnTo>
                    <a:pt x="350" y="104"/>
                  </a:lnTo>
                  <a:lnTo>
                    <a:pt x="350" y="100"/>
                  </a:lnTo>
                  <a:lnTo>
                    <a:pt x="350" y="96"/>
                  </a:lnTo>
                  <a:lnTo>
                    <a:pt x="350" y="92"/>
                  </a:lnTo>
                  <a:lnTo>
                    <a:pt x="354" y="92"/>
                  </a:lnTo>
                  <a:lnTo>
                    <a:pt x="350" y="92"/>
                  </a:lnTo>
                  <a:lnTo>
                    <a:pt x="350" y="90"/>
                  </a:lnTo>
                  <a:lnTo>
                    <a:pt x="354" y="90"/>
                  </a:lnTo>
                  <a:lnTo>
                    <a:pt x="354" y="86"/>
                  </a:lnTo>
                  <a:lnTo>
                    <a:pt x="358" y="86"/>
                  </a:lnTo>
                  <a:lnTo>
                    <a:pt x="358" y="90"/>
                  </a:lnTo>
                  <a:lnTo>
                    <a:pt x="360" y="90"/>
                  </a:lnTo>
                  <a:lnTo>
                    <a:pt x="360" y="86"/>
                  </a:lnTo>
                  <a:lnTo>
                    <a:pt x="364" y="82"/>
                  </a:lnTo>
                  <a:lnTo>
                    <a:pt x="360" y="82"/>
                  </a:lnTo>
                  <a:lnTo>
                    <a:pt x="364" y="78"/>
                  </a:lnTo>
                  <a:lnTo>
                    <a:pt x="368" y="78"/>
                  </a:lnTo>
                  <a:lnTo>
                    <a:pt x="368" y="82"/>
                  </a:lnTo>
                  <a:lnTo>
                    <a:pt x="372" y="82"/>
                  </a:lnTo>
                  <a:lnTo>
                    <a:pt x="372" y="86"/>
                  </a:lnTo>
                  <a:lnTo>
                    <a:pt x="374" y="86"/>
                  </a:lnTo>
                  <a:lnTo>
                    <a:pt x="378" y="82"/>
                  </a:lnTo>
                  <a:lnTo>
                    <a:pt x="378" y="86"/>
                  </a:lnTo>
                  <a:lnTo>
                    <a:pt x="382" y="86"/>
                  </a:lnTo>
                  <a:lnTo>
                    <a:pt x="386" y="86"/>
                  </a:lnTo>
                  <a:lnTo>
                    <a:pt x="390" y="86"/>
                  </a:lnTo>
                  <a:lnTo>
                    <a:pt x="390" y="90"/>
                  </a:lnTo>
                  <a:lnTo>
                    <a:pt x="394" y="86"/>
                  </a:lnTo>
                  <a:lnTo>
                    <a:pt x="398" y="86"/>
                  </a:lnTo>
                  <a:lnTo>
                    <a:pt x="402" y="86"/>
                  </a:lnTo>
                  <a:lnTo>
                    <a:pt x="402" y="90"/>
                  </a:lnTo>
                  <a:lnTo>
                    <a:pt x="402" y="86"/>
                  </a:lnTo>
                  <a:lnTo>
                    <a:pt x="404" y="90"/>
                  </a:lnTo>
                  <a:lnTo>
                    <a:pt x="408" y="86"/>
                  </a:lnTo>
                  <a:lnTo>
                    <a:pt x="412" y="86"/>
                  </a:lnTo>
                  <a:lnTo>
                    <a:pt x="412" y="82"/>
                  </a:lnTo>
                  <a:lnTo>
                    <a:pt x="416" y="82"/>
                  </a:lnTo>
                  <a:lnTo>
                    <a:pt x="416" y="78"/>
                  </a:lnTo>
                  <a:lnTo>
                    <a:pt x="420" y="78"/>
                  </a:lnTo>
                  <a:lnTo>
                    <a:pt x="420" y="74"/>
                  </a:lnTo>
                  <a:lnTo>
                    <a:pt x="424" y="74"/>
                  </a:lnTo>
                  <a:lnTo>
                    <a:pt x="424" y="78"/>
                  </a:lnTo>
                  <a:lnTo>
                    <a:pt x="424" y="82"/>
                  </a:lnTo>
                  <a:lnTo>
                    <a:pt x="420" y="82"/>
                  </a:lnTo>
                  <a:lnTo>
                    <a:pt x="420" y="86"/>
                  </a:lnTo>
                  <a:lnTo>
                    <a:pt x="416" y="90"/>
                  </a:lnTo>
                  <a:lnTo>
                    <a:pt x="416" y="92"/>
                  </a:lnTo>
                  <a:lnTo>
                    <a:pt x="412" y="92"/>
                  </a:lnTo>
                  <a:lnTo>
                    <a:pt x="412" y="96"/>
                  </a:lnTo>
                  <a:lnTo>
                    <a:pt x="408" y="96"/>
                  </a:lnTo>
                  <a:lnTo>
                    <a:pt x="404" y="96"/>
                  </a:lnTo>
                  <a:lnTo>
                    <a:pt x="402" y="96"/>
                  </a:lnTo>
                  <a:lnTo>
                    <a:pt x="398" y="96"/>
                  </a:lnTo>
                  <a:lnTo>
                    <a:pt x="394" y="96"/>
                  </a:lnTo>
                  <a:lnTo>
                    <a:pt x="394" y="92"/>
                  </a:lnTo>
                  <a:lnTo>
                    <a:pt x="390" y="92"/>
                  </a:lnTo>
                  <a:lnTo>
                    <a:pt x="386" y="92"/>
                  </a:lnTo>
                  <a:lnTo>
                    <a:pt x="382" y="92"/>
                  </a:lnTo>
                  <a:lnTo>
                    <a:pt x="378" y="92"/>
                  </a:lnTo>
                  <a:lnTo>
                    <a:pt x="378" y="96"/>
                  </a:lnTo>
                  <a:lnTo>
                    <a:pt x="374" y="96"/>
                  </a:lnTo>
                  <a:lnTo>
                    <a:pt x="374" y="92"/>
                  </a:lnTo>
                  <a:lnTo>
                    <a:pt x="372" y="92"/>
                  </a:lnTo>
                  <a:lnTo>
                    <a:pt x="368" y="92"/>
                  </a:lnTo>
                  <a:lnTo>
                    <a:pt x="368" y="96"/>
                  </a:lnTo>
                  <a:lnTo>
                    <a:pt x="364" y="96"/>
                  </a:lnTo>
                  <a:lnTo>
                    <a:pt x="364" y="92"/>
                  </a:lnTo>
                  <a:lnTo>
                    <a:pt x="360" y="92"/>
                  </a:lnTo>
                  <a:lnTo>
                    <a:pt x="358" y="92"/>
                  </a:lnTo>
                  <a:lnTo>
                    <a:pt x="358" y="96"/>
                  </a:lnTo>
                  <a:lnTo>
                    <a:pt x="354" y="96"/>
                  </a:lnTo>
                  <a:lnTo>
                    <a:pt x="354" y="100"/>
                  </a:lnTo>
                  <a:lnTo>
                    <a:pt x="354" y="104"/>
                  </a:lnTo>
                  <a:lnTo>
                    <a:pt x="350" y="104"/>
                  </a:lnTo>
                  <a:lnTo>
                    <a:pt x="350" y="108"/>
                  </a:lnTo>
                  <a:lnTo>
                    <a:pt x="354" y="112"/>
                  </a:lnTo>
                  <a:lnTo>
                    <a:pt x="354" y="116"/>
                  </a:lnTo>
                  <a:lnTo>
                    <a:pt x="354" y="120"/>
                  </a:lnTo>
                  <a:lnTo>
                    <a:pt x="358" y="120"/>
                  </a:lnTo>
                  <a:lnTo>
                    <a:pt x="360" y="120"/>
                  </a:lnTo>
                  <a:lnTo>
                    <a:pt x="360" y="122"/>
                  </a:lnTo>
                  <a:lnTo>
                    <a:pt x="360" y="126"/>
                  </a:lnTo>
                  <a:lnTo>
                    <a:pt x="364" y="126"/>
                  </a:lnTo>
                  <a:lnTo>
                    <a:pt x="368" y="126"/>
                  </a:lnTo>
                  <a:lnTo>
                    <a:pt x="368" y="122"/>
                  </a:lnTo>
                  <a:lnTo>
                    <a:pt x="372" y="120"/>
                  </a:lnTo>
                  <a:lnTo>
                    <a:pt x="372" y="116"/>
                  </a:lnTo>
                  <a:lnTo>
                    <a:pt x="374" y="116"/>
                  </a:lnTo>
                  <a:lnTo>
                    <a:pt x="374" y="120"/>
                  </a:lnTo>
                  <a:lnTo>
                    <a:pt x="378" y="120"/>
                  </a:lnTo>
                  <a:lnTo>
                    <a:pt x="382" y="120"/>
                  </a:lnTo>
                  <a:lnTo>
                    <a:pt x="382" y="116"/>
                  </a:lnTo>
                  <a:lnTo>
                    <a:pt x="386" y="116"/>
                  </a:lnTo>
                  <a:lnTo>
                    <a:pt x="390" y="116"/>
                  </a:lnTo>
                  <a:lnTo>
                    <a:pt x="394" y="116"/>
                  </a:lnTo>
                  <a:lnTo>
                    <a:pt x="390" y="116"/>
                  </a:lnTo>
                  <a:lnTo>
                    <a:pt x="390" y="112"/>
                  </a:lnTo>
                  <a:lnTo>
                    <a:pt x="394" y="112"/>
                  </a:lnTo>
                  <a:lnTo>
                    <a:pt x="398" y="112"/>
                  </a:lnTo>
                  <a:lnTo>
                    <a:pt x="398" y="116"/>
                  </a:lnTo>
                  <a:lnTo>
                    <a:pt x="398" y="120"/>
                  </a:lnTo>
                  <a:lnTo>
                    <a:pt x="398" y="120"/>
                  </a:lnTo>
                  <a:lnTo>
                    <a:pt x="398" y="120"/>
                  </a:lnTo>
                  <a:close/>
                  <a:moveTo>
                    <a:pt x="104" y="78"/>
                  </a:moveTo>
                  <a:lnTo>
                    <a:pt x="104" y="82"/>
                  </a:lnTo>
                  <a:lnTo>
                    <a:pt x="104" y="78"/>
                  </a:lnTo>
                  <a:lnTo>
                    <a:pt x="100" y="78"/>
                  </a:lnTo>
                  <a:lnTo>
                    <a:pt x="96" y="78"/>
                  </a:lnTo>
                  <a:lnTo>
                    <a:pt x="96" y="74"/>
                  </a:lnTo>
                  <a:lnTo>
                    <a:pt x="100" y="74"/>
                  </a:lnTo>
                  <a:lnTo>
                    <a:pt x="104" y="78"/>
                  </a:lnTo>
                  <a:lnTo>
                    <a:pt x="104" y="78"/>
                  </a:lnTo>
                  <a:lnTo>
                    <a:pt x="104" y="78"/>
                  </a:lnTo>
                  <a:close/>
                  <a:moveTo>
                    <a:pt x="36" y="92"/>
                  </a:moveTo>
                  <a:lnTo>
                    <a:pt x="36" y="90"/>
                  </a:lnTo>
                  <a:lnTo>
                    <a:pt x="34" y="90"/>
                  </a:lnTo>
                  <a:lnTo>
                    <a:pt x="34" y="86"/>
                  </a:lnTo>
                  <a:lnTo>
                    <a:pt x="30" y="86"/>
                  </a:lnTo>
                  <a:lnTo>
                    <a:pt x="30" y="82"/>
                  </a:lnTo>
                  <a:lnTo>
                    <a:pt x="30" y="78"/>
                  </a:lnTo>
                  <a:lnTo>
                    <a:pt x="34" y="78"/>
                  </a:lnTo>
                  <a:lnTo>
                    <a:pt x="36" y="82"/>
                  </a:lnTo>
                  <a:lnTo>
                    <a:pt x="40" y="86"/>
                  </a:lnTo>
                  <a:lnTo>
                    <a:pt x="36" y="90"/>
                  </a:lnTo>
                  <a:lnTo>
                    <a:pt x="36" y="92"/>
                  </a:lnTo>
                  <a:lnTo>
                    <a:pt x="36" y="92"/>
                  </a:lnTo>
                  <a:lnTo>
                    <a:pt x="36" y="92"/>
                  </a:lnTo>
                  <a:close/>
                  <a:moveTo>
                    <a:pt x="104" y="82"/>
                  </a:moveTo>
                  <a:lnTo>
                    <a:pt x="104" y="86"/>
                  </a:lnTo>
                  <a:lnTo>
                    <a:pt x="100" y="86"/>
                  </a:lnTo>
                  <a:lnTo>
                    <a:pt x="100" y="82"/>
                  </a:lnTo>
                  <a:lnTo>
                    <a:pt x="100" y="78"/>
                  </a:lnTo>
                  <a:lnTo>
                    <a:pt x="104" y="82"/>
                  </a:lnTo>
                  <a:lnTo>
                    <a:pt x="104" y="82"/>
                  </a:lnTo>
                  <a:lnTo>
                    <a:pt x="104" y="82"/>
                  </a:lnTo>
                  <a:close/>
                  <a:moveTo>
                    <a:pt x="134" y="86"/>
                  </a:moveTo>
                  <a:lnTo>
                    <a:pt x="134" y="90"/>
                  </a:lnTo>
                  <a:lnTo>
                    <a:pt x="134" y="86"/>
                  </a:lnTo>
                  <a:lnTo>
                    <a:pt x="130" y="86"/>
                  </a:lnTo>
                  <a:lnTo>
                    <a:pt x="130" y="82"/>
                  </a:lnTo>
                  <a:lnTo>
                    <a:pt x="134" y="82"/>
                  </a:lnTo>
                  <a:lnTo>
                    <a:pt x="134" y="86"/>
                  </a:lnTo>
                  <a:lnTo>
                    <a:pt x="134" y="86"/>
                  </a:lnTo>
                  <a:lnTo>
                    <a:pt x="134" y="86"/>
                  </a:lnTo>
                  <a:close/>
                  <a:moveTo>
                    <a:pt x="126" y="82"/>
                  </a:moveTo>
                  <a:lnTo>
                    <a:pt x="126" y="86"/>
                  </a:lnTo>
                  <a:lnTo>
                    <a:pt x="122" y="86"/>
                  </a:lnTo>
                  <a:lnTo>
                    <a:pt x="122" y="82"/>
                  </a:lnTo>
                  <a:lnTo>
                    <a:pt x="126" y="82"/>
                  </a:lnTo>
                  <a:lnTo>
                    <a:pt x="126" y="82"/>
                  </a:lnTo>
                  <a:lnTo>
                    <a:pt x="126" y="82"/>
                  </a:lnTo>
                  <a:close/>
                  <a:moveTo>
                    <a:pt x="110" y="90"/>
                  </a:moveTo>
                  <a:lnTo>
                    <a:pt x="110" y="86"/>
                  </a:lnTo>
                  <a:lnTo>
                    <a:pt x="106" y="86"/>
                  </a:lnTo>
                  <a:lnTo>
                    <a:pt x="106" y="82"/>
                  </a:lnTo>
                  <a:lnTo>
                    <a:pt x="110" y="82"/>
                  </a:lnTo>
                  <a:lnTo>
                    <a:pt x="110" y="86"/>
                  </a:lnTo>
                  <a:lnTo>
                    <a:pt x="114" y="86"/>
                  </a:lnTo>
                  <a:lnTo>
                    <a:pt x="114" y="90"/>
                  </a:lnTo>
                  <a:lnTo>
                    <a:pt x="110" y="90"/>
                  </a:lnTo>
                  <a:lnTo>
                    <a:pt x="110" y="90"/>
                  </a:lnTo>
                  <a:lnTo>
                    <a:pt x="110" y="90"/>
                  </a:lnTo>
                  <a:close/>
                  <a:moveTo>
                    <a:pt x="110" y="90"/>
                  </a:moveTo>
                  <a:lnTo>
                    <a:pt x="106" y="90"/>
                  </a:lnTo>
                  <a:lnTo>
                    <a:pt x="104" y="90"/>
                  </a:lnTo>
                  <a:lnTo>
                    <a:pt x="104" y="86"/>
                  </a:lnTo>
                  <a:lnTo>
                    <a:pt x="104" y="82"/>
                  </a:lnTo>
                  <a:lnTo>
                    <a:pt x="104" y="86"/>
                  </a:lnTo>
                  <a:lnTo>
                    <a:pt x="106" y="86"/>
                  </a:lnTo>
                  <a:lnTo>
                    <a:pt x="110" y="86"/>
                  </a:lnTo>
                  <a:lnTo>
                    <a:pt x="110" y="90"/>
                  </a:lnTo>
                  <a:lnTo>
                    <a:pt x="110" y="90"/>
                  </a:lnTo>
                  <a:lnTo>
                    <a:pt x="110" y="90"/>
                  </a:lnTo>
                  <a:close/>
                  <a:moveTo>
                    <a:pt x="118" y="86"/>
                  </a:moveTo>
                  <a:lnTo>
                    <a:pt x="114" y="86"/>
                  </a:lnTo>
                  <a:lnTo>
                    <a:pt x="114" y="82"/>
                  </a:lnTo>
                  <a:lnTo>
                    <a:pt x="114" y="86"/>
                  </a:lnTo>
                  <a:lnTo>
                    <a:pt x="118" y="86"/>
                  </a:lnTo>
                  <a:lnTo>
                    <a:pt x="118" y="86"/>
                  </a:lnTo>
                  <a:lnTo>
                    <a:pt x="118" y="86"/>
                  </a:lnTo>
                  <a:close/>
                  <a:moveTo>
                    <a:pt x="126" y="90"/>
                  </a:moveTo>
                  <a:lnTo>
                    <a:pt x="126" y="86"/>
                  </a:lnTo>
                  <a:lnTo>
                    <a:pt x="130" y="90"/>
                  </a:lnTo>
                  <a:lnTo>
                    <a:pt x="126" y="90"/>
                  </a:lnTo>
                  <a:lnTo>
                    <a:pt x="126" y="90"/>
                  </a:lnTo>
                  <a:lnTo>
                    <a:pt x="126" y="90"/>
                  </a:lnTo>
                  <a:close/>
                  <a:moveTo>
                    <a:pt x="118" y="90"/>
                  </a:moveTo>
                  <a:lnTo>
                    <a:pt x="118" y="92"/>
                  </a:lnTo>
                  <a:lnTo>
                    <a:pt x="114" y="92"/>
                  </a:lnTo>
                  <a:lnTo>
                    <a:pt x="114" y="90"/>
                  </a:lnTo>
                  <a:lnTo>
                    <a:pt x="114" y="86"/>
                  </a:lnTo>
                  <a:lnTo>
                    <a:pt x="114" y="90"/>
                  </a:lnTo>
                  <a:lnTo>
                    <a:pt x="118" y="90"/>
                  </a:lnTo>
                  <a:lnTo>
                    <a:pt x="118" y="90"/>
                  </a:lnTo>
                  <a:lnTo>
                    <a:pt x="118" y="90"/>
                  </a:lnTo>
                  <a:close/>
                  <a:moveTo>
                    <a:pt x="134" y="100"/>
                  </a:moveTo>
                  <a:lnTo>
                    <a:pt x="134" y="96"/>
                  </a:lnTo>
                  <a:lnTo>
                    <a:pt x="134" y="100"/>
                  </a:lnTo>
                  <a:lnTo>
                    <a:pt x="134" y="100"/>
                  </a:lnTo>
                  <a:lnTo>
                    <a:pt x="134" y="100"/>
                  </a:lnTo>
                  <a:close/>
                  <a:moveTo>
                    <a:pt x="50" y="100"/>
                  </a:moveTo>
                  <a:lnTo>
                    <a:pt x="48" y="100"/>
                  </a:lnTo>
                  <a:lnTo>
                    <a:pt x="50" y="100"/>
                  </a:lnTo>
                  <a:lnTo>
                    <a:pt x="50" y="100"/>
                  </a:lnTo>
                  <a:lnTo>
                    <a:pt x="50" y="100"/>
                  </a:lnTo>
                  <a:close/>
                  <a:moveTo>
                    <a:pt x="136" y="108"/>
                  </a:moveTo>
                  <a:lnTo>
                    <a:pt x="134" y="108"/>
                  </a:lnTo>
                  <a:lnTo>
                    <a:pt x="134" y="104"/>
                  </a:lnTo>
                  <a:lnTo>
                    <a:pt x="134" y="108"/>
                  </a:lnTo>
                  <a:lnTo>
                    <a:pt x="130" y="108"/>
                  </a:lnTo>
                  <a:lnTo>
                    <a:pt x="130" y="104"/>
                  </a:lnTo>
                  <a:lnTo>
                    <a:pt x="134" y="104"/>
                  </a:lnTo>
                  <a:lnTo>
                    <a:pt x="134" y="100"/>
                  </a:lnTo>
                  <a:lnTo>
                    <a:pt x="134" y="104"/>
                  </a:lnTo>
                  <a:lnTo>
                    <a:pt x="136" y="104"/>
                  </a:lnTo>
                  <a:lnTo>
                    <a:pt x="136" y="108"/>
                  </a:lnTo>
                  <a:lnTo>
                    <a:pt x="136" y="108"/>
                  </a:lnTo>
                  <a:lnTo>
                    <a:pt x="136" y="108"/>
                  </a:lnTo>
                  <a:close/>
                  <a:moveTo>
                    <a:pt x="48" y="108"/>
                  </a:moveTo>
                  <a:lnTo>
                    <a:pt x="44" y="104"/>
                  </a:lnTo>
                  <a:lnTo>
                    <a:pt x="44" y="100"/>
                  </a:lnTo>
                  <a:lnTo>
                    <a:pt x="44" y="104"/>
                  </a:lnTo>
                  <a:lnTo>
                    <a:pt x="48" y="104"/>
                  </a:lnTo>
                  <a:lnTo>
                    <a:pt x="48" y="108"/>
                  </a:lnTo>
                  <a:lnTo>
                    <a:pt x="48" y="108"/>
                  </a:lnTo>
                  <a:lnTo>
                    <a:pt x="48" y="108"/>
                  </a:lnTo>
                  <a:close/>
                  <a:moveTo>
                    <a:pt x="502" y="112"/>
                  </a:moveTo>
                  <a:lnTo>
                    <a:pt x="502" y="108"/>
                  </a:lnTo>
                  <a:lnTo>
                    <a:pt x="498" y="108"/>
                  </a:lnTo>
                  <a:lnTo>
                    <a:pt x="494" y="108"/>
                  </a:lnTo>
                  <a:lnTo>
                    <a:pt x="494" y="104"/>
                  </a:lnTo>
                  <a:lnTo>
                    <a:pt x="498" y="108"/>
                  </a:lnTo>
                  <a:lnTo>
                    <a:pt x="498" y="104"/>
                  </a:lnTo>
                  <a:lnTo>
                    <a:pt x="494" y="104"/>
                  </a:lnTo>
                  <a:lnTo>
                    <a:pt x="498" y="104"/>
                  </a:lnTo>
                  <a:lnTo>
                    <a:pt x="502" y="104"/>
                  </a:lnTo>
                  <a:lnTo>
                    <a:pt x="506" y="104"/>
                  </a:lnTo>
                  <a:lnTo>
                    <a:pt x="510" y="104"/>
                  </a:lnTo>
                  <a:lnTo>
                    <a:pt x="510" y="108"/>
                  </a:lnTo>
                  <a:lnTo>
                    <a:pt x="506" y="108"/>
                  </a:lnTo>
                  <a:lnTo>
                    <a:pt x="502" y="104"/>
                  </a:lnTo>
                  <a:lnTo>
                    <a:pt x="502" y="108"/>
                  </a:lnTo>
                  <a:lnTo>
                    <a:pt x="506" y="108"/>
                  </a:lnTo>
                  <a:lnTo>
                    <a:pt x="506" y="112"/>
                  </a:lnTo>
                  <a:lnTo>
                    <a:pt x="502" y="112"/>
                  </a:lnTo>
                  <a:lnTo>
                    <a:pt x="502" y="112"/>
                  </a:lnTo>
                  <a:lnTo>
                    <a:pt x="502" y="112"/>
                  </a:lnTo>
                  <a:close/>
                  <a:moveTo>
                    <a:pt x="48" y="112"/>
                  </a:moveTo>
                  <a:lnTo>
                    <a:pt x="44" y="112"/>
                  </a:lnTo>
                  <a:lnTo>
                    <a:pt x="44" y="108"/>
                  </a:lnTo>
                  <a:lnTo>
                    <a:pt x="48" y="108"/>
                  </a:lnTo>
                  <a:lnTo>
                    <a:pt x="48" y="112"/>
                  </a:lnTo>
                  <a:lnTo>
                    <a:pt x="48" y="112"/>
                  </a:lnTo>
                  <a:lnTo>
                    <a:pt x="48" y="112"/>
                  </a:lnTo>
                  <a:close/>
                  <a:moveTo>
                    <a:pt x="458" y="108"/>
                  </a:moveTo>
                  <a:lnTo>
                    <a:pt x="460" y="112"/>
                  </a:lnTo>
                  <a:lnTo>
                    <a:pt x="458" y="112"/>
                  </a:lnTo>
                  <a:lnTo>
                    <a:pt x="458" y="116"/>
                  </a:lnTo>
                  <a:lnTo>
                    <a:pt x="460" y="116"/>
                  </a:lnTo>
                  <a:lnTo>
                    <a:pt x="460" y="120"/>
                  </a:lnTo>
                  <a:lnTo>
                    <a:pt x="460" y="116"/>
                  </a:lnTo>
                  <a:lnTo>
                    <a:pt x="458" y="116"/>
                  </a:lnTo>
                  <a:lnTo>
                    <a:pt x="454" y="112"/>
                  </a:lnTo>
                  <a:lnTo>
                    <a:pt x="454" y="108"/>
                  </a:lnTo>
                  <a:lnTo>
                    <a:pt x="458" y="108"/>
                  </a:lnTo>
                  <a:lnTo>
                    <a:pt x="458" y="108"/>
                  </a:lnTo>
                  <a:lnTo>
                    <a:pt x="458" y="108"/>
                  </a:lnTo>
                  <a:close/>
                  <a:moveTo>
                    <a:pt x="134" y="108"/>
                  </a:moveTo>
                  <a:lnTo>
                    <a:pt x="134" y="112"/>
                  </a:lnTo>
                  <a:lnTo>
                    <a:pt x="130" y="112"/>
                  </a:lnTo>
                  <a:lnTo>
                    <a:pt x="130" y="108"/>
                  </a:lnTo>
                  <a:lnTo>
                    <a:pt x="134" y="108"/>
                  </a:lnTo>
                  <a:lnTo>
                    <a:pt x="134" y="108"/>
                  </a:lnTo>
                  <a:lnTo>
                    <a:pt x="134" y="108"/>
                  </a:lnTo>
                  <a:close/>
                  <a:moveTo>
                    <a:pt x="622" y="226"/>
                  </a:moveTo>
                  <a:lnTo>
                    <a:pt x="622" y="222"/>
                  </a:lnTo>
                  <a:lnTo>
                    <a:pt x="622" y="226"/>
                  </a:lnTo>
                  <a:lnTo>
                    <a:pt x="618" y="222"/>
                  </a:lnTo>
                  <a:lnTo>
                    <a:pt x="614" y="220"/>
                  </a:lnTo>
                  <a:lnTo>
                    <a:pt x="618" y="220"/>
                  </a:lnTo>
                  <a:lnTo>
                    <a:pt x="622" y="220"/>
                  </a:lnTo>
                  <a:lnTo>
                    <a:pt x="622" y="222"/>
                  </a:lnTo>
                  <a:lnTo>
                    <a:pt x="622" y="220"/>
                  </a:lnTo>
                  <a:lnTo>
                    <a:pt x="618" y="220"/>
                  </a:lnTo>
                  <a:lnTo>
                    <a:pt x="614" y="216"/>
                  </a:lnTo>
                  <a:lnTo>
                    <a:pt x="614" y="212"/>
                  </a:lnTo>
                  <a:lnTo>
                    <a:pt x="610" y="212"/>
                  </a:lnTo>
                  <a:lnTo>
                    <a:pt x="610" y="208"/>
                  </a:lnTo>
                  <a:lnTo>
                    <a:pt x="610" y="204"/>
                  </a:lnTo>
                  <a:lnTo>
                    <a:pt x="610" y="200"/>
                  </a:lnTo>
                  <a:lnTo>
                    <a:pt x="606" y="200"/>
                  </a:lnTo>
                  <a:lnTo>
                    <a:pt x="610" y="200"/>
                  </a:lnTo>
                  <a:lnTo>
                    <a:pt x="610" y="196"/>
                  </a:lnTo>
                  <a:lnTo>
                    <a:pt x="610" y="200"/>
                  </a:lnTo>
                  <a:lnTo>
                    <a:pt x="606" y="200"/>
                  </a:lnTo>
                  <a:lnTo>
                    <a:pt x="606" y="196"/>
                  </a:lnTo>
                  <a:lnTo>
                    <a:pt x="606" y="194"/>
                  </a:lnTo>
                  <a:lnTo>
                    <a:pt x="606" y="196"/>
                  </a:lnTo>
                  <a:lnTo>
                    <a:pt x="602" y="194"/>
                  </a:lnTo>
                  <a:lnTo>
                    <a:pt x="600" y="190"/>
                  </a:lnTo>
                  <a:lnTo>
                    <a:pt x="596" y="190"/>
                  </a:lnTo>
                  <a:lnTo>
                    <a:pt x="596" y="186"/>
                  </a:lnTo>
                  <a:lnTo>
                    <a:pt x="592" y="186"/>
                  </a:lnTo>
                  <a:lnTo>
                    <a:pt x="588" y="186"/>
                  </a:lnTo>
                  <a:lnTo>
                    <a:pt x="584" y="182"/>
                  </a:lnTo>
                  <a:lnTo>
                    <a:pt x="580" y="182"/>
                  </a:lnTo>
                  <a:lnTo>
                    <a:pt x="576" y="182"/>
                  </a:lnTo>
                  <a:lnTo>
                    <a:pt x="576" y="178"/>
                  </a:lnTo>
                  <a:lnTo>
                    <a:pt x="572" y="178"/>
                  </a:lnTo>
                  <a:lnTo>
                    <a:pt x="570" y="178"/>
                  </a:lnTo>
                  <a:lnTo>
                    <a:pt x="566" y="178"/>
                  </a:lnTo>
                  <a:lnTo>
                    <a:pt x="562" y="174"/>
                  </a:lnTo>
                  <a:lnTo>
                    <a:pt x="558" y="174"/>
                  </a:lnTo>
                  <a:lnTo>
                    <a:pt x="558" y="170"/>
                  </a:lnTo>
                  <a:lnTo>
                    <a:pt x="562" y="170"/>
                  </a:lnTo>
                  <a:lnTo>
                    <a:pt x="558" y="166"/>
                  </a:lnTo>
                  <a:lnTo>
                    <a:pt x="558" y="170"/>
                  </a:lnTo>
                  <a:lnTo>
                    <a:pt x="554" y="170"/>
                  </a:lnTo>
                  <a:lnTo>
                    <a:pt x="554" y="166"/>
                  </a:lnTo>
                  <a:lnTo>
                    <a:pt x="554" y="170"/>
                  </a:lnTo>
                  <a:lnTo>
                    <a:pt x="550" y="170"/>
                  </a:lnTo>
                  <a:lnTo>
                    <a:pt x="550" y="166"/>
                  </a:lnTo>
                  <a:lnTo>
                    <a:pt x="546" y="166"/>
                  </a:lnTo>
                  <a:lnTo>
                    <a:pt x="546" y="164"/>
                  </a:lnTo>
                  <a:lnTo>
                    <a:pt x="544" y="164"/>
                  </a:lnTo>
                  <a:lnTo>
                    <a:pt x="544" y="160"/>
                  </a:lnTo>
                  <a:lnTo>
                    <a:pt x="544" y="156"/>
                  </a:lnTo>
                  <a:lnTo>
                    <a:pt x="546" y="156"/>
                  </a:lnTo>
                  <a:lnTo>
                    <a:pt x="546" y="152"/>
                  </a:lnTo>
                  <a:lnTo>
                    <a:pt x="544" y="152"/>
                  </a:lnTo>
                  <a:lnTo>
                    <a:pt x="544" y="156"/>
                  </a:lnTo>
                  <a:lnTo>
                    <a:pt x="544" y="160"/>
                  </a:lnTo>
                  <a:lnTo>
                    <a:pt x="544" y="164"/>
                  </a:lnTo>
                  <a:lnTo>
                    <a:pt x="540" y="166"/>
                  </a:lnTo>
                  <a:lnTo>
                    <a:pt x="540" y="170"/>
                  </a:lnTo>
                  <a:lnTo>
                    <a:pt x="536" y="170"/>
                  </a:lnTo>
                  <a:lnTo>
                    <a:pt x="532" y="170"/>
                  </a:lnTo>
                  <a:lnTo>
                    <a:pt x="532" y="166"/>
                  </a:lnTo>
                  <a:lnTo>
                    <a:pt x="532" y="164"/>
                  </a:lnTo>
                  <a:lnTo>
                    <a:pt x="532" y="160"/>
                  </a:lnTo>
                  <a:lnTo>
                    <a:pt x="532" y="156"/>
                  </a:lnTo>
                  <a:lnTo>
                    <a:pt x="532" y="160"/>
                  </a:lnTo>
                  <a:lnTo>
                    <a:pt x="528" y="160"/>
                  </a:lnTo>
                  <a:lnTo>
                    <a:pt x="528" y="156"/>
                  </a:lnTo>
                  <a:lnTo>
                    <a:pt x="528" y="152"/>
                  </a:lnTo>
                  <a:lnTo>
                    <a:pt x="524" y="152"/>
                  </a:lnTo>
                  <a:lnTo>
                    <a:pt x="520" y="152"/>
                  </a:lnTo>
                  <a:lnTo>
                    <a:pt x="520" y="150"/>
                  </a:lnTo>
                  <a:lnTo>
                    <a:pt x="524" y="150"/>
                  </a:lnTo>
                  <a:lnTo>
                    <a:pt x="528" y="150"/>
                  </a:lnTo>
                  <a:lnTo>
                    <a:pt x="532" y="150"/>
                  </a:lnTo>
                  <a:lnTo>
                    <a:pt x="536" y="146"/>
                  </a:lnTo>
                  <a:lnTo>
                    <a:pt x="540" y="146"/>
                  </a:lnTo>
                  <a:lnTo>
                    <a:pt x="544" y="146"/>
                  </a:lnTo>
                  <a:lnTo>
                    <a:pt x="544" y="150"/>
                  </a:lnTo>
                  <a:lnTo>
                    <a:pt x="544" y="146"/>
                  </a:lnTo>
                  <a:lnTo>
                    <a:pt x="546" y="146"/>
                  </a:lnTo>
                  <a:lnTo>
                    <a:pt x="546" y="150"/>
                  </a:lnTo>
                  <a:lnTo>
                    <a:pt x="546" y="146"/>
                  </a:lnTo>
                  <a:lnTo>
                    <a:pt x="546" y="142"/>
                  </a:lnTo>
                  <a:lnTo>
                    <a:pt x="546" y="138"/>
                  </a:lnTo>
                  <a:lnTo>
                    <a:pt x="544" y="142"/>
                  </a:lnTo>
                  <a:lnTo>
                    <a:pt x="540" y="142"/>
                  </a:lnTo>
                  <a:lnTo>
                    <a:pt x="536" y="142"/>
                  </a:lnTo>
                  <a:lnTo>
                    <a:pt x="532" y="142"/>
                  </a:lnTo>
                  <a:lnTo>
                    <a:pt x="528" y="142"/>
                  </a:lnTo>
                  <a:lnTo>
                    <a:pt x="524" y="142"/>
                  </a:lnTo>
                  <a:lnTo>
                    <a:pt x="524" y="138"/>
                  </a:lnTo>
                  <a:lnTo>
                    <a:pt x="520" y="138"/>
                  </a:lnTo>
                  <a:lnTo>
                    <a:pt x="520" y="134"/>
                  </a:lnTo>
                  <a:lnTo>
                    <a:pt x="520" y="130"/>
                  </a:lnTo>
                  <a:lnTo>
                    <a:pt x="516" y="130"/>
                  </a:lnTo>
                  <a:lnTo>
                    <a:pt x="514" y="126"/>
                  </a:lnTo>
                  <a:lnTo>
                    <a:pt x="510" y="126"/>
                  </a:lnTo>
                  <a:lnTo>
                    <a:pt x="506" y="126"/>
                  </a:lnTo>
                  <a:lnTo>
                    <a:pt x="506" y="122"/>
                  </a:lnTo>
                  <a:lnTo>
                    <a:pt x="510" y="122"/>
                  </a:lnTo>
                  <a:lnTo>
                    <a:pt x="510" y="120"/>
                  </a:lnTo>
                  <a:lnTo>
                    <a:pt x="510" y="116"/>
                  </a:lnTo>
                  <a:lnTo>
                    <a:pt x="514" y="116"/>
                  </a:lnTo>
                  <a:lnTo>
                    <a:pt x="516" y="116"/>
                  </a:lnTo>
                  <a:lnTo>
                    <a:pt x="520" y="116"/>
                  </a:lnTo>
                  <a:lnTo>
                    <a:pt x="520" y="112"/>
                  </a:lnTo>
                  <a:lnTo>
                    <a:pt x="524" y="108"/>
                  </a:lnTo>
                  <a:lnTo>
                    <a:pt x="528" y="108"/>
                  </a:lnTo>
                  <a:lnTo>
                    <a:pt x="532" y="108"/>
                  </a:lnTo>
                  <a:lnTo>
                    <a:pt x="532" y="112"/>
                  </a:lnTo>
                  <a:lnTo>
                    <a:pt x="536" y="112"/>
                  </a:lnTo>
                  <a:lnTo>
                    <a:pt x="540" y="112"/>
                  </a:lnTo>
                  <a:lnTo>
                    <a:pt x="540" y="116"/>
                  </a:lnTo>
                  <a:lnTo>
                    <a:pt x="544" y="116"/>
                  </a:lnTo>
                  <a:lnTo>
                    <a:pt x="546" y="116"/>
                  </a:lnTo>
                  <a:lnTo>
                    <a:pt x="550" y="116"/>
                  </a:lnTo>
                  <a:lnTo>
                    <a:pt x="550" y="120"/>
                  </a:lnTo>
                  <a:lnTo>
                    <a:pt x="550" y="122"/>
                  </a:lnTo>
                  <a:lnTo>
                    <a:pt x="554" y="126"/>
                  </a:lnTo>
                  <a:lnTo>
                    <a:pt x="550" y="126"/>
                  </a:lnTo>
                  <a:lnTo>
                    <a:pt x="550" y="130"/>
                  </a:lnTo>
                  <a:lnTo>
                    <a:pt x="550" y="134"/>
                  </a:lnTo>
                  <a:lnTo>
                    <a:pt x="550" y="138"/>
                  </a:lnTo>
                  <a:lnTo>
                    <a:pt x="550" y="142"/>
                  </a:lnTo>
                  <a:lnTo>
                    <a:pt x="550" y="146"/>
                  </a:lnTo>
                  <a:lnTo>
                    <a:pt x="554" y="146"/>
                  </a:lnTo>
                  <a:lnTo>
                    <a:pt x="554" y="150"/>
                  </a:lnTo>
                  <a:lnTo>
                    <a:pt x="554" y="152"/>
                  </a:lnTo>
                  <a:lnTo>
                    <a:pt x="558" y="150"/>
                  </a:lnTo>
                  <a:lnTo>
                    <a:pt x="554" y="150"/>
                  </a:lnTo>
                  <a:lnTo>
                    <a:pt x="554" y="146"/>
                  </a:lnTo>
                  <a:lnTo>
                    <a:pt x="558" y="146"/>
                  </a:lnTo>
                  <a:lnTo>
                    <a:pt x="558" y="150"/>
                  </a:lnTo>
                  <a:lnTo>
                    <a:pt x="558" y="152"/>
                  </a:lnTo>
                  <a:lnTo>
                    <a:pt x="562" y="152"/>
                  </a:lnTo>
                  <a:lnTo>
                    <a:pt x="562" y="156"/>
                  </a:lnTo>
                  <a:lnTo>
                    <a:pt x="562" y="160"/>
                  </a:lnTo>
                  <a:lnTo>
                    <a:pt x="566" y="160"/>
                  </a:lnTo>
                  <a:lnTo>
                    <a:pt x="570" y="160"/>
                  </a:lnTo>
                  <a:lnTo>
                    <a:pt x="570" y="156"/>
                  </a:lnTo>
                  <a:lnTo>
                    <a:pt x="572" y="156"/>
                  </a:lnTo>
                  <a:lnTo>
                    <a:pt x="572" y="152"/>
                  </a:lnTo>
                  <a:lnTo>
                    <a:pt x="576" y="152"/>
                  </a:lnTo>
                  <a:lnTo>
                    <a:pt x="576" y="150"/>
                  </a:lnTo>
                  <a:lnTo>
                    <a:pt x="580" y="150"/>
                  </a:lnTo>
                  <a:lnTo>
                    <a:pt x="580" y="146"/>
                  </a:lnTo>
                  <a:lnTo>
                    <a:pt x="580" y="142"/>
                  </a:lnTo>
                  <a:lnTo>
                    <a:pt x="584" y="142"/>
                  </a:lnTo>
                  <a:lnTo>
                    <a:pt x="588" y="142"/>
                  </a:lnTo>
                  <a:lnTo>
                    <a:pt x="592" y="138"/>
                  </a:lnTo>
                  <a:lnTo>
                    <a:pt x="596" y="138"/>
                  </a:lnTo>
                  <a:lnTo>
                    <a:pt x="596" y="134"/>
                  </a:lnTo>
                  <a:lnTo>
                    <a:pt x="592" y="134"/>
                  </a:lnTo>
                  <a:lnTo>
                    <a:pt x="596" y="134"/>
                  </a:lnTo>
                  <a:lnTo>
                    <a:pt x="596" y="130"/>
                  </a:lnTo>
                  <a:lnTo>
                    <a:pt x="600" y="130"/>
                  </a:lnTo>
                  <a:lnTo>
                    <a:pt x="602" y="126"/>
                  </a:lnTo>
                  <a:lnTo>
                    <a:pt x="606" y="126"/>
                  </a:lnTo>
                  <a:lnTo>
                    <a:pt x="606" y="130"/>
                  </a:lnTo>
                  <a:lnTo>
                    <a:pt x="610" y="130"/>
                  </a:lnTo>
                  <a:lnTo>
                    <a:pt x="614" y="134"/>
                  </a:lnTo>
                  <a:lnTo>
                    <a:pt x="618" y="134"/>
                  </a:lnTo>
                  <a:lnTo>
                    <a:pt x="618" y="138"/>
                  </a:lnTo>
                  <a:lnTo>
                    <a:pt x="622" y="138"/>
                  </a:lnTo>
                  <a:lnTo>
                    <a:pt x="626" y="138"/>
                  </a:lnTo>
                  <a:lnTo>
                    <a:pt x="626" y="142"/>
                  </a:lnTo>
                  <a:lnTo>
                    <a:pt x="628" y="142"/>
                  </a:lnTo>
                  <a:lnTo>
                    <a:pt x="632" y="142"/>
                  </a:lnTo>
                  <a:lnTo>
                    <a:pt x="636" y="142"/>
                  </a:lnTo>
                  <a:lnTo>
                    <a:pt x="636" y="146"/>
                  </a:lnTo>
                  <a:lnTo>
                    <a:pt x="640" y="146"/>
                  </a:lnTo>
                  <a:lnTo>
                    <a:pt x="644" y="146"/>
                  </a:lnTo>
                  <a:lnTo>
                    <a:pt x="644" y="150"/>
                  </a:lnTo>
                  <a:lnTo>
                    <a:pt x="644" y="146"/>
                  </a:lnTo>
                  <a:lnTo>
                    <a:pt x="648" y="146"/>
                  </a:lnTo>
                  <a:lnTo>
                    <a:pt x="648" y="186"/>
                  </a:lnTo>
                  <a:lnTo>
                    <a:pt x="648" y="204"/>
                  </a:lnTo>
                  <a:lnTo>
                    <a:pt x="648" y="212"/>
                  </a:lnTo>
                  <a:lnTo>
                    <a:pt x="648" y="216"/>
                  </a:lnTo>
                  <a:lnTo>
                    <a:pt x="648" y="220"/>
                  </a:lnTo>
                  <a:lnTo>
                    <a:pt x="648" y="256"/>
                  </a:lnTo>
                  <a:lnTo>
                    <a:pt x="644" y="256"/>
                  </a:lnTo>
                  <a:lnTo>
                    <a:pt x="644" y="252"/>
                  </a:lnTo>
                  <a:lnTo>
                    <a:pt x="640" y="250"/>
                  </a:lnTo>
                  <a:lnTo>
                    <a:pt x="640" y="246"/>
                  </a:lnTo>
                  <a:lnTo>
                    <a:pt x="636" y="246"/>
                  </a:lnTo>
                  <a:lnTo>
                    <a:pt x="632" y="242"/>
                  </a:lnTo>
                  <a:lnTo>
                    <a:pt x="636" y="242"/>
                  </a:lnTo>
                  <a:lnTo>
                    <a:pt x="636" y="238"/>
                  </a:lnTo>
                  <a:lnTo>
                    <a:pt x="632" y="238"/>
                  </a:lnTo>
                  <a:lnTo>
                    <a:pt x="632" y="242"/>
                  </a:lnTo>
                  <a:lnTo>
                    <a:pt x="628" y="242"/>
                  </a:lnTo>
                  <a:lnTo>
                    <a:pt x="626" y="242"/>
                  </a:lnTo>
                  <a:lnTo>
                    <a:pt x="622" y="242"/>
                  </a:lnTo>
                  <a:lnTo>
                    <a:pt x="618" y="242"/>
                  </a:lnTo>
                  <a:lnTo>
                    <a:pt x="618" y="246"/>
                  </a:lnTo>
                  <a:lnTo>
                    <a:pt x="618" y="242"/>
                  </a:lnTo>
                  <a:lnTo>
                    <a:pt x="618" y="238"/>
                  </a:lnTo>
                  <a:lnTo>
                    <a:pt x="622" y="234"/>
                  </a:lnTo>
                  <a:lnTo>
                    <a:pt x="618" y="234"/>
                  </a:lnTo>
                  <a:lnTo>
                    <a:pt x="622" y="234"/>
                  </a:lnTo>
                  <a:lnTo>
                    <a:pt x="622" y="230"/>
                  </a:lnTo>
                  <a:lnTo>
                    <a:pt x="618" y="230"/>
                  </a:lnTo>
                  <a:lnTo>
                    <a:pt x="618" y="226"/>
                  </a:lnTo>
                  <a:lnTo>
                    <a:pt x="614" y="226"/>
                  </a:lnTo>
                  <a:lnTo>
                    <a:pt x="614" y="222"/>
                  </a:lnTo>
                  <a:lnTo>
                    <a:pt x="618" y="226"/>
                  </a:lnTo>
                  <a:lnTo>
                    <a:pt x="622" y="226"/>
                  </a:lnTo>
                  <a:lnTo>
                    <a:pt x="622" y="226"/>
                  </a:lnTo>
                  <a:lnTo>
                    <a:pt x="622" y="226"/>
                  </a:lnTo>
                  <a:close/>
                  <a:moveTo>
                    <a:pt x="502" y="108"/>
                  </a:moveTo>
                  <a:lnTo>
                    <a:pt x="502" y="112"/>
                  </a:lnTo>
                  <a:lnTo>
                    <a:pt x="498" y="112"/>
                  </a:lnTo>
                  <a:lnTo>
                    <a:pt x="502" y="108"/>
                  </a:lnTo>
                  <a:lnTo>
                    <a:pt x="502" y="108"/>
                  </a:lnTo>
                  <a:lnTo>
                    <a:pt x="502" y="108"/>
                  </a:lnTo>
                  <a:close/>
                  <a:moveTo>
                    <a:pt x="570" y="116"/>
                  </a:moveTo>
                  <a:lnTo>
                    <a:pt x="572" y="116"/>
                  </a:lnTo>
                  <a:lnTo>
                    <a:pt x="576" y="116"/>
                  </a:lnTo>
                  <a:lnTo>
                    <a:pt x="576" y="120"/>
                  </a:lnTo>
                  <a:lnTo>
                    <a:pt x="580" y="120"/>
                  </a:lnTo>
                  <a:lnTo>
                    <a:pt x="580" y="122"/>
                  </a:lnTo>
                  <a:lnTo>
                    <a:pt x="584" y="122"/>
                  </a:lnTo>
                  <a:lnTo>
                    <a:pt x="580" y="122"/>
                  </a:lnTo>
                  <a:lnTo>
                    <a:pt x="576" y="122"/>
                  </a:lnTo>
                  <a:lnTo>
                    <a:pt x="572" y="122"/>
                  </a:lnTo>
                  <a:lnTo>
                    <a:pt x="572" y="120"/>
                  </a:lnTo>
                  <a:lnTo>
                    <a:pt x="572" y="116"/>
                  </a:lnTo>
                  <a:lnTo>
                    <a:pt x="570" y="116"/>
                  </a:lnTo>
                  <a:lnTo>
                    <a:pt x="570" y="112"/>
                  </a:lnTo>
                  <a:lnTo>
                    <a:pt x="570" y="116"/>
                  </a:lnTo>
                  <a:lnTo>
                    <a:pt x="570" y="116"/>
                  </a:lnTo>
                  <a:lnTo>
                    <a:pt x="570" y="116"/>
                  </a:lnTo>
                  <a:close/>
                  <a:moveTo>
                    <a:pt x="506" y="116"/>
                  </a:moveTo>
                  <a:lnTo>
                    <a:pt x="502" y="120"/>
                  </a:lnTo>
                  <a:lnTo>
                    <a:pt x="498" y="120"/>
                  </a:lnTo>
                  <a:lnTo>
                    <a:pt x="498" y="116"/>
                  </a:lnTo>
                  <a:lnTo>
                    <a:pt x="502" y="116"/>
                  </a:lnTo>
                  <a:lnTo>
                    <a:pt x="506" y="116"/>
                  </a:lnTo>
                  <a:lnTo>
                    <a:pt x="506" y="116"/>
                  </a:lnTo>
                  <a:lnTo>
                    <a:pt x="506" y="116"/>
                  </a:lnTo>
                  <a:close/>
                  <a:moveTo>
                    <a:pt x="506" y="120"/>
                  </a:moveTo>
                  <a:lnTo>
                    <a:pt x="506" y="122"/>
                  </a:lnTo>
                  <a:lnTo>
                    <a:pt x="506" y="126"/>
                  </a:lnTo>
                  <a:lnTo>
                    <a:pt x="502" y="122"/>
                  </a:lnTo>
                  <a:lnTo>
                    <a:pt x="502" y="120"/>
                  </a:lnTo>
                  <a:lnTo>
                    <a:pt x="506" y="120"/>
                  </a:lnTo>
                  <a:lnTo>
                    <a:pt x="506" y="120"/>
                  </a:lnTo>
                  <a:lnTo>
                    <a:pt x="506" y="120"/>
                  </a:lnTo>
                  <a:close/>
                  <a:moveTo>
                    <a:pt x="58" y="130"/>
                  </a:moveTo>
                  <a:lnTo>
                    <a:pt x="54" y="130"/>
                  </a:lnTo>
                  <a:lnTo>
                    <a:pt x="58" y="130"/>
                  </a:lnTo>
                  <a:lnTo>
                    <a:pt x="58" y="134"/>
                  </a:lnTo>
                  <a:lnTo>
                    <a:pt x="54" y="134"/>
                  </a:lnTo>
                  <a:lnTo>
                    <a:pt x="50" y="130"/>
                  </a:lnTo>
                  <a:lnTo>
                    <a:pt x="50" y="126"/>
                  </a:lnTo>
                  <a:lnTo>
                    <a:pt x="48" y="122"/>
                  </a:lnTo>
                  <a:lnTo>
                    <a:pt x="48" y="120"/>
                  </a:lnTo>
                  <a:lnTo>
                    <a:pt x="50" y="120"/>
                  </a:lnTo>
                  <a:lnTo>
                    <a:pt x="54" y="122"/>
                  </a:lnTo>
                  <a:lnTo>
                    <a:pt x="54" y="126"/>
                  </a:lnTo>
                  <a:lnTo>
                    <a:pt x="58" y="130"/>
                  </a:lnTo>
                  <a:lnTo>
                    <a:pt x="58" y="130"/>
                  </a:lnTo>
                  <a:lnTo>
                    <a:pt x="58" y="130"/>
                  </a:lnTo>
                  <a:close/>
                  <a:moveTo>
                    <a:pt x="208" y="120"/>
                  </a:moveTo>
                  <a:lnTo>
                    <a:pt x="208" y="122"/>
                  </a:lnTo>
                  <a:lnTo>
                    <a:pt x="204" y="122"/>
                  </a:lnTo>
                  <a:lnTo>
                    <a:pt x="200" y="122"/>
                  </a:lnTo>
                  <a:lnTo>
                    <a:pt x="200" y="120"/>
                  </a:lnTo>
                  <a:lnTo>
                    <a:pt x="204" y="120"/>
                  </a:lnTo>
                  <a:lnTo>
                    <a:pt x="208" y="120"/>
                  </a:lnTo>
                  <a:lnTo>
                    <a:pt x="208" y="120"/>
                  </a:lnTo>
                  <a:lnTo>
                    <a:pt x="208" y="120"/>
                  </a:lnTo>
                  <a:close/>
                  <a:moveTo>
                    <a:pt x="490" y="122"/>
                  </a:moveTo>
                  <a:lnTo>
                    <a:pt x="488" y="122"/>
                  </a:lnTo>
                  <a:lnTo>
                    <a:pt x="490" y="122"/>
                  </a:lnTo>
                  <a:lnTo>
                    <a:pt x="490" y="122"/>
                  </a:lnTo>
                  <a:lnTo>
                    <a:pt x="490" y="122"/>
                  </a:lnTo>
                  <a:close/>
                  <a:moveTo>
                    <a:pt x="402" y="122"/>
                  </a:moveTo>
                  <a:lnTo>
                    <a:pt x="402" y="126"/>
                  </a:lnTo>
                  <a:lnTo>
                    <a:pt x="398" y="126"/>
                  </a:lnTo>
                  <a:lnTo>
                    <a:pt x="398" y="130"/>
                  </a:lnTo>
                  <a:lnTo>
                    <a:pt x="394" y="130"/>
                  </a:lnTo>
                  <a:lnTo>
                    <a:pt x="394" y="126"/>
                  </a:lnTo>
                  <a:lnTo>
                    <a:pt x="394" y="130"/>
                  </a:lnTo>
                  <a:lnTo>
                    <a:pt x="390" y="130"/>
                  </a:lnTo>
                  <a:lnTo>
                    <a:pt x="390" y="126"/>
                  </a:lnTo>
                  <a:lnTo>
                    <a:pt x="390" y="122"/>
                  </a:lnTo>
                  <a:lnTo>
                    <a:pt x="394" y="122"/>
                  </a:lnTo>
                  <a:lnTo>
                    <a:pt x="398" y="122"/>
                  </a:lnTo>
                  <a:lnTo>
                    <a:pt x="398" y="126"/>
                  </a:lnTo>
                  <a:lnTo>
                    <a:pt x="398" y="122"/>
                  </a:lnTo>
                  <a:lnTo>
                    <a:pt x="402" y="122"/>
                  </a:lnTo>
                  <a:lnTo>
                    <a:pt x="402" y="122"/>
                  </a:lnTo>
                  <a:lnTo>
                    <a:pt x="402" y="122"/>
                  </a:lnTo>
                  <a:close/>
                  <a:moveTo>
                    <a:pt x="464" y="130"/>
                  </a:moveTo>
                  <a:lnTo>
                    <a:pt x="460" y="130"/>
                  </a:lnTo>
                  <a:lnTo>
                    <a:pt x="458" y="130"/>
                  </a:lnTo>
                  <a:lnTo>
                    <a:pt x="454" y="130"/>
                  </a:lnTo>
                  <a:lnTo>
                    <a:pt x="454" y="126"/>
                  </a:lnTo>
                  <a:lnTo>
                    <a:pt x="458" y="126"/>
                  </a:lnTo>
                  <a:lnTo>
                    <a:pt x="460" y="126"/>
                  </a:lnTo>
                  <a:lnTo>
                    <a:pt x="464" y="130"/>
                  </a:lnTo>
                  <a:lnTo>
                    <a:pt x="464" y="130"/>
                  </a:lnTo>
                  <a:lnTo>
                    <a:pt x="464" y="130"/>
                  </a:lnTo>
                  <a:close/>
                  <a:moveTo>
                    <a:pt x="160" y="152"/>
                  </a:moveTo>
                  <a:lnTo>
                    <a:pt x="156" y="152"/>
                  </a:lnTo>
                  <a:lnTo>
                    <a:pt x="152" y="150"/>
                  </a:lnTo>
                  <a:lnTo>
                    <a:pt x="152" y="146"/>
                  </a:lnTo>
                  <a:lnTo>
                    <a:pt x="152" y="142"/>
                  </a:lnTo>
                  <a:lnTo>
                    <a:pt x="148" y="138"/>
                  </a:lnTo>
                  <a:lnTo>
                    <a:pt x="144" y="138"/>
                  </a:lnTo>
                  <a:lnTo>
                    <a:pt x="140" y="138"/>
                  </a:lnTo>
                  <a:lnTo>
                    <a:pt x="140" y="134"/>
                  </a:lnTo>
                  <a:lnTo>
                    <a:pt x="144" y="134"/>
                  </a:lnTo>
                  <a:lnTo>
                    <a:pt x="144" y="130"/>
                  </a:lnTo>
                  <a:lnTo>
                    <a:pt x="148" y="130"/>
                  </a:lnTo>
                  <a:lnTo>
                    <a:pt x="148" y="134"/>
                  </a:lnTo>
                  <a:lnTo>
                    <a:pt x="152" y="134"/>
                  </a:lnTo>
                  <a:lnTo>
                    <a:pt x="148" y="130"/>
                  </a:lnTo>
                  <a:lnTo>
                    <a:pt x="152" y="126"/>
                  </a:lnTo>
                  <a:lnTo>
                    <a:pt x="152" y="130"/>
                  </a:lnTo>
                  <a:lnTo>
                    <a:pt x="156" y="134"/>
                  </a:lnTo>
                  <a:lnTo>
                    <a:pt x="156" y="138"/>
                  </a:lnTo>
                  <a:lnTo>
                    <a:pt x="156" y="142"/>
                  </a:lnTo>
                  <a:lnTo>
                    <a:pt x="156" y="146"/>
                  </a:lnTo>
                  <a:lnTo>
                    <a:pt x="160" y="146"/>
                  </a:lnTo>
                  <a:lnTo>
                    <a:pt x="164" y="146"/>
                  </a:lnTo>
                  <a:lnTo>
                    <a:pt x="164" y="150"/>
                  </a:lnTo>
                  <a:lnTo>
                    <a:pt x="164" y="152"/>
                  </a:lnTo>
                  <a:lnTo>
                    <a:pt x="164" y="156"/>
                  </a:lnTo>
                  <a:lnTo>
                    <a:pt x="160" y="156"/>
                  </a:lnTo>
                  <a:lnTo>
                    <a:pt x="160" y="152"/>
                  </a:lnTo>
                  <a:lnTo>
                    <a:pt x="160" y="152"/>
                  </a:lnTo>
                  <a:lnTo>
                    <a:pt x="160" y="152"/>
                  </a:lnTo>
                  <a:close/>
                  <a:moveTo>
                    <a:pt x="192" y="130"/>
                  </a:moveTo>
                  <a:lnTo>
                    <a:pt x="196" y="130"/>
                  </a:lnTo>
                  <a:lnTo>
                    <a:pt x="192" y="130"/>
                  </a:lnTo>
                  <a:lnTo>
                    <a:pt x="192" y="130"/>
                  </a:lnTo>
                  <a:lnTo>
                    <a:pt x="192" y="130"/>
                  </a:lnTo>
                  <a:close/>
                  <a:moveTo>
                    <a:pt x="570" y="130"/>
                  </a:moveTo>
                  <a:lnTo>
                    <a:pt x="572" y="130"/>
                  </a:lnTo>
                  <a:lnTo>
                    <a:pt x="576" y="130"/>
                  </a:lnTo>
                  <a:lnTo>
                    <a:pt x="580" y="130"/>
                  </a:lnTo>
                  <a:lnTo>
                    <a:pt x="584" y="130"/>
                  </a:lnTo>
                  <a:lnTo>
                    <a:pt x="588" y="130"/>
                  </a:lnTo>
                  <a:lnTo>
                    <a:pt x="588" y="134"/>
                  </a:lnTo>
                  <a:lnTo>
                    <a:pt x="592" y="134"/>
                  </a:lnTo>
                  <a:lnTo>
                    <a:pt x="588" y="134"/>
                  </a:lnTo>
                  <a:lnTo>
                    <a:pt x="584" y="134"/>
                  </a:lnTo>
                  <a:lnTo>
                    <a:pt x="580" y="134"/>
                  </a:lnTo>
                  <a:lnTo>
                    <a:pt x="576" y="134"/>
                  </a:lnTo>
                  <a:lnTo>
                    <a:pt x="572" y="130"/>
                  </a:lnTo>
                  <a:lnTo>
                    <a:pt x="570" y="130"/>
                  </a:lnTo>
                  <a:lnTo>
                    <a:pt x="570" y="130"/>
                  </a:lnTo>
                  <a:lnTo>
                    <a:pt x="570" y="130"/>
                  </a:lnTo>
                  <a:close/>
                  <a:moveTo>
                    <a:pt x="412" y="130"/>
                  </a:moveTo>
                  <a:lnTo>
                    <a:pt x="416" y="130"/>
                  </a:lnTo>
                  <a:lnTo>
                    <a:pt x="420" y="130"/>
                  </a:lnTo>
                  <a:lnTo>
                    <a:pt x="424" y="130"/>
                  </a:lnTo>
                  <a:lnTo>
                    <a:pt x="428" y="134"/>
                  </a:lnTo>
                  <a:lnTo>
                    <a:pt x="424" y="134"/>
                  </a:lnTo>
                  <a:lnTo>
                    <a:pt x="420" y="134"/>
                  </a:lnTo>
                  <a:lnTo>
                    <a:pt x="416" y="134"/>
                  </a:lnTo>
                  <a:lnTo>
                    <a:pt x="416" y="138"/>
                  </a:lnTo>
                  <a:lnTo>
                    <a:pt x="412" y="138"/>
                  </a:lnTo>
                  <a:lnTo>
                    <a:pt x="412" y="134"/>
                  </a:lnTo>
                  <a:lnTo>
                    <a:pt x="412" y="130"/>
                  </a:lnTo>
                  <a:lnTo>
                    <a:pt x="412" y="130"/>
                  </a:lnTo>
                  <a:lnTo>
                    <a:pt x="412" y="130"/>
                  </a:lnTo>
                  <a:close/>
                  <a:moveTo>
                    <a:pt x="498" y="130"/>
                  </a:moveTo>
                  <a:lnTo>
                    <a:pt x="498" y="134"/>
                  </a:lnTo>
                  <a:lnTo>
                    <a:pt x="498" y="138"/>
                  </a:lnTo>
                  <a:lnTo>
                    <a:pt x="494" y="138"/>
                  </a:lnTo>
                  <a:lnTo>
                    <a:pt x="490" y="138"/>
                  </a:lnTo>
                  <a:lnTo>
                    <a:pt x="488" y="134"/>
                  </a:lnTo>
                  <a:lnTo>
                    <a:pt x="490" y="134"/>
                  </a:lnTo>
                  <a:lnTo>
                    <a:pt x="490" y="130"/>
                  </a:lnTo>
                  <a:lnTo>
                    <a:pt x="494" y="130"/>
                  </a:lnTo>
                  <a:lnTo>
                    <a:pt x="498" y="130"/>
                  </a:lnTo>
                  <a:lnTo>
                    <a:pt x="498" y="130"/>
                  </a:lnTo>
                  <a:lnTo>
                    <a:pt x="498" y="130"/>
                  </a:lnTo>
                  <a:close/>
                  <a:moveTo>
                    <a:pt x="428" y="134"/>
                  </a:moveTo>
                  <a:lnTo>
                    <a:pt x="430" y="134"/>
                  </a:lnTo>
                  <a:lnTo>
                    <a:pt x="434" y="134"/>
                  </a:lnTo>
                  <a:lnTo>
                    <a:pt x="438" y="134"/>
                  </a:lnTo>
                  <a:lnTo>
                    <a:pt x="434" y="134"/>
                  </a:lnTo>
                  <a:lnTo>
                    <a:pt x="430" y="134"/>
                  </a:lnTo>
                  <a:lnTo>
                    <a:pt x="428" y="134"/>
                  </a:lnTo>
                  <a:lnTo>
                    <a:pt x="428" y="134"/>
                  </a:lnTo>
                  <a:lnTo>
                    <a:pt x="428" y="134"/>
                  </a:lnTo>
                  <a:close/>
                  <a:moveTo>
                    <a:pt x="66" y="142"/>
                  </a:moveTo>
                  <a:lnTo>
                    <a:pt x="62" y="142"/>
                  </a:lnTo>
                  <a:lnTo>
                    <a:pt x="62" y="138"/>
                  </a:lnTo>
                  <a:lnTo>
                    <a:pt x="66" y="142"/>
                  </a:lnTo>
                  <a:lnTo>
                    <a:pt x="66" y="142"/>
                  </a:lnTo>
                  <a:lnTo>
                    <a:pt x="66" y="142"/>
                  </a:lnTo>
                  <a:close/>
                  <a:moveTo>
                    <a:pt x="70" y="150"/>
                  </a:moveTo>
                  <a:lnTo>
                    <a:pt x="70" y="152"/>
                  </a:lnTo>
                  <a:lnTo>
                    <a:pt x="70" y="150"/>
                  </a:lnTo>
                  <a:lnTo>
                    <a:pt x="66" y="150"/>
                  </a:lnTo>
                  <a:lnTo>
                    <a:pt x="66" y="146"/>
                  </a:lnTo>
                  <a:lnTo>
                    <a:pt x="70" y="146"/>
                  </a:lnTo>
                  <a:lnTo>
                    <a:pt x="70" y="150"/>
                  </a:lnTo>
                  <a:lnTo>
                    <a:pt x="70" y="150"/>
                  </a:lnTo>
                  <a:lnTo>
                    <a:pt x="70" y="150"/>
                  </a:lnTo>
                  <a:close/>
                  <a:moveTo>
                    <a:pt x="186" y="152"/>
                  </a:moveTo>
                  <a:lnTo>
                    <a:pt x="186" y="156"/>
                  </a:lnTo>
                  <a:lnTo>
                    <a:pt x="182" y="156"/>
                  </a:lnTo>
                  <a:lnTo>
                    <a:pt x="178" y="156"/>
                  </a:lnTo>
                  <a:lnTo>
                    <a:pt x="178" y="152"/>
                  </a:lnTo>
                  <a:lnTo>
                    <a:pt x="178" y="156"/>
                  </a:lnTo>
                  <a:lnTo>
                    <a:pt x="174" y="156"/>
                  </a:lnTo>
                  <a:lnTo>
                    <a:pt x="174" y="152"/>
                  </a:lnTo>
                  <a:lnTo>
                    <a:pt x="174" y="150"/>
                  </a:lnTo>
                  <a:lnTo>
                    <a:pt x="178" y="146"/>
                  </a:lnTo>
                  <a:lnTo>
                    <a:pt x="182" y="146"/>
                  </a:lnTo>
                  <a:lnTo>
                    <a:pt x="186" y="150"/>
                  </a:lnTo>
                  <a:lnTo>
                    <a:pt x="186" y="152"/>
                  </a:lnTo>
                  <a:lnTo>
                    <a:pt x="186" y="152"/>
                  </a:lnTo>
                  <a:lnTo>
                    <a:pt x="186" y="152"/>
                  </a:lnTo>
                  <a:close/>
                  <a:moveTo>
                    <a:pt x="74" y="160"/>
                  </a:moveTo>
                  <a:lnTo>
                    <a:pt x="74" y="156"/>
                  </a:lnTo>
                  <a:lnTo>
                    <a:pt x="70" y="152"/>
                  </a:lnTo>
                  <a:lnTo>
                    <a:pt x="70" y="150"/>
                  </a:lnTo>
                  <a:lnTo>
                    <a:pt x="74" y="152"/>
                  </a:lnTo>
                  <a:lnTo>
                    <a:pt x="74" y="156"/>
                  </a:lnTo>
                  <a:lnTo>
                    <a:pt x="74" y="160"/>
                  </a:lnTo>
                  <a:lnTo>
                    <a:pt x="74" y="160"/>
                  </a:lnTo>
                  <a:lnTo>
                    <a:pt x="74" y="160"/>
                  </a:lnTo>
                  <a:close/>
                  <a:moveTo>
                    <a:pt x="502" y="166"/>
                  </a:moveTo>
                  <a:lnTo>
                    <a:pt x="498" y="166"/>
                  </a:lnTo>
                  <a:lnTo>
                    <a:pt x="498" y="164"/>
                  </a:lnTo>
                  <a:lnTo>
                    <a:pt x="494" y="164"/>
                  </a:lnTo>
                  <a:lnTo>
                    <a:pt x="490" y="160"/>
                  </a:lnTo>
                  <a:lnTo>
                    <a:pt x="488" y="160"/>
                  </a:lnTo>
                  <a:lnTo>
                    <a:pt x="484" y="160"/>
                  </a:lnTo>
                  <a:lnTo>
                    <a:pt x="488" y="160"/>
                  </a:lnTo>
                  <a:lnTo>
                    <a:pt x="484" y="160"/>
                  </a:lnTo>
                  <a:lnTo>
                    <a:pt x="480" y="160"/>
                  </a:lnTo>
                  <a:lnTo>
                    <a:pt x="476" y="160"/>
                  </a:lnTo>
                  <a:lnTo>
                    <a:pt x="476" y="156"/>
                  </a:lnTo>
                  <a:lnTo>
                    <a:pt x="476" y="160"/>
                  </a:lnTo>
                  <a:lnTo>
                    <a:pt x="472" y="160"/>
                  </a:lnTo>
                  <a:lnTo>
                    <a:pt x="468" y="160"/>
                  </a:lnTo>
                  <a:lnTo>
                    <a:pt x="468" y="156"/>
                  </a:lnTo>
                  <a:lnTo>
                    <a:pt x="464" y="156"/>
                  </a:lnTo>
                  <a:lnTo>
                    <a:pt x="464" y="160"/>
                  </a:lnTo>
                  <a:lnTo>
                    <a:pt x="460" y="164"/>
                  </a:lnTo>
                  <a:lnTo>
                    <a:pt x="460" y="160"/>
                  </a:lnTo>
                  <a:lnTo>
                    <a:pt x="460" y="156"/>
                  </a:lnTo>
                  <a:lnTo>
                    <a:pt x="464" y="156"/>
                  </a:lnTo>
                  <a:lnTo>
                    <a:pt x="464" y="152"/>
                  </a:lnTo>
                  <a:lnTo>
                    <a:pt x="468" y="152"/>
                  </a:lnTo>
                  <a:lnTo>
                    <a:pt x="472" y="152"/>
                  </a:lnTo>
                  <a:lnTo>
                    <a:pt x="476" y="152"/>
                  </a:lnTo>
                  <a:lnTo>
                    <a:pt x="480" y="152"/>
                  </a:lnTo>
                  <a:lnTo>
                    <a:pt x="484" y="152"/>
                  </a:lnTo>
                  <a:lnTo>
                    <a:pt x="484" y="150"/>
                  </a:lnTo>
                  <a:lnTo>
                    <a:pt x="488" y="150"/>
                  </a:lnTo>
                  <a:lnTo>
                    <a:pt x="488" y="152"/>
                  </a:lnTo>
                  <a:lnTo>
                    <a:pt x="490" y="152"/>
                  </a:lnTo>
                  <a:lnTo>
                    <a:pt x="494" y="152"/>
                  </a:lnTo>
                  <a:lnTo>
                    <a:pt x="498" y="152"/>
                  </a:lnTo>
                  <a:lnTo>
                    <a:pt x="502" y="156"/>
                  </a:lnTo>
                  <a:lnTo>
                    <a:pt x="502" y="160"/>
                  </a:lnTo>
                  <a:lnTo>
                    <a:pt x="506" y="164"/>
                  </a:lnTo>
                  <a:lnTo>
                    <a:pt x="502" y="166"/>
                  </a:lnTo>
                  <a:lnTo>
                    <a:pt x="502" y="166"/>
                  </a:lnTo>
                  <a:lnTo>
                    <a:pt x="502" y="166"/>
                  </a:lnTo>
                  <a:close/>
                  <a:moveTo>
                    <a:pt x="164" y="152"/>
                  </a:moveTo>
                  <a:lnTo>
                    <a:pt x="166" y="152"/>
                  </a:lnTo>
                  <a:lnTo>
                    <a:pt x="164" y="152"/>
                  </a:lnTo>
                  <a:lnTo>
                    <a:pt x="164" y="152"/>
                  </a:lnTo>
                  <a:lnTo>
                    <a:pt x="164" y="152"/>
                  </a:lnTo>
                  <a:close/>
                  <a:moveTo>
                    <a:pt x="438" y="156"/>
                  </a:moveTo>
                  <a:lnTo>
                    <a:pt x="442" y="156"/>
                  </a:lnTo>
                  <a:lnTo>
                    <a:pt x="446" y="156"/>
                  </a:lnTo>
                  <a:lnTo>
                    <a:pt x="450" y="156"/>
                  </a:lnTo>
                  <a:lnTo>
                    <a:pt x="450" y="160"/>
                  </a:lnTo>
                  <a:lnTo>
                    <a:pt x="454" y="160"/>
                  </a:lnTo>
                  <a:lnTo>
                    <a:pt x="454" y="164"/>
                  </a:lnTo>
                  <a:lnTo>
                    <a:pt x="450" y="164"/>
                  </a:lnTo>
                  <a:lnTo>
                    <a:pt x="450" y="166"/>
                  </a:lnTo>
                  <a:lnTo>
                    <a:pt x="446" y="166"/>
                  </a:lnTo>
                  <a:lnTo>
                    <a:pt x="442" y="166"/>
                  </a:lnTo>
                  <a:lnTo>
                    <a:pt x="438" y="164"/>
                  </a:lnTo>
                  <a:lnTo>
                    <a:pt x="434" y="160"/>
                  </a:lnTo>
                  <a:lnTo>
                    <a:pt x="434" y="156"/>
                  </a:lnTo>
                  <a:lnTo>
                    <a:pt x="438" y="156"/>
                  </a:lnTo>
                  <a:lnTo>
                    <a:pt x="438" y="156"/>
                  </a:lnTo>
                  <a:lnTo>
                    <a:pt x="438" y="156"/>
                  </a:lnTo>
                  <a:close/>
                  <a:moveTo>
                    <a:pt x="298" y="160"/>
                  </a:moveTo>
                  <a:lnTo>
                    <a:pt x="298" y="164"/>
                  </a:lnTo>
                  <a:lnTo>
                    <a:pt x="298" y="166"/>
                  </a:lnTo>
                  <a:lnTo>
                    <a:pt x="298" y="170"/>
                  </a:lnTo>
                  <a:lnTo>
                    <a:pt x="294" y="170"/>
                  </a:lnTo>
                  <a:lnTo>
                    <a:pt x="298" y="166"/>
                  </a:lnTo>
                  <a:lnTo>
                    <a:pt x="294" y="166"/>
                  </a:lnTo>
                  <a:lnTo>
                    <a:pt x="294" y="164"/>
                  </a:lnTo>
                  <a:lnTo>
                    <a:pt x="294" y="160"/>
                  </a:lnTo>
                  <a:lnTo>
                    <a:pt x="298" y="160"/>
                  </a:lnTo>
                  <a:lnTo>
                    <a:pt x="298" y="156"/>
                  </a:lnTo>
                  <a:lnTo>
                    <a:pt x="298" y="160"/>
                  </a:lnTo>
                  <a:lnTo>
                    <a:pt x="298" y="160"/>
                  </a:lnTo>
                  <a:lnTo>
                    <a:pt x="298" y="160"/>
                  </a:lnTo>
                  <a:close/>
                  <a:moveTo>
                    <a:pt x="458" y="156"/>
                  </a:moveTo>
                  <a:lnTo>
                    <a:pt x="458" y="160"/>
                  </a:lnTo>
                  <a:lnTo>
                    <a:pt x="458" y="156"/>
                  </a:lnTo>
                  <a:lnTo>
                    <a:pt x="458" y="156"/>
                  </a:lnTo>
                  <a:lnTo>
                    <a:pt x="458" y="156"/>
                  </a:lnTo>
                  <a:close/>
                  <a:moveTo>
                    <a:pt x="464" y="164"/>
                  </a:moveTo>
                  <a:lnTo>
                    <a:pt x="468" y="164"/>
                  </a:lnTo>
                  <a:lnTo>
                    <a:pt x="468" y="166"/>
                  </a:lnTo>
                  <a:lnTo>
                    <a:pt x="464" y="166"/>
                  </a:lnTo>
                  <a:lnTo>
                    <a:pt x="468" y="164"/>
                  </a:lnTo>
                  <a:lnTo>
                    <a:pt x="464" y="164"/>
                  </a:lnTo>
                  <a:lnTo>
                    <a:pt x="464" y="166"/>
                  </a:lnTo>
                  <a:lnTo>
                    <a:pt x="460" y="166"/>
                  </a:lnTo>
                  <a:lnTo>
                    <a:pt x="460" y="164"/>
                  </a:lnTo>
                  <a:lnTo>
                    <a:pt x="464" y="164"/>
                  </a:lnTo>
                  <a:lnTo>
                    <a:pt x="464" y="164"/>
                  </a:lnTo>
                  <a:lnTo>
                    <a:pt x="464" y="164"/>
                  </a:lnTo>
                  <a:close/>
                  <a:moveTo>
                    <a:pt x="468" y="164"/>
                  </a:moveTo>
                  <a:lnTo>
                    <a:pt x="472" y="164"/>
                  </a:lnTo>
                  <a:lnTo>
                    <a:pt x="468" y="164"/>
                  </a:lnTo>
                  <a:lnTo>
                    <a:pt x="468" y="164"/>
                  </a:lnTo>
                  <a:lnTo>
                    <a:pt x="468" y="164"/>
                  </a:lnTo>
                  <a:close/>
                  <a:moveTo>
                    <a:pt x="394" y="170"/>
                  </a:moveTo>
                  <a:lnTo>
                    <a:pt x="398" y="170"/>
                  </a:lnTo>
                  <a:lnTo>
                    <a:pt x="394" y="174"/>
                  </a:lnTo>
                  <a:lnTo>
                    <a:pt x="394" y="170"/>
                  </a:lnTo>
                  <a:lnTo>
                    <a:pt x="394" y="170"/>
                  </a:lnTo>
                  <a:lnTo>
                    <a:pt x="394" y="170"/>
                  </a:lnTo>
                  <a:close/>
                  <a:moveTo>
                    <a:pt x="394" y="178"/>
                  </a:moveTo>
                  <a:lnTo>
                    <a:pt x="398" y="178"/>
                  </a:lnTo>
                  <a:lnTo>
                    <a:pt x="398" y="182"/>
                  </a:lnTo>
                  <a:lnTo>
                    <a:pt x="398" y="186"/>
                  </a:lnTo>
                  <a:lnTo>
                    <a:pt x="394" y="182"/>
                  </a:lnTo>
                  <a:lnTo>
                    <a:pt x="394" y="186"/>
                  </a:lnTo>
                  <a:lnTo>
                    <a:pt x="394" y="190"/>
                  </a:lnTo>
                  <a:lnTo>
                    <a:pt x="398" y="194"/>
                  </a:lnTo>
                  <a:lnTo>
                    <a:pt x="394" y="194"/>
                  </a:lnTo>
                  <a:lnTo>
                    <a:pt x="390" y="194"/>
                  </a:lnTo>
                  <a:lnTo>
                    <a:pt x="390" y="196"/>
                  </a:lnTo>
                  <a:lnTo>
                    <a:pt x="390" y="200"/>
                  </a:lnTo>
                  <a:lnTo>
                    <a:pt x="386" y="200"/>
                  </a:lnTo>
                  <a:lnTo>
                    <a:pt x="386" y="196"/>
                  </a:lnTo>
                  <a:lnTo>
                    <a:pt x="386" y="194"/>
                  </a:lnTo>
                  <a:lnTo>
                    <a:pt x="390" y="194"/>
                  </a:lnTo>
                  <a:lnTo>
                    <a:pt x="390" y="190"/>
                  </a:lnTo>
                  <a:lnTo>
                    <a:pt x="390" y="186"/>
                  </a:lnTo>
                  <a:lnTo>
                    <a:pt x="390" y="182"/>
                  </a:lnTo>
                  <a:lnTo>
                    <a:pt x="390" y="178"/>
                  </a:lnTo>
                  <a:lnTo>
                    <a:pt x="394" y="178"/>
                  </a:lnTo>
                  <a:lnTo>
                    <a:pt x="394" y="178"/>
                  </a:lnTo>
                  <a:lnTo>
                    <a:pt x="394" y="178"/>
                  </a:lnTo>
                  <a:close/>
                  <a:moveTo>
                    <a:pt x="390" y="182"/>
                  </a:moveTo>
                  <a:lnTo>
                    <a:pt x="390" y="186"/>
                  </a:lnTo>
                  <a:lnTo>
                    <a:pt x="386" y="190"/>
                  </a:lnTo>
                  <a:lnTo>
                    <a:pt x="386" y="194"/>
                  </a:lnTo>
                  <a:lnTo>
                    <a:pt x="382" y="194"/>
                  </a:lnTo>
                  <a:lnTo>
                    <a:pt x="382" y="190"/>
                  </a:lnTo>
                  <a:lnTo>
                    <a:pt x="382" y="186"/>
                  </a:lnTo>
                  <a:lnTo>
                    <a:pt x="382" y="182"/>
                  </a:lnTo>
                  <a:lnTo>
                    <a:pt x="386" y="182"/>
                  </a:lnTo>
                  <a:lnTo>
                    <a:pt x="390" y="182"/>
                  </a:lnTo>
                  <a:lnTo>
                    <a:pt x="390" y="182"/>
                  </a:lnTo>
                  <a:lnTo>
                    <a:pt x="390" y="182"/>
                  </a:lnTo>
                  <a:close/>
                  <a:moveTo>
                    <a:pt x="378" y="190"/>
                  </a:moveTo>
                  <a:lnTo>
                    <a:pt x="378" y="194"/>
                  </a:lnTo>
                  <a:lnTo>
                    <a:pt x="378" y="196"/>
                  </a:lnTo>
                  <a:lnTo>
                    <a:pt x="374" y="194"/>
                  </a:lnTo>
                  <a:lnTo>
                    <a:pt x="374" y="190"/>
                  </a:lnTo>
                  <a:lnTo>
                    <a:pt x="378" y="190"/>
                  </a:lnTo>
                  <a:lnTo>
                    <a:pt x="378" y="190"/>
                  </a:lnTo>
                  <a:lnTo>
                    <a:pt x="378" y="190"/>
                  </a:lnTo>
                  <a:close/>
                  <a:moveTo>
                    <a:pt x="104" y="196"/>
                  </a:moveTo>
                  <a:lnTo>
                    <a:pt x="100" y="196"/>
                  </a:lnTo>
                  <a:lnTo>
                    <a:pt x="96" y="194"/>
                  </a:lnTo>
                  <a:lnTo>
                    <a:pt x="100" y="194"/>
                  </a:lnTo>
                  <a:lnTo>
                    <a:pt x="104" y="194"/>
                  </a:lnTo>
                  <a:lnTo>
                    <a:pt x="104" y="196"/>
                  </a:lnTo>
                  <a:lnTo>
                    <a:pt x="104" y="196"/>
                  </a:lnTo>
                  <a:lnTo>
                    <a:pt x="104" y="196"/>
                  </a:lnTo>
                  <a:close/>
                  <a:moveTo>
                    <a:pt x="554" y="194"/>
                  </a:moveTo>
                  <a:lnTo>
                    <a:pt x="558" y="194"/>
                  </a:lnTo>
                  <a:lnTo>
                    <a:pt x="558" y="196"/>
                  </a:lnTo>
                  <a:lnTo>
                    <a:pt x="558" y="200"/>
                  </a:lnTo>
                  <a:lnTo>
                    <a:pt x="558" y="204"/>
                  </a:lnTo>
                  <a:lnTo>
                    <a:pt x="554" y="204"/>
                  </a:lnTo>
                  <a:lnTo>
                    <a:pt x="554" y="200"/>
                  </a:lnTo>
                  <a:lnTo>
                    <a:pt x="550" y="200"/>
                  </a:lnTo>
                  <a:lnTo>
                    <a:pt x="554" y="200"/>
                  </a:lnTo>
                  <a:lnTo>
                    <a:pt x="554" y="196"/>
                  </a:lnTo>
                  <a:lnTo>
                    <a:pt x="554" y="194"/>
                  </a:lnTo>
                  <a:lnTo>
                    <a:pt x="554" y="194"/>
                  </a:lnTo>
                  <a:lnTo>
                    <a:pt x="554" y="194"/>
                  </a:lnTo>
                  <a:close/>
                  <a:moveTo>
                    <a:pt x="248" y="200"/>
                  </a:moveTo>
                  <a:lnTo>
                    <a:pt x="246" y="200"/>
                  </a:lnTo>
                  <a:lnTo>
                    <a:pt x="248" y="200"/>
                  </a:lnTo>
                  <a:lnTo>
                    <a:pt x="248" y="200"/>
                  </a:lnTo>
                  <a:lnTo>
                    <a:pt x="248" y="200"/>
                  </a:lnTo>
                  <a:close/>
                  <a:moveTo>
                    <a:pt x="358" y="200"/>
                  </a:moveTo>
                  <a:lnTo>
                    <a:pt x="358" y="204"/>
                  </a:lnTo>
                  <a:lnTo>
                    <a:pt x="360" y="204"/>
                  </a:lnTo>
                  <a:lnTo>
                    <a:pt x="358" y="208"/>
                  </a:lnTo>
                  <a:lnTo>
                    <a:pt x="358" y="212"/>
                  </a:lnTo>
                  <a:lnTo>
                    <a:pt x="358" y="208"/>
                  </a:lnTo>
                  <a:lnTo>
                    <a:pt x="358" y="204"/>
                  </a:lnTo>
                  <a:lnTo>
                    <a:pt x="358" y="200"/>
                  </a:lnTo>
                  <a:lnTo>
                    <a:pt x="358" y="200"/>
                  </a:lnTo>
                  <a:lnTo>
                    <a:pt x="358" y="200"/>
                  </a:lnTo>
                  <a:close/>
                  <a:moveTo>
                    <a:pt x="212" y="238"/>
                  </a:moveTo>
                  <a:lnTo>
                    <a:pt x="208" y="238"/>
                  </a:lnTo>
                  <a:lnTo>
                    <a:pt x="204" y="234"/>
                  </a:lnTo>
                  <a:lnTo>
                    <a:pt x="200" y="234"/>
                  </a:lnTo>
                  <a:lnTo>
                    <a:pt x="196" y="234"/>
                  </a:lnTo>
                  <a:lnTo>
                    <a:pt x="192" y="234"/>
                  </a:lnTo>
                  <a:lnTo>
                    <a:pt x="190" y="234"/>
                  </a:lnTo>
                  <a:lnTo>
                    <a:pt x="186" y="234"/>
                  </a:lnTo>
                  <a:lnTo>
                    <a:pt x="182" y="234"/>
                  </a:lnTo>
                  <a:lnTo>
                    <a:pt x="178" y="234"/>
                  </a:lnTo>
                  <a:lnTo>
                    <a:pt x="178" y="230"/>
                  </a:lnTo>
                  <a:lnTo>
                    <a:pt x="174" y="230"/>
                  </a:lnTo>
                  <a:lnTo>
                    <a:pt x="170" y="230"/>
                  </a:lnTo>
                  <a:lnTo>
                    <a:pt x="166" y="230"/>
                  </a:lnTo>
                  <a:lnTo>
                    <a:pt x="164" y="230"/>
                  </a:lnTo>
                  <a:lnTo>
                    <a:pt x="160" y="230"/>
                  </a:lnTo>
                  <a:lnTo>
                    <a:pt x="160" y="226"/>
                  </a:lnTo>
                  <a:lnTo>
                    <a:pt x="160" y="222"/>
                  </a:lnTo>
                  <a:lnTo>
                    <a:pt x="160" y="220"/>
                  </a:lnTo>
                  <a:lnTo>
                    <a:pt x="160" y="222"/>
                  </a:lnTo>
                  <a:lnTo>
                    <a:pt x="156" y="222"/>
                  </a:lnTo>
                  <a:lnTo>
                    <a:pt x="156" y="220"/>
                  </a:lnTo>
                  <a:lnTo>
                    <a:pt x="152" y="220"/>
                  </a:lnTo>
                  <a:lnTo>
                    <a:pt x="148" y="220"/>
                  </a:lnTo>
                  <a:lnTo>
                    <a:pt x="144" y="220"/>
                  </a:lnTo>
                  <a:lnTo>
                    <a:pt x="140" y="220"/>
                  </a:lnTo>
                  <a:lnTo>
                    <a:pt x="144" y="220"/>
                  </a:lnTo>
                  <a:lnTo>
                    <a:pt x="144" y="216"/>
                  </a:lnTo>
                  <a:lnTo>
                    <a:pt x="144" y="220"/>
                  </a:lnTo>
                  <a:lnTo>
                    <a:pt x="148" y="216"/>
                  </a:lnTo>
                  <a:lnTo>
                    <a:pt x="148" y="212"/>
                  </a:lnTo>
                  <a:lnTo>
                    <a:pt x="152" y="212"/>
                  </a:lnTo>
                  <a:lnTo>
                    <a:pt x="152" y="208"/>
                  </a:lnTo>
                  <a:lnTo>
                    <a:pt x="152" y="204"/>
                  </a:lnTo>
                  <a:lnTo>
                    <a:pt x="152" y="200"/>
                  </a:lnTo>
                  <a:lnTo>
                    <a:pt x="156" y="200"/>
                  </a:lnTo>
                  <a:lnTo>
                    <a:pt x="156" y="204"/>
                  </a:lnTo>
                  <a:lnTo>
                    <a:pt x="160" y="204"/>
                  </a:lnTo>
                  <a:lnTo>
                    <a:pt x="164" y="204"/>
                  </a:lnTo>
                  <a:lnTo>
                    <a:pt x="166" y="204"/>
                  </a:lnTo>
                  <a:lnTo>
                    <a:pt x="170" y="204"/>
                  </a:lnTo>
                  <a:lnTo>
                    <a:pt x="174" y="204"/>
                  </a:lnTo>
                  <a:lnTo>
                    <a:pt x="174" y="208"/>
                  </a:lnTo>
                  <a:lnTo>
                    <a:pt x="178" y="208"/>
                  </a:lnTo>
                  <a:lnTo>
                    <a:pt x="182" y="212"/>
                  </a:lnTo>
                  <a:lnTo>
                    <a:pt x="186" y="212"/>
                  </a:lnTo>
                  <a:lnTo>
                    <a:pt x="186" y="208"/>
                  </a:lnTo>
                  <a:lnTo>
                    <a:pt x="186" y="212"/>
                  </a:lnTo>
                  <a:lnTo>
                    <a:pt x="190" y="212"/>
                  </a:lnTo>
                  <a:lnTo>
                    <a:pt x="190" y="216"/>
                  </a:lnTo>
                  <a:lnTo>
                    <a:pt x="190" y="220"/>
                  </a:lnTo>
                  <a:lnTo>
                    <a:pt x="192" y="220"/>
                  </a:lnTo>
                  <a:lnTo>
                    <a:pt x="196" y="220"/>
                  </a:lnTo>
                  <a:lnTo>
                    <a:pt x="200" y="220"/>
                  </a:lnTo>
                  <a:lnTo>
                    <a:pt x="204" y="220"/>
                  </a:lnTo>
                  <a:lnTo>
                    <a:pt x="208" y="220"/>
                  </a:lnTo>
                  <a:lnTo>
                    <a:pt x="212" y="220"/>
                  </a:lnTo>
                  <a:lnTo>
                    <a:pt x="216" y="220"/>
                  </a:lnTo>
                  <a:lnTo>
                    <a:pt x="216" y="222"/>
                  </a:lnTo>
                  <a:lnTo>
                    <a:pt x="216" y="220"/>
                  </a:lnTo>
                  <a:lnTo>
                    <a:pt x="220" y="220"/>
                  </a:lnTo>
                  <a:lnTo>
                    <a:pt x="220" y="216"/>
                  </a:lnTo>
                  <a:lnTo>
                    <a:pt x="220" y="212"/>
                  </a:lnTo>
                  <a:lnTo>
                    <a:pt x="222" y="212"/>
                  </a:lnTo>
                  <a:lnTo>
                    <a:pt x="226" y="216"/>
                  </a:lnTo>
                  <a:lnTo>
                    <a:pt x="230" y="216"/>
                  </a:lnTo>
                  <a:lnTo>
                    <a:pt x="234" y="216"/>
                  </a:lnTo>
                  <a:lnTo>
                    <a:pt x="234" y="220"/>
                  </a:lnTo>
                  <a:lnTo>
                    <a:pt x="238" y="220"/>
                  </a:lnTo>
                  <a:lnTo>
                    <a:pt x="242" y="220"/>
                  </a:lnTo>
                  <a:lnTo>
                    <a:pt x="246" y="220"/>
                  </a:lnTo>
                  <a:lnTo>
                    <a:pt x="246" y="222"/>
                  </a:lnTo>
                  <a:lnTo>
                    <a:pt x="248" y="222"/>
                  </a:lnTo>
                  <a:lnTo>
                    <a:pt x="248" y="226"/>
                  </a:lnTo>
                  <a:lnTo>
                    <a:pt x="246" y="222"/>
                  </a:lnTo>
                  <a:lnTo>
                    <a:pt x="246" y="226"/>
                  </a:lnTo>
                  <a:lnTo>
                    <a:pt x="248" y="226"/>
                  </a:lnTo>
                  <a:lnTo>
                    <a:pt x="248" y="230"/>
                  </a:lnTo>
                  <a:lnTo>
                    <a:pt x="252" y="234"/>
                  </a:lnTo>
                  <a:lnTo>
                    <a:pt x="256" y="234"/>
                  </a:lnTo>
                  <a:lnTo>
                    <a:pt x="260" y="234"/>
                  </a:lnTo>
                  <a:lnTo>
                    <a:pt x="264" y="234"/>
                  </a:lnTo>
                  <a:lnTo>
                    <a:pt x="268" y="234"/>
                  </a:lnTo>
                  <a:lnTo>
                    <a:pt x="268" y="230"/>
                  </a:lnTo>
                  <a:lnTo>
                    <a:pt x="268" y="234"/>
                  </a:lnTo>
                  <a:lnTo>
                    <a:pt x="272" y="234"/>
                  </a:lnTo>
                  <a:lnTo>
                    <a:pt x="272" y="238"/>
                  </a:lnTo>
                  <a:lnTo>
                    <a:pt x="272" y="242"/>
                  </a:lnTo>
                  <a:lnTo>
                    <a:pt x="272" y="246"/>
                  </a:lnTo>
                  <a:lnTo>
                    <a:pt x="272" y="250"/>
                  </a:lnTo>
                  <a:lnTo>
                    <a:pt x="276" y="250"/>
                  </a:lnTo>
                  <a:lnTo>
                    <a:pt x="276" y="252"/>
                  </a:lnTo>
                  <a:lnTo>
                    <a:pt x="272" y="252"/>
                  </a:lnTo>
                  <a:lnTo>
                    <a:pt x="272" y="250"/>
                  </a:lnTo>
                  <a:lnTo>
                    <a:pt x="268" y="250"/>
                  </a:lnTo>
                  <a:lnTo>
                    <a:pt x="264" y="250"/>
                  </a:lnTo>
                  <a:lnTo>
                    <a:pt x="260" y="246"/>
                  </a:lnTo>
                  <a:lnTo>
                    <a:pt x="256" y="246"/>
                  </a:lnTo>
                  <a:lnTo>
                    <a:pt x="256" y="242"/>
                  </a:lnTo>
                  <a:lnTo>
                    <a:pt x="252" y="242"/>
                  </a:lnTo>
                  <a:lnTo>
                    <a:pt x="252" y="246"/>
                  </a:lnTo>
                  <a:lnTo>
                    <a:pt x="248" y="246"/>
                  </a:lnTo>
                  <a:lnTo>
                    <a:pt x="246" y="246"/>
                  </a:lnTo>
                  <a:lnTo>
                    <a:pt x="242" y="246"/>
                  </a:lnTo>
                  <a:lnTo>
                    <a:pt x="238" y="246"/>
                  </a:lnTo>
                  <a:lnTo>
                    <a:pt x="234" y="242"/>
                  </a:lnTo>
                  <a:lnTo>
                    <a:pt x="234" y="246"/>
                  </a:lnTo>
                  <a:lnTo>
                    <a:pt x="230" y="246"/>
                  </a:lnTo>
                  <a:lnTo>
                    <a:pt x="230" y="242"/>
                  </a:lnTo>
                  <a:lnTo>
                    <a:pt x="226" y="242"/>
                  </a:lnTo>
                  <a:lnTo>
                    <a:pt x="222" y="242"/>
                  </a:lnTo>
                  <a:lnTo>
                    <a:pt x="220" y="242"/>
                  </a:lnTo>
                  <a:lnTo>
                    <a:pt x="216" y="242"/>
                  </a:lnTo>
                  <a:lnTo>
                    <a:pt x="212" y="238"/>
                  </a:lnTo>
                  <a:lnTo>
                    <a:pt x="212" y="238"/>
                  </a:lnTo>
                  <a:lnTo>
                    <a:pt x="212" y="238"/>
                  </a:lnTo>
                  <a:close/>
                  <a:moveTo>
                    <a:pt x="554" y="204"/>
                  </a:moveTo>
                  <a:lnTo>
                    <a:pt x="558" y="204"/>
                  </a:lnTo>
                  <a:lnTo>
                    <a:pt x="558" y="208"/>
                  </a:lnTo>
                  <a:lnTo>
                    <a:pt x="558" y="212"/>
                  </a:lnTo>
                  <a:lnTo>
                    <a:pt x="554" y="208"/>
                  </a:lnTo>
                  <a:lnTo>
                    <a:pt x="554" y="204"/>
                  </a:lnTo>
                  <a:lnTo>
                    <a:pt x="554" y="204"/>
                  </a:lnTo>
                  <a:lnTo>
                    <a:pt x="554" y="204"/>
                  </a:lnTo>
                  <a:close/>
                  <a:moveTo>
                    <a:pt x="550" y="208"/>
                  </a:moveTo>
                  <a:lnTo>
                    <a:pt x="554" y="208"/>
                  </a:lnTo>
                  <a:lnTo>
                    <a:pt x="554" y="212"/>
                  </a:lnTo>
                  <a:lnTo>
                    <a:pt x="554" y="216"/>
                  </a:lnTo>
                  <a:lnTo>
                    <a:pt x="554" y="220"/>
                  </a:lnTo>
                  <a:lnTo>
                    <a:pt x="550" y="220"/>
                  </a:lnTo>
                  <a:lnTo>
                    <a:pt x="550" y="212"/>
                  </a:lnTo>
                  <a:lnTo>
                    <a:pt x="550" y="208"/>
                  </a:lnTo>
                  <a:lnTo>
                    <a:pt x="550" y="208"/>
                  </a:lnTo>
                  <a:lnTo>
                    <a:pt x="550" y="208"/>
                  </a:lnTo>
                  <a:close/>
                  <a:moveTo>
                    <a:pt x="140" y="212"/>
                  </a:moveTo>
                  <a:lnTo>
                    <a:pt x="140" y="216"/>
                  </a:lnTo>
                  <a:lnTo>
                    <a:pt x="140" y="212"/>
                  </a:lnTo>
                  <a:lnTo>
                    <a:pt x="140" y="212"/>
                  </a:lnTo>
                  <a:lnTo>
                    <a:pt x="140" y="212"/>
                  </a:lnTo>
                  <a:close/>
                  <a:moveTo>
                    <a:pt x="286" y="220"/>
                  </a:moveTo>
                  <a:lnTo>
                    <a:pt x="290" y="220"/>
                  </a:lnTo>
                  <a:lnTo>
                    <a:pt x="286" y="220"/>
                  </a:lnTo>
                  <a:lnTo>
                    <a:pt x="286" y="222"/>
                  </a:lnTo>
                  <a:lnTo>
                    <a:pt x="282" y="222"/>
                  </a:lnTo>
                  <a:lnTo>
                    <a:pt x="282" y="220"/>
                  </a:lnTo>
                  <a:lnTo>
                    <a:pt x="286" y="220"/>
                  </a:lnTo>
                  <a:lnTo>
                    <a:pt x="286" y="220"/>
                  </a:lnTo>
                  <a:lnTo>
                    <a:pt x="286" y="220"/>
                  </a:lnTo>
                  <a:close/>
                  <a:moveTo>
                    <a:pt x="252" y="220"/>
                  </a:moveTo>
                  <a:lnTo>
                    <a:pt x="256" y="220"/>
                  </a:lnTo>
                  <a:lnTo>
                    <a:pt x="260" y="220"/>
                  </a:lnTo>
                  <a:lnTo>
                    <a:pt x="264" y="220"/>
                  </a:lnTo>
                  <a:lnTo>
                    <a:pt x="268" y="220"/>
                  </a:lnTo>
                  <a:lnTo>
                    <a:pt x="268" y="222"/>
                  </a:lnTo>
                  <a:lnTo>
                    <a:pt x="264" y="222"/>
                  </a:lnTo>
                  <a:lnTo>
                    <a:pt x="260" y="222"/>
                  </a:lnTo>
                  <a:lnTo>
                    <a:pt x="260" y="226"/>
                  </a:lnTo>
                  <a:lnTo>
                    <a:pt x="256" y="226"/>
                  </a:lnTo>
                  <a:lnTo>
                    <a:pt x="252" y="226"/>
                  </a:lnTo>
                  <a:lnTo>
                    <a:pt x="252" y="222"/>
                  </a:lnTo>
                  <a:lnTo>
                    <a:pt x="252" y="226"/>
                  </a:lnTo>
                  <a:lnTo>
                    <a:pt x="248" y="222"/>
                  </a:lnTo>
                  <a:lnTo>
                    <a:pt x="248" y="220"/>
                  </a:lnTo>
                  <a:lnTo>
                    <a:pt x="252" y="220"/>
                  </a:lnTo>
                  <a:lnTo>
                    <a:pt x="252" y="220"/>
                  </a:lnTo>
                  <a:lnTo>
                    <a:pt x="252" y="220"/>
                  </a:lnTo>
                  <a:close/>
                  <a:moveTo>
                    <a:pt x="516" y="222"/>
                  </a:moveTo>
                  <a:lnTo>
                    <a:pt x="516" y="226"/>
                  </a:lnTo>
                  <a:lnTo>
                    <a:pt x="516" y="230"/>
                  </a:lnTo>
                  <a:lnTo>
                    <a:pt x="514" y="234"/>
                  </a:lnTo>
                  <a:lnTo>
                    <a:pt x="514" y="238"/>
                  </a:lnTo>
                  <a:lnTo>
                    <a:pt x="510" y="238"/>
                  </a:lnTo>
                  <a:lnTo>
                    <a:pt x="506" y="238"/>
                  </a:lnTo>
                  <a:lnTo>
                    <a:pt x="510" y="234"/>
                  </a:lnTo>
                  <a:lnTo>
                    <a:pt x="510" y="230"/>
                  </a:lnTo>
                  <a:lnTo>
                    <a:pt x="514" y="226"/>
                  </a:lnTo>
                  <a:lnTo>
                    <a:pt x="514" y="222"/>
                  </a:lnTo>
                  <a:lnTo>
                    <a:pt x="516" y="222"/>
                  </a:lnTo>
                  <a:lnTo>
                    <a:pt x="516" y="222"/>
                  </a:lnTo>
                  <a:lnTo>
                    <a:pt x="516" y="222"/>
                  </a:lnTo>
                  <a:close/>
                  <a:moveTo>
                    <a:pt x="614" y="226"/>
                  </a:moveTo>
                  <a:lnTo>
                    <a:pt x="618" y="226"/>
                  </a:lnTo>
                  <a:lnTo>
                    <a:pt x="618" y="230"/>
                  </a:lnTo>
                  <a:lnTo>
                    <a:pt x="622" y="230"/>
                  </a:lnTo>
                  <a:lnTo>
                    <a:pt x="618" y="234"/>
                  </a:lnTo>
                  <a:lnTo>
                    <a:pt x="618" y="238"/>
                  </a:lnTo>
                  <a:lnTo>
                    <a:pt x="618" y="242"/>
                  </a:lnTo>
                  <a:lnTo>
                    <a:pt x="614" y="242"/>
                  </a:lnTo>
                  <a:lnTo>
                    <a:pt x="610" y="246"/>
                  </a:lnTo>
                  <a:lnTo>
                    <a:pt x="606" y="246"/>
                  </a:lnTo>
                  <a:lnTo>
                    <a:pt x="602" y="246"/>
                  </a:lnTo>
                  <a:lnTo>
                    <a:pt x="600" y="246"/>
                  </a:lnTo>
                  <a:lnTo>
                    <a:pt x="602" y="242"/>
                  </a:lnTo>
                  <a:lnTo>
                    <a:pt x="602" y="238"/>
                  </a:lnTo>
                  <a:lnTo>
                    <a:pt x="602" y="234"/>
                  </a:lnTo>
                  <a:lnTo>
                    <a:pt x="606" y="230"/>
                  </a:lnTo>
                  <a:lnTo>
                    <a:pt x="610" y="230"/>
                  </a:lnTo>
                  <a:lnTo>
                    <a:pt x="610" y="226"/>
                  </a:lnTo>
                  <a:lnTo>
                    <a:pt x="614" y="226"/>
                  </a:lnTo>
                  <a:lnTo>
                    <a:pt x="614" y="226"/>
                  </a:lnTo>
                  <a:lnTo>
                    <a:pt x="614" y="226"/>
                  </a:lnTo>
                  <a:close/>
                  <a:moveTo>
                    <a:pt x="488" y="234"/>
                  </a:moveTo>
                  <a:lnTo>
                    <a:pt x="490" y="234"/>
                  </a:lnTo>
                  <a:lnTo>
                    <a:pt x="490" y="238"/>
                  </a:lnTo>
                  <a:lnTo>
                    <a:pt x="488" y="238"/>
                  </a:lnTo>
                  <a:lnTo>
                    <a:pt x="488" y="234"/>
                  </a:lnTo>
                  <a:lnTo>
                    <a:pt x="488" y="234"/>
                  </a:lnTo>
                  <a:lnTo>
                    <a:pt x="488" y="234"/>
                  </a:lnTo>
                  <a:close/>
                  <a:moveTo>
                    <a:pt x="272" y="242"/>
                  </a:moveTo>
                  <a:lnTo>
                    <a:pt x="276" y="242"/>
                  </a:lnTo>
                  <a:lnTo>
                    <a:pt x="278" y="242"/>
                  </a:lnTo>
                  <a:lnTo>
                    <a:pt x="282" y="242"/>
                  </a:lnTo>
                  <a:lnTo>
                    <a:pt x="282" y="238"/>
                  </a:lnTo>
                  <a:lnTo>
                    <a:pt x="286" y="242"/>
                  </a:lnTo>
                  <a:lnTo>
                    <a:pt x="290" y="242"/>
                  </a:lnTo>
                  <a:lnTo>
                    <a:pt x="290" y="246"/>
                  </a:lnTo>
                  <a:lnTo>
                    <a:pt x="286" y="250"/>
                  </a:lnTo>
                  <a:lnTo>
                    <a:pt x="282" y="250"/>
                  </a:lnTo>
                  <a:lnTo>
                    <a:pt x="282" y="252"/>
                  </a:lnTo>
                  <a:lnTo>
                    <a:pt x="282" y="250"/>
                  </a:lnTo>
                  <a:lnTo>
                    <a:pt x="278" y="246"/>
                  </a:lnTo>
                  <a:lnTo>
                    <a:pt x="276" y="246"/>
                  </a:lnTo>
                  <a:lnTo>
                    <a:pt x="276" y="242"/>
                  </a:lnTo>
                  <a:lnTo>
                    <a:pt x="272" y="242"/>
                  </a:lnTo>
                  <a:lnTo>
                    <a:pt x="272" y="242"/>
                  </a:lnTo>
                  <a:lnTo>
                    <a:pt x="272" y="242"/>
                  </a:lnTo>
                  <a:close/>
                  <a:moveTo>
                    <a:pt x="390" y="250"/>
                  </a:moveTo>
                  <a:lnTo>
                    <a:pt x="386" y="250"/>
                  </a:lnTo>
                  <a:lnTo>
                    <a:pt x="386" y="252"/>
                  </a:lnTo>
                  <a:lnTo>
                    <a:pt x="382" y="252"/>
                  </a:lnTo>
                  <a:lnTo>
                    <a:pt x="378" y="252"/>
                  </a:lnTo>
                  <a:lnTo>
                    <a:pt x="374" y="252"/>
                  </a:lnTo>
                  <a:lnTo>
                    <a:pt x="372" y="252"/>
                  </a:lnTo>
                  <a:lnTo>
                    <a:pt x="368" y="252"/>
                  </a:lnTo>
                  <a:lnTo>
                    <a:pt x="364" y="256"/>
                  </a:lnTo>
                  <a:lnTo>
                    <a:pt x="364" y="252"/>
                  </a:lnTo>
                  <a:lnTo>
                    <a:pt x="360" y="252"/>
                  </a:lnTo>
                  <a:lnTo>
                    <a:pt x="358" y="252"/>
                  </a:lnTo>
                  <a:lnTo>
                    <a:pt x="354" y="252"/>
                  </a:lnTo>
                  <a:lnTo>
                    <a:pt x="350" y="252"/>
                  </a:lnTo>
                  <a:lnTo>
                    <a:pt x="350" y="250"/>
                  </a:lnTo>
                  <a:lnTo>
                    <a:pt x="350" y="246"/>
                  </a:lnTo>
                  <a:lnTo>
                    <a:pt x="354" y="246"/>
                  </a:lnTo>
                  <a:lnTo>
                    <a:pt x="354" y="242"/>
                  </a:lnTo>
                  <a:lnTo>
                    <a:pt x="358" y="242"/>
                  </a:lnTo>
                  <a:lnTo>
                    <a:pt x="360" y="246"/>
                  </a:lnTo>
                  <a:lnTo>
                    <a:pt x="364" y="246"/>
                  </a:lnTo>
                  <a:lnTo>
                    <a:pt x="368" y="246"/>
                  </a:lnTo>
                  <a:lnTo>
                    <a:pt x="368" y="250"/>
                  </a:lnTo>
                  <a:lnTo>
                    <a:pt x="372" y="250"/>
                  </a:lnTo>
                  <a:lnTo>
                    <a:pt x="374" y="246"/>
                  </a:lnTo>
                  <a:lnTo>
                    <a:pt x="378" y="246"/>
                  </a:lnTo>
                  <a:lnTo>
                    <a:pt x="378" y="250"/>
                  </a:lnTo>
                  <a:lnTo>
                    <a:pt x="382" y="250"/>
                  </a:lnTo>
                  <a:lnTo>
                    <a:pt x="386" y="250"/>
                  </a:lnTo>
                  <a:lnTo>
                    <a:pt x="386" y="246"/>
                  </a:lnTo>
                  <a:lnTo>
                    <a:pt x="390" y="246"/>
                  </a:lnTo>
                  <a:lnTo>
                    <a:pt x="394" y="242"/>
                  </a:lnTo>
                  <a:lnTo>
                    <a:pt x="390" y="242"/>
                  </a:lnTo>
                  <a:lnTo>
                    <a:pt x="394" y="242"/>
                  </a:lnTo>
                  <a:lnTo>
                    <a:pt x="394" y="246"/>
                  </a:lnTo>
                  <a:lnTo>
                    <a:pt x="390" y="246"/>
                  </a:lnTo>
                  <a:lnTo>
                    <a:pt x="390" y="250"/>
                  </a:lnTo>
                  <a:lnTo>
                    <a:pt x="390" y="250"/>
                  </a:lnTo>
                  <a:lnTo>
                    <a:pt x="390" y="250"/>
                  </a:lnTo>
                  <a:close/>
                  <a:moveTo>
                    <a:pt x="338" y="250"/>
                  </a:moveTo>
                  <a:lnTo>
                    <a:pt x="338" y="252"/>
                  </a:lnTo>
                  <a:lnTo>
                    <a:pt x="334" y="252"/>
                  </a:lnTo>
                  <a:lnTo>
                    <a:pt x="334" y="250"/>
                  </a:lnTo>
                  <a:lnTo>
                    <a:pt x="332" y="252"/>
                  </a:lnTo>
                  <a:lnTo>
                    <a:pt x="334" y="252"/>
                  </a:lnTo>
                  <a:lnTo>
                    <a:pt x="332" y="252"/>
                  </a:lnTo>
                  <a:lnTo>
                    <a:pt x="328" y="252"/>
                  </a:lnTo>
                  <a:lnTo>
                    <a:pt x="328" y="250"/>
                  </a:lnTo>
                  <a:lnTo>
                    <a:pt x="328" y="252"/>
                  </a:lnTo>
                  <a:lnTo>
                    <a:pt x="324" y="252"/>
                  </a:lnTo>
                  <a:lnTo>
                    <a:pt x="320" y="256"/>
                  </a:lnTo>
                  <a:lnTo>
                    <a:pt x="320" y="252"/>
                  </a:lnTo>
                  <a:lnTo>
                    <a:pt x="316" y="256"/>
                  </a:lnTo>
                  <a:lnTo>
                    <a:pt x="312" y="256"/>
                  </a:lnTo>
                  <a:lnTo>
                    <a:pt x="308" y="256"/>
                  </a:lnTo>
                  <a:lnTo>
                    <a:pt x="304" y="256"/>
                  </a:lnTo>
                  <a:lnTo>
                    <a:pt x="304" y="252"/>
                  </a:lnTo>
                  <a:lnTo>
                    <a:pt x="304" y="250"/>
                  </a:lnTo>
                  <a:lnTo>
                    <a:pt x="308" y="250"/>
                  </a:lnTo>
                  <a:lnTo>
                    <a:pt x="308" y="246"/>
                  </a:lnTo>
                  <a:lnTo>
                    <a:pt x="312" y="246"/>
                  </a:lnTo>
                  <a:lnTo>
                    <a:pt x="316" y="246"/>
                  </a:lnTo>
                  <a:lnTo>
                    <a:pt x="316" y="250"/>
                  </a:lnTo>
                  <a:lnTo>
                    <a:pt x="320" y="250"/>
                  </a:lnTo>
                  <a:lnTo>
                    <a:pt x="324" y="252"/>
                  </a:lnTo>
                  <a:lnTo>
                    <a:pt x="324" y="250"/>
                  </a:lnTo>
                  <a:lnTo>
                    <a:pt x="328" y="250"/>
                  </a:lnTo>
                  <a:lnTo>
                    <a:pt x="324" y="246"/>
                  </a:lnTo>
                  <a:lnTo>
                    <a:pt x="320" y="246"/>
                  </a:lnTo>
                  <a:lnTo>
                    <a:pt x="320" y="242"/>
                  </a:lnTo>
                  <a:lnTo>
                    <a:pt x="324" y="242"/>
                  </a:lnTo>
                  <a:lnTo>
                    <a:pt x="328" y="242"/>
                  </a:lnTo>
                  <a:lnTo>
                    <a:pt x="328" y="246"/>
                  </a:lnTo>
                  <a:lnTo>
                    <a:pt x="328" y="242"/>
                  </a:lnTo>
                  <a:lnTo>
                    <a:pt x="332" y="242"/>
                  </a:lnTo>
                  <a:lnTo>
                    <a:pt x="332" y="246"/>
                  </a:lnTo>
                  <a:lnTo>
                    <a:pt x="332" y="250"/>
                  </a:lnTo>
                  <a:lnTo>
                    <a:pt x="332" y="246"/>
                  </a:lnTo>
                  <a:lnTo>
                    <a:pt x="334" y="246"/>
                  </a:lnTo>
                  <a:lnTo>
                    <a:pt x="338" y="246"/>
                  </a:lnTo>
                  <a:lnTo>
                    <a:pt x="338" y="250"/>
                  </a:lnTo>
                  <a:lnTo>
                    <a:pt x="338" y="250"/>
                  </a:lnTo>
                  <a:lnTo>
                    <a:pt x="338" y="250"/>
                  </a:lnTo>
                  <a:close/>
                  <a:moveTo>
                    <a:pt x="460" y="242"/>
                  </a:moveTo>
                  <a:lnTo>
                    <a:pt x="464" y="242"/>
                  </a:lnTo>
                  <a:lnTo>
                    <a:pt x="460" y="242"/>
                  </a:lnTo>
                  <a:lnTo>
                    <a:pt x="460" y="242"/>
                  </a:lnTo>
                  <a:lnTo>
                    <a:pt x="460" y="242"/>
                  </a:lnTo>
                  <a:close/>
                  <a:moveTo>
                    <a:pt x="316" y="246"/>
                  </a:moveTo>
                  <a:lnTo>
                    <a:pt x="316" y="242"/>
                  </a:lnTo>
                  <a:lnTo>
                    <a:pt x="320" y="242"/>
                  </a:lnTo>
                  <a:lnTo>
                    <a:pt x="316" y="242"/>
                  </a:lnTo>
                  <a:lnTo>
                    <a:pt x="316" y="246"/>
                  </a:lnTo>
                  <a:lnTo>
                    <a:pt x="316" y="246"/>
                  </a:lnTo>
                  <a:lnTo>
                    <a:pt x="316" y="246"/>
                  </a:lnTo>
                  <a:close/>
                  <a:moveTo>
                    <a:pt x="618" y="242"/>
                  </a:moveTo>
                  <a:lnTo>
                    <a:pt x="618" y="246"/>
                  </a:lnTo>
                  <a:lnTo>
                    <a:pt x="614" y="246"/>
                  </a:lnTo>
                  <a:lnTo>
                    <a:pt x="614" y="242"/>
                  </a:lnTo>
                  <a:lnTo>
                    <a:pt x="618" y="242"/>
                  </a:lnTo>
                  <a:lnTo>
                    <a:pt x="618" y="242"/>
                  </a:lnTo>
                  <a:lnTo>
                    <a:pt x="618" y="242"/>
                  </a:lnTo>
                  <a:close/>
                  <a:moveTo>
                    <a:pt x="476" y="242"/>
                  </a:moveTo>
                  <a:lnTo>
                    <a:pt x="480" y="242"/>
                  </a:lnTo>
                  <a:lnTo>
                    <a:pt x="476" y="242"/>
                  </a:lnTo>
                  <a:lnTo>
                    <a:pt x="476" y="242"/>
                  </a:lnTo>
                  <a:lnTo>
                    <a:pt x="476" y="242"/>
                  </a:lnTo>
                  <a:close/>
                  <a:moveTo>
                    <a:pt x="298" y="242"/>
                  </a:moveTo>
                  <a:lnTo>
                    <a:pt x="302" y="242"/>
                  </a:lnTo>
                  <a:lnTo>
                    <a:pt x="304" y="246"/>
                  </a:lnTo>
                  <a:lnTo>
                    <a:pt x="304" y="250"/>
                  </a:lnTo>
                  <a:lnTo>
                    <a:pt x="302" y="250"/>
                  </a:lnTo>
                  <a:lnTo>
                    <a:pt x="302" y="252"/>
                  </a:lnTo>
                  <a:lnTo>
                    <a:pt x="298" y="252"/>
                  </a:lnTo>
                  <a:lnTo>
                    <a:pt x="294" y="252"/>
                  </a:lnTo>
                  <a:lnTo>
                    <a:pt x="298" y="250"/>
                  </a:lnTo>
                  <a:lnTo>
                    <a:pt x="294" y="250"/>
                  </a:lnTo>
                  <a:lnTo>
                    <a:pt x="298" y="246"/>
                  </a:lnTo>
                  <a:lnTo>
                    <a:pt x="298" y="242"/>
                  </a:lnTo>
                  <a:lnTo>
                    <a:pt x="298" y="242"/>
                  </a:lnTo>
                  <a:lnTo>
                    <a:pt x="298" y="242"/>
                  </a:lnTo>
                  <a:close/>
                  <a:moveTo>
                    <a:pt x="394" y="246"/>
                  </a:moveTo>
                  <a:lnTo>
                    <a:pt x="394" y="242"/>
                  </a:lnTo>
                  <a:lnTo>
                    <a:pt x="398" y="242"/>
                  </a:lnTo>
                  <a:lnTo>
                    <a:pt x="398" y="246"/>
                  </a:lnTo>
                  <a:lnTo>
                    <a:pt x="394" y="246"/>
                  </a:lnTo>
                  <a:lnTo>
                    <a:pt x="394" y="246"/>
                  </a:lnTo>
                  <a:lnTo>
                    <a:pt x="394" y="246"/>
                  </a:lnTo>
                  <a:close/>
                  <a:moveTo>
                    <a:pt x="342" y="246"/>
                  </a:moveTo>
                  <a:lnTo>
                    <a:pt x="346" y="246"/>
                  </a:lnTo>
                  <a:lnTo>
                    <a:pt x="346" y="250"/>
                  </a:lnTo>
                  <a:lnTo>
                    <a:pt x="342" y="250"/>
                  </a:lnTo>
                  <a:lnTo>
                    <a:pt x="342" y="252"/>
                  </a:lnTo>
                  <a:lnTo>
                    <a:pt x="342" y="250"/>
                  </a:lnTo>
                  <a:lnTo>
                    <a:pt x="342" y="246"/>
                  </a:lnTo>
                  <a:lnTo>
                    <a:pt x="342" y="246"/>
                  </a:lnTo>
                  <a:lnTo>
                    <a:pt x="342" y="246"/>
                  </a:lnTo>
                  <a:close/>
                  <a:moveTo>
                    <a:pt x="390" y="250"/>
                  </a:moveTo>
                  <a:lnTo>
                    <a:pt x="394" y="246"/>
                  </a:lnTo>
                  <a:lnTo>
                    <a:pt x="394" y="250"/>
                  </a:lnTo>
                  <a:lnTo>
                    <a:pt x="390" y="250"/>
                  </a:lnTo>
                  <a:lnTo>
                    <a:pt x="390" y="250"/>
                  </a:lnTo>
                  <a:lnTo>
                    <a:pt x="390" y="250"/>
                  </a:lnTo>
                  <a:close/>
                  <a:moveTo>
                    <a:pt x="346" y="252"/>
                  </a:moveTo>
                  <a:lnTo>
                    <a:pt x="346" y="250"/>
                  </a:lnTo>
                  <a:lnTo>
                    <a:pt x="346" y="252"/>
                  </a:lnTo>
                  <a:lnTo>
                    <a:pt x="346" y="252"/>
                  </a:lnTo>
                  <a:lnTo>
                    <a:pt x="346" y="252"/>
                  </a:lnTo>
                  <a:close/>
                  <a:moveTo>
                    <a:pt x="338" y="268"/>
                  </a:moveTo>
                  <a:lnTo>
                    <a:pt x="334" y="264"/>
                  </a:lnTo>
                  <a:lnTo>
                    <a:pt x="338" y="264"/>
                  </a:lnTo>
                  <a:lnTo>
                    <a:pt x="342" y="260"/>
                  </a:lnTo>
                  <a:lnTo>
                    <a:pt x="342" y="264"/>
                  </a:lnTo>
                  <a:lnTo>
                    <a:pt x="346" y="260"/>
                  </a:lnTo>
                  <a:lnTo>
                    <a:pt x="346" y="264"/>
                  </a:lnTo>
                  <a:lnTo>
                    <a:pt x="350" y="264"/>
                  </a:lnTo>
                  <a:lnTo>
                    <a:pt x="350" y="260"/>
                  </a:lnTo>
                  <a:lnTo>
                    <a:pt x="350" y="264"/>
                  </a:lnTo>
                  <a:lnTo>
                    <a:pt x="354" y="264"/>
                  </a:lnTo>
                  <a:lnTo>
                    <a:pt x="354" y="268"/>
                  </a:lnTo>
                  <a:lnTo>
                    <a:pt x="358" y="268"/>
                  </a:lnTo>
                  <a:lnTo>
                    <a:pt x="360" y="268"/>
                  </a:lnTo>
                  <a:lnTo>
                    <a:pt x="360" y="272"/>
                  </a:lnTo>
                  <a:lnTo>
                    <a:pt x="364" y="272"/>
                  </a:lnTo>
                  <a:lnTo>
                    <a:pt x="364" y="276"/>
                  </a:lnTo>
                  <a:lnTo>
                    <a:pt x="360" y="276"/>
                  </a:lnTo>
                  <a:lnTo>
                    <a:pt x="360" y="280"/>
                  </a:lnTo>
                  <a:lnTo>
                    <a:pt x="358" y="280"/>
                  </a:lnTo>
                  <a:lnTo>
                    <a:pt x="354" y="280"/>
                  </a:lnTo>
                  <a:lnTo>
                    <a:pt x="354" y="276"/>
                  </a:lnTo>
                  <a:lnTo>
                    <a:pt x="350" y="276"/>
                  </a:lnTo>
                  <a:lnTo>
                    <a:pt x="350" y="272"/>
                  </a:lnTo>
                  <a:lnTo>
                    <a:pt x="346" y="272"/>
                  </a:lnTo>
                  <a:lnTo>
                    <a:pt x="346" y="268"/>
                  </a:lnTo>
                  <a:lnTo>
                    <a:pt x="342" y="268"/>
                  </a:lnTo>
                  <a:lnTo>
                    <a:pt x="338" y="268"/>
                  </a:lnTo>
                  <a:lnTo>
                    <a:pt x="338" y="268"/>
                  </a:lnTo>
                  <a:lnTo>
                    <a:pt x="338" y="268"/>
                  </a:lnTo>
                  <a:close/>
                  <a:moveTo>
                    <a:pt x="374" y="282"/>
                  </a:moveTo>
                  <a:lnTo>
                    <a:pt x="374" y="280"/>
                  </a:lnTo>
                  <a:lnTo>
                    <a:pt x="378" y="280"/>
                  </a:lnTo>
                  <a:lnTo>
                    <a:pt x="378" y="282"/>
                  </a:lnTo>
                  <a:lnTo>
                    <a:pt x="374" y="282"/>
                  </a:lnTo>
                  <a:lnTo>
                    <a:pt x="374" y="282"/>
                  </a:lnTo>
                  <a:lnTo>
                    <a:pt x="374" y="282"/>
                  </a:lnTo>
                  <a:close/>
                  <a:moveTo>
                    <a:pt x="390" y="286"/>
                  </a:moveTo>
                  <a:lnTo>
                    <a:pt x="394" y="286"/>
                  </a:lnTo>
                  <a:lnTo>
                    <a:pt x="394" y="282"/>
                  </a:lnTo>
                  <a:lnTo>
                    <a:pt x="398" y="282"/>
                  </a:lnTo>
                  <a:lnTo>
                    <a:pt x="398" y="280"/>
                  </a:lnTo>
                  <a:lnTo>
                    <a:pt x="398" y="282"/>
                  </a:lnTo>
                  <a:lnTo>
                    <a:pt x="398" y="286"/>
                  </a:lnTo>
                  <a:lnTo>
                    <a:pt x="394" y="286"/>
                  </a:lnTo>
                  <a:lnTo>
                    <a:pt x="394" y="290"/>
                  </a:lnTo>
                  <a:lnTo>
                    <a:pt x="390" y="290"/>
                  </a:lnTo>
                  <a:lnTo>
                    <a:pt x="390" y="286"/>
                  </a:lnTo>
                  <a:lnTo>
                    <a:pt x="390" y="286"/>
                  </a:lnTo>
                  <a:lnTo>
                    <a:pt x="390" y="286"/>
                  </a:lnTo>
                  <a:close/>
                  <a:moveTo>
                    <a:pt x="434" y="234"/>
                  </a:moveTo>
                  <a:lnTo>
                    <a:pt x="438" y="234"/>
                  </a:lnTo>
                  <a:lnTo>
                    <a:pt x="442" y="234"/>
                  </a:lnTo>
                  <a:lnTo>
                    <a:pt x="442" y="230"/>
                  </a:lnTo>
                  <a:lnTo>
                    <a:pt x="446" y="230"/>
                  </a:lnTo>
                  <a:lnTo>
                    <a:pt x="446" y="234"/>
                  </a:lnTo>
                  <a:lnTo>
                    <a:pt x="442" y="234"/>
                  </a:lnTo>
                  <a:lnTo>
                    <a:pt x="442" y="238"/>
                  </a:lnTo>
                  <a:lnTo>
                    <a:pt x="438" y="238"/>
                  </a:lnTo>
                  <a:lnTo>
                    <a:pt x="434" y="238"/>
                  </a:lnTo>
                  <a:lnTo>
                    <a:pt x="430" y="238"/>
                  </a:lnTo>
                  <a:lnTo>
                    <a:pt x="434" y="234"/>
                  </a:lnTo>
                  <a:lnTo>
                    <a:pt x="434" y="234"/>
                  </a:lnTo>
                  <a:lnTo>
                    <a:pt x="434" y="234"/>
                  </a:lnTo>
                  <a:close/>
                  <a:moveTo>
                    <a:pt x="412" y="242"/>
                  </a:moveTo>
                  <a:lnTo>
                    <a:pt x="416" y="242"/>
                  </a:lnTo>
                  <a:lnTo>
                    <a:pt x="420" y="242"/>
                  </a:lnTo>
                  <a:lnTo>
                    <a:pt x="424" y="242"/>
                  </a:lnTo>
                  <a:lnTo>
                    <a:pt x="424" y="246"/>
                  </a:lnTo>
                  <a:lnTo>
                    <a:pt x="420" y="246"/>
                  </a:lnTo>
                  <a:lnTo>
                    <a:pt x="416" y="246"/>
                  </a:lnTo>
                  <a:lnTo>
                    <a:pt x="412" y="246"/>
                  </a:lnTo>
                  <a:lnTo>
                    <a:pt x="412" y="242"/>
                  </a:lnTo>
                  <a:lnTo>
                    <a:pt x="412" y="242"/>
                  </a:lnTo>
                  <a:lnTo>
                    <a:pt x="412" y="242"/>
                  </a:lnTo>
                  <a:close/>
                  <a:moveTo>
                    <a:pt x="404" y="246"/>
                  </a:moveTo>
                  <a:lnTo>
                    <a:pt x="408" y="246"/>
                  </a:lnTo>
                  <a:lnTo>
                    <a:pt x="408" y="242"/>
                  </a:lnTo>
                  <a:lnTo>
                    <a:pt x="412" y="242"/>
                  </a:lnTo>
                  <a:lnTo>
                    <a:pt x="412" y="246"/>
                  </a:lnTo>
                  <a:lnTo>
                    <a:pt x="408" y="246"/>
                  </a:lnTo>
                  <a:lnTo>
                    <a:pt x="408" y="250"/>
                  </a:lnTo>
                  <a:lnTo>
                    <a:pt x="408" y="246"/>
                  </a:lnTo>
                  <a:lnTo>
                    <a:pt x="404" y="246"/>
                  </a:lnTo>
                  <a:lnTo>
                    <a:pt x="404" y="246"/>
                  </a:lnTo>
                  <a:lnTo>
                    <a:pt x="404" y="246"/>
                  </a:lnTo>
                  <a:close/>
                  <a:moveTo>
                    <a:pt x="398" y="250"/>
                  </a:moveTo>
                  <a:lnTo>
                    <a:pt x="398" y="246"/>
                  </a:lnTo>
                  <a:lnTo>
                    <a:pt x="402" y="246"/>
                  </a:lnTo>
                  <a:lnTo>
                    <a:pt x="398" y="246"/>
                  </a:lnTo>
                  <a:lnTo>
                    <a:pt x="398" y="242"/>
                  </a:lnTo>
                  <a:lnTo>
                    <a:pt x="402" y="242"/>
                  </a:lnTo>
                  <a:lnTo>
                    <a:pt x="402" y="246"/>
                  </a:lnTo>
                  <a:lnTo>
                    <a:pt x="404" y="242"/>
                  </a:lnTo>
                  <a:lnTo>
                    <a:pt x="404" y="246"/>
                  </a:lnTo>
                  <a:lnTo>
                    <a:pt x="402" y="246"/>
                  </a:lnTo>
                  <a:lnTo>
                    <a:pt x="402" y="250"/>
                  </a:lnTo>
                  <a:lnTo>
                    <a:pt x="398" y="250"/>
                  </a:lnTo>
                  <a:lnTo>
                    <a:pt x="398" y="250"/>
                  </a:lnTo>
                  <a:lnTo>
                    <a:pt x="398" y="250"/>
                  </a:lnTo>
                  <a:close/>
                  <a:moveTo>
                    <a:pt x="424" y="264"/>
                  </a:moveTo>
                  <a:lnTo>
                    <a:pt x="420" y="264"/>
                  </a:lnTo>
                  <a:lnTo>
                    <a:pt x="420" y="268"/>
                  </a:lnTo>
                  <a:lnTo>
                    <a:pt x="420" y="272"/>
                  </a:lnTo>
                  <a:lnTo>
                    <a:pt x="416" y="272"/>
                  </a:lnTo>
                  <a:lnTo>
                    <a:pt x="416" y="276"/>
                  </a:lnTo>
                  <a:lnTo>
                    <a:pt x="412" y="276"/>
                  </a:lnTo>
                  <a:lnTo>
                    <a:pt x="408" y="276"/>
                  </a:lnTo>
                  <a:lnTo>
                    <a:pt x="408" y="280"/>
                  </a:lnTo>
                  <a:lnTo>
                    <a:pt x="404" y="280"/>
                  </a:lnTo>
                  <a:lnTo>
                    <a:pt x="402" y="280"/>
                  </a:lnTo>
                  <a:lnTo>
                    <a:pt x="402" y="276"/>
                  </a:lnTo>
                  <a:lnTo>
                    <a:pt x="404" y="276"/>
                  </a:lnTo>
                  <a:lnTo>
                    <a:pt x="402" y="276"/>
                  </a:lnTo>
                  <a:lnTo>
                    <a:pt x="402" y="272"/>
                  </a:lnTo>
                  <a:lnTo>
                    <a:pt x="402" y="268"/>
                  </a:lnTo>
                  <a:lnTo>
                    <a:pt x="404" y="264"/>
                  </a:lnTo>
                  <a:lnTo>
                    <a:pt x="404" y="260"/>
                  </a:lnTo>
                  <a:lnTo>
                    <a:pt x="408" y="260"/>
                  </a:lnTo>
                  <a:lnTo>
                    <a:pt x="408" y="264"/>
                  </a:lnTo>
                  <a:lnTo>
                    <a:pt x="412" y="264"/>
                  </a:lnTo>
                  <a:lnTo>
                    <a:pt x="412" y="260"/>
                  </a:lnTo>
                  <a:lnTo>
                    <a:pt x="416" y="260"/>
                  </a:lnTo>
                  <a:lnTo>
                    <a:pt x="416" y="256"/>
                  </a:lnTo>
                  <a:lnTo>
                    <a:pt x="420" y="256"/>
                  </a:lnTo>
                  <a:lnTo>
                    <a:pt x="424" y="256"/>
                  </a:lnTo>
                  <a:lnTo>
                    <a:pt x="424" y="260"/>
                  </a:lnTo>
                  <a:lnTo>
                    <a:pt x="420" y="260"/>
                  </a:lnTo>
                  <a:lnTo>
                    <a:pt x="424" y="264"/>
                  </a:lnTo>
                  <a:lnTo>
                    <a:pt x="424" y="264"/>
                  </a:lnTo>
                  <a:lnTo>
                    <a:pt x="424" y="26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83" name="Freeform 29">
              <a:extLst>
                <a:ext uri="{FF2B5EF4-FFF2-40B4-BE49-F238E27FC236}">
                  <a16:creationId xmlns:a16="http://schemas.microsoft.com/office/drawing/2014/main" id="{5A998FE4-6B34-4830-936B-C76D55E7252C}"/>
                </a:ext>
              </a:extLst>
            </p:cNvPr>
            <p:cNvSpPr>
              <a:spLocks noEditPoints="1"/>
            </p:cNvSpPr>
            <p:nvPr/>
          </p:nvSpPr>
          <p:spPr bwMode="auto">
            <a:xfrm>
              <a:off x="7504092" y="3250178"/>
              <a:ext cx="528836" cy="535077"/>
            </a:xfrm>
            <a:custGeom>
              <a:avLst/>
              <a:gdLst>
                <a:gd name="T0" fmla="*/ 250 w 272"/>
                <a:gd name="T1" fmla="*/ 156 h 272"/>
                <a:gd name="T2" fmla="*/ 242 w 272"/>
                <a:gd name="T3" fmla="*/ 178 h 272"/>
                <a:gd name="T4" fmla="*/ 246 w 272"/>
                <a:gd name="T5" fmla="*/ 198 h 272"/>
                <a:gd name="T6" fmla="*/ 264 w 272"/>
                <a:gd name="T7" fmla="*/ 212 h 272"/>
                <a:gd name="T8" fmla="*/ 268 w 272"/>
                <a:gd name="T9" fmla="*/ 232 h 272"/>
                <a:gd name="T10" fmla="*/ 264 w 272"/>
                <a:gd name="T11" fmla="*/ 242 h 272"/>
                <a:gd name="T12" fmla="*/ 258 w 272"/>
                <a:gd name="T13" fmla="*/ 250 h 272"/>
                <a:gd name="T14" fmla="*/ 250 w 272"/>
                <a:gd name="T15" fmla="*/ 264 h 272"/>
                <a:gd name="T16" fmla="*/ 238 w 272"/>
                <a:gd name="T17" fmla="*/ 268 h 272"/>
                <a:gd name="T18" fmla="*/ 228 w 272"/>
                <a:gd name="T19" fmla="*/ 264 h 272"/>
                <a:gd name="T20" fmla="*/ 204 w 272"/>
                <a:gd name="T21" fmla="*/ 262 h 272"/>
                <a:gd name="T22" fmla="*/ 190 w 272"/>
                <a:gd name="T23" fmla="*/ 258 h 272"/>
                <a:gd name="T24" fmla="*/ 182 w 272"/>
                <a:gd name="T25" fmla="*/ 234 h 272"/>
                <a:gd name="T26" fmla="*/ 164 w 272"/>
                <a:gd name="T27" fmla="*/ 238 h 272"/>
                <a:gd name="T28" fmla="*/ 144 w 272"/>
                <a:gd name="T29" fmla="*/ 242 h 272"/>
                <a:gd name="T30" fmla="*/ 126 w 272"/>
                <a:gd name="T31" fmla="*/ 234 h 272"/>
                <a:gd name="T32" fmla="*/ 116 w 272"/>
                <a:gd name="T33" fmla="*/ 224 h 272"/>
                <a:gd name="T34" fmla="*/ 100 w 272"/>
                <a:gd name="T35" fmla="*/ 208 h 272"/>
                <a:gd name="T36" fmla="*/ 94 w 272"/>
                <a:gd name="T37" fmla="*/ 194 h 272"/>
                <a:gd name="T38" fmla="*/ 86 w 272"/>
                <a:gd name="T39" fmla="*/ 178 h 272"/>
                <a:gd name="T40" fmla="*/ 74 w 272"/>
                <a:gd name="T41" fmla="*/ 176 h 272"/>
                <a:gd name="T42" fmla="*/ 68 w 272"/>
                <a:gd name="T43" fmla="*/ 182 h 272"/>
                <a:gd name="T44" fmla="*/ 56 w 272"/>
                <a:gd name="T45" fmla="*/ 164 h 272"/>
                <a:gd name="T46" fmla="*/ 52 w 272"/>
                <a:gd name="T47" fmla="*/ 148 h 272"/>
                <a:gd name="T48" fmla="*/ 44 w 272"/>
                <a:gd name="T49" fmla="*/ 134 h 272"/>
                <a:gd name="T50" fmla="*/ 30 w 272"/>
                <a:gd name="T51" fmla="*/ 120 h 272"/>
                <a:gd name="T52" fmla="*/ 18 w 272"/>
                <a:gd name="T53" fmla="*/ 108 h 272"/>
                <a:gd name="T54" fmla="*/ 26 w 272"/>
                <a:gd name="T55" fmla="*/ 96 h 272"/>
                <a:gd name="T56" fmla="*/ 26 w 272"/>
                <a:gd name="T57" fmla="*/ 90 h 272"/>
                <a:gd name="T58" fmla="*/ 30 w 272"/>
                <a:gd name="T59" fmla="*/ 74 h 272"/>
                <a:gd name="T60" fmla="*/ 18 w 272"/>
                <a:gd name="T61" fmla="*/ 66 h 272"/>
                <a:gd name="T62" fmla="*/ 12 w 272"/>
                <a:gd name="T63" fmla="*/ 52 h 272"/>
                <a:gd name="T64" fmla="*/ 4 w 272"/>
                <a:gd name="T65" fmla="*/ 34 h 272"/>
                <a:gd name="T66" fmla="*/ 4 w 272"/>
                <a:gd name="T67" fmla="*/ 14 h 272"/>
                <a:gd name="T68" fmla="*/ 4 w 272"/>
                <a:gd name="T69" fmla="*/ 4 h 272"/>
                <a:gd name="T70" fmla="*/ 14 w 272"/>
                <a:gd name="T71" fmla="*/ 8 h 272"/>
                <a:gd name="T72" fmla="*/ 34 w 272"/>
                <a:gd name="T73" fmla="*/ 14 h 272"/>
                <a:gd name="T74" fmla="*/ 48 w 272"/>
                <a:gd name="T75" fmla="*/ 4 h 272"/>
                <a:gd name="T76" fmla="*/ 60 w 272"/>
                <a:gd name="T77" fmla="*/ 10 h 272"/>
                <a:gd name="T78" fmla="*/ 64 w 272"/>
                <a:gd name="T79" fmla="*/ 26 h 272"/>
                <a:gd name="T80" fmla="*/ 90 w 272"/>
                <a:gd name="T81" fmla="*/ 26 h 272"/>
                <a:gd name="T82" fmla="*/ 108 w 272"/>
                <a:gd name="T83" fmla="*/ 26 h 272"/>
                <a:gd name="T84" fmla="*/ 122 w 272"/>
                <a:gd name="T85" fmla="*/ 36 h 272"/>
                <a:gd name="T86" fmla="*/ 142 w 272"/>
                <a:gd name="T87" fmla="*/ 44 h 272"/>
                <a:gd name="T88" fmla="*/ 156 w 272"/>
                <a:gd name="T89" fmla="*/ 34 h 272"/>
                <a:gd name="T90" fmla="*/ 174 w 272"/>
                <a:gd name="T91" fmla="*/ 30 h 272"/>
                <a:gd name="T92" fmla="*/ 186 w 272"/>
                <a:gd name="T93" fmla="*/ 26 h 272"/>
                <a:gd name="T94" fmla="*/ 208 w 272"/>
                <a:gd name="T95" fmla="*/ 36 h 272"/>
                <a:gd name="T96" fmla="*/ 216 w 272"/>
                <a:gd name="T97" fmla="*/ 44 h 272"/>
                <a:gd name="T98" fmla="*/ 234 w 272"/>
                <a:gd name="T99" fmla="*/ 60 h 272"/>
                <a:gd name="T100" fmla="*/ 242 w 272"/>
                <a:gd name="T101" fmla="*/ 74 h 272"/>
                <a:gd name="T102" fmla="*/ 242 w 272"/>
                <a:gd name="T103" fmla="*/ 92 h 272"/>
                <a:gd name="T104" fmla="*/ 234 w 272"/>
                <a:gd name="T105" fmla="*/ 108 h 272"/>
                <a:gd name="T106" fmla="*/ 234 w 272"/>
                <a:gd name="T107" fmla="*/ 122 h 272"/>
                <a:gd name="T108" fmla="*/ 238 w 272"/>
                <a:gd name="T109" fmla="*/ 146 h 272"/>
                <a:gd name="T110" fmla="*/ 168 w 272"/>
                <a:gd name="T111" fmla="*/ 238 h 272"/>
                <a:gd name="T112" fmla="*/ 172 w 272"/>
                <a:gd name="T113" fmla="*/ 242 h 272"/>
                <a:gd name="T114" fmla="*/ 168 w 272"/>
                <a:gd name="T115" fmla="*/ 242 h 272"/>
                <a:gd name="T116" fmla="*/ 174 w 272"/>
                <a:gd name="T117" fmla="*/ 2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72">
                  <a:moveTo>
                    <a:pt x="238" y="146"/>
                  </a:moveTo>
                  <a:lnTo>
                    <a:pt x="238" y="148"/>
                  </a:lnTo>
                  <a:lnTo>
                    <a:pt x="238" y="152"/>
                  </a:lnTo>
                  <a:lnTo>
                    <a:pt x="242" y="156"/>
                  </a:lnTo>
                  <a:lnTo>
                    <a:pt x="246" y="156"/>
                  </a:lnTo>
                  <a:lnTo>
                    <a:pt x="250" y="156"/>
                  </a:lnTo>
                  <a:lnTo>
                    <a:pt x="250" y="160"/>
                  </a:lnTo>
                  <a:lnTo>
                    <a:pt x="254" y="160"/>
                  </a:lnTo>
                  <a:lnTo>
                    <a:pt x="254" y="164"/>
                  </a:lnTo>
                  <a:lnTo>
                    <a:pt x="250" y="168"/>
                  </a:lnTo>
                  <a:lnTo>
                    <a:pt x="246" y="176"/>
                  </a:lnTo>
                  <a:lnTo>
                    <a:pt x="242" y="178"/>
                  </a:lnTo>
                  <a:lnTo>
                    <a:pt x="242" y="182"/>
                  </a:lnTo>
                  <a:lnTo>
                    <a:pt x="238" y="182"/>
                  </a:lnTo>
                  <a:lnTo>
                    <a:pt x="238" y="186"/>
                  </a:lnTo>
                  <a:lnTo>
                    <a:pt x="242" y="186"/>
                  </a:lnTo>
                  <a:lnTo>
                    <a:pt x="246" y="194"/>
                  </a:lnTo>
                  <a:lnTo>
                    <a:pt x="246" y="198"/>
                  </a:lnTo>
                  <a:lnTo>
                    <a:pt x="250" y="202"/>
                  </a:lnTo>
                  <a:lnTo>
                    <a:pt x="250" y="206"/>
                  </a:lnTo>
                  <a:lnTo>
                    <a:pt x="254" y="208"/>
                  </a:lnTo>
                  <a:lnTo>
                    <a:pt x="258" y="208"/>
                  </a:lnTo>
                  <a:lnTo>
                    <a:pt x="262" y="212"/>
                  </a:lnTo>
                  <a:lnTo>
                    <a:pt x="264" y="212"/>
                  </a:lnTo>
                  <a:lnTo>
                    <a:pt x="264" y="216"/>
                  </a:lnTo>
                  <a:lnTo>
                    <a:pt x="264" y="220"/>
                  </a:lnTo>
                  <a:lnTo>
                    <a:pt x="264" y="224"/>
                  </a:lnTo>
                  <a:lnTo>
                    <a:pt x="264" y="228"/>
                  </a:lnTo>
                  <a:lnTo>
                    <a:pt x="264" y="232"/>
                  </a:lnTo>
                  <a:lnTo>
                    <a:pt x="268" y="232"/>
                  </a:lnTo>
                  <a:lnTo>
                    <a:pt x="272" y="232"/>
                  </a:lnTo>
                  <a:lnTo>
                    <a:pt x="272" y="234"/>
                  </a:lnTo>
                  <a:lnTo>
                    <a:pt x="272" y="238"/>
                  </a:lnTo>
                  <a:lnTo>
                    <a:pt x="272" y="242"/>
                  </a:lnTo>
                  <a:lnTo>
                    <a:pt x="268" y="242"/>
                  </a:lnTo>
                  <a:lnTo>
                    <a:pt x="264" y="242"/>
                  </a:lnTo>
                  <a:lnTo>
                    <a:pt x="264" y="246"/>
                  </a:lnTo>
                  <a:lnTo>
                    <a:pt x="262" y="246"/>
                  </a:lnTo>
                  <a:lnTo>
                    <a:pt x="258" y="246"/>
                  </a:lnTo>
                  <a:lnTo>
                    <a:pt x="258" y="250"/>
                  </a:lnTo>
                  <a:lnTo>
                    <a:pt x="258" y="246"/>
                  </a:lnTo>
                  <a:lnTo>
                    <a:pt x="258" y="250"/>
                  </a:lnTo>
                  <a:lnTo>
                    <a:pt x="254" y="250"/>
                  </a:lnTo>
                  <a:lnTo>
                    <a:pt x="254" y="254"/>
                  </a:lnTo>
                  <a:lnTo>
                    <a:pt x="254" y="258"/>
                  </a:lnTo>
                  <a:lnTo>
                    <a:pt x="250" y="258"/>
                  </a:lnTo>
                  <a:lnTo>
                    <a:pt x="250" y="262"/>
                  </a:lnTo>
                  <a:lnTo>
                    <a:pt x="250" y="264"/>
                  </a:lnTo>
                  <a:lnTo>
                    <a:pt x="250" y="268"/>
                  </a:lnTo>
                  <a:lnTo>
                    <a:pt x="246" y="268"/>
                  </a:lnTo>
                  <a:lnTo>
                    <a:pt x="246" y="272"/>
                  </a:lnTo>
                  <a:lnTo>
                    <a:pt x="242" y="272"/>
                  </a:lnTo>
                  <a:lnTo>
                    <a:pt x="242" y="268"/>
                  </a:lnTo>
                  <a:lnTo>
                    <a:pt x="238" y="268"/>
                  </a:lnTo>
                  <a:lnTo>
                    <a:pt x="234" y="268"/>
                  </a:lnTo>
                  <a:lnTo>
                    <a:pt x="234" y="264"/>
                  </a:lnTo>
                  <a:lnTo>
                    <a:pt x="232" y="264"/>
                  </a:lnTo>
                  <a:lnTo>
                    <a:pt x="232" y="268"/>
                  </a:lnTo>
                  <a:lnTo>
                    <a:pt x="232" y="264"/>
                  </a:lnTo>
                  <a:lnTo>
                    <a:pt x="228" y="264"/>
                  </a:lnTo>
                  <a:lnTo>
                    <a:pt x="224" y="264"/>
                  </a:lnTo>
                  <a:lnTo>
                    <a:pt x="220" y="264"/>
                  </a:lnTo>
                  <a:lnTo>
                    <a:pt x="216" y="264"/>
                  </a:lnTo>
                  <a:lnTo>
                    <a:pt x="212" y="264"/>
                  </a:lnTo>
                  <a:lnTo>
                    <a:pt x="208" y="262"/>
                  </a:lnTo>
                  <a:lnTo>
                    <a:pt x="204" y="262"/>
                  </a:lnTo>
                  <a:lnTo>
                    <a:pt x="202" y="262"/>
                  </a:lnTo>
                  <a:lnTo>
                    <a:pt x="202" y="264"/>
                  </a:lnTo>
                  <a:lnTo>
                    <a:pt x="198" y="262"/>
                  </a:lnTo>
                  <a:lnTo>
                    <a:pt x="194" y="262"/>
                  </a:lnTo>
                  <a:lnTo>
                    <a:pt x="190" y="262"/>
                  </a:lnTo>
                  <a:lnTo>
                    <a:pt x="190" y="258"/>
                  </a:lnTo>
                  <a:lnTo>
                    <a:pt x="186" y="258"/>
                  </a:lnTo>
                  <a:lnTo>
                    <a:pt x="186" y="254"/>
                  </a:lnTo>
                  <a:lnTo>
                    <a:pt x="186" y="246"/>
                  </a:lnTo>
                  <a:lnTo>
                    <a:pt x="186" y="242"/>
                  </a:lnTo>
                  <a:lnTo>
                    <a:pt x="182" y="238"/>
                  </a:lnTo>
                  <a:lnTo>
                    <a:pt x="182" y="234"/>
                  </a:lnTo>
                  <a:lnTo>
                    <a:pt x="178" y="234"/>
                  </a:lnTo>
                  <a:lnTo>
                    <a:pt x="174" y="234"/>
                  </a:lnTo>
                  <a:lnTo>
                    <a:pt x="172" y="234"/>
                  </a:lnTo>
                  <a:lnTo>
                    <a:pt x="168" y="234"/>
                  </a:lnTo>
                  <a:lnTo>
                    <a:pt x="164" y="234"/>
                  </a:lnTo>
                  <a:lnTo>
                    <a:pt x="164" y="238"/>
                  </a:lnTo>
                  <a:lnTo>
                    <a:pt x="164" y="242"/>
                  </a:lnTo>
                  <a:lnTo>
                    <a:pt x="160" y="242"/>
                  </a:lnTo>
                  <a:lnTo>
                    <a:pt x="156" y="242"/>
                  </a:lnTo>
                  <a:lnTo>
                    <a:pt x="152" y="246"/>
                  </a:lnTo>
                  <a:lnTo>
                    <a:pt x="148" y="242"/>
                  </a:lnTo>
                  <a:lnTo>
                    <a:pt x="144" y="242"/>
                  </a:lnTo>
                  <a:lnTo>
                    <a:pt x="142" y="242"/>
                  </a:lnTo>
                  <a:lnTo>
                    <a:pt x="138" y="242"/>
                  </a:lnTo>
                  <a:lnTo>
                    <a:pt x="134" y="238"/>
                  </a:lnTo>
                  <a:lnTo>
                    <a:pt x="134" y="234"/>
                  </a:lnTo>
                  <a:lnTo>
                    <a:pt x="130" y="234"/>
                  </a:lnTo>
                  <a:lnTo>
                    <a:pt x="126" y="234"/>
                  </a:lnTo>
                  <a:lnTo>
                    <a:pt x="126" y="232"/>
                  </a:lnTo>
                  <a:lnTo>
                    <a:pt x="122" y="232"/>
                  </a:lnTo>
                  <a:lnTo>
                    <a:pt x="122" y="228"/>
                  </a:lnTo>
                  <a:lnTo>
                    <a:pt x="118" y="228"/>
                  </a:lnTo>
                  <a:lnTo>
                    <a:pt x="118" y="224"/>
                  </a:lnTo>
                  <a:lnTo>
                    <a:pt x="116" y="224"/>
                  </a:lnTo>
                  <a:lnTo>
                    <a:pt x="112" y="220"/>
                  </a:lnTo>
                  <a:lnTo>
                    <a:pt x="108" y="220"/>
                  </a:lnTo>
                  <a:lnTo>
                    <a:pt x="104" y="220"/>
                  </a:lnTo>
                  <a:lnTo>
                    <a:pt x="104" y="216"/>
                  </a:lnTo>
                  <a:lnTo>
                    <a:pt x="100" y="212"/>
                  </a:lnTo>
                  <a:lnTo>
                    <a:pt x="100" y="208"/>
                  </a:lnTo>
                  <a:lnTo>
                    <a:pt x="100" y="206"/>
                  </a:lnTo>
                  <a:lnTo>
                    <a:pt x="98" y="206"/>
                  </a:lnTo>
                  <a:lnTo>
                    <a:pt x="98" y="202"/>
                  </a:lnTo>
                  <a:lnTo>
                    <a:pt x="98" y="198"/>
                  </a:lnTo>
                  <a:lnTo>
                    <a:pt x="94" y="198"/>
                  </a:lnTo>
                  <a:lnTo>
                    <a:pt x="94" y="194"/>
                  </a:lnTo>
                  <a:lnTo>
                    <a:pt x="94" y="190"/>
                  </a:lnTo>
                  <a:lnTo>
                    <a:pt x="90" y="190"/>
                  </a:lnTo>
                  <a:lnTo>
                    <a:pt x="90" y="186"/>
                  </a:lnTo>
                  <a:lnTo>
                    <a:pt x="90" y="182"/>
                  </a:lnTo>
                  <a:lnTo>
                    <a:pt x="86" y="182"/>
                  </a:lnTo>
                  <a:lnTo>
                    <a:pt x="86" y="178"/>
                  </a:lnTo>
                  <a:lnTo>
                    <a:pt x="82" y="178"/>
                  </a:lnTo>
                  <a:lnTo>
                    <a:pt x="78" y="182"/>
                  </a:lnTo>
                  <a:lnTo>
                    <a:pt x="78" y="178"/>
                  </a:lnTo>
                  <a:lnTo>
                    <a:pt x="74" y="178"/>
                  </a:lnTo>
                  <a:lnTo>
                    <a:pt x="70" y="176"/>
                  </a:lnTo>
                  <a:lnTo>
                    <a:pt x="74" y="176"/>
                  </a:lnTo>
                  <a:lnTo>
                    <a:pt x="74" y="172"/>
                  </a:lnTo>
                  <a:lnTo>
                    <a:pt x="70" y="172"/>
                  </a:lnTo>
                  <a:lnTo>
                    <a:pt x="68" y="176"/>
                  </a:lnTo>
                  <a:lnTo>
                    <a:pt x="70" y="178"/>
                  </a:lnTo>
                  <a:lnTo>
                    <a:pt x="70" y="182"/>
                  </a:lnTo>
                  <a:lnTo>
                    <a:pt x="68" y="182"/>
                  </a:lnTo>
                  <a:lnTo>
                    <a:pt x="64" y="182"/>
                  </a:lnTo>
                  <a:lnTo>
                    <a:pt x="64" y="178"/>
                  </a:lnTo>
                  <a:lnTo>
                    <a:pt x="60" y="176"/>
                  </a:lnTo>
                  <a:lnTo>
                    <a:pt x="56" y="176"/>
                  </a:lnTo>
                  <a:lnTo>
                    <a:pt x="56" y="172"/>
                  </a:lnTo>
                  <a:lnTo>
                    <a:pt x="56" y="164"/>
                  </a:lnTo>
                  <a:lnTo>
                    <a:pt x="52" y="164"/>
                  </a:lnTo>
                  <a:lnTo>
                    <a:pt x="52" y="160"/>
                  </a:lnTo>
                  <a:lnTo>
                    <a:pt x="52" y="156"/>
                  </a:lnTo>
                  <a:lnTo>
                    <a:pt x="52" y="152"/>
                  </a:lnTo>
                  <a:lnTo>
                    <a:pt x="56" y="148"/>
                  </a:lnTo>
                  <a:lnTo>
                    <a:pt x="52" y="148"/>
                  </a:lnTo>
                  <a:lnTo>
                    <a:pt x="52" y="146"/>
                  </a:lnTo>
                  <a:lnTo>
                    <a:pt x="52" y="142"/>
                  </a:lnTo>
                  <a:lnTo>
                    <a:pt x="48" y="142"/>
                  </a:lnTo>
                  <a:lnTo>
                    <a:pt x="48" y="138"/>
                  </a:lnTo>
                  <a:lnTo>
                    <a:pt x="44" y="138"/>
                  </a:lnTo>
                  <a:lnTo>
                    <a:pt x="44" y="134"/>
                  </a:lnTo>
                  <a:lnTo>
                    <a:pt x="40" y="134"/>
                  </a:lnTo>
                  <a:lnTo>
                    <a:pt x="38" y="130"/>
                  </a:lnTo>
                  <a:lnTo>
                    <a:pt x="34" y="126"/>
                  </a:lnTo>
                  <a:lnTo>
                    <a:pt x="30" y="126"/>
                  </a:lnTo>
                  <a:lnTo>
                    <a:pt x="30" y="122"/>
                  </a:lnTo>
                  <a:lnTo>
                    <a:pt x="30" y="120"/>
                  </a:lnTo>
                  <a:lnTo>
                    <a:pt x="26" y="120"/>
                  </a:lnTo>
                  <a:lnTo>
                    <a:pt x="26" y="116"/>
                  </a:lnTo>
                  <a:lnTo>
                    <a:pt x="22" y="116"/>
                  </a:lnTo>
                  <a:lnTo>
                    <a:pt x="22" y="112"/>
                  </a:lnTo>
                  <a:lnTo>
                    <a:pt x="22" y="108"/>
                  </a:lnTo>
                  <a:lnTo>
                    <a:pt x="18" y="108"/>
                  </a:lnTo>
                  <a:lnTo>
                    <a:pt x="22" y="108"/>
                  </a:lnTo>
                  <a:lnTo>
                    <a:pt x="22" y="104"/>
                  </a:lnTo>
                  <a:lnTo>
                    <a:pt x="22" y="100"/>
                  </a:lnTo>
                  <a:lnTo>
                    <a:pt x="18" y="100"/>
                  </a:lnTo>
                  <a:lnTo>
                    <a:pt x="22" y="96"/>
                  </a:lnTo>
                  <a:lnTo>
                    <a:pt x="26" y="96"/>
                  </a:lnTo>
                  <a:lnTo>
                    <a:pt x="22" y="96"/>
                  </a:lnTo>
                  <a:lnTo>
                    <a:pt x="22" y="92"/>
                  </a:lnTo>
                  <a:lnTo>
                    <a:pt x="26" y="92"/>
                  </a:lnTo>
                  <a:lnTo>
                    <a:pt x="26" y="90"/>
                  </a:lnTo>
                  <a:lnTo>
                    <a:pt x="26" y="92"/>
                  </a:lnTo>
                  <a:lnTo>
                    <a:pt x="26" y="90"/>
                  </a:lnTo>
                  <a:lnTo>
                    <a:pt x="30" y="90"/>
                  </a:lnTo>
                  <a:lnTo>
                    <a:pt x="30" y="86"/>
                  </a:lnTo>
                  <a:lnTo>
                    <a:pt x="30" y="82"/>
                  </a:lnTo>
                  <a:lnTo>
                    <a:pt x="26" y="78"/>
                  </a:lnTo>
                  <a:lnTo>
                    <a:pt x="30" y="78"/>
                  </a:lnTo>
                  <a:lnTo>
                    <a:pt x="30" y="74"/>
                  </a:lnTo>
                  <a:lnTo>
                    <a:pt x="34" y="74"/>
                  </a:lnTo>
                  <a:lnTo>
                    <a:pt x="30" y="74"/>
                  </a:lnTo>
                  <a:lnTo>
                    <a:pt x="26" y="74"/>
                  </a:lnTo>
                  <a:lnTo>
                    <a:pt x="22" y="70"/>
                  </a:lnTo>
                  <a:lnTo>
                    <a:pt x="18" y="70"/>
                  </a:lnTo>
                  <a:lnTo>
                    <a:pt x="18" y="66"/>
                  </a:lnTo>
                  <a:lnTo>
                    <a:pt x="18" y="64"/>
                  </a:lnTo>
                  <a:lnTo>
                    <a:pt x="14" y="64"/>
                  </a:lnTo>
                  <a:lnTo>
                    <a:pt x="14" y="60"/>
                  </a:lnTo>
                  <a:lnTo>
                    <a:pt x="14" y="56"/>
                  </a:lnTo>
                  <a:lnTo>
                    <a:pt x="12" y="56"/>
                  </a:lnTo>
                  <a:lnTo>
                    <a:pt x="12" y="52"/>
                  </a:lnTo>
                  <a:lnTo>
                    <a:pt x="12" y="48"/>
                  </a:lnTo>
                  <a:lnTo>
                    <a:pt x="12" y="44"/>
                  </a:lnTo>
                  <a:lnTo>
                    <a:pt x="8" y="44"/>
                  </a:lnTo>
                  <a:lnTo>
                    <a:pt x="8" y="40"/>
                  </a:lnTo>
                  <a:lnTo>
                    <a:pt x="8" y="36"/>
                  </a:lnTo>
                  <a:lnTo>
                    <a:pt x="4" y="34"/>
                  </a:lnTo>
                  <a:lnTo>
                    <a:pt x="4" y="30"/>
                  </a:lnTo>
                  <a:lnTo>
                    <a:pt x="8" y="26"/>
                  </a:lnTo>
                  <a:lnTo>
                    <a:pt x="4" y="26"/>
                  </a:lnTo>
                  <a:lnTo>
                    <a:pt x="4" y="22"/>
                  </a:lnTo>
                  <a:lnTo>
                    <a:pt x="4" y="18"/>
                  </a:lnTo>
                  <a:lnTo>
                    <a:pt x="4" y="14"/>
                  </a:lnTo>
                  <a:lnTo>
                    <a:pt x="4" y="10"/>
                  </a:lnTo>
                  <a:lnTo>
                    <a:pt x="0" y="8"/>
                  </a:lnTo>
                  <a:lnTo>
                    <a:pt x="0" y="4"/>
                  </a:lnTo>
                  <a:lnTo>
                    <a:pt x="4" y="4"/>
                  </a:lnTo>
                  <a:lnTo>
                    <a:pt x="4" y="8"/>
                  </a:lnTo>
                  <a:lnTo>
                    <a:pt x="4" y="4"/>
                  </a:lnTo>
                  <a:lnTo>
                    <a:pt x="8" y="4"/>
                  </a:lnTo>
                  <a:lnTo>
                    <a:pt x="8" y="0"/>
                  </a:lnTo>
                  <a:lnTo>
                    <a:pt x="12" y="0"/>
                  </a:lnTo>
                  <a:lnTo>
                    <a:pt x="12" y="4"/>
                  </a:lnTo>
                  <a:lnTo>
                    <a:pt x="14" y="4"/>
                  </a:lnTo>
                  <a:lnTo>
                    <a:pt x="14" y="8"/>
                  </a:lnTo>
                  <a:lnTo>
                    <a:pt x="18" y="10"/>
                  </a:lnTo>
                  <a:lnTo>
                    <a:pt x="18" y="14"/>
                  </a:lnTo>
                  <a:lnTo>
                    <a:pt x="22" y="14"/>
                  </a:lnTo>
                  <a:lnTo>
                    <a:pt x="26" y="14"/>
                  </a:lnTo>
                  <a:lnTo>
                    <a:pt x="30" y="14"/>
                  </a:lnTo>
                  <a:lnTo>
                    <a:pt x="34" y="14"/>
                  </a:lnTo>
                  <a:lnTo>
                    <a:pt x="38" y="14"/>
                  </a:lnTo>
                  <a:lnTo>
                    <a:pt x="38" y="10"/>
                  </a:lnTo>
                  <a:lnTo>
                    <a:pt x="40" y="10"/>
                  </a:lnTo>
                  <a:lnTo>
                    <a:pt x="44" y="8"/>
                  </a:lnTo>
                  <a:lnTo>
                    <a:pt x="48" y="8"/>
                  </a:lnTo>
                  <a:lnTo>
                    <a:pt x="48" y="4"/>
                  </a:lnTo>
                  <a:lnTo>
                    <a:pt x="52" y="0"/>
                  </a:lnTo>
                  <a:lnTo>
                    <a:pt x="56" y="0"/>
                  </a:lnTo>
                  <a:lnTo>
                    <a:pt x="60" y="4"/>
                  </a:lnTo>
                  <a:lnTo>
                    <a:pt x="64" y="8"/>
                  </a:lnTo>
                  <a:lnTo>
                    <a:pt x="60" y="8"/>
                  </a:lnTo>
                  <a:lnTo>
                    <a:pt x="60" y="10"/>
                  </a:lnTo>
                  <a:lnTo>
                    <a:pt x="60" y="14"/>
                  </a:lnTo>
                  <a:lnTo>
                    <a:pt x="56" y="14"/>
                  </a:lnTo>
                  <a:lnTo>
                    <a:pt x="60" y="18"/>
                  </a:lnTo>
                  <a:lnTo>
                    <a:pt x="60" y="22"/>
                  </a:lnTo>
                  <a:lnTo>
                    <a:pt x="64" y="22"/>
                  </a:lnTo>
                  <a:lnTo>
                    <a:pt x="64" y="26"/>
                  </a:lnTo>
                  <a:lnTo>
                    <a:pt x="68" y="26"/>
                  </a:lnTo>
                  <a:lnTo>
                    <a:pt x="68" y="22"/>
                  </a:lnTo>
                  <a:lnTo>
                    <a:pt x="70" y="22"/>
                  </a:lnTo>
                  <a:lnTo>
                    <a:pt x="82" y="26"/>
                  </a:lnTo>
                  <a:lnTo>
                    <a:pt x="86" y="26"/>
                  </a:lnTo>
                  <a:lnTo>
                    <a:pt x="90" y="26"/>
                  </a:lnTo>
                  <a:lnTo>
                    <a:pt x="94" y="22"/>
                  </a:lnTo>
                  <a:lnTo>
                    <a:pt x="98" y="22"/>
                  </a:lnTo>
                  <a:lnTo>
                    <a:pt x="100" y="22"/>
                  </a:lnTo>
                  <a:lnTo>
                    <a:pt x="104" y="18"/>
                  </a:lnTo>
                  <a:lnTo>
                    <a:pt x="104" y="22"/>
                  </a:lnTo>
                  <a:lnTo>
                    <a:pt x="108" y="26"/>
                  </a:lnTo>
                  <a:lnTo>
                    <a:pt x="112" y="30"/>
                  </a:lnTo>
                  <a:lnTo>
                    <a:pt x="112" y="34"/>
                  </a:lnTo>
                  <a:lnTo>
                    <a:pt x="116" y="34"/>
                  </a:lnTo>
                  <a:lnTo>
                    <a:pt x="116" y="36"/>
                  </a:lnTo>
                  <a:lnTo>
                    <a:pt x="118" y="36"/>
                  </a:lnTo>
                  <a:lnTo>
                    <a:pt x="122" y="36"/>
                  </a:lnTo>
                  <a:lnTo>
                    <a:pt x="126" y="36"/>
                  </a:lnTo>
                  <a:lnTo>
                    <a:pt x="126" y="40"/>
                  </a:lnTo>
                  <a:lnTo>
                    <a:pt x="130" y="40"/>
                  </a:lnTo>
                  <a:lnTo>
                    <a:pt x="134" y="44"/>
                  </a:lnTo>
                  <a:lnTo>
                    <a:pt x="138" y="44"/>
                  </a:lnTo>
                  <a:lnTo>
                    <a:pt x="142" y="44"/>
                  </a:lnTo>
                  <a:lnTo>
                    <a:pt x="144" y="44"/>
                  </a:lnTo>
                  <a:lnTo>
                    <a:pt x="148" y="44"/>
                  </a:lnTo>
                  <a:lnTo>
                    <a:pt x="152" y="40"/>
                  </a:lnTo>
                  <a:lnTo>
                    <a:pt x="152" y="36"/>
                  </a:lnTo>
                  <a:lnTo>
                    <a:pt x="156" y="36"/>
                  </a:lnTo>
                  <a:lnTo>
                    <a:pt x="156" y="34"/>
                  </a:lnTo>
                  <a:lnTo>
                    <a:pt x="160" y="34"/>
                  </a:lnTo>
                  <a:lnTo>
                    <a:pt x="160" y="30"/>
                  </a:lnTo>
                  <a:lnTo>
                    <a:pt x="164" y="30"/>
                  </a:lnTo>
                  <a:lnTo>
                    <a:pt x="168" y="30"/>
                  </a:lnTo>
                  <a:lnTo>
                    <a:pt x="172" y="30"/>
                  </a:lnTo>
                  <a:lnTo>
                    <a:pt x="174" y="30"/>
                  </a:lnTo>
                  <a:lnTo>
                    <a:pt x="174" y="26"/>
                  </a:lnTo>
                  <a:lnTo>
                    <a:pt x="178" y="26"/>
                  </a:lnTo>
                  <a:lnTo>
                    <a:pt x="182" y="26"/>
                  </a:lnTo>
                  <a:lnTo>
                    <a:pt x="182" y="30"/>
                  </a:lnTo>
                  <a:lnTo>
                    <a:pt x="186" y="30"/>
                  </a:lnTo>
                  <a:lnTo>
                    <a:pt x="186" y="26"/>
                  </a:lnTo>
                  <a:lnTo>
                    <a:pt x="190" y="30"/>
                  </a:lnTo>
                  <a:lnTo>
                    <a:pt x="190" y="34"/>
                  </a:lnTo>
                  <a:lnTo>
                    <a:pt x="194" y="34"/>
                  </a:lnTo>
                  <a:lnTo>
                    <a:pt x="202" y="36"/>
                  </a:lnTo>
                  <a:lnTo>
                    <a:pt x="204" y="40"/>
                  </a:lnTo>
                  <a:lnTo>
                    <a:pt x="208" y="36"/>
                  </a:lnTo>
                  <a:lnTo>
                    <a:pt x="208" y="40"/>
                  </a:lnTo>
                  <a:lnTo>
                    <a:pt x="208" y="36"/>
                  </a:lnTo>
                  <a:lnTo>
                    <a:pt x="212" y="36"/>
                  </a:lnTo>
                  <a:lnTo>
                    <a:pt x="212" y="40"/>
                  </a:lnTo>
                  <a:lnTo>
                    <a:pt x="216" y="40"/>
                  </a:lnTo>
                  <a:lnTo>
                    <a:pt x="216" y="44"/>
                  </a:lnTo>
                  <a:lnTo>
                    <a:pt x="220" y="48"/>
                  </a:lnTo>
                  <a:lnTo>
                    <a:pt x="224" y="48"/>
                  </a:lnTo>
                  <a:lnTo>
                    <a:pt x="228" y="52"/>
                  </a:lnTo>
                  <a:lnTo>
                    <a:pt x="228" y="56"/>
                  </a:lnTo>
                  <a:lnTo>
                    <a:pt x="232" y="60"/>
                  </a:lnTo>
                  <a:lnTo>
                    <a:pt x="234" y="60"/>
                  </a:lnTo>
                  <a:lnTo>
                    <a:pt x="238" y="60"/>
                  </a:lnTo>
                  <a:lnTo>
                    <a:pt x="242" y="60"/>
                  </a:lnTo>
                  <a:lnTo>
                    <a:pt x="242" y="64"/>
                  </a:lnTo>
                  <a:lnTo>
                    <a:pt x="242" y="66"/>
                  </a:lnTo>
                  <a:lnTo>
                    <a:pt x="242" y="70"/>
                  </a:lnTo>
                  <a:lnTo>
                    <a:pt x="242" y="74"/>
                  </a:lnTo>
                  <a:lnTo>
                    <a:pt x="242" y="78"/>
                  </a:lnTo>
                  <a:lnTo>
                    <a:pt x="246" y="78"/>
                  </a:lnTo>
                  <a:lnTo>
                    <a:pt x="242" y="82"/>
                  </a:lnTo>
                  <a:lnTo>
                    <a:pt x="242" y="86"/>
                  </a:lnTo>
                  <a:lnTo>
                    <a:pt x="242" y="90"/>
                  </a:lnTo>
                  <a:lnTo>
                    <a:pt x="242" y="92"/>
                  </a:lnTo>
                  <a:lnTo>
                    <a:pt x="238" y="96"/>
                  </a:lnTo>
                  <a:lnTo>
                    <a:pt x="234" y="96"/>
                  </a:lnTo>
                  <a:lnTo>
                    <a:pt x="238" y="100"/>
                  </a:lnTo>
                  <a:lnTo>
                    <a:pt x="234" y="100"/>
                  </a:lnTo>
                  <a:lnTo>
                    <a:pt x="234" y="104"/>
                  </a:lnTo>
                  <a:lnTo>
                    <a:pt x="234" y="108"/>
                  </a:lnTo>
                  <a:lnTo>
                    <a:pt x="234" y="112"/>
                  </a:lnTo>
                  <a:lnTo>
                    <a:pt x="234" y="116"/>
                  </a:lnTo>
                  <a:lnTo>
                    <a:pt x="238" y="116"/>
                  </a:lnTo>
                  <a:lnTo>
                    <a:pt x="238" y="120"/>
                  </a:lnTo>
                  <a:lnTo>
                    <a:pt x="234" y="120"/>
                  </a:lnTo>
                  <a:lnTo>
                    <a:pt x="234" y="122"/>
                  </a:lnTo>
                  <a:lnTo>
                    <a:pt x="234" y="126"/>
                  </a:lnTo>
                  <a:lnTo>
                    <a:pt x="234" y="130"/>
                  </a:lnTo>
                  <a:lnTo>
                    <a:pt x="234" y="134"/>
                  </a:lnTo>
                  <a:lnTo>
                    <a:pt x="238" y="138"/>
                  </a:lnTo>
                  <a:lnTo>
                    <a:pt x="238" y="142"/>
                  </a:lnTo>
                  <a:lnTo>
                    <a:pt x="238" y="146"/>
                  </a:lnTo>
                  <a:lnTo>
                    <a:pt x="238" y="146"/>
                  </a:lnTo>
                  <a:lnTo>
                    <a:pt x="238" y="146"/>
                  </a:lnTo>
                  <a:close/>
                  <a:moveTo>
                    <a:pt x="164" y="238"/>
                  </a:moveTo>
                  <a:lnTo>
                    <a:pt x="164" y="242"/>
                  </a:lnTo>
                  <a:lnTo>
                    <a:pt x="164" y="238"/>
                  </a:lnTo>
                  <a:lnTo>
                    <a:pt x="168" y="238"/>
                  </a:lnTo>
                  <a:lnTo>
                    <a:pt x="164" y="238"/>
                  </a:lnTo>
                  <a:lnTo>
                    <a:pt x="164" y="238"/>
                  </a:lnTo>
                  <a:lnTo>
                    <a:pt x="164" y="238"/>
                  </a:lnTo>
                  <a:close/>
                  <a:moveTo>
                    <a:pt x="174" y="238"/>
                  </a:moveTo>
                  <a:lnTo>
                    <a:pt x="172" y="238"/>
                  </a:lnTo>
                  <a:lnTo>
                    <a:pt x="172" y="242"/>
                  </a:lnTo>
                  <a:lnTo>
                    <a:pt x="168" y="242"/>
                  </a:lnTo>
                  <a:lnTo>
                    <a:pt x="164" y="242"/>
                  </a:lnTo>
                  <a:lnTo>
                    <a:pt x="160" y="246"/>
                  </a:lnTo>
                  <a:lnTo>
                    <a:pt x="160" y="242"/>
                  </a:lnTo>
                  <a:lnTo>
                    <a:pt x="164" y="242"/>
                  </a:lnTo>
                  <a:lnTo>
                    <a:pt x="168" y="242"/>
                  </a:lnTo>
                  <a:lnTo>
                    <a:pt x="168" y="238"/>
                  </a:lnTo>
                  <a:lnTo>
                    <a:pt x="172" y="238"/>
                  </a:lnTo>
                  <a:lnTo>
                    <a:pt x="172" y="234"/>
                  </a:lnTo>
                  <a:lnTo>
                    <a:pt x="174" y="238"/>
                  </a:lnTo>
                  <a:lnTo>
                    <a:pt x="174" y="238"/>
                  </a:lnTo>
                  <a:lnTo>
                    <a:pt x="174" y="23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85" name="Freeform 30">
              <a:extLst>
                <a:ext uri="{FF2B5EF4-FFF2-40B4-BE49-F238E27FC236}">
                  <a16:creationId xmlns:a16="http://schemas.microsoft.com/office/drawing/2014/main" id="{A3EDEDB3-EADB-43F5-B800-EED6FEB384D7}"/>
                </a:ext>
              </a:extLst>
            </p:cNvPr>
            <p:cNvSpPr>
              <a:spLocks/>
            </p:cNvSpPr>
            <p:nvPr/>
          </p:nvSpPr>
          <p:spPr bwMode="auto">
            <a:xfrm>
              <a:off x="7360219" y="3336735"/>
              <a:ext cx="268306" cy="302948"/>
            </a:xfrm>
            <a:custGeom>
              <a:avLst/>
              <a:gdLst>
                <a:gd name="T0" fmla="*/ 4 w 138"/>
                <a:gd name="T1" fmla="*/ 90 h 154"/>
                <a:gd name="T2" fmla="*/ 14 w 138"/>
                <a:gd name="T3" fmla="*/ 68 h 154"/>
                <a:gd name="T4" fmla="*/ 34 w 138"/>
                <a:gd name="T5" fmla="*/ 56 h 154"/>
                <a:gd name="T6" fmla="*/ 34 w 138"/>
                <a:gd name="T7" fmla="*/ 40 h 154"/>
                <a:gd name="T8" fmla="*/ 38 w 138"/>
                <a:gd name="T9" fmla="*/ 38 h 154"/>
                <a:gd name="T10" fmla="*/ 38 w 138"/>
                <a:gd name="T11" fmla="*/ 34 h 154"/>
                <a:gd name="T12" fmla="*/ 38 w 138"/>
                <a:gd name="T13" fmla="*/ 18 h 154"/>
                <a:gd name="T14" fmla="*/ 52 w 138"/>
                <a:gd name="T15" fmla="*/ 4 h 154"/>
                <a:gd name="T16" fmla="*/ 56 w 138"/>
                <a:gd name="T17" fmla="*/ 0 h 154"/>
                <a:gd name="T18" fmla="*/ 60 w 138"/>
                <a:gd name="T19" fmla="*/ 0 h 154"/>
                <a:gd name="T20" fmla="*/ 74 w 138"/>
                <a:gd name="T21" fmla="*/ 4 h 154"/>
                <a:gd name="T22" fmla="*/ 74 w 138"/>
                <a:gd name="T23" fmla="*/ 0 h 154"/>
                <a:gd name="T24" fmla="*/ 78 w 138"/>
                <a:gd name="T25" fmla="*/ 4 h 154"/>
                <a:gd name="T26" fmla="*/ 82 w 138"/>
                <a:gd name="T27" fmla="*/ 4 h 154"/>
                <a:gd name="T28" fmla="*/ 86 w 138"/>
                <a:gd name="T29" fmla="*/ 4 h 154"/>
                <a:gd name="T30" fmla="*/ 86 w 138"/>
                <a:gd name="T31" fmla="*/ 8 h 154"/>
                <a:gd name="T32" fmla="*/ 86 w 138"/>
                <a:gd name="T33" fmla="*/ 10 h 154"/>
                <a:gd name="T34" fmla="*/ 90 w 138"/>
                <a:gd name="T35" fmla="*/ 14 h 154"/>
                <a:gd name="T36" fmla="*/ 90 w 138"/>
                <a:gd name="T37" fmla="*/ 18 h 154"/>
                <a:gd name="T38" fmla="*/ 94 w 138"/>
                <a:gd name="T39" fmla="*/ 18 h 154"/>
                <a:gd name="T40" fmla="*/ 96 w 138"/>
                <a:gd name="T41" fmla="*/ 26 h 154"/>
                <a:gd name="T42" fmla="*/ 100 w 138"/>
                <a:gd name="T43" fmla="*/ 30 h 154"/>
                <a:gd name="T44" fmla="*/ 104 w 138"/>
                <a:gd name="T45" fmla="*/ 30 h 154"/>
                <a:gd name="T46" fmla="*/ 108 w 138"/>
                <a:gd name="T47" fmla="*/ 30 h 154"/>
                <a:gd name="T48" fmla="*/ 104 w 138"/>
                <a:gd name="T49" fmla="*/ 30 h 154"/>
                <a:gd name="T50" fmla="*/ 104 w 138"/>
                <a:gd name="T51" fmla="*/ 38 h 154"/>
                <a:gd name="T52" fmla="*/ 104 w 138"/>
                <a:gd name="T53" fmla="*/ 40 h 154"/>
                <a:gd name="T54" fmla="*/ 100 w 138"/>
                <a:gd name="T55" fmla="*/ 44 h 154"/>
                <a:gd name="T56" fmla="*/ 96 w 138"/>
                <a:gd name="T57" fmla="*/ 48 h 154"/>
                <a:gd name="T58" fmla="*/ 100 w 138"/>
                <a:gd name="T59" fmla="*/ 52 h 154"/>
                <a:gd name="T60" fmla="*/ 96 w 138"/>
                <a:gd name="T61" fmla="*/ 56 h 154"/>
                <a:gd name="T62" fmla="*/ 96 w 138"/>
                <a:gd name="T63" fmla="*/ 60 h 154"/>
                <a:gd name="T64" fmla="*/ 96 w 138"/>
                <a:gd name="T65" fmla="*/ 64 h 154"/>
                <a:gd name="T66" fmla="*/ 100 w 138"/>
                <a:gd name="T67" fmla="*/ 70 h 154"/>
                <a:gd name="T68" fmla="*/ 100 w 138"/>
                <a:gd name="T69" fmla="*/ 74 h 154"/>
                <a:gd name="T70" fmla="*/ 104 w 138"/>
                <a:gd name="T71" fmla="*/ 74 h 154"/>
                <a:gd name="T72" fmla="*/ 104 w 138"/>
                <a:gd name="T73" fmla="*/ 78 h 154"/>
                <a:gd name="T74" fmla="*/ 104 w 138"/>
                <a:gd name="T75" fmla="*/ 82 h 154"/>
                <a:gd name="T76" fmla="*/ 108 w 138"/>
                <a:gd name="T77" fmla="*/ 82 h 154"/>
                <a:gd name="T78" fmla="*/ 112 w 138"/>
                <a:gd name="T79" fmla="*/ 86 h 154"/>
                <a:gd name="T80" fmla="*/ 116 w 138"/>
                <a:gd name="T81" fmla="*/ 90 h 154"/>
                <a:gd name="T82" fmla="*/ 120 w 138"/>
                <a:gd name="T83" fmla="*/ 94 h 154"/>
                <a:gd name="T84" fmla="*/ 126 w 138"/>
                <a:gd name="T85" fmla="*/ 98 h 154"/>
                <a:gd name="T86" fmla="*/ 130 w 138"/>
                <a:gd name="T87" fmla="*/ 104 h 154"/>
                <a:gd name="T88" fmla="*/ 126 w 138"/>
                <a:gd name="T89" fmla="*/ 116 h 154"/>
                <a:gd name="T90" fmla="*/ 130 w 138"/>
                <a:gd name="T91" fmla="*/ 120 h 154"/>
                <a:gd name="T92" fmla="*/ 130 w 138"/>
                <a:gd name="T93" fmla="*/ 130 h 154"/>
                <a:gd name="T94" fmla="*/ 138 w 138"/>
                <a:gd name="T95" fmla="*/ 134 h 154"/>
                <a:gd name="T96" fmla="*/ 138 w 138"/>
                <a:gd name="T97" fmla="*/ 138 h 154"/>
                <a:gd name="T98" fmla="*/ 134 w 138"/>
                <a:gd name="T99" fmla="*/ 138 h 154"/>
                <a:gd name="T100" fmla="*/ 130 w 138"/>
                <a:gd name="T101" fmla="*/ 138 h 154"/>
                <a:gd name="T102" fmla="*/ 124 w 138"/>
                <a:gd name="T103" fmla="*/ 134 h 154"/>
                <a:gd name="T104" fmla="*/ 120 w 138"/>
                <a:gd name="T105" fmla="*/ 138 h 154"/>
                <a:gd name="T106" fmla="*/ 116 w 138"/>
                <a:gd name="T107" fmla="*/ 150 h 154"/>
                <a:gd name="T108" fmla="*/ 112 w 138"/>
                <a:gd name="T109" fmla="*/ 154 h 154"/>
                <a:gd name="T110" fmla="*/ 104 w 138"/>
                <a:gd name="T111" fmla="*/ 154 h 154"/>
                <a:gd name="T112" fmla="*/ 38 w 138"/>
                <a:gd name="T113" fmla="*/ 112 h 154"/>
                <a:gd name="T114" fmla="*/ 8 w 138"/>
                <a:gd name="T115" fmla="*/ 9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8" h="154">
                  <a:moveTo>
                    <a:pt x="8" y="98"/>
                  </a:moveTo>
                  <a:lnTo>
                    <a:pt x="8" y="98"/>
                  </a:lnTo>
                  <a:lnTo>
                    <a:pt x="8" y="94"/>
                  </a:lnTo>
                  <a:lnTo>
                    <a:pt x="4" y="94"/>
                  </a:lnTo>
                  <a:lnTo>
                    <a:pt x="4" y="94"/>
                  </a:lnTo>
                  <a:lnTo>
                    <a:pt x="4" y="90"/>
                  </a:lnTo>
                  <a:lnTo>
                    <a:pt x="0" y="74"/>
                  </a:lnTo>
                  <a:lnTo>
                    <a:pt x="0" y="74"/>
                  </a:lnTo>
                  <a:lnTo>
                    <a:pt x="4" y="74"/>
                  </a:lnTo>
                  <a:lnTo>
                    <a:pt x="8" y="70"/>
                  </a:lnTo>
                  <a:lnTo>
                    <a:pt x="12" y="68"/>
                  </a:lnTo>
                  <a:lnTo>
                    <a:pt x="14" y="68"/>
                  </a:lnTo>
                  <a:lnTo>
                    <a:pt x="18" y="64"/>
                  </a:lnTo>
                  <a:lnTo>
                    <a:pt x="18" y="64"/>
                  </a:lnTo>
                  <a:lnTo>
                    <a:pt x="22" y="64"/>
                  </a:lnTo>
                  <a:lnTo>
                    <a:pt x="26" y="60"/>
                  </a:lnTo>
                  <a:lnTo>
                    <a:pt x="34" y="56"/>
                  </a:lnTo>
                  <a:lnTo>
                    <a:pt x="34" y="56"/>
                  </a:lnTo>
                  <a:lnTo>
                    <a:pt x="34" y="52"/>
                  </a:lnTo>
                  <a:lnTo>
                    <a:pt x="34" y="48"/>
                  </a:lnTo>
                  <a:lnTo>
                    <a:pt x="34" y="44"/>
                  </a:lnTo>
                  <a:lnTo>
                    <a:pt x="34" y="44"/>
                  </a:lnTo>
                  <a:lnTo>
                    <a:pt x="34" y="40"/>
                  </a:lnTo>
                  <a:lnTo>
                    <a:pt x="34" y="40"/>
                  </a:lnTo>
                  <a:lnTo>
                    <a:pt x="34" y="40"/>
                  </a:lnTo>
                  <a:lnTo>
                    <a:pt x="34" y="40"/>
                  </a:lnTo>
                  <a:lnTo>
                    <a:pt x="34" y="40"/>
                  </a:lnTo>
                  <a:lnTo>
                    <a:pt x="38" y="38"/>
                  </a:lnTo>
                  <a:lnTo>
                    <a:pt x="38" y="38"/>
                  </a:lnTo>
                  <a:lnTo>
                    <a:pt x="38" y="38"/>
                  </a:lnTo>
                  <a:lnTo>
                    <a:pt x="38" y="38"/>
                  </a:lnTo>
                  <a:lnTo>
                    <a:pt x="38" y="38"/>
                  </a:lnTo>
                  <a:lnTo>
                    <a:pt x="38" y="38"/>
                  </a:lnTo>
                  <a:lnTo>
                    <a:pt x="38" y="34"/>
                  </a:lnTo>
                  <a:lnTo>
                    <a:pt x="38" y="34"/>
                  </a:lnTo>
                  <a:lnTo>
                    <a:pt x="38" y="34"/>
                  </a:lnTo>
                  <a:lnTo>
                    <a:pt x="38" y="30"/>
                  </a:lnTo>
                  <a:lnTo>
                    <a:pt x="38" y="30"/>
                  </a:lnTo>
                  <a:lnTo>
                    <a:pt x="38" y="26"/>
                  </a:lnTo>
                  <a:lnTo>
                    <a:pt x="38" y="26"/>
                  </a:lnTo>
                  <a:lnTo>
                    <a:pt x="38" y="18"/>
                  </a:lnTo>
                  <a:lnTo>
                    <a:pt x="38" y="18"/>
                  </a:lnTo>
                  <a:lnTo>
                    <a:pt x="38" y="14"/>
                  </a:lnTo>
                  <a:lnTo>
                    <a:pt x="44" y="14"/>
                  </a:lnTo>
                  <a:lnTo>
                    <a:pt x="52" y="8"/>
                  </a:lnTo>
                  <a:lnTo>
                    <a:pt x="52" y="8"/>
                  </a:lnTo>
                  <a:lnTo>
                    <a:pt x="52" y="4"/>
                  </a:lnTo>
                  <a:lnTo>
                    <a:pt x="52" y="4"/>
                  </a:lnTo>
                  <a:lnTo>
                    <a:pt x="52" y="4"/>
                  </a:lnTo>
                  <a:lnTo>
                    <a:pt x="52" y="4"/>
                  </a:lnTo>
                  <a:lnTo>
                    <a:pt x="56" y="4"/>
                  </a:lnTo>
                  <a:lnTo>
                    <a:pt x="56" y="4"/>
                  </a:lnTo>
                  <a:lnTo>
                    <a:pt x="56" y="0"/>
                  </a:lnTo>
                  <a:lnTo>
                    <a:pt x="56" y="0"/>
                  </a:lnTo>
                  <a:lnTo>
                    <a:pt x="56" y="0"/>
                  </a:lnTo>
                  <a:lnTo>
                    <a:pt x="60" y="0"/>
                  </a:lnTo>
                  <a:lnTo>
                    <a:pt x="60" y="0"/>
                  </a:lnTo>
                  <a:lnTo>
                    <a:pt x="60" y="0"/>
                  </a:lnTo>
                  <a:lnTo>
                    <a:pt x="60" y="0"/>
                  </a:lnTo>
                  <a:lnTo>
                    <a:pt x="60" y="0"/>
                  </a:lnTo>
                  <a:lnTo>
                    <a:pt x="64" y="0"/>
                  </a:lnTo>
                  <a:lnTo>
                    <a:pt x="68" y="4"/>
                  </a:lnTo>
                  <a:lnTo>
                    <a:pt x="70" y="4"/>
                  </a:lnTo>
                  <a:lnTo>
                    <a:pt x="70" y="4"/>
                  </a:lnTo>
                  <a:lnTo>
                    <a:pt x="74" y="4"/>
                  </a:lnTo>
                  <a:lnTo>
                    <a:pt x="74" y="4"/>
                  </a:lnTo>
                  <a:lnTo>
                    <a:pt x="74" y="0"/>
                  </a:lnTo>
                  <a:lnTo>
                    <a:pt x="74" y="0"/>
                  </a:lnTo>
                  <a:lnTo>
                    <a:pt x="74" y="0"/>
                  </a:lnTo>
                  <a:lnTo>
                    <a:pt x="74" y="0"/>
                  </a:lnTo>
                  <a:lnTo>
                    <a:pt x="74" y="0"/>
                  </a:lnTo>
                  <a:lnTo>
                    <a:pt x="74" y="0"/>
                  </a:lnTo>
                  <a:lnTo>
                    <a:pt x="78" y="0"/>
                  </a:lnTo>
                  <a:lnTo>
                    <a:pt x="78" y="4"/>
                  </a:lnTo>
                  <a:lnTo>
                    <a:pt x="78" y="4"/>
                  </a:lnTo>
                  <a:lnTo>
                    <a:pt x="78" y="4"/>
                  </a:lnTo>
                  <a:lnTo>
                    <a:pt x="78" y="4"/>
                  </a:lnTo>
                  <a:lnTo>
                    <a:pt x="78" y="4"/>
                  </a:lnTo>
                  <a:lnTo>
                    <a:pt x="78" y="8"/>
                  </a:lnTo>
                  <a:lnTo>
                    <a:pt x="78" y="8"/>
                  </a:lnTo>
                  <a:lnTo>
                    <a:pt x="78" y="8"/>
                  </a:lnTo>
                  <a:lnTo>
                    <a:pt x="78" y="8"/>
                  </a:lnTo>
                  <a:lnTo>
                    <a:pt x="82" y="8"/>
                  </a:lnTo>
                  <a:lnTo>
                    <a:pt x="82" y="4"/>
                  </a:lnTo>
                  <a:lnTo>
                    <a:pt x="82" y="4"/>
                  </a:lnTo>
                  <a:lnTo>
                    <a:pt x="82" y="4"/>
                  </a:lnTo>
                  <a:lnTo>
                    <a:pt x="82" y="4"/>
                  </a:lnTo>
                  <a:lnTo>
                    <a:pt x="82" y="4"/>
                  </a:lnTo>
                  <a:lnTo>
                    <a:pt x="82" y="4"/>
                  </a:lnTo>
                  <a:lnTo>
                    <a:pt x="86" y="4"/>
                  </a:lnTo>
                  <a:lnTo>
                    <a:pt x="86" y="4"/>
                  </a:lnTo>
                  <a:lnTo>
                    <a:pt x="86" y="4"/>
                  </a:lnTo>
                  <a:lnTo>
                    <a:pt x="86" y="4"/>
                  </a:lnTo>
                  <a:lnTo>
                    <a:pt x="86" y="4"/>
                  </a:lnTo>
                  <a:lnTo>
                    <a:pt x="86" y="8"/>
                  </a:lnTo>
                  <a:lnTo>
                    <a:pt x="86" y="8"/>
                  </a:lnTo>
                  <a:lnTo>
                    <a:pt x="86" y="8"/>
                  </a:lnTo>
                  <a:lnTo>
                    <a:pt x="86" y="8"/>
                  </a:lnTo>
                  <a:lnTo>
                    <a:pt x="86" y="8"/>
                  </a:lnTo>
                  <a:lnTo>
                    <a:pt x="86" y="10"/>
                  </a:lnTo>
                  <a:lnTo>
                    <a:pt x="86" y="10"/>
                  </a:lnTo>
                  <a:lnTo>
                    <a:pt x="86" y="10"/>
                  </a:lnTo>
                  <a:lnTo>
                    <a:pt x="86" y="10"/>
                  </a:lnTo>
                  <a:lnTo>
                    <a:pt x="86" y="10"/>
                  </a:lnTo>
                  <a:lnTo>
                    <a:pt x="90" y="10"/>
                  </a:lnTo>
                  <a:lnTo>
                    <a:pt x="90" y="10"/>
                  </a:lnTo>
                  <a:lnTo>
                    <a:pt x="90" y="10"/>
                  </a:lnTo>
                  <a:lnTo>
                    <a:pt x="90" y="14"/>
                  </a:lnTo>
                  <a:lnTo>
                    <a:pt x="90" y="14"/>
                  </a:lnTo>
                  <a:lnTo>
                    <a:pt x="90" y="14"/>
                  </a:lnTo>
                  <a:lnTo>
                    <a:pt x="90" y="14"/>
                  </a:lnTo>
                  <a:lnTo>
                    <a:pt x="90" y="14"/>
                  </a:lnTo>
                  <a:lnTo>
                    <a:pt x="90" y="18"/>
                  </a:lnTo>
                  <a:lnTo>
                    <a:pt x="90" y="18"/>
                  </a:lnTo>
                  <a:lnTo>
                    <a:pt x="90" y="18"/>
                  </a:lnTo>
                  <a:lnTo>
                    <a:pt x="90" y="18"/>
                  </a:lnTo>
                  <a:lnTo>
                    <a:pt x="90" y="18"/>
                  </a:lnTo>
                  <a:lnTo>
                    <a:pt x="94" y="18"/>
                  </a:lnTo>
                  <a:lnTo>
                    <a:pt x="94" y="18"/>
                  </a:lnTo>
                  <a:lnTo>
                    <a:pt x="94" y="18"/>
                  </a:lnTo>
                  <a:lnTo>
                    <a:pt x="94" y="18"/>
                  </a:lnTo>
                  <a:lnTo>
                    <a:pt x="94" y="22"/>
                  </a:lnTo>
                  <a:lnTo>
                    <a:pt x="94" y="22"/>
                  </a:lnTo>
                  <a:lnTo>
                    <a:pt x="94" y="26"/>
                  </a:lnTo>
                  <a:lnTo>
                    <a:pt x="94" y="26"/>
                  </a:lnTo>
                  <a:lnTo>
                    <a:pt x="96" y="26"/>
                  </a:lnTo>
                  <a:lnTo>
                    <a:pt x="96" y="26"/>
                  </a:lnTo>
                  <a:lnTo>
                    <a:pt x="96" y="26"/>
                  </a:lnTo>
                  <a:lnTo>
                    <a:pt x="96" y="26"/>
                  </a:lnTo>
                  <a:lnTo>
                    <a:pt x="96" y="26"/>
                  </a:lnTo>
                  <a:lnTo>
                    <a:pt x="96" y="26"/>
                  </a:lnTo>
                  <a:lnTo>
                    <a:pt x="100" y="30"/>
                  </a:lnTo>
                  <a:lnTo>
                    <a:pt x="100" y="30"/>
                  </a:lnTo>
                  <a:lnTo>
                    <a:pt x="100" y="30"/>
                  </a:lnTo>
                  <a:lnTo>
                    <a:pt x="100" y="30"/>
                  </a:lnTo>
                  <a:lnTo>
                    <a:pt x="100" y="30"/>
                  </a:lnTo>
                  <a:lnTo>
                    <a:pt x="100" y="30"/>
                  </a:lnTo>
                  <a:lnTo>
                    <a:pt x="104" y="30"/>
                  </a:lnTo>
                  <a:lnTo>
                    <a:pt x="104" y="30"/>
                  </a:lnTo>
                  <a:lnTo>
                    <a:pt x="104" y="30"/>
                  </a:lnTo>
                  <a:lnTo>
                    <a:pt x="104" y="30"/>
                  </a:lnTo>
                  <a:lnTo>
                    <a:pt x="104" y="30"/>
                  </a:lnTo>
                  <a:lnTo>
                    <a:pt x="108" y="30"/>
                  </a:lnTo>
                  <a:lnTo>
                    <a:pt x="108" y="30"/>
                  </a:lnTo>
                  <a:lnTo>
                    <a:pt x="108" y="30"/>
                  </a:lnTo>
                  <a:lnTo>
                    <a:pt x="108" y="30"/>
                  </a:lnTo>
                  <a:lnTo>
                    <a:pt x="108" y="30"/>
                  </a:lnTo>
                  <a:lnTo>
                    <a:pt x="108" y="30"/>
                  </a:lnTo>
                  <a:lnTo>
                    <a:pt x="104" y="30"/>
                  </a:lnTo>
                  <a:lnTo>
                    <a:pt x="104" y="30"/>
                  </a:lnTo>
                  <a:lnTo>
                    <a:pt x="104" y="30"/>
                  </a:lnTo>
                  <a:lnTo>
                    <a:pt x="104" y="30"/>
                  </a:lnTo>
                  <a:lnTo>
                    <a:pt x="104" y="34"/>
                  </a:lnTo>
                  <a:lnTo>
                    <a:pt x="100" y="34"/>
                  </a:lnTo>
                  <a:lnTo>
                    <a:pt x="104" y="38"/>
                  </a:lnTo>
                  <a:lnTo>
                    <a:pt x="104" y="38"/>
                  </a:lnTo>
                  <a:lnTo>
                    <a:pt x="104" y="38"/>
                  </a:lnTo>
                  <a:lnTo>
                    <a:pt x="104" y="38"/>
                  </a:lnTo>
                  <a:lnTo>
                    <a:pt x="104" y="40"/>
                  </a:lnTo>
                  <a:lnTo>
                    <a:pt x="104" y="40"/>
                  </a:lnTo>
                  <a:lnTo>
                    <a:pt x="104" y="40"/>
                  </a:lnTo>
                  <a:lnTo>
                    <a:pt x="104" y="40"/>
                  </a:lnTo>
                  <a:lnTo>
                    <a:pt x="104" y="44"/>
                  </a:lnTo>
                  <a:lnTo>
                    <a:pt x="104" y="44"/>
                  </a:lnTo>
                  <a:lnTo>
                    <a:pt x="100" y="44"/>
                  </a:lnTo>
                  <a:lnTo>
                    <a:pt x="100" y="44"/>
                  </a:lnTo>
                  <a:lnTo>
                    <a:pt x="100" y="44"/>
                  </a:lnTo>
                  <a:lnTo>
                    <a:pt x="100" y="44"/>
                  </a:lnTo>
                  <a:lnTo>
                    <a:pt x="100" y="44"/>
                  </a:lnTo>
                  <a:lnTo>
                    <a:pt x="100" y="48"/>
                  </a:lnTo>
                  <a:lnTo>
                    <a:pt x="100" y="44"/>
                  </a:lnTo>
                  <a:lnTo>
                    <a:pt x="100" y="48"/>
                  </a:lnTo>
                  <a:lnTo>
                    <a:pt x="100" y="48"/>
                  </a:lnTo>
                  <a:lnTo>
                    <a:pt x="96" y="48"/>
                  </a:lnTo>
                  <a:lnTo>
                    <a:pt x="96" y="48"/>
                  </a:lnTo>
                  <a:lnTo>
                    <a:pt x="96" y="48"/>
                  </a:lnTo>
                  <a:lnTo>
                    <a:pt x="96" y="48"/>
                  </a:lnTo>
                  <a:lnTo>
                    <a:pt x="96" y="52"/>
                  </a:lnTo>
                  <a:lnTo>
                    <a:pt x="96" y="52"/>
                  </a:lnTo>
                  <a:lnTo>
                    <a:pt x="100" y="52"/>
                  </a:lnTo>
                  <a:lnTo>
                    <a:pt x="96" y="52"/>
                  </a:lnTo>
                  <a:lnTo>
                    <a:pt x="96" y="52"/>
                  </a:lnTo>
                  <a:lnTo>
                    <a:pt x="96" y="52"/>
                  </a:lnTo>
                  <a:lnTo>
                    <a:pt x="94" y="56"/>
                  </a:lnTo>
                  <a:lnTo>
                    <a:pt x="96" y="56"/>
                  </a:lnTo>
                  <a:lnTo>
                    <a:pt x="96" y="56"/>
                  </a:lnTo>
                  <a:lnTo>
                    <a:pt x="96" y="56"/>
                  </a:lnTo>
                  <a:lnTo>
                    <a:pt x="96" y="56"/>
                  </a:lnTo>
                  <a:lnTo>
                    <a:pt x="96" y="56"/>
                  </a:lnTo>
                  <a:lnTo>
                    <a:pt x="96" y="60"/>
                  </a:lnTo>
                  <a:lnTo>
                    <a:pt x="96" y="60"/>
                  </a:lnTo>
                  <a:lnTo>
                    <a:pt x="96" y="60"/>
                  </a:lnTo>
                  <a:lnTo>
                    <a:pt x="96" y="64"/>
                  </a:lnTo>
                  <a:lnTo>
                    <a:pt x="94" y="64"/>
                  </a:lnTo>
                  <a:lnTo>
                    <a:pt x="94" y="64"/>
                  </a:lnTo>
                  <a:lnTo>
                    <a:pt x="94" y="64"/>
                  </a:lnTo>
                  <a:lnTo>
                    <a:pt x="96" y="64"/>
                  </a:lnTo>
                  <a:lnTo>
                    <a:pt x="96" y="64"/>
                  </a:lnTo>
                  <a:lnTo>
                    <a:pt x="96" y="68"/>
                  </a:lnTo>
                  <a:lnTo>
                    <a:pt x="96" y="68"/>
                  </a:lnTo>
                  <a:lnTo>
                    <a:pt x="96" y="68"/>
                  </a:lnTo>
                  <a:lnTo>
                    <a:pt x="96" y="70"/>
                  </a:lnTo>
                  <a:lnTo>
                    <a:pt x="100" y="70"/>
                  </a:lnTo>
                  <a:lnTo>
                    <a:pt x="100" y="70"/>
                  </a:lnTo>
                  <a:lnTo>
                    <a:pt x="100" y="70"/>
                  </a:lnTo>
                  <a:lnTo>
                    <a:pt x="100" y="70"/>
                  </a:lnTo>
                  <a:lnTo>
                    <a:pt x="100" y="70"/>
                  </a:lnTo>
                  <a:lnTo>
                    <a:pt x="100" y="70"/>
                  </a:lnTo>
                  <a:lnTo>
                    <a:pt x="100" y="70"/>
                  </a:lnTo>
                  <a:lnTo>
                    <a:pt x="100" y="74"/>
                  </a:lnTo>
                  <a:lnTo>
                    <a:pt x="100" y="74"/>
                  </a:lnTo>
                  <a:lnTo>
                    <a:pt x="100" y="74"/>
                  </a:lnTo>
                  <a:lnTo>
                    <a:pt x="104" y="74"/>
                  </a:lnTo>
                  <a:lnTo>
                    <a:pt x="104" y="74"/>
                  </a:lnTo>
                  <a:lnTo>
                    <a:pt x="104" y="74"/>
                  </a:lnTo>
                  <a:lnTo>
                    <a:pt x="104" y="74"/>
                  </a:lnTo>
                  <a:lnTo>
                    <a:pt x="104" y="74"/>
                  </a:lnTo>
                  <a:lnTo>
                    <a:pt x="104" y="74"/>
                  </a:lnTo>
                  <a:lnTo>
                    <a:pt x="104" y="78"/>
                  </a:lnTo>
                  <a:lnTo>
                    <a:pt x="104" y="78"/>
                  </a:lnTo>
                  <a:lnTo>
                    <a:pt x="104" y="78"/>
                  </a:lnTo>
                  <a:lnTo>
                    <a:pt x="104" y="78"/>
                  </a:lnTo>
                  <a:lnTo>
                    <a:pt x="104" y="82"/>
                  </a:lnTo>
                  <a:lnTo>
                    <a:pt x="104" y="82"/>
                  </a:lnTo>
                  <a:lnTo>
                    <a:pt x="104" y="82"/>
                  </a:lnTo>
                  <a:lnTo>
                    <a:pt x="104" y="82"/>
                  </a:lnTo>
                  <a:lnTo>
                    <a:pt x="104" y="82"/>
                  </a:lnTo>
                  <a:lnTo>
                    <a:pt x="104" y="82"/>
                  </a:lnTo>
                  <a:lnTo>
                    <a:pt x="104" y="82"/>
                  </a:lnTo>
                  <a:lnTo>
                    <a:pt x="108" y="82"/>
                  </a:lnTo>
                  <a:lnTo>
                    <a:pt x="108" y="82"/>
                  </a:lnTo>
                  <a:lnTo>
                    <a:pt x="108" y="82"/>
                  </a:lnTo>
                  <a:lnTo>
                    <a:pt x="108" y="82"/>
                  </a:lnTo>
                  <a:lnTo>
                    <a:pt x="108" y="82"/>
                  </a:lnTo>
                  <a:lnTo>
                    <a:pt x="108" y="82"/>
                  </a:lnTo>
                  <a:lnTo>
                    <a:pt x="112" y="86"/>
                  </a:lnTo>
                  <a:lnTo>
                    <a:pt x="112" y="86"/>
                  </a:lnTo>
                  <a:lnTo>
                    <a:pt x="112" y="86"/>
                  </a:lnTo>
                  <a:lnTo>
                    <a:pt x="112" y="86"/>
                  </a:lnTo>
                  <a:lnTo>
                    <a:pt x="112" y="86"/>
                  </a:lnTo>
                  <a:lnTo>
                    <a:pt x="116" y="90"/>
                  </a:lnTo>
                  <a:lnTo>
                    <a:pt x="116" y="90"/>
                  </a:lnTo>
                  <a:lnTo>
                    <a:pt x="116" y="90"/>
                  </a:lnTo>
                  <a:lnTo>
                    <a:pt x="116" y="90"/>
                  </a:lnTo>
                  <a:lnTo>
                    <a:pt x="116" y="90"/>
                  </a:lnTo>
                  <a:lnTo>
                    <a:pt x="116" y="90"/>
                  </a:lnTo>
                  <a:lnTo>
                    <a:pt x="120" y="90"/>
                  </a:lnTo>
                  <a:lnTo>
                    <a:pt x="120" y="90"/>
                  </a:lnTo>
                  <a:lnTo>
                    <a:pt x="120" y="94"/>
                  </a:lnTo>
                  <a:lnTo>
                    <a:pt x="120" y="94"/>
                  </a:lnTo>
                  <a:lnTo>
                    <a:pt x="120" y="94"/>
                  </a:lnTo>
                  <a:lnTo>
                    <a:pt x="120" y="94"/>
                  </a:lnTo>
                  <a:lnTo>
                    <a:pt x="120" y="94"/>
                  </a:lnTo>
                  <a:lnTo>
                    <a:pt x="124" y="94"/>
                  </a:lnTo>
                  <a:lnTo>
                    <a:pt x="124" y="94"/>
                  </a:lnTo>
                  <a:lnTo>
                    <a:pt x="124" y="94"/>
                  </a:lnTo>
                  <a:lnTo>
                    <a:pt x="124" y="98"/>
                  </a:lnTo>
                  <a:lnTo>
                    <a:pt x="126" y="98"/>
                  </a:lnTo>
                  <a:lnTo>
                    <a:pt x="126" y="100"/>
                  </a:lnTo>
                  <a:lnTo>
                    <a:pt x="126" y="100"/>
                  </a:lnTo>
                  <a:lnTo>
                    <a:pt x="126" y="104"/>
                  </a:lnTo>
                  <a:lnTo>
                    <a:pt x="130" y="104"/>
                  </a:lnTo>
                  <a:lnTo>
                    <a:pt x="130" y="104"/>
                  </a:lnTo>
                  <a:lnTo>
                    <a:pt x="130" y="104"/>
                  </a:lnTo>
                  <a:lnTo>
                    <a:pt x="126" y="108"/>
                  </a:lnTo>
                  <a:lnTo>
                    <a:pt x="126" y="108"/>
                  </a:lnTo>
                  <a:lnTo>
                    <a:pt x="126" y="112"/>
                  </a:lnTo>
                  <a:lnTo>
                    <a:pt x="126" y="112"/>
                  </a:lnTo>
                  <a:lnTo>
                    <a:pt x="126" y="112"/>
                  </a:lnTo>
                  <a:lnTo>
                    <a:pt x="126" y="116"/>
                  </a:lnTo>
                  <a:lnTo>
                    <a:pt x="126" y="116"/>
                  </a:lnTo>
                  <a:lnTo>
                    <a:pt x="126" y="116"/>
                  </a:lnTo>
                  <a:lnTo>
                    <a:pt x="126" y="116"/>
                  </a:lnTo>
                  <a:lnTo>
                    <a:pt x="126" y="120"/>
                  </a:lnTo>
                  <a:lnTo>
                    <a:pt x="130" y="120"/>
                  </a:lnTo>
                  <a:lnTo>
                    <a:pt x="130" y="120"/>
                  </a:lnTo>
                  <a:lnTo>
                    <a:pt x="130" y="120"/>
                  </a:lnTo>
                  <a:lnTo>
                    <a:pt x="130" y="120"/>
                  </a:lnTo>
                  <a:lnTo>
                    <a:pt x="130" y="128"/>
                  </a:lnTo>
                  <a:lnTo>
                    <a:pt x="130" y="128"/>
                  </a:lnTo>
                  <a:lnTo>
                    <a:pt x="130" y="128"/>
                  </a:lnTo>
                  <a:lnTo>
                    <a:pt x="130" y="130"/>
                  </a:lnTo>
                  <a:lnTo>
                    <a:pt x="134" y="130"/>
                  </a:lnTo>
                  <a:lnTo>
                    <a:pt x="134" y="130"/>
                  </a:lnTo>
                  <a:lnTo>
                    <a:pt x="134" y="130"/>
                  </a:lnTo>
                  <a:lnTo>
                    <a:pt x="134" y="130"/>
                  </a:lnTo>
                  <a:lnTo>
                    <a:pt x="138" y="134"/>
                  </a:lnTo>
                  <a:lnTo>
                    <a:pt x="138" y="134"/>
                  </a:lnTo>
                  <a:lnTo>
                    <a:pt x="138" y="134"/>
                  </a:lnTo>
                  <a:lnTo>
                    <a:pt x="138" y="138"/>
                  </a:lnTo>
                  <a:lnTo>
                    <a:pt x="138" y="138"/>
                  </a:lnTo>
                  <a:lnTo>
                    <a:pt x="138" y="138"/>
                  </a:lnTo>
                  <a:lnTo>
                    <a:pt x="138" y="138"/>
                  </a:lnTo>
                  <a:lnTo>
                    <a:pt x="138" y="138"/>
                  </a:lnTo>
                  <a:lnTo>
                    <a:pt x="138" y="138"/>
                  </a:lnTo>
                  <a:lnTo>
                    <a:pt x="138" y="138"/>
                  </a:lnTo>
                  <a:lnTo>
                    <a:pt x="134" y="138"/>
                  </a:lnTo>
                  <a:lnTo>
                    <a:pt x="134" y="138"/>
                  </a:lnTo>
                  <a:lnTo>
                    <a:pt x="134" y="138"/>
                  </a:lnTo>
                  <a:lnTo>
                    <a:pt x="134" y="138"/>
                  </a:lnTo>
                  <a:lnTo>
                    <a:pt x="134" y="138"/>
                  </a:lnTo>
                  <a:lnTo>
                    <a:pt x="134" y="138"/>
                  </a:lnTo>
                  <a:lnTo>
                    <a:pt x="134" y="138"/>
                  </a:lnTo>
                  <a:lnTo>
                    <a:pt x="134" y="138"/>
                  </a:lnTo>
                  <a:lnTo>
                    <a:pt x="130" y="138"/>
                  </a:lnTo>
                  <a:lnTo>
                    <a:pt x="130" y="138"/>
                  </a:lnTo>
                  <a:lnTo>
                    <a:pt x="130" y="138"/>
                  </a:lnTo>
                  <a:lnTo>
                    <a:pt x="130" y="138"/>
                  </a:lnTo>
                  <a:lnTo>
                    <a:pt x="126" y="134"/>
                  </a:lnTo>
                  <a:lnTo>
                    <a:pt x="124" y="134"/>
                  </a:lnTo>
                  <a:lnTo>
                    <a:pt x="124" y="134"/>
                  </a:lnTo>
                  <a:lnTo>
                    <a:pt x="124" y="134"/>
                  </a:lnTo>
                  <a:lnTo>
                    <a:pt x="120" y="138"/>
                  </a:lnTo>
                  <a:lnTo>
                    <a:pt x="120" y="138"/>
                  </a:lnTo>
                  <a:lnTo>
                    <a:pt x="120" y="138"/>
                  </a:lnTo>
                  <a:lnTo>
                    <a:pt x="120" y="138"/>
                  </a:lnTo>
                  <a:lnTo>
                    <a:pt x="120" y="138"/>
                  </a:lnTo>
                  <a:lnTo>
                    <a:pt x="120" y="138"/>
                  </a:lnTo>
                  <a:lnTo>
                    <a:pt x="120" y="142"/>
                  </a:lnTo>
                  <a:lnTo>
                    <a:pt x="116" y="146"/>
                  </a:lnTo>
                  <a:lnTo>
                    <a:pt x="116" y="146"/>
                  </a:lnTo>
                  <a:lnTo>
                    <a:pt x="116" y="146"/>
                  </a:lnTo>
                  <a:lnTo>
                    <a:pt x="116" y="146"/>
                  </a:lnTo>
                  <a:lnTo>
                    <a:pt x="116" y="150"/>
                  </a:lnTo>
                  <a:lnTo>
                    <a:pt x="116" y="150"/>
                  </a:lnTo>
                  <a:lnTo>
                    <a:pt x="112" y="150"/>
                  </a:lnTo>
                  <a:lnTo>
                    <a:pt x="112" y="154"/>
                  </a:lnTo>
                  <a:lnTo>
                    <a:pt x="112" y="154"/>
                  </a:lnTo>
                  <a:lnTo>
                    <a:pt x="112" y="154"/>
                  </a:lnTo>
                  <a:lnTo>
                    <a:pt x="112" y="154"/>
                  </a:lnTo>
                  <a:lnTo>
                    <a:pt x="112" y="154"/>
                  </a:lnTo>
                  <a:lnTo>
                    <a:pt x="112" y="154"/>
                  </a:lnTo>
                  <a:lnTo>
                    <a:pt x="112" y="154"/>
                  </a:lnTo>
                  <a:lnTo>
                    <a:pt x="112" y="154"/>
                  </a:lnTo>
                  <a:lnTo>
                    <a:pt x="108" y="154"/>
                  </a:lnTo>
                  <a:lnTo>
                    <a:pt x="104" y="154"/>
                  </a:lnTo>
                  <a:lnTo>
                    <a:pt x="86" y="154"/>
                  </a:lnTo>
                  <a:lnTo>
                    <a:pt x="70" y="138"/>
                  </a:lnTo>
                  <a:lnTo>
                    <a:pt x="60" y="130"/>
                  </a:lnTo>
                  <a:lnTo>
                    <a:pt x="60" y="128"/>
                  </a:lnTo>
                  <a:lnTo>
                    <a:pt x="48" y="116"/>
                  </a:lnTo>
                  <a:lnTo>
                    <a:pt x="38" y="112"/>
                  </a:lnTo>
                  <a:lnTo>
                    <a:pt x="22" y="100"/>
                  </a:lnTo>
                  <a:lnTo>
                    <a:pt x="18" y="100"/>
                  </a:lnTo>
                  <a:lnTo>
                    <a:pt x="12" y="98"/>
                  </a:lnTo>
                  <a:lnTo>
                    <a:pt x="8" y="98"/>
                  </a:lnTo>
                  <a:lnTo>
                    <a:pt x="8" y="98"/>
                  </a:lnTo>
                  <a:lnTo>
                    <a:pt x="8" y="9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87" name="Freeform 31">
              <a:extLst>
                <a:ext uri="{FF2B5EF4-FFF2-40B4-BE49-F238E27FC236}">
                  <a16:creationId xmlns:a16="http://schemas.microsoft.com/office/drawing/2014/main" id="{5D4190B7-4BE7-44F2-B35B-094687A0C588}"/>
                </a:ext>
              </a:extLst>
            </p:cNvPr>
            <p:cNvSpPr>
              <a:spLocks noEditPoints="1"/>
            </p:cNvSpPr>
            <p:nvPr/>
          </p:nvSpPr>
          <p:spPr bwMode="auto">
            <a:xfrm>
              <a:off x="7235787" y="3490175"/>
              <a:ext cx="34997" cy="133769"/>
            </a:xfrm>
            <a:custGeom>
              <a:avLst/>
              <a:gdLst>
                <a:gd name="T0" fmla="*/ 14 w 18"/>
                <a:gd name="T1" fmla="*/ 46 h 68"/>
                <a:gd name="T2" fmla="*/ 14 w 18"/>
                <a:gd name="T3" fmla="*/ 50 h 68"/>
                <a:gd name="T4" fmla="*/ 12 w 18"/>
                <a:gd name="T5" fmla="*/ 56 h 68"/>
                <a:gd name="T6" fmla="*/ 12 w 18"/>
                <a:gd name="T7" fmla="*/ 60 h 68"/>
                <a:gd name="T8" fmla="*/ 12 w 18"/>
                <a:gd name="T9" fmla="*/ 60 h 68"/>
                <a:gd name="T10" fmla="*/ 12 w 18"/>
                <a:gd name="T11" fmla="*/ 68 h 68"/>
                <a:gd name="T12" fmla="*/ 8 w 18"/>
                <a:gd name="T13" fmla="*/ 68 h 68"/>
                <a:gd name="T14" fmla="*/ 8 w 18"/>
                <a:gd name="T15" fmla="*/ 68 h 68"/>
                <a:gd name="T16" fmla="*/ 4 w 18"/>
                <a:gd name="T17" fmla="*/ 52 h 68"/>
                <a:gd name="T18" fmla="*/ 4 w 18"/>
                <a:gd name="T19" fmla="*/ 46 h 68"/>
                <a:gd name="T20" fmla="*/ 0 w 18"/>
                <a:gd name="T21" fmla="*/ 38 h 68"/>
                <a:gd name="T22" fmla="*/ 4 w 18"/>
                <a:gd name="T23" fmla="*/ 34 h 68"/>
                <a:gd name="T24" fmla="*/ 4 w 18"/>
                <a:gd name="T25" fmla="*/ 30 h 68"/>
                <a:gd name="T26" fmla="*/ 4 w 18"/>
                <a:gd name="T27" fmla="*/ 26 h 68"/>
                <a:gd name="T28" fmla="*/ 8 w 18"/>
                <a:gd name="T29" fmla="*/ 22 h 68"/>
                <a:gd name="T30" fmla="*/ 8 w 18"/>
                <a:gd name="T31" fmla="*/ 20 h 68"/>
                <a:gd name="T32" fmla="*/ 12 w 18"/>
                <a:gd name="T33" fmla="*/ 8 h 68"/>
                <a:gd name="T34" fmla="*/ 12 w 18"/>
                <a:gd name="T35" fmla="*/ 8 h 68"/>
                <a:gd name="T36" fmla="*/ 12 w 18"/>
                <a:gd name="T37" fmla="*/ 8 h 68"/>
                <a:gd name="T38" fmla="*/ 12 w 18"/>
                <a:gd name="T39" fmla="*/ 4 h 68"/>
                <a:gd name="T40" fmla="*/ 14 w 18"/>
                <a:gd name="T41" fmla="*/ 4 h 68"/>
                <a:gd name="T42" fmla="*/ 18 w 18"/>
                <a:gd name="T43" fmla="*/ 4 h 68"/>
                <a:gd name="T44" fmla="*/ 18 w 18"/>
                <a:gd name="T45" fmla="*/ 0 h 68"/>
                <a:gd name="T46" fmla="*/ 18 w 18"/>
                <a:gd name="T47" fmla="*/ 0 h 68"/>
                <a:gd name="T48" fmla="*/ 18 w 18"/>
                <a:gd name="T49" fmla="*/ 0 h 68"/>
                <a:gd name="T50" fmla="*/ 18 w 18"/>
                <a:gd name="T51" fmla="*/ 4 h 68"/>
                <a:gd name="T52" fmla="*/ 18 w 18"/>
                <a:gd name="T53" fmla="*/ 8 h 68"/>
                <a:gd name="T54" fmla="*/ 18 w 18"/>
                <a:gd name="T55" fmla="*/ 8 h 68"/>
                <a:gd name="T56" fmla="*/ 18 w 18"/>
                <a:gd name="T57" fmla="*/ 12 h 68"/>
                <a:gd name="T58" fmla="*/ 18 w 18"/>
                <a:gd name="T59" fmla="*/ 16 h 68"/>
                <a:gd name="T60" fmla="*/ 14 w 18"/>
                <a:gd name="T61" fmla="*/ 12 h 68"/>
                <a:gd name="T62" fmla="*/ 14 w 18"/>
                <a:gd name="T63" fmla="*/ 12 h 68"/>
                <a:gd name="T64" fmla="*/ 12 w 18"/>
                <a:gd name="T65" fmla="*/ 16 h 68"/>
                <a:gd name="T66" fmla="*/ 12 w 18"/>
                <a:gd name="T67" fmla="*/ 20 h 68"/>
                <a:gd name="T68" fmla="*/ 12 w 18"/>
                <a:gd name="T69" fmla="*/ 22 h 68"/>
                <a:gd name="T70" fmla="*/ 12 w 18"/>
                <a:gd name="T71" fmla="*/ 26 h 68"/>
                <a:gd name="T72" fmla="*/ 12 w 18"/>
                <a:gd name="T73" fmla="*/ 26 h 68"/>
                <a:gd name="T74" fmla="*/ 12 w 18"/>
                <a:gd name="T75" fmla="*/ 26 h 68"/>
                <a:gd name="T76" fmla="*/ 12 w 18"/>
                <a:gd name="T77" fmla="*/ 30 h 68"/>
                <a:gd name="T78" fmla="*/ 8 w 18"/>
                <a:gd name="T79" fmla="*/ 34 h 68"/>
                <a:gd name="T80" fmla="*/ 12 w 18"/>
                <a:gd name="T81" fmla="*/ 34 h 68"/>
                <a:gd name="T82" fmla="*/ 14 w 18"/>
                <a:gd name="T83" fmla="*/ 34 h 68"/>
                <a:gd name="T84" fmla="*/ 18 w 18"/>
                <a:gd name="T85" fmla="*/ 30 h 68"/>
                <a:gd name="T86" fmla="*/ 18 w 18"/>
                <a:gd name="T87" fmla="*/ 34 h 68"/>
                <a:gd name="T88" fmla="*/ 18 w 18"/>
                <a:gd name="T89" fmla="*/ 38 h 68"/>
                <a:gd name="T90" fmla="*/ 14 w 18"/>
                <a:gd name="T91" fmla="*/ 42 h 68"/>
                <a:gd name="T92" fmla="*/ 14 w 18"/>
                <a:gd name="T93" fmla="*/ 26 h 68"/>
                <a:gd name="T94" fmla="*/ 14 w 18"/>
                <a:gd name="T95" fmla="*/ 26 h 68"/>
                <a:gd name="T96" fmla="*/ 14 w 18"/>
                <a:gd name="T97"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68">
                  <a:moveTo>
                    <a:pt x="14" y="42"/>
                  </a:moveTo>
                  <a:lnTo>
                    <a:pt x="14" y="42"/>
                  </a:lnTo>
                  <a:lnTo>
                    <a:pt x="14" y="42"/>
                  </a:lnTo>
                  <a:lnTo>
                    <a:pt x="14" y="46"/>
                  </a:lnTo>
                  <a:lnTo>
                    <a:pt x="14" y="46"/>
                  </a:lnTo>
                  <a:lnTo>
                    <a:pt x="14" y="46"/>
                  </a:lnTo>
                  <a:lnTo>
                    <a:pt x="14" y="50"/>
                  </a:lnTo>
                  <a:lnTo>
                    <a:pt x="14" y="50"/>
                  </a:lnTo>
                  <a:lnTo>
                    <a:pt x="12" y="52"/>
                  </a:lnTo>
                  <a:lnTo>
                    <a:pt x="12" y="52"/>
                  </a:lnTo>
                  <a:lnTo>
                    <a:pt x="12" y="52"/>
                  </a:lnTo>
                  <a:lnTo>
                    <a:pt x="12" y="56"/>
                  </a:lnTo>
                  <a:lnTo>
                    <a:pt x="12" y="56"/>
                  </a:lnTo>
                  <a:lnTo>
                    <a:pt x="12" y="56"/>
                  </a:lnTo>
                  <a:lnTo>
                    <a:pt x="12" y="60"/>
                  </a:lnTo>
                  <a:lnTo>
                    <a:pt x="12" y="60"/>
                  </a:lnTo>
                  <a:lnTo>
                    <a:pt x="12" y="60"/>
                  </a:lnTo>
                  <a:lnTo>
                    <a:pt x="12" y="60"/>
                  </a:lnTo>
                  <a:lnTo>
                    <a:pt x="12" y="60"/>
                  </a:lnTo>
                  <a:lnTo>
                    <a:pt x="12" y="60"/>
                  </a:lnTo>
                  <a:lnTo>
                    <a:pt x="12" y="68"/>
                  </a:lnTo>
                  <a:lnTo>
                    <a:pt x="12" y="68"/>
                  </a:lnTo>
                  <a:lnTo>
                    <a:pt x="12" y="68"/>
                  </a:lnTo>
                  <a:lnTo>
                    <a:pt x="12" y="68"/>
                  </a:lnTo>
                  <a:lnTo>
                    <a:pt x="12" y="68"/>
                  </a:lnTo>
                  <a:lnTo>
                    <a:pt x="12" y="68"/>
                  </a:lnTo>
                  <a:lnTo>
                    <a:pt x="12" y="68"/>
                  </a:lnTo>
                  <a:lnTo>
                    <a:pt x="8" y="68"/>
                  </a:lnTo>
                  <a:lnTo>
                    <a:pt x="8" y="68"/>
                  </a:lnTo>
                  <a:lnTo>
                    <a:pt x="8" y="68"/>
                  </a:lnTo>
                  <a:lnTo>
                    <a:pt x="8" y="68"/>
                  </a:lnTo>
                  <a:lnTo>
                    <a:pt x="8" y="68"/>
                  </a:lnTo>
                  <a:lnTo>
                    <a:pt x="8" y="64"/>
                  </a:lnTo>
                  <a:lnTo>
                    <a:pt x="8" y="60"/>
                  </a:lnTo>
                  <a:lnTo>
                    <a:pt x="8" y="56"/>
                  </a:lnTo>
                  <a:lnTo>
                    <a:pt x="4" y="52"/>
                  </a:lnTo>
                  <a:lnTo>
                    <a:pt x="4" y="52"/>
                  </a:lnTo>
                  <a:lnTo>
                    <a:pt x="4" y="52"/>
                  </a:lnTo>
                  <a:lnTo>
                    <a:pt x="4" y="50"/>
                  </a:lnTo>
                  <a:lnTo>
                    <a:pt x="4" y="46"/>
                  </a:lnTo>
                  <a:lnTo>
                    <a:pt x="4" y="46"/>
                  </a:lnTo>
                  <a:lnTo>
                    <a:pt x="0" y="38"/>
                  </a:lnTo>
                  <a:lnTo>
                    <a:pt x="0" y="38"/>
                  </a:lnTo>
                  <a:lnTo>
                    <a:pt x="0" y="38"/>
                  </a:lnTo>
                  <a:lnTo>
                    <a:pt x="0" y="34"/>
                  </a:lnTo>
                  <a:lnTo>
                    <a:pt x="0" y="34"/>
                  </a:lnTo>
                  <a:lnTo>
                    <a:pt x="4" y="34"/>
                  </a:lnTo>
                  <a:lnTo>
                    <a:pt x="4" y="34"/>
                  </a:lnTo>
                  <a:lnTo>
                    <a:pt x="4" y="30"/>
                  </a:lnTo>
                  <a:lnTo>
                    <a:pt x="4" y="30"/>
                  </a:lnTo>
                  <a:lnTo>
                    <a:pt x="4" y="30"/>
                  </a:lnTo>
                  <a:lnTo>
                    <a:pt x="4" y="30"/>
                  </a:lnTo>
                  <a:lnTo>
                    <a:pt x="4" y="30"/>
                  </a:lnTo>
                  <a:lnTo>
                    <a:pt x="4" y="30"/>
                  </a:lnTo>
                  <a:lnTo>
                    <a:pt x="4" y="30"/>
                  </a:lnTo>
                  <a:lnTo>
                    <a:pt x="4" y="26"/>
                  </a:lnTo>
                  <a:lnTo>
                    <a:pt x="8" y="26"/>
                  </a:lnTo>
                  <a:lnTo>
                    <a:pt x="8" y="22"/>
                  </a:lnTo>
                  <a:lnTo>
                    <a:pt x="8" y="22"/>
                  </a:lnTo>
                  <a:lnTo>
                    <a:pt x="8" y="22"/>
                  </a:lnTo>
                  <a:lnTo>
                    <a:pt x="8" y="20"/>
                  </a:lnTo>
                  <a:lnTo>
                    <a:pt x="8" y="20"/>
                  </a:lnTo>
                  <a:lnTo>
                    <a:pt x="8" y="20"/>
                  </a:lnTo>
                  <a:lnTo>
                    <a:pt x="8" y="20"/>
                  </a:lnTo>
                  <a:lnTo>
                    <a:pt x="8" y="16"/>
                  </a:lnTo>
                  <a:lnTo>
                    <a:pt x="8" y="16"/>
                  </a:lnTo>
                  <a:lnTo>
                    <a:pt x="8" y="12"/>
                  </a:lnTo>
                  <a:lnTo>
                    <a:pt x="12" y="8"/>
                  </a:lnTo>
                  <a:lnTo>
                    <a:pt x="12" y="8"/>
                  </a:lnTo>
                  <a:lnTo>
                    <a:pt x="12" y="8"/>
                  </a:lnTo>
                  <a:lnTo>
                    <a:pt x="12" y="8"/>
                  </a:lnTo>
                  <a:lnTo>
                    <a:pt x="12" y="8"/>
                  </a:lnTo>
                  <a:lnTo>
                    <a:pt x="12" y="8"/>
                  </a:lnTo>
                  <a:lnTo>
                    <a:pt x="12" y="8"/>
                  </a:lnTo>
                  <a:lnTo>
                    <a:pt x="12" y="8"/>
                  </a:lnTo>
                  <a:lnTo>
                    <a:pt x="12" y="8"/>
                  </a:lnTo>
                  <a:lnTo>
                    <a:pt x="12" y="4"/>
                  </a:lnTo>
                  <a:lnTo>
                    <a:pt x="12" y="4"/>
                  </a:lnTo>
                  <a:lnTo>
                    <a:pt x="12" y="4"/>
                  </a:lnTo>
                  <a:lnTo>
                    <a:pt x="12" y="4"/>
                  </a:lnTo>
                  <a:lnTo>
                    <a:pt x="12" y="4"/>
                  </a:lnTo>
                  <a:lnTo>
                    <a:pt x="12" y="4"/>
                  </a:lnTo>
                  <a:lnTo>
                    <a:pt x="14" y="4"/>
                  </a:lnTo>
                  <a:lnTo>
                    <a:pt x="14" y="4"/>
                  </a:lnTo>
                  <a:lnTo>
                    <a:pt x="14" y="4"/>
                  </a:lnTo>
                  <a:lnTo>
                    <a:pt x="14" y="4"/>
                  </a:lnTo>
                  <a:lnTo>
                    <a:pt x="14" y="4"/>
                  </a:lnTo>
                  <a:lnTo>
                    <a:pt x="18" y="4"/>
                  </a:lnTo>
                  <a:lnTo>
                    <a:pt x="18" y="0"/>
                  </a:lnTo>
                  <a:lnTo>
                    <a:pt x="18" y="0"/>
                  </a:lnTo>
                  <a:lnTo>
                    <a:pt x="18" y="0"/>
                  </a:lnTo>
                  <a:lnTo>
                    <a:pt x="18" y="0"/>
                  </a:lnTo>
                  <a:lnTo>
                    <a:pt x="18" y="0"/>
                  </a:lnTo>
                  <a:lnTo>
                    <a:pt x="18" y="0"/>
                  </a:lnTo>
                  <a:lnTo>
                    <a:pt x="18" y="0"/>
                  </a:lnTo>
                  <a:lnTo>
                    <a:pt x="18" y="0"/>
                  </a:lnTo>
                  <a:lnTo>
                    <a:pt x="18" y="0"/>
                  </a:lnTo>
                  <a:lnTo>
                    <a:pt x="18" y="0"/>
                  </a:lnTo>
                  <a:lnTo>
                    <a:pt x="18" y="0"/>
                  </a:lnTo>
                  <a:lnTo>
                    <a:pt x="18" y="0"/>
                  </a:lnTo>
                  <a:lnTo>
                    <a:pt x="18" y="4"/>
                  </a:lnTo>
                  <a:lnTo>
                    <a:pt x="18" y="4"/>
                  </a:lnTo>
                  <a:lnTo>
                    <a:pt x="18" y="4"/>
                  </a:lnTo>
                  <a:lnTo>
                    <a:pt x="18" y="4"/>
                  </a:lnTo>
                  <a:lnTo>
                    <a:pt x="18" y="4"/>
                  </a:lnTo>
                  <a:lnTo>
                    <a:pt x="18" y="8"/>
                  </a:lnTo>
                  <a:lnTo>
                    <a:pt x="18" y="8"/>
                  </a:lnTo>
                  <a:lnTo>
                    <a:pt x="18" y="8"/>
                  </a:lnTo>
                  <a:lnTo>
                    <a:pt x="18" y="8"/>
                  </a:lnTo>
                  <a:lnTo>
                    <a:pt x="18" y="8"/>
                  </a:lnTo>
                  <a:lnTo>
                    <a:pt x="18" y="8"/>
                  </a:lnTo>
                  <a:lnTo>
                    <a:pt x="18" y="8"/>
                  </a:lnTo>
                  <a:lnTo>
                    <a:pt x="18" y="8"/>
                  </a:lnTo>
                  <a:lnTo>
                    <a:pt x="18" y="12"/>
                  </a:lnTo>
                  <a:lnTo>
                    <a:pt x="18" y="12"/>
                  </a:lnTo>
                  <a:lnTo>
                    <a:pt x="18" y="12"/>
                  </a:lnTo>
                  <a:lnTo>
                    <a:pt x="18" y="12"/>
                  </a:lnTo>
                  <a:lnTo>
                    <a:pt x="18" y="16"/>
                  </a:lnTo>
                  <a:lnTo>
                    <a:pt x="18" y="16"/>
                  </a:lnTo>
                  <a:lnTo>
                    <a:pt x="18" y="16"/>
                  </a:lnTo>
                  <a:lnTo>
                    <a:pt x="14" y="16"/>
                  </a:lnTo>
                  <a:lnTo>
                    <a:pt x="14" y="12"/>
                  </a:lnTo>
                  <a:lnTo>
                    <a:pt x="14" y="12"/>
                  </a:lnTo>
                  <a:lnTo>
                    <a:pt x="14" y="12"/>
                  </a:lnTo>
                  <a:lnTo>
                    <a:pt x="14" y="12"/>
                  </a:lnTo>
                  <a:lnTo>
                    <a:pt x="14" y="12"/>
                  </a:lnTo>
                  <a:lnTo>
                    <a:pt x="14" y="12"/>
                  </a:lnTo>
                  <a:lnTo>
                    <a:pt x="14" y="12"/>
                  </a:lnTo>
                  <a:lnTo>
                    <a:pt x="12" y="16"/>
                  </a:lnTo>
                  <a:lnTo>
                    <a:pt x="12" y="16"/>
                  </a:lnTo>
                  <a:lnTo>
                    <a:pt x="12" y="16"/>
                  </a:lnTo>
                  <a:lnTo>
                    <a:pt x="12" y="16"/>
                  </a:lnTo>
                  <a:lnTo>
                    <a:pt x="12" y="16"/>
                  </a:lnTo>
                  <a:lnTo>
                    <a:pt x="12" y="16"/>
                  </a:lnTo>
                  <a:lnTo>
                    <a:pt x="12" y="20"/>
                  </a:lnTo>
                  <a:lnTo>
                    <a:pt x="12" y="20"/>
                  </a:lnTo>
                  <a:lnTo>
                    <a:pt x="12" y="20"/>
                  </a:lnTo>
                  <a:lnTo>
                    <a:pt x="12" y="22"/>
                  </a:lnTo>
                  <a:lnTo>
                    <a:pt x="12" y="22"/>
                  </a:lnTo>
                  <a:lnTo>
                    <a:pt x="12" y="22"/>
                  </a:lnTo>
                  <a:lnTo>
                    <a:pt x="12" y="22"/>
                  </a:lnTo>
                  <a:lnTo>
                    <a:pt x="12" y="26"/>
                  </a:lnTo>
                  <a:lnTo>
                    <a:pt x="12" y="26"/>
                  </a:lnTo>
                  <a:lnTo>
                    <a:pt x="12" y="26"/>
                  </a:lnTo>
                  <a:lnTo>
                    <a:pt x="12" y="26"/>
                  </a:lnTo>
                  <a:lnTo>
                    <a:pt x="12" y="26"/>
                  </a:lnTo>
                  <a:lnTo>
                    <a:pt x="12" y="26"/>
                  </a:lnTo>
                  <a:lnTo>
                    <a:pt x="12" y="26"/>
                  </a:lnTo>
                  <a:lnTo>
                    <a:pt x="14" y="26"/>
                  </a:lnTo>
                  <a:lnTo>
                    <a:pt x="14" y="26"/>
                  </a:lnTo>
                  <a:lnTo>
                    <a:pt x="12" y="26"/>
                  </a:lnTo>
                  <a:lnTo>
                    <a:pt x="12" y="26"/>
                  </a:lnTo>
                  <a:lnTo>
                    <a:pt x="12" y="30"/>
                  </a:lnTo>
                  <a:lnTo>
                    <a:pt x="12" y="30"/>
                  </a:lnTo>
                  <a:lnTo>
                    <a:pt x="12" y="30"/>
                  </a:lnTo>
                  <a:lnTo>
                    <a:pt x="12" y="30"/>
                  </a:lnTo>
                  <a:lnTo>
                    <a:pt x="12" y="30"/>
                  </a:lnTo>
                  <a:lnTo>
                    <a:pt x="12" y="30"/>
                  </a:lnTo>
                  <a:lnTo>
                    <a:pt x="12" y="34"/>
                  </a:lnTo>
                  <a:lnTo>
                    <a:pt x="8" y="34"/>
                  </a:lnTo>
                  <a:lnTo>
                    <a:pt x="8" y="34"/>
                  </a:lnTo>
                  <a:lnTo>
                    <a:pt x="8" y="34"/>
                  </a:lnTo>
                  <a:lnTo>
                    <a:pt x="8" y="34"/>
                  </a:lnTo>
                  <a:lnTo>
                    <a:pt x="12" y="34"/>
                  </a:lnTo>
                  <a:lnTo>
                    <a:pt x="12" y="34"/>
                  </a:lnTo>
                  <a:lnTo>
                    <a:pt x="14" y="34"/>
                  </a:lnTo>
                  <a:lnTo>
                    <a:pt x="14" y="34"/>
                  </a:lnTo>
                  <a:lnTo>
                    <a:pt x="14" y="34"/>
                  </a:lnTo>
                  <a:lnTo>
                    <a:pt x="14" y="34"/>
                  </a:lnTo>
                  <a:lnTo>
                    <a:pt x="14" y="30"/>
                  </a:lnTo>
                  <a:lnTo>
                    <a:pt x="18" y="30"/>
                  </a:lnTo>
                  <a:lnTo>
                    <a:pt x="18" y="30"/>
                  </a:lnTo>
                  <a:lnTo>
                    <a:pt x="18" y="34"/>
                  </a:lnTo>
                  <a:lnTo>
                    <a:pt x="18" y="34"/>
                  </a:lnTo>
                  <a:lnTo>
                    <a:pt x="18" y="34"/>
                  </a:lnTo>
                  <a:lnTo>
                    <a:pt x="18" y="34"/>
                  </a:lnTo>
                  <a:lnTo>
                    <a:pt x="14" y="38"/>
                  </a:lnTo>
                  <a:lnTo>
                    <a:pt x="14" y="38"/>
                  </a:lnTo>
                  <a:lnTo>
                    <a:pt x="18" y="38"/>
                  </a:lnTo>
                  <a:lnTo>
                    <a:pt x="18" y="38"/>
                  </a:lnTo>
                  <a:lnTo>
                    <a:pt x="18" y="38"/>
                  </a:lnTo>
                  <a:lnTo>
                    <a:pt x="14" y="42"/>
                  </a:lnTo>
                  <a:lnTo>
                    <a:pt x="14" y="42"/>
                  </a:lnTo>
                  <a:lnTo>
                    <a:pt x="14" y="42"/>
                  </a:lnTo>
                  <a:lnTo>
                    <a:pt x="14" y="42"/>
                  </a:lnTo>
                  <a:close/>
                  <a:moveTo>
                    <a:pt x="14" y="26"/>
                  </a:moveTo>
                  <a:lnTo>
                    <a:pt x="14" y="26"/>
                  </a:lnTo>
                  <a:lnTo>
                    <a:pt x="14" y="26"/>
                  </a:lnTo>
                  <a:lnTo>
                    <a:pt x="14" y="26"/>
                  </a:lnTo>
                  <a:lnTo>
                    <a:pt x="14" y="26"/>
                  </a:lnTo>
                  <a:lnTo>
                    <a:pt x="14" y="26"/>
                  </a:lnTo>
                  <a:lnTo>
                    <a:pt x="14" y="26"/>
                  </a:lnTo>
                  <a:lnTo>
                    <a:pt x="14" y="26"/>
                  </a:lnTo>
                  <a:lnTo>
                    <a:pt x="14" y="26"/>
                  </a:lnTo>
                  <a:lnTo>
                    <a:pt x="14" y="26"/>
                  </a:lnTo>
                  <a:lnTo>
                    <a:pt x="14" y="26"/>
                  </a:lnTo>
                  <a:lnTo>
                    <a:pt x="14" y="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88" name="Freeform 32">
              <a:extLst>
                <a:ext uri="{FF2B5EF4-FFF2-40B4-BE49-F238E27FC236}">
                  <a16:creationId xmlns:a16="http://schemas.microsoft.com/office/drawing/2014/main" id="{128DA0F6-7856-490A-984F-5AD9CD7342F4}"/>
                </a:ext>
              </a:extLst>
            </p:cNvPr>
            <p:cNvSpPr>
              <a:spLocks noEditPoints="1"/>
            </p:cNvSpPr>
            <p:nvPr/>
          </p:nvSpPr>
          <p:spPr bwMode="auto">
            <a:xfrm>
              <a:off x="9689430" y="3021984"/>
              <a:ext cx="610495" cy="790812"/>
            </a:xfrm>
            <a:custGeom>
              <a:avLst/>
              <a:gdLst>
                <a:gd name="T0" fmla="*/ 98 w 314"/>
                <a:gd name="T1" fmla="*/ 250 h 402"/>
                <a:gd name="T2" fmla="*/ 278 w 314"/>
                <a:gd name="T3" fmla="*/ 70 h 402"/>
                <a:gd name="T4" fmla="*/ 240 w 314"/>
                <a:gd name="T5" fmla="*/ 60 h 402"/>
                <a:gd name="T6" fmla="*/ 248 w 314"/>
                <a:gd name="T7" fmla="*/ 78 h 402"/>
                <a:gd name="T8" fmla="*/ 228 w 314"/>
                <a:gd name="T9" fmla="*/ 66 h 402"/>
                <a:gd name="T10" fmla="*/ 244 w 314"/>
                <a:gd name="T11" fmla="*/ 48 h 402"/>
                <a:gd name="T12" fmla="*/ 258 w 314"/>
                <a:gd name="T13" fmla="*/ 26 h 402"/>
                <a:gd name="T14" fmla="*/ 270 w 314"/>
                <a:gd name="T15" fmla="*/ 12 h 402"/>
                <a:gd name="T16" fmla="*/ 296 w 314"/>
                <a:gd name="T17" fmla="*/ 34 h 402"/>
                <a:gd name="T18" fmla="*/ 310 w 314"/>
                <a:gd name="T19" fmla="*/ 42 h 402"/>
                <a:gd name="T20" fmla="*/ 296 w 314"/>
                <a:gd name="T21" fmla="*/ 52 h 402"/>
                <a:gd name="T22" fmla="*/ 252 w 314"/>
                <a:gd name="T23" fmla="*/ 8 h 402"/>
                <a:gd name="T24" fmla="*/ 226 w 314"/>
                <a:gd name="T25" fmla="*/ 66 h 402"/>
                <a:gd name="T26" fmla="*/ 136 w 314"/>
                <a:gd name="T27" fmla="*/ 216 h 402"/>
                <a:gd name="T28" fmla="*/ 116 w 314"/>
                <a:gd name="T29" fmla="*/ 224 h 402"/>
                <a:gd name="T30" fmla="*/ 120 w 314"/>
                <a:gd name="T31" fmla="*/ 208 h 402"/>
                <a:gd name="T32" fmla="*/ 136 w 314"/>
                <a:gd name="T33" fmla="*/ 194 h 402"/>
                <a:gd name="T34" fmla="*/ 166 w 314"/>
                <a:gd name="T35" fmla="*/ 190 h 402"/>
                <a:gd name="T36" fmla="*/ 176 w 314"/>
                <a:gd name="T37" fmla="*/ 194 h 402"/>
                <a:gd name="T38" fmla="*/ 188 w 314"/>
                <a:gd name="T39" fmla="*/ 164 h 402"/>
                <a:gd name="T40" fmla="*/ 192 w 314"/>
                <a:gd name="T41" fmla="*/ 172 h 402"/>
                <a:gd name="T42" fmla="*/ 218 w 314"/>
                <a:gd name="T43" fmla="*/ 148 h 402"/>
                <a:gd name="T44" fmla="*/ 236 w 314"/>
                <a:gd name="T45" fmla="*/ 118 h 402"/>
                <a:gd name="T46" fmla="*/ 232 w 314"/>
                <a:gd name="T47" fmla="*/ 96 h 402"/>
                <a:gd name="T48" fmla="*/ 248 w 314"/>
                <a:gd name="T49" fmla="*/ 90 h 402"/>
                <a:gd name="T50" fmla="*/ 252 w 314"/>
                <a:gd name="T51" fmla="*/ 82 h 402"/>
                <a:gd name="T52" fmla="*/ 262 w 314"/>
                <a:gd name="T53" fmla="*/ 116 h 402"/>
                <a:gd name="T54" fmla="*/ 254 w 314"/>
                <a:gd name="T55" fmla="*/ 142 h 402"/>
                <a:gd name="T56" fmla="*/ 244 w 314"/>
                <a:gd name="T57" fmla="*/ 172 h 402"/>
                <a:gd name="T58" fmla="*/ 236 w 314"/>
                <a:gd name="T59" fmla="*/ 202 h 402"/>
                <a:gd name="T60" fmla="*/ 228 w 314"/>
                <a:gd name="T61" fmla="*/ 198 h 402"/>
                <a:gd name="T62" fmla="*/ 214 w 314"/>
                <a:gd name="T63" fmla="*/ 202 h 402"/>
                <a:gd name="T64" fmla="*/ 196 w 314"/>
                <a:gd name="T65" fmla="*/ 208 h 402"/>
                <a:gd name="T66" fmla="*/ 184 w 314"/>
                <a:gd name="T67" fmla="*/ 212 h 402"/>
                <a:gd name="T68" fmla="*/ 176 w 314"/>
                <a:gd name="T69" fmla="*/ 230 h 402"/>
                <a:gd name="T70" fmla="*/ 166 w 314"/>
                <a:gd name="T71" fmla="*/ 212 h 402"/>
                <a:gd name="T72" fmla="*/ 210 w 314"/>
                <a:gd name="T73" fmla="*/ 148 h 402"/>
                <a:gd name="T74" fmla="*/ 214 w 314"/>
                <a:gd name="T75" fmla="*/ 142 h 402"/>
                <a:gd name="T76" fmla="*/ 80 w 314"/>
                <a:gd name="T77" fmla="*/ 216 h 402"/>
                <a:gd name="T78" fmla="*/ 158 w 314"/>
                <a:gd name="T79" fmla="*/ 220 h 402"/>
                <a:gd name="T80" fmla="*/ 150 w 314"/>
                <a:gd name="T81" fmla="*/ 234 h 402"/>
                <a:gd name="T82" fmla="*/ 132 w 314"/>
                <a:gd name="T83" fmla="*/ 246 h 402"/>
                <a:gd name="T84" fmla="*/ 124 w 314"/>
                <a:gd name="T85" fmla="*/ 234 h 402"/>
                <a:gd name="T86" fmla="*/ 146 w 314"/>
                <a:gd name="T87" fmla="*/ 220 h 402"/>
                <a:gd name="T88" fmla="*/ 80 w 314"/>
                <a:gd name="T89" fmla="*/ 224 h 402"/>
                <a:gd name="T90" fmla="*/ 128 w 314"/>
                <a:gd name="T91" fmla="*/ 220 h 402"/>
                <a:gd name="T92" fmla="*/ 90 w 314"/>
                <a:gd name="T93" fmla="*/ 238 h 402"/>
                <a:gd name="T94" fmla="*/ 106 w 314"/>
                <a:gd name="T95" fmla="*/ 230 h 402"/>
                <a:gd name="T96" fmla="*/ 120 w 314"/>
                <a:gd name="T97" fmla="*/ 246 h 402"/>
                <a:gd name="T98" fmla="*/ 106 w 314"/>
                <a:gd name="T99" fmla="*/ 272 h 402"/>
                <a:gd name="T100" fmla="*/ 98 w 314"/>
                <a:gd name="T101" fmla="*/ 272 h 402"/>
                <a:gd name="T102" fmla="*/ 98 w 314"/>
                <a:gd name="T103" fmla="*/ 258 h 402"/>
                <a:gd name="T104" fmla="*/ 98 w 314"/>
                <a:gd name="T105" fmla="*/ 246 h 402"/>
                <a:gd name="T106" fmla="*/ 90 w 314"/>
                <a:gd name="T107" fmla="*/ 228 h 402"/>
                <a:gd name="T108" fmla="*/ 86 w 314"/>
                <a:gd name="T109" fmla="*/ 234 h 402"/>
                <a:gd name="T110" fmla="*/ 76 w 314"/>
                <a:gd name="T111" fmla="*/ 250 h 402"/>
                <a:gd name="T112" fmla="*/ 90 w 314"/>
                <a:gd name="T113" fmla="*/ 258 h 402"/>
                <a:gd name="T114" fmla="*/ 98 w 314"/>
                <a:gd name="T115" fmla="*/ 294 h 402"/>
                <a:gd name="T116" fmla="*/ 86 w 314"/>
                <a:gd name="T117" fmla="*/ 324 h 402"/>
                <a:gd name="T118" fmla="*/ 60 w 314"/>
                <a:gd name="T119" fmla="*/ 362 h 402"/>
                <a:gd name="T120" fmla="*/ 68 w 314"/>
                <a:gd name="T121" fmla="*/ 354 h 402"/>
                <a:gd name="T122" fmla="*/ 12 w 314"/>
                <a:gd name="T123" fmla="*/ 39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4" h="402">
                  <a:moveTo>
                    <a:pt x="128" y="228"/>
                  </a:moveTo>
                  <a:lnTo>
                    <a:pt x="124" y="228"/>
                  </a:lnTo>
                  <a:lnTo>
                    <a:pt x="124" y="224"/>
                  </a:lnTo>
                  <a:lnTo>
                    <a:pt x="124" y="228"/>
                  </a:lnTo>
                  <a:lnTo>
                    <a:pt x="124" y="224"/>
                  </a:lnTo>
                  <a:lnTo>
                    <a:pt x="128" y="224"/>
                  </a:lnTo>
                  <a:lnTo>
                    <a:pt x="128" y="228"/>
                  </a:lnTo>
                  <a:lnTo>
                    <a:pt x="128" y="228"/>
                  </a:lnTo>
                  <a:lnTo>
                    <a:pt x="128" y="228"/>
                  </a:lnTo>
                  <a:close/>
                  <a:moveTo>
                    <a:pt x="94" y="254"/>
                  </a:moveTo>
                  <a:lnTo>
                    <a:pt x="98" y="250"/>
                  </a:lnTo>
                  <a:lnTo>
                    <a:pt x="98" y="254"/>
                  </a:lnTo>
                  <a:lnTo>
                    <a:pt x="94" y="254"/>
                  </a:lnTo>
                  <a:lnTo>
                    <a:pt x="94" y="254"/>
                  </a:lnTo>
                  <a:lnTo>
                    <a:pt x="94" y="254"/>
                  </a:lnTo>
                  <a:close/>
                  <a:moveTo>
                    <a:pt x="288" y="56"/>
                  </a:moveTo>
                  <a:lnTo>
                    <a:pt x="284" y="60"/>
                  </a:lnTo>
                  <a:lnTo>
                    <a:pt x="282" y="60"/>
                  </a:lnTo>
                  <a:lnTo>
                    <a:pt x="282" y="62"/>
                  </a:lnTo>
                  <a:lnTo>
                    <a:pt x="282" y="66"/>
                  </a:lnTo>
                  <a:lnTo>
                    <a:pt x="282" y="70"/>
                  </a:lnTo>
                  <a:lnTo>
                    <a:pt x="278" y="70"/>
                  </a:lnTo>
                  <a:lnTo>
                    <a:pt x="274" y="66"/>
                  </a:lnTo>
                  <a:lnTo>
                    <a:pt x="270" y="66"/>
                  </a:lnTo>
                  <a:lnTo>
                    <a:pt x="266" y="62"/>
                  </a:lnTo>
                  <a:lnTo>
                    <a:pt x="262" y="62"/>
                  </a:lnTo>
                  <a:lnTo>
                    <a:pt x="262" y="60"/>
                  </a:lnTo>
                  <a:lnTo>
                    <a:pt x="258" y="60"/>
                  </a:lnTo>
                  <a:lnTo>
                    <a:pt x="254" y="60"/>
                  </a:lnTo>
                  <a:lnTo>
                    <a:pt x="252" y="62"/>
                  </a:lnTo>
                  <a:lnTo>
                    <a:pt x="248" y="62"/>
                  </a:lnTo>
                  <a:lnTo>
                    <a:pt x="244" y="60"/>
                  </a:lnTo>
                  <a:lnTo>
                    <a:pt x="240" y="60"/>
                  </a:lnTo>
                  <a:lnTo>
                    <a:pt x="240" y="62"/>
                  </a:lnTo>
                  <a:lnTo>
                    <a:pt x="236" y="62"/>
                  </a:lnTo>
                  <a:lnTo>
                    <a:pt x="236" y="66"/>
                  </a:lnTo>
                  <a:lnTo>
                    <a:pt x="240" y="66"/>
                  </a:lnTo>
                  <a:lnTo>
                    <a:pt x="244" y="66"/>
                  </a:lnTo>
                  <a:lnTo>
                    <a:pt x="244" y="70"/>
                  </a:lnTo>
                  <a:lnTo>
                    <a:pt x="248" y="70"/>
                  </a:lnTo>
                  <a:lnTo>
                    <a:pt x="248" y="74"/>
                  </a:lnTo>
                  <a:lnTo>
                    <a:pt x="252" y="74"/>
                  </a:lnTo>
                  <a:lnTo>
                    <a:pt x="248" y="74"/>
                  </a:lnTo>
                  <a:lnTo>
                    <a:pt x="248" y="78"/>
                  </a:lnTo>
                  <a:lnTo>
                    <a:pt x="244" y="74"/>
                  </a:lnTo>
                  <a:lnTo>
                    <a:pt x="240" y="78"/>
                  </a:lnTo>
                  <a:lnTo>
                    <a:pt x="240" y="82"/>
                  </a:lnTo>
                  <a:lnTo>
                    <a:pt x="236" y="82"/>
                  </a:lnTo>
                  <a:lnTo>
                    <a:pt x="232" y="82"/>
                  </a:lnTo>
                  <a:lnTo>
                    <a:pt x="232" y="78"/>
                  </a:lnTo>
                  <a:lnTo>
                    <a:pt x="236" y="74"/>
                  </a:lnTo>
                  <a:lnTo>
                    <a:pt x="236" y="70"/>
                  </a:lnTo>
                  <a:lnTo>
                    <a:pt x="232" y="70"/>
                  </a:lnTo>
                  <a:lnTo>
                    <a:pt x="232" y="66"/>
                  </a:lnTo>
                  <a:lnTo>
                    <a:pt x="228" y="66"/>
                  </a:lnTo>
                  <a:lnTo>
                    <a:pt x="228" y="62"/>
                  </a:lnTo>
                  <a:lnTo>
                    <a:pt x="232" y="62"/>
                  </a:lnTo>
                  <a:lnTo>
                    <a:pt x="232" y="60"/>
                  </a:lnTo>
                  <a:lnTo>
                    <a:pt x="232" y="56"/>
                  </a:lnTo>
                  <a:lnTo>
                    <a:pt x="236" y="56"/>
                  </a:lnTo>
                  <a:lnTo>
                    <a:pt x="240" y="56"/>
                  </a:lnTo>
                  <a:lnTo>
                    <a:pt x="240" y="52"/>
                  </a:lnTo>
                  <a:lnTo>
                    <a:pt x="240" y="48"/>
                  </a:lnTo>
                  <a:lnTo>
                    <a:pt x="240" y="46"/>
                  </a:lnTo>
                  <a:lnTo>
                    <a:pt x="244" y="46"/>
                  </a:lnTo>
                  <a:lnTo>
                    <a:pt x="244" y="48"/>
                  </a:lnTo>
                  <a:lnTo>
                    <a:pt x="248" y="48"/>
                  </a:lnTo>
                  <a:lnTo>
                    <a:pt x="252" y="48"/>
                  </a:lnTo>
                  <a:lnTo>
                    <a:pt x="252" y="46"/>
                  </a:lnTo>
                  <a:lnTo>
                    <a:pt x="254" y="46"/>
                  </a:lnTo>
                  <a:lnTo>
                    <a:pt x="254" y="42"/>
                  </a:lnTo>
                  <a:lnTo>
                    <a:pt x="252" y="38"/>
                  </a:lnTo>
                  <a:lnTo>
                    <a:pt x="254" y="38"/>
                  </a:lnTo>
                  <a:lnTo>
                    <a:pt x="254" y="34"/>
                  </a:lnTo>
                  <a:lnTo>
                    <a:pt x="258" y="34"/>
                  </a:lnTo>
                  <a:lnTo>
                    <a:pt x="258" y="30"/>
                  </a:lnTo>
                  <a:lnTo>
                    <a:pt x="258" y="26"/>
                  </a:lnTo>
                  <a:lnTo>
                    <a:pt x="258" y="22"/>
                  </a:lnTo>
                  <a:lnTo>
                    <a:pt x="258" y="20"/>
                  </a:lnTo>
                  <a:lnTo>
                    <a:pt x="258" y="16"/>
                  </a:lnTo>
                  <a:lnTo>
                    <a:pt x="258" y="12"/>
                  </a:lnTo>
                  <a:lnTo>
                    <a:pt x="254" y="8"/>
                  </a:lnTo>
                  <a:lnTo>
                    <a:pt x="258" y="4"/>
                  </a:lnTo>
                  <a:lnTo>
                    <a:pt x="262" y="0"/>
                  </a:lnTo>
                  <a:lnTo>
                    <a:pt x="262" y="4"/>
                  </a:lnTo>
                  <a:lnTo>
                    <a:pt x="266" y="4"/>
                  </a:lnTo>
                  <a:lnTo>
                    <a:pt x="266" y="8"/>
                  </a:lnTo>
                  <a:lnTo>
                    <a:pt x="270" y="12"/>
                  </a:lnTo>
                  <a:lnTo>
                    <a:pt x="270" y="16"/>
                  </a:lnTo>
                  <a:lnTo>
                    <a:pt x="274" y="16"/>
                  </a:lnTo>
                  <a:lnTo>
                    <a:pt x="274" y="20"/>
                  </a:lnTo>
                  <a:lnTo>
                    <a:pt x="278" y="20"/>
                  </a:lnTo>
                  <a:lnTo>
                    <a:pt x="278" y="22"/>
                  </a:lnTo>
                  <a:lnTo>
                    <a:pt x="282" y="26"/>
                  </a:lnTo>
                  <a:lnTo>
                    <a:pt x="284" y="26"/>
                  </a:lnTo>
                  <a:lnTo>
                    <a:pt x="284" y="30"/>
                  </a:lnTo>
                  <a:lnTo>
                    <a:pt x="288" y="30"/>
                  </a:lnTo>
                  <a:lnTo>
                    <a:pt x="292" y="30"/>
                  </a:lnTo>
                  <a:lnTo>
                    <a:pt x="296" y="34"/>
                  </a:lnTo>
                  <a:lnTo>
                    <a:pt x="300" y="34"/>
                  </a:lnTo>
                  <a:lnTo>
                    <a:pt x="302" y="34"/>
                  </a:lnTo>
                  <a:lnTo>
                    <a:pt x="302" y="30"/>
                  </a:lnTo>
                  <a:lnTo>
                    <a:pt x="306" y="30"/>
                  </a:lnTo>
                  <a:lnTo>
                    <a:pt x="306" y="26"/>
                  </a:lnTo>
                  <a:lnTo>
                    <a:pt x="310" y="26"/>
                  </a:lnTo>
                  <a:lnTo>
                    <a:pt x="306" y="30"/>
                  </a:lnTo>
                  <a:lnTo>
                    <a:pt x="306" y="34"/>
                  </a:lnTo>
                  <a:lnTo>
                    <a:pt x="306" y="38"/>
                  </a:lnTo>
                  <a:lnTo>
                    <a:pt x="306" y="42"/>
                  </a:lnTo>
                  <a:lnTo>
                    <a:pt x="310" y="42"/>
                  </a:lnTo>
                  <a:lnTo>
                    <a:pt x="306" y="42"/>
                  </a:lnTo>
                  <a:lnTo>
                    <a:pt x="306" y="46"/>
                  </a:lnTo>
                  <a:lnTo>
                    <a:pt x="310" y="46"/>
                  </a:lnTo>
                  <a:lnTo>
                    <a:pt x="314" y="46"/>
                  </a:lnTo>
                  <a:lnTo>
                    <a:pt x="310" y="46"/>
                  </a:lnTo>
                  <a:lnTo>
                    <a:pt x="310" y="48"/>
                  </a:lnTo>
                  <a:lnTo>
                    <a:pt x="306" y="48"/>
                  </a:lnTo>
                  <a:lnTo>
                    <a:pt x="302" y="52"/>
                  </a:lnTo>
                  <a:lnTo>
                    <a:pt x="302" y="48"/>
                  </a:lnTo>
                  <a:lnTo>
                    <a:pt x="300" y="52"/>
                  </a:lnTo>
                  <a:lnTo>
                    <a:pt x="296" y="52"/>
                  </a:lnTo>
                  <a:lnTo>
                    <a:pt x="292" y="52"/>
                  </a:lnTo>
                  <a:lnTo>
                    <a:pt x="288" y="52"/>
                  </a:lnTo>
                  <a:lnTo>
                    <a:pt x="288" y="56"/>
                  </a:lnTo>
                  <a:lnTo>
                    <a:pt x="288" y="56"/>
                  </a:lnTo>
                  <a:lnTo>
                    <a:pt x="288" y="56"/>
                  </a:lnTo>
                  <a:close/>
                  <a:moveTo>
                    <a:pt x="248" y="4"/>
                  </a:moveTo>
                  <a:lnTo>
                    <a:pt x="248" y="8"/>
                  </a:lnTo>
                  <a:lnTo>
                    <a:pt x="248" y="4"/>
                  </a:lnTo>
                  <a:lnTo>
                    <a:pt x="248" y="4"/>
                  </a:lnTo>
                  <a:lnTo>
                    <a:pt x="248" y="4"/>
                  </a:lnTo>
                  <a:close/>
                  <a:moveTo>
                    <a:pt x="252" y="8"/>
                  </a:moveTo>
                  <a:lnTo>
                    <a:pt x="252" y="12"/>
                  </a:lnTo>
                  <a:lnTo>
                    <a:pt x="252" y="8"/>
                  </a:lnTo>
                  <a:lnTo>
                    <a:pt x="252" y="8"/>
                  </a:lnTo>
                  <a:lnTo>
                    <a:pt x="252" y="8"/>
                  </a:lnTo>
                  <a:close/>
                  <a:moveTo>
                    <a:pt x="226" y="66"/>
                  </a:moveTo>
                  <a:lnTo>
                    <a:pt x="228" y="66"/>
                  </a:lnTo>
                  <a:lnTo>
                    <a:pt x="226" y="66"/>
                  </a:lnTo>
                  <a:lnTo>
                    <a:pt x="226" y="70"/>
                  </a:lnTo>
                  <a:lnTo>
                    <a:pt x="226" y="66"/>
                  </a:lnTo>
                  <a:lnTo>
                    <a:pt x="226" y="66"/>
                  </a:lnTo>
                  <a:lnTo>
                    <a:pt x="226" y="66"/>
                  </a:lnTo>
                  <a:close/>
                  <a:moveTo>
                    <a:pt x="154" y="208"/>
                  </a:moveTo>
                  <a:lnTo>
                    <a:pt x="150" y="208"/>
                  </a:lnTo>
                  <a:lnTo>
                    <a:pt x="150" y="212"/>
                  </a:lnTo>
                  <a:lnTo>
                    <a:pt x="146" y="212"/>
                  </a:lnTo>
                  <a:lnTo>
                    <a:pt x="150" y="212"/>
                  </a:lnTo>
                  <a:lnTo>
                    <a:pt x="146" y="216"/>
                  </a:lnTo>
                  <a:lnTo>
                    <a:pt x="142" y="212"/>
                  </a:lnTo>
                  <a:lnTo>
                    <a:pt x="142" y="216"/>
                  </a:lnTo>
                  <a:lnTo>
                    <a:pt x="140" y="216"/>
                  </a:lnTo>
                  <a:lnTo>
                    <a:pt x="136" y="220"/>
                  </a:lnTo>
                  <a:lnTo>
                    <a:pt x="136" y="216"/>
                  </a:lnTo>
                  <a:lnTo>
                    <a:pt x="132" y="216"/>
                  </a:lnTo>
                  <a:lnTo>
                    <a:pt x="132" y="220"/>
                  </a:lnTo>
                  <a:lnTo>
                    <a:pt x="128" y="220"/>
                  </a:lnTo>
                  <a:lnTo>
                    <a:pt x="128" y="216"/>
                  </a:lnTo>
                  <a:lnTo>
                    <a:pt x="124" y="216"/>
                  </a:lnTo>
                  <a:lnTo>
                    <a:pt x="124" y="220"/>
                  </a:lnTo>
                  <a:lnTo>
                    <a:pt x="124" y="224"/>
                  </a:lnTo>
                  <a:lnTo>
                    <a:pt x="120" y="224"/>
                  </a:lnTo>
                  <a:lnTo>
                    <a:pt x="124" y="228"/>
                  </a:lnTo>
                  <a:lnTo>
                    <a:pt x="120" y="228"/>
                  </a:lnTo>
                  <a:lnTo>
                    <a:pt x="116" y="224"/>
                  </a:lnTo>
                  <a:lnTo>
                    <a:pt x="112" y="224"/>
                  </a:lnTo>
                  <a:lnTo>
                    <a:pt x="110" y="224"/>
                  </a:lnTo>
                  <a:lnTo>
                    <a:pt x="106" y="224"/>
                  </a:lnTo>
                  <a:lnTo>
                    <a:pt x="106" y="220"/>
                  </a:lnTo>
                  <a:lnTo>
                    <a:pt x="106" y="216"/>
                  </a:lnTo>
                  <a:lnTo>
                    <a:pt x="110" y="216"/>
                  </a:lnTo>
                  <a:lnTo>
                    <a:pt x="112" y="216"/>
                  </a:lnTo>
                  <a:lnTo>
                    <a:pt x="112" y="212"/>
                  </a:lnTo>
                  <a:lnTo>
                    <a:pt x="116" y="212"/>
                  </a:lnTo>
                  <a:lnTo>
                    <a:pt x="116" y="208"/>
                  </a:lnTo>
                  <a:lnTo>
                    <a:pt x="120" y="208"/>
                  </a:lnTo>
                  <a:lnTo>
                    <a:pt x="120" y="204"/>
                  </a:lnTo>
                  <a:lnTo>
                    <a:pt x="124" y="204"/>
                  </a:lnTo>
                  <a:lnTo>
                    <a:pt x="124" y="202"/>
                  </a:lnTo>
                  <a:lnTo>
                    <a:pt x="128" y="202"/>
                  </a:lnTo>
                  <a:lnTo>
                    <a:pt x="128" y="198"/>
                  </a:lnTo>
                  <a:lnTo>
                    <a:pt x="132" y="198"/>
                  </a:lnTo>
                  <a:lnTo>
                    <a:pt x="128" y="198"/>
                  </a:lnTo>
                  <a:lnTo>
                    <a:pt x="132" y="198"/>
                  </a:lnTo>
                  <a:lnTo>
                    <a:pt x="132" y="194"/>
                  </a:lnTo>
                  <a:lnTo>
                    <a:pt x="136" y="198"/>
                  </a:lnTo>
                  <a:lnTo>
                    <a:pt x="136" y="194"/>
                  </a:lnTo>
                  <a:lnTo>
                    <a:pt x="140" y="194"/>
                  </a:lnTo>
                  <a:lnTo>
                    <a:pt x="140" y="198"/>
                  </a:lnTo>
                  <a:lnTo>
                    <a:pt x="142" y="198"/>
                  </a:lnTo>
                  <a:lnTo>
                    <a:pt x="142" y="194"/>
                  </a:lnTo>
                  <a:lnTo>
                    <a:pt x="142" y="198"/>
                  </a:lnTo>
                  <a:lnTo>
                    <a:pt x="146" y="198"/>
                  </a:lnTo>
                  <a:lnTo>
                    <a:pt x="150" y="194"/>
                  </a:lnTo>
                  <a:lnTo>
                    <a:pt x="154" y="194"/>
                  </a:lnTo>
                  <a:lnTo>
                    <a:pt x="158" y="194"/>
                  </a:lnTo>
                  <a:lnTo>
                    <a:pt x="162" y="194"/>
                  </a:lnTo>
                  <a:lnTo>
                    <a:pt x="166" y="190"/>
                  </a:lnTo>
                  <a:lnTo>
                    <a:pt x="166" y="194"/>
                  </a:lnTo>
                  <a:lnTo>
                    <a:pt x="170" y="198"/>
                  </a:lnTo>
                  <a:lnTo>
                    <a:pt x="170" y="194"/>
                  </a:lnTo>
                  <a:lnTo>
                    <a:pt x="170" y="198"/>
                  </a:lnTo>
                  <a:lnTo>
                    <a:pt x="170" y="194"/>
                  </a:lnTo>
                  <a:lnTo>
                    <a:pt x="170" y="198"/>
                  </a:lnTo>
                  <a:lnTo>
                    <a:pt x="172" y="198"/>
                  </a:lnTo>
                  <a:lnTo>
                    <a:pt x="172" y="194"/>
                  </a:lnTo>
                  <a:lnTo>
                    <a:pt x="176" y="194"/>
                  </a:lnTo>
                  <a:lnTo>
                    <a:pt x="176" y="190"/>
                  </a:lnTo>
                  <a:lnTo>
                    <a:pt x="176" y="194"/>
                  </a:lnTo>
                  <a:lnTo>
                    <a:pt x="176" y="190"/>
                  </a:lnTo>
                  <a:lnTo>
                    <a:pt x="176" y="186"/>
                  </a:lnTo>
                  <a:lnTo>
                    <a:pt x="176" y="182"/>
                  </a:lnTo>
                  <a:lnTo>
                    <a:pt x="180" y="182"/>
                  </a:lnTo>
                  <a:lnTo>
                    <a:pt x="180" y="178"/>
                  </a:lnTo>
                  <a:lnTo>
                    <a:pt x="184" y="178"/>
                  </a:lnTo>
                  <a:lnTo>
                    <a:pt x="184" y="174"/>
                  </a:lnTo>
                  <a:lnTo>
                    <a:pt x="188" y="174"/>
                  </a:lnTo>
                  <a:lnTo>
                    <a:pt x="188" y="172"/>
                  </a:lnTo>
                  <a:lnTo>
                    <a:pt x="188" y="168"/>
                  </a:lnTo>
                  <a:lnTo>
                    <a:pt x="188" y="164"/>
                  </a:lnTo>
                  <a:lnTo>
                    <a:pt x="188" y="160"/>
                  </a:lnTo>
                  <a:lnTo>
                    <a:pt x="192" y="160"/>
                  </a:lnTo>
                  <a:lnTo>
                    <a:pt x="192" y="156"/>
                  </a:lnTo>
                  <a:lnTo>
                    <a:pt x="196" y="156"/>
                  </a:lnTo>
                  <a:lnTo>
                    <a:pt x="196" y="160"/>
                  </a:lnTo>
                  <a:lnTo>
                    <a:pt x="192" y="160"/>
                  </a:lnTo>
                  <a:lnTo>
                    <a:pt x="192" y="164"/>
                  </a:lnTo>
                  <a:lnTo>
                    <a:pt x="188" y="164"/>
                  </a:lnTo>
                  <a:lnTo>
                    <a:pt x="188" y="168"/>
                  </a:lnTo>
                  <a:lnTo>
                    <a:pt x="192" y="168"/>
                  </a:lnTo>
                  <a:lnTo>
                    <a:pt x="192" y="172"/>
                  </a:lnTo>
                  <a:lnTo>
                    <a:pt x="196" y="172"/>
                  </a:lnTo>
                  <a:lnTo>
                    <a:pt x="196" y="168"/>
                  </a:lnTo>
                  <a:lnTo>
                    <a:pt x="198" y="168"/>
                  </a:lnTo>
                  <a:lnTo>
                    <a:pt x="202" y="168"/>
                  </a:lnTo>
                  <a:lnTo>
                    <a:pt x="206" y="164"/>
                  </a:lnTo>
                  <a:lnTo>
                    <a:pt x="210" y="164"/>
                  </a:lnTo>
                  <a:lnTo>
                    <a:pt x="214" y="160"/>
                  </a:lnTo>
                  <a:lnTo>
                    <a:pt x="214" y="156"/>
                  </a:lnTo>
                  <a:lnTo>
                    <a:pt x="218" y="156"/>
                  </a:lnTo>
                  <a:lnTo>
                    <a:pt x="218" y="152"/>
                  </a:lnTo>
                  <a:lnTo>
                    <a:pt x="218" y="148"/>
                  </a:lnTo>
                  <a:lnTo>
                    <a:pt x="222" y="148"/>
                  </a:lnTo>
                  <a:lnTo>
                    <a:pt x="226" y="148"/>
                  </a:lnTo>
                  <a:lnTo>
                    <a:pt x="226" y="146"/>
                  </a:lnTo>
                  <a:lnTo>
                    <a:pt x="226" y="142"/>
                  </a:lnTo>
                  <a:lnTo>
                    <a:pt x="228" y="138"/>
                  </a:lnTo>
                  <a:lnTo>
                    <a:pt x="228" y="134"/>
                  </a:lnTo>
                  <a:lnTo>
                    <a:pt x="228" y="130"/>
                  </a:lnTo>
                  <a:lnTo>
                    <a:pt x="232" y="126"/>
                  </a:lnTo>
                  <a:lnTo>
                    <a:pt x="232" y="122"/>
                  </a:lnTo>
                  <a:lnTo>
                    <a:pt x="232" y="118"/>
                  </a:lnTo>
                  <a:lnTo>
                    <a:pt x="236" y="118"/>
                  </a:lnTo>
                  <a:lnTo>
                    <a:pt x="236" y="116"/>
                  </a:lnTo>
                  <a:lnTo>
                    <a:pt x="232" y="116"/>
                  </a:lnTo>
                  <a:lnTo>
                    <a:pt x="232" y="112"/>
                  </a:lnTo>
                  <a:lnTo>
                    <a:pt x="228" y="112"/>
                  </a:lnTo>
                  <a:lnTo>
                    <a:pt x="228" y="108"/>
                  </a:lnTo>
                  <a:lnTo>
                    <a:pt x="228" y="112"/>
                  </a:lnTo>
                  <a:lnTo>
                    <a:pt x="232" y="112"/>
                  </a:lnTo>
                  <a:lnTo>
                    <a:pt x="232" y="108"/>
                  </a:lnTo>
                  <a:lnTo>
                    <a:pt x="232" y="104"/>
                  </a:lnTo>
                  <a:lnTo>
                    <a:pt x="232" y="100"/>
                  </a:lnTo>
                  <a:lnTo>
                    <a:pt x="232" y="96"/>
                  </a:lnTo>
                  <a:lnTo>
                    <a:pt x="236" y="96"/>
                  </a:lnTo>
                  <a:lnTo>
                    <a:pt x="236" y="92"/>
                  </a:lnTo>
                  <a:lnTo>
                    <a:pt x="240" y="90"/>
                  </a:lnTo>
                  <a:lnTo>
                    <a:pt x="236" y="90"/>
                  </a:lnTo>
                  <a:lnTo>
                    <a:pt x="240" y="90"/>
                  </a:lnTo>
                  <a:lnTo>
                    <a:pt x="240" y="86"/>
                  </a:lnTo>
                  <a:lnTo>
                    <a:pt x="244" y="86"/>
                  </a:lnTo>
                  <a:lnTo>
                    <a:pt x="244" y="90"/>
                  </a:lnTo>
                  <a:lnTo>
                    <a:pt x="244" y="92"/>
                  </a:lnTo>
                  <a:lnTo>
                    <a:pt x="248" y="92"/>
                  </a:lnTo>
                  <a:lnTo>
                    <a:pt x="248" y="90"/>
                  </a:lnTo>
                  <a:lnTo>
                    <a:pt x="248" y="92"/>
                  </a:lnTo>
                  <a:lnTo>
                    <a:pt x="252" y="92"/>
                  </a:lnTo>
                  <a:lnTo>
                    <a:pt x="252" y="90"/>
                  </a:lnTo>
                  <a:lnTo>
                    <a:pt x="252" y="86"/>
                  </a:lnTo>
                  <a:lnTo>
                    <a:pt x="248" y="86"/>
                  </a:lnTo>
                  <a:lnTo>
                    <a:pt x="244" y="90"/>
                  </a:lnTo>
                  <a:lnTo>
                    <a:pt x="244" y="86"/>
                  </a:lnTo>
                  <a:lnTo>
                    <a:pt x="244" y="82"/>
                  </a:lnTo>
                  <a:lnTo>
                    <a:pt x="248" y="78"/>
                  </a:lnTo>
                  <a:lnTo>
                    <a:pt x="248" y="82"/>
                  </a:lnTo>
                  <a:lnTo>
                    <a:pt x="252" y="82"/>
                  </a:lnTo>
                  <a:lnTo>
                    <a:pt x="254" y="82"/>
                  </a:lnTo>
                  <a:lnTo>
                    <a:pt x="254" y="86"/>
                  </a:lnTo>
                  <a:lnTo>
                    <a:pt x="254" y="92"/>
                  </a:lnTo>
                  <a:lnTo>
                    <a:pt x="254" y="96"/>
                  </a:lnTo>
                  <a:lnTo>
                    <a:pt x="254" y="100"/>
                  </a:lnTo>
                  <a:lnTo>
                    <a:pt x="258" y="100"/>
                  </a:lnTo>
                  <a:lnTo>
                    <a:pt x="258" y="104"/>
                  </a:lnTo>
                  <a:lnTo>
                    <a:pt x="258" y="108"/>
                  </a:lnTo>
                  <a:lnTo>
                    <a:pt x="262" y="108"/>
                  </a:lnTo>
                  <a:lnTo>
                    <a:pt x="262" y="112"/>
                  </a:lnTo>
                  <a:lnTo>
                    <a:pt x="262" y="116"/>
                  </a:lnTo>
                  <a:lnTo>
                    <a:pt x="262" y="118"/>
                  </a:lnTo>
                  <a:lnTo>
                    <a:pt x="262" y="122"/>
                  </a:lnTo>
                  <a:lnTo>
                    <a:pt x="258" y="122"/>
                  </a:lnTo>
                  <a:lnTo>
                    <a:pt x="258" y="126"/>
                  </a:lnTo>
                  <a:lnTo>
                    <a:pt x="258" y="130"/>
                  </a:lnTo>
                  <a:lnTo>
                    <a:pt x="254" y="130"/>
                  </a:lnTo>
                  <a:lnTo>
                    <a:pt x="258" y="130"/>
                  </a:lnTo>
                  <a:lnTo>
                    <a:pt x="254" y="130"/>
                  </a:lnTo>
                  <a:lnTo>
                    <a:pt x="254" y="134"/>
                  </a:lnTo>
                  <a:lnTo>
                    <a:pt x="254" y="138"/>
                  </a:lnTo>
                  <a:lnTo>
                    <a:pt x="254" y="142"/>
                  </a:lnTo>
                  <a:lnTo>
                    <a:pt x="252" y="142"/>
                  </a:lnTo>
                  <a:lnTo>
                    <a:pt x="248" y="142"/>
                  </a:lnTo>
                  <a:lnTo>
                    <a:pt x="248" y="146"/>
                  </a:lnTo>
                  <a:lnTo>
                    <a:pt x="248" y="148"/>
                  </a:lnTo>
                  <a:lnTo>
                    <a:pt x="248" y="152"/>
                  </a:lnTo>
                  <a:lnTo>
                    <a:pt x="248" y="156"/>
                  </a:lnTo>
                  <a:lnTo>
                    <a:pt x="248" y="160"/>
                  </a:lnTo>
                  <a:lnTo>
                    <a:pt x="248" y="164"/>
                  </a:lnTo>
                  <a:lnTo>
                    <a:pt x="248" y="168"/>
                  </a:lnTo>
                  <a:lnTo>
                    <a:pt x="244" y="168"/>
                  </a:lnTo>
                  <a:lnTo>
                    <a:pt x="244" y="172"/>
                  </a:lnTo>
                  <a:lnTo>
                    <a:pt x="244" y="174"/>
                  </a:lnTo>
                  <a:lnTo>
                    <a:pt x="244" y="178"/>
                  </a:lnTo>
                  <a:lnTo>
                    <a:pt x="240" y="182"/>
                  </a:lnTo>
                  <a:lnTo>
                    <a:pt x="244" y="182"/>
                  </a:lnTo>
                  <a:lnTo>
                    <a:pt x="244" y="186"/>
                  </a:lnTo>
                  <a:lnTo>
                    <a:pt x="244" y="190"/>
                  </a:lnTo>
                  <a:lnTo>
                    <a:pt x="244" y="194"/>
                  </a:lnTo>
                  <a:lnTo>
                    <a:pt x="240" y="194"/>
                  </a:lnTo>
                  <a:lnTo>
                    <a:pt x="240" y="198"/>
                  </a:lnTo>
                  <a:lnTo>
                    <a:pt x="240" y="202"/>
                  </a:lnTo>
                  <a:lnTo>
                    <a:pt x="236" y="202"/>
                  </a:lnTo>
                  <a:lnTo>
                    <a:pt x="236" y="204"/>
                  </a:lnTo>
                  <a:lnTo>
                    <a:pt x="232" y="204"/>
                  </a:lnTo>
                  <a:lnTo>
                    <a:pt x="232" y="208"/>
                  </a:lnTo>
                  <a:lnTo>
                    <a:pt x="228" y="204"/>
                  </a:lnTo>
                  <a:lnTo>
                    <a:pt x="232" y="204"/>
                  </a:lnTo>
                  <a:lnTo>
                    <a:pt x="232" y="202"/>
                  </a:lnTo>
                  <a:lnTo>
                    <a:pt x="232" y="198"/>
                  </a:lnTo>
                  <a:lnTo>
                    <a:pt x="236" y="194"/>
                  </a:lnTo>
                  <a:lnTo>
                    <a:pt x="232" y="194"/>
                  </a:lnTo>
                  <a:lnTo>
                    <a:pt x="228" y="194"/>
                  </a:lnTo>
                  <a:lnTo>
                    <a:pt x="228" y="198"/>
                  </a:lnTo>
                  <a:lnTo>
                    <a:pt x="228" y="202"/>
                  </a:lnTo>
                  <a:lnTo>
                    <a:pt x="226" y="198"/>
                  </a:lnTo>
                  <a:lnTo>
                    <a:pt x="226" y="202"/>
                  </a:lnTo>
                  <a:lnTo>
                    <a:pt x="222" y="202"/>
                  </a:lnTo>
                  <a:lnTo>
                    <a:pt x="222" y="204"/>
                  </a:lnTo>
                  <a:lnTo>
                    <a:pt x="222" y="208"/>
                  </a:lnTo>
                  <a:lnTo>
                    <a:pt x="218" y="212"/>
                  </a:lnTo>
                  <a:lnTo>
                    <a:pt x="218" y="208"/>
                  </a:lnTo>
                  <a:lnTo>
                    <a:pt x="218" y="204"/>
                  </a:lnTo>
                  <a:lnTo>
                    <a:pt x="218" y="202"/>
                  </a:lnTo>
                  <a:lnTo>
                    <a:pt x="214" y="202"/>
                  </a:lnTo>
                  <a:lnTo>
                    <a:pt x="214" y="204"/>
                  </a:lnTo>
                  <a:lnTo>
                    <a:pt x="210" y="208"/>
                  </a:lnTo>
                  <a:lnTo>
                    <a:pt x="206" y="212"/>
                  </a:lnTo>
                  <a:lnTo>
                    <a:pt x="210" y="212"/>
                  </a:lnTo>
                  <a:lnTo>
                    <a:pt x="206" y="212"/>
                  </a:lnTo>
                  <a:lnTo>
                    <a:pt x="202" y="212"/>
                  </a:lnTo>
                  <a:lnTo>
                    <a:pt x="198" y="212"/>
                  </a:lnTo>
                  <a:lnTo>
                    <a:pt x="196" y="212"/>
                  </a:lnTo>
                  <a:lnTo>
                    <a:pt x="192" y="212"/>
                  </a:lnTo>
                  <a:lnTo>
                    <a:pt x="196" y="212"/>
                  </a:lnTo>
                  <a:lnTo>
                    <a:pt x="196" y="208"/>
                  </a:lnTo>
                  <a:lnTo>
                    <a:pt x="192" y="208"/>
                  </a:lnTo>
                  <a:lnTo>
                    <a:pt x="192" y="204"/>
                  </a:lnTo>
                  <a:lnTo>
                    <a:pt x="192" y="208"/>
                  </a:lnTo>
                  <a:lnTo>
                    <a:pt x="192" y="212"/>
                  </a:lnTo>
                  <a:lnTo>
                    <a:pt x="188" y="208"/>
                  </a:lnTo>
                  <a:lnTo>
                    <a:pt x="188" y="204"/>
                  </a:lnTo>
                  <a:lnTo>
                    <a:pt x="192" y="204"/>
                  </a:lnTo>
                  <a:lnTo>
                    <a:pt x="188" y="204"/>
                  </a:lnTo>
                  <a:lnTo>
                    <a:pt x="188" y="208"/>
                  </a:lnTo>
                  <a:lnTo>
                    <a:pt x="184" y="208"/>
                  </a:lnTo>
                  <a:lnTo>
                    <a:pt x="184" y="212"/>
                  </a:lnTo>
                  <a:lnTo>
                    <a:pt x="188" y="212"/>
                  </a:lnTo>
                  <a:lnTo>
                    <a:pt x="188" y="216"/>
                  </a:lnTo>
                  <a:lnTo>
                    <a:pt x="192" y="216"/>
                  </a:lnTo>
                  <a:lnTo>
                    <a:pt x="192" y="220"/>
                  </a:lnTo>
                  <a:lnTo>
                    <a:pt x="188" y="220"/>
                  </a:lnTo>
                  <a:lnTo>
                    <a:pt x="184" y="220"/>
                  </a:lnTo>
                  <a:lnTo>
                    <a:pt x="180" y="220"/>
                  </a:lnTo>
                  <a:lnTo>
                    <a:pt x="180" y="224"/>
                  </a:lnTo>
                  <a:lnTo>
                    <a:pt x="180" y="228"/>
                  </a:lnTo>
                  <a:lnTo>
                    <a:pt x="176" y="228"/>
                  </a:lnTo>
                  <a:lnTo>
                    <a:pt x="176" y="230"/>
                  </a:lnTo>
                  <a:lnTo>
                    <a:pt x="172" y="234"/>
                  </a:lnTo>
                  <a:lnTo>
                    <a:pt x="170" y="230"/>
                  </a:lnTo>
                  <a:lnTo>
                    <a:pt x="170" y="228"/>
                  </a:lnTo>
                  <a:lnTo>
                    <a:pt x="166" y="228"/>
                  </a:lnTo>
                  <a:lnTo>
                    <a:pt x="166" y="224"/>
                  </a:lnTo>
                  <a:lnTo>
                    <a:pt x="166" y="220"/>
                  </a:lnTo>
                  <a:lnTo>
                    <a:pt x="166" y="216"/>
                  </a:lnTo>
                  <a:lnTo>
                    <a:pt x="170" y="216"/>
                  </a:lnTo>
                  <a:lnTo>
                    <a:pt x="170" y="212"/>
                  </a:lnTo>
                  <a:lnTo>
                    <a:pt x="170" y="208"/>
                  </a:lnTo>
                  <a:lnTo>
                    <a:pt x="166" y="212"/>
                  </a:lnTo>
                  <a:lnTo>
                    <a:pt x="162" y="212"/>
                  </a:lnTo>
                  <a:lnTo>
                    <a:pt x="158" y="208"/>
                  </a:lnTo>
                  <a:lnTo>
                    <a:pt x="154" y="208"/>
                  </a:lnTo>
                  <a:lnTo>
                    <a:pt x="154" y="212"/>
                  </a:lnTo>
                  <a:lnTo>
                    <a:pt x="154" y="208"/>
                  </a:lnTo>
                  <a:lnTo>
                    <a:pt x="154" y="208"/>
                  </a:lnTo>
                  <a:lnTo>
                    <a:pt x="154" y="208"/>
                  </a:lnTo>
                  <a:close/>
                  <a:moveTo>
                    <a:pt x="214" y="142"/>
                  </a:moveTo>
                  <a:lnTo>
                    <a:pt x="214" y="146"/>
                  </a:lnTo>
                  <a:lnTo>
                    <a:pt x="210" y="146"/>
                  </a:lnTo>
                  <a:lnTo>
                    <a:pt x="210" y="148"/>
                  </a:lnTo>
                  <a:lnTo>
                    <a:pt x="214" y="146"/>
                  </a:lnTo>
                  <a:lnTo>
                    <a:pt x="214" y="148"/>
                  </a:lnTo>
                  <a:lnTo>
                    <a:pt x="210" y="152"/>
                  </a:lnTo>
                  <a:lnTo>
                    <a:pt x="206" y="152"/>
                  </a:lnTo>
                  <a:lnTo>
                    <a:pt x="210" y="152"/>
                  </a:lnTo>
                  <a:lnTo>
                    <a:pt x="210" y="148"/>
                  </a:lnTo>
                  <a:lnTo>
                    <a:pt x="210" y="146"/>
                  </a:lnTo>
                  <a:lnTo>
                    <a:pt x="210" y="142"/>
                  </a:lnTo>
                  <a:lnTo>
                    <a:pt x="214" y="142"/>
                  </a:lnTo>
                  <a:lnTo>
                    <a:pt x="214" y="142"/>
                  </a:lnTo>
                  <a:lnTo>
                    <a:pt x="214" y="142"/>
                  </a:lnTo>
                  <a:close/>
                  <a:moveTo>
                    <a:pt x="140" y="178"/>
                  </a:moveTo>
                  <a:lnTo>
                    <a:pt x="140" y="182"/>
                  </a:lnTo>
                  <a:lnTo>
                    <a:pt x="136" y="182"/>
                  </a:lnTo>
                  <a:lnTo>
                    <a:pt x="140" y="178"/>
                  </a:lnTo>
                  <a:lnTo>
                    <a:pt x="140" y="178"/>
                  </a:lnTo>
                  <a:lnTo>
                    <a:pt x="140" y="178"/>
                  </a:lnTo>
                  <a:close/>
                  <a:moveTo>
                    <a:pt x="84" y="212"/>
                  </a:moveTo>
                  <a:lnTo>
                    <a:pt x="84" y="216"/>
                  </a:lnTo>
                  <a:lnTo>
                    <a:pt x="84" y="220"/>
                  </a:lnTo>
                  <a:lnTo>
                    <a:pt x="84" y="216"/>
                  </a:lnTo>
                  <a:lnTo>
                    <a:pt x="80" y="216"/>
                  </a:lnTo>
                  <a:lnTo>
                    <a:pt x="84" y="212"/>
                  </a:lnTo>
                  <a:lnTo>
                    <a:pt x="84" y="212"/>
                  </a:lnTo>
                  <a:lnTo>
                    <a:pt x="84" y="212"/>
                  </a:lnTo>
                  <a:close/>
                  <a:moveTo>
                    <a:pt x="158" y="220"/>
                  </a:moveTo>
                  <a:lnTo>
                    <a:pt x="158" y="216"/>
                  </a:lnTo>
                  <a:lnTo>
                    <a:pt x="162" y="216"/>
                  </a:lnTo>
                  <a:lnTo>
                    <a:pt x="162" y="212"/>
                  </a:lnTo>
                  <a:lnTo>
                    <a:pt x="162" y="216"/>
                  </a:lnTo>
                  <a:lnTo>
                    <a:pt x="162" y="220"/>
                  </a:lnTo>
                  <a:lnTo>
                    <a:pt x="158" y="220"/>
                  </a:lnTo>
                  <a:lnTo>
                    <a:pt x="158" y="220"/>
                  </a:lnTo>
                  <a:lnTo>
                    <a:pt x="158" y="220"/>
                  </a:lnTo>
                  <a:close/>
                  <a:moveTo>
                    <a:pt x="154" y="212"/>
                  </a:moveTo>
                  <a:lnTo>
                    <a:pt x="154" y="216"/>
                  </a:lnTo>
                  <a:lnTo>
                    <a:pt x="150" y="216"/>
                  </a:lnTo>
                  <a:lnTo>
                    <a:pt x="150" y="212"/>
                  </a:lnTo>
                  <a:lnTo>
                    <a:pt x="154" y="212"/>
                  </a:lnTo>
                  <a:lnTo>
                    <a:pt x="154" y="212"/>
                  </a:lnTo>
                  <a:lnTo>
                    <a:pt x="154" y="212"/>
                  </a:lnTo>
                  <a:close/>
                  <a:moveTo>
                    <a:pt x="154" y="230"/>
                  </a:moveTo>
                  <a:lnTo>
                    <a:pt x="154" y="234"/>
                  </a:lnTo>
                  <a:lnTo>
                    <a:pt x="150" y="234"/>
                  </a:lnTo>
                  <a:lnTo>
                    <a:pt x="150" y="238"/>
                  </a:lnTo>
                  <a:lnTo>
                    <a:pt x="150" y="234"/>
                  </a:lnTo>
                  <a:lnTo>
                    <a:pt x="146" y="234"/>
                  </a:lnTo>
                  <a:lnTo>
                    <a:pt x="146" y="230"/>
                  </a:lnTo>
                  <a:lnTo>
                    <a:pt x="142" y="230"/>
                  </a:lnTo>
                  <a:lnTo>
                    <a:pt x="142" y="234"/>
                  </a:lnTo>
                  <a:lnTo>
                    <a:pt x="140" y="234"/>
                  </a:lnTo>
                  <a:lnTo>
                    <a:pt x="140" y="238"/>
                  </a:lnTo>
                  <a:lnTo>
                    <a:pt x="136" y="242"/>
                  </a:lnTo>
                  <a:lnTo>
                    <a:pt x="136" y="246"/>
                  </a:lnTo>
                  <a:lnTo>
                    <a:pt x="132" y="246"/>
                  </a:lnTo>
                  <a:lnTo>
                    <a:pt x="128" y="246"/>
                  </a:lnTo>
                  <a:lnTo>
                    <a:pt x="132" y="246"/>
                  </a:lnTo>
                  <a:lnTo>
                    <a:pt x="132" y="242"/>
                  </a:lnTo>
                  <a:lnTo>
                    <a:pt x="128" y="242"/>
                  </a:lnTo>
                  <a:lnTo>
                    <a:pt x="128" y="246"/>
                  </a:lnTo>
                  <a:lnTo>
                    <a:pt x="128" y="242"/>
                  </a:lnTo>
                  <a:lnTo>
                    <a:pt x="128" y="238"/>
                  </a:lnTo>
                  <a:lnTo>
                    <a:pt x="124" y="238"/>
                  </a:lnTo>
                  <a:lnTo>
                    <a:pt x="124" y="234"/>
                  </a:lnTo>
                  <a:lnTo>
                    <a:pt x="120" y="234"/>
                  </a:lnTo>
                  <a:lnTo>
                    <a:pt x="124" y="234"/>
                  </a:lnTo>
                  <a:lnTo>
                    <a:pt x="128" y="230"/>
                  </a:lnTo>
                  <a:lnTo>
                    <a:pt x="128" y="228"/>
                  </a:lnTo>
                  <a:lnTo>
                    <a:pt x="132" y="228"/>
                  </a:lnTo>
                  <a:lnTo>
                    <a:pt x="132" y="224"/>
                  </a:lnTo>
                  <a:lnTo>
                    <a:pt x="132" y="220"/>
                  </a:lnTo>
                  <a:lnTo>
                    <a:pt x="136" y="220"/>
                  </a:lnTo>
                  <a:lnTo>
                    <a:pt x="136" y="224"/>
                  </a:lnTo>
                  <a:lnTo>
                    <a:pt x="140" y="224"/>
                  </a:lnTo>
                  <a:lnTo>
                    <a:pt x="142" y="224"/>
                  </a:lnTo>
                  <a:lnTo>
                    <a:pt x="142" y="220"/>
                  </a:lnTo>
                  <a:lnTo>
                    <a:pt x="146" y="220"/>
                  </a:lnTo>
                  <a:lnTo>
                    <a:pt x="146" y="216"/>
                  </a:lnTo>
                  <a:lnTo>
                    <a:pt x="150" y="216"/>
                  </a:lnTo>
                  <a:lnTo>
                    <a:pt x="154" y="220"/>
                  </a:lnTo>
                  <a:lnTo>
                    <a:pt x="158" y="220"/>
                  </a:lnTo>
                  <a:lnTo>
                    <a:pt x="158" y="224"/>
                  </a:lnTo>
                  <a:lnTo>
                    <a:pt x="158" y="228"/>
                  </a:lnTo>
                  <a:lnTo>
                    <a:pt x="154" y="230"/>
                  </a:lnTo>
                  <a:lnTo>
                    <a:pt x="154" y="230"/>
                  </a:lnTo>
                  <a:lnTo>
                    <a:pt x="154" y="230"/>
                  </a:lnTo>
                  <a:close/>
                  <a:moveTo>
                    <a:pt x="84" y="220"/>
                  </a:moveTo>
                  <a:lnTo>
                    <a:pt x="80" y="224"/>
                  </a:lnTo>
                  <a:lnTo>
                    <a:pt x="80" y="220"/>
                  </a:lnTo>
                  <a:lnTo>
                    <a:pt x="80" y="216"/>
                  </a:lnTo>
                  <a:lnTo>
                    <a:pt x="84" y="216"/>
                  </a:lnTo>
                  <a:lnTo>
                    <a:pt x="84" y="220"/>
                  </a:lnTo>
                  <a:lnTo>
                    <a:pt x="84" y="220"/>
                  </a:lnTo>
                  <a:lnTo>
                    <a:pt x="84" y="220"/>
                  </a:lnTo>
                  <a:close/>
                  <a:moveTo>
                    <a:pt x="128" y="220"/>
                  </a:moveTo>
                  <a:lnTo>
                    <a:pt x="124" y="220"/>
                  </a:lnTo>
                  <a:lnTo>
                    <a:pt x="128" y="220"/>
                  </a:lnTo>
                  <a:lnTo>
                    <a:pt x="128" y="220"/>
                  </a:lnTo>
                  <a:lnTo>
                    <a:pt x="128" y="220"/>
                  </a:lnTo>
                  <a:close/>
                  <a:moveTo>
                    <a:pt x="86" y="250"/>
                  </a:moveTo>
                  <a:lnTo>
                    <a:pt x="90" y="250"/>
                  </a:lnTo>
                  <a:lnTo>
                    <a:pt x="90" y="246"/>
                  </a:lnTo>
                  <a:lnTo>
                    <a:pt x="86" y="246"/>
                  </a:lnTo>
                  <a:lnTo>
                    <a:pt x="86" y="242"/>
                  </a:lnTo>
                  <a:lnTo>
                    <a:pt x="90" y="242"/>
                  </a:lnTo>
                  <a:lnTo>
                    <a:pt x="90" y="246"/>
                  </a:lnTo>
                  <a:lnTo>
                    <a:pt x="90" y="242"/>
                  </a:lnTo>
                  <a:lnTo>
                    <a:pt x="86" y="238"/>
                  </a:lnTo>
                  <a:lnTo>
                    <a:pt x="86" y="234"/>
                  </a:lnTo>
                  <a:lnTo>
                    <a:pt x="90" y="238"/>
                  </a:lnTo>
                  <a:lnTo>
                    <a:pt x="90" y="234"/>
                  </a:lnTo>
                  <a:lnTo>
                    <a:pt x="90" y="230"/>
                  </a:lnTo>
                  <a:lnTo>
                    <a:pt x="90" y="234"/>
                  </a:lnTo>
                  <a:lnTo>
                    <a:pt x="94" y="234"/>
                  </a:lnTo>
                  <a:lnTo>
                    <a:pt x="94" y="230"/>
                  </a:lnTo>
                  <a:lnTo>
                    <a:pt x="98" y="230"/>
                  </a:lnTo>
                  <a:lnTo>
                    <a:pt x="98" y="228"/>
                  </a:lnTo>
                  <a:lnTo>
                    <a:pt x="102" y="224"/>
                  </a:lnTo>
                  <a:lnTo>
                    <a:pt x="106" y="224"/>
                  </a:lnTo>
                  <a:lnTo>
                    <a:pt x="106" y="228"/>
                  </a:lnTo>
                  <a:lnTo>
                    <a:pt x="106" y="230"/>
                  </a:lnTo>
                  <a:lnTo>
                    <a:pt x="110" y="230"/>
                  </a:lnTo>
                  <a:lnTo>
                    <a:pt x="112" y="230"/>
                  </a:lnTo>
                  <a:lnTo>
                    <a:pt x="116" y="230"/>
                  </a:lnTo>
                  <a:lnTo>
                    <a:pt x="116" y="234"/>
                  </a:lnTo>
                  <a:lnTo>
                    <a:pt x="112" y="234"/>
                  </a:lnTo>
                  <a:lnTo>
                    <a:pt x="112" y="238"/>
                  </a:lnTo>
                  <a:lnTo>
                    <a:pt x="116" y="238"/>
                  </a:lnTo>
                  <a:lnTo>
                    <a:pt x="120" y="238"/>
                  </a:lnTo>
                  <a:lnTo>
                    <a:pt x="116" y="238"/>
                  </a:lnTo>
                  <a:lnTo>
                    <a:pt x="120" y="242"/>
                  </a:lnTo>
                  <a:lnTo>
                    <a:pt x="120" y="246"/>
                  </a:lnTo>
                  <a:lnTo>
                    <a:pt x="116" y="246"/>
                  </a:lnTo>
                  <a:lnTo>
                    <a:pt x="116" y="250"/>
                  </a:lnTo>
                  <a:lnTo>
                    <a:pt x="116" y="254"/>
                  </a:lnTo>
                  <a:lnTo>
                    <a:pt x="112" y="254"/>
                  </a:lnTo>
                  <a:lnTo>
                    <a:pt x="112" y="258"/>
                  </a:lnTo>
                  <a:lnTo>
                    <a:pt x="112" y="260"/>
                  </a:lnTo>
                  <a:lnTo>
                    <a:pt x="112" y="264"/>
                  </a:lnTo>
                  <a:lnTo>
                    <a:pt x="112" y="268"/>
                  </a:lnTo>
                  <a:lnTo>
                    <a:pt x="112" y="272"/>
                  </a:lnTo>
                  <a:lnTo>
                    <a:pt x="110" y="272"/>
                  </a:lnTo>
                  <a:lnTo>
                    <a:pt x="106" y="272"/>
                  </a:lnTo>
                  <a:lnTo>
                    <a:pt x="110" y="272"/>
                  </a:lnTo>
                  <a:lnTo>
                    <a:pt x="110" y="276"/>
                  </a:lnTo>
                  <a:lnTo>
                    <a:pt x="106" y="276"/>
                  </a:lnTo>
                  <a:lnTo>
                    <a:pt x="102" y="280"/>
                  </a:lnTo>
                  <a:lnTo>
                    <a:pt x="102" y="276"/>
                  </a:lnTo>
                  <a:lnTo>
                    <a:pt x="102" y="272"/>
                  </a:lnTo>
                  <a:lnTo>
                    <a:pt x="102" y="268"/>
                  </a:lnTo>
                  <a:lnTo>
                    <a:pt x="102" y="264"/>
                  </a:lnTo>
                  <a:lnTo>
                    <a:pt x="102" y="268"/>
                  </a:lnTo>
                  <a:lnTo>
                    <a:pt x="98" y="268"/>
                  </a:lnTo>
                  <a:lnTo>
                    <a:pt x="98" y="272"/>
                  </a:lnTo>
                  <a:lnTo>
                    <a:pt x="102" y="272"/>
                  </a:lnTo>
                  <a:lnTo>
                    <a:pt x="102" y="276"/>
                  </a:lnTo>
                  <a:lnTo>
                    <a:pt x="98" y="276"/>
                  </a:lnTo>
                  <a:lnTo>
                    <a:pt x="94" y="276"/>
                  </a:lnTo>
                  <a:lnTo>
                    <a:pt x="94" y="272"/>
                  </a:lnTo>
                  <a:lnTo>
                    <a:pt x="98" y="268"/>
                  </a:lnTo>
                  <a:lnTo>
                    <a:pt x="94" y="264"/>
                  </a:lnTo>
                  <a:lnTo>
                    <a:pt x="94" y="260"/>
                  </a:lnTo>
                  <a:lnTo>
                    <a:pt x="94" y="258"/>
                  </a:lnTo>
                  <a:lnTo>
                    <a:pt x="94" y="260"/>
                  </a:lnTo>
                  <a:lnTo>
                    <a:pt x="98" y="258"/>
                  </a:lnTo>
                  <a:lnTo>
                    <a:pt x="98" y="254"/>
                  </a:lnTo>
                  <a:lnTo>
                    <a:pt x="102" y="250"/>
                  </a:lnTo>
                  <a:lnTo>
                    <a:pt x="98" y="250"/>
                  </a:lnTo>
                  <a:lnTo>
                    <a:pt x="102" y="246"/>
                  </a:lnTo>
                  <a:lnTo>
                    <a:pt x="98" y="246"/>
                  </a:lnTo>
                  <a:lnTo>
                    <a:pt x="98" y="242"/>
                  </a:lnTo>
                  <a:lnTo>
                    <a:pt x="98" y="238"/>
                  </a:lnTo>
                  <a:lnTo>
                    <a:pt x="94" y="238"/>
                  </a:lnTo>
                  <a:lnTo>
                    <a:pt x="94" y="242"/>
                  </a:lnTo>
                  <a:lnTo>
                    <a:pt x="94" y="246"/>
                  </a:lnTo>
                  <a:lnTo>
                    <a:pt x="98" y="246"/>
                  </a:lnTo>
                  <a:lnTo>
                    <a:pt x="98" y="250"/>
                  </a:lnTo>
                  <a:lnTo>
                    <a:pt x="94" y="250"/>
                  </a:lnTo>
                  <a:lnTo>
                    <a:pt x="94" y="246"/>
                  </a:lnTo>
                  <a:lnTo>
                    <a:pt x="90" y="246"/>
                  </a:lnTo>
                  <a:lnTo>
                    <a:pt x="90" y="250"/>
                  </a:lnTo>
                  <a:lnTo>
                    <a:pt x="86" y="250"/>
                  </a:lnTo>
                  <a:lnTo>
                    <a:pt x="86" y="250"/>
                  </a:lnTo>
                  <a:lnTo>
                    <a:pt x="86" y="250"/>
                  </a:lnTo>
                  <a:close/>
                  <a:moveTo>
                    <a:pt x="86" y="230"/>
                  </a:moveTo>
                  <a:lnTo>
                    <a:pt x="86" y="228"/>
                  </a:lnTo>
                  <a:lnTo>
                    <a:pt x="90" y="228"/>
                  </a:lnTo>
                  <a:lnTo>
                    <a:pt x="86" y="228"/>
                  </a:lnTo>
                  <a:lnTo>
                    <a:pt x="86" y="230"/>
                  </a:lnTo>
                  <a:lnTo>
                    <a:pt x="86" y="230"/>
                  </a:lnTo>
                  <a:lnTo>
                    <a:pt x="86" y="230"/>
                  </a:lnTo>
                  <a:close/>
                  <a:moveTo>
                    <a:pt x="86" y="234"/>
                  </a:moveTo>
                  <a:lnTo>
                    <a:pt x="86" y="238"/>
                  </a:lnTo>
                  <a:lnTo>
                    <a:pt x="84" y="238"/>
                  </a:lnTo>
                  <a:lnTo>
                    <a:pt x="84" y="234"/>
                  </a:lnTo>
                  <a:lnTo>
                    <a:pt x="86" y="234"/>
                  </a:lnTo>
                  <a:lnTo>
                    <a:pt x="86" y="234"/>
                  </a:lnTo>
                  <a:lnTo>
                    <a:pt x="86" y="234"/>
                  </a:lnTo>
                  <a:close/>
                  <a:moveTo>
                    <a:pt x="80" y="242"/>
                  </a:moveTo>
                  <a:lnTo>
                    <a:pt x="80" y="246"/>
                  </a:lnTo>
                  <a:lnTo>
                    <a:pt x="80" y="242"/>
                  </a:lnTo>
                  <a:lnTo>
                    <a:pt x="80" y="238"/>
                  </a:lnTo>
                  <a:lnTo>
                    <a:pt x="80" y="242"/>
                  </a:lnTo>
                  <a:lnTo>
                    <a:pt x="80" y="242"/>
                  </a:lnTo>
                  <a:lnTo>
                    <a:pt x="80" y="242"/>
                  </a:lnTo>
                  <a:close/>
                  <a:moveTo>
                    <a:pt x="72" y="250"/>
                  </a:moveTo>
                  <a:lnTo>
                    <a:pt x="72" y="246"/>
                  </a:lnTo>
                  <a:lnTo>
                    <a:pt x="76" y="246"/>
                  </a:lnTo>
                  <a:lnTo>
                    <a:pt x="76" y="250"/>
                  </a:lnTo>
                  <a:lnTo>
                    <a:pt x="72" y="250"/>
                  </a:lnTo>
                  <a:lnTo>
                    <a:pt x="72" y="250"/>
                  </a:lnTo>
                  <a:lnTo>
                    <a:pt x="72" y="250"/>
                  </a:lnTo>
                  <a:close/>
                  <a:moveTo>
                    <a:pt x="90" y="258"/>
                  </a:moveTo>
                  <a:lnTo>
                    <a:pt x="90" y="254"/>
                  </a:lnTo>
                  <a:lnTo>
                    <a:pt x="94" y="250"/>
                  </a:lnTo>
                  <a:lnTo>
                    <a:pt x="94" y="254"/>
                  </a:lnTo>
                  <a:lnTo>
                    <a:pt x="94" y="258"/>
                  </a:lnTo>
                  <a:lnTo>
                    <a:pt x="90" y="258"/>
                  </a:lnTo>
                  <a:lnTo>
                    <a:pt x="90" y="258"/>
                  </a:lnTo>
                  <a:lnTo>
                    <a:pt x="90" y="258"/>
                  </a:lnTo>
                  <a:close/>
                  <a:moveTo>
                    <a:pt x="106" y="284"/>
                  </a:moveTo>
                  <a:lnTo>
                    <a:pt x="106" y="286"/>
                  </a:lnTo>
                  <a:lnTo>
                    <a:pt x="106" y="290"/>
                  </a:lnTo>
                  <a:lnTo>
                    <a:pt x="106" y="286"/>
                  </a:lnTo>
                  <a:lnTo>
                    <a:pt x="106" y="284"/>
                  </a:lnTo>
                  <a:lnTo>
                    <a:pt x="106" y="284"/>
                  </a:lnTo>
                  <a:lnTo>
                    <a:pt x="106" y="284"/>
                  </a:lnTo>
                  <a:close/>
                  <a:moveTo>
                    <a:pt x="98" y="290"/>
                  </a:moveTo>
                  <a:lnTo>
                    <a:pt x="102" y="290"/>
                  </a:lnTo>
                  <a:lnTo>
                    <a:pt x="102" y="294"/>
                  </a:lnTo>
                  <a:lnTo>
                    <a:pt x="98" y="294"/>
                  </a:lnTo>
                  <a:lnTo>
                    <a:pt x="98" y="290"/>
                  </a:lnTo>
                  <a:lnTo>
                    <a:pt x="98" y="290"/>
                  </a:lnTo>
                  <a:lnTo>
                    <a:pt x="98" y="290"/>
                  </a:lnTo>
                  <a:close/>
                  <a:moveTo>
                    <a:pt x="86" y="324"/>
                  </a:moveTo>
                  <a:lnTo>
                    <a:pt x="86" y="328"/>
                  </a:lnTo>
                  <a:lnTo>
                    <a:pt x="84" y="328"/>
                  </a:lnTo>
                  <a:lnTo>
                    <a:pt x="84" y="332"/>
                  </a:lnTo>
                  <a:lnTo>
                    <a:pt x="80" y="328"/>
                  </a:lnTo>
                  <a:lnTo>
                    <a:pt x="84" y="328"/>
                  </a:lnTo>
                  <a:lnTo>
                    <a:pt x="86" y="324"/>
                  </a:lnTo>
                  <a:lnTo>
                    <a:pt x="86" y="324"/>
                  </a:lnTo>
                  <a:lnTo>
                    <a:pt x="86" y="324"/>
                  </a:lnTo>
                  <a:close/>
                  <a:moveTo>
                    <a:pt x="76" y="336"/>
                  </a:moveTo>
                  <a:lnTo>
                    <a:pt x="80" y="340"/>
                  </a:lnTo>
                  <a:lnTo>
                    <a:pt x="76" y="340"/>
                  </a:lnTo>
                  <a:lnTo>
                    <a:pt x="76" y="336"/>
                  </a:lnTo>
                  <a:lnTo>
                    <a:pt x="76" y="336"/>
                  </a:lnTo>
                  <a:lnTo>
                    <a:pt x="76" y="336"/>
                  </a:lnTo>
                  <a:close/>
                  <a:moveTo>
                    <a:pt x="68" y="354"/>
                  </a:moveTo>
                  <a:lnTo>
                    <a:pt x="68" y="358"/>
                  </a:lnTo>
                  <a:lnTo>
                    <a:pt x="64" y="362"/>
                  </a:lnTo>
                  <a:lnTo>
                    <a:pt x="60" y="362"/>
                  </a:lnTo>
                  <a:lnTo>
                    <a:pt x="60" y="366"/>
                  </a:lnTo>
                  <a:lnTo>
                    <a:pt x="60" y="370"/>
                  </a:lnTo>
                  <a:lnTo>
                    <a:pt x="56" y="370"/>
                  </a:lnTo>
                  <a:lnTo>
                    <a:pt x="56" y="366"/>
                  </a:lnTo>
                  <a:lnTo>
                    <a:pt x="60" y="366"/>
                  </a:lnTo>
                  <a:lnTo>
                    <a:pt x="60" y="362"/>
                  </a:lnTo>
                  <a:lnTo>
                    <a:pt x="64" y="362"/>
                  </a:lnTo>
                  <a:lnTo>
                    <a:pt x="64" y="358"/>
                  </a:lnTo>
                  <a:lnTo>
                    <a:pt x="60" y="358"/>
                  </a:lnTo>
                  <a:lnTo>
                    <a:pt x="64" y="358"/>
                  </a:lnTo>
                  <a:lnTo>
                    <a:pt x="68" y="354"/>
                  </a:lnTo>
                  <a:lnTo>
                    <a:pt x="68" y="354"/>
                  </a:lnTo>
                  <a:lnTo>
                    <a:pt x="68" y="354"/>
                  </a:lnTo>
                  <a:close/>
                  <a:moveTo>
                    <a:pt x="24" y="392"/>
                  </a:moveTo>
                  <a:lnTo>
                    <a:pt x="28" y="392"/>
                  </a:lnTo>
                  <a:lnTo>
                    <a:pt x="24" y="392"/>
                  </a:lnTo>
                  <a:lnTo>
                    <a:pt x="24" y="392"/>
                  </a:lnTo>
                  <a:lnTo>
                    <a:pt x="24" y="392"/>
                  </a:lnTo>
                  <a:close/>
                  <a:moveTo>
                    <a:pt x="8" y="398"/>
                  </a:moveTo>
                  <a:lnTo>
                    <a:pt x="12" y="398"/>
                  </a:lnTo>
                  <a:lnTo>
                    <a:pt x="12" y="396"/>
                  </a:lnTo>
                  <a:lnTo>
                    <a:pt x="12" y="398"/>
                  </a:lnTo>
                  <a:lnTo>
                    <a:pt x="8" y="398"/>
                  </a:lnTo>
                  <a:lnTo>
                    <a:pt x="8" y="398"/>
                  </a:lnTo>
                  <a:lnTo>
                    <a:pt x="8" y="398"/>
                  </a:lnTo>
                  <a:close/>
                  <a:moveTo>
                    <a:pt x="4" y="398"/>
                  </a:moveTo>
                  <a:lnTo>
                    <a:pt x="4" y="402"/>
                  </a:lnTo>
                  <a:lnTo>
                    <a:pt x="0" y="402"/>
                  </a:lnTo>
                  <a:lnTo>
                    <a:pt x="0" y="398"/>
                  </a:lnTo>
                  <a:lnTo>
                    <a:pt x="4" y="398"/>
                  </a:lnTo>
                  <a:lnTo>
                    <a:pt x="4" y="398"/>
                  </a:lnTo>
                  <a:lnTo>
                    <a:pt x="4" y="398"/>
                  </a:lnTo>
                  <a:close/>
                </a:path>
              </a:pathLst>
            </a:custGeom>
            <a:solidFill>
              <a:schemeClr val="bg2">
                <a:lumMod val="90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1" name="Freeform 33">
              <a:extLst>
                <a:ext uri="{FF2B5EF4-FFF2-40B4-BE49-F238E27FC236}">
                  <a16:creationId xmlns:a16="http://schemas.microsoft.com/office/drawing/2014/main" id="{2150FD67-C510-4268-A9DD-1D95DC21E21B}"/>
                </a:ext>
              </a:extLst>
            </p:cNvPr>
            <p:cNvSpPr>
              <a:spLocks/>
            </p:cNvSpPr>
            <p:nvPr/>
          </p:nvSpPr>
          <p:spPr bwMode="auto">
            <a:xfrm>
              <a:off x="7259118" y="3482307"/>
              <a:ext cx="112766" cy="157376"/>
            </a:xfrm>
            <a:custGeom>
              <a:avLst/>
              <a:gdLst>
                <a:gd name="T0" fmla="*/ 6 w 58"/>
                <a:gd name="T1" fmla="*/ 34 h 80"/>
                <a:gd name="T2" fmla="*/ 6 w 58"/>
                <a:gd name="T3" fmla="*/ 34 h 80"/>
                <a:gd name="T4" fmla="*/ 6 w 58"/>
                <a:gd name="T5" fmla="*/ 30 h 80"/>
                <a:gd name="T6" fmla="*/ 6 w 58"/>
                <a:gd name="T7" fmla="*/ 30 h 80"/>
                <a:gd name="T8" fmla="*/ 6 w 58"/>
                <a:gd name="T9" fmla="*/ 26 h 80"/>
                <a:gd name="T10" fmla="*/ 6 w 58"/>
                <a:gd name="T11" fmla="*/ 26 h 80"/>
                <a:gd name="T12" fmla="*/ 6 w 58"/>
                <a:gd name="T13" fmla="*/ 24 h 80"/>
                <a:gd name="T14" fmla="*/ 6 w 58"/>
                <a:gd name="T15" fmla="*/ 20 h 80"/>
                <a:gd name="T16" fmla="*/ 6 w 58"/>
                <a:gd name="T17" fmla="*/ 16 h 80"/>
                <a:gd name="T18" fmla="*/ 6 w 58"/>
                <a:gd name="T19" fmla="*/ 16 h 80"/>
                <a:gd name="T20" fmla="*/ 6 w 58"/>
                <a:gd name="T21" fmla="*/ 12 h 80"/>
                <a:gd name="T22" fmla="*/ 10 w 58"/>
                <a:gd name="T23" fmla="*/ 12 h 80"/>
                <a:gd name="T24" fmla="*/ 14 w 58"/>
                <a:gd name="T25" fmla="*/ 16 h 80"/>
                <a:gd name="T26" fmla="*/ 14 w 58"/>
                <a:gd name="T27" fmla="*/ 16 h 80"/>
                <a:gd name="T28" fmla="*/ 14 w 58"/>
                <a:gd name="T29" fmla="*/ 16 h 80"/>
                <a:gd name="T30" fmla="*/ 18 w 58"/>
                <a:gd name="T31" fmla="*/ 20 h 80"/>
                <a:gd name="T32" fmla="*/ 18 w 58"/>
                <a:gd name="T33" fmla="*/ 20 h 80"/>
                <a:gd name="T34" fmla="*/ 22 w 58"/>
                <a:gd name="T35" fmla="*/ 20 h 80"/>
                <a:gd name="T36" fmla="*/ 22 w 58"/>
                <a:gd name="T37" fmla="*/ 20 h 80"/>
                <a:gd name="T38" fmla="*/ 26 w 58"/>
                <a:gd name="T39" fmla="*/ 20 h 80"/>
                <a:gd name="T40" fmla="*/ 32 w 58"/>
                <a:gd name="T41" fmla="*/ 16 h 80"/>
                <a:gd name="T42" fmla="*/ 32 w 58"/>
                <a:gd name="T43" fmla="*/ 16 h 80"/>
                <a:gd name="T44" fmla="*/ 40 w 58"/>
                <a:gd name="T45" fmla="*/ 8 h 80"/>
                <a:gd name="T46" fmla="*/ 48 w 58"/>
                <a:gd name="T47" fmla="*/ 4 h 80"/>
                <a:gd name="T48" fmla="*/ 52 w 58"/>
                <a:gd name="T49" fmla="*/ 0 h 80"/>
                <a:gd name="T50" fmla="*/ 54 w 58"/>
                <a:gd name="T51" fmla="*/ 20 h 80"/>
                <a:gd name="T52" fmla="*/ 58 w 58"/>
                <a:gd name="T53" fmla="*/ 20 h 80"/>
                <a:gd name="T54" fmla="*/ 58 w 58"/>
                <a:gd name="T55" fmla="*/ 24 h 80"/>
                <a:gd name="T56" fmla="*/ 54 w 58"/>
                <a:gd name="T57" fmla="*/ 26 h 80"/>
                <a:gd name="T58" fmla="*/ 40 w 58"/>
                <a:gd name="T59" fmla="*/ 30 h 80"/>
                <a:gd name="T60" fmla="*/ 36 w 58"/>
                <a:gd name="T61" fmla="*/ 34 h 80"/>
                <a:gd name="T62" fmla="*/ 28 w 58"/>
                <a:gd name="T63" fmla="*/ 34 h 80"/>
                <a:gd name="T64" fmla="*/ 32 w 58"/>
                <a:gd name="T65" fmla="*/ 42 h 80"/>
                <a:gd name="T66" fmla="*/ 36 w 58"/>
                <a:gd name="T67" fmla="*/ 46 h 80"/>
                <a:gd name="T68" fmla="*/ 36 w 58"/>
                <a:gd name="T69" fmla="*/ 56 h 80"/>
                <a:gd name="T70" fmla="*/ 32 w 58"/>
                <a:gd name="T71" fmla="*/ 64 h 80"/>
                <a:gd name="T72" fmla="*/ 22 w 58"/>
                <a:gd name="T73" fmla="*/ 68 h 80"/>
                <a:gd name="T74" fmla="*/ 18 w 58"/>
                <a:gd name="T75" fmla="*/ 76 h 80"/>
                <a:gd name="T76" fmla="*/ 6 w 58"/>
                <a:gd name="T77" fmla="*/ 76 h 80"/>
                <a:gd name="T78" fmla="*/ 0 w 58"/>
                <a:gd name="T79" fmla="*/ 76 h 80"/>
                <a:gd name="T80" fmla="*/ 0 w 58"/>
                <a:gd name="T81" fmla="*/ 76 h 80"/>
                <a:gd name="T82" fmla="*/ 0 w 58"/>
                <a:gd name="T83" fmla="*/ 72 h 80"/>
                <a:gd name="T84" fmla="*/ 0 w 58"/>
                <a:gd name="T85" fmla="*/ 72 h 80"/>
                <a:gd name="T86" fmla="*/ 0 w 58"/>
                <a:gd name="T87" fmla="*/ 72 h 80"/>
                <a:gd name="T88" fmla="*/ 0 w 58"/>
                <a:gd name="T89" fmla="*/ 64 h 80"/>
                <a:gd name="T90" fmla="*/ 0 w 58"/>
                <a:gd name="T91" fmla="*/ 64 h 80"/>
                <a:gd name="T92" fmla="*/ 0 w 58"/>
                <a:gd name="T93" fmla="*/ 64 h 80"/>
                <a:gd name="T94" fmla="*/ 0 w 58"/>
                <a:gd name="T95" fmla="*/ 60 h 80"/>
                <a:gd name="T96" fmla="*/ 0 w 58"/>
                <a:gd name="T97" fmla="*/ 56 h 80"/>
                <a:gd name="T98" fmla="*/ 0 w 58"/>
                <a:gd name="T99" fmla="*/ 56 h 80"/>
                <a:gd name="T100" fmla="*/ 2 w 58"/>
                <a:gd name="T101" fmla="*/ 54 h 80"/>
                <a:gd name="T102" fmla="*/ 2 w 58"/>
                <a:gd name="T103" fmla="*/ 50 h 80"/>
                <a:gd name="T104" fmla="*/ 2 w 58"/>
                <a:gd name="T105" fmla="*/ 46 h 80"/>
                <a:gd name="T106" fmla="*/ 2 w 58"/>
                <a:gd name="T107" fmla="*/ 46 h 80"/>
                <a:gd name="T108" fmla="*/ 6 w 58"/>
                <a:gd name="T109" fmla="*/ 42 h 80"/>
                <a:gd name="T110" fmla="*/ 6 w 58"/>
                <a:gd name="T111" fmla="*/ 42 h 80"/>
                <a:gd name="T112" fmla="*/ 2 w 58"/>
                <a:gd name="T113" fmla="*/ 42 h 80"/>
                <a:gd name="T114" fmla="*/ 6 w 58"/>
                <a:gd name="T115" fmla="*/ 38 h 80"/>
                <a:gd name="T116" fmla="*/ 6 w 58"/>
                <a:gd name="T117" fmla="*/ 38 h 80"/>
                <a:gd name="T118" fmla="*/ 6 w 58"/>
                <a:gd name="T119" fmla="*/ 3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 h="80">
                  <a:moveTo>
                    <a:pt x="6" y="34"/>
                  </a:moveTo>
                  <a:lnTo>
                    <a:pt x="6" y="34"/>
                  </a:lnTo>
                  <a:lnTo>
                    <a:pt x="6" y="34"/>
                  </a:lnTo>
                  <a:lnTo>
                    <a:pt x="6" y="34"/>
                  </a:lnTo>
                  <a:lnTo>
                    <a:pt x="6" y="34"/>
                  </a:lnTo>
                  <a:lnTo>
                    <a:pt x="6" y="30"/>
                  </a:lnTo>
                  <a:lnTo>
                    <a:pt x="6" y="30"/>
                  </a:lnTo>
                  <a:lnTo>
                    <a:pt x="6" y="30"/>
                  </a:lnTo>
                  <a:lnTo>
                    <a:pt x="6" y="30"/>
                  </a:lnTo>
                  <a:lnTo>
                    <a:pt x="6" y="26"/>
                  </a:lnTo>
                  <a:lnTo>
                    <a:pt x="6" y="26"/>
                  </a:lnTo>
                  <a:lnTo>
                    <a:pt x="6" y="26"/>
                  </a:lnTo>
                  <a:lnTo>
                    <a:pt x="6" y="24"/>
                  </a:lnTo>
                  <a:lnTo>
                    <a:pt x="6" y="24"/>
                  </a:lnTo>
                  <a:lnTo>
                    <a:pt x="6" y="20"/>
                  </a:lnTo>
                  <a:lnTo>
                    <a:pt x="6" y="20"/>
                  </a:lnTo>
                  <a:lnTo>
                    <a:pt x="6" y="20"/>
                  </a:lnTo>
                  <a:lnTo>
                    <a:pt x="6" y="16"/>
                  </a:lnTo>
                  <a:lnTo>
                    <a:pt x="6" y="16"/>
                  </a:lnTo>
                  <a:lnTo>
                    <a:pt x="6" y="16"/>
                  </a:lnTo>
                  <a:lnTo>
                    <a:pt x="6" y="16"/>
                  </a:lnTo>
                  <a:lnTo>
                    <a:pt x="6" y="12"/>
                  </a:lnTo>
                  <a:lnTo>
                    <a:pt x="10" y="12"/>
                  </a:lnTo>
                  <a:lnTo>
                    <a:pt x="10" y="12"/>
                  </a:lnTo>
                  <a:lnTo>
                    <a:pt x="10" y="12"/>
                  </a:lnTo>
                  <a:lnTo>
                    <a:pt x="14" y="16"/>
                  </a:lnTo>
                  <a:lnTo>
                    <a:pt x="14" y="16"/>
                  </a:lnTo>
                  <a:lnTo>
                    <a:pt x="14" y="16"/>
                  </a:lnTo>
                  <a:lnTo>
                    <a:pt x="14" y="16"/>
                  </a:lnTo>
                  <a:lnTo>
                    <a:pt x="14" y="16"/>
                  </a:lnTo>
                  <a:lnTo>
                    <a:pt x="14" y="16"/>
                  </a:lnTo>
                  <a:lnTo>
                    <a:pt x="18" y="20"/>
                  </a:lnTo>
                  <a:lnTo>
                    <a:pt x="18" y="20"/>
                  </a:lnTo>
                  <a:lnTo>
                    <a:pt x="18" y="20"/>
                  </a:lnTo>
                  <a:lnTo>
                    <a:pt x="18" y="20"/>
                  </a:lnTo>
                  <a:lnTo>
                    <a:pt x="22" y="20"/>
                  </a:lnTo>
                  <a:lnTo>
                    <a:pt x="22" y="20"/>
                  </a:lnTo>
                  <a:lnTo>
                    <a:pt x="22" y="20"/>
                  </a:lnTo>
                  <a:lnTo>
                    <a:pt x="26" y="20"/>
                  </a:lnTo>
                  <a:lnTo>
                    <a:pt x="26" y="20"/>
                  </a:lnTo>
                  <a:lnTo>
                    <a:pt x="28" y="16"/>
                  </a:lnTo>
                  <a:lnTo>
                    <a:pt x="32" y="16"/>
                  </a:lnTo>
                  <a:lnTo>
                    <a:pt x="32" y="16"/>
                  </a:lnTo>
                  <a:lnTo>
                    <a:pt x="32" y="16"/>
                  </a:lnTo>
                  <a:lnTo>
                    <a:pt x="36" y="12"/>
                  </a:lnTo>
                  <a:lnTo>
                    <a:pt x="40" y="8"/>
                  </a:lnTo>
                  <a:lnTo>
                    <a:pt x="44" y="4"/>
                  </a:lnTo>
                  <a:lnTo>
                    <a:pt x="48" y="4"/>
                  </a:lnTo>
                  <a:lnTo>
                    <a:pt x="52" y="0"/>
                  </a:lnTo>
                  <a:lnTo>
                    <a:pt x="52" y="0"/>
                  </a:lnTo>
                  <a:lnTo>
                    <a:pt x="54" y="16"/>
                  </a:lnTo>
                  <a:lnTo>
                    <a:pt x="54" y="20"/>
                  </a:lnTo>
                  <a:lnTo>
                    <a:pt x="54" y="20"/>
                  </a:lnTo>
                  <a:lnTo>
                    <a:pt x="58" y="20"/>
                  </a:lnTo>
                  <a:lnTo>
                    <a:pt x="58" y="24"/>
                  </a:lnTo>
                  <a:lnTo>
                    <a:pt x="58" y="24"/>
                  </a:lnTo>
                  <a:lnTo>
                    <a:pt x="54" y="26"/>
                  </a:lnTo>
                  <a:lnTo>
                    <a:pt x="54" y="26"/>
                  </a:lnTo>
                  <a:lnTo>
                    <a:pt x="48" y="30"/>
                  </a:lnTo>
                  <a:lnTo>
                    <a:pt x="40" y="30"/>
                  </a:lnTo>
                  <a:lnTo>
                    <a:pt x="40" y="30"/>
                  </a:lnTo>
                  <a:lnTo>
                    <a:pt x="36" y="34"/>
                  </a:lnTo>
                  <a:lnTo>
                    <a:pt x="32" y="34"/>
                  </a:lnTo>
                  <a:lnTo>
                    <a:pt x="28" y="34"/>
                  </a:lnTo>
                  <a:lnTo>
                    <a:pt x="26" y="34"/>
                  </a:lnTo>
                  <a:lnTo>
                    <a:pt x="32" y="42"/>
                  </a:lnTo>
                  <a:lnTo>
                    <a:pt x="32" y="46"/>
                  </a:lnTo>
                  <a:lnTo>
                    <a:pt x="36" y="46"/>
                  </a:lnTo>
                  <a:lnTo>
                    <a:pt x="40" y="54"/>
                  </a:lnTo>
                  <a:lnTo>
                    <a:pt x="36" y="56"/>
                  </a:lnTo>
                  <a:lnTo>
                    <a:pt x="32" y="64"/>
                  </a:lnTo>
                  <a:lnTo>
                    <a:pt x="32" y="64"/>
                  </a:lnTo>
                  <a:lnTo>
                    <a:pt x="28" y="64"/>
                  </a:lnTo>
                  <a:lnTo>
                    <a:pt x="22" y="68"/>
                  </a:lnTo>
                  <a:lnTo>
                    <a:pt x="22" y="72"/>
                  </a:lnTo>
                  <a:lnTo>
                    <a:pt x="18" y="76"/>
                  </a:lnTo>
                  <a:lnTo>
                    <a:pt x="14" y="80"/>
                  </a:lnTo>
                  <a:lnTo>
                    <a:pt x="6" y="76"/>
                  </a:lnTo>
                  <a:lnTo>
                    <a:pt x="2" y="76"/>
                  </a:lnTo>
                  <a:lnTo>
                    <a:pt x="0" y="76"/>
                  </a:lnTo>
                  <a:lnTo>
                    <a:pt x="0" y="76"/>
                  </a:lnTo>
                  <a:lnTo>
                    <a:pt x="0" y="76"/>
                  </a:lnTo>
                  <a:lnTo>
                    <a:pt x="0" y="72"/>
                  </a:lnTo>
                  <a:lnTo>
                    <a:pt x="0" y="72"/>
                  </a:lnTo>
                  <a:lnTo>
                    <a:pt x="0" y="72"/>
                  </a:lnTo>
                  <a:lnTo>
                    <a:pt x="0" y="72"/>
                  </a:lnTo>
                  <a:lnTo>
                    <a:pt x="0" y="72"/>
                  </a:lnTo>
                  <a:lnTo>
                    <a:pt x="0" y="72"/>
                  </a:lnTo>
                  <a:lnTo>
                    <a:pt x="0" y="64"/>
                  </a:lnTo>
                  <a:lnTo>
                    <a:pt x="0" y="64"/>
                  </a:lnTo>
                  <a:lnTo>
                    <a:pt x="0" y="64"/>
                  </a:lnTo>
                  <a:lnTo>
                    <a:pt x="0" y="64"/>
                  </a:lnTo>
                  <a:lnTo>
                    <a:pt x="0" y="64"/>
                  </a:lnTo>
                  <a:lnTo>
                    <a:pt x="0" y="64"/>
                  </a:lnTo>
                  <a:lnTo>
                    <a:pt x="0" y="60"/>
                  </a:lnTo>
                  <a:lnTo>
                    <a:pt x="0" y="60"/>
                  </a:lnTo>
                  <a:lnTo>
                    <a:pt x="0" y="60"/>
                  </a:lnTo>
                  <a:lnTo>
                    <a:pt x="0" y="56"/>
                  </a:lnTo>
                  <a:lnTo>
                    <a:pt x="0" y="56"/>
                  </a:lnTo>
                  <a:lnTo>
                    <a:pt x="0" y="56"/>
                  </a:lnTo>
                  <a:lnTo>
                    <a:pt x="2" y="54"/>
                  </a:lnTo>
                  <a:lnTo>
                    <a:pt x="2" y="54"/>
                  </a:lnTo>
                  <a:lnTo>
                    <a:pt x="2" y="50"/>
                  </a:lnTo>
                  <a:lnTo>
                    <a:pt x="2" y="50"/>
                  </a:lnTo>
                  <a:lnTo>
                    <a:pt x="2" y="50"/>
                  </a:lnTo>
                  <a:lnTo>
                    <a:pt x="2" y="46"/>
                  </a:lnTo>
                  <a:lnTo>
                    <a:pt x="2" y="46"/>
                  </a:lnTo>
                  <a:lnTo>
                    <a:pt x="2" y="46"/>
                  </a:lnTo>
                  <a:lnTo>
                    <a:pt x="2" y="46"/>
                  </a:lnTo>
                  <a:lnTo>
                    <a:pt x="6" y="42"/>
                  </a:lnTo>
                  <a:lnTo>
                    <a:pt x="6" y="42"/>
                  </a:lnTo>
                  <a:lnTo>
                    <a:pt x="6" y="42"/>
                  </a:lnTo>
                  <a:lnTo>
                    <a:pt x="2" y="42"/>
                  </a:lnTo>
                  <a:lnTo>
                    <a:pt x="2" y="42"/>
                  </a:lnTo>
                  <a:lnTo>
                    <a:pt x="6" y="38"/>
                  </a:lnTo>
                  <a:lnTo>
                    <a:pt x="6" y="38"/>
                  </a:lnTo>
                  <a:lnTo>
                    <a:pt x="6" y="38"/>
                  </a:lnTo>
                  <a:lnTo>
                    <a:pt x="6" y="38"/>
                  </a:lnTo>
                  <a:lnTo>
                    <a:pt x="6" y="34"/>
                  </a:lnTo>
                  <a:lnTo>
                    <a:pt x="6" y="34"/>
                  </a:lnTo>
                  <a:lnTo>
                    <a:pt x="6" y="34"/>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Open Sans" panose="020B0606030504020204"/>
                <a:ea typeface="+mn-ea"/>
                <a:cs typeface="+mn-cs"/>
              </a:endParaRPr>
            </a:p>
          </p:txBody>
        </p:sp>
        <p:sp>
          <p:nvSpPr>
            <p:cNvPr id="492" name="Freeform 34">
              <a:extLst>
                <a:ext uri="{FF2B5EF4-FFF2-40B4-BE49-F238E27FC236}">
                  <a16:creationId xmlns:a16="http://schemas.microsoft.com/office/drawing/2014/main" id="{A932EA2B-5926-434B-BE80-700827A07DB9}"/>
                </a:ext>
              </a:extLst>
            </p:cNvPr>
            <p:cNvSpPr>
              <a:spLocks/>
            </p:cNvSpPr>
            <p:nvPr/>
          </p:nvSpPr>
          <p:spPr bwMode="auto">
            <a:xfrm>
              <a:off x="7570198" y="2616741"/>
              <a:ext cx="1123776" cy="594093"/>
            </a:xfrm>
            <a:custGeom>
              <a:avLst/>
              <a:gdLst>
                <a:gd name="T0" fmla="*/ 388 w 578"/>
                <a:gd name="T1" fmla="*/ 254 h 302"/>
                <a:gd name="T2" fmla="*/ 372 w 578"/>
                <a:gd name="T3" fmla="*/ 262 h 302"/>
                <a:gd name="T4" fmla="*/ 342 w 578"/>
                <a:gd name="T5" fmla="*/ 272 h 302"/>
                <a:gd name="T6" fmla="*/ 316 w 578"/>
                <a:gd name="T7" fmla="*/ 294 h 302"/>
                <a:gd name="T8" fmla="*/ 306 w 578"/>
                <a:gd name="T9" fmla="*/ 292 h 302"/>
                <a:gd name="T10" fmla="*/ 278 w 578"/>
                <a:gd name="T11" fmla="*/ 272 h 302"/>
                <a:gd name="T12" fmla="*/ 264 w 578"/>
                <a:gd name="T13" fmla="*/ 248 h 302"/>
                <a:gd name="T14" fmla="*/ 220 w 578"/>
                <a:gd name="T15" fmla="*/ 248 h 302"/>
                <a:gd name="T16" fmla="*/ 156 w 578"/>
                <a:gd name="T17" fmla="*/ 210 h 302"/>
                <a:gd name="T18" fmla="*/ 136 w 578"/>
                <a:gd name="T19" fmla="*/ 254 h 302"/>
                <a:gd name="T20" fmla="*/ 134 w 578"/>
                <a:gd name="T21" fmla="*/ 292 h 302"/>
                <a:gd name="T22" fmla="*/ 110 w 578"/>
                <a:gd name="T23" fmla="*/ 268 h 302"/>
                <a:gd name="T24" fmla="*/ 76 w 578"/>
                <a:gd name="T25" fmla="*/ 288 h 302"/>
                <a:gd name="T26" fmla="*/ 44 w 578"/>
                <a:gd name="T27" fmla="*/ 258 h 302"/>
                <a:gd name="T28" fmla="*/ 36 w 578"/>
                <a:gd name="T29" fmla="*/ 214 h 302"/>
                <a:gd name="T30" fmla="*/ 36 w 578"/>
                <a:gd name="T31" fmla="*/ 188 h 302"/>
                <a:gd name="T32" fmla="*/ 30 w 578"/>
                <a:gd name="T33" fmla="*/ 168 h 302"/>
                <a:gd name="T34" fmla="*/ 6 w 578"/>
                <a:gd name="T35" fmla="*/ 150 h 302"/>
                <a:gd name="T36" fmla="*/ 6 w 578"/>
                <a:gd name="T37" fmla="*/ 128 h 302"/>
                <a:gd name="T38" fmla="*/ 18 w 578"/>
                <a:gd name="T39" fmla="*/ 110 h 302"/>
                <a:gd name="T40" fmla="*/ 34 w 578"/>
                <a:gd name="T41" fmla="*/ 112 h 302"/>
                <a:gd name="T42" fmla="*/ 44 w 578"/>
                <a:gd name="T43" fmla="*/ 90 h 302"/>
                <a:gd name="T44" fmla="*/ 62 w 578"/>
                <a:gd name="T45" fmla="*/ 84 h 302"/>
                <a:gd name="T46" fmla="*/ 76 w 578"/>
                <a:gd name="T47" fmla="*/ 80 h 302"/>
                <a:gd name="T48" fmla="*/ 100 w 578"/>
                <a:gd name="T49" fmla="*/ 84 h 302"/>
                <a:gd name="T50" fmla="*/ 114 w 578"/>
                <a:gd name="T51" fmla="*/ 102 h 302"/>
                <a:gd name="T52" fmla="*/ 130 w 578"/>
                <a:gd name="T53" fmla="*/ 106 h 302"/>
                <a:gd name="T54" fmla="*/ 160 w 578"/>
                <a:gd name="T55" fmla="*/ 98 h 302"/>
                <a:gd name="T56" fmla="*/ 178 w 578"/>
                <a:gd name="T57" fmla="*/ 102 h 302"/>
                <a:gd name="T58" fmla="*/ 204 w 578"/>
                <a:gd name="T59" fmla="*/ 102 h 302"/>
                <a:gd name="T60" fmla="*/ 204 w 578"/>
                <a:gd name="T61" fmla="*/ 84 h 302"/>
                <a:gd name="T62" fmla="*/ 204 w 578"/>
                <a:gd name="T63" fmla="*/ 68 h 302"/>
                <a:gd name="T64" fmla="*/ 216 w 578"/>
                <a:gd name="T65" fmla="*/ 54 h 302"/>
                <a:gd name="T66" fmla="*/ 208 w 578"/>
                <a:gd name="T67" fmla="*/ 46 h 302"/>
                <a:gd name="T68" fmla="*/ 208 w 578"/>
                <a:gd name="T69" fmla="*/ 38 h 302"/>
                <a:gd name="T70" fmla="*/ 226 w 578"/>
                <a:gd name="T71" fmla="*/ 30 h 302"/>
                <a:gd name="T72" fmla="*/ 256 w 578"/>
                <a:gd name="T73" fmla="*/ 24 h 302"/>
                <a:gd name="T74" fmla="*/ 276 w 578"/>
                <a:gd name="T75" fmla="*/ 20 h 302"/>
                <a:gd name="T76" fmla="*/ 306 w 578"/>
                <a:gd name="T77" fmla="*/ 8 h 302"/>
                <a:gd name="T78" fmla="*/ 332 w 578"/>
                <a:gd name="T79" fmla="*/ 4 h 302"/>
                <a:gd name="T80" fmla="*/ 354 w 578"/>
                <a:gd name="T81" fmla="*/ 16 h 302"/>
                <a:gd name="T82" fmla="*/ 366 w 578"/>
                <a:gd name="T83" fmla="*/ 28 h 302"/>
                <a:gd name="T84" fmla="*/ 368 w 578"/>
                <a:gd name="T85" fmla="*/ 30 h 302"/>
                <a:gd name="T86" fmla="*/ 380 w 578"/>
                <a:gd name="T87" fmla="*/ 34 h 302"/>
                <a:gd name="T88" fmla="*/ 398 w 578"/>
                <a:gd name="T89" fmla="*/ 38 h 302"/>
                <a:gd name="T90" fmla="*/ 420 w 578"/>
                <a:gd name="T91" fmla="*/ 24 h 302"/>
                <a:gd name="T92" fmla="*/ 436 w 578"/>
                <a:gd name="T93" fmla="*/ 38 h 302"/>
                <a:gd name="T94" fmla="*/ 462 w 578"/>
                <a:gd name="T95" fmla="*/ 68 h 302"/>
                <a:gd name="T96" fmla="*/ 480 w 578"/>
                <a:gd name="T97" fmla="*/ 90 h 302"/>
                <a:gd name="T98" fmla="*/ 498 w 578"/>
                <a:gd name="T99" fmla="*/ 98 h 302"/>
                <a:gd name="T100" fmla="*/ 524 w 578"/>
                <a:gd name="T101" fmla="*/ 94 h 302"/>
                <a:gd name="T102" fmla="*/ 548 w 578"/>
                <a:gd name="T103" fmla="*/ 116 h 302"/>
                <a:gd name="T104" fmla="*/ 566 w 578"/>
                <a:gd name="T105" fmla="*/ 124 h 302"/>
                <a:gd name="T106" fmla="*/ 570 w 578"/>
                <a:gd name="T107" fmla="*/ 136 h 302"/>
                <a:gd name="T108" fmla="*/ 554 w 578"/>
                <a:gd name="T109" fmla="*/ 158 h 302"/>
                <a:gd name="T110" fmla="*/ 540 w 578"/>
                <a:gd name="T111" fmla="*/ 176 h 302"/>
                <a:gd name="T112" fmla="*/ 514 w 578"/>
                <a:gd name="T113" fmla="*/ 188 h 302"/>
                <a:gd name="T114" fmla="*/ 514 w 578"/>
                <a:gd name="T115" fmla="*/ 214 h 302"/>
                <a:gd name="T116" fmla="*/ 484 w 578"/>
                <a:gd name="T117" fmla="*/ 214 h 302"/>
                <a:gd name="T118" fmla="*/ 480 w 578"/>
                <a:gd name="T119" fmla="*/ 232 h 302"/>
                <a:gd name="T120" fmla="*/ 484 w 578"/>
                <a:gd name="T121" fmla="*/ 258 h 302"/>
                <a:gd name="T122" fmla="*/ 466 w 578"/>
                <a:gd name="T123" fmla="*/ 268 h 302"/>
                <a:gd name="T124" fmla="*/ 436 w 578"/>
                <a:gd name="T125" fmla="*/ 25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8" h="302">
                  <a:moveTo>
                    <a:pt x="416" y="258"/>
                  </a:moveTo>
                  <a:lnTo>
                    <a:pt x="412" y="262"/>
                  </a:lnTo>
                  <a:lnTo>
                    <a:pt x="408" y="262"/>
                  </a:lnTo>
                  <a:lnTo>
                    <a:pt x="408" y="258"/>
                  </a:lnTo>
                  <a:lnTo>
                    <a:pt x="406" y="258"/>
                  </a:lnTo>
                  <a:lnTo>
                    <a:pt x="402" y="258"/>
                  </a:lnTo>
                  <a:lnTo>
                    <a:pt x="398" y="254"/>
                  </a:lnTo>
                  <a:lnTo>
                    <a:pt x="394" y="254"/>
                  </a:lnTo>
                  <a:lnTo>
                    <a:pt x="392" y="254"/>
                  </a:lnTo>
                  <a:lnTo>
                    <a:pt x="388" y="254"/>
                  </a:lnTo>
                  <a:lnTo>
                    <a:pt x="384" y="254"/>
                  </a:lnTo>
                  <a:lnTo>
                    <a:pt x="384" y="258"/>
                  </a:lnTo>
                  <a:lnTo>
                    <a:pt x="384" y="262"/>
                  </a:lnTo>
                  <a:lnTo>
                    <a:pt x="384" y="266"/>
                  </a:lnTo>
                  <a:lnTo>
                    <a:pt x="384" y="268"/>
                  </a:lnTo>
                  <a:lnTo>
                    <a:pt x="380" y="268"/>
                  </a:lnTo>
                  <a:lnTo>
                    <a:pt x="380" y="266"/>
                  </a:lnTo>
                  <a:lnTo>
                    <a:pt x="376" y="266"/>
                  </a:lnTo>
                  <a:lnTo>
                    <a:pt x="372" y="266"/>
                  </a:lnTo>
                  <a:lnTo>
                    <a:pt x="372" y="262"/>
                  </a:lnTo>
                  <a:lnTo>
                    <a:pt x="368" y="262"/>
                  </a:lnTo>
                  <a:lnTo>
                    <a:pt x="366" y="262"/>
                  </a:lnTo>
                  <a:lnTo>
                    <a:pt x="362" y="262"/>
                  </a:lnTo>
                  <a:lnTo>
                    <a:pt x="358" y="262"/>
                  </a:lnTo>
                  <a:lnTo>
                    <a:pt x="354" y="262"/>
                  </a:lnTo>
                  <a:lnTo>
                    <a:pt x="350" y="262"/>
                  </a:lnTo>
                  <a:lnTo>
                    <a:pt x="350" y="266"/>
                  </a:lnTo>
                  <a:lnTo>
                    <a:pt x="346" y="268"/>
                  </a:lnTo>
                  <a:lnTo>
                    <a:pt x="346" y="272"/>
                  </a:lnTo>
                  <a:lnTo>
                    <a:pt x="342" y="272"/>
                  </a:lnTo>
                  <a:lnTo>
                    <a:pt x="342" y="276"/>
                  </a:lnTo>
                  <a:lnTo>
                    <a:pt x="338" y="272"/>
                  </a:lnTo>
                  <a:lnTo>
                    <a:pt x="338" y="276"/>
                  </a:lnTo>
                  <a:lnTo>
                    <a:pt x="336" y="280"/>
                  </a:lnTo>
                  <a:lnTo>
                    <a:pt x="332" y="284"/>
                  </a:lnTo>
                  <a:lnTo>
                    <a:pt x="328" y="284"/>
                  </a:lnTo>
                  <a:lnTo>
                    <a:pt x="324" y="288"/>
                  </a:lnTo>
                  <a:lnTo>
                    <a:pt x="320" y="288"/>
                  </a:lnTo>
                  <a:lnTo>
                    <a:pt x="320" y="292"/>
                  </a:lnTo>
                  <a:lnTo>
                    <a:pt x="316" y="294"/>
                  </a:lnTo>
                  <a:lnTo>
                    <a:pt x="316" y="298"/>
                  </a:lnTo>
                  <a:lnTo>
                    <a:pt x="312" y="298"/>
                  </a:lnTo>
                  <a:lnTo>
                    <a:pt x="312" y="302"/>
                  </a:lnTo>
                  <a:lnTo>
                    <a:pt x="316" y="302"/>
                  </a:lnTo>
                  <a:lnTo>
                    <a:pt x="312" y="302"/>
                  </a:lnTo>
                  <a:lnTo>
                    <a:pt x="308" y="302"/>
                  </a:lnTo>
                  <a:lnTo>
                    <a:pt x="306" y="298"/>
                  </a:lnTo>
                  <a:lnTo>
                    <a:pt x="308" y="294"/>
                  </a:lnTo>
                  <a:lnTo>
                    <a:pt x="306" y="294"/>
                  </a:lnTo>
                  <a:lnTo>
                    <a:pt x="306" y="292"/>
                  </a:lnTo>
                  <a:lnTo>
                    <a:pt x="302" y="292"/>
                  </a:lnTo>
                  <a:lnTo>
                    <a:pt x="298" y="292"/>
                  </a:lnTo>
                  <a:lnTo>
                    <a:pt x="294" y="292"/>
                  </a:lnTo>
                  <a:lnTo>
                    <a:pt x="290" y="292"/>
                  </a:lnTo>
                  <a:lnTo>
                    <a:pt x="286" y="292"/>
                  </a:lnTo>
                  <a:lnTo>
                    <a:pt x="286" y="288"/>
                  </a:lnTo>
                  <a:lnTo>
                    <a:pt x="286" y="280"/>
                  </a:lnTo>
                  <a:lnTo>
                    <a:pt x="282" y="276"/>
                  </a:lnTo>
                  <a:lnTo>
                    <a:pt x="278" y="276"/>
                  </a:lnTo>
                  <a:lnTo>
                    <a:pt x="278" y="272"/>
                  </a:lnTo>
                  <a:lnTo>
                    <a:pt x="278" y="268"/>
                  </a:lnTo>
                  <a:lnTo>
                    <a:pt x="278" y="266"/>
                  </a:lnTo>
                  <a:lnTo>
                    <a:pt x="278" y="262"/>
                  </a:lnTo>
                  <a:lnTo>
                    <a:pt x="278" y="258"/>
                  </a:lnTo>
                  <a:lnTo>
                    <a:pt x="276" y="258"/>
                  </a:lnTo>
                  <a:lnTo>
                    <a:pt x="272" y="254"/>
                  </a:lnTo>
                  <a:lnTo>
                    <a:pt x="272" y="252"/>
                  </a:lnTo>
                  <a:lnTo>
                    <a:pt x="268" y="252"/>
                  </a:lnTo>
                  <a:lnTo>
                    <a:pt x="268" y="248"/>
                  </a:lnTo>
                  <a:lnTo>
                    <a:pt x="264" y="248"/>
                  </a:lnTo>
                  <a:lnTo>
                    <a:pt x="264" y="244"/>
                  </a:lnTo>
                  <a:lnTo>
                    <a:pt x="260" y="244"/>
                  </a:lnTo>
                  <a:lnTo>
                    <a:pt x="256" y="248"/>
                  </a:lnTo>
                  <a:lnTo>
                    <a:pt x="250" y="248"/>
                  </a:lnTo>
                  <a:lnTo>
                    <a:pt x="246" y="248"/>
                  </a:lnTo>
                  <a:lnTo>
                    <a:pt x="242" y="244"/>
                  </a:lnTo>
                  <a:lnTo>
                    <a:pt x="238" y="244"/>
                  </a:lnTo>
                  <a:lnTo>
                    <a:pt x="230" y="248"/>
                  </a:lnTo>
                  <a:lnTo>
                    <a:pt x="226" y="248"/>
                  </a:lnTo>
                  <a:lnTo>
                    <a:pt x="220" y="248"/>
                  </a:lnTo>
                  <a:lnTo>
                    <a:pt x="220" y="244"/>
                  </a:lnTo>
                  <a:lnTo>
                    <a:pt x="216" y="240"/>
                  </a:lnTo>
                  <a:lnTo>
                    <a:pt x="212" y="236"/>
                  </a:lnTo>
                  <a:lnTo>
                    <a:pt x="208" y="232"/>
                  </a:lnTo>
                  <a:lnTo>
                    <a:pt x="186" y="218"/>
                  </a:lnTo>
                  <a:lnTo>
                    <a:pt x="170" y="206"/>
                  </a:lnTo>
                  <a:lnTo>
                    <a:pt x="166" y="206"/>
                  </a:lnTo>
                  <a:lnTo>
                    <a:pt x="164" y="210"/>
                  </a:lnTo>
                  <a:lnTo>
                    <a:pt x="160" y="210"/>
                  </a:lnTo>
                  <a:lnTo>
                    <a:pt x="156" y="210"/>
                  </a:lnTo>
                  <a:lnTo>
                    <a:pt x="152" y="214"/>
                  </a:lnTo>
                  <a:lnTo>
                    <a:pt x="144" y="214"/>
                  </a:lnTo>
                  <a:lnTo>
                    <a:pt x="140" y="218"/>
                  </a:lnTo>
                  <a:lnTo>
                    <a:pt x="136" y="218"/>
                  </a:lnTo>
                  <a:lnTo>
                    <a:pt x="136" y="222"/>
                  </a:lnTo>
                  <a:lnTo>
                    <a:pt x="136" y="228"/>
                  </a:lnTo>
                  <a:lnTo>
                    <a:pt x="136" y="240"/>
                  </a:lnTo>
                  <a:lnTo>
                    <a:pt x="136" y="244"/>
                  </a:lnTo>
                  <a:lnTo>
                    <a:pt x="136" y="252"/>
                  </a:lnTo>
                  <a:lnTo>
                    <a:pt x="136" y="254"/>
                  </a:lnTo>
                  <a:lnTo>
                    <a:pt x="136" y="258"/>
                  </a:lnTo>
                  <a:lnTo>
                    <a:pt x="136" y="262"/>
                  </a:lnTo>
                  <a:lnTo>
                    <a:pt x="136" y="266"/>
                  </a:lnTo>
                  <a:lnTo>
                    <a:pt x="136" y="272"/>
                  </a:lnTo>
                  <a:lnTo>
                    <a:pt x="136" y="280"/>
                  </a:lnTo>
                  <a:lnTo>
                    <a:pt x="136" y="284"/>
                  </a:lnTo>
                  <a:lnTo>
                    <a:pt x="136" y="288"/>
                  </a:lnTo>
                  <a:lnTo>
                    <a:pt x="136" y="292"/>
                  </a:lnTo>
                  <a:lnTo>
                    <a:pt x="134" y="288"/>
                  </a:lnTo>
                  <a:lnTo>
                    <a:pt x="134" y="292"/>
                  </a:lnTo>
                  <a:lnTo>
                    <a:pt x="130" y="292"/>
                  </a:lnTo>
                  <a:lnTo>
                    <a:pt x="126" y="292"/>
                  </a:lnTo>
                  <a:lnTo>
                    <a:pt x="126" y="288"/>
                  </a:lnTo>
                  <a:lnTo>
                    <a:pt x="126" y="284"/>
                  </a:lnTo>
                  <a:lnTo>
                    <a:pt x="122" y="284"/>
                  </a:lnTo>
                  <a:lnTo>
                    <a:pt x="122" y="280"/>
                  </a:lnTo>
                  <a:lnTo>
                    <a:pt x="118" y="276"/>
                  </a:lnTo>
                  <a:lnTo>
                    <a:pt x="114" y="272"/>
                  </a:lnTo>
                  <a:lnTo>
                    <a:pt x="110" y="272"/>
                  </a:lnTo>
                  <a:lnTo>
                    <a:pt x="110" y="268"/>
                  </a:lnTo>
                  <a:lnTo>
                    <a:pt x="106" y="268"/>
                  </a:lnTo>
                  <a:lnTo>
                    <a:pt x="104" y="268"/>
                  </a:lnTo>
                  <a:lnTo>
                    <a:pt x="100" y="272"/>
                  </a:lnTo>
                  <a:lnTo>
                    <a:pt x="96" y="272"/>
                  </a:lnTo>
                  <a:lnTo>
                    <a:pt x="92" y="272"/>
                  </a:lnTo>
                  <a:lnTo>
                    <a:pt x="92" y="276"/>
                  </a:lnTo>
                  <a:lnTo>
                    <a:pt x="88" y="276"/>
                  </a:lnTo>
                  <a:lnTo>
                    <a:pt x="84" y="280"/>
                  </a:lnTo>
                  <a:lnTo>
                    <a:pt x="80" y="284"/>
                  </a:lnTo>
                  <a:lnTo>
                    <a:pt x="76" y="288"/>
                  </a:lnTo>
                  <a:lnTo>
                    <a:pt x="74" y="288"/>
                  </a:lnTo>
                  <a:lnTo>
                    <a:pt x="66" y="292"/>
                  </a:lnTo>
                  <a:lnTo>
                    <a:pt x="66" y="288"/>
                  </a:lnTo>
                  <a:lnTo>
                    <a:pt x="62" y="284"/>
                  </a:lnTo>
                  <a:lnTo>
                    <a:pt x="60" y="280"/>
                  </a:lnTo>
                  <a:lnTo>
                    <a:pt x="60" y="276"/>
                  </a:lnTo>
                  <a:lnTo>
                    <a:pt x="56" y="272"/>
                  </a:lnTo>
                  <a:lnTo>
                    <a:pt x="52" y="268"/>
                  </a:lnTo>
                  <a:lnTo>
                    <a:pt x="48" y="262"/>
                  </a:lnTo>
                  <a:lnTo>
                    <a:pt x="44" y="258"/>
                  </a:lnTo>
                  <a:lnTo>
                    <a:pt x="44" y="254"/>
                  </a:lnTo>
                  <a:lnTo>
                    <a:pt x="40" y="252"/>
                  </a:lnTo>
                  <a:lnTo>
                    <a:pt x="40" y="248"/>
                  </a:lnTo>
                  <a:lnTo>
                    <a:pt x="36" y="240"/>
                  </a:lnTo>
                  <a:lnTo>
                    <a:pt x="36" y="236"/>
                  </a:lnTo>
                  <a:lnTo>
                    <a:pt x="36" y="232"/>
                  </a:lnTo>
                  <a:lnTo>
                    <a:pt x="34" y="224"/>
                  </a:lnTo>
                  <a:lnTo>
                    <a:pt x="34" y="222"/>
                  </a:lnTo>
                  <a:lnTo>
                    <a:pt x="34" y="218"/>
                  </a:lnTo>
                  <a:lnTo>
                    <a:pt x="36" y="214"/>
                  </a:lnTo>
                  <a:lnTo>
                    <a:pt x="40" y="210"/>
                  </a:lnTo>
                  <a:lnTo>
                    <a:pt x="44" y="206"/>
                  </a:lnTo>
                  <a:lnTo>
                    <a:pt x="48" y="202"/>
                  </a:lnTo>
                  <a:lnTo>
                    <a:pt x="52" y="202"/>
                  </a:lnTo>
                  <a:lnTo>
                    <a:pt x="52" y="198"/>
                  </a:lnTo>
                  <a:lnTo>
                    <a:pt x="48" y="198"/>
                  </a:lnTo>
                  <a:lnTo>
                    <a:pt x="44" y="196"/>
                  </a:lnTo>
                  <a:lnTo>
                    <a:pt x="40" y="196"/>
                  </a:lnTo>
                  <a:lnTo>
                    <a:pt x="40" y="192"/>
                  </a:lnTo>
                  <a:lnTo>
                    <a:pt x="36" y="188"/>
                  </a:lnTo>
                  <a:lnTo>
                    <a:pt x="34" y="188"/>
                  </a:lnTo>
                  <a:lnTo>
                    <a:pt x="30" y="188"/>
                  </a:lnTo>
                  <a:lnTo>
                    <a:pt x="30" y="184"/>
                  </a:lnTo>
                  <a:lnTo>
                    <a:pt x="34" y="180"/>
                  </a:lnTo>
                  <a:lnTo>
                    <a:pt x="34" y="184"/>
                  </a:lnTo>
                  <a:lnTo>
                    <a:pt x="36" y="184"/>
                  </a:lnTo>
                  <a:lnTo>
                    <a:pt x="36" y="180"/>
                  </a:lnTo>
                  <a:lnTo>
                    <a:pt x="34" y="176"/>
                  </a:lnTo>
                  <a:lnTo>
                    <a:pt x="34" y="172"/>
                  </a:lnTo>
                  <a:lnTo>
                    <a:pt x="30" y="168"/>
                  </a:lnTo>
                  <a:lnTo>
                    <a:pt x="26" y="166"/>
                  </a:lnTo>
                  <a:lnTo>
                    <a:pt x="26" y="162"/>
                  </a:lnTo>
                  <a:lnTo>
                    <a:pt x="22" y="162"/>
                  </a:lnTo>
                  <a:lnTo>
                    <a:pt x="18" y="162"/>
                  </a:lnTo>
                  <a:lnTo>
                    <a:pt x="14" y="162"/>
                  </a:lnTo>
                  <a:lnTo>
                    <a:pt x="10" y="162"/>
                  </a:lnTo>
                  <a:lnTo>
                    <a:pt x="10" y="158"/>
                  </a:lnTo>
                  <a:lnTo>
                    <a:pt x="10" y="154"/>
                  </a:lnTo>
                  <a:lnTo>
                    <a:pt x="10" y="150"/>
                  </a:lnTo>
                  <a:lnTo>
                    <a:pt x="6" y="150"/>
                  </a:lnTo>
                  <a:lnTo>
                    <a:pt x="4" y="150"/>
                  </a:lnTo>
                  <a:lnTo>
                    <a:pt x="0" y="146"/>
                  </a:lnTo>
                  <a:lnTo>
                    <a:pt x="4" y="146"/>
                  </a:lnTo>
                  <a:lnTo>
                    <a:pt x="4" y="142"/>
                  </a:lnTo>
                  <a:lnTo>
                    <a:pt x="6" y="140"/>
                  </a:lnTo>
                  <a:lnTo>
                    <a:pt x="6" y="136"/>
                  </a:lnTo>
                  <a:lnTo>
                    <a:pt x="10" y="136"/>
                  </a:lnTo>
                  <a:lnTo>
                    <a:pt x="10" y="132"/>
                  </a:lnTo>
                  <a:lnTo>
                    <a:pt x="6" y="132"/>
                  </a:lnTo>
                  <a:lnTo>
                    <a:pt x="6" y="128"/>
                  </a:lnTo>
                  <a:lnTo>
                    <a:pt x="6" y="124"/>
                  </a:lnTo>
                  <a:lnTo>
                    <a:pt x="6" y="116"/>
                  </a:lnTo>
                  <a:lnTo>
                    <a:pt x="10" y="116"/>
                  </a:lnTo>
                  <a:lnTo>
                    <a:pt x="14" y="116"/>
                  </a:lnTo>
                  <a:lnTo>
                    <a:pt x="14" y="112"/>
                  </a:lnTo>
                  <a:lnTo>
                    <a:pt x="10" y="112"/>
                  </a:lnTo>
                  <a:lnTo>
                    <a:pt x="14" y="110"/>
                  </a:lnTo>
                  <a:lnTo>
                    <a:pt x="14" y="106"/>
                  </a:lnTo>
                  <a:lnTo>
                    <a:pt x="18" y="106"/>
                  </a:lnTo>
                  <a:lnTo>
                    <a:pt x="18" y="110"/>
                  </a:lnTo>
                  <a:lnTo>
                    <a:pt x="22" y="110"/>
                  </a:lnTo>
                  <a:lnTo>
                    <a:pt x="22" y="112"/>
                  </a:lnTo>
                  <a:lnTo>
                    <a:pt x="26" y="112"/>
                  </a:lnTo>
                  <a:lnTo>
                    <a:pt x="26" y="116"/>
                  </a:lnTo>
                  <a:lnTo>
                    <a:pt x="30" y="120"/>
                  </a:lnTo>
                  <a:lnTo>
                    <a:pt x="30" y="116"/>
                  </a:lnTo>
                  <a:lnTo>
                    <a:pt x="34" y="116"/>
                  </a:lnTo>
                  <a:lnTo>
                    <a:pt x="36" y="116"/>
                  </a:lnTo>
                  <a:lnTo>
                    <a:pt x="36" y="112"/>
                  </a:lnTo>
                  <a:lnTo>
                    <a:pt x="34" y="112"/>
                  </a:lnTo>
                  <a:lnTo>
                    <a:pt x="34" y="110"/>
                  </a:lnTo>
                  <a:lnTo>
                    <a:pt x="34" y="106"/>
                  </a:lnTo>
                  <a:lnTo>
                    <a:pt x="34" y="102"/>
                  </a:lnTo>
                  <a:lnTo>
                    <a:pt x="36" y="102"/>
                  </a:lnTo>
                  <a:lnTo>
                    <a:pt x="36" y="98"/>
                  </a:lnTo>
                  <a:lnTo>
                    <a:pt x="40" y="98"/>
                  </a:lnTo>
                  <a:lnTo>
                    <a:pt x="44" y="98"/>
                  </a:lnTo>
                  <a:lnTo>
                    <a:pt x="40" y="94"/>
                  </a:lnTo>
                  <a:lnTo>
                    <a:pt x="44" y="94"/>
                  </a:lnTo>
                  <a:lnTo>
                    <a:pt x="44" y="90"/>
                  </a:lnTo>
                  <a:lnTo>
                    <a:pt x="44" y="94"/>
                  </a:lnTo>
                  <a:lnTo>
                    <a:pt x="48" y="90"/>
                  </a:lnTo>
                  <a:lnTo>
                    <a:pt x="52" y="90"/>
                  </a:lnTo>
                  <a:lnTo>
                    <a:pt x="56" y="90"/>
                  </a:lnTo>
                  <a:lnTo>
                    <a:pt x="56" y="86"/>
                  </a:lnTo>
                  <a:lnTo>
                    <a:pt x="60" y="86"/>
                  </a:lnTo>
                  <a:lnTo>
                    <a:pt x="60" y="84"/>
                  </a:lnTo>
                  <a:lnTo>
                    <a:pt x="60" y="80"/>
                  </a:lnTo>
                  <a:lnTo>
                    <a:pt x="60" y="84"/>
                  </a:lnTo>
                  <a:lnTo>
                    <a:pt x="62" y="84"/>
                  </a:lnTo>
                  <a:lnTo>
                    <a:pt x="62" y="80"/>
                  </a:lnTo>
                  <a:lnTo>
                    <a:pt x="66" y="80"/>
                  </a:lnTo>
                  <a:lnTo>
                    <a:pt x="70" y="80"/>
                  </a:lnTo>
                  <a:lnTo>
                    <a:pt x="70" y="84"/>
                  </a:lnTo>
                  <a:lnTo>
                    <a:pt x="74" y="84"/>
                  </a:lnTo>
                  <a:lnTo>
                    <a:pt x="74" y="86"/>
                  </a:lnTo>
                  <a:lnTo>
                    <a:pt x="76" y="84"/>
                  </a:lnTo>
                  <a:lnTo>
                    <a:pt x="74" y="84"/>
                  </a:lnTo>
                  <a:lnTo>
                    <a:pt x="76" y="84"/>
                  </a:lnTo>
                  <a:lnTo>
                    <a:pt x="76" y="80"/>
                  </a:lnTo>
                  <a:lnTo>
                    <a:pt x="80" y="80"/>
                  </a:lnTo>
                  <a:lnTo>
                    <a:pt x="84" y="80"/>
                  </a:lnTo>
                  <a:lnTo>
                    <a:pt x="84" y="84"/>
                  </a:lnTo>
                  <a:lnTo>
                    <a:pt x="88" y="86"/>
                  </a:lnTo>
                  <a:lnTo>
                    <a:pt x="88" y="84"/>
                  </a:lnTo>
                  <a:lnTo>
                    <a:pt x="92" y="84"/>
                  </a:lnTo>
                  <a:lnTo>
                    <a:pt x="92" y="86"/>
                  </a:lnTo>
                  <a:lnTo>
                    <a:pt x="92" y="84"/>
                  </a:lnTo>
                  <a:lnTo>
                    <a:pt x="96" y="84"/>
                  </a:lnTo>
                  <a:lnTo>
                    <a:pt x="100" y="84"/>
                  </a:lnTo>
                  <a:lnTo>
                    <a:pt x="104" y="86"/>
                  </a:lnTo>
                  <a:lnTo>
                    <a:pt x="100" y="86"/>
                  </a:lnTo>
                  <a:lnTo>
                    <a:pt x="104" y="90"/>
                  </a:lnTo>
                  <a:lnTo>
                    <a:pt x="106" y="90"/>
                  </a:lnTo>
                  <a:lnTo>
                    <a:pt x="106" y="94"/>
                  </a:lnTo>
                  <a:lnTo>
                    <a:pt x="110" y="94"/>
                  </a:lnTo>
                  <a:lnTo>
                    <a:pt x="110" y="98"/>
                  </a:lnTo>
                  <a:lnTo>
                    <a:pt x="114" y="98"/>
                  </a:lnTo>
                  <a:lnTo>
                    <a:pt x="110" y="102"/>
                  </a:lnTo>
                  <a:lnTo>
                    <a:pt x="114" y="102"/>
                  </a:lnTo>
                  <a:lnTo>
                    <a:pt x="114" y="106"/>
                  </a:lnTo>
                  <a:lnTo>
                    <a:pt x="118" y="102"/>
                  </a:lnTo>
                  <a:lnTo>
                    <a:pt x="114" y="102"/>
                  </a:lnTo>
                  <a:lnTo>
                    <a:pt x="114" y="98"/>
                  </a:lnTo>
                  <a:lnTo>
                    <a:pt x="114" y="94"/>
                  </a:lnTo>
                  <a:lnTo>
                    <a:pt x="118" y="94"/>
                  </a:lnTo>
                  <a:lnTo>
                    <a:pt x="122" y="98"/>
                  </a:lnTo>
                  <a:lnTo>
                    <a:pt x="126" y="102"/>
                  </a:lnTo>
                  <a:lnTo>
                    <a:pt x="130" y="102"/>
                  </a:lnTo>
                  <a:lnTo>
                    <a:pt x="130" y="106"/>
                  </a:lnTo>
                  <a:lnTo>
                    <a:pt x="134" y="102"/>
                  </a:lnTo>
                  <a:lnTo>
                    <a:pt x="136" y="102"/>
                  </a:lnTo>
                  <a:lnTo>
                    <a:pt x="136" y="98"/>
                  </a:lnTo>
                  <a:lnTo>
                    <a:pt x="140" y="98"/>
                  </a:lnTo>
                  <a:lnTo>
                    <a:pt x="140" y="94"/>
                  </a:lnTo>
                  <a:lnTo>
                    <a:pt x="144" y="94"/>
                  </a:lnTo>
                  <a:lnTo>
                    <a:pt x="148" y="94"/>
                  </a:lnTo>
                  <a:lnTo>
                    <a:pt x="152" y="94"/>
                  </a:lnTo>
                  <a:lnTo>
                    <a:pt x="156" y="98"/>
                  </a:lnTo>
                  <a:lnTo>
                    <a:pt x="160" y="98"/>
                  </a:lnTo>
                  <a:lnTo>
                    <a:pt x="160" y="94"/>
                  </a:lnTo>
                  <a:lnTo>
                    <a:pt x="160" y="90"/>
                  </a:lnTo>
                  <a:lnTo>
                    <a:pt x="164" y="94"/>
                  </a:lnTo>
                  <a:lnTo>
                    <a:pt x="166" y="94"/>
                  </a:lnTo>
                  <a:lnTo>
                    <a:pt x="166" y="90"/>
                  </a:lnTo>
                  <a:lnTo>
                    <a:pt x="170" y="90"/>
                  </a:lnTo>
                  <a:lnTo>
                    <a:pt x="170" y="94"/>
                  </a:lnTo>
                  <a:lnTo>
                    <a:pt x="170" y="98"/>
                  </a:lnTo>
                  <a:lnTo>
                    <a:pt x="174" y="98"/>
                  </a:lnTo>
                  <a:lnTo>
                    <a:pt x="178" y="102"/>
                  </a:lnTo>
                  <a:lnTo>
                    <a:pt x="182" y="102"/>
                  </a:lnTo>
                  <a:lnTo>
                    <a:pt x="186" y="102"/>
                  </a:lnTo>
                  <a:lnTo>
                    <a:pt x="186" y="106"/>
                  </a:lnTo>
                  <a:lnTo>
                    <a:pt x="190" y="106"/>
                  </a:lnTo>
                  <a:lnTo>
                    <a:pt x="190" y="102"/>
                  </a:lnTo>
                  <a:lnTo>
                    <a:pt x="190" y="98"/>
                  </a:lnTo>
                  <a:lnTo>
                    <a:pt x="192" y="98"/>
                  </a:lnTo>
                  <a:lnTo>
                    <a:pt x="196" y="102"/>
                  </a:lnTo>
                  <a:lnTo>
                    <a:pt x="200" y="102"/>
                  </a:lnTo>
                  <a:lnTo>
                    <a:pt x="204" y="102"/>
                  </a:lnTo>
                  <a:lnTo>
                    <a:pt x="208" y="102"/>
                  </a:lnTo>
                  <a:lnTo>
                    <a:pt x="212" y="98"/>
                  </a:lnTo>
                  <a:lnTo>
                    <a:pt x="212" y="94"/>
                  </a:lnTo>
                  <a:lnTo>
                    <a:pt x="216" y="90"/>
                  </a:lnTo>
                  <a:lnTo>
                    <a:pt x="216" y="86"/>
                  </a:lnTo>
                  <a:lnTo>
                    <a:pt x="212" y="86"/>
                  </a:lnTo>
                  <a:lnTo>
                    <a:pt x="208" y="84"/>
                  </a:lnTo>
                  <a:lnTo>
                    <a:pt x="208" y="86"/>
                  </a:lnTo>
                  <a:lnTo>
                    <a:pt x="208" y="84"/>
                  </a:lnTo>
                  <a:lnTo>
                    <a:pt x="204" y="84"/>
                  </a:lnTo>
                  <a:lnTo>
                    <a:pt x="200" y="84"/>
                  </a:lnTo>
                  <a:lnTo>
                    <a:pt x="196" y="80"/>
                  </a:lnTo>
                  <a:lnTo>
                    <a:pt x="200" y="80"/>
                  </a:lnTo>
                  <a:lnTo>
                    <a:pt x="196" y="80"/>
                  </a:lnTo>
                  <a:lnTo>
                    <a:pt x="196" y="76"/>
                  </a:lnTo>
                  <a:lnTo>
                    <a:pt x="192" y="76"/>
                  </a:lnTo>
                  <a:lnTo>
                    <a:pt x="192" y="72"/>
                  </a:lnTo>
                  <a:lnTo>
                    <a:pt x="196" y="72"/>
                  </a:lnTo>
                  <a:lnTo>
                    <a:pt x="200" y="72"/>
                  </a:lnTo>
                  <a:lnTo>
                    <a:pt x="204" y="68"/>
                  </a:lnTo>
                  <a:lnTo>
                    <a:pt x="208" y="68"/>
                  </a:lnTo>
                  <a:lnTo>
                    <a:pt x="208" y="64"/>
                  </a:lnTo>
                  <a:lnTo>
                    <a:pt x="204" y="64"/>
                  </a:lnTo>
                  <a:lnTo>
                    <a:pt x="204" y="60"/>
                  </a:lnTo>
                  <a:lnTo>
                    <a:pt x="200" y="60"/>
                  </a:lnTo>
                  <a:lnTo>
                    <a:pt x="200" y="56"/>
                  </a:lnTo>
                  <a:lnTo>
                    <a:pt x="204" y="56"/>
                  </a:lnTo>
                  <a:lnTo>
                    <a:pt x="208" y="54"/>
                  </a:lnTo>
                  <a:lnTo>
                    <a:pt x="212" y="54"/>
                  </a:lnTo>
                  <a:lnTo>
                    <a:pt x="216" y="54"/>
                  </a:lnTo>
                  <a:lnTo>
                    <a:pt x="220" y="54"/>
                  </a:lnTo>
                  <a:lnTo>
                    <a:pt x="222" y="54"/>
                  </a:lnTo>
                  <a:lnTo>
                    <a:pt x="222" y="50"/>
                  </a:lnTo>
                  <a:lnTo>
                    <a:pt x="220" y="50"/>
                  </a:lnTo>
                  <a:lnTo>
                    <a:pt x="216" y="50"/>
                  </a:lnTo>
                  <a:lnTo>
                    <a:pt x="216" y="46"/>
                  </a:lnTo>
                  <a:lnTo>
                    <a:pt x="216" y="50"/>
                  </a:lnTo>
                  <a:lnTo>
                    <a:pt x="212" y="50"/>
                  </a:lnTo>
                  <a:lnTo>
                    <a:pt x="212" y="46"/>
                  </a:lnTo>
                  <a:lnTo>
                    <a:pt x="208" y="46"/>
                  </a:lnTo>
                  <a:lnTo>
                    <a:pt x="208" y="42"/>
                  </a:lnTo>
                  <a:lnTo>
                    <a:pt x="212" y="42"/>
                  </a:lnTo>
                  <a:lnTo>
                    <a:pt x="216" y="42"/>
                  </a:lnTo>
                  <a:lnTo>
                    <a:pt x="216" y="38"/>
                  </a:lnTo>
                  <a:lnTo>
                    <a:pt x="212" y="38"/>
                  </a:lnTo>
                  <a:lnTo>
                    <a:pt x="212" y="42"/>
                  </a:lnTo>
                  <a:lnTo>
                    <a:pt x="208" y="42"/>
                  </a:lnTo>
                  <a:lnTo>
                    <a:pt x="208" y="38"/>
                  </a:lnTo>
                  <a:lnTo>
                    <a:pt x="204" y="38"/>
                  </a:lnTo>
                  <a:lnTo>
                    <a:pt x="208" y="38"/>
                  </a:lnTo>
                  <a:lnTo>
                    <a:pt x="208" y="34"/>
                  </a:lnTo>
                  <a:lnTo>
                    <a:pt x="204" y="34"/>
                  </a:lnTo>
                  <a:lnTo>
                    <a:pt x="208" y="30"/>
                  </a:lnTo>
                  <a:lnTo>
                    <a:pt x="212" y="30"/>
                  </a:lnTo>
                  <a:lnTo>
                    <a:pt x="216" y="30"/>
                  </a:lnTo>
                  <a:lnTo>
                    <a:pt x="220" y="30"/>
                  </a:lnTo>
                  <a:lnTo>
                    <a:pt x="222" y="30"/>
                  </a:lnTo>
                  <a:lnTo>
                    <a:pt x="226" y="30"/>
                  </a:lnTo>
                  <a:lnTo>
                    <a:pt x="226" y="34"/>
                  </a:lnTo>
                  <a:lnTo>
                    <a:pt x="226" y="30"/>
                  </a:lnTo>
                  <a:lnTo>
                    <a:pt x="230" y="30"/>
                  </a:lnTo>
                  <a:lnTo>
                    <a:pt x="234" y="30"/>
                  </a:lnTo>
                  <a:lnTo>
                    <a:pt x="234" y="28"/>
                  </a:lnTo>
                  <a:lnTo>
                    <a:pt x="238" y="28"/>
                  </a:lnTo>
                  <a:lnTo>
                    <a:pt x="242" y="28"/>
                  </a:lnTo>
                  <a:lnTo>
                    <a:pt x="246" y="28"/>
                  </a:lnTo>
                  <a:lnTo>
                    <a:pt x="250" y="28"/>
                  </a:lnTo>
                  <a:lnTo>
                    <a:pt x="250" y="24"/>
                  </a:lnTo>
                  <a:lnTo>
                    <a:pt x="252" y="24"/>
                  </a:lnTo>
                  <a:lnTo>
                    <a:pt x="256" y="24"/>
                  </a:lnTo>
                  <a:lnTo>
                    <a:pt x="260" y="24"/>
                  </a:lnTo>
                  <a:lnTo>
                    <a:pt x="264" y="24"/>
                  </a:lnTo>
                  <a:lnTo>
                    <a:pt x="268" y="24"/>
                  </a:lnTo>
                  <a:lnTo>
                    <a:pt x="264" y="24"/>
                  </a:lnTo>
                  <a:lnTo>
                    <a:pt x="264" y="20"/>
                  </a:lnTo>
                  <a:lnTo>
                    <a:pt x="268" y="20"/>
                  </a:lnTo>
                  <a:lnTo>
                    <a:pt x="268" y="16"/>
                  </a:lnTo>
                  <a:lnTo>
                    <a:pt x="272" y="16"/>
                  </a:lnTo>
                  <a:lnTo>
                    <a:pt x="272" y="20"/>
                  </a:lnTo>
                  <a:lnTo>
                    <a:pt x="276" y="20"/>
                  </a:lnTo>
                  <a:lnTo>
                    <a:pt x="276" y="16"/>
                  </a:lnTo>
                  <a:lnTo>
                    <a:pt x="278" y="16"/>
                  </a:lnTo>
                  <a:lnTo>
                    <a:pt x="282" y="16"/>
                  </a:lnTo>
                  <a:lnTo>
                    <a:pt x="286" y="16"/>
                  </a:lnTo>
                  <a:lnTo>
                    <a:pt x="290" y="16"/>
                  </a:lnTo>
                  <a:lnTo>
                    <a:pt x="294" y="12"/>
                  </a:lnTo>
                  <a:lnTo>
                    <a:pt x="298" y="12"/>
                  </a:lnTo>
                  <a:lnTo>
                    <a:pt x="302" y="12"/>
                  </a:lnTo>
                  <a:lnTo>
                    <a:pt x="302" y="8"/>
                  </a:lnTo>
                  <a:lnTo>
                    <a:pt x="306" y="8"/>
                  </a:lnTo>
                  <a:lnTo>
                    <a:pt x="306" y="12"/>
                  </a:lnTo>
                  <a:lnTo>
                    <a:pt x="308" y="8"/>
                  </a:lnTo>
                  <a:lnTo>
                    <a:pt x="308" y="4"/>
                  </a:lnTo>
                  <a:lnTo>
                    <a:pt x="312" y="4"/>
                  </a:lnTo>
                  <a:lnTo>
                    <a:pt x="316" y="0"/>
                  </a:lnTo>
                  <a:lnTo>
                    <a:pt x="320" y="4"/>
                  </a:lnTo>
                  <a:lnTo>
                    <a:pt x="320" y="0"/>
                  </a:lnTo>
                  <a:lnTo>
                    <a:pt x="324" y="0"/>
                  </a:lnTo>
                  <a:lnTo>
                    <a:pt x="328" y="0"/>
                  </a:lnTo>
                  <a:lnTo>
                    <a:pt x="332" y="4"/>
                  </a:lnTo>
                  <a:lnTo>
                    <a:pt x="336" y="4"/>
                  </a:lnTo>
                  <a:lnTo>
                    <a:pt x="338" y="4"/>
                  </a:lnTo>
                  <a:lnTo>
                    <a:pt x="342" y="4"/>
                  </a:lnTo>
                  <a:lnTo>
                    <a:pt x="342" y="0"/>
                  </a:lnTo>
                  <a:lnTo>
                    <a:pt x="346" y="0"/>
                  </a:lnTo>
                  <a:lnTo>
                    <a:pt x="346" y="4"/>
                  </a:lnTo>
                  <a:lnTo>
                    <a:pt x="346" y="8"/>
                  </a:lnTo>
                  <a:lnTo>
                    <a:pt x="346" y="12"/>
                  </a:lnTo>
                  <a:lnTo>
                    <a:pt x="350" y="16"/>
                  </a:lnTo>
                  <a:lnTo>
                    <a:pt x="354" y="16"/>
                  </a:lnTo>
                  <a:lnTo>
                    <a:pt x="350" y="16"/>
                  </a:lnTo>
                  <a:lnTo>
                    <a:pt x="350" y="20"/>
                  </a:lnTo>
                  <a:lnTo>
                    <a:pt x="350" y="24"/>
                  </a:lnTo>
                  <a:lnTo>
                    <a:pt x="346" y="24"/>
                  </a:lnTo>
                  <a:lnTo>
                    <a:pt x="350" y="24"/>
                  </a:lnTo>
                  <a:lnTo>
                    <a:pt x="350" y="28"/>
                  </a:lnTo>
                  <a:lnTo>
                    <a:pt x="354" y="28"/>
                  </a:lnTo>
                  <a:lnTo>
                    <a:pt x="358" y="28"/>
                  </a:lnTo>
                  <a:lnTo>
                    <a:pt x="362" y="28"/>
                  </a:lnTo>
                  <a:lnTo>
                    <a:pt x="366" y="28"/>
                  </a:lnTo>
                  <a:lnTo>
                    <a:pt x="362" y="24"/>
                  </a:lnTo>
                  <a:lnTo>
                    <a:pt x="366" y="24"/>
                  </a:lnTo>
                  <a:lnTo>
                    <a:pt x="368" y="28"/>
                  </a:lnTo>
                  <a:lnTo>
                    <a:pt x="366" y="28"/>
                  </a:lnTo>
                  <a:lnTo>
                    <a:pt x="368" y="28"/>
                  </a:lnTo>
                  <a:lnTo>
                    <a:pt x="368" y="30"/>
                  </a:lnTo>
                  <a:lnTo>
                    <a:pt x="368" y="34"/>
                  </a:lnTo>
                  <a:lnTo>
                    <a:pt x="368" y="30"/>
                  </a:lnTo>
                  <a:lnTo>
                    <a:pt x="372" y="30"/>
                  </a:lnTo>
                  <a:lnTo>
                    <a:pt x="368" y="30"/>
                  </a:lnTo>
                  <a:lnTo>
                    <a:pt x="368" y="28"/>
                  </a:lnTo>
                  <a:lnTo>
                    <a:pt x="372" y="28"/>
                  </a:lnTo>
                  <a:lnTo>
                    <a:pt x="376" y="28"/>
                  </a:lnTo>
                  <a:lnTo>
                    <a:pt x="376" y="30"/>
                  </a:lnTo>
                  <a:lnTo>
                    <a:pt x="380" y="30"/>
                  </a:lnTo>
                  <a:lnTo>
                    <a:pt x="384" y="30"/>
                  </a:lnTo>
                  <a:lnTo>
                    <a:pt x="388" y="30"/>
                  </a:lnTo>
                  <a:lnTo>
                    <a:pt x="388" y="34"/>
                  </a:lnTo>
                  <a:lnTo>
                    <a:pt x="384" y="34"/>
                  </a:lnTo>
                  <a:lnTo>
                    <a:pt x="380" y="34"/>
                  </a:lnTo>
                  <a:lnTo>
                    <a:pt x="380" y="38"/>
                  </a:lnTo>
                  <a:lnTo>
                    <a:pt x="380" y="42"/>
                  </a:lnTo>
                  <a:lnTo>
                    <a:pt x="384" y="42"/>
                  </a:lnTo>
                  <a:lnTo>
                    <a:pt x="380" y="42"/>
                  </a:lnTo>
                  <a:lnTo>
                    <a:pt x="384" y="42"/>
                  </a:lnTo>
                  <a:lnTo>
                    <a:pt x="388" y="38"/>
                  </a:lnTo>
                  <a:lnTo>
                    <a:pt x="392" y="38"/>
                  </a:lnTo>
                  <a:lnTo>
                    <a:pt x="394" y="38"/>
                  </a:lnTo>
                  <a:lnTo>
                    <a:pt x="394" y="42"/>
                  </a:lnTo>
                  <a:lnTo>
                    <a:pt x="398" y="38"/>
                  </a:lnTo>
                  <a:lnTo>
                    <a:pt x="394" y="38"/>
                  </a:lnTo>
                  <a:lnTo>
                    <a:pt x="398" y="38"/>
                  </a:lnTo>
                  <a:lnTo>
                    <a:pt x="398" y="34"/>
                  </a:lnTo>
                  <a:lnTo>
                    <a:pt x="402" y="34"/>
                  </a:lnTo>
                  <a:lnTo>
                    <a:pt x="406" y="34"/>
                  </a:lnTo>
                  <a:lnTo>
                    <a:pt x="408" y="30"/>
                  </a:lnTo>
                  <a:lnTo>
                    <a:pt x="412" y="28"/>
                  </a:lnTo>
                  <a:lnTo>
                    <a:pt x="416" y="28"/>
                  </a:lnTo>
                  <a:lnTo>
                    <a:pt x="420" y="28"/>
                  </a:lnTo>
                  <a:lnTo>
                    <a:pt x="420" y="24"/>
                  </a:lnTo>
                  <a:lnTo>
                    <a:pt x="424" y="24"/>
                  </a:lnTo>
                  <a:lnTo>
                    <a:pt x="428" y="24"/>
                  </a:lnTo>
                  <a:lnTo>
                    <a:pt x="428" y="20"/>
                  </a:lnTo>
                  <a:lnTo>
                    <a:pt x="432" y="24"/>
                  </a:lnTo>
                  <a:lnTo>
                    <a:pt x="428" y="28"/>
                  </a:lnTo>
                  <a:lnTo>
                    <a:pt x="424" y="28"/>
                  </a:lnTo>
                  <a:lnTo>
                    <a:pt x="424" y="30"/>
                  </a:lnTo>
                  <a:lnTo>
                    <a:pt x="428" y="34"/>
                  </a:lnTo>
                  <a:lnTo>
                    <a:pt x="432" y="34"/>
                  </a:lnTo>
                  <a:lnTo>
                    <a:pt x="436" y="38"/>
                  </a:lnTo>
                  <a:lnTo>
                    <a:pt x="438" y="42"/>
                  </a:lnTo>
                  <a:lnTo>
                    <a:pt x="442" y="46"/>
                  </a:lnTo>
                  <a:lnTo>
                    <a:pt x="446" y="46"/>
                  </a:lnTo>
                  <a:lnTo>
                    <a:pt x="446" y="50"/>
                  </a:lnTo>
                  <a:lnTo>
                    <a:pt x="450" y="56"/>
                  </a:lnTo>
                  <a:lnTo>
                    <a:pt x="454" y="56"/>
                  </a:lnTo>
                  <a:lnTo>
                    <a:pt x="454" y="60"/>
                  </a:lnTo>
                  <a:lnTo>
                    <a:pt x="454" y="64"/>
                  </a:lnTo>
                  <a:lnTo>
                    <a:pt x="458" y="64"/>
                  </a:lnTo>
                  <a:lnTo>
                    <a:pt x="462" y="68"/>
                  </a:lnTo>
                  <a:lnTo>
                    <a:pt x="466" y="80"/>
                  </a:lnTo>
                  <a:lnTo>
                    <a:pt x="468" y="84"/>
                  </a:lnTo>
                  <a:lnTo>
                    <a:pt x="468" y="86"/>
                  </a:lnTo>
                  <a:lnTo>
                    <a:pt x="468" y="90"/>
                  </a:lnTo>
                  <a:lnTo>
                    <a:pt x="472" y="90"/>
                  </a:lnTo>
                  <a:lnTo>
                    <a:pt x="472" y="98"/>
                  </a:lnTo>
                  <a:lnTo>
                    <a:pt x="476" y="98"/>
                  </a:lnTo>
                  <a:lnTo>
                    <a:pt x="480" y="98"/>
                  </a:lnTo>
                  <a:lnTo>
                    <a:pt x="480" y="94"/>
                  </a:lnTo>
                  <a:lnTo>
                    <a:pt x="480" y="90"/>
                  </a:lnTo>
                  <a:lnTo>
                    <a:pt x="484" y="90"/>
                  </a:lnTo>
                  <a:lnTo>
                    <a:pt x="484" y="86"/>
                  </a:lnTo>
                  <a:lnTo>
                    <a:pt x="488" y="90"/>
                  </a:lnTo>
                  <a:lnTo>
                    <a:pt x="492" y="90"/>
                  </a:lnTo>
                  <a:lnTo>
                    <a:pt x="492" y="94"/>
                  </a:lnTo>
                  <a:lnTo>
                    <a:pt x="496" y="94"/>
                  </a:lnTo>
                  <a:lnTo>
                    <a:pt x="496" y="98"/>
                  </a:lnTo>
                  <a:lnTo>
                    <a:pt x="496" y="102"/>
                  </a:lnTo>
                  <a:lnTo>
                    <a:pt x="498" y="102"/>
                  </a:lnTo>
                  <a:lnTo>
                    <a:pt x="498" y="98"/>
                  </a:lnTo>
                  <a:lnTo>
                    <a:pt x="502" y="98"/>
                  </a:lnTo>
                  <a:lnTo>
                    <a:pt x="502" y="102"/>
                  </a:lnTo>
                  <a:lnTo>
                    <a:pt x="506" y="102"/>
                  </a:lnTo>
                  <a:lnTo>
                    <a:pt x="510" y="98"/>
                  </a:lnTo>
                  <a:lnTo>
                    <a:pt x="510" y="102"/>
                  </a:lnTo>
                  <a:lnTo>
                    <a:pt x="514" y="98"/>
                  </a:lnTo>
                  <a:lnTo>
                    <a:pt x="518" y="98"/>
                  </a:lnTo>
                  <a:lnTo>
                    <a:pt x="518" y="94"/>
                  </a:lnTo>
                  <a:lnTo>
                    <a:pt x="522" y="94"/>
                  </a:lnTo>
                  <a:lnTo>
                    <a:pt x="524" y="94"/>
                  </a:lnTo>
                  <a:lnTo>
                    <a:pt x="528" y="98"/>
                  </a:lnTo>
                  <a:lnTo>
                    <a:pt x="532" y="98"/>
                  </a:lnTo>
                  <a:lnTo>
                    <a:pt x="532" y="102"/>
                  </a:lnTo>
                  <a:lnTo>
                    <a:pt x="536" y="106"/>
                  </a:lnTo>
                  <a:lnTo>
                    <a:pt x="536" y="110"/>
                  </a:lnTo>
                  <a:lnTo>
                    <a:pt x="536" y="112"/>
                  </a:lnTo>
                  <a:lnTo>
                    <a:pt x="540" y="112"/>
                  </a:lnTo>
                  <a:lnTo>
                    <a:pt x="544" y="112"/>
                  </a:lnTo>
                  <a:lnTo>
                    <a:pt x="548" y="112"/>
                  </a:lnTo>
                  <a:lnTo>
                    <a:pt x="548" y="116"/>
                  </a:lnTo>
                  <a:lnTo>
                    <a:pt x="544" y="116"/>
                  </a:lnTo>
                  <a:lnTo>
                    <a:pt x="548" y="116"/>
                  </a:lnTo>
                  <a:lnTo>
                    <a:pt x="548" y="120"/>
                  </a:lnTo>
                  <a:lnTo>
                    <a:pt x="548" y="124"/>
                  </a:lnTo>
                  <a:lnTo>
                    <a:pt x="552" y="124"/>
                  </a:lnTo>
                  <a:lnTo>
                    <a:pt x="554" y="124"/>
                  </a:lnTo>
                  <a:lnTo>
                    <a:pt x="558" y="124"/>
                  </a:lnTo>
                  <a:lnTo>
                    <a:pt x="562" y="128"/>
                  </a:lnTo>
                  <a:lnTo>
                    <a:pt x="562" y="124"/>
                  </a:lnTo>
                  <a:lnTo>
                    <a:pt x="566" y="124"/>
                  </a:lnTo>
                  <a:lnTo>
                    <a:pt x="566" y="120"/>
                  </a:lnTo>
                  <a:lnTo>
                    <a:pt x="570" y="120"/>
                  </a:lnTo>
                  <a:lnTo>
                    <a:pt x="570" y="124"/>
                  </a:lnTo>
                  <a:lnTo>
                    <a:pt x="574" y="124"/>
                  </a:lnTo>
                  <a:lnTo>
                    <a:pt x="574" y="128"/>
                  </a:lnTo>
                  <a:lnTo>
                    <a:pt x="574" y="132"/>
                  </a:lnTo>
                  <a:lnTo>
                    <a:pt x="578" y="132"/>
                  </a:lnTo>
                  <a:lnTo>
                    <a:pt x="578" y="136"/>
                  </a:lnTo>
                  <a:lnTo>
                    <a:pt x="574" y="136"/>
                  </a:lnTo>
                  <a:lnTo>
                    <a:pt x="570" y="136"/>
                  </a:lnTo>
                  <a:lnTo>
                    <a:pt x="570" y="140"/>
                  </a:lnTo>
                  <a:lnTo>
                    <a:pt x="570" y="142"/>
                  </a:lnTo>
                  <a:lnTo>
                    <a:pt x="570" y="146"/>
                  </a:lnTo>
                  <a:lnTo>
                    <a:pt x="566" y="146"/>
                  </a:lnTo>
                  <a:lnTo>
                    <a:pt x="562" y="146"/>
                  </a:lnTo>
                  <a:lnTo>
                    <a:pt x="558" y="146"/>
                  </a:lnTo>
                  <a:lnTo>
                    <a:pt x="558" y="150"/>
                  </a:lnTo>
                  <a:lnTo>
                    <a:pt x="554" y="150"/>
                  </a:lnTo>
                  <a:lnTo>
                    <a:pt x="554" y="154"/>
                  </a:lnTo>
                  <a:lnTo>
                    <a:pt x="554" y="158"/>
                  </a:lnTo>
                  <a:lnTo>
                    <a:pt x="554" y="162"/>
                  </a:lnTo>
                  <a:lnTo>
                    <a:pt x="554" y="166"/>
                  </a:lnTo>
                  <a:lnTo>
                    <a:pt x="554" y="168"/>
                  </a:lnTo>
                  <a:lnTo>
                    <a:pt x="554" y="172"/>
                  </a:lnTo>
                  <a:lnTo>
                    <a:pt x="554" y="176"/>
                  </a:lnTo>
                  <a:lnTo>
                    <a:pt x="552" y="176"/>
                  </a:lnTo>
                  <a:lnTo>
                    <a:pt x="548" y="176"/>
                  </a:lnTo>
                  <a:lnTo>
                    <a:pt x="548" y="180"/>
                  </a:lnTo>
                  <a:lnTo>
                    <a:pt x="544" y="180"/>
                  </a:lnTo>
                  <a:lnTo>
                    <a:pt x="540" y="176"/>
                  </a:lnTo>
                  <a:lnTo>
                    <a:pt x="536" y="176"/>
                  </a:lnTo>
                  <a:lnTo>
                    <a:pt x="532" y="176"/>
                  </a:lnTo>
                  <a:lnTo>
                    <a:pt x="528" y="176"/>
                  </a:lnTo>
                  <a:lnTo>
                    <a:pt x="524" y="176"/>
                  </a:lnTo>
                  <a:lnTo>
                    <a:pt x="522" y="172"/>
                  </a:lnTo>
                  <a:lnTo>
                    <a:pt x="518" y="172"/>
                  </a:lnTo>
                  <a:lnTo>
                    <a:pt x="518" y="176"/>
                  </a:lnTo>
                  <a:lnTo>
                    <a:pt x="518" y="180"/>
                  </a:lnTo>
                  <a:lnTo>
                    <a:pt x="514" y="184"/>
                  </a:lnTo>
                  <a:lnTo>
                    <a:pt x="514" y="188"/>
                  </a:lnTo>
                  <a:lnTo>
                    <a:pt x="514" y="192"/>
                  </a:lnTo>
                  <a:lnTo>
                    <a:pt x="510" y="192"/>
                  </a:lnTo>
                  <a:lnTo>
                    <a:pt x="510" y="196"/>
                  </a:lnTo>
                  <a:lnTo>
                    <a:pt x="510" y="198"/>
                  </a:lnTo>
                  <a:lnTo>
                    <a:pt x="510" y="202"/>
                  </a:lnTo>
                  <a:lnTo>
                    <a:pt x="506" y="206"/>
                  </a:lnTo>
                  <a:lnTo>
                    <a:pt x="510" y="206"/>
                  </a:lnTo>
                  <a:lnTo>
                    <a:pt x="510" y="210"/>
                  </a:lnTo>
                  <a:lnTo>
                    <a:pt x="514" y="210"/>
                  </a:lnTo>
                  <a:lnTo>
                    <a:pt x="514" y="214"/>
                  </a:lnTo>
                  <a:lnTo>
                    <a:pt x="510" y="214"/>
                  </a:lnTo>
                  <a:lnTo>
                    <a:pt x="506" y="214"/>
                  </a:lnTo>
                  <a:lnTo>
                    <a:pt x="502" y="214"/>
                  </a:lnTo>
                  <a:lnTo>
                    <a:pt x="498" y="214"/>
                  </a:lnTo>
                  <a:lnTo>
                    <a:pt x="498" y="210"/>
                  </a:lnTo>
                  <a:lnTo>
                    <a:pt x="496" y="210"/>
                  </a:lnTo>
                  <a:lnTo>
                    <a:pt x="496" y="214"/>
                  </a:lnTo>
                  <a:lnTo>
                    <a:pt x="492" y="214"/>
                  </a:lnTo>
                  <a:lnTo>
                    <a:pt x="488" y="214"/>
                  </a:lnTo>
                  <a:lnTo>
                    <a:pt x="484" y="214"/>
                  </a:lnTo>
                  <a:lnTo>
                    <a:pt x="480" y="218"/>
                  </a:lnTo>
                  <a:lnTo>
                    <a:pt x="476" y="218"/>
                  </a:lnTo>
                  <a:lnTo>
                    <a:pt x="472" y="222"/>
                  </a:lnTo>
                  <a:lnTo>
                    <a:pt x="476" y="222"/>
                  </a:lnTo>
                  <a:lnTo>
                    <a:pt x="480" y="222"/>
                  </a:lnTo>
                  <a:lnTo>
                    <a:pt x="484" y="222"/>
                  </a:lnTo>
                  <a:lnTo>
                    <a:pt x="484" y="224"/>
                  </a:lnTo>
                  <a:lnTo>
                    <a:pt x="480" y="224"/>
                  </a:lnTo>
                  <a:lnTo>
                    <a:pt x="480" y="228"/>
                  </a:lnTo>
                  <a:lnTo>
                    <a:pt x="480" y="232"/>
                  </a:lnTo>
                  <a:lnTo>
                    <a:pt x="480" y="236"/>
                  </a:lnTo>
                  <a:lnTo>
                    <a:pt x="480" y="240"/>
                  </a:lnTo>
                  <a:lnTo>
                    <a:pt x="484" y="240"/>
                  </a:lnTo>
                  <a:lnTo>
                    <a:pt x="484" y="244"/>
                  </a:lnTo>
                  <a:lnTo>
                    <a:pt x="484" y="248"/>
                  </a:lnTo>
                  <a:lnTo>
                    <a:pt x="488" y="252"/>
                  </a:lnTo>
                  <a:lnTo>
                    <a:pt x="488" y="254"/>
                  </a:lnTo>
                  <a:lnTo>
                    <a:pt x="484" y="254"/>
                  </a:lnTo>
                  <a:lnTo>
                    <a:pt x="480" y="258"/>
                  </a:lnTo>
                  <a:lnTo>
                    <a:pt x="484" y="258"/>
                  </a:lnTo>
                  <a:lnTo>
                    <a:pt x="480" y="262"/>
                  </a:lnTo>
                  <a:lnTo>
                    <a:pt x="476" y="266"/>
                  </a:lnTo>
                  <a:lnTo>
                    <a:pt x="476" y="268"/>
                  </a:lnTo>
                  <a:lnTo>
                    <a:pt x="480" y="268"/>
                  </a:lnTo>
                  <a:lnTo>
                    <a:pt x="480" y="272"/>
                  </a:lnTo>
                  <a:lnTo>
                    <a:pt x="476" y="272"/>
                  </a:lnTo>
                  <a:lnTo>
                    <a:pt x="476" y="268"/>
                  </a:lnTo>
                  <a:lnTo>
                    <a:pt x="472" y="268"/>
                  </a:lnTo>
                  <a:lnTo>
                    <a:pt x="468" y="268"/>
                  </a:lnTo>
                  <a:lnTo>
                    <a:pt x="466" y="268"/>
                  </a:lnTo>
                  <a:lnTo>
                    <a:pt x="466" y="266"/>
                  </a:lnTo>
                  <a:lnTo>
                    <a:pt x="466" y="262"/>
                  </a:lnTo>
                  <a:lnTo>
                    <a:pt x="462" y="262"/>
                  </a:lnTo>
                  <a:lnTo>
                    <a:pt x="458" y="262"/>
                  </a:lnTo>
                  <a:lnTo>
                    <a:pt x="454" y="258"/>
                  </a:lnTo>
                  <a:lnTo>
                    <a:pt x="450" y="258"/>
                  </a:lnTo>
                  <a:lnTo>
                    <a:pt x="446" y="258"/>
                  </a:lnTo>
                  <a:lnTo>
                    <a:pt x="442" y="258"/>
                  </a:lnTo>
                  <a:lnTo>
                    <a:pt x="438" y="258"/>
                  </a:lnTo>
                  <a:lnTo>
                    <a:pt x="436" y="258"/>
                  </a:lnTo>
                  <a:lnTo>
                    <a:pt x="432" y="258"/>
                  </a:lnTo>
                  <a:lnTo>
                    <a:pt x="428" y="258"/>
                  </a:lnTo>
                  <a:lnTo>
                    <a:pt x="424" y="258"/>
                  </a:lnTo>
                  <a:lnTo>
                    <a:pt x="420" y="258"/>
                  </a:lnTo>
                  <a:lnTo>
                    <a:pt x="416" y="258"/>
                  </a:lnTo>
                  <a:lnTo>
                    <a:pt x="416" y="258"/>
                  </a:lnTo>
                  <a:lnTo>
                    <a:pt x="416" y="25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4" name="Freeform 35">
              <a:extLst>
                <a:ext uri="{FF2B5EF4-FFF2-40B4-BE49-F238E27FC236}">
                  <a16:creationId xmlns:a16="http://schemas.microsoft.com/office/drawing/2014/main" id="{F52CA719-6C0E-48CE-AE28-ADB729D34251}"/>
                </a:ext>
              </a:extLst>
            </p:cNvPr>
            <p:cNvSpPr>
              <a:spLocks noEditPoints="1"/>
            </p:cNvSpPr>
            <p:nvPr/>
          </p:nvSpPr>
          <p:spPr bwMode="auto">
            <a:xfrm>
              <a:off x="7577974" y="3604273"/>
              <a:ext cx="50551" cy="55081"/>
            </a:xfrm>
            <a:custGeom>
              <a:avLst/>
              <a:gdLst>
                <a:gd name="T0" fmla="*/ 10 w 26"/>
                <a:gd name="T1" fmla="*/ 22 h 28"/>
                <a:gd name="T2" fmla="*/ 4 w 26"/>
                <a:gd name="T3" fmla="*/ 18 h 28"/>
                <a:gd name="T4" fmla="*/ 0 w 26"/>
                <a:gd name="T5" fmla="*/ 18 h 28"/>
                <a:gd name="T6" fmla="*/ 0 w 26"/>
                <a:gd name="T7" fmla="*/ 18 h 28"/>
                <a:gd name="T8" fmla="*/ 0 w 26"/>
                <a:gd name="T9" fmla="*/ 18 h 28"/>
                <a:gd name="T10" fmla="*/ 0 w 26"/>
                <a:gd name="T11" fmla="*/ 18 h 28"/>
                <a:gd name="T12" fmla="*/ 0 w 26"/>
                <a:gd name="T13" fmla="*/ 18 h 28"/>
                <a:gd name="T14" fmla="*/ 4 w 26"/>
                <a:gd name="T15" fmla="*/ 14 h 28"/>
                <a:gd name="T16" fmla="*/ 4 w 26"/>
                <a:gd name="T17" fmla="*/ 10 h 28"/>
                <a:gd name="T18" fmla="*/ 4 w 26"/>
                <a:gd name="T19" fmla="*/ 10 h 28"/>
                <a:gd name="T20" fmla="*/ 6 w 26"/>
                <a:gd name="T21" fmla="*/ 6 h 28"/>
                <a:gd name="T22" fmla="*/ 6 w 26"/>
                <a:gd name="T23" fmla="*/ 2 h 28"/>
                <a:gd name="T24" fmla="*/ 6 w 26"/>
                <a:gd name="T25" fmla="*/ 2 h 28"/>
                <a:gd name="T26" fmla="*/ 6 w 26"/>
                <a:gd name="T27" fmla="*/ 2 h 28"/>
                <a:gd name="T28" fmla="*/ 10 w 26"/>
                <a:gd name="T29" fmla="*/ 0 h 28"/>
                <a:gd name="T30" fmla="*/ 14 w 26"/>
                <a:gd name="T31" fmla="*/ 0 h 28"/>
                <a:gd name="T32" fmla="*/ 18 w 26"/>
                <a:gd name="T33" fmla="*/ 2 h 28"/>
                <a:gd name="T34" fmla="*/ 18 w 26"/>
                <a:gd name="T35" fmla="*/ 6 h 28"/>
                <a:gd name="T36" fmla="*/ 18 w 26"/>
                <a:gd name="T37" fmla="*/ 6 h 28"/>
                <a:gd name="T38" fmla="*/ 18 w 26"/>
                <a:gd name="T39" fmla="*/ 6 h 28"/>
                <a:gd name="T40" fmla="*/ 22 w 26"/>
                <a:gd name="T41" fmla="*/ 10 h 28"/>
                <a:gd name="T42" fmla="*/ 22 w 26"/>
                <a:gd name="T43" fmla="*/ 10 h 28"/>
                <a:gd name="T44" fmla="*/ 18 w 26"/>
                <a:gd name="T45" fmla="*/ 10 h 28"/>
                <a:gd name="T46" fmla="*/ 18 w 26"/>
                <a:gd name="T47" fmla="*/ 10 h 28"/>
                <a:gd name="T48" fmla="*/ 14 w 26"/>
                <a:gd name="T49" fmla="*/ 14 h 28"/>
                <a:gd name="T50" fmla="*/ 14 w 26"/>
                <a:gd name="T51" fmla="*/ 14 h 28"/>
                <a:gd name="T52" fmla="*/ 18 w 26"/>
                <a:gd name="T53" fmla="*/ 14 h 28"/>
                <a:gd name="T54" fmla="*/ 18 w 26"/>
                <a:gd name="T55" fmla="*/ 14 h 28"/>
                <a:gd name="T56" fmla="*/ 18 w 26"/>
                <a:gd name="T57" fmla="*/ 14 h 28"/>
                <a:gd name="T58" fmla="*/ 18 w 26"/>
                <a:gd name="T59" fmla="*/ 14 h 28"/>
                <a:gd name="T60" fmla="*/ 18 w 26"/>
                <a:gd name="T61" fmla="*/ 18 h 28"/>
                <a:gd name="T62" fmla="*/ 22 w 26"/>
                <a:gd name="T63" fmla="*/ 18 h 28"/>
                <a:gd name="T64" fmla="*/ 22 w 26"/>
                <a:gd name="T65" fmla="*/ 22 h 28"/>
                <a:gd name="T66" fmla="*/ 22 w 26"/>
                <a:gd name="T67" fmla="*/ 26 h 28"/>
                <a:gd name="T68" fmla="*/ 26 w 26"/>
                <a:gd name="T69" fmla="*/ 26 h 28"/>
                <a:gd name="T70" fmla="*/ 26 w 26"/>
                <a:gd name="T71" fmla="*/ 26 h 28"/>
                <a:gd name="T72" fmla="*/ 22 w 26"/>
                <a:gd name="T73" fmla="*/ 28 h 28"/>
                <a:gd name="T74" fmla="*/ 14 w 26"/>
                <a:gd name="T75" fmla="*/ 28 h 28"/>
                <a:gd name="T76" fmla="*/ 14 w 26"/>
                <a:gd name="T77" fmla="*/ 26 h 28"/>
                <a:gd name="T78" fmla="*/ 14 w 26"/>
                <a:gd name="T79" fmla="*/ 26 h 28"/>
                <a:gd name="T80" fmla="*/ 10 w 26"/>
                <a:gd name="T81" fmla="*/ 22 h 28"/>
                <a:gd name="T82" fmla="*/ 10 w 26"/>
                <a:gd name="T83" fmla="*/ 22 h 28"/>
                <a:gd name="T84" fmla="*/ 10 w 26"/>
                <a:gd name="T85" fmla="*/ 22 h 28"/>
                <a:gd name="T86" fmla="*/ 22 w 26"/>
                <a:gd name="T87" fmla="*/ 2 h 28"/>
                <a:gd name="T88" fmla="*/ 22 w 26"/>
                <a:gd name="T89" fmla="*/ 6 h 28"/>
                <a:gd name="T90" fmla="*/ 22 w 26"/>
                <a:gd name="T91" fmla="*/ 6 h 28"/>
                <a:gd name="T92" fmla="*/ 26 w 26"/>
                <a:gd name="T93" fmla="*/ 6 h 28"/>
                <a:gd name="T94" fmla="*/ 26 w 26"/>
                <a:gd name="T95" fmla="*/ 6 h 28"/>
                <a:gd name="T96" fmla="*/ 22 w 26"/>
                <a:gd name="T97" fmla="*/ 6 h 28"/>
                <a:gd name="T98" fmla="*/ 22 w 26"/>
                <a:gd name="T99" fmla="*/ 10 h 28"/>
                <a:gd name="T100" fmla="*/ 22 w 26"/>
                <a:gd name="T101" fmla="*/ 10 h 28"/>
                <a:gd name="T102" fmla="*/ 22 w 26"/>
                <a:gd name="T103" fmla="*/ 10 h 28"/>
                <a:gd name="T104" fmla="*/ 22 w 26"/>
                <a:gd name="T105" fmla="*/ 10 h 28"/>
                <a:gd name="T106" fmla="*/ 22 w 26"/>
                <a:gd name="T107" fmla="*/ 10 h 28"/>
                <a:gd name="T108" fmla="*/ 22 w 26"/>
                <a:gd name="T109" fmla="*/ 10 h 28"/>
                <a:gd name="T110" fmla="*/ 22 w 26"/>
                <a:gd name="T111" fmla="*/ 2 h 28"/>
                <a:gd name="T112" fmla="*/ 22 w 26"/>
                <a:gd name="T113" fmla="*/ 2 h 28"/>
                <a:gd name="T114" fmla="*/ 22 w 26"/>
                <a:gd name="T115" fmla="*/ 2 h 28"/>
                <a:gd name="T116" fmla="*/ 22 w 26"/>
                <a:gd name="T117"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28">
                  <a:moveTo>
                    <a:pt x="10" y="22"/>
                  </a:moveTo>
                  <a:lnTo>
                    <a:pt x="10" y="22"/>
                  </a:lnTo>
                  <a:lnTo>
                    <a:pt x="4" y="18"/>
                  </a:lnTo>
                  <a:lnTo>
                    <a:pt x="4" y="18"/>
                  </a:lnTo>
                  <a:lnTo>
                    <a:pt x="0" y="18"/>
                  </a:lnTo>
                  <a:lnTo>
                    <a:pt x="0" y="18"/>
                  </a:lnTo>
                  <a:lnTo>
                    <a:pt x="0" y="18"/>
                  </a:lnTo>
                  <a:lnTo>
                    <a:pt x="0" y="18"/>
                  </a:lnTo>
                  <a:lnTo>
                    <a:pt x="0" y="18"/>
                  </a:lnTo>
                  <a:lnTo>
                    <a:pt x="0" y="18"/>
                  </a:lnTo>
                  <a:lnTo>
                    <a:pt x="0" y="18"/>
                  </a:lnTo>
                  <a:lnTo>
                    <a:pt x="0" y="18"/>
                  </a:lnTo>
                  <a:lnTo>
                    <a:pt x="0" y="18"/>
                  </a:lnTo>
                  <a:lnTo>
                    <a:pt x="0" y="18"/>
                  </a:lnTo>
                  <a:lnTo>
                    <a:pt x="0" y="14"/>
                  </a:lnTo>
                  <a:lnTo>
                    <a:pt x="4" y="14"/>
                  </a:lnTo>
                  <a:lnTo>
                    <a:pt x="4" y="14"/>
                  </a:lnTo>
                  <a:lnTo>
                    <a:pt x="4" y="10"/>
                  </a:lnTo>
                  <a:lnTo>
                    <a:pt x="4" y="10"/>
                  </a:lnTo>
                  <a:lnTo>
                    <a:pt x="4" y="10"/>
                  </a:lnTo>
                  <a:lnTo>
                    <a:pt x="4" y="10"/>
                  </a:lnTo>
                  <a:lnTo>
                    <a:pt x="6" y="6"/>
                  </a:lnTo>
                  <a:lnTo>
                    <a:pt x="6" y="2"/>
                  </a:lnTo>
                  <a:lnTo>
                    <a:pt x="6" y="2"/>
                  </a:lnTo>
                  <a:lnTo>
                    <a:pt x="6" y="2"/>
                  </a:lnTo>
                  <a:lnTo>
                    <a:pt x="6" y="2"/>
                  </a:lnTo>
                  <a:lnTo>
                    <a:pt x="6" y="2"/>
                  </a:lnTo>
                  <a:lnTo>
                    <a:pt x="6" y="2"/>
                  </a:lnTo>
                  <a:lnTo>
                    <a:pt x="10" y="0"/>
                  </a:lnTo>
                  <a:lnTo>
                    <a:pt x="10" y="0"/>
                  </a:lnTo>
                  <a:lnTo>
                    <a:pt x="10" y="0"/>
                  </a:lnTo>
                  <a:lnTo>
                    <a:pt x="14" y="0"/>
                  </a:lnTo>
                  <a:lnTo>
                    <a:pt x="18" y="2"/>
                  </a:lnTo>
                  <a:lnTo>
                    <a:pt x="18" y="2"/>
                  </a:lnTo>
                  <a:lnTo>
                    <a:pt x="18" y="2"/>
                  </a:lnTo>
                  <a:lnTo>
                    <a:pt x="18" y="6"/>
                  </a:lnTo>
                  <a:lnTo>
                    <a:pt x="18" y="6"/>
                  </a:lnTo>
                  <a:lnTo>
                    <a:pt x="18" y="6"/>
                  </a:lnTo>
                  <a:lnTo>
                    <a:pt x="18" y="6"/>
                  </a:lnTo>
                  <a:lnTo>
                    <a:pt x="18" y="6"/>
                  </a:lnTo>
                  <a:lnTo>
                    <a:pt x="18" y="6"/>
                  </a:lnTo>
                  <a:lnTo>
                    <a:pt x="22" y="10"/>
                  </a:lnTo>
                  <a:lnTo>
                    <a:pt x="22" y="10"/>
                  </a:lnTo>
                  <a:lnTo>
                    <a:pt x="22" y="10"/>
                  </a:lnTo>
                  <a:lnTo>
                    <a:pt x="22" y="10"/>
                  </a:lnTo>
                  <a:lnTo>
                    <a:pt x="18" y="10"/>
                  </a:lnTo>
                  <a:lnTo>
                    <a:pt x="18" y="10"/>
                  </a:lnTo>
                  <a:lnTo>
                    <a:pt x="18" y="10"/>
                  </a:lnTo>
                  <a:lnTo>
                    <a:pt x="18" y="10"/>
                  </a:lnTo>
                  <a:lnTo>
                    <a:pt x="14" y="14"/>
                  </a:lnTo>
                  <a:lnTo>
                    <a:pt x="14" y="14"/>
                  </a:lnTo>
                  <a:lnTo>
                    <a:pt x="14" y="14"/>
                  </a:lnTo>
                  <a:lnTo>
                    <a:pt x="18" y="14"/>
                  </a:lnTo>
                  <a:lnTo>
                    <a:pt x="18" y="14"/>
                  </a:lnTo>
                  <a:lnTo>
                    <a:pt x="18" y="14"/>
                  </a:lnTo>
                  <a:lnTo>
                    <a:pt x="18" y="14"/>
                  </a:lnTo>
                  <a:lnTo>
                    <a:pt x="18" y="14"/>
                  </a:lnTo>
                  <a:lnTo>
                    <a:pt x="18" y="14"/>
                  </a:lnTo>
                  <a:lnTo>
                    <a:pt x="18" y="14"/>
                  </a:lnTo>
                  <a:lnTo>
                    <a:pt x="18" y="14"/>
                  </a:lnTo>
                  <a:lnTo>
                    <a:pt x="18" y="14"/>
                  </a:lnTo>
                  <a:lnTo>
                    <a:pt x="18" y="18"/>
                  </a:lnTo>
                  <a:lnTo>
                    <a:pt x="22" y="18"/>
                  </a:lnTo>
                  <a:lnTo>
                    <a:pt x="22" y="18"/>
                  </a:lnTo>
                  <a:lnTo>
                    <a:pt x="22" y="22"/>
                  </a:lnTo>
                  <a:lnTo>
                    <a:pt x="22" y="22"/>
                  </a:lnTo>
                  <a:lnTo>
                    <a:pt x="22" y="22"/>
                  </a:lnTo>
                  <a:lnTo>
                    <a:pt x="22" y="26"/>
                  </a:lnTo>
                  <a:lnTo>
                    <a:pt x="26" y="26"/>
                  </a:lnTo>
                  <a:lnTo>
                    <a:pt x="26" y="26"/>
                  </a:lnTo>
                  <a:lnTo>
                    <a:pt x="26" y="26"/>
                  </a:lnTo>
                  <a:lnTo>
                    <a:pt x="26" y="26"/>
                  </a:lnTo>
                  <a:lnTo>
                    <a:pt x="26" y="28"/>
                  </a:lnTo>
                  <a:lnTo>
                    <a:pt x="22" y="28"/>
                  </a:lnTo>
                  <a:lnTo>
                    <a:pt x="14" y="28"/>
                  </a:lnTo>
                  <a:lnTo>
                    <a:pt x="14" y="28"/>
                  </a:lnTo>
                  <a:lnTo>
                    <a:pt x="14" y="28"/>
                  </a:lnTo>
                  <a:lnTo>
                    <a:pt x="14" y="26"/>
                  </a:lnTo>
                  <a:lnTo>
                    <a:pt x="14" y="26"/>
                  </a:lnTo>
                  <a:lnTo>
                    <a:pt x="14" y="26"/>
                  </a:lnTo>
                  <a:lnTo>
                    <a:pt x="14" y="26"/>
                  </a:lnTo>
                  <a:lnTo>
                    <a:pt x="10" y="22"/>
                  </a:lnTo>
                  <a:lnTo>
                    <a:pt x="10" y="22"/>
                  </a:lnTo>
                  <a:lnTo>
                    <a:pt x="10" y="22"/>
                  </a:lnTo>
                  <a:lnTo>
                    <a:pt x="10" y="22"/>
                  </a:lnTo>
                  <a:lnTo>
                    <a:pt x="10" y="22"/>
                  </a:lnTo>
                  <a:close/>
                  <a:moveTo>
                    <a:pt x="22" y="2"/>
                  </a:moveTo>
                  <a:lnTo>
                    <a:pt x="22" y="2"/>
                  </a:lnTo>
                  <a:lnTo>
                    <a:pt x="22" y="2"/>
                  </a:lnTo>
                  <a:lnTo>
                    <a:pt x="22" y="6"/>
                  </a:lnTo>
                  <a:lnTo>
                    <a:pt x="22" y="6"/>
                  </a:lnTo>
                  <a:lnTo>
                    <a:pt x="22" y="6"/>
                  </a:lnTo>
                  <a:lnTo>
                    <a:pt x="22" y="6"/>
                  </a:lnTo>
                  <a:lnTo>
                    <a:pt x="26" y="6"/>
                  </a:lnTo>
                  <a:lnTo>
                    <a:pt x="26" y="6"/>
                  </a:lnTo>
                  <a:lnTo>
                    <a:pt x="26" y="6"/>
                  </a:lnTo>
                  <a:lnTo>
                    <a:pt x="22" y="6"/>
                  </a:lnTo>
                  <a:lnTo>
                    <a:pt x="22" y="6"/>
                  </a:lnTo>
                  <a:lnTo>
                    <a:pt x="22" y="6"/>
                  </a:lnTo>
                  <a:lnTo>
                    <a:pt x="22" y="10"/>
                  </a:lnTo>
                  <a:lnTo>
                    <a:pt x="22" y="10"/>
                  </a:lnTo>
                  <a:lnTo>
                    <a:pt x="22" y="10"/>
                  </a:lnTo>
                  <a:lnTo>
                    <a:pt x="22" y="10"/>
                  </a:lnTo>
                  <a:lnTo>
                    <a:pt x="22" y="10"/>
                  </a:lnTo>
                  <a:lnTo>
                    <a:pt x="22" y="10"/>
                  </a:lnTo>
                  <a:lnTo>
                    <a:pt x="22" y="10"/>
                  </a:lnTo>
                  <a:lnTo>
                    <a:pt x="22" y="10"/>
                  </a:lnTo>
                  <a:lnTo>
                    <a:pt x="22" y="10"/>
                  </a:lnTo>
                  <a:lnTo>
                    <a:pt x="22" y="10"/>
                  </a:lnTo>
                  <a:lnTo>
                    <a:pt x="22" y="10"/>
                  </a:lnTo>
                  <a:lnTo>
                    <a:pt x="18" y="6"/>
                  </a:lnTo>
                  <a:lnTo>
                    <a:pt x="22" y="2"/>
                  </a:lnTo>
                  <a:lnTo>
                    <a:pt x="22" y="2"/>
                  </a:lnTo>
                  <a:lnTo>
                    <a:pt x="22" y="2"/>
                  </a:lnTo>
                  <a:lnTo>
                    <a:pt x="22" y="2"/>
                  </a:lnTo>
                  <a:lnTo>
                    <a:pt x="22" y="2"/>
                  </a:lnTo>
                  <a:lnTo>
                    <a:pt x="22" y="2"/>
                  </a:lnTo>
                  <a:lnTo>
                    <a:pt x="22" y="2"/>
                  </a:lnTo>
                  <a:lnTo>
                    <a:pt x="22" y="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5" name="Freeform 36">
              <a:extLst>
                <a:ext uri="{FF2B5EF4-FFF2-40B4-BE49-F238E27FC236}">
                  <a16:creationId xmlns:a16="http://schemas.microsoft.com/office/drawing/2014/main" id="{E3FE093A-02BD-4181-96EE-4866823D8C47}"/>
                </a:ext>
              </a:extLst>
            </p:cNvPr>
            <p:cNvSpPr>
              <a:spLocks/>
            </p:cNvSpPr>
            <p:nvPr/>
          </p:nvSpPr>
          <p:spPr bwMode="auto">
            <a:xfrm>
              <a:off x="8200134" y="3120343"/>
              <a:ext cx="303303" cy="149506"/>
            </a:xfrm>
            <a:custGeom>
              <a:avLst/>
              <a:gdLst>
                <a:gd name="T0" fmla="*/ 74 w 156"/>
                <a:gd name="T1" fmla="*/ 54 h 76"/>
                <a:gd name="T2" fmla="*/ 68 w 156"/>
                <a:gd name="T3" fmla="*/ 58 h 76"/>
                <a:gd name="T4" fmla="*/ 68 w 156"/>
                <a:gd name="T5" fmla="*/ 66 h 76"/>
                <a:gd name="T6" fmla="*/ 60 w 156"/>
                <a:gd name="T7" fmla="*/ 68 h 76"/>
                <a:gd name="T8" fmla="*/ 52 w 156"/>
                <a:gd name="T9" fmla="*/ 72 h 76"/>
                <a:gd name="T10" fmla="*/ 42 w 156"/>
                <a:gd name="T11" fmla="*/ 72 h 76"/>
                <a:gd name="T12" fmla="*/ 38 w 156"/>
                <a:gd name="T13" fmla="*/ 72 h 76"/>
                <a:gd name="T14" fmla="*/ 30 w 156"/>
                <a:gd name="T15" fmla="*/ 68 h 76"/>
                <a:gd name="T16" fmla="*/ 30 w 156"/>
                <a:gd name="T17" fmla="*/ 68 h 76"/>
                <a:gd name="T18" fmla="*/ 22 w 156"/>
                <a:gd name="T19" fmla="*/ 68 h 76"/>
                <a:gd name="T20" fmla="*/ 14 w 156"/>
                <a:gd name="T21" fmla="*/ 66 h 76"/>
                <a:gd name="T22" fmla="*/ 8 w 156"/>
                <a:gd name="T23" fmla="*/ 68 h 76"/>
                <a:gd name="T24" fmla="*/ 0 w 156"/>
                <a:gd name="T25" fmla="*/ 66 h 76"/>
                <a:gd name="T26" fmla="*/ 0 w 156"/>
                <a:gd name="T27" fmla="*/ 62 h 76"/>
                <a:gd name="T28" fmla="*/ 8 w 156"/>
                <a:gd name="T29" fmla="*/ 58 h 76"/>
                <a:gd name="T30" fmla="*/ 18 w 156"/>
                <a:gd name="T31" fmla="*/ 58 h 76"/>
                <a:gd name="T32" fmla="*/ 18 w 156"/>
                <a:gd name="T33" fmla="*/ 62 h 76"/>
                <a:gd name="T34" fmla="*/ 22 w 156"/>
                <a:gd name="T35" fmla="*/ 54 h 76"/>
                <a:gd name="T36" fmla="*/ 34 w 156"/>
                <a:gd name="T37" fmla="*/ 58 h 76"/>
                <a:gd name="T38" fmla="*/ 44 w 156"/>
                <a:gd name="T39" fmla="*/ 50 h 76"/>
                <a:gd name="T40" fmla="*/ 48 w 156"/>
                <a:gd name="T41" fmla="*/ 50 h 76"/>
                <a:gd name="T42" fmla="*/ 52 w 156"/>
                <a:gd name="T43" fmla="*/ 42 h 76"/>
                <a:gd name="T44" fmla="*/ 48 w 156"/>
                <a:gd name="T45" fmla="*/ 42 h 76"/>
                <a:gd name="T46" fmla="*/ 42 w 156"/>
                <a:gd name="T47" fmla="*/ 36 h 76"/>
                <a:gd name="T48" fmla="*/ 34 w 156"/>
                <a:gd name="T49" fmla="*/ 28 h 76"/>
                <a:gd name="T50" fmla="*/ 30 w 156"/>
                <a:gd name="T51" fmla="*/ 36 h 76"/>
                <a:gd name="T52" fmla="*/ 30 w 156"/>
                <a:gd name="T53" fmla="*/ 40 h 76"/>
                <a:gd name="T54" fmla="*/ 22 w 156"/>
                <a:gd name="T55" fmla="*/ 32 h 76"/>
                <a:gd name="T56" fmla="*/ 12 w 156"/>
                <a:gd name="T57" fmla="*/ 32 h 76"/>
                <a:gd name="T58" fmla="*/ 14 w 156"/>
                <a:gd name="T59" fmla="*/ 24 h 76"/>
                <a:gd name="T60" fmla="*/ 22 w 156"/>
                <a:gd name="T61" fmla="*/ 20 h 76"/>
                <a:gd name="T62" fmla="*/ 22 w 156"/>
                <a:gd name="T63" fmla="*/ 16 h 76"/>
                <a:gd name="T64" fmla="*/ 26 w 156"/>
                <a:gd name="T65" fmla="*/ 6 h 76"/>
                <a:gd name="T66" fmla="*/ 38 w 156"/>
                <a:gd name="T67" fmla="*/ 6 h 76"/>
                <a:gd name="T68" fmla="*/ 48 w 156"/>
                <a:gd name="T69" fmla="*/ 6 h 76"/>
                <a:gd name="T70" fmla="*/ 56 w 156"/>
                <a:gd name="T71" fmla="*/ 10 h 76"/>
                <a:gd name="T72" fmla="*/ 60 w 156"/>
                <a:gd name="T73" fmla="*/ 10 h 76"/>
                <a:gd name="T74" fmla="*/ 60 w 156"/>
                <a:gd name="T75" fmla="*/ 0 h 76"/>
                <a:gd name="T76" fmla="*/ 72 w 156"/>
                <a:gd name="T77" fmla="*/ 0 h 76"/>
                <a:gd name="T78" fmla="*/ 82 w 156"/>
                <a:gd name="T79" fmla="*/ 4 h 76"/>
                <a:gd name="T80" fmla="*/ 88 w 156"/>
                <a:gd name="T81" fmla="*/ 6 h 76"/>
                <a:gd name="T82" fmla="*/ 100 w 156"/>
                <a:gd name="T83" fmla="*/ 4 h 76"/>
                <a:gd name="T84" fmla="*/ 112 w 156"/>
                <a:gd name="T85" fmla="*/ 4 h 76"/>
                <a:gd name="T86" fmla="*/ 122 w 156"/>
                <a:gd name="T87" fmla="*/ 4 h 76"/>
                <a:gd name="T88" fmla="*/ 134 w 156"/>
                <a:gd name="T89" fmla="*/ 6 h 76"/>
                <a:gd name="T90" fmla="*/ 142 w 156"/>
                <a:gd name="T91" fmla="*/ 10 h 76"/>
                <a:gd name="T92" fmla="*/ 148 w 156"/>
                <a:gd name="T93" fmla="*/ 14 h 76"/>
                <a:gd name="T94" fmla="*/ 156 w 156"/>
                <a:gd name="T95" fmla="*/ 16 h 76"/>
                <a:gd name="T96" fmla="*/ 148 w 156"/>
                <a:gd name="T97" fmla="*/ 20 h 76"/>
                <a:gd name="T98" fmla="*/ 142 w 156"/>
                <a:gd name="T99" fmla="*/ 24 h 76"/>
                <a:gd name="T100" fmla="*/ 134 w 156"/>
                <a:gd name="T101" fmla="*/ 28 h 76"/>
                <a:gd name="T102" fmla="*/ 126 w 156"/>
                <a:gd name="T103" fmla="*/ 36 h 76"/>
                <a:gd name="T104" fmla="*/ 118 w 156"/>
                <a:gd name="T105" fmla="*/ 40 h 76"/>
                <a:gd name="T106" fmla="*/ 108 w 156"/>
                <a:gd name="T107" fmla="*/ 40 h 76"/>
                <a:gd name="T108" fmla="*/ 104 w 156"/>
                <a:gd name="T109" fmla="*/ 50 h 76"/>
                <a:gd name="T110" fmla="*/ 100 w 156"/>
                <a:gd name="T111" fmla="*/ 50 h 76"/>
                <a:gd name="T112" fmla="*/ 88 w 156"/>
                <a:gd name="T113" fmla="*/ 54 h 76"/>
                <a:gd name="T114" fmla="*/ 86 w 156"/>
                <a:gd name="T115" fmla="*/ 46 h 76"/>
                <a:gd name="T116" fmla="*/ 78 w 156"/>
                <a:gd name="T117" fmla="*/ 5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76">
                  <a:moveTo>
                    <a:pt x="78" y="50"/>
                  </a:moveTo>
                  <a:lnTo>
                    <a:pt x="78" y="54"/>
                  </a:lnTo>
                  <a:lnTo>
                    <a:pt x="74" y="54"/>
                  </a:lnTo>
                  <a:lnTo>
                    <a:pt x="74" y="58"/>
                  </a:lnTo>
                  <a:lnTo>
                    <a:pt x="72" y="58"/>
                  </a:lnTo>
                  <a:lnTo>
                    <a:pt x="68" y="58"/>
                  </a:lnTo>
                  <a:lnTo>
                    <a:pt x="64" y="62"/>
                  </a:lnTo>
                  <a:lnTo>
                    <a:pt x="64" y="66"/>
                  </a:lnTo>
                  <a:lnTo>
                    <a:pt x="68" y="66"/>
                  </a:lnTo>
                  <a:lnTo>
                    <a:pt x="68" y="68"/>
                  </a:lnTo>
                  <a:lnTo>
                    <a:pt x="64" y="68"/>
                  </a:lnTo>
                  <a:lnTo>
                    <a:pt x="60" y="68"/>
                  </a:lnTo>
                  <a:lnTo>
                    <a:pt x="56" y="68"/>
                  </a:lnTo>
                  <a:lnTo>
                    <a:pt x="56" y="72"/>
                  </a:lnTo>
                  <a:lnTo>
                    <a:pt x="52" y="72"/>
                  </a:lnTo>
                  <a:lnTo>
                    <a:pt x="48" y="72"/>
                  </a:lnTo>
                  <a:lnTo>
                    <a:pt x="44" y="72"/>
                  </a:lnTo>
                  <a:lnTo>
                    <a:pt x="42" y="72"/>
                  </a:lnTo>
                  <a:lnTo>
                    <a:pt x="42" y="76"/>
                  </a:lnTo>
                  <a:lnTo>
                    <a:pt x="42" y="72"/>
                  </a:lnTo>
                  <a:lnTo>
                    <a:pt x="38" y="72"/>
                  </a:lnTo>
                  <a:lnTo>
                    <a:pt x="34" y="72"/>
                  </a:lnTo>
                  <a:lnTo>
                    <a:pt x="34" y="68"/>
                  </a:lnTo>
                  <a:lnTo>
                    <a:pt x="30" y="68"/>
                  </a:lnTo>
                  <a:lnTo>
                    <a:pt x="34" y="68"/>
                  </a:lnTo>
                  <a:lnTo>
                    <a:pt x="30" y="66"/>
                  </a:lnTo>
                  <a:lnTo>
                    <a:pt x="30" y="68"/>
                  </a:lnTo>
                  <a:lnTo>
                    <a:pt x="26" y="68"/>
                  </a:lnTo>
                  <a:lnTo>
                    <a:pt x="22" y="72"/>
                  </a:lnTo>
                  <a:lnTo>
                    <a:pt x="22" y="68"/>
                  </a:lnTo>
                  <a:lnTo>
                    <a:pt x="18" y="68"/>
                  </a:lnTo>
                  <a:lnTo>
                    <a:pt x="18" y="66"/>
                  </a:lnTo>
                  <a:lnTo>
                    <a:pt x="14" y="66"/>
                  </a:lnTo>
                  <a:lnTo>
                    <a:pt x="14" y="68"/>
                  </a:lnTo>
                  <a:lnTo>
                    <a:pt x="12" y="68"/>
                  </a:lnTo>
                  <a:lnTo>
                    <a:pt x="8" y="68"/>
                  </a:lnTo>
                  <a:lnTo>
                    <a:pt x="4" y="68"/>
                  </a:lnTo>
                  <a:lnTo>
                    <a:pt x="0" y="68"/>
                  </a:lnTo>
                  <a:lnTo>
                    <a:pt x="0" y="66"/>
                  </a:lnTo>
                  <a:lnTo>
                    <a:pt x="0" y="62"/>
                  </a:lnTo>
                  <a:lnTo>
                    <a:pt x="0" y="58"/>
                  </a:lnTo>
                  <a:lnTo>
                    <a:pt x="0" y="62"/>
                  </a:lnTo>
                  <a:lnTo>
                    <a:pt x="4" y="62"/>
                  </a:lnTo>
                  <a:lnTo>
                    <a:pt x="4" y="58"/>
                  </a:lnTo>
                  <a:lnTo>
                    <a:pt x="8" y="58"/>
                  </a:lnTo>
                  <a:lnTo>
                    <a:pt x="12" y="54"/>
                  </a:lnTo>
                  <a:lnTo>
                    <a:pt x="14" y="58"/>
                  </a:lnTo>
                  <a:lnTo>
                    <a:pt x="18" y="58"/>
                  </a:lnTo>
                  <a:lnTo>
                    <a:pt x="18" y="62"/>
                  </a:lnTo>
                  <a:lnTo>
                    <a:pt x="14" y="62"/>
                  </a:lnTo>
                  <a:lnTo>
                    <a:pt x="18" y="62"/>
                  </a:lnTo>
                  <a:lnTo>
                    <a:pt x="18" y="58"/>
                  </a:lnTo>
                  <a:lnTo>
                    <a:pt x="22" y="58"/>
                  </a:lnTo>
                  <a:lnTo>
                    <a:pt x="22" y="54"/>
                  </a:lnTo>
                  <a:lnTo>
                    <a:pt x="26" y="54"/>
                  </a:lnTo>
                  <a:lnTo>
                    <a:pt x="30" y="54"/>
                  </a:lnTo>
                  <a:lnTo>
                    <a:pt x="34" y="58"/>
                  </a:lnTo>
                  <a:lnTo>
                    <a:pt x="38" y="54"/>
                  </a:lnTo>
                  <a:lnTo>
                    <a:pt x="42" y="50"/>
                  </a:lnTo>
                  <a:lnTo>
                    <a:pt x="44" y="50"/>
                  </a:lnTo>
                  <a:lnTo>
                    <a:pt x="44" y="46"/>
                  </a:lnTo>
                  <a:lnTo>
                    <a:pt x="44" y="50"/>
                  </a:lnTo>
                  <a:lnTo>
                    <a:pt x="48" y="50"/>
                  </a:lnTo>
                  <a:lnTo>
                    <a:pt x="48" y="46"/>
                  </a:lnTo>
                  <a:lnTo>
                    <a:pt x="52" y="46"/>
                  </a:lnTo>
                  <a:lnTo>
                    <a:pt x="52" y="42"/>
                  </a:lnTo>
                  <a:lnTo>
                    <a:pt x="56" y="42"/>
                  </a:lnTo>
                  <a:lnTo>
                    <a:pt x="52" y="42"/>
                  </a:lnTo>
                  <a:lnTo>
                    <a:pt x="48" y="42"/>
                  </a:lnTo>
                  <a:lnTo>
                    <a:pt x="44" y="40"/>
                  </a:lnTo>
                  <a:lnTo>
                    <a:pt x="42" y="40"/>
                  </a:lnTo>
                  <a:lnTo>
                    <a:pt x="42" y="36"/>
                  </a:lnTo>
                  <a:lnTo>
                    <a:pt x="38" y="36"/>
                  </a:lnTo>
                  <a:lnTo>
                    <a:pt x="38" y="32"/>
                  </a:lnTo>
                  <a:lnTo>
                    <a:pt x="34" y="28"/>
                  </a:lnTo>
                  <a:lnTo>
                    <a:pt x="34" y="32"/>
                  </a:lnTo>
                  <a:lnTo>
                    <a:pt x="34" y="36"/>
                  </a:lnTo>
                  <a:lnTo>
                    <a:pt x="30" y="36"/>
                  </a:lnTo>
                  <a:lnTo>
                    <a:pt x="30" y="32"/>
                  </a:lnTo>
                  <a:lnTo>
                    <a:pt x="30" y="36"/>
                  </a:lnTo>
                  <a:lnTo>
                    <a:pt x="30" y="40"/>
                  </a:lnTo>
                  <a:lnTo>
                    <a:pt x="26" y="36"/>
                  </a:lnTo>
                  <a:lnTo>
                    <a:pt x="22" y="36"/>
                  </a:lnTo>
                  <a:lnTo>
                    <a:pt x="22" y="32"/>
                  </a:lnTo>
                  <a:lnTo>
                    <a:pt x="18" y="32"/>
                  </a:lnTo>
                  <a:lnTo>
                    <a:pt x="14" y="32"/>
                  </a:lnTo>
                  <a:lnTo>
                    <a:pt x="12" y="32"/>
                  </a:lnTo>
                  <a:lnTo>
                    <a:pt x="12" y="28"/>
                  </a:lnTo>
                  <a:lnTo>
                    <a:pt x="14" y="28"/>
                  </a:lnTo>
                  <a:lnTo>
                    <a:pt x="14" y="24"/>
                  </a:lnTo>
                  <a:lnTo>
                    <a:pt x="18" y="24"/>
                  </a:lnTo>
                  <a:lnTo>
                    <a:pt x="18" y="20"/>
                  </a:lnTo>
                  <a:lnTo>
                    <a:pt x="22" y="20"/>
                  </a:lnTo>
                  <a:lnTo>
                    <a:pt x="26" y="16"/>
                  </a:lnTo>
                  <a:lnTo>
                    <a:pt x="26" y="14"/>
                  </a:lnTo>
                  <a:lnTo>
                    <a:pt x="22" y="16"/>
                  </a:lnTo>
                  <a:lnTo>
                    <a:pt x="22" y="14"/>
                  </a:lnTo>
                  <a:lnTo>
                    <a:pt x="26" y="10"/>
                  </a:lnTo>
                  <a:lnTo>
                    <a:pt x="26" y="6"/>
                  </a:lnTo>
                  <a:lnTo>
                    <a:pt x="30" y="6"/>
                  </a:lnTo>
                  <a:lnTo>
                    <a:pt x="34" y="6"/>
                  </a:lnTo>
                  <a:lnTo>
                    <a:pt x="38" y="6"/>
                  </a:lnTo>
                  <a:lnTo>
                    <a:pt x="42" y="6"/>
                  </a:lnTo>
                  <a:lnTo>
                    <a:pt x="44" y="6"/>
                  </a:lnTo>
                  <a:lnTo>
                    <a:pt x="48" y="6"/>
                  </a:lnTo>
                  <a:lnTo>
                    <a:pt x="48" y="10"/>
                  </a:lnTo>
                  <a:lnTo>
                    <a:pt x="52" y="10"/>
                  </a:lnTo>
                  <a:lnTo>
                    <a:pt x="56" y="10"/>
                  </a:lnTo>
                  <a:lnTo>
                    <a:pt x="56" y="14"/>
                  </a:lnTo>
                  <a:lnTo>
                    <a:pt x="60" y="14"/>
                  </a:lnTo>
                  <a:lnTo>
                    <a:pt x="60" y="10"/>
                  </a:lnTo>
                  <a:lnTo>
                    <a:pt x="60" y="6"/>
                  </a:lnTo>
                  <a:lnTo>
                    <a:pt x="60" y="4"/>
                  </a:lnTo>
                  <a:lnTo>
                    <a:pt x="60" y="0"/>
                  </a:lnTo>
                  <a:lnTo>
                    <a:pt x="64" y="0"/>
                  </a:lnTo>
                  <a:lnTo>
                    <a:pt x="68" y="0"/>
                  </a:lnTo>
                  <a:lnTo>
                    <a:pt x="72" y="0"/>
                  </a:lnTo>
                  <a:lnTo>
                    <a:pt x="74" y="0"/>
                  </a:lnTo>
                  <a:lnTo>
                    <a:pt x="78" y="4"/>
                  </a:lnTo>
                  <a:lnTo>
                    <a:pt x="82" y="4"/>
                  </a:lnTo>
                  <a:lnTo>
                    <a:pt x="86" y="4"/>
                  </a:lnTo>
                  <a:lnTo>
                    <a:pt x="86" y="6"/>
                  </a:lnTo>
                  <a:lnTo>
                    <a:pt x="88" y="6"/>
                  </a:lnTo>
                  <a:lnTo>
                    <a:pt x="92" y="4"/>
                  </a:lnTo>
                  <a:lnTo>
                    <a:pt x="96" y="4"/>
                  </a:lnTo>
                  <a:lnTo>
                    <a:pt x="100" y="4"/>
                  </a:lnTo>
                  <a:lnTo>
                    <a:pt x="104" y="4"/>
                  </a:lnTo>
                  <a:lnTo>
                    <a:pt x="108" y="4"/>
                  </a:lnTo>
                  <a:lnTo>
                    <a:pt x="112" y="4"/>
                  </a:lnTo>
                  <a:lnTo>
                    <a:pt x="116" y="4"/>
                  </a:lnTo>
                  <a:lnTo>
                    <a:pt x="118" y="4"/>
                  </a:lnTo>
                  <a:lnTo>
                    <a:pt x="122" y="4"/>
                  </a:lnTo>
                  <a:lnTo>
                    <a:pt x="126" y="4"/>
                  </a:lnTo>
                  <a:lnTo>
                    <a:pt x="130" y="4"/>
                  </a:lnTo>
                  <a:lnTo>
                    <a:pt x="134" y="6"/>
                  </a:lnTo>
                  <a:lnTo>
                    <a:pt x="138" y="6"/>
                  </a:lnTo>
                  <a:lnTo>
                    <a:pt x="142" y="6"/>
                  </a:lnTo>
                  <a:lnTo>
                    <a:pt x="142" y="10"/>
                  </a:lnTo>
                  <a:lnTo>
                    <a:pt x="142" y="14"/>
                  </a:lnTo>
                  <a:lnTo>
                    <a:pt x="146" y="14"/>
                  </a:lnTo>
                  <a:lnTo>
                    <a:pt x="148" y="14"/>
                  </a:lnTo>
                  <a:lnTo>
                    <a:pt x="152" y="14"/>
                  </a:lnTo>
                  <a:lnTo>
                    <a:pt x="152" y="16"/>
                  </a:lnTo>
                  <a:lnTo>
                    <a:pt x="156" y="16"/>
                  </a:lnTo>
                  <a:lnTo>
                    <a:pt x="156" y="20"/>
                  </a:lnTo>
                  <a:lnTo>
                    <a:pt x="152" y="20"/>
                  </a:lnTo>
                  <a:lnTo>
                    <a:pt x="148" y="20"/>
                  </a:lnTo>
                  <a:lnTo>
                    <a:pt x="148" y="24"/>
                  </a:lnTo>
                  <a:lnTo>
                    <a:pt x="146" y="24"/>
                  </a:lnTo>
                  <a:lnTo>
                    <a:pt x="142" y="24"/>
                  </a:lnTo>
                  <a:lnTo>
                    <a:pt x="138" y="24"/>
                  </a:lnTo>
                  <a:lnTo>
                    <a:pt x="138" y="28"/>
                  </a:lnTo>
                  <a:lnTo>
                    <a:pt x="134" y="28"/>
                  </a:lnTo>
                  <a:lnTo>
                    <a:pt x="130" y="32"/>
                  </a:lnTo>
                  <a:lnTo>
                    <a:pt x="126" y="32"/>
                  </a:lnTo>
                  <a:lnTo>
                    <a:pt x="126" y="36"/>
                  </a:lnTo>
                  <a:lnTo>
                    <a:pt x="126" y="40"/>
                  </a:lnTo>
                  <a:lnTo>
                    <a:pt x="122" y="40"/>
                  </a:lnTo>
                  <a:lnTo>
                    <a:pt x="118" y="40"/>
                  </a:lnTo>
                  <a:lnTo>
                    <a:pt x="116" y="40"/>
                  </a:lnTo>
                  <a:lnTo>
                    <a:pt x="112" y="40"/>
                  </a:lnTo>
                  <a:lnTo>
                    <a:pt x="108" y="40"/>
                  </a:lnTo>
                  <a:lnTo>
                    <a:pt x="104" y="40"/>
                  </a:lnTo>
                  <a:lnTo>
                    <a:pt x="104" y="46"/>
                  </a:lnTo>
                  <a:lnTo>
                    <a:pt x="104" y="50"/>
                  </a:lnTo>
                  <a:lnTo>
                    <a:pt x="100" y="50"/>
                  </a:lnTo>
                  <a:lnTo>
                    <a:pt x="100" y="54"/>
                  </a:lnTo>
                  <a:lnTo>
                    <a:pt x="100" y="50"/>
                  </a:lnTo>
                  <a:lnTo>
                    <a:pt x="96" y="50"/>
                  </a:lnTo>
                  <a:lnTo>
                    <a:pt x="92" y="54"/>
                  </a:lnTo>
                  <a:lnTo>
                    <a:pt x="88" y="54"/>
                  </a:lnTo>
                  <a:lnTo>
                    <a:pt x="88" y="50"/>
                  </a:lnTo>
                  <a:lnTo>
                    <a:pt x="88" y="46"/>
                  </a:lnTo>
                  <a:lnTo>
                    <a:pt x="86" y="46"/>
                  </a:lnTo>
                  <a:lnTo>
                    <a:pt x="86" y="50"/>
                  </a:lnTo>
                  <a:lnTo>
                    <a:pt x="82" y="50"/>
                  </a:lnTo>
                  <a:lnTo>
                    <a:pt x="78" y="50"/>
                  </a:lnTo>
                  <a:lnTo>
                    <a:pt x="78" y="50"/>
                  </a:lnTo>
                  <a:lnTo>
                    <a:pt x="78" y="5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7" name="Freeform 37">
              <a:extLst>
                <a:ext uri="{FF2B5EF4-FFF2-40B4-BE49-F238E27FC236}">
                  <a16:creationId xmlns:a16="http://schemas.microsoft.com/office/drawing/2014/main" id="{AAB07AD4-75C8-449D-AC9D-76D664633693}"/>
                </a:ext>
              </a:extLst>
            </p:cNvPr>
            <p:cNvSpPr>
              <a:spLocks/>
            </p:cNvSpPr>
            <p:nvPr/>
          </p:nvSpPr>
          <p:spPr bwMode="auto">
            <a:xfrm>
              <a:off x="9043939" y="3875746"/>
              <a:ext cx="213867" cy="291145"/>
            </a:xfrm>
            <a:custGeom>
              <a:avLst/>
              <a:gdLst>
                <a:gd name="T0" fmla="*/ 54 w 110"/>
                <a:gd name="T1" fmla="*/ 72 h 148"/>
                <a:gd name="T2" fmla="*/ 46 w 110"/>
                <a:gd name="T3" fmla="*/ 72 h 148"/>
                <a:gd name="T4" fmla="*/ 34 w 110"/>
                <a:gd name="T5" fmla="*/ 80 h 148"/>
                <a:gd name="T6" fmla="*/ 26 w 110"/>
                <a:gd name="T7" fmla="*/ 72 h 148"/>
                <a:gd name="T8" fmla="*/ 20 w 110"/>
                <a:gd name="T9" fmla="*/ 80 h 148"/>
                <a:gd name="T10" fmla="*/ 12 w 110"/>
                <a:gd name="T11" fmla="*/ 88 h 148"/>
                <a:gd name="T12" fmla="*/ 16 w 110"/>
                <a:gd name="T13" fmla="*/ 76 h 148"/>
                <a:gd name="T14" fmla="*/ 16 w 110"/>
                <a:gd name="T15" fmla="*/ 62 h 148"/>
                <a:gd name="T16" fmla="*/ 16 w 110"/>
                <a:gd name="T17" fmla="*/ 54 h 148"/>
                <a:gd name="T18" fmla="*/ 4 w 110"/>
                <a:gd name="T19" fmla="*/ 50 h 148"/>
                <a:gd name="T20" fmla="*/ 4 w 110"/>
                <a:gd name="T21" fmla="*/ 40 h 148"/>
                <a:gd name="T22" fmla="*/ 0 w 110"/>
                <a:gd name="T23" fmla="*/ 36 h 148"/>
                <a:gd name="T24" fmla="*/ 8 w 110"/>
                <a:gd name="T25" fmla="*/ 30 h 148"/>
                <a:gd name="T26" fmla="*/ 8 w 110"/>
                <a:gd name="T27" fmla="*/ 22 h 148"/>
                <a:gd name="T28" fmla="*/ 16 w 110"/>
                <a:gd name="T29" fmla="*/ 14 h 148"/>
                <a:gd name="T30" fmla="*/ 24 w 110"/>
                <a:gd name="T31" fmla="*/ 22 h 148"/>
                <a:gd name="T32" fmla="*/ 24 w 110"/>
                <a:gd name="T33" fmla="*/ 22 h 148"/>
                <a:gd name="T34" fmla="*/ 20 w 110"/>
                <a:gd name="T35" fmla="*/ 4 h 148"/>
                <a:gd name="T36" fmla="*/ 30 w 110"/>
                <a:gd name="T37" fmla="*/ 0 h 148"/>
                <a:gd name="T38" fmla="*/ 38 w 110"/>
                <a:gd name="T39" fmla="*/ 10 h 148"/>
                <a:gd name="T40" fmla="*/ 38 w 110"/>
                <a:gd name="T41" fmla="*/ 18 h 148"/>
                <a:gd name="T42" fmla="*/ 42 w 110"/>
                <a:gd name="T43" fmla="*/ 26 h 148"/>
                <a:gd name="T44" fmla="*/ 50 w 110"/>
                <a:gd name="T45" fmla="*/ 32 h 148"/>
                <a:gd name="T46" fmla="*/ 60 w 110"/>
                <a:gd name="T47" fmla="*/ 30 h 148"/>
                <a:gd name="T48" fmla="*/ 68 w 110"/>
                <a:gd name="T49" fmla="*/ 40 h 148"/>
                <a:gd name="T50" fmla="*/ 64 w 110"/>
                <a:gd name="T51" fmla="*/ 50 h 148"/>
                <a:gd name="T52" fmla="*/ 56 w 110"/>
                <a:gd name="T53" fmla="*/ 50 h 148"/>
                <a:gd name="T54" fmla="*/ 54 w 110"/>
                <a:gd name="T55" fmla="*/ 54 h 148"/>
                <a:gd name="T56" fmla="*/ 64 w 110"/>
                <a:gd name="T57" fmla="*/ 66 h 148"/>
                <a:gd name="T58" fmla="*/ 72 w 110"/>
                <a:gd name="T59" fmla="*/ 72 h 148"/>
                <a:gd name="T60" fmla="*/ 80 w 110"/>
                <a:gd name="T61" fmla="*/ 80 h 148"/>
                <a:gd name="T62" fmla="*/ 86 w 110"/>
                <a:gd name="T63" fmla="*/ 88 h 148"/>
                <a:gd name="T64" fmla="*/ 90 w 110"/>
                <a:gd name="T65" fmla="*/ 98 h 148"/>
                <a:gd name="T66" fmla="*/ 98 w 110"/>
                <a:gd name="T67" fmla="*/ 102 h 148"/>
                <a:gd name="T68" fmla="*/ 106 w 110"/>
                <a:gd name="T69" fmla="*/ 110 h 148"/>
                <a:gd name="T70" fmla="*/ 102 w 110"/>
                <a:gd name="T71" fmla="*/ 122 h 148"/>
                <a:gd name="T72" fmla="*/ 106 w 110"/>
                <a:gd name="T73" fmla="*/ 128 h 148"/>
                <a:gd name="T74" fmla="*/ 102 w 110"/>
                <a:gd name="T75" fmla="*/ 140 h 148"/>
                <a:gd name="T76" fmla="*/ 90 w 110"/>
                <a:gd name="T77" fmla="*/ 140 h 148"/>
                <a:gd name="T78" fmla="*/ 86 w 110"/>
                <a:gd name="T79" fmla="*/ 144 h 148"/>
                <a:gd name="T80" fmla="*/ 80 w 110"/>
                <a:gd name="T81" fmla="*/ 144 h 148"/>
                <a:gd name="T82" fmla="*/ 72 w 110"/>
                <a:gd name="T83" fmla="*/ 144 h 148"/>
                <a:gd name="T84" fmla="*/ 76 w 110"/>
                <a:gd name="T85" fmla="*/ 132 h 148"/>
                <a:gd name="T86" fmla="*/ 80 w 110"/>
                <a:gd name="T87" fmla="*/ 124 h 148"/>
                <a:gd name="T88" fmla="*/ 76 w 110"/>
                <a:gd name="T89" fmla="*/ 114 h 148"/>
                <a:gd name="T90" fmla="*/ 68 w 110"/>
                <a:gd name="T91" fmla="*/ 102 h 148"/>
                <a:gd name="T92" fmla="*/ 64 w 110"/>
                <a:gd name="T93" fmla="*/ 96 h 148"/>
                <a:gd name="T94" fmla="*/ 64 w 110"/>
                <a:gd name="T95" fmla="*/ 88 h 148"/>
                <a:gd name="T96" fmla="*/ 60 w 110"/>
                <a:gd name="T97" fmla="*/ 8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0" h="148">
                  <a:moveTo>
                    <a:pt x="60" y="80"/>
                  </a:moveTo>
                  <a:lnTo>
                    <a:pt x="56" y="76"/>
                  </a:lnTo>
                  <a:lnTo>
                    <a:pt x="56" y="72"/>
                  </a:lnTo>
                  <a:lnTo>
                    <a:pt x="54" y="72"/>
                  </a:lnTo>
                  <a:lnTo>
                    <a:pt x="50" y="72"/>
                  </a:lnTo>
                  <a:lnTo>
                    <a:pt x="50" y="70"/>
                  </a:lnTo>
                  <a:lnTo>
                    <a:pt x="46" y="70"/>
                  </a:lnTo>
                  <a:lnTo>
                    <a:pt x="46" y="72"/>
                  </a:lnTo>
                  <a:lnTo>
                    <a:pt x="42" y="76"/>
                  </a:lnTo>
                  <a:lnTo>
                    <a:pt x="38" y="76"/>
                  </a:lnTo>
                  <a:lnTo>
                    <a:pt x="38" y="80"/>
                  </a:lnTo>
                  <a:lnTo>
                    <a:pt x="34" y="80"/>
                  </a:lnTo>
                  <a:lnTo>
                    <a:pt x="34" y="76"/>
                  </a:lnTo>
                  <a:lnTo>
                    <a:pt x="30" y="76"/>
                  </a:lnTo>
                  <a:lnTo>
                    <a:pt x="30" y="72"/>
                  </a:lnTo>
                  <a:lnTo>
                    <a:pt x="26" y="72"/>
                  </a:lnTo>
                  <a:lnTo>
                    <a:pt x="26" y="76"/>
                  </a:lnTo>
                  <a:lnTo>
                    <a:pt x="24" y="76"/>
                  </a:lnTo>
                  <a:lnTo>
                    <a:pt x="24" y="80"/>
                  </a:lnTo>
                  <a:lnTo>
                    <a:pt x="20" y="80"/>
                  </a:lnTo>
                  <a:lnTo>
                    <a:pt x="20" y="84"/>
                  </a:lnTo>
                  <a:lnTo>
                    <a:pt x="16" y="84"/>
                  </a:lnTo>
                  <a:lnTo>
                    <a:pt x="16" y="88"/>
                  </a:lnTo>
                  <a:lnTo>
                    <a:pt x="12" y="88"/>
                  </a:lnTo>
                  <a:lnTo>
                    <a:pt x="12" y="84"/>
                  </a:lnTo>
                  <a:lnTo>
                    <a:pt x="12" y="80"/>
                  </a:lnTo>
                  <a:lnTo>
                    <a:pt x="16" y="80"/>
                  </a:lnTo>
                  <a:lnTo>
                    <a:pt x="16" y="76"/>
                  </a:lnTo>
                  <a:lnTo>
                    <a:pt x="16" y="72"/>
                  </a:lnTo>
                  <a:lnTo>
                    <a:pt x="16" y="70"/>
                  </a:lnTo>
                  <a:lnTo>
                    <a:pt x="16" y="66"/>
                  </a:lnTo>
                  <a:lnTo>
                    <a:pt x="16" y="62"/>
                  </a:lnTo>
                  <a:lnTo>
                    <a:pt x="20" y="62"/>
                  </a:lnTo>
                  <a:lnTo>
                    <a:pt x="20" y="58"/>
                  </a:lnTo>
                  <a:lnTo>
                    <a:pt x="16" y="58"/>
                  </a:lnTo>
                  <a:lnTo>
                    <a:pt x="16" y="54"/>
                  </a:lnTo>
                  <a:lnTo>
                    <a:pt x="16" y="50"/>
                  </a:lnTo>
                  <a:lnTo>
                    <a:pt x="12" y="50"/>
                  </a:lnTo>
                  <a:lnTo>
                    <a:pt x="8" y="50"/>
                  </a:lnTo>
                  <a:lnTo>
                    <a:pt x="4" y="50"/>
                  </a:lnTo>
                  <a:lnTo>
                    <a:pt x="4" y="46"/>
                  </a:lnTo>
                  <a:lnTo>
                    <a:pt x="8" y="44"/>
                  </a:lnTo>
                  <a:lnTo>
                    <a:pt x="8" y="40"/>
                  </a:lnTo>
                  <a:lnTo>
                    <a:pt x="4" y="40"/>
                  </a:lnTo>
                  <a:lnTo>
                    <a:pt x="4" y="36"/>
                  </a:lnTo>
                  <a:lnTo>
                    <a:pt x="0" y="36"/>
                  </a:lnTo>
                  <a:lnTo>
                    <a:pt x="0" y="40"/>
                  </a:lnTo>
                  <a:lnTo>
                    <a:pt x="0" y="36"/>
                  </a:lnTo>
                  <a:lnTo>
                    <a:pt x="0" y="32"/>
                  </a:lnTo>
                  <a:lnTo>
                    <a:pt x="0" y="30"/>
                  </a:lnTo>
                  <a:lnTo>
                    <a:pt x="4" y="30"/>
                  </a:lnTo>
                  <a:lnTo>
                    <a:pt x="8" y="30"/>
                  </a:lnTo>
                  <a:lnTo>
                    <a:pt x="4" y="30"/>
                  </a:lnTo>
                  <a:lnTo>
                    <a:pt x="4" y="26"/>
                  </a:lnTo>
                  <a:lnTo>
                    <a:pt x="8" y="26"/>
                  </a:lnTo>
                  <a:lnTo>
                    <a:pt x="8" y="22"/>
                  </a:lnTo>
                  <a:lnTo>
                    <a:pt x="12" y="22"/>
                  </a:lnTo>
                  <a:lnTo>
                    <a:pt x="12" y="18"/>
                  </a:lnTo>
                  <a:lnTo>
                    <a:pt x="16" y="18"/>
                  </a:lnTo>
                  <a:lnTo>
                    <a:pt x="16" y="14"/>
                  </a:lnTo>
                  <a:lnTo>
                    <a:pt x="16" y="18"/>
                  </a:lnTo>
                  <a:lnTo>
                    <a:pt x="16" y="22"/>
                  </a:lnTo>
                  <a:lnTo>
                    <a:pt x="20" y="22"/>
                  </a:lnTo>
                  <a:lnTo>
                    <a:pt x="24" y="22"/>
                  </a:lnTo>
                  <a:lnTo>
                    <a:pt x="24" y="26"/>
                  </a:lnTo>
                  <a:lnTo>
                    <a:pt x="24" y="22"/>
                  </a:lnTo>
                  <a:lnTo>
                    <a:pt x="26" y="22"/>
                  </a:lnTo>
                  <a:lnTo>
                    <a:pt x="24" y="22"/>
                  </a:lnTo>
                  <a:lnTo>
                    <a:pt x="24" y="18"/>
                  </a:lnTo>
                  <a:lnTo>
                    <a:pt x="24" y="14"/>
                  </a:lnTo>
                  <a:lnTo>
                    <a:pt x="24" y="10"/>
                  </a:lnTo>
                  <a:lnTo>
                    <a:pt x="20" y="4"/>
                  </a:lnTo>
                  <a:lnTo>
                    <a:pt x="24" y="4"/>
                  </a:lnTo>
                  <a:lnTo>
                    <a:pt x="24" y="0"/>
                  </a:lnTo>
                  <a:lnTo>
                    <a:pt x="26" y="0"/>
                  </a:lnTo>
                  <a:lnTo>
                    <a:pt x="30" y="0"/>
                  </a:lnTo>
                  <a:lnTo>
                    <a:pt x="30" y="4"/>
                  </a:lnTo>
                  <a:lnTo>
                    <a:pt x="34" y="6"/>
                  </a:lnTo>
                  <a:lnTo>
                    <a:pt x="34" y="10"/>
                  </a:lnTo>
                  <a:lnTo>
                    <a:pt x="38" y="10"/>
                  </a:lnTo>
                  <a:lnTo>
                    <a:pt x="38" y="14"/>
                  </a:lnTo>
                  <a:lnTo>
                    <a:pt x="42" y="14"/>
                  </a:lnTo>
                  <a:lnTo>
                    <a:pt x="42" y="18"/>
                  </a:lnTo>
                  <a:lnTo>
                    <a:pt x="38" y="18"/>
                  </a:lnTo>
                  <a:lnTo>
                    <a:pt x="42" y="18"/>
                  </a:lnTo>
                  <a:lnTo>
                    <a:pt x="38" y="22"/>
                  </a:lnTo>
                  <a:lnTo>
                    <a:pt x="42" y="22"/>
                  </a:lnTo>
                  <a:lnTo>
                    <a:pt x="42" y="26"/>
                  </a:lnTo>
                  <a:lnTo>
                    <a:pt x="42" y="30"/>
                  </a:lnTo>
                  <a:lnTo>
                    <a:pt x="46" y="30"/>
                  </a:lnTo>
                  <a:lnTo>
                    <a:pt x="50" y="30"/>
                  </a:lnTo>
                  <a:lnTo>
                    <a:pt x="50" y="32"/>
                  </a:lnTo>
                  <a:lnTo>
                    <a:pt x="54" y="32"/>
                  </a:lnTo>
                  <a:lnTo>
                    <a:pt x="54" y="30"/>
                  </a:lnTo>
                  <a:lnTo>
                    <a:pt x="56" y="26"/>
                  </a:lnTo>
                  <a:lnTo>
                    <a:pt x="60" y="30"/>
                  </a:lnTo>
                  <a:lnTo>
                    <a:pt x="64" y="32"/>
                  </a:lnTo>
                  <a:lnTo>
                    <a:pt x="60" y="36"/>
                  </a:lnTo>
                  <a:lnTo>
                    <a:pt x="64" y="36"/>
                  </a:lnTo>
                  <a:lnTo>
                    <a:pt x="68" y="40"/>
                  </a:lnTo>
                  <a:lnTo>
                    <a:pt x="68" y="44"/>
                  </a:lnTo>
                  <a:lnTo>
                    <a:pt x="68" y="46"/>
                  </a:lnTo>
                  <a:lnTo>
                    <a:pt x="64" y="46"/>
                  </a:lnTo>
                  <a:lnTo>
                    <a:pt x="64" y="50"/>
                  </a:lnTo>
                  <a:lnTo>
                    <a:pt x="60" y="50"/>
                  </a:lnTo>
                  <a:lnTo>
                    <a:pt x="60" y="46"/>
                  </a:lnTo>
                  <a:lnTo>
                    <a:pt x="56" y="46"/>
                  </a:lnTo>
                  <a:lnTo>
                    <a:pt x="56" y="50"/>
                  </a:lnTo>
                  <a:lnTo>
                    <a:pt x="56" y="46"/>
                  </a:lnTo>
                  <a:lnTo>
                    <a:pt x="56" y="50"/>
                  </a:lnTo>
                  <a:lnTo>
                    <a:pt x="56" y="54"/>
                  </a:lnTo>
                  <a:lnTo>
                    <a:pt x="54" y="54"/>
                  </a:lnTo>
                  <a:lnTo>
                    <a:pt x="56" y="58"/>
                  </a:lnTo>
                  <a:lnTo>
                    <a:pt x="60" y="58"/>
                  </a:lnTo>
                  <a:lnTo>
                    <a:pt x="64" y="62"/>
                  </a:lnTo>
                  <a:lnTo>
                    <a:pt x="64" y="66"/>
                  </a:lnTo>
                  <a:lnTo>
                    <a:pt x="68" y="66"/>
                  </a:lnTo>
                  <a:lnTo>
                    <a:pt x="72" y="66"/>
                  </a:lnTo>
                  <a:lnTo>
                    <a:pt x="72" y="70"/>
                  </a:lnTo>
                  <a:lnTo>
                    <a:pt x="72" y="72"/>
                  </a:lnTo>
                  <a:lnTo>
                    <a:pt x="76" y="72"/>
                  </a:lnTo>
                  <a:lnTo>
                    <a:pt x="76" y="76"/>
                  </a:lnTo>
                  <a:lnTo>
                    <a:pt x="80" y="76"/>
                  </a:lnTo>
                  <a:lnTo>
                    <a:pt x="80" y="80"/>
                  </a:lnTo>
                  <a:lnTo>
                    <a:pt x="80" y="84"/>
                  </a:lnTo>
                  <a:lnTo>
                    <a:pt x="84" y="84"/>
                  </a:lnTo>
                  <a:lnTo>
                    <a:pt x="84" y="88"/>
                  </a:lnTo>
                  <a:lnTo>
                    <a:pt x="86" y="88"/>
                  </a:lnTo>
                  <a:lnTo>
                    <a:pt x="86" y="92"/>
                  </a:lnTo>
                  <a:lnTo>
                    <a:pt x="90" y="92"/>
                  </a:lnTo>
                  <a:lnTo>
                    <a:pt x="90" y="96"/>
                  </a:lnTo>
                  <a:lnTo>
                    <a:pt x="90" y="98"/>
                  </a:lnTo>
                  <a:lnTo>
                    <a:pt x="90" y="102"/>
                  </a:lnTo>
                  <a:lnTo>
                    <a:pt x="94" y="106"/>
                  </a:lnTo>
                  <a:lnTo>
                    <a:pt x="94" y="102"/>
                  </a:lnTo>
                  <a:lnTo>
                    <a:pt x="98" y="102"/>
                  </a:lnTo>
                  <a:lnTo>
                    <a:pt x="98" y="106"/>
                  </a:lnTo>
                  <a:lnTo>
                    <a:pt x="102" y="106"/>
                  </a:lnTo>
                  <a:lnTo>
                    <a:pt x="102" y="110"/>
                  </a:lnTo>
                  <a:lnTo>
                    <a:pt x="106" y="110"/>
                  </a:lnTo>
                  <a:lnTo>
                    <a:pt x="106" y="114"/>
                  </a:lnTo>
                  <a:lnTo>
                    <a:pt x="102" y="114"/>
                  </a:lnTo>
                  <a:lnTo>
                    <a:pt x="102" y="118"/>
                  </a:lnTo>
                  <a:lnTo>
                    <a:pt x="102" y="122"/>
                  </a:lnTo>
                  <a:lnTo>
                    <a:pt x="106" y="122"/>
                  </a:lnTo>
                  <a:lnTo>
                    <a:pt x="106" y="124"/>
                  </a:lnTo>
                  <a:lnTo>
                    <a:pt x="110" y="124"/>
                  </a:lnTo>
                  <a:lnTo>
                    <a:pt x="106" y="128"/>
                  </a:lnTo>
                  <a:lnTo>
                    <a:pt x="106" y="132"/>
                  </a:lnTo>
                  <a:lnTo>
                    <a:pt x="106" y="136"/>
                  </a:lnTo>
                  <a:lnTo>
                    <a:pt x="102" y="136"/>
                  </a:lnTo>
                  <a:lnTo>
                    <a:pt x="102" y="140"/>
                  </a:lnTo>
                  <a:lnTo>
                    <a:pt x="94" y="144"/>
                  </a:lnTo>
                  <a:lnTo>
                    <a:pt x="94" y="140"/>
                  </a:lnTo>
                  <a:lnTo>
                    <a:pt x="90" y="136"/>
                  </a:lnTo>
                  <a:lnTo>
                    <a:pt x="90" y="140"/>
                  </a:lnTo>
                  <a:lnTo>
                    <a:pt x="86" y="140"/>
                  </a:lnTo>
                  <a:lnTo>
                    <a:pt x="84" y="140"/>
                  </a:lnTo>
                  <a:lnTo>
                    <a:pt x="84" y="144"/>
                  </a:lnTo>
                  <a:lnTo>
                    <a:pt x="86" y="144"/>
                  </a:lnTo>
                  <a:lnTo>
                    <a:pt x="86" y="148"/>
                  </a:lnTo>
                  <a:lnTo>
                    <a:pt x="84" y="148"/>
                  </a:lnTo>
                  <a:lnTo>
                    <a:pt x="80" y="148"/>
                  </a:lnTo>
                  <a:lnTo>
                    <a:pt x="80" y="144"/>
                  </a:lnTo>
                  <a:lnTo>
                    <a:pt x="76" y="144"/>
                  </a:lnTo>
                  <a:lnTo>
                    <a:pt x="76" y="148"/>
                  </a:lnTo>
                  <a:lnTo>
                    <a:pt x="76" y="144"/>
                  </a:lnTo>
                  <a:lnTo>
                    <a:pt x="72" y="144"/>
                  </a:lnTo>
                  <a:lnTo>
                    <a:pt x="72" y="140"/>
                  </a:lnTo>
                  <a:lnTo>
                    <a:pt x="76" y="140"/>
                  </a:lnTo>
                  <a:lnTo>
                    <a:pt x="76" y="136"/>
                  </a:lnTo>
                  <a:lnTo>
                    <a:pt x="76" y="132"/>
                  </a:lnTo>
                  <a:lnTo>
                    <a:pt x="80" y="132"/>
                  </a:lnTo>
                  <a:lnTo>
                    <a:pt x="80" y="128"/>
                  </a:lnTo>
                  <a:lnTo>
                    <a:pt x="76" y="128"/>
                  </a:lnTo>
                  <a:lnTo>
                    <a:pt x="80" y="124"/>
                  </a:lnTo>
                  <a:lnTo>
                    <a:pt x="80" y="122"/>
                  </a:lnTo>
                  <a:lnTo>
                    <a:pt x="80" y="118"/>
                  </a:lnTo>
                  <a:lnTo>
                    <a:pt x="76" y="118"/>
                  </a:lnTo>
                  <a:lnTo>
                    <a:pt x="76" y="114"/>
                  </a:lnTo>
                  <a:lnTo>
                    <a:pt x="72" y="114"/>
                  </a:lnTo>
                  <a:lnTo>
                    <a:pt x="72" y="110"/>
                  </a:lnTo>
                  <a:lnTo>
                    <a:pt x="68" y="106"/>
                  </a:lnTo>
                  <a:lnTo>
                    <a:pt x="68" y="102"/>
                  </a:lnTo>
                  <a:lnTo>
                    <a:pt x="64" y="102"/>
                  </a:lnTo>
                  <a:lnTo>
                    <a:pt x="68" y="102"/>
                  </a:lnTo>
                  <a:lnTo>
                    <a:pt x="68" y="98"/>
                  </a:lnTo>
                  <a:lnTo>
                    <a:pt x="64" y="96"/>
                  </a:lnTo>
                  <a:lnTo>
                    <a:pt x="68" y="96"/>
                  </a:lnTo>
                  <a:lnTo>
                    <a:pt x="68" y="92"/>
                  </a:lnTo>
                  <a:lnTo>
                    <a:pt x="68" y="88"/>
                  </a:lnTo>
                  <a:lnTo>
                    <a:pt x="64" y="88"/>
                  </a:lnTo>
                  <a:lnTo>
                    <a:pt x="64" y="84"/>
                  </a:lnTo>
                  <a:lnTo>
                    <a:pt x="60" y="84"/>
                  </a:lnTo>
                  <a:lnTo>
                    <a:pt x="60" y="80"/>
                  </a:lnTo>
                  <a:lnTo>
                    <a:pt x="60" y="80"/>
                  </a:lnTo>
                  <a:lnTo>
                    <a:pt x="60" y="8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8" name="Freeform 38">
              <a:extLst>
                <a:ext uri="{FF2B5EF4-FFF2-40B4-BE49-F238E27FC236}">
                  <a16:creationId xmlns:a16="http://schemas.microsoft.com/office/drawing/2014/main" id="{1CA60241-A7E7-43E5-A5BC-D68ABAA4752B}"/>
                </a:ext>
              </a:extLst>
            </p:cNvPr>
            <p:cNvSpPr>
              <a:spLocks/>
            </p:cNvSpPr>
            <p:nvPr/>
          </p:nvSpPr>
          <p:spPr bwMode="auto">
            <a:xfrm>
              <a:off x="7259118" y="3439029"/>
              <a:ext cx="42773" cy="59016"/>
            </a:xfrm>
            <a:custGeom>
              <a:avLst/>
              <a:gdLst>
                <a:gd name="T0" fmla="*/ 14 w 22"/>
                <a:gd name="T1" fmla="*/ 0 h 30"/>
                <a:gd name="T2" fmla="*/ 14 w 22"/>
                <a:gd name="T3" fmla="*/ 0 h 30"/>
                <a:gd name="T4" fmla="*/ 14 w 22"/>
                <a:gd name="T5" fmla="*/ 0 h 30"/>
                <a:gd name="T6" fmla="*/ 18 w 22"/>
                <a:gd name="T7" fmla="*/ 0 h 30"/>
                <a:gd name="T8" fmla="*/ 18 w 22"/>
                <a:gd name="T9" fmla="*/ 0 h 30"/>
                <a:gd name="T10" fmla="*/ 18 w 22"/>
                <a:gd name="T11" fmla="*/ 0 h 30"/>
                <a:gd name="T12" fmla="*/ 18 w 22"/>
                <a:gd name="T13" fmla="*/ 0 h 30"/>
                <a:gd name="T14" fmla="*/ 22 w 22"/>
                <a:gd name="T15" fmla="*/ 4 h 30"/>
                <a:gd name="T16" fmla="*/ 22 w 22"/>
                <a:gd name="T17" fmla="*/ 8 h 30"/>
                <a:gd name="T18" fmla="*/ 22 w 22"/>
                <a:gd name="T19" fmla="*/ 8 h 30"/>
                <a:gd name="T20" fmla="*/ 18 w 22"/>
                <a:gd name="T21" fmla="*/ 12 h 30"/>
                <a:gd name="T22" fmla="*/ 18 w 22"/>
                <a:gd name="T23" fmla="*/ 12 h 30"/>
                <a:gd name="T24" fmla="*/ 18 w 22"/>
                <a:gd name="T25" fmla="*/ 16 h 30"/>
                <a:gd name="T26" fmla="*/ 18 w 22"/>
                <a:gd name="T27" fmla="*/ 16 h 30"/>
                <a:gd name="T28" fmla="*/ 18 w 22"/>
                <a:gd name="T29" fmla="*/ 16 h 30"/>
                <a:gd name="T30" fmla="*/ 14 w 22"/>
                <a:gd name="T31" fmla="*/ 16 h 30"/>
                <a:gd name="T32" fmla="*/ 10 w 22"/>
                <a:gd name="T33" fmla="*/ 20 h 30"/>
                <a:gd name="T34" fmla="*/ 14 w 22"/>
                <a:gd name="T35" fmla="*/ 20 h 30"/>
                <a:gd name="T36" fmla="*/ 14 w 22"/>
                <a:gd name="T37" fmla="*/ 20 h 30"/>
                <a:gd name="T38" fmla="*/ 10 w 22"/>
                <a:gd name="T39" fmla="*/ 22 h 30"/>
                <a:gd name="T40" fmla="*/ 10 w 22"/>
                <a:gd name="T41" fmla="*/ 22 h 30"/>
                <a:gd name="T42" fmla="*/ 10 w 22"/>
                <a:gd name="T43" fmla="*/ 22 h 30"/>
                <a:gd name="T44" fmla="*/ 10 w 22"/>
                <a:gd name="T45" fmla="*/ 22 h 30"/>
                <a:gd name="T46" fmla="*/ 6 w 22"/>
                <a:gd name="T47" fmla="*/ 26 h 30"/>
                <a:gd name="T48" fmla="*/ 6 w 22"/>
                <a:gd name="T49" fmla="*/ 26 h 30"/>
                <a:gd name="T50" fmla="*/ 6 w 22"/>
                <a:gd name="T51" fmla="*/ 26 h 30"/>
                <a:gd name="T52" fmla="*/ 6 w 22"/>
                <a:gd name="T53" fmla="*/ 30 h 30"/>
                <a:gd name="T54" fmla="*/ 2 w 22"/>
                <a:gd name="T55" fmla="*/ 30 h 30"/>
                <a:gd name="T56" fmla="*/ 2 w 22"/>
                <a:gd name="T57" fmla="*/ 30 h 30"/>
                <a:gd name="T58" fmla="*/ 0 w 22"/>
                <a:gd name="T59" fmla="*/ 30 h 30"/>
                <a:gd name="T60" fmla="*/ 0 w 22"/>
                <a:gd name="T61" fmla="*/ 26 h 30"/>
                <a:gd name="T62" fmla="*/ 2 w 22"/>
                <a:gd name="T63" fmla="*/ 26 h 30"/>
                <a:gd name="T64" fmla="*/ 2 w 22"/>
                <a:gd name="T65" fmla="*/ 22 h 30"/>
                <a:gd name="T66" fmla="*/ 2 w 22"/>
                <a:gd name="T67" fmla="*/ 22 h 30"/>
                <a:gd name="T68" fmla="*/ 2 w 22"/>
                <a:gd name="T69" fmla="*/ 22 h 30"/>
                <a:gd name="T70" fmla="*/ 2 w 22"/>
                <a:gd name="T71" fmla="*/ 20 h 30"/>
                <a:gd name="T72" fmla="*/ 2 w 22"/>
                <a:gd name="T73" fmla="*/ 20 h 30"/>
                <a:gd name="T74" fmla="*/ 6 w 22"/>
                <a:gd name="T75" fmla="*/ 16 h 30"/>
                <a:gd name="T76" fmla="*/ 6 w 22"/>
                <a:gd name="T77" fmla="*/ 16 h 30"/>
                <a:gd name="T78" fmla="*/ 6 w 22"/>
                <a:gd name="T79" fmla="*/ 16 h 30"/>
                <a:gd name="T80" fmla="*/ 6 w 22"/>
                <a:gd name="T81" fmla="*/ 12 h 30"/>
                <a:gd name="T82" fmla="*/ 6 w 22"/>
                <a:gd name="T83" fmla="*/ 12 h 30"/>
                <a:gd name="T84" fmla="*/ 6 w 22"/>
                <a:gd name="T85" fmla="*/ 8 h 30"/>
                <a:gd name="T86" fmla="*/ 6 w 22"/>
                <a:gd name="T87" fmla="*/ 8 h 30"/>
                <a:gd name="T88" fmla="*/ 6 w 22"/>
                <a:gd name="T89" fmla="*/ 8 h 30"/>
                <a:gd name="T90" fmla="*/ 10 w 22"/>
                <a:gd name="T91" fmla="*/ 4 h 30"/>
                <a:gd name="T92" fmla="*/ 14 w 22"/>
                <a:gd name="T93" fmla="*/ 0 h 30"/>
                <a:gd name="T94" fmla="*/ 14 w 22"/>
                <a:gd name="T95" fmla="*/ 0 h 30"/>
                <a:gd name="T96" fmla="*/ 14 w 22"/>
                <a:gd name="T9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30">
                  <a:moveTo>
                    <a:pt x="14" y="0"/>
                  </a:moveTo>
                  <a:lnTo>
                    <a:pt x="14" y="0"/>
                  </a:lnTo>
                  <a:lnTo>
                    <a:pt x="14" y="0"/>
                  </a:lnTo>
                  <a:lnTo>
                    <a:pt x="14" y="0"/>
                  </a:lnTo>
                  <a:lnTo>
                    <a:pt x="14" y="0"/>
                  </a:lnTo>
                  <a:lnTo>
                    <a:pt x="14" y="0"/>
                  </a:lnTo>
                  <a:lnTo>
                    <a:pt x="18" y="0"/>
                  </a:lnTo>
                  <a:lnTo>
                    <a:pt x="18" y="0"/>
                  </a:lnTo>
                  <a:lnTo>
                    <a:pt x="18" y="0"/>
                  </a:lnTo>
                  <a:lnTo>
                    <a:pt x="18" y="0"/>
                  </a:lnTo>
                  <a:lnTo>
                    <a:pt x="18" y="0"/>
                  </a:lnTo>
                  <a:lnTo>
                    <a:pt x="18" y="0"/>
                  </a:lnTo>
                  <a:lnTo>
                    <a:pt x="18" y="4"/>
                  </a:lnTo>
                  <a:lnTo>
                    <a:pt x="18" y="0"/>
                  </a:lnTo>
                  <a:lnTo>
                    <a:pt x="18" y="4"/>
                  </a:lnTo>
                  <a:lnTo>
                    <a:pt x="22" y="4"/>
                  </a:lnTo>
                  <a:lnTo>
                    <a:pt x="22" y="4"/>
                  </a:lnTo>
                  <a:lnTo>
                    <a:pt x="22" y="8"/>
                  </a:lnTo>
                  <a:lnTo>
                    <a:pt x="22" y="8"/>
                  </a:lnTo>
                  <a:lnTo>
                    <a:pt x="22" y="8"/>
                  </a:lnTo>
                  <a:lnTo>
                    <a:pt x="18" y="12"/>
                  </a:lnTo>
                  <a:lnTo>
                    <a:pt x="18" y="12"/>
                  </a:lnTo>
                  <a:lnTo>
                    <a:pt x="18" y="12"/>
                  </a:lnTo>
                  <a:lnTo>
                    <a:pt x="18" y="12"/>
                  </a:lnTo>
                  <a:lnTo>
                    <a:pt x="18" y="16"/>
                  </a:lnTo>
                  <a:lnTo>
                    <a:pt x="18" y="16"/>
                  </a:lnTo>
                  <a:lnTo>
                    <a:pt x="18" y="16"/>
                  </a:lnTo>
                  <a:lnTo>
                    <a:pt x="18" y="16"/>
                  </a:lnTo>
                  <a:lnTo>
                    <a:pt x="18" y="16"/>
                  </a:lnTo>
                  <a:lnTo>
                    <a:pt x="18" y="16"/>
                  </a:lnTo>
                  <a:lnTo>
                    <a:pt x="14" y="16"/>
                  </a:lnTo>
                  <a:lnTo>
                    <a:pt x="14" y="16"/>
                  </a:lnTo>
                  <a:lnTo>
                    <a:pt x="14" y="16"/>
                  </a:lnTo>
                  <a:lnTo>
                    <a:pt x="10" y="20"/>
                  </a:lnTo>
                  <a:lnTo>
                    <a:pt x="10" y="20"/>
                  </a:lnTo>
                  <a:lnTo>
                    <a:pt x="14" y="20"/>
                  </a:lnTo>
                  <a:lnTo>
                    <a:pt x="14" y="20"/>
                  </a:lnTo>
                  <a:lnTo>
                    <a:pt x="14" y="20"/>
                  </a:lnTo>
                  <a:lnTo>
                    <a:pt x="10" y="22"/>
                  </a:lnTo>
                  <a:lnTo>
                    <a:pt x="10" y="22"/>
                  </a:lnTo>
                  <a:lnTo>
                    <a:pt x="10" y="22"/>
                  </a:lnTo>
                  <a:lnTo>
                    <a:pt x="10" y="22"/>
                  </a:lnTo>
                  <a:lnTo>
                    <a:pt x="10" y="22"/>
                  </a:lnTo>
                  <a:lnTo>
                    <a:pt x="10" y="22"/>
                  </a:lnTo>
                  <a:lnTo>
                    <a:pt x="10" y="22"/>
                  </a:lnTo>
                  <a:lnTo>
                    <a:pt x="10" y="22"/>
                  </a:lnTo>
                  <a:lnTo>
                    <a:pt x="10" y="22"/>
                  </a:lnTo>
                  <a:lnTo>
                    <a:pt x="6" y="26"/>
                  </a:lnTo>
                  <a:lnTo>
                    <a:pt x="6" y="26"/>
                  </a:lnTo>
                  <a:lnTo>
                    <a:pt x="6" y="26"/>
                  </a:lnTo>
                  <a:lnTo>
                    <a:pt x="6" y="26"/>
                  </a:lnTo>
                  <a:lnTo>
                    <a:pt x="6" y="26"/>
                  </a:lnTo>
                  <a:lnTo>
                    <a:pt x="6" y="26"/>
                  </a:lnTo>
                  <a:lnTo>
                    <a:pt x="6" y="30"/>
                  </a:lnTo>
                  <a:lnTo>
                    <a:pt x="2" y="30"/>
                  </a:lnTo>
                  <a:lnTo>
                    <a:pt x="2" y="30"/>
                  </a:lnTo>
                  <a:lnTo>
                    <a:pt x="2" y="30"/>
                  </a:lnTo>
                  <a:lnTo>
                    <a:pt x="2" y="30"/>
                  </a:lnTo>
                  <a:lnTo>
                    <a:pt x="2" y="30"/>
                  </a:lnTo>
                  <a:lnTo>
                    <a:pt x="0" y="30"/>
                  </a:lnTo>
                  <a:lnTo>
                    <a:pt x="0" y="30"/>
                  </a:lnTo>
                  <a:lnTo>
                    <a:pt x="0" y="26"/>
                  </a:lnTo>
                  <a:lnTo>
                    <a:pt x="2" y="26"/>
                  </a:lnTo>
                  <a:lnTo>
                    <a:pt x="2" y="26"/>
                  </a:lnTo>
                  <a:lnTo>
                    <a:pt x="2" y="26"/>
                  </a:lnTo>
                  <a:lnTo>
                    <a:pt x="2" y="22"/>
                  </a:lnTo>
                  <a:lnTo>
                    <a:pt x="2" y="22"/>
                  </a:lnTo>
                  <a:lnTo>
                    <a:pt x="2" y="22"/>
                  </a:lnTo>
                  <a:lnTo>
                    <a:pt x="2" y="22"/>
                  </a:lnTo>
                  <a:lnTo>
                    <a:pt x="2" y="22"/>
                  </a:lnTo>
                  <a:lnTo>
                    <a:pt x="2" y="20"/>
                  </a:lnTo>
                  <a:lnTo>
                    <a:pt x="2" y="20"/>
                  </a:lnTo>
                  <a:lnTo>
                    <a:pt x="2" y="20"/>
                  </a:lnTo>
                  <a:lnTo>
                    <a:pt x="2" y="20"/>
                  </a:lnTo>
                  <a:lnTo>
                    <a:pt x="2" y="16"/>
                  </a:lnTo>
                  <a:lnTo>
                    <a:pt x="6" y="16"/>
                  </a:lnTo>
                  <a:lnTo>
                    <a:pt x="6" y="16"/>
                  </a:lnTo>
                  <a:lnTo>
                    <a:pt x="6" y="16"/>
                  </a:lnTo>
                  <a:lnTo>
                    <a:pt x="6" y="16"/>
                  </a:lnTo>
                  <a:lnTo>
                    <a:pt x="6" y="16"/>
                  </a:lnTo>
                  <a:lnTo>
                    <a:pt x="6" y="16"/>
                  </a:lnTo>
                  <a:lnTo>
                    <a:pt x="6" y="12"/>
                  </a:lnTo>
                  <a:lnTo>
                    <a:pt x="6" y="16"/>
                  </a:lnTo>
                  <a:lnTo>
                    <a:pt x="6" y="12"/>
                  </a:lnTo>
                  <a:lnTo>
                    <a:pt x="6" y="12"/>
                  </a:lnTo>
                  <a:lnTo>
                    <a:pt x="6" y="8"/>
                  </a:lnTo>
                  <a:lnTo>
                    <a:pt x="6" y="8"/>
                  </a:lnTo>
                  <a:lnTo>
                    <a:pt x="6" y="8"/>
                  </a:lnTo>
                  <a:lnTo>
                    <a:pt x="6" y="8"/>
                  </a:lnTo>
                  <a:lnTo>
                    <a:pt x="6" y="8"/>
                  </a:lnTo>
                  <a:lnTo>
                    <a:pt x="6" y="4"/>
                  </a:lnTo>
                  <a:lnTo>
                    <a:pt x="10" y="4"/>
                  </a:lnTo>
                  <a:lnTo>
                    <a:pt x="10" y="4"/>
                  </a:lnTo>
                  <a:lnTo>
                    <a:pt x="14" y="0"/>
                  </a:lnTo>
                  <a:lnTo>
                    <a:pt x="14" y="0"/>
                  </a:lnTo>
                  <a:lnTo>
                    <a:pt x="14" y="0"/>
                  </a:lnTo>
                  <a:lnTo>
                    <a:pt x="14" y="0"/>
                  </a:lnTo>
                  <a:lnTo>
                    <a:pt x="14" y="0"/>
                  </a:lnTo>
                  <a:lnTo>
                    <a:pt x="14" y="0"/>
                  </a:lnTo>
                  <a:close/>
                </a:path>
              </a:pathLst>
            </a:custGeom>
            <a:solidFill>
              <a:srgbClr val="00206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499" name="Freeform 39">
              <a:extLst>
                <a:ext uri="{FF2B5EF4-FFF2-40B4-BE49-F238E27FC236}">
                  <a16:creationId xmlns:a16="http://schemas.microsoft.com/office/drawing/2014/main" id="{C40A5989-1FE4-4D95-8E9A-9171D79480EC}"/>
                </a:ext>
              </a:extLst>
            </p:cNvPr>
            <p:cNvSpPr>
              <a:spLocks noEditPoints="1"/>
            </p:cNvSpPr>
            <p:nvPr/>
          </p:nvSpPr>
          <p:spPr bwMode="auto">
            <a:xfrm>
              <a:off x="9032272" y="4395085"/>
              <a:ext cx="544390" cy="220325"/>
            </a:xfrm>
            <a:custGeom>
              <a:avLst/>
              <a:gdLst>
                <a:gd name="T0" fmla="*/ 8 w 280"/>
                <a:gd name="T1" fmla="*/ 14 h 112"/>
                <a:gd name="T2" fmla="*/ 18 w 280"/>
                <a:gd name="T3" fmla="*/ 18 h 112"/>
                <a:gd name="T4" fmla="*/ 22 w 280"/>
                <a:gd name="T5" fmla="*/ 30 h 112"/>
                <a:gd name="T6" fmla="*/ 34 w 280"/>
                <a:gd name="T7" fmla="*/ 26 h 112"/>
                <a:gd name="T8" fmla="*/ 42 w 280"/>
                <a:gd name="T9" fmla="*/ 26 h 112"/>
                <a:gd name="T10" fmla="*/ 52 w 280"/>
                <a:gd name="T11" fmla="*/ 36 h 112"/>
                <a:gd name="T12" fmla="*/ 52 w 280"/>
                <a:gd name="T13" fmla="*/ 56 h 112"/>
                <a:gd name="T14" fmla="*/ 56 w 280"/>
                <a:gd name="T15" fmla="*/ 66 h 112"/>
                <a:gd name="T16" fmla="*/ 60 w 280"/>
                <a:gd name="T17" fmla="*/ 86 h 112"/>
                <a:gd name="T18" fmla="*/ 64 w 280"/>
                <a:gd name="T19" fmla="*/ 100 h 112"/>
                <a:gd name="T20" fmla="*/ 56 w 280"/>
                <a:gd name="T21" fmla="*/ 100 h 112"/>
                <a:gd name="T22" fmla="*/ 38 w 280"/>
                <a:gd name="T23" fmla="*/ 90 h 112"/>
                <a:gd name="T24" fmla="*/ 22 w 280"/>
                <a:gd name="T25" fmla="*/ 78 h 112"/>
                <a:gd name="T26" fmla="*/ 22 w 280"/>
                <a:gd name="T27" fmla="*/ 64 h 112"/>
                <a:gd name="T28" fmla="*/ 14 w 280"/>
                <a:gd name="T29" fmla="*/ 52 h 112"/>
                <a:gd name="T30" fmla="*/ 12 w 280"/>
                <a:gd name="T31" fmla="*/ 30 h 112"/>
                <a:gd name="T32" fmla="*/ 242 w 280"/>
                <a:gd name="T33" fmla="*/ 4 h 112"/>
                <a:gd name="T34" fmla="*/ 246 w 280"/>
                <a:gd name="T35" fmla="*/ 0 h 112"/>
                <a:gd name="T36" fmla="*/ 254 w 280"/>
                <a:gd name="T37" fmla="*/ 10 h 112"/>
                <a:gd name="T38" fmla="*/ 266 w 280"/>
                <a:gd name="T39" fmla="*/ 44 h 112"/>
                <a:gd name="T40" fmla="*/ 258 w 280"/>
                <a:gd name="T41" fmla="*/ 52 h 112"/>
                <a:gd name="T42" fmla="*/ 168 w 280"/>
                <a:gd name="T43" fmla="*/ 86 h 112"/>
                <a:gd name="T44" fmla="*/ 210 w 280"/>
                <a:gd name="T45" fmla="*/ 48 h 112"/>
                <a:gd name="T46" fmla="*/ 216 w 280"/>
                <a:gd name="T47" fmla="*/ 44 h 112"/>
                <a:gd name="T48" fmla="*/ 224 w 280"/>
                <a:gd name="T49" fmla="*/ 52 h 112"/>
                <a:gd name="T50" fmla="*/ 224 w 280"/>
                <a:gd name="T51" fmla="*/ 36 h 112"/>
                <a:gd name="T52" fmla="*/ 232 w 280"/>
                <a:gd name="T53" fmla="*/ 30 h 112"/>
                <a:gd name="T54" fmla="*/ 240 w 280"/>
                <a:gd name="T55" fmla="*/ 14 h 112"/>
                <a:gd name="T56" fmla="*/ 242 w 280"/>
                <a:gd name="T57" fmla="*/ 10 h 112"/>
                <a:gd name="T58" fmla="*/ 250 w 280"/>
                <a:gd name="T59" fmla="*/ 10 h 112"/>
                <a:gd name="T60" fmla="*/ 258 w 280"/>
                <a:gd name="T61" fmla="*/ 18 h 112"/>
                <a:gd name="T62" fmla="*/ 262 w 280"/>
                <a:gd name="T63" fmla="*/ 26 h 112"/>
                <a:gd name="T64" fmla="*/ 272 w 280"/>
                <a:gd name="T65" fmla="*/ 30 h 112"/>
                <a:gd name="T66" fmla="*/ 272 w 280"/>
                <a:gd name="T67" fmla="*/ 36 h 112"/>
                <a:gd name="T68" fmla="*/ 262 w 280"/>
                <a:gd name="T69" fmla="*/ 40 h 112"/>
                <a:gd name="T70" fmla="*/ 262 w 280"/>
                <a:gd name="T71" fmla="*/ 52 h 112"/>
                <a:gd name="T72" fmla="*/ 242 w 280"/>
                <a:gd name="T73" fmla="*/ 52 h 112"/>
                <a:gd name="T74" fmla="*/ 228 w 280"/>
                <a:gd name="T75" fmla="*/ 52 h 112"/>
                <a:gd name="T76" fmla="*/ 224 w 280"/>
                <a:gd name="T77" fmla="*/ 70 h 112"/>
                <a:gd name="T78" fmla="*/ 216 w 280"/>
                <a:gd name="T79" fmla="*/ 92 h 112"/>
                <a:gd name="T80" fmla="*/ 202 w 280"/>
                <a:gd name="T81" fmla="*/ 100 h 112"/>
                <a:gd name="T82" fmla="*/ 186 w 280"/>
                <a:gd name="T83" fmla="*/ 96 h 112"/>
                <a:gd name="T84" fmla="*/ 172 w 280"/>
                <a:gd name="T85" fmla="*/ 108 h 112"/>
                <a:gd name="T86" fmla="*/ 154 w 280"/>
                <a:gd name="T87" fmla="*/ 112 h 112"/>
                <a:gd name="T88" fmla="*/ 142 w 280"/>
                <a:gd name="T89" fmla="*/ 92 h 112"/>
                <a:gd name="T90" fmla="*/ 154 w 280"/>
                <a:gd name="T91" fmla="*/ 92 h 112"/>
                <a:gd name="T92" fmla="*/ 160 w 280"/>
                <a:gd name="T93" fmla="*/ 100 h 112"/>
                <a:gd name="T94" fmla="*/ 164 w 280"/>
                <a:gd name="T95" fmla="*/ 92 h 112"/>
                <a:gd name="T96" fmla="*/ 164 w 280"/>
                <a:gd name="T97" fmla="*/ 86 h 112"/>
                <a:gd name="T98" fmla="*/ 176 w 280"/>
                <a:gd name="T99" fmla="*/ 74 h 112"/>
                <a:gd name="T100" fmla="*/ 194 w 280"/>
                <a:gd name="T101" fmla="*/ 66 h 112"/>
                <a:gd name="T102" fmla="*/ 206 w 280"/>
                <a:gd name="T103" fmla="*/ 48 h 112"/>
                <a:gd name="T104" fmla="*/ 4 w 280"/>
                <a:gd name="T105" fmla="*/ 14 h 112"/>
                <a:gd name="T106" fmla="*/ 12 w 280"/>
                <a:gd name="T107" fmla="*/ 34 h 112"/>
                <a:gd name="T108" fmla="*/ 12 w 280"/>
                <a:gd name="T109" fmla="*/ 34 h 112"/>
                <a:gd name="T110" fmla="*/ 64 w 280"/>
                <a:gd name="T111"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112">
                  <a:moveTo>
                    <a:pt x="12" y="30"/>
                  </a:moveTo>
                  <a:lnTo>
                    <a:pt x="12" y="26"/>
                  </a:lnTo>
                  <a:lnTo>
                    <a:pt x="12" y="22"/>
                  </a:lnTo>
                  <a:lnTo>
                    <a:pt x="12" y="18"/>
                  </a:lnTo>
                  <a:lnTo>
                    <a:pt x="8" y="18"/>
                  </a:lnTo>
                  <a:lnTo>
                    <a:pt x="8" y="14"/>
                  </a:lnTo>
                  <a:lnTo>
                    <a:pt x="8" y="10"/>
                  </a:lnTo>
                  <a:lnTo>
                    <a:pt x="12" y="10"/>
                  </a:lnTo>
                  <a:lnTo>
                    <a:pt x="12" y="14"/>
                  </a:lnTo>
                  <a:lnTo>
                    <a:pt x="14" y="14"/>
                  </a:lnTo>
                  <a:lnTo>
                    <a:pt x="18" y="14"/>
                  </a:lnTo>
                  <a:lnTo>
                    <a:pt x="18" y="18"/>
                  </a:lnTo>
                  <a:lnTo>
                    <a:pt x="22" y="18"/>
                  </a:lnTo>
                  <a:lnTo>
                    <a:pt x="22" y="22"/>
                  </a:lnTo>
                  <a:lnTo>
                    <a:pt x="18" y="22"/>
                  </a:lnTo>
                  <a:lnTo>
                    <a:pt x="18" y="26"/>
                  </a:lnTo>
                  <a:lnTo>
                    <a:pt x="22" y="26"/>
                  </a:lnTo>
                  <a:lnTo>
                    <a:pt x="22" y="30"/>
                  </a:lnTo>
                  <a:lnTo>
                    <a:pt x="22" y="26"/>
                  </a:lnTo>
                  <a:lnTo>
                    <a:pt x="26" y="26"/>
                  </a:lnTo>
                  <a:lnTo>
                    <a:pt x="26" y="22"/>
                  </a:lnTo>
                  <a:lnTo>
                    <a:pt x="30" y="22"/>
                  </a:lnTo>
                  <a:lnTo>
                    <a:pt x="30" y="26"/>
                  </a:lnTo>
                  <a:lnTo>
                    <a:pt x="34" y="26"/>
                  </a:lnTo>
                  <a:lnTo>
                    <a:pt x="34" y="22"/>
                  </a:lnTo>
                  <a:lnTo>
                    <a:pt x="34" y="18"/>
                  </a:lnTo>
                  <a:lnTo>
                    <a:pt x="38" y="18"/>
                  </a:lnTo>
                  <a:lnTo>
                    <a:pt x="42" y="18"/>
                  </a:lnTo>
                  <a:lnTo>
                    <a:pt x="42" y="22"/>
                  </a:lnTo>
                  <a:lnTo>
                    <a:pt x="42" y="26"/>
                  </a:lnTo>
                  <a:lnTo>
                    <a:pt x="44" y="26"/>
                  </a:lnTo>
                  <a:lnTo>
                    <a:pt x="44" y="30"/>
                  </a:lnTo>
                  <a:lnTo>
                    <a:pt x="48" y="30"/>
                  </a:lnTo>
                  <a:lnTo>
                    <a:pt x="48" y="34"/>
                  </a:lnTo>
                  <a:lnTo>
                    <a:pt x="52" y="34"/>
                  </a:lnTo>
                  <a:lnTo>
                    <a:pt x="52" y="36"/>
                  </a:lnTo>
                  <a:lnTo>
                    <a:pt x="52" y="40"/>
                  </a:lnTo>
                  <a:lnTo>
                    <a:pt x="56" y="44"/>
                  </a:lnTo>
                  <a:lnTo>
                    <a:pt x="56" y="48"/>
                  </a:lnTo>
                  <a:lnTo>
                    <a:pt x="56" y="52"/>
                  </a:lnTo>
                  <a:lnTo>
                    <a:pt x="52" y="52"/>
                  </a:lnTo>
                  <a:lnTo>
                    <a:pt x="52" y="56"/>
                  </a:lnTo>
                  <a:lnTo>
                    <a:pt x="52" y="60"/>
                  </a:lnTo>
                  <a:lnTo>
                    <a:pt x="52" y="64"/>
                  </a:lnTo>
                  <a:lnTo>
                    <a:pt x="56" y="64"/>
                  </a:lnTo>
                  <a:lnTo>
                    <a:pt x="56" y="66"/>
                  </a:lnTo>
                  <a:lnTo>
                    <a:pt x="52" y="66"/>
                  </a:lnTo>
                  <a:lnTo>
                    <a:pt x="56" y="66"/>
                  </a:lnTo>
                  <a:lnTo>
                    <a:pt x="56" y="70"/>
                  </a:lnTo>
                  <a:lnTo>
                    <a:pt x="56" y="74"/>
                  </a:lnTo>
                  <a:lnTo>
                    <a:pt x="56" y="78"/>
                  </a:lnTo>
                  <a:lnTo>
                    <a:pt x="60" y="78"/>
                  </a:lnTo>
                  <a:lnTo>
                    <a:pt x="60" y="82"/>
                  </a:lnTo>
                  <a:lnTo>
                    <a:pt x="60" y="86"/>
                  </a:lnTo>
                  <a:lnTo>
                    <a:pt x="64" y="86"/>
                  </a:lnTo>
                  <a:lnTo>
                    <a:pt x="64" y="90"/>
                  </a:lnTo>
                  <a:lnTo>
                    <a:pt x="64" y="92"/>
                  </a:lnTo>
                  <a:lnTo>
                    <a:pt x="68" y="96"/>
                  </a:lnTo>
                  <a:lnTo>
                    <a:pt x="68" y="100"/>
                  </a:lnTo>
                  <a:lnTo>
                    <a:pt x="64" y="100"/>
                  </a:lnTo>
                  <a:lnTo>
                    <a:pt x="64" y="96"/>
                  </a:lnTo>
                  <a:lnTo>
                    <a:pt x="64" y="100"/>
                  </a:lnTo>
                  <a:lnTo>
                    <a:pt x="60" y="100"/>
                  </a:lnTo>
                  <a:lnTo>
                    <a:pt x="56" y="100"/>
                  </a:lnTo>
                  <a:lnTo>
                    <a:pt x="56" y="104"/>
                  </a:lnTo>
                  <a:lnTo>
                    <a:pt x="56" y="100"/>
                  </a:lnTo>
                  <a:lnTo>
                    <a:pt x="52" y="100"/>
                  </a:lnTo>
                  <a:lnTo>
                    <a:pt x="52" y="96"/>
                  </a:lnTo>
                  <a:lnTo>
                    <a:pt x="48" y="96"/>
                  </a:lnTo>
                  <a:lnTo>
                    <a:pt x="44" y="92"/>
                  </a:lnTo>
                  <a:lnTo>
                    <a:pt x="42" y="90"/>
                  </a:lnTo>
                  <a:lnTo>
                    <a:pt x="38" y="90"/>
                  </a:lnTo>
                  <a:lnTo>
                    <a:pt x="38" y="86"/>
                  </a:lnTo>
                  <a:lnTo>
                    <a:pt x="34" y="86"/>
                  </a:lnTo>
                  <a:lnTo>
                    <a:pt x="34" y="82"/>
                  </a:lnTo>
                  <a:lnTo>
                    <a:pt x="30" y="82"/>
                  </a:lnTo>
                  <a:lnTo>
                    <a:pt x="26" y="78"/>
                  </a:lnTo>
                  <a:lnTo>
                    <a:pt x="22" y="78"/>
                  </a:lnTo>
                  <a:lnTo>
                    <a:pt x="22" y="74"/>
                  </a:lnTo>
                  <a:lnTo>
                    <a:pt x="26" y="74"/>
                  </a:lnTo>
                  <a:lnTo>
                    <a:pt x="26" y="70"/>
                  </a:lnTo>
                  <a:lnTo>
                    <a:pt x="22" y="70"/>
                  </a:lnTo>
                  <a:lnTo>
                    <a:pt x="22" y="66"/>
                  </a:lnTo>
                  <a:lnTo>
                    <a:pt x="22" y="64"/>
                  </a:lnTo>
                  <a:lnTo>
                    <a:pt x="18" y="64"/>
                  </a:lnTo>
                  <a:lnTo>
                    <a:pt x="18" y="60"/>
                  </a:lnTo>
                  <a:lnTo>
                    <a:pt x="14" y="60"/>
                  </a:lnTo>
                  <a:lnTo>
                    <a:pt x="14" y="56"/>
                  </a:lnTo>
                  <a:lnTo>
                    <a:pt x="18" y="56"/>
                  </a:lnTo>
                  <a:lnTo>
                    <a:pt x="14" y="52"/>
                  </a:lnTo>
                  <a:lnTo>
                    <a:pt x="14" y="48"/>
                  </a:lnTo>
                  <a:lnTo>
                    <a:pt x="14" y="44"/>
                  </a:lnTo>
                  <a:lnTo>
                    <a:pt x="12" y="40"/>
                  </a:lnTo>
                  <a:lnTo>
                    <a:pt x="12" y="36"/>
                  </a:lnTo>
                  <a:lnTo>
                    <a:pt x="12" y="34"/>
                  </a:lnTo>
                  <a:lnTo>
                    <a:pt x="12" y="30"/>
                  </a:lnTo>
                  <a:lnTo>
                    <a:pt x="12" y="30"/>
                  </a:lnTo>
                  <a:lnTo>
                    <a:pt x="12" y="30"/>
                  </a:lnTo>
                  <a:close/>
                  <a:moveTo>
                    <a:pt x="242" y="4"/>
                  </a:moveTo>
                  <a:lnTo>
                    <a:pt x="246" y="0"/>
                  </a:lnTo>
                  <a:lnTo>
                    <a:pt x="242" y="4"/>
                  </a:lnTo>
                  <a:lnTo>
                    <a:pt x="242" y="4"/>
                  </a:lnTo>
                  <a:lnTo>
                    <a:pt x="242" y="4"/>
                  </a:lnTo>
                  <a:close/>
                  <a:moveTo>
                    <a:pt x="246" y="0"/>
                  </a:moveTo>
                  <a:lnTo>
                    <a:pt x="250" y="0"/>
                  </a:lnTo>
                  <a:lnTo>
                    <a:pt x="250" y="4"/>
                  </a:lnTo>
                  <a:lnTo>
                    <a:pt x="246" y="4"/>
                  </a:lnTo>
                  <a:lnTo>
                    <a:pt x="246" y="0"/>
                  </a:lnTo>
                  <a:lnTo>
                    <a:pt x="246" y="0"/>
                  </a:lnTo>
                  <a:lnTo>
                    <a:pt x="246" y="0"/>
                  </a:lnTo>
                  <a:close/>
                  <a:moveTo>
                    <a:pt x="250" y="10"/>
                  </a:moveTo>
                  <a:lnTo>
                    <a:pt x="254" y="10"/>
                  </a:lnTo>
                  <a:lnTo>
                    <a:pt x="254" y="6"/>
                  </a:lnTo>
                  <a:lnTo>
                    <a:pt x="254" y="10"/>
                  </a:lnTo>
                  <a:lnTo>
                    <a:pt x="250" y="10"/>
                  </a:lnTo>
                  <a:lnTo>
                    <a:pt x="250" y="10"/>
                  </a:lnTo>
                  <a:lnTo>
                    <a:pt x="250" y="10"/>
                  </a:lnTo>
                  <a:close/>
                  <a:moveTo>
                    <a:pt x="266" y="44"/>
                  </a:moveTo>
                  <a:lnTo>
                    <a:pt x="270" y="44"/>
                  </a:lnTo>
                  <a:lnTo>
                    <a:pt x="266" y="44"/>
                  </a:lnTo>
                  <a:lnTo>
                    <a:pt x="266" y="44"/>
                  </a:lnTo>
                  <a:lnTo>
                    <a:pt x="266" y="44"/>
                  </a:lnTo>
                  <a:close/>
                  <a:moveTo>
                    <a:pt x="258" y="52"/>
                  </a:moveTo>
                  <a:lnTo>
                    <a:pt x="254" y="52"/>
                  </a:lnTo>
                  <a:lnTo>
                    <a:pt x="258" y="52"/>
                  </a:lnTo>
                  <a:lnTo>
                    <a:pt x="258" y="52"/>
                  </a:lnTo>
                  <a:lnTo>
                    <a:pt x="258" y="52"/>
                  </a:lnTo>
                  <a:close/>
                  <a:moveTo>
                    <a:pt x="164" y="82"/>
                  </a:moveTo>
                  <a:lnTo>
                    <a:pt x="164" y="78"/>
                  </a:lnTo>
                  <a:lnTo>
                    <a:pt x="168" y="78"/>
                  </a:lnTo>
                  <a:lnTo>
                    <a:pt x="168" y="82"/>
                  </a:lnTo>
                  <a:lnTo>
                    <a:pt x="168" y="86"/>
                  </a:lnTo>
                  <a:lnTo>
                    <a:pt x="164" y="82"/>
                  </a:lnTo>
                  <a:lnTo>
                    <a:pt x="164" y="82"/>
                  </a:lnTo>
                  <a:lnTo>
                    <a:pt x="164" y="82"/>
                  </a:lnTo>
                  <a:close/>
                  <a:moveTo>
                    <a:pt x="206" y="44"/>
                  </a:moveTo>
                  <a:lnTo>
                    <a:pt x="206" y="48"/>
                  </a:lnTo>
                  <a:lnTo>
                    <a:pt x="210" y="48"/>
                  </a:lnTo>
                  <a:lnTo>
                    <a:pt x="210" y="52"/>
                  </a:lnTo>
                  <a:lnTo>
                    <a:pt x="214" y="56"/>
                  </a:lnTo>
                  <a:lnTo>
                    <a:pt x="216" y="56"/>
                  </a:lnTo>
                  <a:lnTo>
                    <a:pt x="216" y="52"/>
                  </a:lnTo>
                  <a:lnTo>
                    <a:pt x="216" y="48"/>
                  </a:lnTo>
                  <a:lnTo>
                    <a:pt x="216" y="44"/>
                  </a:lnTo>
                  <a:lnTo>
                    <a:pt x="216" y="40"/>
                  </a:lnTo>
                  <a:lnTo>
                    <a:pt x="220" y="40"/>
                  </a:lnTo>
                  <a:lnTo>
                    <a:pt x="216" y="44"/>
                  </a:lnTo>
                  <a:lnTo>
                    <a:pt x="220" y="44"/>
                  </a:lnTo>
                  <a:lnTo>
                    <a:pt x="220" y="48"/>
                  </a:lnTo>
                  <a:lnTo>
                    <a:pt x="224" y="52"/>
                  </a:lnTo>
                  <a:lnTo>
                    <a:pt x="224" y="48"/>
                  </a:lnTo>
                  <a:lnTo>
                    <a:pt x="220" y="48"/>
                  </a:lnTo>
                  <a:lnTo>
                    <a:pt x="220" y="44"/>
                  </a:lnTo>
                  <a:lnTo>
                    <a:pt x="220" y="40"/>
                  </a:lnTo>
                  <a:lnTo>
                    <a:pt x="224" y="40"/>
                  </a:lnTo>
                  <a:lnTo>
                    <a:pt x="224" y="36"/>
                  </a:lnTo>
                  <a:lnTo>
                    <a:pt x="228" y="36"/>
                  </a:lnTo>
                  <a:lnTo>
                    <a:pt x="224" y="36"/>
                  </a:lnTo>
                  <a:lnTo>
                    <a:pt x="224" y="34"/>
                  </a:lnTo>
                  <a:lnTo>
                    <a:pt x="224" y="30"/>
                  </a:lnTo>
                  <a:lnTo>
                    <a:pt x="228" y="30"/>
                  </a:lnTo>
                  <a:lnTo>
                    <a:pt x="232" y="30"/>
                  </a:lnTo>
                  <a:lnTo>
                    <a:pt x="232" y="26"/>
                  </a:lnTo>
                  <a:lnTo>
                    <a:pt x="232" y="22"/>
                  </a:lnTo>
                  <a:lnTo>
                    <a:pt x="236" y="22"/>
                  </a:lnTo>
                  <a:lnTo>
                    <a:pt x="236" y="18"/>
                  </a:lnTo>
                  <a:lnTo>
                    <a:pt x="236" y="14"/>
                  </a:lnTo>
                  <a:lnTo>
                    <a:pt x="240" y="14"/>
                  </a:lnTo>
                  <a:lnTo>
                    <a:pt x="240" y="10"/>
                  </a:lnTo>
                  <a:lnTo>
                    <a:pt x="242" y="10"/>
                  </a:lnTo>
                  <a:lnTo>
                    <a:pt x="242" y="6"/>
                  </a:lnTo>
                  <a:lnTo>
                    <a:pt x="242" y="4"/>
                  </a:lnTo>
                  <a:lnTo>
                    <a:pt x="242" y="6"/>
                  </a:lnTo>
                  <a:lnTo>
                    <a:pt x="242" y="10"/>
                  </a:lnTo>
                  <a:lnTo>
                    <a:pt x="246" y="10"/>
                  </a:lnTo>
                  <a:lnTo>
                    <a:pt x="246" y="6"/>
                  </a:lnTo>
                  <a:lnTo>
                    <a:pt x="246" y="4"/>
                  </a:lnTo>
                  <a:lnTo>
                    <a:pt x="250" y="4"/>
                  </a:lnTo>
                  <a:lnTo>
                    <a:pt x="250" y="6"/>
                  </a:lnTo>
                  <a:lnTo>
                    <a:pt x="250" y="10"/>
                  </a:lnTo>
                  <a:lnTo>
                    <a:pt x="254" y="10"/>
                  </a:lnTo>
                  <a:lnTo>
                    <a:pt x="254" y="14"/>
                  </a:lnTo>
                  <a:lnTo>
                    <a:pt x="254" y="10"/>
                  </a:lnTo>
                  <a:lnTo>
                    <a:pt x="254" y="14"/>
                  </a:lnTo>
                  <a:lnTo>
                    <a:pt x="258" y="14"/>
                  </a:lnTo>
                  <a:lnTo>
                    <a:pt x="258" y="18"/>
                  </a:lnTo>
                  <a:lnTo>
                    <a:pt x="254" y="18"/>
                  </a:lnTo>
                  <a:lnTo>
                    <a:pt x="258" y="22"/>
                  </a:lnTo>
                  <a:lnTo>
                    <a:pt x="254" y="22"/>
                  </a:lnTo>
                  <a:lnTo>
                    <a:pt x="258" y="22"/>
                  </a:lnTo>
                  <a:lnTo>
                    <a:pt x="262" y="22"/>
                  </a:lnTo>
                  <a:lnTo>
                    <a:pt x="262" y="26"/>
                  </a:lnTo>
                  <a:lnTo>
                    <a:pt x="258" y="26"/>
                  </a:lnTo>
                  <a:lnTo>
                    <a:pt x="262" y="26"/>
                  </a:lnTo>
                  <a:lnTo>
                    <a:pt x="266" y="26"/>
                  </a:lnTo>
                  <a:lnTo>
                    <a:pt x="270" y="26"/>
                  </a:lnTo>
                  <a:lnTo>
                    <a:pt x="270" y="30"/>
                  </a:lnTo>
                  <a:lnTo>
                    <a:pt x="272" y="30"/>
                  </a:lnTo>
                  <a:lnTo>
                    <a:pt x="272" y="34"/>
                  </a:lnTo>
                  <a:lnTo>
                    <a:pt x="276" y="34"/>
                  </a:lnTo>
                  <a:lnTo>
                    <a:pt x="280" y="34"/>
                  </a:lnTo>
                  <a:lnTo>
                    <a:pt x="280" y="36"/>
                  </a:lnTo>
                  <a:lnTo>
                    <a:pt x="276" y="36"/>
                  </a:lnTo>
                  <a:lnTo>
                    <a:pt x="272" y="36"/>
                  </a:lnTo>
                  <a:lnTo>
                    <a:pt x="272" y="40"/>
                  </a:lnTo>
                  <a:lnTo>
                    <a:pt x="270" y="40"/>
                  </a:lnTo>
                  <a:lnTo>
                    <a:pt x="266" y="40"/>
                  </a:lnTo>
                  <a:lnTo>
                    <a:pt x="266" y="36"/>
                  </a:lnTo>
                  <a:lnTo>
                    <a:pt x="266" y="40"/>
                  </a:lnTo>
                  <a:lnTo>
                    <a:pt x="262" y="40"/>
                  </a:lnTo>
                  <a:lnTo>
                    <a:pt x="266" y="44"/>
                  </a:lnTo>
                  <a:lnTo>
                    <a:pt x="270" y="44"/>
                  </a:lnTo>
                  <a:lnTo>
                    <a:pt x="270" y="48"/>
                  </a:lnTo>
                  <a:lnTo>
                    <a:pt x="270" y="52"/>
                  </a:lnTo>
                  <a:lnTo>
                    <a:pt x="266" y="52"/>
                  </a:lnTo>
                  <a:lnTo>
                    <a:pt x="262" y="52"/>
                  </a:lnTo>
                  <a:lnTo>
                    <a:pt x="258" y="52"/>
                  </a:lnTo>
                  <a:lnTo>
                    <a:pt x="258" y="48"/>
                  </a:lnTo>
                  <a:lnTo>
                    <a:pt x="254" y="52"/>
                  </a:lnTo>
                  <a:lnTo>
                    <a:pt x="250" y="52"/>
                  </a:lnTo>
                  <a:lnTo>
                    <a:pt x="246" y="52"/>
                  </a:lnTo>
                  <a:lnTo>
                    <a:pt x="242" y="52"/>
                  </a:lnTo>
                  <a:lnTo>
                    <a:pt x="240" y="52"/>
                  </a:lnTo>
                  <a:lnTo>
                    <a:pt x="236" y="52"/>
                  </a:lnTo>
                  <a:lnTo>
                    <a:pt x="232" y="52"/>
                  </a:lnTo>
                  <a:lnTo>
                    <a:pt x="232" y="48"/>
                  </a:lnTo>
                  <a:lnTo>
                    <a:pt x="232" y="52"/>
                  </a:lnTo>
                  <a:lnTo>
                    <a:pt x="228" y="52"/>
                  </a:lnTo>
                  <a:lnTo>
                    <a:pt x="228" y="56"/>
                  </a:lnTo>
                  <a:lnTo>
                    <a:pt x="228" y="60"/>
                  </a:lnTo>
                  <a:lnTo>
                    <a:pt x="228" y="64"/>
                  </a:lnTo>
                  <a:lnTo>
                    <a:pt x="228" y="66"/>
                  </a:lnTo>
                  <a:lnTo>
                    <a:pt x="224" y="66"/>
                  </a:lnTo>
                  <a:lnTo>
                    <a:pt x="224" y="70"/>
                  </a:lnTo>
                  <a:lnTo>
                    <a:pt x="224" y="74"/>
                  </a:lnTo>
                  <a:lnTo>
                    <a:pt x="220" y="74"/>
                  </a:lnTo>
                  <a:lnTo>
                    <a:pt x="220" y="82"/>
                  </a:lnTo>
                  <a:lnTo>
                    <a:pt x="216" y="86"/>
                  </a:lnTo>
                  <a:lnTo>
                    <a:pt x="216" y="90"/>
                  </a:lnTo>
                  <a:lnTo>
                    <a:pt x="216" y="92"/>
                  </a:lnTo>
                  <a:lnTo>
                    <a:pt x="214" y="92"/>
                  </a:lnTo>
                  <a:lnTo>
                    <a:pt x="214" y="96"/>
                  </a:lnTo>
                  <a:lnTo>
                    <a:pt x="214" y="100"/>
                  </a:lnTo>
                  <a:lnTo>
                    <a:pt x="210" y="100"/>
                  </a:lnTo>
                  <a:lnTo>
                    <a:pt x="206" y="100"/>
                  </a:lnTo>
                  <a:lnTo>
                    <a:pt x="202" y="100"/>
                  </a:lnTo>
                  <a:lnTo>
                    <a:pt x="202" y="104"/>
                  </a:lnTo>
                  <a:lnTo>
                    <a:pt x="198" y="104"/>
                  </a:lnTo>
                  <a:lnTo>
                    <a:pt x="194" y="100"/>
                  </a:lnTo>
                  <a:lnTo>
                    <a:pt x="190" y="100"/>
                  </a:lnTo>
                  <a:lnTo>
                    <a:pt x="190" y="96"/>
                  </a:lnTo>
                  <a:lnTo>
                    <a:pt x="186" y="96"/>
                  </a:lnTo>
                  <a:lnTo>
                    <a:pt x="184" y="96"/>
                  </a:lnTo>
                  <a:lnTo>
                    <a:pt x="180" y="100"/>
                  </a:lnTo>
                  <a:lnTo>
                    <a:pt x="180" y="104"/>
                  </a:lnTo>
                  <a:lnTo>
                    <a:pt x="176" y="104"/>
                  </a:lnTo>
                  <a:lnTo>
                    <a:pt x="176" y="108"/>
                  </a:lnTo>
                  <a:lnTo>
                    <a:pt x="172" y="108"/>
                  </a:lnTo>
                  <a:lnTo>
                    <a:pt x="168" y="108"/>
                  </a:lnTo>
                  <a:lnTo>
                    <a:pt x="164" y="108"/>
                  </a:lnTo>
                  <a:lnTo>
                    <a:pt x="160" y="108"/>
                  </a:lnTo>
                  <a:lnTo>
                    <a:pt x="156" y="108"/>
                  </a:lnTo>
                  <a:lnTo>
                    <a:pt x="156" y="112"/>
                  </a:lnTo>
                  <a:lnTo>
                    <a:pt x="154" y="112"/>
                  </a:lnTo>
                  <a:lnTo>
                    <a:pt x="154" y="108"/>
                  </a:lnTo>
                  <a:lnTo>
                    <a:pt x="150" y="104"/>
                  </a:lnTo>
                  <a:lnTo>
                    <a:pt x="146" y="104"/>
                  </a:lnTo>
                  <a:lnTo>
                    <a:pt x="146" y="100"/>
                  </a:lnTo>
                  <a:lnTo>
                    <a:pt x="142" y="96"/>
                  </a:lnTo>
                  <a:lnTo>
                    <a:pt x="142" y="92"/>
                  </a:lnTo>
                  <a:lnTo>
                    <a:pt x="142" y="90"/>
                  </a:lnTo>
                  <a:lnTo>
                    <a:pt x="142" y="92"/>
                  </a:lnTo>
                  <a:lnTo>
                    <a:pt x="146" y="92"/>
                  </a:lnTo>
                  <a:lnTo>
                    <a:pt x="146" y="96"/>
                  </a:lnTo>
                  <a:lnTo>
                    <a:pt x="150" y="96"/>
                  </a:lnTo>
                  <a:lnTo>
                    <a:pt x="154" y="92"/>
                  </a:lnTo>
                  <a:lnTo>
                    <a:pt x="154" y="96"/>
                  </a:lnTo>
                  <a:lnTo>
                    <a:pt x="156" y="96"/>
                  </a:lnTo>
                  <a:lnTo>
                    <a:pt x="156" y="100"/>
                  </a:lnTo>
                  <a:lnTo>
                    <a:pt x="156" y="96"/>
                  </a:lnTo>
                  <a:lnTo>
                    <a:pt x="160" y="96"/>
                  </a:lnTo>
                  <a:lnTo>
                    <a:pt x="160" y="100"/>
                  </a:lnTo>
                  <a:lnTo>
                    <a:pt x="164" y="100"/>
                  </a:lnTo>
                  <a:lnTo>
                    <a:pt x="168" y="100"/>
                  </a:lnTo>
                  <a:lnTo>
                    <a:pt x="164" y="100"/>
                  </a:lnTo>
                  <a:lnTo>
                    <a:pt x="160" y="100"/>
                  </a:lnTo>
                  <a:lnTo>
                    <a:pt x="160" y="96"/>
                  </a:lnTo>
                  <a:lnTo>
                    <a:pt x="164" y="92"/>
                  </a:lnTo>
                  <a:lnTo>
                    <a:pt x="164" y="90"/>
                  </a:lnTo>
                  <a:lnTo>
                    <a:pt x="168" y="90"/>
                  </a:lnTo>
                  <a:lnTo>
                    <a:pt x="164" y="90"/>
                  </a:lnTo>
                  <a:lnTo>
                    <a:pt x="164" y="86"/>
                  </a:lnTo>
                  <a:lnTo>
                    <a:pt x="164" y="82"/>
                  </a:lnTo>
                  <a:lnTo>
                    <a:pt x="164" y="86"/>
                  </a:lnTo>
                  <a:lnTo>
                    <a:pt x="168" y="86"/>
                  </a:lnTo>
                  <a:lnTo>
                    <a:pt x="168" y="82"/>
                  </a:lnTo>
                  <a:lnTo>
                    <a:pt x="168" y="78"/>
                  </a:lnTo>
                  <a:lnTo>
                    <a:pt x="172" y="78"/>
                  </a:lnTo>
                  <a:lnTo>
                    <a:pt x="172" y="74"/>
                  </a:lnTo>
                  <a:lnTo>
                    <a:pt x="176" y="74"/>
                  </a:lnTo>
                  <a:lnTo>
                    <a:pt x="180" y="74"/>
                  </a:lnTo>
                  <a:lnTo>
                    <a:pt x="184" y="74"/>
                  </a:lnTo>
                  <a:lnTo>
                    <a:pt x="186" y="74"/>
                  </a:lnTo>
                  <a:lnTo>
                    <a:pt x="186" y="70"/>
                  </a:lnTo>
                  <a:lnTo>
                    <a:pt x="190" y="70"/>
                  </a:lnTo>
                  <a:lnTo>
                    <a:pt x="194" y="66"/>
                  </a:lnTo>
                  <a:lnTo>
                    <a:pt x="194" y="64"/>
                  </a:lnTo>
                  <a:lnTo>
                    <a:pt x="198" y="60"/>
                  </a:lnTo>
                  <a:lnTo>
                    <a:pt x="198" y="56"/>
                  </a:lnTo>
                  <a:lnTo>
                    <a:pt x="202" y="56"/>
                  </a:lnTo>
                  <a:lnTo>
                    <a:pt x="202" y="52"/>
                  </a:lnTo>
                  <a:lnTo>
                    <a:pt x="206" y="48"/>
                  </a:lnTo>
                  <a:lnTo>
                    <a:pt x="202" y="48"/>
                  </a:lnTo>
                  <a:lnTo>
                    <a:pt x="202" y="44"/>
                  </a:lnTo>
                  <a:lnTo>
                    <a:pt x="206" y="44"/>
                  </a:lnTo>
                  <a:lnTo>
                    <a:pt x="206" y="44"/>
                  </a:lnTo>
                  <a:lnTo>
                    <a:pt x="206" y="44"/>
                  </a:lnTo>
                  <a:close/>
                  <a:moveTo>
                    <a:pt x="4" y="14"/>
                  </a:moveTo>
                  <a:lnTo>
                    <a:pt x="4" y="18"/>
                  </a:lnTo>
                  <a:lnTo>
                    <a:pt x="0" y="14"/>
                  </a:lnTo>
                  <a:lnTo>
                    <a:pt x="4" y="14"/>
                  </a:lnTo>
                  <a:lnTo>
                    <a:pt x="4" y="14"/>
                  </a:lnTo>
                  <a:lnTo>
                    <a:pt x="4" y="14"/>
                  </a:lnTo>
                  <a:close/>
                  <a:moveTo>
                    <a:pt x="12" y="34"/>
                  </a:moveTo>
                  <a:lnTo>
                    <a:pt x="8" y="34"/>
                  </a:lnTo>
                  <a:lnTo>
                    <a:pt x="8" y="30"/>
                  </a:lnTo>
                  <a:lnTo>
                    <a:pt x="12" y="30"/>
                  </a:lnTo>
                  <a:lnTo>
                    <a:pt x="12" y="34"/>
                  </a:lnTo>
                  <a:lnTo>
                    <a:pt x="12" y="34"/>
                  </a:lnTo>
                  <a:lnTo>
                    <a:pt x="12" y="34"/>
                  </a:lnTo>
                  <a:close/>
                  <a:moveTo>
                    <a:pt x="64" y="74"/>
                  </a:moveTo>
                  <a:lnTo>
                    <a:pt x="64" y="78"/>
                  </a:lnTo>
                  <a:lnTo>
                    <a:pt x="68" y="78"/>
                  </a:lnTo>
                  <a:lnTo>
                    <a:pt x="64" y="78"/>
                  </a:lnTo>
                  <a:lnTo>
                    <a:pt x="64" y="74"/>
                  </a:lnTo>
                  <a:lnTo>
                    <a:pt x="64" y="74"/>
                  </a:lnTo>
                  <a:lnTo>
                    <a:pt x="64" y="7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0" name="Freeform 40">
              <a:extLst>
                <a:ext uri="{FF2B5EF4-FFF2-40B4-BE49-F238E27FC236}">
                  <a16:creationId xmlns:a16="http://schemas.microsoft.com/office/drawing/2014/main" id="{7D034F6A-9933-4C89-9995-8A28BF5909AE}"/>
                </a:ext>
              </a:extLst>
            </p:cNvPr>
            <p:cNvSpPr>
              <a:spLocks noEditPoints="1"/>
            </p:cNvSpPr>
            <p:nvPr/>
          </p:nvSpPr>
          <p:spPr bwMode="auto">
            <a:xfrm>
              <a:off x="8301234" y="4402954"/>
              <a:ext cx="15554" cy="255735"/>
            </a:xfrm>
            <a:custGeom>
              <a:avLst/>
              <a:gdLst>
                <a:gd name="T0" fmla="*/ 0 w 8"/>
                <a:gd name="T1" fmla="*/ 0 h 130"/>
                <a:gd name="T2" fmla="*/ 0 w 8"/>
                <a:gd name="T3" fmla="*/ 0 h 130"/>
                <a:gd name="T4" fmla="*/ 4 w 8"/>
                <a:gd name="T5" fmla="*/ 6 h 130"/>
                <a:gd name="T6" fmla="*/ 4 w 8"/>
                <a:gd name="T7" fmla="*/ 2 h 130"/>
                <a:gd name="T8" fmla="*/ 4 w 8"/>
                <a:gd name="T9" fmla="*/ 2 h 130"/>
                <a:gd name="T10" fmla="*/ 0 w 8"/>
                <a:gd name="T11" fmla="*/ 10 h 130"/>
                <a:gd name="T12" fmla="*/ 0 w 8"/>
                <a:gd name="T13" fmla="*/ 10 h 130"/>
                <a:gd name="T14" fmla="*/ 0 w 8"/>
                <a:gd name="T15" fmla="*/ 18 h 130"/>
                <a:gd name="T16" fmla="*/ 0 w 8"/>
                <a:gd name="T17" fmla="*/ 18 h 130"/>
                <a:gd name="T18" fmla="*/ 4 w 8"/>
                <a:gd name="T19" fmla="*/ 22 h 130"/>
                <a:gd name="T20" fmla="*/ 8 w 8"/>
                <a:gd name="T21" fmla="*/ 22 h 130"/>
                <a:gd name="T22" fmla="*/ 8 w 8"/>
                <a:gd name="T23" fmla="*/ 30 h 130"/>
                <a:gd name="T24" fmla="*/ 8 w 8"/>
                <a:gd name="T25" fmla="*/ 30 h 130"/>
                <a:gd name="T26" fmla="*/ 8 w 8"/>
                <a:gd name="T27" fmla="*/ 30 h 130"/>
                <a:gd name="T28" fmla="*/ 0 w 8"/>
                <a:gd name="T29" fmla="*/ 36 h 130"/>
                <a:gd name="T30" fmla="*/ 0 w 8"/>
                <a:gd name="T31" fmla="*/ 36 h 130"/>
                <a:gd name="T32" fmla="*/ 0 w 8"/>
                <a:gd name="T33" fmla="*/ 44 h 130"/>
                <a:gd name="T34" fmla="*/ 0 w 8"/>
                <a:gd name="T35" fmla="*/ 44 h 130"/>
                <a:gd name="T36" fmla="*/ 8 w 8"/>
                <a:gd name="T37" fmla="*/ 48 h 130"/>
                <a:gd name="T38" fmla="*/ 8 w 8"/>
                <a:gd name="T39" fmla="*/ 48 h 130"/>
                <a:gd name="T40" fmla="*/ 8 w 8"/>
                <a:gd name="T41" fmla="*/ 48 h 130"/>
                <a:gd name="T42" fmla="*/ 8 w 8"/>
                <a:gd name="T43" fmla="*/ 62 h 130"/>
                <a:gd name="T44" fmla="*/ 8 w 8"/>
                <a:gd name="T45" fmla="*/ 62 h 130"/>
                <a:gd name="T46" fmla="*/ 8 w 8"/>
                <a:gd name="T47" fmla="*/ 62 h 130"/>
                <a:gd name="T48" fmla="*/ 0 w 8"/>
                <a:gd name="T49" fmla="*/ 66 h 130"/>
                <a:gd name="T50" fmla="*/ 0 w 8"/>
                <a:gd name="T51" fmla="*/ 66 h 130"/>
                <a:gd name="T52" fmla="*/ 0 w 8"/>
                <a:gd name="T53" fmla="*/ 66 h 130"/>
                <a:gd name="T54" fmla="*/ 0 w 8"/>
                <a:gd name="T55" fmla="*/ 66 h 130"/>
                <a:gd name="T56" fmla="*/ 0 w 8"/>
                <a:gd name="T57" fmla="*/ 70 h 130"/>
                <a:gd name="T58" fmla="*/ 0 w 8"/>
                <a:gd name="T59" fmla="*/ 70 h 130"/>
                <a:gd name="T60" fmla="*/ 8 w 8"/>
                <a:gd name="T61" fmla="*/ 70 h 130"/>
                <a:gd name="T62" fmla="*/ 8 w 8"/>
                <a:gd name="T63" fmla="*/ 70 h 130"/>
                <a:gd name="T64" fmla="*/ 4 w 8"/>
                <a:gd name="T65" fmla="*/ 78 h 130"/>
                <a:gd name="T66" fmla="*/ 4 w 8"/>
                <a:gd name="T67" fmla="*/ 82 h 130"/>
                <a:gd name="T68" fmla="*/ 4 w 8"/>
                <a:gd name="T69" fmla="*/ 78 h 130"/>
                <a:gd name="T70" fmla="*/ 8 w 8"/>
                <a:gd name="T71" fmla="*/ 88 h 130"/>
                <a:gd name="T72" fmla="*/ 8 w 8"/>
                <a:gd name="T73" fmla="*/ 88 h 130"/>
                <a:gd name="T74" fmla="*/ 8 w 8"/>
                <a:gd name="T75" fmla="*/ 88 h 130"/>
                <a:gd name="T76" fmla="*/ 8 w 8"/>
                <a:gd name="T77" fmla="*/ 114 h 130"/>
                <a:gd name="T78" fmla="*/ 8 w 8"/>
                <a:gd name="T79" fmla="*/ 114 h 130"/>
                <a:gd name="T80" fmla="*/ 0 w 8"/>
                <a:gd name="T81" fmla="*/ 118 h 130"/>
                <a:gd name="T82" fmla="*/ 0 w 8"/>
                <a:gd name="T83" fmla="*/ 114 h 130"/>
                <a:gd name="T84" fmla="*/ 8 w 8"/>
                <a:gd name="T85" fmla="*/ 126 h 130"/>
                <a:gd name="T86" fmla="*/ 8 w 8"/>
                <a:gd name="T87" fmla="*/ 126 h 130"/>
                <a:gd name="T88" fmla="*/ 0 w 8"/>
                <a:gd name="T89" fmla="*/ 130 h 130"/>
                <a:gd name="T90" fmla="*/ 0 w 8"/>
                <a:gd name="T91" fmla="*/ 130 h 130"/>
                <a:gd name="T92" fmla="*/ 0 w 8"/>
                <a:gd name="T9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 h="130">
                  <a:moveTo>
                    <a:pt x="0" y="0"/>
                  </a:moveTo>
                  <a:lnTo>
                    <a:pt x="0" y="0"/>
                  </a:lnTo>
                  <a:lnTo>
                    <a:pt x="0" y="0"/>
                  </a:lnTo>
                  <a:lnTo>
                    <a:pt x="0" y="0"/>
                  </a:lnTo>
                  <a:lnTo>
                    <a:pt x="0" y="0"/>
                  </a:lnTo>
                  <a:lnTo>
                    <a:pt x="0" y="0"/>
                  </a:lnTo>
                  <a:close/>
                  <a:moveTo>
                    <a:pt x="4" y="2"/>
                  </a:moveTo>
                  <a:lnTo>
                    <a:pt x="4" y="6"/>
                  </a:lnTo>
                  <a:lnTo>
                    <a:pt x="4" y="6"/>
                  </a:lnTo>
                  <a:lnTo>
                    <a:pt x="4" y="6"/>
                  </a:lnTo>
                  <a:lnTo>
                    <a:pt x="4" y="6"/>
                  </a:lnTo>
                  <a:lnTo>
                    <a:pt x="4" y="2"/>
                  </a:lnTo>
                  <a:lnTo>
                    <a:pt x="4" y="2"/>
                  </a:lnTo>
                  <a:lnTo>
                    <a:pt x="4" y="2"/>
                  </a:lnTo>
                  <a:lnTo>
                    <a:pt x="4" y="2"/>
                  </a:lnTo>
                  <a:close/>
                  <a:moveTo>
                    <a:pt x="0" y="10"/>
                  </a:moveTo>
                  <a:lnTo>
                    <a:pt x="0" y="10"/>
                  </a:lnTo>
                  <a:lnTo>
                    <a:pt x="0" y="10"/>
                  </a:lnTo>
                  <a:lnTo>
                    <a:pt x="0" y="10"/>
                  </a:lnTo>
                  <a:lnTo>
                    <a:pt x="0" y="10"/>
                  </a:lnTo>
                  <a:lnTo>
                    <a:pt x="0" y="10"/>
                  </a:lnTo>
                  <a:close/>
                  <a:moveTo>
                    <a:pt x="0" y="18"/>
                  </a:moveTo>
                  <a:lnTo>
                    <a:pt x="0" y="18"/>
                  </a:lnTo>
                  <a:lnTo>
                    <a:pt x="0" y="18"/>
                  </a:lnTo>
                  <a:lnTo>
                    <a:pt x="0" y="18"/>
                  </a:lnTo>
                  <a:lnTo>
                    <a:pt x="0" y="18"/>
                  </a:lnTo>
                  <a:lnTo>
                    <a:pt x="0" y="18"/>
                  </a:lnTo>
                  <a:close/>
                  <a:moveTo>
                    <a:pt x="8" y="22"/>
                  </a:moveTo>
                  <a:lnTo>
                    <a:pt x="8" y="22"/>
                  </a:lnTo>
                  <a:lnTo>
                    <a:pt x="4" y="22"/>
                  </a:lnTo>
                  <a:lnTo>
                    <a:pt x="8" y="22"/>
                  </a:lnTo>
                  <a:lnTo>
                    <a:pt x="8" y="22"/>
                  </a:lnTo>
                  <a:lnTo>
                    <a:pt x="8" y="22"/>
                  </a:lnTo>
                  <a:lnTo>
                    <a:pt x="8" y="22"/>
                  </a:lnTo>
                  <a:close/>
                  <a:moveTo>
                    <a:pt x="8" y="30"/>
                  </a:moveTo>
                  <a:lnTo>
                    <a:pt x="8" y="30"/>
                  </a:lnTo>
                  <a:lnTo>
                    <a:pt x="8" y="30"/>
                  </a:lnTo>
                  <a:lnTo>
                    <a:pt x="8" y="30"/>
                  </a:lnTo>
                  <a:lnTo>
                    <a:pt x="8" y="30"/>
                  </a:lnTo>
                  <a:lnTo>
                    <a:pt x="8" y="30"/>
                  </a:lnTo>
                  <a:lnTo>
                    <a:pt x="8" y="30"/>
                  </a:lnTo>
                  <a:lnTo>
                    <a:pt x="8" y="30"/>
                  </a:lnTo>
                  <a:close/>
                  <a:moveTo>
                    <a:pt x="0" y="36"/>
                  </a:moveTo>
                  <a:lnTo>
                    <a:pt x="0" y="36"/>
                  </a:lnTo>
                  <a:lnTo>
                    <a:pt x="0" y="36"/>
                  </a:lnTo>
                  <a:lnTo>
                    <a:pt x="0" y="36"/>
                  </a:lnTo>
                  <a:lnTo>
                    <a:pt x="0" y="36"/>
                  </a:lnTo>
                  <a:lnTo>
                    <a:pt x="0" y="36"/>
                  </a:lnTo>
                  <a:close/>
                  <a:moveTo>
                    <a:pt x="0" y="44"/>
                  </a:moveTo>
                  <a:lnTo>
                    <a:pt x="0" y="44"/>
                  </a:lnTo>
                  <a:lnTo>
                    <a:pt x="0" y="44"/>
                  </a:lnTo>
                  <a:lnTo>
                    <a:pt x="0" y="44"/>
                  </a:lnTo>
                  <a:lnTo>
                    <a:pt x="0" y="44"/>
                  </a:lnTo>
                  <a:lnTo>
                    <a:pt x="0" y="44"/>
                  </a:lnTo>
                  <a:lnTo>
                    <a:pt x="0" y="44"/>
                  </a:lnTo>
                  <a:lnTo>
                    <a:pt x="0" y="44"/>
                  </a:lnTo>
                  <a:close/>
                  <a:moveTo>
                    <a:pt x="8" y="48"/>
                  </a:moveTo>
                  <a:lnTo>
                    <a:pt x="8" y="48"/>
                  </a:lnTo>
                  <a:lnTo>
                    <a:pt x="8" y="48"/>
                  </a:lnTo>
                  <a:lnTo>
                    <a:pt x="8" y="48"/>
                  </a:lnTo>
                  <a:lnTo>
                    <a:pt x="8" y="48"/>
                  </a:lnTo>
                  <a:lnTo>
                    <a:pt x="8" y="48"/>
                  </a:lnTo>
                  <a:lnTo>
                    <a:pt x="8" y="48"/>
                  </a:lnTo>
                  <a:close/>
                  <a:moveTo>
                    <a:pt x="8" y="62"/>
                  </a:moveTo>
                  <a:lnTo>
                    <a:pt x="8" y="62"/>
                  </a:lnTo>
                  <a:lnTo>
                    <a:pt x="8" y="62"/>
                  </a:lnTo>
                  <a:lnTo>
                    <a:pt x="8" y="62"/>
                  </a:lnTo>
                  <a:lnTo>
                    <a:pt x="8" y="62"/>
                  </a:lnTo>
                  <a:lnTo>
                    <a:pt x="8" y="62"/>
                  </a:lnTo>
                  <a:lnTo>
                    <a:pt x="8" y="62"/>
                  </a:lnTo>
                  <a:lnTo>
                    <a:pt x="8" y="62"/>
                  </a:lnTo>
                  <a:lnTo>
                    <a:pt x="8" y="62"/>
                  </a:lnTo>
                  <a:lnTo>
                    <a:pt x="8" y="62"/>
                  </a:lnTo>
                  <a:lnTo>
                    <a:pt x="8" y="62"/>
                  </a:lnTo>
                  <a:close/>
                  <a:moveTo>
                    <a:pt x="0" y="66"/>
                  </a:moveTo>
                  <a:lnTo>
                    <a:pt x="0" y="66"/>
                  </a:lnTo>
                  <a:lnTo>
                    <a:pt x="0" y="66"/>
                  </a:lnTo>
                  <a:lnTo>
                    <a:pt x="0" y="66"/>
                  </a:lnTo>
                  <a:lnTo>
                    <a:pt x="0" y="66"/>
                  </a:lnTo>
                  <a:lnTo>
                    <a:pt x="0" y="66"/>
                  </a:lnTo>
                  <a:lnTo>
                    <a:pt x="0" y="66"/>
                  </a:lnTo>
                  <a:lnTo>
                    <a:pt x="0" y="66"/>
                  </a:lnTo>
                  <a:lnTo>
                    <a:pt x="0" y="66"/>
                  </a:lnTo>
                  <a:lnTo>
                    <a:pt x="0" y="66"/>
                  </a:lnTo>
                  <a:lnTo>
                    <a:pt x="0" y="66"/>
                  </a:lnTo>
                  <a:lnTo>
                    <a:pt x="0" y="66"/>
                  </a:lnTo>
                  <a:close/>
                  <a:moveTo>
                    <a:pt x="0" y="70"/>
                  </a:moveTo>
                  <a:lnTo>
                    <a:pt x="0" y="70"/>
                  </a:lnTo>
                  <a:lnTo>
                    <a:pt x="0" y="70"/>
                  </a:lnTo>
                  <a:lnTo>
                    <a:pt x="0" y="70"/>
                  </a:lnTo>
                  <a:lnTo>
                    <a:pt x="0" y="70"/>
                  </a:lnTo>
                  <a:lnTo>
                    <a:pt x="0" y="70"/>
                  </a:lnTo>
                  <a:close/>
                  <a:moveTo>
                    <a:pt x="8" y="70"/>
                  </a:moveTo>
                  <a:lnTo>
                    <a:pt x="8" y="70"/>
                  </a:lnTo>
                  <a:lnTo>
                    <a:pt x="8" y="70"/>
                  </a:lnTo>
                  <a:lnTo>
                    <a:pt x="8" y="70"/>
                  </a:lnTo>
                  <a:lnTo>
                    <a:pt x="8" y="70"/>
                  </a:lnTo>
                  <a:lnTo>
                    <a:pt x="8" y="70"/>
                  </a:lnTo>
                  <a:close/>
                  <a:moveTo>
                    <a:pt x="4" y="78"/>
                  </a:moveTo>
                  <a:lnTo>
                    <a:pt x="4" y="78"/>
                  </a:lnTo>
                  <a:lnTo>
                    <a:pt x="4" y="78"/>
                  </a:lnTo>
                  <a:lnTo>
                    <a:pt x="4" y="82"/>
                  </a:lnTo>
                  <a:lnTo>
                    <a:pt x="4" y="78"/>
                  </a:lnTo>
                  <a:lnTo>
                    <a:pt x="4" y="78"/>
                  </a:lnTo>
                  <a:lnTo>
                    <a:pt x="4" y="78"/>
                  </a:lnTo>
                  <a:lnTo>
                    <a:pt x="4" y="78"/>
                  </a:lnTo>
                  <a:close/>
                  <a:moveTo>
                    <a:pt x="8" y="88"/>
                  </a:moveTo>
                  <a:lnTo>
                    <a:pt x="8" y="88"/>
                  </a:lnTo>
                  <a:lnTo>
                    <a:pt x="8" y="88"/>
                  </a:lnTo>
                  <a:lnTo>
                    <a:pt x="8" y="88"/>
                  </a:lnTo>
                  <a:lnTo>
                    <a:pt x="8" y="88"/>
                  </a:lnTo>
                  <a:lnTo>
                    <a:pt x="8" y="88"/>
                  </a:lnTo>
                  <a:lnTo>
                    <a:pt x="8" y="88"/>
                  </a:lnTo>
                  <a:lnTo>
                    <a:pt x="8" y="88"/>
                  </a:lnTo>
                  <a:close/>
                  <a:moveTo>
                    <a:pt x="8" y="114"/>
                  </a:moveTo>
                  <a:lnTo>
                    <a:pt x="8" y="114"/>
                  </a:lnTo>
                  <a:lnTo>
                    <a:pt x="8" y="114"/>
                  </a:lnTo>
                  <a:lnTo>
                    <a:pt x="8" y="114"/>
                  </a:lnTo>
                  <a:lnTo>
                    <a:pt x="8" y="114"/>
                  </a:lnTo>
                  <a:lnTo>
                    <a:pt x="8" y="114"/>
                  </a:lnTo>
                  <a:close/>
                  <a:moveTo>
                    <a:pt x="0" y="114"/>
                  </a:moveTo>
                  <a:lnTo>
                    <a:pt x="0" y="114"/>
                  </a:lnTo>
                  <a:lnTo>
                    <a:pt x="0" y="118"/>
                  </a:lnTo>
                  <a:lnTo>
                    <a:pt x="0" y="114"/>
                  </a:lnTo>
                  <a:lnTo>
                    <a:pt x="0" y="114"/>
                  </a:lnTo>
                  <a:lnTo>
                    <a:pt x="0" y="114"/>
                  </a:lnTo>
                  <a:lnTo>
                    <a:pt x="0" y="114"/>
                  </a:lnTo>
                  <a:close/>
                  <a:moveTo>
                    <a:pt x="8" y="126"/>
                  </a:moveTo>
                  <a:lnTo>
                    <a:pt x="8" y="126"/>
                  </a:lnTo>
                  <a:lnTo>
                    <a:pt x="8" y="126"/>
                  </a:lnTo>
                  <a:lnTo>
                    <a:pt x="8" y="126"/>
                  </a:lnTo>
                  <a:lnTo>
                    <a:pt x="8" y="126"/>
                  </a:lnTo>
                  <a:lnTo>
                    <a:pt x="8" y="126"/>
                  </a:lnTo>
                  <a:lnTo>
                    <a:pt x="8" y="126"/>
                  </a:lnTo>
                  <a:close/>
                  <a:moveTo>
                    <a:pt x="0" y="130"/>
                  </a:moveTo>
                  <a:lnTo>
                    <a:pt x="0" y="130"/>
                  </a:lnTo>
                  <a:lnTo>
                    <a:pt x="0" y="130"/>
                  </a:lnTo>
                  <a:lnTo>
                    <a:pt x="0" y="130"/>
                  </a:lnTo>
                  <a:lnTo>
                    <a:pt x="0" y="130"/>
                  </a:lnTo>
                  <a:lnTo>
                    <a:pt x="0" y="130"/>
                  </a:lnTo>
                  <a:lnTo>
                    <a:pt x="0" y="130"/>
                  </a:lnTo>
                  <a:lnTo>
                    <a:pt x="0" y="130"/>
                  </a:lnTo>
                  <a:lnTo>
                    <a:pt x="0" y="1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1" name="Freeform 41">
              <a:extLst>
                <a:ext uri="{FF2B5EF4-FFF2-40B4-BE49-F238E27FC236}">
                  <a16:creationId xmlns:a16="http://schemas.microsoft.com/office/drawing/2014/main" id="{B6652F2E-5004-43CA-967A-6CAF9DAD818C}"/>
                </a:ext>
              </a:extLst>
            </p:cNvPr>
            <p:cNvSpPr>
              <a:spLocks/>
            </p:cNvSpPr>
            <p:nvPr/>
          </p:nvSpPr>
          <p:spPr bwMode="auto">
            <a:xfrm>
              <a:off x="8705638" y="2758378"/>
              <a:ext cx="886577" cy="417045"/>
            </a:xfrm>
            <a:custGeom>
              <a:avLst/>
              <a:gdLst>
                <a:gd name="T0" fmla="*/ 400 w 456"/>
                <a:gd name="T1" fmla="*/ 134 h 212"/>
                <a:gd name="T2" fmla="*/ 376 w 456"/>
                <a:gd name="T3" fmla="*/ 142 h 212"/>
                <a:gd name="T4" fmla="*/ 358 w 456"/>
                <a:gd name="T5" fmla="*/ 150 h 212"/>
                <a:gd name="T6" fmla="*/ 336 w 456"/>
                <a:gd name="T7" fmla="*/ 154 h 212"/>
                <a:gd name="T8" fmla="*/ 340 w 456"/>
                <a:gd name="T9" fmla="*/ 176 h 212"/>
                <a:gd name="T10" fmla="*/ 324 w 456"/>
                <a:gd name="T11" fmla="*/ 186 h 212"/>
                <a:gd name="T12" fmla="*/ 310 w 456"/>
                <a:gd name="T13" fmla="*/ 198 h 212"/>
                <a:gd name="T14" fmla="*/ 280 w 456"/>
                <a:gd name="T15" fmla="*/ 198 h 212"/>
                <a:gd name="T16" fmla="*/ 254 w 456"/>
                <a:gd name="T17" fmla="*/ 208 h 212"/>
                <a:gd name="T18" fmla="*/ 228 w 456"/>
                <a:gd name="T19" fmla="*/ 208 h 212"/>
                <a:gd name="T20" fmla="*/ 202 w 456"/>
                <a:gd name="T21" fmla="*/ 198 h 212"/>
                <a:gd name="T22" fmla="*/ 180 w 456"/>
                <a:gd name="T23" fmla="*/ 190 h 212"/>
                <a:gd name="T24" fmla="*/ 152 w 456"/>
                <a:gd name="T25" fmla="*/ 194 h 212"/>
                <a:gd name="T26" fmla="*/ 128 w 456"/>
                <a:gd name="T27" fmla="*/ 190 h 212"/>
                <a:gd name="T28" fmla="*/ 112 w 456"/>
                <a:gd name="T29" fmla="*/ 176 h 212"/>
                <a:gd name="T30" fmla="*/ 98 w 456"/>
                <a:gd name="T31" fmla="*/ 160 h 212"/>
                <a:gd name="T32" fmla="*/ 84 w 456"/>
                <a:gd name="T33" fmla="*/ 150 h 212"/>
                <a:gd name="T34" fmla="*/ 60 w 456"/>
                <a:gd name="T35" fmla="*/ 146 h 212"/>
                <a:gd name="T36" fmla="*/ 42 w 456"/>
                <a:gd name="T37" fmla="*/ 134 h 212"/>
                <a:gd name="T38" fmla="*/ 50 w 456"/>
                <a:gd name="T39" fmla="*/ 112 h 212"/>
                <a:gd name="T40" fmla="*/ 38 w 456"/>
                <a:gd name="T41" fmla="*/ 98 h 212"/>
                <a:gd name="T42" fmla="*/ 28 w 456"/>
                <a:gd name="T43" fmla="*/ 86 h 212"/>
                <a:gd name="T44" fmla="*/ 8 w 456"/>
                <a:gd name="T45" fmla="*/ 74 h 212"/>
                <a:gd name="T46" fmla="*/ 4 w 456"/>
                <a:gd name="T47" fmla="*/ 60 h 212"/>
                <a:gd name="T48" fmla="*/ 20 w 456"/>
                <a:gd name="T49" fmla="*/ 52 h 212"/>
                <a:gd name="T50" fmla="*/ 28 w 456"/>
                <a:gd name="T51" fmla="*/ 48 h 212"/>
                <a:gd name="T52" fmla="*/ 42 w 456"/>
                <a:gd name="T53" fmla="*/ 38 h 212"/>
                <a:gd name="T54" fmla="*/ 56 w 456"/>
                <a:gd name="T55" fmla="*/ 30 h 212"/>
                <a:gd name="T56" fmla="*/ 76 w 456"/>
                <a:gd name="T57" fmla="*/ 26 h 212"/>
                <a:gd name="T58" fmla="*/ 94 w 456"/>
                <a:gd name="T59" fmla="*/ 34 h 212"/>
                <a:gd name="T60" fmla="*/ 110 w 456"/>
                <a:gd name="T61" fmla="*/ 44 h 212"/>
                <a:gd name="T62" fmla="*/ 136 w 456"/>
                <a:gd name="T63" fmla="*/ 48 h 212"/>
                <a:gd name="T64" fmla="*/ 150 w 456"/>
                <a:gd name="T65" fmla="*/ 38 h 212"/>
                <a:gd name="T66" fmla="*/ 146 w 456"/>
                <a:gd name="T67" fmla="*/ 12 h 212"/>
                <a:gd name="T68" fmla="*/ 156 w 456"/>
                <a:gd name="T69" fmla="*/ 4 h 212"/>
                <a:gd name="T70" fmla="*/ 176 w 456"/>
                <a:gd name="T71" fmla="*/ 8 h 212"/>
                <a:gd name="T72" fmla="*/ 198 w 456"/>
                <a:gd name="T73" fmla="*/ 12 h 212"/>
                <a:gd name="T74" fmla="*/ 206 w 456"/>
                <a:gd name="T75" fmla="*/ 30 h 212"/>
                <a:gd name="T76" fmla="*/ 220 w 456"/>
                <a:gd name="T77" fmla="*/ 42 h 212"/>
                <a:gd name="T78" fmla="*/ 242 w 456"/>
                <a:gd name="T79" fmla="*/ 34 h 212"/>
                <a:gd name="T80" fmla="*/ 262 w 456"/>
                <a:gd name="T81" fmla="*/ 38 h 212"/>
                <a:gd name="T82" fmla="*/ 288 w 456"/>
                <a:gd name="T83" fmla="*/ 44 h 212"/>
                <a:gd name="T84" fmla="*/ 306 w 456"/>
                <a:gd name="T85" fmla="*/ 56 h 212"/>
                <a:gd name="T86" fmla="*/ 332 w 456"/>
                <a:gd name="T87" fmla="*/ 60 h 212"/>
                <a:gd name="T88" fmla="*/ 354 w 456"/>
                <a:gd name="T89" fmla="*/ 52 h 212"/>
                <a:gd name="T90" fmla="*/ 370 w 456"/>
                <a:gd name="T91" fmla="*/ 42 h 212"/>
                <a:gd name="T92" fmla="*/ 388 w 456"/>
                <a:gd name="T93" fmla="*/ 42 h 212"/>
                <a:gd name="T94" fmla="*/ 410 w 456"/>
                <a:gd name="T95" fmla="*/ 44 h 212"/>
                <a:gd name="T96" fmla="*/ 400 w 456"/>
                <a:gd name="T97" fmla="*/ 68 h 212"/>
                <a:gd name="T98" fmla="*/ 396 w 456"/>
                <a:gd name="T99" fmla="*/ 86 h 212"/>
                <a:gd name="T100" fmla="*/ 414 w 456"/>
                <a:gd name="T101" fmla="*/ 90 h 212"/>
                <a:gd name="T102" fmla="*/ 436 w 456"/>
                <a:gd name="T103" fmla="*/ 86 h 212"/>
                <a:gd name="T104" fmla="*/ 456 w 456"/>
                <a:gd name="T105" fmla="*/ 104 h 212"/>
                <a:gd name="T106" fmla="*/ 440 w 456"/>
                <a:gd name="T107" fmla="*/ 108 h 212"/>
                <a:gd name="T108" fmla="*/ 422 w 456"/>
                <a:gd name="T109" fmla="*/ 116 h 212"/>
                <a:gd name="T110" fmla="*/ 410 w 456"/>
                <a:gd name="T111" fmla="*/ 1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6" h="212">
                  <a:moveTo>
                    <a:pt x="410" y="120"/>
                  </a:moveTo>
                  <a:lnTo>
                    <a:pt x="406" y="120"/>
                  </a:lnTo>
                  <a:lnTo>
                    <a:pt x="406" y="124"/>
                  </a:lnTo>
                  <a:lnTo>
                    <a:pt x="402" y="128"/>
                  </a:lnTo>
                  <a:lnTo>
                    <a:pt x="402" y="130"/>
                  </a:lnTo>
                  <a:lnTo>
                    <a:pt x="400" y="130"/>
                  </a:lnTo>
                  <a:lnTo>
                    <a:pt x="400" y="134"/>
                  </a:lnTo>
                  <a:lnTo>
                    <a:pt x="396" y="134"/>
                  </a:lnTo>
                  <a:lnTo>
                    <a:pt x="396" y="138"/>
                  </a:lnTo>
                  <a:lnTo>
                    <a:pt x="392" y="138"/>
                  </a:lnTo>
                  <a:lnTo>
                    <a:pt x="388" y="138"/>
                  </a:lnTo>
                  <a:lnTo>
                    <a:pt x="384" y="138"/>
                  </a:lnTo>
                  <a:lnTo>
                    <a:pt x="380" y="138"/>
                  </a:lnTo>
                  <a:lnTo>
                    <a:pt x="376" y="142"/>
                  </a:lnTo>
                  <a:lnTo>
                    <a:pt x="376" y="146"/>
                  </a:lnTo>
                  <a:lnTo>
                    <a:pt x="374" y="146"/>
                  </a:lnTo>
                  <a:lnTo>
                    <a:pt x="370" y="146"/>
                  </a:lnTo>
                  <a:lnTo>
                    <a:pt x="370" y="150"/>
                  </a:lnTo>
                  <a:lnTo>
                    <a:pt x="366" y="150"/>
                  </a:lnTo>
                  <a:lnTo>
                    <a:pt x="362" y="150"/>
                  </a:lnTo>
                  <a:lnTo>
                    <a:pt x="358" y="150"/>
                  </a:lnTo>
                  <a:lnTo>
                    <a:pt x="354" y="150"/>
                  </a:lnTo>
                  <a:lnTo>
                    <a:pt x="350" y="146"/>
                  </a:lnTo>
                  <a:lnTo>
                    <a:pt x="346" y="146"/>
                  </a:lnTo>
                  <a:lnTo>
                    <a:pt x="344" y="146"/>
                  </a:lnTo>
                  <a:lnTo>
                    <a:pt x="340" y="146"/>
                  </a:lnTo>
                  <a:lnTo>
                    <a:pt x="340" y="150"/>
                  </a:lnTo>
                  <a:lnTo>
                    <a:pt x="336" y="154"/>
                  </a:lnTo>
                  <a:lnTo>
                    <a:pt x="336" y="158"/>
                  </a:lnTo>
                  <a:lnTo>
                    <a:pt x="336" y="160"/>
                  </a:lnTo>
                  <a:lnTo>
                    <a:pt x="340" y="164"/>
                  </a:lnTo>
                  <a:lnTo>
                    <a:pt x="344" y="168"/>
                  </a:lnTo>
                  <a:lnTo>
                    <a:pt x="344" y="172"/>
                  </a:lnTo>
                  <a:lnTo>
                    <a:pt x="340" y="172"/>
                  </a:lnTo>
                  <a:lnTo>
                    <a:pt x="340" y="176"/>
                  </a:lnTo>
                  <a:lnTo>
                    <a:pt x="336" y="176"/>
                  </a:lnTo>
                  <a:lnTo>
                    <a:pt x="332" y="176"/>
                  </a:lnTo>
                  <a:lnTo>
                    <a:pt x="332" y="180"/>
                  </a:lnTo>
                  <a:lnTo>
                    <a:pt x="328" y="180"/>
                  </a:lnTo>
                  <a:lnTo>
                    <a:pt x="328" y="184"/>
                  </a:lnTo>
                  <a:lnTo>
                    <a:pt x="324" y="184"/>
                  </a:lnTo>
                  <a:lnTo>
                    <a:pt x="324" y="186"/>
                  </a:lnTo>
                  <a:lnTo>
                    <a:pt x="320" y="186"/>
                  </a:lnTo>
                  <a:lnTo>
                    <a:pt x="320" y="190"/>
                  </a:lnTo>
                  <a:lnTo>
                    <a:pt x="318" y="190"/>
                  </a:lnTo>
                  <a:lnTo>
                    <a:pt x="318" y="194"/>
                  </a:lnTo>
                  <a:lnTo>
                    <a:pt x="314" y="194"/>
                  </a:lnTo>
                  <a:lnTo>
                    <a:pt x="310" y="194"/>
                  </a:lnTo>
                  <a:lnTo>
                    <a:pt x="310" y="198"/>
                  </a:lnTo>
                  <a:lnTo>
                    <a:pt x="306" y="198"/>
                  </a:lnTo>
                  <a:lnTo>
                    <a:pt x="302" y="198"/>
                  </a:lnTo>
                  <a:lnTo>
                    <a:pt x="298" y="198"/>
                  </a:lnTo>
                  <a:lnTo>
                    <a:pt x="294" y="198"/>
                  </a:lnTo>
                  <a:lnTo>
                    <a:pt x="290" y="198"/>
                  </a:lnTo>
                  <a:lnTo>
                    <a:pt x="284" y="198"/>
                  </a:lnTo>
                  <a:lnTo>
                    <a:pt x="280" y="198"/>
                  </a:lnTo>
                  <a:lnTo>
                    <a:pt x="276" y="198"/>
                  </a:lnTo>
                  <a:lnTo>
                    <a:pt x="272" y="198"/>
                  </a:lnTo>
                  <a:lnTo>
                    <a:pt x="268" y="198"/>
                  </a:lnTo>
                  <a:lnTo>
                    <a:pt x="264" y="200"/>
                  </a:lnTo>
                  <a:lnTo>
                    <a:pt x="262" y="204"/>
                  </a:lnTo>
                  <a:lnTo>
                    <a:pt x="258" y="204"/>
                  </a:lnTo>
                  <a:lnTo>
                    <a:pt x="254" y="208"/>
                  </a:lnTo>
                  <a:lnTo>
                    <a:pt x="250" y="208"/>
                  </a:lnTo>
                  <a:lnTo>
                    <a:pt x="246" y="208"/>
                  </a:lnTo>
                  <a:lnTo>
                    <a:pt x="242" y="212"/>
                  </a:lnTo>
                  <a:lnTo>
                    <a:pt x="238" y="212"/>
                  </a:lnTo>
                  <a:lnTo>
                    <a:pt x="238" y="208"/>
                  </a:lnTo>
                  <a:lnTo>
                    <a:pt x="232" y="208"/>
                  </a:lnTo>
                  <a:lnTo>
                    <a:pt x="228" y="208"/>
                  </a:lnTo>
                  <a:lnTo>
                    <a:pt x="220" y="208"/>
                  </a:lnTo>
                  <a:lnTo>
                    <a:pt x="220" y="204"/>
                  </a:lnTo>
                  <a:lnTo>
                    <a:pt x="216" y="204"/>
                  </a:lnTo>
                  <a:lnTo>
                    <a:pt x="212" y="200"/>
                  </a:lnTo>
                  <a:lnTo>
                    <a:pt x="208" y="200"/>
                  </a:lnTo>
                  <a:lnTo>
                    <a:pt x="202" y="200"/>
                  </a:lnTo>
                  <a:lnTo>
                    <a:pt x="202" y="198"/>
                  </a:lnTo>
                  <a:lnTo>
                    <a:pt x="198" y="194"/>
                  </a:lnTo>
                  <a:lnTo>
                    <a:pt x="194" y="194"/>
                  </a:lnTo>
                  <a:lnTo>
                    <a:pt x="190" y="194"/>
                  </a:lnTo>
                  <a:lnTo>
                    <a:pt x="186" y="194"/>
                  </a:lnTo>
                  <a:lnTo>
                    <a:pt x="186" y="190"/>
                  </a:lnTo>
                  <a:lnTo>
                    <a:pt x="182" y="190"/>
                  </a:lnTo>
                  <a:lnTo>
                    <a:pt x="180" y="190"/>
                  </a:lnTo>
                  <a:lnTo>
                    <a:pt x="176" y="194"/>
                  </a:lnTo>
                  <a:lnTo>
                    <a:pt x="172" y="194"/>
                  </a:lnTo>
                  <a:lnTo>
                    <a:pt x="168" y="194"/>
                  </a:lnTo>
                  <a:lnTo>
                    <a:pt x="164" y="194"/>
                  </a:lnTo>
                  <a:lnTo>
                    <a:pt x="160" y="194"/>
                  </a:lnTo>
                  <a:lnTo>
                    <a:pt x="156" y="194"/>
                  </a:lnTo>
                  <a:lnTo>
                    <a:pt x="152" y="194"/>
                  </a:lnTo>
                  <a:lnTo>
                    <a:pt x="150" y="194"/>
                  </a:lnTo>
                  <a:lnTo>
                    <a:pt x="146" y="190"/>
                  </a:lnTo>
                  <a:lnTo>
                    <a:pt x="142" y="190"/>
                  </a:lnTo>
                  <a:lnTo>
                    <a:pt x="138" y="190"/>
                  </a:lnTo>
                  <a:lnTo>
                    <a:pt x="136" y="190"/>
                  </a:lnTo>
                  <a:lnTo>
                    <a:pt x="132" y="190"/>
                  </a:lnTo>
                  <a:lnTo>
                    <a:pt x="128" y="190"/>
                  </a:lnTo>
                  <a:lnTo>
                    <a:pt x="124" y="190"/>
                  </a:lnTo>
                  <a:lnTo>
                    <a:pt x="124" y="186"/>
                  </a:lnTo>
                  <a:lnTo>
                    <a:pt x="120" y="184"/>
                  </a:lnTo>
                  <a:lnTo>
                    <a:pt x="116" y="184"/>
                  </a:lnTo>
                  <a:lnTo>
                    <a:pt x="116" y="180"/>
                  </a:lnTo>
                  <a:lnTo>
                    <a:pt x="116" y="176"/>
                  </a:lnTo>
                  <a:lnTo>
                    <a:pt x="112" y="176"/>
                  </a:lnTo>
                  <a:lnTo>
                    <a:pt x="112" y="172"/>
                  </a:lnTo>
                  <a:lnTo>
                    <a:pt x="112" y="168"/>
                  </a:lnTo>
                  <a:lnTo>
                    <a:pt x="112" y="164"/>
                  </a:lnTo>
                  <a:lnTo>
                    <a:pt x="110" y="164"/>
                  </a:lnTo>
                  <a:lnTo>
                    <a:pt x="110" y="160"/>
                  </a:lnTo>
                  <a:lnTo>
                    <a:pt x="106" y="160"/>
                  </a:lnTo>
                  <a:lnTo>
                    <a:pt x="98" y="160"/>
                  </a:lnTo>
                  <a:lnTo>
                    <a:pt x="98" y="158"/>
                  </a:lnTo>
                  <a:lnTo>
                    <a:pt x="94" y="158"/>
                  </a:lnTo>
                  <a:lnTo>
                    <a:pt x="94" y="154"/>
                  </a:lnTo>
                  <a:lnTo>
                    <a:pt x="90" y="154"/>
                  </a:lnTo>
                  <a:lnTo>
                    <a:pt x="90" y="150"/>
                  </a:lnTo>
                  <a:lnTo>
                    <a:pt x="86" y="150"/>
                  </a:lnTo>
                  <a:lnTo>
                    <a:pt x="84" y="150"/>
                  </a:lnTo>
                  <a:lnTo>
                    <a:pt x="84" y="146"/>
                  </a:lnTo>
                  <a:lnTo>
                    <a:pt x="80" y="146"/>
                  </a:lnTo>
                  <a:lnTo>
                    <a:pt x="76" y="146"/>
                  </a:lnTo>
                  <a:lnTo>
                    <a:pt x="72" y="146"/>
                  </a:lnTo>
                  <a:lnTo>
                    <a:pt x="68" y="146"/>
                  </a:lnTo>
                  <a:lnTo>
                    <a:pt x="64" y="146"/>
                  </a:lnTo>
                  <a:lnTo>
                    <a:pt x="60" y="146"/>
                  </a:lnTo>
                  <a:lnTo>
                    <a:pt x="54" y="146"/>
                  </a:lnTo>
                  <a:lnTo>
                    <a:pt x="54" y="142"/>
                  </a:lnTo>
                  <a:lnTo>
                    <a:pt x="50" y="142"/>
                  </a:lnTo>
                  <a:lnTo>
                    <a:pt x="46" y="142"/>
                  </a:lnTo>
                  <a:lnTo>
                    <a:pt x="46" y="138"/>
                  </a:lnTo>
                  <a:lnTo>
                    <a:pt x="42" y="138"/>
                  </a:lnTo>
                  <a:lnTo>
                    <a:pt x="42" y="134"/>
                  </a:lnTo>
                  <a:lnTo>
                    <a:pt x="42" y="130"/>
                  </a:lnTo>
                  <a:lnTo>
                    <a:pt x="46" y="128"/>
                  </a:lnTo>
                  <a:lnTo>
                    <a:pt x="46" y="124"/>
                  </a:lnTo>
                  <a:lnTo>
                    <a:pt x="46" y="120"/>
                  </a:lnTo>
                  <a:lnTo>
                    <a:pt x="50" y="116"/>
                  </a:lnTo>
                  <a:lnTo>
                    <a:pt x="46" y="112"/>
                  </a:lnTo>
                  <a:lnTo>
                    <a:pt x="50" y="112"/>
                  </a:lnTo>
                  <a:lnTo>
                    <a:pt x="46" y="112"/>
                  </a:lnTo>
                  <a:lnTo>
                    <a:pt x="46" y="108"/>
                  </a:lnTo>
                  <a:lnTo>
                    <a:pt x="46" y="104"/>
                  </a:lnTo>
                  <a:lnTo>
                    <a:pt x="42" y="104"/>
                  </a:lnTo>
                  <a:lnTo>
                    <a:pt x="42" y="100"/>
                  </a:lnTo>
                  <a:lnTo>
                    <a:pt x="38" y="100"/>
                  </a:lnTo>
                  <a:lnTo>
                    <a:pt x="38" y="98"/>
                  </a:lnTo>
                  <a:lnTo>
                    <a:pt x="38" y="94"/>
                  </a:lnTo>
                  <a:lnTo>
                    <a:pt x="38" y="90"/>
                  </a:lnTo>
                  <a:lnTo>
                    <a:pt x="34" y="90"/>
                  </a:lnTo>
                  <a:lnTo>
                    <a:pt x="34" y="86"/>
                  </a:lnTo>
                  <a:lnTo>
                    <a:pt x="30" y="86"/>
                  </a:lnTo>
                  <a:lnTo>
                    <a:pt x="30" y="90"/>
                  </a:lnTo>
                  <a:lnTo>
                    <a:pt x="28" y="86"/>
                  </a:lnTo>
                  <a:lnTo>
                    <a:pt x="24" y="86"/>
                  </a:lnTo>
                  <a:lnTo>
                    <a:pt x="20" y="86"/>
                  </a:lnTo>
                  <a:lnTo>
                    <a:pt x="20" y="82"/>
                  </a:lnTo>
                  <a:lnTo>
                    <a:pt x="16" y="82"/>
                  </a:lnTo>
                  <a:lnTo>
                    <a:pt x="12" y="82"/>
                  </a:lnTo>
                  <a:lnTo>
                    <a:pt x="12" y="78"/>
                  </a:lnTo>
                  <a:lnTo>
                    <a:pt x="8" y="74"/>
                  </a:lnTo>
                  <a:lnTo>
                    <a:pt x="4" y="74"/>
                  </a:lnTo>
                  <a:lnTo>
                    <a:pt x="4" y="72"/>
                  </a:lnTo>
                  <a:lnTo>
                    <a:pt x="0" y="68"/>
                  </a:lnTo>
                  <a:lnTo>
                    <a:pt x="4" y="64"/>
                  </a:lnTo>
                  <a:lnTo>
                    <a:pt x="0" y="64"/>
                  </a:lnTo>
                  <a:lnTo>
                    <a:pt x="0" y="60"/>
                  </a:lnTo>
                  <a:lnTo>
                    <a:pt x="4" y="60"/>
                  </a:lnTo>
                  <a:lnTo>
                    <a:pt x="8" y="60"/>
                  </a:lnTo>
                  <a:lnTo>
                    <a:pt x="4" y="56"/>
                  </a:lnTo>
                  <a:lnTo>
                    <a:pt x="8" y="56"/>
                  </a:lnTo>
                  <a:lnTo>
                    <a:pt x="12" y="56"/>
                  </a:lnTo>
                  <a:lnTo>
                    <a:pt x="16" y="56"/>
                  </a:lnTo>
                  <a:lnTo>
                    <a:pt x="16" y="52"/>
                  </a:lnTo>
                  <a:lnTo>
                    <a:pt x="20" y="52"/>
                  </a:lnTo>
                  <a:lnTo>
                    <a:pt x="20" y="56"/>
                  </a:lnTo>
                  <a:lnTo>
                    <a:pt x="20" y="52"/>
                  </a:lnTo>
                  <a:lnTo>
                    <a:pt x="24" y="52"/>
                  </a:lnTo>
                  <a:lnTo>
                    <a:pt x="28" y="52"/>
                  </a:lnTo>
                  <a:lnTo>
                    <a:pt x="28" y="48"/>
                  </a:lnTo>
                  <a:lnTo>
                    <a:pt x="30" y="48"/>
                  </a:lnTo>
                  <a:lnTo>
                    <a:pt x="28" y="48"/>
                  </a:lnTo>
                  <a:lnTo>
                    <a:pt x="28" y="44"/>
                  </a:lnTo>
                  <a:lnTo>
                    <a:pt x="30" y="44"/>
                  </a:lnTo>
                  <a:lnTo>
                    <a:pt x="34" y="44"/>
                  </a:lnTo>
                  <a:lnTo>
                    <a:pt x="34" y="42"/>
                  </a:lnTo>
                  <a:lnTo>
                    <a:pt x="38" y="42"/>
                  </a:lnTo>
                  <a:lnTo>
                    <a:pt x="38" y="38"/>
                  </a:lnTo>
                  <a:lnTo>
                    <a:pt x="42" y="38"/>
                  </a:lnTo>
                  <a:lnTo>
                    <a:pt x="42" y="42"/>
                  </a:lnTo>
                  <a:lnTo>
                    <a:pt x="42" y="38"/>
                  </a:lnTo>
                  <a:lnTo>
                    <a:pt x="46" y="38"/>
                  </a:lnTo>
                  <a:lnTo>
                    <a:pt x="46" y="34"/>
                  </a:lnTo>
                  <a:lnTo>
                    <a:pt x="50" y="34"/>
                  </a:lnTo>
                  <a:lnTo>
                    <a:pt x="54" y="34"/>
                  </a:lnTo>
                  <a:lnTo>
                    <a:pt x="56" y="30"/>
                  </a:lnTo>
                  <a:lnTo>
                    <a:pt x="60" y="30"/>
                  </a:lnTo>
                  <a:lnTo>
                    <a:pt x="64" y="30"/>
                  </a:lnTo>
                  <a:lnTo>
                    <a:pt x="64" y="26"/>
                  </a:lnTo>
                  <a:lnTo>
                    <a:pt x="68" y="26"/>
                  </a:lnTo>
                  <a:lnTo>
                    <a:pt x="72" y="30"/>
                  </a:lnTo>
                  <a:lnTo>
                    <a:pt x="72" y="26"/>
                  </a:lnTo>
                  <a:lnTo>
                    <a:pt x="76" y="26"/>
                  </a:lnTo>
                  <a:lnTo>
                    <a:pt x="76" y="30"/>
                  </a:lnTo>
                  <a:lnTo>
                    <a:pt x="80" y="30"/>
                  </a:lnTo>
                  <a:lnTo>
                    <a:pt x="84" y="30"/>
                  </a:lnTo>
                  <a:lnTo>
                    <a:pt x="86" y="30"/>
                  </a:lnTo>
                  <a:lnTo>
                    <a:pt x="90" y="30"/>
                  </a:lnTo>
                  <a:lnTo>
                    <a:pt x="94" y="30"/>
                  </a:lnTo>
                  <a:lnTo>
                    <a:pt x="94" y="34"/>
                  </a:lnTo>
                  <a:lnTo>
                    <a:pt x="94" y="38"/>
                  </a:lnTo>
                  <a:lnTo>
                    <a:pt x="94" y="42"/>
                  </a:lnTo>
                  <a:lnTo>
                    <a:pt x="98" y="42"/>
                  </a:lnTo>
                  <a:lnTo>
                    <a:pt x="98" y="44"/>
                  </a:lnTo>
                  <a:lnTo>
                    <a:pt x="102" y="42"/>
                  </a:lnTo>
                  <a:lnTo>
                    <a:pt x="106" y="44"/>
                  </a:lnTo>
                  <a:lnTo>
                    <a:pt x="110" y="44"/>
                  </a:lnTo>
                  <a:lnTo>
                    <a:pt x="112" y="44"/>
                  </a:lnTo>
                  <a:lnTo>
                    <a:pt x="116" y="44"/>
                  </a:lnTo>
                  <a:lnTo>
                    <a:pt x="120" y="44"/>
                  </a:lnTo>
                  <a:lnTo>
                    <a:pt x="124" y="44"/>
                  </a:lnTo>
                  <a:lnTo>
                    <a:pt x="128" y="44"/>
                  </a:lnTo>
                  <a:lnTo>
                    <a:pt x="132" y="44"/>
                  </a:lnTo>
                  <a:lnTo>
                    <a:pt x="136" y="48"/>
                  </a:lnTo>
                  <a:lnTo>
                    <a:pt x="138" y="48"/>
                  </a:lnTo>
                  <a:lnTo>
                    <a:pt x="138" y="44"/>
                  </a:lnTo>
                  <a:lnTo>
                    <a:pt x="142" y="44"/>
                  </a:lnTo>
                  <a:lnTo>
                    <a:pt x="146" y="44"/>
                  </a:lnTo>
                  <a:lnTo>
                    <a:pt x="146" y="42"/>
                  </a:lnTo>
                  <a:lnTo>
                    <a:pt x="150" y="42"/>
                  </a:lnTo>
                  <a:lnTo>
                    <a:pt x="150" y="38"/>
                  </a:lnTo>
                  <a:lnTo>
                    <a:pt x="150" y="34"/>
                  </a:lnTo>
                  <a:lnTo>
                    <a:pt x="146" y="30"/>
                  </a:lnTo>
                  <a:lnTo>
                    <a:pt x="146" y="26"/>
                  </a:lnTo>
                  <a:lnTo>
                    <a:pt x="142" y="22"/>
                  </a:lnTo>
                  <a:lnTo>
                    <a:pt x="146" y="18"/>
                  </a:lnTo>
                  <a:lnTo>
                    <a:pt x="146" y="14"/>
                  </a:lnTo>
                  <a:lnTo>
                    <a:pt x="146" y="12"/>
                  </a:lnTo>
                  <a:lnTo>
                    <a:pt x="150" y="12"/>
                  </a:lnTo>
                  <a:lnTo>
                    <a:pt x="150" y="14"/>
                  </a:lnTo>
                  <a:lnTo>
                    <a:pt x="150" y="12"/>
                  </a:lnTo>
                  <a:lnTo>
                    <a:pt x="150" y="8"/>
                  </a:lnTo>
                  <a:lnTo>
                    <a:pt x="152" y="8"/>
                  </a:lnTo>
                  <a:lnTo>
                    <a:pt x="156" y="8"/>
                  </a:lnTo>
                  <a:lnTo>
                    <a:pt x="156" y="4"/>
                  </a:lnTo>
                  <a:lnTo>
                    <a:pt x="156" y="0"/>
                  </a:lnTo>
                  <a:lnTo>
                    <a:pt x="160" y="0"/>
                  </a:lnTo>
                  <a:lnTo>
                    <a:pt x="164" y="4"/>
                  </a:lnTo>
                  <a:lnTo>
                    <a:pt x="168" y="4"/>
                  </a:lnTo>
                  <a:lnTo>
                    <a:pt x="172" y="4"/>
                  </a:lnTo>
                  <a:lnTo>
                    <a:pt x="172" y="8"/>
                  </a:lnTo>
                  <a:lnTo>
                    <a:pt x="176" y="8"/>
                  </a:lnTo>
                  <a:lnTo>
                    <a:pt x="180" y="8"/>
                  </a:lnTo>
                  <a:lnTo>
                    <a:pt x="182" y="8"/>
                  </a:lnTo>
                  <a:lnTo>
                    <a:pt x="186" y="12"/>
                  </a:lnTo>
                  <a:lnTo>
                    <a:pt x="190" y="12"/>
                  </a:lnTo>
                  <a:lnTo>
                    <a:pt x="194" y="14"/>
                  </a:lnTo>
                  <a:lnTo>
                    <a:pt x="194" y="12"/>
                  </a:lnTo>
                  <a:lnTo>
                    <a:pt x="198" y="12"/>
                  </a:lnTo>
                  <a:lnTo>
                    <a:pt x="198" y="14"/>
                  </a:lnTo>
                  <a:lnTo>
                    <a:pt x="202" y="14"/>
                  </a:lnTo>
                  <a:lnTo>
                    <a:pt x="206" y="14"/>
                  </a:lnTo>
                  <a:lnTo>
                    <a:pt x="206" y="18"/>
                  </a:lnTo>
                  <a:lnTo>
                    <a:pt x="206" y="22"/>
                  </a:lnTo>
                  <a:lnTo>
                    <a:pt x="206" y="26"/>
                  </a:lnTo>
                  <a:lnTo>
                    <a:pt x="206" y="30"/>
                  </a:lnTo>
                  <a:lnTo>
                    <a:pt x="206" y="34"/>
                  </a:lnTo>
                  <a:lnTo>
                    <a:pt x="208" y="34"/>
                  </a:lnTo>
                  <a:lnTo>
                    <a:pt x="212" y="34"/>
                  </a:lnTo>
                  <a:lnTo>
                    <a:pt x="212" y="38"/>
                  </a:lnTo>
                  <a:lnTo>
                    <a:pt x="216" y="38"/>
                  </a:lnTo>
                  <a:lnTo>
                    <a:pt x="220" y="38"/>
                  </a:lnTo>
                  <a:lnTo>
                    <a:pt x="220" y="42"/>
                  </a:lnTo>
                  <a:lnTo>
                    <a:pt x="224" y="42"/>
                  </a:lnTo>
                  <a:lnTo>
                    <a:pt x="228" y="42"/>
                  </a:lnTo>
                  <a:lnTo>
                    <a:pt x="232" y="42"/>
                  </a:lnTo>
                  <a:lnTo>
                    <a:pt x="236" y="42"/>
                  </a:lnTo>
                  <a:lnTo>
                    <a:pt x="236" y="38"/>
                  </a:lnTo>
                  <a:lnTo>
                    <a:pt x="238" y="38"/>
                  </a:lnTo>
                  <a:lnTo>
                    <a:pt x="242" y="34"/>
                  </a:lnTo>
                  <a:lnTo>
                    <a:pt x="246" y="38"/>
                  </a:lnTo>
                  <a:lnTo>
                    <a:pt x="246" y="34"/>
                  </a:lnTo>
                  <a:lnTo>
                    <a:pt x="250" y="34"/>
                  </a:lnTo>
                  <a:lnTo>
                    <a:pt x="254" y="34"/>
                  </a:lnTo>
                  <a:lnTo>
                    <a:pt x="258" y="34"/>
                  </a:lnTo>
                  <a:lnTo>
                    <a:pt x="258" y="38"/>
                  </a:lnTo>
                  <a:lnTo>
                    <a:pt x="262" y="38"/>
                  </a:lnTo>
                  <a:lnTo>
                    <a:pt x="264" y="38"/>
                  </a:lnTo>
                  <a:lnTo>
                    <a:pt x="268" y="38"/>
                  </a:lnTo>
                  <a:lnTo>
                    <a:pt x="272" y="42"/>
                  </a:lnTo>
                  <a:lnTo>
                    <a:pt x="276" y="44"/>
                  </a:lnTo>
                  <a:lnTo>
                    <a:pt x="280" y="44"/>
                  </a:lnTo>
                  <a:lnTo>
                    <a:pt x="284" y="44"/>
                  </a:lnTo>
                  <a:lnTo>
                    <a:pt x="288" y="44"/>
                  </a:lnTo>
                  <a:lnTo>
                    <a:pt x="288" y="48"/>
                  </a:lnTo>
                  <a:lnTo>
                    <a:pt x="288" y="52"/>
                  </a:lnTo>
                  <a:lnTo>
                    <a:pt x="290" y="56"/>
                  </a:lnTo>
                  <a:lnTo>
                    <a:pt x="294" y="56"/>
                  </a:lnTo>
                  <a:lnTo>
                    <a:pt x="298" y="56"/>
                  </a:lnTo>
                  <a:lnTo>
                    <a:pt x="302" y="56"/>
                  </a:lnTo>
                  <a:lnTo>
                    <a:pt x="306" y="56"/>
                  </a:lnTo>
                  <a:lnTo>
                    <a:pt x="310" y="60"/>
                  </a:lnTo>
                  <a:lnTo>
                    <a:pt x="314" y="60"/>
                  </a:lnTo>
                  <a:lnTo>
                    <a:pt x="318" y="60"/>
                  </a:lnTo>
                  <a:lnTo>
                    <a:pt x="320" y="60"/>
                  </a:lnTo>
                  <a:lnTo>
                    <a:pt x="324" y="60"/>
                  </a:lnTo>
                  <a:lnTo>
                    <a:pt x="328" y="60"/>
                  </a:lnTo>
                  <a:lnTo>
                    <a:pt x="332" y="60"/>
                  </a:lnTo>
                  <a:lnTo>
                    <a:pt x="332" y="56"/>
                  </a:lnTo>
                  <a:lnTo>
                    <a:pt x="336" y="56"/>
                  </a:lnTo>
                  <a:lnTo>
                    <a:pt x="340" y="56"/>
                  </a:lnTo>
                  <a:lnTo>
                    <a:pt x="344" y="56"/>
                  </a:lnTo>
                  <a:lnTo>
                    <a:pt x="346" y="56"/>
                  </a:lnTo>
                  <a:lnTo>
                    <a:pt x="350" y="52"/>
                  </a:lnTo>
                  <a:lnTo>
                    <a:pt x="354" y="52"/>
                  </a:lnTo>
                  <a:lnTo>
                    <a:pt x="354" y="56"/>
                  </a:lnTo>
                  <a:lnTo>
                    <a:pt x="354" y="52"/>
                  </a:lnTo>
                  <a:lnTo>
                    <a:pt x="358" y="52"/>
                  </a:lnTo>
                  <a:lnTo>
                    <a:pt x="362" y="48"/>
                  </a:lnTo>
                  <a:lnTo>
                    <a:pt x="362" y="44"/>
                  </a:lnTo>
                  <a:lnTo>
                    <a:pt x="366" y="44"/>
                  </a:lnTo>
                  <a:lnTo>
                    <a:pt x="370" y="42"/>
                  </a:lnTo>
                  <a:lnTo>
                    <a:pt x="374" y="42"/>
                  </a:lnTo>
                  <a:lnTo>
                    <a:pt x="374" y="38"/>
                  </a:lnTo>
                  <a:lnTo>
                    <a:pt x="376" y="38"/>
                  </a:lnTo>
                  <a:lnTo>
                    <a:pt x="380" y="38"/>
                  </a:lnTo>
                  <a:lnTo>
                    <a:pt x="384" y="38"/>
                  </a:lnTo>
                  <a:lnTo>
                    <a:pt x="384" y="42"/>
                  </a:lnTo>
                  <a:lnTo>
                    <a:pt x="388" y="42"/>
                  </a:lnTo>
                  <a:lnTo>
                    <a:pt x="388" y="44"/>
                  </a:lnTo>
                  <a:lnTo>
                    <a:pt x="392" y="44"/>
                  </a:lnTo>
                  <a:lnTo>
                    <a:pt x="396" y="44"/>
                  </a:lnTo>
                  <a:lnTo>
                    <a:pt x="400" y="44"/>
                  </a:lnTo>
                  <a:lnTo>
                    <a:pt x="402" y="44"/>
                  </a:lnTo>
                  <a:lnTo>
                    <a:pt x="406" y="44"/>
                  </a:lnTo>
                  <a:lnTo>
                    <a:pt x="410" y="44"/>
                  </a:lnTo>
                  <a:lnTo>
                    <a:pt x="410" y="48"/>
                  </a:lnTo>
                  <a:lnTo>
                    <a:pt x="406" y="52"/>
                  </a:lnTo>
                  <a:lnTo>
                    <a:pt x="406" y="56"/>
                  </a:lnTo>
                  <a:lnTo>
                    <a:pt x="406" y="60"/>
                  </a:lnTo>
                  <a:lnTo>
                    <a:pt x="402" y="60"/>
                  </a:lnTo>
                  <a:lnTo>
                    <a:pt x="402" y="64"/>
                  </a:lnTo>
                  <a:lnTo>
                    <a:pt x="400" y="68"/>
                  </a:lnTo>
                  <a:lnTo>
                    <a:pt x="402" y="68"/>
                  </a:lnTo>
                  <a:lnTo>
                    <a:pt x="400" y="72"/>
                  </a:lnTo>
                  <a:lnTo>
                    <a:pt x="396" y="74"/>
                  </a:lnTo>
                  <a:lnTo>
                    <a:pt x="400" y="78"/>
                  </a:lnTo>
                  <a:lnTo>
                    <a:pt x="396" y="82"/>
                  </a:lnTo>
                  <a:lnTo>
                    <a:pt x="392" y="82"/>
                  </a:lnTo>
                  <a:lnTo>
                    <a:pt x="396" y="86"/>
                  </a:lnTo>
                  <a:lnTo>
                    <a:pt x="400" y="90"/>
                  </a:lnTo>
                  <a:lnTo>
                    <a:pt x="402" y="90"/>
                  </a:lnTo>
                  <a:lnTo>
                    <a:pt x="402" y="86"/>
                  </a:lnTo>
                  <a:lnTo>
                    <a:pt x="406" y="90"/>
                  </a:lnTo>
                  <a:lnTo>
                    <a:pt x="410" y="86"/>
                  </a:lnTo>
                  <a:lnTo>
                    <a:pt x="414" y="86"/>
                  </a:lnTo>
                  <a:lnTo>
                    <a:pt x="414" y="90"/>
                  </a:lnTo>
                  <a:lnTo>
                    <a:pt x="418" y="94"/>
                  </a:lnTo>
                  <a:lnTo>
                    <a:pt x="422" y="90"/>
                  </a:lnTo>
                  <a:lnTo>
                    <a:pt x="422" y="86"/>
                  </a:lnTo>
                  <a:lnTo>
                    <a:pt x="426" y="86"/>
                  </a:lnTo>
                  <a:lnTo>
                    <a:pt x="428" y="86"/>
                  </a:lnTo>
                  <a:lnTo>
                    <a:pt x="432" y="86"/>
                  </a:lnTo>
                  <a:lnTo>
                    <a:pt x="436" y="86"/>
                  </a:lnTo>
                  <a:lnTo>
                    <a:pt x="440" y="90"/>
                  </a:lnTo>
                  <a:lnTo>
                    <a:pt x="444" y="94"/>
                  </a:lnTo>
                  <a:lnTo>
                    <a:pt x="448" y="94"/>
                  </a:lnTo>
                  <a:lnTo>
                    <a:pt x="448" y="98"/>
                  </a:lnTo>
                  <a:lnTo>
                    <a:pt x="448" y="100"/>
                  </a:lnTo>
                  <a:lnTo>
                    <a:pt x="452" y="100"/>
                  </a:lnTo>
                  <a:lnTo>
                    <a:pt x="456" y="104"/>
                  </a:lnTo>
                  <a:lnTo>
                    <a:pt x="456" y="108"/>
                  </a:lnTo>
                  <a:lnTo>
                    <a:pt x="456" y="112"/>
                  </a:lnTo>
                  <a:lnTo>
                    <a:pt x="452" y="112"/>
                  </a:lnTo>
                  <a:lnTo>
                    <a:pt x="448" y="112"/>
                  </a:lnTo>
                  <a:lnTo>
                    <a:pt x="444" y="112"/>
                  </a:lnTo>
                  <a:lnTo>
                    <a:pt x="440" y="112"/>
                  </a:lnTo>
                  <a:lnTo>
                    <a:pt x="440" y="108"/>
                  </a:lnTo>
                  <a:lnTo>
                    <a:pt x="440" y="112"/>
                  </a:lnTo>
                  <a:lnTo>
                    <a:pt x="436" y="112"/>
                  </a:lnTo>
                  <a:lnTo>
                    <a:pt x="432" y="112"/>
                  </a:lnTo>
                  <a:lnTo>
                    <a:pt x="428" y="112"/>
                  </a:lnTo>
                  <a:lnTo>
                    <a:pt x="426" y="112"/>
                  </a:lnTo>
                  <a:lnTo>
                    <a:pt x="426" y="116"/>
                  </a:lnTo>
                  <a:lnTo>
                    <a:pt x="422" y="116"/>
                  </a:lnTo>
                  <a:lnTo>
                    <a:pt x="422" y="112"/>
                  </a:lnTo>
                  <a:lnTo>
                    <a:pt x="422" y="116"/>
                  </a:lnTo>
                  <a:lnTo>
                    <a:pt x="418" y="116"/>
                  </a:lnTo>
                  <a:lnTo>
                    <a:pt x="418" y="120"/>
                  </a:lnTo>
                  <a:lnTo>
                    <a:pt x="414" y="120"/>
                  </a:lnTo>
                  <a:lnTo>
                    <a:pt x="410" y="120"/>
                  </a:lnTo>
                  <a:lnTo>
                    <a:pt x="410" y="120"/>
                  </a:lnTo>
                  <a:lnTo>
                    <a:pt x="410" y="12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2" name="Freeform 42">
              <a:extLst>
                <a:ext uri="{FF2B5EF4-FFF2-40B4-BE49-F238E27FC236}">
                  <a16:creationId xmlns:a16="http://schemas.microsoft.com/office/drawing/2014/main" id="{7A9F32B8-8960-48F5-BF17-D6C34D88C70A}"/>
                </a:ext>
              </a:extLst>
            </p:cNvPr>
            <p:cNvSpPr>
              <a:spLocks noEditPoints="1"/>
            </p:cNvSpPr>
            <p:nvPr/>
          </p:nvSpPr>
          <p:spPr bwMode="auto">
            <a:xfrm>
              <a:off x="8830071" y="3659354"/>
              <a:ext cx="244975" cy="645240"/>
            </a:xfrm>
            <a:custGeom>
              <a:avLst/>
              <a:gdLst>
                <a:gd name="T0" fmla="*/ 88 w 126"/>
                <a:gd name="T1" fmla="*/ 314 h 328"/>
                <a:gd name="T2" fmla="*/ 88 w 126"/>
                <a:gd name="T3" fmla="*/ 294 h 328"/>
                <a:gd name="T4" fmla="*/ 88 w 126"/>
                <a:gd name="T5" fmla="*/ 280 h 328"/>
                <a:gd name="T6" fmla="*/ 86 w 126"/>
                <a:gd name="T7" fmla="*/ 262 h 328"/>
                <a:gd name="T8" fmla="*/ 78 w 126"/>
                <a:gd name="T9" fmla="*/ 242 h 328"/>
                <a:gd name="T10" fmla="*/ 78 w 126"/>
                <a:gd name="T11" fmla="*/ 220 h 328"/>
                <a:gd name="T12" fmla="*/ 72 w 126"/>
                <a:gd name="T13" fmla="*/ 202 h 328"/>
                <a:gd name="T14" fmla="*/ 64 w 126"/>
                <a:gd name="T15" fmla="*/ 208 h 328"/>
                <a:gd name="T16" fmla="*/ 56 w 126"/>
                <a:gd name="T17" fmla="*/ 216 h 328"/>
                <a:gd name="T18" fmla="*/ 42 w 126"/>
                <a:gd name="T19" fmla="*/ 224 h 328"/>
                <a:gd name="T20" fmla="*/ 38 w 126"/>
                <a:gd name="T21" fmla="*/ 228 h 328"/>
                <a:gd name="T22" fmla="*/ 34 w 126"/>
                <a:gd name="T23" fmla="*/ 220 h 328"/>
                <a:gd name="T24" fmla="*/ 30 w 126"/>
                <a:gd name="T25" fmla="*/ 208 h 328"/>
                <a:gd name="T26" fmla="*/ 30 w 126"/>
                <a:gd name="T27" fmla="*/ 182 h 328"/>
                <a:gd name="T28" fmla="*/ 22 w 126"/>
                <a:gd name="T29" fmla="*/ 164 h 328"/>
                <a:gd name="T30" fmla="*/ 18 w 126"/>
                <a:gd name="T31" fmla="*/ 152 h 328"/>
                <a:gd name="T32" fmla="*/ 12 w 126"/>
                <a:gd name="T33" fmla="*/ 152 h 328"/>
                <a:gd name="T34" fmla="*/ 12 w 126"/>
                <a:gd name="T35" fmla="*/ 146 h 328"/>
                <a:gd name="T36" fmla="*/ 8 w 126"/>
                <a:gd name="T37" fmla="*/ 146 h 328"/>
                <a:gd name="T38" fmla="*/ 4 w 126"/>
                <a:gd name="T39" fmla="*/ 128 h 328"/>
                <a:gd name="T40" fmla="*/ 12 w 126"/>
                <a:gd name="T41" fmla="*/ 116 h 328"/>
                <a:gd name="T42" fmla="*/ 12 w 126"/>
                <a:gd name="T43" fmla="*/ 102 h 328"/>
                <a:gd name="T44" fmla="*/ 16 w 126"/>
                <a:gd name="T45" fmla="*/ 82 h 328"/>
                <a:gd name="T46" fmla="*/ 30 w 126"/>
                <a:gd name="T47" fmla="*/ 80 h 328"/>
                <a:gd name="T48" fmla="*/ 38 w 126"/>
                <a:gd name="T49" fmla="*/ 54 h 328"/>
                <a:gd name="T50" fmla="*/ 46 w 126"/>
                <a:gd name="T51" fmla="*/ 30 h 328"/>
                <a:gd name="T52" fmla="*/ 72 w 126"/>
                <a:gd name="T53" fmla="*/ 26 h 328"/>
                <a:gd name="T54" fmla="*/ 72 w 126"/>
                <a:gd name="T55" fmla="*/ 4 h 328"/>
                <a:gd name="T56" fmla="*/ 86 w 126"/>
                <a:gd name="T57" fmla="*/ 12 h 328"/>
                <a:gd name="T58" fmla="*/ 92 w 126"/>
                <a:gd name="T59" fmla="*/ 26 h 328"/>
                <a:gd name="T60" fmla="*/ 92 w 126"/>
                <a:gd name="T61" fmla="*/ 50 h 328"/>
                <a:gd name="T62" fmla="*/ 78 w 126"/>
                <a:gd name="T63" fmla="*/ 68 h 328"/>
                <a:gd name="T64" fmla="*/ 78 w 126"/>
                <a:gd name="T65" fmla="*/ 82 h 328"/>
                <a:gd name="T66" fmla="*/ 92 w 126"/>
                <a:gd name="T67" fmla="*/ 82 h 328"/>
                <a:gd name="T68" fmla="*/ 104 w 126"/>
                <a:gd name="T69" fmla="*/ 98 h 328"/>
                <a:gd name="T70" fmla="*/ 104 w 126"/>
                <a:gd name="T71" fmla="*/ 116 h 328"/>
                <a:gd name="T72" fmla="*/ 122 w 126"/>
                <a:gd name="T73" fmla="*/ 124 h 328"/>
                <a:gd name="T74" fmla="*/ 114 w 126"/>
                <a:gd name="T75" fmla="*/ 138 h 328"/>
                <a:gd name="T76" fmla="*/ 104 w 126"/>
                <a:gd name="T77" fmla="*/ 150 h 328"/>
                <a:gd name="T78" fmla="*/ 88 w 126"/>
                <a:gd name="T79" fmla="*/ 156 h 328"/>
                <a:gd name="T80" fmla="*/ 78 w 126"/>
                <a:gd name="T81" fmla="*/ 176 h 328"/>
                <a:gd name="T82" fmla="*/ 78 w 126"/>
                <a:gd name="T83" fmla="*/ 186 h 328"/>
                <a:gd name="T84" fmla="*/ 88 w 126"/>
                <a:gd name="T85" fmla="*/ 206 h 328"/>
                <a:gd name="T86" fmla="*/ 88 w 126"/>
                <a:gd name="T87" fmla="*/ 228 h 328"/>
                <a:gd name="T88" fmla="*/ 88 w 126"/>
                <a:gd name="T89" fmla="*/ 250 h 328"/>
                <a:gd name="T90" fmla="*/ 100 w 126"/>
                <a:gd name="T91" fmla="*/ 268 h 328"/>
                <a:gd name="T92" fmla="*/ 104 w 126"/>
                <a:gd name="T93" fmla="*/ 294 h 328"/>
                <a:gd name="T94" fmla="*/ 92 w 126"/>
                <a:gd name="T95" fmla="*/ 314 h 328"/>
                <a:gd name="T96" fmla="*/ 22 w 126"/>
                <a:gd name="T97" fmla="*/ 164 h 328"/>
                <a:gd name="T98" fmla="*/ 8 w 126"/>
                <a:gd name="T99" fmla="*/ 146 h 328"/>
                <a:gd name="T100" fmla="*/ 26 w 126"/>
                <a:gd name="T101" fmla="*/ 164 h 328"/>
                <a:gd name="T102" fmla="*/ 74 w 126"/>
                <a:gd name="T103" fmla="*/ 212 h 328"/>
                <a:gd name="T104" fmla="*/ 34 w 126"/>
                <a:gd name="T105" fmla="*/ 224 h 328"/>
                <a:gd name="T106" fmla="*/ 82 w 126"/>
                <a:gd name="T107" fmla="*/ 290 h 328"/>
                <a:gd name="T108" fmla="*/ 86 w 126"/>
                <a:gd name="T109" fmla="*/ 328 h 328"/>
                <a:gd name="T110" fmla="*/ 86 w 126"/>
                <a:gd name="T111" fmla="*/ 288 h 328"/>
                <a:gd name="T112" fmla="*/ 82 w 126"/>
                <a:gd name="T113" fmla="*/ 284 h 328"/>
                <a:gd name="T114" fmla="*/ 88 w 126"/>
                <a:gd name="T115" fmla="*/ 290 h 328"/>
                <a:gd name="T116" fmla="*/ 86 w 126"/>
                <a:gd name="T117" fmla="*/ 302 h 328"/>
                <a:gd name="T118" fmla="*/ 82 w 126"/>
                <a:gd name="T119" fmla="*/ 31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 h="328">
                  <a:moveTo>
                    <a:pt x="92" y="314"/>
                  </a:moveTo>
                  <a:lnTo>
                    <a:pt x="92" y="318"/>
                  </a:lnTo>
                  <a:lnTo>
                    <a:pt x="92" y="320"/>
                  </a:lnTo>
                  <a:lnTo>
                    <a:pt x="88" y="324"/>
                  </a:lnTo>
                  <a:lnTo>
                    <a:pt x="88" y="328"/>
                  </a:lnTo>
                  <a:lnTo>
                    <a:pt x="88" y="324"/>
                  </a:lnTo>
                  <a:lnTo>
                    <a:pt x="88" y="320"/>
                  </a:lnTo>
                  <a:lnTo>
                    <a:pt x="88" y="314"/>
                  </a:lnTo>
                  <a:lnTo>
                    <a:pt x="92" y="310"/>
                  </a:lnTo>
                  <a:lnTo>
                    <a:pt x="92" y="306"/>
                  </a:lnTo>
                  <a:lnTo>
                    <a:pt x="92" y="302"/>
                  </a:lnTo>
                  <a:lnTo>
                    <a:pt x="92" y="298"/>
                  </a:lnTo>
                  <a:lnTo>
                    <a:pt x="92" y="294"/>
                  </a:lnTo>
                  <a:lnTo>
                    <a:pt x="92" y="298"/>
                  </a:lnTo>
                  <a:lnTo>
                    <a:pt x="88" y="298"/>
                  </a:lnTo>
                  <a:lnTo>
                    <a:pt x="88" y="294"/>
                  </a:lnTo>
                  <a:lnTo>
                    <a:pt x="92" y="290"/>
                  </a:lnTo>
                  <a:lnTo>
                    <a:pt x="88" y="290"/>
                  </a:lnTo>
                  <a:lnTo>
                    <a:pt x="92" y="288"/>
                  </a:lnTo>
                  <a:lnTo>
                    <a:pt x="88" y="288"/>
                  </a:lnTo>
                  <a:lnTo>
                    <a:pt x="92" y="288"/>
                  </a:lnTo>
                  <a:lnTo>
                    <a:pt x="88" y="288"/>
                  </a:lnTo>
                  <a:lnTo>
                    <a:pt x="88" y="284"/>
                  </a:lnTo>
                  <a:lnTo>
                    <a:pt x="88" y="280"/>
                  </a:lnTo>
                  <a:lnTo>
                    <a:pt x="88" y="276"/>
                  </a:lnTo>
                  <a:lnTo>
                    <a:pt x="88" y="272"/>
                  </a:lnTo>
                  <a:lnTo>
                    <a:pt x="88" y="268"/>
                  </a:lnTo>
                  <a:lnTo>
                    <a:pt x="88" y="264"/>
                  </a:lnTo>
                  <a:lnTo>
                    <a:pt x="86" y="264"/>
                  </a:lnTo>
                  <a:lnTo>
                    <a:pt x="86" y="262"/>
                  </a:lnTo>
                  <a:lnTo>
                    <a:pt x="86" y="258"/>
                  </a:lnTo>
                  <a:lnTo>
                    <a:pt x="86" y="262"/>
                  </a:lnTo>
                  <a:lnTo>
                    <a:pt x="86" y="264"/>
                  </a:lnTo>
                  <a:lnTo>
                    <a:pt x="82" y="264"/>
                  </a:lnTo>
                  <a:lnTo>
                    <a:pt x="82" y="262"/>
                  </a:lnTo>
                  <a:lnTo>
                    <a:pt x="82" y="258"/>
                  </a:lnTo>
                  <a:lnTo>
                    <a:pt x="82" y="254"/>
                  </a:lnTo>
                  <a:lnTo>
                    <a:pt x="82" y="250"/>
                  </a:lnTo>
                  <a:lnTo>
                    <a:pt x="78" y="246"/>
                  </a:lnTo>
                  <a:lnTo>
                    <a:pt x="78" y="242"/>
                  </a:lnTo>
                  <a:lnTo>
                    <a:pt x="78" y="238"/>
                  </a:lnTo>
                  <a:lnTo>
                    <a:pt x="78" y="234"/>
                  </a:lnTo>
                  <a:lnTo>
                    <a:pt x="78" y="232"/>
                  </a:lnTo>
                  <a:lnTo>
                    <a:pt x="78" y="228"/>
                  </a:lnTo>
                  <a:lnTo>
                    <a:pt x="78" y="224"/>
                  </a:lnTo>
                  <a:lnTo>
                    <a:pt x="74" y="224"/>
                  </a:lnTo>
                  <a:lnTo>
                    <a:pt x="74" y="220"/>
                  </a:lnTo>
                  <a:lnTo>
                    <a:pt x="78" y="220"/>
                  </a:lnTo>
                  <a:lnTo>
                    <a:pt x="78" y="216"/>
                  </a:lnTo>
                  <a:lnTo>
                    <a:pt x="74" y="216"/>
                  </a:lnTo>
                  <a:lnTo>
                    <a:pt x="78" y="212"/>
                  </a:lnTo>
                  <a:lnTo>
                    <a:pt x="74" y="212"/>
                  </a:lnTo>
                  <a:lnTo>
                    <a:pt x="72" y="212"/>
                  </a:lnTo>
                  <a:lnTo>
                    <a:pt x="72" y="208"/>
                  </a:lnTo>
                  <a:lnTo>
                    <a:pt x="72" y="206"/>
                  </a:lnTo>
                  <a:lnTo>
                    <a:pt x="72" y="202"/>
                  </a:lnTo>
                  <a:lnTo>
                    <a:pt x="68" y="202"/>
                  </a:lnTo>
                  <a:lnTo>
                    <a:pt x="68" y="198"/>
                  </a:lnTo>
                  <a:lnTo>
                    <a:pt x="68" y="202"/>
                  </a:lnTo>
                  <a:lnTo>
                    <a:pt x="68" y="206"/>
                  </a:lnTo>
                  <a:lnTo>
                    <a:pt x="64" y="206"/>
                  </a:lnTo>
                  <a:lnTo>
                    <a:pt x="64" y="208"/>
                  </a:lnTo>
                  <a:lnTo>
                    <a:pt x="68" y="208"/>
                  </a:lnTo>
                  <a:lnTo>
                    <a:pt x="64" y="208"/>
                  </a:lnTo>
                  <a:lnTo>
                    <a:pt x="64" y="212"/>
                  </a:lnTo>
                  <a:lnTo>
                    <a:pt x="60" y="212"/>
                  </a:lnTo>
                  <a:lnTo>
                    <a:pt x="56" y="212"/>
                  </a:lnTo>
                  <a:lnTo>
                    <a:pt x="56" y="208"/>
                  </a:lnTo>
                  <a:lnTo>
                    <a:pt x="56" y="212"/>
                  </a:lnTo>
                  <a:lnTo>
                    <a:pt x="56" y="216"/>
                  </a:lnTo>
                  <a:lnTo>
                    <a:pt x="52" y="216"/>
                  </a:lnTo>
                  <a:lnTo>
                    <a:pt x="56" y="216"/>
                  </a:lnTo>
                  <a:lnTo>
                    <a:pt x="52" y="220"/>
                  </a:lnTo>
                  <a:lnTo>
                    <a:pt x="48" y="220"/>
                  </a:lnTo>
                  <a:lnTo>
                    <a:pt x="48" y="224"/>
                  </a:lnTo>
                  <a:lnTo>
                    <a:pt x="46" y="228"/>
                  </a:lnTo>
                  <a:lnTo>
                    <a:pt x="46" y="224"/>
                  </a:lnTo>
                  <a:lnTo>
                    <a:pt x="46" y="220"/>
                  </a:lnTo>
                  <a:lnTo>
                    <a:pt x="46" y="224"/>
                  </a:lnTo>
                  <a:lnTo>
                    <a:pt x="42" y="224"/>
                  </a:lnTo>
                  <a:lnTo>
                    <a:pt x="46" y="224"/>
                  </a:lnTo>
                  <a:lnTo>
                    <a:pt x="42" y="224"/>
                  </a:lnTo>
                  <a:lnTo>
                    <a:pt x="42" y="228"/>
                  </a:lnTo>
                  <a:lnTo>
                    <a:pt x="42" y="224"/>
                  </a:lnTo>
                  <a:lnTo>
                    <a:pt x="42" y="220"/>
                  </a:lnTo>
                  <a:lnTo>
                    <a:pt x="42" y="224"/>
                  </a:lnTo>
                  <a:lnTo>
                    <a:pt x="42" y="228"/>
                  </a:lnTo>
                  <a:lnTo>
                    <a:pt x="38" y="228"/>
                  </a:lnTo>
                  <a:lnTo>
                    <a:pt x="38" y="224"/>
                  </a:lnTo>
                  <a:lnTo>
                    <a:pt x="38" y="220"/>
                  </a:lnTo>
                  <a:lnTo>
                    <a:pt x="38" y="224"/>
                  </a:lnTo>
                  <a:lnTo>
                    <a:pt x="34" y="224"/>
                  </a:lnTo>
                  <a:lnTo>
                    <a:pt x="38" y="220"/>
                  </a:lnTo>
                  <a:lnTo>
                    <a:pt x="34" y="220"/>
                  </a:lnTo>
                  <a:lnTo>
                    <a:pt x="34" y="224"/>
                  </a:lnTo>
                  <a:lnTo>
                    <a:pt x="34" y="220"/>
                  </a:lnTo>
                  <a:lnTo>
                    <a:pt x="34" y="216"/>
                  </a:lnTo>
                  <a:lnTo>
                    <a:pt x="34" y="220"/>
                  </a:lnTo>
                  <a:lnTo>
                    <a:pt x="30" y="220"/>
                  </a:lnTo>
                  <a:lnTo>
                    <a:pt x="30" y="224"/>
                  </a:lnTo>
                  <a:lnTo>
                    <a:pt x="26" y="224"/>
                  </a:lnTo>
                  <a:lnTo>
                    <a:pt x="30" y="216"/>
                  </a:lnTo>
                  <a:lnTo>
                    <a:pt x="30" y="212"/>
                  </a:lnTo>
                  <a:lnTo>
                    <a:pt x="30" y="208"/>
                  </a:lnTo>
                  <a:lnTo>
                    <a:pt x="30" y="206"/>
                  </a:lnTo>
                  <a:lnTo>
                    <a:pt x="34" y="202"/>
                  </a:lnTo>
                  <a:lnTo>
                    <a:pt x="34" y="198"/>
                  </a:lnTo>
                  <a:lnTo>
                    <a:pt x="34" y="194"/>
                  </a:lnTo>
                  <a:lnTo>
                    <a:pt x="34" y="190"/>
                  </a:lnTo>
                  <a:lnTo>
                    <a:pt x="30" y="186"/>
                  </a:lnTo>
                  <a:lnTo>
                    <a:pt x="34" y="186"/>
                  </a:lnTo>
                  <a:lnTo>
                    <a:pt x="30" y="182"/>
                  </a:lnTo>
                  <a:lnTo>
                    <a:pt x="30" y="180"/>
                  </a:lnTo>
                  <a:lnTo>
                    <a:pt x="30" y="176"/>
                  </a:lnTo>
                  <a:lnTo>
                    <a:pt x="26" y="172"/>
                  </a:lnTo>
                  <a:lnTo>
                    <a:pt x="26" y="176"/>
                  </a:lnTo>
                  <a:lnTo>
                    <a:pt x="26" y="172"/>
                  </a:lnTo>
                  <a:lnTo>
                    <a:pt x="26" y="168"/>
                  </a:lnTo>
                  <a:lnTo>
                    <a:pt x="22" y="168"/>
                  </a:lnTo>
                  <a:lnTo>
                    <a:pt x="22" y="164"/>
                  </a:lnTo>
                  <a:lnTo>
                    <a:pt x="26" y="164"/>
                  </a:lnTo>
                  <a:lnTo>
                    <a:pt x="22" y="160"/>
                  </a:lnTo>
                  <a:lnTo>
                    <a:pt x="22" y="156"/>
                  </a:lnTo>
                  <a:lnTo>
                    <a:pt x="18" y="156"/>
                  </a:lnTo>
                  <a:lnTo>
                    <a:pt x="22" y="152"/>
                  </a:lnTo>
                  <a:lnTo>
                    <a:pt x="22" y="156"/>
                  </a:lnTo>
                  <a:lnTo>
                    <a:pt x="22" y="152"/>
                  </a:lnTo>
                  <a:lnTo>
                    <a:pt x="18" y="152"/>
                  </a:lnTo>
                  <a:lnTo>
                    <a:pt x="18" y="156"/>
                  </a:lnTo>
                  <a:lnTo>
                    <a:pt x="18" y="152"/>
                  </a:lnTo>
                  <a:lnTo>
                    <a:pt x="16" y="152"/>
                  </a:lnTo>
                  <a:lnTo>
                    <a:pt x="12" y="152"/>
                  </a:lnTo>
                  <a:lnTo>
                    <a:pt x="16" y="152"/>
                  </a:lnTo>
                  <a:lnTo>
                    <a:pt x="16" y="156"/>
                  </a:lnTo>
                  <a:lnTo>
                    <a:pt x="16" y="152"/>
                  </a:lnTo>
                  <a:lnTo>
                    <a:pt x="12" y="152"/>
                  </a:lnTo>
                  <a:lnTo>
                    <a:pt x="12" y="156"/>
                  </a:lnTo>
                  <a:lnTo>
                    <a:pt x="16" y="156"/>
                  </a:lnTo>
                  <a:lnTo>
                    <a:pt x="12" y="156"/>
                  </a:lnTo>
                  <a:lnTo>
                    <a:pt x="12" y="152"/>
                  </a:lnTo>
                  <a:lnTo>
                    <a:pt x="12" y="150"/>
                  </a:lnTo>
                  <a:lnTo>
                    <a:pt x="12" y="146"/>
                  </a:lnTo>
                  <a:lnTo>
                    <a:pt x="12" y="142"/>
                  </a:lnTo>
                  <a:lnTo>
                    <a:pt x="12" y="146"/>
                  </a:lnTo>
                  <a:lnTo>
                    <a:pt x="12" y="150"/>
                  </a:lnTo>
                  <a:lnTo>
                    <a:pt x="8" y="150"/>
                  </a:lnTo>
                  <a:lnTo>
                    <a:pt x="12" y="146"/>
                  </a:lnTo>
                  <a:lnTo>
                    <a:pt x="8" y="146"/>
                  </a:lnTo>
                  <a:lnTo>
                    <a:pt x="8" y="142"/>
                  </a:lnTo>
                  <a:lnTo>
                    <a:pt x="8" y="146"/>
                  </a:lnTo>
                  <a:lnTo>
                    <a:pt x="8" y="150"/>
                  </a:lnTo>
                  <a:lnTo>
                    <a:pt x="8" y="146"/>
                  </a:lnTo>
                  <a:lnTo>
                    <a:pt x="4" y="146"/>
                  </a:lnTo>
                  <a:lnTo>
                    <a:pt x="4" y="142"/>
                  </a:lnTo>
                  <a:lnTo>
                    <a:pt x="4" y="138"/>
                  </a:lnTo>
                  <a:lnTo>
                    <a:pt x="0" y="138"/>
                  </a:lnTo>
                  <a:lnTo>
                    <a:pt x="0" y="136"/>
                  </a:lnTo>
                  <a:lnTo>
                    <a:pt x="0" y="132"/>
                  </a:lnTo>
                  <a:lnTo>
                    <a:pt x="0" y="128"/>
                  </a:lnTo>
                  <a:lnTo>
                    <a:pt x="4" y="128"/>
                  </a:lnTo>
                  <a:lnTo>
                    <a:pt x="4" y="132"/>
                  </a:lnTo>
                  <a:lnTo>
                    <a:pt x="8" y="132"/>
                  </a:lnTo>
                  <a:lnTo>
                    <a:pt x="8" y="128"/>
                  </a:lnTo>
                  <a:lnTo>
                    <a:pt x="4" y="128"/>
                  </a:lnTo>
                  <a:lnTo>
                    <a:pt x="4" y="124"/>
                  </a:lnTo>
                  <a:lnTo>
                    <a:pt x="4" y="120"/>
                  </a:lnTo>
                  <a:lnTo>
                    <a:pt x="8" y="116"/>
                  </a:lnTo>
                  <a:lnTo>
                    <a:pt x="12" y="116"/>
                  </a:lnTo>
                  <a:lnTo>
                    <a:pt x="12" y="112"/>
                  </a:lnTo>
                  <a:lnTo>
                    <a:pt x="12" y="116"/>
                  </a:lnTo>
                  <a:lnTo>
                    <a:pt x="16" y="116"/>
                  </a:lnTo>
                  <a:lnTo>
                    <a:pt x="16" y="112"/>
                  </a:lnTo>
                  <a:lnTo>
                    <a:pt x="16" y="110"/>
                  </a:lnTo>
                  <a:lnTo>
                    <a:pt x="12" y="110"/>
                  </a:lnTo>
                  <a:lnTo>
                    <a:pt x="12" y="106"/>
                  </a:lnTo>
                  <a:lnTo>
                    <a:pt x="12" y="102"/>
                  </a:lnTo>
                  <a:lnTo>
                    <a:pt x="12" y="98"/>
                  </a:lnTo>
                  <a:lnTo>
                    <a:pt x="16" y="98"/>
                  </a:lnTo>
                  <a:lnTo>
                    <a:pt x="16" y="102"/>
                  </a:lnTo>
                  <a:lnTo>
                    <a:pt x="16" y="98"/>
                  </a:lnTo>
                  <a:lnTo>
                    <a:pt x="16" y="94"/>
                  </a:lnTo>
                  <a:lnTo>
                    <a:pt x="18" y="90"/>
                  </a:lnTo>
                  <a:lnTo>
                    <a:pt x="16" y="86"/>
                  </a:lnTo>
                  <a:lnTo>
                    <a:pt x="16" y="82"/>
                  </a:lnTo>
                  <a:lnTo>
                    <a:pt x="16" y="80"/>
                  </a:lnTo>
                  <a:lnTo>
                    <a:pt x="16" y="82"/>
                  </a:lnTo>
                  <a:lnTo>
                    <a:pt x="18" y="82"/>
                  </a:lnTo>
                  <a:lnTo>
                    <a:pt x="22" y="82"/>
                  </a:lnTo>
                  <a:lnTo>
                    <a:pt x="26" y="82"/>
                  </a:lnTo>
                  <a:lnTo>
                    <a:pt x="26" y="86"/>
                  </a:lnTo>
                  <a:lnTo>
                    <a:pt x="30" y="82"/>
                  </a:lnTo>
                  <a:lnTo>
                    <a:pt x="30" y="80"/>
                  </a:lnTo>
                  <a:lnTo>
                    <a:pt x="30" y="76"/>
                  </a:lnTo>
                  <a:lnTo>
                    <a:pt x="34" y="72"/>
                  </a:lnTo>
                  <a:lnTo>
                    <a:pt x="34" y="68"/>
                  </a:lnTo>
                  <a:lnTo>
                    <a:pt x="38" y="64"/>
                  </a:lnTo>
                  <a:lnTo>
                    <a:pt x="34" y="60"/>
                  </a:lnTo>
                  <a:lnTo>
                    <a:pt x="34" y="56"/>
                  </a:lnTo>
                  <a:lnTo>
                    <a:pt x="38" y="56"/>
                  </a:lnTo>
                  <a:lnTo>
                    <a:pt x="38" y="54"/>
                  </a:lnTo>
                  <a:lnTo>
                    <a:pt x="42" y="54"/>
                  </a:lnTo>
                  <a:lnTo>
                    <a:pt x="42" y="50"/>
                  </a:lnTo>
                  <a:lnTo>
                    <a:pt x="42" y="46"/>
                  </a:lnTo>
                  <a:lnTo>
                    <a:pt x="42" y="42"/>
                  </a:lnTo>
                  <a:lnTo>
                    <a:pt x="42" y="38"/>
                  </a:lnTo>
                  <a:lnTo>
                    <a:pt x="42" y="34"/>
                  </a:lnTo>
                  <a:lnTo>
                    <a:pt x="46" y="34"/>
                  </a:lnTo>
                  <a:lnTo>
                    <a:pt x="46" y="30"/>
                  </a:lnTo>
                  <a:lnTo>
                    <a:pt x="48" y="30"/>
                  </a:lnTo>
                  <a:lnTo>
                    <a:pt x="52" y="26"/>
                  </a:lnTo>
                  <a:lnTo>
                    <a:pt x="56" y="24"/>
                  </a:lnTo>
                  <a:lnTo>
                    <a:pt x="60" y="24"/>
                  </a:lnTo>
                  <a:lnTo>
                    <a:pt x="64" y="24"/>
                  </a:lnTo>
                  <a:lnTo>
                    <a:pt x="68" y="24"/>
                  </a:lnTo>
                  <a:lnTo>
                    <a:pt x="68" y="26"/>
                  </a:lnTo>
                  <a:lnTo>
                    <a:pt x="72" y="26"/>
                  </a:lnTo>
                  <a:lnTo>
                    <a:pt x="68" y="24"/>
                  </a:lnTo>
                  <a:lnTo>
                    <a:pt x="68" y="20"/>
                  </a:lnTo>
                  <a:lnTo>
                    <a:pt x="68" y="16"/>
                  </a:lnTo>
                  <a:lnTo>
                    <a:pt x="72" y="16"/>
                  </a:lnTo>
                  <a:lnTo>
                    <a:pt x="72" y="12"/>
                  </a:lnTo>
                  <a:lnTo>
                    <a:pt x="74" y="12"/>
                  </a:lnTo>
                  <a:lnTo>
                    <a:pt x="72" y="8"/>
                  </a:lnTo>
                  <a:lnTo>
                    <a:pt x="72" y="4"/>
                  </a:lnTo>
                  <a:lnTo>
                    <a:pt x="74" y="4"/>
                  </a:lnTo>
                  <a:lnTo>
                    <a:pt x="74" y="0"/>
                  </a:lnTo>
                  <a:lnTo>
                    <a:pt x="78" y="0"/>
                  </a:lnTo>
                  <a:lnTo>
                    <a:pt x="78" y="4"/>
                  </a:lnTo>
                  <a:lnTo>
                    <a:pt x="82" y="4"/>
                  </a:lnTo>
                  <a:lnTo>
                    <a:pt x="82" y="8"/>
                  </a:lnTo>
                  <a:lnTo>
                    <a:pt x="82" y="12"/>
                  </a:lnTo>
                  <a:lnTo>
                    <a:pt x="86" y="12"/>
                  </a:lnTo>
                  <a:lnTo>
                    <a:pt x="86" y="16"/>
                  </a:lnTo>
                  <a:lnTo>
                    <a:pt x="86" y="20"/>
                  </a:lnTo>
                  <a:lnTo>
                    <a:pt x="88" y="20"/>
                  </a:lnTo>
                  <a:lnTo>
                    <a:pt x="88" y="16"/>
                  </a:lnTo>
                  <a:lnTo>
                    <a:pt x="88" y="20"/>
                  </a:lnTo>
                  <a:lnTo>
                    <a:pt x="92" y="20"/>
                  </a:lnTo>
                  <a:lnTo>
                    <a:pt x="92" y="24"/>
                  </a:lnTo>
                  <a:lnTo>
                    <a:pt x="92" y="26"/>
                  </a:lnTo>
                  <a:lnTo>
                    <a:pt x="92" y="30"/>
                  </a:lnTo>
                  <a:lnTo>
                    <a:pt x="92" y="34"/>
                  </a:lnTo>
                  <a:lnTo>
                    <a:pt x="92" y="38"/>
                  </a:lnTo>
                  <a:lnTo>
                    <a:pt x="92" y="42"/>
                  </a:lnTo>
                  <a:lnTo>
                    <a:pt x="92" y="46"/>
                  </a:lnTo>
                  <a:lnTo>
                    <a:pt x="88" y="46"/>
                  </a:lnTo>
                  <a:lnTo>
                    <a:pt x="88" y="50"/>
                  </a:lnTo>
                  <a:lnTo>
                    <a:pt x="92" y="50"/>
                  </a:lnTo>
                  <a:lnTo>
                    <a:pt x="88" y="50"/>
                  </a:lnTo>
                  <a:lnTo>
                    <a:pt x="88" y="54"/>
                  </a:lnTo>
                  <a:lnTo>
                    <a:pt x="86" y="54"/>
                  </a:lnTo>
                  <a:lnTo>
                    <a:pt x="82" y="56"/>
                  </a:lnTo>
                  <a:lnTo>
                    <a:pt x="82" y="60"/>
                  </a:lnTo>
                  <a:lnTo>
                    <a:pt x="78" y="60"/>
                  </a:lnTo>
                  <a:lnTo>
                    <a:pt x="78" y="64"/>
                  </a:lnTo>
                  <a:lnTo>
                    <a:pt x="78" y="68"/>
                  </a:lnTo>
                  <a:lnTo>
                    <a:pt x="74" y="68"/>
                  </a:lnTo>
                  <a:lnTo>
                    <a:pt x="74" y="72"/>
                  </a:lnTo>
                  <a:lnTo>
                    <a:pt x="74" y="76"/>
                  </a:lnTo>
                  <a:lnTo>
                    <a:pt x="78" y="76"/>
                  </a:lnTo>
                  <a:lnTo>
                    <a:pt x="78" y="80"/>
                  </a:lnTo>
                  <a:lnTo>
                    <a:pt x="78" y="82"/>
                  </a:lnTo>
                  <a:lnTo>
                    <a:pt x="74" y="82"/>
                  </a:lnTo>
                  <a:lnTo>
                    <a:pt x="78" y="82"/>
                  </a:lnTo>
                  <a:lnTo>
                    <a:pt x="78" y="86"/>
                  </a:lnTo>
                  <a:lnTo>
                    <a:pt x="78" y="82"/>
                  </a:lnTo>
                  <a:lnTo>
                    <a:pt x="82" y="82"/>
                  </a:lnTo>
                  <a:lnTo>
                    <a:pt x="82" y="80"/>
                  </a:lnTo>
                  <a:lnTo>
                    <a:pt x="86" y="80"/>
                  </a:lnTo>
                  <a:lnTo>
                    <a:pt x="88" y="80"/>
                  </a:lnTo>
                  <a:lnTo>
                    <a:pt x="92" y="80"/>
                  </a:lnTo>
                  <a:lnTo>
                    <a:pt x="92" y="82"/>
                  </a:lnTo>
                  <a:lnTo>
                    <a:pt x="88" y="82"/>
                  </a:lnTo>
                  <a:lnTo>
                    <a:pt x="92" y="86"/>
                  </a:lnTo>
                  <a:lnTo>
                    <a:pt x="92" y="90"/>
                  </a:lnTo>
                  <a:lnTo>
                    <a:pt x="92" y="94"/>
                  </a:lnTo>
                  <a:lnTo>
                    <a:pt x="92" y="98"/>
                  </a:lnTo>
                  <a:lnTo>
                    <a:pt x="96" y="98"/>
                  </a:lnTo>
                  <a:lnTo>
                    <a:pt x="100" y="98"/>
                  </a:lnTo>
                  <a:lnTo>
                    <a:pt x="104" y="98"/>
                  </a:lnTo>
                  <a:lnTo>
                    <a:pt x="104" y="102"/>
                  </a:lnTo>
                  <a:lnTo>
                    <a:pt x="100" y="102"/>
                  </a:lnTo>
                  <a:lnTo>
                    <a:pt x="100" y="106"/>
                  </a:lnTo>
                  <a:lnTo>
                    <a:pt x="100" y="110"/>
                  </a:lnTo>
                  <a:lnTo>
                    <a:pt x="100" y="112"/>
                  </a:lnTo>
                  <a:lnTo>
                    <a:pt x="96" y="116"/>
                  </a:lnTo>
                  <a:lnTo>
                    <a:pt x="100" y="116"/>
                  </a:lnTo>
                  <a:lnTo>
                    <a:pt x="104" y="116"/>
                  </a:lnTo>
                  <a:lnTo>
                    <a:pt x="108" y="116"/>
                  </a:lnTo>
                  <a:lnTo>
                    <a:pt x="108" y="120"/>
                  </a:lnTo>
                  <a:lnTo>
                    <a:pt x="108" y="124"/>
                  </a:lnTo>
                  <a:lnTo>
                    <a:pt x="112" y="124"/>
                  </a:lnTo>
                  <a:lnTo>
                    <a:pt x="112" y="128"/>
                  </a:lnTo>
                  <a:lnTo>
                    <a:pt x="114" y="128"/>
                  </a:lnTo>
                  <a:lnTo>
                    <a:pt x="118" y="128"/>
                  </a:lnTo>
                  <a:lnTo>
                    <a:pt x="122" y="124"/>
                  </a:lnTo>
                  <a:lnTo>
                    <a:pt x="126" y="124"/>
                  </a:lnTo>
                  <a:lnTo>
                    <a:pt x="126" y="128"/>
                  </a:lnTo>
                  <a:lnTo>
                    <a:pt x="122" y="128"/>
                  </a:lnTo>
                  <a:lnTo>
                    <a:pt x="122" y="132"/>
                  </a:lnTo>
                  <a:lnTo>
                    <a:pt x="118" y="132"/>
                  </a:lnTo>
                  <a:lnTo>
                    <a:pt x="118" y="136"/>
                  </a:lnTo>
                  <a:lnTo>
                    <a:pt x="114" y="136"/>
                  </a:lnTo>
                  <a:lnTo>
                    <a:pt x="114" y="138"/>
                  </a:lnTo>
                  <a:lnTo>
                    <a:pt x="118" y="138"/>
                  </a:lnTo>
                  <a:lnTo>
                    <a:pt x="114" y="138"/>
                  </a:lnTo>
                  <a:lnTo>
                    <a:pt x="112" y="138"/>
                  </a:lnTo>
                  <a:lnTo>
                    <a:pt x="112" y="142"/>
                  </a:lnTo>
                  <a:lnTo>
                    <a:pt x="112" y="146"/>
                  </a:lnTo>
                  <a:lnTo>
                    <a:pt x="108" y="146"/>
                  </a:lnTo>
                  <a:lnTo>
                    <a:pt x="104" y="146"/>
                  </a:lnTo>
                  <a:lnTo>
                    <a:pt x="104" y="150"/>
                  </a:lnTo>
                  <a:lnTo>
                    <a:pt x="100" y="150"/>
                  </a:lnTo>
                  <a:lnTo>
                    <a:pt x="100" y="152"/>
                  </a:lnTo>
                  <a:lnTo>
                    <a:pt x="100" y="150"/>
                  </a:lnTo>
                  <a:lnTo>
                    <a:pt x="96" y="150"/>
                  </a:lnTo>
                  <a:lnTo>
                    <a:pt x="96" y="152"/>
                  </a:lnTo>
                  <a:lnTo>
                    <a:pt x="96" y="156"/>
                  </a:lnTo>
                  <a:lnTo>
                    <a:pt x="92" y="156"/>
                  </a:lnTo>
                  <a:lnTo>
                    <a:pt x="88" y="156"/>
                  </a:lnTo>
                  <a:lnTo>
                    <a:pt x="86" y="156"/>
                  </a:lnTo>
                  <a:lnTo>
                    <a:pt x="82" y="156"/>
                  </a:lnTo>
                  <a:lnTo>
                    <a:pt x="82" y="160"/>
                  </a:lnTo>
                  <a:lnTo>
                    <a:pt x="78" y="160"/>
                  </a:lnTo>
                  <a:lnTo>
                    <a:pt x="78" y="164"/>
                  </a:lnTo>
                  <a:lnTo>
                    <a:pt x="78" y="168"/>
                  </a:lnTo>
                  <a:lnTo>
                    <a:pt x="78" y="172"/>
                  </a:lnTo>
                  <a:lnTo>
                    <a:pt x="78" y="176"/>
                  </a:lnTo>
                  <a:lnTo>
                    <a:pt x="78" y="180"/>
                  </a:lnTo>
                  <a:lnTo>
                    <a:pt x="74" y="180"/>
                  </a:lnTo>
                  <a:lnTo>
                    <a:pt x="72" y="180"/>
                  </a:lnTo>
                  <a:lnTo>
                    <a:pt x="74" y="180"/>
                  </a:lnTo>
                  <a:lnTo>
                    <a:pt x="74" y="182"/>
                  </a:lnTo>
                  <a:lnTo>
                    <a:pt x="78" y="182"/>
                  </a:lnTo>
                  <a:lnTo>
                    <a:pt x="74" y="182"/>
                  </a:lnTo>
                  <a:lnTo>
                    <a:pt x="78" y="186"/>
                  </a:lnTo>
                  <a:lnTo>
                    <a:pt x="78" y="190"/>
                  </a:lnTo>
                  <a:lnTo>
                    <a:pt x="78" y="194"/>
                  </a:lnTo>
                  <a:lnTo>
                    <a:pt x="82" y="194"/>
                  </a:lnTo>
                  <a:lnTo>
                    <a:pt x="82" y="198"/>
                  </a:lnTo>
                  <a:lnTo>
                    <a:pt x="82" y="202"/>
                  </a:lnTo>
                  <a:lnTo>
                    <a:pt x="86" y="202"/>
                  </a:lnTo>
                  <a:lnTo>
                    <a:pt x="86" y="206"/>
                  </a:lnTo>
                  <a:lnTo>
                    <a:pt x="88" y="206"/>
                  </a:lnTo>
                  <a:lnTo>
                    <a:pt x="88" y="208"/>
                  </a:lnTo>
                  <a:lnTo>
                    <a:pt x="88" y="212"/>
                  </a:lnTo>
                  <a:lnTo>
                    <a:pt x="88" y="216"/>
                  </a:lnTo>
                  <a:lnTo>
                    <a:pt x="92" y="216"/>
                  </a:lnTo>
                  <a:lnTo>
                    <a:pt x="92" y="220"/>
                  </a:lnTo>
                  <a:lnTo>
                    <a:pt x="88" y="220"/>
                  </a:lnTo>
                  <a:lnTo>
                    <a:pt x="88" y="224"/>
                  </a:lnTo>
                  <a:lnTo>
                    <a:pt x="88" y="228"/>
                  </a:lnTo>
                  <a:lnTo>
                    <a:pt x="88" y="232"/>
                  </a:lnTo>
                  <a:lnTo>
                    <a:pt x="88" y="234"/>
                  </a:lnTo>
                  <a:lnTo>
                    <a:pt x="86" y="234"/>
                  </a:lnTo>
                  <a:lnTo>
                    <a:pt x="86" y="238"/>
                  </a:lnTo>
                  <a:lnTo>
                    <a:pt x="86" y="242"/>
                  </a:lnTo>
                  <a:lnTo>
                    <a:pt x="86" y="246"/>
                  </a:lnTo>
                  <a:lnTo>
                    <a:pt x="88" y="246"/>
                  </a:lnTo>
                  <a:lnTo>
                    <a:pt x="88" y="250"/>
                  </a:lnTo>
                  <a:lnTo>
                    <a:pt x="88" y="254"/>
                  </a:lnTo>
                  <a:lnTo>
                    <a:pt x="92" y="254"/>
                  </a:lnTo>
                  <a:lnTo>
                    <a:pt x="92" y="258"/>
                  </a:lnTo>
                  <a:lnTo>
                    <a:pt x="96" y="258"/>
                  </a:lnTo>
                  <a:lnTo>
                    <a:pt x="96" y="262"/>
                  </a:lnTo>
                  <a:lnTo>
                    <a:pt x="96" y="264"/>
                  </a:lnTo>
                  <a:lnTo>
                    <a:pt x="96" y="268"/>
                  </a:lnTo>
                  <a:lnTo>
                    <a:pt x="100" y="268"/>
                  </a:lnTo>
                  <a:lnTo>
                    <a:pt x="100" y="272"/>
                  </a:lnTo>
                  <a:lnTo>
                    <a:pt x="96" y="272"/>
                  </a:lnTo>
                  <a:lnTo>
                    <a:pt x="100" y="280"/>
                  </a:lnTo>
                  <a:lnTo>
                    <a:pt x="100" y="284"/>
                  </a:lnTo>
                  <a:lnTo>
                    <a:pt x="100" y="288"/>
                  </a:lnTo>
                  <a:lnTo>
                    <a:pt x="104" y="288"/>
                  </a:lnTo>
                  <a:lnTo>
                    <a:pt x="104" y="290"/>
                  </a:lnTo>
                  <a:lnTo>
                    <a:pt x="104" y="294"/>
                  </a:lnTo>
                  <a:lnTo>
                    <a:pt x="104" y="298"/>
                  </a:lnTo>
                  <a:lnTo>
                    <a:pt x="100" y="298"/>
                  </a:lnTo>
                  <a:lnTo>
                    <a:pt x="100" y="302"/>
                  </a:lnTo>
                  <a:lnTo>
                    <a:pt x="100" y="306"/>
                  </a:lnTo>
                  <a:lnTo>
                    <a:pt x="96" y="310"/>
                  </a:lnTo>
                  <a:lnTo>
                    <a:pt x="92" y="314"/>
                  </a:lnTo>
                  <a:lnTo>
                    <a:pt x="92" y="314"/>
                  </a:lnTo>
                  <a:lnTo>
                    <a:pt x="92" y="314"/>
                  </a:lnTo>
                  <a:close/>
                  <a:moveTo>
                    <a:pt x="22" y="164"/>
                  </a:moveTo>
                  <a:lnTo>
                    <a:pt x="22" y="168"/>
                  </a:lnTo>
                  <a:lnTo>
                    <a:pt x="26" y="168"/>
                  </a:lnTo>
                  <a:lnTo>
                    <a:pt x="26" y="172"/>
                  </a:lnTo>
                  <a:lnTo>
                    <a:pt x="22" y="172"/>
                  </a:lnTo>
                  <a:lnTo>
                    <a:pt x="18" y="168"/>
                  </a:lnTo>
                  <a:lnTo>
                    <a:pt x="18" y="164"/>
                  </a:lnTo>
                  <a:lnTo>
                    <a:pt x="22" y="164"/>
                  </a:lnTo>
                  <a:lnTo>
                    <a:pt x="22" y="168"/>
                  </a:lnTo>
                  <a:lnTo>
                    <a:pt x="22" y="164"/>
                  </a:lnTo>
                  <a:lnTo>
                    <a:pt x="22" y="164"/>
                  </a:lnTo>
                  <a:lnTo>
                    <a:pt x="22" y="164"/>
                  </a:lnTo>
                  <a:close/>
                  <a:moveTo>
                    <a:pt x="8" y="146"/>
                  </a:moveTo>
                  <a:lnTo>
                    <a:pt x="8" y="150"/>
                  </a:lnTo>
                  <a:lnTo>
                    <a:pt x="8" y="146"/>
                  </a:lnTo>
                  <a:lnTo>
                    <a:pt x="8" y="146"/>
                  </a:lnTo>
                  <a:lnTo>
                    <a:pt x="8" y="146"/>
                  </a:lnTo>
                  <a:close/>
                  <a:moveTo>
                    <a:pt x="18" y="152"/>
                  </a:moveTo>
                  <a:lnTo>
                    <a:pt x="18" y="156"/>
                  </a:lnTo>
                  <a:lnTo>
                    <a:pt x="16" y="152"/>
                  </a:lnTo>
                  <a:lnTo>
                    <a:pt x="18" y="152"/>
                  </a:lnTo>
                  <a:lnTo>
                    <a:pt x="18" y="152"/>
                  </a:lnTo>
                  <a:lnTo>
                    <a:pt x="18" y="152"/>
                  </a:lnTo>
                  <a:close/>
                  <a:moveTo>
                    <a:pt x="26" y="164"/>
                  </a:moveTo>
                  <a:lnTo>
                    <a:pt x="22" y="164"/>
                  </a:lnTo>
                  <a:lnTo>
                    <a:pt x="18" y="164"/>
                  </a:lnTo>
                  <a:lnTo>
                    <a:pt x="18" y="160"/>
                  </a:lnTo>
                  <a:lnTo>
                    <a:pt x="22" y="160"/>
                  </a:lnTo>
                  <a:lnTo>
                    <a:pt x="26" y="164"/>
                  </a:lnTo>
                  <a:lnTo>
                    <a:pt x="26" y="164"/>
                  </a:lnTo>
                  <a:lnTo>
                    <a:pt x="26" y="164"/>
                  </a:lnTo>
                  <a:close/>
                  <a:moveTo>
                    <a:pt x="74" y="212"/>
                  </a:moveTo>
                  <a:lnTo>
                    <a:pt x="74" y="216"/>
                  </a:lnTo>
                  <a:lnTo>
                    <a:pt x="74" y="220"/>
                  </a:lnTo>
                  <a:lnTo>
                    <a:pt x="74" y="216"/>
                  </a:lnTo>
                  <a:lnTo>
                    <a:pt x="74" y="212"/>
                  </a:lnTo>
                  <a:lnTo>
                    <a:pt x="74" y="212"/>
                  </a:lnTo>
                  <a:lnTo>
                    <a:pt x="74" y="212"/>
                  </a:lnTo>
                  <a:close/>
                  <a:moveTo>
                    <a:pt x="34" y="220"/>
                  </a:moveTo>
                  <a:lnTo>
                    <a:pt x="34" y="224"/>
                  </a:lnTo>
                  <a:lnTo>
                    <a:pt x="30" y="224"/>
                  </a:lnTo>
                  <a:lnTo>
                    <a:pt x="34" y="220"/>
                  </a:lnTo>
                  <a:lnTo>
                    <a:pt x="34" y="220"/>
                  </a:lnTo>
                  <a:lnTo>
                    <a:pt x="34" y="220"/>
                  </a:lnTo>
                  <a:close/>
                  <a:moveTo>
                    <a:pt x="82" y="290"/>
                  </a:moveTo>
                  <a:lnTo>
                    <a:pt x="82" y="288"/>
                  </a:lnTo>
                  <a:lnTo>
                    <a:pt x="82" y="290"/>
                  </a:lnTo>
                  <a:lnTo>
                    <a:pt x="82" y="290"/>
                  </a:lnTo>
                  <a:lnTo>
                    <a:pt x="82" y="290"/>
                  </a:lnTo>
                  <a:close/>
                  <a:moveTo>
                    <a:pt x="86" y="328"/>
                  </a:moveTo>
                  <a:lnTo>
                    <a:pt x="82" y="328"/>
                  </a:lnTo>
                  <a:lnTo>
                    <a:pt x="86" y="328"/>
                  </a:lnTo>
                  <a:lnTo>
                    <a:pt x="86" y="324"/>
                  </a:lnTo>
                  <a:lnTo>
                    <a:pt x="86" y="328"/>
                  </a:lnTo>
                  <a:lnTo>
                    <a:pt x="86" y="328"/>
                  </a:lnTo>
                  <a:lnTo>
                    <a:pt x="86" y="328"/>
                  </a:lnTo>
                  <a:close/>
                  <a:moveTo>
                    <a:pt x="18" y="172"/>
                  </a:moveTo>
                  <a:lnTo>
                    <a:pt x="22" y="172"/>
                  </a:lnTo>
                  <a:lnTo>
                    <a:pt x="22" y="176"/>
                  </a:lnTo>
                  <a:lnTo>
                    <a:pt x="18" y="176"/>
                  </a:lnTo>
                  <a:lnTo>
                    <a:pt x="18" y="172"/>
                  </a:lnTo>
                  <a:lnTo>
                    <a:pt x="18" y="172"/>
                  </a:lnTo>
                  <a:lnTo>
                    <a:pt x="18" y="172"/>
                  </a:lnTo>
                  <a:close/>
                  <a:moveTo>
                    <a:pt x="86" y="288"/>
                  </a:moveTo>
                  <a:lnTo>
                    <a:pt x="86" y="284"/>
                  </a:lnTo>
                  <a:lnTo>
                    <a:pt x="86" y="280"/>
                  </a:lnTo>
                  <a:lnTo>
                    <a:pt x="88" y="284"/>
                  </a:lnTo>
                  <a:lnTo>
                    <a:pt x="86" y="288"/>
                  </a:lnTo>
                  <a:lnTo>
                    <a:pt x="86" y="288"/>
                  </a:lnTo>
                  <a:lnTo>
                    <a:pt x="86" y="288"/>
                  </a:lnTo>
                  <a:close/>
                  <a:moveTo>
                    <a:pt x="82" y="288"/>
                  </a:moveTo>
                  <a:lnTo>
                    <a:pt x="82" y="284"/>
                  </a:lnTo>
                  <a:lnTo>
                    <a:pt x="82" y="288"/>
                  </a:lnTo>
                  <a:lnTo>
                    <a:pt x="82" y="288"/>
                  </a:lnTo>
                  <a:lnTo>
                    <a:pt x="82" y="288"/>
                  </a:lnTo>
                  <a:close/>
                  <a:moveTo>
                    <a:pt x="88" y="290"/>
                  </a:moveTo>
                  <a:lnTo>
                    <a:pt x="88" y="294"/>
                  </a:lnTo>
                  <a:lnTo>
                    <a:pt x="88" y="290"/>
                  </a:lnTo>
                  <a:lnTo>
                    <a:pt x="88" y="290"/>
                  </a:lnTo>
                  <a:lnTo>
                    <a:pt x="88" y="290"/>
                  </a:lnTo>
                  <a:close/>
                  <a:moveTo>
                    <a:pt x="86" y="298"/>
                  </a:moveTo>
                  <a:lnTo>
                    <a:pt x="86" y="294"/>
                  </a:lnTo>
                  <a:lnTo>
                    <a:pt x="88" y="294"/>
                  </a:lnTo>
                  <a:lnTo>
                    <a:pt x="88" y="298"/>
                  </a:lnTo>
                  <a:lnTo>
                    <a:pt x="86" y="298"/>
                  </a:lnTo>
                  <a:lnTo>
                    <a:pt x="86" y="298"/>
                  </a:lnTo>
                  <a:lnTo>
                    <a:pt x="86" y="298"/>
                  </a:lnTo>
                  <a:close/>
                  <a:moveTo>
                    <a:pt x="86" y="302"/>
                  </a:moveTo>
                  <a:lnTo>
                    <a:pt x="86" y="298"/>
                  </a:lnTo>
                  <a:lnTo>
                    <a:pt x="86" y="294"/>
                  </a:lnTo>
                  <a:lnTo>
                    <a:pt x="86" y="298"/>
                  </a:lnTo>
                  <a:lnTo>
                    <a:pt x="86" y="302"/>
                  </a:lnTo>
                  <a:lnTo>
                    <a:pt x="86" y="302"/>
                  </a:lnTo>
                  <a:lnTo>
                    <a:pt x="86" y="302"/>
                  </a:lnTo>
                  <a:close/>
                  <a:moveTo>
                    <a:pt x="86" y="314"/>
                  </a:moveTo>
                  <a:lnTo>
                    <a:pt x="82" y="310"/>
                  </a:lnTo>
                  <a:lnTo>
                    <a:pt x="82" y="314"/>
                  </a:lnTo>
                  <a:lnTo>
                    <a:pt x="82" y="310"/>
                  </a:lnTo>
                  <a:lnTo>
                    <a:pt x="86" y="310"/>
                  </a:lnTo>
                  <a:lnTo>
                    <a:pt x="86" y="314"/>
                  </a:lnTo>
                  <a:lnTo>
                    <a:pt x="86" y="314"/>
                  </a:lnTo>
                  <a:lnTo>
                    <a:pt x="86" y="31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3" name="Freeform 43">
              <a:extLst>
                <a:ext uri="{FF2B5EF4-FFF2-40B4-BE49-F238E27FC236}">
                  <a16:creationId xmlns:a16="http://schemas.microsoft.com/office/drawing/2014/main" id="{1754C760-8760-48D1-BE23-5AC8307E85DB}"/>
                </a:ext>
              </a:extLst>
            </p:cNvPr>
            <p:cNvSpPr>
              <a:spLocks/>
            </p:cNvSpPr>
            <p:nvPr/>
          </p:nvSpPr>
          <p:spPr bwMode="auto">
            <a:xfrm>
              <a:off x="8495660" y="3596405"/>
              <a:ext cx="225533" cy="145572"/>
            </a:xfrm>
            <a:custGeom>
              <a:avLst/>
              <a:gdLst>
                <a:gd name="T0" fmla="*/ 34 w 116"/>
                <a:gd name="T1" fmla="*/ 48 h 74"/>
                <a:gd name="T2" fmla="*/ 30 w 116"/>
                <a:gd name="T3" fmla="*/ 44 h 74"/>
                <a:gd name="T4" fmla="*/ 26 w 116"/>
                <a:gd name="T5" fmla="*/ 44 h 74"/>
                <a:gd name="T6" fmla="*/ 20 w 116"/>
                <a:gd name="T7" fmla="*/ 40 h 74"/>
                <a:gd name="T8" fmla="*/ 16 w 116"/>
                <a:gd name="T9" fmla="*/ 36 h 74"/>
                <a:gd name="T10" fmla="*/ 8 w 116"/>
                <a:gd name="T11" fmla="*/ 30 h 74"/>
                <a:gd name="T12" fmla="*/ 4 w 116"/>
                <a:gd name="T13" fmla="*/ 30 h 74"/>
                <a:gd name="T14" fmla="*/ 0 w 116"/>
                <a:gd name="T15" fmla="*/ 22 h 74"/>
                <a:gd name="T16" fmla="*/ 0 w 116"/>
                <a:gd name="T17" fmla="*/ 18 h 74"/>
                <a:gd name="T18" fmla="*/ 4 w 116"/>
                <a:gd name="T19" fmla="*/ 14 h 74"/>
                <a:gd name="T20" fmla="*/ 8 w 116"/>
                <a:gd name="T21" fmla="*/ 10 h 74"/>
                <a:gd name="T22" fmla="*/ 8 w 116"/>
                <a:gd name="T23" fmla="*/ 6 h 74"/>
                <a:gd name="T24" fmla="*/ 16 w 116"/>
                <a:gd name="T25" fmla="*/ 4 h 74"/>
                <a:gd name="T26" fmla="*/ 16 w 116"/>
                <a:gd name="T27" fmla="*/ 6 h 74"/>
                <a:gd name="T28" fmla="*/ 20 w 116"/>
                <a:gd name="T29" fmla="*/ 0 h 74"/>
                <a:gd name="T30" fmla="*/ 20 w 116"/>
                <a:gd name="T31" fmla="*/ 0 h 74"/>
                <a:gd name="T32" fmla="*/ 26 w 116"/>
                <a:gd name="T33" fmla="*/ 0 h 74"/>
                <a:gd name="T34" fmla="*/ 34 w 116"/>
                <a:gd name="T35" fmla="*/ 6 h 74"/>
                <a:gd name="T36" fmla="*/ 42 w 116"/>
                <a:gd name="T37" fmla="*/ 10 h 74"/>
                <a:gd name="T38" fmla="*/ 46 w 116"/>
                <a:gd name="T39" fmla="*/ 14 h 74"/>
                <a:gd name="T40" fmla="*/ 48 w 116"/>
                <a:gd name="T41" fmla="*/ 22 h 74"/>
                <a:gd name="T42" fmla="*/ 52 w 116"/>
                <a:gd name="T43" fmla="*/ 22 h 74"/>
                <a:gd name="T44" fmla="*/ 56 w 116"/>
                <a:gd name="T45" fmla="*/ 22 h 74"/>
                <a:gd name="T46" fmla="*/ 60 w 116"/>
                <a:gd name="T47" fmla="*/ 26 h 74"/>
                <a:gd name="T48" fmla="*/ 64 w 116"/>
                <a:gd name="T49" fmla="*/ 30 h 74"/>
                <a:gd name="T50" fmla="*/ 68 w 116"/>
                <a:gd name="T51" fmla="*/ 32 h 74"/>
                <a:gd name="T52" fmla="*/ 72 w 116"/>
                <a:gd name="T53" fmla="*/ 32 h 74"/>
                <a:gd name="T54" fmla="*/ 72 w 116"/>
                <a:gd name="T55" fmla="*/ 36 h 74"/>
                <a:gd name="T56" fmla="*/ 74 w 116"/>
                <a:gd name="T57" fmla="*/ 36 h 74"/>
                <a:gd name="T58" fmla="*/ 82 w 116"/>
                <a:gd name="T59" fmla="*/ 40 h 74"/>
                <a:gd name="T60" fmla="*/ 82 w 116"/>
                <a:gd name="T61" fmla="*/ 44 h 74"/>
                <a:gd name="T62" fmla="*/ 86 w 116"/>
                <a:gd name="T63" fmla="*/ 40 h 74"/>
                <a:gd name="T64" fmla="*/ 90 w 116"/>
                <a:gd name="T65" fmla="*/ 44 h 74"/>
                <a:gd name="T66" fmla="*/ 94 w 116"/>
                <a:gd name="T67" fmla="*/ 40 h 74"/>
                <a:gd name="T68" fmla="*/ 98 w 116"/>
                <a:gd name="T69" fmla="*/ 44 h 74"/>
                <a:gd name="T70" fmla="*/ 100 w 116"/>
                <a:gd name="T71" fmla="*/ 44 h 74"/>
                <a:gd name="T72" fmla="*/ 108 w 116"/>
                <a:gd name="T73" fmla="*/ 48 h 74"/>
                <a:gd name="T74" fmla="*/ 108 w 116"/>
                <a:gd name="T75" fmla="*/ 44 h 74"/>
                <a:gd name="T76" fmla="*/ 112 w 116"/>
                <a:gd name="T77" fmla="*/ 44 h 74"/>
                <a:gd name="T78" fmla="*/ 116 w 116"/>
                <a:gd name="T79" fmla="*/ 48 h 74"/>
                <a:gd name="T80" fmla="*/ 112 w 116"/>
                <a:gd name="T81" fmla="*/ 56 h 74"/>
                <a:gd name="T82" fmla="*/ 112 w 116"/>
                <a:gd name="T83" fmla="*/ 62 h 74"/>
                <a:gd name="T84" fmla="*/ 112 w 116"/>
                <a:gd name="T85" fmla="*/ 70 h 74"/>
                <a:gd name="T86" fmla="*/ 112 w 116"/>
                <a:gd name="T87" fmla="*/ 70 h 74"/>
                <a:gd name="T88" fmla="*/ 108 w 116"/>
                <a:gd name="T89" fmla="*/ 70 h 74"/>
                <a:gd name="T90" fmla="*/ 104 w 116"/>
                <a:gd name="T91" fmla="*/ 70 h 74"/>
                <a:gd name="T92" fmla="*/ 98 w 116"/>
                <a:gd name="T93" fmla="*/ 70 h 74"/>
                <a:gd name="T94" fmla="*/ 90 w 116"/>
                <a:gd name="T95" fmla="*/ 70 h 74"/>
                <a:gd name="T96" fmla="*/ 86 w 116"/>
                <a:gd name="T97" fmla="*/ 66 h 74"/>
                <a:gd name="T98" fmla="*/ 78 w 116"/>
                <a:gd name="T99" fmla="*/ 66 h 74"/>
                <a:gd name="T100" fmla="*/ 78 w 116"/>
                <a:gd name="T101" fmla="*/ 62 h 74"/>
                <a:gd name="T102" fmla="*/ 74 w 116"/>
                <a:gd name="T103" fmla="*/ 66 h 74"/>
                <a:gd name="T104" fmla="*/ 68 w 116"/>
                <a:gd name="T105" fmla="*/ 60 h 74"/>
                <a:gd name="T106" fmla="*/ 64 w 116"/>
                <a:gd name="T107" fmla="*/ 60 h 74"/>
                <a:gd name="T108" fmla="*/ 64 w 116"/>
                <a:gd name="T109" fmla="*/ 56 h 74"/>
                <a:gd name="T110" fmla="*/ 56 w 116"/>
                <a:gd name="T111" fmla="*/ 52 h 74"/>
                <a:gd name="T112" fmla="*/ 52 w 116"/>
                <a:gd name="T113" fmla="*/ 56 h 74"/>
                <a:gd name="T114" fmla="*/ 48 w 116"/>
                <a:gd name="T115" fmla="*/ 52 h 74"/>
                <a:gd name="T116" fmla="*/ 46 w 116"/>
                <a:gd name="T117" fmla="*/ 56 h 74"/>
                <a:gd name="T118" fmla="*/ 46 w 116"/>
                <a:gd name="T119" fmla="*/ 52 h 74"/>
                <a:gd name="T120" fmla="*/ 38 w 116"/>
                <a:gd name="T121" fmla="*/ 52 h 74"/>
                <a:gd name="T122" fmla="*/ 38 w 116"/>
                <a:gd name="T12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74">
                  <a:moveTo>
                    <a:pt x="38" y="48"/>
                  </a:moveTo>
                  <a:lnTo>
                    <a:pt x="38" y="48"/>
                  </a:lnTo>
                  <a:lnTo>
                    <a:pt x="38" y="48"/>
                  </a:lnTo>
                  <a:lnTo>
                    <a:pt x="34" y="48"/>
                  </a:lnTo>
                  <a:lnTo>
                    <a:pt x="34" y="48"/>
                  </a:lnTo>
                  <a:lnTo>
                    <a:pt x="34" y="48"/>
                  </a:lnTo>
                  <a:lnTo>
                    <a:pt x="34" y="48"/>
                  </a:lnTo>
                  <a:lnTo>
                    <a:pt x="34" y="48"/>
                  </a:lnTo>
                  <a:lnTo>
                    <a:pt x="34" y="48"/>
                  </a:lnTo>
                  <a:lnTo>
                    <a:pt x="30" y="48"/>
                  </a:lnTo>
                  <a:lnTo>
                    <a:pt x="30" y="48"/>
                  </a:lnTo>
                  <a:lnTo>
                    <a:pt x="30" y="44"/>
                  </a:lnTo>
                  <a:lnTo>
                    <a:pt x="26" y="44"/>
                  </a:lnTo>
                  <a:lnTo>
                    <a:pt x="26" y="44"/>
                  </a:lnTo>
                  <a:lnTo>
                    <a:pt x="26" y="44"/>
                  </a:lnTo>
                  <a:lnTo>
                    <a:pt x="26" y="44"/>
                  </a:lnTo>
                  <a:lnTo>
                    <a:pt x="26" y="44"/>
                  </a:lnTo>
                  <a:lnTo>
                    <a:pt x="26" y="44"/>
                  </a:lnTo>
                  <a:lnTo>
                    <a:pt x="22" y="44"/>
                  </a:lnTo>
                  <a:lnTo>
                    <a:pt x="22" y="44"/>
                  </a:lnTo>
                  <a:lnTo>
                    <a:pt x="22" y="44"/>
                  </a:lnTo>
                  <a:lnTo>
                    <a:pt x="20" y="40"/>
                  </a:lnTo>
                  <a:lnTo>
                    <a:pt x="20" y="40"/>
                  </a:lnTo>
                  <a:lnTo>
                    <a:pt x="20" y="40"/>
                  </a:lnTo>
                  <a:lnTo>
                    <a:pt x="16" y="36"/>
                  </a:lnTo>
                  <a:lnTo>
                    <a:pt x="16" y="36"/>
                  </a:lnTo>
                  <a:lnTo>
                    <a:pt x="16" y="36"/>
                  </a:lnTo>
                  <a:lnTo>
                    <a:pt x="16" y="36"/>
                  </a:lnTo>
                  <a:lnTo>
                    <a:pt x="16" y="36"/>
                  </a:lnTo>
                  <a:lnTo>
                    <a:pt x="16" y="36"/>
                  </a:lnTo>
                  <a:lnTo>
                    <a:pt x="16" y="36"/>
                  </a:lnTo>
                  <a:lnTo>
                    <a:pt x="12" y="32"/>
                  </a:lnTo>
                  <a:lnTo>
                    <a:pt x="8" y="32"/>
                  </a:lnTo>
                  <a:lnTo>
                    <a:pt x="8" y="30"/>
                  </a:lnTo>
                  <a:lnTo>
                    <a:pt x="8" y="30"/>
                  </a:lnTo>
                  <a:lnTo>
                    <a:pt x="8" y="30"/>
                  </a:lnTo>
                  <a:lnTo>
                    <a:pt x="8" y="30"/>
                  </a:lnTo>
                  <a:lnTo>
                    <a:pt x="8" y="32"/>
                  </a:lnTo>
                  <a:lnTo>
                    <a:pt x="4" y="32"/>
                  </a:lnTo>
                  <a:lnTo>
                    <a:pt x="4" y="32"/>
                  </a:lnTo>
                  <a:lnTo>
                    <a:pt x="4" y="30"/>
                  </a:lnTo>
                  <a:lnTo>
                    <a:pt x="4" y="30"/>
                  </a:lnTo>
                  <a:lnTo>
                    <a:pt x="0" y="30"/>
                  </a:lnTo>
                  <a:lnTo>
                    <a:pt x="0" y="30"/>
                  </a:lnTo>
                  <a:lnTo>
                    <a:pt x="0" y="26"/>
                  </a:lnTo>
                  <a:lnTo>
                    <a:pt x="0" y="26"/>
                  </a:lnTo>
                  <a:lnTo>
                    <a:pt x="0" y="26"/>
                  </a:lnTo>
                  <a:lnTo>
                    <a:pt x="0" y="22"/>
                  </a:lnTo>
                  <a:lnTo>
                    <a:pt x="4" y="22"/>
                  </a:lnTo>
                  <a:lnTo>
                    <a:pt x="4" y="22"/>
                  </a:lnTo>
                  <a:lnTo>
                    <a:pt x="4" y="18"/>
                  </a:lnTo>
                  <a:lnTo>
                    <a:pt x="4" y="18"/>
                  </a:lnTo>
                  <a:lnTo>
                    <a:pt x="4" y="18"/>
                  </a:lnTo>
                  <a:lnTo>
                    <a:pt x="0" y="18"/>
                  </a:lnTo>
                  <a:lnTo>
                    <a:pt x="4" y="14"/>
                  </a:lnTo>
                  <a:lnTo>
                    <a:pt x="4" y="14"/>
                  </a:lnTo>
                  <a:lnTo>
                    <a:pt x="4" y="14"/>
                  </a:lnTo>
                  <a:lnTo>
                    <a:pt x="4" y="14"/>
                  </a:lnTo>
                  <a:lnTo>
                    <a:pt x="4" y="14"/>
                  </a:lnTo>
                  <a:lnTo>
                    <a:pt x="4" y="14"/>
                  </a:lnTo>
                  <a:lnTo>
                    <a:pt x="4" y="10"/>
                  </a:lnTo>
                  <a:lnTo>
                    <a:pt x="4" y="10"/>
                  </a:lnTo>
                  <a:lnTo>
                    <a:pt x="4" y="10"/>
                  </a:lnTo>
                  <a:lnTo>
                    <a:pt x="4" y="10"/>
                  </a:lnTo>
                  <a:lnTo>
                    <a:pt x="4" y="10"/>
                  </a:lnTo>
                  <a:lnTo>
                    <a:pt x="8" y="10"/>
                  </a:lnTo>
                  <a:lnTo>
                    <a:pt x="8" y="6"/>
                  </a:lnTo>
                  <a:lnTo>
                    <a:pt x="8" y="6"/>
                  </a:lnTo>
                  <a:lnTo>
                    <a:pt x="8" y="6"/>
                  </a:lnTo>
                  <a:lnTo>
                    <a:pt x="8" y="6"/>
                  </a:lnTo>
                  <a:lnTo>
                    <a:pt x="8" y="6"/>
                  </a:lnTo>
                  <a:lnTo>
                    <a:pt x="8" y="6"/>
                  </a:lnTo>
                  <a:lnTo>
                    <a:pt x="12" y="4"/>
                  </a:lnTo>
                  <a:lnTo>
                    <a:pt x="12" y="4"/>
                  </a:lnTo>
                  <a:lnTo>
                    <a:pt x="12" y="4"/>
                  </a:lnTo>
                  <a:lnTo>
                    <a:pt x="16" y="4"/>
                  </a:lnTo>
                  <a:lnTo>
                    <a:pt x="16" y="4"/>
                  </a:lnTo>
                  <a:lnTo>
                    <a:pt x="16" y="4"/>
                  </a:lnTo>
                  <a:lnTo>
                    <a:pt x="16" y="6"/>
                  </a:lnTo>
                  <a:lnTo>
                    <a:pt x="16" y="6"/>
                  </a:lnTo>
                  <a:lnTo>
                    <a:pt x="16" y="6"/>
                  </a:lnTo>
                  <a:lnTo>
                    <a:pt x="16" y="6"/>
                  </a:lnTo>
                  <a:lnTo>
                    <a:pt x="16" y="6"/>
                  </a:lnTo>
                  <a:lnTo>
                    <a:pt x="16" y="6"/>
                  </a:lnTo>
                  <a:lnTo>
                    <a:pt x="16" y="6"/>
                  </a:lnTo>
                  <a:lnTo>
                    <a:pt x="20" y="4"/>
                  </a:lnTo>
                  <a:lnTo>
                    <a:pt x="20" y="4"/>
                  </a:lnTo>
                  <a:lnTo>
                    <a:pt x="20" y="4"/>
                  </a:lnTo>
                  <a:lnTo>
                    <a:pt x="20" y="0"/>
                  </a:lnTo>
                  <a:lnTo>
                    <a:pt x="20" y="0"/>
                  </a:lnTo>
                  <a:lnTo>
                    <a:pt x="20" y="0"/>
                  </a:lnTo>
                  <a:lnTo>
                    <a:pt x="20" y="0"/>
                  </a:lnTo>
                  <a:lnTo>
                    <a:pt x="20" y="0"/>
                  </a:lnTo>
                  <a:lnTo>
                    <a:pt x="20" y="0"/>
                  </a:lnTo>
                  <a:lnTo>
                    <a:pt x="20" y="0"/>
                  </a:lnTo>
                  <a:lnTo>
                    <a:pt x="20" y="0"/>
                  </a:lnTo>
                  <a:lnTo>
                    <a:pt x="22" y="0"/>
                  </a:lnTo>
                  <a:lnTo>
                    <a:pt x="22" y="0"/>
                  </a:lnTo>
                  <a:lnTo>
                    <a:pt x="22" y="0"/>
                  </a:lnTo>
                  <a:lnTo>
                    <a:pt x="22" y="0"/>
                  </a:lnTo>
                  <a:lnTo>
                    <a:pt x="22" y="0"/>
                  </a:lnTo>
                  <a:lnTo>
                    <a:pt x="26" y="0"/>
                  </a:lnTo>
                  <a:lnTo>
                    <a:pt x="26" y="0"/>
                  </a:lnTo>
                  <a:lnTo>
                    <a:pt x="30" y="0"/>
                  </a:lnTo>
                  <a:lnTo>
                    <a:pt x="30" y="4"/>
                  </a:lnTo>
                  <a:lnTo>
                    <a:pt x="30" y="6"/>
                  </a:lnTo>
                  <a:lnTo>
                    <a:pt x="30" y="4"/>
                  </a:lnTo>
                  <a:lnTo>
                    <a:pt x="34" y="6"/>
                  </a:lnTo>
                  <a:lnTo>
                    <a:pt x="34" y="6"/>
                  </a:lnTo>
                  <a:lnTo>
                    <a:pt x="38" y="10"/>
                  </a:lnTo>
                  <a:lnTo>
                    <a:pt x="38" y="10"/>
                  </a:lnTo>
                  <a:lnTo>
                    <a:pt x="38" y="10"/>
                  </a:lnTo>
                  <a:lnTo>
                    <a:pt x="42" y="10"/>
                  </a:lnTo>
                  <a:lnTo>
                    <a:pt x="42" y="10"/>
                  </a:lnTo>
                  <a:lnTo>
                    <a:pt x="42" y="14"/>
                  </a:lnTo>
                  <a:lnTo>
                    <a:pt x="42" y="14"/>
                  </a:lnTo>
                  <a:lnTo>
                    <a:pt x="42" y="14"/>
                  </a:lnTo>
                  <a:lnTo>
                    <a:pt x="46" y="14"/>
                  </a:lnTo>
                  <a:lnTo>
                    <a:pt x="46" y="14"/>
                  </a:lnTo>
                  <a:lnTo>
                    <a:pt x="46" y="14"/>
                  </a:lnTo>
                  <a:lnTo>
                    <a:pt x="46" y="14"/>
                  </a:lnTo>
                  <a:lnTo>
                    <a:pt x="46" y="14"/>
                  </a:lnTo>
                  <a:lnTo>
                    <a:pt x="46" y="18"/>
                  </a:lnTo>
                  <a:lnTo>
                    <a:pt x="46" y="18"/>
                  </a:lnTo>
                  <a:lnTo>
                    <a:pt x="48" y="18"/>
                  </a:lnTo>
                  <a:lnTo>
                    <a:pt x="48" y="22"/>
                  </a:lnTo>
                  <a:lnTo>
                    <a:pt x="48" y="22"/>
                  </a:lnTo>
                  <a:lnTo>
                    <a:pt x="48" y="22"/>
                  </a:lnTo>
                  <a:lnTo>
                    <a:pt x="48" y="22"/>
                  </a:lnTo>
                  <a:lnTo>
                    <a:pt x="52" y="22"/>
                  </a:lnTo>
                  <a:lnTo>
                    <a:pt x="52" y="22"/>
                  </a:lnTo>
                  <a:lnTo>
                    <a:pt x="52" y="22"/>
                  </a:lnTo>
                  <a:lnTo>
                    <a:pt x="52" y="22"/>
                  </a:lnTo>
                  <a:lnTo>
                    <a:pt x="52" y="22"/>
                  </a:lnTo>
                  <a:lnTo>
                    <a:pt x="52" y="18"/>
                  </a:lnTo>
                  <a:lnTo>
                    <a:pt x="56" y="18"/>
                  </a:lnTo>
                  <a:lnTo>
                    <a:pt x="56" y="18"/>
                  </a:lnTo>
                  <a:lnTo>
                    <a:pt x="56" y="22"/>
                  </a:lnTo>
                  <a:lnTo>
                    <a:pt x="56" y="22"/>
                  </a:lnTo>
                  <a:lnTo>
                    <a:pt x="56" y="22"/>
                  </a:lnTo>
                  <a:lnTo>
                    <a:pt x="56" y="22"/>
                  </a:lnTo>
                  <a:lnTo>
                    <a:pt x="60" y="22"/>
                  </a:lnTo>
                  <a:lnTo>
                    <a:pt x="60" y="26"/>
                  </a:lnTo>
                  <a:lnTo>
                    <a:pt x="60" y="26"/>
                  </a:lnTo>
                  <a:lnTo>
                    <a:pt x="60" y="26"/>
                  </a:lnTo>
                  <a:lnTo>
                    <a:pt x="60" y="26"/>
                  </a:lnTo>
                  <a:lnTo>
                    <a:pt x="60" y="26"/>
                  </a:lnTo>
                  <a:lnTo>
                    <a:pt x="60" y="26"/>
                  </a:lnTo>
                  <a:lnTo>
                    <a:pt x="60" y="30"/>
                  </a:lnTo>
                  <a:lnTo>
                    <a:pt x="64" y="30"/>
                  </a:lnTo>
                  <a:lnTo>
                    <a:pt x="64" y="30"/>
                  </a:lnTo>
                  <a:lnTo>
                    <a:pt x="64" y="30"/>
                  </a:lnTo>
                  <a:lnTo>
                    <a:pt x="64" y="30"/>
                  </a:lnTo>
                  <a:lnTo>
                    <a:pt x="64" y="30"/>
                  </a:lnTo>
                  <a:lnTo>
                    <a:pt x="64" y="32"/>
                  </a:lnTo>
                  <a:lnTo>
                    <a:pt x="68" y="32"/>
                  </a:lnTo>
                  <a:lnTo>
                    <a:pt x="68" y="32"/>
                  </a:lnTo>
                  <a:lnTo>
                    <a:pt x="68" y="32"/>
                  </a:lnTo>
                  <a:lnTo>
                    <a:pt x="72" y="32"/>
                  </a:lnTo>
                  <a:lnTo>
                    <a:pt x="72" y="32"/>
                  </a:lnTo>
                  <a:lnTo>
                    <a:pt x="72" y="30"/>
                  </a:lnTo>
                  <a:lnTo>
                    <a:pt x="72" y="32"/>
                  </a:lnTo>
                  <a:lnTo>
                    <a:pt x="72" y="32"/>
                  </a:lnTo>
                  <a:lnTo>
                    <a:pt x="72" y="32"/>
                  </a:lnTo>
                  <a:lnTo>
                    <a:pt x="72" y="32"/>
                  </a:lnTo>
                  <a:lnTo>
                    <a:pt x="72" y="36"/>
                  </a:lnTo>
                  <a:lnTo>
                    <a:pt x="72" y="36"/>
                  </a:lnTo>
                  <a:lnTo>
                    <a:pt x="72" y="36"/>
                  </a:lnTo>
                  <a:lnTo>
                    <a:pt x="72" y="36"/>
                  </a:lnTo>
                  <a:lnTo>
                    <a:pt x="72" y="36"/>
                  </a:lnTo>
                  <a:lnTo>
                    <a:pt x="74" y="36"/>
                  </a:lnTo>
                  <a:lnTo>
                    <a:pt x="74" y="36"/>
                  </a:lnTo>
                  <a:lnTo>
                    <a:pt x="74" y="36"/>
                  </a:lnTo>
                  <a:lnTo>
                    <a:pt x="74" y="36"/>
                  </a:lnTo>
                  <a:lnTo>
                    <a:pt x="74" y="36"/>
                  </a:lnTo>
                  <a:lnTo>
                    <a:pt x="74" y="36"/>
                  </a:lnTo>
                  <a:lnTo>
                    <a:pt x="78" y="36"/>
                  </a:lnTo>
                  <a:lnTo>
                    <a:pt x="78" y="36"/>
                  </a:lnTo>
                  <a:lnTo>
                    <a:pt x="78" y="36"/>
                  </a:lnTo>
                  <a:lnTo>
                    <a:pt x="82" y="40"/>
                  </a:lnTo>
                  <a:lnTo>
                    <a:pt x="82" y="40"/>
                  </a:lnTo>
                  <a:lnTo>
                    <a:pt x="82" y="40"/>
                  </a:lnTo>
                  <a:lnTo>
                    <a:pt x="82" y="40"/>
                  </a:lnTo>
                  <a:lnTo>
                    <a:pt x="82" y="40"/>
                  </a:lnTo>
                  <a:lnTo>
                    <a:pt x="82" y="44"/>
                  </a:lnTo>
                  <a:lnTo>
                    <a:pt x="82" y="44"/>
                  </a:lnTo>
                  <a:lnTo>
                    <a:pt x="82" y="44"/>
                  </a:lnTo>
                  <a:lnTo>
                    <a:pt x="86" y="44"/>
                  </a:lnTo>
                  <a:lnTo>
                    <a:pt x="86" y="44"/>
                  </a:lnTo>
                  <a:lnTo>
                    <a:pt x="86" y="44"/>
                  </a:lnTo>
                  <a:lnTo>
                    <a:pt x="86" y="44"/>
                  </a:lnTo>
                  <a:lnTo>
                    <a:pt x="86" y="40"/>
                  </a:lnTo>
                  <a:lnTo>
                    <a:pt x="86" y="40"/>
                  </a:lnTo>
                  <a:lnTo>
                    <a:pt x="86" y="40"/>
                  </a:lnTo>
                  <a:lnTo>
                    <a:pt x="86" y="40"/>
                  </a:lnTo>
                  <a:lnTo>
                    <a:pt x="86" y="40"/>
                  </a:lnTo>
                  <a:lnTo>
                    <a:pt x="86" y="44"/>
                  </a:lnTo>
                  <a:lnTo>
                    <a:pt x="90" y="44"/>
                  </a:lnTo>
                  <a:lnTo>
                    <a:pt x="90" y="44"/>
                  </a:lnTo>
                  <a:lnTo>
                    <a:pt x="90" y="44"/>
                  </a:lnTo>
                  <a:lnTo>
                    <a:pt x="90" y="44"/>
                  </a:lnTo>
                  <a:lnTo>
                    <a:pt x="90" y="44"/>
                  </a:lnTo>
                  <a:lnTo>
                    <a:pt x="94" y="40"/>
                  </a:lnTo>
                  <a:lnTo>
                    <a:pt x="94" y="40"/>
                  </a:lnTo>
                  <a:lnTo>
                    <a:pt x="94" y="40"/>
                  </a:lnTo>
                  <a:lnTo>
                    <a:pt x="94" y="40"/>
                  </a:lnTo>
                  <a:lnTo>
                    <a:pt x="94" y="40"/>
                  </a:lnTo>
                  <a:lnTo>
                    <a:pt x="94" y="40"/>
                  </a:lnTo>
                  <a:lnTo>
                    <a:pt x="94" y="40"/>
                  </a:lnTo>
                  <a:lnTo>
                    <a:pt x="98" y="44"/>
                  </a:lnTo>
                  <a:lnTo>
                    <a:pt x="98" y="44"/>
                  </a:lnTo>
                  <a:lnTo>
                    <a:pt x="98" y="44"/>
                  </a:lnTo>
                  <a:lnTo>
                    <a:pt x="98" y="44"/>
                  </a:lnTo>
                  <a:lnTo>
                    <a:pt x="100" y="44"/>
                  </a:lnTo>
                  <a:lnTo>
                    <a:pt x="100" y="44"/>
                  </a:lnTo>
                  <a:lnTo>
                    <a:pt x="100" y="44"/>
                  </a:lnTo>
                  <a:lnTo>
                    <a:pt x="100" y="48"/>
                  </a:lnTo>
                  <a:lnTo>
                    <a:pt x="100" y="44"/>
                  </a:lnTo>
                  <a:lnTo>
                    <a:pt x="104" y="44"/>
                  </a:lnTo>
                  <a:lnTo>
                    <a:pt x="104" y="44"/>
                  </a:lnTo>
                  <a:lnTo>
                    <a:pt x="104" y="48"/>
                  </a:lnTo>
                  <a:lnTo>
                    <a:pt x="108" y="48"/>
                  </a:lnTo>
                  <a:lnTo>
                    <a:pt x="108" y="44"/>
                  </a:lnTo>
                  <a:lnTo>
                    <a:pt x="108" y="48"/>
                  </a:lnTo>
                  <a:lnTo>
                    <a:pt x="108" y="48"/>
                  </a:lnTo>
                  <a:lnTo>
                    <a:pt x="108" y="44"/>
                  </a:lnTo>
                  <a:lnTo>
                    <a:pt x="108" y="44"/>
                  </a:lnTo>
                  <a:lnTo>
                    <a:pt x="108" y="44"/>
                  </a:lnTo>
                  <a:lnTo>
                    <a:pt x="108" y="44"/>
                  </a:lnTo>
                  <a:lnTo>
                    <a:pt x="108" y="44"/>
                  </a:lnTo>
                  <a:lnTo>
                    <a:pt x="112" y="44"/>
                  </a:lnTo>
                  <a:lnTo>
                    <a:pt x="112" y="44"/>
                  </a:lnTo>
                  <a:lnTo>
                    <a:pt x="112" y="44"/>
                  </a:lnTo>
                  <a:lnTo>
                    <a:pt x="112" y="44"/>
                  </a:lnTo>
                  <a:lnTo>
                    <a:pt x="112" y="44"/>
                  </a:lnTo>
                  <a:lnTo>
                    <a:pt x="112" y="44"/>
                  </a:lnTo>
                  <a:lnTo>
                    <a:pt x="116" y="44"/>
                  </a:lnTo>
                  <a:lnTo>
                    <a:pt x="116" y="44"/>
                  </a:lnTo>
                  <a:lnTo>
                    <a:pt x="116" y="48"/>
                  </a:lnTo>
                  <a:lnTo>
                    <a:pt x="116" y="48"/>
                  </a:lnTo>
                  <a:lnTo>
                    <a:pt x="112" y="52"/>
                  </a:lnTo>
                  <a:lnTo>
                    <a:pt x="112" y="52"/>
                  </a:lnTo>
                  <a:lnTo>
                    <a:pt x="112" y="52"/>
                  </a:lnTo>
                  <a:lnTo>
                    <a:pt x="112" y="52"/>
                  </a:lnTo>
                  <a:lnTo>
                    <a:pt x="112" y="56"/>
                  </a:lnTo>
                  <a:lnTo>
                    <a:pt x="112" y="56"/>
                  </a:lnTo>
                  <a:lnTo>
                    <a:pt x="112" y="60"/>
                  </a:lnTo>
                  <a:lnTo>
                    <a:pt x="112" y="60"/>
                  </a:lnTo>
                  <a:lnTo>
                    <a:pt x="112" y="60"/>
                  </a:lnTo>
                  <a:lnTo>
                    <a:pt x="112" y="60"/>
                  </a:lnTo>
                  <a:lnTo>
                    <a:pt x="112" y="60"/>
                  </a:lnTo>
                  <a:lnTo>
                    <a:pt x="112" y="62"/>
                  </a:lnTo>
                  <a:lnTo>
                    <a:pt x="116" y="62"/>
                  </a:lnTo>
                  <a:lnTo>
                    <a:pt x="116" y="66"/>
                  </a:lnTo>
                  <a:lnTo>
                    <a:pt x="116" y="66"/>
                  </a:lnTo>
                  <a:lnTo>
                    <a:pt x="116" y="66"/>
                  </a:lnTo>
                  <a:lnTo>
                    <a:pt x="116" y="66"/>
                  </a:lnTo>
                  <a:lnTo>
                    <a:pt x="112" y="70"/>
                  </a:lnTo>
                  <a:lnTo>
                    <a:pt x="112" y="70"/>
                  </a:lnTo>
                  <a:lnTo>
                    <a:pt x="112" y="70"/>
                  </a:lnTo>
                  <a:lnTo>
                    <a:pt x="112" y="70"/>
                  </a:lnTo>
                  <a:lnTo>
                    <a:pt x="112" y="74"/>
                  </a:lnTo>
                  <a:lnTo>
                    <a:pt x="112" y="70"/>
                  </a:lnTo>
                  <a:lnTo>
                    <a:pt x="112" y="70"/>
                  </a:lnTo>
                  <a:lnTo>
                    <a:pt x="112" y="70"/>
                  </a:lnTo>
                  <a:lnTo>
                    <a:pt x="112" y="70"/>
                  </a:lnTo>
                  <a:lnTo>
                    <a:pt x="108" y="70"/>
                  </a:lnTo>
                  <a:lnTo>
                    <a:pt x="108" y="70"/>
                  </a:lnTo>
                  <a:lnTo>
                    <a:pt x="108" y="70"/>
                  </a:lnTo>
                  <a:lnTo>
                    <a:pt x="108" y="70"/>
                  </a:lnTo>
                  <a:lnTo>
                    <a:pt x="104" y="70"/>
                  </a:lnTo>
                  <a:lnTo>
                    <a:pt x="104" y="70"/>
                  </a:lnTo>
                  <a:lnTo>
                    <a:pt x="104" y="70"/>
                  </a:lnTo>
                  <a:lnTo>
                    <a:pt x="104" y="70"/>
                  </a:lnTo>
                  <a:lnTo>
                    <a:pt x="104" y="70"/>
                  </a:lnTo>
                  <a:lnTo>
                    <a:pt x="104" y="70"/>
                  </a:lnTo>
                  <a:lnTo>
                    <a:pt x="100" y="74"/>
                  </a:lnTo>
                  <a:lnTo>
                    <a:pt x="100" y="70"/>
                  </a:lnTo>
                  <a:lnTo>
                    <a:pt x="98" y="70"/>
                  </a:lnTo>
                  <a:lnTo>
                    <a:pt x="98" y="70"/>
                  </a:lnTo>
                  <a:lnTo>
                    <a:pt x="98" y="70"/>
                  </a:lnTo>
                  <a:lnTo>
                    <a:pt x="98" y="70"/>
                  </a:lnTo>
                  <a:lnTo>
                    <a:pt x="98" y="70"/>
                  </a:lnTo>
                  <a:lnTo>
                    <a:pt x="98" y="70"/>
                  </a:lnTo>
                  <a:lnTo>
                    <a:pt x="94" y="70"/>
                  </a:lnTo>
                  <a:lnTo>
                    <a:pt x="94" y="70"/>
                  </a:lnTo>
                  <a:lnTo>
                    <a:pt x="94" y="70"/>
                  </a:lnTo>
                  <a:lnTo>
                    <a:pt x="90" y="70"/>
                  </a:lnTo>
                  <a:lnTo>
                    <a:pt x="90" y="66"/>
                  </a:lnTo>
                  <a:lnTo>
                    <a:pt x="86" y="66"/>
                  </a:lnTo>
                  <a:lnTo>
                    <a:pt x="86" y="66"/>
                  </a:lnTo>
                  <a:lnTo>
                    <a:pt x="86" y="66"/>
                  </a:lnTo>
                  <a:lnTo>
                    <a:pt x="86" y="66"/>
                  </a:lnTo>
                  <a:lnTo>
                    <a:pt x="86" y="66"/>
                  </a:lnTo>
                  <a:lnTo>
                    <a:pt x="86" y="66"/>
                  </a:lnTo>
                  <a:lnTo>
                    <a:pt x="82" y="66"/>
                  </a:lnTo>
                  <a:lnTo>
                    <a:pt x="82" y="66"/>
                  </a:lnTo>
                  <a:lnTo>
                    <a:pt x="82" y="66"/>
                  </a:lnTo>
                  <a:lnTo>
                    <a:pt x="82" y="70"/>
                  </a:lnTo>
                  <a:lnTo>
                    <a:pt x="78" y="66"/>
                  </a:lnTo>
                  <a:lnTo>
                    <a:pt x="78" y="66"/>
                  </a:lnTo>
                  <a:lnTo>
                    <a:pt x="78" y="66"/>
                  </a:lnTo>
                  <a:lnTo>
                    <a:pt x="78" y="66"/>
                  </a:lnTo>
                  <a:lnTo>
                    <a:pt x="78" y="66"/>
                  </a:lnTo>
                  <a:lnTo>
                    <a:pt x="78" y="62"/>
                  </a:lnTo>
                  <a:lnTo>
                    <a:pt x="78" y="62"/>
                  </a:lnTo>
                  <a:lnTo>
                    <a:pt x="78" y="62"/>
                  </a:lnTo>
                  <a:lnTo>
                    <a:pt x="78" y="62"/>
                  </a:lnTo>
                  <a:lnTo>
                    <a:pt x="74" y="62"/>
                  </a:lnTo>
                  <a:lnTo>
                    <a:pt x="74" y="66"/>
                  </a:lnTo>
                  <a:lnTo>
                    <a:pt x="74" y="66"/>
                  </a:lnTo>
                  <a:lnTo>
                    <a:pt x="74" y="66"/>
                  </a:lnTo>
                  <a:lnTo>
                    <a:pt x="74" y="66"/>
                  </a:lnTo>
                  <a:lnTo>
                    <a:pt x="72" y="66"/>
                  </a:lnTo>
                  <a:lnTo>
                    <a:pt x="72" y="66"/>
                  </a:lnTo>
                  <a:lnTo>
                    <a:pt x="72" y="62"/>
                  </a:lnTo>
                  <a:lnTo>
                    <a:pt x="68" y="62"/>
                  </a:lnTo>
                  <a:lnTo>
                    <a:pt x="68" y="60"/>
                  </a:lnTo>
                  <a:lnTo>
                    <a:pt x="68" y="60"/>
                  </a:lnTo>
                  <a:lnTo>
                    <a:pt x="68" y="60"/>
                  </a:lnTo>
                  <a:lnTo>
                    <a:pt x="68" y="60"/>
                  </a:lnTo>
                  <a:lnTo>
                    <a:pt x="64" y="60"/>
                  </a:lnTo>
                  <a:lnTo>
                    <a:pt x="64" y="60"/>
                  </a:lnTo>
                  <a:lnTo>
                    <a:pt x="64" y="60"/>
                  </a:lnTo>
                  <a:lnTo>
                    <a:pt x="64" y="60"/>
                  </a:lnTo>
                  <a:lnTo>
                    <a:pt x="64" y="60"/>
                  </a:lnTo>
                  <a:lnTo>
                    <a:pt x="64" y="56"/>
                  </a:lnTo>
                  <a:lnTo>
                    <a:pt x="64" y="56"/>
                  </a:lnTo>
                  <a:lnTo>
                    <a:pt x="64" y="56"/>
                  </a:lnTo>
                  <a:lnTo>
                    <a:pt x="64" y="56"/>
                  </a:lnTo>
                  <a:lnTo>
                    <a:pt x="64" y="56"/>
                  </a:lnTo>
                  <a:lnTo>
                    <a:pt x="64" y="56"/>
                  </a:lnTo>
                  <a:lnTo>
                    <a:pt x="60" y="56"/>
                  </a:lnTo>
                  <a:lnTo>
                    <a:pt x="60" y="56"/>
                  </a:lnTo>
                  <a:lnTo>
                    <a:pt x="60" y="56"/>
                  </a:lnTo>
                  <a:lnTo>
                    <a:pt x="56" y="52"/>
                  </a:lnTo>
                  <a:lnTo>
                    <a:pt x="56" y="52"/>
                  </a:lnTo>
                  <a:lnTo>
                    <a:pt x="56" y="52"/>
                  </a:lnTo>
                  <a:lnTo>
                    <a:pt x="56" y="52"/>
                  </a:lnTo>
                  <a:lnTo>
                    <a:pt x="52" y="52"/>
                  </a:lnTo>
                  <a:lnTo>
                    <a:pt x="52" y="52"/>
                  </a:lnTo>
                  <a:lnTo>
                    <a:pt x="52" y="56"/>
                  </a:lnTo>
                  <a:lnTo>
                    <a:pt x="52" y="56"/>
                  </a:lnTo>
                  <a:lnTo>
                    <a:pt x="52" y="56"/>
                  </a:lnTo>
                  <a:lnTo>
                    <a:pt x="52" y="56"/>
                  </a:lnTo>
                  <a:lnTo>
                    <a:pt x="52" y="56"/>
                  </a:lnTo>
                  <a:lnTo>
                    <a:pt x="52" y="52"/>
                  </a:lnTo>
                  <a:lnTo>
                    <a:pt x="48" y="52"/>
                  </a:lnTo>
                  <a:lnTo>
                    <a:pt x="48" y="52"/>
                  </a:lnTo>
                  <a:lnTo>
                    <a:pt x="48" y="52"/>
                  </a:lnTo>
                  <a:lnTo>
                    <a:pt x="48" y="52"/>
                  </a:lnTo>
                  <a:lnTo>
                    <a:pt x="46" y="52"/>
                  </a:lnTo>
                  <a:lnTo>
                    <a:pt x="46" y="56"/>
                  </a:lnTo>
                  <a:lnTo>
                    <a:pt x="46" y="56"/>
                  </a:lnTo>
                  <a:lnTo>
                    <a:pt x="46" y="56"/>
                  </a:lnTo>
                  <a:lnTo>
                    <a:pt x="46" y="56"/>
                  </a:lnTo>
                  <a:lnTo>
                    <a:pt x="46" y="56"/>
                  </a:lnTo>
                  <a:lnTo>
                    <a:pt x="46" y="56"/>
                  </a:lnTo>
                  <a:lnTo>
                    <a:pt x="46" y="56"/>
                  </a:lnTo>
                  <a:lnTo>
                    <a:pt x="46" y="52"/>
                  </a:lnTo>
                  <a:lnTo>
                    <a:pt x="42" y="52"/>
                  </a:lnTo>
                  <a:lnTo>
                    <a:pt x="42" y="52"/>
                  </a:lnTo>
                  <a:lnTo>
                    <a:pt x="42" y="52"/>
                  </a:lnTo>
                  <a:lnTo>
                    <a:pt x="42" y="52"/>
                  </a:lnTo>
                  <a:lnTo>
                    <a:pt x="38" y="52"/>
                  </a:lnTo>
                  <a:lnTo>
                    <a:pt x="38" y="52"/>
                  </a:lnTo>
                  <a:lnTo>
                    <a:pt x="38" y="52"/>
                  </a:lnTo>
                  <a:lnTo>
                    <a:pt x="38" y="48"/>
                  </a:lnTo>
                  <a:lnTo>
                    <a:pt x="38" y="48"/>
                  </a:lnTo>
                  <a:lnTo>
                    <a:pt x="38" y="48"/>
                  </a:lnTo>
                  <a:lnTo>
                    <a:pt x="38" y="48"/>
                  </a:lnTo>
                  <a:lnTo>
                    <a:pt x="38" y="4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4" name="Freeform 44">
              <a:extLst>
                <a:ext uri="{FF2B5EF4-FFF2-40B4-BE49-F238E27FC236}">
                  <a16:creationId xmlns:a16="http://schemas.microsoft.com/office/drawing/2014/main" id="{C25C93C6-AE30-4931-8149-B207186ACC09}"/>
                </a:ext>
              </a:extLst>
            </p:cNvPr>
            <p:cNvSpPr>
              <a:spLocks/>
            </p:cNvSpPr>
            <p:nvPr/>
          </p:nvSpPr>
          <p:spPr bwMode="auto">
            <a:xfrm>
              <a:off x="9712761" y="3128211"/>
              <a:ext cx="174982" cy="196719"/>
            </a:xfrm>
            <a:custGeom>
              <a:avLst/>
              <a:gdLst>
                <a:gd name="T0" fmla="*/ 46 w 90"/>
                <a:gd name="T1" fmla="*/ 72 h 100"/>
                <a:gd name="T2" fmla="*/ 52 w 90"/>
                <a:gd name="T3" fmla="*/ 76 h 100"/>
                <a:gd name="T4" fmla="*/ 56 w 90"/>
                <a:gd name="T5" fmla="*/ 80 h 100"/>
                <a:gd name="T6" fmla="*/ 56 w 90"/>
                <a:gd name="T7" fmla="*/ 84 h 100"/>
                <a:gd name="T8" fmla="*/ 56 w 90"/>
                <a:gd name="T9" fmla="*/ 88 h 100"/>
                <a:gd name="T10" fmla="*/ 52 w 90"/>
                <a:gd name="T11" fmla="*/ 88 h 100"/>
                <a:gd name="T12" fmla="*/ 42 w 90"/>
                <a:gd name="T13" fmla="*/ 88 h 100"/>
                <a:gd name="T14" fmla="*/ 38 w 90"/>
                <a:gd name="T15" fmla="*/ 92 h 100"/>
                <a:gd name="T16" fmla="*/ 34 w 90"/>
                <a:gd name="T17" fmla="*/ 100 h 100"/>
                <a:gd name="T18" fmla="*/ 26 w 90"/>
                <a:gd name="T19" fmla="*/ 96 h 100"/>
                <a:gd name="T20" fmla="*/ 22 w 90"/>
                <a:gd name="T21" fmla="*/ 100 h 100"/>
                <a:gd name="T22" fmla="*/ 20 w 90"/>
                <a:gd name="T23" fmla="*/ 96 h 100"/>
                <a:gd name="T24" fmla="*/ 20 w 90"/>
                <a:gd name="T25" fmla="*/ 96 h 100"/>
                <a:gd name="T26" fmla="*/ 16 w 90"/>
                <a:gd name="T27" fmla="*/ 100 h 100"/>
                <a:gd name="T28" fmla="*/ 16 w 90"/>
                <a:gd name="T29" fmla="*/ 96 h 100"/>
                <a:gd name="T30" fmla="*/ 12 w 90"/>
                <a:gd name="T31" fmla="*/ 96 h 100"/>
                <a:gd name="T32" fmla="*/ 12 w 90"/>
                <a:gd name="T33" fmla="*/ 96 h 100"/>
                <a:gd name="T34" fmla="*/ 12 w 90"/>
                <a:gd name="T35" fmla="*/ 92 h 100"/>
                <a:gd name="T36" fmla="*/ 4 w 90"/>
                <a:gd name="T37" fmla="*/ 92 h 100"/>
                <a:gd name="T38" fmla="*/ 8 w 90"/>
                <a:gd name="T39" fmla="*/ 84 h 100"/>
                <a:gd name="T40" fmla="*/ 16 w 90"/>
                <a:gd name="T41" fmla="*/ 80 h 100"/>
                <a:gd name="T42" fmla="*/ 20 w 90"/>
                <a:gd name="T43" fmla="*/ 84 h 100"/>
                <a:gd name="T44" fmla="*/ 12 w 90"/>
                <a:gd name="T45" fmla="*/ 80 h 100"/>
                <a:gd name="T46" fmla="*/ 12 w 90"/>
                <a:gd name="T47" fmla="*/ 72 h 100"/>
                <a:gd name="T48" fmla="*/ 16 w 90"/>
                <a:gd name="T49" fmla="*/ 70 h 100"/>
                <a:gd name="T50" fmla="*/ 16 w 90"/>
                <a:gd name="T51" fmla="*/ 66 h 100"/>
                <a:gd name="T52" fmla="*/ 4 w 90"/>
                <a:gd name="T53" fmla="*/ 62 h 100"/>
                <a:gd name="T54" fmla="*/ 4 w 90"/>
                <a:gd name="T55" fmla="*/ 58 h 100"/>
                <a:gd name="T56" fmla="*/ 0 w 90"/>
                <a:gd name="T57" fmla="*/ 54 h 100"/>
                <a:gd name="T58" fmla="*/ 4 w 90"/>
                <a:gd name="T59" fmla="*/ 50 h 100"/>
                <a:gd name="T60" fmla="*/ 12 w 90"/>
                <a:gd name="T61" fmla="*/ 44 h 100"/>
                <a:gd name="T62" fmla="*/ 20 w 90"/>
                <a:gd name="T63" fmla="*/ 44 h 100"/>
                <a:gd name="T64" fmla="*/ 26 w 90"/>
                <a:gd name="T65" fmla="*/ 32 h 100"/>
                <a:gd name="T66" fmla="*/ 30 w 90"/>
                <a:gd name="T67" fmla="*/ 28 h 100"/>
                <a:gd name="T68" fmla="*/ 34 w 90"/>
                <a:gd name="T69" fmla="*/ 24 h 100"/>
                <a:gd name="T70" fmla="*/ 38 w 90"/>
                <a:gd name="T71" fmla="*/ 24 h 100"/>
                <a:gd name="T72" fmla="*/ 48 w 90"/>
                <a:gd name="T73" fmla="*/ 28 h 100"/>
                <a:gd name="T74" fmla="*/ 52 w 90"/>
                <a:gd name="T75" fmla="*/ 28 h 100"/>
                <a:gd name="T76" fmla="*/ 56 w 90"/>
                <a:gd name="T77" fmla="*/ 24 h 100"/>
                <a:gd name="T78" fmla="*/ 56 w 90"/>
                <a:gd name="T79" fmla="*/ 16 h 100"/>
                <a:gd name="T80" fmla="*/ 60 w 90"/>
                <a:gd name="T81" fmla="*/ 16 h 100"/>
                <a:gd name="T82" fmla="*/ 68 w 90"/>
                <a:gd name="T83" fmla="*/ 16 h 100"/>
                <a:gd name="T84" fmla="*/ 72 w 90"/>
                <a:gd name="T85" fmla="*/ 10 h 100"/>
                <a:gd name="T86" fmla="*/ 74 w 90"/>
                <a:gd name="T87" fmla="*/ 6 h 100"/>
                <a:gd name="T88" fmla="*/ 78 w 90"/>
                <a:gd name="T89" fmla="*/ 0 h 100"/>
                <a:gd name="T90" fmla="*/ 82 w 90"/>
                <a:gd name="T91" fmla="*/ 2 h 100"/>
                <a:gd name="T92" fmla="*/ 90 w 90"/>
                <a:gd name="T93" fmla="*/ 10 h 100"/>
                <a:gd name="T94" fmla="*/ 90 w 90"/>
                <a:gd name="T95" fmla="*/ 14 h 100"/>
                <a:gd name="T96" fmla="*/ 82 w 90"/>
                <a:gd name="T97" fmla="*/ 16 h 100"/>
                <a:gd name="T98" fmla="*/ 74 w 90"/>
                <a:gd name="T99" fmla="*/ 24 h 100"/>
                <a:gd name="T100" fmla="*/ 74 w 90"/>
                <a:gd name="T101" fmla="*/ 28 h 100"/>
                <a:gd name="T102" fmla="*/ 74 w 90"/>
                <a:gd name="T103" fmla="*/ 36 h 100"/>
                <a:gd name="T104" fmla="*/ 74 w 90"/>
                <a:gd name="T105" fmla="*/ 40 h 100"/>
                <a:gd name="T106" fmla="*/ 68 w 90"/>
                <a:gd name="T107" fmla="*/ 46 h 100"/>
                <a:gd name="T108" fmla="*/ 64 w 90"/>
                <a:gd name="T109" fmla="*/ 46 h 100"/>
                <a:gd name="T110" fmla="*/ 52 w 90"/>
                <a:gd name="T111" fmla="*/ 54 h 100"/>
                <a:gd name="T112" fmla="*/ 48 w 90"/>
                <a:gd name="T113" fmla="*/ 58 h 100"/>
                <a:gd name="T114" fmla="*/ 46 w 90"/>
                <a:gd name="T115" fmla="*/ 66 h 100"/>
                <a:gd name="T116" fmla="*/ 46 w 90"/>
                <a:gd name="T117"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100">
                  <a:moveTo>
                    <a:pt x="46" y="70"/>
                  </a:moveTo>
                  <a:lnTo>
                    <a:pt x="46" y="70"/>
                  </a:lnTo>
                  <a:lnTo>
                    <a:pt x="42" y="70"/>
                  </a:lnTo>
                  <a:lnTo>
                    <a:pt x="42" y="70"/>
                  </a:lnTo>
                  <a:lnTo>
                    <a:pt x="42" y="72"/>
                  </a:lnTo>
                  <a:lnTo>
                    <a:pt x="46" y="72"/>
                  </a:lnTo>
                  <a:lnTo>
                    <a:pt x="46" y="72"/>
                  </a:lnTo>
                  <a:lnTo>
                    <a:pt x="46" y="72"/>
                  </a:lnTo>
                  <a:lnTo>
                    <a:pt x="48" y="72"/>
                  </a:lnTo>
                  <a:lnTo>
                    <a:pt x="48" y="72"/>
                  </a:lnTo>
                  <a:lnTo>
                    <a:pt x="48" y="76"/>
                  </a:lnTo>
                  <a:lnTo>
                    <a:pt x="48" y="76"/>
                  </a:lnTo>
                  <a:lnTo>
                    <a:pt x="52" y="76"/>
                  </a:lnTo>
                  <a:lnTo>
                    <a:pt x="52" y="76"/>
                  </a:lnTo>
                  <a:lnTo>
                    <a:pt x="52" y="76"/>
                  </a:lnTo>
                  <a:lnTo>
                    <a:pt x="52" y="76"/>
                  </a:lnTo>
                  <a:lnTo>
                    <a:pt x="52" y="80"/>
                  </a:lnTo>
                  <a:lnTo>
                    <a:pt x="52" y="80"/>
                  </a:lnTo>
                  <a:lnTo>
                    <a:pt x="56" y="80"/>
                  </a:lnTo>
                  <a:lnTo>
                    <a:pt x="56" y="80"/>
                  </a:lnTo>
                  <a:lnTo>
                    <a:pt x="56" y="80"/>
                  </a:lnTo>
                  <a:lnTo>
                    <a:pt x="56" y="80"/>
                  </a:lnTo>
                  <a:lnTo>
                    <a:pt x="56" y="80"/>
                  </a:lnTo>
                  <a:lnTo>
                    <a:pt x="56" y="80"/>
                  </a:lnTo>
                  <a:lnTo>
                    <a:pt x="56" y="84"/>
                  </a:lnTo>
                  <a:lnTo>
                    <a:pt x="56" y="84"/>
                  </a:lnTo>
                  <a:lnTo>
                    <a:pt x="56" y="84"/>
                  </a:lnTo>
                  <a:lnTo>
                    <a:pt x="56" y="84"/>
                  </a:lnTo>
                  <a:lnTo>
                    <a:pt x="56" y="84"/>
                  </a:lnTo>
                  <a:lnTo>
                    <a:pt x="56" y="84"/>
                  </a:lnTo>
                  <a:lnTo>
                    <a:pt x="56" y="88"/>
                  </a:lnTo>
                  <a:lnTo>
                    <a:pt x="56" y="88"/>
                  </a:lnTo>
                  <a:lnTo>
                    <a:pt x="56" y="88"/>
                  </a:lnTo>
                  <a:lnTo>
                    <a:pt x="56" y="88"/>
                  </a:lnTo>
                  <a:lnTo>
                    <a:pt x="56" y="88"/>
                  </a:lnTo>
                  <a:lnTo>
                    <a:pt x="52" y="88"/>
                  </a:lnTo>
                  <a:lnTo>
                    <a:pt x="52" y="88"/>
                  </a:lnTo>
                  <a:lnTo>
                    <a:pt x="52" y="88"/>
                  </a:lnTo>
                  <a:lnTo>
                    <a:pt x="52" y="88"/>
                  </a:lnTo>
                  <a:lnTo>
                    <a:pt x="52" y="88"/>
                  </a:lnTo>
                  <a:lnTo>
                    <a:pt x="52" y="88"/>
                  </a:lnTo>
                  <a:lnTo>
                    <a:pt x="52" y="88"/>
                  </a:lnTo>
                  <a:lnTo>
                    <a:pt x="48" y="88"/>
                  </a:lnTo>
                  <a:lnTo>
                    <a:pt x="46" y="88"/>
                  </a:lnTo>
                  <a:lnTo>
                    <a:pt x="46" y="88"/>
                  </a:lnTo>
                  <a:lnTo>
                    <a:pt x="46" y="88"/>
                  </a:lnTo>
                  <a:lnTo>
                    <a:pt x="42" y="88"/>
                  </a:lnTo>
                  <a:lnTo>
                    <a:pt x="42" y="88"/>
                  </a:lnTo>
                  <a:lnTo>
                    <a:pt x="42" y="88"/>
                  </a:lnTo>
                  <a:lnTo>
                    <a:pt x="38" y="88"/>
                  </a:lnTo>
                  <a:lnTo>
                    <a:pt x="38" y="88"/>
                  </a:lnTo>
                  <a:lnTo>
                    <a:pt x="38" y="88"/>
                  </a:lnTo>
                  <a:lnTo>
                    <a:pt x="38" y="88"/>
                  </a:lnTo>
                  <a:lnTo>
                    <a:pt x="38" y="92"/>
                  </a:lnTo>
                  <a:lnTo>
                    <a:pt x="38" y="92"/>
                  </a:lnTo>
                  <a:lnTo>
                    <a:pt x="38" y="92"/>
                  </a:lnTo>
                  <a:lnTo>
                    <a:pt x="38" y="92"/>
                  </a:lnTo>
                  <a:lnTo>
                    <a:pt x="38" y="92"/>
                  </a:lnTo>
                  <a:lnTo>
                    <a:pt x="34" y="96"/>
                  </a:lnTo>
                  <a:lnTo>
                    <a:pt x="34" y="96"/>
                  </a:lnTo>
                  <a:lnTo>
                    <a:pt x="34" y="96"/>
                  </a:lnTo>
                  <a:lnTo>
                    <a:pt x="34" y="96"/>
                  </a:lnTo>
                  <a:lnTo>
                    <a:pt x="34" y="100"/>
                  </a:lnTo>
                  <a:lnTo>
                    <a:pt x="34" y="100"/>
                  </a:lnTo>
                  <a:lnTo>
                    <a:pt x="30" y="100"/>
                  </a:lnTo>
                  <a:lnTo>
                    <a:pt x="30" y="100"/>
                  </a:lnTo>
                  <a:lnTo>
                    <a:pt x="30" y="96"/>
                  </a:lnTo>
                  <a:lnTo>
                    <a:pt x="30" y="96"/>
                  </a:lnTo>
                  <a:lnTo>
                    <a:pt x="30" y="96"/>
                  </a:lnTo>
                  <a:lnTo>
                    <a:pt x="26" y="96"/>
                  </a:lnTo>
                  <a:lnTo>
                    <a:pt x="26" y="100"/>
                  </a:lnTo>
                  <a:lnTo>
                    <a:pt x="26" y="100"/>
                  </a:lnTo>
                  <a:lnTo>
                    <a:pt x="26" y="100"/>
                  </a:lnTo>
                  <a:lnTo>
                    <a:pt x="26" y="100"/>
                  </a:lnTo>
                  <a:lnTo>
                    <a:pt x="26" y="100"/>
                  </a:lnTo>
                  <a:lnTo>
                    <a:pt x="26" y="100"/>
                  </a:lnTo>
                  <a:lnTo>
                    <a:pt x="22" y="100"/>
                  </a:lnTo>
                  <a:lnTo>
                    <a:pt x="22" y="96"/>
                  </a:lnTo>
                  <a:lnTo>
                    <a:pt x="22" y="96"/>
                  </a:lnTo>
                  <a:lnTo>
                    <a:pt x="22" y="96"/>
                  </a:lnTo>
                  <a:lnTo>
                    <a:pt x="22" y="96"/>
                  </a:lnTo>
                  <a:lnTo>
                    <a:pt x="22" y="100"/>
                  </a:lnTo>
                  <a:lnTo>
                    <a:pt x="22" y="100"/>
                  </a:lnTo>
                  <a:lnTo>
                    <a:pt x="20" y="96"/>
                  </a:lnTo>
                  <a:lnTo>
                    <a:pt x="20" y="96"/>
                  </a:lnTo>
                  <a:lnTo>
                    <a:pt x="20" y="96"/>
                  </a:lnTo>
                  <a:lnTo>
                    <a:pt x="20" y="96"/>
                  </a:lnTo>
                  <a:lnTo>
                    <a:pt x="20" y="96"/>
                  </a:lnTo>
                  <a:lnTo>
                    <a:pt x="20" y="96"/>
                  </a:lnTo>
                  <a:lnTo>
                    <a:pt x="20" y="96"/>
                  </a:lnTo>
                  <a:lnTo>
                    <a:pt x="20" y="96"/>
                  </a:lnTo>
                  <a:lnTo>
                    <a:pt x="20" y="96"/>
                  </a:lnTo>
                  <a:lnTo>
                    <a:pt x="20" y="96"/>
                  </a:lnTo>
                  <a:lnTo>
                    <a:pt x="20" y="100"/>
                  </a:lnTo>
                  <a:lnTo>
                    <a:pt x="20" y="100"/>
                  </a:lnTo>
                  <a:lnTo>
                    <a:pt x="16" y="100"/>
                  </a:lnTo>
                  <a:lnTo>
                    <a:pt x="16" y="100"/>
                  </a:lnTo>
                  <a:lnTo>
                    <a:pt x="16" y="100"/>
                  </a:lnTo>
                  <a:lnTo>
                    <a:pt x="16" y="100"/>
                  </a:lnTo>
                  <a:lnTo>
                    <a:pt x="16" y="100"/>
                  </a:lnTo>
                  <a:lnTo>
                    <a:pt x="16" y="100"/>
                  </a:lnTo>
                  <a:lnTo>
                    <a:pt x="16" y="100"/>
                  </a:lnTo>
                  <a:lnTo>
                    <a:pt x="16" y="100"/>
                  </a:lnTo>
                  <a:lnTo>
                    <a:pt x="16" y="96"/>
                  </a:lnTo>
                  <a:lnTo>
                    <a:pt x="16" y="96"/>
                  </a:lnTo>
                  <a:lnTo>
                    <a:pt x="16" y="96"/>
                  </a:lnTo>
                  <a:lnTo>
                    <a:pt x="16" y="96"/>
                  </a:lnTo>
                  <a:lnTo>
                    <a:pt x="16" y="96"/>
                  </a:lnTo>
                  <a:lnTo>
                    <a:pt x="16" y="96"/>
                  </a:lnTo>
                  <a:lnTo>
                    <a:pt x="12" y="96"/>
                  </a:lnTo>
                  <a:lnTo>
                    <a:pt x="12" y="96"/>
                  </a:lnTo>
                  <a:lnTo>
                    <a:pt x="12" y="96"/>
                  </a:lnTo>
                  <a:lnTo>
                    <a:pt x="12" y="96"/>
                  </a:lnTo>
                  <a:lnTo>
                    <a:pt x="12" y="96"/>
                  </a:lnTo>
                  <a:lnTo>
                    <a:pt x="8" y="96"/>
                  </a:lnTo>
                  <a:lnTo>
                    <a:pt x="8" y="96"/>
                  </a:lnTo>
                  <a:lnTo>
                    <a:pt x="12" y="96"/>
                  </a:lnTo>
                  <a:lnTo>
                    <a:pt x="12" y="96"/>
                  </a:lnTo>
                  <a:lnTo>
                    <a:pt x="12" y="96"/>
                  </a:lnTo>
                  <a:lnTo>
                    <a:pt x="12" y="96"/>
                  </a:lnTo>
                  <a:lnTo>
                    <a:pt x="12" y="96"/>
                  </a:lnTo>
                  <a:lnTo>
                    <a:pt x="12" y="92"/>
                  </a:lnTo>
                  <a:lnTo>
                    <a:pt x="12" y="92"/>
                  </a:lnTo>
                  <a:lnTo>
                    <a:pt x="12" y="92"/>
                  </a:lnTo>
                  <a:lnTo>
                    <a:pt x="12" y="92"/>
                  </a:lnTo>
                  <a:lnTo>
                    <a:pt x="12" y="92"/>
                  </a:lnTo>
                  <a:lnTo>
                    <a:pt x="12" y="92"/>
                  </a:lnTo>
                  <a:lnTo>
                    <a:pt x="8" y="92"/>
                  </a:lnTo>
                  <a:lnTo>
                    <a:pt x="8" y="92"/>
                  </a:lnTo>
                  <a:lnTo>
                    <a:pt x="8" y="92"/>
                  </a:lnTo>
                  <a:lnTo>
                    <a:pt x="4" y="92"/>
                  </a:lnTo>
                  <a:lnTo>
                    <a:pt x="4" y="92"/>
                  </a:lnTo>
                  <a:lnTo>
                    <a:pt x="4" y="92"/>
                  </a:lnTo>
                  <a:lnTo>
                    <a:pt x="4" y="92"/>
                  </a:lnTo>
                  <a:lnTo>
                    <a:pt x="4" y="92"/>
                  </a:lnTo>
                  <a:lnTo>
                    <a:pt x="8" y="92"/>
                  </a:lnTo>
                  <a:lnTo>
                    <a:pt x="8" y="92"/>
                  </a:lnTo>
                  <a:lnTo>
                    <a:pt x="8" y="88"/>
                  </a:lnTo>
                  <a:lnTo>
                    <a:pt x="8" y="88"/>
                  </a:lnTo>
                  <a:lnTo>
                    <a:pt x="8" y="84"/>
                  </a:lnTo>
                  <a:lnTo>
                    <a:pt x="8" y="84"/>
                  </a:lnTo>
                  <a:lnTo>
                    <a:pt x="12" y="84"/>
                  </a:lnTo>
                  <a:lnTo>
                    <a:pt x="12" y="80"/>
                  </a:lnTo>
                  <a:lnTo>
                    <a:pt x="16" y="80"/>
                  </a:lnTo>
                  <a:lnTo>
                    <a:pt x="16" y="80"/>
                  </a:lnTo>
                  <a:lnTo>
                    <a:pt x="16" y="80"/>
                  </a:lnTo>
                  <a:lnTo>
                    <a:pt x="16" y="80"/>
                  </a:lnTo>
                  <a:lnTo>
                    <a:pt x="16" y="80"/>
                  </a:lnTo>
                  <a:lnTo>
                    <a:pt x="20" y="80"/>
                  </a:lnTo>
                  <a:lnTo>
                    <a:pt x="20" y="80"/>
                  </a:lnTo>
                  <a:lnTo>
                    <a:pt x="20" y="84"/>
                  </a:lnTo>
                  <a:lnTo>
                    <a:pt x="20" y="84"/>
                  </a:lnTo>
                  <a:lnTo>
                    <a:pt x="20" y="84"/>
                  </a:lnTo>
                  <a:lnTo>
                    <a:pt x="20" y="84"/>
                  </a:lnTo>
                  <a:lnTo>
                    <a:pt x="20" y="80"/>
                  </a:lnTo>
                  <a:lnTo>
                    <a:pt x="20" y="80"/>
                  </a:lnTo>
                  <a:lnTo>
                    <a:pt x="16" y="80"/>
                  </a:lnTo>
                  <a:lnTo>
                    <a:pt x="16" y="80"/>
                  </a:lnTo>
                  <a:lnTo>
                    <a:pt x="16" y="80"/>
                  </a:lnTo>
                  <a:lnTo>
                    <a:pt x="16" y="80"/>
                  </a:lnTo>
                  <a:lnTo>
                    <a:pt x="12" y="80"/>
                  </a:lnTo>
                  <a:lnTo>
                    <a:pt x="12" y="80"/>
                  </a:lnTo>
                  <a:lnTo>
                    <a:pt x="12" y="80"/>
                  </a:lnTo>
                  <a:lnTo>
                    <a:pt x="12" y="76"/>
                  </a:lnTo>
                  <a:lnTo>
                    <a:pt x="12" y="76"/>
                  </a:lnTo>
                  <a:lnTo>
                    <a:pt x="12" y="76"/>
                  </a:lnTo>
                  <a:lnTo>
                    <a:pt x="12" y="72"/>
                  </a:lnTo>
                  <a:lnTo>
                    <a:pt x="12" y="72"/>
                  </a:lnTo>
                  <a:lnTo>
                    <a:pt x="12" y="72"/>
                  </a:lnTo>
                  <a:lnTo>
                    <a:pt x="16" y="72"/>
                  </a:lnTo>
                  <a:lnTo>
                    <a:pt x="16" y="72"/>
                  </a:lnTo>
                  <a:lnTo>
                    <a:pt x="16" y="70"/>
                  </a:lnTo>
                  <a:lnTo>
                    <a:pt x="16" y="70"/>
                  </a:lnTo>
                  <a:lnTo>
                    <a:pt x="16" y="70"/>
                  </a:lnTo>
                  <a:lnTo>
                    <a:pt x="16" y="70"/>
                  </a:lnTo>
                  <a:lnTo>
                    <a:pt x="16" y="70"/>
                  </a:lnTo>
                  <a:lnTo>
                    <a:pt x="16" y="66"/>
                  </a:lnTo>
                  <a:lnTo>
                    <a:pt x="16" y="66"/>
                  </a:lnTo>
                  <a:lnTo>
                    <a:pt x="16" y="66"/>
                  </a:lnTo>
                  <a:lnTo>
                    <a:pt x="16" y="66"/>
                  </a:lnTo>
                  <a:lnTo>
                    <a:pt x="16" y="66"/>
                  </a:lnTo>
                  <a:lnTo>
                    <a:pt x="16" y="66"/>
                  </a:lnTo>
                  <a:lnTo>
                    <a:pt x="16" y="66"/>
                  </a:lnTo>
                  <a:lnTo>
                    <a:pt x="12" y="66"/>
                  </a:lnTo>
                  <a:lnTo>
                    <a:pt x="12" y="66"/>
                  </a:lnTo>
                  <a:lnTo>
                    <a:pt x="12" y="62"/>
                  </a:lnTo>
                  <a:lnTo>
                    <a:pt x="8" y="62"/>
                  </a:lnTo>
                  <a:lnTo>
                    <a:pt x="8" y="62"/>
                  </a:lnTo>
                  <a:lnTo>
                    <a:pt x="4" y="62"/>
                  </a:lnTo>
                  <a:lnTo>
                    <a:pt x="4" y="62"/>
                  </a:lnTo>
                  <a:lnTo>
                    <a:pt x="4" y="62"/>
                  </a:lnTo>
                  <a:lnTo>
                    <a:pt x="4" y="62"/>
                  </a:lnTo>
                  <a:lnTo>
                    <a:pt x="4" y="66"/>
                  </a:lnTo>
                  <a:lnTo>
                    <a:pt x="4" y="62"/>
                  </a:lnTo>
                  <a:lnTo>
                    <a:pt x="4" y="62"/>
                  </a:lnTo>
                  <a:lnTo>
                    <a:pt x="4" y="58"/>
                  </a:lnTo>
                  <a:lnTo>
                    <a:pt x="4" y="58"/>
                  </a:lnTo>
                  <a:lnTo>
                    <a:pt x="0" y="58"/>
                  </a:lnTo>
                  <a:lnTo>
                    <a:pt x="0" y="58"/>
                  </a:lnTo>
                  <a:lnTo>
                    <a:pt x="0" y="58"/>
                  </a:lnTo>
                  <a:lnTo>
                    <a:pt x="0" y="58"/>
                  </a:lnTo>
                  <a:lnTo>
                    <a:pt x="0" y="58"/>
                  </a:lnTo>
                  <a:lnTo>
                    <a:pt x="0" y="54"/>
                  </a:lnTo>
                  <a:lnTo>
                    <a:pt x="0" y="54"/>
                  </a:lnTo>
                  <a:lnTo>
                    <a:pt x="0" y="54"/>
                  </a:lnTo>
                  <a:lnTo>
                    <a:pt x="0" y="54"/>
                  </a:lnTo>
                  <a:lnTo>
                    <a:pt x="4" y="50"/>
                  </a:lnTo>
                  <a:lnTo>
                    <a:pt x="4" y="50"/>
                  </a:lnTo>
                  <a:lnTo>
                    <a:pt x="4" y="50"/>
                  </a:lnTo>
                  <a:lnTo>
                    <a:pt x="4" y="50"/>
                  </a:lnTo>
                  <a:lnTo>
                    <a:pt x="8" y="46"/>
                  </a:lnTo>
                  <a:lnTo>
                    <a:pt x="8" y="46"/>
                  </a:lnTo>
                  <a:lnTo>
                    <a:pt x="8" y="46"/>
                  </a:lnTo>
                  <a:lnTo>
                    <a:pt x="12" y="46"/>
                  </a:lnTo>
                  <a:lnTo>
                    <a:pt x="8" y="46"/>
                  </a:lnTo>
                  <a:lnTo>
                    <a:pt x="12" y="46"/>
                  </a:lnTo>
                  <a:lnTo>
                    <a:pt x="12" y="44"/>
                  </a:lnTo>
                  <a:lnTo>
                    <a:pt x="12" y="44"/>
                  </a:lnTo>
                  <a:lnTo>
                    <a:pt x="16" y="44"/>
                  </a:lnTo>
                  <a:lnTo>
                    <a:pt x="16" y="44"/>
                  </a:lnTo>
                  <a:lnTo>
                    <a:pt x="16" y="44"/>
                  </a:lnTo>
                  <a:lnTo>
                    <a:pt x="16" y="44"/>
                  </a:lnTo>
                  <a:lnTo>
                    <a:pt x="16" y="44"/>
                  </a:lnTo>
                  <a:lnTo>
                    <a:pt x="20" y="44"/>
                  </a:lnTo>
                  <a:lnTo>
                    <a:pt x="20" y="40"/>
                  </a:lnTo>
                  <a:lnTo>
                    <a:pt x="20" y="40"/>
                  </a:lnTo>
                  <a:lnTo>
                    <a:pt x="20" y="40"/>
                  </a:lnTo>
                  <a:lnTo>
                    <a:pt x="22" y="40"/>
                  </a:lnTo>
                  <a:lnTo>
                    <a:pt x="22" y="40"/>
                  </a:lnTo>
                  <a:lnTo>
                    <a:pt x="26" y="36"/>
                  </a:lnTo>
                  <a:lnTo>
                    <a:pt x="26" y="32"/>
                  </a:lnTo>
                  <a:lnTo>
                    <a:pt x="26" y="32"/>
                  </a:lnTo>
                  <a:lnTo>
                    <a:pt x="26" y="32"/>
                  </a:lnTo>
                  <a:lnTo>
                    <a:pt x="30" y="32"/>
                  </a:lnTo>
                  <a:lnTo>
                    <a:pt x="30" y="32"/>
                  </a:lnTo>
                  <a:lnTo>
                    <a:pt x="30" y="28"/>
                  </a:lnTo>
                  <a:lnTo>
                    <a:pt x="30" y="28"/>
                  </a:lnTo>
                  <a:lnTo>
                    <a:pt x="30" y="28"/>
                  </a:lnTo>
                  <a:lnTo>
                    <a:pt x="30" y="28"/>
                  </a:lnTo>
                  <a:lnTo>
                    <a:pt x="30" y="24"/>
                  </a:lnTo>
                  <a:lnTo>
                    <a:pt x="30" y="24"/>
                  </a:lnTo>
                  <a:lnTo>
                    <a:pt x="30" y="24"/>
                  </a:lnTo>
                  <a:lnTo>
                    <a:pt x="34" y="24"/>
                  </a:lnTo>
                  <a:lnTo>
                    <a:pt x="34" y="24"/>
                  </a:lnTo>
                  <a:lnTo>
                    <a:pt x="34" y="24"/>
                  </a:lnTo>
                  <a:lnTo>
                    <a:pt x="34" y="20"/>
                  </a:lnTo>
                  <a:lnTo>
                    <a:pt x="34" y="20"/>
                  </a:lnTo>
                  <a:lnTo>
                    <a:pt x="38" y="20"/>
                  </a:lnTo>
                  <a:lnTo>
                    <a:pt x="38" y="20"/>
                  </a:lnTo>
                  <a:lnTo>
                    <a:pt x="38" y="24"/>
                  </a:lnTo>
                  <a:lnTo>
                    <a:pt x="38" y="24"/>
                  </a:lnTo>
                  <a:lnTo>
                    <a:pt x="38" y="24"/>
                  </a:lnTo>
                  <a:lnTo>
                    <a:pt x="38" y="24"/>
                  </a:lnTo>
                  <a:lnTo>
                    <a:pt x="38" y="24"/>
                  </a:lnTo>
                  <a:lnTo>
                    <a:pt x="42" y="24"/>
                  </a:lnTo>
                  <a:lnTo>
                    <a:pt x="42" y="28"/>
                  </a:lnTo>
                  <a:lnTo>
                    <a:pt x="46" y="28"/>
                  </a:lnTo>
                  <a:lnTo>
                    <a:pt x="48" y="28"/>
                  </a:lnTo>
                  <a:lnTo>
                    <a:pt x="48" y="28"/>
                  </a:lnTo>
                  <a:lnTo>
                    <a:pt x="48" y="28"/>
                  </a:lnTo>
                  <a:lnTo>
                    <a:pt x="48" y="28"/>
                  </a:lnTo>
                  <a:lnTo>
                    <a:pt x="52" y="28"/>
                  </a:lnTo>
                  <a:lnTo>
                    <a:pt x="52" y="28"/>
                  </a:lnTo>
                  <a:lnTo>
                    <a:pt x="52" y="28"/>
                  </a:lnTo>
                  <a:lnTo>
                    <a:pt x="52" y="28"/>
                  </a:lnTo>
                  <a:lnTo>
                    <a:pt x="52" y="28"/>
                  </a:lnTo>
                  <a:lnTo>
                    <a:pt x="56" y="28"/>
                  </a:lnTo>
                  <a:lnTo>
                    <a:pt x="56" y="24"/>
                  </a:lnTo>
                  <a:lnTo>
                    <a:pt x="56" y="24"/>
                  </a:lnTo>
                  <a:lnTo>
                    <a:pt x="56" y="24"/>
                  </a:lnTo>
                  <a:lnTo>
                    <a:pt x="56" y="24"/>
                  </a:lnTo>
                  <a:lnTo>
                    <a:pt x="56" y="24"/>
                  </a:lnTo>
                  <a:lnTo>
                    <a:pt x="56" y="24"/>
                  </a:lnTo>
                  <a:lnTo>
                    <a:pt x="52" y="24"/>
                  </a:lnTo>
                  <a:lnTo>
                    <a:pt x="52" y="20"/>
                  </a:lnTo>
                  <a:lnTo>
                    <a:pt x="52" y="20"/>
                  </a:lnTo>
                  <a:lnTo>
                    <a:pt x="52" y="16"/>
                  </a:lnTo>
                  <a:lnTo>
                    <a:pt x="52" y="16"/>
                  </a:lnTo>
                  <a:lnTo>
                    <a:pt x="52" y="16"/>
                  </a:lnTo>
                  <a:lnTo>
                    <a:pt x="56" y="16"/>
                  </a:lnTo>
                  <a:lnTo>
                    <a:pt x="56" y="16"/>
                  </a:lnTo>
                  <a:lnTo>
                    <a:pt x="56" y="16"/>
                  </a:lnTo>
                  <a:lnTo>
                    <a:pt x="56" y="16"/>
                  </a:lnTo>
                  <a:lnTo>
                    <a:pt x="56" y="16"/>
                  </a:lnTo>
                  <a:lnTo>
                    <a:pt x="60" y="16"/>
                  </a:lnTo>
                  <a:lnTo>
                    <a:pt x="60" y="16"/>
                  </a:lnTo>
                  <a:lnTo>
                    <a:pt x="60" y="16"/>
                  </a:lnTo>
                  <a:lnTo>
                    <a:pt x="60" y="16"/>
                  </a:lnTo>
                  <a:lnTo>
                    <a:pt x="64" y="16"/>
                  </a:lnTo>
                  <a:lnTo>
                    <a:pt x="64" y="16"/>
                  </a:lnTo>
                  <a:lnTo>
                    <a:pt x="64" y="16"/>
                  </a:lnTo>
                  <a:lnTo>
                    <a:pt x="64" y="16"/>
                  </a:lnTo>
                  <a:lnTo>
                    <a:pt x="64" y="16"/>
                  </a:lnTo>
                  <a:lnTo>
                    <a:pt x="68" y="16"/>
                  </a:lnTo>
                  <a:lnTo>
                    <a:pt x="68" y="16"/>
                  </a:lnTo>
                  <a:lnTo>
                    <a:pt x="68" y="14"/>
                  </a:lnTo>
                  <a:lnTo>
                    <a:pt x="68" y="14"/>
                  </a:lnTo>
                  <a:lnTo>
                    <a:pt x="68" y="14"/>
                  </a:lnTo>
                  <a:lnTo>
                    <a:pt x="68" y="14"/>
                  </a:lnTo>
                  <a:lnTo>
                    <a:pt x="68" y="10"/>
                  </a:lnTo>
                  <a:lnTo>
                    <a:pt x="72" y="10"/>
                  </a:lnTo>
                  <a:lnTo>
                    <a:pt x="72" y="10"/>
                  </a:lnTo>
                  <a:lnTo>
                    <a:pt x="72" y="10"/>
                  </a:lnTo>
                  <a:lnTo>
                    <a:pt x="74" y="10"/>
                  </a:lnTo>
                  <a:lnTo>
                    <a:pt x="74" y="10"/>
                  </a:lnTo>
                  <a:lnTo>
                    <a:pt x="74" y="6"/>
                  </a:lnTo>
                  <a:lnTo>
                    <a:pt x="74" y="6"/>
                  </a:lnTo>
                  <a:lnTo>
                    <a:pt x="74" y="6"/>
                  </a:lnTo>
                  <a:lnTo>
                    <a:pt x="74" y="2"/>
                  </a:lnTo>
                  <a:lnTo>
                    <a:pt x="78" y="2"/>
                  </a:lnTo>
                  <a:lnTo>
                    <a:pt x="78" y="0"/>
                  </a:lnTo>
                  <a:lnTo>
                    <a:pt x="78" y="0"/>
                  </a:lnTo>
                  <a:lnTo>
                    <a:pt x="78" y="0"/>
                  </a:lnTo>
                  <a:lnTo>
                    <a:pt x="78" y="0"/>
                  </a:lnTo>
                  <a:lnTo>
                    <a:pt x="78" y="0"/>
                  </a:lnTo>
                  <a:lnTo>
                    <a:pt x="78" y="0"/>
                  </a:lnTo>
                  <a:lnTo>
                    <a:pt x="82" y="0"/>
                  </a:lnTo>
                  <a:lnTo>
                    <a:pt x="82" y="0"/>
                  </a:lnTo>
                  <a:lnTo>
                    <a:pt x="82" y="2"/>
                  </a:lnTo>
                  <a:lnTo>
                    <a:pt x="82" y="2"/>
                  </a:lnTo>
                  <a:lnTo>
                    <a:pt x="82" y="2"/>
                  </a:lnTo>
                  <a:lnTo>
                    <a:pt x="82" y="2"/>
                  </a:lnTo>
                  <a:lnTo>
                    <a:pt x="86" y="6"/>
                  </a:lnTo>
                  <a:lnTo>
                    <a:pt x="86" y="6"/>
                  </a:lnTo>
                  <a:lnTo>
                    <a:pt x="86" y="6"/>
                  </a:lnTo>
                  <a:lnTo>
                    <a:pt x="86" y="6"/>
                  </a:lnTo>
                  <a:lnTo>
                    <a:pt x="86" y="10"/>
                  </a:lnTo>
                  <a:lnTo>
                    <a:pt x="90" y="10"/>
                  </a:lnTo>
                  <a:lnTo>
                    <a:pt x="90" y="10"/>
                  </a:lnTo>
                  <a:lnTo>
                    <a:pt x="90" y="10"/>
                  </a:lnTo>
                  <a:lnTo>
                    <a:pt x="90" y="10"/>
                  </a:lnTo>
                  <a:lnTo>
                    <a:pt x="90" y="10"/>
                  </a:lnTo>
                  <a:lnTo>
                    <a:pt x="90" y="10"/>
                  </a:lnTo>
                  <a:lnTo>
                    <a:pt x="90" y="10"/>
                  </a:lnTo>
                  <a:lnTo>
                    <a:pt x="90" y="14"/>
                  </a:lnTo>
                  <a:lnTo>
                    <a:pt x="90" y="14"/>
                  </a:lnTo>
                  <a:lnTo>
                    <a:pt x="90" y="14"/>
                  </a:lnTo>
                  <a:lnTo>
                    <a:pt x="90" y="10"/>
                  </a:lnTo>
                  <a:lnTo>
                    <a:pt x="86" y="10"/>
                  </a:lnTo>
                  <a:lnTo>
                    <a:pt x="86" y="10"/>
                  </a:lnTo>
                  <a:lnTo>
                    <a:pt x="86" y="10"/>
                  </a:lnTo>
                  <a:lnTo>
                    <a:pt x="82" y="14"/>
                  </a:lnTo>
                  <a:lnTo>
                    <a:pt x="82" y="16"/>
                  </a:lnTo>
                  <a:lnTo>
                    <a:pt x="78" y="16"/>
                  </a:lnTo>
                  <a:lnTo>
                    <a:pt x="78" y="20"/>
                  </a:lnTo>
                  <a:lnTo>
                    <a:pt x="78" y="20"/>
                  </a:lnTo>
                  <a:lnTo>
                    <a:pt x="78" y="20"/>
                  </a:lnTo>
                  <a:lnTo>
                    <a:pt x="78" y="20"/>
                  </a:lnTo>
                  <a:lnTo>
                    <a:pt x="74" y="20"/>
                  </a:lnTo>
                  <a:lnTo>
                    <a:pt x="74" y="24"/>
                  </a:lnTo>
                  <a:lnTo>
                    <a:pt x="74" y="24"/>
                  </a:lnTo>
                  <a:lnTo>
                    <a:pt x="74" y="24"/>
                  </a:lnTo>
                  <a:lnTo>
                    <a:pt x="74" y="24"/>
                  </a:lnTo>
                  <a:lnTo>
                    <a:pt x="74" y="28"/>
                  </a:lnTo>
                  <a:lnTo>
                    <a:pt x="74" y="28"/>
                  </a:lnTo>
                  <a:lnTo>
                    <a:pt x="74" y="28"/>
                  </a:lnTo>
                  <a:lnTo>
                    <a:pt x="74" y="28"/>
                  </a:lnTo>
                  <a:lnTo>
                    <a:pt x="74" y="28"/>
                  </a:lnTo>
                  <a:lnTo>
                    <a:pt x="78" y="28"/>
                  </a:lnTo>
                  <a:lnTo>
                    <a:pt x="78" y="32"/>
                  </a:lnTo>
                  <a:lnTo>
                    <a:pt x="74" y="32"/>
                  </a:lnTo>
                  <a:lnTo>
                    <a:pt x="74" y="32"/>
                  </a:lnTo>
                  <a:lnTo>
                    <a:pt x="74" y="32"/>
                  </a:lnTo>
                  <a:lnTo>
                    <a:pt x="74" y="36"/>
                  </a:lnTo>
                  <a:lnTo>
                    <a:pt x="74" y="36"/>
                  </a:lnTo>
                  <a:lnTo>
                    <a:pt x="74" y="36"/>
                  </a:lnTo>
                  <a:lnTo>
                    <a:pt x="74" y="36"/>
                  </a:lnTo>
                  <a:lnTo>
                    <a:pt x="74" y="40"/>
                  </a:lnTo>
                  <a:lnTo>
                    <a:pt x="74" y="40"/>
                  </a:lnTo>
                  <a:lnTo>
                    <a:pt x="74" y="40"/>
                  </a:lnTo>
                  <a:lnTo>
                    <a:pt x="74" y="40"/>
                  </a:lnTo>
                  <a:lnTo>
                    <a:pt x="74" y="40"/>
                  </a:lnTo>
                  <a:lnTo>
                    <a:pt x="74" y="40"/>
                  </a:lnTo>
                  <a:lnTo>
                    <a:pt x="68" y="44"/>
                  </a:lnTo>
                  <a:lnTo>
                    <a:pt x="68" y="44"/>
                  </a:lnTo>
                  <a:lnTo>
                    <a:pt x="68" y="46"/>
                  </a:lnTo>
                  <a:lnTo>
                    <a:pt x="68" y="46"/>
                  </a:lnTo>
                  <a:lnTo>
                    <a:pt x="68" y="46"/>
                  </a:lnTo>
                  <a:lnTo>
                    <a:pt x="68" y="46"/>
                  </a:lnTo>
                  <a:lnTo>
                    <a:pt x="68" y="46"/>
                  </a:lnTo>
                  <a:lnTo>
                    <a:pt x="68" y="46"/>
                  </a:lnTo>
                  <a:lnTo>
                    <a:pt x="64" y="46"/>
                  </a:lnTo>
                  <a:lnTo>
                    <a:pt x="64" y="46"/>
                  </a:lnTo>
                  <a:lnTo>
                    <a:pt x="64" y="46"/>
                  </a:lnTo>
                  <a:lnTo>
                    <a:pt x="64" y="46"/>
                  </a:lnTo>
                  <a:lnTo>
                    <a:pt x="64" y="50"/>
                  </a:lnTo>
                  <a:lnTo>
                    <a:pt x="64" y="50"/>
                  </a:lnTo>
                  <a:lnTo>
                    <a:pt x="64" y="50"/>
                  </a:lnTo>
                  <a:lnTo>
                    <a:pt x="60" y="50"/>
                  </a:lnTo>
                  <a:lnTo>
                    <a:pt x="60" y="54"/>
                  </a:lnTo>
                  <a:lnTo>
                    <a:pt x="56" y="54"/>
                  </a:lnTo>
                  <a:lnTo>
                    <a:pt x="52" y="54"/>
                  </a:lnTo>
                  <a:lnTo>
                    <a:pt x="52" y="54"/>
                  </a:lnTo>
                  <a:lnTo>
                    <a:pt x="52" y="54"/>
                  </a:lnTo>
                  <a:lnTo>
                    <a:pt x="52" y="54"/>
                  </a:lnTo>
                  <a:lnTo>
                    <a:pt x="52" y="54"/>
                  </a:lnTo>
                  <a:lnTo>
                    <a:pt x="48" y="58"/>
                  </a:lnTo>
                  <a:lnTo>
                    <a:pt x="48" y="58"/>
                  </a:lnTo>
                  <a:lnTo>
                    <a:pt x="48" y="58"/>
                  </a:lnTo>
                  <a:lnTo>
                    <a:pt x="48" y="58"/>
                  </a:lnTo>
                  <a:lnTo>
                    <a:pt x="46" y="58"/>
                  </a:lnTo>
                  <a:lnTo>
                    <a:pt x="46" y="62"/>
                  </a:lnTo>
                  <a:lnTo>
                    <a:pt x="46" y="62"/>
                  </a:lnTo>
                  <a:lnTo>
                    <a:pt x="46" y="62"/>
                  </a:lnTo>
                  <a:lnTo>
                    <a:pt x="46" y="62"/>
                  </a:lnTo>
                  <a:lnTo>
                    <a:pt x="46" y="66"/>
                  </a:lnTo>
                  <a:lnTo>
                    <a:pt x="46" y="66"/>
                  </a:lnTo>
                  <a:lnTo>
                    <a:pt x="46" y="70"/>
                  </a:lnTo>
                  <a:lnTo>
                    <a:pt x="46" y="70"/>
                  </a:lnTo>
                  <a:lnTo>
                    <a:pt x="46" y="70"/>
                  </a:lnTo>
                  <a:lnTo>
                    <a:pt x="46" y="70"/>
                  </a:lnTo>
                  <a:lnTo>
                    <a:pt x="46" y="70"/>
                  </a:lnTo>
                  <a:lnTo>
                    <a:pt x="46" y="70"/>
                  </a:lnTo>
                  <a:lnTo>
                    <a:pt x="46" y="66"/>
                  </a:lnTo>
                  <a:lnTo>
                    <a:pt x="46" y="66"/>
                  </a:lnTo>
                  <a:lnTo>
                    <a:pt x="46" y="70"/>
                  </a:lnTo>
                  <a:lnTo>
                    <a:pt x="46" y="70"/>
                  </a:lnTo>
                  <a:lnTo>
                    <a:pt x="46" y="7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5" name="Freeform 45">
              <a:extLst>
                <a:ext uri="{FF2B5EF4-FFF2-40B4-BE49-F238E27FC236}">
                  <a16:creationId xmlns:a16="http://schemas.microsoft.com/office/drawing/2014/main" id="{2302C983-2C40-453D-9177-A616E5138783}"/>
                </a:ext>
              </a:extLst>
            </p:cNvPr>
            <p:cNvSpPr>
              <a:spLocks noEditPoints="1"/>
            </p:cNvSpPr>
            <p:nvPr/>
          </p:nvSpPr>
          <p:spPr bwMode="auto">
            <a:xfrm>
              <a:off x="7721848" y="3741976"/>
              <a:ext cx="217756" cy="338358"/>
            </a:xfrm>
            <a:custGeom>
              <a:avLst/>
              <a:gdLst>
                <a:gd name="T0" fmla="*/ 62 w 112"/>
                <a:gd name="T1" fmla="*/ 0 h 172"/>
                <a:gd name="T2" fmla="*/ 62 w 112"/>
                <a:gd name="T3" fmla="*/ 8 h 172"/>
                <a:gd name="T4" fmla="*/ 60 w 112"/>
                <a:gd name="T5" fmla="*/ 12 h 172"/>
                <a:gd name="T6" fmla="*/ 60 w 112"/>
                <a:gd name="T7" fmla="*/ 4 h 172"/>
                <a:gd name="T8" fmla="*/ 60 w 112"/>
                <a:gd name="T9" fmla="*/ 0 h 172"/>
                <a:gd name="T10" fmla="*/ 62 w 112"/>
                <a:gd name="T11" fmla="*/ 0 h 172"/>
                <a:gd name="T12" fmla="*/ 48 w 112"/>
                <a:gd name="T13" fmla="*/ 90 h 172"/>
                <a:gd name="T14" fmla="*/ 48 w 112"/>
                <a:gd name="T15" fmla="*/ 60 h 172"/>
                <a:gd name="T16" fmla="*/ 48 w 112"/>
                <a:gd name="T17" fmla="*/ 52 h 172"/>
                <a:gd name="T18" fmla="*/ 52 w 112"/>
                <a:gd name="T19" fmla="*/ 42 h 172"/>
                <a:gd name="T20" fmla="*/ 56 w 112"/>
                <a:gd name="T21" fmla="*/ 38 h 172"/>
                <a:gd name="T22" fmla="*/ 56 w 112"/>
                <a:gd name="T23" fmla="*/ 30 h 172"/>
                <a:gd name="T24" fmla="*/ 56 w 112"/>
                <a:gd name="T25" fmla="*/ 26 h 172"/>
                <a:gd name="T26" fmla="*/ 60 w 112"/>
                <a:gd name="T27" fmla="*/ 22 h 172"/>
                <a:gd name="T28" fmla="*/ 60 w 112"/>
                <a:gd name="T29" fmla="*/ 26 h 172"/>
                <a:gd name="T30" fmla="*/ 62 w 112"/>
                <a:gd name="T31" fmla="*/ 26 h 172"/>
                <a:gd name="T32" fmla="*/ 62 w 112"/>
                <a:gd name="T33" fmla="*/ 22 h 172"/>
                <a:gd name="T34" fmla="*/ 66 w 112"/>
                <a:gd name="T35" fmla="*/ 30 h 172"/>
                <a:gd name="T36" fmla="*/ 70 w 112"/>
                <a:gd name="T37" fmla="*/ 38 h 172"/>
                <a:gd name="T38" fmla="*/ 74 w 112"/>
                <a:gd name="T39" fmla="*/ 42 h 172"/>
                <a:gd name="T40" fmla="*/ 86 w 112"/>
                <a:gd name="T41" fmla="*/ 44 h 172"/>
                <a:gd name="T42" fmla="*/ 88 w 112"/>
                <a:gd name="T43" fmla="*/ 48 h 172"/>
                <a:gd name="T44" fmla="*/ 92 w 112"/>
                <a:gd name="T45" fmla="*/ 48 h 172"/>
                <a:gd name="T46" fmla="*/ 100 w 112"/>
                <a:gd name="T47" fmla="*/ 56 h 172"/>
                <a:gd name="T48" fmla="*/ 104 w 112"/>
                <a:gd name="T49" fmla="*/ 60 h 172"/>
                <a:gd name="T50" fmla="*/ 108 w 112"/>
                <a:gd name="T51" fmla="*/ 68 h 172"/>
                <a:gd name="T52" fmla="*/ 112 w 112"/>
                <a:gd name="T53" fmla="*/ 72 h 172"/>
                <a:gd name="T54" fmla="*/ 108 w 112"/>
                <a:gd name="T55" fmla="*/ 78 h 172"/>
                <a:gd name="T56" fmla="*/ 104 w 112"/>
                <a:gd name="T57" fmla="*/ 86 h 172"/>
                <a:gd name="T58" fmla="*/ 96 w 112"/>
                <a:gd name="T59" fmla="*/ 94 h 172"/>
                <a:gd name="T60" fmla="*/ 92 w 112"/>
                <a:gd name="T61" fmla="*/ 102 h 172"/>
                <a:gd name="T62" fmla="*/ 88 w 112"/>
                <a:gd name="T63" fmla="*/ 104 h 172"/>
                <a:gd name="T64" fmla="*/ 88 w 112"/>
                <a:gd name="T65" fmla="*/ 102 h 172"/>
                <a:gd name="T66" fmla="*/ 86 w 112"/>
                <a:gd name="T67" fmla="*/ 108 h 172"/>
                <a:gd name="T68" fmla="*/ 82 w 112"/>
                <a:gd name="T69" fmla="*/ 116 h 172"/>
                <a:gd name="T70" fmla="*/ 82 w 112"/>
                <a:gd name="T71" fmla="*/ 122 h 172"/>
                <a:gd name="T72" fmla="*/ 82 w 112"/>
                <a:gd name="T73" fmla="*/ 130 h 172"/>
                <a:gd name="T74" fmla="*/ 74 w 112"/>
                <a:gd name="T75" fmla="*/ 130 h 172"/>
                <a:gd name="T76" fmla="*/ 70 w 112"/>
                <a:gd name="T77" fmla="*/ 134 h 172"/>
                <a:gd name="T78" fmla="*/ 66 w 112"/>
                <a:gd name="T79" fmla="*/ 142 h 172"/>
                <a:gd name="T80" fmla="*/ 62 w 112"/>
                <a:gd name="T81" fmla="*/ 144 h 172"/>
                <a:gd name="T82" fmla="*/ 60 w 112"/>
                <a:gd name="T83" fmla="*/ 148 h 172"/>
                <a:gd name="T84" fmla="*/ 52 w 112"/>
                <a:gd name="T85" fmla="*/ 148 h 172"/>
                <a:gd name="T86" fmla="*/ 48 w 112"/>
                <a:gd name="T87" fmla="*/ 152 h 172"/>
                <a:gd name="T88" fmla="*/ 48 w 112"/>
                <a:gd name="T89" fmla="*/ 156 h 172"/>
                <a:gd name="T90" fmla="*/ 44 w 112"/>
                <a:gd name="T91" fmla="*/ 164 h 172"/>
                <a:gd name="T92" fmla="*/ 36 w 112"/>
                <a:gd name="T93" fmla="*/ 164 h 172"/>
                <a:gd name="T94" fmla="*/ 30 w 112"/>
                <a:gd name="T95" fmla="*/ 164 h 172"/>
                <a:gd name="T96" fmla="*/ 22 w 112"/>
                <a:gd name="T97" fmla="*/ 168 h 172"/>
                <a:gd name="T98" fmla="*/ 10 w 112"/>
                <a:gd name="T99" fmla="*/ 160 h 172"/>
                <a:gd name="T100" fmla="*/ 96 w 112"/>
                <a:gd name="T101" fmla="*/ 108 h 172"/>
                <a:gd name="T102" fmla="*/ 96 w 112"/>
                <a:gd name="T103" fmla="*/ 104 h 172"/>
                <a:gd name="T104" fmla="*/ 96 w 112"/>
                <a:gd name="T105" fmla="*/ 104 h 172"/>
                <a:gd name="T106" fmla="*/ 100 w 112"/>
                <a:gd name="T107" fmla="*/ 104 h 172"/>
                <a:gd name="T108" fmla="*/ 96 w 112"/>
                <a:gd name="T109" fmla="*/ 104 h 172"/>
                <a:gd name="T110" fmla="*/ 96 w 112"/>
                <a:gd name="T111" fmla="*/ 10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72">
                  <a:moveTo>
                    <a:pt x="62" y="0"/>
                  </a:moveTo>
                  <a:lnTo>
                    <a:pt x="62" y="0"/>
                  </a:lnTo>
                  <a:lnTo>
                    <a:pt x="62" y="0"/>
                  </a:lnTo>
                  <a:lnTo>
                    <a:pt x="62" y="0"/>
                  </a:lnTo>
                  <a:lnTo>
                    <a:pt x="62" y="4"/>
                  </a:lnTo>
                  <a:lnTo>
                    <a:pt x="62" y="0"/>
                  </a:lnTo>
                  <a:lnTo>
                    <a:pt x="62" y="0"/>
                  </a:lnTo>
                  <a:lnTo>
                    <a:pt x="62" y="4"/>
                  </a:lnTo>
                  <a:lnTo>
                    <a:pt x="62" y="4"/>
                  </a:lnTo>
                  <a:lnTo>
                    <a:pt x="62" y="4"/>
                  </a:lnTo>
                  <a:lnTo>
                    <a:pt x="62" y="4"/>
                  </a:lnTo>
                  <a:lnTo>
                    <a:pt x="62" y="8"/>
                  </a:lnTo>
                  <a:lnTo>
                    <a:pt x="62" y="8"/>
                  </a:lnTo>
                  <a:lnTo>
                    <a:pt x="62" y="8"/>
                  </a:lnTo>
                  <a:lnTo>
                    <a:pt x="62" y="8"/>
                  </a:lnTo>
                  <a:lnTo>
                    <a:pt x="62" y="8"/>
                  </a:lnTo>
                  <a:lnTo>
                    <a:pt x="62" y="12"/>
                  </a:lnTo>
                  <a:lnTo>
                    <a:pt x="62" y="12"/>
                  </a:lnTo>
                  <a:lnTo>
                    <a:pt x="62" y="12"/>
                  </a:lnTo>
                  <a:lnTo>
                    <a:pt x="62" y="12"/>
                  </a:lnTo>
                  <a:lnTo>
                    <a:pt x="60" y="12"/>
                  </a:lnTo>
                  <a:lnTo>
                    <a:pt x="60" y="12"/>
                  </a:lnTo>
                  <a:lnTo>
                    <a:pt x="60" y="12"/>
                  </a:lnTo>
                  <a:lnTo>
                    <a:pt x="60" y="12"/>
                  </a:lnTo>
                  <a:lnTo>
                    <a:pt x="60" y="12"/>
                  </a:lnTo>
                  <a:lnTo>
                    <a:pt x="60" y="8"/>
                  </a:lnTo>
                  <a:lnTo>
                    <a:pt x="60" y="8"/>
                  </a:lnTo>
                  <a:lnTo>
                    <a:pt x="60" y="4"/>
                  </a:lnTo>
                  <a:lnTo>
                    <a:pt x="60" y="4"/>
                  </a:lnTo>
                  <a:lnTo>
                    <a:pt x="60" y="4"/>
                  </a:lnTo>
                  <a:lnTo>
                    <a:pt x="60" y="4"/>
                  </a:lnTo>
                  <a:lnTo>
                    <a:pt x="60" y="4"/>
                  </a:lnTo>
                  <a:lnTo>
                    <a:pt x="60" y="0"/>
                  </a:lnTo>
                  <a:lnTo>
                    <a:pt x="60" y="0"/>
                  </a:lnTo>
                  <a:lnTo>
                    <a:pt x="60" y="0"/>
                  </a:lnTo>
                  <a:lnTo>
                    <a:pt x="62" y="0"/>
                  </a:lnTo>
                  <a:lnTo>
                    <a:pt x="62" y="0"/>
                  </a:lnTo>
                  <a:lnTo>
                    <a:pt x="62" y="0"/>
                  </a:lnTo>
                  <a:lnTo>
                    <a:pt x="62" y="0"/>
                  </a:lnTo>
                  <a:lnTo>
                    <a:pt x="62" y="0"/>
                  </a:lnTo>
                  <a:lnTo>
                    <a:pt x="62" y="0"/>
                  </a:lnTo>
                  <a:lnTo>
                    <a:pt x="62" y="0"/>
                  </a:lnTo>
                  <a:lnTo>
                    <a:pt x="62" y="0"/>
                  </a:lnTo>
                  <a:lnTo>
                    <a:pt x="62" y="0"/>
                  </a:lnTo>
                  <a:lnTo>
                    <a:pt x="62" y="0"/>
                  </a:lnTo>
                  <a:lnTo>
                    <a:pt x="62" y="0"/>
                  </a:lnTo>
                  <a:lnTo>
                    <a:pt x="62" y="0"/>
                  </a:lnTo>
                  <a:lnTo>
                    <a:pt x="62" y="0"/>
                  </a:lnTo>
                  <a:close/>
                  <a:moveTo>
                    <a:pt x="48" y="90"/>
                  </a:moveTo>
                  <a:lnTo>
                    <a:pt x="52" y="74"/>
                  </a:lnTo>
                  <a:lnTo>
                    <a:pt x="44" y="64"/>
                  </a:lnTo>
                  <a:lnTo>
                    <a:pt x="48" y="64"/>
                  </a:lnTo>
                  <a:lnTo>
                    <a:pt x="48" y="64"/>
                  </a:lnTo>
                  <a:lnTo>
                    <a:pt x="48" y="60"/>
                  </a:lnTo>
                  <a:lnTo>
                    <a:pt x="48" y="60"/>
                  </a:lnTo>
                  <a:lnTo>
                    <a:pt x="48" y="60"/>
                  </a:lnTo>
                  <a:lnTo>
                    <a:pt x="48" y="60"/>
                  </a:lnTo>
                  <a:lnTo>
                    <a:pt x="48" y="56"/>
                  </a:lnTo>
                  <a:lnTo>
                    <a:pt x="48" y="56"/>
                  </a:lnTo>
                  <a:lnTo>
                    <a:pt x="48" y="56"/>
                  </a:lnTo>
                  <a:lnTo>
                    <a:pt x="48" y="56"/>
                  </a:lnTo>
                  <a:lnTo>
                    <a:pt x="48" y="52"/>
                  </a:lnTo>
                  <a:lnTo>
                    <a:pt x="48" y="52"/>
                  </a:lnTo>
                  <a:lnTo>
                    <a:pt x="48" y="48"/>
                  </a:lnTo>
                  <a:lnTo>
                    <a:pt x="52" y="48"/>
                  </a:lnTo>
                  <a:lnTo>
                    <a:pt x="52" y="44"/>
                  </a:lnTo>
                  <a:lnTo>
                    <a:pt x="52" y="42"/>
                  </a:lnTo>
                  <a:lnTo>
                    <a:pt x="52" y="42"/>
                  </a:lnTo>
                  <a:lnTo>
                    <a:pt x="52" y="42"/>
                  </a:lnTo>
                  <a:lnTo>
                    <a:pt x="52" y="42"/>
                  </a:lnTo>
                  <a:lnTo>
                    <a:pt x="52" y="42"/>
                  </a:lnTo>
                  <a:lnTo>
                    <a:pt x="56" y="42"/>
                  </a:lnTo>
                  <a:lnTo>
                    <a:pt x="56" y="42"/>
                  </a:lnTo>
                  <a:lnTo>
                    <a:pt x="60" y="42"/>
                  </a:lnTo>
                  <a:lnTo>
                    <a:pt x="60" y="42"/>
                  </a:lnTo>
                  <a:lnTo>
                    <a:pt x="56" y="38"/>
                  </a:lnTo>
                  <a:lnTo>
                    <a:pt x="56" y="38"/>
                  </a:lnTo>
                  <a:lnTo>
                    <a:pt x="56" y="38"/>
                  </a:lnTo>
                  <a:lnTo>
                    <a:pt x="56" y="38"/>
                  </a:lnTo>
                  <a:lnTo>
                    <a:pt x="56" y="38"/>
                  </a:lnTo>
                  <a:lnTo>
                    <a:pt x="56" y="34"/>
                  </a:lnTo>
                  <a:lnTo>
                    <a:pt x="56" y="34"/>
                  </a:lnTo>
                  <a:lnTo>
                    <a:pt x="56" y="34"/>
                  </a:lnTo>
                  <a:lnTo>
                    <a:pt x="56" y="30"/>
                  </a:lnTo>
                  <a:lnTo>
                    <a:pt x="56" y="30"/>
                  </a:lnTo>
                  <a:lnTo>
                    <a:pt x="56" y="30"/>
                  </a:lnTo>
                  <a:lnTo>
                    <a:pt x="56" y="30"/>
                  </a:lnTo>
                  <a:lnTo>
                    <a:pt x="56" y="26"/>
                  </a:lnTo>
                  <a:lnTo>
                    <a:pt x="56" y="26"/>
                  </a:lnTo>
                  <a:lnTo>
                    <a:pt x="56" y="26"/>
                  </a:lnTo>
                  <a:lnTo>
                    <a:pt x="56" y="26"/>
                  </a:lnTo>
                  <a:lnTo>
                    <a:pt x="56" y="22"/>
                  </a:lnTo>
                  <a:lnTo>
                    <a:pt x="56" y="22"/>
                  </a:lnTo>
                  <a:lnTo>
                    <a:pt x="56" y="22"/>
                  </a:lnTo>
                  <a:lnTo>
                    <a:pt x="56" y="22"/>
                  </a:lnTo>
                  <a:lnTo>
                    <a:pt x="56" y="22"/>
                  </a:lnTo>
                  <a:lnTo>
                    <a:pt x="60" y="22"/>
                  </a:lnTo>
                  <a:lnTo>
                    <a:pt x="60" y="22"/>
                  </a:lnTo>
                  <a:lnTo>
                    <a:pt x="60" y="22"/>
                  </a:lnTo>
                  <a:lnTo>
                    <a:pt x="60" y="26"/>
                  </a:lnTo>
                  <a:lnTo>
                    <a:pt x="60" y="26"/>
                  </a:lnTo>
                  <a:lnTo>
                    <a:pt x="60" y="26"/>
                  </a:lnTo>
                  <a:lnTo>
                    <a:pt x="56" y="26"/>
                  </a:lnTo>
                  <a:lnTo>
                    <a:pt x="60" y="26"/>
                  </a:lnTo>
                  <a:lnTo>
                    <a:pt x="60" y="26"/>
                  </a:lnTo>
                  <a:lnTo>
                    <a:pt x="60" y="26"/>
                  </a:lnTo>
                  <a:lnTo>
                    <a:pt x="60" y="26"/>
                  </a:lnTo>
                  <a:lnTo>
                    <a:pt x="60" y="26"/>
                  </a:lnTo>
                  <a:lnTo>
                    <a:pt x="60" y="26"/>
                  </a:lnTo>
                  <a:lnTo>
                    <a:pt x="60" y="26"/>
                  </a:lnTo>
                  <a:lnTo>
                    <a:pt x="62" y="26"/>
                  </a:lnTo>
                  <a:lnTo>
                    <a:pt x="62" y="26"/>
                  </a:lnTo>
                  <a:lnTo>
                    <a:pt x="62" y="26"/>
                  </a:lnTo>
                  <a:lnTo>
                    <a:pt x="62" y="26"/>
                  </a:lnTo>
                  <a:lnTo>
                    <a:pt x="62" y="26"/>
                  </a:lnTo>
                  <a:lnTo>
                    <a:pt x="62" y="26"/>
                  </a:lnTo>
                  <a:lnTo>
                    <a:pt x="62" y="22"/>
                  </a:lnTo>
                  <a:lnTo>
                    <a:pt x="62" y="22"/>
                  </a:lnTo>
                  <a:lnTo>
                    <a:pt x="62" y="22"/>
                  </a:lnTo>
                  <a:lnTo>
                    <a:pt x="62" y="22"/>
                  </a:lnTo>
                  <a:lnTo>
                    <a:pt x="62" y="22"/>
                  </a:lnTo>
                  <a:lnTo>
                    <a:pt x="62" y="22"/>
                  </a:lnTo>
                  <a:lnTo>
                    <a:pt x="62" y="26"/>
                  </a:lnTo>
                  <a:lnTo>
                    <a:pt x="62" y="30"/>
                  </a:lnTo>
                  <a:lnTo>
                    <a:pt x="66" y="30"/>
                  </a:lnTo>
                  <a:lnTo>
                    <a:pt x="66" y="30"/>
                  </a:lnTo>
                  <a:lnTo>
                    <a:pt x="66" y="34"/>
                  </a:lnTo>
                  <a:lnTo>
                    <a:pt x="66" y="34"/>
                  </a:lnTo>
                  <a:lnTo>
                    <a:pt x="66" y="34"/>
                  </a:lnTo>
                  <a:lnTo>
                    <a:pt x="66" y="34"/>
                  </a:lnTo>
                  <a:lnTo>
                    <a:pt x="66" y="34"/>
                  </a:lnTo>
                  <a:lnTo>
                    <a:pt x="70" y="34"/>
                  </a:lnTo>
                  <a:lnTo>
                    <a:pt x="70" y="38"/>
                  </a:lnTo>
                  <a:lnTo>
                    <a:pt x="70" y="38"/>
                  </a:lnTo>
                  <a:lnTo>
                    <a:pt x="70" y="38"/>
                  </a:lnTo>
                  <a:lnTo>
                    <a:pt x="70" y="38"/>
                  </a:lnTo>
                  <a:lnTo>
                    <a:pt x="70" y="42"/>
                  </a:lnTo>
                  <a:lnTo>
                    <a:pt x="74" y="42"/>
                  </a:lnTo>
                  <a:lnTo>
                    <a:pt x="74" y="42"/>
                  </a:lnTo>
                  <a:lnTo>
                    <a:pt x="74" y="42"/>
                  </a:lnTo>
                  <a:lnTo>
                    <a:pt x="78" y="44"/>
                  </a:lnTo>
                  <a:lnTo>
                    <a:pt x="82" y="44"/>
                  </a:lnTo>
                  <a:lnTo>
                    <a:pt x="86" y="44"/>
                  </a:lnTo>
                  <a:lnTo>
                    <a:pt x="86" y="44"/>
                  </a:lnTo>
                  <a:lnTo>
                    <a:pt x="86" y="44"/>
                  </a:lnTo>
                  <a:lnTo>
                    <a:pt x="86" y="44"/>
                  </a:lnTo>
                  <a:lnTo>
                    <a:pt x="86" y="44"/>
                  </a:lnTo>
                  <a:lnTo>
                    <a:pt x="86" y="44"/>
                  </a:lnTo>
                  <a:lnTo>
                    <a:pt x="86" y="44"/>
                  </a:lnTo>
                  <a:lnTo>
                    <a:pt x="86" y="44"/>
                  </a:lnTo>
                  <a:lnTo>
                    <a:pt x="88" y="44"/>
                  </a:lnTo>
                  <a:lnTo>
                    <a:pt x="88" y="44"/>
                  </a:lnTo>
                  <a:lnTo>
                    <a:pt x="88" y="44"/>
                  </a:lnTo>
                  <a:lnTo>
                    <a:pt x="88" y="48"/>
                  </a:lnTo>
                  <a:lnTo>
                    <a:pt x="88" y="48"/>
                  </a:lnTo>
                  <a:lnTo>
                    <a:pt x="88" y="48"/>
                  </a:lnTo>
                  <a:lnTo>
                    <a:pt x="88" y="48"/>
                  </a:lnTo>
                  <a:lnTo>
                    <a:pt x="92" y="48"/>
                  </a:lnTo>
                  <a:lnTo>
                    <a:pt x="92" y="48"/>
                  </a:lnTo>
                  <a:lnTo>
                    <a:pt x="92" y="48"/>
                  </a:lnTo>
                  <a:lnTo>
                    <a:pt x="92" y="48"/>
                  </a:lnTo>
                  <a:lnTo>
                    <a:pt x="92" y="48"/>
                  </a:lnTo>
                  <a:lnTo>
                    <a:pt x="92" y="48"/>
                  </a:lnTo>
                  <a:lnTo>
                    <a:pt x="96" y="48"/>
                  </a:lnTo>
                  <a:lnTo>
                    <a:pt x="96" y="52"/>
                  </a:lnTo>
                  <a:lnTo>
                    <a:pt x="100" y="52"/>
                  </a:lnTo>
                  <a:lnTo>
                    <a:pt x="100" y="56"/>
                  </a:lnTo>
                  <a:lnTo>
                    <a:pt x="100" y="56"/>
                  </a:lnTo>
                  <a:lnTo>
                    <a:pt x="100" y="56"/>
                  </a:lnTo>
                  <a:lnTo>
                    <a:pt x="100" y="56"/>
                  </a:lnTo>
                  <a:lnTo>
                    <a:pt x="100" y="60"/>
                  </a:lnTo>
                  <a:lnTo>
                    <a:pt x="100" y="60"/>
                  </a:lnTo>
                  <a:lnTo>
                    <a:pt x="104" y="60"/>
                  </a:lnTo>
                  <a:lnTo>
                    <a:pt x="104" y="60"/>
                  </a:lnTo>
                  <a:lnTo>
                    <a:pt x="104" y="60"/>
                  </a:lnTo>
                  <a:lnTo>
                    <a:pt x="104" y="64"/>
                  </a:lnTo>
                  <a:lnTo>
                    <a:pt x="104" y="64"/>
                  </a:lnTo>
                  <a:lnTo>
                    <a:pt x="104" y="64"/>
                  </a:lnTo>
                  <a:lnTo>
                    <a:pt x="104" y="64"/>
                  </a:lnTo>
                  <a:lnTo>
                    <a:pt x="108" y="64"/>
                  </a:lnTo>
                  <a:lnTo>
                    <a:pt x="108" y="68"/>
                  </a:lnTo>
                  <a:lnTo>
                    <a:pt x="108" y="68"/>
                  </a:lnTo>
                  <a:lnTo>
                    <a:pt x="108" y="68"/>
                  </a:lnTo>
                  <a:lnTo>
                    <a:pt x="108" y="68"/>
                  </a:lnTo>
                  <a:lnTo>
                    <a:pt x="112" y="68"/>
                  </a:lnTo>
                  <a:lnTo>
                    <a:pt x="112" y="68"/>
                  </a:lnTo>
                  <a:lnTo>
                    <a:pt x="112" y="68"/>
                  </a:lnTo>
                  <a:lnTo>
                    <a:pt x="112" y="72"/>
                  </a:lnTo>
                  <a:lnTo>
                    <a:pt x="112" y="72"/>
                  </a:lnTo>
                  <a:lnTo>
                    <a:pt x="112" y="72"/>
                  </a:lnTo>
                  <a:lnTo>
                    <a:pt x="112" y="74"/>
                  </a:lnTo>
                  <a:lnTo>
                    <a:pt x="112" y="74"/>
                  </a:lnTo>
                  <a:lnTo>
                    <a:pt x="108" y="78"/>
                  </a:lnTo>
                  <a:lnTo>
                    <a:pt x="108" y="78"/>
                  </a:lnTo>
                  <a:lnTo>
                    <a:pt x="108" y="78"/>
                  </a:lnTo>
                  <a:lnTo>
                    <a:pt x="108" y="78"/>
                  </a:lnTo>
                  <a:lnTo>
                    <a:pt x="108" y="82"/>
                  </a:lnTo>
                  <a:lnTo>
                    <a:pt x="108" y="82"/>
                  </a:lnTo>
                  <a:lnTo>
                    <a:pt x="108" y="82"/>
                  </a:lnTo>
                  <a:lnTo>
                    <a:pt x="108" y="82"/>
                  </a:lnTo>
                  <a:lnTo>
                    <a:pt x="104" y="86"/>
                  </a:lnTo>
                  <a:lnTo>
                    <a:pt x="104" y="86"/>
                  </a:lnTo>
                  <a:lnTo>
                    <a:pt x="104" y="86"/>
                  </a:lnTo>
                  <a:lnTo>
                    <a:pt x="104" y="86"/>
                  </a:lnTo>
                  <a:lnTo>
                    <a:pt x="104" y="90"/>
                  </a:lnTo>
                  <a:lnTo>
                    <a:pt x="100" y="90"/>
                  </a:lnTo>
                  <a:lnTo>
                    <a:pt x="100" y="94"/>
                  </a:lnTo>
                  <a:lnTo>
                    <a:pt x="96" y="94"/>
                  </a:lnTo>
                  <a:lnTo>
                    <a:pt x="96" y="94"/>
                  </a:lnTo>
                  <a:lnTo>
                    <a:pt x="96" y="94"/>
                  </a:lnTo>
                  <a:lnTo>
                    <a:pt x="96" y="98"/>
                  </a:lnTo>
                  <a:lnTo>
                    <a:pt x="96" y="98"/>
                  </a:lnTo>
                  <a:lnTo>
                    <a:pt x="96" y="98"/>
                  </a:lnTo>
                  <a:lnTo>
                    <a:pt x="96" y="98"/>
                  </a:lnTo>
                  <a:lnTo>
                    <a:pt x="96" y="102"/>
                  </a:lnTo>
                  <a:lnTo>
                    <a:pt x="92" y="102"/>
                  </a:lnTo>
                  <a:lnTo>
                    <a:pt x="92" y="102"/>
                  </a:lnTo>
                  <a:lnTo>
                    <a:pt x="92" y="102"/>
                  </a:lnTo>
                  <a:lnTo>
                    <a:pt x="92" y="104"/>
                  </a:lnTo>
                  <a:lnTo>
                    <a:pt x="92" y="104"/>
                  </a:lnTo>
                  <a:lnTo>
                    <a:pt x="92" y="104"/>
                  </a:lnTo>
                  <a:lnTo>
                    <a:pt x="88" y="104"/>
                  </a:lnTo>
                  <a:lnTo>
                    <a:pt x="88" y="104"/>
                  </a:lnTo>
                  <a:lnTo>
                    <a:pt x="88" y="104"/>
                  </a:lnTo>
                  <a:lnTo>
                    <a:pt x="88" y="104"/>
                  </a:lnTo>
                  <a:lnTo>
                    <a:pt x="88" y="104"/>
                  </a:lnTo>
                  <a:lnTo>
                    <a:pt x="88" y="104"/>
                  </a:lnTo>
                  <a:lnTo>
                    <a:pt x="88" y="104"/>
                  </a:lnTo>
                  <a:lnTo>
                    <a:pt x="88" y="102"/>
                  </a:lnTo>
                  <a:lnTo>
                    <a:pt x="88" y="102"/>
                  </a:lnTo>
                  <a:lnTo>
                    <a:pt x="88" y="102"/>
                  </a:lnTo>
                  <a:lnTo>
                    <a:pt x="88" y="102"/>
                  </a:lnTo>
                  <a:lnTo>
                    <a:pt x="88" y="102"/>
                  </a:lnTo>
                  <a:lnTo>
                    <a:pt x="86" y="102"/>
                  </a:lnTo>
                  <a:lnTo>
                    <a:pt x="86" y="104"/>
                  </a:lnTo>
                  <a:lnTo>
                    <a:pt x="86" y="104"/>
                  </a:lnTo>
                  <a:lnTo>
                    <a:pt x="86" y="104"/>
                  </a:lnTo>
                  <a:lnTo>
                    <a:pt x="86" y="108"/>
                  </a:lnTo>
                  <a:lnTo>
                    <a:pt x="82" y="108"/>
                  </a:lnTo>
                  <a:lnTo>
                    <a:pt x="82" y="108"/>
                  </a:lnTo>
                  <a:lnTo>
                    <a:pt x="82" y="108"/>
                  </a:lnTo>
                  <a:lnTo>
                    <a:pt x="82" y="108"/>
                  </a:lnTo>
                  <a:lnTo>
                    <a:pt x="82" y="108"/>
                  </a:lnTo>
                  <a:lnTo>
                    <a:pt x="82" y="112"/>
                  </a:lnTo>
                  <a:lnTo>
                    <a:pt x="82" y="116"/>
                  </a:lnTo>
                  <a:lnTo>
                    <a:pt x="82" y="116"/>
                  </a:lnTo>
                  <a:lnTo>
                    <a:pt x="82" y="116"/>
                  </a:lnTo>
                  <a:lnTo>
                    <a:pt x="82" y="116"/>
                  </a:lnTo>
                  <a:lnTo>
                    <a:pt x="82" y="116"/>
                  </a:lnTo>
                  <a:lnTo>
                    <a:pt x="82" y="118"/>
                  </a:lnTo>
                  <a:lnTo>
                    <a:pt x="82" y="122"/>
                  </a:lnTo>
                  <a:lnTo>
                    <a:pt x="82" y="122"/>
                  </a:lnTo>
                  <a:lnTo>
                    <a:pt x="82" y="122"/>
                  </a:lnTo>
                  <a:lnTo>
                    <a:pt x="82" y="122"/>
                  </a:lnTo>
                  <a:lnTo>
                    <a:pt x="82" y="122"/>
                  </a:lnTo>
                  <a:lnTo>
                    <a:pt x="82" y="122"/>
                  </a:lnTo>
                  <a:lnTo>
                    <a:pt x="82" y="126"/>
                  </a:lnTo>
                  <a:lnTo>
                    <a:pt x="82" y="130"/>
                  </a:lnTo>
                  <a:lnTo>
                    <a:pt x="82" y="130"/>
                  </a:lnTo>
                  <a:lnTo>
                    <a:pt x="82" y="130"/>
                  </a:lnTo>
                  <a:lnTo>
                    <a:pt x="82" y="130"/>
                  </a:lnTo>
                  <a:lnTo>
                    <a:pt x="82" y="130"/>
                  </a:lnTo>
                  <a:lnTo>
                    <a:pt x="78" y="130"/>
                  </a:lnTo>
                  <a:lnTo>
                    <a:pt x="78" y="130"/>
                  </a:lnTo>
                  <a:lnTo>
                    <a:pt x="78" y="130"/>
                  </a:lnTo>
                  <a:lnTo>
                    <a:pt x="74" y="130"/>
                  </a:lnTo>
                  <a:lnTo>
                    <a:pt x="74" y="130"/>
                  </a:lnTo>
                  <a:lnTo>
                    <a:pt x="74" y="130"/>
                  </a:lnTo>
                  <a:lnTo>
                    <a:pt x="70" y="130"/>
                  </a:lnTo>
                  <a:lnTo>
                    <a:pt x="70" y="134"/>
                  </a:lnTo>
                  <a:lnTo>
                    <a:pt x="70" y="134"/>
                  </a:lnTo>
                  <a:lnTo>
                    <a:pt x="70" y="134"/>
                  </a:lnTo>
                  <a:lnTo>
                    <a:pt x="70" y="134"/>
                  </a:lnTo>
                  <a:lnTo>
                    <a:pt x="66" y="134"/>
                  </a:lnTo>
                  <a:lnTo>
                    <a:pt x="66" y="134"/>
                  </a:lnTo>
                  <a:lnTo>
                    <a:pt x="66" y="138"/>
                  </a:lnTo>
                  <a:lnTo>
                    <a:pt x="66" y="138"/>
                  </a:lnTo>
                  <a:lnTo>
                    <a:pt x="66" y="138"/>
                  </a:lnTo>
                  <a:lnTo>
                    <a:pt x="66" y="138"/>
                  </a:lnTo>
                  <a:lnTo>
                    <a:pt x="66" y="142"/>
                  </a:lnTo>
                  <a:lnTo>
                    <a:pt x="66" y="142"/>
                  </a:lnTo>
                  <a:lnTo>
                    <a:pt x="66" y="142"/>
                  </a:lnTo>
                  <a:lnTo>
                    <a:pt x="66" y="142"/>
                  </a:lnTo>
                  <a:lnTo>
                    <a:pt x="66" y="144"/>
                  </a:lnTo>
                  <a:lnTo>
                    <a:pt x="66" y="144"/>
                  </a:lnTo>
                  <a:lnTo>
                    <a:pt x="62" y="144"/>
                  </a:lnTo>
                  <a:lnTo>
                    <a:pt x="62" y="144"/>
                  </a:lnTo>
                  <a:lnTo>
                    <a:pt x="62" y="144"/>
                  </a:lnTo>
                  <a:lnTo>
                    <a:pt x="62" y="144"/>
                  </a:lnTo>
                  <a:lnTo>
                    <a:pt x="62" y="148"/>
                  </a:lnTo>
                  <a:lnTo>
                    <a:pt x="62" y="148"/>
                  </a:lnTo>
                  <a:lnTo>
                    <a:pt x="62" y="148"/>
                  </a:lnTo>
                  <a:lnTo>
                    <a:pt x="62" y="148"/>
                  </a:lnTo>
                  <a:lnTo>
                    <a:pt x="60" y="148"/>
                  </a:lnTo>
                  <a:lnTo>
                    <a:pt x="60" y="148"/>
                  </a:lnTo>
                  <a:lnTo>
                    <a:pt x="60" y="148"/>
                  </a:lnTo>
                  <a:lnTo>
                    <a:pt x="56" y="148"/>
                  </a:lnTo>
                  <a:lnTo>
                    <a:pt x="56" y="148"/>
                  </a:lnTo>
                  <a:lnTo>
                    <a:pt x="56" y="148"/>
                  </a:lnTo>
                  <a:lnTo>
                    <a:pt x="52" y="148"/>
                  </a:lnTo>
                  <a:lnTo>
                    <a:pt x="52" y="148"/>
                  </a:lnTo>
                  <a:lnTo>
                    <a:pt x="48" y="148"/>
                  </a:lnTo>
                  <a:lnTo>
                    <a:pt x="48" y="148"/>
                  </a:lnTo>
                  <a:lnTo>
                    <a:pt x="48" y="148"/>
                  </a:lnTo>
                  <a:lnTo>
                    <a:pt x="48" y="148"/>
                  </a:lnTo>
                  <a:lnTo>
                    <a:pt x="48" y="152"/>
                  </a:lnTo>
                  <a:lnTo>
                    <a:pt x="48" y="152"/>
                  </a:lnTo>
                  <a:lnTo>
                    <a:pt x="48" y="152"/>
                  </a:lnTo>
                  <a:lnTo>
                    <a:pt x="48" y="152"/>
                  </a:lnTo>
                  <a:lnTo>
                    <a:pt x="48" y="152"/>
                  </a:lnTo>
                  <a:lnTo>
                    <a:pt x="48" y="152"/>
                  </a:lnTo>
                  <a:lnTo>
                    <a:pt x="48" y="156"/>
                  </a:lnTo>
                  <a:lnTo>
                    <a:pt x="48" y="156"/>
                  </a:lnTo>
                  <a:lnTo>
                    <a:pt x="48" y="156"/>
                  </a:lnTo>
                  <a:lnTo>
                    <a:pt x="48" y="156"/>
                  </a:lnTo>
                  <a:lnTo>
                    <a:pt x="48" y="156"/>
                  </a:lnTo>
                  <a:lnTo>
                    <a:pt x="48" y="156"/>
                  </a:lnTo>
                  <a:lnTo>
                    <a:pt x="48" y="160"/>
                  </a:lnTo>
                  <a:lnTo>
                    <a:pt x="48" y="160"/>
                  </a:lnTo>
                  <a:lnTo>
                    <a:pt x="44" y="164"/>
                  </a:lnTo>
                  <a:lnTo>
                    <a:pt x="44" y="164"/>
                  </a:lnTo>
                  <a:lnTo>
                    <a:pt x="44" y="164"/>
                  </a:lnTo>
                  <a:lnTo>
                    <a:pt x="44" y="164"/>
                  </a:lnTo>
                  <a:lnTo>
                    <a:pt x="40" y="164"/>
                  </a:lnTo>
                  <a:lnTo>
                    <a:pt x="40" y="164"/>
                  </a:lnTo>
                  <a:lnTo>
                    <a:pt x="40" y="164"/>
                  </a:lnTo>
                  <a:lnTo>
                    <a:pt x="40" y="164"/>
                  </a:lnTo>
                  <a:lnTo>
                    <a:pt x="40" y="164"/>
                  </a:lnTo>
                  <a:lnTo>
                    <a:pt x="36" y="164"/>
                  </a:lnTo>
                  <a:lnTo>
                    <a:pt x="36" y="164"/>
                  </a:lnTo>
                  <a:lnTo>
                    <a:pt x="36" y="164"/>
                  </a:lnTo>
                  <a:lnTo>
                    <a:pt x="36" y="164"/>
                  </a:lnTo>
                  <a:lnTo>
                    <a:pt x="36" y="164"/>
                  </a:lnTo>
                  <a:lnTo>
                    <a:pt x="32" y="164"/>
                  </a:lnTo>
                  <a:lnTo>
                    <a:pt x="30" y="164"/>
                  </a:lnTo>
                  <a:lnTo>
                    <a:pt x="30" y="164"/>
                  </a:lnTo>
                  <a:lnTo>
                    <a:pt x="30" y="164"/>
                  </a:lnTo>
                  <a:lnTo>
                    <a:pt x="26" y="168"/>
                  </a:lnTo>
                  <a:lnTo>
                    <a:pt x="26" y="168"/>
                  </a:lnTo>
                  <a:lnTo>
                    <a:pt x="26" y="168"/>
                  </a:lnTo>
                  <a:lnTo>
                    <a:pt x="26" y="168"/>
                  </a:lnTo>
                  <a:lnTo>
                    <a:pt x="22" y="168"/>
                  </a:lnTo>
                  <a:lnTo>
                    <a:pt x="22" y="168"/>
                  </a:lnTo>
                  <a:lnTo>
                    <a:pt x="22" y="168"/>
                  </a:lnTo>
                  <a:lnTo>
                    <a:pt x="22" y="168"/>
                  </a:lnTo>
                  <a:lnTo>
                    <a:pt x="18" y="168"/>
                  </a:lnTo>
                  <a:lnTo>
                    <a:pt x="18" y="172"/>
                  </a:lnTo>
                  <a:lnTo>
                    <a:pt x="18" y="172"/>
                  </a:lnTo>
                  <a:lnTo>
                    <a:pt x="18" y="172"/>
                  </a:lnTo>
                  <a:lnTo>
                    <a:pt x="10" y="160"/>
                  </a:lnTo>
                  <a:lnTo>
                    <a:pt x="10" y="156"/>
                  </a:lnTo>
                  <a:lnTo>
                    <a:pt x="0" y="130"/>
                  </a:lnTo>
                  <a:lnTo>
                    <a:pt x="44" y="112"/>
                  </a:lnTo>
                  <a:lnTo>
                    <a:pt x="48" y="90"/>
                  </a:lnTo>
                  <a:lnTo>
                    <a:pt x="48" y="90"/>
                  </a:lnTo>
                  <a:lnTo>
                    <a:pt x="48" y="90"/>
                  </a:lnTo>
                  <a:close/>
                  <a:moveTo>
                    <a:pt x="96" y="108"/>
                  </a:moveTo>
                  <a:lnTo>
                    <a:pt x="96" y="108"/>
                  </a:lnTo>
                  <a:lnTo>
                    <a:pt x="96" y="108"/>
                  </a:lnTo>
                  <a:lnTo>
                    <a:pt x="96" y="108"/>
                  </a:lnTo>
                  <a:lnTo>
                    <a:pt x="96" y="108"/>
                  </a:lnTo>
                  <a:lnTo>
                    <a:pt x="96" y="104"/>
                  </a:lnTo>
                  <a:lnTo>
                    <a:pt x="96" y="104"/>
                  </a:lnTo>
                  <a:lnTo>
                    <a:pt x="96" y="104"/>
                  </a:lnTo>
                  <a:lnTo>
                    <a:pt x="96" y="104"/>
                  </a:lnTo>
                  <a:lnTo>
                    <a:pt x="96" y="104"/>
                  </a:lnTo>
                  <a:lnTo>
                    <a:pt x="96" y="104"/>
                  </a:lnTo>
                  <a:lnTo>
                    <a:pt x="96" y="104"/>
                  </a:lnTo>
                  <a:lnTo>
                    <a:pt x="96" y="104"/>
                  </a:lnTo>
                  <a:lnTo>
                    <a:pt x="96" y="104"/>
                  </a:lnTo>
                  <a:lnTo>
                    <a:pt x="96" y="104"/>
                  </a:lnTo>
                  <a:lnTo>
                    <a:pt x="96" y="102"/>
                  </a:lnTo>
                  <a:lnTo>
                    <a:pt x="96" y="102"/>
                  </a:lnTo>
                  <a:lnTo>
                    <a:pt x="100" y="102"/>
                  </a:lnTo>
                  <a:lnTo>
                    <a:pt x="100" y="102"/>
                  </a:lnTo>
                  <a:lnTo>
                    <a:pt x="100" y="104"/>
                  </a:lnTo>
                  <a:lnTo>
                    <a:pt x="100" y="104"/>
                  </a:lnTo>
                  <a:lnTo>
                    <a:pt x="100" y="104"/>
                  </a:lnTo>
                  <a:lnTo>
                    <a:pt x="100" y="104"/>
                  </a:lnTo>
                  <a:lnTo>
                    <a:pt x="96" y="104"/>
                  </a:lnTo>
                  <a:lnTo>
                    <a:pt x="96" y="104"/>
                  </a:lnTo>
                  <a:lnTo>
                    <a:pt x="96" y="104"/>
                  </a:lnTo>
                  <a:lnTo>
                    <a:pt x="96" y="104"/>
                  </a:lnTo>
                  <a:lnTo>
                    <a:pt x="96" y="104"/>
                  </a:lnTo>
                  <a:lnTo>
                    <a:pt x="96" y="104"/>
                  </a:lnTo>
                  <a:lnTo>
                    <a:pt x="96" y="104"/>
                  </a:lnTo>
                  <a:lnTo>
                    <a:pt x="96" y="108"/>
                  </a:lnTo>
                  <a:lnTo>
                    <a:pt x="96" y="108"/>
                  </a:lnTo>
                  <a:lnTo>
                    <a:pt x="96" y="108"/>
                  </a:lnTo>
                  <a:lnTo>
                    <a:pt x="96" y="108"/>
                  </a:lnTo>
                  <a:lnTo>
                    <a:pt x="96" y="108"/>
                  </a:lnTo>
                  <a:lnTo>
                    <a:pt x="96" y="108"/>
                  </a:lnTo>
                  <a:lnTo>
                    <a:pt x="96" y="10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6" name="Freeform 46">
              <a:extLst>
                <a:ext uri="{FF2B5EF4-FFF2-40B4-BE49-F238E27FC236}">
                  <a16:creationId xmlns:a16="http://schemas.microsoft.com/office/drawing/2014/main" id="{C50CFEC3-A1FA-487F-969B-EBA266E0E1EB}"/>
                </a:ext>
              </a:extLst>
            </p:cNvPr>
            <p:cNvSpPr>
              <a:spLocks/>
            </p:cNvSpPr>
            <p:nvPr/>
          </p:nvSpPr>
          <p:spPr bwMode="auto">
            <a:xfrm>
              <a:off x="7966824" y="3352473"/>
              <a:ext cx="458843" cy="476062"/>
            </a:xfrm>
            <a:custGeom>
              <a:avLst/>
              <a:gdLst>
                <a:gd name="T0" fmla="*/ 54 w 236"/>
                <a:gd name="T1" fmla="*/ 138 h 242"/>
                <a:gd name="T2" fmla="*/ 76 w 236"/>
                <a:gd name="T3" fmla="*/ 134 h 242"/>
                <a:gd name="T4" fmla="*/ 80 w 236"/>
                <a:gd name="T5" fmla="*/ 120 h 242"/>
                <a:gd name="T6" fmla="*/ 86 w 236"/>
                <a:gd name="T7" fmla="*/ 108 h 242"/>
                <a:gd name="T8" fmla="*/ 98 w 236"/>
                <a:gd name="T9" fmla="*/ 100 h 242"/>
                <a:gd name="T10" fmla="*/ 116 w 236"/>
                <a:gd name="T11" fmla="*/ 100 h 242"/>
                <a:gd name="T12" fmla="*/ 120 w 236"/>
                <a:gd name="T13" fmla="*/ 82 h 242"/>
                <a:gd name="T14" fmla="*/ 128 w 236"/>
                <a:gd name="T15" fmla="*/ 74 h 242"/>
                <a:gd name="T16" fmla="*/ 132 w 236"/>
                <a:gd name="T17" fmla="*/ 60 h 242"/>
                <a:gd name="T18" fmla="*/ 142 w 236"/>
                <a:gd name="T19" fmla="*/ 56 h 242"/>
                <a:gd name="T20" fmla="*/ 146 w 236"/>
                <a:gd name="T21" fmla="*/ 44 h 242"/>
                <a:gd name="T22" fmla="*/ 154 w 236"/>
                <a:gd name="T23" fmla="*/ 26 h 242"/>
                <a:gd name="T24" fmla="*/ 146 w 236"/>
                <a:gd name="T25" fmla="*/ 14 h 242"/>
                <a:gd name="T26" fmla="*/ 166 w 236"/>
                <a:gd name="T27" fmla="*/ 4 h 242"/>
                <a:gd name="T28" fmla="*/ 188 w 236"/>
                <a:gd name="T29" fmla="*/ 4 h 242"/>
                <a:gd name="T30" fmla="*/ 206 w 236"/>
                <a:gd name="T31" fmla="*/ 4 h 242"/>
                <a:gd name="T32" fmla="*/ 212 w 236"/>
                <a:gd name="T33" fmla="*/ 14 h 242"/>
                <a:gd name="T34" fmla="*/ 224 w 236"/>
                <a:gd name="T35" fmla="*/ 22 h 242"/>
                <a:gd name="T36" fmla="*/ 236 w 236"/>
                <a:gd name="T37" fmla="*/ 34 h 242"/>
                <a:gd name="T38" fmla="*/ 228 w 236"/>
                <a:gd name="T39" fmla="*/ 36 h 242"/>
                <a:gd name="T40" fmla="*/ 216 w 236"/>
                <a:gd name="T41" fmla="*/ 44 h 242"/>
                <a:gd name="T42" fmla="*/ 196 w 236"/>
                <a:gd name="T43" fmla="*/ 44 h 242"/>
                <a:gd name="T44" fmla="*/ 188 w 236"/>
                <a:gd name="T45" fmla="*/ 48 h 242"/>
                <a:gd name="T46" fmla="*/ 188 w 236"/>
                <a:gd name="T47" fmla="*/ 60 h 242"/>
                <a:gd name="T48" fmla="*/ 192 w 236"/>
                <a:gd name="T49" fmla="*/ 78 h 242"/>
                <a:gd name="T50" fmla="*/ 206 w 236"/>
                <a:gd name="T51" fmla="*/ 90 h 242"/>
                <a:gd name="T52" fmla="*/ 196 w 236"/>
                <a:gd name="T53" fmla="*/ 100 h 242"/>
                <a:gd name="T54" fmla="*/ 196 w 236"/>
                <a:gd name="T55" fmla="*/ 112 h 242"/>
                <a:gd name="T56" fmla="*/ 188 w 236"/>
                <a:gd name="T57" fmla="*/ 126 h 242"/>
                <a:gd name="T58" fmla="*/ 172 w 236"/>
                <a:gd name="T59" fmla="*/ 148 h 242"/>
                <a:gd name="T60" fmla="*/ 162 w 236"/>
                <a:gd name="T61" fmla="*/ 160 h 242"/>
                <a:gd name="T62" fmla="*/ 146 w 236"/>
                <a:gd name="T63" fmla="*/ 172 h 242"/>
                <a:gd name="T64" fmla="*/ 136 w 236"/>
                <a:gd name="T65" fmla="*/ 168 h 242"/>
                <a:gd name="T66" fmla="*/ 124 w 236"/>
                <a:gd name="T67" fmla="*/ 178 h 242"/>
                <a:gd name="T68" fmla="*/ 132 w 236"/>
                <a:gd name="T69" fmla="*/ 194 h 242"/>
                <a:gd name="T70" fmla="*/ 138 w 236"/>
                <a:gd name="T71" fmla="*/ 212 h 242"/>
                <a:gd name="T72" fmla="*/ 142 w 236"/>
                <a:gd name="T73" fmla="*/ 228 h 242"/>
                <a:gd name="T74" fmla="*/ 138 w 236"/>
                <a:gd name="T75" fmla="*/ 232 h 242"/>
                <a:gd name="T76" fmla="*/ 120 w 236"/>
                <a:gd name="T77" fmla="*/ 234 h 242"/>
                <a:gd name="T78" fmla="*/ 110 w 236"/>
                <a:gd name="T79" fmla="*/ 238 h 242"/>
                <a:gd name="T80" fmla="*/ 102 w 236"/>
                <a:gd name="T81" fmla="*/ 238 h 242"/>
                <a:gd name="T82" fmla="*/ 90 w 236"/>
                <a:gd name="T83" fmla="*/ 234 h 242"/>
                <a:gd name="T84" fmla="*/ 82 w 236"/>
                <a:gd name="T85" fmla="*/ 220 h 242"/>
                <a:gd name="T86" fmla="*/ 80 w 236"/>
                <a:gd name="T87" fmla="*/ 208 h 242"/>
                <a:gd name="T88" fmla="*/ 60 w 236"/>
                <a:gd name="T89" fmla="*/ 212 h 242"/>
                <a:gd name="T90" fmla="*/ 50 w 236"/>
                <a:gd name="T91" fmla="*/ 216 h 242"/>
                <a:gd name="T92" fmla="*/ 38 w 236"/>
                <a:gd name="T93" fmla="*/ 216 h 242"/>
                <a:gd name="T94" fmla="*/ 16 w 236"/>
                <a:gd name="T95" fmla="*/ 220 h 242"/>
                <a:gd name="T96" fmla="*/ 16 w 236"/>
                <a:gd name="T97" fmla="*/ 204 h 242"/>
                <a:gd name="T98" fmla="*/ 20 w 236"/>
                <a:gd name="T99" fmla="*/ 194 h 242"/>
                <a:gd name="T100" fmla="*/ 34 w 236"/>
                <a:gd name="T101" fmla="*/ 186 h 242"/>
                <a:gd name="T102" fmla="*/ 26 w 236"/>
                <a:gd name="T103" fmla="*/ 172 h 242"/>
                <a:gd name="T104" fmla="*/ 16 w 236"/>
                <a:gd name="T105" fmla="*/ 156 h 242"/>
                <a:gd name="T106" fmla="*/ 0 w 236"/>
                <a:gd name="T107" fmla="*/ 134 h 242"/>
                <a:gd name="T108" fmla="*/ 34 w 236"/>
                <a:gd name="T109" fmla="*/ 1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6" h="242">
                  <a:moveTo>
                    <a:pt x="34" y="138"/>
                  </a:moveTo>
                  <a:lnTo>
                    <a:pt x="38" y="138"/>
                  </a:lnTo>
                  <a:lnTo>
                    <a:pt x="42" y="138"/>
                  </a:lnTo>
                  <a:lnTo>
                    <a:pt x="46" y="142"/>
                  </a:lnTo>
                  <a:lnTo>
                    <a:pt x="50" y="138"/>
                  </a:lnTo>
                  <a:lnTo>
                    <a:pt x="54" y="138"/>
                  </a:lnTo>
                  <a:lnTo>
                    <a:pt x="56" y="138"/>
                  </a:lnTo>
                  <a:lnTo>
                    <a:pt x="60" y="138"/>
                  </a:lnTo>
                  <a:lnTo>
                    <a:pt x="64" y="138"/>
                  </a:lnTo>
                  <a:lnTo>
                    <a:pt x="68" y="134"/>
                  </a:lnTo>
                  <a:lnTo>
                    <a:pt x="72" y="134"/>
                  </a:lnTo>
                  <a:lnTo>
                    <a:pt x="76" y="134"/>
                  </a:lnTo>
                  <a:lnTo>
                    <a:pt x="80" y="130"/>
                  </a:lnTo>
                  <a:lnTo>
                    <a:pt x="76" y="130"/>
                  </a:lnTo>
                  <a:lnTo>
                    <a:pt x="76" y="126"/>
                  </a:lnTo>
                  <a:lnTo>
                    <a:pt x="80" y="126"/>
                  </a:lnTo>
                  <a:lnTo>
                    <a:pt x="80" y="122"/>
                  </a:lnTo>
                  <a:lnTo>
                    <a:pt x="80" y="120"/>
                  </a:lnTo>
                  <a:lnTo>
                    <a:pt x="80" y="112"/>
                  </a:lnTo>
                  <a:lnTo>
                    <a:pt x="82" y="112"/>
                  </a:lnTo>
                  <a:lnTo>
                    <a:pt x="82" y="108"/>
                  </a:lnTo>
                  <a:lnTo>
                    <a:pt x="86" y="108"/>
                  </a:lnTo>
                  <a:lnTo>
                    <a:pt x="86" y="104"/>
                  </a:lnTo>
                  <a:lnTo>
                    <a:pt x="86" y="108"/>
                  </a:lnTo>
                  <a:lnTo>
                    <a:pt x="90" y="108"/>
                  </a:lnTo>
                  <a:lnTo>
                    <a:pt x="94" y="108"/>
                  </a:lnTo>
                  <a:lnTo>
                    <a:pt x="98" y="108"/>
                  </a:lnTo>
                  <a:lnTo>
                    <a:pt x="98" y="104"/>
                  </a:lnTo>
                  <a:lnTo>
                    <a:pt x="94" y="100"/>
                  </a:lnTo>
                  <a:lnTo>
                    <a:pt x="98" y="100"/>
                  </a:lnTo>
                  <a:lnTo>
                    <a:pt x="102" y="100"/>
                  </a:lnTo>
                  <a:lnTo>
                    <a:pt x="106" y="96"/>
                  </a:lnTo>
                  <a:lnTo>
                    <a:pt x="110" y="96"/>
                  </a:lnTo>
                  <a:lnTo>
                    <a:pt x="112" y="96"/>
                  </a:lnTo>
                  <a:lnTo>
                    <a:pt x="112" y="100"/>
                  </a:lnTo>
                  <a:lnTo>
                    <a:pt x="116" y="100"/>
                  </a:lnTo>
                  <a:lnTo>
                    <a:pt x="116" y="96"/>
                  </a:lnTo>
                  <a:lnTo>
                    <a:pt x="120" y="96"/>
                  </a:lnTo>
                  <a:lnTo>
                    <a:pt x="120" y="92"/>
                  </a:lnTo>
                  <a:lnTo>
                    <a:pt x="120" y="90"/>
                  </a:lnTo>
                  <a:lnTo>
                    <a:pt x="120" y="86"/>
                  </a:lnTo>
                  <a:lnTo>
                    <a:pt x="120" y="82"/>
                  </a:lnTo>
                  <a:lnTo>
                    <a:pt x="124" y="82"/>
                  </a:lnTo>
                  <a:lnTo>
                    <a:pt x="124" y="78"/>
                  </a:lnTo>
                  <a:lnTo>
                    <a:pt x="120" y="78"/>
                  </a:lnTo>
                  <a:lnTo>
                    <a:pt x="124" y="78"/>
                  </a:lnTo>
                  <a:lnTo>
                    <a:pt x="124" y="74"/>
                  </a:lnTo>
                  <a:lnTo>
                    <a:pt x="128" y="74"/>
                  </a:lnTo>
                  <a:lnTo>
                    <a:pt x="132" y="70"/>
                  </a:lnTo>
                  <a:lnTo>
                    <a:pt x="136" y="70"/>
                  </a:lnTo>
                  <a:lnTo>
                    <a:pt x="136" y="66"/>
                  </a:lnTo>
                  <a:lnTo>
                    <a:pt x="132" y="66"/>
                  </a:lnTo>
                  <a:lnTo>
                    <a:pt x="132" y="62"/>
                  </a:lnTo>
                  <a:lnTo>
                    <a:pt x="132" y="60"/>
                  </a:lnTo>
                  <a:lnTo>
                    <a:pt x="128" y="60"/>
                  </a:lnTo>
                  <a:lnTo>
                    <a:pt x="128" y="56"/>
                  </a:lnTo>
                  <a:lnTo>
                    <a:pt x="132" y="56"/>
                  </a:lnTo>
                  <a:lnTo>
                    <a:pt x="136" y="56"/>
                  </a:lnTo>
                  <a:lnTo>
                    <a:pt x="138" y="56"/>
                  </a:lnTo>
                  <a:lnTo>
                    <a:pt x="142" y="56"/>
                  </a:lnTo>
                  <a:lnTo>
                    <a:pt x="146" y="56"/>
                  </a:lnTo>
                  <a:lnTo>
                    <a:pt x="146" y="52"/>
                  </a:lnTo>
                  <a:lnTo>
                    <a:pt x="146" y="48"/>
                  </a:lnTo>
                  <a:lnTo>
                    <a:pt x="142" y="48"/>
                  </a:lnTo>
                  <a:lnTo>
                    <a:pt x="142" y="44"/>
                  </a:lnTo>
                  <a:lnTo>
                    <a:pt x="146" y="44"/>
                  </a:lnTo>
                  <a:lnTo>
                    <a:pt x="146" y="40"/>
                  </a:lnTo>
                  <a:lnTo>
                    <a:pt x="150" y="40"/>
                  </a:lnTo>
                  <a:lnTo>
                    <a:pt x="150" y="36"/>
                  </a:lnTo>
                  <a:lnTo>
                    <a:pt x="154" y="34"/>
                  </a:lnTo>
                  <a:lnTo>
                    <a:pt x="154" y="30"/>
                  </a:lnTo>
                  <a:lnTo>
                    <a:pt x="154" y="26"/>
                  </a:lnTo>
                  <a:lnTo>
                    <a:pt x="150" y="26"/>
                  </a:lnTo>
                  <a:lnTo>
                    <a:pt x="154" y="22"/>
                  </a:lnTo>
                  <a:lnTo>
                    <a:pt x="150" y="22"/>
                  </a:lnTo>
                  <a:lnTo>
                    <a:pt x="150" y="18"/>
                  </a:lnTo>
                  <a:lnTo>
                    <a:pt x="146" y="18"/>
                  </a:lnTo>
                  <a:lnTo>
                    <a:pt x="146" y="14"/>
                  </a:lnTo>
                  <a:lnTo>
                    <a:pt x="150" y="14"/>
                  </a:lnTo>
                  <a:lnTo>
                    <a:pt x="154" y="10"/>
                  </a:lnTo>
                  <a:lnTo>
                    <a:pt x="158" y="6"/>
                  </a:lnTo>
                  <a:lnTo>
                    <a:pt x="162" y="6"/>
                  </a:lnTo>
                  <a:lnTo>
                    <a:pt x="162" y="4"/>
                  </a:lnTo>
                  <a:lnTo>
                    <a:pt x="166" y="4"/>
                  </a:lnTo>
                  <a:lnTo>
                    <a:pt x="168" y="4"/>
                  </a:lnTo>
                  <a:lnTo>
                    <a:pt x="172" y="4"/>
                  </a:lnTo>
                  <a:lnTo>
                    <a:pt x="176" y="0"/>
                  </a:lnTo>
                  <a:lnTo>
                    <a:pt x="180" y="0"/>
                  </a:lnTo>
                  <a:lnTo>
                    <a:pt x="184" y="0"/>
                  </a:lnTo>
                  <a:lnTo>
                    <a:pt x="188" y="4"/>
                  </a:lnTo>
                  <a:lnTo>
                    <a:pt x="192" y="0"/>
                  </a:lnTo>
                  <a:lnTo>
                    <a:pt x="196" y="0"/>
                  </a:lnTo>
                  <a:lnTo>
                    <a:pt x="198" y="0"/>
                  </a:lnTo>
                  <a:lnTo>
                    <a:pt x="202" y="0"/>
                  </a:lnTo>
                  <a:lnTo>
                    <a:pt x="206" y="6"/>
                  </a:lnTo>
                  <a:lnTo>
                    <a:pt x="206" y="4"/>
                  </a:lnTo>
                  <a:lnTo>
                    <a:pt x="208" y="8"/>
                  </a:lnTo>
                  <a:lnTo>
                    <a:pt x="210" y="10"/>
                  </a:lnTo>
                  <a:lnTo>
                    <a:pt x="212" y="10"/>
                  </a:lnTo>
                  <a:lnTo>
                    <a:pt x="212" y="10"/>
                  </a:lnTo>
                  <a:lnTo>
                    <a:pt x="216" y="14"/>
                  </a:lnTo>
                  <a:lnTo>
                    <a:pt x="212" y="14"/>
                  </a:lnTo>
                  <a:lnTo>
                    <a:pt x="212" y="18"/>
                  </a:lnTo>
                  <a:lnTo>
                    <a:pt x="216" y="18"/>
                  </a:lnTo>
                  <a:lnTo>
                    <a:pt x="216" y="22"/>
                  </a:lnTo>
                  <a:lnTo>
                    <a:pt x="220" y="22"/>
                  </a:lnTo>
                  <a:lnTo>
                    <a:pt x="222" y="22"/>
                  </a:lnTo>
                  <a:lnTo>
                    <a:pt x="224" y="22"/>
                  </a:lnTo>
                  <a:lnTo>
                    <a:pt x="224" y="26"/>
                  </a:lnTo>
                  <a:lnTo>
                    <a:pt x="228" y="26"/>
                  </a:lnTo>
                  <a:lnTo>
                    <a:pt x="232" y="26"/>
                  </a:lnTo>
                  <a:lnTo>
                    <a:pt x="232" y="32"/>
                  </a:lnTo>
                  <a:lnTo>
                    <a:pt x="236" y="34"/>
                  </a:lnTo>
                  <a:lnTo>
                    <a:pt x="236" y="34"/>
                  </a:lnTo>
                  <a:lnTo>
                    <a:pt x="232" y="32"/>
                  </a:lnTo>
                  <a:lnTo>
                    <a:pt x="236" y="34"/>
                  </a:lnTo>
                  <a:lnTo>
                    <a:pt x="236" y="34"/>
                  </a:lnTo>
                  <a:lnTo>
                    <a:pt x="232" y="34"/>
                  </a:lnTo>
                  <a:lnTo>
                    <a:pt x="228" y="34"/>
                  </a:lnTo>
                  <a:lnTo>
                    <a:pt x="228" y="36"/>
                  </a:lnTo>
                  <a:lnTo>
                    <a:pt x="228" y="40"/>
                  </a:lnTo>
                  <a:lnTo>
                    <a:pt x="228" y="44"/>
                  </a:lnTo>
                  <a:lnTo>
                    <a:pt x="224" y="44"/>
                  </a:lnTo>
                  <a:lnTo>
                    <a:pt x="224" y="40"/>
                  </a:lnTo>
                  <a:lnTo>
                    <a:pt x="220" y="40"/>
                  </a:lnTo>
                  <a:lnTo>
                    <a:pt x="216" y="44"/>
                  </a:lnTo>
                  <a:lnTo>
                    <a:pt x="212" y="44"/>
                  </a:lnTo>
                  <a:lnTo>
                    <a:pt x="210" y="48"/>
                  </a:lnTo>
                  <a:lnTo>
                    <a:pt x="210" y="44"/>
                  </a:lnTo>
                  <a:lnTo>
                    <a:pt x="206" y="44"/>
                  </a:lnTo>
                  <a:lnTo>
                    <a:pt x="202" y="44"/>
                  </a:lnTo>
                  <a:lnTo>
                    <a:pt x="196" y="44"/>
                  </a:lnTo>
                  <a:lnTo>
                    <a:pt x="196" y="40"/>
                  </a:lnTo>
                  <a:lnTo>
                    <a:pt x="192" y="40"/>
                  </a:lnTo>
                  <a:lnTo>
                    <a:pt x="188" y="44"/>
                  </a:lnTo>
                  <a:lnTo>
                    <a:pt x="184" y="44"/>
                  </a:lnTo>
                  <a:lnTo>
                    <a:pt x="184" y="48"/>
                  </a:lnTo>
                  <a:lnTo>
                    <a:pt x="188" y="48"/>
                  </a:lnTo>
                  <a:lnTo>
                    <a:pt x="188" y="52"/>
                  </a:lnTo>
                  <a:lnTo>
                    <a:pt x="184" y="56"/>
                  </a:lnTo>
                  <a:lnTo>
                    <a:pt x="188" y="56"/>
                  </a:lnTo>
                  <a:lnTo>
                    <a:pt x="192" y="56"/>
                  </a:lnTo>
                  <a:lnTo>
                    <a:pt x="192" y="60"/>
                  </a:lnTo>
                  <a:lnTo>
                    <a:pt x="188" y="60"/>
                  </a:lnTo>
                  <a:lnTo>
                    <a:pt x="188" y="62"/>
                  </a:lnTo>
                  <a:lnTo>
                    <a:pt x="192" y="62"/>
                  </a:lnTo>
                  <a:lnTo>
                    <a:pt x="188" y="66"/>
                  </a:lnTo>
                  <a:lnTo>
                    <a:pt x="188" y="70"/>
                  </a:lnTo>
                  <a:lnTo>
                    <a:pt x="192" y="74"/>
                  </a:lnTo>
                  <a:lnTo>
                    <a:pt x="192" y="78"/>
                  </a:lnTo>
                  <a:lnTo>
                    <a:pt x="196" y="78"/>
                  </a:lnTo>
                  <a:lnTo>
                    <a:pt x="196" y="82"/>
                  </a:lnTo>
                  <a:lnTo>
                    <a:pt x="198" y="86"/>
                  </a:lnTo>
                  <a:lnTo>
                    <a:pt x="202" y="86"/>
                  </a:lnTo>
                  <a:lnTo>
                    <a:pt x="206" y="86"/>
                  </a:lnTo>
                  <a:lnTo>
                    <a:pt x="206" y="90"/>
                  </a:lnTo>
                  <a:lnTo>
                    <a:pt x="206" y="92"/>
                  </a:lnTo>
                  <a:lnTo>
                    <a:pt x="202" y="92"/>
                  </a:lnTo>
                  <a:lnTo>
                    <a:pt x="198" y="92"/>
                  </a:lnTo>
                  <a:lnTo>
                    <a:pt x="196" y="92"/>
                  </a:lnTo>
                  <a:lnTo>
                    <a:pt x="196" y="96"/>
                  </a:lnTo>
                  <a:lnTo>
                    <a:pt x="196" y="100"/>
                  </a:lnTo>
                  <a:lnTo>
                    <a:pt x="196" y="104"/>
                  </a:lnTo>
                  <a:lnTo>
                    <a:pt x="196" y="108"/>
                  </a:lnTo>
                  <a:lnTo>
                    <a:pt x="196" y="112"/>
                  </a:lnTo>
                  <a:lnTo>
                    <a:pt x="196" y="108"/>
                  </a:lnTo>
                  <a:lnTo>
                    <a:pt x="198" y="108"/>
                  </a:lnTo>
                  <a:lnTo>
                    <a:pt x="196" y="112"/>
                  </a:lnTo>
                  <a:lnTo>
                    <a:pt x="192" y="112"/>
                  </a:lnTo>
                  <a:lnTo>
                    <a:pt x="192" y="116"/>
                  </a:lnTo>
                  <a:lnTo>
                    <a:pt x="188" y="120"/>
                  </a:lnTo>
                  <a:lnTo>
                    <a:pt x="184" y="122"/>
                  </a:lnTo>
                  <a:lnTo>
                    <a:pt x="188" y="122"/>
                  </a:lnTo>
                  <a:lnTo>
                    <a:pt x="188" y="126"/>
                  </a:lnTo>
                  <a:lnTo>
                    <a:pt x="184" y="130"/>
                  </a:lnTo>
                  <a:lnTo>
                    <a:pt x="180" y="130"/>
                  </a:lnTo>
                  <a:lnTo>
                    <a:pt x="176" y="134"/>
                  </a:lnTo>
                  <a:lnTo>
                    <a:pt x="176" y="138"/>
                  </a:lnTo>
                  <a:lnTo>
                    <a:pt x="172" y="146"/>
                  </a:lnTo>
                  <a:lnTo>
                    <a:pt x="172" y="148"/>
                  </a:lnTo>
                  <a:lnTo>
                    <a:pt x="168" y="148"/>
                  </a:lnTo>
                  <a:lnTo>
                    <a:pt x="166" y="148"/>
                  </a:lnTo>
                  <a:lnTo>
                    <a:pt x="166" y="152"/>
                  </a:lnTo>
                  <a:lnTo>
                    <a:pt x="162" y="152"/>
                  </a:lnTo>
                  <a:lnTo>
                    <a:pt x="162" y="156"/>
                  </a:lnTo>
                  <a:lnTo>
                    <a:pt x="162" y="160"/>
                  </a:lnTo>
                  <a:lnTo>
                    <a:pt x="158" y="164"/>
                  </a:lnTo>
                  <a:lnTo>
                    <a:pt x="158" y="168"/>
                  </a:lnTo>
                  <a:lnTo>
                    <a:pt x="154" y="168"/>
                  </a:lnTo>
                  <a:lnTo>
                    <a:pt x="150" y="168"/>
                  </a:lnTo>
                  <a:lnTo>
                    <a:pt x="146" y="168"/>
                  </a:lnTo>
                  <a:lnTo>
                    <a:pt x="146" y="172"/>
                  </a:lnTo>
                  <a:lnTo>
                    <a:pt x="142" y="172"/>
                  </a:lnTo>
                  <a:lnTo>
                    <a:pt x="138" y="172"/>
                  </a:lnTo>
                  <a:lnTo>
                    <a:pt x="138" y="168"/>
                  </a:lnTo>
                  <a:lnTo>
                    <a:pt x="138" y="164"/>
                  </a:lnTo>
                  <a:lnTo>
                    <a:pt x="136" y="164"/>
                  </a:lnTo>
                  <a:lnTo>
                    <a:pt x="136" y="168"/>
                  </a:lnTo>
                  <a:lnTo>
                    <a:pt x="132" y="168"/>
                  </a:lnTo>
                  <a:lnTo>
                    <a:pt x="132" y="172"/>
                  </a:lnTo>
                  <a:lnTo>
                    <a:pt x="132" y="176"/>
                  </a:lnTo>
                  <a:lnTo>
                    <a:pt x="128" y="176"/>
                  </a:lnTo>
                  <a:lnTo>
                    <a:pt x="128" y="178"/>
                  </a:lnTo>
                  <a:lnTo>
                    <a:pt x="124" y="178"/>
                  </a:lnTo>
                  <a:lnTo>
                    <a:pt x="124" y="182"/>
                  </a:lnTo>
                  <a:lnTo>
                    <a:pt x="124" y="186"/>
                  </a:lnTo>
                  <a:lnTo>
                    <a:pt x="124" y="190"/>
                  </a:lnTo>
                  <a:lnTo>
                    <a:pt x="128" y="190"/>
                  </a:lnTo>
                  <a:lnTo>
                    <a:pt x="132" y="190"/>
                  </a:lnTo>
                  <a:lnTo>
                    <a:pt x="132" y="194"/>
                  </a:lnTo>
                  <a:lnTo>
                    <a:pt x="132" y="198"/>
                  </a:lnTo>
                  <a:lnTo>
                    <a:pt x="132" y="202"/>
                  </a:lnTo>
                  <a:lnTo>
                    <a:pt x="132" y="204"/>
                  </a:lnTo>
                  <a:lnTo>
                    <a:pt x="136" y="208"/>
                  </a:lnTo>
                  <a:lnTo>
                    <a:pt x="138" y="208"/>
                  </a:lnTo>
                  <a:lnTo>
                    <a:pt x="138" y="212"/>
                  </a:lnTo>
                  <a:lnTo>
                    <a:pt x="138" y="216"/>
                  </a:lnTo>
                  <a:lnTo>
                    <a:pt x="142" y="216"/>
                  </a:lnTo>
                  <a:lnTo>
                    <a:pt x="142" y="220"/>
                  </a:lnTo>
                  <a:lnTo>
                    <a:pt x="142" y="224"/>
                  </a:lnTo>
                  <a:lnTo>
                    <a:pt x="146" y="228"/>
                  </a:lnTo>
                  <a:lnTo>
                    <a:pt x="142" y="228"/>
                  </a:lnTo>
                  <a:lnTo>
                    <a:pt x="142" y="232"/>
                  </a:lnTo>
                  <a:lnTo>
                    <a:pt x="146" y="232"/>
                  </a:lnTo>
                  <a:lnTo>
                    <a:pt x="142" y="232"/>
                  </a:lnTo>
                  <a:lnTo>
                    <a:pt x="142" y="234"/>
                  </a:lnTo>
                  <a:lnTo>
                    <a:pt x="138" y="234"/>
                  </a:lnTo>
                  <a:lnTo>
                    <a:pt x="138" y="232"/>
                  </a:lnTo>
                  <a:lnTo>
                    <a:pt x="136" y="232"/>
                  </a:lnTo>
                  <a:lnTo>
                    <a:pt x="132" y="232"/>
                  </a:lnTo>
                  <a:lnTo>
                    <a:pt x="132" y="234"/>
                  </a:lnTo>
                  <a:lnTo>
                    <a:pt x="128" y="234"/>
                  </a:lnTo>
                  <a:lnTo>
                    <a:pt x="124" y="234"/>
                  </a:lnTo>
                  <a:lnTo>
                    <a:pt x="120" y="234"/>
                  </a:lnTo>
                  <a:lnTo>
                    <a:pt x="116" y="234"/>
                  </a:lnTo>
                  <a:lnTo>
                    <a:pt x="116" y="232"/>
                  </a:lnTo>
                  <a:lnTo>
                    <a:pt x="112" y="232"/>
                  </a:lnTo>
                  <a:lnTo>
                    <a:pt x="112" y="234"/>
                  </a:lnTo>
                  <a:lnTo>
                    <a:pt x="112" y="238"/>
                  </a:lnTo>
                  <a:lnTo>
                    <a:pt x="110" y="238"/>
                  </a:lnTo>
                  <a:lnTo>
                    <a:pt x="106" y="238"/>
                  </a:lnTo>
                  <a:lnTo>
                    <a:pt x="106" y="242"/>
                  </a:lnTo>
                  <a:lnTo>
                    <a:pt x="106" y="238"/>
                  </a:lnTo>
                  <a:lnTo>
                    <a:pt x="106" y="242"/>
                  </a:lnTo>
                  <a:lnTo>
                    <a:pt x="102" y="242"/>
                  </a:lnTo>
                  <a:lnTo>
                    <a:pt x="102" y="238"/>
                  </a:lnTo>
                  <a:lnTo>
                    <a:pt x="102" y="242"/>
                  </a:lnTo>
                  <a:lnTo>
                    <a:pt x="102" y="238"/>
                  </a:lnTo>
                  <a:lnTo>
                    <a:pt x="98" y="242"/>
                  </a:lnTo>
                  <a:lnTo>
                    <a:pt x="94" y="242"/>
                  </a:lnTo>
                  <a:lnTo>
                    <a:pt x="94" y="238"/>
                  </a:lnTo>
                  <a:lnTo>
                    <a:pt x="90" y="234"/>
                  </a:lnTo>
                  <a:lnTo>
                    <a:pt x="90" y="232"/>
                  </a:lnTo>
                  <a:lnTo>
                    <a:pt x="90" y="228"/>
                  </a:lnTo>
                  <a:lnTo>
                    <a:pt x="90" y="224"/>
                  </a:lnTo>
                  <a:lnTo>
                    <a:pt x="86" y="224"/>
                  </a:lnTo>
                  <a:lnTo>
                    <a:pt x="82" y="224"/>
                  </a:lnTo>
                  <a:lnTo>
                    <a:pt x="82" y="220"/>
                  </a:lnTo>
                  <a:lnTo>
                    <a:pt x="82" y="216"/>
                  </a:lnTo>
                  <a:lnTo>
                    <a:pt x="82" y="212"/>
                  </a:lnTo>
                  <a:lnTo>
                    <a:pt x="80" y="208"/>
                  </a:lnTo>
                  <a:lnTo>
                    <a:pt x="76" y="208"/>
                  </a:lnTo>
                  <a:lnTo>
                    <a:pt x="76" y="212"/>
                  </a:lnTo>
                  <a:lnTo>
                    <a:pt x="80" y="208"/>
                  </a:lnTo>
                  <a:lnTo>
                    <a:pt x="80" y="212"/>
                  </a:lnTo>
                  <a:lnTo>
                    <a:pt x="76" y="212"/>
                  </a:lnTo>
                  <a:lnTo>
                    <a:pt x="72" y="212"/>
                  </a:lnTo>
                  <a:lnTo>
                    <a:pt x="68" y="212"/>
                  </a:lnTo>
                  <a:lnTo>
                    <a:pt x="64" y="212"/>
                  </a:lnTo>
                  <a:lnTo>
                    <a:pt x="60" y="212"/>
                  </a:lnTo>
                  <a:lnTo>
                    <a:pt x="60" y="216"/>
                  </a:lnTo>
                  <a:lnTo>
                    <a:pt x="56" y="216"/>
                  </a:lnTo>
                  <a:lnTo>
                    <a:pt x="54" y="216"/>
                  </a:lnTo>
                  <a:lnTo>
                    <a:pt x="56" y="216"/>
                  </a:lnTo>
                  <a:lnTo>
                    <a:pt x="54" y="216"/>
                  </a:lnTo>
                  <a:lnTo>
                    <a:pt x="50" y="216"/>
                  </a:lnTo>
                  <a:lnTo>
                    <a:pt x="46" y="216"/>
                  </a:lnTo>
                  <a:lnTo>
                    <a:pt x="46" y="212"/>
                  </a:lnTo>
                  <a:lnTo>
                    <a:pt x="46" y="216"/>
                  </a:lnTo>
                  <a:lnTo>
                    <a:pt x="42" y="212"/>
                  </a:lnTo>
                  <a:lnTo>
                    <a:pt x="38" y="212"/>
                  </a:lnTo>
                  <a:lnTo>
                    <a:pt x="38" y="216"/>
                  </a:lnTo>
                  <a:lnTo>
                    <a:pt x="34" y="216"/>
                  </a:lnTo>
                  <a:lnTo>
                    <a:pt x="30" y="216"/>
                  </a:lnTo>
                  <a:lnTo>
                    <a:pt x="26" y="216"/>
                  </a:lnTo>
                  <a:lnTo>
                    <a:pt x="24" y="216"/>
                  </a:lnTo>
                  <a:lnTo>
                    <a:pt x="20" y="216"/>
                  </a:lnTo>
                  <a:lnTo>
                    <a:pt x="16" y="220"/>
                  </a:lnTo>
                  <a:lnTo>
                    <a:pt x="12" y="220"/>
                  </a:lnTo>
                  <a:lnTo>
                    <a:pt x="12" y="216"/>
                  </a:lnTo>
                  <a:lnTo>
                    <a:pt x="12" y="212"/>
                  </a:lnTo>
                  <a:lnTo>
                    <a:pt x="12" y="208"/>
                  </a:lnTo>
                  <a:lnTo>
                    <a:pt x="12" y="204"/>
                  </a:lnTo>
                  <a:lnTo>
                    <a:pt x="16" y="204"/>
                  </a:lnTo>
                  <a:lnTo>
                    <a:pt x="16" y="202"/>
                  </a:lnTo>
                  <a:lnTo>
                    <a:pt x="16" y="198"/>
                  </a:lnTo>
                  <a:lnTo>
                    <a:pt x="20" y="198"/>
                  </a:lnTo>
                  <a:lnTo>
                    <a:pt x="20" y="194"/>
                  </a:lnTo>
                  <a:lnTo>
                    <a:pt x="20" y="198"/>
                  </a:lnTo>
                  <a:lnTo>
                    <a:pt x="20" y="194"/>
                  </a:lnTo>
                  <a:lnTo>
                    <a:pt x="24" y="194"/>
                  </a:lnTo>
                  <a:lnTo>
                    <a:pt x="26" y="194"/>
                  </a:lnTo>
                  <a:lnTo>
                    <a:pt x="26" y="190"/>
                  </a:lnTo>
                  <a:lnTo>
                    <a:pt x="30" y="190"/>
                  </a:lnTo>
                  <a:lnTo>
                    <a:pt x="34" y="190"/>
                  </a:lnTo>
                  <a:lnTo>
                    <a:pt x="34" y="186"/>
                  </a:lnTo>
                  <a:lnTo>
                    <a:pt x="34" y="182"/>
                  </a:lnTo>
                  <a:lnTo>
                    <a:pt x="34" y="178"/>
                  </a:lnTo>
                  <a:lnTo>
                    <a:pt x="30" y="178"/>
                  </a:lnTo>
                  <a:lnTo>
                    <a:pt x="26" y="178"/>
                  </a:lnTo>
                  <a:lnTo>
                    <a:pt x="26" y="176"/>
                  </a:lnTo>
                  <a:lnTo>
                    <a:pt x="26" y="172"/>
                  </a:lnTo>
                  <a:lnTo>
                    <a:pt x="26" y="168"/>
                  </a:lnTo>
                  <a:lnTo>
                    <a:pt x="26" y="164"/>
                  </a:lnTo>
                  <a:lnTo>
                    <a:pt x="26" y="160"/>
                  </a:lnTo>
                  <a:lnTo>
                    <a:pt x="24" y="160"/>
                  </a:lnTo>
                  <a:lnTo>
                    <a:pt x="20" y="156"/>
                  </a:lnTo>
                  <a:lnTo>
                    <a:pt x="16" y="156"/>
                  </a:lnTo>
                  <a:lnTo>
                    <a:pt x="12" y="152"/>
                  </a:lnTo>
                  <a:lnTo>
                    <a:pt x="12" y="148"/>
                  </a:lnTo>
                  <a:lnTo>
                    <a:pt x="8" y="146"/>
                  </a:lnTo>
                  <a:lnTo>
                    <a:pt x="8" y="142"/>
                  </a:lnTo>
                  <a:lnTo>
                    <a:pt x="4" y="134"/>
                  </a:lnTo>
                  <a:lnTo>
                    <a:pt x="0" y="134"/>
                  </a:lnTo>
                  <a:lnTo>
                    <a:pt x="4" y="134"/>
                  </a:lnTo>
                  <a:lnTo>
                    <a:pt x="12" y="138"/>
                  </a:lnTo>
                  <a:lnTo>
                    <a:pt x="16" y="138"/>
                  </a:lnTo>
                  <a:lnTo>
                    <a:pt x="20" y="138"/>
                  </a:lnTo>
                  <a:lnTo>
                    <a:pt x="24" y="142"/>
                  </a:lnTo>
                  <a:lnTo>
                    <a:pt x="34" y="138"/>
                  </a:lnTo>
                  <a:lnTo>
                    <a:pt x="34" y="138"/>
                  </a:lnTo>
                  <a:lnTo>
                    <a:pt x="34" y="13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Open Sans" panose="020B0606030504020204"/>
                <a:ea typeface="+mn-ea"/>
                <a:cs typeface="+mn-cs"/>
              </a:endParaRPr>
            </a:p>
          </p:txBody>
        </p:sp>
        <p:sp>
          <p:nvSpPr>
            <p:cNvPr id="507" name="Freeform 47">
              <a:extLst>
                <a:ext uri="{FF2B5EF4-FFF2-40B4-BE49-F238E27FC236}">
                  <a16:creationId xmlns:a16="http://schemas.microsoft.com/office/drawing/2014/main" id="{4F15C731-ECB0-484C-B853-E42D322D5EC4}"/>
                </a:ext>
              </a:extLst>
            </p:cNvPr>
            <p:cNvSpPr>
              <a:spLocks noEditPoints="1"/>
            </p:cNvSpPr>
            <p:nvPr/>
          </p:nvSpPr>
          <p:spPr bwMode="auto">
            <a:xfrm>
              <a:off x="9366685" y="4064597"/>
              <a:ext cx="27220" cy="19672"/>
            </a:xfrm>
            <a:custGeom>
              <a:avLst/>
              <a:gdLst>
                <a:gd name="T0" fmla="*/ 8 w 14"/>
                <a:gd name="T1" fmla="*/ 0 h 10"/>
                <a:gd name="T2" fmla="*/ 8 w 14"/>
                <a:gd name="T3" fmla="*/ 0 h 10"/>
                <a:gd name="T4" fmla="*/ 8 w 14"/>
                <a:gd name="T5" fmla="*/ 0 h 10"/>
                <a:gd name="T6" fmla="*/ 8 w 14"/>
                <a:gd name="T7" fmla="*/ 0 h 10"/>
                <a:gd name="T8" fmla="*/ 8 w 14"/>
                <a:gd name="T9" fmla="*/ 0 h 10"/>
                <a:gd name="T10" fmla="*/ 8 w 14"/>
                <a:gd name="T11" fmla="*/ 0 h 10"/>
                <a:gd name="T12" fmla="*/ 8 w 14"/>
                <a:gd name="T13" fmla="*/ 0 h 10"/>
                <a:gd name="T14" fmla="*/ 8 w 14"/>
                <a:gd name="T15" fmla="*/ 0 h 10"/>
                <a:gd name="T16" fmla="*/ 8 w 14"/>
                <a:gd name="T17" fmla="*/ 0 h 10"/>
                <a:gd name="T18" fmla="*/ 8 w 14"/>
                <a:gd name="T19" fmla="*/ 0 h 10"/>
                <a:gd name="T20" fmla="*/ 14 w 14"/>
                <a:gd name="T21" fmla="*/ 6 h 10"/>
                <a:gd name="T22" fmla="*/ 14 w 14"/>
                <a:gd name="T23" fmla="*/ 6 h 10"/>
                <a:gd name="T24" fmla="*/ 14 w 14"/>
                <a:gd name="T25" fmla="*/ 6 h 10"/>
                <a:gd name="T26" fmla="*/ 14 w 14"/>
                <a:gd name="T27" fmla="*/ 6 h 10"/>
                <a:gd name="T28" fmla="*/ 14 w 14"/>
                <a:gd name="T29" fmla="*/ 6 h 10"/>
                <a:gd name="T30" fmla="*/ 14 w 14"/>
                <a:gd name="T31" fmla="*/ 6 h 10"/>
                <a:gd name="T32" fmla="*/ 14 w 14"/>
                <a:gd name="T33" fmla="*/ 6 h 10"/>
                <a:gd name="T34" fmla="*/ 0 w 14"/>
                <a:gd name="T35" fmla="*/ 10 h 10"/>
                <a:gd name="T36" fmla="*/ 0 w 14"/>
                <a:gd name="T37" fmla="*/ 10 h 10"/>
                <a:gd name="T38" fmla="*/ 0 w 14"/>
                <a:gd name="T39" fmla="*/ 10 h 10"/>
                <a:gd name="T40" fmla="*/ 0 w 14"/>
                <a:gd name="T41" fmla="*/ 10 h 10"/>
                <a:gd name="T42" fmla="*/ 0 w 14"/>
                <a:gd name="T43" fmla="*/ 10 h 10"/>
                <a:gd name="T44" fmla="*/ 0 w 14"/>
                <a:gd name="T4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0">
                  <a:moveTo>
                    <a:pt x="8" y="0"/>
                  </a:moveTo>
                  <a:lnTo>
                    <a:pt x="8" y="0"/>
                  </a:lnTo>
                  <a:lnTo>
                    <a:pt x="8" y="0"/>
                  </a:lnTo>
                  <a:lnTo>
                    <a:pt x="8" y="0"/>
                  </a:lnTo>
                  <a:lnTo>
                    <a:pt x="8" y="0"/>
                  </a:lnTo>
                  <a:lnTo>
                    <a:pt x="8" y="0"/>
                  </a:lnTo>
                  <a:lnTo>
                    <a:pt x="8" y="0"/>
                  </a:lnTo>
                  <a:lnTo>
                    <a:pt x="8" y="0"/>
                  </a:lnTo>
                  <a:lnTo>
                    <a:pt x="8" y="0"/>
                  </a:lnTo>
                  <a:lnTo>
                    <a:pt x="8" y="0"/>
                  </a:lnTo>
                  <a:close/>
                  <a:moveTo>
                    <a:pt x="14" y="6"/>
                  </a:moveTo>
                  <a:lnTo>
                    <a:pt x="14" y="6"/>
                  </a:lnTo>
                  <a:lnTo>
                    <a:pt x="14" y="6"/>
                  </a:lnTo>
                  <a:lnTo>
                    <a:pt x="14" y="6"/>
                  </a:lnTo>
                  <a:lnTo>
                    <a:pt x="14" y="6"/>
                  </a:lnTo>
                  <a:lnTo>
                    <a:pt x="14" y="6"/>
                  </a:lnTo>
                  <a:lnTo>
                    <a:pt x="14" y="6"/>
                  </a:lnTo>
                  <a:close/>
                  <a:moveTo>
                    <a:pt x="0" y="10"/>
                  </a:moveTo>
                  <a:lnTo>
                    <a:pt x="0" y="10"/>
                  </a:lnTo>
                  <a:lnTo>
                    <a:pt x="0" y="10"/>
                  </a:lnTo>
                  <a:lnTo>
                    <a:pt x="0" y="10"/>
                  </a:lnTo>
                  <a:lnTo>
                    <a:pt x="0" y="10"/>
                  </a:lnTo>
                  <a:lnTo>
                    <a:pt x="0"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8" name="Freeform 48">
              <a:extLst>
                <a:ext uri="{FF2B5EF4-FFF2-40B4-BE49-F238E27FC236}">
                  <a16:creationId xmlns:a16="http://schemas.microsoft.com/office/drawing/2014/main" id="{E60C5088-AFF4-4144-B57B-B4044DCC08C9}"/>
                </a:ext>
              </a:extLst>
            </p:cNvPr>
            <p:cNvSpPr>
              <a:spLocks noEditPoints="1"/>
            </p:cNvSpPr>
            <p:nvPr/>
          </p:nvSpPr>
          <p:spPr bwMode="auto">
            <a:xfrm>
              <a:off x="9510559" y="3997713"/>
              <a:ext cx="260530" cy="468192"/>
            </a:xfrm>
            <a:custGeom>
              <a:avLst/>
              <a:gdLst>
                <a:gd name="T0" fmla="*/ 78 w 134"/>
                <a:gd name="T1" fmla="*/ 150 h 238"/>
                <a:gd name="T2" fmla="*/ 94 w 134"/>
                <a:gd name="T3" fmla="*/ 172 h 238"/>
                <a:gd name="T4" fmla="*/ 0 w 134"/>
                <a:gd name="T5" fmla="*/ 194 h 238"/>
                <a:gd name="T6" fmla="*/ 50 w 134"/>
                <a:gd name="T7" fmla="*/ 220 h 238"/>
                <a:gd name="T8" fmla="*/ 42 w 134"/>
                <a:gd name="T9" fmla="*/ 48 h 238"/>
                <a:gd name="T10" fmla="*/ 50 w 134"/>
                <a:gd name="T11" fmla="*/ 10 h 238"/>
                <a:gd name="T12" fmla="*/ 74 w 134"/>
                <a:gd name="T13" fmla="*/ 10 h 238"/>
                <a:gd name="T14" fmla="*/ 70 w 134"/>
                <a:gd name="T15" fmla="*/ 48 h 238"/>
                <a:gd name="T16" fmla="*/ 66 w 134"/>
                <a:gd name="T17" fmla="*/ 70 h 238"/>
                <a:gd name="T18" fmla="*/ 78 w 134"/>
                <a:gd name="T19" fmla="*/ 82 h 238"/>
                <a:gd name="T20" fmla="*/ 94 w 134"/>
                <a:gd name="T21" fmla="*/ 90 h 238"/>
                <a:gd name="T22" fmla="*/ 100 w 134"/>
                <a:gd name="T23" fmla="*/ 100 h 238"/>
                <a:gd name="T24" fmla="*/ 90 w 134"/>
                <a:gd name="T25" fmla="*/ 100 h 238"/>
                <a:gd name="T26" fmla="*/ 78 w 134"/>
                <a:gd name="T27" fmla="*/ 100 h 238"/>
                <a:gd name="T28" fmla="*/ 52 w 134"/>
                <a:gd name="T29" fmla="*/ 90 h 238"/>
                <a:gd name="T30" fmla="*/ 46 w 134"/>
                <a:gd name="T31" fmla="*/ 74 h 238"/>
                <a:gd name="T32" fmla="*/ 70 w 134"/>
                <a:gd name="T33" fmla="*/ 70 h 238"/>
                <a:gd name="T34" fmla="*/ 74 w 134"/>
                <a:gd name="T35" fmla="*/ 70 h 238"/>
                <a:gd name="T36" fmla="*/ 100 w 134"/>
                <a:gd name="T37" fmla="*/ 86 h 238"/>
                <a:gd name="T38" fmla="*/ 66 w 134"/>
                <a:gd name="T39" fmla="*/ 96 h 238"/>
                <a:gd name="T40" fmla="*/ 50 w 134"/>
                <a:gd name="T41" fmla="*/ 100 h 238"/>
                <a:gd name="T42" fmla="*/ 60 w 134"/>
                <a:gd name="T43" fmla="*/ 116 h 238"/>
                <a:gd name="T44" fmla="*/ 70 w 134"/>
                <a:gd name="T45" fmla="*/ 120 h 238"/>
                <a:gd name="T46" fmla="*/ 94 w 134"/>
                <a:gd name="T47" fmla="*/ 108 h 238"/>
                <a:gd name="T48" fmla="*/ 100 w 134"/>
                <a:gd name="T49" fmla="*/ 124 h 238"/>
                <a:gd name="T50" fmla="*/ 104 w 134"/>
                <a:gd name="T51" fmla="*/ 116 h 238"/>
                <a:gd name="T52" fmla="*/ 122 w 134"/>
                <a:gd name="T53" fmla="*/ 134 h 238"/>
                <a:gd name="T54" fmla="*/ 108 w 134"/>
                <a:gd name="T55" fmla="*/ 120 h 238"/>
                <a:gd name="T56" fmla="*/ 42 w 134"/>
                <a:gd name="T57" fmla="*/ 116 h 238"/>
                <a:gd name="T58" fmla="*/ 46 w 134"/>
                <a:gd name="T59" fmla="*/ 126 h 238"/>
                <a:gd name="T60" fmla="*/ 70 w 134"/>
                <a:gd name="T61" fmla="*/ 146 h 238"/>
                <a:gd name="T62" fmla="*/ 82 w 134"/>
                <a:gd name="T63" fmla="*/ 130 h 238"/>
                <a:gd name="T64" fmla="*/ 104 w 134"/>
                <a:gd name="T65" fmla="*/ 130 h 238"/>
                <a:gd name="T66" fmla="*/ 108 w 134"/>
                <a:gd name="T67" fmla="*/ 134 h 238"/>
                <a:gd name="T68" fmla="*/ 112 w 134"/>
                <a:gd name="T69" fmla="*/ 152 h 238"/>
                <a:gd name="T70" fmla="*/ 38 w 134"/>
                <a:gd name="T71" fmla="*/ 150 h 238"/>
                <a:gd name="T72" fmla="*/ 12 w 134"/>
                <a:gd name="T73" fmla="*/ 176 h 238"/>
                <a:gd name="T74" fmla="*/ 26 w 134"/>
                <a:gd name="T75" fmla="*/ 152 h 238"/>
                <a:gd name="T76" fmla="*/ 34 w 134"/>
                <a:gd name="T77" fmla="*/ 134 h 238"/>
                <a:gd name="T78" fmla="*/ 94 w 134"/>
                <a:gd name="T79" fmla="*/ 152 h 238"/>
                <a:gd name="T80" fmla="*/ 96 w 134"/>
                <a:gd name="T81" fmla="*/ 152 h 238"/>
                <a:gd name="T82" fmla="*/ 90 w 134"/>
                <a:gd name="T83" fmla="*/ 156 h 238"/>
                <a:gd name="T84" fmla="*/ 74 w 134"/>
                <a:gd name="T85" fmla="*/ 160 h 238"/>
                <a:gd name="T86" fmla="*/ 90 w 134"/>
                <a:gd name="T87" fmla="*/ 146 h 238"/>
                <a:gd name="T88" fmla="*/ 108 w 134"/>
                <a:gd name="T89" fmla="*/ 152 h 238"/>
                <a:gd name="T90" fmla="*/ 116 w 134"/>
                <a:gd name="T91" fmla="*/ 156 h 238"/>
                <a:gd name="T92" fmla="*/ 74 w 134"/>
                <a:gd name="T93" fmla="*/ 202 h 238"/>
                <a:gd name="T94" fmla="*/ 86 w 134"/>
                <a:gd name="T95" fmla="*/ 186 h 238"/>
                <a:gd name="T96" fmla="*/ 100 w 134"/>
                <a:gd name="T97" fmla="*/ 186 h 238"/>
                <a:gd name="T98" fmla="*/ 116 w 134"/>
                <a:gd name="T99" fmla="*/ 176 h 238"/>
                <a:gd name="T100" fmla="*/ 130 w 134"/>
                <a:gd name="T101" fmla="*/ 172 h 238"/>
                <a:gd name="T102" fmla="*/ 134 w 134"/>
                <a:gd name="T103" fmla="*/ 202 h 238"/>
                <a:gd name="T104" fmla="*/ 126 w 134"/>
                <a:gd name="T105" fmla="*/ 202 h 238"/>
                <a:gd name="T106" fmla="*/ 120 w 134"/>
                <a:gd name="T107" fmla="*/ 232 h 238"/>
                <a:gd name="T108" fmla="*/ 100 w 134"/>
                <a:gd name="T109" fmla="*/ 208 h 238"/>
                <a:gd name="T110" fmla="*/ 94 w 134"/>
                <a:gd name="T111" fmla="*/ 194 h 238"/>
                <a:gd name="T112" fmla="*/ 82 w 134"/>
                <a:gd name="T113" fmla="*/ 198 h 238"/>
                <a:gd name="T114" fmla="*/ 108 w 134"/>
                <a:gd name="T115" fmla="*/ 172 h 238"/>
                <a:gd name="T116" fmla="*/ 66 w 134"/>
                <a:gd name="T117" fmla="*/ 212 h 238"/>
                <a:gd name="T118" fmla="*/ 60 w 134"/>
                <a:gd name="T119" fmla="*/ 2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238">
                  <a:moveTo>
                    <a:pt x="112" y="130"/>
                  </a:moveTo>
                  <a:lnTo>
                    <a:pt x="112" y="126"/>
                  </a:lnTo>
                  <a:lnTo>
                    <a:pt x="108" y="126"/>
                  </a:lnTo>
                  <a:lnTo>
                    <a:pt x="112" y="126"/>
                  </a:lnTo>
                  <a:lnTo>
                    <a:pt x="112" y="130"/>
                  </a:lnTo>
                  <a:lnTo>
                    <a:pt x="112" y="130"/>
                  </a:lnTo>
                  <a:lnTo>
                    <a:pt x="112" y="130"/>
                  </a:lnTo>
                  <a:close/>
                  <a:moveTo>
                    <a:pt x="78" y="150"/>
                  </a:moveTo>
                  <a:lnTo>
                    <a:pt x="78" y="146"/>
                  </a:lnTo>
                  <a:lnTo>
                    <a:pt x="78" y="142"/>
                  </a:lnTo>
                  <a:lnTo>
                    <a:pt x="82" y="142"/>
                  </a:lnTo>
                  <a:lnTo>
                    <a:pt x="82" y="146"/>
                  </a:lnTo>
                  <a:lnTo>
                    <a:pt x="78" y="150"/>
                  </a:lnTo>
                  <a:lnTo>
                    <a:pt x="78" y="150"/>
                  </a:lnTo>
                  <a:lnTo>
                    <a:pt x="78" y="150"/>
                  </a:lnTo>
                  <a:close/>
                  <a:moveTo>
                    <a:pt x="42" y="150"/>
                  </a:moveTo>
                  <a:lnTo>
                    <a:pt x="42" y="146"/>
                  </a:lnTo>
                  <a:lnTo>
                    <a:pt x="38" y="146"/>
                  </a:lnTo>
                  <a:lnTo>
                    <a:pt x="42" y="146"/>
                  </a:lnTo>
                  <a:lnTo>
                    <a:pt x="42" y="150"/>
                  </a:lnTo>
                  <a:lnTo>
                    <a:pt x="42" y="150"/>
                  </a:lnTo>
                  <a:lnTo>
                    <a:pt x="42" y="150"/>
                  </a:lnTo>
                  <a:close/>
                  <a:moveTo>
                    <a:pt x="94" y="172"/>
                  </a:moveTo>
                  <a:lnTo>
                    <a:pt x="94" y="168"/>
                  </a:lnTo>
                  <a:lnTo>
                    <a:pt x="94" y="172"/>
                  </a:lnTo>
                  <a:lnTo>
                    <a:pt x="94" y="172"/>
                  </a:lnTo>
                  <a:lnTo>
                    <a:pt x="94" y="172"/>
                  </a:lnTo>
                  <a:close/>
                  <a:moveTo>
                    <a:pt x="4" y="186"/>
                  </a:moveTo>
                  <a:lnTo>
                    <a:pt x="4" y="182"/>
                  </a:lnTo>
                  <a:lnTo>
                    <a:pt x="4" y="186"/>
                  </a:lnTo>
                  <a:lnTo>
                    <a:pt x="4" y="186"/>
                  </a:lnTo>
                  <a:lnTo>
                    <a:pt x="4" y="186"/>
                  </a:lnTo>
                  <a:close/>
                  <a:moveTo>
                    <a:pt x="0" y="194"/>
                  </a:moveTo>
                  <a:lnTo>
                    <a:pt x="0" y="190"/>
                  </a:lnTo>
                  <a:lnTo>
                    <a:pt x="0" y="186"/>
                  </a:lnTo>
                  <a:lnTo>
                    <a:pt x="0" y="190"/>
                  </a:lnTo>
                  <a:lnTo>
                    <a:pt x="0" y="194"/>
                  </a:lnTo>
                  <a:lnTo>
                    <a:pt x="0" y="194"/>
                  </a:lnTo>
                  <a:lnTo>
                    <a:pt x="0" y="194"/>
                  </a:lnTo>
                  <a:close/>
                  <a:moveTo>
                    <a:pt x="82" y="202"/>
                  </a:moveTo>
                  <a:lnTo>
                    <a:pt x="82" y="198"/>
                  </a:lnTo>
                  <a:lnTo>
                    <a:pt x="86" y="198"/>
                  </a:lnTo>
                  <a:lnTo>
                    <a:pt x="86" y="202"/>
                  </a:lnTo>
                  <a:lnTo>
                    <a:pt x="82" y="202"/>
                  </a:lnTo>
                  <a:lnTo>
                    <a:pt x="82" y="202"/>
                  </a:lnTo>
                  <a:lnTo>
                    <a:pt x="82" y="202"/>
                  </a:lnTo>
                  <a:close/>
                  <a:moveTo>
                    <a:pt x="50" y="220"/>
                  </a:moveTo>
                  <a:lnTo>
                    <a:pt x="50" y="216"/>
                  </a:lnTo>
                  <a:lnTo>
                    <a:pt x="52" y="216"/>
                  </a:lnTo>
                  <a:lnTo>
                    <a:pt x="52" y="220"/>
                  </a:lnTo>
                  <a:lnTo>
                    <a:pt x="50" y="220"/>
                  </a:lnTo>
                  <a:lnTo>
                    <a:pt x="50" y="220"/>
                  </a:lnTo>
                  <a:lnTo>
                    <a:pt x="50" y="220"/>
                  </a:lnTo>
                  <a:close/>
                  <a:moveTo>
                    <a:pt x="66" y="4"/>
                  </a:moveTo>
                  <a:lnTo>
                    <a:pt x="66" y="0"/>
                  </a:lnTo>
                  <a:lnTo>
                    <a:pt x="70" y="0"/>
                  </a:lnTo>
                  <a:lnTo>
                    <a:pt x="66" y="4"/>
                  </a:lnTo>
                  <a:lnTo>
                    <a:pt x="66" y="4"/>
                  </a:lnTo>
                  <a:lnTo>
                    <a:pt x="66" y="4"/>
                  </a:lnTo>
                  <a:close/>
                  <a:moveTo>
                    <a:pt x="42" y="56"/>
                  </a:moveTo>
                  <a:lnTo>
                    <a:pt x="42" y="52"/>
                  </a:lnTo>
                  <a:lnTo>
                    <a:pt x="38" y="52"/>
                  </a:lnTo>
                  <a:lnTo>
                    <a:pt x="38" y="48"/>
                  </a:lnTo>
                  <a:lnTo>
                    <a:pt x="42" y="44"/>
                  </a:lnTo>
                  <a:lnTo>
                    <a:pt x="42" y="48"/>
                  </a:lnTo>
                  <a:lnTo>
                    <a:pt x="46" y="48"/>
                  </a:lnTo>
                  <a:lnTo>
                    <a:pt x="46" y="52"/>
                  </a:lnTo>
                  <a:lnTo>
                    <a:pt x="50" y="48"/>
                  </a:lnTo>
                  <a:lnTo>
                    <a:pt x="50" y="44"/>
                  </a:lnTo>
                  <a:lnTo>
                    <a:pt x="50" y="40"/>
                  </a:lnTo>
                  <a:lnTo>
                    <a:pt x="50" y="38"/>
                  </a:lnTo>
                  <a:lnTo>
                    <a:pt x="50" y="34"/>
                  </a:lnTo>
                  <a:lnTo>
                    <a:pt x="50" y="30"/>
                  </a:lnTo>
                  <a:lnTo>
                    <a:pt x="50" y="26"/>
                  </a:lnTo>
                  <a:lnTo>
                    <a:pt x="50" y="22"/>
                  </a:lnTo>
                  <a:lnTo>
                    <a:pt x="50" y="18"/>
                  </a:lnTo>
                  <a:lnTo>
                    <a:pt x="50" y="14"/>
                  </a:lnTo>
                  <a:lnTo>
                    <a:pt x="50" y="10"/>
                  </a:lnTo>
                  <a:lnTo>
                    <a:pt x="52" y="10"/>
                  </a:lnTo>
                  <a:lnTo>
                    <a:pt x="52" y="8"/>
                  </a:lnTo>
                  <a:lnTo>
                    <a:pt x="56" y="4"/>
                  </a:lnTo>
                  <a:lnTo>
                    <a:pt x="56" y="8"/>
                  </a:lnTo>
                  <a:lnTo>
                    <a:pt x="60" y="4"/>
                  </a:lnTo>
                  <a:lnTo>
                    <a:pt x="60" y="8"/>
                  </a:lnTo>
                  <a:lnTo>
                    <a:pt x="64" y="8"/>
                  </a:lnTo>
                  <a:lnTo>
                    <a:pt x="64" y="10"/>
                  </a:lnTo>
                  <a:lnTo>
                    <a:pt x="66" y="10"/>
                  </a:lnTo>
                  <a:lnTo>
                    <a:pt x="70" y="10"/>
                  </a:lnTo>
                  <a:lnTo>
                    <a:pt x="70" y="8"/>
                  </a:lnTo>
                  <a:lnTo>
                    <a:pt x="74" y="8"/>
                  </a:lnTo>
                  <a:lnTo>
                    <a:pt x="74" y="10"/>
                  </a:lnTo>
                  <a:lnTo>
                    <a:pt x="74" y="14"/>
                  </a:lnTo>
                  <a:lnTo>
                    <a:pt x="74" y="18"/>
                  </a:lnTo>
                  <a:lnTo>
                    <a:pt x="74" y="22"/>
                  </a:lnTo>
                  <a:lnTo>
                    <a:pt x="74" y="26"/>
                  </a:lnTo>
                  <a:lnTo>
                    <a:pt x="78" y="30"/>
                  </a:lnTo>
                  <a:lnTo>
                    <a:pt x="78" y="34"/>
                  </a:lnTo>
                  <a:lnTo>
                    <a:pt x="78" y="38"/>
                  </a:lnTo>
                  <a:lnTo>
                    <a:pt x="74" y="40"/>
                  </a:lnTo>
                  <a:lnTo>
                    <a:pt x="74" y="44"/>
                  </a:lnTo>
                  <a:lnTo>
                    <a:pt x="74" y="48"/>
                  </a:lnTo>
                  <a:lnTo>
                    <a:pt x="70" y="48"/>
                  </a:lnTo>
                  <a:lnTo>
                    <a:pt x="70" y="52"/>
                  </a:lnTo>
                  <a:lnTo>
                    <a:pt x="70" y="48"/>
                  </a:lnTo>
                  <a:lnTo>
                    <a:pt x="74" y="48"/>
                  </a:lnTo>
                  <a:lnTo>
                    <a:pt x="70" y="48"/>
                  </a:lnTo>
                  <a:lnTo>
                    <a:pt x="66" y="48"/>
                  </a:lnTo>
                  <a:lnTo>
                    <a:pt x="66" y="52"/>
                  </a:lnTo>
                  <a:lnTo>
                    <a:pt x="64" y="52"/>
                  </a:lnTo>
                  <a:lnTo>
                    <a:pt x="64" y="56"/>
                  </a:lnTo>
                  <a:lnTo>
                    <a:pt x="66" y="56"/>
                  </a:lnTo>
                  <a:lnTo>
                    <a:pt x="64" y="56"/>
                  </a:lnTo>
                  <a:lnTo>
                    <a:pt x="64" y="60"/>
                  </a:lnTo>
                  <a:lnTo>
                    <a:pt x="64" y="64"/>
                  </a:lnTo>
                  <a:lnTo>
                    <a:pt x="64" y="66"/>
                  </a:lnTo>
                  <a:lnTo>
                    <a:pt x="64" y="70"/>
                  </a:lnTo>
                  <a:lnTo>
                    <a:pt x="66" y="70"/>
                  </a:lnTo>
                  <a:lnTo>
                    <a:pt x="66" y="74"/>
                  </a:lnTo>
                  <a:lnTo>
                    <a:pt x="64" y="74"/>
                  </a:lnTo>
                  <a:lnTo>
                    <a:pt x="66" y="74"/>
                  </a:lnTo>
                  <a:lnTo>
                    <a:pt x="66" y="78"/>
                  </a:lnTo>
                  <a:lnTo>
                    <a:pt x="66" y="82"/>
                  </a:lnTo>
                  <a:lnTo>
                    <a:pt x="70" y="86"/>
                  </a:lnTo>
                  <a:lnTo>
                    <a:pt x="74" y="86"/>
                  </a:lnTo>
                  <a:lnTo>
                    <a:pt x="74" y="90"/>
                  </a:lnTo>
                  <a:lnTo>
                    <a:pt x="74" y="86"/>
                  </a:lnTo>
                  <a:lnTo>
                    <a:pt x="74" y="82"/>
                  </a:lnTo>
                  <a:lnTo>
                    <a:pt x="74" y="86"/>
                  </a:lnTo>
                  <a:lnTo>
                    <a:pt x="74" y="82"/>
                  </a:lnTo>
                  <a:lnTo>
                    <a:pt x="78" y="82"/>
                  </a:lnTo>
                  <a:lnTo>
                    <a:pt x="78" y="78"/>
                  </a:lnTo>
                  <a:lnTo>
                    <a:pt x="78" y="82"/>
                  </a:lnTo>
                  <a:lnTo>
                    <a:pt x="82" y="78"/>
                  </a:lnTo>
                  <a:lnTo>
                    <a:pt x="82" y="82"/>
                  </a:lnTo>
                  <a:lnTo>
                    <a:pt x="86" y="82"/>
                  </a:lnTo>
                  <a:lnTo>
                    <a:pt x="86" y="86"/>
                  </a:lnTo>
                  <a:lnTo>
                    <a:pt x="86" y="90"/>
                  </a:lnTo>
                  <a:lnTo>
                    <a:pt x="86" y="94"/>
                  </a:lnTo>
                  <a:lnTo>
                    <a:pt x="86" y="90"/>
                  </a:lnTo>
                  <a:lnTo>
                    <a:pt x="90" y="90"/>
                  </a:lnTo>
                  <a:lnTo>
                    <a:pt x="90" y="86"/>
                  </a:lnTo>
                  <a:lnTo>
                    <a:pt x="94" y="86"/>
                  </a:lnTo>
                  <a:lnTo>
                    <a:pt x="94" y="90"/>
                  </a:lnTo>
                  <a:lnTo>
                    <a:pt x="96" y="90"/>
                  </a:lnTo>
                  <a:lnTo>
                    <a:pt x="96" y="94"/>
                  </a:lnTo>
                  <a:lnTo>
                    <a:pt x="96" y="90"/>
                  </a:lnTo>
                  <a:lnTo>
                    <a:pt x="94" y="90"/>
                  </a:lnTo>
                  <a:lnTo>
                    <a:pt x="94" y="94"/>
                  </a:lnTo>
                  <a:lnTo>
                    <a:pt x="94" y="96"/>
                  </a:lnTo>
                  <a:lnTo>
                    <a:pt x="96" y="96"/>
                  </a:lnTo>
                  <a:lnTo>
                    <a:pt x="96" y="100"/>
                  </a:lnTo>
                  <a:lnTo>
                    <a:pt x="96" y="96"/>
                  </a:lnTo>
                  <a:lnTo>
                    <a:pt x="96" y="100"/>
                  </a:lnTo>
                  <a:lnTo>
                    <a:pt x="100" y="100"/>
                  </a:lnTo>
                  <a:lnTo>
                    <a:pt x="100" y="104"/>
                  </a:lnTo>
                  <a:lnTo>
                    <a:pt x="100" y="100"/>
                  </a:lnTo>
                  <a:lnTo>
                    <a:pt x="100" y="104"/>
                  </a:lnTo>
                  <a:lnTo>
                    <a:pt x="100" y="108"/>
                  </a:lnTo>
                  <a:lnTo>
                    <a:pt x="100" y="112"/>
                  </a:lnTo>
                  <a:lnTo>
                    <a:pt x="96" y="112"/>
                  </a:lnTo>
                  <a:lnTo>
                    <a:pt x="96" y="108"/>
                  </a:lnTo>
                  <a:lnTo>
                    <a:pt x="96" y="104"/>
                  </a:lnTo>
                  <a:lnTo>
                    <a:pt x="100" y="104"/>
                  </a:lnTo>
                  <a:lnTo>
                    <a:pt x="96" y="104"/>
                  </a:lnTo>
                  <a:lnTo>
                    <a:pt x="94" y="104"/>
                  </a:lnTo>
                  <a:lnTo>
                    <a:pt x="90" y="104"/>
                  </a:lnTo>
                  <a:lnTo>
                    <a:pt x="90" y="100"/>
                  </a:lnTo>
                  <a:lnTo>
                    <a:pt x="90" y="104"/>
                  </a:lnTo>
                  <a:lnTo>
                    <a:pt x="90" y="100"/>
                  </a:lnTo>
                  <a:lnTo>
                    <a:pt x="90" y="96"/>
                  </a:lnTo>
                  <a:lnTo>
                    <a:pt x="86" y="96"/>
                  </a:lnTo>
                  <a:lnTo>
                    <a:pt x="86" y="94"/>
                  </a:lnTo>
                  <a:lnTo>
                    <a:pt x="82" y="94"/>
                  </a:lnTo>
                  <a:lnTo>
                    <a:pt x="82" y="90"/>
                  </a:lnTo>
                  <a:lnTo>
                    <a:pt x="78" y="90"/>
                  </a:lnTo>
                  <a:lnTo>
                    <a:pt x="78" y="86"/>
                  </a:lnTo>
                  <a:lnTo>
                    <a:pt x="78" y="90"/>
                  </a:lnTo>
                  <a:lnTo>
                    <a:pt x="78" y="94"/>
                  </a:lnTo>
                  <a:lnTo>
                    <a:pt x="78" y="96"/>
                  </a:lnTo>
                  <a:lnTo>
                    <a:pt x="82" y="96"/>
                  </a:lnTo>
                  <a:lnTo>
                    <a:pt x="82" y="100"/>
                  </a:lnTo>
                  <a:lnTo>
                    <a:pt x="78" y="100"/>
                  </a:lnTo>
                  <a:lnTo>
                    <a:pt x="78" y="96"/>
                  </a:lnTo>
                  <a:lnTo>
                    <a:pt x="78" y="94"/>
                  </a:lnTo>
                  <a:lnTo>
                    <a:pt x="74" y="94"/>
                  </a:lnTo>
                  <a:lnTo>
                    <a:pt x="70" y="90"/>
                  </a:lnTo>
                  <a:lnTo>
                    <a:pt x="66" y="90"/>
                  </a:lnTo>
                  <a:lnTo>
                    <a:pt x="66" y="86"/>
                  </a:lnTo>
                  <a:lnTo>
                    <a:pt x="64" y="90"/>
                  </a:lnTo>
                  <a:lnTo>
                    <a:pt x="64" y="94"/>
                  </a:lnTo>
                  <a:lnTo>
                    <a:pt x="60" y="94"/>
                  </a:lnTo>
                  <a:lnTo>
                    <a:pt x="56" y="94"/>
                  </a:lnTo>
                  <a:lnTo>
                    <a:pt x="56" y="90"/>
                  </a:lnTo>
                  <a:lnTo>
                    <a:pt x="52" y="86"/>
                  </a:lnTo>
                  <a:lnTo>
                    <a:pt x="52" y="90"/>
                  </a:lnTo>
                  <a:lnTo>
                    <a:pt x="52" y="86"/>
                  </a:lnTo>
                  <a:lnTo>
                    <a:pt x="52" y="82"/>
                  </a:lnTo>
                  <a:lnTo>
                    <a:pt x="56" y="78"/>
                  </a:lnTo>
                  <a:lnTo>
                    <a:pt x="56" y="74"/>
                  </a:lnTo>
                  <a:lnTo>
                    <a:pt x="52" y="74"/>
                  </a:lnTo>
                  <a:lnTo>
                    <a:pt x="52" y="70"/>
                  </a:lnTo>
                  <a:lnTo>
                    <a:pt x="50" y="70"/>
                  </a:lnTo>
                  <a:lnTo>
                    <a:pt x="50" y="74"/>
                  </a:lnTo>
                  <a:lnTo>
                    <a:pt x="52" y="74"/>
                  </a:lnTo>
                  <a:lnTo>
                    <a:pt x="52" y="78"/>
                  </a:lnTo>
                  <a:lnTo>
                    <a:pt x="50" y="78"/>
                  </a:lnTo>
                  <a:lnTo>
                    <a:pt x="50" y="74"/>
                  </a:lnTo>
                  <a:lnTo>
                    <a:pt x="46" y="74"/>
                  </a:lnTo>
                  <a:lnTo>
                    <a:pt x="46" y="70"/>
                  </a:lnTo>
                  <a:lnTo>
                    <a:pt x="50" y="70"/>
                  </a:lnTo>
                  <a:lnTo>
                    <a:pt x="46" y="70"/>
                  </a:lnTo>
                  <a:lnTo>
                    <a:pt x="46" y="74"/>
                  </a:lnTo>
                  <a:lnTo>
                    <a:pt x="46" y="70"/>
                  </a:lnTo>
                  <a:lnTo>
                    <a:pt x="46" y="66"/>
                  </a:lnTo>
                  <a:lnTo>
                    <a:pt x="42" y="64"/>
                  </a:lnTo>
                  <a:lnTo>
                    <a:pt x="42" y="60"/>
                  </a:lnTo>
                  <a:lnTo>
                    <a:pt x="42" y="56"/>
                  </a:lnTo>
                  <a:lnTo>
                    <a:pt x="42" y="56"/>
                  </a:lnTo>
                  <a:lnTo>
                    <a:pt x="42" y="56"/>
                  </a:lnTo>
                  <a:close/>
                  <a:moveTo>
                    <a:pt x="70" y="74"/>
                  </a:moveTo>
                  <a:lnTo>
                    <a:pt x="70" y="70"/>
                  </a:lnTo>
                  <a:lnTo>
                    <a:pt x="66" y="70"/>
                  </a:lnTo>
                  <a:lnTo>
                    <a:pt x="66" y="66"/>
                  </a:lnTo>
                  <a:lnTo>
                    <a:pt x="70" y="66"/>
                  </a:lnTo>
                  <a:lnTo>
                    <a:pt x="70" y="70"/>
                  </a:lnTo>
                  <a:lnTo>
                    <a:pt x="70" y="66"/>
                  </a:lnTo>
                  <a:lnTo>
                    <a:pt x="70" y="70"/>
                  </a:lnTo>
                  <a:lnTo>
                    <a:pt x="70" y="74"/>
                  </a:lnTo>
                  <a:lnTo>
                    <a:pt x="70" y="74"/>
                  </a:lnTo>
                  <a:lnTo>
                    <a:pt x="70" y="74"/>
                  </a:lnTo>
                  <a:close/>
                  <a:moveTo>
                    <a:pt x="74" y="74"/>
                  </a:moveTo>
                  <a:lnTo>
                    <a:pt x="74" y="70"/>
                  </a:lnTo>
                  <a:lnTo>
                    <a:pt x="70" y="70"/>
                  </a:lnTo>
                  <a:lnTo>
                    <a:pt x="74" y="70"/>
                  </a:lnTo>
                  <a:lnTo>
                    <a:pt x="74" y="74"/>
                  </a:lnTo>
                  <a:lnTo>
                    <a:pt x="74" y="74"/>
                  </a:lnTo>
                  <a:lnTo>
                    <a:pt x="74" y="74"/>
                  </a:lnTo>
                  <a:close/>
                  <a:moveTo>
                    <a:pt x="74" y="86"/>
                  </a:moveTo>
                  <a:lnTo>
                    <a:pt x="70" y="86"/>
                  </a:lnTo>
                  <a:lnTo>
                    <a:pt x="70" y="82"/>
                  </a:lnTo>
                  <a:lnTo>
                    <a:pt x="70" y="86"/>
                  </a:lnTo>
                  <a:lnTo>
                    <a:pt x="74" y="86"/>
                  </a:lnTo>
                  <a:lnTo>
                    <a:pt x="74" y="86"/>
                  </a:lnTo>
                  <a:lnTo>
                    <a:pt x="74" y="86"/>
                  </a:lnTo>
                  <a:close/>
                  <a:moveTo>
                    <a:pt x="100" y="94"/>
                  </a:moveTo>
                  <a:lnTo>
                    <a:pt x="100" y="90"/>
                  </a:lnTo>
                  <a:lnTo>
                    <a:pt x="100" y="86"/>
                  </a:lnTo>
                  <a:lnTo>
                    <a:pt x="104" y="86"/>
                  </a:lnTo>
                  <a:lnTo>
                    <a:pt x="104" y="90"/>
                  </a:lnTo>
                  <a:lnTo>
                    <a:pt x="104" y="94"/>
                  </a:lnTo>
                  <a:lnTo>
                    <a:pt x="100" y="94"/>
                  </a:lnTo>
                  <a:lnTo>
                    <a:pt x="100" y="94"/>
                  </a:lnTo>
                  <a:lnTo>
                    <a:pt x="100" y="94"/>
                  </a:lnTo>
                  <a:close/>
                  <a:moveTo>
                    <a:pt x="46" y="94"/>
                  </a:moveTo>
                  <a:lnTo>
                    <a:pt x="46" y="90"/>
                  </a:lnTo>
                  <a:lnTo>
                    <a:pt x="46" y="94"/>
                  </a:lnTo>
                  <a:lnTo>
                    <a:pt x="46" y="94"/>
                  </a:lnTo>
                  <a:lnTo>
                    <a:pt x="46" y="94"/>
                  </a:lnTo>
                  <a:close/>
                  <a:moveTo>
                    <a:pt x="70" y="100"/>
                  </a:moveTo>
                  <a:lnTo>
                    <a:pt x="66" y="96"/>
                  </a:lnTo>
                  <a:lnTo>
                    <a:pt x="70" y="94"/>
                  </a:lnTo>
                  <a:lnTo>
                    <a:pt x="70" y="96"/>
                  </a:lnTo>
                  <a:lnTo>
                    <a:pt x="74" y="96"/>
                  </a:lnTo>
                  <a:lnTo>
                    <a:pt x="70" y="100"/>
                  </a:lnTo>
                  <a:lnTo>
                    <a:pt x="70" y="100"/>
                  </a:lnTo>
                  <a:lnTo>
                    <a:pt x="70" y="100"/>
                  </a:lnTo>
                  <a:close/>
                  <a:moveTo>
                    <a:pt x="56" y="116"/>
                  </a:moveTo>
                  <a:lnTo>
                    <a:pt x="56" y="112"/>
                  </a:lnTo>
                  <a:lnTo>
                    <a:pt x="56" y="108"/>
                  </a:lnTo>
                  <a:lnTo>
                    <a:pt x="52" y="108"/>
                  </a:lnTo>
                  <a:lnTo>
                    <a:pt x="52" y="104"/>
                  </a:lnTo>
                  <a:lnTo>
                    <a:pt x="52" y="100"/>
                  </a:lnTo>
                  <a:lnTo>
                    <a:pt x="50" y="100"/>
                  </a:lnTo>
                  <a:lnTo>
                    <a:pt x="50" y="96"/>
                  </a:lnTo>
                  <a:lnTo>
                    <a:pt x="50" y="94"/>
                  </a:lnTo>
                  <a:lnTo>
                    <a:pt x="52" y="94"/>
                  </a:lnTo>
                  <a:lnTo>
                    <a:pt x="52" y="96"/>
                  </a:lnTo>
                  <a:lnTo>
                    <a:pt x="56" y="94"/>
                  </a:lnTo>
                  <a:lnTo>
                    <a:pt x="56" y="96"/>
                  </a:lnTo>
                  <a:lnTo>
                    <a:pt x="60" y="96"/>
                  </a:lnTo>
                  <a:lnTo>
                    <a:pt x="64" y="100"/>
                  </a:lnTo>
                  <a:lnTo>
                    <a:pt x="64" y="104"/>
                  </a:lnTo>
                  <a:lnTo>
                    <a:pt x="64" y="108"/>
                  </a:lnTo>
                  <a:lnTo>
                    <a:pt x="64" y="112"/>
                  </a:lnTo>
                  <a:lnTo>
                    <a:pt x="64" y="116"/>
                  </a:lnTo>
                  <a:lnTo>
                    <a:pt x="60" y="116"/>
                  </a:lnTo>
                  <a:lnTo>
                    <a:pt x="56" y="116"/>
                  </a:lnTo>
                  <a:lnTo>
                    <a:pt x="56" y="116"/>
                  </a:lnTo>
                  <a:lnTo>
                    <a:pt x="56" y="116"/>
                  </a:lnTo>
                  <a:close/>
                  <a:moveTo>
                    <a:pt x="90" y="108"/>
                  </a:moveTo>
                  <a:lnTo>
                    <a:pt x="90" y="104"/>
                  </a:lnTo>
                  <a:lnTo>
                    <a:pt x="86" y="104"/>
                  </a:lnTo>
                  <a:lnTo>
                    <a:pt x="86" y="100"/>
                  </a:lnTo>
                  <a:lnTo>
                    <a:pt x="86" y="104"/>
                  </a:lnTo>
                  <a:lnTo>
                    <a:pt x="90" y="104"/>
                  </a:lnTo>
                  <a:lnTo>
                    <a:pt x="90" y="108"/>
                  </a:lnTo>
                  <a:lnTo>
                    <a:pt x="90" y="108"/>
                  </a:lnTo>
                  <a:lnTo>
                    <a:pt x="90" y="108"/>
                  </a:lnTo>
                  <a:close/>
                  <a:moveTo>
                    <a:pt x="70" y="120"/>
                  </a:moveTo>
                  <a:lnTo>
                    <a:pt x="70" y="116"/>
                  </a:lnTo>
                  <a:lnTo>
                    <a:pt x="70" y="112"/>
                  </a:lnTo>
                  <a:lnTo>
                    <a:pt x="70" y="108"/>
                  </a:lnTo>
                  <a:lnTo>
                    <a:pt x="74" y="108"/>
                  </a:lnTo>
                  <a:lnTo>
                    <a:pt x="74" y="112"/>
                  </a:lnTo>
                  <a:lnTo>
                    <a:pt x="70" y="112"/>
                  </a:lnTo>
                  <a:lnTo>
                    <a:pt x="70" y="120"/>
                  </a:lnTo>
                  <a:lnTo>
                    <a:pt x="70" y="120"/>
                  </a:lnTo>
                  <a:lnTo>
                    <a:pt x="70" y="120"/>
                  </a:lnTo>
                  <a:close/>
                  <a:moveTo>
                    <a:pt x="96" y="116"/>
                  </a:moveTo>
                  <a:lnTo>
                    <a:pt x="96" y="112"/>
                  </a:lnTo>
                  <a:lnTo>
                    <a:pt x="94" y="112"/>
                  </a:lnTo>
                  <a:lnTo>
                    <a:pt x="94" y="108"/>
                  </a:lnTo>
                  <a:lnTo>
                    <a:pt x="96" y="112"/>
                  </a:lnTo>
                  <a:lnTo>
                    <a:pt x="96" y="116"/>
                  </a:lnTo>
                  <a:lnTo>
                    <a:pt x="96" y="116"/>
                  </a:lnTo>
                  <a:lnTo>
                    <a:pt x="96" y="116"/>
                  </a:lnTo>
                  <a:close/>
                  <a:moveTo>
                    <a:pt x="86" y="124"/>
                  </a:moveTo>
                  <a:lnTo>
                    <a:pt x="90" y="120"/>
                  </a:lnTo>
                  <a:lnTo>
                    <a:pt x="90" y="116"/>
                  </a:lnTo>
                  <a:lnTo>
                    <a:pt x="90" y="112"/>
                  </a:lnTo>
                  <a:lnTo>
                    <a:pt x="94" y="112"/>
                  </a:lnTo>
                  <a:lnTo>
                    <a:pt x="94" y="116"/>
                  </a:lnTo>
                  <a:lnTo>
                    <a:pt x="96" y="116"/>
                  </a:lnTo>
                  <a:lnTo>
                    <a:pt x="100" y="120"/>
                  </a:lnTo>
                  <a:lnTo>
                    <a:pt x="100" y="124"/>
                  </a:lnTo>
                  <a:lnTo>
                    <a:pt x="100" y="126"/>
                  </a:lnTo>
                  <a:lnTo>
                    <a:pt x="100" y="124"/>
                  </a:lnTo>
                  <a:lnTo>
                    <a:pt x="96" y="124"/>
                  </a:lnTo>
                  <a:lnTo>
                    <a:pt x="94" y="120"/>
                  </a:lnTo>
                  <a:lnTo>
                    <a:pt x="94" y="116"/>
                  </a:lnTo>
                  <a:lnTo>
                    <a:pt x="90" y="116"/>
                  </a:lnTo>
                  <a:lnTo>
                    <a:pt x="90" y="120"/>
                  </a:lnTo>
                  <a:lnTo>
                    <a:pt x="90" y="124"/>
                  </a:lnTo>
                  <a:lnTo>
                    <a:pt x="86" y="124"/>
                  </a:lnTo>
                  <a:lnTo>
                    <a:pt x="86" y="124"/>
                  </a:lnTo>
                  <a:lnTo>
                    <a:pt x="86" y="124"/>
                  </a:lnTo>
                  <a:close/>
                  <a:moveTo>
                    <a:pt x="104" y="120"/>
                  </a:moveTo>
                  <a:lnTo>
                    <a:pt x="104" y="116"/>
                  </a:lnTo>
                  <a:lnTo>
                    <a:pt x="104" y="112"/>
                  </a:lnTo>
                  <a:lnTo>
                    <a:pt x="108" y="112"/>
                  </a:lnTo>
                  <a:lnTo>
                    <a:pt x="112" y="112"/>
                  </a:lnTo>
                  <a:lnTo>
                    <a:pt x="116" y="112"/>
                  </a:lnTo>
                  <a:lnTo>
                    <a:pt x="120" y="112"/>
                  </a:lnTo>
                  <a:lnTo>
                    <a:pt x="116" y="116"/>
                  </a:lnTo>
                  <a:lnTo>
                    <a:pt x="120" y="116"/>
                  </a:lnTo>
                  <a:lnTo>
                    <a:pt x="120" y="120"/>
                  </a:lnTo>
                  <a:lnTo>
                    <a:pt x="120" y="124"/>
                  </a:lnTo>
                  <a:lnTo>
                    <a:pt x="120" y="126"/>
                  </a:lnTo>
                  <a:lnTo>
                    <a:pt x="120" y="130"/>
                  </a:lnTo>
                  <a:lnTo>
                    <a:pt x="122" y="130"/>
                  </a:lnTo>
                  <a:lnTo>
                    <a:pt x="122" y="134"/>
                  </a:lnTo>
                  <a:lnTo>
                    <a:pt x="120" y="134"/>
                  </a:lnTo>
                  <a:lnTo>
                    <a:pt x="122" y="134"/>
                  </a:lnTo>
                  <a:lnTo>
                    <a:pt x="122" y="138"/>
                  </a:lnTo>
                  <a:lnTo>
                    <a:pt x="122" y="134"/>
                  </a:lnTo>
                  <a:lnTo>
                    <a:pt x="120" y="134"/>
                  </a:lnTo>
                  <a:lnTo>
                    <a:pt x="116" y="134"/>
                  </a:lnTo>
                  <a:lnTo>
                    <a:pt x="112" y="130"/>
                  </a:lnTo>
                  <a:lnTo>
                    <a:pt x="112" y="126"/>
                  </a:lnTo>
                  <a:lnTo>
                    <a:pt x="116" y="126"/>
                  </a:lnTo>
                  <a:lnTo>
                    <a:pt x="116" y="124"/>
                  </a:lnTo>
                  <a:lnTo>
                    <a:pt x="112" y="124"/>
                  </a:lnTo>
                  <a:lnTo>
                    <a:pt x="108" y="124"/>
                  </a:lnTo>
                  <a:lnTo>
                    <a:pt x="108" y="120"/>
                  </a:lnTo>
                  <a:lnTo>
                    <a:pt x="104" y="120"/>
                  </a:lnTo>
                  <a:lnTo>
                    <a:pt x="104" y="120"/>
                  </a:lnTo>
                  <a:lnTo>
                    <a:pt x="104" y="120"/>
                  </a:lnTo>
                  <a:close/>
                  <a:moveTo>
                    <a:pt x="78" y="116"/>
                  </a:moveTo>
                  <a:lnTo>
                    <a:pt x="78" y="112"/>
                  </a:lnTo>
                  <a:lnTo>
                    <a:pt x="82" y="112"/>
                  </a:lnTo>
                  <a:lnTo>
                    <a:pt x="82" y="116"/>
                  </a:lnTo>
                  <a:lnTo>
                    <a:pt x="78" y="116"/>
                  </a:lnTo>
                  <a:lnTo>
                    <a:pt x="78" y="116"/>
                  </a:lnTo>
                  <a:lnTo>
                    <a:pt x="78" y="116"/>
                  </a:lnTo>
                  <a:close/>
                  <a:moveTo>
                    <a:pt x="46" y="120"/>
                  </a:moveTo>
                  <a:lnTo>
                    <a:pt x="42" y="120"/>
                  </a:lnTo>
                  <a:lnTo>
                    <a:pt x="42" y="116"/>
                  </a:lnTo>
                  <a:lnTo>
                    <a:pt x="46" y="116"/>
                  </a:lnTo>
                  <a:lnTo>
                    <a:pt x="46" y="120"/>
                  </a:lnTo>
                  <a:lnTo>
                    <a:pt x="46" y="116"/>
                  </a:lnTo>
                  <a:lnTo>
                    <a:pt x="50" y="120"/>
                  </a:lnTo>
                  <a:lnTo>
                    <a:pt x="46" y="120"/>
                  </a:lnTo>
                  <a:lnTo>
                    <a:pt x="46" y="120"/>
                  </a:lnTo>
                  <a:lnTo>
                    <a:pt x="46" y="120"/>
                  </a:lnTo>
                  <a:close/>
                  <a:moveTo>
                    <a:pt x="42" y="126"/>
                  </a:moveTo>
                  <a:lnTo>
                    <a:pt x="42" y="124"/>
                  </a:lnTo>
                  <a:lnTo>
                    <a:pt x="42" y="120"/>
                  </a:lnTo>
                  <a:lnTo>
                    <a:pt x="42" y="124"/>
                  </a:lnTo>
                  <a:lnTo>
                    <a:pt x="46" y="124"/>
                  </a:lnTo>
                  <a:lnTo>
                    <a:pt x="46" y="126"/>
                  </a:lnTo>
                  <a:lnTo>
                    <a:pt x="42" y="126"/>
                  </a:lnTo>
                  <a:lnTo>
                    <a:pt x="42" y="126"/>
                  </a:lnTo>
                  <a:lnTo>
                    <a:pt x="42" y="126"/>
                  </a:lnTo>
                  <a:close/>
                  <a:moveTo>
                    <a:pt x="86" y="134"/>
                  </a:moveTo>
                  <a:lnTo>
                    <a:pt x="86" y="138"/>
                  </a:lnTo>
                  <a:lnTo>
                    <a:pt x="82" y="138"/>
                  </a:lnTo>
                  <a:lnTo>
                    <a:pt x="82" y="142"/>
                  </a:lnTo>
                  <a:lnTo>
                    <a:pt x="78" y="142"/>
                  </a:lnTo>
                  <a:lnTo>
                    <a:pt x="74" y="142"/>
                  </a:lnTo>
                  <a:lnTo>
                    <a:pt x="74" y="146"/>
                  </a:lnTo>
                  <a:lnTo>
                    <a:pt x="70" y="146"/>
                  </a:lnTo>
                  <a:lnTo>
                    <a:pt x="70" y="150"/>
                  </a:lnTo>
                  <a:lnTo>
                    <a:pt x="70" y="146"/>
                  </a:lnTo>
                  <a:lnTo>
                    <a:pt x="70" y="142"/>
                  </a:lnTo>
                  <a:lnTo>
                    <a:pt x="70" y="138"/>
                  </a:lnTo>
                  <a:lnTo>
                    <a:pt x="70" y="134"/>
                  </a:lnTo>
                  <a:lnTo>
                    <a:pt x="70" y="130"/>
                  </a:lnTo>
                  <a:lnTo>
                    <a:pt x="70" y="126"/>
                  </a:lnTo>
                  <a:lnTo>
                    <a:pt x="70" y="124"/>
                  </a:lnTo>
                  <a:lnTo>
                    <a:pt x="66" y="124"/>
                  </a:lnTo>
                  <a:lnTo>
                    <a:pt x="70" y="124"/>
                  </a:lnTo>
                  <a:lnTo>
                    <a:pt x="74" y="124"/>
                  </a:lnTo>
                  <a:lnTo>
                    <a:pt x="78" y="126"/>
                  </a:lnTo>
                  <a:lnTo>
                    <a:pt x="78" y="130"/>
                  </a:lnTo>
                  <a:lnTo>
                    <a:pt x="82" y="126"/>
                  </a:lnTo>
                  <a:lnTo>
                    <a:pt x="82" y="130"/>
                  </a:lnTo>
                  <a:lnTo>
                    <a:pt x="86" y="130"/>
                  </a:lnTo>
                  <a:lnTo>
                    <a:pt x="86" y="126"/>
                  </a:lnTo>
                  <a:lnTo>
                    <a:pt x="86" y="130"/>
                  </a:lnTo>
                  <a:lnTo>
                    <a:pt x="86" y="134"/>
                  </a:lnTo>
                  <a:lnTo>
                    <a:pt x="86" y="134"/>
                  </a:lnTo>
                  <a:lnTo>
                    <a:pt x="86" y="134"/>
                  </a:lnTo>
                  <a:close/>
                  <a:moveTo>
                    <a:pt x="104" y="130"/>
                  </a:moveTo>
                  <a:lnTo>
                    <a:pt x="104" y="126"/>
                  </a:lnTo>
                  <a:lnTo>
                    <a:pt x="108" y="126"/>
                  </a:lnTo>
                  <a:lnTo>
                    <a:pt x="108" y="130"/>
                  </a:lnTo>
                  <a:lnTo>
                    <a:pt x="104" y="130"/>
                  </a:lnTo>
                  <a:lnTo>
                    <a:pt x="104" y="130"/>
                  </a:lnTo>
                  <a:lnTo>
                    <a:pt x="104" y="130"/>
                  </a:lnTo>
                  <a:close/>
                  <a:moveTo>
                    <a:pt x="108" y="146"/>
                  </a:moveTo>
                  <a:lnTo>
                    <a:pt x="112" y="146"/>
                  </a:lnTo>
                  <a:lnTo>
                    <a:pt x="112" y="142"/>
                  </a:lnTo>
                  <a:lnTo>
                    <a:pt x="108" y="142"/>
                  </a:lnTo>
                  <a:lnTo>
                    <a:pt x="108" y="138"/>
                  </a:lnTo>
                  <a:lnTo>
                    <a:pt x="108" y="142"/>
                  </a:lnTo>
                  <a:lnTo>
                    <a:pt x="104" y="142"/>
                  </a:lnTo>
                  <a:lnTo>
                    <a:pt x="104" y="138"/>
                  </a:lnTo>
                  <a:lnTo>
                    <a:pt x="104" y="134"/>
                  </a:lnTo>
                  <a:lnTo>
                    <a:pt x="104" y="130"/>
                  </a:lnTo>
                  <a:lnTo>
                    <a:pt x="104" y="126"/>
                  </a:lnTo>
                  <a:lnTo>
                    <a:pt x="108" y="130"/>
                  </a:lnTo>
                  <a:lnTo>
                    <a:pt x="108" y="134"/>
                  </a:lnTo>
                  <a:lnTo>
                    <a:pt x="108" y="130"/>
                  </a:lnTo>
                  <a:lnTo>
                    <a:pt x="112" y="130"/>
                  </a:lnTo>
                  <a:lnTo>
                    <a:pt x="112" y="134"/>
                  </a:lnTo>
                  <a:lnTo>
                    <a:pt x="116" y="138"/>
                  </a:lnTo>
                  <a:lnTo>
                    <a:pt x="112" y="138"/>
                  </a:lnTo>
                  <a:lnTo>
                    <a:pt x="112" y="142"/>
                  </a:lnTo>
                  <a:lnTo>
                    <a:pt x="116" y="142"/>
                  </a:lnTo>
                  <a:lnTo>
                    <a:pt x="116" y="146"/>
                  </a:lnTo>
                  <a:lnTo>
                    <a:pt x="116" y="150"/>
                  </a:lnTo>
                  <a:lnTo>
                    <a:pt x="116" y="152"/>
                  </a:lnTo>
                  <a:lnTo>
                    <a:pt x="116" y="150"/>
                  </a:lnTo>
                  <a:lnTo>
                    <a:pt x="112" y="150"/>
                  </a:lnTo>
                  <a:lnTo>
                    <a:pt x="112" y="152"/>
                  </a:lnTo>
                  <a:lnTo>
                    <a:pt x="108" y="152"/>
                  </a:lnTo>
                  <a:lnTo>
                    <a:pt x="112" y="150"/>
                  </a:lnTo>
                  <a:lnTo>
                    <a:pt x="108" y="150"/>
                  </a:lnTo>
                  <a:lnTo>
                    <a:pt x="108" y="146"/>
                  </a:lnTo>
                  <a:lnTo>
                    <a:pt x="108" y="146"/>
                  </a:lnTo>
                  <a:lnTo>
                    <a:pt x="108" y="146"/>
                  </a:lnTo>
                  <a:close/>
                  <a:moveTo>
                    <a:pt x="42" y="130"/>
                  </a:moveTo>
                  <a:lnTo>
                    <a:pt x="38" y="130"/>
                  </a:lnTo>
                  <a:lnTo>
                    <a:pt x="42" y="130"/>
                  </a:lnTo>
                  <a:lnTo>
                    <a:pt x="42" y="130"/>
                  </a:lnTo>
                  <a:lnTo>
                    <a:pt x="42" y="130"/>
                  </a:lnTo>
                  <a:close/>
                  <a:moveTo>
                    <a:pt x="38" y="146"/>
                  </a:moveTo>
                  <a:lnTo>
                    <a:pt x="38" y="150"/>
                  </a:lnTo>
                  <a:lnTo>
                    <a:pt x="34" y="150"/>
                  </a:lnTo>
                  <a:lnTo>
                    <a:pt x="34" y="152"/>
                  </a:lnTo>
                  <a:lnTo>
                    <a:pt x="30" y="152"/>
                  </a:lnTo>
                  <a:lnTo>
                    <a:pt x="26" y="156"/>
                  </a:lnTo>
                  <a:lnTo>
                    <a:pt x="24" y="160"/>
                  </a:lnTo>
                  <a:lnTo>
                    <a:pt x="26" y="160"/>
                  </a:lnTo>
                  <a:lnTo>
                    <a:pt x="24" y="164"/>
                  </a:lnTo>
                  <a:lnTo>
                    <a:pt x="24" y="168"/>
                  </a:lnTo>
                  <a:lnTo>
                    <a:pt x="20" y="168"/>
                  </a:lnTo>
                  <a:lnTo>
                    <a:pt x="16" y="168"/>
                  </a:lnTo>
                  <a:lnTo>
                    <a:pt x="16" y="172"/>
                  </a:lnTo>
                  <a:lnTo>
                    <a:pt x="16" y="176"/>
                  </a:lnTo>
                  <a:lnTo>
                    <a:pt x="12" y="176"/>
                  </a:lnTo>
                  <a:lnTo>
                    <a:pt x="12" y="180"/>
                  </a:lnTo>
                  <a:lnTo>
                    <a:pt x="8" y="180"/>
                  </a:lnTo>
                  <a:lnTo>
                    <a:pt x="4" y="182"/>
                  </a:lnTo>
                  <a:lnTo>
                    <a:pt x="4" y="180"/>
                  </a:lnTo>
                  <a:lnTo>
                    <a:pt x="4" y="176"/>
                  </a:lnTo>
                  <a:lnTo>
                    <a:pt x="8" y="176"/>
                  </a:lnTo>
                  <a:lnTo>
                    <a:pt x="12" y="172"/>
                  </a:lnTo>
                  <a:lnTo>
                    <a:pt x="12" y="168"/>
                  </a:lnTo>
                  <a:lnTo>
                    <a:pt x="16" y="168"/>
                  </a:lnTo>
                  <a:lnTo>
                    <a:pt x="20" y="160"/>
                  </a:lnTo>
                  <a:lnTo>
                    <a:pt x="24" y="160"/>
                  </a:lnTo>
                  <a:lnTo>
                    <a:pt x="24" y="156"/>
                  </a:lnTo>
                  <a:lnTo>
                    <a:pt x="26" y="152"/>
                  </a:lnTo>
                  <a:lnTo>
                    <a:pt x="26" y="156"/>
                  </a:lnTo>
                  <a:lnTo>
                    <a:pt x="26" y="152"/>
                  </a:lnTo>
                  <a:lnTo>
                    <a:pt x="30" y="150"/>
                  </a:lnTo>
                  <a:lnTo>
                    <a:pt x="26" y="150"/>
                  </a:lnTo>
                  <a:lnTo>
                    <a:pt x="30" y="150"/>
                  </a:lnTo>
                  <a:lnTo>
                    <a:pt x="34" y="146"/>
                  </a:lnTo>
                  <a:lnTo>
                    <a:pt x="34" y="142"/>
                  </a:lnTo>
                  <a:lnTo>
                    <a:pt x="30" y="142"/>
                  </a:lnTo>
                  <a:lnTo>
                    <a:pt x="30" y="138"/>
                  </a:lnTo>
                  <a:lnTo>
                    <a:pt x="34" y="138"/>
                  </a:lnTo>
                  <a:lnTo>
                    <a:pt x="34" y="142"/>
                  </a:lnTo>
                  <a:lnTo>
                    <a:pt x="34" y="138"/>
                  </a:lnTo>
                  <a:lnTo>
                    <a:pt x="34" y="134"/>
                  </a:lnTo>
                  <a:lnTo>
                    <a:pt x="34" y="138"/>
                  </a:lnTo>
                  <a:lnTo>
                    <a:pt x="34" y="134"/>
                  </a:lnTo>
                  <a:lnTo>
                    <a:pt x="34" y="130"/>
                  </a:lnTo>
                  <a:lnTo>
                    <a:pt x="38" y="130"/>
                  </a:lnTo>
                  <a:lnTo>
                    <a:pt x="38" y="134"/>
                  </a:lnTo>
                  <a:lnTo>
                    <a:pt x="34" y="138"/>
                  </a:lnTo>
                  <a:lnTo>
                    <a:pt x="34" y="142"/>
                  </a:lnTo>
                  <a:lnTo>
                    <a:pt x="38" y="142"/>
                  </a:lnTo>
                  <a:lnTo>
                    <a:pt x="38" y="146"/>
                  </a:lnTo>
                  <a:lnTo>
                    <a:pt x="38" y="146"/>
                  </a:lnTo>
                  <a:lnTo>
                    <a:pt x="38" y="146"/>
                  </a:lnTo>
                  <a:close/>
                  <a:moveTo>
                    <a:pt x="90" y="152"/>
                  </a:moveTo>
                  <a:lnTo>
                    <a:pt x="94" y="152"/>
                  </a:lnTo>
                  <a:lnTo>
                    <a:pt x="94" y="150"/>
                  </a:lnTo>
                  <a:lnTo>
                    <a:pt x="94" y="146"/>
                  </a:lnTo>
                  <a:lnTo>
                    <a:pt x="96" y="146"/>
                  </a:lnTo>
                  <a:lnTo>
                    <a:pt x="96" y="142"/>
                  </a:lnTo>
                  <a:lnTo>
                    <a:pt x="96" y="138"/>
                  </a:lnTo>
                  <a:lnTo>
                    <a:pt x="96" y="134"/>
                  </a:lnTo>
                  <a:lnTo>
                    <a:pt x="100" y="134"/>
                  </a:lnTo>
                  <a:lnTo>
                    <a:pt x="100" y="138"/>
                  </a:lnTo>
                  <a:lnTo>
                    <a:pt x="100" y="142"/>
                  </a:lnTo>
                  <a:lnTo>
                    <a:pt x="100" y="146"/>
                  </a:lnTo>
                  <a:lnTo>
                    <a:pt x="100" y="150"/>
                  </a:lnTo>
                  <a:lnTo>
                    <a:pt x="96" y="150"/>
                  </a:lnTo>
                  <a:lnTo>
                    <a:pt x="96" y="152"/>
                  </a:lnTo>
                  <a:lnTo>
                    <a:pt x="94" y="152"/>
                  </a:lnTo>
                  <a:lnTo>
                    <a:pt x="94" y="156"/>
                  </a:lnTo>
                  <a:lnTo>
                    <a:pt x="94" y="160"/>
                  </a:lnTo>
                  <a:lnTo>
                    <a:pt x="94" y="164"/>
                  </a:lnTo>
                  <a:lnTo>
                    <a:pt x="90" y="164"/>
                  </a:lnTo>
                  <a:lnTo>
                    <a:pt x="90" y="160"/>
                  </a:lnTo>
                  <a:lnTo>
                    <a:pt x="90" y="156"/>
                  </a:lnTo>
                  <a:lnTo>
                    <a:pt x="90" y="152"/>
                  </a:lnTo>
                  <a:lnTo>
                    <a:pt x="90" y="152"/>
                  </a:lnTo>
                  <a:lnTo>
                    <a:pt x="90" y="152"/>
                  </a:lnTo>
                  <a:close/>
                  <a:moveTo>
                    <a:pt x="90" y="150"/>
                  </a:moveTo>
                  <a:lnTo>
                    <a:pt x="90" y="152"/>
                  </a:lnTo>
                  <a:lnTo>
                    <a:pt x="90" y="156"/>
                  </a:lnTo>
                  <a:lnTo>
                    <a:pt x="86" y="156"/>
                  </a:lnTo>
                  <a:lnTo>
                    <a:pt x="86" y="160"/>
                  </a:lnTo>
                  <a:lnTo>
                    <a:pt x="86" y="164"/>
                  </a:lnTo>
                  <a:lnTo>
                    <a:pt x="90" y="164"/>
                  </a:lnTo>
                  <a:lnTo>
                    <a:pt x="90" y="168"/>
                  </a:lnTo>
                  <a:lnTo>
                    <a:pt x="90" y="172"/>
                  </a:lnTo>
                  <a:lnTo>
                    <a:pt x="86" y="172"/>
                  </a:lnTo>
                  <a:lnTo>
                    <a:pt x="82" y="172"/>
                  </a:lnTo>
                  <a:lnTo>
                    <a:pt x="82" y="168"/>
                  </a:lnTo>
                  <a:lnTo>
                    <a:pt x="82" y="164"/>
                  </a:lnTo>
                  <a:lnTo>
                    <a:pt x="78" y="164"/>
                  </a:lnTo>
                  <a:lnTo>
                    <a:pt x="78" y="160"/>
                  </a:lnTo>
                  <a:lnTo>
                    <a:pt x="74" y="160"/>
                  </a:lnTo>
                  <a:lnTo>
                    <a:pt x="78" y="160"/>
                  </a:lnTo>
                  <a:lnTo>
                    <a:pt x="78" y="156"/>
                  </a:lnTo>
                  <a:lnTo>
                    <a:pt x="82" y="156"/>
                  </a:lnTo>
                  <a:lnTo>
                    <a:pt x="82" y="152"/>
                  </a:lnTo>
                  <a:lnTo>
                    <a:pt x="82" y="150"/>
                  </a:lnTo>
                  <a:lnTo>
                    <a:pt x="82" y="146"/>
                  </a:lnTo>
                  <a:lnTo>
                    <a:pt x="86" y="142"/>
                  </a:lnTo>
                  <a:lnTo>
                    <a:pt x="86" y="138"/>
                  </a:lnTo>
                  <a:lnTo>
                    <a:pt x="90" y="138"/>
                  </a:lnTo>
                  <a:lnTo>
                    <a:pt x="94" y="138"/>
                  </a:lnTo>
                  <a:lnTo>
                    <a:pt x="94" y="142"/>
                  </a:lnTo>
                  <a:lnTo>
                    <a:pt x="94" y="146"/>
                  </a:lnTo>
                  <a:lnTo>
                    <a:pt x="90" y="146"/>
                  </a:lnTo>
                  <a:lnTo>
                    <a:pt x="90" y="150"/>
                  </a:lnTo>
                  <a:lnTo>
                    <a:pt x="90" y="150"/>
                  </a:lnTo>
                  <a:lnTo>
                    <a:pt x="90" y="150"/>
                  </a:lnTo>
                  <a:close/>
                  <a:moveTo>
                    <a:pt x="122" y="156"/>
                  </a:moveTo>
                  <a:lnTo>
                    <a:pt x="120" y="152"/>
                  </a:lnTo>
                  <a:lnTo>
                    <a:pt x="120" y="150"/>
                  </a:lnTo>
                  <a:lnTo>
                    <a:pt x="122" y="146"/>
                  </a:lnTo>
                  <a:lnTo>
                    <a:pt x="122" y="150"/>
                  </a:lnTo>
                  <a:lnTo>
                    <a:pt x="122" y="152"/>
                  </a:lnTo>
                  <a:lnTo>
                    <a:pt x="122" y="156"/>
                  </a:lnTo>
                  <a:lnTo>
                    <a:pt x="122" y="156"/>
                  </a:lnTo>
                  <a:lnTo>
                    <a:pt x="122" y="156"/>
                  </a:lnTo>
                  <a:close/>
                  <a:moveTo>
                    <a:pt x="108" y="152"/>
                  </a:moveTo>
                  <a:lnTo>
                    <a:pt x="108" y="156"/>
                  </a:lnTo>
                  <a:lnTo>
                    <a:pt x="108" y="160"/>
                  </a:lnTo>
                  <a:lnTo>
                    <a:pt x="104" y="160"/>
                  </a:lnTo>
                  <a:lnTo>
                    <a:pt x="100" y="160"/>
                  </a:lnTo>
                  <a:lnTo>
                    <a:pt x="96" y="160"/>
                  </a:lnTo>
                  <a:lnTo>
                    <a:pt x="96" y="156"/>
                  </a:lnTo>
                  <a:lnTo>
                    <a:pt x="100" y="156"/>
                  </a:lnTo>
                  <a:lnTo>
                    <a:pt x="100" y="152"/>
                  </a:lnTo>
                  <a:lnTo>
                    <a:pt x="104" y="152"/>
                  </a:lnTo>
                  <a:lnTo>
                    <a:pt x="108" y="152"/>
                  </a:lnTo>
                  <a:lnTo>
                    <a:pt x="108" y="152"/>
                  </a:lnTo>
                  <a:lnTo>
                    <a:pt x="108" y="152"/>
                  </a:lnTo>
                  <a:close/>
                  <a:moveTo>
                    <a:pt x="116" y="156"/>
                  </a:moveTo>
                  <a:lnTo>
                    <a:pt x="116" y="152"/>
                  </a:lnTo>
                  <a:lnTo>
                    <a:pt x="116" y="156"/>
                  </a:lnTo>
                  <a:lnTo>
                    <a:pt x="116" y="156"/>
                  </a:lnTo>
                  <a:lnTo>
                    <a:pt x="116" y="156"/>
                  </a:lnTo>
                  <a:close/>
                  <a:moveTo>
                    <a:pt x="126" y="160"/>
                  </a:moveTo>
                  <a:lnTo>
                    <a:pt x="126" y="156"/>
                  </a:lnTo>
                  <a:lnTo>
                    <a:pt x="126" y="152"/>
                  </a:lnTo>
                  <a:lnTo>
                    <a:pt x="130" y="156"/>
                  </a:lnTo>
                  <a:lnTo>
                    <a:pt x="130" y="160"/>
                  </a:lnTo>
                  <a:lnTo>
                    <a:pt x="126" y="160"/>
                  </a:lnTo>
                  <a:lnTo>
                    <a:pt x="126" y="160"/>
                  </a:lnTo>
                  <a:lnTo>
                    <a:pt x="126" y="160"/>
                  </a:lnTo>
                  <a:close/>
                  <a:moveTo>
                    <a:pt x="74" y="202"/>
                  </a:moveTo>
                  <a:lnTo>
                    <a:pt x="74" y="206"/>
                  </a:lnTo>
                  <a:lnTo>
                    <a:pt x="74" y="208"/>
                  </a:lnTo>
                  <a:lnTo>
                    <a:pt x="70" y="208"/>
                  </a:lnTo>
                  <a:lnTo>
                    <a:pt x="70" y="206"/>
                  </a:lnTo>
                  <a:lnTo>
                    <a:pt x="70" y="202"/>
                  </a:lnTo>
                  <a:lnTo>
                    <a:pt x="70" y="198"/>
                  </a:lnTo>
                  <a:lnTo>
                    <a:pt x="70" y="194"/>
                  </a:lnTo>
                  <a:lnTo>
                    <a:pt x="74" y="194"/>
                  </a:lnTo>
                  <a:lnTo>
                    <a:pt x="74" y="190"/>
                  </a:lnTo>
                  <a:lnTo>
                    <a:pt x="78" y="186"/>
                  </a:lnTo>
                  <a:lnTo>
                    <a:pt x="78" y="190"/>
                  </a:lnTo>
                  <a:lnTo>
                    <a:pt x="82" y="186"/>
                  </a:lnTo>
                  <a:lnTo>
                    <a:pt x="86" y="186"/>
                  </a:lnTo>
                  <a:lnTo>
                    <a:pt x="86" y="182"/>
                  </a:lnTo>
                  <a:lnTo>
                    <a:pt x="86" y="180"/>
                  </a:lnTo>
                  <a:lnTo>
                    <a:pt x="90" y="180"/>
                  </a:lnTo>
                  <a:lnTo>
                    <a:pt x="90" y="176"/>
                  </a:lnTo>
                  <a:lnTo>
                    <a:pt x="94" y="180"/>
                  </a:lnTo>
                  <a:lnTo>
                    <a:pt x="96" y="180"/>
                  </a:lnTo>
                  <a:lnTo>
                    <a:pt x="96" y="182"/>
                  </a:lnTo>
                  <a:lnTo>
                    <a:pt x="96" y="186"/>
                  </a:lnTo>
                  <a:lnTo>
                    <a:pt x="96" y="190"/>
                  </a:lnTo>
                  <a:lnTo>
                    <a:pt x="94" y="190"/>
                  </a:lnTo>
                  <a:lnTo>
                    <a:pt x="96" y="190"/>
                  </a:lnTo>
                  <a:lnTo>
                    <a:pt x="96" y="186"/>
                  </a:lnTo>
                  <a:lnTo>
                    <a:pt x="100" y="186"/>
                  </a:lnTo>
                  <a:lnTo>
                    <a:pt x="104" y="186"/>
                  </a:lnTo>
                  <a:lnTo>
                    <a:pt x="104" y="182"/>
                  </a:lnTo>
                  <a:lnTo>
                    <a:pt x="100" y="182"/>
                  </a:lnTo>
                  <a:lnTo>
                    <a:pt x="104" y="182"/>
                  </a:lnTo>
                  <a:lnTo>
                    <a:pt x="104" y="180"/>
                  </a:lnTo>
                  <a:lnTo>
                    <a:pt x="108" y="180"/>
                  </a:lnTo>
                  <a:lnTo>
                    <a:pt x="108" y="182"/>
                  </a:lnTo>
                  <a:lnTo>
                    <a:pt x="108" y="180"/>
                  </a:lnTo>
                  <a:lnTo>
                    <a:pt x="108" y="176"/>
                  </a:lnTo>
                  <a:lnTo>
                    <a:pt x="112" y="176"/>
                  </a:lnTo>
                  <a:lnTo>
                    <a:pt x="112" y="172"/>
                  </a:lnTo>
                  <a:lnTo>
                    <a:pt x="112" y="176"/>
                  </a:lnTo>
                  <a:lnTo>
                    <a:pt x="116" y="176"/>
                  </a:lnTo>
                  <a:lnTo>
                    <a:pt x="116" y="172"/>
                  </a:lnTo>
                  <a:lnTo>
                    <a:pt x="120" y="172"/>
                  </a:lnTo>
                  <a:lnTo>
                    <a:pt x="120" y="168"/>
                  </a:lnTo>
                  <a:lnTo>
                    <a:pt x="120" y="164"/>
                  </a:lnTo>
                  <a:lnTo>
                    <a:pt x="120" y="160"/>
                  </a:lnTo>
                  <a:lnTo>
                    <a:pt x="120" y="156"/>
                  </a:lnTo>
                  <a:lnTo>
                    <a:pt x="120" y="160"/>
                  </a:lnTo>
                  <a:lnTo>
                    <a:pt x="122" y="160"/>
                  </a:lnTo>
                  <a:lnTo>
                    <a:pt x="122" y="164"/>
                  </a:lnTo>
                  <a:lnTo>
                    <a:pt x="126" y="164"/>
                  </a:lnTo>
                  <a:lnTo>
                    <a:pt x="126" y="168"/>
                  </a:lnTo>
                  <a:lnTo>
                    <a:pt x="130" y="168"/>
                  </a:lnTo>
                  <a:lnTo>
                    <a:pt x="130" y="172"/>
                  </a:lnTo>
                  <a:lnTo>
                    <a:pt x="130" y="176"/>
                  </a:lnTo>
                  <a:lnTo>
                    <a:pt x="130" y="180"/>
                  </a:lnTo>
                  <a:lnTo>
                    <a:pt x="126" y="180"/>
                  </a:lnTo>
                  <a:lnTo>
                    <a:pt x="130" y="180"/>
                  </a:lnTo>
                  <a:lnTo>
                    <a:pt x="134" y="180"/>
                  </a:lnTo>
                  <a:lnTo>
                    <a:pt x="134" y="182"/>
                  </a:lnTo>
                  <a:lnTo>
                    <a:pt x="130" y="182"/>
                  </a:lnTo>
                  <a:lnTo>
                    <a:pt x="130" y="186"/>
                  </a:lnTo>
                  <a:lnTo>
                    <a:pt x="134" y="186"/>
                  </a:lnTo>
                  <a:lnTo>
                    <a:pt x="134" y="190"/>
                  </a:lnTo>
                  <a:lnTo>
                    <a:pt x="134" y="194"/>
                  </a:lnTo>
                  <a:lnTo>
                    <a:pt x="134" y="198"/>
                  </a:lnTo>
                  <a:lnTo>
                    <a:pt x="134" y="202"/>
                  </a:lnTo>
                  <a:lnTo>
                    <a:pt x="134" y="206"/>
                  </a:lnTo>
                  <a:lnTo>
                    <a:pt x="130" y="206"/>
                  </a:lnTo>
                  <a:lnTo>
                    <a:pt x="130" y="208"/>
                  </a:lnTo>
                  <a:lnTo>
                    <a:pt x="130" y="212"/>
                  </a:lnTo>
                  <a:lnTo>
                    <a:pt x="130" y="216"/>
                  </a:lnTo>
                  <a:lnTo>
                    <a:pt x="130" y="220"/>
                  </a:lnTo>
                  <a:lnTo>
                    <a:pt x="130" y="216"/>
                  </a:lnTo>
                  <a:lnTo>
                    <a:pt x="126" y="216"/>
                  </a:lnTo>
                  <a:lnTo>
                    <a:pt x="126" y="212"/>
                  </a:lnTo>
                  <a:lnTo>
                    <a:pt x="130" y="212"/>
                  </a:lnTo>
                  <a:lnTo>
                    <a:pt x="126" y="208"/>
                  </a:lnTo>
                  <a:lnTo>
                    <a:pt x="126" y="206"/>
                  </a:lnTo>
                  <a:lnTo>
                    <a:pt x="126" y="202"/>
                  </a:lnTo>
                  <a:lnTo>
                    <a:pt x="122" y="202"/>
                  </a:lnTo>
                  <a:lnTo>
                    <a:pt x="122" y="206"/>
                  </a:lnTo>
                  <a:lnTo>
                    <a:pt x="120" y="206"/>
                  </a:lnTo>
                  <a:lnTo>
                    <a:pt x="120" y="208"/>
                  </a:lnTo>
                  <a:lnTo>
                    <a:pt x="120" y="212"/>
                  </a:lnTo>
                  <a:lnTo>
                    <a:pt x="122" y="216"/>
                  </a:lnTo>
                  <a:lnTo>
                    <a:pt x="122" y="220"/>
                  </a:lnTo>
                  <a:lnTo>
                    <a:pt x="122" y="224"/>
                  </a:lnTo>
                  <a:lnTo>
                    <a:pt x="122" y="228"/>
                  </a:lnTo>
                  <a:lnTo>
                    <a:pt x="120" y="228"/>
                  </a:lnTo>
                  <a:lnTo>
                    <a:pt x="120" y="232"/>
                  </a:lnTo>
                  <a:lnTo>
                    <a:pt x="116" y="232"/>
                  </a:lnTo>
                  <a:lnTo>
                    <a:pt x="120" y="232"/>
                  </a:lnTo>
                  <a:lnTo>
                    <a:pt x="116" y="228"/>
                  </a:lnTo>
                  <a:lnTo>
                    <a:pt x="116" y="224"/>
                  </a:lnTo>
                  <a:lnTo>
                    <a:pt x="116" y="220"/>
                  </a:lnTo>
                  <a:lnTo>
                    <a:pt x="116" y="224"/>
                  </a:lnTo>
                  <a:lnTo>
                    <a:pt x="116" y="228"/>
                  </a:lnTo>
                  <a:lnTo>
                    <a:pt x="112" y="228"/>
                  </a:lnTo>
                  <a:lnTo>
                    <a:pt x="108" y="224"/>
                  </a:lnTo>
                  <a:lnTo>
                    <a:pt x="104" y="224"/>
                  </a:lnTo>
                  <a:lnTo>
                    <a:pt x="104" y="220"/>
                  </a:lnTo>
                  <a:lnTo>
                    <a:pt x="100" y="220"/>
                  </a:lnTo>
                  <a:lnTo>
                    <a:pt x="100" y="216"/>
                  </a:lnTo>
                  <a:lnTo>
                    <a:pt x="100" y="212"/>
                  </a:lnTo>
                  <a:lnTo>
                    <a:pt x="100" y="208"/>
                  </a:lnTo>
                  <a:lnTo>
                    <a:pt x="96" y="208"/>
                  </a:lnTo>
                  <a:lnTo>
                    <a:pt x="100" y="206"/>
                  </a:lnTo>
                  <a:lnTo>
                    <a:pt x="104" y="202"/>
                  </a:lnTo>
                  <a:lnTo>
                    <a:pt x="100" y="198"/>
                  </a:lnTo>
                  <a:lnTo>
                    <a:pt x="100" y="202"/>
                  </a:lnTo>
                  <a:lnTo>
                    <a:pt x="100" y="198"/>
                  </a:lnTo>
                  <a:lnTo>
                    <a:pt x="100" y="194"/>
                  </a:lnTo>
                  <a:lnTo>
                    <a:pt x="96" y="194"/>
                  </a:lnTo>
                  <a:lnTo>
                    <a:pt x="94" y="194"/>
                  </a:lnTo>
                  <a:lnTo>
                    <a:pt x="94" y="190"/>
                  </a:lnTo>
                  <a:lnTo>
                    <a:pt x="94" y="194"/>
                  </a:lnTo>
                  <a:lnTo>
                    <a:pt x="90" y="194"/>
                  </a:lnTo>
                  <a:lnTo>
                    <a:pt x="94" y="194"/>
                  </a:lnTo>
                  <a:lnTo>
                    <a:pt x="94" y="198"/>
                  </a:lnTo>
                  <a:lnTo>
                    <a:pt x="90" y="198"/>
                  </a:lnTo>
                  <a:lnTo>
                    <a:pt x="94" y="202"/>
                  </a:lnTo>
                  <a:lnTo>
                    <a:pt x="90" y="202"/>
                  </a:lnTo>
                  <a:lnTo>
                    <a:pt x="90" y="198"/>
                  </a:lnTo>
                  <a:lnTo>
                    <a:pt x="86" y="198"/>
                  </a:lnTo>
                  <a:lnTo>
                    <a:pt x="90" y="198"/>
                  </a:lnTo>
                  <a:lnTo>
                    <a:pt x="86" y="198"/>
                  </a:lnTo>
                  <a:lnTo>
                    <a:pt x="90" y="198"/>
                  </a:lnTo>
                  <a:lnTo>
                    <a:pt x="86" y="198"/>
                  </a:lnTo>
                  <a:lnTo>
                    <a:pt x="86" y="194"/>
                  </a:lnTo>
                  <a:lnTo>
                    <a:pt x="86" y="198"/>
                  </a:lnTo>
                  <a:lnTo>
                    <a:pt x="82" y="198"/>
                  </a:lnTo>
                  <a:lnTo>
                    <a:pt x="82" y="194"/>
                  </a:lnTo>
                  <a:lnTo>
                    <a:pt x="78" y="194"/>
                  </a:lnTo>
                  <a:lnTo>
                    <a:pt x="78" y="198"/>
                  </a:lnTo>
                  <a:lnTo>
                    <a:pt x="74" y="198"/>
                  </a:lnTo>
                  <a:lnTo>
                    <a:pt x="74" y="202"/>
                  </a:lnTo>
                  <a:lnTo>
                    <a:pt x="74" y="202"/>
                  </a:lnTo>
                  <a:lnTo>
                    <a:pt x="74" y="202"/>
                  </a:lnTo>
                  <a:close/>
                  <a:moveTo>
                    <a:pt x="126" y="164"/>
                  </a:moveTo>
                  <a:lnTo>
                    <a:pt x="126" y="160"/>
                  </a:lnTo>
                  <a:lnTo>
                    <a:pt x="126" y="164"/>
                  </a:lnTo>
                  <a:lnTo>
                    <a:pt x="126" y="164"/>
                  </a:lnTo>
                  <a:lnTo>
                    <a:pt x="126" y="164"/>
                  </a:lnTo>
                  <a:close/>
                  <a:moveTo>
                    <a:pt x="108" y="172"/>
                  </a:moveTo>
                  <a:lnTo>
                    <a:pt x="108" y="168"/>
                  </a:lnTo>
                  <a:lnTo>
                    <a:pt x="112" y="168"/>
                  </a:lnTo>
                  <a:lnTo>
                    <a:pt x="112" y="172"/>
                  </a:lnTo>
                  <a:lnTo>
                    <a:pt x="108" y="172"/>
                  </a:lnTo>
                  <a:lnTo>
                    <a:pt x="108" y="172"/>
                  </a:lnTo>
                  <a:lnTo>
                    <a:pt x="108" y="172"/>
                  </a:lnTo>
                  <a:close/>
                  <a:moveTo>
                    <a:pt x="122" y="208"/>
                  </a:moveTo>
                  <a:lnTo>
                    <a:pt x="122" y="206"/>
                  </a:lnTo>
                  <a:lnTo>
                    <a:pt x="122" y="208"/>
                  </a:lnTo>
                  <a:lnTo>
                    <a:pt x="122" y="208"/>
                  </a:lnTo>
                  <a:lnTo>
                    <a:pt x="122" y="208"/>
                  </a:lnTo>
                  <a:close/>
                  <a:moveTo>
                    <a:pt x="70" y="216"/>
                  </a:moveTo>
                  <a:lnTo>
                    <a:pt x="66" y="212"/>
                  </a:lnTo>
                  <a:lnTo>
                    <a:pt x="70" y="212"/>
                  </a:lnTo>
                  <a:lnTo>
                    <a:pt x="74" y="212"/>
                  </a:lnTo>
                  <a:lnTo>
                    <a:pt x="74" y="216"/>
                  </a:lnTo>
                  <a:lnTo>
                    <a:pt x="70" y="216"/>
                  </a:lnTo>
                  <a:lnTo>
                    <a:pt x="70" y="216"/>
                  </a:lnTo>
                  <a:lnTo>
                    <a:pt x="70" y="216"/>
                  </a:lnTo>
                  <a:close/>
                  <a:moveTo>
                    <a:pt x="60" y="228"/>
                  </a:moveTo>
                  <a:lnTo>
                    <a:pt x="60" y="224"/>
                  </a:lnTo>
                  <a:lnTo>
                    <a:pt x="56" y="228"/>
                  </a:lnTo>
                  <a:lnTo>
                    <a:pt x="56" y="224"/>
                  </a:lnTo>
                  <a:lnTo>
                    <a:pt x="60" y="224"/>
                  </a:lnTo>
                  <a:lnTo>
                    <a:pt x="64" y="224"/>
                  </a:lnTo>
                  <a:lnTo>
                    <a:pt x="60" y="228"/>
                  </a:lnTo>
                  <a:lnTo>
                    <a:pt x="60" y="228"/>
                  </a:lnTo>
                  <a:lnTo>
                    <a:pt x="60" y="228"/>
                  </a:lnTo>
                  <a:close/>
                  <a:moveTo>
                    <a:pt x="42" y="238"/>
                  </a:moveTo>
                  <a:lnTo>
                    <a:pt x="42" y="236"/>
                  </a:lnTo>
                  <a:lnTo>
                    <a:pt x="46" y="236"/>
                  </a:lnTo>
                  <a:lnTo>
                    <a:pt x="46" y="238"/>
                  </a:lnTo>
                  <a:lnTo>
                    <a:pt x="42" y="238"/>
                  </a:lnTo>
                  <a:lnTo>
                    <a:pt x="42" y="238"/>
                  </a:lnTo>
                  <a:lnTo>
                    <a:pt x="42" y="23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09" name="Freeform 49">
              <a:extLst>
                <a:ext uri="{FF2B5EF4-FFF2-40B4-BE49-F238E27FC236}">
                  <a16:creationId xmlns:a16="http://schemas.microsoft.com/office/drawing/2014/main" id="{7470C3ED-A813-4300-9E3E-EE98389D5652}"/>
                </a:ext>
              </a:extLst>
            </p:cNvPr>
            <p:cNvSpPr>
              <a:spLocks/>
            </p:cNvSpPr>
            <p:nvPr/>
          </p:nvSpPr>
          <p:spPr bwMode="auto">
            <a:xfrm>
              <a:off x="7694630" y="3749846"/>
              <a:ext cx="19442" cy="51147"/>
            </a:xfrm>
            <a:custGeom>
              <a:avLst/>
              <a:gdLst>
                <a:gd name="T0" fmla="*/ 6 w 10"/>
                <a:gd name="T1" fmla="*/ 26 h 26"/>
                <a:gd name="T2" fmla="*/ 6 w 10"/>
                <a:gd name="T3" fmla="*/ 26 h 26"/>
                <a:gd name="T4" fmla="*/ 6 w 10"/>
                <a:gd name="T5" fmla="*/ 26 h 26"/>
                <a:gd name="T6" fmla="*/ 6 w 10"/>
                <a:gd name="T7" fmla="*/ 26 h 26"/>
                <a:gd name="T8" fmla="*/ 4 w 10"/>
                <a:gd name="T9" fmla="*/ 26 h 26"/>
                <a:gd name="T10" fmla="*/ 4 w 10"/>
                <a:gd name="T11" fmla="*/ 26 h 26"/>
                <a:gd name="T12" fmla="*/ 0 w 10"/>
                <a:gd name="T13" fmla="*/ 26 h 26"/>
                <a:gd name="T14" fmla="*/ 0 w 10"/>
                <a:gd name="T15" fmla="*/ 22 h 26"/>
                <a:gd name="T16" fmla="*/ 0 w 10"/>
                <a:gd name="T17" fmla="*/ 22 h 26"/>
                <a:gd name="T18" fmla="*/ 0 w 10"/>
                <a:gd name="T19" fmla="*/ 22 h 26"/>
                <a:gd name="T20" fmla="*/ 0 w 10"/>
                <a:gd name="T21" fmla="*/ 18 h 26"/>
                <a:gd name="T22" fmla="*/ 0 w 10"/>
                <a:gd name="T23" fmla="*/ 14 h 26"/>
                <a:gd name="T24" fmla="*/ 0 w 10"/>
                <a:gd name="T25" fmla="*/ 10 h 26"/>
                <a:gd name="T26" fmla="*/ 0 w 10"/>
                <a:gd name="T27" fmla="*/ 10 h 26"/>
                <a:gd name="T28" fmla="*/ 0 w 10"/>
                <a:gd name="T29" fmla="*/ 10 h 26"/>
                <a:gd name="T30" fmla="*/ 0 w 10"/>
                <a:gd name="T31" fmla="*/ 10 h 26"/>
                <a:gd name="T32" fmla="*/ 0 w 10"/>
                <a:gd name="T33" fmla="*/ 6 h 26"/>
                <a:gd name="T34" fmla="*/ 0 w 10"/>
                <a:gd name="T35" fmla="*/ 6 h 26"/>
                <a:gd name="T36" fmla="*/ 0 w 10"/>
                <a:gd name="T37" fmla="*/ 6 h 26"/>
                <a:gd name="T38" fmla="*/ 0 w 10"/>
                <a:gd name="T39" fmla="*/ 6 h 26"/>
                <a:gd name="T40" fmla="*/ 0 w 10"/>
                <a:gd name="T41" fmla="*/ 6 h 26"/>
                <a:gd name="T42" fmla="*/ 0 w 10"/>
                <a:gd name="T43" fmla="*/ 2 h 26"/>
                <a:gd name="T44" fmla="*/ 0 w 10"/>
                <a:gd name="T45" fmla="*/ 2 h 26"/>
                <a:gd name="T46" fmla="*/ 0 w 10"/>
                <a:gd name="T47" fmla="*/ 2 h 26"/>
                <a:gd name="T48" fmla="*/ 0 w 10"/>
                <a:gd name="T49" fmla="*/ 2 h 26"/>
                <a:gd name="T50" fmla="*/ 4 w 10"/>
                <a:gd name="T51" fmla="*/ 0 h 26"/>
                <a:gd name="T52" fmla="*/ 4 w 10"/>
                <a:gd name="T53" fmla="*/ 0 h 26"/>
                <a:gd name="T54" fmla="*/ 6 w 10"/>
                <a:gd name="T55" fmla="*/ 0 h 26"/>
                <a:gd name="T56" fmla="*/ 6 w 10"/>
                <a:gd name="T57" fmla="*/ 0 h 26"/>
                <a:gd name="T58" fmla="*/ 6 w 10"/>
                <a:gd name="T59" fmla="*/ 2 h 26"/>
                <a:gd name="T60" fmla="*/ 6 w 10"/>
                <a:gd name="T61" fmla="*/ 2 h 26"/>
                <a:gd name="T62" fmla="*/ 10 w 10"/>
                <a:gd name="T63" fmla="*/ 2 h 26"/>
                <a:gd name="T64" fmla="*/ 10 w 10"/>
                <a:gd name="T65" fmla="*/ 6 h 26"/>
                <a:gd name="T66" fmla="*/ 10 w 10"/>
                <a:gd name="T67" fmla="*/ 6 h 26"/>
                <a:gd name="T68" fmla="*/ 6 w 10"/>
                <a:gd name="T69" fmla="*/ 6 h 26"/>
                <a:gd name="T70" fmla="*/ 6 w 10"/>
                <a:gd name="T71" fmla="*/ 10 h 26"/>
                <a:gd name="T72" fmla="*/ 6 w 10"/>
                <a:gd name="T73" fmla="*/ 10 h 26"/>
                <a:gd name="T74" fmla="*/ 10 w 10"/>
                <a:gd name="T75" fmla="*/ 10 h 26"/>
                <a:gd name="T76" fmla="*/ 6 w 10"/>
                <a:gd name="T77" fmla="*/ 14 h 26"/>
                <a:gd name="T78" fmla="*/ 10 w 10"/>
                <a:gd name="T79" fmla="*/ 14 h 26"/>
                <a:gd name="T80" fmla="*/ 10 w 10"/>
                <a:gd name="T81" fmla="*/ 14 h 26"/>
                <a:gd name="T82" fmla="*/ 10 w 10"/>
                <a:gd name="T83" fmla="*/ 14 h 26"/>
                <a:gd name="T84" fmla="*/ 10 w 10"/>
                <a:gd name="T85" fmla="*/ 22 h 26"/>
                <a:gd name="T86" fmla="*/ 6 w 10"/>
                <a:gd name="T87" fmla="*/ 22 h 26"/>
                <a:gd name="T88" fmla="*/ 6 w 10"/>
                <a:gd name="T89" fmla="*/ 22 h 26"/>
                <a:gd name="T90" fmla="*/ 6 w 10"/>
                <a:gd name="T9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26">
                  <a:moveTo>
                    <a:pt x="6" y="22"/>
                  </a:moveTo>
                  <a:lnTo>
                    <a:pt x="6" y="26"/>
                  </a:lnTo>
                  <a:lnTo>
                    <a:pt x="6" y="26"/>
                  </a:lnTo>
                  <a:lnTo>
                    <a:pt x="6" y="26"/>
                  </a:lnTo>
                  <a:lnTo>
                    <a:pt x="6" y="26"/>
                  </a:lnTo>
                  <a:lnTo>
                    <a:pt x="6" y="26"/>
                  </a:lnTo>
                  <a:lnTo>
                    <a:pt x="6" y="26"/>
                  </a:lnTo>
                  <a:lnTo>
                    <a:pt x="6" y="26"/>
                  </a:lnTo>
                  <a:lnTo>
                    <a:pt x="4" y="26"/>
                  </a:lnTo>
                  <a:lnTo>
                    <a:pt x="4" y="26"/>
                  </a:lnTo>
                  <a:lnTo>
                    <a:pt x="4" y="26"/>
                  </a:lnTo>
                  <a:lnTo>
                    <a:pt x="4" y="26"/>
                  </a:lnTo>
                  <a:lnTo>
                    <a:pt x="4" y="26"/>
                  </a:lnTo>
                  <a:lnTo>
                    <a:pt x="0" y="26"/>
                  </a:lnTo>
                  <a:lnTo>
                    <a:pt x="0" y="26"/>
                  </a:lnTo>
                  <a:lnTo>
                    <a:pt x="0" y="22"/>
                  </a:lnTo>
                  <a:lnTo>
                    <a:pt x="0" y="22"/>
                  </a:lnTo>
                  <a:lnTo>
                    <a:pt x="0" y="22"/>
                  </a:lnTo>
                  <a:lnTo>
                    <a:pt x="0" y="22"/>
                  </a:lnTo>
                  <a:lnTo>
                    <a:pt x="0" y="22"/>
                  </a:lnTo>
                  <a:lnTo>
                    <a:pt x="0" y="18"/>
                  </a:lnTo>
                  <a:lnTo>
                    <a:pt x="0" y="18"/>
                  </a:lnTo>
                  <a:lnTo>
                    <a:pt x="0" y="14"/>
                  </a:lnTo>
                  <a:lnTo>
                    <a:pt x="0" y="14"/>
                  </a:lnTo>
                  <a:lnTo>
                    <a:pt x="0" y="14"/>
                  </a:lnTo>
                  <a:lnTo>
                    <a:pt x="0" y="10"/>
                  </a:lnTo>
                  <a:lnTo>
                    <a:pt x="0" y="10"/>
                  </a:lnTo>
                  <a:lnTo>
                    <a:pt x="0" y="10"/>
                  </a:lnTo>
                  <a:lnTo>
                    <a:pt x="0" y="10"/>
                  </a:lnTo>
                  <a:lnTo>
                    <a:pt x="0" y="10"/>
                  </a:lnTo>
                  <a:lnTo>
                    <a:pt x="0" y="10"/>
                  </a:lnTo>
                  <a:lnTo>
                    <a:pt x="0" y="10"/>
                  </a:lnTo>
                  <a:lnTo>
                    <a:pt x="0" y="6"/>
                  </a:lnTo>
                  <a:lnTo>
                    <a:pt x="0" y="6"/>
                  </a:lnTo>
                  <a:lnTo>
                    <a:pt x="0" y="6"/>
                  </a:lnTo>
                  <a:lnTo>
                    <a:pt x="0" y="6"/>
                  </a:lnTo>
                  <a:lnTo>
                    <a:pt x="0" y="6"/>
                  </a:lnTo>
                  <a:lnTo>
                    <a:pt x="0" y="6"/>
                  </a:lnTo>
                  <a:lnTo>
                    <a:pt x="0" y="6"/>
                  </a:lnTo>
                  <a:lnTo>
                    <a:pt x="0" y="6"/>
                  </a:lnTo>
                  <a:lnTo>
                    <a:pt x="0" y="6"/>
                  </a:lnTo>
                  <a:lnTo>
                    <a:pt x="0" y="6"/>
                  </a:lnTo>
                  <a:lnTo>
                    <a:pt x="0" y="2"/>
                  </a:lnTo>
                  <a:lnTo>
                    <a:pt x="0" y="2"/>
                  </a:lnTo>
                  <a:lnTo>
                    <a:pt x="0" y="2"/>
                  </a:lnTo>
                  <a:lnTo>
                    <a:pt x="0" y="2"/>
                  </a:lnTo>
                  <a:lnTo>
                    <a:pt x="0" y="2"/>
                  </a:lnTo>
                  <a:lnTo>
                    <a:pt x="0" y="2"/>
                  </a:lnTo>
                  <a:lnTo>
                    <a:pt x="0" y="2"/>
                  </a:lnTo>
                  <a:lnTo>
                    <a:pt x="0" y="2"/>
                  </a:lnTo>
                  <a:lnTo>
                    <a:pt x="4" y="0"/>
                  </a:lnTo>
                  <a:lnTo>
                    <a:pt x="4" y="0"/>
                  </a:lnTo>
                  <a:lnTo>
                    <a:pt x="4" y="0"/>
                  </a:lnTo>
                  <a:lnTo>
                    <a:pt x="4" y="0"/>
                  </a:lnTo>
                  <a:lnTo>
                    <a:pt x="6" y="0"/>
                  </a:lnTo>
                  <a:lnTo>
                    <a:pt x="6" y="0"/>
                  </a:lnTo>
                  <a:lnTo>
                    <a:pt x="6" y="0"/>
                  </a:lnTo>
                  <a:lnTo>
                    <a:pt x="6" y="0"/>
                  </a:lnTo>
                  <a:lnTo>
                    <a:pt x="6" y="0"/>
                  </a:lnTo>
                  <a:lnTo>
                    <a:pt x="6" y="2"/>
                  </a:lnTo>
                  <a:lnTo>
                    <a:pt x="6" y="2"/>
                  </a:lnTo>
                  <a:lnTo>
                    <a:pt x="6" y="2"/>
                  </a:lnTo>
                  <a:lnTo>
                    <a:pt x="10" y="2"/>
                  </a:lnTo>
                  <a:lnTo>
                    <a:pt x="10" y="2"/>
                  </a:lnTo>
                  <a:lnTo>
                    <a:pt x="10" y="2"/>
                  </a:lnTo>
                  <a:lnTo>
                    <a:pt x="10" y="6"/>
                  </a:lnTo>
                  <a:lnTo>
                    <a:pt x="10" y="6"/>
                  </a:lnTo>
                  <a:lnTo>
                    <a:pt x="10" y="6"/>
                  </a:lnTo>
                  <a:lnTo>
                    <a:pt x="6" y="6"/>
                  </a:lnTo>
                  <a:lnTo>
                    <a:pt x="6" y="6"/>
                  </a:lnTo>
                  <a:lnTo>
                    <a:pt x="6" y="6"/>
                  </a:lnTo>
                  <a:lnTo>
                    <a:pt x="6" y="10"/>
                  </a:lnTo>
                  <a:lnTo>
                    <a:pt x="6" y="10"/>
                  </a:lnTo>
                  <a:lnTo>
                    <a:pt x="6" y="10"/>
                  </a:lnTo>
                  <a:lnTo>
                    <a:pt x="10" y="10"/>
                  </a:lnTo>
                  <a:lnTo>
                    <a:pt x="10" y="10"/>
                  </a:lnTo>
                  <a:lnTo>
                    <a:pt x="6" y="14"/>
                  </a:lnTo>
                  <a:lnTo>
                    <a:pt x="6" y="14"/>
                  </a:lnTo>
                  <a:lnTo>
                    <a:pt x="10" y="14"/>
                  </a:lnTo>
                  <a:lnTo>
                    <a:pt x="10" y="14"/>
                  </a:lnTo>
                  <a:lnTo>
                    <a:pt x="10" y="14"/>
                  </a:lnTo>
                  <a:lnTo>
                    <a:pt x="10" y="14"/>
                  </a:lnTo>
                  <a:lnTo>
                    <a:pt x="10" y="14"/>
                  </a:lnTo>
                  <a:lnTo>
                    <a:pt x="10" y="14"/>
                  </a:lnTo>
                  <a:lnTo>
                    <a:pt x="10" y="18"/>
                  </a:lnTo>
                  <a:lnTo>
                    <a:pt x="10" y="22"/>
                  </a:lnTo>
                  <a:lnTo>
                    <a:pt x="10" y="22"/>
                  </a:lnTo>
                  <a:lnTo>
                    <a:pt x="6" y="22"/>
                  </a:lnTo>
                  <a:lnTo>
                    <a:pt x="6" y="22"/>
                  </a:lnTo>
                  <a:lnTo>
                    <a:pt x="6" y="22"/>
                  </a:lnTo>
                  <a:lnTo>
                    <a:pt x="6" y="22"/>
                  </a:lnTo>
                  <a:lnTo>
                    <a:pt x="6" y="2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0" name="Freeform 50">
              <a:extLst>
                <a:ext uri="{FF2B5EF4-FFF2-40B4-BE49-F238E27FC236}">
                  <a16:creationId xmlns:a16="http://schemas.microsoft.com/office/drawing/2014/main" id="{4C0FB443-6237-404D-8CD0-1C43E93E0749}"/>
                </a:ext>
              </a:extLst>
            </p:cNvPr>
            <p:cNvSpPr>
              <a:spLocks noEditPoints="1"/>
            </p:cNvSpPr>
            <p:nvPr/>
          </p:nvSpPr>
          <p:spPr bwMode="auto">
            <a:xfrm>
              <a:off x="7243564" y="3529521"/>
              <a:ext cx="579387" cy="554749"/>
            </a:xfrm>
            <a:custGeom>
              <a:avLst/>
              <a:gdLst>
                <a:gd name="T0" fmla="*/ 232 w 298"/>
                <a:gd name="T1" fmla="*/ 240 h 282"/>
                <a:gd name="T2" fmla="*/ 186 w 298"/>
                <a:gd name="T3" fmla="*/ 264 h 282"/>
                <a:gd name="T4" fmla="*/ 172 w 298"/>
                <a:gd name="T5" fmla="*/ 268 h 282"/>
                <a:gd name="T6" fmla="*/ 142 w 298"/>
                <a:gd name="T7" fmla="*/ 264 h 282"/>
                <a:gd name="T8" fmla="*/ 130 w 298"/>
                <a:gd name="T9" fmla="*/ 264 h 282"/>
                <a:gd name="T10" fmla="*/ 122 w 298"/>
                <a:gd name="T11" fmla="*/ 270 h 282"/>
                <a:gd name="T12" fmla="*/ 120 w 298"/>
                <a:gd name="T13" fmla="*/ 282 h 282"/>
                <a:gd name="T14" fmla="*/ 112 w 298"/>
                <a:gd name="T15" fmla="*/ 274 h 282"/>
                <a:gd name="T16" fmla="*/ 112 w 298"/>
                <a:gd name="T17" fmla="*/ 268 h 282"/>
                <a:gd name="T18" fmla="*/ 104 w 298"/>
                <a:gd name="T19" fmla="*/ 256 h 282"/>
                <a:gd name="T20" fmla="*/ 96 w 298"/>
                <a:gd name="T21" fmla="*/ 248 h 282"/>
                <a:gd name="T22" fmla="*/ 96 w 298"/>
                <a:gd name="T23" fmla="*/ 238 h 282"/>
                <a:gd name="T24" fmla="*/ 90 w 298"/>
                <a:gd name="T25" fmla="*/ 226 h 282"/>
                <a:gd name="T26" fmla="*/ 82 w 298"/>
                <a:gd name="T27" fmla="*/ 218 h 282"/>
                <a:gd name="T28" fmla="*/ 74 w 298"/>
                <a:gd name="T29" fmla="*/ 212 h 282"/>
                <a:gd name="T30" fmla="*/ 66 w 298"/>
                <a:gd name="T31" fmla="*/ 204 h 282"/>
                <a:gd name="T32" fmla="*/ 64 w 298"/>
                <a:gd name="T33" fmla="*/ 190 h 282"/>
                <a:gd name="T34" fmla="*/ 64 w 298"/>
                <a:gd name="T35" fmla="*/ 174 h 282"/>
                <a:gd name="T36" fmla="*/ 64 w 298"/>
                <a:gd name="T37" fmla="*/ 168 h 282"/>
                <a:gd name="T38" fmla="*/ 56 w 298"/>
                <a:gd name="T39" fmla="*/ 152 h 282"/>
                <a:gd name="T40" fmla="*/ 44 w 298"/>
                <a:gd name="T41" fmla="*/ 142 h 282"/>
                <a:gd name="T42" fmla="*/ 40 w 298"/>
                <a:gd name="T43" fmla="*/ 138 h 282"/>
                <a:gd name="T44" fmla="*/ 36 w 298"/>
                <a:gd name="T45" fmla="*/ 126 h 282"/>
                <a:gd name="T46" fmla="*/ 34 w 298"/>
                <a:gd name="T47" fmla="*/ 118 h 282"/>
                <a:gd name="T48" fmla="*/ 26 w 298"/>
                <a:gd name="T49" fmla="*/ 112 h 282"/>
                <a:gd name="T50" fmla="*/ 22 w 298"/>
                <a:gd name="T51" fmla="*/ 96 h 282"/>
                <a:gd name="T52" fmla="*/ 14 w 298"/>
                <a:gd name="T53" fmla="*/ 90 h 282"/>
                <a:gd name="T54" fmla="*/ 10 w 298"/>
                <a:gd name="T55" fmla="*/ 78 h 282"/>
                <a:gd name="T56" fmla="*/ 4 w 298"/>
                <a:gd name="T57" fmla="*/ 70 h 282"/>
                <a:gd name="T58" fmla="*/ 4 w 298"/>
                <a:gd name="T59" fmla="*/ 56 h 282"/>
                <a:gd name="T60" fmla="*/ 22 w 298"/>
                <a:gd name="T61" fmla="*/ 56 h 282"/>
                <a:gd name="T62" fmla="*/ 36 w 298"/>
                <a:gd name="T63" fmla="*/ 40 h 282"/>
                <a:gd name="T64" fmla="*/ 44 w 298"/>
                <a:gd name="T65" fmla="*/ 22 h 282"/>
                <a:gd name="T66" fmla="*/ 36 w 298"/>
                <a:gd name="T67" fmla="*/ 10 h 282"/>
                <a:gd name="T68" fmla="*/ 56 w 298"/>
                <a:gd name="T69" fmla="*/ 8 h 282"/>
                <a:gd name="T70" fmla="*/ 78 w 298"/>
                <a:gd name="T71" fmla="*/ 4 h 282"/>
                <a:gd name="T72" fmla="*/ 120 w 298"/>
                <a:gd name="T73" fmla="*/ 30 h 282"/>
                <a:gd name="T74" fmla="*/ 164 w 298"/>
                <a:gd name="T75" fmla="*/ 56 h 282"/>
                <a:gd name="T76" fmla="*/ 182 w 298"/>
                <a:gd name="T77" fmla="*/ 60 h 282"/>
                <a:gd name="T78" fmla="*/ 198 w 298"/>
                <a:gd name="T79" fmla="*/ 66 h 282"/>
                <a:gd name="T80" fmla="*/ 202 w 298"/>
                <a:gd name="T81" fmla="*/ 78 h 282"/>
                <a:gd name="T82" fmla="*/ 206 w 298"/>
                <a:gd name="T83" fmla="*/ 86 h 282"/>
                <a:gd name="T84" fmla="*/ 206 w 298"/>
                <a:gd name="T85" fmla="*/ 86 h 282"/>
                <a:gd name="T86" fmla="*/ 212 w 298"/>
                <a:gd name="T87" fmla="*/ 96 h 282"/>
                <a:gd name="T88" fmla="*/ 220 w 298"/>
                <a:gd name="T89" fmla="*/ 104 h 282"/>
                <a:gd name="T90" fmla="*/ 220 w 298"/>
                <a:gd name="T91" fmla="*/ 112 h 282"/>
                <a:gd name="T92" fmla="*/ 224 w 298"/>
                <a:gd name="T93" fmla="*/ 122 h 282"/>
                <a:gd name="T94" fmla="*/ 232 w 298"/>
                <a:gd name="T95" fmla="*/ 134 h 282"/>
                <a:gd name="T96" fmla="*/ 238 w 298"/>
                <a:gd name="T97" fmla="*/ 142 h 282"/>
                <a:gd name="T98" fmla="*/ 242 w 298"/>
                <a:gd name="T99" fmla="*/ 144 h 282"/>
                <a:gd name="T100" fmla="*/ 294 w 298"/>
                <a:gd name="T101" fmla="*/ 198 h 282"/>
                <a:gd name="T102" fmla="*/ 104 w 298"/>
                <a:gd name="T103" fmla="*/ 270 h 282"/>
                <a:gd name="T104" fmla="*/ 104 w 298"/>
                <a:gd name="T105" fmla="*/ 270 h 282"/>
                <a:gd name="T106" fmla="*/ 100 w 298"/>
                <a:gd name="T107" fmla="*/ 274 h 282"/>
                <a:gd name="T108" fmla="*/ 108 w 298"/>
                <a:gd name="T109" fmla="*/ 27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8" h="282">
                  <a:moveTo>
                    <a:pt x="290" y="218"/>
                  </a:moveTo>
                  <a:lnTo>
                    <a:pt x="246" y="238"/>
                  </a:lnTo>
                  <a:lnTo>
                    <a:pt x="236" y="238"/>
                  </a:lnTo>
                  <a:lnTo>
                    <a:pt x="232" y="240"/>
                  </a:lnTo>
                  <a:lnTo>
                    <a:pt x="206" y="240"/>
                  </a:lnTo>
                  <a:lnTo>
                    <a:pt x="194" y="252"/>
                  </a:lnTo>
                  <a:lnTo>
                    <a:pt x="190" y="260"/>
                  </a:lnTo>
                  <a:lnTo>
                    <a:pt x="186" y="264"/>
                  </a:lnTo>
                  <a:lnTo>
                    <a:pt x="182" y="270"/>
                  </a:lnTo>
                  <a:lnTo>
                    <a:pt x="180" y="270"/>
                  </a:lnTo>
                  <a:lnTo>
                    <a:pt x="176" y="270"/>
                  </a:lnTo>
                  <a:lnTo>
                    <a:pt x="172" y="268"/>
                  </a:lnTo>
                  <a:lnTo>
                    <a:pt x="168" y="268"/>
                  </a:lnTo>
                  <a:lnTo>
                    <a:pt x="164" y="268"/>
                  </a:lnTo>
                  <a:lnTo>
                    <a:pt x="152" y="264"/>
                  </a:lnTo>
                  <a:lnTo>
                    <a:pt x="142" y="264"/>
                  </a:lnTo>
                  <a:lnTo>
                    <a:pt x="138" y="264"/>
                  </a:lnTo>
                  <a:lnTo>
                    <a:pt x="134" y="264"/>
                  </a:lnTo>
                  <a:lnTo>
                    <a:pt x="134" y="268"/>
                  </a:lnTo>
                  <a:lnTo>
                    <a:pt x="130" y="264"/>
                  </a:lnTo>
                  <a:lnTo>
                    <a:pt x="126" y="264"/>
                  </a:lnTo>
                  <a:lnTo>
                    <a:pt x="122" y="264"/>
                  </a:lnTo>
                  <a:lnTo>
                    <a:pt x="122" y="268"/>
                  </a:lnTo>
                  <a:lnTo>
                    <a:pt x="122" y="270"/>
                  </a:lnTo>
                  <a:lnTo>
                    <a:pt x="122" y="274"/>
                  </a:lnTo>
                  <a:lnTo>
                    <a:pt x="122" y="278"/>
                  </a:lnTo>
                  <a:lnTo>
                    <a:pt x="120" y="278"/>
                  </a:lnTo>
                  <a:lnTo>
                    <a:pt x="120" y="282"/>
                  </a:lnTo>
                  <a:lnTo>
                    <a:pt x="116" y="282"/>
                  </a:lnTo>
                  <a:lnTo>
                    <a:pt x="116" y="278"/>
                  </a:lnTo>
                  <a:lnTo>
                    <a:pt x="116" y="274"/>
                  </a:lnTo>
                  <a:lnTo>
                    <a:pt x="112" y="274"/>
                  </a:lnTo>
                  <a:lnTo>
                    <a:pt x="112" y="270"/>
                  </a:lnTo>
                  <a:lnTo>
                    <a:pt x="112" y="268"/>
                  </a:lnTo>
                  <a:lnTo>
                    <a:pt x="112" y="270"/>
                  </a:lnTo>
                  <a:lnTo>
                    <a:pt x="112" y="268"/>
                  </a:lnTo>
                  <a:lnTo>
                    <a:pt x="112" y="264"/>
                  </a:lnTo>
                  <a:lnTo>
                    <a:pt x="108" y="264"/>
                  </a:lnTo>
                  <a:lnTo>
                    <a:pt x="108" y="260"/>
                  </a:lnTo>
                  <a:lnTo>
                    <a:pt x="104" y="256"/>
                  </a:lnTo>
                  <a:lnTo>
                    <a:pt x="100" y="256"/>
                  </a:lnTo>
                  <a:lnTo>
                    <a:pt x="100" y="252"/>
                  </a:lnTo>
                  <a:lnTo>
                    <a:pt x="100" y="248"/>
                  </a:lnTo>
                  <a:lnTo>
                    <a:pt x="96" y="248"/>
                  </a:lnTo>
                  <a:lnTo>
                    <a:pt x="96" y="244"/>
                  </a:lnTo>
                  <a:lnTo>
                    <a:pt x="96" y="240"/>
                  </a:lnTo>
                  <a:lnTo>
                    <a:pt x="92" y="240"/>
                  </a:lnTo>
                  <a:lnTo>
                    <a:pt x="96" y="238"/>
                  </a:lnTo>
                  <a:lnTo>
                    <a:pt x="92" y="238"/>
                  </a:lnTo>
                  <a:lnTo>
                    <a:pt x="92" y="234"/>
                  </a:lnTo>
                  <a:lnTo>
                    <a:pt x="90" y="230"/>
                  </a:lnTo>
                  <a:lnTo>
                    <a:pt x="90" y="226"/>
                  </a:lnTo>
                  <a:lnTo>
                    <a:pt x="90" y="222"/>
                  </a:lnTo>
                  <a:lnTo>
                    <a:pt x="86" y="222"/>
                  </a:lnTo>
                  <a:lnTo>
                    <a:pt x="86" y="218"/>
                  </a:lnTo>
                  <a:lnTo>
                    <a:pt x="82" y="218"/>
                  </a:lnTo>
                  <a:lnTo>
                    <a:pt x="82" y="214"/>
                  </a:lnTo>
                  <a:lnTo>
                    <a:pt x="78" y="214"/>
                  </a:lnTo>
                  <a:lnTo>
                    <a:pt x="74" y="214"/>
                  </a:lnTo>
                  <a:lnTo>
                    <a:pt x="74" y="212"/>
                  </a:lnTo>
                  <a:lnTo>
                    <a:pt x="70" y="212"/>
                  </a:lnTo>
                  <a:lnTo>
                    <a:pt x="70" y="208"/>
                  </a:lnTo>
                  <a:lnTo>
                    <a:pt x="70" y="204"/>
                  </a:lnTo>
                  <a:lnTo>
                    <a:pt x="66" y="204"/>
                  </a:lnTo>
                  <a:lnTo>
                    <a:pt x="66" y="200"/>
                  </a:lnTo>
                  <a:lnTo>
                    <a:pt x="64" y="198"/>
                  </a:lnTo>
                  <a:lnTo>
                    <a:pt x="66" y="194"/>
                  </a:lnTo>
                  <a:lnTo>
                    <a:pt x="64" y="190"/>
                  </a:lnTo>
                  <a:lnTo>
                    <a:pt x="64" y="186"/>
                  </a:lnTo>
                  <a:lnTo>
                    <a:pt x="64" y="182"/>
                  </a:lnTo>
                  <a:lnTo>
                    <a:pt x="64" y="178"/>
                  </a:lnTo>
                  <a:lnTo>
                    <a:pt x="64" y="174"/>
                  </a:lnTo>
                  <a:lnTo>
                    <a:pt x="64" y="172"/>
                  </a:lnTo>
                  <a:lnTo>
                    <a:pt x="64" y="168"/>
                  </a:lnTo>
                  <a:lnTo>
                    <a:pt x="60" y="168"/>
                  </a:lnTo>
                  <a:lnTo>
                    <a:pt x="64" y="168"/>
                  </a:lnTo>
                  <a:lnTo>
                    <a:pt x="60" y="164"/>
                  </a:lnTo>
                  <a:lnTo>
                    <a:pt x="60" y="160"/>
                  </a:lnTo>
                  <a:lnTo>
                    <a:pt x="56" y="156"/>
                  </a:lnTo>
                  <a:lnTo>
                    <a:pt x="56" y="152"/>
                  </a:lnTo>
                  <a:lnTo>
                    <a:pt x="52" y="148"/>
                  </a:lnTo>
                  <a:lnTo>
                    <a:pt x="48" y="144"/>
                  </a:lnTo>
                  <a:lnTo>
                    <a:pt x="44" y="144"/>
                  </a:lnTo>
                  <a:lnTo>
                    <a:pt x="44" y="142"/>
                  </a:lnTo>
                  <a:lnTo>
                    <a:pt x="44" y="144"/>
                  </a:lnTo>
                  <a:lnTo>
                    <a:pt x="40" y="144"/>
                  </a:lnTo>
                  <a:lnTo>
                    <a:pt x="40" y="142"/>
                  </a:lnTo>
                  <a:lnTo>
                    <a:pt x="40" y="138"/>
                  </a:lnTo>
                  <a:lnTo>
                    <a:pt x="36" y="138"/>
                  </a:lnTo>
                  <a:lnTo>
                    <a:pt x="36" y="134"/>
                  </a:lnTo>
                  <a:lnTo>
                    <a:pt x="36" y="130"/>
                  </a:lnTo>
                  <a:lnTo>
                    <a:pt x="36" y="126"/>
                  </a:lnTo>
                  <a:lnTo>
                    <a:pt x="36" y="122"/>
                  </a:lnTo>
                  <a:lnTo>
                    <a:pt x="34" y="118"/>
                  </a:lnTo>
                  <a:lnTo>
                    <a:pt x="34" y="116"/>
                  </a:lnTo>
                  <a:lnTo>
                    <a:pt x="34" y="118"/>
                  </a:lnTo>
                  <a:lnTo>
                    <a:pt x="30" y="118"/>
                  </a:lnTo>
                  <a:lnTo>
                    <a:pt x="30" y="116"/>
                  </a:lnTo>
                  <a:lnTo>
                    <a:pt x="30" y="112"/>
                  </a:lnTo>
                  <a:lnTo>
                    <a:pt x="26" y="112"/>
                  </a:lnTo>
                  <a:lnTo>
                    <a:pt x="26" y="108"/>
                  </a:lnTo>
                  <a:lnTo>
                    <a:pt x="26" y="104"/>
                  </a:lnTo>
                  <a:lnTo>
                    <a:pt x="22" y="100"/>
                  </a:lnTo>
                  <a:lnTo>
                    <a:pt x="22" y="96"/>
                  </a:lnTo>
                  <a:lnTo>
                    <a:pt x="18" y="96"/>
                  </a:lnTo>
                  <a:lnTo>
                    <a:pt x="18" y="92"/>
                  </a:lnTo>
                  <a:lnTo>
                    <a:pt x="18" y="90"/>
                  </a:lnTo>
                  <a:lnTo>
                    <a:pt x="14" y="90"/>
                  </a:lnTo>
                  <a:lnTo>
                    <a:pt x="14" y="86"/>
                  </a:lnTo>
                  <a:lnTo>
                    <a:pt x="14" y="82"/>
                  </a:lnTo>
                  <a:lnTo>
                    <a:pt x="10" y="82"/>
                  </a:lnTo>
                  <a:lnTo>
                    <a:pt x="10" y="78"/>
                  </a:lnTo>
                  <a:lnTo>
                    <a:pt x="6" y="74"/>
                  </a:lnTo>
                  <a:lnTo>
                    <a:pt x="4" y="74"/>
                  </a:lnTo>
                  <a:lnTo>
                    <a:pt x="0" y="74"/>
                  </a:lnTo>
                  <a:lnTo>
                    <a:pt x="4" y="70"/>
                  </a:lnTo>
                  <a:lnTo>
                    <a:pt x="4" y="66"/>
                  </a:lnTo>
                  <a:lnTo>
                    <a:pt x="4" y="64"/>
                  </a:lnTo>
                  <a:lnTo>
                    <a:pt x="4" y="60"/>
                  </a:lnTo>
                  <a:lnTo>
                    <a:pt x="4" y="56"/>
                  </a:lnTo>
                  <a:lnTo>
                    <a:pt x="6" y="52"/>
                  </a:lnTo>
                  <a:lnTo>
                    <a:pt x="10" y="52"/>
                  </a:lnTo>
                  <a:lnTo>
                    <a:pt x="14" y="52"/>
                  </a:lnTo>
                  <a:lnTo>
                    <a:pt x="22" y="56"/>
                  </a:lnTo>
                  <a:lnTo>
                    <a:pt x="26" y="52"/>
                  </a:lnTo>
                  <a:lnTo>
                    <a:pt x="30" y="48"/>
                  </a:lnTo>
                  <a:lnTo>
                    <a:pt x="30" y="44"/>
                  </a:lnTo>
                  <a:lnTo>
                    <a:pt x="36" y="40"/>
                  </a:lnTo>
                  <a:lnTo>
                    <a:pt x="40" y="40"/>
                  </a:lnTo>
                  <a:lnTo>
                    <a:pt x="44" y="34"/>
                  </a:lnTo>
                  <a:lnTo>
                    <a:pt x="48" y="30"/>
                  </a:lnTo>
                  <a:lnTo>
                    <a:pt x="44" y="22"/>
                  </a:lnTo>
                  <a:lnTo>
                    <a:pt x="40" y="22"/>
                  </a:lnTo>
                  <a:lnTo>
                    <a:pt x="40" y="18"/>
                  </a:lnTo>
                  <a:lnTo>
                    <a:pt x="34" y="10"/>
                  </a:lnTo>
                  <a:lnTo>
                    <a:pt x="36" y="10"/>
                  </a:lnTo>
                  <a:lnTo>
                    <a:pt x="40" y="10"/>
                  </a:lnTo>
                  <a:lnTo>
                    <a:pt x="44" y="10"/>
                  </a:lnTo>
                  <a:lnTo>
                    <a:pt x="48" y="8"/>
                  </a:lnTo>
                  <a:lnTo>
                    <a:pt x="56" y="8"/>
                  </a:lnTo>
                  <a:lnTo>
                    <a:pt x="64" y="4"/>
                  </a:lnTo>
                  <a:lnTo>
                    <a:pt x="66" y="0"/>
                  </a:lnTo>
                  <a:lnTo>
                    <a:pt x="70" y="0"/>
                  </a:lnTo>
                  <a:lnTo>
                    <a:pt x="78" y="4"/>
                  </a:lnTo>
                  <a:lnTo>
                    <a:pt x="82" y="4"/>
                  </a:lnTo>
                  <a:lnTo>
                    <a:pt x="96" y="14"/>
                  </a:lnTo>
                  <a:lnTo>
                    <a:pt x="108" y="18"/>
                  </a:lnTo>
                  <a:lnTo>
                    <a:pt x="120" y="30"/>
                  </a:lnTo>
                  <a:lnTo>
                    <a:pt x="120" y="34"/>
                  </a:lnTo>
                  <a:lnTo>
                    <a:pt x="130" y="40"/>
                  </a:lnTo>
                  <a:lnTo>
                    <a:pt x="146" y="56"/>
                  </a:lnTo>
                  <a:lnTo>
                    <a:pt x="164" y="56"/>
                  </a:lnTo>
                  <a:lnTo>
                    <a:pt x="168" y="56"/>
                  </a:lnTo>
                  <a:lnTo>
                    <a:pt x="172" y="56"/>
                  </a:lnTo>
                  <a:lnTo>
                    <a:pt x="176" y="56"/>
                  </a:lnTo>
                  <a:lnTo>
                    <a:pt x="182" y="60"/>
                  </a:lnTo>
                  <a:lnTo>
                    <a:pt x="186" y="64"/>
                  </a:lnTo>
                  <a:lnTo>
                    <a:pt x="186" y="66"/>
                  </a:lnTo>
                  <a:lnTo>
                    <a:pt x="194" y="66"/>
                  </a:lnTo>
                  <a:lnTo>
                    <a:pt x="198" y="66"/>
                  </a:lnTo>
                  <a:lnTo>
                    <a:pt x="198" y="70"/>
                  </a:lnTo>
                  <a:lnTo>
                    <a:pt x="198" y="74"/>
                  </a:lnTo>
                  <a:lnTo>
                    <a:pt x="202" y="74"/>
                  </a:lnTo>
                  <a:lnTo>
                    <a:pt x="202" y="78"/>
                  </a:lnTo>
                  <a:lnTo>
                    <a:pt x="202" y="82"/>
                  </a:lnTo>
                  <a:lnTo>
                    <a:pt x="202" y="78"/>
                  </a:lnTo>
                  <a:lnTo>
                    <a:pt x="202" y="82"/>
                  </a:lnTo>
                  <a:lnTo>
                    <a:pt x="206" y="86"/>
                  </a:lnTo>
                  <a:lnTo>
                    <a:pt x="206" y="82"/>
                  </a:lnTo>
                  <a:lnTo>
                    <a:pt x="206" y="86"/>
                  </a:lnTo>
                  <a:lnTo>
                    <a:pt x="210" y="86"/>
                  </a:lnTo>
                  <a:lnTo>
                    <a:pt x="206" y="86"/>
                  </a:lnTo>
                  <a:lnTo>
                    <a:pt x="210" y="90"/>
                  </a:lnTo>
                  <a:lnTo>
                    <a:pt x="210" y="92"/>
                  </a:lnTo>
                  <a:lnTo>
                    <a:pt x="212" y="92"/>
                  </a:lnTo>
                  <a:lnTo>
                    <a:pt x="212" y="96"/>
                  </a:lnTo>
                  <a:lnTo>
                    <a:pt x="216" y="96"/>
                  </a:lnTo>
                  <a:lnTo>
                    <a:pt x="220" y="96"/>
                  </a:lnTo>
                  <a:lnTo>
                    <a:pt x="220" y="100"/>
                  </a:lnTo>
                  <a:lnTo>
                    <a:pt x="220" y="104"/>
                  </a:lnTo>
                  <a:lnTo>
                    <a:pt x="224" y="108"/>
                  </a:lnTo>
                  <a:lnTo>
                    <a:pt x="220" y="112"/>
                  </a:lnTo>
                  <a:lnTo>
                    <a:pt x="220" y="108"/>
                  </a:lnTo>
                  <a:lnTo>
                    <a:pt x="220" y="112"/>
                  </a:lnTo>
                  <a:lnTo>
                    <a:pt x="220" y="116"/>
                  </a:lnTo>
                  <a:lnTo>
                    <a:pt x="224" y="118"/>
                  </a:lnTo>
                  <a:lnTo>
                    <a:pt x="220" y="118"/>
                  </a:lnTo>
                  <a:lnTo>
                    <a:pt x="224" y="122"/>
                  </a:lnTo>
                  <a:lnTo>
                    <a:pt x="228" y="122"/>
                  </a:lnTo>
                  <a:lnTo>
                    <a:pt x="228" y="126"/>
                  </a:lnTo>
                  <a:lnTo>
                    <a:pt x="228" y="130"/>
                  </a:lnTo>
                  <a:lnTo>
                    <a:pt x="232" y="134"/>
                  </a:lnTo>
                  <a:lnTo>
                    <a:pt x="232" y="138"/>
                  </a:lnTo>
                  <a:lnTo>
                    <a:pt x="236" y="138"/>
                  </a:lnTo>
                  <a:lnTo>
                    <a:pt x="238" y="138"/>
                  </a:lnTo>
                  <a:lnTo>
                    <a:pt x="238" y="142"/>
                  </a:lnTo>
                  <a:lnTo>
                    <a:pt x="238" y="144"/>
                  </a:lnTo>
                  <a:lnTo>
                    <a:pt x="238" y="142"/>
                  </a:lnTo>
                  <a:lnTo>
                    <a:pt x="238" y="144"/>
                  </a:lnTo>
                  <a:lnTo>
                    <a:pt x="242" y="144"/>
                  </a:lnTo>
                  <a:lnTo>
                    <a:pt x="256" y="168"/>
                  </a:lnTo>
                  <a:lnTo>
                    <a:pt x="290" y="172"/>
                  </a:lnTo>
                  <a:lnTo>
                    <a:pt x="298" y="182"/>
                  </a:lnTo>
                  <a:lnTo>
                    <a:pt x="294" y="198"/>
                  </a:lnTo>
                  <a:lnTo>
                    <a:pt x="290" y="218"/>
                  </a:lnTo>
                  <a:lnTo>
                    <a:pt x="290" y="218"/>
                  </a:lnTo>
                  <a:lnTo>
                    <a:pt x="290" y="218"/>
                  </a:lnTo>
                  <a:close/>
                  <a:moveTo>
                    <a:pt x="104" y="270"/>
                  </a:moveTo>
                  <a:lnTo>
                    <a:pt x="104" y="274"/>
                  </a:lnTo>
                  <a:lnTo>
                    <a:pt x="104" y="270"/>
                  </a:lnTo>
                  <a:lnTo>
                    <a:pt x="104" y="270"/>
                  </a:lnTo>
                  <a:lnTo>
                    <a:pt x="104" y="270"/>
                  </a:lnTo>
                  <a:close/>
                  <a:moveTo>
                    <a:pt x="108" y="278"/>
                  </a:moveTo>
                  <a:lnTo>
                    <a:pt x="104" y="278"/>
                  </a:lnTo>
                  <a:lnTo>
                    <a:pt x="104" y="274"/>
                  </a:lnTo>
                  <a:lnTo>
                    <a:pt x="100" y="274"/>
                  </a:lnTo>
                  <a:lnTo>
                    <a:pt x="104" y="274"/>
                  </a:lnTo>
                  <a:lnTo>
                    <a:pt x="108" y="274"/>
                  </a:lnTo>
                  <a:lnTo>
                    <a:pt x="104" y="274"/>
                  </a:lnTo>
                  <a:lnTo>
                    <a:pt x="108" y="274"/>
                  </a:lnTo>
                  <a:lnTo>
                    <a:pt x="108" y="278"/>
                  </a:lnTo>
                  <a:lnTo>
                    <a:pt x="108" y="278"/>
                  </a:lnTo>
                  <a:lnTo>
                    <a:pt x="108" y="27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1" name="Freeform 51">
              <a:extLst>
                <a:ext uri="{FF2B5EF4-FFF2-40B4-BE49-F238E27FC236}">
                  <a16:creationId xmlns:a16="http://schemas.microsoft.com/office/drawing/2014/main" id="{4F1B791C-B924-4EF4-A615-E24CC6245CB5}"/>
                </a:ext>
              </a:extLst>
            </p:cNvPr>
            <p:cNvSpPr>
              <a:spLocks/>
            </p:cNvSpPr>
            <p:nvPr/>
          </p:nvSpPr>
          <p:spPr bwMode="auto">
            <a:xfrm>
              <a:off x="9141150" y="4591804"/>
              <a:ext cx="15554" cy="7868"/>
            </a:xfrm>
            <a:custGeom>
              <a:avLst/>
              <a:gdLst>
                <a:gd name="T0" fmla="*/ 8 w 8"/>
                <a:gd name="T1" fmla="*/ 0 h 4"/>
                <a:gd name="T2" fmla="*/ 8 w 8"/>
                <a:gd name="T3" fmla="*/ 0 h 4"/>
                <a:gd name="T4" fmla="*/ 8 w 8"/>
                <a:gd name="T5" fmla="*/ 0 h 4"/>
                <a:gd name="T6" fmla="*/ 8 w 8"/>
                <a:gd name="T7" fmla="*/ 0 h 4"/>
                <a:gd name="T8" fmla="*/ 8 w 8"/>
                <a:gd name="T9" fmla="*/ 0 h 4"/>
                <a:gd name="T10" fmla="*/ 4 w 8"/>
                <a:gd name="T11" fmla="*/ 4 h 4"/>
                <a:gd name="T12" fmla="*/ 4 w 8"/>
                <a:gd name="T13" fmla="*/ 4 h 4"/>
                <a:gd name="T14" fmla="*/ 0 w 8"/>
                <a:gd name="T15" fmla="*/ 4 h 4"/>
                <a:gd name="T16" fmla="*/ 0 w 8"/>
                <a:gd name="T17" fmla="*/ 0 h 4"/>
                <a:gd name="T18" fmla="*/ 0 w 8"/>
                <a:gd name="T19" fmla="*/ 0 h 4"/>
                <a:gd name="T20" fmla="*/ 0 w 8"/>
                <a:gd name="T21" fmla="*/ 0 h 4"/>
                <a:gd name="T22" fmla="*/ 0 w 8"/>
                <a:gd name="T23" fmla="*/ 0 h 4"/>
                <a:gd name="T24" fmla="*/ 0 w 8"/>
                <a:gd name="T25" fmla="*/ 0 h 4"/>
                <a:gd name="T26" fmla="*/ 4 w 8"/>
                <a:gd name="T27" fmla="*/ 0 h 4"/>
                <a:gd name="T28" fmla="*/ 4 w 8"/>
                <a:gd name="T29" fmla="*/ 0 h 4"/>
                <a:gd name="T30" fmla="*/ 4 w 8"/>
                <a:gd name="T31" fmla="*/ 0 h 4"/>
                <a:gd name="T32" fmla="*/ 4 w 8"/>
                <a:gd name="T33" fmla="*/ 0 h 4"/>
                <a:gd name="T34" fmla="*/ 4 w 8"/>
                <a:gd name="T35" fmla="*/ 0 h 4"/>
                <a:gd name="T36" fmla="*/ 4 w 8"/>
                <a:gd name="T37" fmla="*/ 0 h 4"/>
                <a:gd name="T38" fmla="*/ 4 w 8"/>
                <a:gd name="T39" fmla="*/ 0 h 4"/>
                <a:gd name="T40" fmla="*/ 4 w 8"/>
                <a:gd name="T41" fmla="*/ 0 h 4"/>
                <a:gd name="T42" fmla="*/ 8 w 8"/>
                <a:gd name="T43" fmla="*/ 0 h 4"/>
                <a:gd name="T44" fmla="*/ 8 w 8"/>
                <a:gd name="T45" fmla="*/ 0 h 4"/>
                <a:gd name="T46" fmla="*/ 8 w 8"/>
                <a:gd name="T47" fmla="*/ 0 h 4"/>
                <a:gd name="T48" fmla="*/ 8 w 8"/>
                <a:gd name="T4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8" y="0"/>
                  </a:moveTo>
                  <a:lnTo>
                    <a:pt x="8" y="0"/>
                  </a:lnTo>
                  <a:lnTo>
                    <a:pt x="8" y="0"/>
                  </a:lnTo>
                  <a:lnTo>
                    <a:pt x="8" y="0"/>
                  </a:lnTo>
                  <a:lnTo>
                    <a:pt x="8" y="0"/>
                  </a:lnTo>
                  <a:lnTo>
                    <a:pt x="4" y="4"/>
                  </a:lnTo>
                  <a:lnTo>
                    <a:pt x="4" y="4"/>
                  </a:lnTo>
                  <a:lnTo>
                    <a:pt x="0" y="4"/>
                  </a:lnTo>
                  <a:lnTo>
                    <a:pt x="0" y="0"/>
                  </a:lnTo>
                  <a:lnTo>
                    <a:pt x="0" y="0"/>
                  </a:lnTo>
                  <a:lnTo>
                    <a:pt x="0" y="0"/>
                  </a:lnTo>
                  <a:lnTo>
                    <a:pt x="0" y="0"/>
                  </a:lnTo>
                  <a:lnTo>
                    <a:pt x="0" y="0"/>
                  </a:lnTo>
                  <a:lnTo>
                    <a:pt x="4" y="0"/>
                  </a:lnTo>
                  <a:lnTo>
                    <a:pt x="4" y="0"/>
                  </a:lnTo>
                  <a:lnTo>
                    <a:pt x="4" y="0"/>
                  </a:lnTo>
                  <a:lnTo>
                    <a:pt x="4" y="0"/>
                  </a:lnTo>
                  <a:lnTo>
                    <a:pt x="4" y="0"/>
                  </a:lnTo>
                  <a:lnTo>
                    <a:pt x="4" y="0"/>
                  </a:lnTo>
                  <a:lnTo>
                    <a:pt x="4" y="0"/>
                  </a:lnTo>
                  <a:lnTo>
                    <a:pt x="4" y="0"/>
                  </a:lnTo>
                  <a:lnTo>
                    <a:pt x="8" y="0"/>
                  </a:lnTo>
                  <a:lnTo>
                    <a:pt x="8" y="0"/>
                  </a:lnTo>
                  <a:lnTo>
                    <a:pt x="8" y="0"/>
                  </a:lnTo>
                  <a:lnTo>
                    <a:pt x="8"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2" name="Freeform 52">
              <a:extLst>
                <a:ext uri="{FF2B5EF4-FFF2-40B4-BE49-F238E27FC236}">
                  <a16:creationId xmlns:a16="http://schemas.microsoft.com/office/drawing/2014/main" id="{154E4617-0365-4187-8C09-DE030955B027}"/>
                </a:ext>
              </a:extLst>
            </p:cNvPr>
            <p:cNvSpPr>
              <a:spLocks noEditPoints="1"/>
            </p:cNvSpPr>
            <p:nvPr/>
          </p:nvSpPr>
          <p:spPr bwMode="auto">
            <a:xfrm>
              <a:off x="9763310" y="3293455"/>
              <a:ext cx="93324" cy="196719"/>
            </a:xfrm>
            <a:custGeom>
              <a:avLst/>
              <a:gdLst>
                <a:gd name="T0" fmla="*/ 4 w 48"/>
                <a:gd name="T1" fmla="*/ 40 h 100"/>
                <a:gd name="T2" fmla="*/ 0 w 48"/>
                <a:gd name="T3" fmla="*/ 34 h 100"/>
                <a:gd name="T4" fmla="*/ 0 w 48"/>
                <a:gd name="T5" fmla="*/ 38 h 100"/>
                <a:gd name="T6" fmla="*/ 0 w 48"/>
                <a:gd name="T7" fmla="*/ 34 h 100"/>
                <a:gd name="T8" fmla="*/ 0 w 48"/>
                <a:gd name="T9" fmla="*/ 30 h 100"/>
                <a:gd name="T10" fmla="*/ 4 w 48"/>
                <a:gd name="T11" fmla="*/ 30 h 100"/>
                <a:gd name="T12" fmla="*/ 12 w 48"/>
                <a:gd name="T13" fmla="*/ 34 h 100"/>
                <a:gd name="T14" fmla="*/ 8 w 48"/>
                <a:gd name="T15" fmla="*/ 26 h 100"/>
                <a:gd name="T16" fmla="*/ 4 w 48"/>
                <a:gd name="T17" fmla="*/ 18 h 100"/>
                <a:gd name="T18" fmla="*/ 8 w 48"/>
                <a:gd name="T19" fmla="*/ 10 h 100"/>
                <a:gd name="T20" fmla="*/ 16 w 48"/>
                <a:gd name="T21" fmla="*/ 4 h 100"/>
                <a:gd name="T22" fmla="*/ 26 w 48"/>
                <a:gd name="T23" fmla="*/ 4 h 100"/>
                <a:gd name="T24" fmla="*/ 34 w 48"/>
                <a:gd name="T25" fmla="*/ 4 h 100"/>
                <a:gd name="T26" fmla="*/ 38 w 48"/>
                <a:gd name="T27" fmla="*/ 14 h 100"/>
                <a:gd name="T28" fmla="*/ 44 w 48"/>
                <a:gd name="T29" fmla="*/ 22 h 100"/>
                <a:gd name="T30" fmla="*/ 44 w 48"/>
                <a:gd name="T31" fmla="*/ 34 h 100"/>
                <a:gd name="T32" fmla="*/ 44 w 48"/>
                <a:gd name="T33" fmla="*/ 48 h 100"/>
                <a:gd name="T34" fmla="*/ 44 w 48"/>
                <a:gd name="T35" fmla="*/ 60 h 100"/>
                <a:gd name="T36" fmla="*/ 38 w 48"/>
                <a:gd name="T37" fmla="*/ 64 h 100"/>
                <a:gd name="T38" fmla="*/ 30 w 48"/>
                <a:gd name="T39" fmla="*/ 66 h 100"/>
                <a:gd name="T40" fmla="*/ 30 w 48"/>
                <a:gd name="T41" fmla="*/ 70 h 100"/>
                <a:gd name="T42" fmla="*/ 26 w 48"/>
                <a:gd name="T43" fmla="*/ 70 h 100"/>
                <a:gd name="T44" fmla="*/ 18 w 48"/>
                <a:gd name="T45" fmla="*/ 66 h 100"/>
                <a:gd name="T46" fmla="*/ 18 w 48"/>
                <a:gd name="T47" fmla="*/ 74 h 100"/>
                <a:gd name="T48" fmla="*/ 16 w 48"/>
                <a:gd name="T49" fmla="*/ 74 h 100"/>
                <a:gd name="T50" fmla="*/ 16 w 48"/>
                <a:gd name="T51" fmla="*/ 74 h 100"/>
                <a:gd name="T52" fmla="*/ 16 w 48"/>
                <a:gd name="T53" fmla="*/ 70 h 100"/>
                <a:gd name="T54" fmla="*/ 8 w 48"/>
                <a:gd name="T55" fmla="*/ 78 h 100"/>
                <a:gd name="T56" fmla="*/ 4 w 48"/>
                <a:gd name="T57" fmla="*/ 82 h 100"/>
                <a:gd name="T58" fmla="*/ 0 w 48"/>
                <a:gd name="T59" fmla="*/ 74 h 100"/>
                <a:gd name="T60" fmla="*/ 4 w 48"/>
                <a:gd name="T61" fmla="*/ 70 h 100"/>
                <a:gd name="T62" fmla="*/ 4 w 48"/>
                <a:gd name="T63" fmla="*/ 66 h 100"/>
                <a:gd name="T64" fmla="*/ 4 w 48"/>
                <a:gd name="T65" fmla="*/ 66 h 100"/>
                <a:gd name="T66" fmla="*/ 4 w 48"/>
                <a:gd name="T67" fmla="*/ 56 h 100"/>
                <a:gd name="T68" fmla="*/ 8 w 48"/>
                <a:gd name="T69" fmla="*/ 52 h 100"/>
                <a:gd name="T70" fmla="*/ 4 w 48"/>
                <a:gd name="T71" fmla="*/ 48 h 100"/>
                <a:gd name="T72" fmla="*/ 8 w 48"/>
                <a:gd name="T73" fmla="*/ 48 h 100"/>
                <a:gd name="T74" fmla="*/ 4 w 48"/>
                <a:gd name="T75" fmla="*/ 14 h 100"/>
                <a:gd name="T76" fmla="*/ 4 w 48"/>
                <a:gd name="T77" fmla="*/ 40 h 100"/>
                <a:gd name="T78" fmla="*/ 4 w 48"/>
                <a:gd name="T79" fmla="*/ 38 h 100"/>
                <a:gd name="T80" fmla="*/ 4 w 48"/>
                <a:gd name="T81" fmla="*/ 40 h 100"/>
                <a:gd name="T82" fmla="*/ 34 w 48"/>
                <a:gd name="T83" fmla="*/ 70 h 100"/>
                <a:gd name="T84" fmla="*/ 38 w 48"/>
                <a:gd name="T85" fmla="*/ 66 h 100"/>
                <a:gd name="T86" fmla="*/ 22 w 48"/>
                <a:gd name="T87" fmla="*/ 70 h 100"/>
                <a:gd name="T88" fmla="*/ 22 w 48"/>
                <a:gd name="T89" fmla="*/ 70 h 100"/>
                <a:gd name="T90" fmla="*/ 26 w 48"/>
                <a:gd name="T91" fmla="*/ 66 h 100"/>
                <a:gd name="T92" fmla="*/ 0 w 48"/>
                <a:gd name="T93" fmla="*/ 78 h 100"/>
                <a:gd name="T94" fmla="*/ 4 w 48"/>
                <a:gd name="T95" fmla="*/ 78 h 100"/>
                <a:gd name="T96" fmla="*/ 12 w 48"/>
                <a:gd name="T97" fmla="*/ 94 h 100"/>
                <a:gd name="T98" fmla="*/ 8 w 48"/>
                <a:gd name="T99" fmla="*/ 100 h 100"/>
                <a:gd name="T100" fmla="*/ 0 w 48"/>
                <a:gd name="T101" fmla="*/ 96 h 100"/>
                <a:gd name="T102" fmla="*/ 8 w 48"/>
                <a:gd name="T103"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 h="100">
                  <a:moveTo>
                    <a:pt x="8" y="48"/>
                  </a:moveTo>
                  <a:lnTo>
                    <a:pt x="4" y="44"/>
                  </a:lnTo>
                  <a:lnTo>
                    <a:pt x="4" y="40"/>
                  </a:lnTo>
                  <a:lnTo>
                    <a:pt x="4" y="38"/>
                  </a:lnTo>
                  <a:lnTo>
                    <a:pt x="4" y="34"/>
                  </a:lnTo>
                  <a:lnTo>
                    <a:pt x="0" y="34"/>
                  </a:lnTo>
                  <a:lnTo>
                    <a:pt x="0" y="38"/>
                  </a:lnTo>
                  <a:lnTo>
                    <a:pt x="0" y="34"/>
                  </a:lnTo>
                  <a:lnTo>
                    <a:pt x="0" y="38"/>
                  </a:lnTo>
                  <a:lnTo>
                    <a:pt x="0" y="34"/>
                  </a:lnTo>
                  <a:lnTo>
                    <a:pt x="0" y="30"/>
                  </a:lnTo>
                  <a:lnTo>
                    <a:pt x="0" y="34"/>
                  </a:lnTo>
                  <a:lnTo>
                    <a:pt x="4" y="34"/>
                  </a:lnTo>
                  <a:lnTo>
                    <a:pt x="4" y="30"/>
                  </a:lnTo>
                  <a:lnTo>
                    <a:pt x="0" y="30"/>
                  </a:lnTo>
                  <a:lnTo>
                    <a:pt x="4" y="30"/>
                  </a:lnTo>
                  <a:lnTo>
                    <a:pt x="4" y="34"/>
                  </a:lnTo>
                  <a:lnTo>
                    <a:pt x="4" y="30"/>
                  </a:lnTo>
                  <a:lnTo>
                    <a:pt x="8" y="30"/>
                  </a:lnTo>
                  <a:lnTo>
                    <a:pt x="8" y="34"/>
                  </a:lnTo>
                  <a:lnTo>
                    <a:pt x="12" y="34"/>
                  </a:lnTo>
                  <a:lnTo>
                    <a:pt x="12" y="30"/>
                  </a:lnTo>
                  <a:lnTo>
                    <a:pt x="8" y="30"/>
                  </a:lnTo>
                  <a:lnTo>
                    <a:pt x="8" y="26"/>
                  </a:lnTo>
                  <a:lnTo>
                    <a:pt x="8" y="22"/>
                  </a:lnTo>
                  <a:lnTo>
                    <a:pt x="8" y="18"/>
                  </a:lnTo>
                  <a:lnTo>
                    <a:pt x="4" y="18"/>
                  </a:lnTo>
                  <a:lnTo>
                    <a:pt x="4" y="14"/>
                  </a:lnTo>
                  <a:lnTo>
                    <a:pt x="8" y="14"/>
                  </a:lnTo>
                  <a:lnTo>
                    <a:pt x="8" y="10"/>
                  </a:lnTo>
                  <a:lnTo>
                    <a:pt x="12" y="8"/>
                  </a:lnTo>
                  <a:lnTo>
                    <a:pt x="12" y="4"/>
                  </a:lnTo>
                  <a:lnTo>
                    <a:pt x="16" y="4"/>
                  </a:lnTo>
                  <a:lnTo>
                    <a:pt x="18" y="4"/>
                  </a:lnTo>
                  <a:lnTo>
                    <a:pt x="22" y="4"/>
                  </a:lnTo>
                  <a:lnTo>
                    <a:pt x="26" y="4"/>
                  </a:lnTo>
                  <a:lnTo>
                    <a:pt x="30" y="4"/>
                  </a:lnTo>
                  <a:lnTo>
                    <a:pt x="30" y="0"/>
                  </a:lnTo>
                  <a:lnTo>
                    <a:pt x="34" y="4"/>
                  </a:lnTo>
                  <a:lnTo>
                    <a:pt x="34" y="8"/>
                  </a:lnTo>
                  <a:lnTo>
                    <a:pt x="38" y="10"/>
                  </a:lnTo>
                  <a:lnTo>
                    <a:pt x="38" y="14"/>
                  </a:lnTo>
                  <a:lnTo>
                    <a:pt x="40" y="14"/>
                  </a:lnTo>
                  <a:lnTo>
                    <a:pt x="40" y="18"/>
                  </a:lnTo>
                  <a:lnTo>
                    <a:pt x="44" y="22"/>
                  </a:lnTo>
                  <a:lnTo>
                    <a:pt x="44" y="26"/>
                  </a:lnTo>
                  <a:lnTo>
                    <a:pt x="44" y="30"/>
                  </a:lnTo>
                  <a:lnTo>
                    <a:pt x="44" y="34"/>
                  </a:lnTo>
                  <a:lnTo>
                    <a:pt x="44" y="38"/>
                  </a:lnTo>
                  <a:lnTo>
                    <a:pt x="44" y="40"/>
                  </a:lnTo>
                  <a:lnTo>
                    <a:pt x="44" y="48"/>
                  </a:lnTo>
                  <a:lnTo>
                    <a:pt x="48" y="48"/>
                  </a:lnTo>
                  <a:lnTo>
                    <a:pt x="44" y="56"/>
                  </a:lnTo>
                  <a:lnTo>
                    <a:pt x="44" y="60"/>
                  </a:lnTo>
                  <a:lnTo>
                    <a:pt x="40" y="64"/>
                  </a:lnTo>
                  <a:lnTo>
                    <a:pt x="38" y="66"/>
                  </a:lnTo>
                  <a:lnTo>
                    <a:pt x="38" y="64"/>
                  </a:lnTo>
                  <a:lnTo>
                    <a:pt x="38" y="66"/>
                  </a:lnTo>
                  <a:lnTo>
                    <a:pt x="34" y="64"/>
                  </a:lnTo>
                  <a:lnTo>
                    <a:pt x="30" y="66"/>
                  </a:lnTo>
                  <a:lnTo>
                    <a:pt x="34" y="66"/>
                  </a:lnTo>
                  <a:lnTo>
                    <a:pt x="34" y="70"/>
                  </a:lnTo>
                  <a:lnTo>
                    <a:pt x="30" y="70"/>
                  </a:lnTo>
                  <a:lnTo>
                    <a:pt x="30" y="66"/>
                  </a:lnTo>
                  <a:lnTo>
                    <a:pt x="30" y="70"/>
                  </a:lnTo>
                  <a:lnTo>
                    <a:pt x="26" y="70"/>
                  </a:lnTo>
                  <a:lnTo>
                    <a:pt x="26" y="66"/>
                  </a:lnTo>
                  <a:lnTo>
                    <a:pt x="22" y="66"/>
                  </a:lnTo>
                  <a:lnTo>
                    <a:pt x="18" y="66"/>
                  </a:lnTo>
                  <a:lnTo>
                    <a:pt x="18" y="70"/>
                  </a:lnTo>
                  <a:lnTo>
                    <a:pt x="22" y="70"/>
                  </a:lnTo>
                  <a:lnTo>
                    <a:pt x="18" y="74"/>
                  </a:lnTo>
                  <a:lnTo>
                    <a:pt x="18" y="70"/>
                  </a:lnTo>
                  <a:lnTo>
                    <a:pt x="16" y="70"/>
                  </a:lnTo>
                  <a:lnTo>
                    <a:pt x="16" y="74"/>
                  </a:lnTo>
                  <a:lnTo>
                    <a:pt x="18" y="74"/>
                  </a:lnTo>
                  <a:lnTo>
                    <a:pt x="16" y="78"/>
                  </a:lnTo>
                  <a:lnTo>
                    <a:pt x="16" y="74"/>
                  </a:lnTo>
                  <a:lnTo>
                    <a:pt x="12" y="74"/>
                  </a:lnTo>
                  <a:lnTo>
                    <a:pt x="16" y="74"/>
                  </a:lnTo>
                  <a:lnTo>
                    <a:pt x="16" y="70"/>
                  </a:lnTo>
                  <a:lnTo>
                    <a:pt x="12" y="74"/>
                  </a:lnTo>
                  <a:lnTo>
                    <a:pt x="12" y="78"/>
                  </a:lnTo>
                  <a:lnTo>
                    <a:pt x="8" y="78"/>
                  </a:lnTo>
                  <a:lnTo>
                    <a:pt x="8" y="74"/>
                  </a:lnTo>
                  <a:lnTo>
                    <a:pt x="8" y="78"/>
                  </a:lnTo>
                  <a:lnTo>
                    <a:pt x="4" y="82"/>
                  </a:lnTo>
                  <a:lnTo>
                    <a:pt x="4" y="78"/>
                  </a:lnTo>
                  <a:lnTo>
                    <a:pt x="4" y="74"/>
                  </a:lnTo>
                  <a:lnTo>
                    <a:pt x="0" y="74"/>
                  </a:lnTo>
                  <a:lnTo>
                    <a:pt x="0" y="70"/>
                  </a:lnTo>
                  <a:lnTo>
                    <a:pt x="4" y="74"/>
                  </a:lnTo>
                  <a:lnTo>
                    <a:pt x="4" y="70"/>
                  </a:lnTo>
                  <a:lnTo>
                    <a:pt x="8" y="70"/>
                  </a:lnTo>
                  <a:lnTo>
                    <a:pt x="4" y="70"/>
                  </a:lnTo>
                  <a:lnTo>
                    <a:pt x="4" y="66"/>
                  </a:lnTo>
                  <a:lnTo>
                    <a:pt x="0" y="66"/>
                  </a:lnTo>
                  <a:lnTo>
                    <a:pt x="0" y="64"/>
                  </a:lnTo>
                  <a:lnTo>
                    <a:pt x="4" y="66"/>
                  </a:lnTo>
                  <a:lnTo>
                    <a:pt x="4" y="64"/>
                  </a:lnTo>
                  <a:lnTo>
                    <a:pt x="4" y="60"/>
                  </a:lnTo>
                  <a:lnTo>
                    <a:pt x="4" y="56"/>
                  </a:lnTo>
                  <a:lnTo>
                    <a:pt x="8" y="56"/>
                  </a:lnTo>
                  <a:lnTo>
                    <a:pt x="4" y="56"/>
                  </a:lnTo>
                  <a:lnTo>
                    <a:pt x="8" y="52"/>
                  </a:lnTo>
                  <a:lnTo>
                    <a:pt x="8" y="48"/>
                  </a:lnTo>
                  <a:lnTo>
                    <a:pt x="8" y="52"/>
                  </a:lnTo>
                  <a:lnTo>
                    <a:pt x="4" y="48"/>
                  </a:lnTo>
                  <a:lnTo>
                    <a:pt x="8" y="48"/>
                  </a:lnTo>
                  <a:lnTo>
                    <a:pt x="8" y="48"/>
                  </a:lnTo>
                  <a:lnTo>
                    <a:pt x="8" y="48"/>
                  </a:lnTo>
                  <a:close/>
                  <a:moveTo>
                    <a:pt x="4" y="14"/>
                  </a:moveTo>
                  <a:lnTo>
                    <a:pt x="4" y="18"/>
                  </a:lnTo>
                  <a:lnTo>
                    <a:pt x="4" y="14"/>
                  </a:lnTo>
                  <a:lnTo>
                    <a:pt x="4" y="14"/>
                  </a:lnTo>
                  <a:lnTo>
                    <a:pt x="4" y="14"/>
                  </a:lnTo>
                  <a:close/>
                  <a:moveTo>
                    <a:pt x="4" y="40"/>
                  </a:moveTo>
                  <a:lnTo>
                    <a:pt x="0" y="40"/>
                  </a:lnTo>
                  <a:lnTo>
                    <a:pt x="0" y="38"/>
                  </a:lnTo>
                  <a:lnTo>
                    <a:pt x="4" y="38"/>
                  </a:lnTo>
                  <a:lnTo>
                    <a:pt x="4" y="40"/>
                  </a:lnTo>
                  <a:lnTo>
                    <a:pt x="4" y="40"/>
                  </a:lnTo>
                  <a:lnTo>
                    <a:pt x="4" y="40"/>
                  </a:lnTo>
                  <a:close/>
                  <a:moveTo>
                    <a:pt x="38" y="66"/>
                  </a:moveTo>
                  <a:lnTo>
                    <a:pt x="38" y="70"/>
                  </a:lnTo>
                  <a:lnTo>
                    <a:pt x="34" y="70"/>
                  </a:lnTo>
                  <a:lnTo>
                    <a:pt x="34" y="66"/>
                  </a:lnTo>
                  <a:lnTo>
                    <a:pt x="38" y="66"/>
                  </a:lnTo>
                  <a:lnTo>
                    <a:pt x="38" y="66"/>
                  </a:lnTo>
                  <a:lnTo>
                    <a:pt x="38" y="66"/>
                  </a:lnTo>
                  <a:close/>
                  <a:moveTo>
                    <a:pt x="26" y="66"/>
                  </a:moveTo>
                  <a:lnTo>
                    <a:pt x="22" y="70"/>
                  </a:lnTo>
                  <a:lnTo>
                    <a:pt x="26" y="70"/>
                  </a:lnTo>
                  <a:lnTo>
                    <a:pt x="26" y="74"/>
                  </a:lnTo>
                  <a:lnTo>
                    <a:pt x="22" y="70"/>
                  </a:lnTo>
                  <a:lnTo>
                    <a:pt x="22" y="66"/>
                  </a:lnTo>
                  <a:lnTo>
                    <a:pt x="26" y="66"/>
                  </a:lnTo>
                  <a:lnTo>
                    <a:pt x="26" y="66"/>
                  </a:lnTo>
                  <a:lnTo>
                    <a:pt x="26" y="66"/>
                  </a:lnTo>
                  <a:close/>
                  <a:moveTo>
                    <a:pt x="4" y="78"/>
                  </a:moveTo>
                  <a:lnTo>
                    <a:pt x="0" y="78"/>
                  </a:lnTo>
                  <a:lnTo>
                    <a:pt x="0" y="74"/>
                  </a:lnTo>
                  <a:lnTo>
                    <a:pt x="4" y="78"/>
                  </a:lnTo>
                  <a:lnTo>
                    <a:pt x="4" y="78"/>
                  </a:lnTo>
                  <a:lnTo>
                    <a:pt x="4" y="78"/>
                  </a:lnTo>
                  <a:close/>
                  <a:moveTo>
                    <a:pt x="8" y="94"/>
                  </a:moveTo>
                  <a:lnTo>
                    <a:pt x="12" y="94"/>
                  </a:lnTo>
                  <a:lnTo>
                    <a:pt x="12" y="96"/>
                  </a:lnTo>
                  <a:lnTo>
                    <a:pt x="8" y="96"/>
                  </a:lnTo>
                  <a:lnTo>
                    <a:pt x="8" y="100"/>
                  </a:lnTo>
                  <a:lnTo>
                    <a:pt x="4" y="100"/>
                  </a:lnTo>
                  <a:lnTo>
                    <a:pt x="0" y="100"/>
                  </a:lnTo>
                  <a:lnTo>
                    <a:pt x="0" y="96"/>
                  </a:lnTo>
                  <a:lnTo>
                    <a:pt x="4" y="96"/>
                  </a:lnTo>
                  <a:lnTo>
                    <a:pt x="8" y="94"/>
                  </a:lnTo>
                  <a:lnTo>
                    <a:pt x="8" y="94"/>
                  </a:lnTo>
                  <a:lnTo>
                    <a:pt x="8" y="9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3" name="Freeform 53">
              <a:extLst>
                <a:ext uri="{FF2B5EF4-FFF2-40B4-BE49-F238E27FC236}">
                  <a16:creationId xmlns:a16="http://schemas.microsoft.com/office/drawing/2014/main" id="{D258452E-6FF4-4A25-AD1D-A0DF8FCFB7E4}"/>
                </a:ext>
              </a:extLst>
            </p:cNvPr>
            <p:cNvSpPr>
              <a:spLocks noEditPoints="1"/>
            </p:cNvSpPr>
            <p:nvPr/>
          </p:nvSpPr>
          <p:spPr bwMode="auto">
            <a:xfrm>
              <a:off x="8480106" y="4304594"/>
              <a:ext cx="66104" cy="133769"/>
            </a:xfrm>
            <a:custGeom>
              <a:avLst/>
              <a:gdLst>
                <a:gd name="T0" fmla="*/ 4 w 34"/>
                <a:gd name="T1" fmla="*/ 16 h 68"/>
                <a:gd name="T2" fmla="*/ 0 w 34"/>
                <a:gd name="T3" fmla="*/ 16 h 68"/>
                <a:gd name="T4" fmla="*/ 4 w 34"/>
                <a:gd name="T5" fmla="*/ 16 h 68"/>
                <a:gd name="T6" fmla="*/ 30 w 34"/>
                <a:gd name="T7" fmla="*/ 56 h 68"/>
                <a:gd name="T8" fmla="*/ 30 w 34"/>
                <a:gd name="T9" fmla="*/ 60 h 68"/>
                <a:gd name="T10" fmla="*/ 20 w 34"/>
                <a:gd name="T11" fmla="*/ 68 h 68"/>
                <a:gd name="T12" fmla="*/ 20 w 34"/>
                <a:gd name="T13" fmla="*/ 68 h 68"/>
                <a:gd name="T14" fmla="*/ 12 w 34"/>
                <a:gd name="T15" fmla="*/ 68 h 68"/>
                <a:gd name="T16" fmla="*/ 8 w 34"/>
                <a:gd name="T17" fmla="*/ 64 h 68"/>
                <a:gd name="T18" fmla="*/ 4 w 34"/>
                <a:gd name="T19" fmla="*/ 56 h 68"/>
                <a:gd name="T20" fmla="*/ 4 w 34"/>
                <a:gd name="T21" fmla="*/ 52 h 68"/>
                <a:gd name="T22" fmla="*/ 4 w 34"/>
                <a:gd name="T23" fmla="*/ 48 h 68"/>
                <a:gd name="T24" fmla="*/ 4 w 34"/>
                <a:gd name="T25" fmla="*/ 42 h 68"/>
                <a:gd name="T26" fmla="*/ 4 w 34"/>
                <a:gd name="T27" fmla="*/ 34 h 68"/>
                <a:gd name="T28" fmla="*/ 4 w 34"/>
                <a:gd name="T29" fmla="*/ 34 h 68"/>
                <a:gd name="T30" fmla="*/ 0 w 34"/>
                <a:gd name="T31" fmla="*/ 30 h 68"/>
                <a:gd name="T32" fmla="*/ 4 w 34"/>
                <a:gd name="T33" fmla="*/ 34 h 68"/>
                <a:gd name="T34" fmla="*/ 4 w 34"/>
                <a:gd name="T35" fmla="*/ 34 h 68"/>
                <a:gd name="T36" fmla="*/ 4 w 34"/>
                <a:gd name="T37" fmla="*/ 34 h 68"/>
                <a:gd name="T38" fmla="*/ 4 w 34"/>
                <a:gd name="T39" fmla="*/ 22 h 68"/>
                <a:gd name="T40" fmla="*/ 4 w 34"/>
                <a:gd name="T41" fmla="*/ 16 h 68"/>
                <a:gd name="T42" fmla="*/ 8 w 34"/>
                <a:gd name="T43" fmla="*/ 16 h 68"/>
                <a:gd name="T44" fmla="*/ 8 w 34"/>
                <a:gd name="T45" fmla="*/ 12 h 68"/>
                <a:gd name="T46" fmla="*/ 8 w 34"/>
                <a:gd name="T47" fmla="*/ 8 h 68"/>
                <a:gd name="T48" fmla="*/ 8 w 34"/>
                <a:gd name="T49" fmla="*/ 8 h 68"/>
                <a:gd name="T50" fmla="*/ 8 w 34"/>
                <a:gd name="T51" fmla="*/ 8 h 68"/>
                <a:gd name="T52" fmla="*/ 16 w 34"/>
                <a:gd name="T53" fmla="*/ 8 h 68"/>
                <a:gd name="T54" fmla="*/ 16 w 34"/>
                <a:gd name="T55" fmla="*/ 8 h 68"/>
                <a:gd name="T56" fmla="*/ 12 w 34"/>
                <a:gd name="T57" fmla="*/ 8 h 68"/>
                <a:gd name="T58" fmla="*/ 8 w 34"/>
                <a:gd name="T59" fmla="*/ 4 h 68"/>
                <a:gd name="T60" fmla="*/ 8 w 34"/>
                <a:gd name="T61" fmla="*/ 4 h 68"/>
                <a:gd name="T62" fmla="*/ 8 w 34"/>
                <a:gd name="T63" fmla="*/ 4 h 68"/>
                <a:gd name="T64" fmla="*/ 4 w 34"/>
                <a:gd name="T65" fmla="*/ 0 h 68"/>
                <a:gd name="T66" fmla="*/ 8 w 34"/>
                <a:gd name="T67" fmla="*/ 4 h 68"/>
                <a:gd name="T68" fmla="*/ 8 w 34"/>
                <a:gd name="T69" fmla="*/ 4 h 68"/>
                <a:gd name="T70" fmla="*/ 12 w 34"/>
                <a:gd name="T71" fmla="*/ 4 h 68"/>
                <a:gd name="T72" fmla="*/ 8 w 34"/>
                <a:gd name="T73" fmla="*/ 4 h 68"/>
                <a:gd name="T74" fmla="*/ 12 w 34"/>
                <a:gd name="T75" fmla="*/ 0 h 68"/>
                <a:gd name="T76" fmla="*/ 12 w 34"/>
                <a:gd name="T77" fmla="*/ 4 h 68"/>
                <a:gd name="T78" fmla="*/ 16 w 34"/>
                <a:gd name="T79" fmla="*/ 8 h 68"/>
                <a:gd name="T80" fmla="*/ 16 w 34"/>
                <a:gd name="T81" fmla="*/ 8 h 68"/>
                <a:gd name="T82" fmla="*/ 20 w 34"/>
                <a:gd name="T83" fmla="*/ 12 h 68"/>
                <a:gd name="T84" fmla="*/ 20 w 34"/>
                <a:gd name="T85" fmla="*/ 16 h 68"/>
                <a:gd name="T86" fmla="*/ 20 w 34"/>
                <a:gd name="T87" fmla="*/ 18 h 68"/>
                <a:gd name="T88" fmla="*/ 24 w 34"/>
                <a:gd name="T89" fmla="*/ 22 h 68"/>
                <a:gd name="T90" fmla="*/ 24 w 34"/>
                <a:gd name="T91" fmla="*/ 22 h 68"/>
                <a:gd name="T92" fmla="*/ 24 w 34"/>
                <a:gd name="T93" fmla="*/ 26 h 68"/>
                <a:gd name="T94" fmla="*/ 26 w 34"/>
                <a:gd name="T95" fmla="*/ 26 h 68"/>
                <a:gd name="T96" fmla="*/ 26 w 34"/>
                <a:gd name="T97" fmla="*/ 30 h 68"/>
                <a:gd name="T98" fmla="*/ 30 w 34"/>
                <a:gd name="T99" fmla="*/ 38 h 68"/>
                <a:gd name="T100" fmla="*/ 30 w 34"/>
                <a:gd name="T101" fmla="*/ 38 h 68"/>
                <a:gd name="T102" fmla="*/ 30 w 34"/>
                <a:gd name="T103" fmla="*/ 42 h 68"/>
                <a:gd name="T104" fmla="*/ 30 w 34"/>
                <a:gd name="T105" fmla="*/ 42 h 68"/>
                <a:gd name="T106" fmla="*/ 34 w 34"/>
                <a:gd name="T107" fmla="*/ 46 h 68"/>
                <a:gd name="T108" fmla="*/ 34 w 34"/>
                <a:gd name="T109" fmla="*/ 48 h 68"/>
                <a:gd name="T110" fmla="*/ 30 w 34"/>
                <a:gd name="T111" fmla="*/ 5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 h="68">
                  <a:moveTo>
                    <a:pt x="4" y="16"/>
                  </a:moveTo>
                  <a:lnTo>
                    <a:pt x="4" y="16"/>
                  </a:lnTo>
                  <a:lnTo>
                    <a:pt x="4" y="16"/>
                  </a:lnTo>
                  <a:lnTo>
                    <a:pt x="4" y="16"/>
                  </a:lnTo>
                  <a:lnTo>
                    <a:pt x="4" y="16"/>
                  </a:lnTo>
                  <a:lnTo>
                    <a:pt x="4" y="16"/>
                  </a:lnTo>
                  <a:lnTo>
                    <a:pt x="4" y="16"/>
                  </a:lnTo>
                  <a:lnTo>
                    <a:pt x="4" y="16"/>
                  </a:lnTo>
                  <a:lnTo>
                    <a:pt x="0" y="16"/>
                  </a:lnTo>
                  <a:lnTo>
                    <a:pt x="0" y="16"/>
                  </a:lnTo>
                  <a:lnTo>
                    <a:pt x="4" y="16"/>
                  </a:lnTo>
                  <a:lnTo>
                    <a:pt x="4" y="16"/>
                  </a:lnTo>
                  <a:lnTo>
                    <a:pt x="4" y="16"/>
                  </a:lnTo>
                  <a:lnTo>
                    <a:pt x="4" y="16"/>
                  </a:lnTo>
                  <a:lnTo>
                    <a:pt x="4" y="16"/>
                  </a:lnTo>
                  <a:close/>
                  <a:moveTo>
                    <a:pt x="30" y="56"/>
                  </a:moveTo>
                  <a:lnTo>
                    <a:pt x="30" y="56"/>
                  </a:lnTo>
                  <a:lnTo>
                    <a:pt x="30" y="56"/>
                  </a:lnTo>
                  <a:lnTo>
                    <a:pt x="30" y="56"/>
                  </a:lnTo>
                  <a:lnTo>
                    <a:pt x="30" y="56"/>
                  </a:lnTo>
                  <a:lnTo>
                    <a:pt x="30" y="60"/>
                  </a:lnTo>
                  <a:lnTo>
                    <a:pt x="30" y="60"/>
                  </a:lnTo>
                  <a:lnTo>
                    <a:pt x="30" y="60"/>
                  </a:lnTo>
                  <a:lnTo>
                    <a:pt x="30" y="60"/>
                  </a:lnTo>
                  <a:lnTo>
                    <a:pt x="30" y="60"/>
                  </a:lnTo>
                  <a:lnTo>
                    <a:pt x="26" y="64"/>
                  </a:lnTo>
                  <a:lnTo>
                    <a:pt x="26" y="64"/>
                  </a:lnTo>
                  <a:lnTo>
                    <a:pt x="26" y="64"/>
                  </a:lnTo>
                  <a:lnTo>
                    <a:pt x="24" y="64"/>
                  </a:lnTo>
                  <a:lnTo>
                    <a:pt x="20" y="68"/>
                  </a:lnTo>
                  <a:lnTo>
                    <a:pt x="20" y="68"/>
                  </a:lnTo>
                  <a:lnTo>
                    <a:pt x="20" y="68"/>
                  </a:lnTo>
                  <a:lnTo>
                    <a:pt x="20" y="68"/>
                  </a:lnTo>
                  <a:lnTo>
                    <a:pt x="20" y="68"/>
                  </a:lnTo>
                  <a:lnTo>
                    <a:pt x="20" y="68"/>
                  </a:lnTo>
                  <a:lnTo>
                    <a:pt x="16" y="68"/>
                  </a:lnTo>
                  <a:lnTo>
                    <a:pt x="16" y="68"/>
                  </a:lnTo>
                  <a:lnTo>
                    <a:pt x="16" y="68"/>
                  </a:lnTo>
                  <a:lnTo>
                    <a:pt x="12" y="68"/>
                  </a:lnTo>
                  <a:lnTo>
                    <a:pt x="12" y="68"/>
                  </a:lnTo>
                  <a:lnTo>
                    <a:pt x="12" y="68"/>
                  </a:lnTo>
                  <a:lnTo>
                    <a:pt x="8" y="68"/>
                  </a:lnTo>
                  <a:lnTo>
                    <a:pt x="8" y="68"/>
                  </a:lnTo>
                  <a:lnTo>
                    <a:pt x="8" y="64"/>
                  </a:lnTo>
                  <a:lnTo>
                    <a:pt x="8" y="64"/>
                  </a:lnTo>
                  <a:lnTo>
                    <a:pt x="8" y="64"/>
                  </a:lnTo>
                  <a:lnTo>
                    <a:pt x="8" y="60"/>
                  </a:lnTo>
                  <a:lnTo>
                    <a:pt x="8" y="60"/>
                  </a:lnTo>
                  <a:lnTo>
                    <a:pt x="4" y="60"/>
                  </a:lnTo>
                  <a:lnTo>
                    <a:pt x="4" y="56"/>
                  </a:lnTo>
                  <a:lnTo>
                    <a:pt x="4" y="56"/>
                  </a:lnTo>
                  <a:lnTo>
                    <a:pt x="4" y="56"/>
                  </a:lnTo>
                  <a:lnTo>
                    <a:pt x="4" y="56"/>
                  </a:lnTo>
                  <a:lnTo>
                    <a:pt x="4" y="52"/>
                  </a:lnTo>
                  <a:lnTo>
                    <a:pt x="4" y="52"/>
                  </a:lnTo>
                  <a:lnTo>
                    <a:pt x="4" y="52"/>
                  </a:lnTo>
                  <a:lnTo>
                    <a:pt x="4" y="52"/>
                  </a:lnTo>
                  <a:lnTo>
                    <a:pt x="4" y="48"/>
                  </a:lnTo>
                  <a:lnTo>
                    <a:pt x="4" y="48"/>
                  </a:lnTo>
                  <a:lnTo>
                    <a:pt x="4" y="48"/>
                  </a:lnTo>
                  <a:lnTo>
                    <a:pt x="4" y="46"/>
                  </a:lnTo>
                  <a:lnTo>
                    <a:pt x="4" y="46"/>
                  </a:lnTo>
                  <a:lnTo>
                    <a:pt x="4" y="46"/>
                  </a:lnTo>
                  <a:lnTo>
                    <a:pt x="4" y="46"/>
                  </a:lnTo>
                  <a:lnTo>
                    <a:pt x="4" y="42"/>
                  </a:lnTo>
                  <a:lnTo>
                    <a:pt x="4" y="42"/>
                  </a:lnTo>
                  <a:lnTo>
                    <a:pt x="4" y="38"/>
                  </a:lnTo>
                  <a:lnTo>
                    <a:pt x="4" y="38"/>
                  </a:lnTo>
                  <a:lnTo>
                    <a:pt x="4" y="38"/>
                  </a:lnTo>
                  <a:lnTo>
                    <a:pt x="4" y="34"/>
                  </a:lnTo>
                  <a:lnTo>
                    <a:pt x="4" y="34"/>
                  </a:lnTo>
                  <a:lnTo>
                    <a:pt x="4" y="34"/>
                  </a:lnTo>
                  <a:lnTo>
                    <a:pt x="4" y="34"/>
                  </a:lnTo>
                  <a:lnTo>
                    <a:pt x="4" y="34"/>
                  </a:lnTo>
                  <a:lnTo>
                    <a:pt x="4" y="34"/>
                  </a:lnTo>
                  <a:lnTo>
                    <a:pt x="4" y="34"/>
                  </a:lnTo>
                  <a:lnTo>
                    <a:pt x="4" y="34"/>
                  </a:lnTo>
                  <a:lnTo>
                    <a:pt x="0" y="34"/>
                  </a:lnTo>
                  <a:lnTo>
                    <a:pt x="0" y="30"/>
                  </a:lnTo>
                  <a:lnTo>
                    <a:pt x="0" y="30"/>
                  </a:lnTo>
                  <a:lnTo>
                    <a:pt x="0" y="30"/>
                  </a:lnTo>
                  <a:lnTo>
                    <a:pt x="4" y="30"/>
                  </a:lnTo>
                  <a:lnTo>
                    <a:pt x="4" y="30"/>
                  </a:lnTo>
                  <a:lnTo>
                    <a:pt x="4" y="30"/>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0"/>
                  </a:lnTo>
                  <a:lnTo>
                    <a:pt x="4" y="22"/>
                  </a:lnTo>
                  <a:lnTo>
                    <a:pt x="4" y="22"/>
                  </a:lnTo>
                  <a:lnTo>
                    <a:pt x="4" y="22"/>
                  </a:lnTo>
                  <a:lnTo>
                    <a:pt x="4" y="22"/>
                  </a:lnTo>
                  <a:lnTo>
                    <a:pt x="4" y="18"/>
                  </a:lnTo>
                  <a:lnTo>
                    <a:pt x="4" y="18"/>
                  </a:lnTo>
                  <a:lnTo>
                    <a:pt x="4" y="18"/>
                  </a:lnTo>
                  <a:lnTo>
                    <a:pt x="4" y="16"/>
                  </a:lnTo>
                  <a:lnTo>
                    <a:pt x="4" y="16"/>
                  </a:lnTo>
                  <a:lnTo>
                    <a:pt x="8" y="16"/>
                  </a:lnTo>
                  <a:lnTo>
                    <a:pt x="8" y="16"/>
                  </a:lnTo>
                  <a:lnTo>
                    <a:pt x="8" y="16"/>
                  </a:lnTo>
                  <a:lnTo>
                    <a:pt x="8" y="16"/>
                  </a:lnTo>
                  <a:lnTo>
                    <a:pt x="8" y="12"/>
                  </a:lnTo>
                  <a:lnTo>
                    <a:pt x="8" y="12"/>
                  </a:lnTo>
                  <a:lnTo>
                    <a:pt x="8" y="12"/>
                  </a:lnTo>
                  <a:lnTo>
                    <a:pt x="8" y="12"/>
                  </a:lnTo>
                  <a:lnTo>
                    <a:pt x="8" y="12"/>
                  </a:lnTo>
                  <a:lnTo>
                    <a:pt x="8" y="12"/>
                  </a:lnTo>
                  <a:lnTo>
                    <a:pt x="8" y="8"/>
                  </a:lnTo>
                  <a:lnTo>
                    <a:pt x="8" y="8"/>
                  </a:lnTo>
                  <a:lnTo>
                    <a:pt x="8" y="8"/>
                  </a:lnTo>
                  <a:lnTo>
                    <a:pt x="8" y="8"/>
                  </a:lnTo>
                  <a:lnTo>
                    <a:pt x="8" y="8"/>
                  </a:lnTo>
                  <a:lnTo>
                    <a:pt x="8" y="8"/>
                  </a:lnTo>
                  <a:lnTo>
                    <a:pt x="8" y="8"/>
                  </a:lnTo>
                  <a:lnTo>
                    <a:pt x="8" y="8"/>
                  </a:lnTo>
                  <a:lnTo>
                    <a:pt x="8" y="8"/>
                  </a:lnTo>
                  <a:lnTo>
                    <a:pt x="8" y="4"/>
                  </a:lnTo>
                  <a:lnTo>
                    <a:pt x="8" y="4"/>
                  </a:lnTo>
                  <a:lnTo>
                    <a:pt x="8" y="4"/>
                  </a:lnTo>
                  <a:lnTo>
                    <a:pt x="8" y="4"/>
                  </a:lnTo>
                  <a:lnTo>
                    <a:pt x="8" y="8"/>
                  </a:lnTo>
                  <a:lnTo>
                    <a:pt x="12" y="8"/>
                  </a:lnTo>
                  <a:lnTo>
                    <a:pt x="12" y="8"/>
                  </a:lnTo>
                  <a:lnTo>
                    <a:pt x="12" y="8"/>
                  </a:lnTo>
                  <a:lnTo>
                    <a:pt x="16" y="8"/>
                  </a:lnTo>
                  <a:lnTo>
                    <a:pt x="16" y="8"/>
                  </a:lnTo>
                  <a:lnTo>
                    <a:pt x="16" y="8"/>
                  </a:lnTo>
                  <a:lnTo>
                    <a:pt x="16" y="8"/>
                  </a:lnTo>
                  <a:lnTo>
                    <a:pt x="16" y="8"/>
                  </a:lnTo>
                  <a:lnTo>
                    <a:pt x="16" y="8"/>
                  </a:lnTo>
                  <a:lnTo>
                    <a:pt x="16" y="8"/>
                  </a:lnTo>
                  <a:lnTo>
                    <a:pt x="16" y="8"/>
                  </a:lnTo>
                  <a:lnTo>
                    <a:pt x="12" y="8"/>
                  </a:lnTo>
                  <a:lnTo>
                    <a:pt x="12" y="8"/>
                  </a:lnTo>
                  <a:lnTo>
                    <a:pt x="12" y="8"/>
                  </a:lnTo>
                  <a:lnTo>
                    <a:pt x="12" y="8"/>
                  </a:lnTo>
                  <a:lnTo>
                    <a:pt x="12" y="8"/>
                  </a:lnTo>
                  <a:lnTo>
                    <a:pt x="12" y="8"/>
                  </a:lnTo>
                  <a:lnTo>
                    <a:pt x="12" y="4"/>
                  </a:lnTo>
                  <a:lnTo>
                    <a:pt x="8" y="4"/>
                  </a:lnTo>
                  <a:lnTo>
                    <a:pt x="8" y="4"/>
                  </a:lnTo>
                  <a:lnTo>
                    <a:pt x="8" y="4"/>
                  </a:lnTo>
                  <a:lnTo>
                    <a:pt x="8" y="4"/>
                  </a:lnTo>
                  <a:lnTo>
                    <a:pt x="8" y="4"/>
                  </a:lnTo>
                  <a:lnTo>
                    <a:pt x="8" y="4"/>
                  </a:lnTo>
                  <a:lnTo>
                    <a:pt x="8" y="4"/>
                  </a:lnTo>
                  <a:lnTo>
                    <a:pt x="8" y="4"/>
                  </a:lnTo>
                  <a:lnTo>
                    <a:pt x="8" y="4"/>
                  </a:lnTo>
                  <a:lnTo>
                    <a:pt x="8" y="8"/>
                  </a:lnTo>
                  <a:lnTo>
                    <a:pt x="8" y="4"/>
                  </a:lnTo>
                  <a:lnTo>
                    <a:pt x="8" y="4"/>
                  </a:lnTo>
                  <a:lnTo>
                    <a:pt x="4" y="4"/>
                  </a:lnTo>
                  <a:lnTo>
                    <a:pt x="4" y="4"/>
                  </a:lnTo>
                  <a:lnTo>
                    <a:pt x="4" y="4"/>
                  </a:lnTo>
                  <a:lnTo>
                    <a:pt x="4" y="4"/>
                  </a:lnTo>
                  <a:lnTo>
                    <a:pt x="4" y="0"/>
                  </a:lnTo>
                  <a:lnTo>
                    <a:pt x="8" y="0"/>
                  </a:lnTo>
                  <a:lnTo>
                    <a:pt x="8" y="0"/>
                  </a:lnTo>
                  <a:lnTo>
                    <a:pt x="8" y="0"/>
                  </a:lnTo>
                  <a:lnTo>
                    <a:pt x="8" y="0"/>
                  </a:lnTo>
                  <a:lnTo>
                    <a:pt x="8" y="4"/>
                  </a:lnTo>
                  <a:lnTo>
                    <a:pt x="8" y="4"/>
                  </a:lnTo>
                  <a:lnTo>
                    <a:pt x="8" y="4"/>
                  </a:lnTo>
                  <a:lnTo>
                    <a:pt x="8" y="4"/>
                  </a:lnTo>
                  <a:lnTo>
                    <a:pt x="8" y="4"/>
                  </a:lnTo>
                  <a:lnTo>
                    <a:pt x="8" y="4"/>
                  </a:lnTo>
                  <a:lnTo>
                    <a:pt x="12" y="4"/>
                  </a:lnTo>
                  <a:lnTo>
                    <a:pt x="12" y="4"/>
                  </a:lnTo>
                  <a:lnTo>
                    <a:pt x="12" y="4"/>
                  </a:lnTo>
                  <a:lnTo>
                    <a:pt x="12" y="4"/>
                  </a:lnTo>
                  <a:lnTo>
                    <a:pt x="12" y="4"/>
                  </a:lnTo>
                  <a:lnTo>
                    <a:pt x="12" y="4"/>
                  </a:lnTo>
                  <a:lnTo>
                    <a:pt x="12" y="8"/>
                  </a:lnTo>
                  <a:lnTo>
                    <a:pt x="12" y="4"/>
                  </a:lnTo>
                  <a:lnTo>
                    <a:pt x="8" y="4"/>
                  </a:lnTo>
                  <a:lnTo>
                    <a:pt x="8" y="4"/>
                  </a:lnTo>
                  <a:lnTo>
                    <a:pt x="8" y="4"/>
                  </a:lnTo>
                  <a:lnTo>
                    <a:pt x="8" y="4"/>
                  </a:lnTo>
                  <a:lnTo>
                    <a:pt x="8" y="4"/>
                  </a:lnTo>
                  <a:lnTo>
                    <a:pt x="8" y="0"/>
                  </a:lnTo>
                  <a:lnTo>
                    <a:pt x="12" y="0"/>
                  </a:lnTo>
                  <a:lnTo>
                    <a:pt x="12" y="0"/>
                  </a:lnTo>
                  <a:lnTo>
                    <a:pt x="12" y="0"/>
                  </a:lnTo>
                  <a:lnTo>
                    <a:pt x="12" y="0"/>
                  </a:lnTo>
                  <a:lnTo>
                    <a:pt x="12" y="4"/>
                  </a:lnTo>
                  <a:lnTo>
                    <a:pt x="12" y="4"/>
                  </a:lnTo>
                  <a:lnTo>
                    <a:pt x="12" y="4"/>
                  </a:lnTo>
                  <a:lnTo>
                    <a:pt x="12" y="4"/>
                  </a:lnTo>
                  <a:lnTo>
                    <a:pt x="12" y="4"/>
                  </a:lnTo>
                  <a:lnTo>
                    <a:pt x="16" y="8"/>
                  </a:lnTo>
                  <a:lnTo>
                    <a:pt x="16" y="8"/>
                  </a:lnTo>
                  <a:lnTo>
                    <a:pt x="16" y="8"/>
                  </a:lnTo>
                  <a:lnTo>
                    <a:pt x="16" y="8"/>
                  </a:lnTo>
                  <a:lnTo>
                    <a:pt x="16" y="8"/>
                  </a:lnTo>
                  <a:lnTo>
                    <a:pt x="16" y="8"/>
                  </a:lnTo>
                  <a:lnTo>
                    <a:pt x="16" y="8"/>
                  </a:lnTo>
                  <a:lnTo>
                    <a:pt x="16" y="12"/>
                  </a:lnTo>
                  <a:lnTo>
                    <a:pt x="20" y="12"/>
                  </a:lnTo>
                  <a:lnTo>
                    <a:pt x="20" y="12"/>
                  </a:lnTo>
                  <a:lnTo>
                    <a:pt x="20" y="12"/>
                  </a:lnTo>
                  <a:lnTo>
                    <a:pt x="20" y="12"/>
                  </a:lnTo>
                  <a:lnTo>
                    <a:pt x="20" y="16"/>
                  </a:lnTo>
                  <a:lnTo>
                    <a:pt x="20" y="16"/>
                  </a:lnTo>
                  <a:lnTo>
                    <a:pt x="20" y="16"/>
                  </a:lnTo>
                  <a:lnTo>
                    <a:pt x="20" y="16"/>
                  </a:lnTo>
                  <a:lnTo>
                    <a:pt x="20" y="16"/>
                  </a:lnTo>
                  <a:lnTo>
                    <a:pt x="20" y="18"/>
                  </a:lnTo>
                  <a:lnTo>
                    <a:pt x="20" y="18"/>
                  </a:lnTo>
                  <a:lnTo>
                    <a:pt x="20" y="16"/>
                  </a:lnTo>
                  <a:lnTo>
                    <a:pt x="20" y="16"/>
                  </a:lnTo>
                  <a:lnTo>
                    <a:pt x="20" y="18"/>
                  </a:lnTo>
                  <a:lnTo>
                    <a:pt x="24" y="18"/>
                  </a:lnTo>
                  <a:lnTo>
                    <a:pt x="24" y="22"/>
                  </a:lnTo>
                  <a:lnTo>
                    <a:pt x="24" y="22"/>
                  </a:lnTo>
                  <a:lnTo>
                    <a:pt x="24" y="22"/>
                  </a:lnTo>
                  <a:lnTo>
                    <a:pt x="24" y="22"/>
                  </a:lnTo>
                  <a:lnTo>
                    <a:pt x="24" y="22"/>
                  </a:lnTo>
                  <a:lnTo>
                    <a:pt x="24" y="22"/>
                  </a:lnTo>
                  <a:lnTo>
                    <a:pt x="24" y="22"/>
                  </a:lnTo>
                  <a:lnTo>
                    <a:pt x="24" y="22"/>
                  </a:lnTo>
                  <a:lnTo>
                    <a:pt x="24" y="22"/>
                  </a:lnTo>
                  <a:lnTo>
                    <a:pt x="24" y="22"/>
                  </a:lnTo>
                  <a:lnTo>
                    <a:pt x="24" y="26"/>
                  </a:lnTo>
                  <a:lnTo>
                    <a:pt x="24" y="26"/>
                  </a:lnTo>
                  <a:lnTo>
                    <a:pt x="24" y="26"/>
                  </a:lnTo>
                  <a:lnTo>
                    <a:pt x="24" y="26"/>
                  </a:lnTo>
                  <a:lnTo>
                    <a:pt x="24" y="26"/>
                  </a:lnTo>
                  <a:lnTo>
                    <a:pt x="24" y="26"/>
                  </a:lnTo>
                  <a:lnTo>
                    <a:pt x="24" y="26"/>
                  </a:lnTo>
                  <a:lnTo>
                    <a:pt x="26" y="22"/>
                  </a:lnTo>
                  <a:lnTo>
                    <a:pt x="26" y="26"/>
                  </a:lnTo>
                  <a:lnTo>
                    <a:pt x="26" y="26"/>
                  </a:lnTo>
                  <a:lnTo>
                    <a:pt x="26" y="26"/>
                  </a:lnTo>
                  <a:lnTo>
                    <a:pt x="26" y="26"/>
                  </a:lnTo>
                  <a:lnTo>
                    <a:pt x="26" y="30"/>
                  </a:lnTo>
                  <a:lnTo>
                    <a:pt x="26" y="30"/>
                  </a:lnTo>
                  <a:lnTo>
                    <a:pt x="26" y="30"/>
                  </a:lnTo>
                  <a:lnTo>
                    <a:pt x="26" y="30"/>
                  </a:lnTo>
                  <a:lnTo>
                    <a:pt x="26" y="34"/>
                  </a:lnTo>
                  <a:lnTo>
                    <a:pt x="30" y="38"/>
                  </a:lnTo>
                  <a:lnTo>
                    <a:pt x="30" y="38"/>
                  </a:lnTo>
                  <a:lnTo>
                    <a:pt x="30" y="38"/>
                  </a:lnTo>
                  <a:lnTo>
                    <a:pt x="30" y="38"/>
                  </a:lnTo>
                  <a:lnTo>
                    <a:pt x="30" y="38"/>
                  </a:lnTo>
                  <a:lnTo>
                    <a:pt x="30" y="38"/>
                  </a:lnTo>
                  <a:lnTo>
                    <a:pt x="30" y="38"/>
                  </a:lnTo>
                  <a:lnTo>
                    <a:pt x="30" y="38"/>
                  </a:lnTo>
                  <a:lnTo>
                    <a:pt x="30" y="38"/>
                  </a:lnTo>
                  <a:lnTo>
                    <a:pt x="30" y="38"/>
                  </a:lnTo>
                  <a:lnTo>
                    <a:pt x="30" y="42"/>
                  </a:lnTo>
                  <a:lnTo>
                    <a:pt x="30" y="42"/>
                  </a:lnTo>
                  <a:lnTo>
                    <a:pt x="30" y="42"/>
                  </a:lnTo>
                  <a:lnTo>
                    <a:pt x="30" y="42"/>
                  </a:lnTo>
                  <a:lnTo>
                    <a:pt x="30" y="42"/>
                  </a:lnTo>
                  <a:lnTo>
                    <a:pt x="30" y="42"/>
                  </a:lnTo>
                  <a:lnTo>
                    <a:pt x="30" y="42"/>
                  </a:lnTo>
                  <a:lnTo>
                    <a:pt x="30" y="42"/>
                  </a:lnTo>
                  <a:lnTo>
                    <a:pt x="34" y="42"/>
                  </a:lnTo>
                  <a:lnTo>
                    <a:pt x="34" y="46"/>
                  </a:lnTo>
                  <a:lnTo>
                    <a:pt x="34" y="46"/>
                  </a:lnTo>
                  <a:lnTo>
                    <a:pt x="34" y="46"/>
                  </a:lnTo>
                  <a:lnTo>
                    <a:pt x="34" y="46"/>
                  </a:lnTo>
                  <a:lnTo>
                    <a:pt x="34" y="46"/>
                  </a:lnTo>
                  <a:lnTo>
                    <a:pt x="34" y="48"/>
                  </a:lnTo>
                  <a:lnTo>
                    <a:pt x="34" y="48"/>
                  </a:lnTo>
                  <a:lnTo>
                    <a:pt x="34" y="48"/>
                  </a:lnTo>
                  <a:lnTo>
                    <a:pt x="34" y="52"/>
                  </a:lnTo>
                  <a:lnTo>
                    <a:pt x="34" y="52"/>
                  </a:lnTo>
                  <a:lnTo>
                    <a:pt x="34" y="52"/>
                  </a:lnTo>
                  <a:lnTo>
                    <a:pt x="30" y="56"/>
                  </a:lnTo>
                  <a:lnTo>
                    <a:pt x="30" y="56"/>
                  </a:lnTo>
                  <a:lnTo>
                    <a:pt x="30" y="56"/>
                  </a:lnTo>
                  <a:lnTo>
                    <a:pt x="30" y="56"/>
                  </a:lnTo>
                  <a:lnTo>
                    <a:pt x="30" y="5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4" name="Freeform 54">
              <a:extLst>
                <a:ext uri="{FF2B5EF4-FFF2-40B4-BE49-F238E27FC236}">
                  <a16:creationId xmlns:a16="http://schemas.microsoft.com/office/drawing/2014/main" id="{CF64B20D-5099-4FE6-97ED-A3B25357F398}"/>
                </a:ext>
              </a:extLst>
            </p:cNvPr>
            <p:cNvSpPr>
              <a:spLocks/>
            </p:cNvSpPr>
            <p:nvPr/>
          </p:nvSpPr>
          <p:spPr bwMode="auto">
            <a:xfrm>
              <a:off x="7270784" y="3336735"/>
              <a:ext cx="190536" cy="184916"/>
            </a:xfrm>
            <a:custGeom>
              <a:avLst/>
              <a:gdLst>
                <a:gd name="T0" fmla="*/ 0 w 98"/>
                <a:gd name="T1" fmla="*/ 78 h 94"/>
                <a:gd name="T2" fmla="*/ 4 w 98"/>
                <a:gd name="T3" fmla="*/ 76 h 94"/>
                <a:gd name="T4" fmla="*/ 4 w 98"/>
                <a:gd name="T5" fmla="*/ 76 h 94"/>
                <a:gd name="T6" fmla="*/ 4 w 98"/>
                <a:gd name="T7" fmla="*/ 72 h 94"/>
                <a:gd name="T8" fmla="*/ 12 w 98"/>
                <a:gd name="T9" fmla="*/ 68 h 94"/>
                <a:gd name="T10" fmla="*/ 12 w 98"/>
                <a:gd name="T11" fmla="*/ 68 h 94"/>
                <a:gd name="T12" fmla="*/ 16 w 98"/>
                <a:gd name="T13" fmla="*/ 60 h 94"/>
                <a:gd name="T14" fmla="*/ 12 w 98"/>
                <a:gd name="T15" fmla="*/ 56 h 94"/>
                <a:gd name="T16" fmla="*/ 12 w 98"/>
                <a:gd name="T17" fmla="*/ 52 h 94"/>
                <a:gd name="T18" fmla="*/ 8 w 98"/>
                <a:gd name="T19" fmla="*/ 52 h 94"/>
                <a:gd name="T20" fmla="*/ 4 w 98"/>
                <a:gd name="T21" fmla="*/ 52 h 94"/>
                <a:gd name="T22" fmla="*/ 4 w 98"/>
                <a:gd name="T23" fmla="*/ 44 h 94"/>
                <a:gd name="T24" fmla="*/ 4 w 98"/>
                <a:gd name="T25" fmla="*/ 42 h 94"/>
                <a:gd name="T26" fmla="*/ 4 w 98"/>
                <a:gd name="T27" fmla="*/ 34 h 94"/>
                <a:gd name="T28" fmla="*/ 4 w 98"/>
                <a:gd name="T29" fmla="*/ 26 h 94"/>
                <a:gd name="T30" fmla="*/ 8 w 98"/>
                <a:gd name="T31" fmla="*/ 30 h 94"/>
                <a:gd name="T32" fmla="*/ 8 w 98"/>
                <a:gd name="T33" fmla="*/ 26 h 94"/>
                <a:gd name="T34" fmla="*/ 12 w 98"/>
                <a:gd name="T35" fmla="*/ 22 h 94"/>
                <a:gd name="T36" fmla="*/ 16 w 98"/>
                <a:gd name="T37" fmla="*/ 22 h 94"/>
                <a:gd name="T38" fmla="*/ 16 w 98"/>
                <a:gd name="T39" fmla="*/ 18 h 94"/>
                <a:gd name="T40" fmla="*/ 16 w 98"/>
                <a:gd name="T41" fmla="*/ 12 h 94"/>
                <a:gd name="T42" fmla="*/ 24 w 98"/>
                <a:gd name="T43" fmla="*/ 14 h 94"/>
                <a:gd name="T44" fmla="*/ 30 w 98"/>
                <a:gd name="T45" fmla="*/ 12 h 94"/>
                <a:gd name="T46" fmla="*/ 34 w 98"/>
                <a:gd name="T47" fmla="*/ 12 h 94"/>
                <a:gd name="T48" fmla="*/ 34 w 98"/>
                <a:gd name="T49" fmla="*/ 12 h 94"/>
                <a:gd name="T50" fmla="*/ 42 w 98"/>
                <a:gd name="T51" fmla="*/ 8 h 94"/>
                <a:gd name="T52" fmla="*/ 46 w 98"/>
                <a:gd name="T53" fmla="*/ 12 h 94"/>
                <a:gd name="T54" fmla="*/ 50 w 98"/>
                <a:gd name="T55" fmla="*/ 12 h 94"/>
                <a:gd name="T56" fmla="*/ 52 w 98"/>
                <a:gd name="T57" fmla="*/ 14 h 94"/>
                <a:gd name="T58" fmla="*/ 60 w 98"/>
                <a:gd name="T59" fmla="*/ 12 h 94"/>
                <a:gd name="T60" fmla="*/ 68 w 98"/>
                <a:gd name="T61" fmla="*/ 8 h 94"/>
                <a:gd name="T62" fmla="*/ 72 w 98"/>
                <a:gd name="T63" fmla="*/ 8 h 94"/>
                <a:gd name="T64" fmla="*/ 76 w 98"/>
                <a:gd name="T65" fmla="*/ 4 h 94"/>
                <a:gd name="T66" fmla="*/ 82 w 98"/>
                <a:gd name="T67" fmla="*/ 4 h 94"/>
                <a:gd name="T68" fmla="*/ 90 w 98"/>
                <a:gd name="T69" fmla="*/ 4 h 94"/>
                <a:gd name="T70" fmla="*/ 94 w 98"/>
                <a:gd name="T71" fmla="*/ 0 h 94"/>
                <a:gd name="T72" fmla="*/ 98 w 98"/>
                <a:gd name="T73" fmla="*/ 4 h 94"/>
                <a:gd name="T74" fmla="*/ 82 w 98"/>
                <a:gd name="T75" fmla="*/ 18 h 94"/>
                <a:gd name="T76" fmla="*/ 82 w 98"/>
                <a:gd name="T77" fmla="*/ 30 h 94"/>
                <a:gd name="T78" fmla="*/ 82 w 98"/>
                <a:gd name="T79" fmla="*/ 38 h 94"/>
                <a:gd name="T80" fmla="*/ 80 w 98"/>
                <a:gd name="T81" fmla="*/ 42 h 94"/>
                <a:gd name="T82" fmla="*/ 80 w 98"/>
                <a:gd name="T83" fmla="*/ 44 h 94"/>
                <a:gd name="T84" fmla="*/ 80 w 98"/>
                <a:gd name="T85" fmla="*/ 56 h 94"/>
                <a:gd name="T86" fmla="*/ 60 w 98"/>
                <a:gd name="T87" fmla="*/ 68 h 94"/>
                <a:gd name="T88" fmla="*/ 46 w 98"/>
                <a:gd name="T89" fmla="*/ 76 h 94"/>
                <a:gd name="T90" fmla="*/ 30 w 98"/>
                <a:gd name="T91" fmla="*/ 86 h 94"/>
                <a:gd name="T92" fmla="*/ 20 w 98"/>
                <a:gd name="T93" fmla="*/ 94 h 94"/>
                <a:gd name="T94" fmla="*/ 12 w 98"/>
                <a:gd name="T95" fmla="*/ 94 h 94"/>
                <a:gd name="T96" fmla="*/ 8 w 98"/>
                <a:gd name="T97" fmla="*/ 90 h 94"/>
                <a:gd name="T98" fmla="*/ 4 w 98"/>
                <a:gd name="T99" fmla="*/ 86 h 94"/>
                <a:gd name="T100" fmla="*/ 0 w 98"/>
                <a:gd name="T101" fmla="*/ 86 h 94"/>
                <a:gd name="T102" fmla="*/ 0 w 98"/>
                <a:gd name="T103" fmla="*/ 86 h 94"/>
                <a:gd name="T104" fmla="*/ 0 w 98"/>
                <a:gd name="T105" fmla="*/ 82 h 94"/>
                <a:gd name="T106" fmla="*/ 0 w 98"/>
                <a:gd name="T107" fmla="*/ 7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 h="94">
                  <a:moveTo>
                    <a:pt x="0" y="78"/>
                  </a:moveTo>
                  <a:lnTo>
                    <a:pt x="0" y="78"/>
                  </a:lnTo>
                  <a:lnTo>
                    <a:pt x="0" y="78"/>
                  </a:lnTo>
                  <a:lnTo>
                    <a:pt x="0" y="78"/>
                  </a:lnTo>
                  <a:lnTo>
                    <a:pt x="0" y="78"/>
                  </a:lnTo>
                  <a:lnTo>
                    <a:pt x="0" y="78"/>
                  </a:lnTo>
                  <a:lnTo>
                    <a:pt x="0" y="78"/>
                  </a:lnTo>
                  <a:lnTo>
                    <a:pt x="4" y="76"/>
                  </a:lnTo>
                  <a:lnTo>
                    <a:pt x="4" y="76"/>
                  </a:lnTo>
                  <a:lnTo>
                    <a:pt x="4" y="76"/>
                  </a:lnTo>
                  <a:lnTo>
                    <a:pt x="4" y="76"/>
                  </a:lnTo>
                  <a:lnTo>
                    <a:pt x="4" y="76"/>
                  </a:lnTo>
                  <a:lnTo>
                    <a:pt x="4" y="76"/>
                  </a:lnTo>
                  <a:lnTo>
                    <a:pt x="4" y="76"/>
                  </a:lnTo>
                  <a:lnTo>
                    <a:pt x="4" y="76"/>
                  </a:lnTo>
                  <a:lnTo>
                    <a:pt x="4" y="76"/>
                  </a:lnTo>
                  <a:lnTo>
                    <a:pt x="8" y="72"/>
                  </a:lnTo>
                  <a:lnTo>
                    <a:pt x="8" y="72"/>
                  </a:lnTo>
                  <a:lnTo>
                    <a:pt x="8" y="72"/>
                  </a:lnTo>
                  <a:lnTo>
                    <a:pt x="4" y="72"/>
                  </a:lnTo>
                  <a:lnTo>
                    <a:pt x="4" y="72"/>
                  </a:lnTo>
                  <a:lnTo>
                    <a:pt x="8" y="68"/>
                  </a:lnTo>
                  <a:lnTo>
                    <a:pt x="8" y="68"/>
                  </a:lnTo>
                  <a:lnTo>
                    <a:pt x="8" y="68"/>
                  </a:lnTo>
                  <a:lnTo>
                    <a:pt x="12" y="68"/>
                  </a:lnTo>
                  <a:lnTo>
                    <a:pt x="12" y="68"/>
                  </a:lnTo>
                  <a:lnTo>
                    <a:pt x="12" y="68"/>
                  </a:lnTo>
                  <a:lnTo>
                    <a:pt x="12" y="68"/>
                  </a:lnTo>
                  <a:lnTo>
                    <a:pt x="12" y="68"/>
                  </a:lnTo>
                  <a:lnTo>
                    <a:pt x="12" y="68"/>
                  </a:lnTo>
                  <a:lnTo>
                    <a:pt x="12" y="64"/>
                  </a:lnTo>
                  <a:lnTo>
                    <a:pt x="12" y="64"/>
                  </a:lnTo>
                  <a:lnTo>
                    <a:pt x="12" y="64"/>
                  </a:lnTo>
                  <a:lnTo>
                    <a:pt x="12" y="64"/>
                  </a:lnTo>
                  <a:lnTo>
                    <a:pt x="16" y="60"/>
                  </a:lnTo>
                  <a:lnTo>
                    <a:pt x="16" y="60"/>
                  </a:lnTo>
                  <a:lnTo>
                    <a:pt x="16" y="60"/>
                  </a:lnTo>
                  <a:lnTo>
                    <a:pt x="16" y="56"/>
                  </a:lnTo>
                  <a:lnTo>
                    <a:pt x="16" y="56"/>
                  </a:lnTo>
                  <a:lnTo>
                    <a:pt x="12" y="56"/>
                  </a:lnTo>
                  <a:lnTo>
                    <a:pt x="12" y="52"/>
                  </a:lnTo>
                  <a:lnTo>
                    <a:pt x="12" y="56"/>
                  </a:lnTo>
                  <a:lnTo>
                    <a:pt x="12" y="52"/>
                  </a:lnTo>
                  <a:lnTo>
                    <a:pt x="12" y="52"/>
                  </a:lnTo>
                  <a:lnTo>
                    <a:pt x="12" y="52"/>
                  </a:lnTo>
                  <a:lnTo>
                    <a:pt x="12" y="52"/>
                  </a:lnTo>
                  <a:lnTo>
                    <a:pt x="12" y="52"/>
                  </a:lnTo>
                  <a:lnTo>
                    <a:pt x="12" y="52"/>
                  </a:lnTo>
                  <a:lnTo>
                    <a:pt x="8" y="52"/>
                  </a:lnTo>
                  <a:lnTo>
                    <a:pt x="8" y="52"/>
                  </a:lnTo>
                  <a:lnTo>
                    <a:pt x="8" y="52"/>
                  </a:lnTo>
                  <a:lnTo>
                    <a:pt x="8" y="52"/>
                  </a:lnTo>
                  <a:lnTo>
                    <a:pt x="8" y="52"/>
                  </a:lnTo>
                  <a:lnTo>
                    <a:pt x="8" y="52"/>
                  </a:lnTo>
                  <a:lnTo>
                    <a:pt x="4" y="52"/>
                  </a:lnTo>
                  <a:lnTo>
                    <a:pt x="4" y="48"/>
                  </a:lnTo>
                  <a:lnTo>
                    <a:pt x="4" y="48"/>
                  </a:lnTo>
                  <a:lnTo>
                    <a:pt x="4" y="44"/>
                  </a:lnTo>
                  <a:lnTo>
                    <a:pt x="4" y="44"/>
                  </a:lnTo>
                  <a:lnTo>
                    <a:pt x="4" y="44"/>
                  </a:lnTo>
                  <a:lnTo>
                    <a:pt x="4" y="42"/>
                  </a:lnTo>
                  <a:lnTo>
                    <a:pt x="4" y="42"/>
                  </a:lnTo>
                  <a:lnTo>
                    <a:pt x="4" y="42"/>
                  </a:lnTo>
                  <a:lnTo>
                    <a:pt x="4" y="42"/>
                  </a:lnTo>
                  <a:lnTo>
                    <a:pt x="4" y="42"/>
                  </a:lnTo>
                  <a:lnTo>
                    <a:pt x="4" y="42"/>
                  </a:lnTo>
                  <a:lnTo>
                    <a:pt x="4" y="38"/>
                  </a:lnTo>
                  <a:lnTo>
                    <a:pt x="4" y="38"/>
                  </a:lnTo>
                  <a:lnTo>
                    <a:pt x="4" y="34"/>
                  </a:lnTo>
                  <a:lnTo>
                    <a:pt x="4" y="34"/>
                  </a:lnTo>
                  <a:lnTo>
                    <a:pt x="4" y="34"/>
                  </a:lnTo>
                  <a:lnTo>
                    <a:pt x="4" y="30"/>
                  </a:lnTo>
                  <a:lnTo>
                    <a:pt x="4" y="30"/>
                  </a:lnTo>
                  <a:lnTo>
                    <a:pt x="4" y="30"/>
                  </a:lnTo>
                  <a:lnTo>
                    <a:pt x="4" y="26"/>
                  </a:lnTo>
                  <a:lnTo>
                    <a:pt x="8" y="26"/>
                  </a:lnTo>
                  <a:lnTo>
                    <a:pt x="8" y="30"/>
                  </a:lnTo>
                  <a:lnTo>
                    <a:pt x="8" y="30"/>
                  </a:lnTo>
                  <a:lnTo>
                    <a:pt x="8" y="30"/>
                  </a:lnTo>
                  <a:lnTo>
                    <a:pt x="8" y="30"/>
                  </a:lnTo>
                  <a:lnTo>
                    <a:pt x="8" y="30"/>
                  </a:lnTo>
                  <a:lnTo>
                    <a:pt x="8" y="30"/>
                  </a:lnTo>
                  <a:lnTo>
                    <a:pt x="8" y="30"/>
                  </a:lnTo>
                  <a:lnTo>
                    <a:pt x="8" y="26"/>
                  </a:lnTo>
                  <a:lnTo>
                    <a:pt x="8" y="26"/>
                  </a:lnTo>
                  <a:lnTo>
                    <a:pt x="12" y="26"/>
                  </a:lnTo>
                  <a:lnTo>
                    <a:pt x="12" y="26"/>
                  </a:lnTo>
                  <a:lnTo>
                    <a:pt x="12" y="26"/>
                  </a:lnTo>
                  <a:lnTo>
                    <a:pt x="12" y="22"/>
                  </a:lnTo>
                  <a:lnTo>
                    <a:pt x="12" y="22"/>
                  </a:lnTo>
                  <a:lnTo>
                    <a:pt x="12" y="22"/>
                  </a:lnTo>
                  <a:lnTo>
                    <a:pt x="16" y="22"/>
                  </a:lnTo>
                  <a:lnTo>
                    <a:pt x="16" y="22"/>
                  </a:lnTo>
                  <a:lnTo>
                    <a:pt x="16" y="22"/>
                  </a:lnTo>
                  <a:lnTo>
                    <a:pt x="16" y="22"/>
                  </a:lnTo>
                  <a:lnTo>
                    <a:pt x="16" y="22"/>
                  </a:lnTo>
                  <a:lnTo>
                    <a:pt x="16" y="18"/>
                  </a:lnTo>
                  <a:lnTo>
                    <a:pt x="16" y="18"/>
                  </a:lnTo>
                  <a:lnTo>
                    <a:pt x="16" y="18"/>
                  </a:lnTo>
                  <a:lnTo>
                    <a:pt x="16" y="18"/>
                  </a:lnTo>
                  <a:lnTo>
                    <a:pt x="16" y="14"/>
                  </a:lnTo>
                  <a:lnTo>
                    <a:pt x="16" y="14"/>
                  </a:lnTo>
                  <a:lnTo>
                    <a:pt x="16" y="12"/>
                  </a:lnTo>
                  <a:lnTo>
                    <a:pt x="16" y="12"/>
                  </a:lnTo>
                  <a:lnTo>
                    <a:pt x="16" y="12"/>
                  </a:lnTo>
                  <a:lnTo>
                    <a:pt x="16" y="12"/>
                  </a:lnTo>
                  <a:lnTo>
                    <a:pt x="20" y="12"/>
                  </a:lnTo>
                  <a:lnTo>
                    <a:pt x="20" y="12"/>
                  </a:lnTo>
                  <a:lnTo>
                    <a:pt x="24" y="12"/>
                  </a:lnTo>
                  <a:lnTo>
                    <a:pt x="24" y="14"/>
                  </a:lnTo>
                  <a:lnTo>
                    <a:pt x="24" y="14"/>
                  </a:lnTo>
                  <a:lnTo>
                    <a:pt x="24" y="14"/>
                  </a:lnTo>
                  <a:lnTo>
                    <a:pt x="26" y="14"/>
                  </a:lnTo>
                  <a:lnTo>
                    <a:pt x="26" y="14"/>
                  </a:lnTo>
                  <a:lnTo>
                    <a:pt x="30" y="12"/>
                  </a:lnTo>
                  <a:lnTo>
                    <a:pt x="30" y="12"/>
                  </a:lnTo>
                  <a:lnTo>
                    <a:pt x="30" y="12"/>
                  </a:lnTo>
                  <a:lnTo>
                    <a:pt x="30" y="12"/>
                  </a:lnTo>
                  <a:lnTo>
                    <a:pt x="30" y="12"/>
                  </a:lnTo>
                  <a:lnTo>
                    <a:pt x="34" y="12"/>
                  </a:lnTo>
                  <a:lnTo>
                    <a:pt x="34" y="12"/>
                  </a:lnTo>
                  <a:lnTo>
                    <a:pt x="34" y="12"/>
                  </a:lnTo>
                  <a:lnTo>
                    <a:pt x="34" y="12"/>
                  </a:lnTo>
                  <a:lnTo>
                    <a:pt x="34" y="12"/>
                  </a:lnTo>
                  <a:lnTo>
                    <a:pt x="34" y="12"/>
                  </a:lnTo>
                  <a:lnTo>
                    <a:pt x="38" y="12"/>
                  </a:lnTo>
                  <a:lnTo>
                    <a:pt x="38" y="8"/>
                  </a:lnTo>
                  <a:lnTo>
                    <a:pt x="38" y="8"/>
                  </a:lnTo>
                  <a:lnTo>
                    <a:pt x="42" y="8"/>
                  </a:lnTo>
                  <a:lnTo>
                    <a:pt x="42" y="8"/>
                  </a:lnTo>
                  <a:lnTo>
                    <a:pt x="42" y="12"/>
                  </a:lnTo>
                  <a:lnTo>
                    <a:pt x="42" y="12"/>
                  </a:lnTo>
                  <a:lnTo>
                    <a:pt x="46" y="12"/>
                  </a:lnTo>
                  <a:lnTo>
                    <a:pt x="46" y="12"/>
                  </a:lnTo>
                  <a:lnTo>
                    <a:pt x="46" y="12"/>
                  </a:lnTo>
                  <a:lnTo>
                    <a:pt x="46" y="12"/>
                  </a:lnTo>
                  <a:lnTo>
                    <a:pt x="50" y="12"/>
                  </a:lnTo>
                  <a:lnTo>
                    <a:pt x="50" y="12"/>
                  </a:lnTo>
                  <a:lnTo>
                    <a:pt x="50" y="12"/>
                  </a:lnTo>
                  <a:lnTo>
                    <a:pt x="50" y="12"/>
                  </a:lnTo>
                  <a:lnTo>
                    <a:pt x="50" y="12"/>
                  </a:lnTo>
                  <a:lnTo>
                    <a:pt x="50" y="12"/>
                  </a:lnTo>
                  <a:lnTo>
                    <a:pt x="50" y="12"/>
                  </a:lnTo>
                  <a:lnTo>
                    <a:pt x="52" y="14"/>
                  </a:lnTo>
                  <a:lnTo>
                    <a:pt x="52" y="14"/>
                  </a:lnTo>
                  <a:lnTo>
                    <a:pt x="52" y="14"/>
                  </a:lnTo>
                  <a:lnTo>
                    <a:pt x="52" y="14"/>
                  </a:lnTo>
                  <a:lnTo>
                    <a:pt x="56" y="12"/>
                  </a:lnTo>
                  <a:lnTo>
                    <a:pt x="56" y="12"/>
                  </a:lnTo>
                  <a:lnTo>
                    <a:pt x="60" y="12"/>
                  </a:lnTo>
                  <a:lnTo>
                    <a:pt x="64" y="12"/>
                  </a:lnTo>
                  <a:lnTo>
                    <a:pt x="64" y="12"/>
                  </a:lnTo>
                  <a:lnTo>
                    <a:pt x="64" y="12"/>
                  </a:lnTo>
                  <a:lnTo>
                    <a:pt x="68" y="8"/>
                  </a:lnTo>
                  <a:lnTo>
                    <a:pt x="68" y="8"/>
                  </a:lnTo>
                  <a:lnTo>
                    <a:pt x="68" y="8"/>
                  </a:lnTo>
                  <a:lnTo>
                    <a:pt x="68" y="8"/>
                  </a:lnTo>
                  <a:lnTo>
                    <a:pt x="68" y="8"/>
                  </a:lnTo>
                  <a:lnTo>
                    <a:pt x="72" y="8"/>
                  </a:lnTo>
                  <a:lnTo>
                    <a:pt x="72" y="8"/>
                  </a:lnTo>
                  <a:lnTo>
                    <a:pt x="72" y="8"/>
                  </a:lnTo>
                  <a:lnTo>
                    <a:pt x="72" y="4"/>
                  </a:lnTo>
                  <a:lnTo>
                    <a:pt x="72" y="4"/>
                  </a:lnTo>
                  <a:lnTo>
                    <a:pt x="76" y="4"/>
                  </a:lnTo>
                  <a:lnTo>
                    <a:pt x="76" y="4"/>
                  </a:lnTo>
                  <a:lnTo>
                    <a:pt x="76" y="4"/>
                  </a:lnTo>
                  <a:lnTo>
                    <a:pt x="76" y="4"/>
                  </a:lnTo>
                  <a:lnTo>
                    <a:pt x="80" y="4"/>
                  </a:lnTo>
                  <a:lnTo>
                    <a:pt x="80" y="4"/>
                  </a:lnTo>
                  <a:lnTo>
                    <a:pt x="82" y="4"/>
                  </a:lnTo>
                  <a:lnTo>
                    <a:pt x="82" y="4"/>
                  </a:lnTo>
                  <a:lnTo>
                    <a:pt x="82" y="4"/>
                  </a:lnTo>
                  <a:lnTo>
                    <a:pt x="86" y="4"/>
                  </a:lnTo>
                  <a:lnTo>
                    <a:pt x="90" y="4"/>
                  </a:lnTo>
                  <a:lnTo>
                    <a:pt x="90" y="4"/>
                  </a:lnTo>
                  <a:lnTo>
                    <a:pt x="94" y="4"/>
                  </a:lnTo>
                  <a:lnTo>
                    <a:pt x="94" y="4"/>
                  </a:lnTo>
                  <a:lnTo>
                    <a:pt x="94" y="4"/>
                  </a:lnTo>
                  <a:lnTo>
                    <a:pt x="94" y="0"/>
                  </a:lnTo>
                  <a:lnTo>
                    <a:pt x="94" y="0"/>
                  </a:lnTo>
                  <a:lnTo>
                    <a:pt x="98" y="0"/>
                  </a:lnTo>
                  <a:lnTo>
                    <a:pt x="98" y="4"/>
                  </a:lnTo>
                  <a:lnTo>
                    <a:pt x="98" y="4"/>
                  </a:lnTo>
                  <a:lnTo>
                    <a:pt x="98" y="4"/>
                  </a:lnTo>
                  <a:lnTo>
                    <a:pt x="98" y="4"/>
                  </a:lnTo>
                  <a:lnTo>
                    <a:pt x="98" y="8"/>
                  </a:lnTo>
                  <a:lnTo>
                    <a:pt x="98" y="8"/>
                  </a:lnTo>
                  <a:lnTo>
                    <a:pt x="90" y="14"/>
                  </a:lnTo>
                  <a:lnTo>
                    <a:pt x="82" y="14"/>
                  </a:lnTo>
                  <a:lnTo>
                    <a:pt x="82" y="18"/>
                  </a:lnTo>
                  <a:lnTo>
                    <a:pt x="82" y="18"/>
                  </a:lnTo>
                  <a:lnTo>
                    <a:pt x="82" y="26"/>
                  </a:lnTo>
                  <a:lnTo>
                    <a:pt x="82" y="26"/>
                  </a:lnTo>
                  <a:lnTo>
                    <a:pt x="82" y="30"/>
                  </a:lnTo>
                  <a:lnTo>
                    <a:pt x="82" y="30"/>
                  </a:lnTo>
                  <a:lnTo>
                    <a:pt x="82" y="34"/>
                  </a:lnTo>
                  <a:lnTo>
                    <a:pt x="82" y="34"/>
                  </a:lnTo>
                  <a:lnTo>
                    <a:pt x="82" y="34"/>
                  </a:lnTo>
                  <a:lnTo>
                    <a:pt x="82" y="38"/>
                  </a:lnTo>
                  <a:lnTo>
                    <a:pt x="82" y="38"/>
                  </a:lnTo>
                  <a:lnTo>
                    <a:pt x="82" y="38"/>
                  </a:lnTo>
                  <a:lnTo>
                    <a:pt x="82" y="38"/>
                  </a:lnTo>
                  <a:lnTo>
                    <a:pt x="82" y="38"/>
                  </a:lnTo>
                  <a:lnTo>
                    <a:pt x="82" y="38"/>
                  </a:lnTo>
                  <a:lnTo>
                    <a:pt x="80" y="42"/>
                  </a:lnTo>
                  <a:lnTo>
                    <a:pt x="80" y="42"/>
                  </a:lnTo>
                  <a:lnTo>
                    <a:pt x="80" y="42"/>
                  </a:lnTo>
                  <a:lnTo>
                    <a:pt x="80" y="42"/>
                  </a:lnTo>
                  <a:lnTo>
                    <a:pt x="80" y="42"/>
                  </a:lnTo>
                  <a:lnTo>
                    <a:pt x="80" y="44"/>
                  </a:lnTo>
                  <a:lnTo>
                    <a:pt x="80" y="44"/>
                  </a:lnTo>
                  <a:lnTo>
                    <a:pt x="80" y="48"/>
                  </a:lnTo>
                  <a:lnTo>
                    <a:pt x="80" y="52"/>
                  </a:lnTo>
                  <a:lnTo>
                    <a:pt x="80" y="56"/>
                  </a:lnTo>
                  <a:lnTo>
                    <a:pt x="80" y="56"/>
                  </a:lnTo>
                  <a:lnTo>
                    <a:pt x="72" y="60"/>
                  </a:lnTo>
                  <a:lnTo>
                    <a:pt x="68" y="64"/>
                  </a:lnTo>
                  <a:lnTo>
                    <a:pt x="64" y="64"/>
                  </a:lnTo>
                  <a:lnTo>
                    <a:pt x="64" y="64"/>
                  </a:lnTo>
                  <a:lnTo>
                    <a:pt x="60" y="68"/>
                  </a:lnTo>
                  <a:lnTo>
                    <a:pt x="56" y="68"/>
                  </a:lnTo>
                  <a:lnTo>
                    <a:pt x="52" y="72"/>
                  </a:lnTo>
                  <a:lnTo>
                    <a:pt x="50" y="76"/>
                  </a:lnTo>
                  <a:lnTo>
                    <a:pt x="46" y="76"/>
                  </a:lnTo>
                  <a:lnTo>
                    <a:pt x="46" y="76"/>
                  </a:lnTo>
                  <a:lnTo>
                    <a:pt x="46" y="76"/>
                  </a:lnTo>
                  <a:lnTo>
                    <a:pt x="42" y="78"/>
                  </a:lnTo>
                  <a:lnTo>
                    <a:pt x="38" y="78"/>
                  </a:lnTo>
                  <a:lnTo>
                    <a:pt x="34" y="82"/>
                  </a:lnTo>
                  <a:lnTo>
                    <a:pt x="30" y="86"/>
                  </a:lnTo>
                  <a:lnTo>
                    <a:pt x="26" y="90"/>
                  </a:lnTo>
                  <a:lnTo>
                    <a:pt x="26" y="90"/>
                  </a:lnTo>
                  <a:lnTo>
                    <a:pt x="26" y="90"/>
                  </a:lnTo>
                  <a:lnTo>
                    <a:pt x="24" y="90"/>
                  </a:lnTo>
                  <a:lnTo>
                    <a:pt x="20" y="94"/>
                  </a:lnTo>
                  <a:lnTo>
                    <a:pt x="20" y="94"/>
                  </a:lnTo>
                  <a:lnTo>
                    <a:pt x="16" y="94"/>
                  </a:lnTo>
                  <a:lnTo>
                    <a:pt x="16" y="94"/>
                  </a:lnTo>
                  <a:lnTo>
                    <a:pt x="16" y="94"/>
                  </a:lnTo>
                  <a:lnTo>
                    <a:pt x="12" y="94"/>
                  </a:lnTo>
                  <a:lnTo>
                    <a:pt x="12" y="94"/>
                  </a:lnTo>
                  <a:lnTo>
                    <a:pt x="12" y="94"/>
                  </a:lnTo>
                  <a:lnTo>
                    <a:pt x="12" y="94"/>
                  </a:lnTo>
                  <a:lnTo>
                    <a:pt x="8" y="90"/>
                  </a:lnTo>
                  <a:lnTo>
                    <a:pt x="8" y="90"/>
                  </a:lnTo>
                  <a:lnTo>
                    <a:pt x="8" y="90"/>
                  </a:lnTo>
                  <a:lnTo>
                    <a:pt x="8" y="90"/>
                  </a:lnTo>
                  <a:lnTo>
                    <a:pt x="8" y="90"/>
                  </a:lnTo>
                  <a:lnTo>
                    <a:pt x="8" y="90"/>
                  </a:lnTo>
                  <a:lnTo>
                    <a:pt x="4" y="86"/>
                  </a:lnTo>
                  <a:lnTo>
                    <a:pt x="4" y="86"/>
                  </a:lnTo>
                  <a:lnTo>
                    <a:pt x="4" y="86"/>
                  </a:lnTo>
                  <a:lnTo>
                    <a:pt x="0" y="86"/>
                  </a:lnTo>
                  <a:lnTo>
                    <a:pt x="0" y="90"/>
                  </a:lnTo>
                  <a:lnTo>
                    <a:pt x="0" y="86"/>
                  </a:lnTo>
                  <a:lnTo>
                    <a:pt x="0" y="86"/>
                  </a:lnTo>
                  <a:lnTo>
                    <a:pt x="0" y="86"/>
                  </a:lnTo>
                  <a:lnTo>
                    <a:pt x="0" y="86"/>
                  </a:lnTo>
                  <a:lnTo>
                    <a:pt x="0" y="86"/>
                  </a:lnTo>
                  <a:lnTo>
                    <a:pt x="0" y="86"/>
                  </a:lnTo>
                  <a:lnTo>
                    <a:pt x="0" y="86"/>
                  </a:lnTo>
                  <a:lnTo>
                    <a:pt x="0" y="86"/>
                  </a:lnTo>
                  <a:lnTo>
                    <a:pt x="0" y="82"/>
                  </a:lnTo>
                  <a:lnTo>
                    <a:pt x="0" y="82"/>
                  </a:lnTo>
                  <a:lnTo>
                    <a:pt x="0" y="82"/>
                  </a:lnTo>
                  <a:lnTo>
                    <a:pt x="0" y="82"/>
                  </a:lnTo>
                  <a:lnTo>
                    <a:pt x="0" y="82"/>
                  </a:lnTo>
                  <a:lnTo>
                    <a:pt x="0" y="78"/>
                  </a:lnTo>
                  <a:lnTo>
                    <a:pt x="0" y="78"/>
                  </a:lnTo>
                  <a:lnTo>
                    <a:pt x="0" y="78"/>
                  </a:lnTo>
                  <a:lnTo>
                    <a:pt x="0" y="78"/>
                  </a:lnTo>
                  <a:lnTo>
                    <a:pt x="0" y="7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5" name="Freeform 55">
              <a:extLst>
                <a:ext uri="{FF2B5EF4-FFF2-40B4-BE49-F238E27FC236}">
                  <a16:creationId xmlns:a16="http://schemas.microsoft.com/office/drawing/2014/main" id="{D6A989DB-B451-4BE5-8B0B-50F16016BAB8}"/>
                </a:ext>
              </a:extLst>
            </p:cNvPr>
            <p:cNvSpPr>
              <a:spLocks/>
            </p:cNvSpPr>
            <p:nvPr/>
          </p:nvSpPr>
          <p:spPr bwMode="auto">
            <a:xfrm>
              <a:off x="8149584" y="3195096"/>
              <a:ext cx="209979" cy="173114"/>
            </a:xfrm>
            <a:custGeom>
              <a:avLst/>
              <a:gdLst>
                <a:gd name="T0" fmla="*/ 100 w 108"/>
                <a:gd name="T1" fmla="*/ 72 h 88"/>
                <a:gd name="T2" fmla="*/ 90 w 108"/>
                <a:gd name="T3" fmla="*/ 76 h 88"/>
                <a:gd name="T4" fmla="*/ 90 w 108"/>
                <a:gd name="T5" fmla="*/ 72 h 88"/>
                <a:gd name="T6" fmla="*/ 82 w 108"/>
                <a:gd name="T7" fmla="*/ 72 h 88"/>
                <a:gd name="T8" fmla="*/ 74 w 108"/>
                <a:gd name="T9" fmla="*/ 76 h 88"/>
                <a:gd name="T10" fmla="*/ 68 w 108"/>
                <a:gd name="T11" fmla="*/ 80 h 88"/>
                <a:gd name="T12" fmla="*/ 60 w 108"/>
                <a:gd name="T13" fmla="*/ 84 h 88"/>
                <a:gd name="T14" fmla="*/ 56 w 108"/>
                <a:gd name="T15" fmla="*/ 72 h 88"/>
                <a:gd name="T16" fmla="*/ 60 w 108"/>
                <a:gd name="T17" fmla="*/ 64 h 88"/>
                <a:gd name="T18" fmla="*/ 52 w 108"/>
                <a:gd name="T19" fmla="*/ 60 h 88"/>
                <a:gd name="T20" fmla="*/ 52 w 108"/>
                <a:gd name="T21" fmla="*/ 54 h 88"/>
                <a:gd name="T22" fmla="*/ 44 w 108"/>
                <a:gd name="T23" fmla="*/ 58 h 88"/>
                <a:gd name="T24" fmla="*/ 38 w 108"/>
                <a:gd name="T25" fmla="*/ 64 h 88"/>
                <a:gd name="T26" fmla="*/ 38 w 108"/>
                <a:gd name="T27" fmla="*/ 68 h 88"/>
                <a:gd name="T28" fmla="*/ 26 w 108"/>
                <a:gd name="T29" fmla="*/ 72 h 88"/>
                <a:gd name="T30" fmla="*/ 22 w 108"/>
                <a:gd name="T31" fmla="*/ 72 h 88"/>
                <a:gd name="T32" fmla="*/ 12 w 108"/>
                <a:gd name="T33" fmla="*/ 76 h 88"/>
                <a:gd name="T34" fmla="*/ 4 w 108"/>
                <a:gd name="T35" fmla="*/ 76 h 88"/>
                <a:gd name="T36" fmla="*/ 8 w 108"/>
                <a:gd name="T37" fmla="*/ 68 h 88"/>
                <a:gd name="T38" fmla="*/ 12 w 108"/>
                <a:gd name="T39" fmla="*/ 58 h 88"/>
                <a:gd name="T40" fmla="*/ 12 w 108"/>
                <a:gd name="T41" fmla="*/ 54 h 88"/>
                <a:gd name="T42" fmla="*/ 12 w 108"/>
                <a:gd name="T43" fmla="*/ 46 h 88"/>
                <a:gd name="T44" fmla="*/ 4 w 108"/>
                <a:gd name="T45" fmla="*/ 42 h 88"/>
                <a:gd name="T46" fmla="*/ 0 w 108"/>
                <a:gd name="T47" fmla="*/ 34 h 88"/>
                <a:gd name="T48" fmla="*/ 8 w 108"/>
                <a:gd name="T49" fmla="*/ 28 h 88"/>
                <a:gd name="T50" fmla="*/ 14 w 108"/>
                <a:gd name="T51" fmla="*/ 30 h 88"/>
                <a:gd name="T52" fmla="*/ 18 w 108"/>
                <a:gd name="T53" fmla="*/ 24 h 88"/>
                <a:gd name="T54" fmla="*/ 18 w 108"/>
                <a:gd name="T55" fmla="*/ 20 h 88"/>
                <a:gd name="T56" fmla="*/ 18 w 108"/>
                <a:gd name="T57" fmla="*/ 16 h 88"/>
                <a:gd name="T58" fmla="*/ 26 w 108"/>
                <a:gd name="T59" fmla="*/ 12 h 88"/>
                <a:gd name="T60" fmla="*/ 30 w 108"/>
                <a:gd name="T61" fmla="*/ 4 h 88"/>
                <a:gd name="T62" fmla="*/ 38 w 108"/>
                <a:gd name="T63" fmla="*/ 8 h 88"/>
                <a:gd name="T64" fmla="*/ 42 w 108"/>
                <a:gd name="T65" fmla="*/ 0 h 88"/>
                <a:gd name="T66" fmla="*/ 48 w 108"/>
                <a:gd name="T67" fmla="*/ 4 h 88"/>
                <a:gd name="T68" fmla="*/ 44 w 108"/>
                <a:gd name="T69" fmla="*/ 12 h 88"/>
                <a:gd name="T70" fmla="*/ 44 w 108"/>
                <a:gd name="T71" fmla="*/ 16 h 88"/>
                <a:gd name="T72" fmla="*/ 44 w 108"/>
                <a:gd name="T73" fmla="*/ 20 h 88"/>
                <a:gd name="T74" fmla="*/ 44 w 108"/>
                <a:gd name="T75" fmla="*/ 24 h 88"/>
                <a:gd name="T76" fmla="*/ 38 w 108"/>
                <a:gd name="T77" fmla="*/ 16 h 88"/>
                <a:gd name="T78" fmla="*/ 30 w 108"/>
                <a:gd name="T79" fmla="*/ 24 h 88"/>
                <a:gd name="T80" fmla="*/ 26 w 108"/>
                <a:gd name="T81" fmla="*/ 24 h 88"/>
                <a:gd name="T82" fmla="*/ 30 w 108"/>
                <a:gd name="T83" fmla="*/ 30 h 88"/>
                <a:gd name="T84" fmla="*/ 42 w 108"/>
                <a:gd name="T85" fmla="*/ 30 h 88"/>
                <a:gd name="T86" fmla="*/ 44 w 108"/>
                <a:gd name="T87" fmla="*/ 30 h 88"/>
                <a:gd name="T88" fmla="*/ 52 w 108"/>
                <a:gd name="T89" fmla="*/ 30 h 88"/>
                <a:gd name="T90" fmla="*/ 60 w 108"/>
                <a:gd name="T91" fmla="*/ 30 h 88"/>
                <a:gd name="T92" fmla="*/ 60 w 108"/>
                <a:gd name="T93" fmla="*/ 34 h 88"/>
                <a:gd name="T94" fmla="*/ 68 w 108"/>
                <a:gd name="T95" fmla="*/ 38 h 88"/>
                <a:gd name="T96" fmla="*/ 74 w 108"/>
                <a:gd name="T97" fmla="*/ 34 h 88"/>
                <a:gd name="T98" fmla="*/ 82 w 108"/>
                <a:gd name="T99" fmla="*/ 30 h 88"/>
                <a:gd name="T100" fmla="*/ 90 w 108"/>
                <a:gd name="T101" fmla="*/ 34 h 88"/>
                <a:gd name="T102" fmla="*/ 90 w 108"/>
                <a:gd name="T103" fmla="*/ 42 h 88"/>
                <a:gd name="T104" fmla="*/ 94 w 108"/>
                <a:gd name="T105" fmla="*/ 50 h 88"/>
                <a:gd name="T106" fmla="*/ 100 w 108"/>
                <a:gd name="T107" fmla="*/ 50 h 88"/>
                <a:gd name="T108" fmla="*/ 104 w 108"/>
                <a:gd name="T109" fmla="*/ 58 h 88"/>
                <a:gd name="T110" fmla="*/ 108 w 108"/>
                <a:gd name="T111" fmla="*/ 64 h 88"/>
                <a:gd name="T112" fmla="*/ 108 w 108"/>
                <a:gd name="T113" fmla="*/ 68 h 88"/>
                <a:gd name="T114" fmla="*/ 104 w 108"/>
                <a:gd name="T115"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88">
                  <a:moveTo>
                    <a:pt x="104" y="76"/>
                  </a:moveTo>
                  <a:lnTo>
                    <a:pt x="104" y="72"/>
                  </a:lnTo>
                  <a:lnTo>
                    <a:pt x="100" y="72"/>
                  </a:lnTo>
                  <a:lnTo>
                    <a:pt x="98" y="72"/>
                  </a:lnTo>
                  <a:lnTo>
                    <a:pt x="94" y="72"/>
                  </a:lnTo>
                  <a:lnTo>
                    <a:pt x="90" y="76"/>
                  </a:lnTo>
                  <a:lnTo>
                    <a:pt x="86" y="76"/>
                  </a:lnTo>
                  <a:lnTo>
                    <a:pt x="86" y="72"/>
                  </a:lnTo>
                  <a:lnTo>
                    <a:pt x="90" y="72"/>
                  </a:lnTo>
                  <a:lnTo>
                    <a:pt x="86" y="72"/>
                  </a:lnTo>
                  <a:lnTo>
                    <a:pt x="86" y="68"/>
                  </a:lnTo>
                  <a:lnTo>
                    <a:pt x="82" y="72"/>
                  </a:lnTo>
                  <a:lnTo>
                    <a:pt x="78" y="72"/>
                  </a:lnTo>
                  <a:lnTo>
                    <a:pt x="78" y="76"/>
                  </a:lnTo>
                  <a:lnTo>
                    <a:pt x="74" y="76"/>
                  </a:lnTo>
                  <a:lnTo>
                    <a:pt x="74" y="80"/>
                  </a:lnTo>
                  <a:lnTo>
                    <a:pt x="70" y="80"/>
                  </a:lnTo>
                  <a:lnTo>
                    <a:pt x="68" y="80"/>
                  </a:lnTo>
                  <a:lnTo>
                    <a:pt x="64" y="84"/>
                  </a:lnTo>
                  <a:lnTo>
                    <a:pt x="60" y="88"/>
                  </a:lnTo>
                  <a:lnTo>
                    <a:pt x="60" y="84"/>
                  </a:lnTo>
                  <a:lnTo>
                    <a:pt x="56" y="80"/>
                  </a:lnTo>
                  <a:lnTo>
                    <a:pt x="56" y="76"/>
                  </a:lnTo>
                  <a:lnTo>
                    <a:pt x="56" y="72"/>
                  </a:lnTo>
                  <a:lnTo>
                    <a:pt x="56" y="68"/>
                  </a:lnTo>
                  <a:lnTo>
                    <a:pt x="56" y="64"/>
                  </a:lnTo>
                  <a:lnTo>
                    <a:pt x="60" y="64"/>
                  </a:lnTo>
                  <a:lnTo>
                    <a:pt x="60" y="60"/>
                  </a:lnTo>
                  <a:lnTo>
                    <a:pt x="56" y="60"/>
                  </a:lnTo>
                  <a:lnTo>
                    <a:pt x="52" y="60"/>
                  </a:lnTo>
                  <a:lnTo>
                    <a:pt x="56" y="58"/>
                  </a:lnTo>
                  <a:lnTo>
                    <a:pt x="56" y="54"/>
                  </a:lnTo>
                  <a:lnTo>
                    <a:pt x="52" y="54"/>
                  </a:lnTo>
                  <a:lnTo>
                    <a:pt x="48" y="50"/>
                  </a:lnTo>
                  <a:lnTo>
                    <a:pt x="44" y="54"/>
                  </a:lnTo>
                  <a:lnTo>
                    <a:pt x="44" y="58"/>
                  </a:lnTo>
                  <a:lnTo>
                    <a:pt x="42" y="60"/>
                  </a:lnTo>
                  <a:lnTo>
                    <a:pt x="38" y="60"/>
                  </a:lnTo>
                  <a:lnTo>
                    <a:pt x="38" y="64"/>
                  </a:lnTo>
                  <a:lnTo>
                    <a:pt x="42" y="64"/>
                  </a:lnTo>
                  <a:lnTo>
                    <a:pt x="42" y="68"/>
                  </a:lnTo>
                  <a:lnTo>
                    <a:pt x="38" y="68"/>
                  </a:lnTo>
                  <a:lnTo>
                    <a:pt x="34" y="68"/>
                  </a:lnTo>
                  <a:lnTo>
                    <a:pt x="30" y="68"/>
                  </a:lnTo>
                  <a:lnTo>
                    <a:pt x="26" y="72"/>
                  </a:lnTo>
                  <a:lnTo>
                    <a:pt x="26" y="76"/>
                  </a:lnTo>
                  <a:lnTo>
                    <a:pt x="22" y="76"/>
                  </a:lnTo>
                  <a:lnTo>
                    <a:pt x="22" y="72"/>
                  </a:lnTo>
                  <a:lnTo>
                    <a:pt x="18" y="72"/>
                  </a:lnTo>
                  <a:lnTo>
                    <a:pt x="14" y="76"/>
                  </a:lnTo>
                  <a:lnTo>
                    <a:pt x="12" y="76"/>
                  </a:lnTo>
                  <a:lnTo>
                    <a:pt x="12" y="80"/>
                  </a:lnTo>
                  <a:lnTo>
                    <a:pt x="8" y="80"/>
                  </a:lnTo>
                  <a:lnTo>
                    <a:pt x="4" y="76"/>
                  </a:lnTo>
                  <a:lnTo>
                    <a:pt x="4" y="72"/>
                  </a:lnTo>
                  <a:lnTo>
                    <a:pt x="4" y="68"/>
                  </a:lnTo>
                  <a:lnTo>
                    <a:pt x="8" y="68"/>
                  </a:lnTo>
                  <a:lnTo>
                    <a:pt x="8" y="64"/>
                  </a:lnTo>
                  <a:lnTo>
                    <a:pt x="12" y="60"/>
                  </a:lnTo>
                  <a:lnTo>
                    <a:pt x="12" y="58"/>
                  </a:lnTo>
                  <a:lnTo>
                    <a:pt x="14" y="58"/>
                  </a:lnTo>
                  <a:lnTo>
                    <a:pt x="12" y="58"/>
                  </a:lnTo>
                  <a:lnTo>
                    <a:pt x="12" y="54"/>
                  </a:lnTo>
                  <a:lnTo>
                    <a:pt x="8" y="50"/>
                  </a:lnTo>
                  <a:lnTo>
                    <a:pt x="8" y="46"/>
                  </a:lnTo>
                  <a:lnTo>
                    <a:pt x="12" y="46"/>
                  </a:lnTo>
                  <a:lnTo>
                    <a:pt x="12" y="42"/>
                  </a:lnTo>
                  <a:lnTo>
                    <a:pt x="8" y="42"/>
                  </a:lnTo>
                  <a:lnTo>
                    <a:pt x="4" y="42"/>
                  </a:lnTo>
                  <a:lnTo>
                    <a:pt x="4" y="38"/>
                  </a:lnTo>
                  <a:lnTo>
                    <a:pt x="0" y="38"/>
                  </a:lnTo>
                  <a:lnTo>
                    <a:pt x="0" y="34"/>
                  </a:lnTo>
                  <a:lnTo>
                    <a:pt x="0" y="30"/>
                  </a:lnTo>
                  <a:lnTo>
                    <a:pt x="4" y="28"/>
                  </a:lnTo>
                  <a:lnTo>
                    <a:pt x="8" y="28"/>
                  </a:lnTo>
                  <a:lnTo>
                    <a:pt x="8" y="30"/>
                  </a:lnTo>
                  <a:lnTo>
                    <a:pt x="12" y="30"/>
                  </a:lnTo>
                  <a:lnTo>
                    <a:pt x="14" y="30"/>
                  </a:lnTo>
                  <a:lnTo>
                    <a:pt x="14" y="28"/>
                  </a:lnTo>
                  <a:lnTo>
                    <a:pt x="14" y="24"/>
                  </a:lnTo>
                  <a:lnTo>
                    <a:pt x="18" y="24"/>
                  </a:lnTo>
                  <a:lnTo>
                    <a:pt x="18" y="20"/>
                  </a:lnTo>
                  <a:lnTo>
                    <a:pt x="22" y="20"/>
                  </a:lnTo>
                  <a:lnTo>
                    <a:pt x="18" y="20"/>
                  </a:lnTo>
                  <a:lnTo>
                    <a:pt x="14" y="20"/>
                  </a:lnTo>
                  <a:lnTo>
                    <a:pt x="14" y="16"/>
                  </a:lnTo>
                  <a:lnTo>
                    <a:pt x="18" y="16"/>
                  </a:lnTo>
                  <a:lnTo>
                    <a:pt x="22" y="16"/>
                  </a:lnTo>
                  <a:lnTo>
                    <a:pt x="26" y="16"/>
                  </a:lnTo>
                  <a:lnTo>
                    <a:pt x="26" y="12"/>
                  </a:lnTo>
                  <a:lnTo>
                    <a:pt x="26" y="8"/>
                  </a:lnTo>
                  <a:lnTo>
                    <a:pt x="26" y="4"/>
                  </a:lnTo>
                  <a:lnTo>
                    <a:pt x="30" y="4"/>
                  </a:lnTo>
                  <a:lnTo>
                    <a:pt x="30" y="8"/>
                  </a:lnTo>
                  <a:lnTo>
                    <a:pt x="34" y="8"/>
                  </a:lnTo>
                  <a:lnTo>
                    <a:pt x="38" y="8"/>
                  </a:lnTo>
                  <a:lnTo>
                    <a:pt x="38" y="4"/>
                  </a:lnTo>
                  <a:lnTo>
                    <a:pt x="42" y="4"/>
                  </a:lnTo>
                  <a:lnTo>
                    <a:pt x="42" y="0"/>
                  </a:lnTo>
                  <a:lnTo>
                    <a:pt x="44" y="0"/>
                  </a:lnTo>
                  <a:lnTo>
                    <a:pt x="44" y="4"/>
                  </a:lnTo>
                  <a:lnTo>
                    <a:pt x="48" y="4"/>
                  </a:lnTo>
                  <a:lnTo>
                    <a:pt x="48" y="8"/>
                  </a:lnTo>
                  <a:lnTo>
                    <a:pt x="44" y="8"/>
                  </a:lnTo>
                  <a:lnTo>
                    <a:pt x="44" y="12"/>
                  </a:lnTo>
                  <a:lnTo>
                    <a:pt x="42" y="12"/>
                  </a:lnTo>
                  <a:lnTo>
                    <a:pt x="42" y="16"/>
                  </a:lnTo>
                  <a:lnTo>
                    <a:pt x="44" y="16"/>
                  </a:lnTo>
                  <a:lnTo>
                    <a:pt x="48" y="16"/>
                  </a:lnTo>
                  <a:lnTo>
                    <a:pt x="48" y="20"/>
                  </a:lnTo>
                  <a:lnTo>
                    <a:pt x="44" y="20"/>
                  </a:lnTo>
                  <a:lnTo>
                    <a:pt x="44" y="24"/>
                  </a:lnTo>
                  <a:lnTo>
                    <a:pt x="42" y="24"/>
                  </a:lnTo>
                  <a:lnTo>
                    <a:pt x="44" y="24"/>
                  </a:lnTo>
                  <a:lnTo>
                    <a:pt x="44" y="20"/>
                  </a:lnTo>
                  <a:lnTo>
                    <a:pt x="42" y="20"/>
                  </a:lnTo>
                  <a:lnTo>
                    <a:pt x="38" y="16"/>
                  </a:lnTo>
                  <a:lnTo>
                    <a:pt x="34" y="20"/>
                  </a:lnTo>
                  <a:lnTo>
                    <a:pt x="30" y="20"/>
                  </a:lnTo>
                  <a:lnTo>
                    <a:pt x="30" y="24"/>
                  </a:lnTo>
                  <a:lnTo>
                    <a:pt x="26" y="24"/>
                  </a:lnTo>
                  <a:lnTo>
                    <a:pt x="26" y="20"/>
                  </a:lnTo>
                  <a:lnTo>
                    <a:pt x="26" y="24"/>
                  </a:lnTo>
                  <a:lnTo>
                    <a:pt x="26" y="28"/>
                  </a:lnTo>
                  <a:lnTo>
                    <a:pt x="26" y="30"/>
                  </a:lnTo>
                  <a:lnTo>
                    <a:pt x="30" y="30"/>
                  </a:lnTo>
                  <a:lnTo>
                    <a:pt x="34" y="30"/>
                  </a:lnTo>
                  <a:lnTo>
                    <a:pt x="38" y="30"/>
                  </a:lnTo>
                  <a:lnTo>
                    <a:pt x="42" y="30"/>
                  </a:lnTo>
                  <a:lnTo>
                    <a:pt x="42" y="28"/>
                  </a:lnTo>
                  <a:lnTo>
                    <a:pt x="44" y="28"/>
                  </a:lnTo>
                  <a:lnTo>
                    <a:pt x="44" y="30"/>
                  </a:lnTo>
                  <a:lnTo>
                    <a:pt x="48" y="30"/>
                  </a:lnTo>
                  <a:lnTo>
                    <a:pt x="48" y="34"/>
                  </a:lnTo>
                  <a:lnTo>
                    <a:pt x="52" y="30"/>
                  </a:lnTo>
                  <a:lnTo>
                    <a:pt x="56" y="30"/>
                  </a:lnTo>
                  <a:lnTo>
                    <a:pt x="56" y="28"/>
                  </a:lnTo>
                  <a:lnTo>
                    <a:pt x="60" y="30"/>
                  </a:lnTo>
                  <a:lnTo>
                    <a:pt x="56" y="30"/>
                  </a:lnTo>
                  <a:lnTo>
                    <a:pt x="60" y="30"/>
                  </a:lnTo>
                  <a:lnTo>
                    <a:pt x="60" y="34"/>
                  </a:lnTo>
                  <a:lnTo>
                    <a:pt x="64" y="34"/>
                  </a:lnTo>
                  <a:lnTo>
                    <a:pt x="68" y="34"/>
                  </a:lnTo>
                  <a:lnTo>
                    <a:pt x="68" y="38"/>
                  </a:lnTo>
                  <a:lnTo>
                    <a:pt x="68" y="34"/>
                  </a:lnTo>
                  <a:lnTo>
                    <a:pt x="70" y="34"/>
                  </a:lnTo>
                  <a:lnTo>
                    <a:pt x="74" y="34"/>
                  </a:lnTo>
                  <a:lnTo>
                    <a:pt x="78" y="34"/>
                  </a:lnTo>
                  <a:lnTo>
                    <a:pt x="82" y="34"/>
                  </a:lnTo>
                  <a:lnTo>
                    <a:pt x="82" y="30"/>
                  </a:lnTo>
                  <a:lnTo>
                    <a:pt x="86" y="30"/>
                  </a:lnTo>
                  <a:lnTo>
                    <a:pt x="90" y="30"/>
                  </a:lnTo>
                  <a:lnTo>
                    <a:pt x="90" y="34"/>
                  </a:lnTo>
                  <a:lnTo>
                    <a:pt x="86" y="34"/>
                  </a:lnTo>
                  <a:lnTo>
                    <a:pt x="90" y="38"/>
                  </a:lnTo>
                  <a:lnTo>
                    <a:pt x="90" y="42"/>
                  </a:lnTo>
                  <a:lnTo>
                    <a:pt x="90" y="46"/>
                  </a:lnTo>
                  <a:lnTo>
                    <a:pt x="90" y="50"/>
                  </a:lnTo>
                  <a:lnTo>
                    <a:pt x="94" y="50"/>
                  </a:lnTo>
                  <a:lnTo>
                    <a:pt x="94" y="46"/>
                  </a:lnTo>
                  <a:lnTo>
                    <a:pt x="98" y="46"/>
                  </a:lnTo>
                  <a:lnTo>
                    <a:pt x="100" y="50"/>
                  </a:lnTo>
                  <a:lnTo>
                    <a:pt x="104" y="50"/>
                  </a:lnTo>
                  <a:lnTo>
                    <a:pt x="104" y="54"/>
                  </a:lnTo>
                  <a:lnTo>
                    <a:pt x="104" y="58"/>
                  </a:lnTo>
                  <a:lnTo>
                    <a:pt x="104" y="60"/>
                  </a:lnTo>
                  <a:lnTo>
                    <a:pt x="104" y="64"/>
                  </a:lnTo>
                  <a:lnTo>
                    <a:pt x="108" y="64"/>
                  </a:lnTo>
                  <a:lnTo>
                    <a:pt x="104" y="64"/>
                  </a:lnTo>
                  <a:lnTo>
                    <a:pt x="104" y="68"/>
                  </a:lnTo>
                  <a:lnTo>
                    <a:pt x="108" y="68"/>
                  </a:lnTo>
                  <a:lnTo>
                    <a:pt x="108" y="72"/>
                  </a:lnTo>
                  <a:lnTo>
                    <a:pt x="104" y="76"/>
                  </a:lnTo>
                  <a:lnTo>
                    <a:pt x="104" y="76"/>
                  </a:lnTo>
                  <a:lnTo>
                    <a:pt x="104" y="7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6" name="Freeform 56">
              <a:extLst>
                <a:ext uri="{FF2B5EF4-FFF2-40B4-BE49-F238E27FC236}">
                  <a16:creationId xmlns:a16="http://schemas.microsoft.com/office/drawing/2014/main" id="{C7FF883A-46A4-4BBC-9F93-6BF183217EE3}"/>
                </a:ext>
              </a:extLst>
            </p:cNvPr>
            <p:cNvSpPr>
              <a:spLocks noEditPoints="1"/>
            </p:cNvSpPr>
            <p:nvPr/>
          </p:nvSpPr>
          <p:spPr bwMode="auto">
            <a:xfrm>
              <a:off x="8970058" y="3946566"/>
              <a:ext cx="229422" cy="507536"/>
            </a:xfrm>
            <a:custGeom>
              <a:avLst/>
              <a:gdLst>
                <a:gd name="T0" fmla="*/ 54 w 118"/>
                <a:gd name="T1" fmla="*/ 258 h 258"/>
                <a:gd name="T2" fmla="*/ 50 w 118"/>
                <a:gd name="T3" fmla="*/ 246 h 258"/>
                <a:gd name="T4" fmla="*/ 40 w 118"/>
                <a:gd name="T5" fmla="*/ 242 h 258"/>
                <a:gd name="T6" fmla="*/ 36 w 118"/>
                <a:gd name="T7" fmla="*/ 232 h 258"/>
                <a:gd name="T8" fmla="*/ 24 w 118"/>
                <a:gd name="T9" fmla="*/ 220 h 258"/>
                <a:gd name="T10" fmla="*/ 18 w 118"/>
                <a:gd name="T11" fmla="*/ 212 h 258"/>
                <a:gd name="T12" fmla="*/ 14 w 118"/>
                <a:gd name="T13" fmla="*/ 202 h 258"/>
                <a:gd name="T14" fmla="*/ 18 w 118"/>
                <a:gd name="T15" fmla="*/ 182 h 258"/>
                <a:gd name="T16" fmla="*/ 28 w 118"/>
                <a:gd name="T17" fmla="*/ 160 h 258"/>
                <a:gd name="T18" fmla="*/ 32 w 118"/>
                <a:gd name="T19" fmla="*/ 142 h 258"/>
                <a:gd name="T20" fmla="*/ 28 w 118"/>
                <a:gd name="T21" fmla="*/ 122 h 258"/>
                <a:gd name="T22" fmla="*/ 20 w 118"/>
                <a:gd name="T23" fmla="*/ 108 h 258"/>
                <a:gd name="T24" fmla="*/ 14 w 118"/>
                <a:gd name="T25" fmla="*/ 94 h 258"/>
                <a:gd name="T26" fmla="*/ 18 w 118"/>
                <a:gd name="T27" fmla="*/ 74 h 258"/>
                <a:gd name="T28" fmla="*/ 18 w 118"/>
                <a:gd name="T29" fmla="*/ 60 h 258"/>
                <a:gd name="T30" fmla="*/ 6 w 118"/>
                <a:gd name="T31" fmla="*/ 48 h 258"/>
                <a:gd name="T32" fmla="*/ 4 w 118"/>
                <a:gd name="T33" fmla="*/ 34 h 258"/>
                <a:gd name="T34" fmla="*/ 6 w 118"/>
                <a:gd name="T35" fmla="*/ 22 h 258"/>
                <a:gd name="T36" fmla="*/ 18 w 118"/>
                <a:gd name="T37" fmla="*/ 12 h 258"/>
                <a:gd name="T38" fmla="*/ 28 w 118"/>
                <a:gd name="T39" fmla="*/ 8 h 258"/>
                <a:gd name="T40" fmla="*/ 40 w 118"/>
                <a:gd name="T41" fmla="*/ 4 h 258"/>
                <a:gd name="T42" fmla="*/ 44 w 118"/>
                <a:gd name="T43" fmla="*/ 12 h 258"/>
                <a:gd name="T44" fmla="*/ 54 w 118"/>
                <a:gd name="T45" fmla="*/ 22 h 258"/>
                <a:gd name="T46" fmla="*/ 54 w 118"/>
                <a:gd name="T47" fmla="*/ 38 h 258"/>
                <a:gd name="T48" fmla="*/ 54 w 118"/>
                <a:gd name="T49" fmla="*/ 52 h 258"/>
                <a:gd name="T50" fmla="*/ 66 w 118"/>
                <a:gd name="T51" fmla="*/ 40 h 258"/>
                <a:gd name="T52" fmla="*/ 76 w 118"/>
                <a:gd name="T53" fmla="*/ 44 h 258"/>
                <a:gd name="T54" fmla="*/ 88 w 118"/>
                <a:gd name="T55" fmla="*/ 38 h 258"/>
                <a:gd name="T56" fmla="*/ 102 w 118"/>
                <a:gd name="T57" fmla="*/ 48 h 258"/>
                <a:gd name="T58" fmla="*/ 106 w 118"/>
                <a:gd name="T59" fmla="*/ 64 h 258"/>
                <a:gd name="T60" fmla="*/ 110 w 118"/>
                <a:gd name="T61" fmla="*/ 78 h 258"/>
                <a:gd name="T62" fmla="*/ 114 w 118"/>
                <a:gd name="T63" fmla="*/ 94 h 258"/>
                <a:gd name="T64" fmla="*/ 110 w 118"/>
                <a:gd name="T65" fmla="*/ 104 h 258"/>
                <a:gd name="T66" fmla="*/ 96 w 118"/>
                <a:gd name="T67" fmla="*/ 104 h 258"/>
                <a:gd name="T68" fmla="*/ 80 w 118"/>
                <a:gd name="T69" fmla="*/ 112 h 258"/>
                <a:gd name="T70" fmla="*/ 70 w 118"/>
                <a:gd name="T71" fmla="*/ 122 h 258"/>
                <a:gd name="T72" fmla="*/ 76 w 118"/>
                <a:gd name="T73" fmla="*/ 142 h 258"/>
                <a:gd name="T74" fmla="*/ 76 w 118"/>
                <a:gd name="T75" fmla="*/ 146 h 258"/>
                <a:gd name="T76" fmla="*/ 66 w 118"/>
                <a:gd name="T77" fmla="*/ 134 h 258"/>
                <a:gd name="T78" fmla="*/ 50 w 118"/>
                <a:gd name="T79" fmla="*/ 134 h 258"/>
                <a:gd name="T80" fmla="*/ 50 w 118"/>
                <a:gd name="T81" fmla="*/ 120 h 258"/>
                <a:gd name="T82" fmla="*/ 40 w 118"/>
                <a:gd name="T83" fmla="*/ 126 h 258"/>
                <a:gd name="T84" fmla="*/ 36 w 118"/>
                <a:gd name="T85" fmla="*/ 148 h 258"/>
                <a:gd name="T86" fmla="*/ 28 w 118"/>
                <a:gd name="T87" fmla="*/ 168 h 258"/>
                <a:gd name="T88" fmla="*/ 28 w 118"/>
                <a:gd name="T89" fmla="*/ 190 h 258"/>
                <a:gd name="T90" fmla="*/ 36 w 118"/>
                <a:gd name="T91" fmla="*/ 204 h 258"/>
                <a:gd name="T92" fmla="*/ 44 w 118"/>
                <a:gd name="T93" fmla="*/ 212 h 258"/>
                <a:gd name="T94" fmla="*/ 46 w 118"/>
                <a:gd name="T95" fmla="*/ 232 h 258"/>
                <a:gd name="T96" fmla="*/ 40 w 118"/>
                <a:gd name="T97" fmla="*/ 224 h 258"/>
                <a:gd name="T98" fmla="*/ 46 w 118"/>
                <a:gd name="T99" fmla="*/ 232 h 258"/>
                <a:gd name="T100" fmla="*/ 58 w 118"/>
                <a:gd name="T101" fmla="*/ 234 h 258"/>
                <a:gd name="T102" fmla="*/ 66 w 118"/>
                <a:gd name="T103" fmla="*/ 254 h 258"/>
                <a:gd name="T104" fmla="*/ 18 w 118"/>
                <a:gd name="T105" fmla="*/ 212 h 258"/>
                <a:gd name="T106" fmla="*/ 32 w 118"/>
                <a:gd name="T107" fmla="*/ 238 h 258"/>
                <a:gd name="T108" fmla="*/ 72 w 118"/>
                <a:gd name="T109" fmla="*/ 146 h 258"/>
                <a:gd name="T110" fmla="*/ 72 w 118"/>
                <a:gd name="T111" fmla="*/ 148 h 258"/>
                <a:gd name="T112" fmla="*/ 40 w 118"/>
                <a:gd name="T113" fmla="*/ 190 h 258"/>
                <a:gd name="T114" fmla="*/ 14 w 118"/>
                <a:gd name="T115"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 h="258">
                  <a:moveTo>
                    <a:pt x="62" y="254"/>
                  </a:moveTo>
                  <a:lnTo>
                    <a:pt x="62" y="250"/>
                  </a:lnTo>
                  <a:lnTo>
                    <a:pt x="58" y="250"/>
                  </a:lnTo>
                  <a:lnTo>
                    <a:pt x="58" y="254"/>
                  </a:lnTo>
                  <a:lnTo>
                    <a:pt x="54" y="254"/>
                  </a:lnTo>
                  <a:lnTo>
                    <a:pt x="54" y="258"/>
                  </a:lnTo>
                  <a:lnTo>
                    <a:pt x="54" y="254"/>
                  </a:lnTo>
                  <a:lnTo>
                    <a:pt x="50" y="254"/>
                  </a:lnTo>
                  <a:lnTo>
                    <a:pt x="50" y="250"/>
                  </a:lnTo>
                  <a:lnTo>
                    <a:pt x="54" y="250"/>
                  </a:lnTo>
                  <a:lnTo>
                    <a:pt x="54" y="246"/>
                  </a:lnTo>
                  <a:lnTo>
                    <a:pt x="50" y="246"/>
                  </a:lnTo>
                  <a:lnTo>
                    <a:pt x="50" y="242"/>
                  </a:lnTo>
                  <a:lnTo>
                    <a:pt x="46" y="242"/>
                  </a:lnTo>
                  <a:lnTo>
                    <a:pt x="44" y="242"/>
                  </a:lnTo>
                  <a:lnTo>
                    <a:pt x="44" y="238"/>
                  </a:lnTo>
                  <a:lnTo>
                    <a:pt x="40" y="238"/>
                  </a:lnTo>
                  <a:lnTo>
                    <a:pt x="40" y="242"/>
                  </a:lnTo>
                  <a:lnTo>
                    <a:pt x="40" y="238"/>
                  </a:lnTo>
                  <a:lnTo>
                    <a:pt x="36" y="238"/>
                  </a:lnTo>
                  <a:lnTo>
                    <a:pt x="36" y="234"/>
                  </a:lnTo>
                  <a:lnTo>
                    <a:pt x="32" y="234"/>
                  </a:lnTo>
                  <a:lnTo>
                    <a:pt x="32" y="232"/>
                  </a:lnTo>
                  <a:lnTo>
                    <a:pt x="36" y="232"/>
                  </a:lnTo>
                  <a:lnTo>
                    <a:pt x="32" y="232"/>
                  </a:lnTo>
                  <a:lnTo>
                    <a:pt x="32" y="228"/>
                  </a:lnTo>
                  <a:lnTo>
                    <a:pt x="28" y="228"/>
                  </a:lnTo>
                  <a:lnTo>
                    <a:pt x="28" y="224"/>
                  </a:lnTo>
                  <a:lnTo>
                    <a:pt x="28" y="220"/>
                  </a:lnTo>
                  <a:lnTo>
                    <a:pt x="24" y="220"/>
                  </a:lnTo>
                  <a:lnTo>
                    <a:pt x="24" y="216"/>
                  </a:lnTo>
                  <a:lnTo>
                    <a:pt x="20" y="216"/>
                  </a:lnTo>
                  <a:lnTo>
                    <a:pt x="20" y="212"/>
                  </a:lnTo>
                  <a:lnTo>
                    <a:pt x="20" y="208"/>
                  </a:lnTo>
                  <a:lnTo>
                    <a:pt x="18" y="208"/>
                  </a:lnTo>
                  <a:lnTo>
                    <a:pt x="18" y="212"/>
                  </a:lnTo>
                  <a:lnTo>
                    <a:pt x="18" y="208"/>
                  </a:lnTo>
                  <a:lnTo>
                    <a:pt x="18" y="212"/>
                  </a:lnTo>
                  <a:lnTo>
                    <a:pt x="14" y="212"/>
                  </a:lnTo>
                  <a:lnTo>
                    <a:pt x="14" y="208"/>
                  </a:lnTo>
                  <a:lnTo>
                    <a:pt x="14" y="204"/>
                  </a:lnTo>
                  <a:lnTo>
                    <a:pt x="14" y="202"/>
                  </a:lnTo>
                  <a:lnTo>
                    <a:pt x="14" y="198"/>
                  </a:lnTo>
                  <a:lnTo>
                    <a:pt x="14" y="194"/>
                  </a:lnTo>
                  <a:lnTo>
                    <a:pt x="14" y="190"/>
                  </a:lnTo>
                  <a:lnTo>
                    <a:pt x="18" y="190"/>
                  </a:lnTo>
                  <a:lnTo>
                    <a:pt x="18" y="186"/>
                  </a:lnTo>
                  <a:lnTo>
                    <a:pt x="18" y="182"/>
                  </a:lnTo>
                  <a:lnTo>
                    <a:pt x="20" y="178"/>
                  </a:lnTo>
                  <a:lnTo>
                    <a:pt x="20" y="176"/>
                  </a:lnTo>
                  <a:lnTo>
                    <a:pt x="20" y="172"/>
                  </a:lnTo>
                  <a:lnTo>
                    <a:pt x="20" y="168"/>
                  </a:lnTo>
                  <a:lnTo>
                    <a:pt x="24" y="164"/>
                  </a:lnTo>
                  <a:lnTo>
                    <a:pt x="28" y="160"/>
                  </a:lnTo>
                  <a:lnTo>
                    <a:pt x="28" y="156"/>
                  </a:lnTo>
                  <a:lnTo>
                    <a:pt x="28" y="152"/>
                  </a:lnTo>
                  <a:lnTo>
                    <a:pt x="32" y="152"/>
                  </a:lnTo>
                  <a:lnTo>
                    <a:pt x="32" y="148"/>
                  </a:lnTo>
                  <a:lnTo>
                    <a:pt x="32" y="146"/>
                  </a:lnTo>
                  <a:lnTo>
                    <a:pt x="32" y="142"/>
                  </a:lnTo>
                  <a:lnTo>
                    <a:pt x="28" y="142"/>
                  </a:lnTo>
                  <a:lnTo>
                    <a:pt x="28" y="138"/>
                  </a:lnTo>
                  <a:lnTo>
                    <a:pt x="28" y="134"/>
                  </a:lnTo>
                  <a:lnTo>
                    <a:pt x="24" y="126"/>
                  </a:lnTo>
                  <a:lnTo>
                    <a:pt x="28" y="126"/>
                  </a:lnTo>
                  <a:lnTo>
                    <a:pt x="28" y="122"/>
                  </a:lnTo>
                  <a:lnTo>
                    <a:pt x="24" y="122"/>
                  </a:lnTo>
                  <a:lnTo>
                    <a:pt x="24" y="120"/>
                  </a:lnTo>
                  <a:lnTo>
                    <a:pt x="24" y="116"/>
                  </a:lnTo>
                  <a:lnTo>
                    <a:pt x="24" y="112"/>
                  </a:lnTo>
                  <a:lnTo>
                    <a:pt x="20" y="112"/>
                  </a:lnTo>
                  <a:lnTo>
                    <a:pt x="20" y="108"/>
                  </a:lnTo>
                  <a:lnTo>
                    <a:pt x="18" y="108"/>
                  </a:lnTo>
                  <a:lnTo>
                    <a:pt x="18" y="104"/>
                  </a:lnTo>
                  <a:lnTo>
                    <a:pt x="18" y="100"/>
                  </a:lnTo>
                  <a:lnTo>
                    <a:pt x="14" y="100"/>
                  </a:lnTo>
                  <a:lnTo>
                    <a:pt x="14" y="96"/>
                  </a:lnTo>
                  <a:lnTo>
                    <a:pt x="14" y="94"/>
                  </a:lnTo>
                  <a:lnTo>
                    <a:pt x="14" y="90"/>
                  </a:lnTo>
                  <a:lnTo>
                    <a:pt x="18" y="90"/>
                  </a:lnTo>
                  <a:lnTo>
                    <a:pt x="18" y="86"/>
                  </a:lnTo>
                  <a:lnTo>
                    <a:pt x="18" y="82"/>
                  </a:lnTo>
                  <a:lnTo>
                    <a:pt x="18" y="78"/>
                  </a:lnTo>
                  <a:lnTo>
                    <a:pt x="18" y="74"/>
                  </a:lnTo>
                  <a:lnTo>
                    <a:pt x="20" y="74"/>
                  </a:lnTo>
                  <a:lnTo>
                    <a:pt x="20" y="70"/>
                  </a:lnTo>
                  <a:lnTo>
                    <a:pt x="18" y="70"/>
                  </a:lnTo>
                  <a:lnTo>
                    <a:pt x="18" y="66"/>
                  </a:lnTo>
                  <a:lnTo>
                    <a:pt x="18" y="64"/>
                  </a:lnTo>
                  <a:lnTo>
                    <a:pt x="18" y="60"/>
                  </a:lnTo>
                  <a:lnTo>
                    <a:pt x="14" y="60"/>
                  </a:lnTo>
                  <a:lnTo>
                    <a:pt x="14" y="56"/>
                  </a:lnTo>
                  <a:lnTo>
                    <a:pt x="10" y="56"/>
                  </a:lnTo>
                  <a:lnTo>
                    <a:pt x="10" y="52"/>
                  </a:lnTo>
                  <a:lnTo>
                    <a:pt x="10" y="48"/>
                  </a:lnTo>
                  <a:lnTo>
                    <a:pt x="6" y="48"/>
                  </a:lnTo>
                  <a:lnTo>
                    <a:pt x="6" y="44"/>
                  </a:lnTo>
                  <a:lnTo>
                    <a:pt x="6" y="40"/>
                  </a:lnTo>
                  <a:lnTo>
                    <a:pt x="4" y="38"/>
                  </a:lnTo>
                  <a:lnTo>
                    <a:pt x="6" y="38"/>
                  </a:lnTo>
                  <a:lnTo>
                    <a:pt x="4" y="38"/>
                  </a:lnTo>
                  <a:lnTo>
                    <a:pt x="4" y="34"/>
                  </a:lnTo>
                  <a:lnTo>
                    <a:pt x="0" y="34"/>
                  </a:lnTo>
                  <a:lnTo>
                    <a:pt x="4" y="34"/>
                  </a:lnTo>
                  <a:lnTo>
                    <a:pt x="6" y="34"/>
                  </a:lnTo>
                  <a:lnTo>
                    <a:pt x="6" y="30"/>
                  </a:lnTo>
                  <a:lnTo>
                    <a:pt x="6" y="26"/>
                  </a:lnTo>
                  <a:lnTo>
                    <a:pt x="6" y="22"/>
                  </a:lnTo>
                  <a:lnTo>
                    <a:pt x="6" y="18"/>
                  </a:lnTo>
                  <a:lnTo>
                    <a:pt x="6" y="14"/>
                  </a:lnTo>
                  <a:lnTo>
                    <a:pt x="10" y="14"/>
                  </a:lnTo>
                  <a:lnTo>
                    <a:pt x="10" y="12"/>
                  </a:lnTo>
                  <a:lnTo>
                    <a:pt x="14" y="12"/>
                  </a:lnTo>
                  <a:lnTo>
                    <a:pt x="18" y="12"/>
                  </a:lnTo>
                  <a:lnTo>
                    <a:pt x="20" y="12"/>
                  </a:lnTo>
                  <a:lnTo>
                    <a:pt x="24" y="12"/>
                  </a:lnTo>
                  <a:lnTo>
                    <a:pt x="24" y="8"/>
                  </a:lnTo>
                  <a:lnTo>
                    <a:pt x="24" y="4"/>
                  </a:lnTo>
                  <a:lnTo>
                    <a:pt x="28" y="4"/>
                  </a:lnTo>
                  <a:lnTo>
                    <a:pt x="28" y="8"/>
                  </a:lnTo>
                  <a:lnTo>
                    <a:pt x="28" y="4"/>
                  </a:lnTo>
                  <a:lnTo>
                    <a:pt x="32" y="4"/>
                  </a:lnTo>
                  <a:lnTo>
                    <a:pt x="32" y="0"/>
                  </a:lnTo>
                  <a:lnTo>
                    <a:pt x="36" y="0"/>
                  </a:lnTo>
                  <a:lnTo>
                    <a:pt x="40" y="0"/>
                  </a:lnTo>
                  <a:lnTo>
                    <a:pt x="40" y="4"/>
                  </a:lnTo>
                  <a:lnTo>
                    <a:pt x="40" y="0"/>
                  </a:lnTo>
                  <a:lnTo>
                    <a:pt x="44" y="0"/>
                  </a:lnTo>
                  <a:lnTo>
                    <a:pt x="44" y="4"/>
                  </a:lnTo>
                  <a:lnTo>
                    <a:pt x="46" y="4"/>
                  </a:lnTo>
                  <a:lnTo>
                    <a:pt x="46" y="8"/>
                  </a:lnTo>
                  <a:lnTo>
                    <a:pt x="44" y="12"/>
                  </a:lnTo>
                  <a:lnTo>
                    <a:pt x="44" y="14"/>
                  </a:lnTo>
                  <a:lnTo>
                    <a:pt x="46" y="14"/>
                  </a:lnTo>
                  <a:lnTo>
                    <a:pt x="50" y="14"/>
                  </a:lnTo>
                  <a:lnTo>
                    <a:pt x="54" y="14"/>
                  </a:lnTo>
                  <a:lnTo>
                    <a:pt x="54" y="18"/>
                  </a:lnTo>
                  <a:lnTo>
                    <a:pt x="54" y="22"/>
                  </a:lnTo>
                  <a:lnTo>
                    <a:pt x="58" y="22"/>
                  </a:lnTo>
                  <a:lnTo>
                    <a:pt x="58" y="26"/>
                  </a:lnTo>
                  <a:lnTo>
                    <a:pt x="54" y="26"/>
                  </a:lnTo>
                  <a:lnTo>
                    <a:pt x="54" y="30"/>
                  </a:lnTo>
                  <a:lnTo>
                    <a:pt x="54" y="34"/>
                  </a:lnTo>
                  <a:lnTo>
                    <a:pt x="54" y="38"/>
                  </a:lnTo>
                  <a:lnTo>
                    <a:pt x="54" y="40"/>
                  </a:lnTo>
                  <a:lnTo>
                    <a:pt x="54" y="44"/>
                  </a:lnTo>
                  <a:lnTo>
                    <a:pt x="50" y="44"/>
                  </a:lnTo>
                  <a:lnTo>
                    <a:pt x="50" y="48"/>
                  </a:lnTo>
                  <a:lnTo>
                    <a:pt x="50" y="52"/>
                  </a:lnTo>
                  <a:lnTo>
                    <a:pt x="54" y="52"/>
                  </a:lnTo>
                  <a:lnTo>
                    <a:pt x="54" y="48"/>
                  </a:lnTo>
                  <a:lnTo>
                    <a:pt x="58" y="48"/>
                  </a:lnTo>
                  <a:lnTo>
                    <a:pt x="58" y="44"/>
                  </a:lnTo>
                  <a:lnTo>
                    <a:pt x="62" y="44"/>
                  </a:lnTo>
                  <a:lnTo>
                    <a:pt x="62" y="40"/>
                  </a:lnTo>
                  <a:lnTo>
                    <a:pt x="66" y="40"/>
                  </a:lnTo>
                  <a:lnTo>
                    <a:pt x="66" y="38"/>
                  </a:lnTo>
                  <a:lnTo>
                    <a:pt x="70" y="38"/>
                  </a:lnTo>
                  <a:lnTo>
                    <a:pt x="70" y="40"/>
                  </a:lnTo>
                  <a:lnTo>
                    <a:pt x="72" y="40"/>
                  </a:lnTo>
                  <a:lnTo>
                    <a:pt x="72" y="44"/>
                  </a:lnTo>
                  <a:lnTo>
                    <a:pt x="76" y="44"/>
                  </a:lnTo>
                  <a:lnTo>
                    <a:pt x="76" y="40"/>
                  </a:lnTo>
                  <a:lnTo>
                    <a:pt x="80" y="40"/>
                  </a:lnTo>
                  <a:lnTo>
                    <a:pt x="84" y="38"/>
                  </a:lnTo>
                  <a:lnTo>
                    <a:pt x="84" y="34"/>
                  </a:lnTo>
                  <a:lnTo>
                    <a:pt x="88" y="34"/>
                  </a:lnTo>
                  <a:lnTo>
                    <a:pt x="88" y="38"/>
                  </a:lnTo>
                  <a:lnTo>
                    <a:pt x="92" y="38"/>
                  </a:lnTo>
                  <a:lnTo>
                    <a:pt x="96" y="38"/>
                  </a:lnTo>
                  <a:lnTo>
                    <a:pt x="96" y="40"/>
                  </a:lnTo>
                  <a:lnTo>
                    <a:pt x="98" y="44"/>
                  </a:lnTo>
                  <a:lnTo>
                    <a:pt x="98" y="48"/>
                  </a:lnTo>
                  <a:lnTo>
                    <a:pt x="102" y="48"/>
                  </a:lnTo>
                  <a:lnTo>
                    <a:pt x="102" y="52"/>
                  </a:lnTo>
                  <a:lnTo>
                    <a:pt x="106" y="52"/>
                  </a:lnTo>
                  <a:lnTo>
                    <a:pt x="106" y="56"/>
                  </a:lnTo>
                  <a:lnTo>
                    <a:pt x="106" y="60"/>
                  </a:lnTo>
                  <a:lnTo>
                    <a:pt x="102" y="60"/>
                  </a:lnTo>
                  <a:lnTo>
                    <a:pt x="106" y="64"/>
                  </a:lnTo>
                  <a:lnTo>
                    <a:pt x="106" y="66"/>
                  </a:lnTo>
                  <a:lnTo>
                    <a:pt x="102" y="66"/>
                  </a:lnTo>
                  <a:lnTo>
                    <a:pt x="106" y="66"/>
                  </a:lnTo>
                  <a:lnTo>
                    <a:pt x="106" y="70"/>
                  </a:lnTo>
                  <a:lnTo>
                    <a:pt x="110" y="74"/>
                  </a:lnTo>
                  <a:lnTo>
                    <a:pt x="110" y="78"/>
                  </a:lnTo>
                  <a:lnTo>
                    <a:pt x="114" y="78"/>
                  </a:lnTo>
                  <a:lnTo>
                    <a:pt x="114" y="82"/>
                  </a:lnTo>
                  <a:lnTo>
                    <a:pt x="118" y="82"/>
                  </a:lnTo>
                  <a:lnTo>
                    <a:pt x="118" y="86"/>
                  </a:lnTo>
                  <a:lnTo>
                    <a:pt x="118" y="90"/>
                  </a:lnTo>
                  <a:lnTo>
                    <a:pt x="114" y="94"/>
                  </a:lnTo>
                  <a:lnTo>
                    <a:pt x="118" y="94"/>
                  </a:lnTo>
                  <a:lnTo>
                    <a:pt x="118" y="96"/>
                  </a:lnTo>
                  <a:lnTo>
                    <a:pt x="114" y="96"/>
                  </a:lnTo>
                  <a:lnTo>
                    <a:pt x="114" y="100"/>
                  </a:lnTo>
                  <a:lnTo>
                    <a:pt x="114" y="104"/>
                  </a:lnTo>
                  <a:lnTo>
                    <a:pt x="110" y="104"/>
                  </a:lnTo>
                  <a:lnTo>
                    <a:pt x="110" y="108"/>
                  </a:lnTo>
                  <a:lnTo>
                    <a:pt x="106" y="108"/>
                  </a:lnTo>
                  <a:lnTo>
                    <a:pt x="106" y="104"/>
                  </a:lnTo>
                  <a:lnTo>
                    <a:pt x="102" y="104"/>
                  </a:lnTo>
                  <a:lnTo>
                    <a:pt x="98" y="104"/>
                  </a:lnTo>
                  <a:lnTo>
                    <a:pt x="96" y="104"/>
                  </a:lnTo>
                  <a:lnTo>
                    <a:pt x="92" y="104"/>
                  </a:lnTo>
                  <a:lnTo>
                    <a:pt x="88" y="104"/>
                  </a:lnTo>
                  <a:lnTo>
                    <a:pt x="84" y="104"/>
                  </a:lnTo>
                  <a:lnTo>
                    <a:pt x="84" y="108"/>
                  </a:lnTo>
                  <a:lnTo>
                    <a:pt x="80" y="108"/>
                  </a:lnTo>
                  <a:lnTo>
                    <a:pt x="80" y="112"/>
                  </a:lnTo>
                  <a:lnTo>
                    <a:pt x="76" y="112"/>
                  </a:lnTo>
                  <a:lnTo>
                    <a:pt x="76" y="116"/>
                  </a:lnTo>
                  <a:lnTo>
                    <a:pt x="72" y="116"/>
                  </a:lnTo>
                  <a:lnTo>
                    <a:pt x="72" y="120"/>
                  </a:lnTo>
                  <a:lnTo>
                    <a:pt x="70" y="120"/>
                  </a:lnTo>
                  <a:lnTo>
                    <a:pt x="70" y="122"/>
                  </a:lnTo>
                  <a:lnTo>
                    <a:pt x="72" y="126"/>
                  </a:lnTo>
                  <a:lnTo>
                    <a:pt x="72" y="130"/>
                  </a:lnTo>
                  <a:lnTo>
                    <a:pt x="72" y="134"/>
                  </a:lnTo>
                  <a:lnTo>
                    <a:pt x="72" y="138"/>
                  </a:lnTo>
                  <a:lnTo>
                    <a:pt x="76" y="138"/>
                  </a:lnTo>
                  <a:lnTo>
                    <a:pt x="76" y="142"/>
                  </a:lnTo>
                  <a:lnTo>
                    <a:pt x="76" y="146"/>
                  </a:lnTo>
                  <a:lnTo>
                    <a:pt x="76" y="148"/>
                  </a:lnTo>
                  <a:lnTo>
                    <a:pt x="80" y="148"/>
                  </a:lnTo>
                  <a:lnTo>
                    <a:pt x="80" y="152"/>
                  </a:lnTo>
                  <a:lnTo>
                    <a:pt x="76" y="148"/>
                  </a:lnTo>
                  <a:lnTo>
                    <a:pt x="76" y="146"/>
                  </a:lnTo>
                  <a:lnTo>
                    <a:pt x="72" y="142"/>
                  </a:lnTo>
                  <a:lnTo>
                    <a:pt x="72" y="146"/>
                  </a:lnTo>
                  <a:lnTo>
                    <a:pt x="70" y="142"/>
                  </a:lnTo>
                  <a:lnTo>
                    <a:pt x="70" y="138"/>
                  </a:lnTo>
                  <a:lnTo>
                    <a:pt x="66" y="138"/>
                  </a:lnTo>
                  <a:lnTo>
                    <a:pt x="66" y="134"/>
                  </a:lnTo>
                  <a:lnTo>
                    <a:pt x="62" y="134"/>
                  </a:lnTo>
                  <a:lnTo>
                    <a:pt x="58" y="134"/>
                  </a:lnTo>
                  <a:lnTo>
                    <a:pt x="58" y="138"/>
                  </a:lnTo>
                  <a:lnTo>
                    <a:pt x="58" y="134"/>
                  </a:lnTo>
                  <a:lnTo>
                    <a:pt x="54" y="134"/>
                  </a:lnTo>
                  <a:lnTo>
                    <a:pt x="50" y="134"/>
                  </a:lnTo>
                  <a:lnTo>
                    <a:pt x="50" y="138"/>
                  </a:lnTo>
                  <a:lnTo>
                    <a:pt x="50" y="134"/>
                  </a:lnTo>
                  <a:lnTo>
                    <a:pt x="50" y="130"/>
                  </a:lnTo>
                  <a:lnTo>
                    <a:pt x="50" y="126"/>
                  </a:lnTo>
                  <a:lnTo>
                    <a:pt x="50" y="122"/>
                  </a:lnTo>
                  <a:lnTo>
                    <a:pt x="50" y="120"/>
                  </a:lnTo>
                  <a:lnTo>
                    <a:pt x="46" y="120"/>
                  </a:lnTo>
                  <a:lnTo>
                    <a:pt x="44" y="120"/>
                  </a:lnTo>
                  <a:lnTo>
                    <a:pt x="40" y="122"/>
                  </a:lnTo>
                  <a:lnTo>
                    <a:pt x="36" y="122"/>
                  </a:lnTo>
                  <a:lnTo>
                    <a:pt x="36" y="126"/>
                  </a:lnTo>
                  <a:lnTo>
                    <a:pt x="40" y="126"/>
                  </a:lnTo>
                  <a:lnTo>
                    <a:pt x="40" y="130"/>
                  </a:lnTo>
                  <a:lnTo>
                    <a:pt x="36" y="134"/>
                  </a:lnTo>
                  <a:lnTo>
                    <a:pt x="36" y="138"/>
                  </a:lnTo>
                  <a:lnTo>
                    <a:pt x="40" y="142"/>
                  </a:lnTo>
                  <a:lnTo>
                    <a:pt x="36" y="146"/>
                  </a:lnTo>
                  <a:lnTo>
                    <a:pt x="36" y="148"/>
                  </a:lnTo>
                  <a:lnTo>
                    <a:pt x="36" y="152"/>
                  </a:lnTo>
                  <a:lnTo>
                    <a:pt x="32" y="152"/>
                  </a:lnTo>
                  <a:lnTo>
                    <a:pt x="32" y="156"/>
                  </a:lnTo>
                  <a:lnTo>
                    <a:pt x="32" y="160"/>
                  </a:lnTo>
                  <a:lnTo>
                    <a:pt x="32" y="164"/>
                  </a:lnTo>
                  <a:lnTo>
                    <a:pt x="28" y="168"/>
                  </a:lnTo>
                  <a:lnTo>
                    <a:pt x="28" y="172"/>
                  </a:lnTo>
                  <a:lnTo>
                    <a:pt x="24" y="176"/>
                  </a:lnTo>
                  <a:lnTo>
                    <a:pt x="24" y="178"/>
                  </a:lnTo>
                  <a:lnTo>
                    <a:pt x="24" y="182"/>
                  </a:lnTo>
                  <a:lnTo>
                    <a:pt x="24" y="186"/>
                  </a:lnTo>
                  <a:lnTo>
                    <a:pt x="28" y="190"/>
                  </a:lnTo>
                  <a:lnTo>
                    <a:pt x="28" y="194"/>
                  </a:lnTo>
                  <a:lnTo>
                    <a:pt x="32" y="194"/>
                  </a:lnTo>
                  <a:lnTo>
                    <a:pt x="36" y="194"/>
                  </a:lnTo>
                  <a:lnTo>
                    <a:pt x="36" y="198"/>
                  </a:lnTo>
                  <a:lnTo>
                    <a:pt x="36" y="202"/>
                  </a:lnTo>
                  <a:lnTo>
                    <a:pt x="36" y="204"/>
                  </a:lnTo>
                  <a:lnTo>
                    <a:pt x="40" y="204"/>
                  </a:lnTo>
                  <a:lnTo>
                    <a:pt x="40" y="208"/>
                  </a:lnTo>
                  <a:lnTo>
                    <a:pt x="40" y="204"/>
                  </a:lnTo>
                  <a:lnTo>
                    <a:pt x="40" y="208"/>
                  </a:lnTo>
                  <a:lnTo>
                    <a:pt x="44" y="208"/>
                  </a:lnTo>
                  <a:lnTo>
                    <a:pt x="44" y="212"/>
                  </a:lnTo>
                  <a:lnTo>
                    <a:pt x="44" y="216"/>
                  </a:lnTo>
                  <a:lnTo>
                    <a:pt x="44" y="220"/>
                  </a:lnTo>
                  <a:lnTo>
                    <a:pt x="44" y="224"/>
                  </a:lnTo>
                  <a:lnTo>
                    <a:pt x="44" y="228"/>
                  </a:lnTo>
                  <a:lnTo>
                    <a:pt x="46" y="228"/>
                  </a:lnTo>
                  <a:lnTo>
                    <a:pt x="46" y="232"/>
                  </a:lnTo>
                  <a:lnTo>
                    <a:pt x="46" y="228"/>
                  </a:lnTo>
                  <a:lnTo>
                    <a:pt x="44" y="228"/>
                  </a:lnTo>
                  <a:lnTo>
                    <a:pt x="44" y="224"/>
                  </a:lnTo>
                  <a:lnTo>
                    <a:pt x="44" y="220"/>
                  </a:lnTo>
                  <a:lnTo>
                    <a:pt x="40" y="220"/>
                  </a:lnTo>
                  <a:lnTo>
                    <a:pt x="40" y="224"/>
                  </a:lnTo>
                  <a:lnTo>
                    <a:pt x="40" y="228"/>
                  </a:lnTo>
                  <a:lnTo>
                    <a:pt x="44" y="228"/>
                  </a:lnTo>
                  <a:lnTo>
                    <a:pt x="44" y="232"/>
                  </a:lnTo>
                  <a:lnTo>
                    <a:pt x="46" y="232"/>
                  </a:lnTo>
                  <a:lnTo>
                    <a:pt x="46" y="228"/>
                  </a:lnTo>
                  <a:lnTo>
                    <a:pt x="46" y="232"/>
                  </a:lnTo>
                  <a:lnTo>
                    <a:pt x="46" y="234"/>
                  </a:lnTo>
                  <a:lnTo>
                    <a:pt x="50" y="234"/>
                  </a:lnTo>
                  <a:lnTo>
                    <a:pt x="54" y="234"/>
                  </a:lnTo>
                  <a:lnTo>
                    <a:pt x="58" y="234"/>
                  </a:lnTo>
                  <a:lnTo>
                    <a:pt x="54" y="234"/>
                  </a:lnTo>
                  <a:lnTo>
                    <a:pt x="58" y="234"/>
                  </a:lnTo>
                  <a:lnTo>
                    <a:pt x="62" y="234"/>
                  </a:lnTo>
                  <a:lnTo>
                    <a:pt x="62" y="238"/>
                  </a:lnTo>
                  <a:lnTo>
                    <a:pt x="62" y="242"/>
                  </a:lnTo>
                  <a:lnTo>
                    <a:pt x="66" y="246"/>
                  </a:lnTo>
                  <a:lnTo>
                    <a:pt x="66" y="250"/>
                  </a:lnTo>
                  <a:lnTo>
                    <a:pt x="66" y="254"/>
                  </a:lnTo>
                  <a:lnTo>
                    <a:pt x="62" y="254"/>
                  </a:lnTo>
                  <a:lnTo>
                    <a:pt x="62" y="254"/>
                  </a:lnTo>
                  <a:lnTo>
                    <a:pt x="62" y="254"/>
                  </a:lnTo>
                  <a:close/>
                  <a:moveTo>
                    <a:pt x="18" y="212"/>
                  </a:moveTo>
                  <a:lnTo>
                    <a:pt x="18" y="216"/>
                  </a:lnTo>
                  <a:lnTo>
                    <a:pt x="18" y="212"/>
                  </a:lnTo>
                  <a:lnTo>
                    <a:pt x="18" y="212"/>
                  </a:lnTo>
                  <a:lnTo>
                    <a:pt x="18" y="212"/>
                  </a:lnTo>
                  <a:close/>
                  <a:moveTo>
                    <a:pt x="32" y="238"/>
                  </a:moveTo>
                  <a:lnTo>
                    <a:pt x="32" y="242"/>
                  </a:lnTo>
                  <a:lnTo>
                    <a:pt x="32" y="238"/>
                  </a:lnTo>
                  <a:lnTo>
                    <a:pt x="32" y="238"/>
                  </a:lnTo>
                  <a:lnTo>
                    <a:pt x="32" y="238"/>
                  </a:lnTo>
                  <a:close/>
                  <a:moveTo>
                    <a:pt x="72" y="146"/>
                  </a:moveTo>
                  <a:lnTo>
                    <a:pt x="72" y="148"/>
                  </a:lnTo>
                  <a:lnTo>
                    <a:pt x="70" y="148"/>
                  </a:lnTo>
                  <a:lnTo>
                    <a:pt x="70" y="146"/>
                  </a:lnTo>
                  <a:lnTo>
                    <a:pt x="72" y="146"/>
                  </a:lnTo>
                  <a:lnTo>
                    <a:pt x="72" y="146"/>
                  </a:lnTo>
                  <a:lnTo>
                    <a:pt x="72" y="146"/>
                  </a:lnTo>
                  <a:close/>
                  <a:moveTo>
                    <a:pt x="72" y="148"/>
                  </a:moveTo>
                  <a:lnTo>
                    <a:pt x="72" y="152"/>
                  </a:lnTo>
                  <a:lnTo>
                    <a:pt x="72" y="148"/>
                  </a:lnTo>
                  <a:lnTo>
                    <a:pt x="72" y="148"/>
                  </a:lnTo>
                  <a:lnTo>
                    <a:pt x="72" y="148"/>
                  </a:lnTo>
                  <a:close/>
                  <a:moveTo>
                    <a:pt x="40" y="190"/>
                  </a:moveTo>
                  <a:lnTo>
                    <a:pt x="36" y="190"/>
                  </a:lnTo>
                  <a:lnTo>
                    <a:pt x="40" y="186"/>
                  </a:lnTo>
                  <a:lnTo>
                    <a:pt x="40" y="190"/>
                  </a:lnTo>
                  <a:lnTo>
                    <a:pt x="40" y="190"/>
                  </a:lnTo>
                  <a:lnTo>
                    <a:pt x="40" y="190"/>
                  </a:lnTo>
                  <a:close/>
                  <a:moveTo>
                    <a:pt x="14" y="212"/>
                  </a:moveTo>
                  <a:lnTo>
                    <a:pt x="14" y="216"/>
                  </a:lnTo>
                  <a:lnTo>
                    <a:pt x="18" y="216"/>
                  </a:lnTo>
                  <a:lnTo>
                    <a:pt x="14" y="220"/>
                  </a:lnTo>
                  <a:lnTo>
                    <a:pt x="14" y="216"/>
                  </a:lnTo>
                  <a:lnTo>
                    <a:pt x="14" y="212"/>
                  </a:lnTo>
                  <a:lnTo>
                    <a:pt x="14" y="212"/>
                  </a:lnTo>
                  <a:lnTo>
                    <a:pt x="14" y="21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7" name="Freeform 57">
              <a:extLst>
                <a:ext uri="{FF2B5EF4-FFF2-40B4-BE49-F238E27FC236}">
                  <a16:creationId xmlns:a16="http://schemas.microsoft.com/office/drawing/2014/main" id="{5A2D0CCF-92C6-4F83-BC7F-5D250D4BA3DB}"/>
                </a:ext>
              </a:extLst>
            </p:cNvPr>
            <p:cNvSpPr>
              <a:spLocks noEditPoints="1"/>
            </p:cNvSpPr>
            <p:nvPr/>
          </p:nvSpPr>
          <p:spPr bwMode="auto">
            <a:xfrm>
              <a:off x="9704982" y="4914425"/>
              <a:ext cx="85547" cy="43278"/>
            </a:xfrm>
            <a:custGeom>
              <a:avLst/>
              <a:gdLst>
                <a:gd name="T0" fmla="*/ 22 w 44"/>
                <a:gd name="T1" fmla="*/ 4 h 22"/>
                <a:gd name="T2" fmla="*/ 18 w 44"/>
                <a:gd name="T3" fmla="*/ 4 h 22"/>
                <a:gd name="T4" fmla="*/ 18 w 44"/>
                <a:gd name="T5" fmla="*/ 0 h 22"/>
                <a:gd name="T6" fmla="*/ 22 w 44"/>
                <a:gd name="T7" fmla="*/ 0 h 22"/>
                <a:gd name="T8" fmla="*/ 22 w 44"/>
                <a:gd name="T9" fmla="*/ 0 h 22"/>
                <a:gd name="T10" fmla="*/ 44 w 44"/>
                <a:gd name="T11" fmla="*/ 4 h 22"/>
                <a:gd name="T12" fmla="*/ 44 w 44"/>
                <a:gd name="T13" fmla="*/ 4 h 22"/>
                <a:gd name="T14" fmla="*/ 42 w 44"/>
                <a:gd name="T15" fmla="*/ 8 h 22"/>
                <a:gd name="T16" fmla="*/ 42 w 44"/>
                <a:gd name="T17" fmla="*/ 10 h 22"/>
                <a:gd name="T18" fmla="*/ 38 w 44"/>
                <a:gd name="T19" fmla="*/ 10 h 22"/>
                <a:gd name="T20" fmla="*/ 34 w 44"/>
                <a:gd name="T21" fmla="*/ 10 h 22"/>
                <a:gd name="T22" fmla="*/ 34 w 44"/>
                <a:gd name="T23" fmla="*/ 10 h 22"/>
                <a:gd name="T24" fmla="*/ 34 w 44"/>
                <a:gd name="T25" fmla="*/ 14 h 22"/>
                <a:gd name="T26" fmla="*/ 30 w 44"/>
                <a:gd name="T27" fmla="*/ 14 h 22"/>
                <a:gd name="T28" fmla="*/ 30 w 44"/>
                <a:gd name="T29" fmla="*/ 14 h 22"/>
                <a:gd name="T30" fmla="*/ 30 w 44"/>
                <a:gd name="T31" fmla="*/ 14 h 22"/>
                <a:gd name="T32" fmla="*/ 26 w 44"/>
                <a:gd name="T33" fmla="*/ 14 h 22"/>
                <a:gd name="T34" fmla="*/ 26 w 44"/>
                <a:gd name="T35" fmla="*/ 14 h 22"/>
                <a:gd name="T36" fmla="*/ 22 w 44"/>
                <a:gd name="T37" fmla="*/ 14 h 22"/>
                <a:gd name="T38" fmla="*/ 18 w 44"/>
                <a:gd name="T39" fmla="*/ 18 h 22"/>
                <a:gd name="T40" fmla="*/ 16 w 44"/>
                <a:gd name="T41" fmla="*/ 18 h 22"/>
                <a:gd name="T42" fmla="*/ 16 w 44"/>
                <a:gd name="T43" fmla="*/ 22 h 22"/>
                <a:gd name="T44" fmla="*/ 16 w 44"/>
                <a:gd name="T45" fmla="*/ 22 h 22"/>
                <a:gd name="T46" fmla="*/ 12 w 44"/>
                <a:gd name="T47" fmla="*/ 18 h 22"/>
                <a:gd name="T48" fmla="*/ 12 w 44"/>
                <a:gd name="T49" fmla="*/ 18 h 22"/>
                <a:gd name="T50" fmla="*/ 16 w 44"/>
                <a:gd name="T51" fmla="*/ 14 h 22"/>
                <a:gd name="T52" fmla="*/ 16 w 44"/>
                <a:gd name="T53" fmla="*/ 14 h 22"/>
                <a:gd name="T54" fmla="*/ 12 w 44"/>
                <a:gd name="T55" fmla="*/ 14 h 22"/>
                <a:gd name="T56" fmla="*/ 16 w 44"/>
                <a:gd name="T57" fmla="*/ 10 h 22"/>
                <a:gd name="T58" fmla="*/ 16 w 44"/>
                <a:gd name="T59" fmla="*/ 8 h 22"/>
                <a:gd name="T60" fmla="*/ 16 w 44"/>
                <a:gd name="T61" fmla="*/ 8 h 22"/>
                <a:gd name="T62" fmla="*/ 16 w 44"/>
                <a:gd name="T63" fmla="*/ 8 h 22"/>
                <a:gd name="T64" fmla="*/ 18 w 44"/>
                <a:gd name="T65" fmla="*/ 8 h 22"/>
                <a:gd name="T66" fmla="*/ 22 w 44"/>
                <a:gd name="T67" fmla="*/ 8 h 22"/>
                <a:gd name="T68" fmla="*/ 22 w 44"/>
                <a:gd name="T69" fmla="*/ 4 h 22"/>
                <a:gd name="T70" fmla="*/ 26 w 44"/>
                <a:gd name="T71" fmla="*/ 4 h 22"/>
                <a:gd name="T72" fmla="*/ 26 w 44"/>
                <a:gd name="T73" fmla="*/ 4 h 22"/>
                <a:gd name="T74" fmla="*/ 26 w 44"/>
                <a:gd name="T75" fmla="*/ 8 h 22"/>
                <a:gd name="T76" fmla="*/ 26 w 44"/>
                <a:gd name="T77" fmla="*/ 8 h 22"/>
                <a:gd name="T78" fmla="*/ 30 w 44"/>
                <a:gd name="T79" fmla="*/ 4 h 22"/>
                <a:gd name="T80" fmla="*/ 34 w 44"/>
                <a:gd name="T81" fmla="*/ 4 h 22"/>
                <a:gd name="T82" fmla="*/ 34 w 44"/>
                <a:gd name="T83" fmla="*/ 4 h 22"/>
                <a:gd name="T84" fmla="*/ 34 w 44"/>
                <a:gd name="T85" fmla="*/ 4 h 22"/>
                <a:gd name="T86" fmla="*/ 38 w 44"/>
                <a:gd name="T87" fmla="*/ 4 h 22"/>
                <a:gd name="T88" fmla="*/ 42 w 44"/>
                <a:gd name="T89" fmla="*/ 4 h 22"/>
                <a:gd name="T90" fmla="*/ 44 w 44"/>
                <a:gd name="T91" fmla="*/ 4 h 22"/>
                <a:gd name="T92" fmla="*/ 44 w 44"/>
                <a:gd name="T93" fmla="*/ 4 h 22"/>
                <a:gd name="T94" fmla="*/ 0 w 44"/>
                <a:gd name="T95" fmla="*/ 18 h 22"/>
                <a:gd name="T96" fmla="*/ 0 w 44"/>
                <a:gd name="T97" fmla="*/ 18 h 22"/>
                <a:gd name="T98" fmla="*/ 4 w 44"/>
                <a:gd name="T99" fmla="*/ 18 h 22"/>
                <a:gd name="T100" fmla="*/ 4 w 44"/>
                <a:gd name="T101" fmla="*/ 22 h 22"/>
                <a:gd name="T102" fmla="*/ 4 w 44"/>
                <a:gd name="T103" fmla="*/ 22 h 22"/>
                <a:gd name="T104" fmla="*/ 0 w 44"/>
                <a:gd name="T105" fmla="*/ 22 h 22"/>
                <a:gd name="T106" fmla="*/ 0 w 44"/>
                <a:gd name="T10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22">
                  <a:moveTo>
                    <a:pt x="22" y="0"/>
                  </a:moveTo>
                  <a:lnTo>
                    <a:pt x="22" y="4"/>
                  </a:lnTo>
                  <a:lnTo>
                    <a:pt x="22" y="4"/>
                  </a:lnTo>
                  <a:lnTo>
                    <a:pt x="22" y="4"/>
                  </a:lnTo>
                  <a:lnTo>
                    <a:pt x="22" y="4"/>
                  </a:lnTo>
                  <a:lnTo>
                    <a:pt x="18" y="4"/>
                  </a:lnTo>
                  <a:lnTo>
                    <a:pt x="18" y="4"/>
                  </a:lnTo>
                  <a:lnTo>
                    <a:pt x="18" y="0"/>
                  </a:lnTo>
                  <a:lnTo>
                    <a:pt x="18" y="0"/>
                  </a:lnTo>
                  <a:lnTo>
                    <a:pt x="18" y="0"/>
                  </a:lnTo>
                  <a:lnTo>
                    <a:pt x="22" y="0"/>
                  </a:lnTo>
                  <a:lnTo>
                    <a:pt x="22" y="0"/>
                  </a:lnTo>
                  <a:lnTo>
                    <a:pt x="22" y="0"/>
                  </a:lnTo>
                  <a:lnTo>
                    <a:pt x="22" y="0"/>
                  </a:lnTo>
                  <a:lnTo>
                    <a:pt x="22" y="0"/>
                  </a:lnTo>
                  <a:close/>
                  <a:moveTo>
                    <a:pt x="44" y="4"/>
                  </a:moveTo>
                  <a:lnTo>
                    <a:pt x="44" y="4"/>
                  </a:lnTo>
                  <a:lnTo>
                    <a:pt x="44" y="4"/>
                  </a:lnTo>
                  <a:lnTo>
                    <a:pt x="44" y="4"/>
                  </a:lnTo>
                  <a:lnTo>
                    <a:pt x="44" y="4"/>
                  </a:lnTo>
                  <a:lnTo>
                    <a:pt x="44" y="4"/>
                  </a:lnTo>
                  <a:lnTo>
                    <a:pt x="44" y="8"/>
                  </a:lnTo>
                  <a:lnTo>
                    <a:pt x="42" y="8"/>
                  </a:lnTo>
                  <a:lnTo>
                    <a:pt x="42" y="8"/>
                  </a:lnTo>
                  <a:lnTo>
                    <a:pt x="42" y="8"/>
                  </a:lnTo>
                  <a:lnTo>
                    <a:pt x="42" y="8"/>
                  </a:lnTo>
                  <a:lnTo>
                    <a:pt x="42" y="10"/>
                  </a:lnTo>
                  <a:lnTo>
                    <a:pt x="38" y="10"/>
                  </a:lnTo>
                  <a:lnTo>
                    <a:pt x="38" y="10"/>
                  </a:lnTo>
                  <a:lnTo>
                    <a:pt x="38" y="10"/>
                  </a:lnTo>
                  <a:lnTo>
                    <a:pt x="38" y="10"/>
                  </a:lnTo>
                  <a:lnTo>
                    <a:pt x="38" y="10"/>
                  </a:lnTo>
                  <a:lnTo>
                    <a:pt x="34" y="10"/>
                  </a:lnTo>
                  <a:lnTo>
                    <a:pt x="34" y="10"/>
                  </a:lnTo>
                  <a:lnTo>
                    <a:pt x="34" y="10"/>
                  </a:lnTo>
                  <a:lnTo>
                    <a:pt x="34" y="10"/>
                  </a:lnTo>
                  <a:lnTo>
                    <a:pt x="34" y="10"/>
                  </a:lnTo>
                  <a:lnTo>
                    <a:pt x="34" y="10"/>
                  </a:lnTo>
                  <a:lnTo>
                    <a:pt x="34" y="14"/>
                  </a:lnTo>
                  <a:lnTo>
                    <a:pt x="34" y="14"/>
                  </a:lnTo>
                  <a:lnTo>
                    <a:pt x="30" y="14"/>
                  </a:lnTo>
                  <a:lnTo>
                    <a:pt x="30" y="14"/>
                  </a:lnTo>
                  <a:lnTo>
                    <a:pt x="30" y="14"/>
                  </a:lnTo>
                  <a:lnTo>
                    <a:pt x="30" y="14"/>
                  </a:lnTo>
                  <a:lnTo>
                    <a:pt x="30" y="14"/>
                  </a:lnTo>
                  <a:lnTo>
                    <a:pt x="30" y="14"/>
                  </a:lnTo>
                  <a:lnTo>
                    <a:pt x="30" y="14"/>
                  </a:lnTo>
                  <a:lnTo>
                    <a:pt x="30" y="14"/>
                  </a:lnTo>
                  <a:lnTo>
                    <a:pt x="30" y="14"/>
                  </a:lnTo>
                  <a:lnTo>
                    <a:pt x="26" y="14"/>
                  </a:lnTo>
                  <a:lnTo>
                    <a:pt x="26" y="14"/>
                  </a:lnTo>
                  <a:lnTo>
                    <a:pt x="26" y="14"/>
                  </a:lnTo>
                  <a:lnTo>
                    <a:pt x="26" y="14"/>
                  </a:lnTo>
                  <a:lnTo>
                    <a:pt x="26" y="14"/>
                  </a:lnTo>
                  <a:lnTo>
                    <a:pt x="26" y="14"/>
                  </a:lnTo>
                  <a:lnTo>
                    <a:pt x="26" y="14"/>
                  </a:lnTo>
                  <a:lnTo>
                    <a:pt x="22" y="14"/>
                  </a:lnTo>
                  <a:lnTo>
                    <a:pt x="18" y="18"/>
                  </a:lnTo>
                  <a:lnTo>
                    <a:pt x="18" y="18"/>
                  </a:lnTo>
                  <a:lnTo>
                    <a:pt x="18" y="18"/>
                  </a:lnTo>
                  <a:lnTo>
                    <a:pt x="18" y="18"/>
                  </a:lnTo>
                  <a:lnTo>
                    <a:pt x="18" y="18"/>
                  </a:lnTo>
                  <a:lnTo>
                    <a:pt x="16" y="18"/>
                  </a:lnTo>
                  <a:lnTo>
                    <a:pt x="16" y="22"/>
                  </a:lnTo>
                  <a:lnTo>
                    <a:pt x="16" y="22"/>
                  </a:lnTo>
                  <a:lnTo>
                    <a:pt x="16" y="22"/>
                  </a:lnTo>
                  <a:lnTo>
                    <a:pt x="16" y="22"/>
                  </a:lnTo>
                  <a:lnTo>
                    <a:pt x="16" y="22"/>
                  </a:lnTo>
                  <a:lnTo>
                    <a:pt x="16" y="22"/>
                  </a:lnTo>
                  <a:lnTo>
                    <a:pt x="16" y="22"/>
                  </a:lnTo>
                  <a:lnTo>
                    <a:pt x="12" y="18"/>
                  </a:lnTo>
                  <a:lnTo>
                    <a:pt x="12" y="18"/>
                  </a:lnTo>
                  <a:lnTo>
                    <a:pt x="12" y="18"/>
                  </a:lnTo>
                  <a:lnTo>
                    <a:pt x="12" y="18"/>
                  </a:lnTo>
                  <a:lnTo>
                    <a:pt x="12" y="18"/>
                  </a:lnTo>
                  <a:lnTo>
                    <a:pt x="16" y="18"/>
                  </a:lnTo>
                  <a:lnTo>
                    <a:pt x="16" y="18"/>
                  </a:lnTo>
                  <a:lnTo>
                    <a:pt x="16" y="14"/>
                  </a:lnTo>
                  <a:lnTo>
                    <a:pt x="16" y="14"/>
                  </a:lnTo>
                  <a:lnTo>
                    <a:pt x="16" y="14"/>
                  </a:lnTo>
                  <a:lnTo>
                    <a:pt x="16" y="14"/>
                  </a:lnTo>
                  <a:lnTo>
                    <a:pt x="12" y="14"/>
                  </a:lnTo>
                  <a:lnTo>
                    <a:pt x="12" y="14"/>
                  </a:lnTo>
                  <a:lnTo>
                    <a:pt x="12" y="14"/>
                  </a:lnTo>
                  <a:lnTo>
                    <a:pt x="12" y="14"/>
                  </a:lnTo>
                  <a:lnTo>
                    <a:pt x="12" y="14"/>
                  </a:lnTo>
                  <a:lnTo>
                    <a:pt x="16" y="10"/>
                  </a:lnTo>
                  <a:lnTo>
                    <a:pt x="16" y="10"/>
                  </a:lnTo>
                  <a:lnTo>
                    <a:pt x="16" y="8"/>
                  </a:lnTo>
                  <a:lnTo>
                    <a:pt x="16" y="8"/>
                  </a:lnTo>
                  <a:lnTo>
                    <a:pt x="16" y="8"/>
                  </a:lnTo>
                  <a:lnTo>
                    <a:pt x="16" y="8"/>
                  </a:lnTo>
                  <a:lnTo>
                    <a:pt x="16" y="8"/>
                  </a:lnTo>
                  <a:lnTo>
                    <a:pt x="16" y="8"/>
                  </a:lnTo>
                  <a:lnTo>
                    <a:pt x="16" y="8"/>
                  </a:lnTo>
                  <a:lnTo>
                    <a:pt x="16" y="8"/>
                  </a:lnTo>
                  <a:lnTo>
                    <a:pt x="16" y="8"/>
                  </a:lnTo>
                  <a:lnTo>
                    <a:pt x="16" y="8"/>
                  </a:lnTo>
                  <a:lnTo>
                    <a:pt x="18" y="8"/>
                  </a:lnTo>
                  <a:lnTo>
                    <a:pt x="22" y="8"/>
                  </a:lnTo>
                  <a:lnTo>
                    <a:pt x="22" y="8"/>
                  </a:lnTo>
                  <a:lnTo>
                    <a:pt x="22" y="8"/>
                  </a:lnTo>
                  <a:lnTo>
                    <a:pt x="22" y="8"/>
                  </a:lnTo>
                  <a:lnTo>
                    <a:pt x="22" y="8"/>
                  </a:lnTo>
                  <a:lnTo>
                    <a:pt x="22" y="4"/>
                  </a:lnTo>
                  <a:lnTo>
                    <a:pt x="22" y="4"/>
                  </a:lnTo>
                  <a:lnTo>
                    <a:pt x="26" y="4"/>
                  </a:lnTo>
                  <a:lnTo>
                    <a:pt x="26" y="4"/>
                  </a:lnTo>
                  <a:lnTo>
                    <a:pt x="26" y="4"/>
                  </a:lnTo>
                  <a:lnTo>
                    <a:pt x="26" y="4"/>
                  </a:lnTo>
                  <a:lnTo>
                    <a:pt x="26" y="4"/>
                  </a:lnTo>
                  <a:lnTo>
                    <a:pt x="26" y="4"/>
                  </a:lnTo>
                  <a:lnTo>
                    <a:pt x="26" y="4"/>
                  </a:lnTo>
                  <a:lnTo>
                    <a:pt x="26" y="8"/>
                  </a:lnTo>
                  <a:lnTo>
                    <a:pt x="26" y="8"/>
                  </a:lnTo>
                  <a:lnTo>
                    <a:pt x="26" y="8"/>
                  </a:lnTo>
                  <a:lnTo>
                    <a:pt x="26" y="8"/>
                  </a:lnTo>
                  <a:lnTo>
                    <a:pt x="30" y="8"/>
                  </a:lnTo>
                  <a:lnTo>
                    <a:pt x="30" y="8"/>
                  </a:lnTo>
                  <a:lnTo>
                    <a:pt x="30" y="4"/>
                  </a:lnTo>
                  <a:lnTo>
                    <a:pt x="30" y="4"/>
                  </a:lnTo>
                  <a:lnTo>
                    <a:pt x="30" y="4"/>
                  </a:lnTo>
                  <a:lnTo>
                    <a:pt x="34" y="4"/>
                  </a:lnTo>
                  <a:lnTo>
                    <a:pt x="34" y="4"/>
                  </a:lnTo>
                  <a:lnTo>
                    <a:pt x="34" y="4"/>
                  </a:lnTo>
                  <a:lnTo>
                    <a:pt x="34" y="4"/>
                  </a:lnTo>
                  <a:lnTo>
                    <a:pt x="34" y="4"/>
                  </a:lnTo>
                  <a:lnTo>
                    <a:pt x="34" y="4"/>
                  </a:lnTo>
                  <a:lnTo>
                    <a:pt x="34" y="4"/>
                  </a:lnTo>
                  <a:lnTo>
                    <a:pt x="34" y="4"/>
                  </a:lnTo>
                  <a:lnTo>
                    <a:pt x="34" y="4"/>
                  </a:lnTo>
                  <a:lnTo>
                    <a:pt x="38" y="4"/>
                  </a:lnTo>
                  <a:lnTo>
                    <a:pt x="38" y="4"/>
                  </a:lnTo>
                  <a:lnTo>
                    <a:pt x="38" y="4"/>
                  </a:lnTo>
                  <a:lnTo>
                    <a:pt x="42" y="4"/>
                  </a:lnTo>
                  <a:lnTo>
                    <a:pt x="42" y="4"/>
                  </a:lnTo>
                  <a:lnTo>
                    <a:pt x="44" y="4"/>
                  </a:lnTo>
                  <a:lnTo>
                    <a:pt x="44" y="4"/>
                  </a:lnTo>
                  <a:lnTo>
                    <a:pt x="44" y="4"/>
                  </a:lnTo>
                  <a:lnTo>
                    <a:pt x="44" y="4"/>
                  </a:lnTo>
                  <a:lnTo>
                    <a:pt x="44" y="4"/>
                  </a:lnTo>
                  <a:close/>
                  <a:moveTo>
                    <a:pt x="0" y="18"/>
                  </a:moveTo>
                  <a:lnTo>
                    <a:pt x="0" y="18"/>
                  </a:lnTo>
                  <a:lnTo>
                    <a:pt x="0" y="18"/>
                  </a:lnTo>
                  <a:lnTo>
                    <a:pt x="0" y="18"/>
                  </a:lnTo>
                  <a:lnTo>
                    <a:pt x="0" y="18"/>
                  </a:lnTo>
                  <a:lnTo>
                    <a:pt x="0" y="18"/>
                  </a:lnTo>
                  <a:lnTo>
                    <a:pt x="0" y="18"/>
                  </a:lnTo>
                  <a:lnTo>
                    <a:pt x="4" y="18"/>
                  </a:lnTo>
                  <a:lnTo>
                    <a:pt x="4" y="18"/>
                  </a:lnTo>
                  <a:lnTo>
                    <a:pt x="4" y="18"/>
                  </a:lnTo>
                  <a:lnTo>
                    <a:pt x="4" y="18"/>
                  </a:lnTo>
                  <a:lnTo>
                    <a:pt x="4" y="22"/>
                  </a:lnTo>
                  <a:lnTo>
                    <a:pt x="4" y="22"/>
                  </a:lnTo>
                  <a:lnTo>
                    <a:pt x="4" y="22"/>
                  </a:lnTo>
                  <a:lnTo>
                    <a:pt x="4" y="22"/>
                  </a:lnTo>
                  <a:lnTo>
                    <a:pt x="4" y="22"/>
                  </a:lnTo>
                  <a:lnTo>
                    <a:pt x="0" y="22"/>
                  </a:lnTo>
                  <a:lnTo>
                    <a:pt x="0" y="22"/>
                  </a:lnTo>
                  <a:lnTo>
                    <a:pt x="0" y="22"/>
                  </a:lnTo>
                  <a:lnTo>
                    <a:pt x="0" y="22"/>
                  </a:lnTo>
                  <a:lnTo>
                    <a:pt x="0" y="18"/>
                  </a:lnTo>
                  <a:lnTo>
                    <a:pt x="0" y="18"/>
                  </a:lnTo>
                  <a:lnTo>
                    <a:pt x="0" y="1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8" name="Freeform 58">
              <a:extLst>
                <a:ext uri="{FF2B5EF4-FFF2-40B4-BE49-F238E27FC236}">
                  <a16:creationId xmlns:a16="http://schemas.microsoft.com/office/drawing/2014/main" id="{4CED5E98-C92B-4188-9BB2-81F01DA6A517}"/>
                </a:ext>
              </a:extLst>
            </p:cNvPr>
            <p:cNvSpPr>
              <a:spLocks noEditPoints="1"/>
            </p:cNvSpPr>
            <p:nvPr/>
          </p:nvSpPr>
          <p:spPr bwMode="auto">
            <a:xfrm>
              <a:off x="6998588" y="3151817"/>
              <a:ext cx="528836" cy="243933"/>
            </a:xfrm>
            <a:custGeom>
              <a:avLst/>
              <a:gdLst>
                <a:gd name="T0" fmla="*/ 22 w 272"/>
                <a:gd name="T1" fmla="*/ 4 h 124"/>
                <a:gd name="T2" fmla="*/ 34 w 272"/>
                <a:gd name="T3" fmla="*/ 8 h 124"/>
                <a:gd name="T4" fmla="*/ 48 w 272"/>
                <a:gd name="T5" fmla="*/ 24 h 124"/>
                <a:gd name="T6" fmla="*/ 26 w 272"/>
                <a:gd name="T7" fmla="*/ 24 h 124"/>
                <a:gd name="T8" fmla="*/ 14 w 272"/>
                <a:gd name="T9" fmla="*/ 38 h 124"/>
                <a:gd name="T10" fmla="*/ 8 w 272"/>
                <a:gd name="T11" fmla="*/ 38 h 124"/>
                <a:gd name="T12" fmla="*/ 14 w 272"/>
                <a:gd name="T13" fmla="*/ 30 h 124"/>
                <a:gd name="T14" fmla="*/ 10 w 272"/>
                <a:gd name="T15" fmla="*/ 20 h 124"/>
                <a:gd name="T16" fmla="*/ 10 w 272"/>
                <a:gd name="T17" fmla="*/ 12 h 124"/>
                <a:gd name="T18" fmla="*/ 10 w 272"/>
                <a:gd name="T19" fmla="*/ 42 h 124"/>
                <a:gd name="T20" fmla="*/ 26 w 272"/>
                <a:gd name="T21" fmla="*/ 34 h 124"/>
                <a:gd name="T22" fmla="*/ 34 w 272"/>
                <a:gd name="T23" fmla="*/ 38 h 124"/>
                <a:gd name="T24" fmla="*/ 48 w 272"/>
                <a:gd name="T25" fmla="*/ 38 h 124"/>
                <a:gd name="T26" fmla="*/ 50 w 272"/>
                <a:gd name="T27" fmla="*/ 30 h 124"/>
                <a:gd name="T28" fmla="*/ 54 w 272"/>
                <a:gd name="T29" fmla="*/ 26 h 124"/>
                <a:gd name="T30" fmla="*/ 58 w 272"/>
                <a:gd name="T31" fmla="*/ 20 h 124"/>
                <a:gd name="T32" fmla="*/ 78 w 272"/>
                <a:gd name="T33" fmla="*/ 24 h 124"/>
                <a:gd name="T34" fmla="*/ 92 w 272"/>
                <a:gd name="T35" fmla="*/ 12 h 124"/>
                <a:gd name="T36" fmla="*/ 106 w 272"/>
                <a:gd name="T37" fmla="*/ 4 h 124"/>
                <a:gd name="T38" fmla="*/ 130 w 272"/>
                <a:gd name="T39" fmla="*/ 4 h 124"/>
                <a:gd name="T40" fmla="*/ 144 w 272"/>
                <a:gd name="T41" fmla="*/ 12 h 124"/>
                <a:gd name="T42" fmla="*/ 152 w 272"/>
                <a:gd name="T43" fmla="*/ 20 h 124"/>
                <a:gd name="T44" fmla="*/ 162 w 272"/>
                <a:gd name="T45" fmla="*/ 24 h 124"/>
                <a:gd name="T46" fmla="*/ 182 w 272"/>
                <a:gd name="T47" fmla="*/ 26 h 124"/>
                <a:gd name="T48" fmla="*/ 200 w 272"/>
                <a:gd name="T49" fmla="*/ 24 h 124"/>
                <a:gd name="T50" fmla="*/ 220 w 272"/>
                <a:gd name="T51" fmla="*/ 20 h 124"/>
                <a:gd name="T52" fmla="*/ 238 w 272"/>
                <a:gd name="T53" fmla="*/ 16 h 124"/>
                <a:gd name="T54" fmla="*/ 252 w 272"/>
                <a:gd name="T55" fmla="*/ 20 h 124"/>
                <a:gd name="T56" fmla="*/ 252 w 272"/>
                <a:gd name="T57" fmla="*/ 38 h 124"/>
                <a:gd name="T58" fmla="*/ 272 w 272"/>
                <a:gd name="T59" fmla="*/ 50 h 124"/>
                <a:gd name="T60" fmla="*/ 260 w 272"/>
                <a:gd name="T61" fmla="*/ 54 h 124"/>
                <a:gd name="T62" fmla="*/ 264 w 272"/>
                <a:gd name="T63" fmla="*/ 76 h 124"/>
                <a:gd name="T64" fmla="*/ 268 w 272"/>
                <a:gd name="T65" fmla="*/ 94 h 124"/>
                <a:gd name="T66" fmla="*/ 264 w 272"/>
                <a:gd name="T67" fmla="*/ 98 h 124"/>
                <a:gd name="T68" fmla="*/ 248 w 272"/>
                <a:gd name="T69" fmla="*/ 94 h 124"/>
                <a:gd name="T70" fmla="*/ 234 w 272"/>
                <a:gd name="T71" fmla="*/ 94 h 124"/>
                <a:gd name="T72" fmla="*/ 216 w 272"/>
                <a:gd name="T73" fmla="*/ 98 h 124"/>
                <a:gd name="T74" fmla="*/ 196 w 272"/>
                <a:gd name="T75" fmla="*/ 106 h 124"/>
                <a:gd name="T76" fmla="*/ 178 w 272"/>
                <a:gd name="T77" fmla="*/ 102 h 124"/>
                <a:gd name="T78" fmla="*/ 162 w 272"/>
                <a:gd name="T79" fmla="*/ 106 h 124"/>
                <a:gd name="T80" fmla="*/ 152 w 272"/>
                <a:gd name="T81" fmla="*/ 116 h 124"/>
                <a:gd name="T82" fmla="*/ 148 w 272"/>
                <a:gd name="T83" fmla="*/ 120 h 124"/>
                <a:gd name="T84" fmla="*/ 148 w 272"/>
                <a:gd name="T85" fmla="*/ 102 h 124"/>
                <a:gd name="T86" fmla="*/ 134 w 272"/>
                <a:gd name="T87" fmla="*/ 106 h 124"/>
                <a:gd name="T88" fmla="*/ 118 w 272"/>
                <a:gd name="T89" fmla="*/ 116 h 124"/>
                <a:gd name="T90" fmla="*/ 104 w 272"/>
                <a:gd name="T91" fmla="*/ 120 h 124"/>
                <a:gd name="T92" fmla="*/ 92 w 272"/>
                <a:gd name="T93" fmla="*/ 110 h 124"/>
                <a:gd name="T94" fmla="*/ 74 w 272"/>
                <a:gd name="T95" fmla="*/ 106 h 124"/>
                <a:gd name="T96" fmla="*/ 66 w 272"/>
                <a:gd name="T97" fmla="*/ 114 h 124"/>
                <a:gd name="T98" fmla="*/ 50 w 272"/>
                <a:gd name="T99" fmla="*/ 114 h 124"/>
                <a:gd name="T100" fmla="*/ 44 w 272"/>
                <a:gd name="T101" fmla="*/ 106 h 124"/>
                <a:gd name="T102" fmla="*/ 36 w 272"/>
                <a:gd name="T103" fmla="*/ 110 h 124"/>
                <a:gd name="T104" fmla="*/ 34 w 272"/>
                <a:gd name="T105" fmla="*/ 106 h 124"/>
                <a:gd name="T106" fmla="*/ 36 w 272"/>
                <a:gd name="T107" fmla="*/ 102 h 124"/>
                <a:gd name="T108" fmla="*/ 30 w 272"/>
                <a:gd name="T109" fmla="*/ 98 h 124"/>
                <a:gd name="T110" fmla="*/ 22 w 272"/>
                <a:gd name="T111" fmla="*/ 86 h 124"/>
                <a:gd name="T112" fmla="*/ 10 w 272"/>
                <a:gd name="T113" fmla="*/ 80 h 124"/>
                <a:gd name="T114" fmla="*/ 14 w 272"/>
                <a:gd name="T115" fmla="*/ 76 h 124"/>
                <a:gd name="T116" fmla="*/ 18 w 272"/>
                <a:gd name="T117" fmla="*/ 68 h 124"/>
                <a:gd name="T118" fmla="*/ 18 w 272"/>
                <a:gd name="T119" fmla="*/ 54 h 124"/>
                <a:gd name="T120" fmla="*/ 30 w 272"/>
                <a:gd name="T121" fmla="*/ 30 h 124"/>
                <a:gd name="T122" fmla="*/ 4 w 272"/>
                <a:gd name="T123" fmla="*/ 3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2" h="124">
                  <a:moveTo>
                    <a:pt x="10" y="12"/>
                  </a:moveTo>
                  <a:lnTo>
                    <a:pt x="10" y="8"/>
                  </a:lnTo>
                  <a:lnTo>
                    <a:pt x="14" y="8"/>
                  </a:lnTo>
                  <a:lnTo>
                    <a:pt x="14" y="4"/>
                  </a:lnTo>
                  <a:lnTo>
                    <a:pt x="18" y="4"/>
                  </a:lnTo>
                  <a:lnTo>
                    <a:pt x="22" y="4"/>
                  </a:lnTo>
                  <a:lnTo>
                    <a:pt x="22" y="0"/>
                  </a:lnTo>
                  <a:lnTo>
                    <a:pt x="26" y="0"/>
                  </a:lnTo>
                  <a:lnTo>
                    <a:pt x="26" y="4"/>
                  </a:lnTo>
                  <a:lnTo>
                    <a:pt x="30" y="4"/>
                  </a:lnTo>
                  <a:lnTo>
                    <a:pt x="34" y="4"/>
                  </a:lnTo>
                  <a:lnTo>
                    <a:pt x="34" y="8"/>
                  </a:lnTo>
                  <a:lnTo>
                    <a:pt x="36" y="12"/>
                  </a:lnTo>
                  <a:lnTo>
                    <a:pt x="36" y="16"/>
                  </a:lnTo>
                  <a:lnTo>
                    <a:pt x="40" y="16"/>
                  </a:lnTo>
                  <a:lnTo>
                    <a:pt x="44" y="20"/>
                  </a:lnTo>
                  <a:lnTo>
                    <a:pt x="48" y="20"/>
                  </a:lnTo>
                  <a:lnTo>
                    <a:pt x="48" y="24"/>
                  </a:lnTo>
                  <a:lnTo>
                    <a:pt x="44" y="24"/>
                  </a:lnTo>
                  <a:lnTo>
                    <a:pt x="40" y="24"/>
                  </a:lnTo>
                  <a:lnTo>
                    <a:pt x="36" y="24"/>
                  </a:lnTo>
                  <a:lnTo>
                    <a:pt x="34" y="24"/>
                  </a:lnTo>
                  <a:lnTo>
                    <a:pt x="30" y="24"/>
                  </a:lnTo>
                  <a:lnTo>
                    <a:pt x="26" y="24"/>
                  </a:lnTo>
                  <a:lnTo>
                    <a:pt x="26" y="26"/>
                  </a:lnTo>
                  <a:lnTo>
                    <a:pt x="26" y="30"/>
                  </a:lnTo>
                  <a:lnTo>
                    <a:pt x="22" y="30"/>
                  </a:lnTo>
                  <a:lnTo>
                    <a:pt x="18" y="34"/>
                  </a:lnTo>
                  <a:lnTo>
                    <a:pt x="14" y="34"/>
                  </a:lnTo>
                  <a:lnTo>
                    <a:pt x="14" y="38"/>
                  </a:lnTo>
                  <a:lnTo>
                    <a:pt x="10" y="38"/>
                  </a:lnTo>
                  <a:lnTo>
                    <a:pt x="10" y="42"/>
                  </a:lnTo>
                  <a:lnTo>
                    <a:pt x="8" y="42"/>
                  </a:lnTo>
                  <a:lnTo>
                    <a:pt x="10" y="42"/>
                  </a:lnTo>
                  <a:lnTo>
                    <a:pt x="10" y="38"/>
                  </a:lnTo>
                  <a:lnTo>
                    <a:pt x="8" y="38"/>
                  </a:lnTo>
                  <a:lnTo>
                    <a:pt x="10" y="38"/>
                  </a:lnTo>
                  <a:lnTo>
                    <a:pt x="10" y="34"/>
                  </a:lnTo>
                  <a:lnTo>
                    <a:pt x="14" y="34"/>
                  </a:lnTo>
                  <a:lnTo>
                    <a:pt x="18" y="34"/>
                  </a:lnTo>
                  <a:lnTo>
                    <a:pt x="18" y="30"/>
                  </a:lnTo>
                  <a:lnTo>
                    <a:pt x="14" y="30"/>
                  </a:lnTo>
                  <a:lnTo>
                    <a:pt x="10" y="30"/>
                  </a:lnTo>
                  <a:lnTo>
                    <a:pt x="8" y="30"/>
                  </a:lnTo>
                  <a:lnTo>
                    <a:pt x="8" y="26"/>
                  </a:lnTo>
                  <a:lnTo>
                    <a:pt x="10" y="26"/>
                  </a:lnTo>
                  <a:lnTo>
                    <a:pt x="10" y="24"/>
                  </a:lnTo>
                  <a:lnTo>
                    <a:pt x="10" y="20"/>
                  </a:lnTo>
                  <a:lnTo>
                    <a:pt x="14" y="20"/>
                  </a:lnTo>
                  <a:lnTo>
                    <a:pt x="14" y="16"/>
                  </a:lnTo>
                  <a:lnTo>
                    <a:pt x="14" y="12"/>
                  </a:lnTo>
                  <a:lnTo>
                    <a:pt x="10" y="12"/>
                  </a:lnTo>
                  <a:lnTo>
                    <a:pt x="10" y="12"/>
                  </a:lnTo>
                  <a:lnTo>
                    <a:pt x="10" y="12"/>
                  </a:lnTo>
                  <a:close/>
                  <a:moveTo>
                    <a:pt x="14" y="54"/>
                  </a:moveTo>
                  <a:lnTo>
                    <a:pt x="8" y="54"/>
                  </a:lnTo>
                  <a:lnTo>
                    <a:pt x="8" y="50"/>
                  </a:lnTo>
                  <a:lnTo>
                    <a:pt x="8" y="46"/>
                  </a:lnTo>
                  <a:lnTo>
                    <a:pt x="8" y="42"/>
                  </a:lnTo>
                  <a:lnTo>
                    <a:pt x="10" y="42"/>
                  </a:lnTo>
                  <a:lnTo>
                    <a:pt x="10" y="38"/>
                  </a:lnTo>
                  <a:lnTo>
                    <a:pt x="14" y="38"/>
                  </a:lnTo>
                  <a:lnTo>
                    <a:pt x="14" y="34"/>
                  </a:lnTo>
                  <a:lnTo>
                    <a:pt x="18" y="34"/>
                  </a:lnTo>
                  <a:lnTo>
                    <a:pt x="22" y="34"/>
                  </a:lnTo>
                  <a:lnTo>
                    <a:pt x="26" y="34"/>
                  </a:lnTo>
                  <a:lnTo>
                    <a:pt x="26" y="38"/>
                  </a:lnTo>
                  <a:lnTo>
                    <a:pt x="30" y="38"/>
                  </a:lnTo>
                  <a:lnTo>
                    <a:pt x="34" y="34"/>
                  </a:lnTo>
                  <a:lnTo>
                    <a:pt x="30" y="34"/>
                  </a:lnTo>
                  <a:lnTo>
                    <a:pt x="34" y="34"/>
                  </a:lnTo>
                  <a:lnTo>
                    <a:pt x="34" y="38"/>
                  </a:lnTo>
                  <a:lnTo>
                    <a:pt x="36" y="34"/>
                  </a:lnTo>
                  <a:lnTo>
                    <a:pt x="40" y="34"/>
                  </a:lnTo>
                  <a:lnTo>
                    <a:pt x="44" y="38"/>
                  </a:lnTo>
                  <a:lnTo>
                    <a:pt x="44" y="34"/>
                  </a:lnTo>
                  <a:lnTo>
                    <a:pt x="48" y="34"/>
                  </a:lnTo>
                  <a:lnTo>
                    <a:pt x="48" y="38"/>
                  </a:lnTo>
                  <a:lnTo>
                    <a:pt x="50" y="34"/>
                  </a:lnTo>
                  <a:lnTo>
                    <a:pt x="48" y="34"/>
                  </a:lnTo>
                  <a:lnTo>
                    <a:pt x="44" y="34"/>
                  </a:lnTo>
                  <a:lnTo>
                    <a:pt x="44" y="30"/>
                  </a:lnTo>
                  <a:lnTo>
                    <a:pt x="48" y="30"/>
                  </a:lnTo>
                  <a:lnTo>
                    <a:pt x="50" y="30"/>
                  </a:lnTo>
                  <a:lnTo>
                    <a:pt x="54" y="30"/>
                  </a:lnTo>
                  <a:lnTo>
                    <a:pt x="58" y="30"/>
                  </a:lnTo>
                  <a:lnTo>
                    <a:pt x="62" y="30"/>
                  </a:lnTo>
                  <a:lnTo>
                    <a:pt x="62" y="26"/>
                  </a:lnTo>
                  <a:lnTo>
                    <a:pt x="58" y="26"/>
                  </a:lnTo>
                  <a:lnTo>
                    <a:pt x="54" y="26"/>
                  </a:lnTo>
                  <a:lnTo>
                    <a:pt x="50" y="26"/>
                  </a:lnTo>
                  <a:lnTo>
                    <a:pt x="48" y="24"/>
                  </a:lnTo>
                  <a:lnTo>
                    <a:pt x="48" y="20"/>
                  </a:lnTo>
                  <a:lnTo>
                    <a:pt x="50" y="20"/>
                  </a:lnTo>
                  <a:lnTo>
                    <a:pt x="54" y="20"/>
                  </a:lnTo>
                  <a:lnTo>
                    <a:pt x="58" y="20"/>
                  </a:lnTo>
                  <a:lnTo>
                    <a:pt x="62" y="24"/>
                  </a:lnTo>
                  <a:lnTo>
                    <a:pt x="66" y="20"/>
                  </a:lnTo>
                  <a:lnTo>
                    <a:pt x="70" y="20"/>
                  </a:lnTo>
                  <a:lnTo>
                    <a:pt x="70" y="24"/>
                  </a:lnTo>
                  <a:lnTo>
                    <a:pt x="74" y="24"/>
                  </a:lnTo>
                  <a:lnTo>
                    <a:pt x="78" y="24"/>
                  </a:lnTo>
                  <a:lnTo>
                    <a:pt x="80" y="24"/>
                  </a:lnTo>
                  <a:lnTo>
                    <a:pt x="80" y="20"/>
                  </a:lnTo>
                  <a:lnTo>
                    <a:pt x="84" y="16"/>
                  </a:lnTo>
                  <a:lnTo>
                    <a:pt x="88" y="16"/>
                  </a:lnTo>
                  <a:lnTo>
                    <a:pt x="88" y="12"/>
                  </a:lnTo>
                  <a:lnTo>
                    <a:pt x="92" y="12"/>
                  </a:lnTo>
                  <a:lnTo>
                    <a:pt x="92" y="8"/>
                  </a:lnTo>
                  <a:lnTo>
                    <a:pt x="96" y="8"/>
                  </a:lnTo>
                  <a:lnTo>
                    <a:pt x="100" y="8"/>
                  </a:lnTo>
                  <a:lnTo>
                    <a:pt x="104" y="8"/>
                  </a:lnTo>
                  <a:lnTo>
                    <a:pt x="104" y="4"/>
                  </a:lnTo>
                  <a:lnTo>
                    <a:pt x="106" y="4"/>
                  </a:lnTo>
                  <a:lnTo>
                    <a:pt x="110" y="4"/>
                  </a:lnTo>
                  <a:lnTo>
                    <a:pt x="114" y="4"/>
                  </a:lnTo>
                  <a:lnTo>
                    <a:pt x="118" y="4"/>
                  </a:lnTo>
                  <a:lnTo>
                    <a:pt x="122" y="4"/>
                  </a:lnTo>
                  <a:lnTo>
                    <a:pt x="126" y="4"/>
                  </a:lnTo>
                  <a:lnTo>
                    <a:pt x="130" y="4"/>
                  </a:lnTo>
                  <a:lnTo>
                    <a:pt x="134" y="4"/>
                  </a:lnTo>
                  <a:lnTo>
                    <a:pt x="134" y="8"/>
                  </a:lnTo>
                  <a:lnTo>
                    <a:pt x="136" y="8"/>
                  </a:lnTo>
                  <a:lnTo>
                    <a:pt x="136" y="12"/>
                  </a:lnTo>
                  <a:lnTo>
                    <a:pt x="140" y="12"/>
                  </a:lnTo>
                  <a:lnTo>
                    <a:pt x="144" y="12"/>
                  </a:lnTo>
                  <a:lnTo>
                    <a:pt x="144" y="8"/>
                  </a:lnTo>
                  <a:lnTo>
                    <a:pt x="148" y="8"/>
                  </a:lnTo>
                  <a:lnTo>
                    <a:pt x="148" y="12"/>
                  </a:lnTo>
                  <a:lnTo>
                    <a:pt x="148" y="16"/>
                  </a:lnTo>
                  <a:lnTo>
                    <a:pt x="152" y="16"/>
                  </a:lnTo>
                  <a:lnTo>
                    <a:pt x="152" y="20"/>
                  </a:lnTo>
                  <a:lnTo>
                    <a:pt x="156" y="20"/>
                  </a:lnTo>
                  <a:lnTo>
                    <a:pt x="156" y="16"/>
                  </a:lnTo>
                  <a:lnTo>
                    <a:pt x="160" y="16"/>
                  </a:lnTo>
                  <a:lnTo>
                    <a:pt x="160" y="20"/>
                  </a:lnTo>
                  <a:lnTo>
                    <a:pt x="162" y="20"/>
                  </a:lnTo>
                  <a:lnTo>
                    <a:pt x="162" y="24"/>
                  </a:lnTo>
                  <a:lnTo>
                    <a:pt x="166" y="24"/>
                  </a:lnTo>
                  <a:lnTo>
                    <a:pt x="170" y="24"/>
                  </a:lnTo>
                  <a:lnTo>
                    <a:pt x="174" y="24"/>
                  </a:lnTo>
                  <a:lnTo>
                    <a:pt x="178" y="24"/>
                  </a:lnTo>
                  <a:lnTo>
                    <a:pt x="178" y="26"/>
                  </a:lnTo>
                  <a:lnTo>
                    <a:pt x="182" y="26"/>
                  </a:lnTo>
                  <a:lnTo>
                    <a:pt x="186" y="26"/>
                  </a:lnTo>
                  <a:lnTo>
                    <a:pt x="186" y="24"/>
                  </a:lnTo>
                  <a:lnTo>
                    <a:pt x="190" y="24"/>
                  </a:lnTo>
                  <a:lnTo>
                    <a:pt x="192" y="24"/>
                  </a:lnTo>
                  <a:lnTo>
                    <a:pt x="196" y="24"/>
                  </a:lnTo>
                  <a:lnTo>
                    <a:pt x="200" y="24"/>
                  </a:lnTo>
                  <a:lnTo>
                    <a:pt x="204" y="26"/>
                  </a:lnTo>
                  <a:lnTo>
                    <a:pt x="208" y="24"/>
                  </a:lnTo>
                  <a:lnTo>
                    <a:pt x="212" y="24"/>
                  </a:lnTo>
                  <a:lnTo>
                    <a:pt x="216" y="24"/>
                  </a:lnTo>
                  <a:lnTo>
                    <a:pt x="216" y="20"/>
                  </a:lnTo>
                  <a:lnTo>
                    <a:pt x="220" y="20"/>
                  </a:lnTo>
                  <a:lnTo>
                    <a:pt x="222" y="16"/>
                  </a:lnTo>
                  <a:lnTo>
                    <a:pt x="226" y="12"/>
                  </a:lnTo>
                  <a:lnTo>
                    <a:pt x="226" y="16"/>
                  </a:lnTo>
                  <a:lnTo>
                    <a:pt x="230" y="16"/>
                  </a:lnTo>
                  <a:lnTo>
                    <a:pt x="234" y="16"/>
                  </a:lnTo>
                  <a:lnTo>
                    <a:pt x="238" y="16"/>
                  </a:lnTo>
                  <a:lnTo>
                    <a:pt x="242" y="16"/>
                  </a:lnTo>
                  <a:lnTo>
                    <a:pt x="242" y="12"/>
                  </a:lnTo>
                  <a:lnTo>
                    <a:pt x="246" y="12"/>
                  </a:lnTo>
                  <a:lnTo>
                    <a:pt x="246" y="16"/>
                  </a:lnTo>
                  <a:lnTo>
                    <a:pt x="248" y="20"/>
                  </a:lnTo>
                  <a:lnTo>
                    <a:pt x="252" y="20"/>
                  </a:lnTo>
                  <a:lnTo>
                    <a:pt x="252" y="24"/>
                  </a:lnTo>
                  <a:lnTo>
                    <a:pt x="256" y="26"/>
                  </a:lnTo>
                  <a:lnTo>
                    <a:pt x="256" y="30"/>
                  </a:lnTo>
                  <a:lnTo>
                    <a:pt x="256" y="34"/>
                  </a:lnTo>
                  <a:lnTo>
                    <a:pt x="252" y="34"/>
                  </a:lnTo>
                  <a:lnTo>
                    <a:pt x="252" y="38"/>
                  </a:lnTo>
                  <a:lnTo>
                    <a:pt x="256" y="38"/>
                  </a:lnTo>
                  <a:lnTo>
                    <a:pt x="256" y="42"/>
                  </a:lnTo>
                  <a:lnTo>
                    <a:pt x="260" y="42"/>
                  </a:lnTo>
                  <a:lnTo>
                    <a:pt x="264" y="42"/>
                  </a:lnTo>
                  <a:lnTo>
                    <a:pt x="268" y="46"/>
                  </a:lnTo>
                  <a:lnTo>
                    <a:pt x="272" y="50"/>
                  </a:lnTo>
                  <a:lnTo>
                    <a:pt x="268" y="50"/>
                  </a:lnTo>
                  <a:lnTo>
                    <a:pt x="268" y="54"/>
                  </a:lnTo>
                  <a:lnTo>
                    <a:pt x="264" y="54"/>
                  </a:lnTo>
                  <a:lnTo>
                    <a:pt x="264" y="56"/>
                  </a:lnTo>
                  <a:lnTo>
                    <a:pt x="264" y="54"/>
                  </a:lnTo>
                  <a:lnTo>
                    <a:pt x="260" y="54"/>
                  </a:lnTo>
                  <a:lnTo>
                    <a:pt x="260" y="56"/>
                  </a:lnTo>
                  <a:lnTo>
                    <a:pt x="264" y="60"/>
                  </a:lnTo>
                  <a:lnTo>
                    <a:pt x="264" y="64"/>
                  </a:lnTo>
                  <a:lnTo>
                    <a:pt x="264" y="68"/>
                  </a:lnTo>
                  <a:lnTo>
                    <a:pt x="264" y="72"/>
                  </a:lnTo>
                  <a:lnTo>
                    <a:pt x="264" y="76"/>
                  </a:lnTo>
                  <a:lnTo>
                    <a:pt x="268" y="76"/>
                  </a:lnTo>
                  <a:lnTo>
                    <a:pt x="264" y="80"/>
                  </a:lnTo>
                  <a:lnTo>
                    <a:pt x="264" y="84"/>
                  </a:lnTo>
                  <a:lnTo>
                    <a:pt x="268" y="86"/>
                  </a:lnTo>
                  <a:lnTo>
                    <a:pt x="268" y="90"/>
                  </a:lnTo>
                  <a:lnTo>
                    <a:pt x="268" y="94"/>
                  </a:lnTo>
                  <a:lnTo>
                    <a:pt x="272" y="94"/>
                  </a:lnTo>
                  <a:lnTo>
                    <a:pt x="272" y="98"/>
                  </a:lnTo>
                  <a:lnTo>
                    <a:pt x="268" y="98"/>
                  </a:lnTo>
                  <a:lnTo>
                    <a:pt x="268" y="102"/>
                  </a:lnTo>
                  <a:lnTo>
                    <a:pt x="264" y="102"/>
                  </a:lnTo>
                  <a:lnTo>
                    <a:pt x="264" y="98"/>
                  </a:lnTo>
                  <a:lnTo>
                    <a:pt x="264" y="94"/>
                  </a:lnTo>
                  <a:lnTo>
                    <a:pt x="260" y="94"/>
                  </a:lnTo>
                  <a:lnTo>
                    <a:pt x="260" y="98"/>
                  </a:lnTo>
                  <a:lnTo>
                    <a:pt x="256" y="98"/>
                  </a:lnTo>
                  <a:lnTo>
                    <a:pt x="252" y="98"/>
                  </a:lnTo>
                  <a:lnTo>
                    <a:pt x="248" y="94"/>
                  </a:lnTo>
                  <a:lnTo>
                    <a:pt x="246" y="94"/>
                  </a:lnTo>
                  <a:lnTo>
                    <a:pt x="242" y="94"/>
                  </a:lnTo>
                  <a:lnTo>
                    <a:pt x="242" y="98"/>
                  </a:lnTo>
                  <a:lnTo>
                    <a:pt x="238" y="98"/>
                  </a:lnTo>
                  <a:lnTo>
                    <a:pt x="238" y="94"/>
                  </a:lnTo>
                  <a:lnTo>
                    <a:pt x="234" y="94"/>
                  </a:lnTo>
                  <a:lnTo>
                    <a:pt x="234" y="98"/>
                  </a:lnTo>
                  <a:lnTo>
                    <a:pt x="230" y="98"/>
                  </a:lnTo>
                  <a:lnTo>
                    <a:pt x="226" y="98"/>
                  </a:lnTo>
                  <a:lnTo>
                    <a:pt x="222" y="98"/>
                  </a:lnTo>
                  <a:lnTo>
                    <a:pt x="220" y="98"/>
                  </a:lnTo>
                  <a:lnTo>
                    <a:pt x="216" y="98"/>
                  </a:lnTo>
                  <a:lnTo>
                    <a:pt x="212" y="98"/>
                  </a:lnTo>
                  <a:lnTo>
                    <a:pt x="212" y="102"/>
                  </a:lnTo>
                  <a:lnTo>
                    <a:pt x="208" y="102"/>
                  </a:lnTo>
                  <a:lnTo>
                    <a:pt x="204" y="106"/>
                  </a:lnTo>
                  <a:lnTo>
                    <a:pt x="200" y="106"/>
                  </a:lnTo>
                  <a:lnTo>
                    <a:pt x="196" y="106"/>
                  </a:lnTo>
                  <a:lnTo>
                    <a:pt x="192" y="110"/>
                  </a:lnTo>
                  <a:lnTo>
                    <a:pt x="190" y="106"/>
                  </a:lnTo>
                  <a:lnTo>
                    <a:pt x="186" y="106"/>
                  </a:lnTo>
                  <a:lnTo>
                    <a:pt x="182" y="106"/>
                  </a:lnTo>
                  <a:lnTo>
                    <a:pt x="182" y="102"/>
                  </a:lnTo>
                  <a:lnTo>
                    <a:pt x="178" y="102"/>
                  </a:lnTo>
                  <a:lnTo>
                    <a:pt x="178" y="106"/>
                  </a:lnTo>
                  <a:lnTo>
                    <a:pt x="174" y="106"/>
                  </a:lnTo>
                  <a:lnTo>
                    <a:pt x="170" y="106"/>
                  </a:lnTo>
                  <a:lnTo>
                    <a:pt x="166" y="110"/>
                  </a:lnTo>
                  <a:lnTo>
                    <a:pt x="162" y="110"/>
                  </a:lnTo>
                  <a:lnTo>
                    <a:pt x="162" y="106"/>
                  </a:lnTo>
                  <a:lnTo>
                    <a:pt x="160" y="106"/>
                  </a:lnTo>
                  <a:lnTo>
                    <a:pt x="156" y="106"/>
                  </a:lnTo>
                  <a:lnTo>
                    <a:pt x="156" y="110"/>
                  </a:lnTo>
                  <a:lnTo>
                    <a:pt x="156" y="114"/>
                  </a:lnTo>
                  <a:lnTo>
                    <a:pt x="156" y="116"/>
                  </a:lnTo>
                  <a:lnTo>
                    <a:pt x="152" y="116"/>
                  </a:lnTo>
                  <a:lnTo>
                    <a:pt x="152" y="120"/>
                  </a:lnTo>
                  <a:lnTo>
                    <a:pt x="148" y="120"/>
                  </a:lnTo>
                  <a:lnTo>
                    <a:pt x="148" y="124"/>
                  </a:lnTo>
                  <a:lnTo>
                    <a:pt x="148" y="120"/>
                  </a:lnTo>
                  <a:lnTo>
                    <a:pt x="144" y="120"/>
                  </a:lnTo>
                  <a:lnTo>
                    <a:pt x="148" y="120"/>
                  </a:lnTo>
                  <a:lnTo>
                    <a:pt x="144" y="120"/>
                  </a:lnTo>
                  <a:lnTo>
                    <a:pt x="144" y="116"/>
                  </a:lnTo>
                  <a:lnTo>
                    <a:pt x="144" y="114"/>
                  </a:lnTo>
                  <a:lnTo>
                    <a:pt x="148" y="110"/>
                  </a:lnTo>
                  <a:lnTo>
                    <a:pt x="148" y="106"/>
                  </a:lnTo>
                  <a:lnTo>
                    <a:pt x="148" y="102"/>
                  </a:lnTo>
                  <a:lnTo>
                    <a:pt x="144" y="102"/>
                  </a:lnTo>
                  <a:lnTo>
                    <a:pt x="144" y="106"/>
                  </a:lnTo>
                  <a:lnTo>
                    <a:pt x="140" y="106"/>
                  </a:lnTo>
                  <a:lnTo>
                    <a:pt x="140" y="110"/>
                  </a:lnTo>
                  <a:lnTo>
                    <a:pt x="136" y="110"/>
                  </a:lnTo>
                  <a:lnTo>
                    <a:pt x="134" y="106"/>
                  </a:lnTo>
                  <a:lnTo>
                    <a:pt x="130" y="106"/>
                  </a:lnTo>
                  <a:lnTo>
                    <a:pt x="126" y="106"/>
                  </a:lnTo>
                  <a:lnTo>
                    <a:pt x="122" y="110"/>
                  </a:lnTo>
                  <a:lnTo>
                    <a:pt x="122" y="114"/>
                  </a:lnTo>
                  <a:lnTo>
                    <a:pt x="118" y="114"/>
                  </a:lnTo>
                  <a:lnTo>
                    <a:pt x="118" y="116"/>
                  </a:lnTo>
                  <a:lnTo>
                    <a:pt x="118" y="114"/>
                  </a:lnTo>
                  <a:lnTo>
                    <a:pt x="114" y="116"/>
                  </a:lnTo>
                  <a:lnTo>
                    <a:pt x="110" y="116"/>
                  </a:lnTo>
                  <a:lnTo>
                    <a:pt x="106" y="116"/>
                  </a:lnTo>
                  <a:lnTo>
                    <a:pt x="104" y="116"/>
                  </a:lnTo>
                  <a:lnTo>
                    <a:pt x="104" y="120"/>
                  </a:lnTo>
                  <a:lnTo>
                    <a:pt x="100" y="120"/>
                  </a:lnTo>
                  <a:lnTo>
                    <a:pt x="100" y="116"/>
                  </a:lnTo>
                  <a:lnTo>
                    <a:pt x="96" y="116"/>
                  </a:lnTo>
                  <a:lnTo>
                    <a:pt x="92" y="116"/>
                  </a:lnTo>
                  <a:lnTo>
                    <a:pt x="92" y="114"/>
                  </a:lnTo>
                  <a:lnTo>
                    <a:pt x="92" y="110"/>
                  </a:lnTo>
                  <a:lnTo>
                    <a:pt x="88" y="110"/>
                  </a:lnTo>
                  <a:lnTo>
                    <a:pt x="84" y="110"/>
                  </a:lnTo>
                  <a:lnTo>
                    <a:pt x="84" y="106"/>
                  </a:lnTo>
                  <a:lnTo>
                    <a:pt x="80" y="106"/>
                  </a:lnTo>
                  <a:lnTo>
                    <a:pt x="78" y="106"/>
                  </a:lnTo>
                  <a:lnTo>
                    <a:pt x="74" y="106"/>
                  </a:lnTo>
                  <a:lnTo>
                    <a:pt x="70" y="102"/>
                  </a:lnTo>
                  <a:lnTo>
                    <a:pt x="70" y="106"/>
                  </a:lnTo>
                  <a:lnTo>
                    <a:pt x="70" y="110"/>
                  </a:lnTo>
                  <a:lnTo>
                    <a:pt x="70" y="114"/>
                  </a:lnTo>
                  <a:lnTo>
                    <a:pt x="66" y="116"/>
                  </a:lnTo>
                  <a:lnTo>
                    <a:pt x="66" y="114"/>
                  </a:lnTo>
                  <a:lnTo>
                    <a:pt x="62" y="114"/>
                  </a:lnTo>
                  <a:lnTo>
                    <a:pt x="62" y="116"/>
                  </a:lnTo>
                  <a:lnTo>
                    <a:pt x="58" y="116"/>
                  </a:lnTo>
                  <a:lnTo>
                    <a:pt x="54" y="116"/>
                  </a:lnTo>
                  <a:lnTo>
                    <a:pt x="50" y="116"/>
                  </a:lnTo>
                  <a:lnTo>
                    <a:pt x="50" y="114"/>
                  </a:lnTo>
                  <a:lnTo>
                    <a:pt x="48" y="114"/>
                  </a:lnTo>
                  <a:lnTo>
                    <a:pt x="50" y="110"/>
                  </a:lnTo>
                  <a:lnTo>
                    <a:pt x="48" y="110"/>
                  </a:lnTo>
                  <a:lnTo>
                    <a:pt x="48" y="106"/>
                  </a:lnTo>
                  <a:lnTo>
                    <a:pt x="44" y="110"/>
                  </a:lnTo>
                  <a:lnTo>
                    <a:pt x="44" y="106"/>
                  </a:lnTo>
                  <a:lnTo>
                    <a:pt x="40" y="102"/>
                  </a:lnTo>
                  <a:lnTo>
                    <a:pt x="40" y="106"/>
                  </a:lnTo>
                  <a:lnTo>
                    <a:pt x="36" y="106"/>
                  </a:lnTo>
                  <a:lnTo>
                    <a:pt x="36" y="110"/>
                  </a:lnTo>
                  <a:lnTo>
                    <a:pt x="34" y="110"/>
                  </a:lnTo>
                  <a:lnTo>
                    <a:pt x="36" y="110"/>
                  </a:lnTo>
                  <a:lnTo>
                    <a:pt x="34" y="110"/>
                  </a:lnTo>
                  <a:lnTo>
                    <a:pt x="34" y="106"/>
                  </a:lnTo>
                  <a:lnTo>
                    <a:pt x="34" y="110"/>
                  </a:lnTo>
                  <a:lnTo>
                    <a:pt x="34" y="106"/>
                  </a:lnTo>
                  <a:lnTo>
                    <a:pt x="36" y="106"/>
                  </a:lnTo>
                  <a:lnTo>
                    <a:pt x="34" y="106"/>
                  </a:lnTo>
                  <a:lnTo>
                    <a:pt x="30" y="106"/>
                  </a:lnTo>
                  <a:lnTo>
                    <a:pt x="26" y="110"/>
                  </a:lnTo>
                  <a:lnTo>
                    <a:pt x="26" y="106"/>
                  </a:lnTo>
                  <a:lnTo>
                    <a:pt x="30" y="106"/>
                  </a:lnTo>
                  <a:lnTo>
                    <a:pt x="34" y="106"/>
                  </a:lnTo>
                  <a:lnTo>
                    <a:pt x="36" y="102"/>
                  </a:lnTo>
                  <a:lnTo>
                    <a:pt x="34" y="102"/>
                  </a:lnTo>
                  <a:lnTo>
                    <a:pt x="30" y="102"/>
                  </a:lnTo>
                  <a:lnTo>
                    <a:pt x="26" y="102"/>
                  </a:lnTo>
                  <a:lnTo>
                    <a:pt x="22" y="102"/>
                  </a:lnTo>
                  <a:lnTo>
                    <a:pt x="26" y="98"/>
                  </a:lnTo>
                  <a:lnTo>
                    <a:pt x="30" y="98"/>
                  </a:lnTo>
                  <a:lnTo>
                    <a:pt x="30" y="94"/>
                  </a:lnTo>
                  <a:lnTo>
                    <a:pt x="26" y="98"/>
                  </a:lnTo>
                  <a:lnTo>
                    <a:pt x="26" y="94"/>
                  </a:lnTo>
                  <a:lnTo>
                    <a:pt x="22" y="94"/>
                  </a:lnTo>
                  <a:lnTo>
                    <a:pt x="22" y="90"/>
                  </a:lnTo>
                  <a:lnTo>
                    <a:pt x="22" y="86"/>
                  </a:lnTo>
                  <a:lnTo>
                    <a:pt x="22" y="84"/>
                  </a:lnTo>
                  <a:lnTo>
                    <a:pt x="26" y="84"/>
                  </a:lnTo>
                  <a:lnTo>
                    <a:pt x="22" y="84"/>
                  </a:lnTo>
                  <a:lnTo>
                    <a:pt x="18" y="80"/>
                  </a:lnTo>
                  <a:lnTo>
                    <a:pt x="14" y="80"/>
                  </a:lnTo>
                  <a:lnTo>
                    <a:pt x="10" y="80"/>
                  </a:lnTo>
                  <a:lnTo>
                    <a:pt x="10" y="76"/>
                  </a:lnTo>
                  <a:lnTo>
                    <a:pt x="14" y="76"/>
                  </a:lnTo>
                  <a:lnTo>
                    <a:pt x="10" y="72"/>
                  </a:lnTo>
                  <a:lnTo>
                    <a:pt x="10" y="68"/>
                  </a:lnTo>
                  <a:lnTo>
                    <a:pt x="14" y="72"/>
                  </a:lnTo>
                  <a:lnTo>
                    <a:pt x="14" y="76"/>
                  </a:lnTo>
                  <a:lnTo>
                    <a:pt x="18" y="76"/>
                  </a:lnTo>
                  <a:lnTo>
                    <a:pt x="22" y="76"/>
                  </a:lnTo>
                  <a:lnTo>
                    <a:pt x="22" y="72"/>
                  </a:lnTo>
                  <a:lnTo>
                    <a:pt x="18" y="72"/>
                  </a:lnTo>
                  <a:lnTo>
                    <a:pt x="14" y="68"/>
                  </a:lnTo>
                  <a:lnTo>
                    <a:pt x="18" y="68"/>
                  </a:lnTo>
                  <a:lnTo>
                    <a:pt x="22" y="64"/>
                  </a:lnTo>
                  <a:lnTo>
                    <a:pt x="18" y="64"/>
                  </a:lnTo>
                  <a:lnTo>
                    <a:pt x="18" y="60"/>
                  </a:lnTo>
                  <a:lnTo>
                    <a:pt x="14" y="56"/>
                  </a:lnTo>
                  <a:lnTo>
                    <a:pt x="18" y="56"/>
                  </a:lnTo>
                  <a:lnTo>
                    <a:pt x="18" y="54"/>
                  </a:lnTo>
                  <a:lnTo>
                    <a:pt x="14" y="54"/>
                  </a:lnTo>
                  <a:lnTo>
                    <a:pt x="14" y="54"/>
                  </a:lnTo>
                  <a:lnTo>
                    <a:pt x="14" y="54"/>
                  </a:lnTo>
                  <a:close/>
                  <a:moveTo>
                    <a:pt x="30" y="30"/>
                  </a:moveTo>
                  <a:lnTo>
                    <a:pt x="26" y="30"/>
                  </a:lnTo>
                  <a:lnTo>
                    <a:pt x="30" y="30"/>
                  </a:lnTo>
                  <a:lnTo>
                    <a:pt x="30" y="30"/>
                  </a:lnTo>
                  <a:lnTo>
                    <a:pt x="30" y="30"/>
                  </a:lnTo>
                  <a:close/>
                  <a:moveTo>
                    <a:pt x="4" y="42"/>
                  </a:moveTo>
                  <a:lnTo>
                    <a:pt x="0" y="42"/>
                  </a:lnTo>
                  <a:lnTo>
                    <a:pt x="4" y="42"/>
                  </a:lnTo>
                  <a:lnTo>
                    <a:pt x="4" y="38"/>
                  </a:lnTo>
                  <a:lnTo>
                    <a:pt x="8" y="42"/>
                  </a:lnTo>
                  <a:lnTo>
                    <a:pt x="4" y="42"/>
                  </a:lnTo>
                  <a:lnTo>
                    <a:pt x="4" y="42"/>
                  </a:lnTo>
                  <a:lnTo>
                    <a:pt x="4" y="4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19" name="Freeform 59">
              <a:extLst>
                <a:ext uri="{FF2B5EF4-FFF2-40B4-BE49-F238E27FC236}">
                  <a16:creationId xmlns:a16="http://schemas.microsoft.com/office/drawing/2014/main" id="{7BA1B065-5C20-48B9-8E08-1A48EF08997B}"/>
                </a:ext>
              </a:extLst>
            </p:cNvPr>
            <p:cNvSpPr>
              <a:spLocks/>
            </p:cNvSpPr>
            <p:nvPr/>
          </p:nvSpPr>
          <p:spPr bwMode="auto">
            <a:xfrm>
              <a:off x="7702407" y="3132146"/>
              <a:ext cx="423846" cy="287210"/>
            </a:xfrm>
            <a:custGeom>
              <a:avLst/>
              <a:gdLst>
                <a:gd name="T0" fmla="*/ 208 w 218"/>
                <a:gd name="T1" fmla="*/ 100 h 146"/>
                <a:gd name="T2" fmla="*/ 200 w 218"/>
                <a:gd name="T3" fmla="*/ 108 h 146"/>
                <a:gd name="T4" fmla="*/ 192 w 218"/>
                <a:gd name="T5" fmla="*/ 116 h 146"/>
                <a:gd name="T6" fmla="*/ 188 w 218"/>
                <a:gd name="T7" fmla="*/ 126 h 146"/>
                <a:gd name="T8" fmla="*/ 178 w 218"/>
                <a:gd name="T9" fmla="*/ 130 h 146"/>
                <a:gd name="T10" fmla="*/ 170 w 218"/>
                <a:gd name="T11" fmla="*/ 134 h 146"/>
                <a:gd name="T12" fmla="*/ 166 w 218"/>
                <a:gd name="T13" fmla="*/ 142 h 146"/>
                <a:gd name="T14" fmla="*/ 156 w 218"/>
                <a:gd name="T15" fmla="*/ 146 h 146"/>
                <a:gd name="T16" fmla="*/ 144 w 218"/>
                <a:gd name="T17" fmla="*/ 142 h 146"/>
                <a:gd name="T18" fmla="*/ 140 w 218"/>
                <a:gd name="T19" fmla="*/ 130 h 146"/>
                <a:gd name="T20" fmla="*/ 136 w 218"/>
                <a:gd name="T21" fmla="*/ 118 h 146"/>
                <a:gd name="T22" fmla="*/ 126 w 218"/>
                <a:gd name="T23" fmla="*/ 112 h 146"/>
                <a:gd name="T24" fmla="*/ 114 w 218"/>
                <a:gd name="T25" fmla="*/ 100 h 146"/>
                <a:gd name="T26" fmla="*/ 106 w 218"/>
                <a:gd name="T27" fmla="*/ 100 h 146"/>
                <a:gd name="T28" fmla="*/ 92 w 218"/>
                <a:gd name="T29" fmla="*/ 92 h 146"/>
                <a:gd name="T30" fmla="*/ 84 w 218"/>
                <a:gd name="T31" fmla="*/ 88 h 146"/>
                <a:gd name="T32" fmla="*/ 74 w 218"/>
                <a:gd name="T33" fmla="*/ 86 h 146"/>
                <a:gd name="T34" fmla="*/ 62 w 218"/>
                <a:gd name="T35" fmla="*/ 88 h 146"/>
                <a:gd name="T36" fmla="*/ 54 w 218"/>
                <a:gd name="T37" fmla="*/ 96 h 146"/>
                <a:gd name="T38" fmla="*/ 44 w 218"/>
                <a:gd name="T39" fmla="*/ 104 h 146"/>
                <a:gd name="T40" fmla="*/ 28 w 218"/>
                <a:gd name="T41" fmla="*/ 100 h 146"/>
                <a:gd name="T42" fmla="*/ 18 w 218"/>
                <a:gd name="T43" fmla="*/ 96 h 146"/>
                <a:gd name="T44" fmla="*/ 10 w 218"/>
                <a:gd name="T45" fmla="*/ 88 h 146"/>
                <a:gd name="T46" fmla="*/ 4 w 218"/>
                <a:gd name="T47" fmla="*/ 74 h 146"/>
                <a:gd name="T48" fmla="*/ 6 w 218"/>
                <a:gd name="T49" fmla="*/ 58 h 146"/>
                <a:gd name="T50" fmla="*/ 6 w 218"/>
                <a:gd name="T51" fmla="*/ 40 h 146"/>
                <a:gd name="T52" fmla="*/ 6 w 218"/>
                <a:gd name="T53" fmla="*/ 26 h 146"/>
                <a:gd name="T54" fmla="*/ 20 w 218"/>
                <a:gd name="T55" fmla="*/ 14 h 146"/>
                <a:gd name="T56" fmla="*/ 32 w 218"/>
                <a:gd name="T57" fmla="*/ 10 h 146"/>
                <a:gd name="T58" fmla="*/ 44 w 218"/>
                <a:gd name="T59" fmla="*/ 10 h 146"/>
                <a:gd name="T60" fmla="*/ 54 w 218"/>
                <a:gd name="T61" fmla="*/ 22 h 146"/>
                <a:gd name="T62" fmla="*/ 62 w 218"/>
                <a:gd name="T63" fmla="*/ 30 h 146"/>
                <a:gd name="T64" fmla="*/ 74 w 218"/>
                <a:gd name="T65" fmla="*/ 30 h 146"/>
                <a:gd name="T66" fmla="*/ 84 w 218"/>
                <a:gd name="T67" fmla="*/ 26 h 146"/>
                <a:gd name="T68" fmla="*/ 80 w 218"/>
                <a:gd name="T69" fmla="*/ 14 h 146"/>
                <a:gd name="T70" fmla="*/ 92 w 218"/>
                <a:gd name="T71" fmla="*/ 10 h 146"/>
                <a:gd name="T72" fmla="*/ 100 w 218"/>
                <a:gd name="T73" fmla="*/ 6 h 146"/>
                <a:gd name="T74" fmla="*/ 102 w 218"/>
                <a:gd name="T75" fmla="*/ 4 h 146"/>
                <a:gd name="T76" fmla="*/ 110 w 218"/>
                <a:gd name="T77" fmla="*/ 4 h 146"/>
                <a:gd name="T78" fmla="*/ 122 w 218"/>
                <a:gd name="T79" fmla="*/ 6 h 146"/>
                <a:gd name="T80" fmla="*/ 128 w 218"/>
                <a:gd name="T81" fmla="*/ 18 h 146"/>
                <a:gd name="T82" fmla="*/ 128 w 218"/>
                <a:gd name="T83" fmla="*/ 26 h 146"/>
                <a:gd name="T84" fmla="*/ 140 w 218"/>
                <a:gd name="T85" fmla="*/ 30 h 146"/>
                <a:gd name="T86" fmla="*/ 152 w 218"/>
                <a:gd name="T87" fmla="*/ 36 h 146"/>
                <a:gd name="T88" fmla="*/ 158 w 218"/>
                <a:gd name="T89" fmla="*/ 44 h 146"/>
                <a:gd name="T90" fmla="*/ 162 w 218"/>
                <a:gd name="T91" fmla="*/ 56 h 146"/>
                <a:gd name="T92" fmla="*/ 174 w 218"/>
                <a:gd name="T93" fmla="*/ 62 h 146"/>
                <a:gd name="T94" fmla="*/ 182 w 218"/>
                <a:gd name="T95" fmla="*/ 70 h 146"/>
                <a:gd name="T96" fmla="*/ 188 w 218"/>
                <a:gd name="T97" fmla="*/ 78 h 146"/>
                <a:gd name="T98" fmla="*/ 204 w 218"/>
                <a:gd name="T99" fmla="*/ 86 h 146"/>
                <a:gd name="T100" fmla="*/ 210 w 218"/>
                <a:gd name="T101" fmla="*/ 88 h 146"/>
                <a:gd name="T102" fmla="*/ 218 w 218"/>
                <a:gd name="T103" fmla="*/ 96 h 146"/>
                <a:gd name="T104" fmla="*/ 214 w 218"/>
                <a:gd name="T105" fmla="*/ 10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8" h="146">
                  <a:moveTo>
                    <a:pt x="214" y="104"/>
                  </a:moveTo>
                  <a:lnTo>
                    <a:pt x="210" y="104"/>
                  </a:lnTo>
                  <a:lnTo>
                    <a:pt x="208" y="104"/>
                  </a:lnTo>
                  <a:lnTo>
                    <a:pt x="208" y="100"/>
                  </a:lnTo>
                  <a:lnTo>
                    <a:pt x="204" y="100"/>
                  </a:lnTo>
                  <a:lnTo>
                    <a:pt x="204" y="104"/>
                  </a:lnTo>
                  <a:lnTo>
                    <a:pt x="204" y="108"/>
                  </a:lnTo>
                  <a:lnTo>
                    <a:pt x="200" y="108"/>
                  </a:lnTo>
                  <a:lnTo>
                    <a:pt x="196" y="108"/>
                  </a:lnTo>
                  <a:lnTo>
                    <a:pt x="192" y="108"/>
                  </a:lnTo>
                  <a:lnTo>
                    <a:pt x="192" y="112"/>
                  </a:lnTo>
                  <a:lnTo>
                    <a:pt x="192" y="116"/>
                  </a:lnTo>
                  <a:lnTo>
                    <a:pt x="188" y="116"/>
                  </a:lnTo>
                  <a:lnTo>
                    <a:pt x="188" y="118"/>
                  </a:lnTo>
                  <a:lnTo>
                    <a:pt x="188" y="122"/>
                  </a:lnTo>
                  <a:lnTo>
                    <a:pt x="188" y="126"/>
                  </a:lnTo>
                  <a:lnTo>
                    <a:pt x="184" y="126"/>
                  </a:lnTo>
                  <a:lnTo>
                    <a:pt x="182" y="126"/>
                  </a:lnTo>
                  <a:lnTo>
                    <a:pt x="182" y="130"/>
                  </a:lnTo>
                  <a:lnTo>
                    <a:pt x="178" y="130"/>
                  </a:lnTo>
                  <a:lnTo>
                    <a:pt x="174" y="130"/>
                  </a:lnTo>
                  <a:lnTo>
                    <a:pt x="170" y="134"/>
                  </a:lnTo>
                  <a:lnTo>
                    <a:pt x="166" y="134"/>
                  </a:lnTo>
                  <a:lnTo>
                    <a:pt x="170" y="134"/>
                  </a:lnTo>
                  <a:lnTo>
                    <a:pt x="170" y="138"/>
                  </a:lnTo>
                  <a:lnTo>
                    <a:pt x="166" y="138"/>
                  </a:lnTo>
                  <a:lnTo>
                    <a:pt x="170" y="138"/>
                  </a:lnTo>
                  <a:lnTo>
                    <a:pt x="166" y="142"/>
                  </a:lnTo>
                  <a:lnTo>
                    <a:pt x="162" y="142"/>
                  </a:lnTo>
                  <a:lnTo>
                    <a:pt x="162" y="146"/>
                  </a:lnTo>
                  <a:lnTo>
                    <a:pt x="158" y="146"/>
                  </a:lnTo>
                  <a:lnTo>
                    <a:pt x="156" y="146"/>
                  </a:lnTo>
                  <a:lnTo>
                    <a:pt x="156" y="142"/>
                  </a:lnTo>
                  <a:lnTo>
                    <a:pt x="152" y="142"/>
                  </a:lnTo>
                  <a:lnTo>
                    <a:pt x="148" y="142"/>
                  </a:lnTo>
                  <a:lnTo>
                    <a:pt x="144" y="142"/>
                  </a:lnTo>
                  <a:lnTo>
                    <a:pt x="144" y="138"/>
                  </a:lnTo>
                  <a:lnTo>
                    <a:pt x="140" y="138"/>
                  </a:lnTo>
                  <a:lnTo>
                    <a:pt x="140" y="134"/>
                  </a:lnTo>
                  <a:lnTo>
                    <a:pt x="140" y="130"/>
                  </a:lnTo>
                  <a:lnTo>
                    <a:pt x="140" y="126"/>
                  </a:lnTo>
                  <a:lnTo>
                    <a:pt x="140" y="122"/>
                  </a:lnTo>
                  <a:lnTo>
                    <a:pt x="140" y="118"/>
                  </a:lnTo>
                  <a:lnTo>
                    <a:pt x="136" y="118"/>
                  </a:lnTo>
                  <a:lnTo>
                    <a:pt x="132" y="118"/>
                  </a:lnTo>
                  <a:lnTo>
                    <a:pt x="128" y="118"/>
                  </a:lnTo>
                  <a:lnTo>
                    <a:pt x="126" y="116"/>
                  </a:lnTo>
                  <a:lnTo>
                    <a:pt x="126" y="112"/>
                  </a:lnTo>
                  <a:lnTo>
                    <a:pt x="122" y="108"/>
                  </a:lnTo>
                  <a:lnTo>
                    <a:pt x="118" y="108"/>
                  </a:lnTo>
                  <a:lnTo>
                    <a:pt x="114" y="104"/>
                  </a:lnTo>
                  <a:lnTo>
                    <a:pt x="114" y="100"/>
                  </a:lnTo>
                  <a:lnTo>
                    <a:pt x="110" y="100"/>
                  </a:lnTo>
                  <a:lnTo>
                    <a:pt x="110" y="96"/>
                  </a:lnTo>
                  <a:lnTo>
                    <a:pt x="106" y="96"/>
                  </a:lnTo>
                  <a:lnTo>
                    <a:pt x="106" y="100"/>
                  </a:lnTo>
                  <a:lnTo>
                    <a:pt x="106" y="96"/>
                  </a:lnTo>
                  <a:lnTo>
                    <a:pt x="102" y="100"/>
                  </a:lnTo>
                  <a:lnTo>
                    <a:pt x="100" y="96"/>
                  </a:lnTo>
                  <a:lnTo>
                    <a:pt x="92" y="92"/>
                  </a:lnTo>
                  <a:lnTo>
                    <a:pt x="88" y="92"/>
                  </a:lnTo>
                  <a:lnTo>
                    <a:pt x="88" y="88"/>
                  </a:lnTo>
                  <a:lnTo>
                    <a:pt x="84" y="86"/>
                  </a:lnTo>
                  <a:lnTo>
                    <a:pt x="84" y="88"/>
                  </a:lnTo>
                  <a:lnTo>
                    <a:pt x="80" y="88"/>
                  </a:lnTo>
                  <a:lnTo>
                    <a:pt x="80" y="86"/>
                  </a:lnTo>
                  <a:lnTo>
                    <a:pt x="76" y="86"/>
                  </a:lnTo>
                  <a:lnTo>
                    <a:pt x="74" y="86"/>
                  </a:lnTo>
                  <a:lnTo>
                    <a:pt x="74" y="88"/>
                  </a:lnTo>
                  <a:lnTo>
                    <a:pt x="70" y="88"/>
                  </a:lnTo>
                  <a:lnTo>
                    <a:pt x="66" y="88"/>
                  </a:lnTo>
                  <a:lnTo>
                    <a:pt x="62" y="88"/>
                  </a:lnTo>
                  <a:lnTo>
                    <a:pt x="58" y="88"/>
                  </a:lnTo>
                  <a:lnTo>
                    <a:pt x="58" y="92"/>
                  </a:lnTo>
                  <a:lnTo>
                    <a:pt x="54" y="92"/>
                  </a:lnTo>
                  <a:lnTo>
                    <a:pt x="54" y="96"/>
                  </a:lnTo>
                  <a:lnTo>
                    <a:pt x="50" y="96"/>
                  </a:lnTo>
                  <a:lnTo>
                    <a:pt x="50" y="100"/>
                  </a:lnTo>
                  <a:lnTo>
                    <a:pt x="48" y="104"/>
                  </a:lnTo>
                  <a:lnTo>
                    <a:pt x="44" y="104"/>
                  </a:lnTo>
                  <a:lnTo>
                    <a:pt x="40" y="104"/>
                  </a:lnTo>
                  <a:lnTo>
                    <a:pt x="36" y="104"/>
                  </a:lnTo>
                  <a:lnTo>
                    <a:pt x="32" y="104"/>
                  </a:lnTo>
                  <a:lnTo>
                    <a:pt x="28" y="100"/>
                  </a:lnTo>
                  <a:lnTo>
                    <a:pt x="24" y="100"/>
                  </a:lnTo>
                  <a:lnTo>
                    <a:pt x="24" y="96"/>
                  </a:lnTo>
                  <a:lnTo>
                    <a:pt x="20" y="96"/>
                  </a:lnTo>
                  <a:lnTo>
                    <a:pt x="18" y="96"/>
                  </a:lnTo>
                  <a:lnTo>
                    <a:pt x="14" y="96"/>
                  </a:lnTo>
                  <a:lnTo>
                    <a:pt x="14" y="92"/>
                  </a:lnTo>
                  <a:lnTo>
                    <a:pt x="10" y="92"/>
                  </a:lnTo>
                  <a:lnTo>
                    <a:pt x="10" y="88"/>
                  </a:lnTo>
                  <a:lnTo>
                    <a:pt x="6" y="86"/>
                  </a:lnTo>
                  <a:lnTo>
                    <a:pt x="4" y="82"/>
                  </a:lnTo>
                  <a:lnTo>
                    <a:pt x="4" y="78"/>
                  </a:lnTo>
                  <a:lnTo>
                    <a:pt x="4" y="74"/>
                  </a:lnTo>
                  <a:lnTo>
                    <a:pt x="4" y="70"/>
                  </a:lnTo>
                  <a:lnTo>
                    <a:pt x="6" y="66"/>
                  </a:lnTo>
                  <a:lnTo>
                    <a:pt x="6" y="62"/>
                  </a:lnTo>
                  <a:lnTo>
                    <a:pt x="6" y="58"/>
                  </a:lnTo>
                  <a:lnTo>
                    <a:pt x="6" y="56"/>
                  </a:lnTo>
                  <a:lnTo>
                    <a:pt x="6" y="48"/>
                  </a:lnTo>
                  <a:lnTo>
                    <a:pt x="6" y="44"/>
                  </a:lnTo>
                  <a:lnTo>
                    <a:pt x="6" y="40"/>
                  </a:lnTo>
                  <a:lnTo>
                    <a:pt x="6" y="36"/>
                  </a:lnTo>
                  <a:lnTo>
                    <a:pt x="4" y="32"/>
                  </a:lnTo>
                  <a:lnTo>
                    <a:pt x="0" y="30"/>
                  </a:lnTo>
                  <a:lnTo>
                    <a:pt x="6" y="26"/>
                  </a:lnTo>
                  <a:lnTo>
                    <a:pt x="10" y="26"/>
                  </a:lnTo>
                  <a:lnTo>
                    <a:pt x="14" y="22"/>
                  </a:lnTo>
                  <a:lnTo>
                    <a:pt x="18" y="18"/>
                  </a:lnTo>
                  <a:lnTo>
                    <a:pt x="20" y="14"/>
                  </a:lnTo>
                  <a:lnTo>
                    <a:pt x="24" y="14"/>
                  </a:lnTo>
                  <a:lnTo>
                    <a:pt x="24" y="10"/>
                  </a:lnTo>
                  <a:lnTo>
                    <a:pt x="28" y="10"/>
                  </a:lnTo>
                  <a:lnTo>
                    <a:pt x="32" y="10"/>
                  </a:lnTo>
                  <a:lnTo>
                    <a:pt x="36" y="6"/>
                  </a:lnTo>
                  <a:lnTo>
                    <a:pt x="40" y="6"/>
                  </a:lnTo>
                  <a:lnTo>
                    <a:pt x="44" y="6"/>
                  </a:lnTo>
                  <a:lnTo>
                    <a:pt x="44" y="10"/>
                  </a:lnTo>
                  <a:lnTo>
                    <a:pt x="48" y="10"/>
                  </a:lnTo>
                  <a:lnTo>
                    <a:pt x="50" y="14"/>
                  </a:lnTo>
                  <a:lnTo>
                    <a:pt x="54" y="18"/>
                  </a:lnTo>
                  <a:lnTo>
                    <a:pt x="54" y="22"/>
                  </a:lnTo>
                  <a:lnTo>
                    <a:pt x="58" y="22"/>
                  </a:lnTo>
                  <a:lnTo>
                    <a:pt x="58" y="26"/>
                  </a:lnTo>
                  <a:lnTo>
                    <a:pt x="58" y="30"/>
                  </a:lnTo>
                  <a:lnTo>
                    <a:pt x="62" y="30"/>
                  </a:lnTo>
                  <a:lnTo>
                    <a:pt x="66" y="30"/>
                  </a:lnTo>
                  <a:lnTo>
                    <a:pt x="66" y="26"/>
                  </a:lnTo>
                  <a:lnTo>
                    <a:pt x="70" y="30"/>
                  </a:lnTo>
                  <a:lnTo>
                    <a:pt x="74" y="30"/>
                  </a:lnTo>
                  <a:lnTo>
                    <a:pt x="76" y="30"/>
                  </a:lnTo>
                  <a:lnTo>
                    <a:pt x="80" y="30"/>
                  </a:lnTo>
                  <a:lnTo>
                    <a:pt x="84" y="30"/>
                  </a:lnTo>
                  <a:lnTo>
                    <a:pt x="84" y="26"/>
                  </a:lnTo>
                  <a:lnTo>
                    <a:pt x="80" y="26"/>
                  </a:lnTo>
                  <a:lnTo>
                    <a:pt x="80" y="22"/>
                  </a:lnTo>
                  <a:lnTo>
                    <a:pt x="80" y="18"/>
                  </a:lnTo>
                  <a:lnTo>
                    <a:pt x="80" y="14"/>
                  </a:lnTo>
                  <a:lnTo>
                    <a:pt x="84" y="14"/>
                  </a:lnTo>
                  <a:lnTo>
                    <a:pt x="84" y="10"/>
                  </a:lnTo>
                  <a:lnTo>
                    <a:pt x="88" y="10"/>
                  </a:lnTo>
                  <a:lnTo>
                    <a:pt x="92" y="10"/>
                  </a:lnTo>
                  <a:lnTo>
                    <a:pt x="96" y="10"/>
                  </a:lnTo>
                  <a:lnTo>
                    <a:pt x="96" y="6"/>
                  </a:lnTo>
                  <a:lnTo>
                    <a:pt x="96" y="4"/>
                  </a:lnTo>
                  <a:lnTo>
                    <a:pt x="100" y="6"/>
                  </a:lnTo>
                  <a:lnTo>
                    <a:pt x="102" y="6"/>
                  </a:lnTo>
                  <a:lnTo>
                    <a:pt x="100" y="4"/>
                  </a:lnTo>
                  <a:lnTo>
                    <a:pt x="100" y="0"/>
                  </a:lnTo>
                  <a:lnTo>
                    <a:pt x="102" y="4"/>
                  </a:lnTo>
                  <a:lnTo>
                    <a:pt x="102" y="0"/>
                  </a:lnTo>
                  <a:lnTo>
                    <a:pt x="106" y="0"/>
                  </a:lnTo>
                  <a:lnTo>
                    <a:pt x="106" y="4"/>
                  </a:lnTo>
                  <a:lnTo>
                    <a:pt x="110" y="4"/>
                  </a:lnTo>
                  <a:lnTo>
                    <a:pt x="114" y="4"/>
                  </a:lnTo>
                  <a:lnTo>
                    <a:pt x="114" y="6"/>
                  </a:lnTo>
                  <a:lnTo>
                    <a:pt x="118" y="6"/>
                  </a:lnTo>
                  <a:lnTo>
                    <a:pt x="122" y="6"/>
                  </a:lnTo>
                  <a:lnTo>
                    <a:pt x="126" y="10"/>
                  </a:lnTo>
                  <a:lnTo>
                    <a:pt x="126" y="14"/>
                  </a:lnTo>
                  <a:lnTo>
                    <a:pt x="126" y="18"/>
                  </a:lnTo>
                  <a:lnTo>
                    <a:pt x="128" y="18"/>
                  </a:lnTo>
                  <a:lnTo>
                    <a:pt x="126" y="18"/>
                  </a:lnTo>
                  <a:lnTo>
                    <a:pt x="126" y="22"/>
                  </a:lnTo>
                  <a:lnTo>
                    <a:pt x="126" y="26"/>
                  </a:lnTo>
                  <a:lnTo>
                    <a:pt x="128" y="26"/>
                  </a:lnTo>
                  <a:lnTo>
                    <a:pt x="128" y="30"/>
                  </a:lnTo>
                  <a:lnTo>
                    <a:pt x="132" y="30"/>
                  </a:lnTo>
                  <a:lnTo>
                    <a:pt x="136" y="30"/>
                  </a:lnTo>
                  <a:lnTo>
                    <a:pt x="140" y="30"/>
                  </a:lnTo>
                  <a:lnTo>
                    <a:pt x="144" y="30"/>
                  </a:lnTo>
                  <a:lnTo>
                    <a:pt x="148" y="30"/>
                  </a:lnTo>
                  <a:lnTo>
                    <a:pt x="152" y="32"/>
                  </a:lnTo>
                  <a:lnTo>
                    <a:pt x="152" y="36"/>
                  </a:lnTo>
                  <a:lnTo>
                    <a:pt x="152" y="40"/>
                  </a:lnTo>
                  <a:lnTo>
                    <a:pt x="156" y="40"/>
                  </a:lnTo>
                  <a:lnTo>
                    <a:pt x="156" y="44"/>
                  </a:lnTo>
                  <a:lnTo>
                    <a:pt x="158" y="44"/>
                  </a:lnTo>
                  <a:lnTo>
                    <a:pt x="158" y="48"/>
                  </a:lnTo>
                  <a:lnTo>
                    <a:pt x="158" y="52"/>
                  </a:lnTo>
                  <a:lnTo>
                    <a:pt x="158" y="56"/>
                  </a:lnTo>
                  <a:lnTo>
                    <a:pt x="162" y="56"/>
                  </a:lnTo>
                  <a:lnTo>
                    <a:pt x="162" y="58"/>
                  </a:lnTo>
                  <a:lnTo>
                    <a:pt x="166" y="58"/>
                  </a:lnTo>
                  <a:lnTo>
                    <a:pt x="170" y="62"/>
                  </a:lnTo>
                  <a:lnTo>
                    <a:pt x="174" y="62"/>
                  </a:lnTo>
                  <a:lnTo>
                    <a:pt x="174" y="66"/>
                  </a:lnTo>
                  <a:lnTo>
                    <a:pt x="178" y="66"/>
                  </a:lnTo>
                  <a:lnTo>
                    <a:pt x="178" y="70"/>
                  </a:lnTo>
                  <a:lnTo>
                    <a:pt x="182" y="70"/>
                  </a:lnTo>
                  <a:lnTo>
                    <a:pt x="182" y="74"/>
                  </a:lnTo>
                  <a:lnTo>
                    <a:pt x="184" y="74"/>
                  </a:lnTo>
                  <a:lnTo>
                    <a:pt x="188" y="74"/>
                  </a:lnTo>
                  <a:lnTo>
                    <a:pt x="188" y="78"/>
                  </a:lnTo>
                  <a:lnTo>
                    <a:pt x="192" y="78"/>
                  </a:lnTo>
                  <a:lnTo>
                    <a:pt x="196" y="82"/>
                  </a:lnTo>
                  <a:lnTo>
                    <a:pt x="200" y="86"/>
                  </a:lnTo>
                  <a:lnTo>
                    <a:pt x="204" y="86"/>
                  </a:lnTo>
                  <a:lnTo>
                    <a:pt x="204" y="88"/>
                  </a:lnTo>
                  <a:lnTo>
                    <a:pt x="208" y="88"/>
                  </a:lnTo>
                  <a:lnTo>
                    <a:pt x="208" y="86"/>
                  </a:lnTo>
                  <a:lnTo>
                    <a:pt x="210" y="88"/>
                  </a:lnTo>
                  <a:lnTo>
                    <a:pt x="214" y="88"/>
                  </a:lnTo>
                  <a:lnTo>
                    <a:pt x="214" y="92"/>
                  </a:lnTo>
                  <a:lnTo>
                    <a:pt x="218" y="92"/>
                  </a:lnTo>
                  <a:lnTo>
                    <a:pt x="218" y="96"/>
                  </a:lnTo>
                  <a:lnTo>
                    <a:pt x="214" y="100"/>
                  </a:lnTo>
                  <a:lnTo>
                    <a:pt x="214" y="104"/>
                  </a:lnTo>
                  <a:lnTo>
                    <a:pt x="218" y="104"/>
                  </a:lnTo>
                  <a:lnTo>
                    <a:pt x="214" y="104"/>
                  </a:lnTo>
                  <a:lnTo>
                    <a:pt x="214" y="104"/>
                  </a:lnTo>
                  <a:lnTo>
                    <a:pt x="214" y="10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0" name="Freeform 60">
              <a:extLst>
                <a:ext uri="{FF2B5EF4-FFF2-40B4-BE49-F238E27FC236}">
                  <a16:creationId xmlns:a16="http://schemas.microsoft.com/office/drawing/2014/main" id="{BDB3415A-481C-42F2-8DE7-459A9A089A40}"/>
                </a:ext>
              </a:extLst>
            </p:cNvPr>
            <p:cNvSpPr>
              <a:spLocks noEditPoints="1"/>
            </p:cNvSpPr>
            <p:nvPr/>
          </p:nvSpPr>
          <p:spPr bwMode="auto">
            <a:xfrm>
              <a:off x="7714072" y="3749845"/>
              <a:ext cx="128321" cy="118032"/>
            </a:xfrm>
            <a:custGeom>
              <a:avLst/>
              <a:gdLst>
                <a:gd name="T0" fmla="*/ 66 w 66"/>
                <a:gd name="T1" fmla="*/ 14 h 60"/>
                <a:gd name="T2" fmla="*/ 66 w 66"/>
                <a:gd name="T3" fmla="*/ 18 h 60"/>
                <a:gd name="T4" fmla="*/ 66 w 66"/>
                <a:gd name="T5" fmla="*/ 18 h 60"/>
                <a:gd name="T6" fmla="*/ 66 w 66"/>
                <a:gd name="T7" fmla="*/ 22 h 60"/>
                <a:gd name="T8" fmla="*/ 62 w 66"/>
                <a:gd name="T9" fmla="*/ 22 h 60"/>
                <a:gd name="T10" fmla="*/ 62 w 66"/>
                <a:gd name="T11" fmla="*/ 22 h 60"/>
                <a:gd name="T12" fmla="*/ 62 w 66"/>
                <a:gd name="T13" fmla="*/ 22 h 60"/>
                <a:gd name="T14" fmla="*/ 62 w 66"/>
                <a:gd name="T15" fmla="*/ 18 h 60"/>
                <a:gd name="T16" fmla="*/ 60 w 66"/>
                <a:gd name="T17" fmla="*/ 18 h 60"/>
                <a:gd name="T18" fmla="*/ 60 w 66"/>
                <a:gd name="T19" fmla="*/ 22 h 60"/>
                <a:gd name="T20" fmla="*/ 60 w 66"/>
                <a:gd name="T21" fmla="*/ 26 h 60"/>
                <a:gd name="T22" fmla="*/ 60 w 66"/>
                <a:gd name="T23" fmla="*/ 30 h 60"/>
                <a:gd name="T24" fmla="*/ 60 w 66"/>
                <a:gd name="T25" fmla="*/ 34 h 60"/>
                <a:gd name="T26" fmla="*/ 62 w 66"/>
                <a:gd name="T27" fmla="*/ 36 h 60"/>
                <a:gd name="T28" fmla="*/ 56 w 66"/>
                <a:gd name="T29" fmla="*/ 36 h 60"/>
                <a:gd name="T30" fmla="*/ 56 w 66"/>
                <a:gd name="T31" fmla="*/ 40 h 60"/>
                <a:gd name="T32" fmla="*/ 52 w 66"/>
                <a:gd name="T33" fmla="*/ 48 h 60"/>
                <a:gd name="T34" fmla="*/ 52 w 66"/>
                <a:gd name="T35" fmla="*/ 52 h 60"/>
                <a:gd name="T36" fmla="*/ 52 w 66"/>
                <a:gd name="T37" fmla="*/ 56 h 60"/>
                <a:gd name="T38" fmla="*/ 48 w 66"/>
                <a:gd name="T39" fmla="*/ 60 h 60"/>
                <a:gd name="T40" fmla="*/ 0 w 66"/>
                <a:gd name="T41" fmla="*/ 34 h 60"/>
                <a:gd name="T42" fmla="*/ 0 w 66"/>
                <a:gd name="T43" fmla="*/ 34 h 60"/>
                <a:gd name="T44" fmla="*/ 4 w 66"/>
                <a:gd name="T45" fmla="*/ 36 h 60"/>
                <a:gd name="T46" fmla="*/ 6 w 66"/>
                <a:gd name="T47" fmla="*/ 36 h 60"/>
                <a:gd name="T48" fmla="*/ 10 w 66"/>
                <a:gd name="T49" fmla="*/ 34 h 60"/>
                <a:gd name="T50" fmla="*/ 14 w 66"/>
                <a:gd name="T51" fmla="*/ 34 h 60"/>
                <a:gd name="T52" fmla="*/ 18 w 66"/>
                <a:gd name="T53" fmla="*/ 34 h 60"/>
                <a:gd name="T54" fmla="*/ 26 w 66"/>
                <a:gd name="T55" fmla="*/ 34 h 60"/>
                <a:gd name="T56" fmla="*/ 26 w 66"/>
                <a:gd name="T57" fmla="*/ 36 h 60"/>
                <a:gd name="T58" fmla="*/ 36 w 66"/>
                <a:gd name="T59" fmla="*/ 34 h 60"/>
                <a:gd name="T60" fmla="*/ 40 w 66"/>
                <a:gd name="T61" fmla="*/ 30 h 60"/>
                <a:gd name="T62" fmla="*/ 40 w 66"/>
                <a:gd name="T63" fmla="*/ 30 h 60"/>
                <a:gd name="T64" fmla="*/ 40 w 66"/>
                <a:gd name="T65" fmla="*/ 22 h 60"/>
                <a:gd name="T66" fmla="*/ 48 w 66"/>
                <a:gd name="T67" fmla="*/ 18 h 60"/>
                <a:gd name="T68" fmla="*/ 48 w 66"/>
                <a:gd name="T69" fmla="*/ 14 h 60"/>
                <a:gd name="T70" fmla="*/ 52 w 66"/>
                <a:gd name="T71" fmla="*/ 14 h 60"/>
                <a:gd name="T72" fmla="*/ 52 w 66"/>
                <a:gd name="T73" fmla="*/ 14 h 60"/>
                <a:gd name="T74" fmla="*/ 52 w 66"/>
                <a:gd name="T75" fmla="*/ 10 h 60"/>
                <a:gd name="T76" fmla="*/ 56 w 66"/>
                <a:gd name="T77" fmla="*/ 10 h 60"/>
                <a:gd name="T78" fmla="*/ 56 w 66"/>
                <a:gd name="T79" fmla="*/ 6 h 60"/>
                <a:gd name="T80" fmla="*/ 56 w 66"/>
                <a:gd name="T81" fmla="*/ 6 h 60"/>
                <a:gd name="T82" fmla="*/ 60 w 66"/>
                <a:gd name="T83" fmla="*/ 6 h 60"/>
                <a:gd name="T84" fmla="*/ 62 w 66"/>
                <a:gd name="T85" fmla="*/ 0 h 60"/>
                <a:gd name="T86" fmla="*/ 62 w 66"/>
                <a:gd name="T87" fmla="*/ 2 h 60"/>
                <a:gd name="T88" fmla="*/ 62 w 66"/>
                <a:gd name="T89" fmla="*/ 6 h 60"/>
                <a:gd name="T90" fmla="*/ 66 w 66"/>
                <a:gd name="T91" fmla="*/ 6 h 60"/>
                <a:gd name="T92" fmla="*/ 66 w 66"/>
                <a:gd name="T93" fmla="*/ 10 h 60"/>
                <a:gd name="T94" fmla="*/ 36 w 66"/>
                <a:gd name="T95" fmla="*/ 26 h 60"/>
                <a:gd name="T96" fmla="*/ 30 w 66"/>
                <a:gd name="T97" fmla="*/ 34 h 60"/>
                <a:gd name="T98" fmla="*/ 30 w 66"/>
                <a:gd name="T99" fmla="*/ 34 h 60"/>
                <a:gd name="T100" fmla="*/ 30 w 66"/>
                <a:gd name="T101" fmla="*/ 34 h 60"/>
                <a:gd name="T102" fmla="*/ 32 w 66"/>
                <a:gd name="T103" fmla="*/ 34 h 60"/>
                <a:gd name="T104" fmla="*/ 30 w 66"/>
                <a:gd name="T10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 h="60">
                  <a:moveTo>
                    <a:pt x="66" y="10"/>
                  </a:moveTo>
                  <a:lnTo>
                    <a:pt x="66" y="10"/>
                  </a:lnTo>
                  <a:lnTo>
                    <a:pt x="66" y="10"/>
                  </a:lnTo>
                  <a:lnTo>
                    <a:pt x="66" y="14"/>
                  </a:lnTo>
                  <a:lnTo>
                    <a:pt x="66" y="14"/>
                  </a:lnTo>
                  <a:lnTo>
                    <a:pt x="66" y="18"/>
                  </a:lnTo>
                  <a:lnTo>
                    <a:pt x="66" y="18"/>
                  </a:lnTo>
                  <a:lnTo>
                    <a:pt x="66" y="18"/>
                  </a:lnTo>
                  <a:lnTo>
                    <a:pt x="66" y="18"/>
                  </a:lnTo>
                  <a:lnTo>
                    <a:pt x="66" y="18"/>
                  </a:lnTo>
                  <a:lnTo>
                    <a:pt x="66" y="18"/>
                  </a:lnTo>
                  <a:lnTo>
                    <a:pt x="66" y="18"/>
                  </a:lnTo>
                  <a:lnTo>
                    <a:pt x="66" y="18"/>
                  </a:lnTo>
                  <a:lnTo>
                    <a:pt x="66" y="22"/>
                  </a:lnTo>
                  <a:lnTo>
                    <a:pt x="66" y="22"/>
                  </a:lnTo>
                  <a:lnTo>
                    <a:pt x="66" y="22"/>
                  </a:lnTo>
                  <a:lnTo>
                    <a:pt x="66" y="22"/>
                  </a:lnTo>
                  <a:lnTo>
                    <a:pt x="66" y="22"/>
                  </a:lnTo>
                  <a:lnTo>
                    <a:pt x="66" y="22"/>
                  </a:lnTo>
                  <a:lnTo>
                    <a:pt x="62" y="22"/>
                  </a:lnTo>
                  <a:lnTo>
                    <a:pt x="62" y="22"/>
                  </a:lnTo>
                  <a:lnTo>
                    <a:pt x="62" y="22"/>
                  </a:lnTo>
                  <a:lnTo>
                    <a:pt x="62" y="22"/>
                  </a:lnTo>
                  <a:lnTo>
                    <a:pt x="62" y="22"/>
                  </a:lnTo>
                  <a:lnTo>
                    <a:pt x="62" y="22"/>
                  </a:lnTo>
                  <a:lnTo>
                    <a:pt x="62" y="22"/>
                  </a:lnTo>
                  <a:lnTo>
                    <a:pt x="60" y="22"/>
                  </a:lnTo>
                  <a:lnTo>
                    <a:pt x="62" y="22"/>
                  </a:lnTo>
                  <a:lnTo>
                    <a:pt x="62" y="22"/>
                  </a:lnTo>
                  <a:lnTo>
                    <a:pt x="62" y="22"/>
                  </a:lnTo>
                  <a:lnTo>
                    <a:pt x="62" y="18"/>
                  </a:lnTo>
                  <a:lnTo>
                    <a:pt x="62" y="18"/>
                  </a:lnTo>
                  <a:lnTo>
                    <a:pt x="62" y="18"/>
                  </a:lnTo>
                  <a:lnTo>
                    <a:pt x="60" y="18"/>
                  </a:lnTo>
                  <a:lnTo>
                    <a:pt x="60" y="18"/>
                  </a:lnTo>
                  <a:lnTo>
                    <a:pt x="60" y="18"/>
                  </a:lnTo>
                  <a:lnTo>
                    <a:pt x="60" y="18"/>
                  </a:lnTo>
                  <a:lnTo>
                    <a:pt x="60" y="18"/>
                  </a:lnTo>
                  <a:lnTo>
                    <a:pt x="60" y="22"/>
                  </a:lnTo>
                  <a:lnTo>
                    <a:pt x="60" y="22"/>
                  </a:lnTo>
                  <a:lnTo>
                    <a:pt x="60" y="22"/>
                  </a:lnTo>
                  <a:lnTo>
                    <a:pt x="60" y="22"/>
                  </a:lnTo>
                  <a:lnTo>
                    <a:pt x="60" y="26"/>
                  </a:lnTo>
                  <a:lnTo>
                    <a:pt x="60" y="26"/>
                  </a:lnTo>
                  <a:lnTo>
                    <a:pt x="60" y="26"/>
                  </a:lnTo>
                  <a:lnTo>
                    <a:pt x="60" y="26"/>
                  </a:lnTo>
                  <a:lnTo>
                    <a:pt x="60" y="30"/>
                  </a:lnTo>
                  <a:lnTo>
                    <a:pt x="60" y="30"/>
                  </a:lnTo>
                  <a:lnTo>
                    <a:pt x="60" y="30"/>
                  </a:lnTo>
                  <a:lnTo>
                    <a:pt x="60" y="34"/>
                  </a:lnTo>
                  <a:lnTo>
                    <a:pt x="60" y="34"/>
                  </a:lnTo>
                  <a:lnTo>
                    <a:pt x="60" y="34"/>
                  </a:lnTo>
                  <a:lnTo>
                    <a:pt x="60" y="34"/>
                  </a:lnTo>
                  <a:lnTo>
                    <a:pt x="60" y="34"/>
                  </a:lnTo>
                  <a:lnTo>
                    <a:pt x="62" y="36"/>
                  </a:lnTo>
                  <a:lnTo>
                    <a:pt x="62" y="36"/>
                  </a:lnTo>
                  <a:lnTo>
                    <a:pt x="60" y="36"/>
                  </a:lnTo>
                  <a:lnTo>
                    <a:pt x="60" y="36"/>
                  </a:lnTo>
                  <a:lnTo>
                    <a:pt x="56" y="36"/>
                  </a:lnTo>
                  <a:lnTo>
                    <a:pt x="56" y="36"/>
                  </a:lnTo>
                  <a:lnTo>
                    <a:pt x="56" y="36"/>
                  </a:lnTo>
                  <a:lnTo>
                    <a:pt x="56" y="36"/>
                  </a:lnTo>
                  <a:lnTo>
                    <a:pt x="56" y="36"/>
                  </a:lnTo>
                  <a:lnTo>
                    <a:pt x="56" y="40"/>
                  </a:lnTo>
                  <a:lnTo>
                    <a:pt x="56" y="44"/>
                  </a:lnTo>
                  <a:lnTo>
                    <a:pt x="52" y="44"/>
                  </a:lnTo>
                  <a:lnTo>
                    <a:pt x="52" y="48"/>
                  </a:lnTo>
                  <a:lnTo>
                    <a:pt x="52" y="48"/>
                  </a:lnTo>
                  <a:lnTo>
                    <a:pt x="52" y="52"/>
                  </a:lnTo>
                  <a:lnTo>
                    <a:pt x="52" y="52"/>
                  </a:lnTo>
                  <a:lnTo>
                    <a:pt x="52" y="52"/>
                  </a:lnTo>
                  <a:lnTo>
                    <a:pt x="52" y="52"/>
                  </a:lnTo>
                  <a:lnTo>
                    <a:pt x="52" y="56"/>
                  </a:lnTo>
                  <a:lnTo>
                    <a:pt x="52" y="56"/>
                  </a:lnTo>
                  <a:lnTo>
                    <a:pt x="52" y="56"/>
                  </a:lnTo>
                  <a:lnTo>
                    <a:pt x="52" y="56"/>
                  </a:lnTo>
                  <a:lnTo>
                    <a:pt x="52" y="60"/>
                  </a:lnTo>
                  <a:lnTo>
                    <a:pt x="52" y="60"/>
                  </a:lnTo>
                  <a:lnTo>
                    <a:pt x="48" y="60"/>
                  </a:lnTo>
                  <a:lnTo>
                    <a:pt x="48" y="60"/>
                  </a:lnTo>
                  <a:lnTo>
                    <a:pt x="14" y="56"/>
                  </a:lnTo>
                  <a:lnTo>
                    <a:pt x="0" y="34"/>
                  </a:lnTo>
                  <a:lnTo>
                    <a:pt x="0" y="34"/>
                  </a:lnTo>
                  <a:lnTo>
                    <a:pt x="0" y="34"/>
                  </a:lnTo>
                  <a:lnTo>
                    <a:pt x="0" y="34"/>
                  </a:lnTo>
                  <a:lnTo>
                    <a:pt x="0" y="34"/>
                  </a:lnTo>
                  <a:lnTo>
                    <a:pt x="0" y="34"/>
                  </a:lnTo>
                  <a:lnTo>
                    <a:pt x="0" y="34"/>
                  </a:lnTo>
                  <a:lnTo>
                    <a:pt x="4" y="36"/>
                  </a:lnTo>
                  <a:lnTo>
                    <a:pt x="4" y="36"/>
                  </a:lnTo>
                  <a:lnTo>
                    <a:pt x="4" y="36"/>
                  </a:lnTo>
                  <a:lnTo>
                    <a:pt x="4" y="36"/>
                  </a:lnTo>
                  <a:lnTo>
                    <a:pt x="4" y="36"/>
                  </a:lnTo>
                  <a:lnTo>
                    <a:pt x="6" y="36"/>
                  </a:lnTo>
                  <a:lnTo>
                    <a:pt x="6" y="36"/>
                  </a:lnTo>
                  <a:lnTo>
                    <a:pt x="6" y="36"/>
                  </a:lnTo>
                  <a:lnTo>
                    <a:pt x="6" y="36"/>
                  </a:lnTo>
                  <a:lnTo>
                    <a:pt x="10" y="36"/>
                  </a:lnTo>
                  <a:lnTo>
                    <a:pt x="10" y="36"/>
                  </a:lnTo>
                  <a:lnTo>
                    <a:pt x="10" y="34"/>
                  </a:lnTo>
                  <a:lnTo>
                    <a:pt x="14" y="34"/>
                  </a:lnTo>
                  <a:lnTo>
                    <a:pt x="14" y="34"/>
                  </a:lnTo>
                  <a:lnTo>
                    <a:pt x="14" y="34"/>
                  </a:lnTo>
                  <a:lnTo>
                    <a:pt x="14" y="34"/>
                  </a:lnTo>
                  <a:lnTo>
                    <a:pt x="14" y="34"/>
                  </a:lnTo>
                  <a:lnTo>
                    <a:pt x="18" y="34"/>
                  </a:lnTo>
                  <a:lnTo>
                    <a:pt x="18" y="34"/>
                  </a:lnTo>
                  <a:lnTo>
                    <a:pt x="18" y="34"/>
                  </a:lnTo>
                  <a:lnTo>
                    <a:pt x="22" y="34"/>
                  </a:lnTo>
                  <a:lnTo>
                    <a:pt x="22" y="34"/>
                  </a:lnTo>
                  <a:lnTo>
                    <a:pt x="22" y="34"/>
                  </a:lnTo>
                  <a:lnTo>
                    <a:pt x="26" y="34"/>
                  </a:lnTo>
                  <a:lnTo>
                    <a:pt x="26" y="34"/>
                  </a:lnTo>
                  <a:lnTo>
                    <a:pt x="26" y="36"/>
                  </a:lnTo>
                  <a:lnTo>
                    <a:pt x="26" y="36"/>
                  </a:lnTo>
                  <a:lnTo>
                    <a:pt x="26" y="36"/>
                  </a:lnTo>
                  <a:lnTo>
                    <a:pt x="26" y="36"/>
                  </a:lnTo>
                  <a:lnTo>
                    <a:pt x="30" y="36"/>
                  </a:lnTo>
                  <a:lnTo>
                    <a:pt x="32" y="34"/>
                  </a:lnTo>
                  <a:lnTo>
                    <a:pt x="36" y="34"/>
                  </a:lnTo>
                  <a:lnTo>
                    <a:pt x="36" y="34"/>
                  </a:lnTo>
                  <a:lnTo>
                    <a:pt x="36" y="34"/>
                  </a:lnTo>
                  <a:lnTo>
                    <a:pt x="40" y="34"/>
                  </a:lnTo>
                  <a:lnTo>
                    <a:pt x="40" y="30"/>
                  </a:lnTo>
                  <a:lnTo>
                    <a:pt x="40" y="30"/>
                  </a:lnTo>
                  <a:lnTo>
                    <a:pt x="40" y="30"/>
                  </a:lnTo>
                  <a:lnTo>
                    <a:pt x="40" y="30"/>
                  </a:lnTo>
                  <a:lnTo>
                    <a:pt x="40" y="30"/>
                  </a:lnTo>
                  <a:lnTo>
                    <a:pt x="40" y="30"/>
                  </a:lnTo>
                  <a:lnTo>
                    <a:pt x="40" y="26"/>
                  </a:lnTo>
                  <a:lnTo>
                    <a:pt x="40" y="22"/>
                  </a:lnTo>
                  <a:lnTo>
                    <a:pt x="40" y="22"/>
                  </a:lnTo>
                  <a:lnTo>
                    <a:pt x="44" y="22"/>
                  </a:lnTo>
                  <a:lnTo>
                    <a:pt x="48" y="18"/>
                  </a:lnTo>
                  <a:lnTo>
                    <a:pt x="48" y="18"/>
                  </a:lnTo>
                  <a:lnTo>
                    <a:pt x="48" y="18"/>
                  </a:lnTo>
                  <a:lnTo>
                    <a:pt x="48" y="18"/>
                  </a:lnTo>
                  <a:lnTo>
                    <a:pt x="48" y="18"/>
                  </a:lnTo>
                  <a:lnTo>
                    <a:pt x="48" y="18"/>
                  </a:lnTo>
                  <a:lnTo>
                    <a:pt x="48" y="14"/>
                  </a:lnTo>
                  <a:lnTo>
                    <a:pt x="48" y="14"/>
                  </a:lnTo>
                  <a:lnTo>
                    <a:pt x="52" y="14"/>
                  </a:lnTo>
                  <a:lnTo>
                    <a:pt x="52" y="14"/>
                  </a:lnTo>
                  <a:lnTo>
                    <a:pt x="52" y="14"/>
                  </a:lnTo>
                  <a:lnTo>
                    <a:pt x="52" y="14"/>
                  </a:lnTo>
                  <a:lnTo>
                    <a:pt x="52" y="14"/>
                  </a:lnTo>
                  <a:lnTo>
                    <a:pt x="52" y="14"/>
                  </a:lnTo>
                  <a:lnTo>
                    <a:pt x="52" y="14"/>
                  </a:lnTo>
                  <a:lnTo>
                    <a:pt x="52" y="10"/>
                  </a:lnTo>
                  <a:lnTo>
                    <a:pt x="52" y="10"/>
                  </a:lnTo>
                  <a:lnTo>
                    <a:pt x="52" y="10"/>
                  </a:lnTo>
                  <a:lnTo>
                    <a:pt x="52" y="10"/>
                  </a:lnTo>
                  <a:lnTo>
                    <a:pt x="56" y="10"/>
                  </a:lnTo>
                  <a:lnTo>
                    <a:pt x="56" y="10"/>
                  </a:lnTo>
                  <a:lnTo>
                    <a:pt x="56" y="10"/>
                  </a:lnTo>
                  <a:lnTo>
                    <a:pt x="56" y="10"/>
                  </a:lnTo>
                  <a:lnTo>
                    <a:pt x="56" y="6"/>
                  </a:lnTo>
                  <a:lnTo>
                    <a:pt x="56" y="6"/>
                  </a:lnTo>
                  <a:lnTo>
                    <a:pt x="56" y="6"/>
                  </a:lnTo>
                  <a:lnTo>
                    <a:pt x="56" y="6"/>
                  </a:lnTo>
                  <a:lnTo>
                    <a:pt x="56" y="10"/>
                  </a:lnTo>
                  <a:lnTo>
                    <a:pt x="56" y="10"/>
                  </a:lnTo>
                  <a:lnTo>
                    <a:pt x="56" y="10"/>
                  </a:lnTo>
                  <a:lnTo>
                    <a:pt x="56" y="6"/>
                  </a:lnTo>
                  <a:lnTo>
                    <a:pt x="56" y="6"/>
                  </a:lnTo>
                  <a:lnTo>
                    <a:pt x="56" y="6"/>
                  </a:lnTo>
                  <a:lnTo>
                    <a:pt x="60" y="6"/>
                  </a:lnTo>
                  <a:lnTo>
                    <a:pt x="60" y="6"/>
                  </a:lnTo>
                  <a:lnTo>
                    <a:pt x="62" y="2"/>
                  </a:lnTo>
                  <a:lnTo>
                    <a:pt x="62" y="2"/>
                  </a:lnTo>
                  <a:lnTo>
                    <a:pt x="62" y="0"/>
                  </a:lnTo>
                  <a:lnTo>
                    <a:pt x="62" y="0"/>
                  </a:lnTo>
                  <a:lnTo>
                    <a:pt x="62" y="0"/>
                  </a:lnTo>
                  <a:lnTo>
                    <a:pt x="62" y="0"/>
                  </a:lnTo>
                  <a:lnTo>
                    <a:pt x="62" y="2"/>
                  </a:lnTo>
                  <a:lnTo>
                    <a:pt x="62" y="2"/>
                  </a:lnTo>
                  <a:lnTo>
                    <a:pt x="62" y="6"/>
                  </a:lnTo>
                  <a:lnTo>
                    <a:pt x="62" y="6"/>
                  </a:lnTo>
                  <a:lnTo>
                    <a:pt x="62" y="6"/>
                  </a:lnTo>
                  <a:lnTo>
                    <a:pt x="62" y="6"/>
                  </a:lnTo>
                  <a:lnTo>
                    <a:pt x="62" y="6"/>
                  </a:lnTo>
                  <a:lnTo>
                    <a:pt x="66" y="6"/>
                  </a:lnTo>
                  <a:lnTo>
                    <a:pt x="66" y="6"/>
                  </a:lnTo>
                  <a:lnTo>
                    <a:pt x="66" y="6"/>
                  </a:lnTo>
                  <a:lnTo>
                    <a:pt x="66" y="10"/>
                  </a:lnTo>
                  <a:lnTo>
                    <a:pt x="66" y="10"/>
                  </a:lnTo>
                  <a:lnTo>
                    <a:pt x="66" y="10"/>
                  </a:lnTo>
                  <a:lnTo>
                    <a:pt x="66" y="10"/>
                  </a:lnTo>
                  <a:lnTo>
                    <a:pt x="66" y="10"/>
                  </a:lnTo>
                  <a:close/>
                  <a:moveTo>
                    <a:pt x="40" y="30"/>
                  </a:moveTo>
                  <a:lnTo>
                    <a:pt x="36" y="30"/>
                  </a:lnTo>
                  <a:lnTo>
                    <a:pt x="36" y="26"/>
                  </a:lnTo>
                  <a:lnTo>
                    <a:pt x="40" y="30"/>
                  </a:lnTo>
                  <a:lnTo>
                    <a:pt x="40" y="30"/>
                  </a:lnTo>
                  <a:lnTo>
                    <a:pt x="40" y="30"/>
                  </a:lnTo>
                  <a:close/>
                  <a:moveTo>
                    <a:pt x="30" y="34"/>
                  </a:moveTo>
                  <a:lnTo>
                    <a:pt x="30" y="34"/>
                  </a:lnTo>
                  <a:lnTo>
                    <a:pt x="30" y="34"/>
                  </a:lnTo>
                  <a:lnTo>
                    <a:pt x="30" y="34"/>
                  </a:lnTo>
                  <a:lnTo>
                    <a:pt x="30" y="34"/>
                  </a:lnTo>
                  <a:lnTo>
                    <a:pt x="30" y="34"/>
                  </a:lnTo>
                  <a:lnTo>
                    <a:pt x="30" y="34"/>
                  </a:lnTo>
                  <a:lnTo>
                    <a:pt x="30" y="34"/>
                  </a:lnTo>
                  <a:lnTo>
                    <a:pt x="30" y="34"/>
                  </a:lnTo>
                  <a:lnTo>
                    <a:pt x="30" y="34"/>
                  </a:lnTo>
                  <a:lnTo>
                    <a:pt x="30" y="34"/>
                  </a:lnTo>
                  <a:lnTo>
                    <a:pt x="32" y="34"/>
                  </a:lnTo>
                  <a:lnTo>
                    <a:pt x="32" y="34"/>
                  </a:lnTo>
                  <a:lnTo>
                    <a:pt x="32" y="34"/>
                  </a:lnTo>
                  <a:lnTo>
                    <a:pt x="32" y="34"/>
                  </a:lnTo>
                  <a:lnTo>
                    <a:pt x="32" y="34"/>
                  </a:lnTo>
                  <a:lnTo>
                    <a:pt x="30" y="34"/>
                  </a:lnTo>
                  <a:lnTo>
                    <a:pt x="30" y="34"/>
                  </a:lnTo>
                  <a:lnTo>
                    <a:pt x="30" y="34"/>
                  </a:lnTo>
                  <a:lnTo>
                    <a:pt x="30" y="34"/>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1" name="Freeform 61">
              <a:extLst>
                <a:ext uri="{FF2B5EF4-FFF2-40B4-BE49-F238E27FC236}">
                  <a16:creationId xmlns:a16="http://schemas.microsoft.com/office/drawing/2014/main" id="{05050EB9-8E70-4DF7-A1EE-D62E11389E11}"/>
                </a:ext>
              </a:extLst>
            </p:cNvPr>
            <p:cNvSpPr>
              <a:spLocks/>
            </p:cNvSpPr>
            <p:nvPr/>
          </p:nvSpPr>
          <p:spPr bwMode="auto">
            <a:xfrm>
              <a:off x="7834614" y="3021983"/>
              <a:ext cx="474397" cy="322620"/>
            </a:xfrm>
            <a:custGeom>
              <a:avLst/>
              <a:gdLst>
                <a:gd name="T0" fmla="*/ 168 w 244"/>
                <a:gd name="T1" fmla="*/ 118 h 164"/>
                <a:gd name="T2" fmla="*/ 162 w 244"/>
                <a:gd name="T3" fmla="*/ 126 h 164"/>
                <a:gd name="T4" fmla="*/ 172 w 244"/>
                <a:gd name="T5" fmla="*/ 134 h 164"/>
                <a:gd name="T6" fmla="*/ 176 w 244"/>
                <a:gd name="T7" fmla="*/ 144 h 164"/>
                <a:gd name="T8" fmla="*/ 166 w 244"/>
                <a:gd name="T9" fmla="*/ 156 h 164"/>
                <a:gd name="T10" fmla="*/ 158 w 244"/>
                <a:gd name="T11" fmla="*/ 164 h 164"/>
                <a:gd name="T12" fmla="*/ 146 w 244"/>
                <a:gd name="T13" fmla="*/ 156 h 164"/>
                <a:gd name="T14" fmla="*/ 142 w 244"/>
                <a:gd name="T15" fmla="*/ 144 h 164"/>
                <a:gd name="T16" fmla="*/ 132 w 244"/>
                <a:gd name="T17" fmla="*/ 142 h 164"/>
                <a:gd name="T18" fmla="*/ 116 w 244"/>
                <a:gd name="T19" fmla="*/ 130 h 164"/>
                <a:gd name="T20" fmla="*/ 106 w 244"/>
                <a:gd name="T21" fmla="*/ 122 h 164"/>
                <a:gd name="T22" fmla="*/ 94 w 244"/>
                <a:gd name="T23" fmla="*/ 112 h 164"/>
                <a:gd name="T24" fmla="*/ 86 w 244"/>
                <a:gd name="T25" fmla="*/ 100 h 164"/>
                <a:gd name="T26" fmla="*/ 80 w 244"/>
                <a:gd name="T27" fmla="*/ 86 h 164"/>
                <a:gd name="T28" fmla="*/ 60 w 244"/>
                <a:gd name="T29" fmla="*/ 86 h 164"/>
                <a:gd name="T30" fmla="*/ 60 w 244"/>
                <a:gd name="T31" fmla="*/ 74 h 164"/>
                <a:gd name="T32" fmla="*/ 50 w 244"/>
                <a:gd name="T33" fmla="*/ 62 h 164"/>
                <a:gd name="T34" fmla="*/ 38 w 244"/>
                <a:gd name="T35" fmla="*/ 56 h 164"/>
                <a:gd name="T36" fmla="*/ 34 w 244"/>
                <a:gd name="T37" fmla="*/ 62 h 164"/>
                <a:gd name="T38" fmla="*/ 24 w 244"/>
                <a:gd name="T39" fmla="*/ 66 h 164"/>
                <a:gd name="T40" fmla="*/ 12 w 244"/>
                <a:gd name="T41" fmla="*/ 74 h 164"/>
                <a:gd name="T42" fmla="*/ 12 w 244"/>
                <a:gd name="T43" fmla="*/ 86 h 164"/>
                <a:gd name="T44" fmla="*/ 0 w 244"/>
                <a:gd name="T45" fmla="*/ 78 h 164"/>
                <a:gd name="T46" fmla="*/ 0 w 244"/>
                <a:gd name="T47" fmla="*/ 52 h 164"/>
                <a:gd name="T48" fmla="*/ 0 w 244"/>
                <a:gd name="T49" fmla="*/ 22 h 164"/>
                <a:gd name="T50" fmla="*/ 16 w 244"/>
                <a:gd name="T51" fmla="*/ 8 h 164"/>
                <a:gd name="T52" fmla="*/ 34 w 244"/>
                <a:gd name="T53" fmla="*/ 0 h 164"/>
                <a:gd name="T54" fmla="*/ 82 w 244"/>
                <a:gd name="T55" fmla="*/ 38 h 164"/>
                <a:gd name="T56" fmla="*/ 106 w 244"/>
                <a:gd name="T57" fmla="*/ 38 h 164"/>
                <a:gd name="T58" fmla="*/ 128 w 244"/>
                <a:gd name="T59" fmla="*/ 38 h 164"/>
                <a:gd name="T60" fmla="*/ 136 w 244"/>
                <a:gd name="T61" fmla="*/ 48 h 164"/>
                <a:gd name="T62" fmla="*/ 142 w 244"/>
                <a:gd name="T63" fmla="*/ 62 h 164"/>
                <a:gd name="T64" fmla="*/ 150 w 244"/>
                <a:gd name="T65" fmla="*/ 82 h 164"/>
                <a:gd name="T66" fmla="*/ 166 w 244"/>
                <a:gd name="T67" fmla="*/ 86 h 164"/>
                <a:gd name="T68" fmla="*/ 172 w 244"/>
                <a:gd name="T69" fmla="*/ 96 h 164"/>
                <a:gd name="T70" fmla="*/ 180 w 244"/>
                <a:gd name="T71" fmla="*/ 92 h 164"/>
                <a:gd name="T72" fmla="*/ 192 w 244"/>
                <a:gd name="T73" fmla="*/ 78 h 164"/>
                <a:gd name="T74" fmla="*/ 206 w 244"/>
                <a:gd name="T75" fmla="*/ 70 h 164"/>
                <a:gd name="T76" fmla="*/ 210 w 244"/>
                <a:gd name="T77" fmla="*/ 70 h 164"/>
                <a:gd name="T78" fmla="*/ 198 w 244"/>
                <a:gd name="T79" fmla="*/ 78 h 164"/>
                <a:gd name="T80" fmla="*/ 210 w 244"/>
                <a:gd name="T81" fmla="*/ 86 h 164"/>
                <a:gd name="T82" fmla="*/ 218 w 244"/>
                <a:gd name="T83" fmla="*/ 86 h 164"/>
                <a:gd name="T84" fmla="*/ 224 w 244"/>
                <a:gd name="T85" fmla="*/ 86 h 164"/>
                <a:gd name="T86" fmla="*/ 240 w 244"/>
                <a:gd name="T87" fmla="*/ 92 h 164"/>
                <a:gd name="T88" fmla="*/ 236 w 244"/>
                <a:gd name="T89" fmla="*/ 100 h 164"/>
                <a:gd name="T90" fmla="*/ 224 w 244"/>
                <a:gd name="T91" fmla="*/ 104 h 164"/>
                <a:gd name="T92" fmla="*/ 206 w 244"/>
                <a:gd name="T93" fmla="*/ 104 h 164"/>
                <a:gd name="T94" fmla="*/ 210 w 244"/>
                <a:gd name="T95" fmla="*/ 96 h 164"/>
                <a:gd name="T96" fmla="*/ 202 w 244"/>
                <a:gd name="T97" fmla="*/ 92 h 164"/>
                <a:gd name="T98" fmla="*/ 192 w 244"/>
                <a:gd name="T99" fmla="*/ 92 h 164"/>
                <a:gd name="T100" fmla="*/ 184 w 244"/>
                <a:gd name="T101" fmla="*/ 104 h 164"/>
                <a:gd name="T102" fmla="*/ 184 w 244"/>
                <a:gd name="T103" fmla="*/ 108 h 164"/>
                <a:gd name="T104" fmla="*/ 176 w 244"/>
                <a:gd name="T105" fmla="*/ 11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 h="164">
                  <a:moveTo>
                    <a:pt x="176" y="112"/>
                  </a:moveTo>
                  <a:lnTo>
                    <a:pt x="176" y="116"/>
                  </a:lnTo>
                  <a:lnTo>
                    <a:pt x="176" y="118"/>
                  </a:lnTo>
                  <a:lnTo>
                    <a:pt x="172" y="118"/>
                  </a:lnTo>
                  <a:lnTo>
                    <a:pt x="168" y="118"/>
                  </a:lnTo>
                  <a:lnTo>
                    <a:pt x="168" y="116"/>
                  </a:lnTo>
                  <a:lnTo>
                    <a:pt x="166" y="116"/>
                  </a:lnTo>
                  <a:lnTo>
                    <a:pt x="162" y="118"/>
                  </a:lnTo>
                  <a:lnTo>
                    <a:pt x="162" y="122"/>
                  </a:lnTo>
                  <a:lnTo>
                    <a:pt x="162" y="126"/>
                  </a:lnTo>
                  <a:lnTo>
                    <a:pt x="166" y="126"/>
                  </a:lnTo>
                  <a:lnTo>
                    <a:pt x="166" y="130"/>
                  </a:lnTo>
                  <a:lnTo>
                    <a:pt x="168" y="130"/>
                  </a:lnTo>
                  <a:lnTo>
                    <a:pt x="172" y="130"/>
                  </a:lnTo>
                  <a:lnTo>
                    <a:pt x="172" y="134"/>
                  </a:lnTo>
                  <a:lnTo>
                    <a:pt x="168" y="134"/>
                  </a:lnTo>
                  <a:lnTo>
                    <a:pt x="168" y="138"/>
                  </a:lnTo>
                  <a:lnTo>
                    <a:pt x="172" y="142"/>
                  </a:lnTo>
                  <a:lnTo>
                    <a:pt x="172" y="144"/>
                  </a:lnTo>
                  <a:lnTo>
                    <a:pt x="176" y="144"/>
                  </a:lnTo>
                  <a:lnTo>
                    <a:pt x="172" y="144"/>
                  </a:lnTo>
                  <a:lnTo>
                    <a:pt x="172" y="148"/>
                  </a:lnTo>
                  <a:lnTo>
                    <a:pt x="168" y="152"/>
                  </a:lnTo>
                  <a:lnTo>
                    <a:pt x="168" y="156"/>
                  </a:lnTo>
                  <a:lnTo>
                    <a:pt x="166" y="156"/>
                  </a:lnTo>
                  <a:lnTo>
                    <a:pt x="166" y="160"/>
                  </a:lnTo>
                  <a:lnTo>
                    <a:pt x="166" y="164"/>
                  </a:lnTo>
                  <a:lnTo>
                    <a:pt x="162" y="160"/>
                  </a:lnTo>
                  <a:lnTo>
                    <a:pt x="162" y="164"/>
                  </a:lnTo>
                  <a:lnTo>
                    <a:pt x="158" y="164"/>
                  </a:lnTo>
                  <a:lnTo>
                    <a:pt x="158" y="160"/>
                  </a:lnTo>
                  <a:lnTo>
                    <a:pt x="154" y="160"/>
                  </a:lnTo>
                  <a:lnTo>
                    <a:pt x="150" y="160"/>
                  </a:lnTo>
                  <a:lnTo>
                    <a:pt x="146" y="160"/>
                  </a:lnTo>
                  <a:lnTo>
                    <a:pt x="146" y="156"/>
                  </a:lnTo>
                  <a:lnTo>
                    <a:pt x="150" y="152"/>
                  </a:lnTo>
                  <a:lnTo>
                    <a:pt x="150" y="148"/>
                  </a:lnTo>
                  <a:lnTo>
                    <a:pt x="146" y="148"/>
                  </a:lnTo>
                  <a:lnTo>
                    <a:pt x="146" y="144"/>
                  </a:lnTo>
                  <a:lnTo>
                    <a:pt x="142" y="144"/>
                  </a:lnTo>
                  <a:lnTo>
                    <a:pt x="138" y="142"/>
                  </a:lnTo>
                  <a:lnTo>
                    <a:pt x="138" y="144"/>
                  </a:lnTo>
                  <a:lnTo>
                    <a:pt x="136" y="144"/>
                  </a:lnTo>
                  <a:lnTo>
                    <a:pt x="136" y="142"/>
                  </a:lnTo>
                  <a:lnTo>
                    <a:pt x="132" y="142"/>
                  </a:lnTo>
                  <a:lnTo>
                    <a:pt x="128" y="138"/>
                  </a:lnTo>
                  <a:lnTo>
                    <a:pt x="124" y="134"/>
                  </a:lnTo>
                  <a:lnTo>
                    <a:pt x="120" y="134"/>
                  </a:lnTo>
                  <a:lnTo>
                    <a:pt x="120" y="130"/>
                  </a:lnTo>
                  <a:lnTo>
                    <a:pt x="116" y="130"/>
                  </a:lnTo>
                  <a:lnTo>
                    <a:pt x="112" y="130"/>
                  </a:lnTo>
                  <a:lnTo>
                    <a:pt x="112" y="126"/>
                  </a:lnTo>
                  <a:lnTo>
                    <a:pt x="110" y="126"/>
                  </a:lnTo>
                  <a:lnTo>
                    <a:pt x="110" y="122"/>
                  </a:lnTo>
                  <a:lnTo>
                    <a:pt x="106" y="122"/>
                  </a:lnTo>
                  <a:lnTo>
                    <a:pt x="106" y="118"/>
                  </a:lnTo>
                  <a:lnTo>
                    <a:pt x="102" y="118"/>
                  </a:lnTo>
                  <a:lnTo>
                    <a:pt x="98" y="116"/>
                  </a:lnTo>
                  <a:lnTo>
                    <a:pt x="94" y="116"/>
                  </a:lnTo>
                  <a:lnTo>
                    <a:pt x="94" y="112"/>
                  </a:lnTo>
                  <a:lnTo>
                    <a:pt x="90" y="112"/>
                  </a:lnTo>
                  <a:lnTo>
                    <a:pt x="90" y="108"/>
                  </a:lnTo>
                  <a:lnTo>
                    <a:pt x="90" y="104"/>
                  </a:lnTo>
                  <a:lnTo>
                    <a:pt x="90" y="100"/>
                  </a:lnTo>
                  <a:lnTo>
                    <a:pt x="86" y="100"/>
                  </a:lnTo>
                  <a:lnTo>
                    <a:pt x="86" y="96"/>
                  </a:lnTo>
                  <a:lnTo>
                    <a:pt x="82" y="96"/>
                  </a:lnTo>
                  <a:lnTo>
                    <a:pt x="82" y="92"/>
                  </a:lnTo>
                  <a:lnTo>
                    <a:pt x="82" y="88"/>
                  </a:lnTo>
                  <a:lnTo>
                    <a:pt x="80" y="86"/>
                  </a:lnTo>
                  <a:lnTo>
                    <a:pt x="76" y="86"/>
                  </a:lnTo>
                  <a:lnTo>
                    <a:pt x="72" y="86"/>
                  </a:lnTo>
                  <a:lnTo>
                    <a:pt x="68" y="86"/>
                  </a:lnTo>
                  <a:lnTo>
                    <a:pt x="64" y="86"/>
                  </a:lnTo>
                  <a:lnTo>
                    <a:pt x="60" y="86"/>
                  </a:lnTo>
                  <a:lnTo>
                    <a:pt x="60" y="82"/>
                  </a:lnTo>
                  <a:lnTo>
                    <a:pt x="56" y="82"/>
                  </a:lnTo>
                  <a:lnTo>
                    <a:pt x="56" y="78"/>
                  </a:lnTo>
                  <a:lnTo>
                    <a:pt x="56" y="74"/>
                  </a:lnTo>
                  <a:lnTo>
                    <a:pt x="60" y="74"/>
                  </a:lnTo>
                  <a:lnTo>
                    <a:pt x="56" y="74"/>
                  </a:lnTo>
                  <a:lnTo>
                    <a:pt x="56" y="70"/>
                  </a:lnTo>
                  <a:lnTo>
                    <a:pt x="56" y="66"/>
                  </a:lnTo>
                  <a:lnTo>
                    <a:pt x="52" y="62"/>
                  </a:lnTo>
                  <a:lnTo>
                    <a:pt x="50" y="62"/>
                  </a:lnTo>
                  <a:lnTo>
                    <a:pt x="46" y="62"/>
                  </a:lnTo>
                  <a:lnTo>
                    <a:pt x="46" y="60"/>
                  </a:lnTo>
                  <a:lnTo>
                    <a:pt x="42" y="60"/>
                  </a:lnTo>
                  <a:lnTo>
                    <a:pt x="38" y="60"/>
                  </a:lnTo>
                  <a:lnTo>
                    <a:pt x="38" y="56"/>
                  </a:lnTo>
                  <a:lnTo>
                    <a:pt x="34" y="56"/>
                  </a:lnTo>
                  <a:lnTo>
                    <a:pt x="34" y="60"/>
                  </a:lnTo>
                  <a:lnTo>
                    <a:pt x="30" y="56"/>
                  </a:lnTo>
                  <a:lnTo>
                    <a:pt x="30" y="60"/>
                  </a:lnTo>
                  <a:lnTo>
                    <a:pt x="34" y="62"/>
                  </a:lnTo>
                  <a:lnTo>
                    <a:pt x="30" y="62"/>
                  </a:lnTo>
                  <a:lnTo>
                    <a:pt x="26" y="60"/>
                  </a:lnTo>
                  <a:lnTo>
                    <a:pt x="26" y="62"/>
                  </a:lnTo>
                  <a:lnTo>
                    <a:pt x="26" y="66"/>
                  </a:lnTo>
                  <a:lnTo>
                    <a:pt x="24" y="66"/>
                  </a:lnTo>
                  <a:lnTo>
                    <a:pt x="20" y="66"/>
                  </a:lnTo>
                  <a:lnTo>
                    <a:pt x="16" y="66"/>
                  </a:lnTo>
                  <a:lnTo>
                    <a:pt x="16" y="70"/>
                  </a:lnTo>
                  <a:lnTo>
                    <a:pt x="12" y="70"/>
                  </a:lnTo>
                  <a:lnTo>
                    <a:pt x="12" y="74"/>
                  </a:lnTo>
                  <a:lnTo>
                    <a:pt x="12" y="78"/>
                  </a:lnTo>
                  <a:lnTo>
                    <a:pt x="12" y="82"/>
                  </a:lnTo>
                  <a:lnTo>
                    <a:pt x="16" y="82"/>
                  </a:lnTo>
                  <a:lnTo>
                    <a:pt x="16" y="86"/>
                  </a:lnTo>
                  <a:lnTo>
                    <a:pt x="12" y="86"/>
                  </a:lnTo>
                  <a:lnTo>
                    <a:pt x="8" y="86"/>
                  </a:lnTo>
                  <a:lnTo>
                    <a:pt x="4" y="86"/>
                  </a:lnTo>
                  <a:lnTo>
                    <a:pt x="0" y="86"/>
                  </a:lnTo>
                  <a:lnTo>
                    <a:pt x="0" y="82"/>
                  </a:lnTo>
                  <a:lnTo>
                    <a:pt x="0" y="78"/>
                  </a:lnTo>
                  <a:lnTo>
                    <a:pt x="0" y="74"/>
                  </a:lnTo>
                  <a:lnTo>
                    <a:pt x="0" y="66"/>
                  </a:lnTo>
                  <a:lnTo>
                    <a:pt x="0" y="60"/>
                  </a:lnTo>
                  <a:lnTo>
                    <a:pt x="0" y="56"/>
                  </a:lnTo>
                  <a:lnTo>
                    <a:pt x="0" y="52"/>
                  </a:lnTo>
                  <a:lnTo>
                    <a:pt x="0" y="48"/>
                  </a:lnTo>
                  <a:lnTo>
                    <a:pt x="0" y="46"/>
                  </a:lnTo>
                  <a:lnTo>
                    <a:pt x="0" y="38"/>
                  </a:lnTo>
                  <a:lnTo>
                    <a:pt x="0" y="34"/>
                  </a:lnTo>
                  <a:lnTo>
                    <a:pt x="0" y="22"/>
                  </a:lnTo>
                  <a:lnTo>
                    <a:pt x="0" y="16"/>
                  </a:lnTo>
                  <a:lnTo>
                    <a:pt x="0" y="12"/>
                  </a:lnTo>
                  <a:lnTo>
                    <a:pt x="4" y="12"/>
                  </a:lnTo>
                  <a:lnTo>
                    <a:pt x="8" y="8"/>
                  </a:lnTo>
                  <a:lnTo>
                    <a:pt x="16" y="8"/>
                  </a:lnTo>
                  <a:lnTo>
                    <a:pt x="20" y="4"/>
                  </a:lnTo>
                  <a:lnTo>
                    <a:pt x="24" y="4"/>
                  </a:lnTo>
                  <a:lnTo>
                    <a:pt x="26" y="4"/>
                  </a:lnTo>
                  <a:lnTo>
                    <a:pt x="30" y="0"/>
                  </a:lnTo>
                  <a:lnTo>
                    <a:pt x="34" y="0"/>
                  </a:lnTo>
                  <a:lnTo>
                    <a:pt x="50" y="12"/>
                  </a:lnTo>
                  <a:lnTo>
                    <a:pt x="72" y="26"/>
                  </a:lnTo>
                  <a:lnTo>
                    <a:pt x="76" y="30"/>
                  </a:lnTo>
                  <a:lnTo>
                    <a:pt x="80" y="34"/>
                  </a:lnTo>
                  <a:lnTo>
                    <a:pt x="82" y="38"/>
                  </a:lnTo>
                  <a:lnTo>
                    <a:pt x="82" y="42"/>
                  </a:lnTo>
                  <a:lnTo>
                    <a:pt x="90" y="42"/>
                  </a:lnTo>
                  <a:lnTo>
                    <a:pt x="94" y="42"/>
                  </a:lnTo>
                  <a:lnTo>
                    <a:pt x="102" y="38"/>
                  </a:lnTo>
                  <a:lnTo>
                    <a:pt x="106" y="38"/>
                  </a:lnTo>
                  <a:lnTo>
                    <a:pt x="110" y="42"/>
                  </a:lnTo>
                  <a:lnTo>
                    <a:pt x="112" y="42"/>
                  </a:lnTo>
                  <a:lnTo>
                    <a:pt x="120" y="42"/>
                  </a:lnTo>
                  <a:lnTo>
                    <a:pt x="124" y="38"/>
                  </a:lnTo>
                  <a:lnTo>
                    <a:pt x="128" y="38"/>
                  </a:lnTo>
                  <a:lnTo>
                    <a:pt x="128" y="42"/>
                  </a:lnTo>
                  <a:lnTo>
                    <a:pt x="132" y="42"/>
                  </a:lnTo>
                  <a:lnTo>
                    <a:pt x="132" y="46"/>
                  </a:lnTo>
                  <a:lnTo>
                    <a:pt x="136" y="46"/>
                  </a:lnTo>
                  <a:lnTo>
                    <a:pt x="136" y="48"/>
                  </a:lnTo>
                  <a:lnTo>
                    <a:pt x="138" y="52"/>
                  </a:lnTo>
                  <a:lnTo>
                    <a:pt x="142" y="52"/>
                  </a:lnTo>
                  <a:lnTo>
                    <a:pt x="142" y="56"/>
                  </a:lnTo>
                  <a:lnTo>
                    <a:pt x="142" y="60"/>
                  </a:lnTo>
                  <a:lnTo>
                    <a:pt x="142" y="62"/>
                  </a:lnTo>
                  <a:lnTo>
                    <a:pt x="142" y="66"/>
                  </a:lnTo>
                  <a:lnTo>
                    <a:pt x="142" y="70"/>
                  </a:lnTo>
                  <a:lnTo>
                    <a:pt x="146" y="70"/>
                  </a:lnTo>
                  <a:lnTo>
                    <a:pt x="150" y="74"/>
                  </a:lnTo>
                  <a:lnTo>
                    <a:pt x="150" y="82"/>
                  </a:lnTo>
                  <a:lnTo>
                    <a:pt x="150" y="86"/>
                  </a:lnTo>
                  <a:lnTo>
                    <a:pt x="154" y="86"/>
                  </a:lnTo>
                  <a:lnTo>
                    <a:pt x="158" y="86"/>
                  </a:lnTo>
                  <a:lnTo>
                    <a:pt x="162" y="86"/>
                  </a:lnTo>
                  <a:lnTo>
                    <a:pt x="166" y="86"/>
                  </a:lnTo>
                  <a:lnTo>
                    <a:pt x="168" y="86"/>
                  </a:lnTo>
                  <a:lnTo>
                    <a:pt x="168" y="88"/>
                  </a:lnTo>
                  <a:lnTo>
                    <a:pt x="172" y="88"/>
                  </a:lnTo>
                  <a:lnTo>
                    <a:pt x="168" y="92"/>
                  </a:lnTo>
                  <a:lnTo>
                    <a:pt x="172" y="96"/>
                  </a:lnTo>
                  <a:lnTo>
                    <a:pt x="176" y="96"/>
                  </a:lnTo>
                  <a:lnTo>
                    <a:pt x="180" y="96"/>
                  </a:lnTo>
                  <a:lnTo>
                    <a:pt x="176" y="96"/>
                  </a:lnTo>
                  <a:lnTo>
                    <a:pt x="176" y="92"/>
                  </a:lnTo>
                  <a:lnTo>
                    <a:pt x="180" y="92"/>
                  </a:lnTo>
                  <a:lnTo>
                    <a:pt x="180" y="88"/>
                  </a:lnTo>
                  <a:lnTo>
                    <a:pt x="184" y="86"/>
                  </a:lnTo>
                  <a:lnTo>
                    <a:pt x="184" y="82"/>
                  </a:lnTo>
                  <a:lnTo>
                    <a:pt x="188" y="82"/>
                  </a:lnTo>
                  <a:lnTo>
                    <a:pt x="192" y="78"/>
                  </a:lnTo>
                  <a:lnTo>
                    <a:pt x="194" y="78"/>
                  </a:lnTo>
                  <a:lnTo>
                    <a:pt x="198" y="74"/>
                  </a:lnTo>
                  <a:lnTo>
                    <a:pt x="202" y="70"/>
                  </a:lnTo>
                  <a:lnTo>
                    <a:pt x="202" y="66"/>
                  </a:lnTo>
                  <a:lnTo>
                    <a:pt x="206" y="70"/>
                  </a:lnTo>
                  <a:lnTo>
                    <a:pt x="206" y="66"/>
                  </a:lnTo>
                  <a:lnTo>
                    <a:pt x="210" y="66"/>
                  </a:lnTo>
                  <a:lnTo>
                    <a:pt x="214" y="62"/>
                  </a:lnTo>
                  <a:lnTo>
                    <a:pt x="214" y="66"/>
                  </a:lnTo>
                  <a:lnTo>
                    <a:pt x="210" y="70"/>
                  </a:lnTo>
                  <a:lnTo>
                    <a:pt x="206" y="70"/>
                  </a:lnTo>
                  <a:lnTo>
                    <a:pt x="206" y="74"/>
                  </a:lnTo>
                  <a:lnTo>
                    <a:pt x="202" y="74"/>
                  </a:lnTo>
                  <a:lnTo>
                    <a:pt x="202" y="78"/>
                  </a:lnTo>
                  <a:lnTo>
                    <a:pt x="198" y="78"/>
                  </a:lnTo>
                  <a:lnTo>
                    <a:pt x="198" y="82"/>
                  </a:lnTo>
                  <a:lnTo>
                    <a:pt x="202" y="82"/>
                  </a:lnTo>
                  <a:lnTo>
                    <a:pt x="206" y="82"/>
                  </a:lnTo>
                  <a:lnTo>
                    <a:pt x="210" y="82"/>
                  </a:lnTo>
                  <a:lnTo>
                    <a:pt x="210" y="86"/>
                  </a:lnTo>
                  <a:lnTo>
                    <a:pt x="214" y="86"/>
                  </a:lnTo>
                  <a:lnTo>
                    <a:pt x="218" y="88"/>
                  </a:lnTo>
                  <a:lnTo>
                    <a:pt x="218" y="86"/>
                  </a:lnTo>
                  <a:lnTo>
                    <a:pt x="218" y="82"/>
                  </a:lnTo>
                  <a:lnTo>
                    <a:pt x="218" y="86"/>
                  </a:lnTo>
                  <a:lnTo>
                    <a:pt x="222" y="86"/>
                  </a:lnTo>
                  <a:lnTo>
                    <a:pt x="222" y="82"/>
                  </a:lnTo>
                  <a:lnTo>
                    <a:pt x="222" y="78"/>
                  </a:lnTo>
                  <a:lnTo>
                    <a:pt x="224" y="82"/>
                  </a:lnTo>
                  <a:lnTo>
                    <a:pt x="224" y="86"/>
                  </a:lnTo>
                  <a:lnTo>
                    <a:pt x="228" y="86"/>
                  </a:lnTo>
                  <a:lnTo>
                    <a:pt x="228" y="88"/>
                  </a:lnTo>
                  <a:lnTo>
                    <a:pt x="232" y="88"/>
                  </a:lnTo>
                  <a:lnTo>
                    <a:pt x="236" y="92"/>
                  </a:lnTo>
                  <a:lnTo>
                    <a:pt x="240" y="92"/>
                  </a:lnTo>
                  <a:lnTo>
                    <a:pt x="244" y="92"/>
                  </a:lnTo>
                  <a:lnTo>
                    <a:pt x="240" y="92"/>
                  </a:lnTo>
                  <a:lnTo>
                    <a:pt x="240" y="96"/>
                  </a:lnTo>
                  <a:lnTo>
                    <a:pt x="236" y="96"/>
                  </a:lnTo>
                  <a:lnTo>
                    <a:pt x="236" y="100"/>
                  </a:lnTo>
                  <a:lnTo>
                    <a:pt x="232" y="100"/>
                  </a:lnTo>
                  <a:lnTo>
                    <a:pt x="232" y="96"/>
                  </a:lnTo>
                  <a:lnTo>
                    <a:pt x="232" y="100"/>
                  </a:lnTo>
                  <a:lnTo>
                    <a:pt x="228" y="100"/>
                  </a:lnTo>
                  <a:lnTo>
                    <a:pt x="224" y="104"/>
                  </a:lnTo>
                  <a:lnTo>
                    <a:pt x="222" y="108"/>
                  </a:lnTo>
                  <a:lnTo>
                    <a:pt x="218" y="104"/>
                  </a:lnTo>
                  <a:lnTo>
                    <a:pt x="214" y="104"/>
                  </a:lnTo>
                  <a:lnTo>
                    <a:pt x="210" y="104"/>
                  </a:lnTo>
                  <a:lnTo>
                    <a:pt x="206" y="104"/>
                  </a:lnTo>
                  <a:lnTo>
                    <a:pt x="202" y="104"/>
                  </a:lnTo>
                  <a:lnTo>
                    <a:pt x="202" y="100"/>
                  </a:lnTo>
                  <a:lnTo>
                    <a:pt x="206" y="100"/>
                  </a:lnTo>
                  <a:lnTo>
                    <a:pt x="206" y="96"/>
                  </a:lnTo>
                  <a:lnTo>
                    <a:pt x="210" y="96"/>
                  </a:lnTo>
                  <a:lnTo>
                    <a:pt x="210" y="92"/>
                  </a:lnTo>
                  <a:lnTo>
                    <a:pt x="206" y="92"/>
                  </a:lnTo>
                  <a:lnTo>
                    <a:pt x="206" y="88"/>
                  </a:lnTo>
                  <a:lnTo>
                    <a:pt x="202" y="88"/>
                  </a:lnTo>
                  <a:lnTo>
                    <a:pt x="202" y="92"/>
                  </a:lnTo>
                  <a:lnTo>
                    <a:pt x="198" y="92"/>
                  </a:lnTo>
                  <a:lnTo>
                    <a:pt x="198" y="96"/>
                  </a:lnTo>
                  <a:lnTo>
                    <a:pt x="194" y="96"/>
                  </a:lnTo>
                  <a:lnTo>
                    <a:pt x="192" y="96"/>
                  </a:lnTo>
                  <a:lnTo>
                    <a:pt x="192" y="92"/>
                  </a:lnTo>
                  <a:lnTo>
                    <a:pt x="188" y="92"/>
                  </a:lnTo>
                  <a:lnTo>
                    <a:pt x="188" y="96"/>
                  </a:lnTo>
                  <a:lnTo>
                    <a:pt x="188" y="100"/>
                  </a:lnTo>
                  <a:lnTo>
                    <a:pt x="188" y="104"/>
                  </a:lnTo>
                  <a:lnTo>
                    <a:pt x="184" y="104"/>
                  </a:lnTo>
                  <a:lnTo>
                    <a:pt x="180" y="104"/>
                  </a:lnTo>
                  <a:lnTo>
                    <a:pt x="176" y="104"/>
                  </a:lnTo>
                  <a:lnTo>
                    <a:pt x="176" y="108"/>
                  </a:lnTo>
                  <a:lnTo>
                    <a:pt x="180" y="108"/>
                  </a:lnTo>
                  <a:lnTo>
                    <a:pt x="184" y="108"/>
                  </a:lnTo>
                  <a:lnTo>
                    <a:pt x="180" y="108"/>
                  </a:lnTo>
                  <a:lnTo>
                    <a:pt x="180" y="112"/>
                  </a:lnTo>
                  <a:lnTo>
                    <a:pt x="176" y="112"/>
                  </a:lnTo>
                  <a:lnTo>
                    <a:pt x="176" y="112"/>
                  </a:lnTo>
                  <a:lnTo>
                    <a:pt x="176" y="1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2" name="Freeform 62">
              <a:extLst>
                <a:ext uri="{FF2B5EF4-FFF2-40B4-BE49-F238E27FC236}">
                  <a16:creationId xmlns:a16="http://schemas.microsoft.com/office/drawing/2014/main" id="{79AF81BA-A00F-4CDF-8C90-22BFF48F108F}"/>
                </a:ext>
              </a:extLst>
            </p:cNvPr>
            <p:cNvSpPr>
              <a:spLocks noEditPoints="1"/>
            </p:cNvSpPr>
            <p:nvPr/>
          </p:nvSpPr>
          <p:spPr bwMode="auto">
            <a:xfrm>
              <a:off x="9106154" y="3844271"/>
              <a:ext cx="194425" cy="507536"/>
            </a:xfrm>
            <a:custGeom>
              <a:avLst/>
              <a:gdLst>
                <a:gd name="T0" fmla="*/ 78 w 100"/>
                <a:gd name="T1" fmla="*/ 122 h 258"/>
                <a:gd name="T2" fmla="*/ 86 w 100"/>
                <a:gd name="T3" fmla="*/ 130 h 258"/>
                <a:gd name="T4" fmla="*/ 92 w 100"/>
                <a:gd name="T5" fmla="*/ 138 h 258"/>
                <a:gd name="T6" fmla="*/ 96 w 100"/>
                <a:gd name="T7" fmla="*/ 148 h 258"/>
                <a:gd name="T8" fmla="*/ 96 w 100"/>
                <a:gd name="T9" fmla="*/ 168 h 258"/>
                <a:gd name="T10" fmla="*/ 100 w 100"/>
                <a:gd name="T11" fmla="*/ 178 h 258"/>
                <a:gd name="T12" fmla="*/ 100 w 100"/>
                <a:gd name="T13" fmla="*/ 194 h 258"/>
                <a:gd name="T14" fmla="*/ 96 w 100"/>
                <a:gd name="T15" fmla="*/ 198 h 258"/>
                <a:gd name="T16" fmla="*/ 92 w 100"/>
                <a:gd name="T17" fmla="*/ 212 h 258"/>
                <a:gd name="T18" fmla="*/ 78 w 100"/>
                <a:gd name="T19" fmla="*/ 220 h 258"/>
                <a:gd name="T20" fmla="*/ 62 w 100"/>
                <a:gd name="T21" fmla="*/ 220 h 258"/>
                <a:gd name="T22" fmla="*/ 62 w 100"/>
                <a:gd name="T23" fmla="*/ 228 h 258"/>
                <a:gd name="T24" fmla="*/ 60 w 100"/>
                <a:gd name="T25" fmla="*/ 232 h 258"/>
                <a:gd name="T26" fmla="*/ 56 w 100"/>
                <a:gd name="T27" fmla="*/ 232 h 258"/>
                <a:gd name="T28" fmla="*/ 52 w 100"/>
                <a:gd name="T29" fmla="*/ 234 h 258"/>
                <a:gd name="T30" fmla="*/ 48 w 100"/>
                <a:gd name="T31" fmla="*/ 246 h 258"/>
                <a:gd name="T32" fmla="*/ 34 w 100"/>
                <a:gd name="T33" fmla="*/ 258 h 258"/>
                <a:gd name="T34" fmla="*/ 36 w 100"/>
                <a:gd name="T35" fmla="*/ 238 h 258"/>
                <a:gd name="T36" fmla="*/ 34 w 100"/>
                <a:gd name="T37" fmla="*/ 228 h 258"/>
                <a:gd name="T38" fmla="*/ 40 w 100"/>
                <a:gd name="T39" fmla="*/ 216 h 258"/>
                <a:gd name="T40" fmla="*/ 56 w 100"/>
                <a:gd name="T41" fmla="*/ 216 h 258"/>
                <a:gd name="T42" fmla="*/ 56 w 100"/>
                <a:gd name="T43" fmla="*/ 204 h 258"/>
                <a:gd name="T44" fmla="*/ 62 w 100"/>
                <a:gd name="T45" fmla="*/ 198 h 258"/>
                <a:gd name="T46" fmla="*/ 74 w 100"/>
                <a:gd name="T47" fmla="*/ 186 h 258"/>
                <a:gd name="T48" fmla="*/ 70 w 100"/>
                <a:gd name="T49" fmla="*/ 164 h 258"/>
                <a:gd name="T50" fmla="*/ 74 w 100"/>
                <a:gd name="T51" fmla="*/ 148 h 258"/>
                <a:gd name="T52" fmla="*/ 70 w 100"/>
                <a:gd name="T53" fmla="*/ 134 h 258"/>
                <a:gd name="T54" fmla="*/ 66 w 100"/>
                <a:gd name="T55" fmla="*/ 122 h 258"/>
                <a:gd name="T56" fmla="*/ 60 w 100"/>
                <a:gd name="T57" fmla="*/ 112 h 258"/>
                <a:gd name="T58" fmla="*/ 48 w 100"/>
                <a:gd name="T59" fmla="*/ 100 h 258"/>
                <a:gd name="T60" fmla="*/ 40 w 100"/>
                <a:gd name="T61" fmla="*/ 86 h 258"/>
                <a:gd name="T62" fmla="*/ 26 w 100"/>
                <a:gd name="T63" fmla="*/ 74 h 258"/>
                <a:gd name="T64" fmla="*/ 26 w 100"/>
                <a:gd name="T65" fmla="*/ 62 h 258"/>
                <a:gd name="T66" fmla="*/ 36 w 100"/>
                <a:gd name="T67" fmla="*/ 58 h 258"/>
                <a:gd name="T68" fmla="*/ 26 w 100"/>
                <a:gd name="T69" fmla="*/ 42 h 258"/>
                <a:gd name="T70" fmla="*/ 10 w 100"/>
                <a:gd name="T71" fmla="*/ 44 h 258"/>
                <a:gd name="T72" fmla="*/ 10 w 100"/>
                <a:gd name="T73" fmla="*/ 34 h 258"/>
                <a:gd name="T74" fmla="*/ 0 w 100"/>
                <a:gd name="T75" fmla="*/ 18 h 258"/>
                <a:gd name="T76" fmla="*/ 10 w 100"/>
                <a:gd name="T77" fmla="*/ 14 h 258"/>
                <a:gd name="T78" fmla="*/ 22 w 100"/>
                <a:gd name="T79" fmla="*/ 12 h 258"/>
                <a:gd name="T80" fmla="*/ 36 w 100"/>
                <a:gd name="T81" fmla="*/ 8 h 258"/>
                <a:gd name="T82" fmla="*/ 48 w 100"/>
                <a:gd name="T83" fmla="*/ 8 h 258"/>
                <a:gd name="T84" fmla="*/ 62 w 100"/>
                <a:gd name="T85" fmla="*/ 14 h 258"/>
                <a:gd name="T86" fmla="*/ 70 w 100"/>
                <a:gd name="T87" fmla="*/ 30 h 258"/>
                <a:gd name="T88" fmla="*/ 74 w 100"/>
                <a:gd name="T89" fmla="*/ 38 h 258"/>
                <a:gd name="T90" fmla="*/ 70 w 100"/>
                <a:gd name="T91" fmla="*/ 42 h 258"/>
                <a:gd name="T92" fmla="*/ 62 w 100"/>
                <a:gd name="T93" fmla="*/ 48 h 258"/>
                <a:gd name="T94" fmla="*/ 56 w 100"/>
                <a:gd name="T95" fmla="*/ 58 h 258"/>
                <a:gd name="T96" fmla="*/ 52 w 100"/>
                <a:gd name="T97" fmla="*/ 70 h 258"/>
                <a:gd name="T98" fmla="*/ 52 w 100"/>
                <a:gd name="T99" fmla="*/ 88 h 258"/>
                <a:gd name="T100" fmla="*/ 62 w 100"/>
                <a:gd name="T101" fmla="*/ 108 h 258"/>
                <a:gd name="T102" fmla="*/ 66 w 100"/>
                <a:gd name="T103" fmla="*/ 224 h 258"/>
                <a:gd name="T104" fmla="*/ 62 w 100"/>
                <a:gd name="T105" fmla="*/ 224 h 258"/>
                <a:gd name="T106" fmla="*/ 74 w 100"/>
                <a:gd name="T107" fmla="*/ 38 h 258"/>
                <a:gd name="T108" fmla="*/ 66 w 100"/>
                <a:gd name="T109" fmla="*/ 44 h 258"/>
                <a:gd name="T110" fmla="*/ 26 w 100"/>
                <a:gd name="T111" fmla="*/ 22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258">
                  <a:moveTo>
                    <a:pt x="66" y="112"/>
                  </a:moveTo>
                  <a:lnTo>
                    <a:pt x="70" y="112"/>
                  </a:lnTo>
                  <a:lnTo>
                    <a:pt x="70" y="116"/>
                  </a:lnTo>
                  <a:lnTo>
                    <a:pt x="74" y="118"/>
                  </a:lnTo>
                  <a:lnTo>
                    <a:pt x="78" y="118"/>
                  </a:lnTo>
                  <a:lnTo>
                    <a:pt x="78" y="122"/>
                  </a:lnTo>
                  <a:lnTo>
                    <a:pt x="82" y="122"/>
                  </a:lnTo>
                  <a:lnTo>
                    <a:pt x="82" y="126"/>
                  </a:lnTo>
                  <a:lnTo>
                    <a:pt x="86" y="126"/>
                  </a:lnTo>
                  <a:lnTo>
                    <a:pt x="82" y="126"/>
                  </a:lnTo>
                  <a:lnTo>
                    <a:pt x="86" y="126"/>
                  </a:lnTo>
                  <a:lnTo>
                    <a:pt x="86" y="130"/>
                  </a:lnTo>
                  <a:lnTo>
                    <a:pt x="86" y="126"/>
                  </a:lnTo>
                  <a:lnTo>
                    <a:pt x="86" y="130"/>
                  </a:lnTo>
                  <a:lnTo>
                    <a:pt x="86" y="134"/>
                  </a:lnTo>
                  <a:lnTo>
                    <a:pt x="90" y="134"/>
                  </a:lnTo>
                  <a:lnTo>
                    <a:pt x="90" y="138"/>
                  </a:lnTo>
                  <a:lnTo>
                    <a:pt x="92" y="138"/>
                  </a:lnTo>
                  <a:lnTo>
                    <a:pt x="92" y="142"/>
                  </a:lnTo>
                  <a:lnTo>
                    <a:pt x="92" y="138"/>
                  </a:lnTo>
                  <a:lnTo>
                    <a:pt x="92" y="142"/>
                  </a:lnTo>
                  <a:lnTo>
                    <a:pt x="92" y="146"/>
                  </a:lnTo>
                  <a:lnTo>
                    <a:pt x="92" y="148"/>
                  </a:lnTo>
                  <a:lnTo>
                    <a:pt x="96" y="148"/>
                  </a:lnTo>
                  <a:lnTo>
                    <a:pt x="96" y="152"/>
                  </a:lnTo>
                  <a:lnTo>
                    <a:pt x="96" y="156"/>
                  </a:lnTo>
                  <a:lnTo>
                    <a:pt x="96" y="160"/>
                  </a:lnTo>
                  <a:lnTo>
                    <a:pt x="100" y="164"/>
                  </a:lnTo>
                  <a:lnTo>
                    <a:pt x="100" y="168"/>
                  </a:lnTo>
                  <a:lnTo>
                    <a:pt x="96" y="168"/>
                  </a:lnTo>
                  <a:lnTo>
                    <a:pt x="100" y="168"/>
                  </a:lnTo>
                  <a:lnTo>
                    <a:pt x="96" y="168"/>
                  </a:lnTo>
                  <a:lnTo>
                    <a:pt x="100" y="168"/>
                  </a:lnTo>
                  <a:lnTo>
                    <a:pt x="100" y="172"/>
                  </a:lnTo>
                  <a:lnTo>
                    <a:pt x="100" y="174"/>
                  </a:lnTo>
                  <a:lnTo>
                    <a:pt x="100" y="178"/>
                  </a:lnTo>
                  <a:lnTo>
                    <a:pt x="100" y="182"/>
                  </a:lnTo>
                  <a:lnTo>
                    <a:pt x="100" y="186"/>
                  </a:lnTo>
                  <a:lnTo>
                    <a:pt x="96" y="186"/>
                  </a:lnTo>
                  <a:lnTo>
                    <a:pt x="96" y="190"/>
                  </a:lnTo>
                  <a:lnTo>
                    <a:pt x="100" y="190"/>
                  </a:lnTo>
                  <a:lnTo>
                    <a:pt x="100" y="194"/>
                  </a:lnTo>
                  <a:lnTo>
                    <a:pt x="100" y="190"/>
                  </a:lnTo>
                  <a:lnTo>
                    <a:pt x="96" y="190"/>
                  </a:lnTo>
                  <a:lnTo>
                    <a:pt x="96" y="194"/>
                  </a:lnTo>
                  <a:lnTo>
                    <a:pt x="96" y="198"/>
                  </a:lnTo>
                  <a:lnTo>
                    <a:pt x="100" y="202"/>
                  </a:lnTo>
                  <a:lnTo>
                    <a:pt x="96" y="198"/>
                  </a:lnTo>
                  <a:lnTo>
                    <a:pt x="96" y="202"/>
                  </a:lnTo>
                  <a:lnTo>
                    <a:pt x="96" y="204"/>
                  </a:lnTo>
                  <a:lnTo>
                    <a:pt x="96" y="208"/>
                  </a:lnTo>
                  <a:lnTo>
                    <a:pt x="92" y="212"/>
                  </a:lnTo>
                  <a:lnTo>
                    <a:pt x="92" y="208"/>
                  </a:lnTo>
                  <a:lnTo>
                    <a:pt x="92" y="212"/>
                  </a:lnTo>
                  <a:lnTo>
                    <a:pt x="90" y="212"/>
                  </a:lnTo>
                  <a:lnTo>
                    <a:pt x="90" y="216"/>
                  </a:lnTo>
                  <a:lnTo>
                    <a:pt x="86" y="216"/>
                  </a:lnTo>
                  <a:lnTo>
                    <a:pt x="82" y="216"/>
                  </a:lnTo>
                  <a:lnTo>
                    <a:pt x="82" y="220"/>
                  </a:lnTo>
                  <a:lnTo>
                    <a:pt x="78" y="220"/>
                  </a:lnTo>
                  <a:lnTo>
                    <a:pt x="78" y="224"/>
                  </a:lnTo>
                  <a:lnTo>
                    <a:pt x="74" y="224"/>
                  </a:lnTo>
                  <a:lnTo>
                    <a:pt x="70" y="228"/>
                  </a:lnTo>
                  <a:lnTo>
                    <a:pt x="70" y="224"/>
                  </a:lnTo>
                  <a:lnTo>
                    <a:pt x="66" y="224"/>
                  </a:lnTo>
                  <a:lnTo>
                    <a:pt x="62" y="220"/>
                  </a:lnTo>
                  <a:lnTo>
                    <a:pt x="62" y="224"/>
                  </a:lnTo>
                  <a:lnTo>
                    <a:pt x="62" y="228"/>
                  </a:lnTo>
                  <a:lnTo>
                    <a:pt x="62" y="224"/>
                  </a:lnTo>
                  <a:lnTo>
                    <a:pt x="62" y="228"/>
                  </a:lnTo>
                  <a:lnTo>
                    <a:pt x="60" y="228"/>
                  </a:lnTo>
                  <a:lnTo>
                    <a:pt x="62" y="228"/>
                  </a:lnTo>
                  <a:lnTo>
                    <a:pt x="62" y="232"/>
                  </a:lnTo>
                  <a:lnTo>
                    <a:pt x="62" y="234"/>
                  </a:lnTo>
                  <a:lnTo>
                    <a:pt x="60" y="232"/>
                  </a:lnTo>
                  <a:lnTo>
                    <a:pt x="60" y="228"/>
                  </a:lnTo>
                  <a:lnTo>
                    <a:pt x="56" y="228"/>
                  </a:lnTo>
                  <a:lnTo>
                    <a:pt x="60" y="232"/>
                  </a:lnTo>
                  <a:lnTo>
                    <a:pt x="60" y="234"/>
                  </a:lnTo>
                  <a:lnTo>
                    <a:pt x="62" y="234"/>
                  </a:lnTo>
                  <a:lnTo>
                    <a:pt x="60" y="234"/>
                  </a:lnTo>
                  <a:lnTo>
                    <a:pt x="56" y="232"/>
                  </a:lnTo>
                  <a:lnTo>
                    <a:pt x="56" y="228"/>
                  </a:lnTo>
                  <a:lnTo>
                    <a:pt x="56" y="232"/>
                  </a:lnTo>
                  <a:lnTo>
                    <a:pt x="56" y="234"/>
                  </a:lnTo>
                  <a:lnTo>
                    <a:pt x="60" y="234"/>
                  </a:lnTo>
                  <a:lnTo>
                    <a:pt x="60" y="238"/>
                  </a:lnTo>
                  <a:lnTo>
                    <a:pt x="60" y="242"/>
                  </a:lnTo>
                  <a:lnTo>
                    <a:pt x="56" y="238"/>
                  </a:lnTo>
                  <a:lnTo>
                    <a:pt x="52" y="234"/>
                  </a:lnTo>
                  <a:lnTo>
                    <a:pt x="52" y="238"/>
                  </a:lnTo>
                  <a:lnTo>
                    <a:pt x="56" y="238"/>
                  </a:lnTo>
                  <a:lnTo>
                    <a:pt x="56" y="242"/>
                  </a:lnTo>
                  <a:lnTo>
                    <a:pt x="56" y="246"/>
                  </a:lnTo>
                  <a:lnTo>
                    <a:pt x="52" y="246"/>
                  </a:lnTo>
                  <a:lnTo>
                    <a:pt x="48" y="246"/>
                  </a:lnTo>
                  <a:lnTo>
                    <a:pt x="48" y="250"/>
                  </a:lnTo>
                  <a:lnTo>
                    <a:pt x="44" y="250"/>
                  </a:lnTo>
                  <a:lnTo>
                    <a:pt x="44" y="254"/>
                  </a:lnTo>
                  <a:lnTo>
                    <a:pt x="40" y="258"/>
                  </a:lnTo>
                  <a:lnTo>
                    <a:pt x="36" y="258"/>
                  </a:lnTo>
                  <a:lnTo>
                    <a:pt x="34" y="258"/>
                  </a:lnTo>
                  <a:lnTo>
                    <a:pt x="36" y="258"/>
                  </a:lnTo>
                  <a:lnTo>
                    <a:pt x="36" y="254"/>
                  </a:lnTo>
                  <a:lnTo>
                    <a:pt x="36" y="250"/>
                  </a:lnTo>
                  <a:lnTo>
                    <a:pt x="36" y="246"/>
                  </a:lnTo>
                  <a:lnTo>
                    <a:pt x="36" y="242"/>
                  </a:lnTo>
                  <a:lnTo>
                    <a:pt x="36" y="238"/>
                  </a:lnTo>
                  <a:lnTo>
                    <a:pt x="36" y="234"/>
                  </a:lnTo>
                  <a:lnTo>
                    <a:pt x="40" y="234"/>
                  </a:lnTo>
                  <a:lnTo>
                    <a:pt x="40" y="232"/>
                  </a:lnTo>
                  <a:lnTo>
                    <a:pt x="36" y="232"/>
                  </a:lnTo>
                  <a:lnTo>
                    <a:pt x="34" y="232"/>
                  </a:lnTo>
                  <a:lnTo>
                    <a:pt x="34" y="228"/>
                  </a:lnTo>
                  <a:lnTo>
                    <a:pt x="30" y="228"/>
                  </a:lnTo>
                  <a:lnTo>
                    <a:pt x="34" y="228"/>
                  </a:lnTo>
                  <a:lnTo>
                    <a:pt x="34" y="224"/>
                  </a:lnTo>
                  <a:lnTo>
                    <a:pt x="36" y="224"/>
                  </a:lnTo>
                  <a:lnTo>
                    <a:pt x="40" y="220"/>
                  </a:lnTo>
                  <a:lnTo>
                    <a:pt x="40" y="216"/>
                  </a:lnTo>
                  <a:lnTo>
                    <a:pt x="44" y="220"/>
                  </a:lnTo>
                  <a:lnTo>
                    <a:pt x="44" y="216"/>
                  </a:lnTo>
                  <a:lnTo>
                    <a:pt x="48" y="216"/>
                  </a:lnTo>
                  <a:lnTo>
                    <a:pt x="52" y="216"/>
                  </a:lnTo>
                  <a:lnTo>
                    <a:pt x="56" y="220"/>
                  </a:lnTo>
                  <a:lnTo>
                    <a:pt x="56" y="216"/>
                  </a:lnTo>
                  <a:lnTo>
                    <a:pt x="52" y="212"/>
                  </a:lnTo>
                  <a:lnTo>
                    <a:pt x="52" y="208"/>
                  </a:lnTo>
                  <a:lnTo>
                    <a:pt x="52" y="204"/>
                  </a:lnTo>
                  <a:lnTo>
                    <a:pt x="52" y="202"/>
                  </a:lnTo>
                  <a:lnTo>
                    <a:pt x="56" y="202"/>
                  </a:lnTo>
                  <a:lnTo>
                    <a:pt x="56" y="204"/>
                  </a:lnTo>
                  <a:lnTo>
                    <a:pt x="60" y="204"/>
                  </a:lnTo>
                  <a:lnTo>
                    <a:pt x="60" y="202"/>
                  </a:lnTo>
                  <a:lnTo>
                    <a:pt x="60" y="198"/>
                  </a:lnTo>
                  <a:lnTo>
                    <a:pt x="62" y="198"/>
                  </a:lnTo>
                  <a:lnTo>
                    <a:pt x="62" y="202"/>
                  </a:lnTo>
                  <a:lnTo>
                    <a:pt x="62" y="198"/>
                  </a:lnTo>
                  <a:lnTo>
                    <a:pt x="66" y="198"/>
                  </a:lnTo>
                  <a:lnTo>
                    <a:pt x="66" y="194"/>
                  </a:lnTo>
                  <a:lnTo>
                    <a:pt x="70" y="194"/>
                  </a:lnTo>
                  <a:lnTo>
                    <a:pt x="74" y="194"/>
                  </a:lnTo>
                  <a:lnTo>
                    <a:pt x="74" y="190"/>
                  </a:lnTo>
                  <a:lnTo>
                    <a:pt x="74" y="186"/>
                  </a:lnTo>
                  <a:lnTo>
                    <a:pt x="74" y="182"/>
                  </a:lnTo>
                  <a:lnTo>
                    <a:pt x="74" y="174"/>
                  </a:lnTo>
                  <a:lnTo>
                    <a:pt x="74" y="172"/>
                  </a:lnTo>
                  <a:lnTo>
                    <a:pt x="74" y="168"/>
                  </a:lnTo>
                  <a:lnTo>
                    <a:pt x="74" y="164"/>
                  </a:lnTo>
                  <a:lnTo>
                    <a:pt x="70" y="164"/>
                  </a:lnTo>
                  <a:lnTo>
                    <a:pt x="70" y="160"/>
                  </a:lnTo>
                  <a:lnTo>
                    <a:pt x="74" y="160"/>
                  </a:lnTo>
                  <a:lnTo>
                    <a:pt x="70" y="156"/>
                  </a:lnTo>
                  <a:lnTo>
                    <a:pt x="74" y="156"/>
                  </a:lnTo>
                  <a:lnTo>
                    <a:pt x="74" y="152"/>
                  </a:lnTo>
                  <a:lnTo>
                    <a:pt x="74" y="148"/>
                  </a:lnTo>
                  <a:lnTo>
                    <a:pt x="74" y="146"/>
                  </a:lnTo>
                  <a:lnTo>
                    <a:pt x="78" y="142"/>
                  </a:lnTo>
                  <a:lnTo>
                    <a:pt x="74" y="142"/>
                  </a:lnTo>
                  <a:lnTo>
                    <a:pt x="74" y="138"/>
                  </a:lnTo>
                  <a:lnTo>
                    <a:pt x="70" y="138"/>
                  </a:lnTo>
                  <a:lnTo>
                    <a:pt x="70" y="134"/>
                  </a:lnTo>
                  <a:lnTo>
                    <a:pt x="70" y="130"/>
                  </a:lnTo>
                  <a:lnTo>
                    <a:pt x="74" y="130"/>
                  </a:lnTo>
                  <a:lnTo>
                    <a:pt x="74" y="126"/>
                  </a:lnTo>
                  <a:lnTo>
                    <a:pt x="70" y="126"/>
                  </a:lnTo>
                  <a:lnTo>
                    <a:pt x="70" y="122"/>
                  </a:lnTo>
                  <a:lnTo>
                    <a:pt x="66" y="122"/>
                  </a:lnTo>
                  <a:lnTo>
                    <a:pt x="66" y="118"/>
                  </a:lnTo>
                  <a:lnTo>
                    <a:pt x="62" y="118"/>
                  </a:lnTo>
                  <a:lnTo>
                    <a:pt x="62" y="122"/>
                  </a:lnTo>
                  <a:lnTo>
                    <a:pt x="60" y="118"/>
                  </a:lnTo>
                  <a:lnTo>
                    <a:pt x="60" y="116"/>
                  </a:lnTo>
                  <a:lnTo>
                    <a:pt x="60" y="112"/>
                  </a:lnTo>
                  <a:lnTo>
                    <a:pt x="60" y="108"/>
                  </a:lnTo>
                  <a:lnTo>
                    <a:pt x="56" y="108"/>
                  </a:lnTo>
                  <a:lnTo>
                    <a:pt x="56" y="104"/>
                  </a:lnTo>
                  <a:lnTo>
                    <a:pt x="52" y="104"/>
                  </a:lnTo>
                  <a:lnTo>
                    <a:pt x="52" y="100"/>
                  </a:lnTo>
                  <a:lnTo>
                    <a:pt x="48" y="100"/>
                  </a:lnTo>
                  <a:lnTo>
                    <a:pt x="48" y="96"/>
                  </a:lnTo>
                  <a:lnTo>
                    <a:pt x="48" y="92"/>
                  </a:lnTo>
                  <a:lnTo>
                    <a:pt x="44" y="92"/>
                  </a:lnTo>
                  <a:lnTo>
                    <a:pt x="44" y="88"/>
                  </a:lnTo>
                  <a:lnTo>
                    <a:pt x="40" y="88"/>
                  </a:lnTo>
                  <a:lnTo>
                    <a:pt x="40" y="86"/>
                  </a:lnTo>
                  <a:lnTo>
                    <a:pt x="40" y="82"/>
                  </a:lnTo>
                  <a:lnTo>
                    <a:pt x="36" y="82"/>
                  </a:lnTo>
                  <a:lnTo>
                    <a:pt x="34" y="82"/>
                  </a:lnTo>
                  <a:lnTo>
                    <a:pt x="34" y="78"/>
                  </a:lnTo>
                  <a:lnTo>
                    <a:pt x="30" y="74"/>
                  </a:lnTo>
                  <a:lnTo>
                    <a:pt x="26" y="74"/>
                  </a:lnTo>
                  <a:lnTo>
                    <a:pt x="22" y="70"/>
                  </a:lnTo>
                  <a:lnTo>
                    <a:pt x="26" y="70"/>
                  </a:lnTo>
                  <a:lnTo>
                    <a:pt x="26" y="66"/>
                  </a:lnTo>
                  <a:lnTo>
                    <a:pt x="26" y="62"/>
                  </a:lnTo>
                  <a:lnTo>
                    <a:pt x="26" y="66"/>
                  </a:lnTo>
                  <a:lnTo>
                    <a:pt x="26" y="62"/>
                  </a:lnTo>
                  <a:lnTo>
                    <a:pt x="30" y="62"/>
                  </a:lnTo>
                  <a:lnTo>
                    <a:pt x="30" y="66"/>
                  </a:lnTo>
                  <a:lnTo>
                    <a:pt x="34" y="66"/>
                  </a:lnTo>
                  <a:lnTo>
                    <a:pt x="34" y="62"/>
                  </a:lnTo>
                  <a:lnTo>
                    <a:pt x="36" y="62"/>
                  </a:lnTo>
                  <a:lnTo>
                    <a:pt x="36" y="58"/>
                  </a:lnTo>
                  <a:lnTo>
                    <a:pt x="36" y="56"/>
                  </a:lnTo>
                  <a:lnTo>
                    <a:pt x="34" y="52"/>
                  </a:lnTo>
                  <a:lnTo>
                    <a:pt x="30" y="52"/>
                  </a:lnTo>
                  <a:lnTo>
                    <a:pt x="34" y="48"/>
                  </a:lnTo>
                  <a:lnTo>
                    <a:pt x="30" y="44"/>
                  </a:lnTo>
                  <a:lnTo>
                    <a:pt x="26" y="42"/>
                  </a:lnTo>
                  <a:lnTo>
                    <a:pt x="22" y="44"/>
                  </a:lnTo>
                  <a:lnTo>
                    <a:pt x="22" y="48"/>
                  </a:lnTo>
                  <a:lnTo>
                    <a:pt x="18" y="48"/>
                  </a:lnTo>
                  <a:lnTo>
                    <a:pt x="18" y="44"/>
                  </a:lnTo>
                  <a:lnTo>
                    <a:pt x="14" y="44"/>
                  </a:lnTo>
                  <a:lnTo>
                    <a:pt x="10" y="44"/>
                  </a:lnTo>
                  <a:lnTo>
                    <a:pt x="10" y="42"/>
                  </a:lnTo>
                  <a:lnTo>
                    <a:pt x="10" y="38"/>
                  </a:lnTo>
                  <a:lnTo>
                    <a:pt x="6" y="38"/>
                  </a:lnTo>
                  <a:lnTo>
                    <a:pt x="10" y="34"/>
                  </a:lnTo>
                  <a:lnTo>
                    <a:pt x="6" y="34"/>
                  </a:lnTo>
                  <a:lnTo>
                    <a:pt x="10" y="34"/>
                  </a:lnTo>
                  <a:lnTo>
                    <a:pt x="10" y="30"/>
                  </a:lnTo>
                  <a:lnTo>
                    <a:pt x="6" y="30"/>
                  </a:lnTo>
                  <a:lnTo>
                    <a:pt x="6" y="26"/>
                  </a:lnTo>
                  <a:lnTo>
                    <a:pt x="4" y="26"/>
                  </a:lnTo>
                  <a:lnTo>
                    <a:pt x="4" y="22"/>
                  </a:lnTo>
                  <a:lnTo>
                    <a:pt x="0" y="18"/>
                  </a:lnTo>
                  <a:lnTo>
                    <a:pt x="0" y="14"/>
                  </a:lnTo>
                  <a:lnTo>
                    <a:pt x="4" y="14"/>
                  </a:lnTo>
                  <a:lnTo>
                    <a:pt x="4" y="12"/>
                  </a:lnTo>
                  <a:lnTo>
                    <a:pt x="6" y="12"/>
                  </a:lnTo>
                  <a:lnTo>
                    <a:pt x="6" y="14"/>
                  </a:lnTo>
                  <a:lnTo>
                    <a:pt x="10" y="14"/>
                  </a:lnTo>
                  <a:lnTo>
                    <a:pt x="14" y="14"/>
                  </a:lnTo>
                  <a:lnTo>
                    <a:pt x="14" y="12"/>
                  </a:lnTo>
                  <a:lnTo>
                    <a:pt x="18" y="12"/>
                  </a:lnTo>
                  <a:lnTo>
                    <a:pt x="18" y="14"/>
                  </a:lnTo>
                  <a:lnTo>
                    <a:pt x="18" y="12"/>
                  </a:lnTo>
                  <a:lnTo>
                    <a:pt x="22" y="12"/>
                  </a:lnTo>
                  <a:lnTo>
                    <a:pt x="22" y="14"/>
                  </a:lnTo>
                  <a:lnTo>
                    <a:pt x="26" y="14"/>
                  </a:lnTo>
                  <a:lnTo>
                    <a:pt x="26" y="12"/>
                  </a:lnTo>
                  <a:lnTo>
                    <a:pt x="30" y="12"/>
                  </a:lnTo>
                  <a:lnTo>
                    <a:pt x="34" y="12"/>
                  </a:lnTo>
                  <a:lnTo>
                    <a:pt x="36" y="8"/>
                  </a:lnTo>
                  <a:lnTo>
                    <a:pt x="36" y="4"/>
                  </a:lnTo>
                  <a:lnTo>
                    <a:pt x="40" y="0"/>
                  </a:lnTo>
                  <a:lnTo>
                    <a:pt x="44" y="0"/>
                  </a:lnTo>
                  <a:lnTo>
                    <a:pt x="44" y="4"/>
                  </a:lnTo>
                  <a:lnTo>
                    <a:pt x="48" y="4"/>
                  </a:lnTo>
                  <a:lnTo>
                    <a:pt x="48" y="8"/>
                  </a:lnTo>
                  <a:lnTo>
                    <a:pt x="52" y="8"/>
                  </a:lnTo>
                  <a:lnTo>
                    <a:pt x="56" y="8"/>
                  </a:lnTo>
                  <a:lnTo>
                    <a:pt x="60" y="8"/>
                  </a:lnTo>
                  <a:lnTo>
                    <a:pt x="62" y="8"/>
                  </a:lnTo>
                  <a:lnTo>
                    <a:pt x="62" y="12"/>
                  </a:lnTo>
                  <a:lnTo>
                    <a:pt x="62" y="14"/>
                  </a:lnTo>
                  <a:lnTo>
                    <a:pt x="60" y="14"/>
                  </a:lnTo>
                  <a:lnTo>
                    <a:pt x="60" y="18"/>
                  </a:lnTo>
                  <a:lnTo>
                    <a:pt x="62" y="18"/>
                  </a:lnTo>
                  <a:lnTo>
                    <a:pt x="62" y="22"/>
                  </a:lnTo>
                  <a:lnTo>
                    <a:pt x="66" y="26"/>
                  </a:lnTo>
                  <a:lnTo>
                    <a:pt x="70" y="30"/>
                  </a:lnTo>
                  <a:lnTo>
                    <a:pt x="74" y="30"/>
                  </a:lnTo>
                  <a:lnTo>
                    <a:pt x="78" y="30"/>
                  </a:lnTo>
                  <a:lnTo>
                    <a:pt x="82" y="30"/>
                  </a:lnTo>
                  <a:lnTo>
                    <a:pt x="82" y="34"/>
                  </a:lnTo>
                  <a:lnTo>
                    <a:pt x="78" y="34"/>
                  </a:lnTo>
                  <a:lnTo>
                    <a:pt x="74" y="38"/>
                  </a:lnTo>
                  <a:lnTo>
                    <a:pt x="70" y="38"/>
                  </a:lnTo>
                  <a:lnTo>
                    <a:pt x="74" y="42"/>
                  </a:lnTo>
                  <a:lnTo>
                    <a:pt x="70" y="42"/>
                  </a:lnTo>
                  <a:lnTo>
                    <a:pt x="70" y="44"/>
                  </a:lnTo>
                  <a:lnTo>
                    <a:pt x="66" y="42"/>
                  </a:lnTo>
                  <a:lnTo>
                    <a:pt x="70" y="42"/>
                  </a:lnTo>
                  <a:lnTo>
                    <a:pt x="66" y="42"/>
                  </a:lnTo>
                  <a:lnTo>
                    <a:pt x="66" y="44"/>
                  </a:lnTo>
                  <a:lnTo>
                    <a:pt x="62" y="44"/>
                  </a:lnTo>
                  <a:lnTo>
                    <a:pt x="62" y="42"/>
                  </a:lnTo>
                  <a:lnTo>
                    <a:pt x="62" y="44"/>
                  </a:lnTo>
                  <a:lnTo>
                    <a:pt x="62" y="48"/>
                  </a:lnTo>
                  <a:lnTo>
                    <a:pt x="60" y="52"/>
                  </a:lnTo>
                  <a:lnTo>
                    <a:pt x="60" y="56"/>
                  </a:lnTo>
                  <a:lnTo>
                    <a:pt x="60" y="52"/>
                  </a:lnTo>
                  <a:lnTo>
                    <a:pt x="60" y="56"/>
                  </a:lnTo>
                  <a:lnTo>
                    <a:pt x="56" y="56"/>
                  </a:lnTo>
                  <a:lnTo>
                    <a:pt x="56" y="58"/>
                  </a:lnTo>
                  <a:lnTo>
                    <a:pt x="52" y="58"/>
                  </a:lnTo>
                  <a:lnTo>
                    <a:pt x="52" y="62"/>
                  </a:lnTo>
                  <a:lnTo>
                    <a:pt x="52" y="66"/>
                  </a:lnTo>
                  <a:lnTo>
                    <a:pt x="52" y="70"/>
                  </a:lnTo>
                  <a:lnTo>
                    <a:pt x="48" y="70"/>
                  </a:lnTo>
                  <a:lnTo>
                    <a:pt x="52" y="70"/>
                  </a:lnTo>
                  <a:lnTo>
                    <a:pt x="48" y="74"/>
                  </a:lnTo>
                  <a:lnTo>
                    <a:pt x="48" y="78"/>
                  </a:lnTo>
                  <a:lnTo>
                    <a:pt x="48" y="82"/>
                  </a:lnTo>
                  <a:lnTo>
                    <a:pt x="52" y="82"/>
                  </a:lnTo>
                  <a:lnTo>
                    <a:pt x="52" y="86"/>
                  </a:lnTo>
                  <a:lnTo>
                    <a:pt x="52" y="88"/>
                  </a:lnTo>
                  <a:lnTo>
                    <a:pt x="56" y="88"/>
                  </a:lnTo>
                  <a:lnTo>
                    <a:pt x="60" y="92"/>
                  </a:lnTo>
                  <a:lnTo>
                    <a:pt x="60" y="96"/>
                  </a:lnTo>
                  <a:lnTo>
                    <a:pt x="60" y="100"/>
                  </a:lnTo>
                  <a:lnTo>
                    <a:pt x="62" y="104"/>
                  </a:lnTo>
                  <a:lnTo>
                    <a:pt x="62" y="108"/>
                  </a:lnTo>
                  <a:lnTo>
                    <a:pt x="66" y="108"/>
                  </a:lnTo>
                  <a:lnTo>
                    <a:pt x="66" y="112"/>
                  </a:lnTo>
                  <a:lnTo>
                    <a:pt x="66" y="112"/>
                  </a:lnTo>
                  <a:lnTo>
                    <a:pt x="66" y="112"/>
                  </a:lnTo>
                  <a:close/>
                  <a:moveTo>
                    <a:pt x="62" y="224"/>
                  </a:moveTo>
                  <a:lnTo>
                    <a:pt x="66" y="224"/>
                  </a:lnTo>
                  <a:lnTo>
                    <a:pt x="62" y="224"/>
                  </a:lnTo>
                  <a:lnTo>
                    <a:pt x="66" y="224"/>
                  </a:lnTo>
                  <a:lnTo>
                    <a:pt x="66" y="228"/>
                  </a:lnTo>
                  <a:lnTo>
                    <a:pt x="62" y="228"/>
                  </a:lnTo>
                  <a:lnTo>
                    <a:pt x="62" y="224"/>
                  </a:lnTo>
                  <a:lnTo>
                    <a:pt x="62" y="224"/>
                  </a:lnTo>
                  <a:lnTo>
                    <a:pt x="62" y="224"/>
                  </a:lnTo>
                  <a:close/>
                  <a:moveTo>
                    <a:pt x="74" y="38"/>
                  </a:moveTo>
                  <a:lnTo>
                    <a:pt x="74" y="42"/>
                  </a:lnTo>
                  <a:lnTo>
                    <a:pt x="70" y="42"/>
                  </a:lnTo>
                  <a:lnTo>
                    <a:pt x="74" y="38"/>
                  </a:lnTo>
                  <a:lnTo>
                    <a:pt x="74" y="38"/>
                  </a:lnTo>
                  <a:lnTo>
                    <a:pt x="74" y="38"/>
                  </a:lnTo>
                  <a:close/>
                  <a:moveTo>
                    <a:pt x="66" y="44"/>
                  </a:moveTo>
                  <a:lnTo>
                    <a:pt x="66" y="48"/>
                  </a:lnTo>
                  <a:lnTo>
                    <a:pt x="66" y="44"/>
                  </a:lnTo>
                  <a:lnTo>
                    <a:pt x="66" y="44"/>
                  </a:lnTo>
                  <a:lnTo>
                    <a:pt x="66" y="44"/>
                  </a:lnTo>
                  <a:close/>
                  <a:moveTo>
                    <a:pt x="26" y="228"/>
                  </a:moveTo>
                  <a:lnTo>
                    <a:pt x="26" y="232"/>
                  </a:lnTo>
                  <a:lnTo>
                    <a:pt x="22" y="228"/>
                  </a:lnTo>
                  <a:lnTo>
                    <a:pt x="26" y="228"/>
                  </a:lnTo>
                  <a:lnTo>
                    <a:pt x="26" y="228"/>
                  </a:lnTo>
                  <a:lnTo>
                    <a:pt x="26" y="22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3" name="Freeform 63">
              <a:extLst>
                <a:ext uri="{FF2B5EF4-FFF2-40B4-BE49-F238E27FC236}">
                  <a16:creationId xmlns:a16="http://schemas.microsoft.com/office/drawing/2014/main" id="{61ECC43C-13CF-4422-8983-5F96B2A323D4}"/>
                </a:ext>
              </a:extLst>
            </p:cNvPr>
            <p:cNvSpPr>
              <a:spLocks noEditPoints="1"/>
            </p:cNvSpPr>
            <p:nvPr/>
          </p:nvSpPr>
          <p:spPr bwMode="auto">
            <a:xfrm>
              <a:off x="7251341" y="3513783"/>
              <a:ext cx="19442" cy="43278"/>
            </a:xfrm>
            <a:custGeom>
              <a:avLst/>
              <a:gdLst>
                <a:gd name="T0" fmla="*/ 10 w 10"/>
                <a:gd name="T1" fmla="*/ 12 h 22"/>
                <a:gd name="T2" fmla="*/ 10 w 10"/>
                <a:gd name="T3" fmla="*/ 12 h 22"/>
                <a:gd name="T4" fmla="*/ 10 w 10"/>
                <a:gd name="T5" fmla="*/ 14 h 22"/>
                <a:gd name="T6" fmla="*/ 10 w 10"/>
                <a:gd name="T7" fmla="*/ 14 h 22"/>
                <a:gd name="T8" fmla="*/ 10 w 10"/>
                <a:gd name="T9" fmla="*/ 18 h 22"/>
                <a:gd name="T10" fmla="*/ 10 w 10"/>
                <a:gd name="T11" fmla="*/ 18 h 22"/>
                <a:gd name="T12" fmla="*/ 10 w 10"/>
                <a:gd name="T13" fmla="*/ 18 h 22"/>
                <a:gd name="T14" fmla="*/ 6 w 10"/>
                <a:gd name="T15" fmla="*/ 22 h 22"/>
                <a:gd name="T16" fmla="*/ 6 w 10"/>
                <a:gd name="T17" fmla="*/ 22 h 22"/>
                <a:gd name="T18" fmla="*/ 4 w 10"/>
                <a:gd name="T19" fmla="*/ 22 h 22"/>
                <a:gd name="T20" fmla="*/ 0 w 10"/>
                <a:gd name="T21" fmla="*/ 22 h 22"/>
                <a:gd name="T22" fmla="*/ 0 w 10"/>
                <a:gd name="T23" fmla="*/ 22 h 22"/>
                <a:gd name="T24" fmla="*/ 4 w 10"/>
                <a:gd name="T25" fmla="*/ 22 h 22"/>
                <a:gd name="T26" fmla="*/ 4 w 10"/>
                <a:gd name="T27" fmla="*/ 18 h 22"/>
                <a:gd name="T28" fmla="*/ 4 w 10"/>
                <a:gd name="T29" fmla="*/ 18 h 22"/>
                <a:gd name="T30" fmla="*/ 4 w 10"/>
                <a:gd name="T31" fmla="*/ 18 h 22"/>
                <a:gd name="T32" fmla="*/ 4 w 10"/>
                <a:gd name="T33" fmla="*/ 14 h 22"/>
                <a:gd name="T34" fmla="*/ 6 w 10"/>
                <a:gd name="T35" fmla="*/ 14 h 22"/>
                <a:gd name="T36" fmla="*/ 4 w 10"/>
                <a:gd name="T37" fmla="*/ 14 h 22"/>
                <a:gd name="T38" fmla="*/ 4 w 10"/>
                <a:gd name="T39" fmla="*/ 14 h 22"/>
                <a:gd name="T40" fmla="*/ 4 w 10"/>
                <a:gd name="T41" fmla="*/ 14 h 22"/>
                <a:gd name="T42" fmla="*/ 4 w 10"/>
                <a:gd name="T43" fmla="*/ 12 h 22"/>
                <a:gd name="T44" fmla="*/ 4 w 10"/>
                <a:gd name="T45" fmla="*/ 12 h 22"/>
                <a:gd name="T46" fmla="*/ 4 w 10"/>
                <a:gd name="T47" fmla="*/ 8 h 22"/>
                <a:gd name="T48" fmla="*/ 4 w 10"/>
                <a:gd name="T49" fmla="*/ 8 h 22"/>
                <a:gd name="T50" fmla="*/ 4 w 10"/>
                <a:gd name="T51" fmla="*/ 4 h 22"/>
                <a:gd name="T52" fmla="*/ 4 w 10"/>
                <a:gd name="T53" fmla="*/ 4 h 22"/>
                <a:gd name="T54" fmla="*/ 4 w 10"/>
                <a:gd name="T55" fmla="*/ 4 h 22"/>
                <a:gd name="T56" fmla="*/ 6 w 10"/>
                <a:gd name="T57" fmla="*/ 0 h 22"/>
                <a:gd name="T58" fmla="*/ 6 w 10"/>
                <a:gd name="T59" fmla="*/ 0 h 22"/>
                <a:gd name="T60" fmla="*/ 6 w 10"/>
                <a:gd name="T61" fmla="*/ 0 h 22"/>
                <a:gd name="T62" fmla="*/ 6 w 10"/>
                <a:gd name="T63" fmla="*/ 4 h 22"/>
                <a:gd name="T64" fmla="*/ 10 w 10"/>
                <a:gd name="T65" fmla="*/ 4 h 22"/>
                <a:gd name="T66" fmla="*/ 10 w 10"/>
                <a:gd name="T67" fmla="*/ 8 h 22"/>
                <a:gd name="T68" fmla="*/ 10 w 10"/>
                <a:gd name="T69" fmla="*/ 8 h 22"/>
                <a:gd name="T70" fmla="*/ 6 w 10"/>
                <a:gd name="T71" fmla="*/ 14 h 22"/>
                <a:gd name="T72" fmla="*/ 6 w 10"/>
                <a:gd name="T73" fmla="*/ 14 h 22"/>
                <a:gd name="T74" fmla="*/ 6 w 10"/>
                <a:gd name="T75" fmla="*/ 14 h 22"/>
                <a:gd name="T76" fmla="*/ 6 w 10"/>
                <a:gd name="T77" fmla="*/ 14 h 22"/>
                <a:gd name="T78" fmla="*/ 6 w 10"/>
                <a:gd name="T79" fmla="*/ 14 h 22"/>
                <a:gd name="T80" fmla="*/ 6 w 10"/>
                <a:gd name="T81"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22">
                  <a:moveTo>
                    <a:pt x="10" y="8"/>
                  </a:moveTo>
                  <a:lnTo>
                    <a:pt x="10" y="12"/>
                  </a:lnTo>
                  <a:lnTo>
                    <a:pt x="10" y="12"/>
                  </a:lnTo>
                  <a:lnTo>
                    <a:pt x="10" y="12"/>
                  </a:lnTo>
                  <a:lnTo>
                    <a:pt x="10" y="14"/>
                  </a:lnTo>
                  <a:lnTo>
                    <a:pt x="10" y="14"/>
                  </a:lnTo>
                  <a:lnTo>
                    <a:pt x="10" y="14"/>
                  </a:lnTo>
                  <a:lnTo>
                    <a:pt x="10" y="14"/>
                  </a:lnTo>
                  <a:lnTo>
                    <a:pt x="10" y="18"/>
                  </a:lnTo>
                  <a:lnTo>
                    <a:pt x="10" y="18"/>
                  </a:lnTo>
                  <a:lnTo>
                    <a:pt x="10" y="18"/>
                  </a:lnTo>
                  <a:lnTo>
                    <a:pt x="10" y="18"/>
                  </a:lnTo>
                  <a:lnTo>
                    <a:pt x="10" y="18"/>
                  </a:lnTo>
                  <a:lnTo>
                    <a:pt x="10" y="18"/>
                  </a:lnTo>
                  <a:lnTo>
                    <a:pt x="6" y="18"/>
                  </a:lnTo>
                  <a:lnTo>
                    <a:pt x="6" y="22"/>
                  </a:lnTo>
                  <a:lnTo>
                    <a:pt x="6" y="22"/>
                  </a:lnTo>
                  <a:lnTo>
                    <a:pt x="6" y="22"/>
                  </a:lnTo>
                  <a:lnTo>
                    <a:pt x="6" y="22"/>
                  </a:lnTo>
                  <a:lnTo>
                    <a:pt x="4" y="22"/>
                  </a:lnTo>
                  <a:lnTo>
                    <a:pt x="4" y="22"/>
                  </a:lnTo>
                  <a:lnTo>
                    <a:pt x="0" y="22"/>
                  </a:lnTo>
                  <a:lnTo>
                    <a:pt x="0" y="22"/>
                  </a:lnTo>
                  <a:lnTo>
                    <a:pt x="0" y="22"/>
                  </a:lnTo>
                  <a:lnTo>
                    <a:pt x="0" y="22"/>
                  </a:lnTo>
                  <a:lnTo>
                    <a:pt x="4" y="22"/>
                  </a:lnTo>
                  <a:lnTo>
                    <a:pt x="4" y="18"/>
                  </a:lnTo>
                  <a:lnTo>
                    <a:pt x="4" y="18"/>
                  </a:lnTo>
                  <a:lnTo>
                    <a:pt x="4" y="18"/>
                  </a:lnTo>
                  <a:lnTo>
                    <a:pt x="4" y="18"/>
                  </a:lnTo>
                  <a:lnTo>
                    <a:pt x="4" y="18"/>
                  </a:lnTo>
                  <a:lnTo>
                    <a:pt x="4" y="18"/>
                  </a:lnTo>
                  <a:lnTo>
                    <a:pt x="4" y="14"/>
                  </a:lnTo>
                  <a:lnTo>
                    <a:pt x="4" y="14"/>
                  </a:lnTo>
                  <a:lnTo>
                    <a:pt x="6" y="14"/>
                  </a:lnTo>
                  <a:lnTo>
                    <a:pt x="6" y="14"/>
                  </a:lnTo>
                  <a:lnTo>
                    <a:pt x="4" y="14"/>
                  </a:lnTo>
                  <a:lnTo>
                    <a:pt x="4" y="14"/>
                  </a:lnTo>
                  <a:lnTo>
                    <a:pt x="4" y="14"/>
                  </a:lnTo>
                  <a:lnTo>
                    <a:pt x="4" y="14"/>
                  </a:lnTo>
                  <a:lnTo>
                    <a:pt x="4" y="14"/>
                  </a:lnTo>
                  <a:lnTo>
                    <a:pt x="4" y="14"/>
                  </a:lnTo>
                  <a:lnTo>
                    <a:pt x="4" y="14"/>
                  </a:lnTo>
                  <a:lnTo>
                    <a:pt x="4" y="12"/>
                  </a:lnTo>
                  <a:lnTo>
                    <a:pt x="4" y="12"/>
                  </a:lnTo>
                  <a:lnTo>
                    <a:pt x="4" y="12"/>
                  </a:lnTo>
                  <a:lnTo>
                    <a:pt x="4" y="12"/>
                  </a:lnTo>
                  <a:lnTo>
                    <a:pt x="4" y="8"/>
                  </a:lnTo>
                  <a:lnTo>
                    <a:pt x="4" y="8"/>
                  </a:lnTo>
                  <a:lnTo>
                    <a:pt x="4" y="8"/>
                  </a:lnTo>
                  <a:lnTo>
                    <a:pt x="4" y="4"/>
                  </a:lnTo>
                  <a:lnTo>
                    <a:pt x="4" y="4"/>
                  </a:lnTo>
                  <a:lnTo>
                    <a:pt x="4" y="4"/>
                  </a:lnTo>
                  <a:lnTo>
                    <a:pt x="4" y="4"/>
                  </a:lnTo>
                  <a:lnTo>
                    <a:pt x="4" y="4"/>
                  </a:lnTo>
                  <a:lnTo>
                    <a:pt x="4" y="4"/>
                  </a:lnTo>
                  <a:lnTo>
                    <a:pt x="6" y="0"/>
                  </a:lnTo>
                  <a:lnTo>
                    <a:pt x="6" y="0"/>
                  </a:lnTo>
                  <a:lnTo>
                    <a:pt x="6" y="0"/>
                  </a:lnTo>
                  <a:lnTo>
                    <a:pt x="6" y="0"/>
                  </a:lnTo>
                  <a:lnTo>
                    <a:pt x="6" y="0"/>
                  </a:lnTo>
                  <a:lnTo>
                    <a:pt x="6" y="0"/>
                  </a:lnTo>
                  <a:lnTo>
                    <a:pt x="6" y="0"/>
                  </a:lnTo>
                  <a:lnTo>
                    <a:pt x="6" y="4"/>
                  </a:lnTo>
                  <a:lnTo>
                    <a:pt x="10" y="4"/>
                  </a:lnTo>
                  <a:lnTo>
                    <a:pt x="10" y="4"/>
                  </a:lnTo>
                  <a:lnTo>
                    <a:pt x="10" y="4"/>
                  </a:lnTo>
                  <a:lnTo>
                    <a:pt x="10" y="8"/>
                  </a:lnTo>
                  <a:lnTo>
                    <a:pt x="10" y="8"/>
                  </a:lnTo>
                  <a:lnTo>
                    <a:pt x="10" y="8"/>
                  </a:lnTo>
                  <a:lnTo>
                    <a:pt x="10" y="8"/>
                  </a:lnTo>
                  <a:close/>
                  <a:moveTo>
                    <a:pt x="6" y="14"/>
                  </a:moveTo>
                  <a:lnTo>
                    <a:pt x="6" y="14"/>
                  </a:lnTo>
                  <a:lnTo>
                    <a:pt x="6" y="14"/>
                  </a:lnTo>
                  <a:lnTo>
                    <a:pt x="6" y="14"/>
                  </a:lnTo>
                  <a:lnTo>
                    <a:pt x="6" y="14"/>
                  </a:lnTo>
                  <a:lnTo>
                    <a:pt x="6" y="14"/>
                  </a:lnTo>
                  <a:lnTo>
                    <a:pt x="6" y="14"/>
                  </a:lnTo>
                  <a:lnTo>
                    <a:pt x="6" y="14"/>
                  </a:lnTo>
                  <a:lnTo>
                    <a:pt x="6" y="14"/>
                  </a:lnTo>
                  <a:lnTo>
                    <a:pt x="6" y="14"/>
                  </a:lnTo>
                  <a:lnTo>
                    <a:pt x="6" y="14"/>
                  </a:lnTo>
                  <a:lnTo>
                    <a:pt x="6" y="14"/>
                  </a:lnTo>
                  <a:close/>
                </a:path>
              </a:pathLst>
            </a:custGeom>
            <a:solidFill>
              <a:srgbClr val="00206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4" name="Freeform 64">
              <a:extLst>
                <a:ext uri="{FF2B5EF4-FFF2-40B4-BE49-F238E27FC236}">
                  <a16:creationId xmlns:a16="http://schemas.microsoft.com/office/drawing/2014/main" id="{312C3702-2098-4027-BED1-60ACFE455FF2}"/>
                </a:ext>
              </a:extLst>
            </p:cNvPr>
            <p:cNvSpPr>
              <a:spLocks noEditPoints="1"/>
            </p:cNvSpPr>
            <p:nvPr/>
          </p:nvSpPr>
          <p:spPr bwMode="auto">
            <a:xfrm>
              <a:off x="7461320" y="3997713"/>
              <a:ext cx="330523" cy="232129"/>
            </a:xfrm>
            <a:custGeom>
              <a:avLst/>
              <a:gdLst>
                <a:gd name="T0" fmla="*/ 64 w 170"/>
                <a:gd name="T1" fmla="*/ 92 h 118"/>
                <a:gd name="T2" fmla="*/ 56 w 170"/>
                <a:gd name="T3" fmla="*/ 96 h 118"/>
                <a:gd name="T4" fmla="*/ 44 w 170"/>
                <a:gd name="T5" fmla="*/ 96 h 118"/>
                <a:gd name="T6" fmla="*/ 40 w 170"/>
                <a:gd name="T7" fmla="*/ 100 h 118"/>
                <a:gd name="T8" fmla="*/ 40 w 170"/>
                <a:gd name="T9" fmla="*/ 104 h 118"/>
                <a:gd name="T10" fmla="*/ 38 w 170"/>
                <a:gd name="T11" fmla="*/ 108 h 118"/>
                <a:gd name="T12" fmla="*/ 34 w 170"/>
                <a:gd name="T13" fmla="*/ 108 h 118"/>
                <a:gd name="T14" fmla="*/ 30 w 170"/>
                <a:gd name="T15" fmla="*/ 108 h 118"/>
                <a:gd name="T16" fmla="*/ 26 w 170"/>
                <a:gd name="T17" fmla="*/ 108 h 118"/>
                <a:gd name="T18" fmla="*/ 18 w 170"/>
                <a:gd name="T19" fmla="*/ 108 h 118"/>
                <a:gd name="T20" fmla="*/ 14 w 170"/>
                <a:gd name="T21" fmla="*/ 108 h 118"/>
                <a:gd name="T22" fmla="*/ 14 w 170"/>
                <a:gd name="T23" fmla="*/ 100 h 118"/>
                <a:gd name="T24" fmla="*/ 10 w 170"/>
                <a:gd name="T25" fmla="*/ 92 h 118"/>
                <a:gd name="T26" fmla="*/ 10 w 170"/>
                <a:gd name="T27" fmla="*/ 90 h 118"/>
                <a:gd name="T28" fmla="*/ 10 w 170"/>
                <a:gd name="T29" fmla="*/ 82 h 118"/>
                <a:gd name="T30" fmla="*/ 8 w 170"/>
                <a:gd name="T31" fmla="*/ 70 h 118"/>
                <a:gd name="T32" fmla="*/ 8 w 170"/>
                <a:gd name="T33" fmla="*/ 66 h 118"/>
                <a:gd name="T34" fmla="*/ 4 w 170"/>
                <a:gd name="T35" fmla="*/ 62 h 118"/>
                <a:gd name="T36" fmla="*/ 4 w 170"/>
                <a:gd name="T37" fmla="*/ 60 h 118"/>
                <a:gd name="T38" fmla="*/ 4 w 170"/>
                <a:gd name="T39" fmla="*/ 56 h 118"/>
                <a:gd name="T40" fmla="*/ 8 w 170"/>
                <a:gd name="T41" fmla="*/ 48 h 118"/>
                <a:gd name="T42" fmla="*/ 8 w 170"/>
                <a:gd name="T43" fmla="*/ 44 h 118"/>
                <a:gd name="T44" fmla="*/ 10 w 170"/>
                <a:gd name="T45" fmla="*/ 40 h 118"/>
                <a:gd name="T46" fmla="*/ 10 w 170"/>
                <a:gd name="T47" fmla="*/ 26 h 118"/>
                <a:gd name="T48" fmla="*/ 14 w 170"/>
                <a:gd name="T49" fmla="*/ 26 h 118"/>
                <a:gd name="T50" fmla="*/ 18 w 170"/>
                <a:gd name="T51" fmla="*/ 26 h 118"/>
                <a:gd name="T52" fmla="*/ 30 w 170"/>
                <a:gd name="T53" fmla="*/ 26 h 118"/>
                <a:gd name="T54" fmla="*/ 60 w 170"/>
                <a:gd name="T55" fmla="*/ 30 h 118"/>
                <a:gd name="T56" fmla="*/ 78 w 170"/>
                <a:gd name="T57" fmla="*/ 22 h 118"/>
                <a:gd name="T58" fmla="*/ 144 w 170"/>
                <a:gd name="T59" fmla="*/ 26 h 118"/>
                <a:gd name="T60" fmla="*/ 148 w 170"/>
                <a:gd name="T61" fmla="*/ 40 h 118"/>
                <a:gd name="T62" fmla="*/ 140 w 170"/>
                <a:gd name="T63" fmla="*/ 44 h 118"/>
                <a:gd name="T64" fmla="*/ 136 w 170"/>
                <a:gd name="T65" fmla="*/ 48 h 118"/>
                <a:gd name="T66" fmla="*/ 134 w 170"/>
                <a:gd name="T67" fmla="*/ 60 h 118"/>
                <a:gd name="T68" fmla="*/ 126 w 170"/>
                <a:gd name="T69" fmla="*/ 62 h 118"/>
                <a:gd name="T70" fmla="*/ 120 w 170"/>
                <a:gd name="T71" fmla="*/ 66 h 118"/>
                <a:gd name="T72" fmla="*/ 112 w 170"/>
                <a:gd name="T73" fmla="*/ 66 h 118"/>
                <a:gd name="T74" fmla="*/ 104 w 170"/>
                <a:gd name="T75" fmla="*/ 70 h 118"/>
                <a:gd name="T76" fmla="*/ 94 w 170"/>
                <a:gd name="T77" fmla="*/ 78 h 118"/>
                <a:gd name="T78" fmla="*/ 90 w 170"/>
                <a:gd name="T79" fmla="*/ 86 h 118"/>
                <a:gd name="T80" fmla="*/ 82 w 170"/>
                <a:gd name="T81" fmla="*/ 86 h 118"/>
                <a:gd name="T82" fmla="*/ 78 w 170"/>
                <a:gd name="T83" fmla="*/ 86 h 118"/>
                <a:gd name="T84" fmla="*/ 78 w 170"/>
                <a:gd name="T85" fmla="*/ 86 h 118"/>
                <a:gd name="T86" fmla="*/ 74 w 170"/>
                <a:gd name="T87" fmla="*/ 90 h 118"/>
                <a:gd name="T88" fmla="*/ 66 w 170"/>
                <a:gd name="T89" fmla="*/ 92 h 118"/>
                <a:gd name="T90" fmla="*/ 136 w 170"/>
                <a:gd name="T91" fmla="*/ 118 h 118"/>
                <a:gd name="T92" fmla="*/ 136 w 170"/>
                <a:gd name="T93" fmla="*/ 116 h 118"/>
                <a:gd name="T94" fmla="*/ 136 w 170"/>
                <a:gd name="T95" fmla="*/ 116 h 118"/>
                <a:gd name="T96" fmla="*/ 140 w 170"/>
                <a:gd name="T97" fmla="*/ 118 h 118"/>
                <a:gd name="T98" fmla="*/ 4 w 170"/>
                <a:gd name="T99" fmla="*/ 62 h 118"/>
                <a:gd name="T100" fmla="*/ 4 w 170"/>
                <a:gd name="T101" fmla="*/ 60 h 118"/>
                <a:gd name="T102" fmla="*/ 4 w 170"/>
                <a:gd name="T103" fmla="*/ 62 h 118"/>
                <a:gd name="T104" fmla="*/ 4 w 170"/>
                <a:gd name="T105" fmla="*/ 86 h 118"/>
                <a:gd name="T106" fmla="*/ 4 w 170"/>
                <a:gd name="T107" fmla="*/ 86 h 118"/>
                <a:gd name="T108" fmla="*/ 170 w 170"/>
                <a:gd name="T109" fmla="*/ 112 h 118"/>
                <a:gd name="T110" fmla="*/ 164 w 170"/>
                <a:gd name="T111" fmla="*/ 116 h 118"/>
                <a:gd name="T112" fmla="*/ 156 w 170"/>
                <a:gd name="T113" fmla="*/ 116 h 118"/>
                <a:gd name="T114" fmla="*/ 156 w 170"/>
                <a:gd name="T115" fmla="*/ 108 h 118"/>
                <a:gd name="T116" fmla="*/ 160 w 170"/>
                <a:gd name="T117" fmla="*/ 112 h 118"/>
                <a:gd name="T118" fmla="*/ 166 w 170"/>
                <a:gd name="T119" fmla="*/ 10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18">
                  <a:moveTo>
                    <a:pt x="66" y="92"/>
                  </a:moveTo>
                  <a:lnTo>
                    <a:pt x="66" y="92"/>
                  </a:lnTo>
                  <a:lnTo>
                    <a:pt x="64" y="92"/>
                  </a:lnTo>
                  <a:lnTo>
                    <a:pt x="64" y="92"/>
                  </a:lnTo>
                  <a:lnTo>
                    <a:pt x="64" y="92"/>
                  </a:lnTo>
                  <a:lnTo>
                    <a:pt x="64" y="92"/>
                  </a:lnTo>
                  <a:lnTo>
                    <a:pt x="64" y="92"/>
                  </a:lnTo>
                  <a:lnTo>
                    <a:pt x="60" y="96"/>
                  </a:lnTo>
                  <a:lnTo>
                    <a:pt x="60" y="96"/>
                  </a:lnTo>
                  <a:lnTo>
                    <a:pt x="56" y="96"/>
                  </a:lnTo>
                  <a:lnTo>
                    <a:pt x="56" y="96"/>
                  </a:lnTo>
                  <a:lnTo>
                    <a:pt x="56" y="96"/>
                  </a:lnTo>
                  <a:lnTo>
                    <a:pt x="52" y="96"/>
                  </a:lnTo>
                  <a:lnTo>
                    <a:pt x="52" y="96"/>
                  </a:lnTo>
                  <a:lnTo>
                    <a:pt x="48" y="96"/>
                  </a:lnTo>
                  <a:lnTo>
                    <a:pt x="48" y="96"/>
                  </a:lnTo>
                  <a:lnTo>
                    <a:pt x="44" y="96"/>
                  </a:lnTo>
                  <a:lnTo>
                    <a:pt x="44" y="96"/>
                  </a:lnTo>
                  <a:lnTo>
                    <a:pt x="44" y="96"/>
                  </a:lnTo>
                  <a:lnTo>
                    <a:pt x="44" y="100"/>
                  </a:lnTo>
                  <a:lnTo>
                    <a:pt x="44" y="100"/>
                  </a:lnTo>
                  <a:lnTo>
                    <a:pt x="44" y="100"/>
                  </a:lnTo>
                  <a:lnTo>
                    <a:pt x="44" y="100"/>
                  </a:lnTo>
                  <a:lnTo>
                    <a:pt x="40" y="100"/>
                  </a:lnTo>
                  <a:lnTo>
                    <a:pt x="40" y="100"/>
                  </a:lnTo>
                  <a:lnTo>
                    <a:pt x="40" y="100"/>
                  </a:lnTo>
                  <a:lnTo>
                    <a:pt x="40" y="104"/>
                  </a:lnTo>
                  <a:lnTo>
                    <a:pt x="40" y="104"/>
                  </a:lnTo>
                  <a:lnTo>
                    <a:pt x="40" y="104"/>
                  </a:lnTo>
                  <a:lnTo>
                    <a:pt x="40" y="104"/>
                  </a:lnTo>
                  <a:lnTo>
                    <a:pt x="38" y="104"/>
                  </a:lnTo>
                  <a:lnTo>
                    <a:pt x="38" y="104"/>
                  </a:lnTo>
                  <a:lnTo>
                    <a:pt x="38" y="104"/>
                  </a:lnTo>
                  <a:lnTo>
                    <a:pt x="38" y="104"/>
                  </a:lnTo>
                  <a:lnTo>
                    <a:pt x="38" y="104"/>
                  </a:lnTo>
                  <a:lnTo>
                    <a:pt x="38" y="108"/>
                  </a:lnTo>
                  <a:lnTo>
                    <a:pt x="38" y="104"/>
                  </a:lnTo>
                  <a:lnTo>
                    <a:pt x="38" y="104"/>
                  </a:lnTo>
                  <a:lnTo>
                    <a:pt x="34" y="108"/>
                  </a:lnTo>
                  <a:lnTo>
                    <a:pt x="34" y="108"/>
                  </a:lnTo>
                  <a:lnTo>
                    <a:pt x="34" y="108"/>
                  </a:lnTo>
                  <a:lnTo>
                    <a:pt x="34" y="108"/>
                  </a:lnTo>
                  <a:lnTo>
                    <a:pt x="34" y="108"/>
                  </a:lnTo>
                  <a:lnTo>
                    <a:pt x="34" y="108"/>
                  </a:lnTo>
                  <a:lnTo>
                    <a:pt x="34" y="108"/>
                  </a:lnTo>
                  <a:lnTo>
                    <a:pt x="34" y="108"/>
                  </a:lnTo>
                  <a:lnTo>
                    <a:pt x="30" y="108"/>
                  </a:lnTo>
                  <a:lnTo>
                    <a:pt x="30" y="108"/>
                  </a:lnTo>
                  <a:lnTo>
                    <a:pt x="30" y="108"/>
                  </a:lnTo>
                  <a:lnTo>
                    <a:pt x="30" y="108"/>
                  </a:lnTo>
                  <a:lnTo>
                    <a:pt x="30" y="108"/>
                  </a:lnTo>
                  <a:lnTo>
                    <a:pt x="30" y="108"/>
                  </a:lnTo>
                  <a:lnTo>
                    <a:pt x="30" y="108"/>
                  </a:lnTo>
                  <a:lnTo>
                    <a:pt x="26" y="108"/>
                  </a:lnTo>
                  <a:lnTo>
                    <a:pt x="26" y="108"/>
                  </a:lnTo>
                  <a:lnTo>
                    <a:pt x="22" y="112"/>
                  </a:lnTo>
                  <a:lnTo>
                    <a:pt x="22" y="108"/>
                  </a:lnTo>
                  <a:lnTo>
                    <a:pt x="22" y="108"/>
                  </a:lnTo>
                  <a:lnTo>
                    <a:pt x="18" y="108"/>
                  </a:lnTo>
                  <a:lnTo>
                    <a:pt x="18" y="108"/>
                  </a:lnTo>
                  <a:lnTo>
                    <a:pt x="14" y="108"/>
                  </a:lnTo>
                  <a:lnTo>
                    <a:pt x="14" y="108"/>
                  </a:lnTo>
                  <a:lnTo>
                    <a:pt x="14" y="108"/>
                  </a:lnTo>
                  <a:lnTo>
                    <a:pt x="14" y="108"/>
                  </a:lnTo>
                  <a:lnTo>
                    <a:pt x="14" y="108"/>
                  </a:lnTo>
                  <a:lnTo>
                    <a:pt x="14" y="108"/>
                  </a:lnTo>
                  <a:lnTo>
                    <a:pt x="14" y="108"/>
                  </a:lnTo>
                  <a:lnTo>
                    <a:pt x="14" y="108"/>
                  </a:lnTo>
                  <a:lnTo>
                    <a:pt x="14" y="108"/>
                  </a:lnTo>
                  <a:lnTo>
                    <a:pt x="14" y="108"/>
                  </a:lnTo>
                  <a:lnTo>
                    <a:pt x="14" y="104"/>
                  </a:lnTo>
                  <a:lnTo>
                    <a:pt x="14" y="100"/>
                  </a:lnTo>
                  <a:lnTo>
                    <a:pt x="10" y="100"/>
                  </a:lnTo>
                  <a:lnTo>
                    <a:pt x="10" y="100"/>
                  </a:lnTo>
                  <a:lnTo>
                    <a:pt x="10" y="96"/>
                  </a:lnTo>
                  <a:lnTo>
                    <a:pt x="10" y="96"/>
                  </a:lnTo>
                  <a:lnTo>
                    <a:pt x="10" y="96"/>
                  </a:lnTo>
                  <a:lnTo>
                    <a:pt x="10" y="92"/>
                  </a:lnTo>
                  <a:lnTo>
                    <a:pt x="10" y="92"/>
                  </a:lnTo>
                  <a:lnTo>
                    <a:pt x="10" y="92"/>
                  </a:lnTo>
                  <a:lnTo>
                    <a:pt x="10" y="92"/>
                  </a:lnTo>
                  <a:lnTo>
                    <a:pt x="10" y="90"/>
                  </a:lnTo>
                  <a:lnTo>
                    <a:pt x="10" y="90"/>
                  </a:lnTo>
                  <a:lnTo>
                    <a:pt x="10" y="90"/>
                  </a:lnTo>
                  <a:lnTo>
                    <a:pt x="10" y="86"/>
                  </a:lnTo>
                  <a:lnTo>
                    <a:pt x="10" y="86"/>
                  </a:lnTo>
                  <a:lnTo>
                    <a:pt x="10" y="86"/>
                  </a:lnTo>
                  <a:lnTo>
                    <a:pt x="10" y="86"/>
                  </a:lnTo>
                  <a:lnTo>
                    <a:pt x="10" y="82"/>
                  </a:lnTo>
                  <a:lnTo>
                    <a:pt x="10" y="82"/>
                  </a:lnTo>
                  <a:lnTo>
                    <a:pt x="8" y="82"/>
                  </a:lnTo>
                  <a:lnTo>
                    <a:pt x="8" y="78"/>
                  </a:lnTo>
                  <a:lnTo>
                    <a:pt x="8" y="74"/>
                  </a:lnTo>
                  <a:lnTo>
                    <a:pt x="8" y="74"/>
                  </a:lnTo>
                  <a:lnTo>
                    <a:pt x="8" y="74"/>
                  </a:lnTo>
                  <a:lnTo>
                    <a:pt x="8" y="70"/>
                  </a:lnTo>
                  <a:lnTo>
                    <a:pt x="8" y="70"/>
                  </a:lnTo>
                  <a:lnTo>
                    <a:pt x="8" y="70"/>
                  </a:lnTo>
                  <a:lnTo>
                    <a:pt x="8" y="70"/>
                  </a:lnTo>
                  <a:lnTo>
                    <a:pt x="8" y="70"/>
                  </a:lnTo>
                  <a:lnTo>
                    <a:pt x="8" y="66"/>
                  </a:lnTo>
                  <a:lnTo>
                    <a:pt x="8" y="66"/>
                  </a:lnTo>
                  <a:lnTo>
                    <a:pt x="4" y="66"/>
                  </a:lnTo>
                  <a:lnTo>
                    <a:pt x="4" y="62"/>
                  </a:lnTo>
                  <a:lnTo>
                    <a:pt x="4" y="62"/>
                  </a:lnTo>
                  <a:lnTo>
                    <a:pt x="4" y="62"/>
                  </a:lnTo>
                  <a:lnTo>
                    <a:pt x="4" y="62"/>
                  </a:lnTo>
                  <a:lnTo>
                    <a:pt x="4" y="62"/>
                  </a:lnTo>
                  <a:lnTo>
                    <a:pt x="4" y="62"/>
                  </a:lnTo>
                  <a:lnTo>
                    <a:pt x="4" y="62"/>
                  </a:lnTo>
                  <a:lnTo>
                    <a:pt x="4" y="62"/>
                  </a:lnTo>
                  <a:lnTo>
                    <a:pt x="4" y="62"/>
                  </a:lnTo>
                  <a:lnTo>
                    <a:pt x="4" y="62"/>
                  </a:lnTo>
                  <a:lnTo>
                    <a:pt x="4" y="60"/>
                  </a:lnTo>
                  <a:lnTo>
                    <a:pt x="4" y="60"/>
                  </a:lnTo>
                  <a:lnTo>
                    <a:pt x="4" y="60"/>
                  </a:lnTo>
                  <a:lnTo>
                    <a:pt x="4" y="56"/>
                  </a:lnTo>
                  <a:lnTo>
                    <a:pt x="4" y="56"/>
                  </a:lnTo>
                  <a:lnTo>
                    <a:pt x="4" y="56"/>
                  </a:lnTo>
                  <a:lnTo>
                    <a:pt x="4" y="56"/>
                  </a:lnTo>
                  <a:lnTo>
                    <a:pt x="4" y="56"/>
                  </a:lnTo>
                  <a:lnTo>
                    <a:pt x="4" y="56"/>
                  </a:lnTo>
                  <a:lnTo>
                    <a:pt x="4" y="52"/>
                  </a:lnTo>
                  <a:lnTo>
                    <a:pt x="8" y="52"/>
                  </a:lnTo>
                  <a:lnTo>
                    <a:pt x="8" y="52"/>
                  </a:lnTo>
                  <a:lnTo>
                    <a:pt x="8" y="48"/>
                  </a:lnTo>
                  <a:lnTo>
                    <a:pt x="8" y="48"/>
                  </a:lnTo>
                  <a:lnTo>
                    <a:pt x="4" y="44"/>
                  </a:lnTo>
                  <a:lnTo>
                    <a:pt x="4" y="44"/>
                  </a:lnTo>
                  <a:lnTo>
                    <a:pt x="4" y="44"/>
                  </a:lnTo>
                  <a:lnTo>
                    <a:pt x="8" y="44"/>
                  </a:lnTo>
                  <a:lnTo>
                    <a:pt x="8" y="44"/>
                  </a:lnTo>
                  <a:lnTo>
                    <a:pt x="8" y="40"/>
                  </a:lnTo>
                  <a:lnTo>
                    <a:pt x="8" y="40"/>
                  </a:lnTo>
                  <a:lnTo>
                    <a:pt x="8" y="40"/>
                  </a:lnTo>
                  <a:lnTo>
                    <a:pt x="10" y="40"/>
                  </a:lnTo>
                  <a:lnTo>
                    <a:pt x="10" y="40"/>
                  </a:lnTo>
                  <a:lnTo>
                    <a:pt x="10" y="40"/>
                  </a:lnTo>
                  <a:lnTo>
                    <a:pt x="10" y="36"/>
                  </a:lnTo>
                  <a:lnTo>
                    <a:pt x="10" y="36"/>
                  </a:lnTo>
                  <a:lnTo>
                    <a:pt x="10" y="34"/>
                  </a:lnTo>
                  <a:lnTo>
                    <a:pt x="10" y="30"/>
                  </a:lnTo>
                  <a:lnTo>
                    <a:pt x="10" y="26"/>
                  </a:lnTo>
                  <a:lnTo>
                    <a:pt x="10" y="26"/>
                  </a:lnTo>
                  <a:lnTo>
                    <a:pt x="10" y="26"/>
                  </a:lnTo>
                  <a:lnTo>
                    <a:pt x="10" y="26"/>
                  </a:lnTo>
                  <a:lnTo>
                    <a:pt x="14" y="26"/>
                  </a:lnTo>
                  <a:lnTo>
                    <a:pt x="14" y="26"/>
                  </a:lnTo>
                  <a:lnTo>
                    <a:pt x="14" y="26"/>
                  </a:lnTo>
                  <a:lnTo>
                    <a:pt x="14" y="26"/>
                  </a:lnTo>
                  <a:lnTo>
                    <a:pt x="18" y="26"/>
                  </a:lnTo>
                  <a:lnTo>
                    <a:pt x="18" y="26"/>
                  </a:lnTo>
                  <a:lnTo>
                    <a:pt x="18" y="26"/>
                  </a:lnTo>
                  <a:lnTo>
                    <a:pt x="18" y="26"/>
                  </a:lnTo>
                  <a:lnTo>
                    <a:pt x="18" y="26"/>
                  </a:lnTo>
                  <a:lnTo>
                    <a:pt x="18" y="26"/>
                  </a:lnTo>
                  <a:lnTo>
                    <a:pt x="22" y="30"/>
                  </a:lnTo>
                  <a:lnTo>
                    <a:pt x="22" y="26"/>
                  </a:lnTo>
                  <a:lnTo>
                    <a:pt x="26" y="26"/>
                  </a:lnTo>
                  <a:lnTo>
                    <a:pt x="26" y="26"/>
                  </a:lnTo>
                  <a:lnTo>
                    <a:pt x="30" y="26"/>
                  </a:lnTo>
                  <a:lnTo>
                    <a:pt x="30" y="26"/>
                  </a:lnTo>
                  <a:lnTo>
                    <a:pt x="30" y="26"/>
                  </a:lnTo>
                  <a:lnTo>
                    <a:pt x="40" y="26"/>
                  </a:lnTo>
                  <a:lnTo>
                    <a:pt x="40" y="26"/>
                  </a:lnTo>
                  <a:lnTo>
                    <a:pt x="52" y="30"/>
                  </a:lnTo>
                  <a:lnTo>
                    <a:pt x="56" y="30"/>
                  </a:lnTo>
                  <a:lnTo>
                    <a:pt x="60" y="30"/>
                  </a:lnTo>
                  <a:lnTo>
                    <a:pt x="64" y="34"/>
                  </a:lnTo>
                  <a:lnTo>
                    <a:pt x="66" y="34"/>
                  </a:lnTo>
                  <a:lnTo>
                    <a:pt x="70" y="34"/>
                  </a:lnTo>
                  <a:lnTo>
                    <a:pt x="70" y="34"/>
                  </a:lnTo>
                  <a:lnTo>
                    <a:pt x="74" y="26"/>
                  </a:lnTo>
                  <a:lnTo>
                    <a:pt x="78" y="22"/>
                  </a:lnTo>
                  <a:lnTo>
                    <a:pt x="82" y="14"/>
                  </a:lnTo>
                  <a:lnTo>
                    <a:pt x="94" y="4"/>
                  </a:lnTo>
                  <a:lnTo>
                    <a:pt x="120" y="4"/>
                  </a:lnTo>
                  <a:lnTo>
                    <a:pt x="122" y="0"/>
                  </a:lnTo>
                  <a:lnTo>
                    <a:pt x="134" y="0"/>
                  </a:lnTo>
                  <a:lnTo>
                    <a:pt x="144" y="26"/>
                  </a:lnTo>
                  <a:lnTo>
                    <a:pt x="144" y="30"/>
                  </a:lnTo>
                  <a:lnTo>
                    <a:pt x="152" y="40"/>
                  </a:lnTo>
                  <a:lnTo>
                    <a:pt x="148" y="40"/>
                  </a:lnTo>
                  <a:lnTo>
                    <a:pt x="148" y="40"/>
                  </a:lnTo>
                  <a:lnTo>
                    <a:pt x="148" y="40"/>
                  </a:lnTo>
                  <a:lnTo>
                    <a:pt x="148" y="40"/>
                  </a:lnTo>
                  <a:lnTo>
                    <a:pt x="148" y="40"/>
                  </a:lnTo>
                  <a:lnTo>
                    <a:pt x="144" y="40"/>
                  </a:lnTo>
                  <a:lnTo>
                    <a:pt x="144" y="40"/>
                  </a:lnTo>
                  <a:lnTo>
                    <a:pt x="144" y="40"/>
                  </a:lnTo>
                  <a:lnTo>
                    <a:pt x="144" y="40"/>
                  </a:lnTo>
                  <a:lnTo>
                    <a:pt x="140" y="44"/>
                  </a:lnTo>
                  <a:lnTo>
                    <a:pt x="140" y="44"/>
                  </a:lnTo>
                  <a:lnTo>
                    <a:pt x="140" y="44"/>
                  </a:lnTo>
                  <a:lnTo>
                    <a:pt x="140" y="44"/>
                  </a:lnTo>
                  <a:lnTo>
                    <a:pt x="140" y="44"/>
                  </a:lnTo>
                  <a:lnTo>
                    <a:pt x="136" y="44"/>
                  </a:lnTo>
                  <a:lnTo>
                    <a:pt x="136" y="48"/>
                  </a:lnTo>
                  <a:lnTo>
                    <a:pt x="136" y="52"/>
                  </a:lnTo>
                  <a:lnTo>
                    <a:pt x="136" y="52"/>
                  </a:lnTo>
                  <a:lnTo>
                    <a:pt x="136" y="56"/>
                  </a:lnTo>
                  <a:lnTo>
                    <a:pt x="136" y="56"/>
                  </a:lnTo>
                  <a:lnTo>
                    <a:pt x="136" y="60"/>
                  </a:lnTo>
                  <a:lnTo>
                    <a:pt x="134" y="60"/>
                  </a:lnTo>
                  <a:lnTo>
                    <a:pt x="134" y="60"/>
                  </a:lnTo>
                  <a:lnTo>
                    <a:pt x="130" y="60"/>
                  </a:lnTo>
                  <a:lnTo>
                    <a:pt x="130" y="62"/>
                  </a:lnTo>
                  <a:lnTo>
                    <a:pt x="130" y="62"/>
                  </a:lnTo>
                  <a:lnTo>
                    <a:pt x="130" y="62"/>
                  </a:lnTo>
                  <a:lnTo>
                    <a:pt x="126" y="62"/>
                  </a:lnTo>
                  <a:lnTo>
                    <a:pt x="126" y="62"/>
                  </a:lnTo>
                  <a:lnTo>
                    <a:pt x="122" y="66"/>
                  </a:lnTo>
                  <a:lnTo>
                    <a:pt x="122" y="66"/>
                  </a:lnTo>
                  <a:lnTo>
                    <a:pt x="122" y="66"/>
                  </a:lnTo>
                  <a:lnTo>
                    <a:pt x="122" y="66"/>
                  </a:lnTo>
                  <a:lnTo>
                    <a:pt x="120" y="66"/>
                  </a:lnTo>
                  <a:lnTo>
                    <a:pt x="120" y="66"/>
                  </a:lnTo>
                  <a:lnTo>
                    <a:pt x="116" y="66"/>
                  </a:lnTo>
                  <a:lnTo>
                    <a:pt x="116" y="66"/>
                  </a:lnTo>
                  <a:lnTo>
                    <a:pt x="116" y="66"/>
                  </a:lnTo>
                  <a:lnTo>
                    <a:pt x="116" y="66"/>
                  </a:lnTo>
                  <a:lnTo>
                    <a:pt x="112" y="66"/>
                  </a:lnTo>
                  <a:lnTo>
                    <a:pt x="112" y="66"/>
                  </a:lnTo>
                  <a:lnTo>
                    <a:pt x="108" y="70"/>
                  </a:lnTo>
                  <a:lnTo>
                    <a:pt x="108" y="70"/>
                  </a:lnTo>
                  <a:lnTo>
                    <a:pt x="108" y="70"/>
                  </a:lnTo>
                  <a:lnTo>
                    <a:pt x="108" y="70"/>
                  </a:lnTo>
                  <a:lnTo>
                    <a:pt x="104" y="70"/>
                  </a:lnTo>
                  <a:lnTo>
                    <a:pt x="100" y="74"/>
                  </a:lnTo>
                  <a:lnTo>
                    <a:pt x="100" y="74"/>
                  </a:lnTo>
                  <a:lnTo>
                    <a:pt x="96" y="74"/>
                  </a:lnTo>
                  <a:lnTo>
                    <a:pt x="94" y="78"/>
                  </a:lnTo>
                  <a:lnTo>
                    <a:pt x="94" y="78"/>
                  </a:lnTo>
                  <a:lnTo>
                    <a:pt x="94" y="78"/>
                  </a:lnTo>
                  <a:lnTo>
                    <a:pt x="94" y="78"/>
                  </a:lnTo>
                  <a:lnTo>
                    <a:pt x="94" y="78"/>
                  </a:lnTo>
                  <a:lnTo>
                    <a:pt x="94" y="82"/>
                  </a:lnTo>
                  <a:lnTo>
                    <a:pt x="90" y="82"/>
                  </a:lnTo>
                  <a:lnTo>
                    <a:pt x="90" y="86"/>
                  </a:lnTo>
                  <a:lnTo>
                    <a:pt x="90" y="86"/>
                  </a:lnTo>
                  <a:lnTo>
                    <a:pt x="90" y="86"/>
                  </a:lnTo>
                  <a:lnTo>
                    <a:pt x="86" y="86"/>
                  </a:lnTo>
                  <a:lnTo>
                    <a:pt x="86" y="86"/>
                  </a:lnTo>
                  <a:lnTo>
                    <a:pt x="86" y="86"/>
                  </a:lnTo>
                  <a:lnTo>
                    <a:pt x="82" y="86"/>
                  </a:lnTo>
                  <a:lnTo>
                    <a:pt x="82" y="86"/>
                  </a:lnTo>
                  <a:lnTo>
                    <a:pt x="82" y="86"/>
                  </a:lnTo>
                  <a:lnTo>
                    <a:pt x="82" y="86"/>
                  </a:lnTo>
                  <a:lnTo>
                    <a:pt x="82" y="86"/>
                  </a:lnTo>
                  <a:lnTo>
                    <a:pt x="78" y="86"/>
                  </a:lnTo>
                  <a:lnTo>
                    <a:pt x="78" y="86"/>
                  </a:lnTo>
                  <a:lnTo>
                    <a:pt x="78" y="86"/>
                  </a:lnTo>
                  <a:lnTo>
                    <a:pt x="78" y="86"/>
                  </a:lnTo>
                  <a:lnTo>
                    <a:pt x="78" y="86"/>
                  </a:lnTo>
                  <a:lnTo>
                    <a:pt x="78" y="86"/>
                  </a:lnTo>
                  <a:lnTo>
                    <a:pt x="78" y="86"/>
                  </a:lnTo>
                  <a:lnTo>
                    <a:pt x="78" y="86"/>
                  </a:lnTo>
                  <a:lnTo>
                    <a:pt x="78" y="86"/>
                  </a:lnTo>
                  <a:lnTo>
                    <a:pt x="74" y="86"/>
                  </a:lnTo>
                  <a:lnTo>
                    <a:pt x="74" y="86"/>
                  </a:lnTo>
                  <a:lnTo>
                    <a:pt x="74" y="86"/>
                  </a:lnTo>
                  <a:lnTo>
                    <a:pt x="74" y="90"/>
                  </a:lnTo>
                  <a:lnTo>
                    <a:pt x="74" y="90"/>
                  </a:lnTo>
                  <a:lnTo>
                    <a:pt x="74" y="90"/>
                  </a:lnTo>
                  <a:lnTo>
                    <a:pt x="74" y="90"/>
                  </a:lnTo>
                  <a:lnTo>
                    <a:pt x="70" y="90"/>
                  </a:lnTo>
                  <a:lnTo>
                    <a:pt x="70" y="92"/>
                  </a:lnTo>
                  <a:lnTo>
                    <a:pt x="70" y="92"/>
                  </a:lnTo>
                  <a:lnTo>
                    <a:pt x="70" y="92"/>
                  </a:lnTo>
                  <a:lnTo>
                    <a:pt x="66" y="92"/>
                  </a:lnTo>
                  <a:lnTo>
                    <a:pt x="66" y="92"/>
                  </a:lnTo>
                  <a:lnTo>
                    <a:pt x="66" y="92"/>
                  </a:lnTo>
                  <a:lnTo>
                    <a:pt x="66" y="92"/>
                  </a:lnTo>
                  <a:close/>
                  <a:moveTo>
                    <a:pt x="140" y="118"/>
                  </a:moveTo>
                  <a:lnTo>
                    <a:pt x="136" y="118"/>
                  </a:lnTo>
                  <a:lnTo>
                    <a:pt x="136" y="118"/>
                  </a:lnTo>
                  <a:lnTo>
                    <a:pt x="136" y="116"/>
                  </a:lnTo>
                  <a:lnTo>
                    <a:pt x="136" y="116"/>
                  </a:lnTo>
                  <a:lnTo>
                    <a:pt x="136" y="116"/>
                  </a:lnTo>
                  <a:lnTo>
                    <a:pt x="136" y="116"/>
                  </a:lnTo>
                  <a:lnTo>
                    <a:pt x="136" y="116"/>
                  </a:lnTo>
                  <a:lnTo>
                    <a:pt x="136" y="116"/>
                  </a:lnTo>
                  <a:lnTo>
                    <a:pt x="136" y="116"/>
                  </a:lnTo>
                  <a:lnTo>
                    <a:pt x="136" y="116"/>
                  </a:lnTo>
                  <a:lnTo>
                    <a:pt x="136" y="116"/>
                  </a:lnTo>
                  <a:lnTo>
                    <a:pt x="136" y="116"/>
                  </a:lnTo>
                  <a:lnTo>
                    <a:pt x="136" y="116"/>
                  </a:lnTo>
                  <a:lnTo>
                    <a:pt x="136" y="116"/>
                  </a:lnTo>
                  <a:lnTo>
                    <a:pt x="136" y="116"/>
                  </a:lnTo>
                  <a:lnTo>
                    <a:pt x="136" y="116"/>
                  </a:lnTo>
                  <a:lnTo>
                    <a:pt x="136" y="116"/>
                  </a:lnTo>
                  <a:lnTo>
                    <a:pt x="140" y="116"/>
                  </a:lnTo>
                  <a:lnTo>
                    <a:pt x="140" y="116"/>
                  </a:lnTo>
                  <a:lnTo>
                    <a:pt x="140" y="118"/>
                  </a:lnTo>
                  <a:lnTo>
                    <a:pt x="140" y="118"/>
                  </a:lnTo>
                  <a:lnTo>
                    <a:pt x="140" y="118"/>
                  </a:lnTo>
                  <a:lnTo>
                    <a:pt x="140" y="118"/>
                  </a:lnTo>
                  <a:lnTo>
                    <a:pt x="140" y="118"/>
                  </a:lnTo>
                  <a:close/>
                  <a:moveTo>
                    <a:pt x="4" y="62"/>
                  </a:moveTo>
                  <a:lnTo>
                    <a:pt x="4" y="62"/>
                  </a:lnTo>
                  <a:lnTo>
                    <a:pt x="4" y="62"/>
                  </a:lnTo>
                  <a:lnTo>
                    <a:pt x="0" y="62"/>
                  </a:lnTo>
                  <a:lnTo>
                    <a:pt x="4" y="62"/>
                  </a:lnTo>
                  <a:lnTo>
                    <a:pt x="4" y="60"/>
                  </a:lnTo>
                  <a:lnTo>
                    <a:pt x="4" y="60"/>
                  </a:lnTo>
                  <a:lnTo>
                    <a:pt x="4" y="60"/>
                  </a:lnTo>
                  <a:lnTo>
                    <a:pt x="4" y="60"/>
                  </a:lnTo>
                  <a:lnTo>
                    <a:pt x="4" y="62"/>
                  </a:lnTo>
                  <a:lnTo>
                    <a:pt x="4" y="62"/>
                  </a:lnTo>
                  <a:lnTo>
                    <a:pt x="4" y="62"/>
                  </a:lnTo>
                  <a:lnTo>
                    <a:pt x="4" y="62"/>
                  </a:lnTo>
                  <a:lnTo>
                    <a:pt x="4" y="62"/>
                  </a:lnTo>
                  <a:lnTo>
                    <a:pt x="4" y="62"/>
                  </a:lnTo>
                  <a:lnTo>
                    <a:pt x="4" y="62"/>
                  </a:lnTo>
                  <a:close/>
                  <a:moveTo>
                    <a:pt x="4" y="86"/>
                  </a:moveTo>
                  <a:lnTo>
                    <a:pt x="4" y="86"/>
                  </a:lnTo>
                  <a:lnTo>
                    <a:pt x="4" y="86"/>
                  </a:lnTo>
                  <a:lnTo>
                    <a:pt x="4" y="86"/>
                  </a:lnTo>
                  <a:lnTo>
                    <a:pt x="4" y="86"/>
                  </a:lnTo>
                  <a:lnTo>
                    <a:pt x="4" y="86"/>
                  </a:lnTo>
                  <a:lnTo>
                    <a:pt x="4" y="86"/>
                  </a:lnTo>
                  <a:lnTo>
                    <a:pt x="4" y="86"/>
                  </a:lnTo>
                  <a:lnTo>
                    <a:pt x="4" y="86"/>
                  </a:lnTo>
                  <a:lnTo>
                    <a:pt x="4" y="86"/>
                  </a:lnTo>
                  <a:lnTo>
                    <a:pt x="4" y="86"/>
                  </a:lnTo>
                  <a:lnTo>
                    <a:pt x="4" y="86"/>
                  </a:lnTo>
                  <a:lnTo>
                    <a:pt x="4" y="86"/>
                  </a:lnTo>
                  <a:close/>
                  <a:moveTo>
                    <a:pt x="166" y="108"/>
                  </a:moveTo>
                  <a:lnTo>
                    <a:pt x="166" y="108"/>
                  </a:lnTo>
                  <a:lnTo>
                    <a:pt x="170" y="112"/>
                  </a:lnTo>
                  <a:lnTo>
                    <a:pt x="170" y="112"/>
                  </a:lnTo>
                  <a:lnTo>
                    <a:pt x="166" y="112"/>
                  </a:lnTo>
                  <a:lnTo>
                    <a:pt x="166" y="112"/>
                  </a:lnTo>
                  <a:lnTo>
                    <a:pt x="166" y="116"/>
                  </a:lnTo>
                  <a:lnTo>
                    <a:pt x="164" y="116"/>
                  </a:lnTo>
                  <a:lnTo>
                    <a:pt x="164" y="116"/>
                  </a:lnTo>
                  <a:lnTo>
                    <a:pt x="164" y="116"/>
                  </a:lnTo>
                  <a:lnTo>
                    <a:pt x="160" y="116"/>
                  </a:lnTo>
                  <a:lnTo>
                    <a:pt x="160" y="116"/>
                  </a:lnTo>
                  <a:lnTo>
                    <a:pt x="160" y="116"/>
                  </a:lnTo>
                  <a:lnTo>
                    <a:pt x="156" y="116"/>
                  </a:lnTo>
                  <a:lnTo>
                    <a:pt x="156" y="116"/>
                  </a:lnTo>
                  <a:lnTo>
                    <a:pt x="156" y="112"/>
                  </a:lnTo>
                  <a:lnTo>
                    <a:pt x="152" y="112"/>
                  </a:lnTo>
                  <a:lnTo>
                    <a:pt x="156" y="112"/>
                  </a:lnTo>
                  <a:lnTo>
                    <a:pt x="156" y="112"/>
                  </a:lnTo>
                  <a:lnTo>
                    <a:pt x="156" y="112"/>
                  </a:lnTo>
                  <a:lnTo>
                    <a:pt x="156" y="108"/>
                  </a:lnTo>
                  <a:lnTo>
                    <a:pt x="156" y="108"/>
                  </a:lnTo>
                  <a:lnTo>
                    <a:pt x="156" y="108"/>
                  </a:lnTo>
                  <a:lnTo>
                    <a:pt x="160" y="108"/>
                  </a:lnTo>
                  <a:lnTo>
                    <a:pt x="160" y="108"/>
                  </a:lnTo>
                  <a:lnTo>
                    <a:pt x="160" y="108"/>
                  </a:lnTo>
                  <a:lnTo>
                    <a:pt x="160" y="112"/>
                  </a:lnTo>
                  <a:lnTo>
                    <a:pt x="164" y="108"/>
                  </a:lnTo>
                  <a:lnTo>
                    <a:pt x="164" y="108"/>
                  </a:lnTo>
                  <a:lnTo>
                    <a:pt x="164" y="108"/>
                  </a:lnTo>
                  <a:lnTo>
                    <a:pt x="164" y="108"/>
                  </a:lnTo>
                  <a:lnTo>
                    <a:pt x="164" y="108"/>
                  </a:lnTo>
                  <a:lnTo>
                    <a:pt x="166" y="108"/>
                  </a:lnTo>
                  <a:lnTo>
                    <a:pt x="166" y="108"/>
                  </a:lnTo>
                  <a:lnTo>
                    <a:pt x="166" y="108"/>
                  </a:lnTo>
                  <a:lnTo>
                    <a:pt x="166" y="10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5" name="Freeform 65">
              <a:extLst>
                <a:ext uri="{FF2B5EF4-FFF2-40B4-BE49-F238E27FC236}">
                  <a16:creationId xmlns:a16="http://schemas.microsoft.com/office/drawing/2014/main" id="{4330EF79-2B00-44A6-83A1-18B9FCF6E0CB}"/>
                </a:ext>
              </a:extLst>
            </p:cNvPr>
            <p:cNvSpPr>
              <a:spLocks/>
            </p:cNvSpPr>
            <p:nvPr/>
          </p:nvSpPr>
          <p:spPr bwMode="auto">
            <a:xfrm>
              <a:off x="4366073" y="4210169"/>
              <a:ext cx="7777" cy="7868"/>
            </a:xfrm>
            <a:custGeom>
              <a:avLst/>
              <a:gdLst>
                <a:gd name="T0" fmla="*/ 4 w 4"/>
                <a:gd name="T1" fmla="*/ 4 h 4"/>
                <a:gd name="T2" fmla="*/ 4 w 4"/>
                <a:gd name="T3" fmla="*/ 4 h 4"/>
                <a:gd name="T4" fmla="*/ 0 w 4"/>
                <a:gd name="T5" fmla="*/ 4 h 4"/>
                <a:gd name="T6" fmla="*/ 0 w 4"/>
                <a:gd name="T7" fmla="*/ 0 h 4"/>
                <a:gd name="T8" fmla="*/ 0 w 4"/>
                <a:gd name="T9" fmla="*/ 0 h 4"/>
                <a:gd name="T10" fmla="*/ 4 w 4"/>
                <a:gd name="T11" fmla="*/ 4 h 4"/>
                <a:gd name="T12" fmla="*/ 4 w 4"/>
                <a:gd name="T13" fmla="*/ 4 h 4"/>
                <a:gd name="T14" fmla="*/ 4 w 4"/>
                <a:gd name="T15" fmla="*/ 4 h 4"/>
                <a:gd name="T16" fmla="*/ 4 w 4"/>
                <a:gd name="T17" fmla="*/ 4 h 4"/>
                <a:gd name="T18" fmla="*/ 4 w 4"/>
                <a:gd name="T19" fmla="*/ 4 h 4"/>
                <a:gd name="T20" fmla="*/ 4 w 4"/>
                <a:gd name="T21" fmla="*/ 4 h 4"/>
                <a:gd name="T22" fmla="*/ 4 w 4"/>
                <a:gd name="T23" fmla="*/ 4 h 4"/>
                <a:gd name="T24" fmla="*/ 4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4" y="4"/>
                  </a:moveTo>
                  <a:lnTo>
                    <a:pt x="4" y="4"/>
                  </a:lnTo>
                  <a:lnTo>
                    <a:pt x="0" y="4"/>
                  </a:lnTo>
                  <a:lnTo>
                    <a:pt x="0" y="0"/>
                  </a:lnTo>
                  <a:lnTo>
                    <a:pt x="0" y="0"/>
                  </a:lnTo>
                  <a:lnTo>
                    <a:pt x="4" y="4"/>
                  </a:lnTo>
                  <a:lnTo>
                    <a:pt x="4" y="4"/>
                  </a:lnTo>
                  <a:lnTo>
                    <a:pt x="4" y="4"/>
                  </a:lnTo>
                  <a:lnTo>
                    <a:pt x="4" y="4"/>
                  </a:lnTo>
                  <a:lnTo>
                    <a:pt x="4" y="4"/>
                  </a:lnTo>
                  <a:lnTo>
                    <a:pt x="4" y="4"/>
                  </a:lnTo>
                  <a:lnTo>
                    <a:pt x="4" y="4"/>
                  </a:lnTo>
                  <a:lnTo>
                    <a:pt x="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6" name="Freeform 66">
              <a:extLst>
                <a:ext uri="{FF2B5EF4-FFF2-40B4-BE49-F238E27FC236}">
                  <a16:creationId xmlns:a16="http://schemas.microsoft.com/office/drawing/2014/main" id="{6D5E2DED-02B9-4E70-81DE-02CBBC05C193}"/>
                </a:ext>
              </a:extLst>
            </p:cNvPr>
            <p:cNvSpPr>
              <a:spLocks noEditPoints="1"/>
            </p:cNvSpPr>
            <p:nvPr/>
          </p:nvSpPr>
          <p:spPr bwMode="auto">
            <a:xfrm>
              <a:off x="3841126" y="4013449"/>
              <a:ext cx="38885" cy="86557"/>
            </a:xfrm>
            <a:custGeom>
              <a:avLst/>
              <a:gdLst>
                <a:gd name="T0" fmla="*/ 14 w 20"/>
                <a:gd name="T1" fmla="*/ 0 h 44"/>
                <a:gd name="T2" fmla="*/ 14 w 20"/>
                <a:gd name="T3" fmla="*/ 4 h 44"/>
                <a:gd name="T4" fmla="*/ 16 w 20"/>
                <a:gd name="T5" fmla="*/ 4 h 44"/>
                <a:gd name="T6" fmla="*/ 16 w 20"/>
                <a:gd name="T7" fmla="*/ 4 h 44"/>
                <a:gd name="T8" fmla="*/ 16 w 20"/>
                <a:gd name="T9" fmla="*/ 6 h 44"/>
                <a:gd name="T10" fmla="*/ 14 w 20"/>
                <a:gd name="T11" fmla="*/ 10 h 44"/>
                <a:gd name="T12" fmla="*/ 14 w 20"/>
                <a:gd name="T13" fmla="*/ 10 h 44"/>
                <a:gd name="T14" fmla="*/ 14 w 20"/>
                <a:gd name="T15" fmla="*/ 10 h 44"/>
                <a:gd name="T16" fmla="*/ 14 w 20"/>
                <a:gd name="T17" fmla="*/ 14 h 44"/>
                <a:gd name="T18" fmla="*/ 14 w 20"/>
                <a:gd name="T19" fmla="*/ 14 h 44"/>
                <a:gd name="T20" fmla="*/ 14 w 20"/>
                <a:gd name="T21" fmla="*/ 14 h 44"/>
                <a:gd name="T22" fmla="*/ 14 w 20"/>
                <a:gd name="T23" fmla="*/ 18 h 44"/>
                <a:gd name="T24" fmla="*/ 14 w 20"/>
                <a:gd name="T25" fmla="*/ 22 h 44"/>
                <a:gd name="T26" fmla="*/ 14 w 20"/>
                <a:gd name="T27" fmla="*/ 22 h 44"/>
                <a:gd name="T28" fmla="*/ 14 w 20"/>
                <a:gd name="T29" fmla="*/ 22 h 44"/>
                <a:gd name="T30" fmla="*/ 14 w 20"/>
                <a:gd name="T31" fmla="*/ 26 h 44"/>
                <a:gd name="T32" fmla="*/ 14 w 20"/>
                <a:gd name="T33" fmla="*/ 26 h 44"/>
                <a:gd name="T34" fmla="*/ 14 w 20"/>
                <a:gd name="T35" fmla="*/ 26 h 44"/>
                <a:gd name="T36" fmla="*/ 14 w 20"/>
                <a:gd name="T37" fmla="*/ 28 h 44"/>
                <a:gd name="T38" fmla="*/ 14 w 20"/>
                <a:gd name="T39" fmla="*/ 32 h 44"/>
                <a:gd name="T40" fmla="*/ 14 w 20"/>
                <a:gd name="T41" fmla="*/ 32 h 44"/>
                <a:gd name="T42" fmla="*/ 14 w 20"/>
                <a:gd name="T43" fmla="*/ 32 h 44"/>
                <a:gd name="T44" fmla="*/ 10 w 20"/>
                <a:gd name="T45" fmla="*/ 36 h 44"/>
                <a:gd name="T46" fmla="*/ 6 w 20"/>
                <a:gd name="T47" fmla="*/ 40 h 44"/>
                <a:gd name="T48" fmla="*/ 6 w 20"/>
                <a:gd name="T49" fmla="*/ 40 h 44"/>
                <a:gd name="T50" fmla="*/ 6 w 20"/>
                <a:gd name="T51" fmla="*/ 44 h 44"/>
                <a:gd name="T52" fmla="*/ 6 w 20"/>
                <a:gd name="T53" fmla="*/ 44 h 44"/>
                <a:gd name="T54" fmla="*/ 2 w 20"/>
                <a:gd name="T55" fmla="*/ 44 h 44"/>
                <a:gd name="T56" fmla="*/ 0 w 20"/>
                <a:gd name="T57" fmla="*/ 44 h 44"/>
                <a:gd name="T58" fmla="*/ 0 w 20"/>
                <a:gd name="T59" fmla="*/ 40 h 44"/>
                <a:gd name="T60" fmla="*/ 2 w 20"/>
                <a:gd name="T61" fmla="*/ 26 h 44"/>
                <a:gd name="T62" fmla="*/ 2 w 20"/>
                <a:gd name="T63" fmla="*/ 14 h 44"/>
                <a:gd name="T64" fmla="*/ 2 w 20"/>
                <a:gd name="T65" fmla="*/ 10 h 44"/>
                <a:gd name="T66" fmla="*/ 2 w 20"/>
                <a:gd name="T67" fmla="*/ 6 h 44"/>
                <a:gd name="T68" fmla="*/ 2 w 20"/>
                <a:gd name="T69" fmla="*/ 6 h 44"/>
                <a:gd name="T70" fmla="*/ 6 w 20"/>
                <a:gd name="T71" fmla="*/ 10 h 44"/>
                <a:gd name="T72" fmla="*/ 6 w 20"/>
                <a:gd name="T73" fmla="*/ 6 h 44"/>
                <a:gd name="T74" fmla="*/ 6 w 20"/>
                <a:gd name="T75" fmla="*/ 6 h 44"/>
                <a:gd name="T76" fmla="*/ 10 w 20"/>
                <a:gd name="T77" fmla="*/ 4 h 44"/>
                <a:gd name="T78" fmla="*/ 10 w 20"/>
                <a:gd name="T79" fmla="*/ 0 h 44"/>
                <a:gd name="T80" fmla="*/ 10 w 20"/>
                <a:gd name="T81" fmla="*/ 0 h 44"/>
                <a:gd name="T82" fmla="*/ 14 w 20"/>
                <a:gd name="T83" fmla="*/ 0 h 44"/>
                <a:gd name="T84" fmla="*/ 14 w 20"/>
                <a:gd name="T85" fmla="*/ 0 h 44"/>
                <a:gd name="T86" fmla="*/ 14 w 20"/>
                <a:gd name="T87" fmla="*/ 0 h 44"/>
                <a:gd name="T88" fmla="*/ 16 w 20"/>
                <a:gd name="T89" fmla="*/ 6 h 44"/>
                <a:gd name="T90" fmla="*/ 16 w 20"/>
                <a:gd name="T91" fmla="*/ 10 h 44"/>
                <a:gd name="T92" fmla="*/ 16 w 20"/>
                <a:gd name="T93" fmla="*/ 10 h 44"/>
                <a:gd name="T94" fmla="*/ 16 w 20"/>
                <a:gd name="T95" fmla="*/ 10 h 44"/>
                <a:gd name="T96" fmla="*/ 16 w 20"/>
                <a:gd name="T97" fmla="*/ 10 h 44"/>
                <a:gd name="T98" fmla="*/ 20 w 20"/>
                <a:gd name="T99" fmla="*/ 6 h 44"/>
                <a:gd name="T100" fmla="*/ 20 w 20"/>
                <a:gd name="T101" fmla="*/ 6 h 44"/>
                <a:gd name="T102" fmla="*/ 16 w 20"/>
                <a:gd name="T103" fmla="*/ 6 h 44"/>
                <a:gd name="T104" fmla="*/ 16 w 20"/>
                <a:gd name="T105" fmla="*/ 6 h 44"/>
                <a:gd name="T106" fmla="*/ 16 w 20"/>
                <a:gd name="T107" fmla="*/ 22 h 44"/>
                <a:gd name="T108" fmla="*/ 16 w 20"/>
                <a:gd name="T109" fmla="*/ 22 h 44"/>
                <a:gd name="T110" fmla="*/ 20 w 20"/>
                <a:gd name="T111" fmla="*/ 14 h 44"/>
                <a:gd name="T112" fmla="*/ 20 w 20"/>
                <a:gd name="T113" fmla="*/ 18 h 44"/>
                <a:gd name="T114" fmla="*/ 20 w 20"/>
                <a:gd name="T115" fmla="*/ 18 h 44"/>
                <a:gd name="T116" fmla="*/ 20 w 20"/>
                <a:gd name="T117" fmla="*/ 18 h 44"/>
                <a:gd name="T118" fmla="*/ 20 w 20"/>
                <a:gd name="T119" fmla="*/ 18 h 44"/>
                <a:gd name="T120" fmla="*/ 16 w 20"/>
                <a:gd name="T121" fmla="*/ 18 h 44"/>
                <a:gd name="T122" fmla="*/ 16 w 20"/>
                <a:gd name="T123" fmla="*/ 22 h 44"/>
                <a:gd name="T124" fmla="*/ 16 w 20"/>
                <a:gd name="T125"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 h="44">
                  <a:moveTo>
                    <a:pt x="14" y="0"/>
                  </a:moveTo>
                  <a:lnTo>
                    <a:pt x="14" y="0"/>
                  </a:lnTo>
                  <a:lnTo>
                    <a:pt x="14" y="0"/>
                  </a:lnTo>
                  <a:lnTo>
                    <a:pt x="14" y="4"/>
                  </a:lnTo>
                  <a:lnTo>
                    <a:pt x="14" y="4"/>
                  </a:lnTo>
                  <a:lnTo>
                    <a:pt x="16" y="4"/>
                  </a:lnTo>
                  <a:lnTo>
                    <a:pt x="16" y="4"/>
                  </a:lnTo>
                  <a:lnTo>
                    <a:pt x="16" y="4"/>
                  </a:lnTo>
                  <a:lnTo>
                    <a:pt x="16" y="6"/>
                  </a:lnTo>
                  <a:lnTo>
                    <a:pt x="16" y="6"/>
                  </a:lnTo>
                  <a:lnTo>
                    <a:pt x="14" y="10"/>
                  </a:lnTo>
                  <a:lnTo>
                    <a:pt x="14" y="10"/>
                  </a:lnTo>
                  <a:lnTo>
                    <a:pt x="14" y="10"/>
                  </a:lnTo>
                  <a:lnTo>
                    <a:pt x="14" y="10"/>
                  </a:lnTo>
                  <a:lnTo>
                    <a:pt x="14" y="10"/>
                  </a:lnTo>
                  <a:lnTo>
                    <a:pt x="14" y="10"/>
                  </a:lnTo>
                  <a:lnTo>
                    <a:pt x="14" y="14"/>
                  </a:lnTo>
                  <a:lnTo>
                    <a:pt x="14" y="14"/>
                  </a:lnTo>
                  <a:lnTo>
                    <a:pt x="14" y="14"/>
                  </a:lnTo>
                  <a:lnTo>
                    <a:pt x="14" y="14"/>
                  </a:lnTo>
                  <a:lnTo>
                    <a:pt x="14" y="14"/>
                  </a:lnTo>
                  <a:lnTo>
                    <a:pt x="14" y="14"/>
                  </a:lnTo>
                  <a:lnTo>
                    <a:pt x="14" y="18"/>
                  </a:lnTo>
                  <a:lnTo>
                    <a:pt x="14" y="18"/>
                  </a:lnTo>
                  <a:lnTo>
                    <a:pt x="14" y="18"/>
                  </a:lnTo>
                  <a:lnTo>
                    <a:pt x="14" y="22"/>
                  </a:lnTo>
                  <a:lnTo>
                    <a:pt x="14" y="22"/>
                  </a:lnTo>
                  <a:lnTo>
                    <a:pt x="14" y="22"/>
                  </a:lnTo>
                  <a:lnTo>
                    <a:pt x="14" y="22"/>
                  </a:lnTo>
                  <a:lnTo>
                    <a:pt x="14" y="22"/>
                  </a:lnTo>
                  <a:lnTo>
                    <a:pt x="14" y="26"/>
                  </a:lnTo>
                  <a:lnTo>
                    <a:pt x="14" y="26"/>
                  </a:lnTo>
                  <a:lnTo>
                    <a:pt x="14" y="26"/>
                  </a:lnTo>
                  <a:lnTo>
                    <a:pt x="14" y="26"/>
                  </a:lnTo>
                  <a:lnTo>
                    <a:pt x="14" y="26"/>
                  </a:lnTo>
                  <a:lnTo>
                    <a:pt x="14" y="26"/>
                  </a:lnTo>
                  <a:lnTo>
                    <a:pt x="14" y="28"/>
                  </a:lnTo>
                  <a:lnTo>
                    <a:pt x="14" y="28"/>
                  </a:lnTo>
                  <a:lnTo>
                    <a:pt x="14" y="32"/>
                  </a:lnTo>
                  <a:lnTo>
                    <a:pt x="14" y="32"/>
                  </a:lnTo>
                  <a:lnTo>
                    <a:pt x="14" y="32"/>
                  </a:lnTo>
                  <a:lnTo>
                    <a:pt x="14" y="32"/>
                  </a:lnTo>
                  <a:lnTo>
                    <a:pt x="14" y="32"/>
                  </a:lnTo>
                  <a:lnTo>
                    <a:pt x="14" y="32"/>
                  </a:lnTo>
                  <a:lnTo>
                    <a:pt x="14" y="32"/>
                  </a:lnTo>
                  <a:lnTo>
                    <a:pt x="10" y="36"/>
                  </a:lnTo>
                  <a:lnTo>
                    <a:pt x="10" y="36"/>
                  </a:lnTo>
                  <a:lnTo>
                    <a:pt x="6" y="40"/>
                  </a:lnTo>
                  <a:lnTo>
                    <a:pt x="6" y="40"/>
                  </a:lnTo>
                  <a:lnTo>
                    <a:pt x="6" y="40"/>
                  </a:lnTo>
                  <a:lnTo>
                    <a:pt x="6" y="40"/>
                  </a:lnTo>
                  <a:lnTo>
                    <a:pt x="6" y="44"/>
                  </a:lnTo>
                  <a:lnTo>
                    <a:pt x="6" y="44"/>
                  </a:lnTo>
                  <a:lnTo>
                    <a:pt x="6" y="44"/>
                  </a:lnTo>
                  <a:lnTo>
                    <a:pt x="2" y="44"/>
                  </a:lnTo>
                  <a:lnTo>
                    <a:pt x="2" y="44"/>
                  </a:lnTo>
                  <a:lnTo>
                    <a:pt x="2" y="44"/>
                  </a:lnTo>
                  <a:lnTo>
                    <a:pt x="0" y="44"/>
                  </a:lnTo>
                  <a:lnTo>
                    <a:pt x="0" y="44"/>
                  </a:lnTo>
                  <a:lnTo>
                    <a:pt x="0" y="40"/>
                  </a:lnTo>
                  <a:lnTo>
                    <a:pt x="2" y="36"/>
                  </a:lnTo>
                  <a:lnTo>
                    <a:pt x="2" y="26"/>
                  </a:lnTo>
                  <a:lnTo>
                    <a:pt x="2" y="18"/>
                  </a:lnTo>
                  <a:lnTo>
                    <a:pt x="2" y="14"/>
                  </a:lnTo>
                  <a:lnTo>
                    <a:pt x="2" y="10"/>
                  </a:lnTo>
                  <a:lnTo>
                    <a:pt x="2" y="10"/>
                  </a:lnTo>
                  <a:lnTo>
                    <a:pt x="2" y="6"/>
                  </a:lnTo>
                  <a:lnTo>
                    <a:pt x="2" y="6"/>
                  </a:lnTo>
                  <a:lnTo>
                    <a:pt x="2" y="6"/>
                  </a:lnTo>
                  <a:lnTo>
                    <a:pt x="2" y="6"/>
                  </a:lnTo>
                  <a:lnTo>
                    <a:pt x="2" y="10"/>
                  </a:lnTo>
                  <a:lnTo>
                    <a:pt x="6" y="10"/>
                  </a:lnTo>
                  <a:lnTo>
                    <a:pt x="6" y="10"/>
                  </a:lnTo>
                  <a:lnTo>
                    <a:pt x="6" y="6"/>
                  </a:lnTo>
                  <a:lnTo>
                    <a:pt x="6" y="6"/>
                  </a:lnTo>
                  <a:lnTo>
                    <a:pt x="6" y="6"/>
                  </a:lnTo>
                  <a:lnTo>
                    <a:pt x="6" y="4"/>
                  </a:lnTo>
                  <a:lnTo>
                    <a:pt x="10" y="4"/>
                  </a:lnTo>
                  <a:lnTo>
                    <a:pt x="10" y="4"/>
                  </a:lnTo>
                  <a:lnTo>
                    <a:pt x="10" y="0"/>
                  </a:lnTo>
                  <a:lnTo>
                    <a:pt x="10" y="0"/>
                  </a:lnTo>
                  <a:lnTo>
                    <a:pt x="10" y="0"/>
                  </a:lnTo>
                  <a:lnTo>
                    <a:pt x="14" y="0"/>
                  </a:lnTo>
                  <a:lnTo>
                    <a:pt x="14" y="0"/>
                  </a:lnTo>
                  <a:lnTo>
                    <a:pt x="14" y="0"/>
                  </a:lnTo>
                  <a:lnTo>
                    <a:pt x="14" y="0"/>
                  </a:lnTo>
                  <a:lnTo>
                    <a:pt x="14" y="0"/>
                  </a:lnTo>
                  <a:lnTo>
                    <a:pt x="14" y="0"/>
                  </a:lnTo>
                  <a:close/>
                  <a:moveTo>
                    <a:pt x="16" y="6"/>
                  </a:moveTo>
                  <a:lnTo>
                    <a:pt x="16" y="6"/>
                  </a:lnTo>
                  <a:lnTo>
                    <a:pt x="16" y="6"/>
                  </a:lnTo>
                  <a:lnTo>
                    <a:pt x="16" y="10"/>
                  </a:lnTo>
                  <a:lnTo>
                    <a:pt x="16" y="10"/>
                  </a:lnTo>
                  <a:lnTo>
                    <a:pt x="16" y="10"/>
                  </a:lnTo>
                  <a:lnTo>
                    <a:pt x="16" y="10"/>
                  </a:lnTo>
                  <a:lnTo>
                    <a:pt x="16" y="10"/>
                  </a:lnTo>
                  <a:lnTo>
                    <a:pt x="16" y="10"/>
                  </a:lnTo>
                  <a:lnTo>
                    <a:pt x="16" y="10"/>
                  </a:lnTo>
                  <a:lnTo>
                    <a:pt x="16" y="6"/>
                  </a:lnTo>
                  <a:lnTo>
                    <a:pt x="20" y="6"/>
                  </a:lnTo>
                  <a:lnTo>
                    <a:pt x="20" y="6"/>
                  </a:lnTo>
                  <a:lnTo>
                    <a:pt x="20" y="6"/>
                  </a:lnTo>
                  <a:lnTo>
                    <a:pt x="16" y="6"/>
                  </a:lnTo>
                  <a:lnTo>
                    <a:pt x="16" y="6"/>
                  </a:lnTo>
                  <a:lnTo>
                    <a:pt x="16" y="6"/>
                  </a:lnTo>
                  <a:lnTo>
                    <a:pt x="16" y="6"/>
                  </a:lnTo>
                  <a:close/>
                  <a:moveTo>
                    <a:pt x="16" y="22"/>
                  </a:moveTo>
                  <a:lnTo>
                    <a:pt x="16" y="22"/>
                  </a:lnTo>
                  <a:lnTo>
                    <a:pt x="16" y="22"/>
                  </a:lnTo>
                  <a:lnTo>
                    <a:pt x="16" y="22"/>
                  </a:lnTo>
                  <a:lnTo>
                    <a:pt x="16" y="18"/>
                  </a:lnTo>
                  <a:lnTo>
                    <a:pt x="20" y="14"/>
                  </a:lnTo>
                  <a:lnTo>
                    <a:pt x="20" y="14"/>
                  </a:lnTo>
                  <a:lnTo>
                    <a:pt x="20" y="18"/>
                  </a:lnTo>
                  <a:lnTo>
                    <a:pt x="20" y="18"/>
                  </a:lnTo>
                  <a:lnTo>
                    <a:pt x="20" y="18"/>
                  </a:lnTo>
                  <a:lnTo>
                    <a:pt x="20" y="18"/>
                  </a:lnTo>
                  <a:lnTo>
                    <a:pt x="20" y="18"/>
                  </a:lnTo>
                  <a:lnTo>
                    <a:pt x="20" y="18"/>
                  </a:lnTo>
                  <a:lnTo>
                    <a:pt x="20" y="18"/>
                  </a:lnTo>
                  <a:lnTo>
                    <a:pt x="20" y="18"/>
                  </a:lnTo>
                  <a:lnTo>
                    <a:pt x="16" y="18"/>
                  </a:lnTo>
                  <a:lnTo>
                    <a:pt x="16" y="18"/>
                  </a:lnTo>
                  <a:lnTo>
                    <a:pt x="16" y="22"/>
                  </a:lnTo>
                  <a:lnTo>
                    <a:pt x="16" y="22"/>
                  </a:lnTo>
                  <a:lnTo>
                    <a:pt x="16" y="22"/>
                  </a:lnTo>
                  <a:lnTo>
                    <a:pt x="16" y="2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7" name="Freeform 67">
              <a:extLst>
                <a:ext uri="{FF2B5EF4-FFF2-40B4-BE49-F238E27FC236}">
                  <a16:creationId xmlns:a16="http://schemas.microsoft.com/office/drawing/2014/main" id="{AF0DF798-9470-4713-A8C3-C4C346AF4E62}"/>
                </a:ext>
              </a:extLst>
            </p:cNvPr>
            <p:cNvSpPr>
              <a:spLocks/>
            </p:cNvSpPr>
            <p:nvPr/>
          </p:nvSpPr>
          <p:spPr bwMode="auto">
            <a:xfrm>
              <a:off x="4509948" y="3521650"/>
              <a:ext cx="7777" cy="7868"/>
            </a:xfrm>
            <a:custGeom>
              <a:avLst/>
              <a:gdLst>
                <a:gd name="T0" fmla="*/ 0 w 4"/>
                <a:gd name="T1" fmla="*/ 4 h 4"/>
                <a:gd name="T2" fmla="*/ 0 w 4"/>
                <a:gd name="T3" fmla="*/ 4 h 4"/>
                <a:gd name="T4" fmla="*/ 0 w 4"/>
                <a:gd name="T5" fmla="*/ 4 h 4"/>
                <a:gd name="T6" fmla="*/ 0 w 4"/>
                <a:gd name="T7" fmla="*/ 0 h 4"/>
                <a:gd name="T8" fmla="*/ 0 w 4"/>
                <a:gd name="T9" fmla="*/ 0 h 4"/>
                <a:gd name="T10" fmla="*/ 0 w 4"/>
                <a:gd name="T11" fmla="*/ 0 h 4"/>
                <a:gd name="T12" fmla="*/ 4 w 4"/>
                <a:gd name="T13" fmla="*/ 0 h 4"/>
                <a:gd name="T14" fmla="*/ 0 w 4"/>
                <a:gd name="T15" fmla="*/ 0 h 4"/>
                <a:gd name="T16" fmla="*/ 0 w 4"/>
                <a:gd name="T17" fmla="*/ 0 h 4"/>
                <a:gd name="T18" fmla="*/ 0 w 4"/>
                <a:gd name="T19" fmla="*/ 4 h 4"/>
                <a:gd name="T20" fmla="*/ 0 w 4"/>
                <a:gd name="T21" fmla="*/ 4 h 4"/>
                <a:gd name="T22" fmla="*/ 0 w 4"/>
                <a:gd name="T23" fmla="*/ 4 h 4"/>
                <a:gd name="T24" fmla="*/ 0 w 4"/>
                <a:gd name="T25" fmla="*/ 4 h 4"/>
                <a:gd name="T26" fmla="*/ 0 w 4"/>
                <a:gd name="T27" fmla="*/ 4 h 4"/>
                <a:gd name="T28" fmla="*/ 0 w 4"/>
                <a:gd name="T29" fmla="*/ 4 h 4"/>
                <a:gd name="T30" fmla="*/ 0 w 4"/>
                <a:gd name="T31" fmla="*/ 4 h 4"/>
                <a:gd name="T32" fmla="*/ 0 w 4"/>
                <a:gd name="T3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4">
                  <a:moveTo>
                    <a:pt x="0" y="4"/>
                  </a:moveTo>
                  <a:lnTo>
                    <a:pt x="0" y="4"/>
                  </a:lnTo>
                  <a:lnTo>
                    <a:pt x="0" y="4"/>
                  </a:lnTo>
                  <a:lnTo>
                    <a:pt x="0" y="0"/>
                  </a:lnTo>
                  <a:lnTo>
                    <a:pt x="0" y="0"/>
                  </a:lnTo>
                  <a:lnTo>
                    <a:pt x="0" y="0"/>
                  </a:lnTo>
                  <a:lnTo>
                    <a:pt x="4" y="0"/>
                  </a:lnTo>
                  <a:lnTo>
                    <a:pt x="0" y="0"/>
                  </a:lnTo>
                  <a:lnTo>
                    <a:pt x="0" y="0"/>
                  </a:lnTo>
                  <a:lnTo>
                    <a:pt x="0" y="4"/>
                  </a:lnTo>
                  <a:lnTo>
                    <a:pt x="0" y="4"/>
                  </a:lnTo>
                  <a:lnTo>
                    <a:pt x="0" y="4"/>
                  </a:lnTo>
                  <a:lnTo>
                    <a:pt x="0" y="4"/>
                  </a:lnTo>
                  <a:lnTo>
                    <a:pt x="0" y="4"/>
                  </a:lnTo>
                  <a:lnTo>
                    <a:pt x="0" y="4"/>
                  </a:lnTo>
                  <a:lnTo>
                    <a:pt x="0" y="4"/>
                  </a:lnTo>
                  <a:lnTo>
                    <a:pt x="0"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8" name="Freeform 68">
              <a:extLst>
                <a:ext uri="{FF2B5EF4-FFF2-40B4-BE49-F238E27FC236}">
                  <a16:creationId xmlns:a16="http://schemas.microsoft.com/office/drawing/2014/main" id="{065D310A-9CBB-4C9D-A360-C9CC6EFA82C8}"/>
                </a:ext>
              </a:extLst>
            </p:cNvPr>
            <p:cNvSpPr>
              <a:spLocks noEditPoints="1"/>
            </p:cNvSpPr>
            <p:nvPr/>
          </p:nvSpPr>
          <p:spPr bwMode="auto">
            <a:xfrm>
              <a:off x="2417935" y="1223966"/>
              <a:ext cx="2426424" cy="1951457"/>
            </a:xfrm>
            <a:custGeom>
              <a:avLst/>
              <a:gdLst>
                <a:gd name="T0" fmla="*/ 682 w 1248"/>
                <a:gd name="T1" fmla="*/ 556 h 992"/>
                <a:gd name="T2" fmla="*/ 876 w 1248"/>
                <a:gd name="T3" fmla="*/ 788 h 992"/>
                <a:gd name="T4" fmla="*/ 1006 w 1248"/>
                <a:gd name="T5" fmla="*/ 590 h 992"/>
                <a:gd name="T6" fmla="*/ 1106 w 1248"/>
                <a:gd name="T7" fmla="*/ 642 h 992"/>
                <a:gd name="T8" fmla="*/ 1144 w 1248"/>
                <a:gd name="T9" fmla="*/ 754 h 992"/>
                <a:gd name="T10" fmla="*/ 1018 w 1248"/>
                <a:gd name="T11" fmla="*/ 862 h 992"/>
                <a:gd name="T12" fmla="*/ 1080 w 1248"/>
                <a:gd name="T13" fmla="*/ 910 h 992"/>
                <a:gd name="T14" fmla="*/ 672 w 1248"/>
                <a:gd name="T15" fmla="*/ 854 h 992"/>
                <a:gd name="T16" fmla="*/ 194 w 1248"/>
                <a:gd name="T17" fmla="*/ 802 h 992"/>
                <a:gd name="T18" fmla="*/ 100 w 1248"/>
                <a:gd name="T19" fmla="*/ 638 h 992"/>
                <a:gd name="T20" fmla="*/ 124 w 1248"/>
                <a:gd name="T21" fmla="*/ 396 h 992"/>
                <a:gd name="T22" fmla="*/ 384 w 1248"/>
                <a:gd name="T23" fmla="*/ 422 h 992"/>
                <a:gd name="T24" fmla="*/ 596 w 1248"/>
                <a:gd name="T25" fmla="*/ 418 h 992"/>
                <a:gd name="T26" fmla="*/ 646 w 1248"/>
                <a:gd name="T27" fmla="*/ 332 h 992"/>
                <a:gd name="T28" fmla="*/ 790 w 1248"/>
                <a:gd name="T29" fmla="*/ 374 h 992"/>
                <a:gd name="T30" fmla="*/ 992 w 1248"/>
                <a:gd name="T31" fmla="*/ 550 h 992"/>
                <a:gd name="T32" fmla="*/ 790 w 1248"/>
                <a:gd name="T33" fmla="*/ 124 h 992"/>
                <a:gd name="T34" fmla="*/ 336 w 1248"/>
                <a:gd name="T35" fmla="*/ 350 h 992"/>
                <a:gd name="T36" fmla="*/ 1104 w 1248"/>
                <a:gd name="T37" fmla="*/ 440 h 992"/>
                <a:gd name="T38" fmla="*/ 206 w 1248"/>
                <a:gd name="T39" fmla="*/ 806 h 992"/>
                <a:gd name="T40" fmla="*/ 698 w 1248"/>
                <a:gd name="T41" fmla="*/ 116 h 992"/>
                <a:gd name="T42" fmla="*/ 694 w 1248"/>
                <a:gd name="T43" fmla="*/ 64 h 992"/>
                <a:gd name="T44" fmla="*/ 578 w 1248"/>
                <a:gd name="T45" fmla="*/ 132 h 992"/>
                <a:gd name="T46" fmla="*/ 536 w 1248"/>
                <a:gd name="T47" fmla="*/ 142 h 992"/>
                <a:gd name="T48" fmla="*/ 280 w 1248"/>
                <a:gd name="T49" fmla="*/ 208 h 992"/>
                <a:gd name="T50" fmla="*/ 820 w 1248"/>
                <a:gd name="T51" fmla="*/ 246 h 992"/>
                <a:gd name="T52" fmla="*/ 734 w 1248"/>
                <a:gd name="T53" fmla="*/ 202 h 992"/>
                <a:gd name="T54" fmla="*/ 352 w 1248"/>
                <a:gd name="T55" fmla="*/ 216 h 992"/>
                <a:gd name="T56" fmla="*/ 418 w 1248"/>
                <a:gd name="T57" fmla="*/ 246 h 992"/>
                <a:gd name="T58" fmla="*/ 552 w 1248"/>
                <a:gd name="T59" fmla="*/ 202 h 992"/>
                <a:gd name="T60" fmla="*/ 544 w 1248"/>
                <a:gd name="T61" fmla="*/ 208 h 992"/>
                <a:gd name="T62" fmla="*/ 284 w 1248"/>
                <a:gd name="T63" fmla="*/ 250 h 992"/>
                <a:gd name="T64" fmla="*/ 620 w 1248"/>
                <a:gd name="T65" fmla="*/ 280 h 992"/>
                <a:gd name="T66" fmla="*/ 988 w 1248"/>
                <a:gd name="T67" fmla="*/ 522 h 992"/>
                <a:gd name="T68" fmla="*/ 924 w 1248"/>
                <a:gd name="T69" fmla="*/ 396 h 992"/>
                <a:gd name="T70" fmla="*/ 756 w 1248"/>
                <a:gd name="T71" fmla="*/ 340 h 992"/>
                <a:gd name="T72" fmla="*/ 802 w 1248"/>
                <a:gd name="T73" fmla="*/ 288 h 992"/>
                <a:gd name="T74" fmla="*/ 948 w 1248"/>
                <a:gd name="T75" fmla="*/ 314 h 992"/>
                <a:gd name="T76" fmla="*/ 1014 w 1248"/>
                <a:gd name="T77" fmla="*/ 362 h 992"/>
                <a:gd name="T78" fmla="*/ 1056 w 1248"/>
                <a:gd name="T79" fmla="*/ 414 h 992"/>
                <a:gd name="T80" fmla="*/ 1092 w 1248"/>
                <a:gd name="T81" fmla="*/ 494 h 992"/>
                <a:gd name="T82" fmla="*/ 1076 w 1248"/>
                <a:gd name="T83" fmla="*/ 538 h 992"/>
                <a:gd name="T84" fmla="*/ 508 w 1248"/>
                <a:gd name="T85" fmla="*/ 292 h 992"/>
                <a:gd name="T86" fmla="*/ 448 w 1248"/>
                <a:gd name="T87" fmla="*/ 294 h 992"/>
                <a:gd name="T88" fmla="*/ 444 w 1248"/>
                <a:gd name="T89" fmla="*/ 400 h 992"/>
                <a:gd name="T90" fmla="*/ 574 w 1248"/>
                <a:gd name="T91" fmla="*/ 348 h 992"/>
                <a:gd name="T92" fmla="*/ 94 w 1248"/>
                <a:gd name="T93" fmla="*/ 388 h 992"/>
                <a:gd name="T94" fmla="*/ 932 w 1248"/>
                <a:gd name="T95" fmla="*/ 410 h 992"/>
                <a:gd name="T96" fmla="*/ 842 w 1248"/>
                <a:gd name="T97" fmla="*/ 512 h 992"/>
                <a:gd name="T98" fmla="*/ 832 w 1248"/>
                <a:gd name="T99" fmla="*/ 538 h 992"/>
                <a:gd name="T100" fmla="*/ 872 w 1248"/>
                <a:gd name="T101" fmla="*/ 698 h 992"/>
                <a:gd name="T102" fmla="*/ 168 w 1248"/>
                <a:gd name="T103" fmla="*/ 754 h 992"/>
                <a:gd name="T104" fmla="*/ 1208 w 1248"/>
                <a:gd name="T105" fmla="*/ 792 h 992"/>
                <a:gd name="T106" fmla="*/ 1208 w 1248"/>
                <a:gd name="T107" fmla="*/ 874 h 992"/>
                <a:gd name="T108" fmla="*/ 246 w 1248"/>
                <a:gd name="T109" fmla="*/ 852 h 992"/>
                <a:gd name="T110" fmla="*/ 772 w 1248"/>
                <a:gd name="T111" fmla="*/ 78 h 992"/>
                <a:gd name="T112" fmla="*/ 786 w 1248"/>
                <a:gd name="T113" fmla="*/ 34 h 992"/>
                <a:gd name="T114" fmla="*/ 918 w 1248"/>
                <a:gd name="T115" fmla="*/ 4 h 992"/>
                <a:gd name="T116" fmla="*/ 1040 w 1248"/>
                <a:gd name="T117" fmla="*/ 52 h 992"/>
                <a:gd name="T118" fmla="*/ 918 w 1248"/>
                <a:gd name="T119" fmla="*/ 116 h 992"/>
                <a:gd name="T120" fmla="*/ 894 w 1248"/>
                <a:gd name="T121" fmla="*/ 190 h 992"/>
                <a:gd name="T122" fmla="*/ 820 w 1248"/>
                <a:gd name="T123" fmla="*/ 158 h 992"/>
                <a:gd name="T124" fmla="*/ 794 w 1248"/>
                <a:gd name="T125" fmla="*/ 86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8" h="992">
                  <a:moveTo>
                    <a:pt x="600" y="254"/>
                  </a:moveTo>
                  <a:lnTo>
                    <a:pt x="596" y="254"/>
                  </a:lnTo>
                  <a:lnTo>
                    <a:pt x="600" y="250"/>
                  </a:lnTo>
                  <a:lnTo>
                    <a:pt x="600" y="254"/>
                  </a:lnTo>
                  <a:lnTo>
                    <a:pt x="600" y="254"/>
                  </a:lnTo>
                  <a:lnTo>
                    <a:pt x="600" y="254"/>
                  </a:lnTo>
                  <a:close/>
                  <a:moveTo>
                    <a:pt x="612" y="258"/>
                  </a:moveTo>
                  <a:lnTo>
                    <a:pt x="612" y="262"/>
                  </a:lnTo>
                  <a:lnTo>
                    <a:pt x="608" y="264"/>
                  </a:lnTo>
                  <a:lnTo>
                    <a:pt x="604" y="264"/>
                  </a:lnTo>
                  <a:lnTo>
                    <a:pt x="600" y="264"/>
                  </a:lnTo>
                  <a:lnTo>
                    <a:pt x="596" y="264"/>
                  </a:lnTo>
                  <a:lnTo>
                    <a:pt x="592" y="264"/>
                  </a:lnTo>
                  <a:lnTo>
                    <a:pt x="590" y="264"/>
                  </a:lnTo>
                  <a:lnTo>
                    <a:pt x="590" y="262"/>
                  </a:lnTo>
                  <a:lnTo>
                    <a:pt x="592" y="262"/>
                  </a:lnTo>
                  <a:lnTo>
                    <a:pt x="596" y="262"/>
                  </a:lnTo>
                  <a:lnTo>
                    <a:pt x="600" y="262"/>
                  </a:lnTo>
                  <a:lnTo>
                    <a:pt x="604" y="262"/>
                  </a:lnTo>
                  <a:lnTo>
                    <a:pt x="604" y="258"/>
                  </a:lnTo>
                  <a:lnTo>
                    <a:pt x="608" y="258"/>
                  </a:lnTo>
                  <a:lnTo>
                    <a:pt x="612" y="258"/>
                  </a:lnTo>
                  <a:lnTo>
                    <a:pt x="612" y="258"/>
                  </a:lnTo>
                  <a:lnTo>
                    <a:pt x="612" y="258"/>
                  </a:lnTo>
                  <a:close/>
                  <a:moveTo>
                    <a:pt x="764" y="478"/>
                  </a:moveTo>
                  <a:lnTo>
                    <a:pt x="760" y="478"/>
                  </a:lnTo>
                  <a:lnTo>
                    <a:pt x="760" y="482"/>
                  </a:lnTo>
                  <a:lnTo>
                    <a:pt x="756" y="482"/>
                  </a:lnTo>
                  <a:lnTo>
                    <a:pt x="752" y="482"/>
                  </a:lnTo>
                  <a:lnTo>
                    <a:pt x="748" y="482"/>
                  </a:lnTo>
                  <a:lnTo>
                    <a:pt x="746" y="478"/>
                  </a:lnTo>
                  <a:lnTo>
                    <a:pt x="742" y="474"/>
                  </a:lnTo>
                  <a:lnTo>
                    <a:pt x="738" y="474"/>
                  </a:lnTo>
                  <a:lnTo>
                    <a:pt x="742" y="474"/>
                  </a:lnTo>
                  <a:lnTo>
                    <a:pt x="738" y="474"/>
                  </a:lnTo>
                  <a:lnTo>
                    <a:pt x="734" y="474"/>
                  </a:lnTo>
                  <a:lnTo>
                    <a:pt x="734" y="470"/>
                  </a:lnTo>
                  <a:lnTo>
                    <a:pt x="732" y="470"/>
                  </a:lnTo>
                  <a:lnTo>
                    <a:pt x="728" y="466"/>
                  </a:lnTo>
                  <a:lnTo>
                    <a:pt x="724" y="466"/>
                  </a:lnTo>
                  <a:lnTo>
                    <a:pt x="720" y="466"/>
                  </a:lnTo>
                  <a:lnTo>
                    <a:pt x="724" y="466"/>
                  </a:lnTo>
                  <a:lnTo>
                    <a:pt x="724" y="470"/>
                  </a:lnTo>
                  <a:lnTo>
                    <a:pt x="720" y="466"/>
                  </a:lnTo>
                  <a:lnTo>
                    <a:pt x="720" y="470"/>
                  </a:lnTo>
                  <a:lnTo>
                    <a:pt x="716" y="470"/>
                  </a:lnTo>
                  <a:lnTo>
                    <a:pt x="716" y="466"/>
                  </a:lnTo>
                  <a:lnTo>
                    <a:pt x="720" y="466"/>
                  </a:lnTo>
                  <a:lnTo>
                    <a:pt x="716" y="466"/>
                  </a:lnTo>
                  <a:lnTo>
                    <a:pt x="712" y="466"/>
                  </a:lnTo>
                  <a:lnTo>
                    <a:pt x="708" y="466"/>
                  </a:lnTo>
                  <a:lnTo>
                    <a:pt x="706" y="466"/>
                  </a:lnTo>
                  <a:lnTo>
                    <a:pt x="702" y="466"/>
                  </a:lnTo>
                  <a:lnTo>
                    <a:pt x="706" y="470"/>
                  </a:lnTo>
                  <a:lnTo>
                    <a:pt x="708" y="470"/>
                  </a:lnTo>
                  <a:lnTo>
                    <a:pt x="706" y="470"/>
                  </a:lnTo>
                  <a:lnTo>
                    <a:pt x="706" y="466"/>
                  </a:lnTo>
                  <a:lnTo>
                    <a:pt x="708" y="466"/>
                  </a:lnTo>
                  <a:lnTo>
                    <a:pt x="712" y="466"/>
                  </a:lnTo>
                  <a:lnTo>
                    <a:pt x="720" y="470"/>
                  </a:lnTo>
                  <a:lnTo>
                    <a:pt x="724" y="470"/>
                  </a:lnTo>
                  <a:lnTo>
                    <a:pt x="728" y="470"/>
                  </a:lnTo>
                  <a:lnTo>
                    <a:pt x="728" y="474"/>
                  </a:lnTo>
                  <a:lnTo>
                    <a:pt x="732" y="478"/>
                  </a:lnTo>
                  <a:lnTo>
                    <a:pt x="734" y="482"/>
                  </a:lnTo>
                  <a:lnTo>
                    <a:pt x="738" y="482"/>
                  </a:lnTo>
                  <a:lnTo>
                    <a:pt x="742" y="482"/>
                  </a:lnTo>
                  <a:lnTo>
                    <a:pt x="746" y="482"/>
                  </a:lnTo>
                  <a:lnTo>
                    <a:pt x="748" y="482"/>
                  </a:lnTo>
                  <a:lnTo>
                    <a:pt x="752" y="482"/>
                  </a:lnTo>
                  <a:lnTo>
                    <a:pt x="756" y="482"/>
                  </a:lnTo>
                  <a:lnTo>
                    <a:pt x="760" y="482"/>
                  </a:lnTo>
                  <a:lnTo>
                    <a:pt x="764" y="486"/>
                  </a:lnTo>
                  <a:lnTo>
                    <a:pt x="764" y="490"/>
                  </a:lnTo>
                  <a:lnTo>
                    <a:pt x="760" y="490"/>
                  </a:lnTo>
                  <a:lnTo>
                    <a:pt x="756" y="496"/>
                  </a:lnTo>
                  <a:lnTo>
                    <a:pt x="756" y="500"/>
                  </a:lnTo>
                  <a:lnTo>
                    <a:pt x="752" y="500"/>
                  </a:lnTo>
                  <a:lnTo>
                    <a:pt x="752" y="504"/>
                  </a:lnTo>
                  <a:lnTo>
                    <a:pt x="748" y="508"/>
                  </a:lnTo>
                  <a:lnTo>
                    <a:pt x="748" y="512"/>
                  </a:lnTo>
                  <a:lnTo>
                    <a:pt x="746" y="512"/>
                  </a:lnTo>
                  <a:lnTo>
                    <a:pt x="742" y="512"/>
                  </a:lnTo>
                  <a:lnTo>
                    <a:pt x="738" y="516"/>
                  </a:lnTo>
                  <a:lnTo>
                    <a:pt x="734" y="516"/>
                  </a:lnTo>
                  <a:lnTo>
                    <a:pt x="734" y="512"/>
                  </a:lnTo>
                  <a:lnTo>
                    <a:pt x="732" y="512"/>
                  </a:lnTo>
                  <a:lnTo>
                    <a:pt x="732" y="508"/>
                  </a:lnTo>
                  <a:lnTo>
                    <a:pt x="732" y="512"/>
                  </a:lnTo>
                  <a:lnTo>
                    <a:pt x="734" y="512"/>
                  </a:lnTo>
                  <a:lnTo>
                    <a:pt x="734" y="516"/>
                  </a:lnTo>
                  <a:lnTo>
                    <a:pt x="732" y="516"/>
                  </a:lnTo>
                  <a:lnTo>
                    <a:pt x="732" y="512"/>
                  </a:lnTo>
                  <a:lnTo>
                    <a:pt x="728" y="512"/>
                  </a:lnTo>
                  <a:lnTo>
                    <a:pt x="728" y="516"/>
                  </a:lnTo>
                  <a:lnTo>
                    <a:pt x="728" y="512"/>
                  </a:lnTo>
                  <a:lnTo>
                    <a:pt x="724" y="512"/>
                  </a:lnTo>
                  <a:lnTo>
                    <a:pt x="724" y="508"/>
                  </a:lnTo>
                  <a:lnTo>
                    <a:pt x="724" y="512"/>
                  </a:lnTo>
                  <a:lnTo>
                    <a:pt x="724" y="508"/>
                  </a:lnTo>
                  <a:lnTo>
                    <a:pt x="720" y="512"/>
                  </a:lnTo>
                  <a:lnTo>
                    <a:pt x="724" y="512"/>
                  </a:lnTo>
                  <a:lnTo>
                    <a:pt x="724" y="516"/>
                  </a:lnTo>
                  <a:lnTo>
                    <a:pt x="720" y="516"/>
                  </a:lnTo>
                  <a:lnTo>
                    <a:pt x="724" y="516"/>
                  </a:lnTo>
                  <a:lnTo>
                    <a:pt x="720" y="516"/>
                  </a:lnTo>
                  <a:lnTo>
                    <a:pt x="720" y="512"/>
                  </a:lnTo>
                  <a:lnTo>
                    <a:pt x="716" y="512"/>
                  </a:lnTo>
                  <a:lnTo>
                    <a:pt x="720" y="516"/>
                  </a:lnTo>
                  <a:lnTo>
                    <a:pt x="724" y="520"/>
                  </a:lnTo>
                  <a:lnTo>
                    <a:pt x="720" y="520"/>
                  </a:lnTo>
                  <a:lnTo>
                    <a:pt x="720" y="522"/>
                  </a:lnTo>
                  <a:lnTo>
                    <a:pt x="716" y="522"/>
                  </a:lnTo>
                  <a:lnTo>
                    <a:pt x="712" y="520"/>
                  </a:lnTo>
                  <a:lnTo>
                    <a:pt x="712" y="522"/>
                  </a:lnTo>
                  <a:lnTo>
                    <a:pt x="708" y="522"/>
                  </a:lnTo>
                  <a:lnTo>
                    <a:pt x="706" y="522"/>
                  </a:lnTo>
                  <a:lnTo>
                    <a:pt x="702" y="522"/>
                  </a:lnTo>
                  <a:lnTo>
                    <a:pt x="702" y="520"/>
                  </a:lnTo>
                  <a:lnTo>
                    <a:pt x="698" y="520"/>
                  </a:lnTo>
                  <a:lnTo>
                    <a:pt x="694" y="520"/>
                  </a:lnTo>
                  <a:lnTo>
                    <a:pt x="690" y="520"/>
                  </a:lnTo>
                  <a:lnTo>
                    <a:pt x="686" y="520"/>
                  </a:lnTo>
                  <a:lnTo>
                    <a:pt x="682" y="520"/>
                  </a:lnTo>
                  <a:lnTo>
                    <a:pt x="682" y="516"/>
                  </a:lnTo>
                  <a:lnTo>
                    <a:pt x="678" y="516"/>
                  </a:lnTo>
                  <a:lnTo>
                    <a:pt x="676" y="516"/>
                  </a:lnTo>
                  <a:lnTo>
                    <a:pt x="672" y="512"/>
                  </a:lnTo>
                  <a:lnTo>
                    <a:pt x="668" y="508"/>
                  </a:lnTo>
                  <a:lnTo>
                    <a:pt x="672" y="512"/>
                  </a:lnTo>
                  <a:lnTo>
                    <a:pt x="672" y="516"/>
                  </a:lnTo>
                  <a:lnTo>
                    <a:pt x="668" y="516"/>
                  </a:lnTo>
                  <a:lnTo>
                    <a:pt x="672" y="516"/>
                  </a:lnTo>
                  <a:lnTo>
                    <a:pt x="672" y="520"/>
                  </a:lnTo>
                  <a:lnTo>
                    <a:pt x="676" y="520"/>
                  </a:lnTo>
                  <a:lnTo>
                    <a:pt x="676" y="516"/>
                  </a:lnTo>
                  <a:lnTo>
                    <a:pt x="672" y="516"/>
                  </a:lnTo>
                  <a:lnTo>
                    <a:pt x="676" y="516"/>
                  </a:lnTo>
                  <a:lnTo>
                    <a:pt x="678" y="516"/>
                  </a:lnTo>
                  <a:lnTo>
                    <a:pt x="682" y="520"/>
                  </a:lnTo>
                  <a:lnTo>
                    <a:pt x="686" y="520"/>
                  </a:lnTo>
                  <a:lnTo>
                    <a:pt x="690" y="520"/>
                  </a:lnTo>
                  <a:lnTo>
                    <a:pt x="690" y="522"/>
                  </a:lnTo>
                  <a:lnTo>
                    <a:pt x="686" y="522"/>
                  </a:lnTo>
                  <a:lnTo>
                    <a:pt x="690" y="522"/>
                  </a:lnTo>
                  <a:lnTo>
                    <a:pt x="694" y="522"/>
                  </a:lnTo>
                  <a:lnTo>
                    <a:pt x="698" y="520"/>
                  </a:lnTo>
                  <a:lnTo>
                    <a:pt x="698" y="522"/>
                  </a:lnTo>
                  <a:lnTo>
                    <a:pt x="702" y="526"/>
                  </a:lnTo>
                  <a:lnTo>
                    <a:pt x="706" y="526"/>
                  </a:lnTo>
                  <a:lnTo>
                    <a:pt x="708" y="526"/>
                  </a:lnTo>
                  <a:lnTo>
                    <a:pt x="712" y="530"/>
                  </a:lnTo>
                  <a:lnTo>
                    <a:pt x="712" y="534"/>
                  </a:lnTo>
                  <a:lnTo>
                    <a:pt x="712" y="538"/>
                  </a:lnTo>
                  <a:lnTo>
                    <a:pt x="708" y="538"/>
                  </a:lnTo>
                  <a:lnTo>
                    <a:pt x="706" y="538"/>
                  </a:lnTo>
                  <a:lnTo>
                    <a:pt x="706" y="542"/>
                  </a:lnTo>
                  <a:lnTo>
                    <a:pt x="702" y="542"/>
                  </a:lnTo>
                  <a:lnTo>
                    <a:pt x="698" y="542"/>
                  </a:lnTo>
                  <a:lnTo>
                    <a:pt x="694" y="542"/>
                  </a:lnTo>
                  <a:lnTo>
                    <a:pt x="690" y="542"/>
                  </a:lnTo>
                  <a:lnTo>
                    <a:pt x="686" y="542"/>
                  </a:lnTo>
                  <a:lnTo>
                    <a:pt x="690" y="546"/>
                  </a:lnTo>
                  <a:lnTo>
                    <a:pt x="694" y="546"/>
                  </a:lnTo>
                  <a:lnTo>
                    <a:pt x="694" y="550"/>
                  </a:lnTo>
                  <a:lnTo>
                    <a:pt x="690" y="546"/>
                  </a:lnTo>
                  <a:lnTo>
                    <a:pt x="690" y="550"/>
                  </a:lnTo>
                  <a:lnTo>
                    <a:pt x="686" y="550"/>
                  </a:lnTo>
                  <a:lnTo>
                    <a:pt x="682" y="550"/>
                  </a:lnTo>
                  <a:lnTo>
                    <a:pt x="682" y="552"/>
                  </a:lnTo>
                  <a:lnTo>
                    <a:pt x="686" y="552"/>
                  </a:lnTo>
                  <a:lnTo>
                    <a:pt x="686" y="556"/>
                  </a:lnTo>
                  <a:lnTo>
                    <a:pt x="682" y="556"/>
                  </a:lnTo>
                  <a:lnTo>
                    <a:pt x="682" y="552"/>
                  </a:lnTo>
                  <a:lnTo>
                    <a:pt x="678" y="552"/>
                  </a:lnTo>
                  <a:lnTo>
                    <a:pt x="682" y="552"/>
                  </a:lnTo>
                  <a:lnTo>
                    <a:pt x="682" y="556"/>
                  </a:lnTo>
                  <a:lnTo>
                    <a:pt x="678" y="556"/>
                  </a:lnTo>
                  <a:lnTo>
                    <a:pt x="678" y="560"/>
                  </a:lnTo>
                  <a:lnTo>
                    <a:pt x="676" y="560"/>
                  </a:lnTo>
                  <a:lnTo>
                    <a:pt x="676" y="564"/>
                  </a:lnTo>
                  <a:lnTo>
                    <a:pt x="672" y="564"/>
                  </a:lnTo>
                  <a:lnTo>
                    <a:pt x="672" y="560"/>
                  </a:lnTo>
                  <a:lnTo>
                    <a:pt x="672" y="564"/>
                  </a:lnTo>
                  <a:lnTo>
                    <a:pt x="676" y="564"/>
                  </a:lnTo>
                  <a:lnTo>
                    <a:pt x="676" y="566"/>
                  </a:lnTo>
                  <a:lnTo>
                    <a:pt x="672" y="566"/>
                  </a:lnTo>
                  <a:lnTo>
                    <a:pt x="668" y="570"/>
                  </a:lnTo>
                  <a:lnTo>
                    <a:pt x="664" y="570"/>
                  </a:lnTo>
                  <a:lnTo>
                    <a:pt x="664" y="574"/>
                  </a:lnTo>
                  <a:lnTo>
                    <a:pt x="668" y="574"/>
                  </a:lnTo>
                  <a:lnTo>
                    <a:pt x="664" y="578"/>
                  </a:lnTo>
                  <a:lnTo>
                    <a:pt x="664" y="582"/>
                  </a:lnTo>
                  <a:lnTo>
                    <a:pt x="660" y="586"/>
                  </a:lnTo>
                  <a:lnTo>
                    <a:pt x="660" y="590"/>
                  </a:lnTo>
                  <a:lnTo>
                    <a:pt x="656" y="594"/>
                  </a:lnTo>
                  <a:lnTo>
                    <a:pt x="656" y="596"/>
                  </a:lnTo>
                  <a:lnTo>
                    <a:pt x="656" y="600"/>
                  </a:lnTo>
                  <a:lnTo>
                    <a:pt x="656" y="604"/>
                  </a:lnTo>
                  <a:lnTo>
                    <a:pt x="652" y="604"/>
                  </a:lnTo>
                  <a:lnTo>
                    <a:pt x="652" y="608"/>
                  </a:lnTo>
                  <a:lnTo>
                    <a:pt x="652" y="612"/>
                  </a:lnTo>
                  <a:lnTo>
                    <a:pt x="652" y="616"/>
                  </a:lnTo>
                  <a:lnTo>
                    <a:pt x="652" y="620"/>
                  </a:lnTo>
                  <a:lnTo>
                    <a:pt x="656" y="620"/>
                  </a:lnTo>
                  <a:lnTo>
                    <a:pt x="656" y="622"/>
                  </a:lnTo>
                  <a:lnTo>
                    <a:pt x="652" y="622"/>
                  </a:lnTo>
                  <a:lnTo>
                    <a:pt x="652" y="626"/>
                  </a:lnTo>
                  <a:lnTo>
                    <a:pt x="656" y="630"/>
                  </a:lnTo>
                  <a:lnTo>
                    <a:pt x="656" y="634"/>
                  </a:lnTo>
                  <a:lnTo>
                    <a:pt x="660" y="634"/>
                  </a:lnTo>
                  <a:lnTo>
                    <a:pt x="660" y="638"/>
                  </a:lnTo>
                  <a:lnTo>
                    <a:pt x="660" y="642"/>
                  </a:lnTo>
                  <a:lnTo>
                    <a:pt x="660" y="646"/>
                  </a:lnTo>
                  <a:lnTo>
                    <a:pt x="660" y="642"/>
                  </a:lnTo>
                  <a:lnTo>
                    <a:pt x="660" y="638"/>
                  </a:lnTo>
                  <a:lnTo>
                    <a:pt x="664" y="634"/>
                  </a:lnTo>
                  <a:lnTo>
                    <a:pt x="668" y="634"/>
                  </a:lnTo>
                  <a:lnTo>
                    <a:pt x="672" y="634"/>
                  </a:lnTo>
                  <a:lnTo>
                    <a:pt x="676" y="634"/>
                  </a:lnTo>
                  <a:lnTo>
                    <a:pt x="678" y="634"/>
                  </a:lnTo>
                  <a:lnTo>
                    <a:pt x="678" y="638"/>
                  </a:lnTo>
                  <a:lnTo>
                    <a:pt x="678" y="642"/>
                  </a:lnTo>
                  <a:lnTo>
                    <a:pt x="678" y="646"/>
                  </a:lnTo>
                  <a:lnTo>
                    <a:pt x="682" y="650"/>
                  </a:lnTo>
                  <a:lnTo>
                    <a:pt x="682" y="652"/>
                  </a:lnTo>
                  <a:lnTo>
                    <a:pt x="682" y="656"/>
                  </a:lnTo>
                  <a:lnTo>
                    <a:pt x="686" y="660"/>
                  </a:lnTo>
                  <a:lnTo>
                    <a:pt x="686" y="664"/>
                  </a:lnTo>
                  <a:lnTo>
                    <a:pt x="686" y="668"/>
                  </a:lnTo>
                  <a:lnTo>
                    <a:pt x="686" y="672"/>
                  </a:lnTo>
                  <a:lnTo>
                    <a:pt x="682" y="676"/>
                  </a:lnTo>
                  <a:lnTo>
                    <a:pt x="686" y="676"/>
                  </a:lnTo>
                  <a:lnTo>
                    <a:pt x="686" y="672"/>
                  </a:lnTo>
                  <a:lnTo>
                    <a:pt x="690" y="672"/>
                  </a:lnTo>
                  <a:lnTo>
                    <a:pt x="690" y="676"/>
                  </a:lnTo>
                  <a:lnTo>
                    <a:pt x="686" y="676"/>
                  </a:lnTo>
                  <a:lnTo>
                    <a:pt x="690" y="676"/>
                  </a:lnTo>
                  <a:lnTo>
                    <a:pt x="690" y="672"/>
                  </a:lnTo>
                  <a:lnTo>
                    <a:pt x="694" y="672"/>
                  </a:lnTo>
                  <a:lnTo>
                    <a:pt x="698" y="672"/>
                  </a:lnTo>
                  <a:lnTo>
                    <a:pt x="706" y="668"/>
                  </a:lnTo>
                  <a:lnTo>
                    <a:pt x="708" y="668"/>
                  </a:lnTo>
                  <a:lnTo>
                    <a:pt x="712" y="668"/>
                  </a:lnTo>
                  <a:lnTo>
                    <a:pt x="716" y="668"/>
                  </a:lnTo>
                  <a:lnTo>
                    <a:pt x="716" y="672"/>
                  </a:lnTo>
                  <a:lnTo>
                    <a:pt x="720" y="672"/>
                  </a:lnTo>
                  <a:lnTo>
                    <a:pt x="724" y="672"/>
                  </a:lnTo>
                  <a:lnTo>
                    <a:pt x="724" y="676"/>
                  </a:lnTo>
                  <a:lnTo>
                    <a:pt x="728" y="676"/>
                  </a:lnTo>
                  <a:lnTo>
                    <a:pt x="732" y="676"/>
                  </a:lnTo>
                  <a:lnTo>
                    <a:pt x="734" y="676"/>
                  </a:lnTo>
                  <a:lnTo>
                    <a:pt x="738" y="680"/>
                  </a:lnTo>
                  <a:lnTo>
                    <a:pt x="742" y="680"/>
                  </a:lnTo>
                  <a:lnTo>
                    <a:pt x="742" y="682"/>
                  </a:lnTo>
                  <a:lnTo>
                    <a:pt x="746" y="682"/>
                  </a:lnTo>
                  <a:lnTo>
                    <a:pt x="746" y="686"/>
                  </a:lnTo>
                  <a:lnTo>
                    <a:pt x="748" y="686"/>
                  </a:lnTo>
                  <a:lnTo>
                    <a:pt x="752" y="690"/>
                  </a:lnTo>
                  <a:lnTo>
                    <a:pt x="756" y="694"/>
                  </a:lnTo>
                  <a:lnTo>
                    <a:pt x="760" y="698"/>
                  </a:lnTo>
                  <a:lnTo>
                    <a:pt x="764" y="698"/>
                  </a:lnTo>
                  <a:lnTo>
                    <a:pt x="768" y="698"/>
                  </a:lnTo>
                  <a:lnTo>
                    <a:pt x="772" y="698"/>
                  </a:lnTo>
                  <a:lnTo>
                    <a:pt x="772" y="702"/>
                  </a:lnTo>
                  <a:lnTo>
                    <a:pt x="776" y="702"/>
                  </a:lnTo>
                  <a:lnTo>
                    <a:pt x="778" y="702"/>
                  </a:lnTo>
                  <a:lnTo>
                    <a:pt x="782" y="706"/>
                  </a:lnTo>
                  <a:lnTo>
                    <a:pt x="786" y="708"/>
                  </a:lnTo>
                  <a:lnTo>
                    <a:pt x="790" y="708"/>
                  </a:lnTo>
                  <a:lnTo>
                    <a:pt x="790" y="712"/>
                  </a:lnTo>
                  <a:lnTo>
                    <a:pt x="786" y="712"/>
                  </a:lnTo>
                  <a:lnTo>
                    <a:pt x="786" y="716"/>
                  </a:lnTo>
                  <a:lnTo>
                    <a:pt x="786" y="712"/>
                  </a:lnTo>
                  <a:lnTo>
                    <a:pt x="790" y="712"/>
                  </a:lnTo>
                  <a:lnTo>
                    <a:pt x="794" y="712"/>
                  </a:lnTo>
                  <a:lnTo>
                    <a:pt x="798" y="712"/>
                  </a:lnTo>
                  <a:lnTo>
                    <a:pt x="802" y="712"/>
                  </a:lnTo>
                  <a:lnTo>
                    <a:pt x="806" y="712"/>
                  </a:lnTo>
                  <a:lnTo>
                    <a:pt x="806" y="708"/>
                  </a:lnTo>
                  <a:lnTo>
                    <a:pt x="808" y="708"/>
                  </a:lnTo>
                  <a:lnTo>
                    <a:pt x="812" y="712"/>
                  </a:lnTo>
                  <a:lnTo>
                    <a:pt x="808" y="712"/>
                  </a:lnTo>
                  <a:lnTo>
                    <a:pt x="812" y="712"/>
                  </a:lnTo>
                  <a:lnTo>
                    <a:pt x="816" y="712"/>
                  </a:lnTo>
                  <a:lnTo>
                    <a:pt x="820" y="712"/>
                  </a:lnTo>
                  <a:lnTo>
                    <a:pt x="824" y="712"/>
                  </a:lnTo>
                  <a:lnTo>
                    <a:pt x="828" y="712"/>
                  </a:lnTo>
                  <a:lnTo>
                    <a:pt x="828" y="716"/>
                  </a:lnTo>
                  <a:lnTo>
                    <a:pt x="832" y="716"/>
                  </a:lnTo>
                  <a:lnTo>
                    <a:pt x="832" y="712"/>
                  </a:lnTo>
                  <a:lnTo>
                    <a:pt x="832" y="716"/>
                  </a:lnTo>
                  <a:lnTo>
                    <a:pt x="832" y="720"/>
                  </a:lnTo>
                  <a:lnTo>
                    <a:pt x="832" y="728"/>
                  </a:lnTo>
                  <a:lnTo>
                    <a:pt x="828" y="732"/>
                  </a:lnTo>
                  <a:lnTo>
                    <a:pt x="828" y="736"/>
                  </a:lnTo>
                  <a:lnTo>
                    <a:pt x="832" y="736"/>
                  </a:lnTo>
                  <a:lnTo>
                    <a:pt x="832" y="738"/>
                  </a:lnTo>
                  <a:lnTo>
                    <a:pt x="832" y="742"/>
                  </a:lnTo>
                  <a:lnTo>
                    <a:pt x="832" y="746"/>
                  </a:lnTo>
                  <a:lnTo>
                    <a:pt x="832" y="750"/>
                  </a:lnTo>
                  <a:lnTo>
                    <a:pt x="832" y="754"/>
                  </a:lnTo>
                  <a:lnTo>
                    <a:pt x="832" y="758"/>
                  </a:lnTo>
                  <a:lnTo>
                    <a:pt x="832" y="762"/>
                  </a:lnTo>
                  <a:lnTo>
                    <a:pt x="834" y="766"/>
                  </a:lnTo>
                  <a:lnTo>
                    <a:pt x="838" y="768"/>
                  </a:lnTo>
                  <a:lnTo>
                    <a:pt x="838" y="772"/>
                  </a:lnTo>
                  <a:lnTo>
                    <a:pt x="842" y="772"/>
                  </a:lnTo>
                  <a:lnTo>
                    <a:pt x="842" y="776"/>
                  </a:lnTo>
                  <a:lnTo>
                    <a:pt x="838" y="776"/>
                  </a:lnTo>
                  <a:lnTo>
                    <a:pt x="834" y="776"/>
                  </a:lnTo>
                  <a:lnTo>
                    <a:pt x="838" y="776"/>
                  </a:lnTo>
                  <a:lnTo>
                    <a:pt x="842" y="776"/>
                  </a:lnTo>
                  <a:lnTo>
                    <a:pt x="842" y="780"/>
                  </a:lnTo>
                  <a:lnTo>
                    <a:pt x="846" y="780"/>
                  </a:lnTo>
                  <a:lnTo>
                    <a:pt x="850" y="780"/>
                  </a:lnTo>
                  <a:lnTo>
                    <a:pt x="850" y="784"/>
                  </a:lnTo>
                  <a:lnTo>
                    <a:pt x="854" y="788"/>
                  </a:lnTo>
                  <a:lnTo>
                    <a:pt x="854" y="792"/>
                  </a:lnTo>
                  <a:lnTo>
                    <a:pt x="858" y="792"/>
                  </a:lnTo>
                  <a:lnTo>
                    <a:pt x="858" y="794"/>
                  </a:lnTo>
                  <a:lnTo>
                    <a:pt x="854" y="794"/>
                  </a:lnTo>
                  <a:lnTo>
                    <a:pt x="854" y="798"/>
                  </a:lnTo>
                  <a:lnTo>
                    <a:pt x="850" y="798"/>
                  </a:lnTo>
                  <a:lnTo>
                    <a:pt x="850" y="802"/>
                  </a:lnTo>
                  <a:lnTo>
                    <a:pt x="850" y="798"/>
                  </a:lnTo>
                  <a:lnTo>
                    <a:pt x="854" y="798"/>
                  </a:lnTo>
                  <a:lnTo>
                    <a:pt x="854" y="794"/>
                  </a:lnTo>
                  <a:lnTo>
                    <a:pt x="858" y="794"/>
                  </a:lnTo>
                  <a:lnTo>
                    <a:pt x="862" y="794"/>
                  </a:lnTo>
                  <a:lnTo>
                    <a:pt x="862" y="798"/>
                  </a:lnTo>
                  <a:lnTo>
                    <a:pt x="864" y="798"/>
                  </a:lnTo>
                  <a:lnTo>
                    <a:pt x="864" y="802"/>
                  </a:lnTo>
                  <a:lnTo>
                    <a:pt x="868" y="802"/>
                  </a:lnTo>
                  <a:lnTo>
                    <a:pt x="868" y="806"/>
                  </a:lnTo>
                  <a:lnTo>
                    <a:pt x="872" y="806"/>
                  </a:lnTo>
                  <a:lnTo>
                    <a:pt x="872" y="810"/>
                  </a:lnTo>
                  <a:lnTo>
                    <a:pt x="872" y="806"/>
                  </a:lnTo>
                  <a:lnTo>
                    <a:pt x="868" y="806"/>
                  </a:lnTo>
                  <a:lnTo>
                    <a:pt x="868" y="802"/>
                  </a:lnTo>
                  <a:lnTo>
                    <a:pt x="864" y="798"/>
                  </a:lnTo>
                  <a:lnTo>
                    <a:pt x="868" y="798"/>
                  </a:lnTo>
                  <a:lnTo>
                    <a:pt x="868" y="794"/>
                  </a:lnTo>
                  <a:lnTo>
                    <a:pt x="868" y="792"/>
                  </a:lnTo>
                  <a:lnTo>
                    <a:pt x="872" y="792"/>
                  </a:lnTo>
                  <a:lnTo>
                    <a:pt x="872" y="788"/>
                  </a:lnTo>
                  <a:lnTo>
                    <a:pt x="872" y="792"/>
                  </a:lnTo>
                  <a:lnTo>
                    <a:pt x="876" y="792"/>
                  </a:lnTo>
                  <a:lnTo>
                    <a:pt x="876" y="794"/>
                  </a:lnTo>
                  <a:lnTo>
                    <a:pt x="876" y="798"/>
                  </a:lnTo>
                  <a:lnTo>
                    <a:pt x="880" y="798"/>
                  </a:lnTo>
                  <a:lnTo>
                    <a:pt x="880" y="794"/>
                  </a:lnTo>
                  <a:lnTo>
                    <a:pt x="880" y="792"/>
                  </a:lnTo>
                  <a:lnTo>
                    <a:pt x="876" y="788"/>
                  </a:lnTo>
                  <a:lnTo>
                    <a:pt x="880" y="788"/>
                  </a:lnTo>
                  <a:lnTo>
                    <a:pt x="880" y="784"/>
                  </a:lnTo>
                  <a:lnTo>
                    <a:pt x="880" y="780"/>
                  </a:lnTo>
                  <a:lnTo>
                    <a:pt x="884" y="780"/>
                  </a:lnTo>
                  <a:lnTo>
                    <a:pt x="884" y="776"/>
                  </a:lnTo>
                  <a:lnTo>
                    <a:pt x="884" y="772"/>
                  </a:lnTo>
                  <a:lnTo>
                    <a:pt x="884" y="768"/>
                  </a:lnTo>
                  <a:lnTo>
                    <a:pt x="880" y="768"/>
                  </a:lnTo>
                  <a:lnTo>
                    <a:pt x="880" y="766"/>
                  </a:lnTo>
                  <a:lnTo>
                    <a:pt x="880" y="762"/>
                  </a:lnTo>
                  <a:lnTo>
                    <a:pt x="880" y="758"/>
                  </a:lnTo>
                  <a:lnTo>
                    <a:pt x="880" y="754"/>
                  </a:lnTo>
                  <a:lnTo>
                    <a:pt x="876" y="754"/>
                  </a:lnTo>
                  <a:lnTo>
                    <a:pt x="876" y="750"/>
                  </a:lnTo>
                  <a:lnTo>
                    <a:pt x="880" y="750"/>
                  </a:lnTo>
                  <a:lnTo>
                    <a:pt x="876" y="746"/>
                  </a:lnTo>
                  <a:lnTo>
                    <a:pt x="876" y="742"/>
                  </a:lnTo>
                  <a:lnTo>
                    <a:pt x="880" y="742"/>
                  </a:lnTo>
                  <a:lnTo>
                    <a:pt x="876" y="742"/>
                  </a:lnTo>
                  <a:lnTo>
                    <a:pt x="876" y="738"/>
                  </a:lnTo>
                  <a:lnTo>
                    <a:pt x="876" y="736"/>
                  </a:lnTo>
                  <a:lnTo>
                    <a:pt x="872" y="736"/>
                  </a:lnTo>
                  <a:lnTo>
                    <a:pt x="872" y="732"/>
                  </a:lnTo>
                  <a:lnTo>
                    <a:pt x="868" y="732"/>
                  </a:lnTo>
                  <a:lnTo>
                    <a:pt x="868" y="728"/>
                  </a:lnTo>
                  <a:lnTo>
                    <a:pt x="868" y="724"/>
                  </a:lnTo>
                  <a:lnTo>
                    <a:pt x="864" y="724"/>
                  </a:lnTo>
                  <a:lnTo>
                    <a:pt x="868" y="724"/>
                  </a:lnTo>
                  <a:lnTo>
                    <a:pt x="872" y="724"/>
                  </a:lnTo>
                  <a:lnTo>
                    <a:pt x="876" y="720"/>
                  </a:lnTo>
                  <a:lnTo>
                    <a:pt x="880" y="720"/>
                  </a:lnTo>
                  <a:lnTo>
                    <a:pt x="884" y="716"/>
                  </a:lnTo>
                  <a:lnTo>
                    <a:pt x="888" y="716"/>
                  </a:lnTo>
                  <a:lnTo>
                    <a:pt x="890" y="712"/>
                  </a:lnTo>
                  <a:lnTo>
                    <a:pt x="894" y="708"/>
                  </a:lnTo>
                  <a:lnTo>
                    <a:pt x="898" y="706"/>
                  </a:lnTo>
                  <a:lnTo>
                    <a:pt x="902" y="706"/>
                  </a:lnTo>
                  <a:lnTo>
                    <a:pt x="902" y="702"/>
                  </a:lnTo>
                  <a:lnTo>
                    <a:pt x="906" y="702"/>
                  </a:lnTo>
                  <a:lnTo>
                    <a:pt x="910" y="698"/>
                  </a:lnTo>
                  <a:lnTo>
                    <a:pt x="910" y="694"/>
                  </a:lnTo>
                  <a:lnTo>
                    <a:pt x="914" y="690"/>
                  </a:lnTo>
                  <a:lnTo>
                    <a:pt x="914" y="686"/>
                  </a:lnTo>
                  <a:lnTo>
                    <a:pt x="914" y="682"/>
                  </a:lnTo>
                  <a:lnTo>
                    <a:pt x="914" y="680"/>
                  </a:lnTo>
                  <a:lnTo>
                    <a:pt x="914" y="676"/>
                  </a:lnTo>
                  <a:lnTo>
                    <a:pt x="910" y="672"/>
                  </a:lnTo>
                  <a:lnTo>
                    <a:pt x="914" y="672"/>
                  </a:lnTo>
                  <a:lnTo>
                    <a:pt x="910" y="668"/>
                  </a:lnTo>
                  <a:lnTo>
                    <a:pt x="910" y="664"/>
                  </a:lnTo>
                  <a:lnTo>
                    <a:pt x="910" y="660"/>
                  </a:lnTo>
                  <a:lnTo>
                    <a:pt x="906" y="656"/>
                  </a:lnTo>
                  <a:lnTo>
                    <a:pt x="902" y="650"/>
                  </a:lnTo>
                  <a:lnTo>
                    <a:pt x="898" y="650"/>
                  </a:lnTo>
                  <a:lnTo>
                    <a:pt x="898" y="646"/>
                  </a:lnTo>
                  <a:lnTo>
                    <a:pt x="894" y="646"/>
                  </a:lnTo>
                  <a:lnTo>
                    <a:pt x="890" y="642"/>
                  </a:lnTo>
                  <a:lnTo>
                    <a:pt x="888" y="638"/>
                  </a:lnTo>
                  <a:lnTo>
                    <a:pt x="884" y="638"/>
                  </a:lnTo>
                  <a:lnTo>
                    <a:pt x="888" y="638"/>
                  </a:lnTo>
                  <a:lnTo>
                    <a:pt x="884" y="638"/>
                  </a:lnTo>
                  <a:lnTo>
                    <a:pt x="884" y="634"/>
                  </a:lnTo>
                  <a:lnTo>
                    <a:pt x="884" y="630"/>
                  </a:lnTo>
                  <a:lnTo>
                    <a:pt x="888" y="630"/>
                  </a:lnTo>
                  <a:lnTo>
                    <a:pt x="888" y="626"/>
                  </a:lnTo>
                  <a:lnTo>
                    <a:pt x="890" y="626"/>
                  </a:lnTo>
                  <a:lnTo>
                    <a:pt x="890" y="622"/>
                  </a:lnTo>
                  <a:lnTo>
                    <a:pt x="894" y="622"/>
                  </a:lnTo>
                  <a:lnTo>
                    <a:pt x="894" y="620"/>
                  </a:lnTo>
                  <a:lnTo>
                    <a:pt x="890" y="620"/>
                  </a:lnTo>
                  <a:lnTo>
                    <a:pt x="894" y="616"/>
                  </a:lnTo>
                  <a:lnTo>
                    <a:pt x="894" y="612"/>
                  </a:lnTo>
                  <a:lnTo>
                    <a:pt x="898" y="612"/>
                  </a:lnTo>
                  <a:lnTo>
                    <a:pt x="898" y="616"/>
                  </a:lnTo>
                  <a:lnTo>
                    <a:pt x="902" y="616"/>
                  </a:lnTo>
                  <a:lnTo>
                    <a:pt x="898" y="616"/>
                  </a:lnTo>
                  <a:lnTo>
                    <a:pt x="898" y="612"/>
                  </a:lnTo>
                  <a:lnTo>
                    <a:pt x="902" y="612"/>
                  </a:lnTo>
                  <a:lnTo>
                    <a:pt x="898" y="608"/>
                  </a:lnTo>
                  <a:lnTo>
                    <a:pt x="902" y="604"/>
                  </a:lnTo>
                  <a:lnTo>
                    <a:pt x="906" y="604"/>
                  </a:lnTo>
                  <a:lnTo>
                    <a:pt x="910" y="604"/>
                  </a:lnTo>
                  <a:lnTo>
                    <a:pt x="910" y="600"/>
                  </a:lnTo>
                  <a:lnTo>
                    <a:pt x="906" y="600"/>
                  </a:lnTo>
                  <a:lnTo>
                    <a:pt x="906" y="604"/>
                  </a:lnTo>
                  <a:lnTo>
                    <a:pt x="902" y="604"/>
                  </a:lnTo>
                  <a:lnTo>
                    <a:pt x="898" y="604"/>
                  </a:lnTo>
                  <a:lnTo>
                    <a:pt x="898" y="600"/>
                  </a:lnTo>
                  <a:lnTo>
                    <a:pt x="898" y="596"/>
                  </a:lnTo>
                  <a:lnTo>
                    <a:pt x="894" y="596"/>
                  </a:lnTo>
                  <a:lnTo>
                    <a:pt x="898" y="594"/>
                  </a:lnTo>
                  <a:lnTo>
                    <a:pt x="894" y="594"/>
                  </a:lnTo>
                  <a:lnTo>
                    <a:pt x="894" y="590"/>
                  </a:lnTo>
                  <a:lnTo>
                    <a:pt x="898" y="586"/>
                  </a:lnTo>
                  <a:lnTo>
                    <a:pt x="894" y="590"/>
                  </a:lnTo>
                  <a:lnTo>
                    <a:pt x="890" y="590"/>
                  </a:lnTo>
                  <a:lnTo>
                    <a:pt x="890" y="586"/>
                  </a:lnTo>
                  <a:lnTo>
                    <a:pt x="890" y="590"/>
                  </a:lnTo>
                  <a:lnTo>
                    <a:pt x="888" y="590"/>
                  </a:lnTo>
                  <a:lnTo>
                    <a:pt x="888" y="586"/>
                  </a:lnTo>
                  <a:lnTo>
                    <a:pt x="890" y="582"/>
                  </a:lnTo>
                  <a:lnTo>
                    <a:pt x="894" y="582"/>
                  </a:lnTo>
                  <a:lnTo>
                    <a:pt x="894" y="578"/>
                  </a:lnTo>
                  <a:lnTo>
                    <a:pt x="894" y="574"/>
                  </a:lnTo>
                  <a:lnTo>
                    <a:pt x="894" y="570"/>
                  </a:lnTo>
                  <a:lnTo>
                    <a:pt x="898" y="570"/>
                  </a:lnTo>
                  <a:lnTo>
                    <a:pt x="894" y="570"/>
                  </a:lnTo>
                  <a:lnTo>
                    <a:pt x="898" y="570"/>
                  </a:lnTo>
                  <a:lnTo>
                    <a:pt x="894" y="570"/>
                  </a:lnTo>
                  <a:lnTo>
                    <a:pt x="894" y="566"/>
                  </a:lnTo>
                  <a:lnTo>
                    <a:pt x="890" y="566"/>
                  </a:lnTo>
                  <a:lnTo>
                    <a:pt x="890" y="564"/>
                  </a:lnTo>
                  <a:lnTo>
                    <a:pt x="890" y="560"/>
                  </a:lnTo>
                  <a:lnTo>
                    <a:pt x="888" y="560"/>
                  </a:lnTo>
                  <a:lnTo>
                    <a:pt x="888" y="556"/>
                  </a:lnTo>
                  <a:lnTo>
                    <a:pt x="888" y="552"/>
                  </a:lnTo>
                  <a:lnTo>
                    <a:pt x="890" y="552"/>
                  </a:lnTo>
                  <a:lnTo>
                    <a:pt x="894" y="550"/>
                  </a:lnTo>
                  <a:lnTo>
                    <a:pt x="898" y="550"/>
                  </a:lnTo>
                  <a:lnTo>
                    <a:pt x="906" y="550"/>
                  </a:lnTo>
                  <a:lnTo>
                    <a:pt x="910" y="550"/>
                  </a:lnTo>
                  <a:lnTo>
                    <a:pt x="914" y="550"/>
                  </a:lnTo>
                  <a:lnTo>
                    <a:pt x="914" y="552"/>
                  </a:lnTo>
                  <a:lnTo>
                    <a:pt x="918" y="552"/>
                  </a:lnTo>
                  <a:lnTo>
                    <a:pt x="924" y="552"/>
                  </a:lnTo>
                  <a:lnTo>
                    <a:pt x="924" y="556"/>
                  </a:lnTo>
                  <a:lnTo>
                    <a:pt x="920" y="556"/>
                  </a:lnTo>
                  <a:lnTo>
                    <a:pt x="924" y="556"/>
                  </a:lnTo>
                  <a:lnTo>
                    <a:pt x="924" y="552"/>
                  </a:lnTo>
                  <a:lnTo>
                    <a:pt x="928" y="552"/>
                  </a:lnTo>
                  <a:lnTo>
                    <a:pt x="932" y="552"/>
                  </a:lnTo>
                  <a:lnTo>
                    <a:pt x="936" y="556"/>
                  </a:lnTo>
                  <a:lnTo>
                    <a:pt x="940" y="556"/>
                  </a:lnTo>
                  <a:lnTo>
                    <a:pt x="936" y="556"/>
                  </a:lnTo>
                  <a:lnTo>
                    <a:pt x="940" y="556"/>
                  </a:lnTo>
                  <a:lnTo>
                    <a:pt x="944" y="556"/>
                  </a:lnTo>
                  <a:lnTo>
                    <a:pt x="944" y="552"/>
                  </a:lnTo>
                  <a:lnTo>
                    <a:pt x="948" y="552"/>
                  </a:lnTo>
                  <a:lnTo>
                    <a:pt x="950" y="550"/>
                  </a:lnTo>
                  <a:lnTo>
                    <a:pt x="954" y="550"/>
                  </a:lnTo>
                  <a:lnTo>
                    <a:pt x="954" y="552"/>
                  </a:lnTo>
                  <a:lnTo>
                    <a:pt x="958" y="552"/>
                  </a:lnTo>
                  <a:lnTo>
                    <a:pt x="958" y="556"/>
                  </a:lnTo>
                  <a:lnTo>
                    <a:pt x="962" y="556"/>
                  </a:lnTo>
                  <a:lnTo>
                    <a:pt x="966" y="556"/>
                  </a:lnTo>
                  <a:lnTo>
                    <a:pt x="970" y="560"/>
                  </a:lnTo>
                  <a:lnTo>
                    <a:pt x="966" y="560"/>
                  </a:lnTo>
                  <a:lnTo>
                    <a:pt x="966" y="564"/>
                  </a:lnTo>
                  <a:lnTo>
                    <a:pt x="970" y="564"/>
                  </a:lnTo>
                  <a:lnTo>
                    <a:pt x="966" y="564"/>
                  </a:lnTo>
                  <a:lnTo>
                    <a:pt x="970" y="564"/>
                  </a:lnTo>
                  <a:lnTo>
                    <a:pt x="974" y="564"/>
                  </a:lnTo>
                  <a:lnTo>
                    <a:pt x="976" y="566"/>
                  </a:lnTo>
                  <a:lnTo>
                    <a:pt x="974" y="570"/>
                  </a:lnTo>
                  <a:lnTo>
                    <a:pt x="974" y="566"/>
                  </a:lnTo>
                  <a:lnTo>
                    <a:pt x="974" y="570"/>
                  </a:lnTo>
                  <a:lnTo>
                    <a:pt x="976" y="570"/>
                  </a:lnTo>
                  <a:lnTo>
                    <a:pt x="976" y="566"/>
                  </a:lnTo>
                  <a:lnTo>
                    <a:pt x="980" y="566"/>
                  </a:lnTo>
                  <a:lnTo>
                    <a:pt x="980" y="570"/>
                  </a:lnTo>
                  <a:lnTo>
                    <a:pt x="976" y="574"/>
                  </a:lnTo>
                  <a:lnTo>
                    <a:pt x="980" y="574"/>
                  </a:lnTo>
                  <a:lnTo>
                    <a:pt x="980" y="578"/>
                  </a:lnTo>
                  <a:lnTo>
                    <a:pt x="984" y="578"/>
                  </a:lnTo>
                  <a:lnTo>
                    <a:pt x="988" y="578"/>
                  </a:lnTo>
                  <a:lnTo>
                    <a:pt x="992" y="582"/>
                  </a:lnTo>
                  <a:lnTo>
                    <a:pt x="996" y="582"/>
                  </a:lnTo>
                  <a:lnTo>
                    <a:pt x="1000" y="582"/>
                  </a:lnTo>
                  <a:lnTo>
                    <a:pt x="1004" y="582"/>
                  </a:lnTo>
                  <a:lnTo>
                    <a:pt x="1004" y="586"/>
                  </a:lnTo>
                  <a:lnTo>
                    <a:pt x="1006" y="586"/>
                  </a:lnTo>
                  <a:lnTo>
                    <a:pt x="1010" y="586"/>
                  </a:lnTo>
                  <a:lnTo>
                    <a:pt x="1010" y="582"/>
                  </a:lnTo>
                  <a:lnTo>
                    <a:pt x="1014" y="586"/>
                  </a:lnTo>
                  <a:lnTo>
                    <a:pt x="1014" y="590"/>
                  </a:lnTo>
                  <a:lnTo>
                    <a:pt x="1010" y="590"/>
                  </a:lnTo>
                  <a:lnTo>
                    <a:pt x="1006" y="590"/>
                  </a:lnTo>
                  <a:lnTo>
                    <a:pt x="1010" y="590"/>
                  </a:lnTo>
                  <a:lnTo>
                    <a:pt x="1010" y="594"/>
                  </a:lnTo>
                  <a:lnTo>
                    <a:pt x="1006" y="594"/>
                  </a:lnTo>
                  <a:lnTo>
                    <a:pt x="1006" y="596"/>
                  </a:lnTo>
                  <a:lnTo>
                    <a:pt x="1006" y="600"/>
                  </a:lnTo>
                  <a:lnTo>
                    <a:pt x="1010" y="600"/>
                  </a:lnTo>
                  <a:lnTo>
                    <a:pt x="1010" y="604"/>
                  </a:lnTo>
                  <a:lnTo>
                    <a:pt x="1006" y="604"/>
                  </a:lnTo>
                  <a:lnTo>
                    <a:pt x="1004" y="604"/>
                  </a:lnTo>
                  <a:lnTo>
                    <a:pt x="1000" y="604"/>
                  </a:lnTo>
                  <a:lnTo>
                    <a:pt x="996" y="604"/>
                  </a:lnTo>
                  <a:lnTo>
                    <a:pt x="992" y="604"/>
                  </a:lnTo>
                  <a:lnTo>
                    <a:pt x="996" y="608"/>
                  </a:lnTo>
                  <a:lnTo>
                    <a:pt x="1000" y="608"/>
                  </a:lnTo>
                  <a:lnTo>
                    <a:pt x="1004" y="608"/>
                  </a:lnTo>
                  <a:lnTo>
                    <a:pt x="1006" y="608"/>
                  </a:lnTo>
                  <a:lnTo>
                    <a:pt x="1010" y="608"/>
                  </a:lnTo>
                  <a:lnTo>
                    <a:pt x="1010" y="612"/>
                  </a:lnTo>
                  <a:lnTo>
                    <a:pt x="1010" y="616"/>
                  </a:lnTo>
                  <a:lnTo>
                    <a:pt x="1006" y="616"/>
                  </a:lnTo>
                  <a:lnTo>
                    <a:pt x="1006" y="620"/>
                  </a:lnTo>
                  <a:lnTo>
                    <a:pt x="1010" y="620"/>
                  </a:lnTo>
                  <a:lnTo>
                    <a:pt x="1006" y="620"/>
                  </a:lnTo>
                  <a:lnTo>
                    <a:pt x="1006" y="622"/>
                  </a:lnTo>
                  <a:lnTo>
                    <a:pt x="1010" y="622"/>
                  </a:lnTo>
                  <a:lnTo>
                    <a:pt x="1010" y="620"/>
                  </a:lnTo>
                  <a:lnTo>
                    <a:pt x="1014" y="620"/>
                  </a:lnTo>
                  <a:lnTo>
                    <a:pt x="1014" y="622"/>
                  </a:lnTo>
                  <a:lnTo>
                    <a:pt x="1010" y="622"/>
                  </a:lnTo>
                  <a:lnTo>
                    <a:pt x="1010" y="626"/>
                  </a:lnTo>
                  <a:lnTo>
                    <a:pt x="1014" y="626"/>
                  </a:lnTo>
                  <a:lnTo>
                    <a:pt x="1010" y="626"/>
                  </a:lnTo>
                  <a:lnTo>
                    <a:pt x="1010" y="630"/>
                  </a:lnTo>
                  <a:lnTo>
                    <a:pt x="1010" y="634"/>
                  </a:lnTo>
                  <a:lnTo>
                    <a:pt x="1006" y="630"/>
                  </a:lnTo>
                  <a:lnTo>
                    <a:pt x="1010" y="630"/>
                  </a:lnTo>
                  <a:lnTo>
                    <a:pt x="1006" y="630"/>
                  </a:lnTo>
                  <a:lnTo>
                    <a:pt x="1006" y="626"/>
                  </a:lnTo>
                  <a:lnTo>
                    <a:pt x="1006" y="630"/>
                  </a:lnTo>
                  <a:lnTo>
                    <a:pt x="1006" y="634"/>
                  </a:lnTo>
                  <a:lnTo>
                    <a:pt x="1004" y="634"/>
                  </a:lnTo>
                  <a:lnTo>
                    <a:pt x="1006" y="634"/>
                  </a:lnTo>
                  <a:lnTo>
                    <a:pt x="1006" y="638"/>
                  </a:lnTo>
                  <a:lnTo>
                    <a:pt x="1010" y="634"/>
                  </a:lnTo>
                  <a:lnTo>
                    <a:pt x="1014" y="634"/>
                  </a:lnTo>
                  <a:lnTo>
                    <a:pt x="1014" y="630"/>
                  </a:lnTo>
                  <a:lnTo>
                    <a:pt x="1018" y="630"/>
                  </a:lnTo>
                  <a:lnTo>
                    <a:pt x="1022" y="630"/>
                  </a:lnTo>
                  <a:lnTo>
                    <a:pt x="1026" y="630"/>
                  </a:lnTo>
                  <a:lnTo>
                    <a:pt x="1026" y="634"/>
                  </a:lnTo>
                  <a:lnTo>
                    <a:pt x="1030" y="634"/>
                  </a:lnTo>
                  <a:lnTo>
                    <a:pt x="1030" y="638"/>
                  </a:lnTo>
                  <a:lnTo>
                    <a:pt x="1030" y="642"/>
                  </a:lnTo>
                  <a:lnTo>
                    <a:pt x="1030" y="646"/>
                  </a:lnTo>
                  <a:lnTo>
                    <a:pt x="1030" y="650"/>
                  </a:lnTo>
                  <a:lnTo>
                    <a:pt x="1026" y="650"/>
                  </a:lnTo>
                  <a:lnTo>
                    <a:pt x="1022" y="652"/>
                  </a:lnTo>
                  <a:lnTo>
                    <a:pt x="1018" y="652"/>
                  </a:lnTo>
                  <a:lnTo>
                    <a:pt x="1014" y="652"/>
                  </a:lnTo>
                  <a:lnTo>
                    <a:pt x="1014" y="656"/>
                  </a:lnTo>
                  <a:lnTo>
                    <a:pt x="1014" y="652"/>
                  </a:lnTo>
                  <a:lnTo>
                    <a:pt x="1018" y="652"/>
                  </a:lnTo>
                  <a:lnTo>
                    <a:pt x="1022" y="652"/>
                  </a:lnTo>
                  <a:lnTo>
                    <a:pt x="1026" y="652"/>
                  </a:lnTo>
                  <a:lnTo>
                    <a:pt x="1026" y="650"/>
                  </a:lnTo>
                  <a:lnTo>
                    <a:pt x="1030" y="650"/>
                  </a:lnTo>
                  <a:lnTo>
                    <a:pt x="1030" y="646"/>
                  </a:lnTo>
                  <a:lnTo>
                    <a:pt x="1030" y="642"/>
                  </a:lnTo>
                  <a:lnTo>
                    <a:pt x="1030" y="638"/>
                  </a:lnTo>
                  <a:lnTo>
                    <a:pt x="1032" y="638"/>
                  </a:lnTo>
                  <a:lnTo>
                    <a:pt x="1032" y="642"/>
                  </a:lnTo>
                  <a:lnTo>
                    <a:pt x="1032" y="646"/>
                  </a:lnTo>
                  <a:lnTo>
                    <a:pt x="1032" y="650"/>
                  </a:lnTo>
                  <a:lnTo>
                    <a:pt x="1032" y="646"/>
                  </a:lnTo>
                  <a:lnTo>
                    <a:pt x="1036" y="646"/>
                  </a:lnTo>
                  <a:lnTo>
                    <a:pt x="1036" y="642"/>
                  </a:lnTo>
                  <a:lnTo>
                    <a:pt x="1036" y="646"/>
                  </a:lnTo>
                  <a:lnTo>
                    <a:pt x="1036" y="652"/>
                  </a:lnTo>
                  <a:lnTo>
                    <a:pt x="1036" y="650"/>
                  </a:lnTo>
                  <a:lnTo>
                    <a:pt x="1040" y="646"/>
                  </a:lnTo>
                  <a:lnTo>
                    <a:pt x="1044" y="642"/>
                  </a:lnTo>
                  <a:lnTo>
                    <a:pt x="1048" y="642"/>
                  </a:lnTo>
                  <a:lnTo>
                    <a:pt x="1052" y="642"/>
                  </a:lnTo>
                  <a:lnTo>
                    <a:pt x="1052" y="638"/>
                  </a:lnTo>
                  <a:lnTo>
                    <a:pt x="1052" y="634"/>
                  </a:lnTo>
                  <a:lnTo>
                    <a:pt x="1056" y="634"/>
                  </a:lnTo>
                  <a:lnTo>
                    <a:pt x="1056" y="630"/>
                  </a:lnTo>
                  <a:lnTo>
                    <a:pt x="1060" y="634"/>
                  </a:lnTo>
                  <a:lnTo>
                    <a:pt x="1060" y="638"/>
                  </a:lnTo>
                  <a:lnTo>
                    <a:pt x="1062" y="638"/>
                  </a:lnTo>
                  <a:lnTo>
                    <a:pt x="1060" y="642"/>
                  </a:lnTo>
                  <a:lnTo>
                    <a:pt x="1060" y="646"/>
                  </a:lnTo>
                  <a:lnTo>
                    <a:pt x="1060" y="642"/>
                  </a:lnTo>
                  <a:lnTo>
                    <a:pt x="1062" y="642"/>
                  </a:lnTo>
                  <a:lnTo>
                    <a:pt x="1062" y="638"/>
                  </a:lnTo>
                  <a:lnTo>
                    <a:pt x="1060" y="634"/>
                  </a:lnTo>
                  <a:lnTo>
                    <a:pt x="1060" y="630"/>
                  </a:lnTo>
                  <a:lnTo>
                    <a:pt x="1062" y="630"/>
                  </a:lnTo>
                  <a:lnTo>
                    <a:pt x="1062" y="634"/>
                  </a:lnTo>
                  <a:lnTo>
                    <a:pt x="1062" y="630"/>
                  </a:lnTo>
                  <a:lnTo>
                    <a:pt x="1062" y="626"/>
                  </a:lnTo>
                  <a:lnTo>
                    <a:pt x="1066" y="626"/>
                  </a:lnTo>
                  <a:lnTo>
                    <a:pt x="1066" y="630"/>
                  </a:lnTo>
                  <a:lnTo>
                    <a:pt x="1066" y="626"/>
                  </a:lnTo>
                  <a:lnTo>
                    <a:pt x="1070" y="626"/>
                  </a:lnTo>
                  <a:lnTo>
                    <a:pt x="1066" y="626"/>
                  </a:lnTo>
                  <a:lnTo>
                    <a:pt x="1066" y="622"/>
                  </a:lnTo>
                  <a:lnTo>
                    <a:pt x="1066" y="620"/>
                  </a:lnTo>
                  <a:lnTo>
                    <a:pt x="1070" y="620"/>
                  </a:lnTo>
                  <a:lnTo>
                    <a:pt x="1070" y="622"/>
                  </a:lnTo>
                  <a:lnTo>
                    <a:pt x="1070" y="620"/>
                  </a:lnTo>
                  <a:lnTo>
                    <a:pt x="1066" y="620"/>
                  </a:lnTo>
                  <a:lnTo>
                    <a:pt x="1070" y="620"/>
                  </a:lnTo>
                  <a:lnTo>
                    <a:pt x="1074" y="620"/>
                  </a:lnTo>
                  <a:lnTo>
                    <a:pt x="1070" y="620"/>
                  </a:lnTo>
                  <a:lnTo>
                    <a:pt x="1070" y="616"/>
                  </a:lnTo>
                  <a:lnTo>
                    <a:pt x="1066" y="616"/>
                  </a:lnTo>
                  <a:lnTo>
                    <a:pt x="1066" y="612"/>
                  </a:lnTo>
                  <a:lnTo>
                    <a:pt x="1070" y="612"/>
                  </a:lnTo>
                  <a:lnTo>
                    <a:pt x="1070" y="608"/>
                  </a:lnTo>
                  <a:lnTo>
                    <a:pt x="1070" y="612"/>
                  </a:lnTo>
                  <a:lnTo>
                    <a:pt x="1074" y="612"/>
                  </a:lnTo>
                  <a:lnTo>
                    <a:pt x="1074" y="608"/>
                  </a:lnTo>
                  <a:lnTo>
                    <a:pt x="1070" y="608"/>
                  </a:lnTo>
                  <a:lnTo>
                    <a:pt x="1074" y="608"/>
                  </a:lnTo>
                  <a:lnTo>
                    <a:pt x="1074" y="604"/>
                  </a:lnTo>
                  <a:lnTo>
                    <a:pt x="1076" y="600"/>
                  </a:lnTo>
                  <a:lnTo>
                    <a:pt x="1076" y="596"/>
                  </a:lnTo>
                  <a:lnTo>
                    <a:pt x="1080" y="596"/>
                  </a:lnTo>
                  <a:lnTo>
                    <a:pt x="1080" y="600"/>
                  </a:lnTo>
                  <a:lnTo>
                    <a:pt x="1076" y="600"/>
                  </a:lnTo>
                  <a:lnTo>
                    <a:pt x="1080" y="600"/>
                  </a:lnTo>
                  <a:lnTo>
                    <a:pt x="1084" y="600"/>
                  </a:lnTo>
                  <a:lnTo>
                    <a:pt x="1080" y="604"/>
                  </a:lnTo>
                  <a:lnTo>
                    <a:pt x="1076" y="604"/>
                  </a:lnTo>
                  <a:lnTo>
                    <a:pt x="1076" y="608"/>
                  </a:lnTo>
                  <a:lnTo>
                    <a:pt x="1076" y="604"/>
                  </a:lnTo>
                  <a:lnTo>
                    <a:pt x="1080" y="604"/>
                  </a:lnTo>
                  <a:lnTo>
                    <a:pt x="1084" y="604"/>
                  </a:lnTo>
                  <a:lnTo>
                    <a:pt x="1084" y="608"/>
                  </a:lnTo>
                  <a:lnTo>
                    <a:pt x="1080" y="608"/>
                  </a:lnTo>
                  <a:lnTo>
                    <a:pt x="1084" y="608"/>
                  </a:lnTo>
                  <a:lnTo>
                    <a:pt x="1084" y="604"/>
                  </a:lnTo>
                  <a:lnTo>
                    <a:pt x="1088" y="604"/>
                  </a:lnTo>
                  <a:lnTo>
                    <a:pt x="1088" y="608"/>
                  </a:lnTo>
                  <a:lnTo>
                    <a:pt x="1084" y="612"/>
                  </a:lnTo>
                  <a:lnTo>
                    <a:pt x="1088" y="612"/>
                  </a:lnTo>
                  <a:lnTo>
                    <a:pt x="1088" y="616"/>
                  </a:lnTo>
                  <a:lnTo>
                    <a:pt x="1092" y="616"/>
                  </a:lnTo>
                  <a:lnTo>
                    <a:pt x="1092" y="620"/>
                  </a:lnTo>
                  <a:lnTo>
                    <a:pt x="1088" y="620"/>
                  </a:lnTo>
                  <a:lnTo>
                    <a:pt x="1092" y="620"/>
                  </a:lnTo>
                  <a:lnTo>
                    <a:pt x="1092" y="622"/>
                  </a:lnTo>
                  <a:lnTo>
                    <a:pt x="1092" y="620"/>
                  </a:lnTo>
                  <a:lnTo>
                    <a:pt x="1096" y="620"/>
                  </a:lnTo>
                  <a:lnTo>
                    <a:pt x="1096" y="622"/>
                  </a:lnTo>
                  <a:lnTo>
                    <a:pt x="1100" y="622"/>
                  </a:lnTo>
                  <a:lnTo>
                    <a:pt x="1096" y="626"/>
                  </a:lnTo>
                  <a:lnTo>
                    <a:pt x="1092" y="626"/>
                  </a:lnTo>
                  <a:lnTo>
                    <a:pt x="1088" y="626"/>
                  </a:lnTo>
                  <a:lnTo>
                    <a:pt x="1088" y="630"/>
                  </a:lnTo>
                  <a:lnTo>
                    <a:pt x="1092" y="626"/>
                  </a:lnTo>
                  <a:lnTo>
                    <a:pt x="1096" y="626"/>
                  </a:lnTo>
                  <a:lnTo>
                    <a:pt x="1100" y="626"/>
                  </a:lnTo>
                  <a:lnTo>
                    <a:pt x="1100" y="630"/>
                  </a:lnTo>
                  <a:lnTo>
                    <a:pt x="1104" y="630"/>
                  </a:lnTo>
                  <a:lnTo>
                    <a:pt x="1104" y="634"/>
                  </a:lnTo>
                  <a:lnTo>
                    <a:pt x="1106" y="634"/>
                  </a:lnTo>
                  <a:lnTo>
                    <a:pt x="1106" y="638"/>
                  </a:lnTo>
                  <a:lnTo>
                    <a:pt x="1104" y="638"/>
                  </a:lnTo>
                  <a:lnTo>
                    <a:pt x="1100" y="642"/>
                  </a:lnTo>
                  <a:lnTo>
                    <a:pt x="1096" y="642"/>
                  </a:lnTo>
                  <a:lnTo>
                    <a:pt x="1096" y="646"/>
                  </a:lnTo>
                  <a:lnTo>
                    <a:pt x="1096" y="642"/>
                  </a:lnTo>
                  <a:lnTo>
                    <a:pt x="1100" y="642"/>
                  </a:lnTo>
                  <a:lnTo>
                    <a:pt x="1104" y="642"/>
                  </a:lnTo>
                  <a:lnTo>
                    <a:pt x="1106" y="642"/>
                  </a:lnTo>
                  <a:lnTo>
                    <a:pt x="1110" y="642"/>
                  </a:lnTo>
                  <a:lnTo>
                    <a:pt x="1106" y="642"/>
                  </a:lnTo>
                  <a:lnTo>
                    <a:pt x="1106" y="646"/>
                  </a:lnTo>
                  <a:lnTo>
                    <a:pt x="1110" y="646"/>
                  </a:lnTo>
                  <a:lnTo>
                    <a:pt x="1106" y="646"/>
                  </a:lnTo>
                  <a:lnTo>
                    <a:pt x="1106" y="650"/>
                  </a:lnTo>
                  <a:lnTo>
                    <a:pt x="1106" y="646"/>
                  </a:lnTo>
                  <a:lnTo>
                    <a:pt x="1104" y="650"/>
                  </a:lnTo>
                  <a:lnTo>
                    <a:pt x="1100" y="650"/>
                  </a:lnTo>
                  <a:lnTo>
                    <a:pt x="1100" y="652"/>
                  </a:lnTo>
                  <a:lnTo>
                    <a:pt x="1104" y="650"/>
                  </a:lnTo>
                  <a:lnTo>
                    <a:pt x="1106" y="650"/>
                  </a:lnTo>
                  <a:lnTo>
                    <a:pt x="1110" y="650"/>
                  </a:lnTo>
                  <a:lnTo>
                    <a:pt x="1110" y="646"/>
                  </a:lnTo>
                  <a:lnTo>
                    <a:pt x="1110" y="650"/>
                  </a:lnTo>
                  <a:lnTo>
                    <a:pt x="1114" y="650"/>
                  </a:lnTo>
                  <a:lnTo>
                    <a:pt x="1110" y="650"/>
                  </a:lnTo>
                  <a:lnTo>
                    <a:pt x="1110" y="652"/>
                  </a:lnTo>
                  <a:lnTo>
                    <a:pt x="1110" y="650"/>
                  </a:lnTo>
                  <a:lnTo>
                    <a:pt x="1110" y="652"/>
                  </a:lnTo>
                  <a:lnTo>
                    <a:pt x="1106" y="652"/>
                  </a:lnTo>
                  <a:lnTo>
                    <a:pt x="1110" y="652"/>
                  </a:lnTo>
                  <a:lnTo>
                    <a:pt x="1114" y="652"/>
                  </a:lnTo>
                  <a:lnTo>
                    <a:pt x="1114" y="656"/>
                  </a:lnTo>
                  <a:lnTo>
                    <a:pt x="1118" y="656"/>
                  </a:lnTo>
                  <a:lnTo>
                    <a:pt x="1118" y="660"/>
                  </a:lnTo>
                  <a:lnTo>
                    <a:pt x="1114" y="660"/>
                  </a:lnTo>
                  <a:lnTo>
                    <a:pt x="1114" y="664"/>
                  </a:lnTo>
                  <a:lnTo>
                    <a:pt x="1110" y="664"/>
                  </a:lnTo>
                  <a:lnTo>
                    <a:pt x="1110" y="660"/>
                  </a:lnTo>
                  <a:lnTo>
                    <a:pt x="1110" y="664"/>
                  </a:lnTo>
                  <a:lnTo>
                    <a:pt x="1114" y="664"/>
                  </a:lnTo>
                  <a:lnTo>
                    <a:pt x="1118" y="664"/>
                  </a:lnTo>
                  <a:lnTo>
                    <a:pt x="1118" y="668"/>
                  </a:lnTo>
                  <a:lnTo>
                    <a:pt x="1118" y="672"/>
                  </a:lnTo>
                  <a:lnTo>
                    <a:pt x="1122" y="672"/>
                  </a:lnTo>
                  <a:lnTo>
                    <a:pt x="1126" y="672"/>
                  </a:lnTo>
                  <a:lnTo>
                    <a:pt x="1126" y="676"/>
                  </a:lnTo>
                  <a:lnTo>
                    <a:pt x="1122" y="676"/>
                  </a:lnTo>
                  <a:lnTo>
                    <a:pt x="1122" y="680"/>
                  </a:lnTo>
                  <a:lnTo>
                    <a:pt x="1118" y="680"/>
                  </a:lnTo>
                  <a:lnTo>
                    <a:pt x="1122" y="680"/>
                  </a:lnTo>
                  <a:lnTo>
                    <a:pt x="1118" y="680"/>
                  </a:lnTo>
                  <a:lnTo>
                    <a:pt x="1122" y="680"/>
                  </a:lnTo>
                  <a:lnTo>
                    <a:pt x="1122" y="682"/>
                  </a:lnTo>
                  <a:lnTo>
                    <a:pt x="1118" y="682"/>
                  </a:lnTo>
                  <a:lnTo>
                    <a:pt x="1118" y="680"/>
                  </a:lnTo>
                  <a:lnTo>
                    <a:pt x="1114" y="680"/>
                  </a:lnTo>
                  <a:lnTo>
                    <a:pt x="1110" y="680"/>
                  </a:lnTo>
                  <a:lnTo>
                    <a:pt x="1114" y="680"/>
                  </a:lnTo>
                  <a:lnTo>
                    <a:pt x="1114" y="676"/>
                  </a:lnTo>
                  <a:lnTo>
                    <a:pt x="1110" y="676"/>
                  </a:lnTo>
                  <a:lnTo>
                    <a:pt x="1110" y="680"/>
                  </a:lnTo>
                  <a:lnTo>
                    <a:pt x="1114" y="680"/>
                  </a:lnTo>
                  <a:lnTo>
                    <a:pt x="1118" y="682"/>
                  </a:lnTo>
                  <a:lnTo>
                    <a:pt x="1114" y="682"/>
                  </a:lnTo>
                  <a:lnTo>
                    <a:pt x="1118" y="682"/>
                  </a:lnTo>
                  <a:lnTo>
                    <a:pt x="1122" y="682"/>
                  </a:lnTo>
                  <a:lnTo>
                    <a:pt x="1122" y="686"/>
                  </a:lnTo>
                  <a:lnTo>
                    <a:pt x="1118" y="686"/>
                  </a:lnTo>
                  <a:lnTo>
                    <a:pt x="1118" y="682"/>
                  </a:lnTo>
                  <a:lnTo>
                    <a:pt x="1114" y="686"/>
                  </a:lnTo>
                  <a:lnTo>
                    <a:pt x="1118" y="686"/>
                  </a:lnTo>
                  <a:lnTo>
                    <a:pt x="1114" y="686"/>
                  </a:lnTo>
                  <a:lnTo>
                    <a:pt x="1118" y="686"/>
                  </a:lnTo>
                  <a:lnTo>
                    <a:pt x="1122" y="686"/>
                  </a:lnTo>
                  <a:lnTo>
                    <a:pt x="1122" y="690"/>
                  </a:lnTo>
                  <a:lnTo>
                    <a:pt x="1118" y="690"/>
                  </a:lnTo>
                  <a:lnTo>
                    <a:pt x="1114" y="690"/>
                  </a:lnTo>
                  <a:lnTo>
                    <a:pt x="1118" y="690"/>
                  </a:lnTo>
                  <a:lnTo>
                    <a:pt x="1122" y="690"/>
                  </a:lnTo>
                  <a:lnTo>
                    <a:pt x="1126" y="690"/>
                  </a:lnTo>
                  <a:lnTo>
                    <a:pt x="1126" y="694"/>
                  </a:lnTo>
                  <a:lnTo>
                    <a:pt x="1130" y="694"/>
                  </a:lnTo>
                  <a:lnTo>
                    <a:pt x="1126" y="694"/>
                  </a:lnTo>
                  <a:lnTo>
                    <a:pt x="1126" y="698"/>
                  </a:lnTo>
                  <a:lnTo>
                    <a:pt x="1130" y="698"/>
                  </a:lnTo>
                  <a:lnTo>
                    <a:pt x="1132" y="698"/>
                  </a:lnTo>
                  <a:lnTo>
                    <a:pt x="1136" y="698"/>
                  </a:lnTo>
                  <a:lnTo>
                    <a:pt x="1136" y="702"/>
                  </a:lnTo>
                  <a:lnTo>
                    <a:pt x="1132" y="702"/>
                  </a:lnTo>
                  <a:lnTo>
                    <a:pt x="1136" y="702"/>
                  </a:lnTo>
                  <a:lnTo>
                    <a:pt x="1136" y="698"/>
                  </a:lnTo>
                  <a:lnTo>
                    <a:pt x="1136" y="702"/>
                  </a:lnTo>
                  <a:lnTo>
                    <a:pt x="1136" y="706"/>
                  </a:lnTo>
                  <a:lnTo>
                    <a:pt x="1136" y="702"/>
                  </a:lnTo>
                  <a:lnTo>
                    <a:pt x="1140" y="702"/>
                  </a:lnTo>
                  <a:lnTo>
                    <a:pt x="1136" y="702"/>
                  </a:lnTo>
                  <a:lnTo>
                    <a:pt x="1136" y="706"/>
                  </a:lnTo>
                  <a:lnTo>
                    <a:pt x="1140" y="706"/>
                  </a:lnTo>
                  <a:lnTo>
                    <a:pt x="1140" y="708"/>
                  </a:lnTo>
                  <a:lnTo>
                    <a:pt x="1136" y="708"/>
                  </a:lnTo>
                  <a:lnTo>
                    <a:pt x="1140" y="708"/>
                  </a:lnTo>
                  <a:lnTo>
                    <a:pt x="1140" y="706"/>
                  </a:lnTo>
                  <a:lnTo>
                    <a:pt x="1144" y="706"/>
                  </a:lnTo>
                  <a:lnTo>
                    <a:pt x="1144" y="708"/>
                  </a:lnTo>
                  <a:lnTo>
                    <a:pt x="1140" y="708"/>
                  </a:lnTo>
                  <a:lnTo>
                    <a:pt x="1140" y="712"/>
                  </a:lnTo>
                  <a:lnTo>
                    <a:pt x="1136" y="712"/>
                  </a:lnTo>
                  <a:lnTo>
                    <a:pt x="1140" y="712"/>
                  </a:lnTo>
                  <a:lnTo>
                    <a:pt x="1136" y="716"/>
                  </a:lnTo>
                  <a:lnTo>
                    <a:pt x="1140" y="716"/>
                  </a:lnTo>
                  <a:lnTo>
                    <a:pt x="1140" y="712"/>
                  </a:lnTo>
                  <a:lnTo>
                    <a:pt x="1144" y="712"/>
                  </a:lnTo>
                  <a:lnTo>
                    <a:pt x="1144" y="716"/>
                  </a:lnTo>
                  <a:lnTo>
                    <a:pt x="1140" y="716"/>
                  </a:lnTo>
                  <a:lnTo>
                    <a:pt x="1144" y="716"/>
                  </a:lnTo>
                  <a:lnTo>
                    <a:pt x="1144" y="712"/>
                  </a:lnTo>
                  <a:lnTo>
                    <a:pt x="1148" y="712"/>
                  </a:lnTo>
                  <a:lnTo>
                    <a:pt x="1148" y="708"/>
                  </a:lnTo>
                  <a:lnTo>
                    <a:pt x="1148" y="712"/>
                  </a:lnTo>
                  <a:lnTo>
                    <a:pt x="1144" y="712"/>
                  </a:lnTo>
                  <a:lnTo>
                    <a:pt x="1144" y="716"/>
                  </a:lnTo>
                  <a:lnTo>
                    <a:pt x="1148" y="716"/>
                  </a:lnTo>
                  <a:lnTo>
                    <a:pt x="1152" y="712"/>
                  </a:lnTo>
                  <a:lnTo>
                    <a:pt x="1152" y="716"/>
                  </a:lnTo>
                  <a:lnTo>
                    <a:pt x="1148" y="720"/>
                  </a:lnTo>
                  <a:lnTo>
                    <a:pt x="1148" y="724"/>
                  </a:lnTo>
                  <a:lnTo>
                    <a:pt x="1148" y="720"/>
                  </a:lnTo>
                  <a:lnTo>
                    <a:pt x="1152" y="720"/>
                  </a:lnTo>
                  <a:lnTo>
                    <a:pt x="1156" y="716"/>
                  </a:lnTo>
                  <a:lnTo>
                    <a:pt x="1156" y="712"/>
                  </a:lnTo>
                  <a:lnTo>
                    <a:pt x="1160" y="712"/>
                  </a:lnTo>
                  <a:lnTo>
                    <a:pt x="1156" y="712"/>
                  </a:lnTo>
                  <a:lnTo>
                    <a:pt x="1156" y="716"/>
                  </a:lnTo>
                  <a:lnTo>
                    <a:pt x="1160" y="716"/>
                  </a:lnTo>
                  <a:lnTo>
                    <a:pt x="1160" y="712"/>
                  </a:lnTo>
                  <a:lnTo>
                    <a:pt x="1160" y="716"/>
                  </a:lnTo>
                  <a:lnTo>
                    <a:pt x="1160" y="720"/>
                  </a:lnTo>
                  <a:lnTo>
                    <a:pt x="1162" y="720"/>
                  </a:lnTo>
                  <a:lnTo>
                    <a:pt x="1166" y="724"/>
                  </a:lnTo>
                  <a:lnTo>
                    <a:pt x="1166" y="720"/>
                  </a:lnTo>
                  <a:lnTo>
                    <a:pt x="1170" y="720"/>
                  </a:lnTo>
                  <a:lnTo>
                    <a:pt x="1170" y="724"/>
                  </a:lnTo>
                  <a:lnTo>
                    <a:pt x="1174" y="724"/>
                  </a:lnTo>
                  <a:lnTo>
                    <a:pt x="1178" y="724"/>
                  </a:lnTo>
                  <a:lnTo>
                    <a:pt x="1182" y="724"/>
                  </a:lnTo>
                  <a:lnTo>
                    <a:pt x="1182" y="728"/>
                  </a:lnTo>
                  <a:lnTo>
                    <a:pt x="1178" y="728"/>
                  </a:lnTo>
                  <a:lnTo>
                    <a:pt x="1182" y="728"/>
                  </a:lnTo>
                  <a:lnTo>
                    <a:pt x="1182" y="732"/>
                  </a:lnTo>
                  <a:lnTo>
                    <a:pt x="1178" y="732"/>
                  </a:lnTo>
                  <a:lnTo>
                    <a:pt x="1174" y="732"/>
                  </a:lnTo>
                  <a:lnTo>
                    <a:pt x="1170" y="732"/>
                  </a:lnTo>
                  <a:lnTo>
                    <a:pt x="1174" y="732"/>
                  </a:lnTo>
                  <a:lnTo>
                    <a:pt x="1170" y="736"/>
                  </a:lnTo>
                  <a:lnTo>
                    <a:pt x="1166" y="736"/>
                  </a:lnTo>
                  <a:lnTo>
                    <a:pt x="1162" y="736"/>
                  </a:lnTo>
                  <a:lnTo>
                    <a:pt x="1160" y="736"/>
                  </a:lnTo>
                  <a:lnTo>
                    <a:pt x="1156" y="738"/>
                  </a:lnTo>
                  <a:lnTo>
                    <a:pt x="1152" y="738"/>
                  </a:lnTo>
                  <a:lnTo>
                    <a:pt x="1156" y="738"/>
                  </a:lnTo>
                  <a:lnTo>
                    <a:pt x="1160" y="738"/>
                  </a:lnTo>
                  <a:lnTo>
                    <a:pt x="1162" y="736"/>
                  </a:lnTo>
                  <a:lnTo>
                    <a:pt x="1166" y="736"/>
                  </a:lnTo>
                  <a:lnTo>
                    <a:pt x="1166" y="738"/>
                  </a:lnTo>
                  <a:lnTo>
                    <a:pt x="1162" y="738"/>
                  </a:lnTo>
                  <a:lnTo>
                    <a:pt x="1160" y="738"/>
                  </a:lnTo>
                  <a:lnTo>
                    <a:pt x="1156" y="738"/>
                  </a:lnTo>
                  <a:lnTo>
                    <a:pt x="1156" y="742"/>
                  </a:lnTo>
                  <a:lnTo>
                    <a:pt x="1152" y="742"/>
                  </a:lnTo>
                  <a:lnTo>
                    <a:pt x="1148" y="742"/>
                  </a:lnTo>
                  <a:lnTo>
                    <a:pt x="1144" y="742"/>
                  </a:lnTo>
                  <a:lnTo>
                    <a:pt x="1144" y="746"/>
                  </a:lnTo>
                  <a:lnTo>
                    <a:pt x="1144" y="750"/>
                  </a:lnTo>
                  <a:lnTo>
                    <a:pt x="1140" y="746"/>
                  </a:lnTo>
                  <a:lnTo>
                    <a:pt x="1136" y="746"/>
                  </a:lnTo>
                  <a:lnTo>
                    <a:pt x="1132" y="742"/>
                  </a:lnTo>
                  <a:lnTo>
                    <a:pt x="1132" y="746"/>
                  </a:lnTo>
                  <a:lnTo>
                    <a:pt x="1136" y="746"/>
                  </a:lnTo>
                  <a:lnTo>
                    <a:pt x="1140" y="746"/>
                  </a:lnTo>
                  <a:lnTo>
                    <a:pt x="1140" y="750"/>
                  </a:lnTo>
                  <a:lnTo>
                    <a:pt x="1144" y="750"/>
                  </a:lnTo>
                  <a:lnTo>
                    <a:pt x="1140" y="754"/>
                  </a:lnTo>
                  <a:lnTo>
                    <a:pt x="1144" y="754"/>
                  </a:lnTo>
                  <a:lnTo>
                    <a:pt x="1140" y="754"/>
                  </a:lnTo>
                  <a:lnTo>
                    <a:pt x="1144" y="754"/>
                  </a:lnTo>
                  <a:lnTo>
                    <a:pt x="1144" y="750"/>
                  </a:lnTo>
                  <a:lnTo>
                    <a:pt x="1148" y="750"/>
                  </a:lnTo>
                  <a:lnTo>
                    <a:pt x="1152" y="750"/>
                  </a:lnTo>
                  <a:lnTo>
                    <a:pt x="1152" y="746"/>
                  </a:lnTo>
                  <a:lnTo>
                    <a:pt x="1156" y="746"/>
                  </a:lnTo>
                  <a:lnTo>
                    <a:pt x="1160" y="746"/>
                  </a:lnTo>
                  <a:lnTo>
                    <a:pt x="1160" y="742"/>
                  </a:lnTo>
                  <a:lnTo>
                    <a:pt x="1162" y="742"/>
                  </a:lnTo>
                  <a:lnTo>
                    <a:pt x="1166" y="738"/>
                  </a:lnTo>
                  <a:lnTo>
                    <a:pt x="1170" y="738"/>
                  </a:lnTo>
                  <a:lnTo>
                    <a:pt x="1174" y="738"/>
                  </a:lnTo>
                  <a:lnTo>
                    <a:pt x="1178" y="738"/>
                  </a:lnTo>
                  <a:lnTo>
                    <a:pt x="1174" y="736"/>
                  </a:lnTo>
                  <a:lnTo>
                    <a:pt x="1170" y="736"/>
                  </a:lnTo>
                  <a:lnTo>
                    <a:pt x="1166" y="736"/>
                  </a:lnTo>
                  <a:lnTo>
                    <a:pt x="1170" y="736"/>
                  </a:lnTo>
                  <a:lnTo>
                    <a:pt x="1174" y="736"/>
                  </a:lnTo>
                  <a:lnTo>
                    <a:pt x="1178" y="736"/>
                  </a:lnTo>
                  <a:lnTo>
                    <a:pt x="1182" y="736"/>
                  </a:lnTo>
                  <a:lnTo>
                    <a:pt x="1182" y="738"/>
                  </a:lnTo>
                  <a:lnTo>
                    <a:pt x="1186" y="742"/>
                  </a:lnTo>
                  <a:lnTo>
                    <a:pt x="1186" y="746"/>
                  </a:lnTo>
                  <a:lnTo>
                    <a:pt x="1182" y="746"/>
                  </a:lnTo>
                  <a:lnTo>
                    <a:pt x="1186" y="750"/>
                  </a:lnTo>
                  <a:lnTo>
                    <a:pt x="1182" y="750"/>
                  </a:lnTo>
                  <a:lnTo>
                    <a:pt x="1186" y="750"/>
                  </a:lnTo>
                  <a:lnTo>
                    <a:pt x="1186" y="746"/>
                  </a:lnTo>
                  <a:lnTo>
                    <a:pt x="1188" y="746"/>
                  </a:lnTo>
                  <a:lnTo>
                    <a:pt x="1192" y="746"/>
                  </a:lnTo>
                  <a:lnTo>
                    <a:pt x="1192" y="742"/>
                  </a:lnTo>
                  <a:lnTo>
                    <a:pt x="1196" y="742"/>
                  </a:lnTo>
                  <a:lnTo>
                    <a:pt x="1196" y="746"/>
                  </a:lnTo>
                  <a:lnTo>
                    <a:pt x="1192" y="746"/>
                  </a:lnTo>
                  <a:lnTo>
                    <a:pt x="1196" y="746"/>
                  </a:lnTo>
                  <a:lnTo>
                    <a:pt x="1200" y="746"/>
                  </a:lnTo>
                  <a:lnTo>
                    <a:pt x="1204" y="750"/>
                  </a:lnTo>
                  <a:lnTo>
                    <a:pt x="1200" y="750"/>
                  </a:lnTo>
                  <a:lnTo>
                    <a:pt x="1204" y="750"/>
                  </a:lnTo>
                  <a:lnTo>
                    <a:pt x="1200" y="754"/>
                  </a:lnTo>
                  <a:lnTo>
                    <a:pt x="1204" y="754"/>
                  </a:lnTo>
                  <a:lnTo>
                    <a:pt x="1204" y="758"/>
                  </a:lnTo>
                  <a:lnTo>
                    <a:pt x="1204" y="762"/>
                  </a:lnTo>
                  <a:lnTo>
                    <a:pt x="1200" y="762"/>
                  </a:lnTo>
                  <a:lnTo>
                    <a:pt x="1204" y="762"/>
                  </a:lnTo>
                  <a:lnTo>
                    <a:pt x="1204" y="766"/>
                  </a:lnTo>
                  <a:lnTo>
                    <a:pt x="1200" y="766"/>
                  </a:lnTo>
                  <a:lnTo>
                    <a:pt x="1204" y="768"/>
                  </a:lnTo>
                  <a:lnTo>
                    <a:pt x="1200" y="768"/>
                  </a:lnTo>
                  <a:lnTo>
                    <a:pt x="1204" y="768"/>
                  </a:lnTo>
                  <a:lnTo>
                    <a:pt x="1200" y="768"/>
                  </a:lnTo>
                  <a:lnTo>
                    <a:pt x="1196" y="768"/>
                  </a:lnTo>
                  <a:lnTo>
                    <a:pt x="1200" y="768"/>
                  </a:lnTo>
                  <a:lnTo>
                    <a:pt x="1204" y="772"/>
                  </a:lnTo>
                  <a:lnTo>
                    <a:pt x="1208" y="772"/>
                  </a:lnTo>
                  <a:lnTo>
                    <a:pt x="1204" y="776"/>
                  </a:lnTo>
                  <a:lnTo>
                    <a:pt x="1204" y="772"/>
                  </a:lnTo>
                  <a:lnTo>
                    <a:pt x="1200" y="772"/>
                  </a:lnTo>
                  <a:lnTo>
                    <a:pt x="1204" y="772"/>
                  </a:lnTo>
                  <a:lnTo>
                    <a:pt x="1204" y="776"/>
                  </a:lnTo>
                  <a:lnTo>
                    <a:pt x="1208" y="776"/>
                  </a:lnTo>
                  <a:lnTo>
                    <a:pt x="1208" y="780"/>
                  </a:lnTo>
                  <a:lnTo>
                    <a:pt x="1204" y="784"/>
                  </a:lnTo>
                  <a:lnTo>
                    <a:pt x="1200" y="784"/>
                  </a:lnTo>
                  <a:lnTo>
                    <a:pt x="1200" y="788"/>
                  </a:lnTo>
                  <a:lnTo>
                    <a:pt x="1196" y="788"/>
                  </a:lnTo>
                  <a:lnTo>
                    <a:pt x="1192" y="792"/>
                  </a:lnTo>
                  <a:lnTo>
                    <a:pt x="1188" y="792"/>
                  </a:lnTo>
                  <a:lnTo>
                    <a:pt x="1188" y="794"/>
                  </a:lnTo>
                  <a:lnTo>
                    <a:pt x="1186" y="794"/>
                  </a:lnTo>
                  <a:lnTo>
                    <a:pt x="1186" y="792"/>
                  </a:lnTo>
                  <a:lnTo>
                    <a:pt x="1182" y="792"/>
                  </a:lnTo>
                  <a:lnTo>
                    <a:pt x="1182" y="794"/>
                  </a:lnTo>
                  <a:lnTo>
                    <a:pt x="1178" y="794"/>
                  </a:lnTo>
                  <a:lnTo>
                    <a:pt x="1178" y="792"/>
                  </a:lnTo>
                  <a:lnTo>
                    <a:pt x="1174" y="794"/>
                  </a:lnTo>
                  <a:lnTo>
                    <a:pt x="1170" y="798"/>
                  </a:lnTo>
                  <a:lnTo>
                    <a:pt x="1166" y="794"/>
                  </a:lnTo>
                  <a:lnTo>
                    <a:pt x="1166" y="798"/>
                  </a:lnTo>
                  <a:lnTo>
                    <a:pt x="1162" y="798"/>
                  </a:lnTo>
                  <a:lnTo>
                    <a:pt x="1166" y="798"/>
                  </a:lnTo>
                  <a:lnTo>
                    <a:pt x="1162" y="802"/>
                  </a:lnTo>
                  <a:lnTo>
                    <a:pt x="1160" y="802"/>
                  </a:lnTo>
                  <a:lnTo>
                    <a:pt x="1160" y="806"/>
                  </a:lnTo>
                  <a:lnTo>
                    <a:pt x="1160" y="810"/>
                  </a:lnTo>
                  <a:lnTo>
                    <a:pt x="1160" y="806"/>
                  </a:lnTo>
                  <a:lnTo>
                    <a:pt x="1156" y="810"/>
                  </a:lnTo>
                  <a:lnTo>
                    <a:pt x="1152" y="810"/>
                  </a:lnTo>
                  <a:lnTo>
                    <a:pt x="1152" y="814"/>
                  </a:lnTo>
                  <a:lnTo>
                    <a:pt x="1148" y="814"/>
                  </a:lnTo>
                  <a:lnTo>
                    <a:pt x="1148" y="818"/>
                  </a:lnTo>
                  <a:lnTo>
                    <a:pt x="1144" y="818"/>
                  </a:lnTo>
                  <a:lnTo>
                    <a:pt x="1140" y="818"/>
                  </a:lnTo>
                  <a:lnTo>
                    <a:pt x="1136" y="818"/>
                  </a:lnTo>
                  <a:lnTo>
                    <a:pt x="1136" y="822"/>
                  </a:lnTo>
                  <a:lnTo>
                    <a:pt x="1136" y="818"/>
                  </a:lnTo>
                  <a:lnTo>
                    <a:pt x="1132" y="822"/>
                  </a:lnTo>
                  <a:lnTo>
                    <a:pt x="1130" y="822"/>
                  </a:lnTo>
                  <a:lnTo>
                    <a:pt x="1126" y="822"/>
                  </a:lnTo>
                  <a:lnTo>
                    <a:pt x="1122" y="822"/>
                  </a:lnTo>
                  <a:lnTo>
                    <a:pt x="1118" y="822"/>
                  </a:lnTo>
                  <a:lnTo>
                    <a:pt x="1118" y="818"/>
                  </a:lnTo>
                  <a:lnTo>
                    <a:pt x="1114" y="818"/>
                  </a:lnTo>
                  <a:lnTo>
                    <a:pt x="1110" y="818"/>
                  </a:lnTo>
                  <a:lnTo>
                    <a:pt x="1106" y="818"/>
                  </a:lnTo>
                  <a:lnTo>
                    <a:pt x="1100" y="818"/>
                  </a:lnTo>
                  <a:lnTo>
                    <a:pt x="1096" y="818"/>
                  </a:lnTo>
                  <a:lnTo>
                    <a:pt x="1092" y="818"/>
                  </a:lnTo>
                  <a:lnTo>
                    <a:pt x="1088" y="818"/>
                  </a:lnTo>
                  <a:lnTo>
                    <a:pt x="1084" y="818"/>
                  </a:lnTo>
                  <a:lnTo>
                    <a:pt x="1080" y="818"/>
                  </a:lnTo>
                  <a:lnTo>
                    <a:pt x="1076" y="818"/>
                  </a:lnTo>
                  <a:lnTo>
                    <a:pt x="1074" y="818"/>
                  </a:lnTo>
                  <a:lnTo>
                    <a:pt x="1070" y="818"/>
                  </a:lnTo>
                  <a:lnTo>
                    <a:pt x="1066" y="818"/>
                  </a:lnTo>
                  <a:lnTo>
                    <a:pt x="1062" y="818"/>
                  </a:lnTo>
                  <a:lnTo>
                    <a:pt x="1060" y="818"/>
                  </a:lnTo>
                  <a:lnTo>
                    <a:pt x="1060" y="822"/>
                  </a:lnTo>
                  <a:lnTo>
                    <a:pt x="1056" y="822"/>
                  </a:lnTo>
                  <a:lnTo>
                    <a:pt x="1056" y="818"/>
                  </a:lnTo>
                  <a:lnTo>
                    <a:pt x="1052" y="822"/>
                  </a:lnTo>
                  <a:lnTo>
                    <a:pt x="1048" y="824"/>
                  </a:lnTo>
                  <a:lnTo>
                    <a:pt x="1048" y="828"/>
                  </a:lnTo>
                  <a:lnTo>
                    <a:pt x="1044" y="828"/>
                  </a:lnTo>
                  <a:lnTo>
                    <a:pt x="1044" y="832"/>
                  </a:lnTo>
                  <a:lnTo>
                    <a:pt x="1044" y="836"/>
                  </a:lnTo>
                  <a:lnTo>
                    <a:pt x="1040" y="836"/>
                  </a:lnTo>
                  <a:lnTo>
                    <a:pt x="1036" y="840"/>
                  </a:lnTo>
                  <a:lnTo>
                    <a:pt x="1032" y="840"/>
                  </a:lnTo>
                  <a:lnTo>
                    <a:pt x="1030" y="840"/>
                  </a:lnTo>
                  <a:lnTo>
                    <a:pt x="1030" y="844"/>
                  </a:lnTo>
                  <a:lnTo>
                    <a:pt x="1026" y="844"/>
                  </a:lnTo>
                  <a:lnTo>
                    <a:pt x="1022" y="848"/>
                  </a:lnTo>
                  <a:lnTo>
                    <a:pt x="1018" y="852"/>
                  </a:lnTo>
                  <a:lnTo>
                    <a:pt x="1018" y="854"/>
                  </a:lnTo>
                  <a:lnTo>
                    <a:pt x="1014" y="854"/>
                  </a:lnTo>
                  <a:lnTo>
                    <a:pt x="1014" y="858"/>
                  </a:lnTo>
                  <a:lnTo>
                    <a:pt x="1010" y="858"/>
                  </a:lnTo>
                  <a:lnTo>
                    <a:pt x="1010" y="862"/>
                  </a:lnTo>
                  <a:lnTo>
                    <a:pt x="1006" y="862"/>
                  </a:lnTo>
                  <a:lnTo>
                    <a:pt x="1004" y="858"/>
                  </a:lnTo>
                  <a:lnTo>
                    <a:pt x="1000" y="858"/>
                  </a:lnTo>
                  <a:lnTo>
                    <a:pt x="996" y="858"/>
                  </a:lnTo>
                  <a:lnTo>
                    <a:pt x="996" y="854"/>
                  </a:lnTo>
                  <a:lnTo>
                    <a:pt x="992" y="854"/>
                  </a:lnTo>
                  <a:lnTo>
                    <a:pt x="988" y="854"/>
                  </a:lnTo>
                  <a:lnTo>
                    <a:pt x="992" y="854"/>
                  </a:lnTo>
                  <a:lnTo>
                    <a:pt x="992" y="858"/>
                  </a:lnTo>
                  <a:lnTo>
                    <a:pt x="996" y="858"/>
                  </a:lnTo>
                  <a:lnTo>
                    <a:pt x="1000" y="858"/>
                  </a:lnTo>
                  <a:lnTo>
                    <a:pt x="1004" y="858"/>
                  </a:lnTo>
                  <a:lnTo>
                    <a:pt x="1006" y="862"/>
                  </a:lnTo>
                  <a:lnTo>
                    <a:pt x="1006" y="866"/>
                  </a:lnTo>
                  <a:lnTo>
                    <a:pt x="1006" y="870"/>
                  </a:lnTo>
                  <a:lnTo>
                    <a:pt x="1004" y="870"/>
                  </a:lnTo>
                  <a:lnTo>
                    <a:pt x="1004" y="874"/>
                  </a:lnTo>
                  <a:lnTo>
                    <a:pt x="1004" y="878"/>
                  </a:lnTo>
                  <a:lnTo>
                    <a:pt x="1000" y="878"/>
                  </a:lnTo>
                  <a:lnTo>
                    <a:pt x="996" y="878"/>
                  </a:lnTo>
                  <a:lnTo>
                    <a:pt x="996" y="880"/>
                  </a:lnTo>
                  <a:lnTo>
                    <a:pt x="996" y="884"/>
                  </a:lnTo>
                  <a:lnTo>
                    <a:pt x="992" y="884"/>
                  </a:lnTo>
                  <a:lnTo>
                    <a:pt x="988" y="888"/>
                  </a:lnTo>
                  <a:lnTo>
                    <a:pt x="984" y="892"/>
                  </a:lnTo>
                  <a:lnTo>
                    <a:pt x="988" y="888"/>
                  </a:lnTo>
                  <a:lnTo>
                    <a:pt x="992" y="888"/>
                  </a:lnTo>
                  <a:lnTo>
                    <a:pt x="996" y="888"/>
                  </a:lnTo>
                  <a:lnTo>
                    <a:pt x="996" y="884"/>
                  </a:lnTo>
                  <a:lnTo>
                    <a:pt x="1000" y="884"/>
                  </a:lnTo>
                  <a:lnTo>
                    <a:pt x="1000" y="880"/>
                  </a:lnTo>
                  <a:lnTo>
                    <a:pt x="1004" y="878"/>
                  </a:lnTo>
                  <a:lnTo>
                    <a:pt x="1004" y="874"/>
                  </a:lnTo>
                  <a:lnTo>
                    <a:pt x="1006" y="874"/>
                  </a:lnTo>
                  <a:lnTo>
                    <a:pt x="1010" y="870"/>
                  </a:lnTo>
                  <a:lnTo>
                    <a:pt x="1010" y="866"/>
                  </a:lnTo>
                  <a:lnTo>
                    <a:pt x="1014" y="866"/>
                  </a:lnTo>
                  <a:lnTo>
                    <a:pt x="1014" y="862"/>
                  </a:lnTo>
                  <a:lnTo>
                    <a:pt x="1018" y="862"/>
                  </a:lnTo>
                  <a:lnTo>
                    <a:pt x="1018" y="858"/>
                  </a:lnTo>
                  <a:lnTo>
                    <a:pt x="1022" y="858"/>
                  </a:lnTo>
                  <a:lnTo>
                    <a:pt x="1026" y="854"/>
                  </a:lnTo>
                  <a:lnTo>
                    <a:pt x="1030" y="854"/>
                  </a:lnTo>
                  <a:lnTo>
                    <a:pt x="1030" y="852"/>
                  </a:lnTo>
                  <a:lnTo>
                    <a:pt x="1032" y="852"/>
                  </a:lnTo>
                  <a:lnTo>
                    <a:pt x="1036" y="848"/>
                  </a:lnTo>
                  <a:lnTo>
                    <a:pt x="1040" y="848"/>
                  </a:lnTo>
                  <a:lnTo>
                    <a:pt x="1044" y="848"/>
                  </a:lnTo>
                  <a:lnTo>
                    <a:pt x="1044" y="844"/>
                  </a:lnTo>
                  <a:lnTo>
                    <a:pt x="1048" y="844"/>
                  </a:lnTo>
                  <a:lnTo>
                    <a:pt x="1052" y="844"/>
                  </a:lnTo>
                  <a:lnTo>
                    <a:pt x="1056" y="840"/>
                  </a:lnTo>
                  <a:lnTo>
                    <a:pt x="1060" y="840"/>
                  </a:lnTo>
                  <a:lnTo>
                    <a:pt x="1062" y="840"/>
                  </a:lnTo>
                  <a:lnTo>
                    <a:pt x="1066" y="840"/>
                  </a:lnTo>
                  <a:lnTo>
                    <a:pt x="1070" y="840"/>
                  </a:lnTo>
                  <a:lnTo>
                    <a:pt x="1074" y="840"/>
                  </a:lnTo>
                  <a:lnTo>
                    <a:pt x="1076" y="840"/>
                  </a:lnTo>
                  <a:lnTo>
                    <a:pt x="1080" y="844"/>
                  </a:lnTo>
                  <a:lnTo>
                    <a:pt x="1084" y="844"/>
                  </a:lnTo>
                  <a:lnTo>
                    <a:pt x="1084" y="848"/>
                  </a:lnTo>
                  <a:lnTo>
                    <a:pt x="1088" y="852"/>
                  </a:lnTo>
                  <a:lnTo>
                    <a:pt x="1084" y="848"/>
                  </a:lnTo>
                  <a:lnTo>
                    <a:pt x="1080" y="848"/>
                  </a:lnTo>
                  <a:lnTo>
                    <a:pt x="1084" y="848"/>
                  </a:lnTo>
                  <a:lnTo>
                    <a:pt x="1084" y="852"/>
                  </a:lnTo>
                  <a:lnTo>
                    <a:pt x="1088" y="852"/>
                  </a:lnTo>
                  <a:lnTo>
                    <a:pt x="1084" y="852"/>
                  </a:lnTo>
                  <a:lnTo>
                    <a:pt x="1084" y="854"/>
                  </a:lnTo>
                  <a:lnTo>
                    <a:pt x="1084" y="858"/>
                  </a:lnTo>
                  <a:lnTo>
                    <a:pt x="1080" y="858"/>
                  </a:lnTo>
                  <a:lnTo>
                    <a:pt x="1076" y="858"/>
                  </a:lnTo>
                  <a:lnTo>
                    <a:pt x="1076" y="862"/>
                  </a:lnTo>
                  <a:lnTo>
                    <a:pt x="1074" y="862"/>
                  </a:lnTo>
                  <a:lnTo>
                    <a:pt x="1074" y="866"/>
                  </a:lnTo>
                  <a:lnTo>
                    <a:pt x="1070" y="866"/>
                  </a:lnTo>
                  <a:lnTo>
                    <a:pt x="1066" y="866"/>
                  </a:lnTo>
                  <a:lnTo>
                    <a:pt x="1066" y="862"/>
                  </a:lnTo>
                  <a:lnTo>
                    <a:pt x="1062" y="862"/>
                  </a:lnTo>
                  <a:lnTo>
                    <a:pt x="1060" y="862"/>
                  </a:lnTo>
                  <a:lnTo>
                    <a:pt x="1056" y="862"/>
                  </a:lnTo>
                  <a:lnTo>
                    <a:pt x="1052" y="866"/>
                  </a:lnTo>
                  <a:lnTo>
                    <a:pt x="1048" y="866"/>
                  </a:lnTo>
                  <a:lnTo>
                    <a:pt x="1052" y="866"/>
                  </a:lnTo>
                  <a:lnTo>
                    <a:pt x="1056" y="862"/>
                  </a:lnTo>
                  <a:lnTo>
                    <a:pt x="1060" y="866"/>
                  </a:lnTo>
                  <a:lnTo>
                    <a:pt x="1062" y="866"/>
                  </a:lnTo>
                  <a:lnTo>
                    <a:pt x="1066" y="870"/>
                  </a:lnTo>
                  <a:lnTo>
                    <a:pt x="1066" y="874"/>
                  </a:lnTo>
                  <a:lnTo>
                    <a:pt x="1070" y="870"/>
                  </a:lnTo>
                  <a:lnTo>
                    <a:pt x="1074" y="870"/>
                  </a:lnTo>
                  <a:lnTo>
                    <a:pt x="1076" y="870"/>
                  </a:lnTo>
                  <a:lnTo>
                    <a:pt x="1080" y="870"/>
                  </a:lnTo>
                  <a:lnTo>
                    <a:pt x="1076" y="870"/>
                  </a:lnTo>
                  <a:lnTo>
                    <a:pt x="1076" y="874"/>
                  </a:lnTo>
                  <a:lnTo>
                    <a:pt x="1076" y="878"/>
                  </a:lnTo>
                  <a:lnTo>
                    <a:pt x="1074" y="880"/>
                  </a:lnTo>
                  <a:lnTo>
                    <a:pt x="1070" y="884"/>
                  </a:lnTo>
                  <a:lnTo>
                    <a:pt x="1074" y="884"/>
                  </a:lnTo>
                  <a:lnTo>
                    <a:pt x="1076" y="884"/>
                  </a:lnTo>
                  <a:lnTo>
                    <a:pt x="1076" y="888"/>
                  </a:lnTo>
                  <a:lnTo>
                    <a:pt x="1076" y="892"/>
                  </a:lnTo>
                  <a:lnTo>
                    <a:pt x="1080" y="896"/>
                  </a:lnTo>
                  <a:lnTo>
                    <a:pt x="1080" y="900"/>
                  </a:lnTo>
                  <a:lnTo>
                    <a:pt x="1084" y="900"/>
                  </a:lnTo>
                  <a:lnTo>
                    <a:pt x="1088" y="904"/>
                  </a:lnTo>
                  <a:lnTo>
                    <a:pt x="1092" y="904"/>
                  </a:lnTo>
                  <a:lnTo>
                    <a:pt x="1088" y="904"/>
                  </a:lnTo>
                  <a:lnTo>
                    <a:pt x="1088" y="908"/>
                  </a:lnTo>
                  <a:lnTo>
                    <a:pt x="1092" y="908"/>
                  </a:lnTo>
                  <a:lnTo>
                    <a:pt x="1092" y="910"/>
                  </a:lnTo>
                  <a:lnTo>
                    <a:pt x="1096" y="908"/>
                  </a:lnTo>
                  <a:lnTo>
                    <a:pt x="1096" y="910"/>
                  </a:lnTo>
                  <a:lnTo>
                    <a:pt x="1100" y="910"/>
                  </a:lnTo>
                  <a:lnTo>
                    <a:pt x="1104" y="910"/>
                  </a:lnTo>
                  <a:lnTo>
                    <a:pt x="1106" y="910"/>
                  </a:lnTo>
                  <a:lnTo>
                    <a:pt x="1110" y="910"/>
                  </a:lnTo>
                  <a:lnTo>
                    <a:pt x="1110" y="914"/>
                  </a:lnTo>
                  <a:lnTo>
                    <a:pt x="1114" y="910"/>
                  </a:lnTo>
                  <a:lnTo>
                    <a:pt x="1118" y="910"/>
                  </a:lnTo>
                  <a:lnTo>
                    <a:pt x="1118" y="908"/>
                  </a:lnTo>
                  <a:lnTo>
                    <a:pt x="1118" y="910"/>
                  </a:lnTo>
                  <a:lnTo>
                    <a:pt x="1122" y="914"/>
                  </a:lnTo>
                  <a:lnTo>
                    <a:pt x="1122" y="910"/>
                  </a:lnTo>
                  <a:lnTo>
                    <a:pt x="1126" y="910"/>
                  </a:lnTo>
                  <a:lnTo>
                    <a:pt x="1126" y="914"/>
                  </a:lnTo>
                  <a:lnTo>
                    <a:pt x="1130" y="914"/>
                  </a:lnTo>
                  <a:lnTo>
                    <a:pt x="1130" y="918"/>
                  </a:lnTo>
                  <a:lnTo>
                    <a:pt x="1126" y="918"/>
                  </a:lnTo>
                  <a:lnTo>
                    <a:pt x="1130" y="918"/>
                  </a:lnTo>
                  <a:lnTo>
                    <a:pt x="1132" y="918"/>
                  </a:lnTo>
                  <a:lnTo>
                    <a:pt x="1132" y="922"/>
                  </a:lnTo>
                  <a:lnTo>
                    <a:pt x="1130" y="922"/>
                  </a:lnTo>
                  <a:lnTo>
                    <a:pt x="1126" y="922"/>
                  </a:lnTo>
                  <a:lnTo>
                    <a:pt x="1122" y="922"/>
                  </a:lnTo>
                  <a:lnTo>
                    <a:pt x="1122" y="926"/>
                  </a:lnTo>
                  <a:lnTo>
                    <a:pt x="1118" y="926"/>
                  </a:lnTo>
                  <a:lnTo>
                    <a:pt x="1114" y="926"/>
                  </a:lnTo>
                  <a:lnTo>
                    <a:pt x="1110" y="930"/>
                  </a:lnTo>
                  <a:lnTo>
                    <a:pt x="1106" y="930"/>
                  </a:lnTo>
                  <a:lnTo>
                    <a:pt x="1104" y="934"/>
                  </a:lnTo>
                  <a:lnTo>
                    <a:pt x="1104" y="930"/>
                  </a:lnTo>
                  <a:lnTo>
                    <a:pt x="1104" y="934"/>
                  </a:lnTo>
                  <a:lnTo>
                    <a:pt x="1100" y="934"/>
                  </a:lnTo>
                  <a:lnTo>
                    <a:pt x="1096" y="934"/>
                  </a:lnTo>
                  <a:lnTo>
                    <a:pt x="1092" y="934"/>
                  </a:lnTo>
                  <a:lnTo>
                    <a:pt x="1096" y="934"/>
                  </a:lnTo>
                  <a:lnTo>
                    <a:pt x="1096" y="938"/>
                  </a:lnTo>
                  <a:lnTo>
                    <a:pt x="1088" y="938"/>
                  </a:lnTo>
                  <a:lnTo>
                    <a:pt x="1088" y="934"/>
                  </a:lnTo>
                  <a:lnTo>
                    <a:pt x="1088" y="938"/>
                  </a:lnTo>
                  <a:lnTo>
                    <a:pt x="1088" y="934"/>
                  </a:lnTo>
                  <a:lnTo>
                    <a:pt x="1084" y="934"/>
                  </a:lnTo>
                  <a:lnTo>
                    <a:pt x="1084" y="938"/>
                  </a:lnTo>
                  <a:lnTo>
                    <a:pt x="1084" y="940"/>
                  </a:lnTo>
                  <a:lnTo>
                    <a:pt x="1080" y="940"/>
                  </a:lnTo>
                  <a:lnTo>
                    <a:pt x="1080" y="944"/>
                  </a:lnTo>
                  <a:lnTo>
                    <a:pt x="1076" y="948"/>
                  </a:lnTo>
                  <a:lnTo>
                    <a:pt x="1074" y="952"/>
                  </a:lnTo>
                  <a:lnTo>
                    <a:pt x="1070" y="952"/>
                  </a:lnTo>
                  <a:lnTo>
                    <a:pt x="1070" y="956"/>
                  </a:lnTo>
                  <a:lnTo>
                    <a:pt x="1066" y="956"/>
                  </a:lnTo>
                  <a:lnTo>
                    <a:pt x="1062" y="956"/>
                  </a:lnTo>
                  <a:lnTo>
                    <a:pt x="1062" y="952"/>
                  </a:lnTo>
                  <a:lnTo>
                    <a:pt x="1062" y="948"/>
                  </a:lnTo>
                  <a:lnTo>
                    <a:pt x="1062" y="952"/>
                  </a:lnTo>
                  <a:lnTo>
                    <a:pt x="1060" y="952"/>
                  </a:lnTo>
                  <a:lnTo>
                    <a:pt x="1060" y="948"/>
                  </a:lnTo>
                  <a:lnTo>
                    <a:pt x="1060" y="944"/>
                  </a:lnTo>
                  <a:lnTo>
                    <a:pt x="1060" y="940"/>
                  </a:lnTo>
                  <a:lnTo>
                    <a:pt x="1060" y="938"/>
                  </a:lnTo>
                  <a:lnTo>
                    <a:pt x="1062" y="938"/>
                  </a:lnTo>
                  <a:lnTo>
                    <a:pt x="1062" y="934"/>
                  </a:lnTo>
                  <a:lnTo>
                    <a:pt x="1062" y="938"/>
                  </a:lnTo>
                  <a:lnTo>
                    <a:pt x="1060" y="938"/>
                  </a:lnTo>
                  <a:lnTo>
                    <a:pt x="1062" y="934"/>
                  </a:lnTo>
                  <a:lnTo>
                    <a:pt x="1066" y="934"/>
                  </a:lnTo>
                  <a:lnTo>
                    <a:pt x="1066" y="930"/>
                  </a:lnTo>
                  <a:lnTo>
                    <a:pt x="1066" y="934"/>
                  </a:lnTo>
                  <a:lnTo>
                    <a:pt x="1066" y="930"/>
                  </a:lnTo>
                  <a:lnTo>
                    <a:pt x="1070" y="926"/>
                  </a:lnTo>
                  <a:lnTo>
                    <a:pt x="1074" y="926"/>
                  </a:lnTo>
                  <a:lnTo>
                    <a:pt x="1076" y="926"/>
                  </a:lnTo>
                  <a:lnTo>
                    <a:pt x="1076" y="922"/>
                  </a:lnTo>
                  <a:lnTo>
                    <a:pt x="1080" y="922"/>
                  </a:lnTo>
                  <a:lnTo>
                    <a:pt x="1084" y="922"/>
                  </a:lnTo>
                  <a:lnTo>
                    <a:pt x="1084" y="918"/>
                  </a:lnTo>
                  <a:lnTo>
                    <a:pt x="1080" y="918"/>
                  </a:lnTo>
                  <a:lnTo>
                    <a:pt x="1084" y="918"/>
                  </a:lnTo>
                  <a:lnTo>
                    <a:pt x="1084" y="922"/>
                  </a:lnTo>
                  <a:lnTo>
                    <a:pt x="1084" y="926"/>
                  </a:lnTo>
                  <a:lnTo>
                    <a:pt x="1084" y="922"/>
                  </a:lnTo>
                  <a:lnTo>
                    <a:pt x="1088" y="926"/>
                  </a:lnTo>
                  <a:lnTo>
                    <a:pt x="1084" y="922"/>
                  </a:lnTo>
                  <a:lnTo>
                    <a:pt x="1088" y="922"/>
                  </a:lnTo>
                  <a:lnTo>
                    <a:pt x="1092" y="918"/>
                  </a:lnTo>
                  <a:lnTo>
                    <a:pt x="1096" y="918"/>
                  </a:lnTo>
                  <a:lnTo>
                    <a:pt x="1100" y="918"/>
                  </a:lnTo>
                  <a:lnTo>
                    <a:pt x="1092" y="918"/>
                  </a:lnTo>
                  <a:lnTo>
                    <a:pt x="1088" y="918"/>
                  </a:lnTo>
                  <a:lnTo>
                    <a:pt x="1084" y="918"/>
                  </a:lnTo>
                  <a:lnTo>
                    <a:pt x="1080" y="918"/>
                  </a:lnTo>
                  <a:lnTo>
                    <a:pt x="1076" y="918"/>
                  </a:lnTo>
                  <a:lnTo>
                    <a:pt x="1076" y="914"/>
                  </a:lnTo>
                  <a:lnTo>
                    <a:pt x="1080" y="914"/>
                  </a:lnTo>
                  <a:lnTo>
                    <a:pt x="1080" y="910"/>
                  </a:lnTo>
                  <a:lnTo>
                    <a:pt x="1084" y="910"/>
                  </a:lnTo>
                  <a:lnTo>
                    <a:pt x="1084" y="908"/>
                  </a:lnTo>
                  <a:lnTo>
                    <a:pt x="1084" y="910"/>
                  </a:lnTo>
                  <a:lnTo>
                    <a:pt x="1080" y="910"/>
                  </a:lnTo>
                  <a:lnTo>
                    <a:pt x="1080" y="908"/>
                  </a:lnTo>
                  <a:lnTo>
                    <a:pt x="1080" y="904"/>
                  </a:lnTo>
                  <a:lnTo>
                    <a:pt x="1076" y="904"/>
                  </a:lnTo>
                  <a:lnTo>
                    <a:pt x="1076" y="908"/>
                  </a:lnTo>
                  <a:lnTo>
                    <a:pt x="1080" y="908"/>
                  </a:lnTo>
                  <a:lnTo>
                    <a:pt x="1080" y="910"/>
                  </a:lnTo>
                  <a:lnTo>
                    <a:pt x="1076" y="914"/>
                  </a:lnTo>
                  <a:lnTo>
                    <a:pt x="1074" y="914"/>
                  </a:lnTo>
                  <a:lnTo>
                    <a:pt x="1070" y="918"/>
                  </a:lnTo>
                  <a:lnTo>
                    <a:pt x="1066" y="918"/>
                  </a:lnTo>
                  <a:lnTo>
                    <a:pt x="1062" y="922"/>
                  </a:lnTo>
                  <a:lnTo>
                    <a:pt x="1060" y="918"/>
                  </a:lnTo>
                  <a:lnTo>
                    <a:pt x="1062" y="918"/>
                  </a:lnTo>
                  <a:lnTo>
                    <a:pt x="1060" y="918"/>
                  </a:lnTo>
                  <a:lnTo>
                    <a:pt x="1060" y="922"/>
                  </a:lnTo>
                  <a:lnTo>
                    <a:pt x="1056" y="926"/>
                  </a:lnTo>
                  <a:lnTo>
                    <a:pt x="1056" y="922"/>
                  </a:lnTo>
                  <a:lnTo>
                    <a:pt x="1052" y="922"/>
                  </a:lnTo>
                  <a:lnTo>
                    <a:pt x="1052" y="926"/>
                  </a:lnTo>
                  <a:lnTo>
                    <a:pt x="1048" y="922"/>
                  </a:lnTo>
                  <a:lnTo>
                    <a:pt x="1044" y="922"/>
                  </a:lnTo>
                  <a:lnTo>
                    <a:pt x="1040" y="922"/>
                  </a:lnTo>
                  <a:lnTo>
                    <a:pt x="1040" y="918"/>
                  </a:lnTo>
                  <a:lnTo>
                    <a:pt x="1040" y="914"/>
                  </a:lnTo>
                  <a:lnTo>
                    <a:pt x="1036" y="914"/>
                  </a:lnTo>
                  <a:lnTo>
                    <a:pt x="1036" y="910"/>
                  </a:lnTo>
                  <a:lnTo>
                    <a:pt x="1036" y="908"/>
                  </a:lnTo>
                  <a:lnTo>
                    <a:pt x="1036" y="900"/>
                  </a:lnTo>
                  <a:lnTo>
                    <a:pt x="1036" y="888"/>
                  </a:lnTo>
                  <a:lnTo>
                    <a:pt x="1036" y="884"/>
                  </a:lnTo>
                  <a:lnTo>
                    <a:pt x="1032" y="884"/>
                  </a:lnTo>
                  <a:lnTo>
                    <a:pt x="1032" y="880"/>
                  </a:lnTo>
                  <a:lnTo>
                    <a:pt x="1030" y="878"/>
                  </a:lnTo>
                  <a:lnTo>
                    <a:pt x="1026" y="880"/>
                  </a:lnTo>
                  <a:lnTo>
                    <a:pt x="1022" y="880"/>
                  </a:lnTo>
                  <a:lnTo>
                    <a:pt x="1018" y="880"/>
                  </a:lnTo>
                  <a:lnTo>
                    <a:pt x="1018" y="878"/>
                  </a:lnTo>
                  <a:lnTo>
                    <a:pt x="1014" y="878"/>
                  </a:lnTo>
                  <a:lnTo>
                    <a:pt x="1014" y="880"/>
                  </a:lnTo>
                  <a:lnTo>
                    <a:pt x="1010" y="884"/>
                  </a:lnTo>
                  <a:lnTo>
                    <a:pt x="1006" y="884"/>
                  </a:lnTo>
                  <a:lnTo>
                    <a:pt x="1006" y="888"/>
                  </a:lnTo>
                  <a:lnTo>
                    <a:pt x="1004" y="892"/>
                  </a:lnTo>
                  <a:lnTo>
                    <a:pt x="1004" y="896"/>
                  </a:lnTo>
                  <a:lnTo>
                    <a:pt x="1004" y="900"/>
                  </a:lnTo>
                  <a:lnTo>
                    <a:pt x="1000" y="900"/>
                  </a:lnTo>
                  <a:lnTo>
                    <a:pt x="1000" y="904"/>
                  </a:lnTo>
                  <a:lnTo>
                    <a:pt x="1000" y="908"/>
                  </a:lnTo>
                  <a:lnTo>
                    <a:pt x="1000" y="910"/>
                  </a:lnTo>
                  <a:lnTo>
                    <a:pt x="996" y="910"/>
                  </a:lnTo>
                  <a:lnTo>
                    <a:pt x="996" y="914"/>
                  </a:lnTo>
                  <a:lnTo>
                    <a:pt x="996" y="918"/>
                  </a:lnTo>
                  <a:lnTo>
                    <a:pt x="992" y="922"/>
                  </a:lnTo>
                  <a:lnTo>
                    <a:pt x="988" y="918"/>
                  </a:lnTo>
                  <a:lnTo>
                    <a:pt x="988" y="922"/>
                  </a:lnTo>
                  <a:lnTo>
                    <a:pt x="988" y="918"/>
                  </a:lnTo>
                  <a:lnTo>
                    <a:pt x="984" y="918"/>
                  </a:lnTo>
                  <a:lnTo>
                    <a:pt x="984" y="922"/>
                  </a:lnTo>
                  <a:lnTo>
                    <a:pt x="984" y="926"/>
                  </a:lnTo>
                  <a:lnTo>
                    <a:pt x="980" y="926"/>
                  </a:lnTo>
                  <a:lnTo>
                    <a:pt x="976" y="926"/>
                  </a:lnTo>
                  <a:lnTo>
                    <a:pt x="974" y="926"/>
                  </a:lnTo>
                  <a:lnTo>
                    <a:pt x="970" y="926"/>
                  </a:lnTo>
                  <a:lnTo>
                    <a:pt x="966" y="926"/>
                  </a:lnTo>
                  <a:lnTo>
                    <a:pt x="962" y="926"/>
                  </a:lnTo>
                  <a:lnTo>
                    <a:pt x="958" y="926"/>
                  </a:lnTo>
                  <a:lnTo>
                    <a:pt x="954" y="926"/>
                  </a:lnTo>
                  <a:lnTo>
                    <a:pt x="950" y="926"/>
                  </a:lnTo>
                  <a:lnTo>
                    <a:pt x="944" y="926"/>
                  </a:lnTo>
                  <a:lnTo>
                    <a:pt x="940" y="926"/>
                  </a:lnTo>
                  <a:lnTo>
                    <a:pt x="936" y="926"/>
                  </a:lnTo>
                  <a:lnTo>
                    <a:pt x="932" y="926"/>
                  </a:lnTo>
                  <a:lnTo>
                    <a:pt x="932" y="930"/>
                  </a:lnTo>
                  <a:lnTo>
                    <a:pt x="928" y="930"/>
                  </a:lnTo>
                  <a:lnTo>
                    <a:pt x="924" y="934"/>
                  </a:lnTo>
                  <a:lnTo>
                    <a:pt x="924" y="938"/>
                  </a:lnTo>
                  <a:lnTo>
                    <a:pt x="920" y="938"/>
                  </a:lnTo>
                  <a:lnTo>
                    <a:pt x="920" y="940"/>
                  </a:lnTo>
                  <a:lnTo>
                    <a:pt x="918" y="940"/>
                  </a:lnTo>
                  <a:lnTo>
                    <a:pt x="914" y="944"/>
                  </a:lnTo>
                  <a:lnTo>
                    <a:pt x="914" y="948"/>
                  </a:lnTo>
                  <a:lnTo>
                    <a:pt x="910" y="948"/>
                  </a:lnTo>
                  <a:lnTo>
                    <a:pt x="910" y="952"/>
                  </a:lnTo>
                  <a:lnTo>
                    <a:pt x="906" y="952"/>
                  </a:lnTo>
                  <a:lnTo>
                    <a:pt x="902" y="952"/>
                  </a:lnTo>
                  <a:lnTo>
                    <a:pt x="898" y="952"/>
                  </a:lnTo>
                  <a:lnTo>
                    <a:pt x="894" y="952"/>
                  </a:lnTo>
                  <a:lnTo>
                    <a:pt x="890" y="952"/>
                  </a:lnTo>
                  <a:lnTo>
                    <a:pt x="888" y="952"/>
                  </a:lnTo>
                  <a:lnTo>
                    <a:pt x="880" y="952"/>
                  </a:lnTo>
                  <a:lnTo>
                    <a:pt x="876" y="956"/>
                  </a:lnTo>
                  <a:lnTo>
                    <a:pt x="876" y="960"/>
                  </a:lnTo>
                  <a:lnTo>
                    <a:pt x="876" y="964"/>
                  </a:lnTo>
                  <a:lnTo>
                    <a:pt x="876" y="966"/>
                  </a:lnTo>
                  <a:lnTo>
                    <a:pt x="880" y="966"/>
                  </a:lnTo>
                  <a:lnTo>
                    <a:pt x="876" y="966"/>
                  </a:lnTo>
                  <a:lnTo>
                    <a:pt x="876" y="970"/>
                  </a:lnTo>
                  <a:lnTo>
                    <a:pt x="872" y="970"/>
                  </a:lnTo>
                  <a:lnTo>
                    <a:pt x="868" y="974"/>
                  </a:lnTo>
                  <a:lnTo>
                    <a:pt x="864" y="974"/>
                  </a:lnTo>
                  <a:lnTo>
                    <a:pt x="862" y="978"/>
                  </a:lnTo>
                  <a:lnTo>
                    <a:pt x="854" y="978"/>
                  </a:lnTo>
                  <a:lnTo>
                    <a:pt x="850" y="980"/>
                  </a:lnTo>
                  <a:lnTo>
                    <a:pt x="846" y="980"/>
                  </a:lnTo>
                  <a:lnTo>
                    <a:pt x="842" y="980"/>
                  </a:lnTo>
                  <a:lnTo>
                    <a:pt x="838" y="984"/>
                  </a:lnTo>
                  <a:lnTo>
                    <a:pt x="834" y="984"/>
                  </a:lnTo>
                  <a:lnTo>
                    <a:pt x="832" y="988"/>
                  </a:lnTo>
                  <a:lnTo>
                    <a:pt x="828" y="992"/>
                  </a:lnTo>
                  <a:lnTo>
                    <a:pt x="824" y="992"/>
                  </a:lnTo>
                  <a:lnTo>
                    <a:pt x="820" y="988"/>
                  </a:lnTo>
                  <a:lnTo>
                    <a:pt x="820" y="984"/>
                  </a:lnTo>
                  <a:lnTo>
                    <a:pt x="816" y="984"/>
                  </a:lnTo>
                  <a:lnTo>
                    <a:pt x="820" y="980"/>
                  </a:lnTo>
                  <a:lnTo>
                    <a:pt x="820" y="978"/>
                  </a:lnTo>
                  <a:lnTo>
                    <a:pt x="824" y="978"/>
                  </a:lnTo>
                  <a:lnTo>
                    <a:pt x="824" y="974"/>
                  </a:lnTo>
                  <a:lnTo>
                    <a:pt x="828" y="974"/>
                  </a:lnTo>
                  <a:lnTo>
                    <a:pt x="828" y="970"/>
                  </a:lnTo>
                  <a:lnTo>
                    <a:pt x="828" y="966"/>
                  </a:lnTo>
                  <a:lnTo>
                    <a:pt x="828" y="964"/>
                  </a:lnTo>
                  <a:lnTo>
                    <a:pt x="832" y="964"/>
                  </a:lnTo>
                  <a:lnTo>
                    <a:pt x="832" y="960"/>
                  </a:lnTo>
                  <a:lnTo>
                    <a:pt x="832" y="956"/>
                  </a:lnTo>
                  <a:lnTo>
                    <a:pt x="832" y="948"/>
                  </a:lnTo>
                  <a:lnTo>
                    <a:pt x="832" y="938"/>
                  </a:lnTo>
                  <a:lnTo>
                    <a:pt x="828" y="930"/>
                  </a:lnTo>
                  <a:lnTo>
                    <a:pt x="828" y="918"/>
                  </a:lnTo>
                  <a:lnTo>
                    <a:pt x="824" y="918"/>
                  </a:lnTo>
                  <a:lnTo>
                    <a:pt x="820" y="914"/>
                  </a:lnTo>
                  <a:lnTo>
                    <a:pt x="816" y="910"/>
                  </a:lnTo>
                  <a:lnTo>
                    <a:pt x="812" y="910"/>
                  </a:lnTo>
                  <a:lnTo>
                    <a:pt x="812" y="908"/>
                  </a:lnTo>
                  <a:lnTo>
                    <a:pt x="812" y="904"/>
                  </a:lnTo>
                  <a:lnTo>
                    <a:pt x="808" y="904"/>
                  </a:lnTo>
                  <a:lnTo>
                    <a:pt x="806" y="904"/>
                  </a:lnTo>
                  <a:lnTo>
                    <a:pt x="806" y="900"/>
                  </a:lnTo>
                  <a:lnTo>
                    <a:pt x="806" y="896"/>
                  </a:lnTo>
                  <a:lnTo>
                    <a:pt x="802" y="896"/>
                  </a:lnTo>
                  <a:lnTo>
                    <a:pt x="798" y="896"/>
                  </a:lnTo>
                  <a:lnTo>
                    <a:pt x="794" y="892"/>
                  </a:lnTo>
                  <a:lnTo>
                    <a:pt x="794" y="888"/>
                  </a:lnTo>
                  <a:lnTo>
                    <a:pt x="786" y="884"/>
                  </a:lnTo>
                  <a:lnTo>
                    <a:pt x="786" y="880"/>
                  </a:lnTo>
                  <a:lnTo>
                    <a:pt x="782" y="880"/>
                  </a:lnTo>
                  <a:lnTo>
                    <a:pt x="778" y="880"/>
                  </a:lnTo>
                  <a:lnTo>
                    <a:pt x="778" y="878"/>
                  </a:lnTo>
                  <a:lnTo>
                    <a:pt x="776" y="878"/>
                  </a:lnTo>
                  <a:lnTo>
                    <a:pt x="772" y="874"/>
                  </a:lnTo>
                  <a:lnTo>
                    <a:pt x="768" y="874"/>
                  </a:lnTo>
                  <a:lnTo>
                    <a:pt x="764" y="870"/>
                  </a:lnTo>
                  <a:lnTo>
                    <a:pt x="760" y="870"/>
                  </a:lnTo>
                  <a:lnTo>
                    <a:pt x="760" y="866"/>
                  </a:lnTo>
                  <a:lnTo>
                    <a:pt x="756" y="866"/>
                  </a:lnTo>
                  <a:lnTo>
                    <a:pt x="746" y="858"/>
                  </a:lnTo>
                  <a:lnTo>
                    <a:pt x="742" y="858"/>
                  </a:lnTo>
                  <a:lnTo>
                    <a:pt x="738" y="858"/>
                  </a:lnTo>
                  <a:lnTo>
                    <a:pt x="734" y="862"/>
                  </a:lnTo>
                  <a:lnTo>
                    <a:pt x="732" y="866"/>
                  </a:lnTo>
                  <a:lnTo>
                    <a:pt x="728" y="866"/>
                  </a:lnTo>
                  <a:lnTo>
                    <a:pt x="724" y="866"/>
                  </a:lnTo>
                  <a:lnTo>
                    <a:pt x="720" y="866"/>
                  </a:lnTo>
                  <a:lnTo>
                    <a:pt x="720" y="862"/>
                  </a:lnTo>
                  <a:lnTo>
                    <a:pt x="716" y="862"/>
                  </a:lnTo>
                  <a:lnTo>
                    <a:pt x="712" y="862"/>
                  </a:lnTo>
                  <a:lnTo>
                    <a:pt x="708" y="862"/>
                  </a:lnTo>
                  <a:lnTo>
                    <a:pt x="708" y="858"/>
                  </a:lnTo>
                  <a:lnTo>
                    <a:pt x="708" y="862"/>
                  </a:lnTo>
                  <a:lnTo>
                    <a:pt x="706" y="862"/>
                  </a:lnTo>
                  <a:lnTo>
                    <a:pt x="702" y="862"/>
                  </a:lnTo>
                  <a:lnTo>
                    <a:pt x="702" y="866"/>
                  </a:lnTo>
                  <a:lnTo>
                    <a:pt x="702" y="862"/>
                  </a:lnTo>
                  <a:lnTo>
                    <a:pt x="698" y="862"/>
                  </a:lnTo>
                  <a:lnTo>
                    <a:pt x="694" y="862"/>
                  </a:lnTo>
                  <a:lnTo>
                    <a:pt x="694" y="858"/>
                  </a:lnTo>
                  <a:lnTo>
                    <a:pt x="690" y="858"/>
                  </a:lnTo>
                  <a:lnTo>
                    <a:pt x="690" y="862"/>
                  </a:lnTo>
                  <a:lnTo>
                    <a:pt x="686" y="858"/>
                  </a:lnTo>
                  <a:lnTo>
                    <a:pt x="686" y="854"/>
                  </a:lnTo>
                  <a:lnTo>
                    <a:pt x="682" y="854"/>
                  </a:lnTo>
                  <a:lnTo>
                    <a:pt x="678" y="852"/>
                  </a:lnTo>
                  <a:lnTo>
                    <a:pt x="676" y="852"/>
                  </a:lnTo>
                  <a:lnTo>
                    <a:pt x="672" y="854"/>
                  </a:lnTo>
                  <a:lnTo>
                    <a:pt x="668" y="854"/>
                  </a:lnTo>
                  <a:lnTo>
                    <a:pt x="668" y="852"/>
                  </a:lnTo>
                  <a:lnTo>
                    <a:pt x="664" y="852"/>
                  </a:lnTo>
                  <a:lnTo>
                    <a:pt x="660" y="852"/>
                  </a:lnTo>
                  <a:lnTo>
                    <a:pt x="656" y="852"/>
                  </a:lnTo>
                  <a:lnTo>
                    <a:pt x="656" y="848"/>
                  </a:lnTo>
                  <a:lnTo>
                    <a:pt x="656" y="844"/>
                  </a:lnTo>
                  <a:lnTo>
                    <a:pt x="652" y="844"/>
                  </a:lnTo>
                  <a:lnTo>
                    <a:pt x="652" y="840"/>
                  </a:lnTo>
                  <a:lnTo>
                    <a:pt x="652" y="836"/>
                  </a:lnTo>
                  <a:lnTo>
                    <a:pt x="650" y="836"/>
                  </a:lnTo>
                  <a:lnTo>
                    <a:pt x="650" y="840"/>
                  </a:lnTo>
                  <a:lnTo>
                    <a:pt x="650" y="844"/>
                  </a:lnTo>
                  <a:lnTo>
                    <a:pt x="646" y="844"/>
                  </a:lnTo>
                  <a:lnTo>
                    <a:pt x="620" y="844"/>
                  </a:lnTo>
                  <a:lnTo>
                    <a:pt x="616" y="844"/>
                  </a:lnTo>
                  <a:lnTo>
                    <a:pt x="612" y="844"/>
                  </a:lnTo>
                  <a:lnTo>
                    <a:pt x="608" y="844"/>
                  </a:lnTo>
                  <a:lnTo>
                    <a:pt x="604" y="844"/>
                  </a:lnTo>
                  <a:lnTo>
                    <a:pt x="600" y="844"/>
                  </a:lnTo>
                  <a:lnTo>
                    <a:pt x="596" y="844"/>
                  </a:lnTo>
                  <a:lnTo>
                    <a:pt x="590" y="844"/>
                  </a:lnTo>
                  <a:lnTo>
                    <a:pt x="582" y="844"/>
                  </a:lnTo>
                  <a:lnTo>
                    <a:pt x="574" y="844"/>
                  </a:lnTo>
                  <a:lnTo>
                    <a:pt x="564" y="844"/>
                  </a:lnTo>
                  <a:lnTo>
                    <a:pt x="560" y="844"/>
                  </a:lnTo>
                  <a:lnTo>
                    <a:pt x="548" y="844"/>
                  </a:lnTo>
                  <a:lnTo>
                    <a:pt x="544" y="844"/>
                  </a:lnTo>
                  <a:lnTo>
                    <a:pt x="540" y="844"/>
                  </a:lnTo>
                  <a:lnTo>
                    <a:pt x="536" y="844"/>
                  </a:lnTo>
                  <a:lnTo>
                    <a:pt x="534" y="844"/>
                  </a:lnTo>
                  <a:lnTo>
                    <a:pt x="530" y="844"/>
                  </a:lnTo>
                  <a:lnTo>
                    <a:pt x="526" y="844"/>
                  </a:lnTo>
                  <a:lnTo>
                    <a:pt x="522" y="844"/>
                  </a:lnTo>
                  <a:lnTo>
                    <a:pt x="518" y="844"/>
                  </a:lnTo>
                  <a:lnTo>
                    <a:pt x="510" y="844"/>
                  </a:lnTo>
                  <a:lnTo>
                    <a:pt x="508" y="844"/>
                  </a:lnTo>
                  <a:lnTo>
                    <a:pt x="500" y="844"/>
                  </a:lnTo>
                  <a:lnTo>
                    <a:pt x="496" y="844"/>
                  </a:lnTo>
                  <a:lnTo>
                    <a:pt x="492" y="844"/>
                  </a:lnTo>
                  <a:lnTo>
                    <a:pt x="488" y="844"/>
                  </a:lnTo>
                  <a:lnTo>
                    <a:pt x="484" y="844"/>
                  </a:lnTo>
                  <a:lnTo>
                    <a:pt x="478" y="844"/>
                  </a:lnTo>
                  <a:lnTo>
                    <a:pt x="474" y="844"/>
                  </a:lnTo>
                  <a:lnTo>
                    <a:pt x="470" y="844"/>
                  </a:lnTo>
                  <a:lnTo>
                    <a:pt x="466" y="844"/>
                  </a:lnTo>
                  <a:lnTo>
                    <a:pt x="462" y="844"/>
                  </a:lnTo>
                  <a:lnTo>
                    <a:pt x="458" y="844"/>
                  </a:lnTo>
                  <a:lnTo>
                    <a:pt x="454" y="844"/>
                  </a:lnTo>
                  <a:lnTo>
                    <a:pt x="448" y="844"/>
                  </a:lnTo>
                  <a:lnTo>
                    <a:pt x="444" y="844"/>
                  </a:lnTo>
                  <a:lnTo>
                    <a:pt x="440" y="844"/>
                  </a:lnTo>
                  <a:lnTo>
                    <a:pt x="436" y="844"/>
                  </a:lnTo>
                  <a:lnTo>
                    <a:pt x="432" y="844"/>
                  </a:lnTo>
                  <a:lnTo>
                    <a:pt x="428" y="844"/>
                  </a:lnTo>
                  <a:lnTo>
                    <a:pt x="418" y="844"/>
                  </a:lnTo>
                  <a:lnTo>
                    <a:pt x="414" y="844"/>
                  </a:lnTo>
                  <a:lnTo>
                    <a:pt x="410" y="844"/>
                  </a:lnTo>
                  <a:lnTo>
                    <a:pt x="408" y="844"/>
                  </a:lnTo>
                  <a:lnTo>
                    <a:pt x="404" y="844"/>
                  </a:lnTo>
                  <a:lnTo>
                    <a:pt x="396" y="844"/>
                  </a:lnTo>
                  <a:lnTo>
                    <a:pt x="392" y="844"/>
                  </a:lnTo>
                  <a:lnTo>
                    <a:pt x="388" y="844"/>
                  </a:lnTo>
                  <a:lnTo>
                    <a:pt x="380" y="844"/>
                  </a:lnTo>
                  <a:lnTo>
                    <a:pt x="378" y="844"/>
                  </a:lnTo>
                  <a:lnTo>
                    <a:pt x="374" y="844"/>
                  </a:lnTo>
                  <a:lnTo>
                    <a:pt x="370" y="844"/>
                  </a:lnTo>
                  <a:lnTo>
                    <a:pt x="366" y="844"/>
                  </a:lnTo>
                  <a:lnTo>
                    <a:pt x="362" y="844"/>
                  </a:lnTo>
                  <a:lnTo>
                    <a:pt x="358" y="844"/>
                  </a:lnTo>
                  <a:lnTo>
                    <a:pt x="354" y="844"/>
                  </a:lnTo>
                  <a:lnTo>
                    <a:pt x="340" y="844"/>
                  </a:lnTo>
                  <a:lnTo>
                    <a:pt x="336" y="844"/>
                  </a:lnTo>
                  <a:lnTo>
                    <a:pt x="332" y="844"/>
                  </a:lnTo>
                  <a:lnTo>
                    <a:pt x="328" y="844"/>
                  </a:lnTo>
                  <a:lnTo>
                    <a:pt x="324" y="844"/>
                  </a:lnTo>
                  <a:lnTo>
                    <a:pt x="322" y="844"/>
                  </a:lnTo>
                  <a:lnTo>
                    <a:pt x="314" y="844"/>
                  </a:lnTo>
                  <a:lnTo>
                    <a:pt x="310" y="844"/>
                  </a:lnTo>
                  <a:lnTo>
                    <a:pt x="306" y="844"/>
                  </a:lnTo>
                  <a:lnTo>
                    <a:pt x="298" y="844"/>
                  </a:lnTo>
                  <a:lnTo>
                    <a:pt x="294" y="844"/>
                  </a:lnTo>
                  <a:lnTo>
                    <a:pt x="292" y="844"/>
                  </a:lnTo>
                  <a:lnTo>
                    <a:pt x="284" y="844"/>
                  </a:lnTo>
                  <a:lnTo>
                    <a:pt x="268" y="844"/>
                  </a:lnTo>
                  <a:lnTo>
                    <a:pt x="266" y="844"/>
                  </a:lnTo>
                  <a:lnTo>
                    <a:pt x="262" y="844"/>
                  </a:lnTo>
                  <a:lnTo>
                    <a:pt x="258" y="844"/>
                  </a:lnTo>
                  <a:lnTo>
                    <a:pt x="254" y="844"/>
                  </a:lnTo>
                  <a:lnTo>
                    <a:pt x="250" y="844"/>
                  </a:lnTo>
                  <a:lnTo>
                    <a:pt x="250" y="840"/>
                  </a:lnTo>
                  <a:lnTo>
                    <a:pt x="254" y="840"/>
                  </a:lnTo>
                  <a:lnTo>
                    <a:pt x="258" y="840"/>
                  </a:lnTo>
                  <a:lnTo>
                    <a:pt x="258" y="836"/>
                  </a:lnTo>
                  <a:lnTo>
                    <a:pt x="254" y="836"/>
                  </a:lnTo>
                  <a:lnTo>
                    <a:pt x="254" y="840"/>
                  </a:lnTo>
                  <a:lnTo>
                    <a:pt x="250" y="836"/>
                  </a:lnTo>
                  <a:lnTo>
                    <a:pt x="250" y="832"/>
                  </a:lnTo>
                  <a:lnTo>
                    <a:pt x="254" y="828"/>
                  </a:lnTo>
                  <a:lnTo>
                    <a:pt x="250" y="832"/>
                  </a:lnTo>
                  <a:lnTo>
                    <a:pt x="246" y="832"/>
                  </a:lnTo>
                  <a:lnTo>
                    <a:pt x="246" y="836"/>
                  </a:lnTo>
                  <a:lnTo>
                    <a:pt x="242" y="836"/>
                  </a:lnTo>
                  <a:lnTo>
                    <a:pt x="242" y="832"/>
                  </a:lnTo>
                  <a:lnTo>
                    <a:pt x="238" y="832"/>
                  </a:lnTo>
                  <a:lnTo>
                    <a:pt x="238" y="828"/>
                  </a:lnTo>
                  <a:lnTo>
                    <a:pt x="242" y="828"/>
                  </a:lnTo>
                  <a:lnTo>
                    <a:pt x="242" y="832"/>
                  </a:lnTo>
                  <a:lnTo>
                    <a:pt x="246" y="832"/>
                  </a:lnTo>
                  <a:lnTo>
                    <a:pt x="246" y="828"/>
                  </a:lnTo>
                  <a:lnTo>
                    <a:pt x="246" y="832"/>
                  </a:lnTo>
                  <a:lnTo>
                    <a:pt x="242" y="832"/>
                  </a:lnTo>
                  <a:lnTo>
                    <a:pt x="242" y="828"/>
                  </a:lnTo>
                  <a:lnTo>
                    <a:pt x="242" y="824"/>
                  </a:lnTo>
                  <a:lnTo>
                    <a:pt x="242" y="822"/>
                  </a:lnTo>
                  <a:lnTo>
                    <a:pt x="238" y="822"/>
                  </a:lnTo>
                  <a:lnTo>
                    <a:pt x="242" y="822"/>
                  </a:lnTo>
                  <a:lnTo>
                    <a:pt x="242" y="824"/>
                  </a:lnTo>
                  <a:lnTo>
                    <a:pt x="238" y="824"/>
                  </a:lnTo>
                  <a:lnTo>
                    <a:pt x="242" y="824"/>
                  </a:lnTo>
                  <a:lnTo>
                    <a:pt x="242" y="828"/>
                  </a:lnTo>
                  <a:lnTo>
                    <a:pt x="238" y="828"/>
                  </a:lnTo>
                  <a:lnTo>
                    <a:pt x="238" y="824"/>
                  </a:lnTo>
                  <a:lnTo>
                    <a:pt x="238" y="828"/>
                  </a:lnTo>
                  <a:lnTo>
                    <a:pt x="236" y="828"/>
                  </a:lnTo>
                  <a:lnTo>
                    <a:pt x="232" y="828"/>
                  </a:lnTo>
                  <a:lnTo>
                    <a:pt x="232" y="824"/>
                  </a:lnTo>
                  <a:lnTo>
                    <a:pt x="228" y="824"/>
                  </a:lnTo>
                  <a:lnTo>
                    <a:pt x="228" y="822"/>
                  </a:lnTo>
                  <a:lnTo>
                    <a:pt x="232" y="824"/>
                  </a:lnTo>
                  <a:lnTo>
                    <a:pt x="232" y="822"/>
                  </a:lnTo>
                  <a:lnTo>
                    <a:pt x="232" y="818"/>
                  </a:lnTo>
                  <a:lnTo>
                    <a:pt x="232" y="814"/>
                  </a:lnTo>
                  <a:lnTo>
                    <a:pt x="232" y="818"/>
                  </a:lnTo>
                  <a:lnTo>
                    <a:pt x="232" y="814"/>
                  </a:lnTo>
                  <a:lnTo>
                    <a:pt x="236" y="814"/>
                  </a:lnTo>
                  <a:lnTo>
                    <a:pt x="232" y="814"/>
                  </a:lnTo>
                  <a:lnTo>
                    <a:pt x="232" y="818"/>
                  </a:lnTo>
                  <a:lnTo>
                    <a:pt x="228" y="818"/>
                  </a:lnTo>
                  <a:lnTo>
                    <a:pt x="224" y="818"/>
                  </a:lnTo>
                  <a:lnTo>
                    <a:pt x="224" y="814"/>
                  </a:lnTo>
                  <a:lnTo>
                    <a:pt x="228" y="814"/>
                  </a:lnTo>
                  <a:lnTo>
                    <a:pt x="228" y="810"/>
                  </a:lnTo>
                  <a:lnTo>
                    <a:pt x="228" y="806"/>
                  </a:lnTo>
                  <a:lnTo>
                    <a:pt x="228" y="810"/>
                  </a:lnTo>
                  <a:lnTo>
                    <a:pt x="228" y="814"/>
                  </a:lnTo>
                  <a:lnTo>
                    <a:pt x="224" y="814"/>
                  </a:lnTo>
                  <a:lnTo>
                    <a:pt x="220" y="814"/>
                  </a:lnTo>
                  <a:lnTo>
                    <a:pt x="220" y="810"/>
                  </a:lnTo>
                  <a:lnTo>
                    <a:pt x="216" y="810"/>
                  </a:lnTo>
                  <a:lnTo>
                    <a:pt x="216" y="814"/>
                  </a:lnTo>
                  <a:lnTo>
                    <a:pt x="212" y="814"/>
                  </a:lnTo>
                  <a:lnTo>
                    <a:pt x="210" y="814"/>
                  </a:lnTo>
                  <a:lnTo>
                    <a:pt x="210" y="810"/>
                  </a:lnTo>
                  <a:lnTo>
                    <a:pt x="212" y="810"/>
                  </a:lnTo>
                  <a:lnTo>
                    <a:pt x="216" y="810"/>
                  </a:lnTo>
                  <a:lnTo>
                    <a:pt x="220" y="806"/>
                  </a:lnTo>
                  <a:lnTo>
                    <a:pt x="220" y="802"/>
                  </a:lnTo>
                  <a:lnTo>
                    <a:pt x="216" y="802"/>
                  </a:lnTo>
                  <a:lnTo>
                    <a:pt x="216" y="806"/>
                  </a:lnTo>
                  <a:lnTo>
                    <a:pt x="216" y="810"/>
                  </a:lnTo>
                  <a:lnTo>
                    <a:pt x="212" y="810"/>
                  </a:lnTo>
                  <a:lnTo>
                    <a:pt x="210" y="810"/>
                  </a:lnTo>
                  <a:lnTo>
                    <a:pt x="210" y="806"/>
                  </a:lnTo>
                  <a:lnTo>
                    <a:pt x="206" y="806"/>
                  </a:lnTo>
                  <a:lnTo>
                    <a:pt x="210" y="806"/>
                  </a:lnTo>
                  <a:lnTo>
                    <a:pt x="210" y="802"/>
                  </a:lnTo>
                  <a:lnTo>
                    <a:pt x="210" y="806"/>
                  </a:lnTo>
                  <a:lnTo>
                    <a:pt x="206" y="802"/>
                  </a:lnTo>
                  <a:lnTo>
                    <a:pt x="206" y="806"/>
                  </a:lnTo>
                  <a:lnTo>
                    <a:pt x="202" y="806"/>
                  </a:lnTo>
                  <a:lnTo>
                    <a:pt x="198" y="806"/>
                  </a:lnTo>
                  <a:lnTo>
                    <a:pt x="194" y="806"/>
                  </a:lnTo>
                  <a:lnTo>
                    <a:pt x="198" y="806"/>
                  </a:lnTo>
                  <a:lnTo>
                    <a:pt x="194" y="806"/>
                  </a:lnTo>
                  <a:lnTo>
                    <a:pt x="190" y="802"/>
                  </a:lnTo>
                  <a:lnTo>
                    <a:pt x="194" y="802"/>
                  </a:lnTo>
                  <a:lnTo>
                    <a:pt x="198" y="802"/>
                  </a:lnTo>
                  <a:lnTo>
                    <a:pt x="202" y="802"/>
                  </a:lnTo>
                  <a:lnTo>
                    <a:pt x="202" y="798"/>
                  </a:lnTo>
                  <a:lnTo>
                    <a:pt x="202" y="802"/>
                  </a:lnTo>
                  <a:lnTo>
                    <a:pt x="198" y="802"/>
                  </a:lnTo>
                  <a:lnTo>
                    <a:pt x="194" y="802"/>
                  </a:lnTo>
                  <a:lnTo>
                    <a:pt x="190" y="798"/>
                  </a:lnTo>
                  <a:lnTo>
                    <a:pt x="190" y="802"/>
                  </a:lnTo>
                  <a:lnTo>
                    <a:pt x="186" y="798"/>
                  </a:lnTo>
                  <a:lnTo>
                    <a:pt x="190" y="794"/>
                  </a:lnTo>
                  <a:lnTo>
                    <a:pt x="194" y="798"/>
                  </a:lnTo>
                  <a:lnTo>
                    <a:pt x="194" y="794"/>
                  </a:lnTo>
                  <a:lnTo>
                    <a:pt x="198" y="794"/>
                  </a:lnTo>
                  <a:lnTo>
                    <a:pt x="194" y="794"/>
                  </a:lnTo>
                  <a:lnTo>
                    <a:pt x="190" y="794"/>
                  </a:lnTo>
                  <a:lnTo>
                    <a:pt x="186" y="794"/>
                  </a:lnTo>
                  <a:lnTo>
                    <a:pt x="190" y="794"/>
                  </a:lnTo>
                  <a:lnTo>
                    <a:pt x="190" y="792"/>
                  </a:lnTo>
                  <a:lnTo>
                    <a:pt x="194" y="788"/>
                  </a:lnTo>
                  <a:lnTo>
                    <a:pt x="198" y="788"/>
                  </a:lnTo>
                  <a:lnTo>
                    <a:pt x="202" y="792"/>
                  </a:lnTo>
                  <a:lnTo>
                    <a:pt x="202" y="788"/>
                  </a:lnTo>
                  <a:lnTo>
                    <a:pt x="206" y="788"/>
                  </a:lnTo>
                  <a:lnTo>
                    <a:pt x="202" y="788"/>
                  </a:lnTo>
                  <a:lnTo>
                    <a:pt x="198" y="788"/>
                  </a:lnTo>
                  <a:lnTo>
                    <a:pt x="194" y="788"/>
                  </a:lnTo>
                  <a:lnTo>
                    <a:pt x="190" y="788"/>
                  </a:lnTo>
                  <a:lnTo>
                    <a:pt x="194" y="788"/>
                  </a:lnTo>
                  <a:lnTo>
                    <a:pt x="194" y="784"/>
                  </a:lnTo>
                  <a:lnTo>
                    <a:pt x="190" y="788"/>
                  </a:lnTo>
                  <a:lnTo>
                    <a:pt x="190" y="792"/>
                  </a:lnTo>
                  <a:lnTo>
                    <a:pt x="190" y="794"/>
                  </a:lnTo>
                  <a:lnTo>
                    <a:pt x="186" y="794"/>
                  </a:lnTo>
                  <a:lnTo>
                    <a:pt x="186" y="792"/>
                  </a:lnTo>
                  <a:lnTo>
                    <a:pt x="186" y="788"/>
                  </a:lnTo>
                  <a:lnTo>
                    <a:pt x="186" y="784"/>
                  </a:lnTo>
                  <a:lnTo>
                    <a:pt x="190" y="784"/>
                  </a:lnTo>
                  <a:lnTo>
                    <a:pt x="190" y="780"/>
                  </a:lnTo>
                  <a:lnTo>
                    <a:pt x="190" y="776"/>
                  </a:lnTo>
                  <a:lnTo>
                    <a:pt x="194" y="776"/>
                  </a:lnTo>
                  <a:lnTo>
                    <a:pt x="198" y="776"/>
                  </a:lnTo>
                  <a:lnTo>
                    <a:pt x="202" y="780"/>
                  </a:lnTo>
                  <a:lnTo>
                    <a:pt x="202" y="784"/>
                  </a:lnTo>
                  <a:lnTo>
                    <a:pt x="202" y="780"/>
                  </a:lnTo>
                  <a:lnTo>
                    <a:pt x="202" y="776"/>
                  </a:lnTo>
                  <a:lnTo>
                    <a:pt x="198" y="776"/>
                  </a:lnTo>
                  <a:lnTo>
                    <a:pt x="202" y="772"/>
                  </a:lnTo>
                  <a:lnTo>
                    <a:pt x="198" y="772"/>
                  </a:lnTo>
                  <a:lnTo>
                    <a:pt x="198" y="776"/>
                  </a:lnTo>
                  <a:lnTo>
                    <a:pt x="194" y="772"/>
                  </a:lnTo>
                  <a:lnTo>
                    <a:pt x="194" y="768"/>
                  </a:lnTo>
                  <a:lnTo>
                    <a:pt x="198" y="768"/>
                  </a:lnTo>
                  <a:lnTo>
                    <a:pt x="198" y="766"/>
                  </a:lnTo>
                  <a:lnTo>
                    <a:pt x="198" y="768"/>
                  </a:lnTo>
                  <a:lnTo>
                    <a:pt x="194" y="768"/>
                  </a:lnTo>
                  <a:lnTo>
                    <a:pt x="194" y="772"/>
                  </a:lnTo>
                  <a:lnTo>
                    <a:pt x="190" y="772"/>
                  </a:lnTo>
                  <a:lnTo>
                    <a:pt x="190" y="776"/>
                  </a:lnTo>
                  <a:lnTo>
                    <a:pt x="186" y="776"/>
                  </a:lnTo>
                  <a:lnTo>
                    <a:pt x="186" y="772"/>
                  </a:lnTo>
                  <a:lnTo>
                    <a:pt x="182" y="776"/>
                  </a:lnTo>
                  <a:lnTo>
                    <a:pt x="182" y="772"/>
                  </a:lnTo>
                  <a:lnTo>
                    <a:pt x="186" y="768"/>
                  </a:lnTo>
                  <a:lnTo>
                    <a:pt x="182" y="768"/>
                  </a:lnTo>
                  <a:lnTo>
                    <a:pt x="182" y="772"/>
                  </a:lnTo>
                  <a:lnTo>
                    <a:pt x="180" y="776"/>
                  </a:lnTo>
                  <a:lnTo>
                    <a:pt x="180" y="772"/>
                  </a:lnTo>
                  <a:lnTo>
                    <a:pt x="180" y="768"/>
                  </a:lnTo>
                  <a:lnTo>
                    <a:pt x="182" y="768"/>
                  </a:lnTo>
                  <a:lnTo>
                    <a:pt x="182" y="766"/>
                  </a:lnTo>
                  <a:lnTo>
                    <a:pt x="182" y="762"/>
                  </a:lnTo>
                  <a:lnTo>
                    <a:pt x="182" y="766"/>
                  </a:lnTo>
                  <a:lnTo>
                    <a:pt x="180" y="766"/>
                  </a:lnTo>
                  <a:lnTo>
                    <a:pt x="176" y="762"/>
                  </a:lnTo>
                  <a:lnTo>
                    <a:pt x="176" y="758"/>
                  </a:lnTo>
                  <a:lnTo>
                    <a:pt x="172" y="754"/>
                  </a:lnTo>
                  <a:lnTo>
                    <a:pt x="172" y="750"/>
                  </a:lnTo>
                  <a:lnTo>
                    <a:pt x="176" y="750"/>
                  </a:lnTo>
                  <a:lnTo>
                    <a:pt x="176" y="754"/>
                  </a:lnTo>
                  <a:lnTo>
                    <a:pt x="180" y="750"/>
                  </a:lnTo>
                  <a:lnTo>
                    <a:pt x="182" y="750"/>
                  </a:lnTo>
                  <a:lnTo>
                    <a:pt x="182" y="754"/>
                  </a:lnTo>
                  <a:lnTo>
                    <a:pt x="186" y="754"/>
                  </a:lnTo>
                  <a:lnTo>
                    <a:pt x="182" y="754"/>
                  </a:lnTo>
                  <a:lnTo>
                    <a:pt x="182" y="750"/>
                  </a:lnTo>
                  <a:lnTo>
                    <a:pt x="180" y="750"/>
                  </a:lnTo>
                  <a:lnTo>
                    <a:pt x="176" y="750"/>
                  </a:lnTo>
                  <a:lnTo>
                    <a:pt x="172" y="746"/>
                  </a:lnTo>
                  <a:lnTo>
                    <a:pt x="172" y="742"/>
                  </a:lnTo>
                  <a:lnTo>
                    <a:pt x="176" y="742"/>
                  </a:lnTo>
                  <a:lnTo>
                    <a:pt x="176" y="738"/>
                  </a:lnTo>
                  <a:lnTo>
                    <a:pt x="172" y="742"/>
                  </a:lnTo>
                  <a:lnTo>
                    <a:pt x="168" y="746"/>
                  </a:lnTo>
                  <a:lnTo>
                    <a:pt x="168" y="750"/>
                  </a:lnTo>
                  <a:lnTo>
                    <a:pt x="164" y="754"/>
                  </a:lnTo>
                  <a:lnTo>
                    <a:pt x="164" y="750"/>
                  </a:lnTo>
                  <a:lnTo>
                    <a:pt x="160" y="750"/>
                  </a:lnTo>
                  <a:lnTo>
                    <a:pt x="160" y="746"/>
                  </a:lnTo>
                  <a:lnTo>
                    <a:pt x="156" y="742"/>
                  </a:lnTo>
                  <a:lnTo>
                    <a:pt x="152" y="742"/>
                  </a:lnTo>
                  <a:lnTo>
                    <a:pt x="152" y="738"/>
                  </a:lnTo>
                  <a:lnTo>
                    <a:pt x="152" y="736"/>
                  </a:lnTo>
                  <a:lnTo>
                    <a:pt x="156" y="736"/>
                  </a:lnTo>
                  <a:lnTo>
                    <a:pt x="160" y="736"/>
                  </a:lnTo>
                  <a:lnTo>
                    <a:pt x="164" y="736"/>
                  </a:lnTo>
                  <a:lnTo>
                    <a:pt x="160" y="736"/>
                  </a:lnTo>
                  <a:lnTo>
                    <a:pt x="156" y="736"/>
                  </a:lnTo>
                  <a:lnTo>
                    <a:pt x="152" y="736"/>
                  </a:lnTo>
                  <a:lnTo>
                    <a:pt x="152" y="732"/>
                  </a:lnTo>
                  <a:lnTo>
                    <a:pt x="150" y="732"/>
                  </a:lnTo>
                  <a:lnTo>
                    <a:pt x="150" y="728"/>
                  </a:lnTo>
                  <a:lnTo>
                    <a:pt x="150" y="724"/>
                  </a:lnTo>
                  <a:lnTo>
                    <a:pt x="150" y="728"/>
                  </a:lnTo>
                  <a:lnTo>
                    <a:pt x="152" y="728"/>
                  </a:lnTo>
                  <a:lnTo>
                    <a:pt x="152" y="732"/>
                  </a:lnTo>
                  <a:lnTo>
                    <a:pt x="156" y="732"/>
                  </a:lnTo>
                  <a:lnTo>
                    <a:pt x="152" y="728"/>
                  </a:lnTo>
                  <a:lnTo>
                    <a:pt x="150" y="728"/>
                  </a:lnTo>
                  <a:lnTo>
                    <a:pt x="150" y="724"/>
                  </a:lnTo>
                  <a:lnTo>
                    <a:pt x="152" y="724"/>
                  </a:lnTo>
                  <a:lnTo>
                    <a:pt x="156" y="724"/>
                  </a:lnTo>
                  <a:lnTo>
                    <a:pt x="156" y="728"/>
                  </a:lnTo>
                  <a:lnTo>
                    <a:pt x="156" y="724"/>
                  </a:lnTo>
                  <a:lnTo>
                    <a:pt x="152" y="724"/>
                  </a:lnTo>
                  <a:lnTo>
                    <a:pt x="152" y="720"/>
                  </a:lnTo>
                  <a:lnTo>
                    <a:pt x="152" y="716"/>
                  </a:lnTo>
                  <a:lnTo>
                    <a:pt x="156" y="716"/>
                  </a:lnTo>
                  <a:lnTo>
                    <a:pt x="160" y="716"/>
                  </a:lnTo>
                  <a:lnTo>
                    <a:pt x="156" y="716"/>
                  </a:lnTo>
                  <a:lnTo>
                    <a:pt x="156" y="712"/>
                  </a:lnTo>
                  <a:lnTo>
                    <a:pt x="160" y="708"/>
                  </a:lnTo>
                  <a:lnTo>
                    <a:pt x="164" y="708"/>
                  </a:lnTo>
                  <a:lnTo>
                    <a:pt x="164" y="706"/>
                  </a:lnTo>
                  <a:lnTo>
                    <a:pt x="160" y="708"/>
                  </a:lnTo>
                  <a:lnTo>
                    <a:pt x="160" y="706"/>
                  </a:lnTo>
                  <a:lnTo>
                    <a:pt x="160" y="708"/>
                  </a:lnTo>
                  <a:lnTo>
                    <a:pt x="156" y="706"/>
                  </a:lnTo>
                  <a:lnTo>
                    <a:pt x="160" y="706"/>
                  </a:lnTo>
                  <a:lnTo>
                    <a:pt x="160" y="708"/>
                  </a:lnTo>
                  <a:lnTo>
                    <a:pt x="156" y="712"/>
                  </a:lnTo>
                  <a:lnTo>
                    <a:pt x="156" y="716"/>
                  </a:lnTo>
                  <a:lnTo>
                    <a:pt x="152" y="716"/>
                  </a:lnTo>
                  <a:lnTo>
                    <a:pt x="152" y="712"/>
                  </a:lnTo>
                  <a:lnTo>
                    <a:pt x="156" y="712"/>
                  </a:lnTo>
                  <a:lnTo>
                    <a:pt x="156" y="708"/>
                  </a:lnTo>
                  <a:lnTo>
                    <a:pt x="152" y="706"/>
                  </a:lnTo>
                  <a:lnTo>
                    <a:pt x="152" y="702"/>
                  </a:lnTo>
                  <a:lnTo>
                    <a:pt x="152" y="698"/>
                  </a:lnTo>
                  <a:lnTo>
                    <a:pt x="156" y="698"/>
                  </a:lnTo>
                  <a:lnTo>
                    <a:pt x="156" y="694"/>
                  </a:lnTo>
                  <a:lnTo>
                    <a:pt x="152" y="694"/>
                  </a:lnTo>
                  <a:lnTo>
                    <a:pt x="150" y="694"/>
                  </a:lnTo>
                  <a:lnTo>
                    <a:pt x="150" y="690"/>
                  </a:lnTo>
                  <a:lnTo>
                    <a:pt x="146" y="690"/>
                  </a:lnTo>
                  <a:lnTo>
                    <a:pt x="146" y="686"/>
                  </a:lnTo>
                  <a:lnTo>
                    <a:pt x="142" y="686"/>
                  </a:lnTo>
                  <a:lnTo>
                    <a:pt x="138" y="686"/>
                  </a:lnTo>
                  <a:lnTo>
                    <a:pt x="138" y="682"/>
                  </a:lnTo>
                  <a:lnTo>
                    <a:pt x="134" y="682"/>
                  </a:lnTo>
                  <a:lnTo>
                    <a:pt x="130" y="682"/>
                  </a:lnTo>
                  <a:lnTo>
                    <a:pt x="130" y="680"/>
                  </a:lnTo>
                  <a:lnTo>
                    <a:pt x="126" y="676"/>
                  </a:lnTo>
                  <a:lnTo>
                    <a:pt x="126" y="672"/>
                  </a:lnTo>
                  <a:lnTo>
                    <a:pt x="124" y="672"/>
                  </a:lnTo>
                  <a:lnTo>
                    <a:pt x="124" y="668"/>
                  </a:lnTo>
                  <a:lnTo>
                    <a:pt x="124" y="664"/>
                  </a:lnTo>
                  <a:lnTo>
                    <a:pt x="120" y="664"/>
                  </a:lnTo>
                  <a:lnTo>
                    <a:pt x="120" y="660"/>
                  </a:lnTo>
                  <a:lnTo>
                    <a:pt x="116" y="656"/>
                  </a:lnTo>
                  <a:lnTo>
                    <a:pt x="116" y="652"/>
                  </a:lnTo>
                  <a:lnTo>
                    <a:pt x="112" y="652"/>
                  </a:lnTo>
                  <a:lnTo>
                    <a:pt x="112" y="650"/>
                  </a:lnTo>
                  <a:lnTo>
                    <a:pt x="112" y="646"/>
                  </a:lnTo>
                  <a:lnTo>
                    <a:pt x="108" y="646"/>
                  </a:lnTo>
                  <a:lnTo>
                    <a:pt x="108" y="642"/>
                  </a:lnTo>
                  <a:lnTo>
                    <a:pt x="104" y="638"/>
                  </a:lnTo>
                  <a:lnTo>
                    <a:pt x="100" y="638"/>
                  </a:lnTo>
                  <a:lnTo>
                    <a:pt x="100" y="634"/>
                  </a:lnTo>
                  <a:lnTo>
                    <a:pt x="96" y="634"/>
                  </a:lnTo>
                  <a:lnTo>
                    <a:pt x="96" y="630"/>
                  </a:lnTo>
                  <a:lnTo>
                    <a:pt x="94" y="630"/>
                  </a:lnTo>
                  <a:lnTo>
                    <a:pt x="94" y="626"/>
                  </a:lnTo>
                  <a:lnTo>
                    <a:pt x="90" y="626"/>
                  </a:lnTo>
                  <a:lnTo>
                    <a:pt x="90" y="622"/>
                  </a:lnTo>
                  <a:lnTo>
                    <a:pt x="86" y="622"/>
                  </a:lnTo>
                  <a:lnTo>
                    <a:pt x="82" y="620"/>
                  </a:lnTo>
                  <a:lnTo>
                    <a:pt x="86" y="620"/>
                  </a:lnTo>
                  <a:lnTo>
                    <a:pt x="86" y="616"/>
                  </a:lnTo>
                  <a:lnTo>
                    <a:pt x="82" y="616"/>
                  </a:lnTo>
                  <a:lnTo>
                    <a:pt x="80" y="612"/>
                  </a:lnTo>
                  <a:lnTo>
                    <a:pt x="76" y="612"/>
                  </a:lnTo>
                  <a:lnTo>
                    <a:pt x="72" y="612"/>
                  </a:lnTo>
                  <a:lnTo>
                    <a:pt x="72" y="616"/>
                  </a:lnTo>
                  <a:lnTo>
                    <a:pt x="68" y="616"/>
                  </a:lnTo>
                  <a:lnTo>
                    <a:pt x="68" y="620"/>
                  </a:lnTo>
                  <a:lnTo>
                    <a:pt x="64" y="620"/>
                  </a:lnTo>
                  <a:lnTo>
                    <a:pt x="64" y="622"/>
                  </a:lnTo>
                  <a:lnTo>
                    <a:pt x="64" y="626"/>
                  </a:lnTo>
                  <a:lnTo>
                    <a:pt x="60" y="626"/>
                  </a:lnTo>
                  <a:lnTo>
                    <a:pt x="56" y="626"/>
                  </a:lnTo>
                  <a:lnTo>
                    <a:pt x="54" y="626"/>
                  </a:lnTo>
                  <a:lnTo>
                    <a:pt x="54" y="630"/>
                  </a:lnTo>
                  <a:lnTo>
                    <a:pt x="50" y="630"/>
                  </a:lnTo>
                  <a:lnTo>
                    <a:pt x="50" y="626"/>
                  </a:lnTo>
                  <a:lnTo>
                    <a:pt x="50" y="622"/>
                  </a:lnTo>
                  <a:lnTo>
                    <a:pt x="46" y="620"/>
                  </a:lnTo>
                  <a:lnTo>
                    <a:pt x="42" y="616"/>
                  </a:lnTo>
                  <a:lnTo>
                    <a:pt x="38" y="616"/>
                  </a:lnTo>
                  <a:lnTo>
                    <a:pt x="34" y="612"/>
                  </a:lnTo>
                  <a:lnTo>
                    <a:pt x="34" y="608"/>
                  </a:lnTo>
                  <a:lnTo>
                    <a:pt x="30" y="608"/>
                  </a:lnTo>
                  <a:lnTo>
                    <a:pt x="26" y="604"/>
                  </a:lnTo>
                  <a:lnTo>
                    <a:pt x="26" y="600"/>
                  </a:lnTo>
                  <a:lnTo>
                    <a:pt x="26" y="596"/>
                  </a:lnTo>
                  <a:lnTo>
                    <a:pt x="24" y="596"/>
                  </a:lnTo>
                  <a:lnTo>
                    <a:pt x="20" y="596"/>
                  </a:lnTo>
                  <a:lnTo>
                    <a:pt x="20" y="600"/>
                  </a:lnTo>
                  <a:lnTo>
                    <a:pt x="16" y="600"/>
                  </a:lnTo>
                  <a:lnTo>
                    <a:pt x="8" y="600"/>
                  </a:lnTo>
                  <a:lnTo>
                    <a:pt x="0" y="600"/>
                  </a:lnTo>
                  <a:lnTo>
                    <a:pt x="0" y="596"/>
                  </a:lnTo>
                  <a:lnTo>
                    <a:pt x="0" y="586"/>
                  </a:lnTo>
                  <a:lnTo>
                    <a:pt x="0" y="546"/>
                  </a:lnTo>
                  <a:lnTo>
                    <a:pt x="0" y="534"/>
                  </a:lnTo>
                  <a:lnTo>
                    <a:pt x="0" y="520"/>
                  </a:lnTo>
                  <a:lnTo>
                    <a:pt x="0" y="516"/>
                  </a:lnTo>
                  <a:lnTo>
                    <a:pt x="0" y="508"/>
                  </a:lnTo>
                  <a:lnTo>
                    <a:pt x="0" y="486"/>
                  </a:lnTo>
                  <a:lnTo>
                    <a:pt x="0" y="474"/>
                  </a:lnTo>
                  <a:lnTo>
                    <a:pt x="0" y="464"/>
                  </a:lnTo>
                  <a:lnTo>
                    <a:pt x="0" y="452"/>
                  </a:lnTo>
                  <a:lnTo>
                    <a:pt x="0" y="448"/>
                  </a:lnTo>
                  <a:lnTo>
                    <a:pt x="0" y="444"/>
                  </a:lnTo>
                  <a:lnTo>
                    <a:pt x="0" y="440"/>
                  </a:lnTo>
                  <a:lnTo>
                    <a:pt x="0" y="434"/>
                  </a:lnTo>
                  <a:lnTo>
                    <a:pt x="0" y="430"/>
                  </a:lnTo>
                  <a:lnTo>
                    <a:pt x="0" y="422"/>
                  </a:lnTo>
                  <a:lnTo>
                    <a:pt x="0" y="418"/>
                  </a:lnTo>
                  <a:lnTo>
                    <a:pt x="0" y="414"/>
                  </a:lnTo>
                  <a:lnTo>
                    <a:pt x="0" y="410"/>
                  </a:lnTo>
                  <a:lnTo>
                    <a:pt x="0" y="404"/>
                  </a:lnTo>
                  <a:lnTo>
                    <a:pt x="0" y="392"/>
                  </a:lnTo>
                  <a:lnTo>
                    <a:pt x="0" y="380"/>
                  </a:lnTo>
                  <a:lnTo>
                    <a:pt x="0" y="378"/>
                  </a:lnTo>
                  <a:lnTo>
                    <a:pt x="0" y="374"/>
                  </a:lnTo>
                  <a:lnTo>
                    <a:pt x="4" y="374"/>
                  </a:lnTo>
                  <a:lnTo>
                    <a:pt x="4" y="378"/>
                  </a:lnTo>
                  <a:lnTo>
                    <a:pt x="8" y="378"/>
                  </a:lnTo>
                  <a:lnTo>
                    <a:pt x="12" y="378"/>
                  </a:lnTo>
                  <a:lnTo>
                    <a:pt x="16" y="378"/>
                  </a:lnTo>
                  <a:lnTo>
                    <a:pt x="20" y="378"/>
                  </a:lnTo>
                  <a:lnTo>
                    <a:pt x="24" y="378"/>
                  </a:lnTo>
                  <a:lnTo>
                    <a:pt x="26" y="378"/>
                  </a:lnTo>
                  <a:lnTo>
                    <a:pt x="26" y="380"/>
                  </a:lnTo>
                  <a:lnTo>
                    <a:pt x="30" y="380"/>
                  </a:lnTo>
                  <a:lnTo>
                    <a:pt x="34" y="384"/>
                  </a:lnTo>
                  <a:lnTo>
                    <a:pt x="38" y="384"/>
                  </a:lnTo>
                  <a:lnTo>
                    <a:pt x="38" y="388"/>
                  </a:lnTo>
                  <a:lnTo>
                    <a:pt x="42" y="388"/>
                  </a:lnTo>
                  <a:lnTo>
                    <a:pt x="46" y="388"/>
                  </a:lnTo>
                  <a:lnTo>
                    <a:pt x="50" y="392"/>
                  </a:lnTo>
                  <a:lnTo>
                    <a:pt x="54" y="392"/>
                  </a:lnTo>
                  <a:lnTo>
                    <a:pt x="56" y="392"/>
                  </a:lnTo>
                  <a:lnTo>
                    <a:pt x="60" y="396"/>
                  </a:lnTo>
                  <a:lnTo>
                    <a:pt x="64" y="392"/>
                  </a:lnTo>
                  <a:lnTo>
                    <a:pt x="68" y="392"/>
                  </a:lnTo>
                  <a:lnTo>
                    <a:pt x="68" y="396"/>
                  </a:lnTo>
                  <a:lnTo>
                    <a:pt x="72" y="396"/>
                  </a:lnTo>
                  <a:lnTo>
                    <a:pt x="76" y="396"/>
                  </a:lnTo>
                  <a:lnTo>
                    <a:pt x="80" y="396"/>
                  </a:lnTo>
                  <a:lnTo>
                    <a:pt x="80" y="400"/>
                  </a:lnTo>
                  <a:lnTo>
                    <a:pt x="82" y="400"/>
                  </a:lnTo>
                  <a:lnTo>
                    <a:pt x="80" y="396"/>
                  </a:lnTo>
                  <a:lnTo>
                    <a:pt x="76" y="396"/>
                  </a:lnTo>
                  <a:lnTo>
                    <a:pt x="76" y="392"/>
                  </a:lnTo>
                  <a:lnTo>
                    <a:pt x="80" y="392"/>
                  </a:lnTo>
                  <a:lnTo>
                    <a:pt x="82" y="392"/>
                  </a:lnTo>
                  <a:lnTo>
                    <a:pt x="86" y="396"/>
                  </a:lnTo>
                  <a:lnTo>
                    <a:pt x="86" y="392"/>
                  </a:lnTo>
                  <a:lnTo>
                    <a:pt x="90" y="392"/>
                  </a:lnTo>
                  <a:lnTo>
                    <a:pt x="90" y="396"/>
                  </a:lnTo>
                  <a:lnTo>
                    <a:pt x="94" y="400"/>
                  </a:lnTo>
                  <a:lnTo>
                    <a:pt x="96" y="400"/>
                  </a:lnTo>
                  <a:lnTo>
                    <a:pt x="94" y="400"/>
                  </a:lnTo>
                  <a:lnTo>
                    <a:pt x="94" y="396"/>
                  </a:lnTo>
                  <a:lnTo>
                    <a:pt x="90" y="392"/>
                  </a:lnTo>
                  <a:lnTo>
                    <a:pt x="90" y="388"/>
                  </a:lnTo>
                  <a:lnTo>
                    <a:pt x="94" y="388"/>
                  </a:lnTo>
                  <a:lnTo>
                    <a:pt x="96" y="384"/>
                  </a:lnTo>
                  <a:lnTo>
                    <a:pt x="100" y="384"/>
                  </a:lnTo>
                  <a:lnTo>
                    <a:pt x="104" y="380"/>
                  </a:lnTo>
                  <a:lnTo>
                    <a:pt x="108" y="380"/>
                  </a:lnTo>
                  <a:lnTo>
                    <a:pt x="112" y="380"/>
                  </a:lnTo>
                  <a:lnTo>
                    <a:pt x="112" y="378"/>
                  </a:lnTo>
                  <a:lnTo>
                    <a:pt x="116" y="374"/>
                  </a:lnTo>
                  <a:lnTo>
                    <a:pt x="120" y="374"/>
                  </a:lnTo>
                  <a:lnTo>
                    <a:pt x="124" y="374"/>
                  </a:lnTo>
                  <a:lnTo>
                    <a:pt x="120" y="374"/>
                  </a:lnTo>
                  <a:lnTo>
                    <a:pt x="124" y="374"/>
                  </a:lnTo>
                  <a:lnTo>
                    <a:pt x="126" y="374"/>
                  </a:lnTo>
                  <a:lnTo>
                    <a:pt x="130" y="374"/>
                  </a:lnTo>
                  <a:lnTo>
                    <a:pt x="130" y="370"/>
                  </a:lnTo>
                  <a:lnTo>
                    <a:pt x="134" y="370"/>
                  </a:lnTo>
                  <a:lnTo>
                    <a:pt x="134" y="366"/>
                  </a:lnTo>
                  <a:lnTo>
                    <a:pt x="138" y="366"/>
                  </a:lnTo>
                  <a:lnTo>
                    <a:pt x="138" y="370"/>
                  </a:lnTo>
                  <a:lnTo>
                    <a:pt x="142" y="370"/>
                  </a:lnTo>
                  <a:lnTo>
                    <a:pt x="142" y="366"/>
                  </a:lnTo>
                  <a:lnTo>
                    <a:pt x="142" y="362"/>
                  </a:lnTo>
                  <a:lnTo>
                    <a:pt x="146" y="362"/>
                  </a:lnTo>
                  <a:lnTo>
                    <a:pt x="150" y="362"/>
                  </a:lnTo>
                  <a:lnTo>
                    <a:pt x="152" y="366"/>
                  </a:lnTo>
                  <a:lnTo>
                    <a:pt x="156" y="362"/>
                  </a:lnTo>
                  <a:lnTo>
                    <a:pt x="156" y="358"/>
                  </a:lnTo>
                  <a:lnTo>
                    <a:pt x="160" y="358"/>
                  </a:lnTo>
                  <a:lnTo>
                    <a:pt x="164" y="362"/>
                  </a:lnTo>
                  <a:lnTo>
                    <a:pt x="164" y="366"/>
                  </a:lnTo>
                  <a:lnTo>
                    <a:pt x="160" y="366"/>
                  </a:lnTo>
                  <a:lnTo>
                    <a:pt x="156" y="370"/>
                  </a:lnTo>
                  <a:lnTo>
                    <a:pt x="152" y="370"/>
                  </a:lnTo>
                  <a:lnTo>
                    <a:pt x="150" y="370"/>
                  </a:lnTo>
                  <a:lnTo>
                    <a:pt x="150" y="374"/>
                  </a:lnTo>
                  <a:lnTo>
                    <a:pt x="146" y="374"/>
                  </a:lnTo>
                  <a:lnTo>
                    <a:pt x="142" y="378"/>
                  </a:lnTo>
                  <a:lnTo>
                    <a:pt x="142" y="374"/>
                  </a:lnTo>
                  <a:lnTo>
                    <a:pt x="138" y="374"/>
                  </a:lnTo>
                  <a:lnTo>
                    <a:pt x="138" y="378"/>
                  </a:lnTo>
                  <a:lnTo>
                    <a:pt x="134" y="378"/>
                  </a:lnTo>
                  <a:lnTo>
                    <a:pt x="130" y="378"/>
                  </a:lnTo>
                  <a:lnTo>
                    <a:pt x="126" y="378"/>
                  </a:lnTo>
                  <a:lnTo>
                    <a:pt x="126" y="380"/>
                  </a:lnTo>
                  <a:lnTo>
                    <a:pt x="124" y="384"/>
                  </a:lnTo>
                  <a:lnTo>
                    <a:pt x="120" y="384"/>
                  </a:lnTo>
                  <a:lnTo>
                    <a:pt x="116" y="384"/>
                  </a:lnTo>
                  <a:lnTo>
                    <a:pt x="116" y="388"/>
                  </a:lnTo>
                  <a:lnTo>
                    <a:pt x="112" y="388"/>
                  </a:lnTo>
                  <a:lnTo>
                    <a:pt x="112" y="392"/>
                  </a:lnTo>
                  <a:lnTo>
                    <a:pt x="108" y="392"/>
                  </a:lnTo>
                  <a:lnTo>
                    <a:pt x="112" y="392"/>
                  </a:lnTo>
                  <a:lnTo>
                    <a:pt x="108" y="392"/>
                  </a:lnTo>
                  <a:lnTo>
                    <a:pt x="108" y="396"/>
                  </a:lnTo>
                  <a:lnTo>
                    <a:pt x="108" y="392"/>
                  </a:lnTo>
                  <a:lnTo>
                    <a:pt x="104" y="396"/>
                  </a:lnTo>
                  <a:lnTo>
                    <a:pt x="108" y="396"/>
                  </a:lnTo>
                  <a:lnTo>
                    <a:pt x="112" y="400"/>
                  </a:lnTo>
                  <a:lnTo>
                    <a:pt x="116" y="400"/>
                  </a:lnTo>
                  <a:lnTo>
                    <a:pt x="112" y="400"/>
                  </a:lnTo>
                  <a:lnTo>
                    <a:pt x="108" y="396"/>
                  </a:lnTo>
                  <a:lnTo>
                    <a:pt x="112" y="396"/>
                  </a:lnTo>
                  <a:lnTo>
                    <a:pt x="108" y="396"/>
                  </a:lnTo>
                  <a:lnTo>
                    <a:pt x="112" y="396"/>
                  </a:lnTo>
                  <a:lnTo>
                    <a:pt x="116" y="396"/>
                  </a:lnTo>
                  <a:lnTo>
                    <a:pt x="120" y="396"/>
                  </a:lnTo>
                  <a:lnTo>
                    <a:pt x="124" y="396"/>
                  </a:lnTo>
                  <a:lnTo>
                    <a:pt x="120" y="392"/>
                  </a:lnTo>
                  <a:lnTo>
                    <a:pt x="120" y="396"/>
                  </a:lnTo>
                  <a:lnTo>
                    <a:pt x="116" y="396"/>
                  </a:lnTo>
                  <a:lnTo>
                    <a:pt x="116" y="392"/>
                  </a:lnTo>
                  <a:lnTo>
                    <a:pt x="116" y="388"/>
                  </a:lnTo>
                  <a:lnTo>
                    <a:pt x="120" y="388"/>
                  </a:lnTo>
                  <a:lnTo>
                    <a:pt x="124" y="388"/>
                  </a:lnTo>
                  <a:lnTo>
                    <a:pt x="124" y="384"/>
                  </a:lnTo>
                  <a:lnTo>
                    <a:pt x="124" y="388"/>
                  </a:lnTo>
                  <a:lnTo>
                    <a:pt x="124" y="384"/>
                  </a:lnTo>
                  <a:lnTo>
                    <a:pt x="126" y="384"/>
                  </a:lnTo>
                  <a:lnTo>
                    <a:pt x="130" y="384"/>
                  </a:lnTo>
                  <a:lnTo>
                    <a:pt x="130" y="380"/>
                  </a:lnTo>
                  <a:lnTo>
                    <a:pt x="126" y="380"/>
                  </a:lnTo>
                  <a:lnTo>
                    <a:pt x="130" y="380"/>
                  </a:lnTo>
                  <a:lnTo>
                    <a:pt x="134" y="380"/>
                  </a:lnTo>
                  <a:lnTo>
                    <a:pt x="138" y="378"/>
                  </a:lnTo>
                  <a:lnTo>
                    <a:pt x="138" y="380"/>
                  </a:lnTo>
                  <a:lnTo>
                    <a:pt x="134" y="384"/>
                  </a:lnTo>
                  <a:lnTo>
                    <a:pt x="138" y="384"/>
                  </a:lnTo>
                  <a:lnTo>
                    <a:pt x="138" y="380"/>
                  </a:lnTo>
                  <a:lnTo>
                    <a:pt x="138" y="378"/>
                  </a:lnTo>
                  <a:lnTo>
                    <a:pt x="138" y="380"/>
                  </a:lnTo>
                  <a:lnTo>
                    <a:pt x="142" y="380"/>
                  </a:lnTo>
                  <a:lnTo>
                    <a:pt x="142" y="378"/>
                  </a:lnTo>
                  <a:lnTo>
                    <a:pt x="138" y="378"/>
                  </a:lnTo>
                  <a:lnTo>
                    <a:pt x="142" y="378"/>
                  </a:lnTo>
                  <a:lnTo>
                    <a:pt x="142" y="380"/>
                  </a:lnTo>
                  <a:lnTo>
                    <a:pt x="138" y="384"/>
                  </a:lnTo>
                  <a:lnTo>
                    <a:pt x="142" y="380"/>
                  </a:lnTo>
                  <a:lnTo>
                    <a:pt x="142" y="378"/>
                  </a:lnTo>
                  <a:lnTo>
                    <a:pt x="142" y="380"/>
                  </a:lnTo>
                  <a:lnTo>
                    <a:pt x="142" y="384"/>
                  </a:lnTo>
                  <a:lnTo>
                    <a:pt x="142" y="380"/>
                  </a:lnTo>
                  <a:lnTo>
                    <a:pt x="142" y="384"/>
                  </a:lnTo>
                  <a:lnTo>
                    <a:pt x="142" y="388"/>
                  </a:lnTo>
                  <a:lnTo>
                    <a:pt x="142" y="384"/>
                  </a:lnTo>
                  <a:lnTo>
                    <a:pt x="146" y="380"/>
                  </a:lnTo>
                  <a:lnTo>
                    <a:pt x="150" y="378"/>
                  </a:lnTo>
                  <a:lnTo>
                    <a:pt x="150" y="374"/>
                  </a:lnTo>
                  <a:lnTo>
                    <a:pt x="152" y="374"/>
                  </a:lnTo>
                  <a:lnTo>
                    <a:pt x="156" y="374"/>
                  </a:lnTo>
                  <a:lnTo>
                    <a:pt x="160" y="370"/>
                  </a:lnTo>
                  <a:lnTo>
                    <a:pt x="164" y="370"/>
                  </a:lnTo>
                  <a:lnTo>
                    <a:pt x="168" y="370"/>
                  </a:lnTo>
                  <a:lnTo>
                    <a:pt x="168" y="366"/>
                  </a:lnTo>
                  <a:lnTo>
                    <a:pt x="172" y="366"/>
                  </a:lnTo>
                  <a:lnTo>
                    <a:pt x="172" y="370"/>
                  </a:lnTo>
                  <a:lnTo>
                    <a:pt x="168" y="370"/>
                  </a:lnTo>
                  <a:lnTo>
                    <a:pt x="168" y="374"/>
                  </a:lnTo>
                  <a:lnTo>
                    <a:pt x="172" y="374"/>
                  </a:lnTo>
                  <a:lnTo>
                    <a:pt x="176" y="370"/>
                  </a:lnTo>
                  <a:lnTo>
                    <a:pt x="180" y="366"/>
                  </a:lnTo>
                  <a:lnTo>
                    <a:pt x="180" y="362"/>
                  </a:lnTo>
                  <a:lnTo>
                    <a:pt x="182" y="362"/>
                  </a:lnTo>
                  <a:lnTo>
                    <a:pt x="186" y="362"/>
                  </a:lnTo>
                  <a:lnTo>
                    <a:pt x="190" y="358"/>
                  </a:lnTo>
                  <a:lnTo>
                    <a:pt x="186" y="358"/>
                  </a:lnTo>
                  <a:lnTo>
                    <a:pt x="182" y="358"/>
                  </a:lnTo>
                  <a:lnTo>
                    <a:pt x="186" y="354"/>
                  </a:lnTo>
                  <a:lnTo>
                    <a:pt x="182" y="354"/>
                  </a:lnTo>
                  <a:lnTo>
                    <a:pt x="182" y="350"/>
                  </a:lnTo>
                  <a:lnTo>
                    <a:pt x="186" y="350"/>
                  </a:lnTo>
                  <a:lnTo>
                    <a:pt x="186" y="354"/>
                  </a:lnTo>
                  <a:lnTo>
                    <a:pt x="190" y="354"/>
                  </a:lnTo>
                  <a:lnTo>
                    <a:pt x="194" y="358"/>
                  </a:lnTo>
                  <a:lnTo>
                    <a:pt x="198" y="358"/>
                  </a:lnTo>
                  <a:lnTo>
                    <a:pt x="198" y="362"/>
                  </a:lnTo>
                  <a:lnTo>
                    <a:pt x="198" y="366"/>
                  </a:lnTo>
                  <a:lnTo>
                    <a:pt x="202" y="370"/>
                  </a:lnTo>
                  <a:lnTo>
                    <a:pt x="202" y="374"/>
                  </a:lnTo>
                  <a:lnTo>
                    <a:pt x="206" y="374"/>
                  </a:lnTo>
                  <a:lnTo>
                    <a:pt x="210" y="378"/>
                  </a:lnTo>
                  <a:lnTo>
                    <a:pt x="210" y="380"/>
                  </a:lnTo>
                  <a:lnTo>
                    <a:pt x="212" y="380"/>
                  </a:lnTo>
                  <a:lnTo>
                    <a:pt x="220" y="380"/>
                  </a:lnTo>
                  <a:lnTo>
                    <a:pt x="220" y="384"/>
                  </a:lnTo>
                  <a:lnTo>
                    <a:pt x="220" y="380"/>
                  </a:lnTo>
                  <a:lnTo>
                    <a:pt x="224" y="380"/>
                  </a:lnTo>
                  <a:lnTo>
                    <a:pt x="220" y="380"/>
                  </a:lnTo>
                  <a:lnTo>
                    <a:pt x="216" y="380"/>
                  </a:lnTo>
                  <a:lnTo>
                    <a:pt x="220" y="378"/>
                  </a:lnTo>
                  <a:lnTo>
                    <a:pt x="224" y="378"/>
                  </a:lnTo>
                  <a:lnTo>
                    <a:pt x="220" y="374"/>
                  </a:lnTo>
                  <a:lnTo>
                    <a:pt x="224" y="374"/>
                  </a:lnTo>
                  <a:lnTo>
                    <a:pt x="228" y="374"/>
                  </a:lnTo>
                  <a:lnTo>
                    <a:pt x="224" y="374"/>
                  </a:lnTo>
                  <a:lnTo>
                    <a:pt x="224" y="370"/>
                  </a:lnTo>
                  <a:lnTo>
                    <a:pt x="228" y="370"/>
                  </a:lnTo>
                  <a:lnTo>
                    <a:pt x="228" y="366"/>
                  </a:lnTo>
                  <a:lnTo>
                    <a:pt x="232" y="366"/>
                  </a:lnTo>
                  <a:lnTo>
                    <a:pt x="228" y="366"/>
                  </a:lnTo>
                  <a:lnTo>
                    <a:pt x="224" y="366"/>
                  </a:lnTo>
                  <a:lnTo>
                    <a:pt x="228" y="362"/>
                  </a:lnTo>
                  <a:lnTo>
                    <a:pt x="228" y="366"/>
                  </a:lnTo>
                  <a:lnTo>
                    <a:pt x="232" y="362"/>
                  </a:lnTo>
                  <a:lnTo>
                    <a:pt x="232" y="366"/>
                  </a:lnTo>
                  <a:lnTo>
                    <a:pt x="236" y="366"/>
                  </a:lnTo>
                  <a:lnTo>
                    <a:pt x="236" y="362"/>
                  </a:lnTo>
                  <a:lnTo>
                    <a:pt x="232" y="362"/>
                  </a:lnTo>
                  <a:lnTo>
                    <a:pt x="236" y="362"/>
                  </a:lnTo>
                  <a:lnTo>
                    <a:pt x="236" y="366"/>
                  </a:lnTo>
                  <a:lnTo>
                    <a:pt x="236" y="370"/>
                  </a:lnTo>
                  <a:lnTo>
                    <a:pt x="236" y="374"/>
                  </a:lnTo>
                  <a:lnTo>
                    <a:pt x="238" y="374"/>
                  </a:lnTo>
                  <a:lnTo>
                    <a:pt x="238" y="378"/>
                  </a:lnTo>
                  <a:lnTo>
                    <a:pt x="236" y="378"/>
                  </a:lnTo>
                  <a:lnTo>
                    <a:pt x="232" y="380"/>
                  </a:lnTo>
                  <a:lnTo>
                    <a:pt x="236" y="380"/>
                  </a:lnTo>
                  <a:lnTo>
                    <a:pt x="238" y="380"/>
                  </a:lnTo>
                  <a:lnTo>
                    <a:pt x="242" y="380"/>
                  </a:lnTo>
                  <a:lnTo>
                    <a:pt x="246" y="380"/>
                  </a:lnTo>
                  <a:lnTo>
                    <a:pt x="250" y="380"/>
                  </a:lnTo>
                  <a:lnTo>
                    <a:pt x="250" y="378"/>
                  </a:lnTo>
                  <a:lnTo>
                    <a:pt x="254" y="378"/>
                  </a:lnTo>
                  <a:lnTo>
                    <a:pt x="254" y="374"/>
                  </a:lnTo>
                  <a:lnTo>
                    <a:pt x="254" y="370"/>
                  </a:lnTo>
                  <a:lnTo>
                    <a:pt x="258" y="370"/>
                  </a:lnTo>
                  <a:lnTo>
                    <a:pt x="262" y="370"/>
                  </a:lnTo>
                  <a:lnTo>
                    <a:pt x="266" y="370"/>
                  </a:lnTo>
                  <a:lnTo>
                    <a:pt x="268" y="370"/>
                  </a:lnTo>
                  <a:lnTo>
                    <a:pt x="272" y="370"/>
                  </a:lnTo>
                  <a:lnTo>
                    <a:pt x="276" y="374"/>
                  </a:lnTo>
                  <a:lnTo>
                    <a:pt x="280" y="374"/>
                  </a:lnTo>
                  <a:lnTo>
                    <a:pt x="284" y="374"/>
                  </a:lnTo>
                  <a:lnTo>
                    <a:pt x="284" y="378"/>
                  </a:lnTo>
                  <a:lnTo>
                    <a:pt x="288" y="378"/>
                  </a:lnTo>
                  <a:lnTo>
                    <a:pt x="292" y="380"/>
                  </a:lnTo>
                  <a:lnTo>
                    <a:pt x="294" y="380"/>
                  </a:lnTo>
                  <a:lnTo>
                    <a:pt x="298" y="380"/>
                  </a:lnTo>
                  <a:lnTo>
                    <a:pt x="302" y="384"/>
                  </a:lnTo>
                  <a:lnTo>
                    <a:pt x="306" y="384"/>
                  </a:lnTo>
                  <a:lnTo>
                    <a:pt x="310" y="384"/>
                  </a:lnTo>
                  <a:lnTo>
                    <a:pt x="314" y="384"/>
                  </a:lnTo>
                  <a:lnTo>
                    <a:pt x="318" y="384"/>
                  </a:lnTo>
                  <a:lnTo>
                    <a:pt x="318" y="388"/>
                  </a:lnTo>
                  <a:lnTo>
                    <a:pt x="322" y="388"/>
                  </a:lnTo>
                  <a:lnTo>
                    <a:pt x="324" y="388"/>
                  </a:lnTo>
                  <a:lnTo>
                    <a:pt x="324" y="392"/>
                  </a:lnTo>
                  <a:lnTo>
                    <a:pt x="328" y="392"/>
                  </a:lnTo>
                  <a:lnTo>
                    <a:pt x="332" y="392"/>
                  </a:lnTo>
                  <a:lnTo>
                    <a:pt x="336" y="392"/>
                  </a:lnTo>
                  <a:lnTo>
                    <a:pt x="336" y="396"/>
                  </a:lnTo>
                  <a:lnTo>
                    <a:pt x="340" y="392"/>
                  </a:lnTo>
                  <a:lnTo>
                    <a:pt x="344" y="396"/>
                  </a:lnTo>
                  <a:lnTo>
                    <a:pt x="348" y="396"/>
                  </a:lnTo>
                  <a:lnTo>
                    <a:pt x="352" y="396"/>
                  </a:lnTo>
                  <a:lnTo>
                    <a:pt x="354" y="396"/>
                  </a:lnTo>
                  <a:lnTo>
                    <a:pt x="352" y="396"/>
                  </a:lnTo>
                  <a:lnTo>
                    <a:pt x="352" y="392"/>
                  </a:lnTo>
                  <a:lnTo>
                    <a:pt x="354" y="392"/>
                  </a:lnTo>
                  <a:lnTo>
                    <a:pt x="358" y="392"/>
                  </a:lnTo>
                  <a:lnTo>
                    <a:pt x="354" y="392"/>
                  </a:lnTo>
                  <a:lnTo>
                    <a:pt x="358" y="392"/>
                  </a:lnTo>
                  <a:lnTo>
                    <a:pt x="362" y="392"/>
                  </a:lnTo>
                  <a:lnTo>
                    <a:pt x="366" y="396"/>
                  </a:lnTo>
                  <a:lnTo>
                    <a:pt x="370" y="396"/>
                  </a:lnTo>
                  <a:lnTo>
                    <a:pt x="374" y="396"/>
                  </a:lnTo>
                  <a:lnTo>
                    <a:pt x="374" y="400"/>
                  </a:lnTo>
                  <a:lnTo>
                    <a:pt x="378" y="400"/>
                  </a:lnTo>
                  <a:lnTo>
                    <a:pt x="378" y="404"/>
                  </a:lnTo>
                  <a:lnTo>
                    <a:pt x="380" y="404"/>
                  </a:lnTo>
                  <a:lnTo>
                    <a:pt x="380" y="410"/>
                  </a:lnTo>
                  <a:lnTo>
                    <a:pt x="378" y="410"/>
                  </a:lnTo>
                  <a:lnTo>
                    <a:pt x="374" y="410"/>
                  </a:lnTo>
                  <a:lnTo>
                    <a:pt x="370" y="410"/>
                  </a:lnTo>
                  <a:lnTo>
                    <a:pt x="366" y="410"/>
                  </a:lnTo>
                  <a:lnTo>
                    <a:pt x="366" y="414"/>
                  </a:lnTo>
                  <a:lnTo>
                    <a:pt x="366" y="418"/>
                  </a:lnTo>
                  <a:lnTo>
                    <a:pt x="362" y="418"/>
                  </a:lnTo>
                  <a:lnTo>
                    <a:pt x="366" y="418"/>
                  </a:lnTo>
                  <a:lnTo>
                    <a:pt x="366" y="422"/>
                  </a:lnTo>
                  <a:lnTo>
                    <a:pt x="370" y="422"/>
                  </a:lnTo>
                  <a:lnTo>
                    <a:pt x="374" y="422"/>
                  </a:lnTo>
                  <a:lnTo>
                    <a:pt x="378" y="422"/>
                  </a:lnTo>
                  <a:lnTo>
                    <a:pt x="380" y="422"/>
                  </a:lnTo>
                  <a:lnTo>
                    <a:pt x="384" y="422"/>
                  </a:lnTo>
                  <a:lnTo>
                    <a:pt x="388" y="422"/>
                  </a:lnTo>
                  <a:lnTo>
                    <a:pt x="392" y="422"/>
                  </a:lnTo>
                  <a:lnTo>
                    <a:pt x="396" y="422"/>
                  </a:lnTo>
                  <a:lnTo>
                    <a:pt x="396" y="426"/>
                  </a:lnTo>
                  <a:lnTo>
                    <a:pt x="400" y="426"/>
                  </a:lnTo>
                  <a:lnTo>
                    <a:pt x="404" y="426"/>
                  </a:lnTo>
                  <a:lnTo>
                    <a:pt x="408" y="426"/>
                  </a:lnTo>
                  <a:lnTo>
                    <a:pt x="408" y="422"/>
                  </a:lnTo>
                  <a:lnTo>
                    <a:pt x="410" y="422"/>
                  </a:lnTo>
                  <a:lnTo>
                    <a:pt x="414" y="422"/>
                  </a:lnTo>
                  <a:lnTo>
                    <a:pt x="418" y="422"/>
                  </a:lnTo>
                  <a:lnTo>
                    <a:pt x="422" y="422"/>
                  </a:lnTo>
                  <a:lnTo>
                    <a:pt x="424" y="422"/>
                  </a:lnTo>
                  <a:lnTo>
                    <a:pt x="428" y="422"/>
                  </a:lnTo>
                  <a:lnTo>
                    <a:pt x="428" y="418"/>
                  </a:lnTo>
                  <a:lnTo>
                    <a:pt x="432" y="418"/>
                  </a:lnTo>
                  <a:lnTo>
                    <a:pt x="436" y="418"/>
                  </a:lnTo>
                  <a:lnTo>
                    <a:pt x="436" y="414"/>
                  </a:lnTo>
                  <a:lnTo>
                    <a:pt x="440" y="418"/>
                  </a:lnTo>
                  <a:lnTo>
                    <a:pt x="440" y="422"/>
                  </a:lnTo>
                  <a:lnTo>
                    <a:pt x="440" y="418"/>
                  </a:lnTo>
                  <a:lnTo>
                    <a:pt x="440" y="422"/>
                  </a:lnTo>
                  <a:lnTo>
                    <a:pt x="444" y="422"/>
                  </a:lnTo>
                  <a:lnTo>
                    <a:pt x="444" y="426"/>
                  </a:lnTo>
                  <a:lnTo>
                    <a:pt x="444" y="422"/>
                  </a:lnTo>
                  <a:lnTo>
                    <a:pt x="448" y="422"/>
                  </a:lnTo>
                  <a:lnTo>
                    <a:pt x="450" y="422"/>
                  </a:lnTo>
                  <a:lnTo>
                    <a:pt x="450" y="426"/>
                  </a:lnTo>
                  <a:lnTo>
                    <a:pt x="454" y="430"/>
                  </a:lnTo>
                  <a:lnTo>
                    <a:pt x="450" y="430"/>
                  </a:lnTo>
                  <a:lnTo>
                    <a:pt x="454" y="430"/>
                  </a:lnTo>
                  <a:lnTo>
                    <a:pt x="454" y="434"/>
                  </a:lnTo>
                  <a:lnTo>
                    <a:pt x="454" y="430"/>
                  </a:lnTo>
                  <a:lnTo>
                    <a:pt x="454" y="426"/>
                  </a:lnTo>
                  <a:lnTo>
                    <a:pt x="458" y="426"/>
                  </a:lnTo>
                  <a:lnTo>
                    <a:pt x="458" y="430"/>
                  </a:lnTo>
                  <a:lnTo>
                    <a:pt x="458" y="434"/>
                  </a:lnTo>
                  <a:lnTo>
                    <a:pt x="462" y="434"/>
                  </a:lnTo>
                  <a:lnTo>
                    <a:pt x="458" y="430"/>
                  </a:lnTo>
                  <a:lnTo>
                    <a:pt x="462" y="430"/>
                  </a:lnTo>
                  <a:lnTo>
                    <a:pt x="466" y="434"/>
                  </a:lnTo>
                  <a:lnTo>
                    <a:pt x="466" y="436"/>
                  </a:lnTo>
                  <a:lnTo>
                    <a:pt x="470" y="436"/>
                  </a:lnTo>
                  <a:lnTo>
                    <a:pt x="470" y="440"/>
                  </a:lnTo>
                  <a:lnTo>
                    <a:pt x="466" y="440"/>
                  </a:lnTo>
                  <a:lnTo>
                    <a:pt x="462" y="440"/>
                  </a:lnTo>
                  <a:lnTo>
                    <a:pt x="458" y="440"/>
                  </a:lnTo>
                  <a:lnTo>
                    <a:pt x="458" y="436"/>
                  </a:lnTo>
                  <a:lnTo>
                    <a:pt x="458" y="440"/>
                  </a:lnTo>
                  <a:lnTo>
                    <a:pt x="462" y="440"/>
                  </a:lnTo>
                  <a:lnTo>
                    <a:pt x="466" y="440"/>
                  </a:lnTo>
                  <a:lnTo>
                    <a:pt x="466" y="444"/>
                  </a:lnTo>
                  <a:lnTo>
                    <a:pt x="466" y="448"/>
                  </a:lnTo>
                  <a:lnTo>
                    <a:pt x="470" y="448"/>
                  </a:lnTo>
                  <a:lnTo>
                    <a:pt x="470" y="452"/>
                  </a:lnTo>
                  <a:lnTo>
                    <a:pt x="474" y="452"/>
                  </a:lnTo>
                  <a:lnTo>
                    <a:pt x="474" y="456"/>
                  </a:lnTo>
                  <a:lnTo>
                    <a:pt x="478" y="456"/>
                  </a:lnTo>
                  <a:lnTo>
                    <a:pt x="474" y="452"/>
                  </a:lnTo>
                  <a:lnTo>
                    <a:pt x="474" y="448"/>
                  </a:lnTo>
                  <a:lnTo>
                    <a:pt x="470" y="448"/>
                  </a:lnTo>
                  <a:lnTo>
                    <a:pt x="470" y="444"/>
                  </a:lnTo>
                  <a:lnTo>
                    <a:pt x="470" y="440"/>
                  </a:lnTo>
                  <a:lnTo>
                    <a:pt x="474" y="440"/>
                  </a:lnTo>
                  <a:lnTo>
                    <a:pt x="470" y="440"/>
                  </a:lnTo>
                  <a:lnTo>
                    <a:pt x="474" y="440"/>
                  </a:lnTo>
                  <a:lnTo>
                    <a:pt x="474" y="444"/>
                  </a:lnTo>
                  <a:lnTo>
                    <a:pt x="474" y="440"/>
                  </a:lnTo>
                  <a:lnTo>
                    <a:pt x="470" y="440"/>
                  </a:lnTo>
                  <a:lnTo>
                    <a:pt x="474" y="444"/>
                  </a:lnTo>
                  <a:lnTo>
                    <a:pt x="474" y="440"/>
                  </a:lnTo>
                  <a:lnTo>
                    <a:pt x="478" y="440"/>
                  </a:lnTo>
                  <a:lnTo>
                    <a:pt x="478" y="444"/>
                  </a:lnTo>
                  <a:lnTo>
                    <a:pt x="480" y="444"/>
                  </a:lnTo>
                  <a:lnTo>
                    <a:pt x="478" y="444"/>
                  </a:lnTo>
                  <a:lnTo>
                    <a:pt x="478" y="440"/>
                  </a:lnTo>
                  <a:lnTo>
                    <a:pt x="478" y="436"/>
                  </a:lnTo>
                  <a:lnTo>
                    <a:pt x="474" y="436"/>
                  </a:lnTo>
                  <a:lnTo>
                    <a:pt x="470" y="434"/>
                  </a:lnTo>
                  <a:lnTo>
                    <a:pt x="474" y="430"/>
                  </a:lnTo>
                  <a:lnTo>
                    <a:pt x="470" y="426"/>
                  </a:lnTo>
                  <a:lnTo>
                    <a:pt x="466" y="426"/>
                  </a:lnTo>
                  <a:lnTo>
                    <a:pt x="466" y="422"/>
                  </a:lnTo>
                  <a:lnTo>
                    <a:pt x="466" y="418"/>
                  </a:lnTo>
                  <a:lnTo>
                    <a:pt x="470" y="418"/>
                  </a:lnTo>
                  <a:lnTo>
                    <a:pt x="466" y="414"/>
                  </a:lnTo>
                  <a:lnTo>
                    <a:pt x="470" y="414"/>
                  </a:lnTo>
                  <a:lnTo>
                    <a:pt x="474" y="414"/>
                  </a:lnTo>
                  <a:lnTo>
                    <a:pt x="478" y="414"/>
                  </a:lnTo>
                  <a:lnTo>
                    <a:pt x="480" y="414"/>
                  </a:lnTo>
                  <a:lnTo>
                    <a:pt x="484" y="414"/>
                  </a:lnTo>
                  <a:lnTo>
                    <a:pt x="484" y="410"/>
                  </a:lnTo>
                  <a:lnTo>
                    <a:pt x="488" y="410"/>
                  </a:lnTo>
                  <a:lnTo>
                    <a:pt x="488" y="408"/>
                  </a:lnTo>
                  <a:lnTo>
                    <a:pt x="492" y="408"/>
                  </a:lnTo>
                  <a:lnTo>
                    <a:pt x="500" y="408"/>
                  </a:lnTo>
                  <a:lnTo>
                    <a:pt x="500" y="404"/>
                  </a:lnTo>
                  <a:lnTo>
                    <a:pt x="500" y="400"/>
                  </a:lnTo>
                  <a:lnTo>
                    <a:pt x="496" y="400"/>
                  </a:lnTo>
                  <a:lnTo>
                    <a:pt x="492" y="404"/>
                  </a:lnTo>
                  <a:lnTo>
                    <a:pt x="488" y="404"/>
                  </a:lnTo>
                  <a:lnTo>
                    <a:pt x="484" y="404"/>
                  </a:lnTo>
                  <a:lnTo>
                    <a:pt x="488" y="408"/>
                  </a:lnTo>
                  <a:lnTo>
                    <a:pt x="484" y="408"/>
                  </a:lnTo>
                  <a:lnTo>
                    <a:pt x="480" y="408"/>
                  </a:lnTo>
                  <a:lnTo>
                    <a:pt x="478" y="410"/>
                  </a:lnTo>
                  <a:lnTo>
                    <a:pt x="478" y="408"/>
                  </a:lnTo>
                  <a:lnTo>
                    <a:pt x="474" y="408"/>
                  </a:lnTo>
                  <a:lnTo>
                    <a:pt x="470" y="408"/>
                  </a:lnTo>
                  <a:lnTo>
                    <a:pt x="470" y="410"/>
                  </a:lnTo>
                  <a:lnTo>
                    <a:pt x="474" y="410"/>
                  </a:lnTo>
                  <a:lnTo>
                    <a:pt x="470" y="410"/>
                  </a:lnTo>
                  <a:lnTo>
                    <a:pt x="466" y="410"/>
                  </a:lnTo>
                  <a:lnTo>
                    <a:pt x="462" y="410"/>
                  </a:lnTo>
                  <a:lnTo>
                    <a:pt x="462" y="414"/>
                  </a:lnTo>
                  <a:lnTo>
                    <a:pt x="462" y="410"/>
                  </a:lnTo>
                  <a:lnTo>
                    <a:pt x="462" y="414"/>
                  </a:lnTo>
                  <a:lnTo>
                    <a:pt x="462" y="410"/>
                  </a:lnTo>
                  <a:lnTo>
                    <a:pt x="462" y="408"/>
                  </a:lnTo>
                  <a:lnTo>
                    <a:pt x="458" y="408"/>
                  </a:lnTo>
                  <a:lnTo>
                    <a:pt x="458" y="410"/>
                  </a:lnTo>
                  <a:lnTo>
                    <a:pt x="454" y="410"/>
                  </a:lnTo>
                  <a:lnTo>
                    <a:pt x="454" y="408"/>
                  </a:lnTo>
                  <a:lnTo>
                    <a:pt x="458" y="408"/>
                  </a:lnTo>
                  <a:lnTo>
                    <a:pt x="458" y="404"/>
                  </a:lnTo>
                  <a:lnTo>
                    <a:pt x="462" y="404"/>
                  </a:lnTo>
                  <a:lnTo>
                    <a:pt x="462" y="400"/>
                  </a:lnTo>
                  <a:lnTo>
                    <a:pt x="466" y="400"/>
                  </a:lnTo>
                  <a:lnTo>
                    <a:pt x="470" y="400"/>
                  </a:lnTo>
                  <a:lnTo>
                    <a:pt x="474" y="400"/>
                  </a:lnTo>
                  <a:lnTo>
                    <a:pt x="478" y="400"/>
                  </a:lnTo>
                  <a:lnTo>
                    <a:pt x="480" y="396"/>
                  </a:lnTo>
                  <a:lnTo>
                    <a:pt x="484" y="396"/>
                  </a:lnTo>
                  <a:lnTo>
                    <a:pt x="492" y="392"/>
                  </a:lnTo>
                  <a:lnTo>
                    <a:pt x="496" y="396"/>
                  </a:lnTo>
                  <a:lnTo>
                    <a:pt x="500" y="396"/>
                  </a:lnTo>
                  <a:lnTo>
                    <a:pt x="504" y="400"/>
                  </a:lnTo>
                  <a:lnTo>
                    <a:pt x="504" y="404"/>
                  </a:lnTo>
                  <a:lnTo>
                    <a:pt x="500" y="408"/>
                  </a:lnTo>
                  <a:lnTo>
                    <a:pt x="504" y="408"/>
                  </a:lnTo>
                  <a:lnTo>
                    <a:pt x="508" y="410"/>
                  </a:lnTo>
                  <a:lnTo>
                    <a:pt x="508" y="408"/>
                  </a:lnTo>
                  <a:lnTo>
                    <a:pt x="510" y="408"/>
                  </a:lnTo>
                  <a:lnTo>
                    <a:pt x="510" y="410"/>
                  </a:lnTo>
                  <a:lnTo>
                    <a:pt x="514" y="410"/>
                  </a:lnTo>
                  <a:lnTo>
                    <a:pt x="514" y="414"/>
                  </a:lnTo>
                  <a:lnTo>
                    <a:pt x="518" y="414"/>
                  </a:lnTo>
                  <a:lnTo>
                    <a:pt x="522" y="414"/>
                  </a:lnTo>
                  <a:lnTo>
                    <a:pt x="526" y="414"/>
                  </a:lnTo>
                  <a:lnTo>
                    <a:pt x="530" y="414"/>
                  </a:lnTo>
                  <a:lnTo>
                    <a:pt x="530" y="410"/>
                  </a:lnTo>
                  <a:lnTo>
                    <a:pt x="534" y="410"/>
                  </a:lnTo>
                  <a:lnTo>
                    <a:pt x="534" y="414"/>
                  </a:lnTo>
                  <a:lnTo>
                    <a:pt x="534" y="418"/>
                  </a:lnTo>
                  <a:lnTo>
                    <a:pt x="536" y="418"/>
                  </a:lnTo>
                  <a:lnTo>
                    <a:pt x="540" y="422"/>
                  </a:lnTo>
                  <a:lnTo>
                    <a:pt x="544" y="422"/>
                  </a:lnTo>
                  <a:lnTo>
                    <a:pt x="548" y="422"/>
                  </a:lnTo>
                  <a:lnTo>
                    <a:pt x="552" y="422"/>
                  </a:lnTo>
                  <a:lnTo>
                    <a:pt x="556" y="422"/>
                  </a:lnTo>
                  <a:lnTo>
                    <a:pt x="560" y="426"/>
                  </a:lnTo>
                  <a:lnTo>
                    <a:pt x="560" y="422"/>
                  </a:lnTo>
                  <a:lnTo>
                    <a:pt x="564" y="422"/>
                  </a:lnTo>
                  <a:lnTo>
                    <a:pt x="566" y="422"/>
                  </a:lnTo>
                  <a:lnTo>
                    <a:pt x="570" y="422"/>
                  </a:lnTo>
                  <a:lnTo>
                    <a:pt x="574" y="418"/>
                  </a:lnTo>
                  <a:lnTo>
                    <a:pt x="578" y="418"/>
                  </a:lnTo>
                  <a:lnTo>
                    <a:pt x="578" y="422"/>
                  </a:lnTo>
                  <a:lnTo>
                    <a:pt x="582" y="422"/>
                  </a:lnTo>
                  <a:lnTo>
                    <a:pt x="586" y="422"/>
                  </a:lnTo>
                  <a:lnTo>
                    <a:pt x="590" y="422"/>
                  </a:lnTo>
                  <a:lnTo>
                    <a:pt x="592" y="422"/>
                  </a:lnTo>
                  <a:lnTo>
                    <a:pt x="596" y="422"/>
                  </a:lnTo>
                  <a:lnTo>
                    <a:pt x="600" y="422"/>
                  </a:lnTo>
                  <a:lnTo>
                    <a:pt x="604" y="422"/>
                  </a:lnTo>
                  <a:lnTo>
                    <a:pt x="600" y="418"/>
                  </a:lnTo>
                  <a:lnTo>
                    <a:pt x="596" y="418"/>
                  </a:lnTo>
                  <a:lnTo>
                    <a:pt x="596" y="414"/>
                  </a:lnTo>
                  <a:lnTo>
                    <a:pt x="600" y="414"/>
                  </a:lnTo>
                  <a:lnTo>
                    <a:pt x="604" y="418"/>
                  </a:lnTo>
                  <a:lnTo>
                    <a:pt x="608" y="422"/>
                  </a:lnTo>
                  <a:lnTo>
                    <a:pt x="612" y="426"/>
                  </a:lnTo>
                  <a:lnTo>
                    <a:pt x="616" y="426"/>
                  </a:lnTo>
                  <a:lnTo>
                    <a:pt x="620" y="426"/>
                  </a:lnTo>
                  <a:lnTo>
                    <a:pt x="620" y="422"/>
                  </a:lnTo>
                  <a:lnTo>
                    <a:pt x="620" y="418"/>
                  </a:lnTo>
                  <a:lnTo>
                    <a:pt x="616" y="418"/>
                  </a:lnTo>
                  <a:lnTo>
                    <a:pt x="612" y="414"/>
                  </a:lnTo>
                  <a:lnTo>
                    <a:pt x="612" y="418"/>
                  </a:lnTo>
                  <a:lnTo>
                    <a:pt x="608" y="418"/>
                  </a:lnTo>
                  <a:lnTo>
                    <a:pt x="608" y="422"/>
                  </a:lnTo>
                  <a:lnTo>
                    <a:pt x="604" y="418"/>
                  </a:lnTo>
                  <a:lnTo>
                    <a:pt x="604" y="414"/>
                  </a:lnTo>
                  <a:lnTo>
                    <a:pt x="600" y="410"/>
                  </a:lnTo>
                  <a:lnTo>
                    <a:pt x="600" y="414"/>
                  </a:lnTo>
                  <a:lnTo>
                    <a:pt x="604" y="414"/>
                  </a:lnTo>
                  <a:lnTo>
                    <a:pt x="604" y="410"/>
                  </a:lnTo>
                  <a:lnTo>
                    <a:pt x="600" y="410"/>
                  </a:lnTo>
                  <a:lnTo>
                    <a:pt x="600" y="408"/>
                  </a:lnTo>
                  <a:lnTo>
                    <a:pt x="596" y="408"/>
                  </a:lnTo>
                  <a:lnTo>
                    <a:pt x="600" y="408"/>
                  </a:lnTo>
                  <a:lnTo>
                    <a:pt x="604" y="408"/>
                  </a:lnTo>
                  <a:lnTo>
                    <a:pt x="608" y="408"/>
                  </a:lnTo>
                  <a:lnTo>
                    <a:pt x="612" y="408"/>
                  </a:lnTo>
                  <a:lnTo>
                    <a:pt x="608" y="408"/>
                  </a:lnTo>
                  <a:lnTo>
                    <a:pt x="608" y="404"/>
                  </a:lnTo>
                  <a:lnTo>
                    <a:pt x="612" y="404"/>
                  </a:lnTo>
                  <a:lnTo>
                    <a:pt x="616" y="408"/>
                  </a:lnTo>
                  <a:lnTo>
                    <a:pt x="616" y="404"/>
                  </a:lnTo>
                  <a:lnTo>
                    <a:pt x="620" y="404"/>
                  </a:lnTo>
                  <a:lnTo>
                    <a:pt x="620" y="408"/>
                  </a:lnTo>
                  <a:lnTo>
                    <a:pt x="622" y="408"/>
                  </a:lnTo>
                  <a:lnTo>
                    <a:pt x="622" y="410"/>
                  </a:lnTo>
                  <a:lnTo>
                    <a:pt x="626" y="410"/>
                  </a:lnTo>
                  <a:lnTo>
                    <a:pt x="630" y="410"/>
                  </a:lnTo>
                  <a:lnTo>
                    <a:pt x="630" y="408"/>
                  </a:lnTo>
                  <a:lnTo>
                    <a:pt x="630" y="410"/>
                  </a:lnTo>
                  <a:lnTo>
                    <a:pt x="626" y="414"/>
                  </a:lnTo>
                  <a:lnTo>
                    <a:pt x="630" y="414"/>
                  </a:lnTo>
                  <a:lnTo>
                    <a:pt x="630" y="410"/>
                  </a:lnTo>
                  <a:lnTo>
                    <a:pt x="634" y="410"/>
                  </a:lnTo>
                  <a:lnTo>
                    <a:pt x="638" y="410"/>
                  </a:lnTo>
                  <a:lnTo>
                    <a:pt x="634" y="410"/>
                  </a:lnTo>
                  <a:lnTo>
                    <a:pt x="638" y="414"/>
                  </a:lnTo>
                  <a:lnTo>
                    <a:pt x="634" y="414"/>
                  </a:lnTo>
                  <a:lnTo>
                    <a:pt x="634" y="418"/>
                  </a:lnTo>
                  <a:lnTo>
                    <a:pt x="634" y="422"/>
                  </a:lnTo>
                  <a:lnTo>
                    <a:pt x="634" y="426"/>
                  </a:lnTo>
                  <a:lnTo>
                    <a:pt x="630" y="426"/>
                  </a:lnTo>
                  <a:lnTo>
                    <a:pt x="630" y="430"/>
                  </a:lnTo>
                  <a:lnTo>
                    <a:pt x="634" y="430"/>
                  </a:lnTo>
                  <a:lnTo>
                    <a:pt x="634" y="434"/>
                  </a:lnTo>
                  <a:lnTo>
                    <a:pt x="634" y="436"/>
                  </a:lnTo>
                  <a:lnTo>
                    <a:pt x="638" y="434"/>
                  </a:lnTo>
                  <a:lnTo>
                    <a:pt x="642" y="434"/>
                  </a:lnTo>
                  <a:lnTo>
                    <a:pt x="642" y="436"/>
                  </a:lnTo>
                  <a:lnTo>
                    <a:pt x="638" y="436"/>
                  </a:lnTo>
                  <a:lnTo>
                    <a:pt x="642" y="436"/>
                  </a:lnTo>
                  <a:lnTo>
                    <a:pt x="646" y="436"/>
                  </a:lnTo>
                  <a:lnTo>
                    <a:pt x="646" y="440"/>
                  </a:lnTo>
                  <a:lnTo>
                    <a:pt x="642" y="440"/>
                  </a:lnTo>
                  <a:lnTo>
                    <a:pt x="638" y="440"/>
                  </a:lnTo>
                  <a:lnTo>
                    <a:pt x="634" y="440"/>
                  </a:lnTo>
                  <a:lnTo>
                    <a:pt x="630" y="440"/>
                  </a:lnTo>
                  <a:lnTo>
                    <a:pt x="630" y="436"/>
                  </a:lnTo>
                  <a:lnTo>
                    <a:pt x="630" y="440"/>
                  </a:lnTo>
                  <a:lnTo>
                    <a:pt x="634" y="440"/>
                  </a:lnTo>
                  <a:lnTo>
                    <a:pt x="634" y="444"/>
                  </a:lnTo>
                  <a:lnTo>
                    <a:pt x="638" y="444"/>
                  </a:lnTo>
                  <a:lnTo>
                    <a:pt x="638" y="448"/>
                  </a:lnTo>
                  <a:lnTo>
                    <a:pt x="642" y="448"/>
                  </a:lnTo>
                  <a:lnTo>
                    <a:pt x="638" y="444"/>
                  </a:lnTo>
                  <a:lnTo>
                    <a:pt x="634" y="444"/>
                  </a:lnTo>
                  <a:lnTo>
                    <a:pt x="634" y="440"/>
                  </a:lnTo>
                  <a:lnTo>
                    <a:pt x="638" y="440"/>
                  </a:lnTo>
                  <a:lnTo>
                    <a:pt x="642" y="440"/>
                  </a:lnTo>
                  <a:lnTo>
                    <a:pt x="642" y="444"/>
                  </a:lnTo>
                  <a:lnTo>
                    <a:pt x="646" y="444"/>
                  </a:lnTo>
                  <a:lnTo>
                    <a:pt x="650" y="440"/>
                  </a:lnTo>
                  <a:lnTo>
                    <a:pt x="646" y="440"/>
                  </a:lnTo>
                  <a:lnTo>
                    <a:pt x="646" y="436"/>
                  </a:lnTo>
                  <a:lnTo>
                    <a:pt x="650" y="434"/>
                  </a:lnTo>
                  <a:lnTo>
                    <a:pt x="646" y="434"/>
                  </a:lnTo>
                  <a:lnTo>
                    <a:pt x="646" y="430"/>
                  </a:lnTo>
                  <a:lnTo>
                    <a:pt x="646" y="426"/>
                  </a:lnTo>
                  <a:lnTo>
                    <a:pt x="642" y="426"/>
                  </a:lnTo>
                  <a:lnTo>
                    <a:pt x="642" y="422"/>
                  </a:lnTo>
                  <a:lnTo>
                    <a:pt x="646" y="418"/>
                  </a:lnTo>
                  <a:lnTo>
                    <a:pt x="642" y="418"/>
                  </a:lnTo>
                  <a:lnTo>
                    <a:pt x="646" y="418"/>
                  </a:lnTo>
                  <a:lnTo>
                    <a:pt x="646" y="414"/>
                  </a:lnTo>
                  <a:lnTo>
                    <a:pt x="650" y="414"/>
                  </a:lnTo>
                  <a:lnTo>
                    <a:pt x="652" y="414"/>
                  </a:lnTo>
                  <a:lnTo>
                    <a:pt x="656" y="414"/>
                  </a:lnTo>
                  <a:lnTo>
                    <a:pt x="660" y="410"/>
                  </a:lnTo>
                  <a:lnTo>
                    <a:pt x="664" y="410"/>
                  </a:lnTo>
                  <a:lnTo>
                    <a:pt x="664" y="408"/>
                  </a:lnTo>
                  <a:lnTo>
                    <a:pt x="660" y="408"/>
                  </a:lnTo>
                  <a:lnTo>
                    <a:pt x="664" y="408"/>
                  </a:lnTo>
                  <a:lnTo>
                    <a:pt x="664" y="404"/>
                  </a:lnTo>
                  <a:lnTo>
                    <a:pt x="668" y="404"/>
                  </a:lnTo>
                  <a:lnTo>
                    <a:pt x="672" y="404"/>
                  </a:lnTo>
                  <a:lnTo>
                    <a:pt x="672" y="400"/>
                  </a:lnTo>
                  <a:lnTo>
                    <a:pt x="668" y="400"/>
                  </a:lnTo>
                  <a:lnTo>
                    <a:pt x="668" y="396"/>
                  </a:lnTo>
                  <a:lnTo>
                    <a:pt x="672" y="396"/>
                  </a:lnTo>
                  <a:lnTo>
                    <a:pt x="672" y="392"/>
                  </a:lnTo>
                  <a:lnTo>
                    <a:pt x="668" y="392"/>
                  </a:lnTo>
                  <a:lnTo>
                    <a:pt x="664" y="392"/>
                  </a:lnTo>
                  <a:lnTo>
                    <a:pt x="664" y="396"/>
                  </a:lnTo>
                  <a:lnTo>
                    <a:pt x="668" y="396"/>
                  </a:lnTo>
                  <a:lnTo>
                    <a:pt x="668" y="392"/>
                  </a:lnTo>
                  <a:lnTo>
                    <a:pt x="668" y="396"/>
                  </a:lnTo>
                  <a:lnTo>
                    <a:pt x="664" y="396"/>
                  </a:lnTo>
                  <a:lnTo>
                    <a:pt x="660" y="400"/>
                  </a:lnTo>
                  <a:lnTo>
                    <a:pt x="656" y="400"/>
                  </a:lnTo>
                  <a:lnTo>
                    <a:pt x="656" y="396"/>
                  </a:lnTo>
                  <a:lnTo>
                    <a:pt x="656" y="392"/>
                  </a:lnTo>
                  <a:lnTo>
                    <a:pt x="660" y="392"/>
                  </a:lnTo>
                  <a:lnTo>
                    <a:pt x="664" y="388"/>
                  </a:lnTo>
                  <a:lnTo>
                    <a:pt x="660" y="388"/>
                  </a:lnTo>
                  <a:lnTo>
                    <a:pt x="660" y="384"/>
                  </a:lnTo>
                  <a:lnTo>
                    <a:pt x="664" y="380"/>
                  </a:lnTo>
                  <a:lnTo>
                    <a:pt x="668" y="380"/>
                  </a:lnTo>
                  <a:lnTo>
                    <a:pt x="672" y="380"/>
                  </a:lnTo>
                  <a:lnTo>
                    <a:pt x="668" y="380"/>
                  </a:lnTo>
                  <a:lnTo>
                    <a:pt x="668" y="384"/>
                  </a:lnTo>
                  <a:lnTo>
                    <a:pt x="668" y="388"/>
                  </a:lnTo>
                  <a:lnTo>
                    <a:pt x="672" y="384"/>
                  </a:lnTo>
                  <a:lnTo>
                    <a:pt x="676" y="380"/>
                  </a:lnTo>
                  <a:lnTo>
                    <a:pt x="672" y="380"/>
                  </a:lnTo>
                  <a:lnTo>
                    <a:pt x="672" y="378"/>
                  </a:lnTo>
                  <a:lnTo>
                    <a:pt x="668" y="378"/>
                  </a:lnTo>
                  <a:lnTo>
                    <a:pt x="668" y="380"/>
                  </a:lnTo>
                  <a:lnTo>
                    <a:pt x="664" y="380"/>
                  </a:lnTo>
                  <a:lnTo>
                    <a:pt x="660" y="380"/>
                  </a:lnTo>
                  <a:lnTo>
                    <a:pt x="660" y="378"/>
                  </a:lnTo>
                  <a:lnTo>
                    <a:pt x="656" y="378"/>
                  </a:lnTo>
                  <a:lnTo>
                    <a:pt x="656" y="374"/>
                  </a:lnTo>
                  <a:lnTo>
                    <a:pt x="652" y="374"/>
                  </a:lnTo>
                  <a:lnTo>
                    <a:pt x="656" y="378"/>
                  </a:lnTo>
                  <a:lnTo>
                    <a:pt x="652" y="378"/>
                  </a:lnTo>
                  <a:lnTo>
                    <a:pt x="650" y="378"/>
                  </a:lnTo>
                  <a:lnTo>
                    <a:pt x="650" y="374"/>
                  </a:lnTo>
                  <a:lnTo>
                    <a:pt x="646" y="374"/>
                  </a:lnTo>
                  <a:lnTo>
                    <a:pt x="642" y="374"/>
                  </a:lnTo>
                  <a:lnTo>
                    <a:pt x="642" y="370"/>
                  </a:lnTo>
                  <a:lnTo>
                    <a:pt x="638" y="370"/>
                  </a:lnTo>
                  <a:lnTo>
                    <a:pt x="634" y="370"/>
                  </a:lnTo>
                  <a:lnTo>
                    <a:pt x="634" y="366"/>
                  </a:lnTo>
                  <a:lnTo>
                    <a:pt x="630" y="366"/>
                  </a:lnTo>
                  <a:lnTo>
                    <a:pt x="630" y="362"/>
                  </a:lnTo>
                  <a:lnTo>
                    <a:pt x="630" y="358"/>
                  </a:lnTo>
                  <a:lnTo>
                    <a:pt x="634" y="350"/>
                  </a:lnTo>
                  <a:lnTo>
                    <a:pt x="638" y="350"/>
                  </a:lnTo>
                  <a:lnTo>
                    <a:pt x="634" y="350"/>
                  </a:lnTo>
                  <a:lnTo>
                    <a:pt x="638" y="348"/>
                  </a:lnTo>
                  <a:lnTo>
                    <a:pt x="634" y="348"/>
                  </a:lnTo>
                  <a:lnTo>
                    <a:pt x="634" y="350"/>
                  </a:lnTo>
                  <a:lnTo>
                    <a:pt x="630" y="348"/>
                  </a:lnTo>
                  <a:lnTo>
                    <a:pt x="626" y="348"/>
                  </a:lnTo>
                  <a:lnTo>
                    <a:pt x="626" y="344"/>
                  </a:lnTo>
                  <a:lnTo>
                    <a:pt x="630" y="344"/>
                  </a:lnTo>
                  <a:lnTo>
                    <a:pt x="630" y="340"/>
                  </a:lnTo>
                  <a:lnTo>
                    <a:pt x="630" y="336"/>
                  </a:lnTo>
                  <a:lnTo>
                    <a:pt x="630" y="340"/>
                  </a:lnTo>
                  <a:lnTo>
                    <a:pt x="630" y="336"/>
                  </a:lnTo>
                  <a:lnTo>
                    <a:pt x="630" y="332"/>
                  </a:lnTo>
                  <a:lnTo>
                    <a:pt x="634" y="332"/>
                  </a:lnTo>
                  <a:lnTo>
                    <a:pt x="634" y="328"/>
                  </a:lnTo>
                  <a:lnTo>
                    <a:pt x="638" y="328"/>
                  </a:lnTo>
                  <a:lnTo>
                    <a:pt x="638" y="332"/>
                  </a:lnTo>
                  <a:lnTo>
                    <a:pt x="642" y="332"/>
                  </a:lnTo>
                  <a:lnTo>
                    <a:pt x="646" y="332"/>
                  </a:lnTo>
                  <a:lnTo>
                    <a:pt x="642" y="328"/>
                  </a:lnTo>
                  <a:lnTo>
                    <a:pt x="638" y="328"/>
                  </a:lnTo>
                  <a:lnTo>
                    <a:pt x="638" y="324"/>
                  </a:lnTo>
                  <a:lnTo>
                    <a:pt x="642" y="324"/>
                  </a:lnTo>
                  <a:lnTo>
                    <a:pt x="642" y="322"/>
                  </a:lnTo>
                  <a:lnTo>
                    <a:pt x="646" y="322"/>
                  </a:lnTo>
                  <a:lnTo>
                    <a:pt x="650" y="318"/>
                  </a:lnTo>
                  <a:lnTo>
                    <a:pt x="652" y="318"/>
                  </a:lnTo>
                  <a:lnTo>
                    <a:pt x="656" y="318"/>
                  </a:lnTo>
                  <a:lnTo>
                    <a:pt x="652" y="318"/>
                  </a:lnTo>
                  <a:lnTo>
                    <a:pt x="650" y="318"/>
                  </a:lnTo>
                  <a:lnTo>
                    <a:pt x="652" y="314"/>
                  </a:lnTo>
                  <a:lnTo>
                    <a:pt x="656" y="314"/>
                  </a:lnTo>
                  <a:lnTo>
                    <a:pt x="660" y="318"/>
                  </a:lnTo>
                  <a:lnTo>
                    <a:pt x="656" y="318"/>
                  </a:lnTo>
                  <a:lnTo>
                    <a:pt x="656" y="322"/>
                  </a:lnTo>
                  <a:lnTo>
                    <a:pt x="656" y="318"/>
                  </a:lnTo>
                  <a:lnTo>
                    <a:pt x="660" y="318"/>
                  </a:lnTo>
                  <a:lnTo>
                    <a:pt x="660" y="322"/>
                  </a:lnTo>
                  <a:lnTo>
                    <a:pt x="664" y="322"/>
                  </a:lnTo>
                  <a:lnTo>
                    <a:pt x="668" y="322"/>
                  </a:lnTo>
                  <a:lnTo>
                    <a:pt x="668" y="324"/>
                  </a:lnTo>
                  <a:lnTo>
                    <a:pt x="672" y="324"/>
                  </a:lnTo>
                  <a:lnTo>
                    <a:pt x="676" y="328"/>
                  </a:lnTo>
                  <a:lnTo>
                    <a:pt x="678" y="332"/>
                  </a:lnTo>
                  <a:lnTo>
                    <a:pt x="678" y="336"/>
                  </a:lnTo>
                  <a:lnTo>
                    <a:pt x="682" y="336"/>
                  </a:lnTo>
                  <a:lnTo>
                    <a:pt x="682" y="340"/>
                  </a:lnTo>
                  <a:lnTo>
                    <a:pt x="678" y="344"/>
                  </a:lnTo>
                  <a:lnTo>
                    <a:pt x="682" y="344"/>
                  </a:lnTo>
                  <a:lnTo>
                    <a:pt x="682" y="348"/>
                  </a:lnTo>
                  <a:lnTo>
                    <a:pt x="686" y="348"/>
                  </a:lnTo>
                  <a:lnTo>
                    <a:pt x="690" y="350"/>
                  </a:lnTo>
                  <a:lnTo>
                    <a:pt x="690" y="354"/>
                  </a:lnTo>
                  <a:lnTo>
                    <a:pt x="694" y="354"/>
                  </a:lnTo>
                  <a:lnTo>
                    <a:pt x="694" y="358"/>
                  </a:lnTo>
                  <a:lnTo>
                    <a:pt x="694" y="354"/>
                  </a:lnTo>
                  <a:lnTo>
                    <a:pt x="698" y="354"/>
                  </a:lnTo>
                  <a:lnTo>
                    <a:pt x="698" y="358"/>
                  </a:lnTo>
                  <a:lnTo>
                    <a:pt x="702" y="362"/>
                  </a:lnTo>
                  <a:lnTo>
                    <a:pt x="698" y="362"/>
                  </a:lnTo>
                  <a:lnTo>
                    <a:pt x="694" y="362"/>
                  </a:lnTo>
                  <a:lnTo>
                    <a:pt x="690" y="358"/>
                  </a:lnTo>
                  <a:lnTo>
                    <a:pt x="690" y="362"/>
                  </a:lnTo>
                  <a:lnTo>
                    <a:pt x="686" y="362"/>
                  </a:lnTo>
                  <a:lnTo>
                    <a:pt x="690" y="362"/>
                  </a:lnTo>
                  <a:lnTo>
                    <a:pt x="694" y="362"/>
                  </a:lnTo>
                  <a:lnTo>
                    <a:pt x="694" y="366"/>
                  </a:lnTo>
                  <a:lnTo>
                    <a:pt x="690" y="366"/>
                  </a:lnTo>
                  <a:lnTo>
                    <a:pt x="686" y="370"/>
                  </a:lnTo>
                  <a:lnTo>
                    <a:pt x="682" y="374"/>
                  </a:lnTo>
                  <a:lnTo>
                    <a:pt x="686" y="374"/>
                  </a:lnTo>
                  <a:lnTo>
                    <a:pt x="682" y="374"/>
                  </a:lnTo>
                  <a:lnTo>
                    <a:pt x="678" y="374"/>
                  </a:lnTo>
                  <a:lnTo>
                    <a:pt x="682" y="374"/>
                  </a:lnTo>
                  <a:lnTo>
                    <a:pt x="686" y="374"/>
                  </a:lnTo>
                  <a:lnTo>
                    <a:pt x="690" y="374"/>
                  </a:lnTo>
                  <a:lnTo>
                    <a:pt x="694" y="378"/>
                  </a:lnTo>
                  <a:lnTo>
                    <a:pt x="690" y="378"/>
                  </a:lnTo>
                  <a:lnTo>
                    <a:pt x="690" y="374"/>
                  </a:lnTo>
                  <a:lnTo>
                    <a:pt x="690" y="378"/>
                  </a:lnTo>
                  <a:lnTo>
                    <a:pt x="694" y="378"/>
                  </a:lnTo>
                  <a:lnTo>
                    <a:pt x="698" y="378"/>
                  </a:lnTo>
                  <a:lnTo>
                    <a:pt x="702" y="374"/>
                  </a:lnTo>
                  <a:lnTo>
                    <a:pt x="706" y="374"/>
                  </a:lnTo>
                  <a:lnTo>
                    <a:pt x="702" y="378"/>
                  </a:lnTo>
                  <a:lnTo>
                    <a:pt x="706" y="378"/>
                  </a:lnTo>
                  <a:lnTo>
                    <a:pt x="708" y="378"/>
                  </a:lnTo>
                  <a:lnTo>
                    <a:pt x="712" y="378"/>
                  </a:lnTo>
                  <a:lnTo>
                    <a:pt x="716" y="378"/>
                  </a:lnTo>
                  <a:lnTo>
                    <a:pt x="716" y="380"/>
                  </a:lnTo>
                  <a:lnTo>
                    <a:pt x="712" y="380"/>
                  </a:lnTo>
                  <a:lnTo>
                    <a:pt x="708" y="380"/>
                  </a:lnTo>
                  <a:lnTo>
                    <a:pt x="708" y="384"/>
                  </a:lnTo>
                  <a:lnTo>
                    <a:pt x="706" y="384"/>
                  </a:lnTo>
                  <a:lnTo>
                    <a:pt x="702" y="384"/>
                  </a:lnTo>
                  <a:lnTo>
                    <a:pt x="702" y="380"/>
                  </a:lnTo>
                  <a:lnTo>
                    <a:pt x="702" y="384"/>
                  </a:lnTo>
                  <a:lnTo>
                    <a:pt x="706" y="384"/>
                  </a:lnTo>
                  <a:lnTo>
                    <a:pt x="708" y="384"/>
                  </a:lnTo>
                  <a:lnTo>
                    <a:pt x="708" y="388"/>
                  </a:lnTo>
                  <a:lnTo>
                    <a:pt x="712" y="388"/>
                  </a:lnTo>
                  <a:lnTo>
                    <a:pt x="712" y="392"/>
                  </a:lnTo>
                  <a:lnTo>
                    <a:pt x="716" y="392"/>
                  </a:lnTo>
                  <a:lnTo>
                    <a:pt x="716" y="396"/>
                  </a:lnTo>
                  <a:lnTo>
                    <a:pt x="712" y="396"/>
                  </a:lnTo>
                  <a:lnTo>
                    <a:pt x="716" y="400"/>
                  </a:lnTo>
                  <a:lnTo>
                    <a:pt x="716" y="404"/>
                  </a:lnTo>
                  <a:lnTo>
                    <a:pt x="712" y="404"/>
                  </a:lnTo>
                  <a:lnTo>
                    <a:pt x="712" y="408"/>
                  </a:lnTo>
                  <a:lnTo>
                    <a:pt x="716" y="408"/>
                  </a:lnTo>
                  <a:lnTo>
                    <a:pt x="716" y="410"/>
                  </a:lnTo>
                  <a:lnTo>
                    <a:pt x="720" y="410"/>
                  </a:lnTo>
                  <a:lnTo>
                    <a:pt x="720" y="408"/>
                  </a:lnTo>
                  <a:lnTo>
                    <a:pt x="724" y="408"/>
                  </a:lnTo>
                  <a:lnTo>
                    <a:pt x="724" y="404"/>
                  </a:lnTo>
                  <a:lnTo>
                    <a:pt x="724" y="400"/>
                  </a:lnTo>
                  <a:lnTo>
                    <a:pt x="728" y="396"/>
                  </a:lnTo>
                  <a:lnTo>
                    <a:pt x="724" y="392"/>
                  </a:lnTo>
                  <a:lnTo>
                    <a:pt x="728" y="392"/>
                  </a:lnTo>
                  <a:lnTo>
                    <a:pt x="728" y="388"/>
                  </a:lnTo>
                  <a:lnTo>
                    <a:pt x="732" y="388"/>
                  </a:lnTo>
                  <a:lnTo>
                    <a:pt x="732" y="384"/>
                  </a:lnTo>
                  <a:lnTo>
                    <a:pt x="734" y="384"/>
                  </a:lnTo>
                  <a:lnTo>
                    <a:pt x="738" y="388"/>
                  </a:lnTo>
                  <a:lnTo>
                    <a:pt x="742" y="388"/>
                  </a:lnTo>
                  <a:lnTo>
                    <a:pt x="742" y="392"/>
                  </a:lnTo>
                  <a:lnTo>
                    <a:pt x="746" y="392"/>
                  </a:lnTo>
                  <a:lnTo>
                    <a:pt x="748" y="396"/>
                  </a:lnTo>
                  <a:lnTo>
                    <a:pt x="748" y="400"/>
                  </a:lnTo>
                  <a:lnTo>
                    <a:pt x="748" y="404"/>
                  </a:lnTo>
                  <a:lnTo>
                    <a:pt x="752" y="404"/>
                  </a:lnTo>
                  <a:lnTo>
                    <a:pt x="752" y="408"/>
                  </a:lnTo>
                  <a:lnTo>
                    <a:pt x="752" y="410"/>
                  </a:lnTo>
                  <a:lnTo>
                    <a:pt x="748" y="410"/>
                  </a:lnTo>
                  <a:lnTo>
                    <a:pt x="746" y="408"/>
                  </a:lnTo>
                  <a:lnTo>
                    <a:pt x="746" y="410"/>
                  </a:lnTo>
                  <a:lnTo>
                    <a:pt x="746" y="414"/>
                  </a:lnTo>
                  <a:lnTo>
                    <a:pt x="746" y="418"/>
                  </a:lnTo>
                  <a:lnTo>
                    <a:pt x="746" y="422"/>
                  </a:lnTo>
                  <a:lnTo>
                    <a:pt x="746" y="426"/>
                  </a:lnTo>
                  <a:lnTo>
                    <a:pt x="748" y="426"/>
                  </a:lnTo>
                  <a:lnTo>
                    <a:pt x="752" y="426"/>
                  </a:lnTo>
                  <a:lnTo>
                    <a:pt x="752" y="430"/>
                  </a:lnTo>
                  <a:lnTo>
                    <a:pt x="756" y="430"/>
                  </a:lnTo>
                  <a:lnTo>
                    <a:pt x="756" y="434"/>
                  </a:lnTo>
                  <a:lnTo>
                    <a:pt x="756" y="436"/>
                  </a:lnTo>
                  <a:lnTo>
                    <a:pt x="760" y="436"/>
                  </a:lnTo>
                  <a:lnTo>
                    <a:pt x="764" y="436"/>
                  </a:lnTo>
                  <a:lnTo>
                    <a:pt x="764" y="434"/>
                  </a:lnTo>
                  <a:lnTo>
                    <a:pt x="764" y="430"/>
                  </a:lnTo>
                  <a:lnTo>
                    <a:pt x="768" y="430"/>
                  </a:lnTo>
                  <a:lnTo>
                    <a:pt x="768" y="434"/>
                  </a:lnTo>
                  <a:lnTo>
                    <a:pt x="772" y="434"/>
                  </a:lnTo>
                  <a:lnTo>
                    <a:pt x="772" y="430"/>
                  </a:lnTo>
                  <a:lnTo>
                    <a:pt x="772" y="426"/>
                  </a:lnTo>
                  <a:lnTo>
                    <a:pt x="772" y="422"/>
                  </a:lnTo>
                  <a:lnTo>
                    <a:pt x="776" y="418"/>
                  </a:lnTo>
                  <a:lnTo>
                    <a:pt x="778" y="414"/>
                  </a:lnTo>
                  <a:lnTo>
                    <a:pt x="778" y="410"/>
                  </a:lnTo>
                  <a:lnTo>
                    <a:pt x="778" y="408"/>
                  </a:lnTo>
                  <a:lnTo>
                    <a:pt x="782" y="408"/>
                  </a:lnTo>
                  <a:lnTo>
                    <a:pt x="782" y="404"/>
                  </a:lnTo>
                  <a:lnTo>
                    <a:pt x="782" y="400"/>
                  </a:lnTo>
                  <a:lnTo>
                    <a:pt x="782" y="396"/>
                  </a:lnTo>
                  <a:lnTo>
                    <a:pt x="782" y="400"/>
                  </a:lnTo>
                  <a:lnTo>
                    <a:pt x="786" y="400"/>
                  </a:lnTo>
                  <a:lnTo>
                    <a:pt x="786" y="396"/>
                  </a:lnTo>
                  <a:lnTo>
                    <a:pt x="782" y="396"/>
                  </a:lnTo>
                  <a:lnTo>
                    <a:pt x="786" y="396"/>
                  </a:lnTo>
                  <a:lnTo>
                    <a:pt x="786" y="400"/>
                  </a:lnTo>
                  <a:lnTo>
                    <a:pt x="790" y="400"/>
                  </a:lnTo>
                  <a:lnTo>
                    <a:pt x="790" y="396"/>
                  </a:lnTo>
                  <a:lnTo>
                    <a:pt x="794" y="396"/>
                  </a:lnTo>
                  <a:lnTo>
                    <a:pt x="794" y="400"/>
                  </a:lnTo>
                  <a:lnTo>
                    <a:pt x="794" y="396"/>
                  </a:lnTo>
                  <a:lnTo>
                    <a:pt x="790" y="396"/>
                  </a:lnTo>
                  <a:lnTo>
                    <a:pt x="790" y="392"/>
                  </a:lnTo>
                  <a:lnTo>
                    <a:pt x="794" y="392"/>
                  </a:lnTo>
                  <a:lnTo>
                    <a:pt x="790" y="392"/>
                  </a:lnTo>
                  <a:lnTo>
                    <a:pt x="794" y="392"/>
                  </a:lnTo>
                  <a:lnTo>
                    <a:pt x="798" y="392"/>
                  </a:lnTo>
                  <a:lnTo>
                    <a:pt x="794" y="388"/>
                  </a:lnTo>
                  <a:lnTo>
                    <a:pt x="790" y="388"/>
                  </a:lnTo>
                  <a:lnTo>
                    <a:pt x="786" y="388"/>
                  </a:lnTo>
                  <a:lnTo>
                    <a:pt x="790" y="388"/>
                  </a:lnTo>
                  <a:lnTo>
                    <a:pt x="786" y="384"/>
                  </a:lnTo>
                  <a:lnTo>
                    <a:pt x="786" y="380"/>
                  </a:lnTo>
                  <a:lnTo>
                    <a:pt x="782" y="380"/>
                  </a:lnTo>
                  <a:lnTo>
                    <a:pt x="782" y="374"/>
                  </a:lnTo>
                  <a:lnTo>
                    <a:pt x="786" y="370"/>
                  </a:lnTo>
                  <a:lnTo>
                    <a:pt x="786" y="374"/>
                  </a:lnTo>
                  <a:lnTo>
                    <a:pt x="786" y="370"/>
                  </a:lnTo>
                  <a:lnTo>
                    <a:pt x="782" y="370"/>
                  </a:lnTo>
                  <a:lnTo>
                    <a:pt x="786" y="370"/>
                  </a:lnTo>
                  <a:lnTo>
                    <a:pt x="790" y="370"/>
                  </a:lnTo>
                  <a:lnTo>
                    <a:pt x="790" y="374"/>
                  </a:lnTo>
                  <a:lnTo>
                    <a:pt x="794" y="370"/>
                  </a:lnTo>
                  <a:lnTo>
                    <a:pt x="798" y="370"/>
                  </a:lnTo>
                  <a:lnTo>
                    <a:pt x="802" y="370"/>
                  </a:lnTo>
                  <a:lnTo>
                    <a:pt x="806" y="370"/>
                  </a:lnTo>
                  <a:lnTo>
                    <a:pt x="806" y="374"/>
                  </a:lnTo>
                  <a:lnTo>
                    <a:pt x="808" y="374"/>
                  </a:lnTo>
                  <a:lnTo>
                    <a:pt x="812" y="374"/>
                  </a:lnTo>
                  <a:lnTo>
                    <a:pt x="816" y="374"/>
                  </a:lnTo>
                  <a:lnTo>
                    <a:pt x="820" y="374"/>
                  </a:lnTo>
                  <a:lnTo>
                    <a:pt x="824" y="374"/>
                  </a:lnTo>
                  <a:lnTo>
                    <a:pt x="828" y="374"/>
                  </a:lnTo>
                  <a:lnTo>
                    <a:pt x="832" y="374"/>
                  </a:lnTo>
                  <a:lnTo>
                    <a:pt x="832" y="378"/>
                  </a:lnTo>
                  <a:lnTo>
                    <a:pt x="828" y="378"/>
                  </a:lnTo>
                  <a:lnTo>
                    <a:pt x="828" y="374"/>
                  </a:lnTo>
                  <a:lnTo>
                    <a:pt x="824" y="378"/>
                  </a:lnTo>
                  <a:lnTo>
                    <a:pt x="828" y="378"/>
                  </a:lnTo>
                  <a:lnTo>
                    <a:pt x="824" y="378"/>
                  </a:lnTo>
                  <a:lnTo>
                    <a:pt x="820" y="378"/>
                  </a:lnTo>
                  <a:lnTo>
                    <a:pt x="816" y="378"/>
                  </a:lnTo>
                  <a:lnTo>
                    <a:pt x="820" y="378"/>
                  </a:lnTo>
                  <a:lnTo>
                    <a:pt x="824" y="378"/>
                  </a:lnTo>
                  <a:lnTo>
                    <a:pt x="832" y="380"/>
                  </a:lnTo>
                  <a:lnTo>
                    <a:pt x="832" y="384"/>
                  </a:lnTo>
                  <a:lnTo>
                    <a:pt x="834" y="384"/>
                  </a:lnTo>
                  <a:lnTo>
                    <a:pt x="838" y="384"/>
                  </a:lnTo>
                  <a:lnTo>
                    <a:pt x="842" y="384"/>
                  </a:lnTo>
                  <a:lnTo>
                    <a:pt x="842" y="388"/>
                  </a:lnTo>
                  <a:lnTo>
                    <a:pt x="838" y="392"/>
                  </a:lnTo>
                  <a:lnTo>
                    <a:pt x="834" y="392"/>
                  </a:lnTo>
                  <a:lnTo>
                    <a:pt x="834" y="396"/>
                  </a:lnTo>
                  <a:lnTo>
                    <a:pt x="834" y="392"/>
                  </a:lnTo>
                  <a:lnTo>
                    <a:pt x="838" y="392"/>
                  </a:lnTo>
                  <a:lnTo>
                    <a:pt x="838" y="396"/>
                  </a:lnTo>
                  <a:lnTo>
                    <a:pt x="842" y="396"/>
                  </a:lnTo>
                  <a:lnTo>
                    <a:pt x="846" y="396"/>
                  </a:lnTo>
                  <a:lnTo>
                    <a:pt x="846" y="400"/>
                  </a:lnTo>
                  <a:lnTo>
                    <a:pt x="842" y="400"/>
                  </a:lnTo>
                  <a:lnTo>
                    <a:pt x="838" y="404"/>
                  </a:lnTo>
                  <a:lnTo>
                    <a:pt x="834" y="404"/>
                  </a:lnTo>
                  <a:lnTo>
                    <a:pt x="834" y="408"/>
                  </a:lnTo>
                  <a:lnTo>
                    <a:pt x="834" y="404"/>
                  </a:lnTo>
                  <a:lnTo>
                    <a:pt x="832" y="404"/>
                  </a:lnTo>
                  <a:lnTo>
                    <a:pt x="828" y="404"/>
                  </a:lnTo>
                  <a:lnTo>
                    <a:pt x="824" y="404"/>
                  </a:lnTo>
                  <a:lnTo>
                    <a:pt x="828" y="404"/>
                  </a:lnTo>
                  <a:lnTo>
                    <a:pt x="828" y="408"/>
                  </a:lnTo>
                  <a:lnTo>
                    <a:pt x="828" y="410"/>
                  </a:lnTo>
                  <a:lnTo>
                    <a:pt x="832" y="410"/>
                  </a:lnTo>
                  <a:lnTo>
                    <a:pt x="832" y="414"/>
                  </a:lnTo>
                  <a:lnTo>
                    <a:pt x="832" y="410"/>
                  </a:lnTo>
                  <a:lnTo>
                    <a:pt x="834" y="410"/>
                  </a:lnTo>
                  <a:lnTo>
                    <a:pt x="834" y="414"/>
                  </a:lnTo>
                  <a:lnTo>
                    <a:pt x="832" y="414"/>
                  </a:lnTo>
                  <a:lnTo>
                    <a:pt x="832" y="418"/>
                  </a:lnTo>
                  <a:lnTo>
                    <a:pt x="834" y="418"/>
                  </a:lnTo>
                  <a:lnTo>
                    <a:pt x="834" y="422"/>
                  </a:lnTo>
                  <a:lnTo>
                    <a:pt x="838" y="422"/>
                  </a:lnTo>
                  <a:lnTo>
                    <a:pt x="838" y="426"/>
                  </a:lnTo>
                  <a:lnTo>
                    <a:pt x="842" y="426"/>
                  </a:lnTo>
                  <a:lnTo>
                    <a:pt x="846" y="430"/>
                  </a:lnTo>
                  <a:lnTo>
                    <a:pt x="842" y="430"/>
                  </a:lnTo>
                  <a:lnTo>
                    <a:pt x="842" y="434"/>
                  </a:lnTo>
                  <a:lnTo>
                    <a:pt x="842" y="436"/>
                  </a:lnTo>
                  <a:lnTo>
                    <a:pt x="842" y="440"/>
                  </a:lnTo>
                  <a:lnTo>
                    <a:pt x="838" y="440"/>
                  </a:lnTo>
                  <a:lnTo>
                    <a:pt x="834" y="440"/>
                  </a:lnTo>
                  <a:lnTo>
                    <a:pt x="834" y="444"/>
                  </a:lnTo>
                  <a:lnTo>
                    <a:pt x="832" y="448"/>
                  </a:lnTo>
                  <a:lnTo>
                    <a:pt x="828" y="448"/>
                  </a:lnTo>
                  <a:lnTo>
                    <a:pt x="828" y="452"/>
                  </a:lnTo>
                  <a:lnTo>
                    <a:pt x="824" y="452"/>
                  </a:lnTo>
                  <a:lnTo>
                    <a:pt x="820" y="452"/>
                  </a:lnTo>
                  <a:lnTo>
                    <a:pt x="820" y="456"/>
                  </a:lnTo>
                  <a:lnTo>
                    <a:pt x="816" y="456"/>
                  </a:lnTo>
                  <a:lnTo>
                    <a:pt x="812" y="456"/>
                  </a:lnTo>
                  <a:lnTo>
                    <a:pt x="808" y="452"/>
                  </a:lnTo>
                  <a:lnTo>
                    <a:pt x="806" y="452"/>
                  </a:lnTo>
                  <a:lnTo>
                    <a:pt x="806" y="448"/>
                  </a:lnTo>
                  <a:lnTo>
                    <a:pt x="808" y="444"/>
                  </a:lnTo>
                  <a:lnTo>
                    <a:pt x="806" y="444"/>
                  </a:lnTo>
                  <a:lnTo>
                    <a:pt x="806" y="448"/>
                  </a:lnTo>
                  <a:lnTo>
                    <a:pt x="802" y="448"/>
                  </a:lnTo>
                  <a:lnTo>
                    <a:pt x="802" y="444"/>
                  </a:lnTo>
                  <a:lnTo>
                    <a:pt x="802" y="440"/>
                  </a:lnTo>
                  <a:lnTo>
                    <a:pt x="798" y="440"/>
                  </a:lnTo>
                  <a:lnTo>
                    <a:pt x="794" y="440"/>
                  </a:lnTo>
                  <a:lnTo>
                    <a:pt x="798" y="440"/>
                  </a:lnTo>
                  <a:lnTo>
                    <a:pt x="794" y="440"/>
                  </a:lnTo>
                  <a:lnTo>
                    <a:pt x="790" y="440"/>
                  </a:lnTo>
                  <a:lnTo>
                    <a:pt x="790" y="444"/>
                  </a:lnTo>
                  <a:lnTo>
                    <a:pt x="794" y="444"/>
                  </a:lnTo>
                  <a:lnTo>
                    <a:pt x="794" y="440"/>
                  </a:lnTo>
                  <a:lnTo>
                    <a:pt x="798" y="440"/>
                  </a:lnTo>
                  <a:lnTo>
                    <a:pt x="798" y="444"/>
                  </a:lnTo>
                  <a:lnTo>
                    <a:pt x="794" y="444"/>
                  </a:lnTo>
                  <a:lnTo>
                    <a:pt x="798" y="444"/>
                  </a:lnTo>
                  <a:lnTo>
                    <a:pt x="802" y="448"/>
                  </a:lnTo>
                  <a:lnTo>
                    <a:pt x="806" y="448"/>
                  </a:lnTo>
                  <a:lnTo>
                    <a:pt x="806" y="452"/>
                  </a:lnTo>
                  <a:lnTo>
                    <a:pt x="806" y="456"/>
                  </a:lnTo>
                  <a:lnTo>
                    <a:pt x="808" y="456"/>
                  </a:lnTo>
                  <a:lnTo>
                    <a:pt x="808" y="460"/>
                  </a:lnTo>
                  <a:lnTo>
                    <a:pt x="808" y="464"/>
                  </a:lnTo>
                  <a:lnTo>
                    <a:pt x="806" y="460"/>
                  </a:lnTo>
                  <a:lnTo>
                    <a:pt x="802" y="460"/>
                  </a:lnTo>
                  <a:lnTo>
                    <a:pt x="802" y="456"/>
                  </a:lnTo>
                  <a:lnTo>
                    <a:pt x="798" y="456"/>
                  </a:lnTo>
                  <a:lnTo>
                    <a:pt x="798" y="460"/>
                  </a:lnTo>
                  <a:lnTo>
                    <a:pt x="802" y="460"/>
                  </a:lnTo>
                  <a:lnTo>
                    <a:pt x="802" y="464"/>
                  </a:lnTo>
                  <a:lnTo>
                    <a:pt x="798" y="464"/>
                  </a:lnTo>
                  <a:lnTo>
                    <a:pt x="798" y="460"/>
                  </a:lnTo>
                  <a:lnTo>
                    <a:pt x="794" y="460"/>
                  </a:lnTo>
                  <a:lnTo>
                    <a:pt x="790" y="460"/>
                  </a:lnTo>
                  <a:lnTo>
                    <a:pt x="786" y="460"/>
                  </a:lnTo>
                  <a:lnTo>
                    <a:pt x="786" y="456"/>
                  </a:lnTo>
                  <a:lnTo>
                    <a:pt x="786" y="452"/>
                  </a:lnTo>
                  <a:lnTo>
                    <a:pt x="782" y="452"/>
                  </a:lnTo>
                  <a:lnTo>
                    <a:pt x="778" y="452"/>
                  </a:lnTo>
                  <a:lnTo>
                    <a:pt x="776" y="452"/>
                  </a:lnTo>
                  <a:lnTo>
                    <a:pt x="768" y="452"/>
                  </a:lnTo>
                  <a:lnTo>
                    <a:pt x="768" y="456"/>
                  </a:lnTo>
                  <a:lnTo>
                    <a:pt x="768" y="460"/>
                  </a:lnTo>
                  <a:lnTo>
                    <a:pt x="772" y="460"/>
                  </a:lnTo>
                  <a:lnTo>
                    <a:pt x="776" y="460"/>
                  </a:lnTo>
                  <a:lnTo>
                    <a:pt x="778" y="460"/>
                  </a:lnTo>
                  <a:lnTo>
                    <a:pt x="778" y="464"/>
                  </a:lnTo>
                  <a:lnTo>
                    <a:pt x="776" y="466"/>
                  </a:lnTo>
                  <a:lnTo>
                    <a:pt x="772" y="466"/>
                  </a:lnTo>
                  <a:lnTo>
                    <a:pt x="772" y="470"/>
                  </a:lnTo>
                  <a:lnTo>
                    <a:pt x="772" y="474"/>
                  </a:lnTo>
                  <a:lnTo>
                    <a:pt x="768" y="474"/>
                  </a:lnTo>
                  <a:lnTo>
                    <a:pt x="764" y="474"/>
                  </a:lnTo>
                  <a:lnTo>
                    <a:pt x="764" y="478"/>
                  </a:lnTo>
                  <a:lnTo>
                    <a:pt x="764" y="478"/>
                  </a:lnTo>
                  <a:lnTo>
                    <a:pt x="764" y="478"/>
                  </a:lnTo>
                  <a:close/>
                  <a:moveTo>
                    <a:pt x="408" y="354"/>
                  </a:moveTo>
                  <a:lnTo>
                    <a:pt x="410" y="358"/>
                  </a:lnTo>
                  <a:lnTo>
                    <a:pt x="414" y="358"/>
                  </a:lnTo>
                  <a:lnTo>
                    <a:pt x="410" y="358"/>
                  </a:lnTo>
                  <a:lnTo>
                    <a:pt x="408" y="358"/>
                  </a:lnTo>
                  <a:lnTo>
                    <a:pt x="408" y="354"/>
                  </a:lnTo>
                  <a:lnTo>
                    <a:pt x="408" y="354"/>
                  </a:lnTo>
                  <a:lnTo>
                    <a:pt x="408" y="354"/>
                  </a:lnTo>
                  <a:close/>
                  <a:moveTo>
                    <a:pt x="560" y="384"/>
                  </a:moveTo>
                  <a:lnTo>
                    <a:pt x="560" y="388"/>
                  </a:lnTo>
                  <a:lnTo>
                    <a:pt x="556" y="388"/>
                  </a:lnTo>
                  <a:lnTo>
                    <a:pt x="556" y="384"/>
                  </a:lnTo>
                  <a:lnTo>
                    <a:pt x="560" y="384"/>
                  </a:lnTo>
                  <a:lnTo>
                    <a:pt x="560" y="384"/>
                  </a:lnTo>
                  <a:lnTo>
                    <a:pt x="560" y="384"/>
                  </a:lnTo>
                  <a:close/>
                  <a:moveTo>
                    <a:pt x="1056" y="410"/>
                  </a:moveTo>
                  <a:lnTo>
                    <a:pt x="1052" y="410"/>
                  </a:lnTo>
                  <a:lnTo>
                    <a:pt x="1056" y="410"/>
                  </a:lnTo>
                  <a:lnTo>
                    <a:pt x="1060" y="410"/>
                  </a:lnTo>
                  <a:lnTo>
                    <a:pt x="1056" y="410"/>
                  </a:lnTo>
                  <a:lnTo>
                    <a:pt x="1056" y="410"/>
                  </a:lnTo>
                  <a:lnTo>
                    <a:pt x="1056" y="410"/>
                  </a:lnTo>
                  <a:close/>
                  <a:moveTo>
                    <a:pt x="466" y="418"/>
                  </a:moveTo>
                  <a:lnTo>
                    <a:pt x="462" y="418"/>
                  </a:lnTo>
                  <a:lnTo>
                    <a:pt x="466" y="418"/>
                  </a:lnTo>
                  <a:lnTo>
                    <a:pt x="466" y="418"/>
                  </a:lnTo>
                  <a:lnTo>
                    <a:pt x="466" y="418"/>
                  </a:lnTo>
                  <a:close/>
                  <a:moveTo>
                    <a:pt x="1088" y="426"/>
                  </a:moveTo>
                  <a:lnTo>
                    <a:pt x="1092" y="426"/>
                  </a:lnTo>
                  <a:lnTo>
                    <a:pt x="1092" y="430"/>
                  </a:lnTo>
                  <a:lnTo>
                    <a:pt x="1088" y="430"/>
                  </a:lnTo>
                  <a:lnTo>
                    <a:pt x="1088" y="426"/>
                  </a:lnTo>
                  <a:lnTo>
                    <a:pt x="1088" y="426"/>
                  </a:lnTo>
                  <a:lnTo>
                    <a:pt x="1088" y="426"/>
                  </a:lnTo>
                  <a:close/>
                  <a:moveTo>
                    <a:pt x="996" y="542"/>
                  </a:moveTo>
                  <a:lnTo>
                    <a:pt x="1000" y="546"/>
                  </a:lnTo>
                  <a:lnTo>
                    <a:pt x="1004" y="546"/>
                  </a:lnTo>
                  <a:lnTo>
                    <a:pt x="1000" y="550"/>
                  </a:lnTo>
                  <a:lnTo>
                    <a:pt x="996" y="550"/>
                  </a:lnTo>
                  <a:lnTo>
                    <a:pt x="992" y="550"/>
                  </a:lnTo>
                  <a:lnTo>
                    <a:pt x="992" y="546"/>
                  </a:lnTo>
                  <a:lnTo>
                    <a:pt x="992" y="542"/>
                  </a:lnTo>
                  <a:lnTo>
                    <a:pt x="988" y="542"/>
                  </a:lnTo>
                  <a:lnTo>
                    <a:pt x="992" y="542"/>
                  </a:lnTo>
                  <a:lnTo>
                    <a:pt x="996" y="542"/>
                  </a:lnTo>
                  <a:lnTo>
                    <a:pt x="996" y="542"/>
                  </a:lnTo>
                  <a:lnTo>
                    <a:pt x="996" y="542"/>
                  </a:lnTo>
                  <a:close/>
                  <a:moveTo>
                    <a:pt x="1084" y="596"/>
                  </a:moveTo>
                  <a:lnTo>
                    <a:pt x="1080" y="596"/>
                  </a:lnTo>
                  <a:lnTo>
                    <a:pt x="1080" y="600"/>
                  </a:lnTo>
                  <a:lnTo>
                    <a:pt x="1084" y="600"/>
                  </a:lnTo>
                  <a:lnTo>
                    <a:pt x="1080" y="600"/>
                  </a:lnTo>
                  <a:lnTo>
                    <a:pt x="1080" y="596"/>
                  </a:lnTo>
                  <a:lnTo>
                    <a:pt x="1076" y="596"/>
                  </a:lnTo>
                  <a:lnTo>
                    <a:pt x="1076" y="594"/>
                  </a:lnTo>
                  <a:lnTo>
                    <a:pt x="1080" y="594"/>
                  </a:lnTo>
                  <a:lnTo>
                    <a:pt x="1080" y="596"/>
                  </a:lnTo>
                  <a:lnTo>
                    <a:pt x="1084" y="596"/>
                  </a:lnTo>
                  <a:lnTo>
                    <a:pt x="1084" y="596"/>
                  </a:lnTo>
                  <a:lnTo>
                    <a:pt x="1084" y="596"/>
                  </a:lnTo>
                  <a:close/>
                  <a:moveTo>
                    <a:pt x="862" y="612"/>
                  </a:moveTo>
                  <a:lnTo>
                    <a:pt x="862" y="616"/>
                  </a:lnTo>
                  <a:lnTo>
                    <a:pt x="858" y="616"/>
                  </a:lnTo>
                  <a:lnTo>
                    <a:pt x="858" y="612"/>
                  </a:lnTo>
                  <a:lnTo>
                    <a:pt x="862" y="612"/>
                  </a:lnTo>
                  <a:lnTo>
                    <a:pt x="862" y="612"/>
                  </a:lnTo>
                  <a:lnTo>
                    <a:pt x="862" y="612"/>
                  </a:lnTo>
                  <a:close/>
                  <a:moveTo>
                    <a:pt x="1130" y="682"/>
                  </a:moveTo>
                  <a:lnTo>
                    <a:pt x="1130" y="680"/>
                  </a:lnTo>
                  <a:lnTo>
                    <a:pt x="1130" y="682"/>
                  </a:lnTo>
                  <a:lnTo>
                    <a:pt x="1130" y="682"/>
                  </a:lnTo>
                  <a:lnTo>
                    <a:pt x="1130" y="682"/>
                  </a:lnTo>
                  <a:close/>
                  <a:moveTo>
                    <a:pt x="1122" y="682"/>
                  </a:moveTo>
                  <a:lnTo>
                    <a:pt x="1126" y="682"/>
                  </a:lnTo>
                  <a:lnTo>
                    <a:pt x="1130" y="686"/>
                  </a:lnTo>
                  <a:lnTo>
                    <a:pt x="1126" y="686"/>
                  </a:lnTo>
                  <a:lnTo>
                    <a:pt x="1122" y="686"/>
                  </a:lnTo>
                  <a:lnTo>
                    <a:pt x="1126" y="686"/>
                  </a:lnTo>
                  <a:lnTo>
                    <a:pt x="1126" y="682"/>
                  </a:lnTo>
                  <a:lnTo>
                    <a:pt x="1122" y="682"/>
                  </a:lnTo>
                  <a:lnTo>
                    <a:pt x="1122" y="682"/>
                  </a:lnTo>
                  <a:lnTo>
                    <a:pt x="1122" y="682"/>
                  </a:lnTo>
                  <a:close/>
                  <a:moveTo>
                    <a:pt x="160" y="758"/>
                  </a:moveTo>
                  <a:lnTo>
                    <a:pt x="160" y="754"/>
                  </a:lnTo>
                  <a:lnTo>
                    <a:pt x="156" y="754"/>
                  </a:lnTo>
                  <a:lnTo>
                    <a:pt x="156" y="750"/>
                  </a:lnTo>
                  <a:lnTo>
                    <a:pt x="156" y="746"/>
                  </a:lnTo>
                  <a:lnTo>
                    <a:pt x="152" y="746"/>
                  </a:lnTo>
                  <a:lnTo>
                    <a:pt x="156" y="746"/>
                  </a:lnTo>
                  <a:lnTo>
                    <a:pt x="152" y="746"/>
                  </a:lnTo>
                  <a:lnTo>
                    <a:pt x="152" y="742"/>
                  </a:lnTo>
                  <a:lnTo>
                    <a:pt x="156" y="742"/>
                  </a:lnTo>
                  <a:lnTo>
                    <a:pt x="156" y="746"/>
                  </a:lnTo>
                  <a:lnTo>
                    <a:pt x="160" y="750"/>
                  </a:lnTo>
                  <a:lnTo>
                    <a:pt x="164" y="750"/>
                  </a:lnTo>
                  <a:lnTo>
                    <a:pt x="164" y="754"/>
                  </a:lnTo>
                  <a:lnTo>
                    <a:pt x="164" y="758"/>
                  </a:lnTo>
                  <a:lnTo>
                    <a:pt x="160" y="758"/>
                  </a:lnTo>
                  <a:lnTo>
                    <a:pt x="160" y="758"/>
                  </a:lnTo>
                  <a:lnTo>
                    <a:pt x="160" y="758"/>
                  </a:lnTo>
                  <a:close/>
                  <a:moveTo>
                    <a:pt x="168" y="766"/>
                  </a:moveTo>
                  <a:lnTo>
                    <a:pt x="168" y="762"/>
                  </a:lnTo>
                  <a:lnTo>
                    <a:pt x="172" y="762"/>
                  </a:lnTo>
                  <a:lnTo>
                    <a:pt x="172" y="758"/>
                  </a:lnTo>
                  <a:lnTo>
                    <a:pt x="168" y="758"/>
                  </a:lnTo>
                  <a:lnTo>
                    <a:pt x="172" y="758"/>
                  </a:lnTo>
                  <a:lnTo>
                    <a:pt x="172" y="762"/>
                  </a:lnTo>
                  <a:lnTo>
                    <a:pt x="168" y="762"/>
                  </a:lnTo>
                  <a:lnTo>
                    <a:pt x="168" y="758"/>
                  </a:lnTo>
                  <a:lnTo>
                    <a:pt x="168" y="754"/>
                  </a:lnTo>
                  <a:lnTo>
                    <a:pt x="172" y="754"/>
                  </a:lnTo>
                  <a:lnTo>
                    <a:pt x="172" y="758"/>
                  </a:lnTo>
                  <a:lnTo>
                    <a:pt x="176" y="758"/>
                  </a:lnTo>
                  <a:lnTo>
                    <a:pt x="176" y="762"/>
                  </a:lnTo>
                  <a:lnTo>
                    <a:pt x="176" y="768"/>
                  </a:lnTo>
                  <a:lnTo>
                    <a:pt x="172" y="768"/>
                  </a:lnTo>
                  <a:lnTo>
                    <a:pt x="172" y="766"/>
                  </a:lnTo>
                  <a:lnTo>
                    <a:pt x="176" y="766"/>
                  </a:lnTo>
                  <a:lnTo>
                    <a:pt x="176" y="762"/>
                  </a:lnTo>
                  <a:lnTo>
                    <a:pt x="172" y="766"/>
                  </a:lnTo>
                  <a:lnTo>
                    <a:pt x="172" y="768"/>
                  </a:lnTo>
                  <a:lnTo>
                    <a:pt x="168" y="768"/>
                  </a:lnTo>
                  <a:lnTo>
                    <a:pt x="168" y="766"/>
                  </a:lnTo>
                  <a:lnTo>
                    <a:pt x="168" y="766"/>
                  </a:lnTo>
                  <a:lnTo>
                    <a:pt x="168" y="766"/>
                  </a:lnTo>
                  <a:close/>
                  <a:moveTo>
                    <a:pt x="138" y="780"/>
                  </a:moveTo>
                  <a:lnTo>
                    <a:pt x="134" y="776"/>
                  </a:lnTo>
                  <a:lnTo>
                    <a:pt x="134" y="772"/>
                  </a:lnTo>
                  <a:lnTo>
                    <a:pt x="130" y="772"/>
                  </a:lnTo>
                  <a:lnTo>
                    <a:pt x="126" y="768"/>
                  </a:lnTo>
                  <a:lnTo>
                    <a:pt x="126" y="766"/>
                  </a:lnTo>
                  <a:lnTo>
                    <a:pt x="124" y="766"/>
                  </a:lnTo>
                  <a:lnTo>
                    <a:pt x="124" y="762"/>
                  </a:lnTo>
                  <a:lnTo>
                    <a:pt x="126" y="762"/>
                  </a:lnTo>
                  <a:lnTo>
                    <a:pt x="124" y="762"/>
                  </a:lnTo>
                  <a:lnTo>
                    <a:pt x="120" y="762"/>
                  </a:lnTo>
                  <a:lnTo>
                    <a:pt x="120" y="758"/>
                  </a:lnTo>
                  <a:lnTo>
                    <a:pt x="124" y="758"/>
                  </a:lnTo>
                  <a:lnTo>
                    <a:pt x="126" y="758"/>
                  </a:lnTo>
                  <a:lnTo>
                    <a:pt x="126" y="754"/>
                  </a:lnTo>
                  <a:lnTo>
                    <a:pt x="130" y="754"/>
                  </a:lnTo>
                  <a:lnTo>
                    <a:pt x="130" y="758"/>
                  </a:lnTo>
                  <a:lnTo>
                    <a:pt x="134" y="762"/>
                  </a:lnTo>
                  <a:lnTo>
                    <a:pt x="130" y="762"/>
                  </a:lnTo>
                  <a:lnTo>
                    <a:pt x="130" y="758"/>
                  </a:lnTo>
                  <a:lnTo>
                    <a:pt x="126" y="758"/>
                  </a:lnTo>
                  <a:lnTo>
                    <a:pt x="126" y="762"/>
                  </a:lnTo>
                  <a:lnTo>
                    <a:pt x="130" y="762"/>
                  </a:lnTo>
                  <a:lnTo>
                    <a:pt x="134" y="762"/>
                  </a:lnTo>
                  <a:lnTo>
                    <a:pt x="130" y="762"/>
                  </a:lnTo>
                  <a:lnTo>
                    <a:pt x="130" y="766"/>
                  </a:lnTo>
                  <a:lnTo>
                    <a:pt x="130" y="762"/>
                  </a:lnTo>
                  <a:lnTo>
                    <a:pt x="126" y="762"/>
                  </a:lnTo>
                  <a:lnTo>
                    <a:pt x="130" y="766"/>
                  </a:lnTo>
                  <a:lnTo>
                    <a:pt x="130" y="768"/>
                  </a:lnTo>
                  <a:lnTo>
                    <a:pt x="134" y="768"/>
                  </a:lnTo>
                  <a:lnTo>
                    <a:pt x="134" y="772"/>
                  </a:lnTo>
                  <a:lnTo>
                    <a:pt x="138" y="772"/>
                  </a:lnTo>
                  <a:lnTo>
                    <a:pt x="138" y="776"/>
                  </a:lnTo>
                  <a:lnTo>
                    <a:pt x="142" y="776"/>
                  </a:lnTo>
                  <a:lnTo>
                    <a:pt x="138" y="780"/>
                  </a:lnTo>
                  <a:lnTo>
                    <a:pt x="138" y="780"/>
                  </a:lnTo>
                  <a:lnTo>
                    <a:pt x="138" y="780"/>
                  </a:lnTo>
                  <a:close/>
                  <a:moveTo>
                    <a:pt x="182" y="776"/>
                  </a:moveTo>
                  <a:lnTo>
                    <a:pt x="182" y="780"/>
                  </a:lnTo>
                  <a:lnTo>
                    <a:pt x="180" y="780"/>
                  </a:lnTo>
                  <a:lnTo>
                    <a:pt x="180" y="776"/>
                  </a:lnTo>
                  <a:lnTo>
                    <a:pt x="182" y="776"/>
                  </a:lnTo>
                  <a:lnTo>
                    <a:pt x="182" y="776"/>
                  </a:lnTo>
                  <a:lnTo>
                    <a:pt x="182" y="776"/>
                  </a:lnTo>
                  <a:close/>
                  <a:moveTo>
                    <a:pt x="182" y="780"/>
                  </a:moveTo>
                  <a:lnTo>
                    <a:pt x="182" y="784"/>
                  </a:lnTo>
                  <a:lnTo>
                    <a:pt x="182" y="788"/>
                  </a:lnTo>
                  <a:lnTo>
                    <a:pt x="180" y="784"/>
                  </a:lnTo>
                  <a:lnTo>
                    <a:pt x="182" y="780"/>
                  </a:lnTo>
                  <a:lnTo>
                    <a:pt x="182" y="780"/>
                  </a:lnTo>
                  <a:lnTo>
                    <a:pt x="182" y="780"/>
                  </a:lnTo>
                  <a:close/>
                  <a:moveTo>
                    <a:pt x="884" y="8"/>
                  </a:moveTo>
                  <a:lnTo>
                    <a:pt x="888" y="4"/>
                  </a:lnTo>
                  <a:lnTo>
                    <a:pt x="890" y="8"/>
                  </a:lnTo>
                  <a:lnTo>
                    <a:pt x="888" y="8"/>
                  </a:lnTo>
                  <a:lnTo>
                    <a:pt x="884" y="8"/>
                  </a:lnTo>
                  <a:lnTo>
                    <a:pt x="884" y="8"/>
                  </a:lnTo>
                  <a:lnTo>
                    <a:pt x="884" y="8"/>
                  </a:lnTo>
                  <a:close/>
                  <a:moveTo>
                    <a:pt x="698" y="50"/>
                  </a:moveTo>
                  <a:lnTo>
                    <a:pt x="694" y="50"/>
                  </a:lnTo>
                  <a:lnTo>
                    <a:pt x="694" y="46"/>
                  </a:lnTo>
                  <a:lnTo>
                    <a:pt x="698" y="46"/>
                  </a:lnTo>
                  <a:lnTo>
                    <a:pt x="698" y="50"/>
                  </a:lnTo>
                  <a:lnTo>
                    <a:pt x="698" y="50"/>
                  </a:lnTo>
                  <a:lnTo>
                    <a:pt x="698" y="50"/>
                  </a:lnTo>
                  <a:close/>
                  <a:moveTo>
                    <a:pt x="1052" y="50"/>
                  </a:moveTo>
                  <a:lnTo>
                    <a:pt x="1048" y="50"/>
                  </a:lnTo>
                  <a:lnTo>
                    <a:pt x="1048" y="46"/>
                  </a:lnTo>
                  <a:lnTo>
                    <a:pt x="1052" y="46"/>
                  </a:lnTo>
                  <a:lnTo>
                    <a:pt x="1056" y="46"/>
                  </a:lnTo>
                  <a:lnTo>
                    <a:pt x="1056" y="50"/>
                  </a:lnTo>
                  <a:lnTo>
                    <a:pt x="1052" y="50"/>
                  </a:lnTo>
                  <a:lnTo>
                    <a:pt x="1052" y="50"/>
                  </a:lnTo>
                  <a:lnTo>
                    <a:pt x="1052" y="50"/>
                  </a:lnTo>
                  <a:close/>
                  <a:moveTo>
                    <a:pt x="650" y="76"/>
                  </a:moveTo>
                  <a:lnTo>
                    <a:pt x="652" y="76"/>
                  </a:lnTo>
                  <a:lnTo>
                    <a:pt x="650" y="76"/>
                  </a:lnTo>
                  <a:lnTo>
                    <a:pt x="646" y="76"/>
                  </a:lnTo>
                  <a:lnTo>
                    <a:pt x="642" y="76"/>
                  </a:lnTo>
                  <a:lnTo>
                    <a:pt x="638" y="76"/>
                  </a:lnTo>
                  <a:lnTo>
                    <a:pt x="634" y="76"/>
                  </a:lnTo>
                  <a:lnTo>
                    <a:pt x="638" y="76"/>
                  </a:lnTo>
                  <a:lnTo>
                    <a:pt x="646" y="76"/>
                  </a:lnTo>
                  <a:lnTo>
                    <a:pt x="650" y="76"/>
                  </a:lnTo>
                  <a:lnTo>
                    <a:pt x="650" y="76"/>
                  </a:lnTo>
                  <a:lnTo>
                    <a:pt x="650" y="76"/>
                  </a:lnTo>
                  <a:close/>
                  <a:moveTo>
                    <a:pt x="778" y="120"/>
                  </a:moveTo>
                  <a:lnTo>
                    <a:pt x="782" y="120"/>
                  </a:lnTo>
                  <a:lnTo>
                    <a:pt x="786" y="120"/>
                  </a:lnTo>
                  <a:lnTo>
                    <a:pt x="790" y="120"/>
                  </a:lnTo>
                  <a:lnTo>
                    <a:pt x="790" y="124"/>
                  </a:lnTo>
                  <a:lnTo>
                    <a:pt x="786" y="124"/>
                  </a:lnTo>
                  <a:lnTo>
                    <a:pt x="782" y="124"/>
                  </a:lnTo>
                  <a:lnTo>
                    <a:pt x="778" y="124"/>
                  </a:lnTo>
                  <a:lnTo>
                    <a:pt x="776" y="128"/>
                  </a:lnTo>
                  <a:lnTo>
                    <a:pt x="772" y="128"/>
                  </a:lnTo>
                  <a:lnTo>
                    <a:pt x="772" y="124"/>
                  </a:lnTo>
                  <a:lnTo>
                    <a:pt x="776" y="124"/>
                  </a:lnTo>
                  <a:lnTo>
                    <a:pt x="776" y="120"/>
                  </a:lnTo>
                  <a:lnTo>
                    <a:pt x="778" y="120"/>
                  </a:lnTo>
                  <a:lnTo>
                    <a:pt x="778" y="120"/>
                  </a:lnTo>
                  <a:lnTo>
                    <a:pt x="778" y="120"/>
                  </a:lnTo>
                  <a:close/>
                  <a:moveTo>
                    <a:pt x="944" y="132"/>
                  </a:moveTo>
                  <a:lnTo>
                    <a:pt x="940" y="132"/>
                  </a:lnTo>
                  <a:lnTo>
                    <a:pt x="936" y="132"/>
                  </a:lnTo>
                  <a:lnTo>
                    <a:pt x="940" y="132"/>
                  </a:lnTo>
                  <a:lnTo>
                    <a:pt x="940" y="128"/>
                  </a:lnTo>
                  <a:lnTo>
                    <a:pt x="940" y="132"/>
                  </a:lnTo>
                  <a:lnTo>
                    <a:pt x="944" y="132"/>
                  </a:lnTo>
                  <a:lnTo>
                    <a:pt x="948" y="132"/>
                  </a:lnTo>
                  <a:lnTo>
                    <a:pt x="944" y="132"/>
                  </a:lnTo>
                  <a:lnTo>
                    <a:pt x="944" y="132"/>
                  </a:lnTo>
                  <a:lnTo>
                    <a:pt x="944" y="132"/>
                  </a:lnTo>
                  <a:close/>
                  <a:moveTo>
                    <a:pt x="748" y="138"/>
                  </a:moveTo>
                  <a:lnTo>
                    <a:pt x="746" y="142"/>
                  </a:lnTo>
                  <a:lnTo>
                    <a:pt x="746" y="146"/>
                  </a:lnTo>
                  <a:lnTo>
                    <a:pt x="746" y="142"/>
                  </a:lnTo>
                  <a:lnTo>
                    <a:pt x="742" y="142"/>
                  </a:lnTo>
                  <a:lnTo>
                    <a:pt x="746" y="142"/>
                  </a:lnTo>
                  <a:lnTo>
                    <a:pt x="746" y="138"/>
                  </a:lnTo>
                  <a:lnTo>
                    <a:pt x="748" y="138"/>
                  </a:lnTo>
                  <a:lnTo>
                    <a:pt x="748" y="138"/>
                  </a:lnTo>
                  <a:lnTo>
                    <a:pt x="748" y="138"/>
                  </a:lnTo>
                  <a:close/>
                  <a:moveTo>
                    <a:pt x="556" y="146"/>
                  </a:moveTo>
                  <a:lnTo>
                    <a:pt x="552" y="146"/>
                  </a:lnTo>
                  <a:lnTo>
                    <a:pt x="556" y="146"/>
                  </a:lnTo>
                  <a:lnTo>
                    <a:pt x="556" y="146"/>
                  </a:lnTo>
                  <a:lnTo>
                    <a:pt x="556" y="146"/>
                  </a:lnTo>
                  <a:close/>
                  <a:moveTo>
                    <a:pt x="894" y="154"/>
                  </a:moveTo>
                  <a:lnTo>
                    <a:pt x="898" y="154"/>
                  </a:lnTo>
                  <a:lnTo>
                    <a:pt x="898" y="158"/>
                  </a:lnTo>
                  <a:lnTo>
                    <a:pt x="894" y="158"/>
                  </a:lnTo>
                  <a:lnTo>
                    <a:pt x="890" y="158"/>
                  </a:lnTo>
                  <a:lnTo>
                    <a:pt x="894" y="158"/>
                  </a:lnTo>
                  <a:lnTo>
                    <a:pt x="894" y="154"/>
                  </a:lnTo>
                  <a:lnTo>
                    <a:pt x="894" y="154"/>
                  </a:lnTo>
                  <a:lnTo>
                    <a:pt x="894" y="154"/>
                  </a:lnTo>
                  <a:close/>
                  <a:moveTo>
                    <a:pt x="786" y="164"/>
                  </a:moveTo>
                  <a:lnTo>
                    <a:pt x="790" y="164"/>
                  </a:lnTo>
                  <a:lnTo>
                    <a:pt x="794" y="164"/>
                  </a:lnTo>
                  <a:lnTo>
                    <a:pt x="790" y="168"/>
                  </a:lnTo>
                  <a:lnTo>
                    <a:pt x="790" y="164"/>
                  </a:lnTo>
                  <a:lnTo>
                    <a:pt x="786" y="164"/>
                  </a:lnTo>
                  <a:lnTo>
                    <a:pt x="782" y="164"/>
                  </a:lnTo>
                  <a:lnTo>
                    <a:pt x="786" y="164"/>
                  </a:lnTo>
                  <a:lnTo>
                    <a:pt x="786" y="164"/>
                  </a:lnTo>
                  <a:lnTo>
                    <a:pt x="786" y="164"/>
                  </a:lnTo>
                  <a:close/>
                  <a:moveTo>
                    <a:pt x="806" y="194"/>
                  </a:moveTo>
                  <a:lnTo>
                    <a:pt x="808" y="194"/>
                  </a:lnTo>
                  <a:lnTo>
                    <a:pt x="806" y="194"/>
                  </a:lnTo>
                  <a:lnTo>
                    <a:pt x="806" y="194"/>
                  </a:lnTo>
                  <a:lnTo>
                    <a:pt x="806" y="194"/>
                  </a:lnTo>
                  <a:close/>
                  <a:moveTo>
                    <a:pt x="540" y="198"/>
                  </a:moveTo>
                  <a:lnTo>
                    <a:pt x="544" y="202"/>
                  </a:lnTo>
                  <a:lnTo>
                    <a:pt x="540" y="206"/>
                  </a:lnTo>
                  <a:lnTo>
                    <a:pt x="536" y="206"/>
                  </a:lnTo>
                  <a:lnTo>
                    <a:pt x="534" y="206"/>
                  </a:lnTo>
                  <a:lnTo>
                    <a:pt x="530" y="206"/>
                  </a:lnTo>
                  <a:lnTo>
                    <a:pt x="526" y="206"/>
                  </a:lnTo>
                  <a:lnTo>
                    <a:pt x="522" y="206"/>
                  </a:lnTo>
                  <a:lnTo>
                    <a:pt x="526" y="206"/>
                  </a:lnTo>
                  <a:lnTo>
                    <a:pt x="522" y="206"/>
                  </a:lnTo>
                  <a:lnTo>
                    <a:pt x="518" y="206"/>
                  </a:lnTo>
                  <a:lnTo>
                    <a:pt x="518" y="202"/>
                  </a:lnTo>
                  <a:lnTo>
                    <a:pt x="522" y="202"/>
                  </a:lnTo>
                  <a:lnTo>
                    <a:pt x="526" y="202"/>
                  </a:lnTo>
                  <a:lnTo>
                    <a:pt x="530" y="198"/>
                  </a:lnTo>
                  <a:lnTo>
                    <a:pt x="534" y="198"/>
                  </a:lnTo>
                  <a:lnTo>
                    <a:pt x="536" y="198"/>
                  </a:lnTo>
                  <a:lnTo>
                    <a:pt x="540" y="198"/>
                  </a:lnTo>
                  <a:lnTo>
                    <a:pt x="540" y="198"/>
                  </a:lnTo>
                  <a:lnTo>
                    <a:pt x="540" y="198"/>
                  </a:lnTo>
                  <a:close/>
                  <a:moveTo>
                    <a:pt x="880" y="206"/>
                  </a:moveTo>
                  <a:lnTo>
                    <a:pt x="876" y="206"/>
                  </a:lnTo>
                  <a:lnTo>
                    <a:pt x="876" y="208"/>
                  </a:lnTo>
                  <a:lnTo>
                    <a:pt x="880" y="208"/>
                  </a:lnTo>
                  <a:lnTo>
                    <a:pt x="880" y="212"/>
                  </a:lnTo>
                  <a:lnTo>
                    <a:pt x="876" y="212"/>
                  </a:lnTo>
                  <a:lnTo>
                    <a:pt x="876" y="208"/>
                  </a:lnTo>
                  <a:lnTo>
                    <a:pt x="872" y="208"/>
                  </a:lnTo>
                  <a:lnTo>
                    <a:pt x="872" y="212"/>
                  </a:lnTo>
                  <a:lnTo>
                    <a:pt x="868" y="212"/>
                  </a:lnTo>
                  <a:lnTo>
                    <a:pt x="868" y="208"/>
                  </a:lnTo>
                  <a:lnTo>
                    <a:pt x="864" y="208"/>
                  </a:lnTo>
                  <a:lnTo>
                    <a:pt x="868" y="208"/>
                  </a:lnTo>
                  <a:lnTo>
                    <a:pt x="872" y="206"/>
                  </a:lnTo>
                  <a:lnTo>
                    <a:pt x="876" y="206"/>
                  </a:lnTo>
                  <a:lnTo>
                    <a:pt x="876" y="202"/>
                  </a:lnTo>
                  <a:lnTo>
                    <a:pt x="880" y="206"/>
                  </a:lnTo>
                  <a:lnTo>
                    <a:pt x="880" y="206"/>
                  </a:lnTo>
                  <a:lnTo>
                    <a:pt x="880" y="206"/>
                  </a:lnTo>
                  <a:close/>
                  <a:moveTo>
                    <a:pt x="284" y="208"/>
                  </a:moveTo>
                  <a:lnTo>
                    <a:pt x="284" y="212"/>
                  </a:lnTo>
                  <a:lnTo>
                    <a:pt x="280" y="212"/>
                  </a:lnTo>
                  <a:lnTo>
                    <a:pt x="284" y="212"/>
                  </a:lnTo>
                  <a:lnTo>
                    <a:pt x="284" y="208"/>
                  </a:lnTo>
                  <a:lnTo>
                    <a:pt x="284" y="208"/>
                  </a:lnTo>
                  <a:lnTo>
                    <a:pt x="284" y="208"/>
                  </a:lnTo>
                  <a:close/>
                  <a:moveTo>
                    <a:pt x="262" y="208"/>
                  </a:moveTo>
                  <a:lnTo>
                    <a:pt x="266" y="208"/>
                  </a:lnTo>
                  <a:lnTo>
                    <a:pt x="262" y="208"/>
                  </a:lnTo>
                  <a:lnTo>
                    <a:pt x="258" y="208"/>
                  </a:lnTo>
                  <a:lnTo>
                    <a:pt x="262" y="208"/>
                  </a:lnTo>
                  <a:lnTo>
                    <a:pt x="262" y="208"/>
                  </a:lnTo>
                  <a:lnTo>
                    <a:pt x="262" y="208"/>
                  </a:lnTo>
                  <a:close/>
                  <a:moveTo>
                    <a:pt x="534" y="208"/>
                  </a:moveTo>
                  <a:lnTo>
                    <a:pt x="530" y="212"/>
                  </a:lnTo>
                  <a:lnTo>
                    <a:pt x="526" y="212"/>
                  </a:lnTo>
                  <a:lnTo>
                    <a:pt x="526" y="208"/>
                  </a:lnTo>
                  <a:lnTo>
                    <a:pt x="530" y="208"/>
                  </a:lnTo>
                  <a:lnTo>
                    <a:pt x="534" y="208"/>
                  </a:lnTo>
                  <a:lnTo>
                    <a:pt x="534" y="208"/>
                  </a:lnTo>
                  <a:lnTo>
                    <a:pt x="534" y="208"/>
                  </a:lnTo>
                  <a:close/>
                  <a:moveTo>
                    <a:pt x="574" y="220"/>
                  </a:moveTo>
                  <a:lnTo>
                    <a:pt x="574" y="216"/>
                  </a:lnTo>
                  <a:lnTo>
                    <a:pt x="570" y="220"/>
                  </a:lnTo>
                  <a:lnTo>
                    <a:pt x="566" y="220"/>
                  </a:lnTo>
                  <a:lnTo>
                    <a:pt x="566" y="216"/>
                  </a:lnTo>
                  <a:lnTo>
                    <a:pt x="570" y="216"/>
                  </a:lnTo>
                  <a:lnTo>
                    <a:pt x="574" y="216"/>
                  </a:lnTo>
                  <a:lnTo>
                    <a:pt x="578" y="216"/>
                  </a:lnTo>
                  <a:lnTo>
                    <a:pt x="578" y="220"/>
                  </a:lnTo>
                  <a:lnTo>
                    <a:pt x="574" y="220"/>
                  </a:lnTo>
                  <a:lnTo>
                    <a:pt x="574" y="220"/>
                  </a:lnTo>
                  <a:lnTo>
                    <a:pt x="574" y="220"/>
                  </a:lnTo>
                  <a:close/>
                  <a:moveTo>
                    <a:pt x="862" y="298"/>
                  </a:moveTo>
                  <a:lnTo>
                    <a:pt x="864" y="302"/>
                  </a:lnTo>
                  <a:lnTo>
                    <a:pt x="862" y="302"/>
                  </a:lnTo>
                  <a:lnTo>
                    <a:pt x="862" y="298"/>
                  </a:lnTo>
                  <a:lnTo>
                    <a:pt x="862" y="298"/>
                  </a:lnTo>
                  <a:lnTo>
                    <a:pt x="862" y="298"/>
                  </a:lnTo>
                  <a:close/>
                  <a:moveTo>
                    <a:pt x="868" y="302"/>
                  </a:moveTo>
                  <a:lnTo>
                    <a:pt x="872" y="302"/>
                  </a:lnTo>
                  <a:lnTo>
                    <a:pt x="872" y="306"/>
                  </a:lnTo>
                  <a:lnTo>
                    <a:pt x="868" y="306"/>
                  </a:lnTo>
                  <a:lnTo>
                    <a:pt x="868" y="302"/>
                  </a:lnTo>
                  <a:lnTo>
                    <a:pt x="868" y="302"/>
                  </a:lnTo>
                  <a:lnTo>
                    <a:pt x="868" y="302"/>
                  </a:lnTo>
                  <a:close/>
                  <a:moveTo>
                    <a:pt x="876" y="302"/>
                  </a:moveTo>
                  <a:lnTo>
                    <a:pt x="880" y="302"/>
                  </a:lnTo>
                  <a:lnTo>
                    <a:pt x="880" y="306"/>
                  </a:lnTo>
                  <a:lnTo>
                    <a:pt x="876" y="306"/>
                  </a:lnTo>
                  <a:lnTo>
                    <a:pt x="876" y="302"/>
                  </a:lnTo>
                  <a:lnTo>
                    <a:pt x="876" y="302"/>
                  </a:lnTo>
                  <a:lnTo>
                    <a:pt x="876" y="302"/>
                  </a:lnTo>
                  <a:close/>
                  <a:moveTo>
                    <a:pt x="776" y="306"/>
                  </a:moveTo>
                  <a:lnTo>
                    <a:pt x="778" y="306"/>
                  </a:lnTo>
                  <a:lnTo>
                    <a:pt x="778" y="310"/>
                  </a:lnTo>
                  <a:lnTo>
                    <a:pt x="778" y="306"/>
                  </a:lnTo>
                  <a:lnTo>
                    <a:pt x="776" y="306"/>
                  </a:lnTo>
                  <a:lnTo>
                    <a:pt x="776" y="306"/>
                  </a:lnTo>
                  <a:lnTo>
                    <a:pt x="776" y="306"/>
                  </a:lnTo>
                  <a:close/>
                  <a:moveTo>
                    <a:pt x="646" y="318"/>
                  </a:moveTo>
                  <a:lnTo>
                    <a:pt x="646" y="322"/>
                  </a:lnTo>
                  <a:lnTo>
                    <a:pt x="646" y="318"/>
                  </a:lnTo>
                  <a:lnTo>
                    <a:pt x="646" y="318"/>
                  </a:lnTo>
                  <a:lnTo>
                    <a:pt x="646" y="318"/>
                  </a:lnTo>
                  <a:close/>
                  <a:moveTo>
                    <a:pt x="626" y="332"/>
                  </a:moveTo>
                  <a:lnTo>
                    <a:pt x="630" y="332"/>
                  </a:lnTo>
                  <a:lnTo>
                    <a:pt x="630" y="336"/>
                  </a:lnTo>
                  <a:lnTo>
                    <a:pt x="626" y="336"/>
                  </a:lnTo>
                  <a:lnTo>
                    <a:pt x="626" y="332"/>
                  </a:lnTo>
                  <a:lnTo>
                    <a:pt x="626" y="332"/>
                  </a:lnTo>
                  <a:lnTo>
                    <a:pt x="626" y="332"/>
                  </a:lnTo>
                  <a:close/>
                  <a:moveTo>
                    <a:pt x="336" y="350"/>
                  </a:moveTo>
                  <a:lnTo>
                    <a:pt x="340" y="350"/>
                  </a:lnTo>
                  <a:lnTo>
                    <a:pt x="336" y="350"/>
                  </a:lnTo>
                  <a:lnTo>
                    <a:pt x="336" y="350"/>
                  </a:lnTo>
                  <a:lnTo>
                    <a:pt x="336" y="350"/>
                  </a:lnTo>
                  <a:close/>
                  <a:moveTo>
                    <a:pt x="352" y="350"/>
                  </a:moveTo>
                  <a:lnTo>
                    <a:pt x="348" y="350"/>
                  </a:lnTo>
                  <a:lnTo>
                    <a:pt x="352" y="350"/>
                  </a:lnTo>
                  <a:lnTo>
                    <a:pt x="352" y="350"/>
                  </a:lnTo>
                  <a:lnTo>
                    <a:pt x="352" y="350"/>
                  </a:lnTo>
                  <a:close/>
                  <a:moveTo>
                    <a:pt x="620" y="366"/>
                  </a:moveTo>
                  <a:lnTo>
                    <a:pt x="620" y="370"/>
                  </a:lnTo>
                  <a:lnTo>
                    <a:pt x="616" y="370"/>
                  </a:lnTo>
                  <a:lnTo>
                    <a:pt x="616" y="366"/>
                  </a:lnTo>
                  <a:lnTo>
                    <a:pt x="620" y="366"/>
                  </a:lnTo>
                  <a:lnTo>
                    <a:pt x="620" y="366"/>
                  </a:lnTo>
                  <a:lnTo>
                    <a:pt x="620" y="366"/>
                  </a:lnTo>
                  <a:close/>
                  <a:moveTo>
                    <a:pt x="702" y="374"/>
                  </a:moveTo>
                  <a:lnTo>
                    <a:pt x="698" y="370"/>
                  </a:lnTo>
                  <a:lnTo>
                    <a:pt x="702" y="370"/>
                  </a:lnTo>
                  <a:lnTo>
                    <a:pt x="702" y="374"/>
                  </a:lnTo>
                  <a:lnTo>
                    <a:pt x="702" y="374"/>
                  </a:lnTo>
                  <a:lnTo>
                    <a:pt x="702" y="374"/>
                  </a:lnTo>
                  <a:close/>
                  <a:moveTo>
                    <a:pt x="634" y="378"/>
                  </a:moveTo>
                  <a:lnTo>
                    <a:pt x="634" y="380"/>
                  </a:lnTo>
                  <a:lnTo>
                    <a:pt x="630" y="380"/>
                  </a:lnTo>
                  <a:lnTo>
                    <a:pt x="626" y="378"/>
                  </a:lnTo>
                  <a:lnTo>
                    <a:pt x="630" y="378"/>
                  </a:lnTo>
                  <a:lnTo>
                    <a:pt x="634" y="378"/>
                  </a:lnTo>
                  <a:lnTo>
                    <a:pt x="634" y="378"/>
                  </a:lnTo>
                  <a:lnTo>
                    <a:pt x="634" y="378"/>
                  </a:lnTo>
                  <a:close/>
                  <a:moveTo>
                    <a:pt x="720" y="380"/>
                  </a:moveTo>
                  <a:lnTo>
                    <a:pt x="716" y="384"/>
                  </a:lnTo>
                  <a:lnTo>
                    <a:pt x="716" y="380"/>
                  </a:lnTo>
                  <a:lnTo>
                    <a:pt x="720" y="380"/>
                  </a:lnTo>
                  <a:lnTo>
                    <a:pt x="720" y="380"/>
                  </a:lnTo>
                  <a:lnTo>
                    <a:pt x="720" y="380"/>
                  </a:lnTo>
                  <a:close/>
                  <a:moveTo>
                    <a:pt x="82" y="384"/>
                  </a:moveTo>
                  <a:lnTo>
                    <a:pt x="80" y="384"/>
                  </a:lnTo>
                  <a:lnTo>
                    <a:pt x="80" y="380"/>
                  </a:lnTo>
                  <a:lnTo>
                    <a:pt x="82" y="380"/>
                  </a:lnTo>
                  <a:lnTo>
                    <a:pt x="82" y="384"/>
                  </a:lnTo>
                  <a:lnTo>
                    <a:pt x="82" y="384"/>
                  </a:lnTo>
                  <a:lnTo>
                    <a:pt x="82" y="384"/>
                  </a:lnTo>
                  <a:close/>
                  <a:moveTo>
                    <a:pt x="712" y="384"/>
                  </a:moveTo>
                  <a:lnTo>
                    <a:pt x="712" y="380"/>
                  </a:lnTo>
                  <a:lnTo>
                    <a:pt x="716" y="384"/>
                  </a:lnTo>
                  <a:lnTo>
                    <a:pt x="712" y="384"/>
                  </a:lnTo>
                  <a:lnTo>
                    <a:pt x="712" y="384"/>
                  </a:lnTo>
                  <a:lnTo>
                    <a:pt x="712" y="384"/>
                  </a:lnTo>
                  <a:close/>
                  <a:moveTo>
                    <a:pt x="578" y="388"/>
                  </a:moveTo>
                  <a:lnTo>
                    <a:pt x="582" y="392"/>
                  </a:lnTo>
                  <a:lnTo>
                    <a:pt x="578" y="392"/>
                  </a:lnTo>
                  <a:lnTo>
                    <a:pt x="578" y="388"/>
                  </a:lnTo>
                  <a:lnTo>
                    <a:pt x="578" y="388"/>
                  </a:lnTo>
                  <a:lnTo>
                    <a:pt x="578" y="388"/>
                  </a:lnTo>
                  <a:close/>
                  <a:moveTo>
                    <a:pt x="574" y="392"/>
                  </a:moveTo>
                  <a:lnTo>
                    <a:pt x="578" y="392"/>
                  </a:lnTo>
                  <a:lnTo>
                    <a:pt x="578" y="396"/>
                  </a:lnTo>
                  <a:lnTo>
                    <a:pt x="574" y="396"/>
                  </a:lnTo>
                  <a:lnTo>
                    <a:pt x="574" y="400"/>
                  </a:lnTo>
                  <a:lnTo>
                    <a:pt x="570" y="396"/>
                  </a:lnTo>
                  <a:lnTo>
                    <a:pt x="570" y="392"/>
                  </a:lnTo>
                  <a:lnTo>
                    <a:pt x="570" y="388"/>
                  </a:lnTo>
                  <a:lnTo>
                    <a:pt x="574" y="388"/>
                  </a:lnTo>
                  <a:lnTo>
                    <a:pt x="574" y="392"/>
                  </a:lnTo>
                  <a:lnTo>
                    <a:pt x="574" y="392"/>
                  </a:lnTo>
                  <a:lnTo>
                    <a:pt x="574" y="392"/>
                  </a:lnTo>
                  <a:close/>
                  <a:moveTo>
                    <a:pt x="724" y="392"/>
                  </a:moveTo>
                  <a:lnTo>
                    <a:pt x="720" y="392"/>
                  </a:lnTo>
                  <a:lnTo>
                    <a:pt x="724" y="392"/>
                  </a:lnTo>
                  <a:lnTo>
                    <a:pt x="724" y="392"/>
                  </a:lnTo>
                  <a:lnTo>
                    <a:pt x="724" y="392"/>
                  </a:lnTo>
                  <a:close/>
                  <a:moveTo>
                    <a:pt x="724" y="400"/>
                  </a:moveTo>
                  <a:lnTo>
                    <a:pt x="720" y="400"/>
                  </a:lnTo>
                  <a:lnTo>
                    <a:pt x="720" y="396"/>
                  </a:lnTo>
                  <a:lnTo>
                    <a:pt x="724" y="396"/>
                  </a:lnTo>
                  <a:lnTo>
                    <a:pt x="724" y="400"/>
                  </a:lnTo>
                  <a:lnTo>
                    <a:pt x="724" y="400"/>
                  </a:lnTo>
                  <a:lnTo>
                    <a:pt x="724" y="400"/>
                  </a:lnTo>
                  <a:close/>
                  <a:moveTo>
                    <a:pt x="1026" y="396"/>
                  </a:moveTo>
                  <a:lnTo>
                    <a:pt x="1030" y="396"/>
                  </a:lnTo>
                  <a:lnTo>
                    <a:pt x="1032" y="396"/>
                  </a:lnTo>
                  <a:lnTo>
                    <a:pt x="1036" y="400"/>
                  </a:lnTo>
                  <a:lnTo>
                    <a:pt x="1032" y="400"/>
                  </a:lnTo>
                  <a:lnTo>
                    <a:pt x="1032" y="396"/>
                  </a:lnTo>
                  <a:lnTo>
                    <a:pt x="1030" y="396"/>
                  </a:lnTo>
                  <a:lnTo>
                    <a:pt x="1026" y="396"/>
                  </a:lnTo>
                  <a:lnTo>
                    <a:pt x="1026" y="396"/>
                  </a:lnTo>
                  <a:lnTo>
                    <a:pt x="1026" y="396"/>
                  </a:lnTo>
                  <a:close/>
                  <a:moveTo>
                    <a:pt x="428" y="404"/>
                  </a:moveTo>
                  <a:lnTo>
                    <a:pt x="424" y="404"/>
                  </a:lnTo>
                  <a:lnTo>
                    <a:pt x="422" y="404"/>
                  </a:lnTo>
                  <a:lnTo>
                    <a:pt x="424" y="404"/>
                  </a:lnTo>
                  <a:lnTo>
                    <a:pt x="428" y="404"/>
                  </a:lnTo>
                  <a:lnTo>
                    <a:pt x="428" y="404"/>
                  </a:lnTo>
                  <a:lnTo>
                    <a:pt x="428" y="404"/>
                  </a:lnTo>
                  <a:close/>
                  <a:moveTo>
                    <a:pt x="834" y="408"/>
                  </a:moveTo>
                  <a:lnTo>
                    <a:pt x="832" y="408"/>
                  </a:lnTo>
                  <a:lnTo>
                    <a:pt x="834" y="408"/>
                  </a:lnTo>
                  <a:lnTo>
                    <a:pt x="834" y="408"/>
                  </a:lnTo>
                  <a:lnTo>
                    <a:pt x="834" y="408"/>
                  </a:lnTo>
                  <a:close/>
                  <a:moveTo>
                    <a:pt x="418" y="408"/>
                  </a:moveTo>
                  <a:lnTo>
                    <a:pt x="418" y="410"/>
                  </a:lnTo>
                  <a:lnTo>
                    <a:pt x="414" y="410"/>
                  </a:lnTo>
                  <a:lnTo>
                    <a:pt x="414" y="408"/>
                  </a:lnTo>
                  <a:lnTo>
                    <a:pt x="418" y="408"/>
                  </a:lnTo>
                  <a:lnTo>
                    <a:pt x="418" y="408"/>
                  </a:lnTo>
                  <a:lnTo>
                    <a:pt x="418" y="408"/>
                  </a:lnTo>
                  <a:close/>
                  <a:moveTo>
                    <a:pt x="444" y="410"/>
                  </a:moveTo>
                  <a:lnTo>
                    <a:pt x="440" y="410"/>
                  </a:lnTo>
                  <a:lnTo>
                    <a:pt x="440" y="414"/>
                  </a:lnTo>
                  <a:lnTo>
                    <a:pt x="440" y="410"/>
                  </a:lnTo>
                  <a:lnTo>
                    <a:pt x="444" y="410"/>
                  </a:lnTo>
                  <a:lnTo>
                    <a:pt x="444" y="410"/>
                  </a:lnTo>
                  <a:lnTo>
                    <a:pt x="444" y="410"/>
                  </a:lnTo>
                  <a:close/>
                  <a:moveTo>
                    <a:pt x="518" y="410"/>
                  </a:moveTo>
                  <a:lnTo>
                    <a:pt x="518" y="414"/>
                  </a:lnTo>
                  <a:lnTo>
                    <a:pt x="514" y="414"/>
                  </a:lnTo>
                  <a:lnTo>
                    <a:pt x="514" y="410"/>
                  </a:lnTo>
                  <a:lnTo>
                    <a:pt x="518" y="410"/>
                  </a:lnTo>
                  <a:lnTo>
                    <a:pt x="518" y="410"/>
                  </a:lnTo>
                  <a:lnTo>
                    <a:pt x="518" y="410"/>
                  </a:lnTo>
                  <a:close/>
                  <a:moveTo>
                    <a:pt x="440" y="414"/>
                  </a:moveTo>
                  <a:lnTo>
                    <a:pt x="436" y="414"/>
                  </a:lnTo>
                  <a:lnTo>
                    <a:pt x="440" y="414"/>
                  </a:lnTo>
                  <a:lnTo>
                    <a:pt x="440" y="414"/>
                  </a:lnTo>
                  <a:lnTo>
                    <a:pt x="440" y="414"/>
                  </a:lnTo>
                  <a:close/>
                  <a:moveTo>
                    <a:pt x="448" y="414"/>
                  </a:moveTo>
                  <a:lnTo>
                    <a:pt x="448" y="418"/>
                  </a:lnTo>
                  <a:lnTo>
                    <a:pt x="448" y="414"/>
                  </a:lnTo>
                  <a:lnTo>
                    <a:pt x="444" y="414"/>
                  </a:lnTo>
                  <a:lnTo>
                    <a:pt x="448" y="414"/>
                  </a:lnTo>
                  <a:lnTo>
                    <a:pt x="448" y="414"/>
                  </a:lnTo>
                  <a:lnTo>
                    <a:pt x="448" y="414"/>
                  </a:lnTo>
                  <a:close/>
                  <a:moveTo>
                    <a:pt x="462" y="418"/>
                  </a:moveTo>
                  <a:lnTo>
                    <a:pt x="458" y="418"/>
                  </a:lnTo>
                  <a:lnTo>
                    <a:pt x="462" y="418"/>
                  </a:lnTo>
                  <a:lnTo>
                    <a:pt x="462" y="418"/>
                  </a:lnTo>
                  <a:lnTo>
                    <a:pt x="462" y="418"/>
                  </a:lnTo>
                  <a:close/>
                  <a:moveTo>
                    <a:pt x="620" y="422"/>
                  </a:moveTo>
                  <a:lnTo>
                    <a:pt x="620" y="426"/>
                  </a:lnTo>
                  <a:lnTo>
                    <a:pt x="616" y="426"/>
                  </a:lnTo>
                  <a:lnTo>
                    <a:pt x="616" y="422"/>
                  </a:lnTo>
                  <a:lnTo>
                    <a:pt x="620" y="422"/>
                  </a:lnTo>
                  <a:lnTo>
                    <a:pt x="620" y="422"/>
                  </a:lnTo>
                  <a:lnTo>
                    <a:pt x="620" y="422"/>
                  </a:lnTo>
                  <a:close/>
                  <a:moveTo>
                    <a:pt x="466" y="430"/>
                  </a:moveTo>
                  <a:lnTo>
                    <a:pt x="466" y="426"/>
                  </a:lnTo>
                  <a:lnTo>
                    <a:pt x="466" y="430"/>
                  </a:lnTo>
                  <a:lnTo>
                    <a:pt x="466" y="430"/>
                  </a:lnTo>
                  <a:lnTo>
                    <a:pt x="466" y="430"/>
                  </a:lnTo>
                  <a:close/>
                  <a:moveTo>
                    <a:pt x="466" y="430"/>
                  </a:moveTo>
                  <a:lnTo>
                    <a:pt x="462" y="430"/>
                  </a:lnTo>
                  <a:lnTo>
                    <a:pt x="462" y="426"/>
                  </a:lnTo>
                  <a:lnTo>
                    <a:pt x="466" y="426"/>
                  </a:lnTo>
                  <a:lnTo>
                    <a:pt x="466" y="430"/>
                  </a:lnTo>
                  <a:lnTo>
                    <a:pt x="466" y="430"/>
                  </a:lnTo>
                  <a:lnTo>
                    <a:pt x="466" y="430"/>
                  </a:lnTo>
                  <a:close/>
                  <a:moveTo>
                    <a:pt x="1096" y="434"/>
                  </a:moveTo>
                  <a:lnTo>
                    <a:pt x="1092" y="434"/>
                  </a:lnTo>
                  <a:lnTo>
                    <a:pt x="1096" y="434"/>
                  </a:lnTo>
                  <a:lnTo>
                    <a:pt x="1100" y="434"/>
                  </a:lnTo>
                  <a:lnTo>
                    <a:pt x="1096" y="434"/>
                  </a:lnTo>
                  <a:lnTo>
                    <a:pt x="1096" y="434"/>
                  </a:lnTo>
                  <a:lnTo>
                    <a:pt x="1096" y="434"/>
                  </a:lnTo>
                  <a:close/>
                  <a:moveTo>
                    <a:pt x="646" y="434"/>
                  </a:moveTo>
                  <a:lnTo>
                    <a:pt x="646" y="436"/>
                  </a:lnTo>
                  <a:lnTo>
                    <a:pt x="642" y="436"/>
                  </a:lnTo>
                  <a:lnTo>
                    <a:pt x="642" y="434"/>
                  </a:lnTo>
                  <a:lnTo>
                    <a:pt x="646" y="434"/>
                  </a:lnTo>
                  <a:lnTo>
                    <a:pt x="646" y="434"/>
                  </a:lnTo>
                  <a:lnTo>
                    <a:pt x="646" y="434"/>
                  </a:lnTo>
                  <a:close/>
                  <a:moveTo>
                    <a:pt x="474" y="436"/>
                  </a:moveTo>
                  <a:lnTo>
                    <a:pt x="474" y="440"/>
                  </a:lnTo>
                  <a:lnTo>
                    <a:pt x="474" y="436"/>
                  </a:lnTo>
                  <a:lnTo>
                    <a:pt x="474" y="436"/>
                  </a:lnTo>
                  <a:lnTo>
                    <a:pt x="474" y="436"/>
                  </a:lnTo>
                  <a:close/>
                  <a:moveTo>
                    <a:pt x="1104" y="440"/>
                  </a:moveTo>
                  <a:lnTo>
                    <a:pt x="1100" y="440"/>
                  </a:lnTo>
                  <a:lnTo>
                    <a:pt x="1104" y="440"/>
                  </a:lnTo>
                  <a:lnTo>
                    <a:pt x="1104" y="440"/>
                  </a:lnTo>
                  <a:lnTo>
                    <a:pt x="1104" y="440"/>
                  </a:lnTo>
                  <a:close/>
                  <a:moveTo>
                    <a:pt x="470" y="440"/>
                  </a:moveTo>
                  <a:lnTo>
                    <a:pt x="470" y="444"/>
                  </a:lnTo>
                  <a:lnTo>
                    <a:pt x="466" y="444"/>
                  </a:lnTo>
                  <a:lnTo>
                    <a:pt x="470" y="440"/>
                  </a:lnTo>
                  <a:lnTo>
                    <a:pt x="470" y="440"/>
                  </a:lnTo>
                  <a:lnTo>
                    <a:pt x="470" y="440"/>
                  </a:lnTo>
                  <a:close/>
                  <a:moveTo>
                    <a:pt x="1114" y="460"/>
                  </a:moveTo>
                  <a:lnTo>
                    <a:pt x="1110" y="460"/>
                  </a:lnTo>
                  <a:lnTo>
                    <a:pt x="1114" y="460"/>
                  </a:lnTo>
                  <a:lnTo>
                    <a:pt x="1114" y="460"/>
                  </a:lnTo>
                  <a:lnTo>
                    <a:pt x="1114" y="460"/>
                  </a:lnTo>
                  <a:close/>
                  <a:moveTo>
                    <a:pt x="954" y="500"/>
                  </a:moveTo>
                  <a:lnTo>
                    <a:pt x="954" y="504"/>
                  </a:lnTo>
                  <a:lnTo>
                    <a:pt x="954" y="508"/>
                  </a:lnTo>
                  <a:lnTo>
                    <a:pt x="954" y="504"/>
                  </a:lnTo>
                  <a:lnTo>
                    <a:pt x="950" y="504"/>
                  </a:lnTo>
                  <a:lnTo>
                    <a:pt x="954" y="500"/>
                  </a:lnTo>
                  <a:lnTo>
                    <a:pt x="950" y="500"/>
                  </a:lnTo>
                  <a:lnTo>
                    <a:pt x="954" y="500"/>
                  </a:lnTo>
                  <a:lnTo>
                    <a:pt x="954" y="500"/>
                  </a:lnTo>
                  <a:lnTo>
                    <a:pt x="954" y="500"/>
                  </a:lnTo>
                  <a:close/>
                  <a:moveTo>
                    <a:pt x="944" y="500"/>
                  </a:moveTo>
                  <a:lnTo>
                    <a:pt x="944" y="504"/>
                  </a:lnTo>
                  <a:lnTo>
                    <a:pt x="948" y="504"/>
                  </a:lnTo>
                  <a:lnTo>
                    <a:pt x="944" y="504"/>
                  </a:lnTo>
                  <a:lnTo>
                    <a:pt x="944" y="500"/>
                  </a:lnTo>
                  <a:lnTo>
                    <a:pt x="944" y="500"/>
                  </a:lnTo>
                  <a:lnTo>
                    <a:pt x="944" y="500"/>
                  </a:lnTo>
                  <a:close/>
                  <a:moveTo>
                    <a:pt x="1076" y="504"/>
                  </a:moveTo>
                  <a:lnTo>
                    <a:pt x="1076" y="508"/>
                  </a:lnTo>
                  <a:lnTo>
                    <a:pt x="1076" y="504"/>
                  </a:lnTo>
                  <a:lnTo>
                    <a:pt x="1074" y="504"/>
                  </a:lnTo>
                  <a:lnTo>
                    <a:pt x="1076" y="504"/>
                  </a:lnTo>
                  <a:lnTo>
                    <a:pt x="1076" y="504"/>
                  </a:lnTo>
                  <a:lnTo>
                    <a:pt x="1076" y="504"/>
                  </a:lnTo>
                  <a:close/>
                  <a:moveTo>
                    <a:pt x="950" y="504"/>
                  </a:moveTo>
                  <a:lnTo>
                    <a:pt x="950" y="508"/>
                  </a:lnTo>
                  <a:lnTo>
                    <a:pt x="950" y="504"/>
                  </a:lnTo>
                  <a:lnTo>
                    <a:pt x="950" y="504"/>
                  </a:lnTo>
                  <a:lnTo>
                    <a:pt x="950" y="504"/>
                  </a:lnTo>
                  <a:close/>
                  <a:moveTo>
                    <a:pt x="1074" y="504"/>
                  </a:moveTo>
                  <a:lnTo>
                    <a:pt x="1076" y="508"/>
                  </a:lnTo>
                  <a:lnTo>
                    <a:pt x="1074" y="508"/>
                  </a:lnTo>
                  <a:lnTo>
                    <a:pt x="1074" y="504"/>
                  </a:lnTo>
                  <a:lnTo>
                    <a:pt x="1074" y="504"/>
                  </a:lnTo>
                  <a:lnTo>
                    <a:pt x="1074" y="504"/>
                  </a:lnTo>
                  <a:close/>
                  <a:moveTo>
                    <a:pt x="1080" y="516"/>
                  </a:moveTo>
                  <a:lnTo>
                    <a:pt x="1080" y="520"/>
                  </a:lnTo>
                  <a:lnTo>
                    <a:pt x="1084" y="520"/>
                  </a:lnTo>
                  <a:lnTo>
                    <a:pt x="1084" y="522"/>
                  </a:lnTo>
                  <a:lnTo>
                    <a:pt x="1080" y="522"/>
                  </a:lnTo>
                  <a:lnTo>
                    <a:pt x="1080" y="520"/>
                  </a:lnTo>
                  <a:lnTo>
                    <a:pt x="1076" y="520"/>
                  </a:lnTo>
                  <a:lnTo>
                    <a:pt x="1076" y="516"/>
                  </a:lnTo>
                  <a:lnTo>
                    <a:pt x="1080" y="516"/>
                  </a:lnTo>
                  <a:lnTo>
                    <a:pt x="1080" y="516"/>
                  </a:lnTo>
                  <a:lnTo>
                    <a:pt x="1080" y="516"/>
                  </a:lnTo>
                  <a:close/>
                  <a:moveTo>
                    <a:pt x="1084" y="516"/>
                  </a:moveTo>
                  <a:lnTo>
                    <a:pt x="1084" y="520"/>
                  </a:lnTo>
                  <a:lnTo>
                    <a:pt x="1084" y="516"/>
                  </a:lnTo>
                  <a:lnTo>
                    <a:pt x="1084" y="516"/>
                  </a:lnTo>
                  <a:lnTo>
                    <a:pt x="1084" y="516"/>
                  </a:lnTo>
                  <a:close/>
                  <a:moveTo>
                    <a:pt x="1088" y="520"/>
                  </a:moveTo>
                  <a:lnTo>
                    <a:pt x="1088" y="522"/>
                  </a:lnTo>
                  <a:lnTo>
                    <a:pt x="1084" y="522"/>
                  </a:lnTo>
                  <a:lnTo>
                    <a:pt x="1084" y="520"/>
                  </a:lnTo>
                  <a:lnTo>
                    <a:pt x="1088" y="520"/>
                  </a:lnTo>
                  <a:lnTo>
                    <a:pt x="1088" y="520"/>
                  </a:lnTo>
                  <a:lnTo>
                    <a:pt x="1088" y="520"/>
                  </a:lnTo>
                  <a:close/>
                  <a:moveTo>
                    <a:pt x="1084" y="522"/>
                  </a:moveTo>
                  <a:lnTo>
                    <a:pt x="1088" y="522"/>
                  </a:lnTo>
                  <a:lnTo>
                    <a:pt x="1088" y="526"/>
                  </a:lnTo>
                  <a:lnTo>
                    <a:pt x="1084" y="526"/>
                  </a:lnTo>
                  <a:lnTo>
                    <a:pt x="1084" y="522"/>
                  </a:lnTo>
                  <a:lnTo>
                    <a:pt x="1084" y="522"/>
                  </a:lnTo>
                  <a:lnTo>
                    <a:pt x="1084" y="522"/>
                  </a:lnTo>
                  <a:close/>
                  <a:moveTo>
                    <a:pt x="712" y="522"/>
                  </a:moveTo>
                  <a:lnTo>
                    <a:pt x="712" y="526"/>
                  </a:lnTo>
                  <a:lnTo>
                    <a:pt x="708" y="526"/>
                  </a:lnTo>
                  <a:lnTo>
                    <a:pt x="708" y="522"/>
                  </a:lnTo>
                  <a:lnTo>
                    <a:pt x="712" y="522"/>
                  </a:lnTo>
                  <a:lnTo>
                    <a:pt x="712" y="522"/>
                  </a:lnTo>
                  <a:lnTo>
                    <a:pt x="712" y="522"/>
                  </a:lnTo>
                  <a:close/>
                  <a:moveTo>
                    <a:pt x="890" y="546"/>
                  </a:moveTo>
                  <a:lnTo>
                    <a:pt x="894" y="546"/>
                  </a:lnTo>
                  <a:lnTo>
                    <a:pt x="894" y="550"/>
                  </a:lnTo>
                  <a:lnTo>
                    <a:pt x="890" y="550"/>
                  </a:lnTo>
                  <a:lnTo>
                    <a:pt x="890" y="546"/>
                  </a:lnTo>
                  <a:lnTo>
                    <a:pt x="890" y="546"/>
                  </a:lnTo>
                  <a:lnTo>
                    <a:pt x="890" y="546"/>
                  </a:lnTo>
                  <a:close/>
                  <a:moveTo>
                    <a:pt x="690" y="552"/>
                  </a:moveTo>
                  <a:lnTo>
                    <a:pt x="686" y="552"/>
                  </a:lnTo>
                  <a:lnTo>
                    <a:pt x="690" y="552"/>
                  </a:lnTo>
                  <a:lnTo>
                    <a:pt x="690" y="552"/>
                  </a:lnTo>
                  <a:lnTo>
                    <a:pt x="690" y="552"/>
                  </a:lnTo>
                  <a:close/>
                  <a:moveTo>
                    <a:pt x="1066" y="564"/>
                  </a:moveTo>
                  <a:lnTo>
                    <a:pt x="1066" y="566"/>
                  </a:lnTo>
                  <a:lnTo>
                    <a:pt x="1062" y="566"/>
                  </a:lnTo>
                  <a:lnTo>
                    <a:pt x="1062" y="564"/>
                  </a:lnTo>
                  <a:lnTo>
                    <a:pt x="1066" y="564"/>
                  </a:lnTo>
                  <a:lnTo>
                    <a:pt x="1066" y="564"/>
                  </a:lnTo>
                  <a:lnTo>
                    <a:pt x="1066" y="564"/>
                  </a:lnTo>
                  <a:close/>
                  <a:moveTo>
                    <a:pt x="1088" y="608"/>
                  </a:moveTo>
                  <a:lnTo>
                    <a:pt x="1088" y="612"/>
                  </a:lnTo>
                  <a:lnTo>
                    <a:pt x="1084" y="612"/>
                  </a:lnTo>
                  <a:lnTo>
                    <a:pt x="1088" y="608"/>
                  </a:lnTo>
                  <a:lnTo>
                    <a:pt x="1088" y="608"/>
                  </a:lnTo>
                  <a:lnTo>
                    <a:pt x="1088" y="608"/>
                  </a:lnTo>
                  <a:close/>
                  <a:moveTo>
                    <a:pt x="1118" y="664"/>
                  </a:moveTo>
                  <a:lnTo>
                    <a:pt x="1118" y="660"/>
                  </a:lnTo>
                  <a:lnTo>
                    <a:pt x="1122" y="660"/>
                  </a:lnTo>
                  <a:lnTo>
                    <a:pt x="1118" y="664"/>
                  </a:lnTo>
                  <a:lnTo>
                    <a:pt x="1118" y="664"/>
                  </a:lnTo>
                  <a:lnTo>
                    <a:pt x="1118" y="664"/>
                  </a:lnTo>
                  <a:close/>
                  <a:moveTo>
                    <a:pt x="1122" y="660"/>
                  </a:moveTo>
                  <a:lnTo>
                    <a:pt x="1122" y="664"/>
                  </a:lnTo>
                  <a:lnTo>
                    <a:pt x="1118" y="664"/>
                  </a:lnTo>
                  <a:lnTo>
                    <a:pt x="1122" y="664"/>
                  </a:lnTo>
                  <a:lnTo>
                    <a:pt x="1122" y="660"/>
                  </a:lnTo>
                  <a:lnTo>
                    <a:pt x="1122" y="660"/>
                  </a:lnTo>
                  <a:lnTo>
                    <a:pt x="1122" y="660"/>
                  </a:lnTo>
                  <a:close/>
                  <a:moveTo>
                    <a:pt x="864" y="676"/>
                  </a:moveTo>
                  <a:lnTo>
                    <a:pt x="864" y="680"/>
                  </a:lnTo>
                  <a:lnTo>
                    <a:pt x="864" y="676"/>
                  </a:lnTo>
                  <a:lnTo>
                    <a:pt x="864" y="676"/>
                  </a:lnTo>
                  <a:lnTo>
                    <a:pt x="864" y="676"/>
                  </a:lnTo>
                  <a:close/>
                  <a:moveTo>
                    <a:pt x="1132" y="698"/>
                  </a:moveTo>
                  <a:lnTo>
                    <a:pt x="1136" y="698"/>
                  </a:lnTo>
                  <a:lnTo>
                    <a:pt x="1132" y="698"/>
                  </a:lnTo>
                  <a:lnTo>
                    <a:pt x="1132" y="698"/>
                  </a:lnTo>
                  <a:lnTo>
                    <a:pt x="1132" y="698"/>
                  </a:lnTo>
                  <a:close/>
                  <a:moveTo>
                    <a:pt x="1174" y="720"/>
                  </a:moveTo>
                  <a:lnTo>
                    <a:pt x="1174" y="724"/>
                  </a:lnTo>
                  <a:lnTo>
                    <a:pt x="1170" y="724"/>
                  </a:lnTo>
                  <a:lnTo>
                    <a:pt x="1170" y="720"/>
                  </a:lnTo>
                  <a:lnTo>
                    <a:pt x="1174" y="720"/>
                  </a:lnTo>
                  <a:lnTo>
                    <a:pt x="1174" y="720"/>
                  </a:lnTo>
                  <a:lnTo>
                    <a:pt x="1174" y="720"/>
                  </a:lnTo>
                  <a:close/>
                  <a:moveTo>
                    <a:pt x="150" y="720"/>
                  </a:moveTo>
                  <a:lnTo>
                    <a:pt x="150" y="724"/>
                  </a:lnTo>
                  <a:lnTo>
                    <a:pt x="146" y="724"/>
                  </a:lnTo>
                  <a:lnTo>
                    <a:pt x="150" y="720"/>
                  </a:lnTo>
                  <a:lnTo>
                    <a:pt x="150" y="720"/>
                  </a:lnTo>
                  <a:lnTo>
                    <a:pt x="150" y="720"/>
                  </a:lnTo>
                  <a:close/>
                  <a:moveTo>
                    <a:pt x="1204" y="750"/>
                  </a:moveTo>
                  <a:lnTo>
                    <a:pt x="1208" y="750"/>
                  </a:lnTo>
                  <a:lnTo>
                    <a:pt x="1204" y="754"/>
                  </a:lnTo>
                  <a:lnTo>
                    <a:pt x="1204" y="750"/>
                  </a:lnTo>
                  <a:lnTo>
                    <a:pt x="1204" y="750"/>
                  </a:lnTo>
                  <a:lnTo>
                    <a:pt x="1204" y="750"/>
                  </a:lnTo>
                  <a:close/>
                  <a:moveTo>
                    <a:pt x="176" y="766"/>
                  </a:moveTo>
                  <a:lnTo>
                    <a:pt x="180" y="766"/>
                  </a:lnTo>
                  <a:lnTo>
                    <a:pt x="176" y="768"/>
                  </a:lnTo>
                  <a:lnTo>
                    <a:pt x="176" y="766"/>
                  </a:lnTo>
                  <a:lnTo>
                    <a:pt x="176" y="766"/>
                  </a:lnTo>
                  <a:lnTo>
                    <a:pt x="176" y="766"/>
                  </a:lnTo>
                  <a:close/>
                  <a:moveTo>
                    <a:pt x="182" y="776"/>
                  </a:moveTo>
                  <a:lnTo>
                    <a:pt x="186" y="776"/>
                  </a:lnTo>
                  <a:lnTo>
                    <a:pt x="182" y="776"/>
                  </a:lnTo>
                  <a:lnTo>
                    <a:pt x="182" y="776"/>
                  </a:lnTo>
                  <a:lnTo>
                    <a:pt x="182" y="776"/>
                  </a:lnTo>
                  <a:close/>
                  <a:moveTo>
                    <a:pt x="180" y="780"/>
                  </a:moveTo>
                  <a:lnTo>
                    <a:pt x="180" y="776"/>
                  </a:lnTo>
                  <a:lnTo>
                    <a:pt x="180" y="780"/>
                  </a:lnTo>
                  <a:lnTo>
                    <a:pt x="180" y="780"/>
                  </a:lnTo>
                  <a:lnTo>
                    <a:pt x="180" y="780"/>
                  </a:lnTo>
                  <a:close/>
                  <a:moveTo>
                    <a:pt x="182" y="780"/>
                  </a:moveTo>
                  <a:lnTo>
                    <a:pt x="186" y="780"/>
                  </a:lnTo>
                  <a:lnTo>
                    <a:pt x="182" y="780"/>
                  </a:lnTo>
                  <a:lnTo>
                    <a:pt x="182" y="780"/>
                  </a:lnTo>
                  <a:lnTo>
                    <a:pt x="182" y="780"/>
                  </a:lnTo>
                  <a:close/>
                  <a:moveTo>
                    <a:pt x="202" y="806"/>
                  </a:moveTo>
                  <a:lnTo>
                    <a:pt x="198" y="806"/>
                  </a:lnTo>
                  <a:lnTo>
                    <a:pt x="202" y="806"/>
                  </a:lnTo>
                  <a:lnTo>
                    <a:pt x="206" y="806"/>
                  </a:lnTo>
                  <a:lnTo>
                    <a:pt x="202" y="806"/>
                  </a:lnTo>
                  <a:lnTo>
                    <a:pt x="202" y="806"/>
                  </a:lnTo>
                  <a:lnTo>
                    <a:pt x="202" y="806"/>
                  </a:lnTo>
                  <a:close/>
                  <a:moveTo>
                    <a:pt x="1212" y="806"/>
                  </a:moveTo>
                  <a:lnTo>
                    <a:pt x="1208" y="810"/>
                  </a:lnTo>
                  <a:lnTo>
                    <a:pt x="1208" y="806"/>
                  </a:lnTo>
                  <a:lnTo>
                    <a:pt x="1212" y="806"/>
                  </a:lnTo>
                  <a:lnTo>
                    <a:pt x="1212" y="806"/>
                  </a:lnTo>
                  <a:lnTo>
                    <a:pt x="1212" y="806"/>
                  </a:lnTo>
                  <a:close/>
                  <a:moveTo>
                    <a:pt x="198" y="810"/>
                  </a:moveTo>
                  <a:lnTo>
                    <a:pt x="202" y="810"/>
                  </a:lnTo>
                  <a:lnTo>
                    <a:pt x="198" y="810"/>
                  </a:lnTo>
                  <a:lnTo>
                    <a:pt x="198" y="810"/>
                  </a:lnTo>
                  <a:lnTo>
                    <a:pt x="198" y="810"/>
                  </a:lnTo>
                  <a:close/>
                  <a:moveTo>
                    <a:pt x="210" y="810"/>
                  </a:moveTo>
                  <a:lnTo>
                    <a:pt x="210" y="814"/>
                  </a:lnTo>
                  <a:lnTo>
                    <a:pt x="206" y="814"/>
                  </a:lnTo>
                  <a:lnTo>
                    <a:pt x="202" y="814"/>
                  </a:lnTo>
                  <a:lnTo>
                    <a:pt x="206" y="814"/>
                  </a:lnTo>
                  <a:lnTo>
                    <a:pt x="210" y="810"/>
                  </a:lnTo>
                  <a:lnTo>
                    <a:pt x="210" y="810"/>
                  </a:lnTo>
                  <a:lnTo>
                    <a:pt x="210" y="810"/>
                  </a:lnTo>
                  <a:close/>
                  <a:moveTo>
                    <a:pt x="220" y="814"/>
                  </a:moveTo>
                  <a:lnTo>
                    <a:pt x="220" y="818"/>
                  </a:lnTo>
                  <a:lnTo>
                    <a:pt x="220" y="814"/>
                  </a:lnTo>
                  <a:lnTo>
                    <a:pt x="220" y="814"/>
                  </a:lnTo>
                  <a:lnTo>
                    <a:pt x="220" y="814"/>
                  </a:lnTo>
                  <a:close/>
                  <a:moveTo>
                    <a:pt x="224" y="814"/>
                  </a:moveTo>
                  <a:lnTo>
                    <a:pt x="224" y="818"/>
                  </a:lnTo>
                  <a:lnTo>
                    <a:pt x="224" y="822"/>
                  </a:lnTo>
                  <a:lnTo>
                    <a:pt x="224" y="818"/>
                  </a:lnTo>
                  <a:lnTo>
                    <a:pt x="220" y="818"/>
                  </a:lnTo>
                  <a:lnTo>
                    <a:pt x="224" y="814"/>
                  </a:lnTo>
                  <a:lnTo>
                    <a:pt x="224" y="814"/>
                  </a:lnTo>
                  <a:lnTo>
                    <a:pt x="224" y="814"/>
                  </a:lnTo>
                  <a:close/>
                  <a:moveTo>
                    <a:pt x="232" y="818"/>
                  </a:moveTo>
                  <a:lnTo>
                    <a:pt x="232" y="822"/>
                  </a:lnTo>
                  <a:lnTo>
                    <a:pt x="228" y="818"/>
                  </a:lnTo>
                  <a:lnTo>
                    <a:pt x="232" y="818"/>
                  </a:lnTo>
                  <a:lnTo>
                    <a:pt x="232" y="818"/>
                  </a:lnTo>
                  <a:lnTo>
                    <a:pt x="232" y="818"/>
                  </a:lnTo>
                  <a:close/>
                  <a:moveTo>
                    <a:pt x="228" y="818"/>
                  </a:moveTo>
                  <a:lnTo>
                    <a:pt x="232" y="822"/>
                  </a:lnTo>
                  <a:lnTo>
                    <a:pt x="228" y="822"/>
                  </a:lnTo>
                  <a:lnTo>
                    <a:pt x="228" y="818"/>
                  </a:lnTo>
                  <a:lnTo>
                    <a:pt x="228" y="818"/>
                  </a:lnTo>
                  <a:lnTo>
                    <a:pt x="228" y="818"/>
                  </a:lnTo>
                  <a:close/>
                  <a:moveTo>
                    <a:pt x="228" y="818"/>
                  </a:moveTo>
                  <a:lnTo>
                    <a:pt x="228" y="822"/>
                  </a:lnTo>
                  <a:lnTo>
                    <a:pt x="228" y="824"/>
                  </a:lnTo>
                  <a:lnTo>
                    <a:pt x="228" y="822"/>
                  </a:lnTo>
                  <a:lnTo>
                    <a:pt x="224" y="822"/>
                  </a:lnTo>
                  <a:lnTo>
                    <a:pt x="228" y="822"/>
                  </a:lnTo>
                  <a:lnTo>
                    <a:pt x="228" y="818"/>
                  </a:lnTo>
                  <a:lnTo>
                    <a:pt x="228" y="818"/>
                  </a:lnTo>
                  <a:lnTo>
                    <a:pt x="228" y="818"/>
                  </a:lnTo>
                  <a:close/>
                  <a:moveTo>
                    <a:pt x="238" y="828"/>
                  </a:moveTo>
                  <a:lnTo>
                    <a:pt x="238" y="832"/>
                  </a:lnTo>
                  <a:lnTo>
                    <a:pt x="238" y="828"/>
                  </a:lnTo>
                  <a:lnTo>
                    <a:pt x="238" y="828"/>
                  </a:lnTo>
                  <a:lnTo>
                    <a:pt x="238" y="828"/>
                  </a:lnTo>
                  <a:close/>
                  <a:moveTo>
                    <a:pt x="1230" y="828"/>
                  </a:moveTo>
                  <a:lnTo>
                    <a:pt x="1230" y="832"/>
                  </a:lnTo>
                  <a:lnTo>
                    <a:pt x="1226" y="832"/>
                  </a:lnTo>
                  <a:lnTo>
                    <a:pt x="1226" y="828"/>
                  </a:lnTo>
                  <a:lnTo>
                    <a:pt x="1230" y="828"/>
                  </a:lnTo>
                  <a:lnTo>
                    <a:pt x="1230" y="828"/>
                  </a:lnTo>
                  <a:lnTo>
                    <a:pt x="1230" y="828"/>
                  </a:lnTo>
                  <a:close/>
                  <a:moveTo>
                    <a:pt x="1222" y="832"/>
                  </a:moveTo>
                  <a:lnTo>
                    <a:pt x="1218" y="836"/>
                  </a:lnTo>
                  <a:lnTo>
                    <a:pt x="1218" y="832"/>
                  </a:lnTo>
                  <a:lnTo>
                    <a:pt x="1222" y="832"/>
                  </a:lnTo>
                  <a:lnTo>
                    <a:pt x="1222" y="832"/>
                  </a:lnTo>
                  <a:lnTo>
                    <a:pt x="1222" y="832"/>
                  </a:lnTo>
                  <a:close/>
                  <a:moveTo>
                    <a:pt x="250" y="832"/>
                  </a:moveTo>
                  <a:lnTo>
                    <a:pt x="250" y="836"/>
                  </a:lnTo>
                  <a:lnTo>
                    <a:pt x="246" y="836"/>
                  </a:lnTo>
                  <a:lnTo>
                    <a:pt x="250" y="836"/>
                  </a:lnTo>
                  <a:lnTo>
                    <a:pt x="250" y="832"/>
                  </a:lnTo>
                  <a:lnTo>
                    <a:pt x="250" y="832"/>
                  </a:lnTo>
                  <a:lnTo>
                    <a:pt x="250" y="832"/>
                  </a:lnTo>
                  <a:close/>
                  <a:moveTo>
                    <a:pt x="212" y="840"/>
                  </a:moveTo>
                  <a:lnTo>
                    <a:pt x="216" y="840"/>
                  </a:lnTo>
                  <a:lnTo>
                    <a:pt x="216" y="844"/>
                  </a:lnTo>
                  <a:lnTo>
                    <a:pt x="212" y="844"/>
                  </a:lnTo>
                  <a:lnTo>
                    <a:pt x="212" y="840"/>
                  </a:lnTo>
                  <a:lnTo>
                    <a:pt x="212" y="840"/>
                  </a:lnTo>
                  <a:lnTo>
                    <a:pt x="212" y="840"/>
                  </a:lnTo>
                  <a:close/>
                  <a:moveTo>
                    <a:pt x="1238" y="862"/>
                  </a:moveTo>
                  <a:lnTo>
                    <a:pt x="1234" y="862"/>
                  </a:lnTo>
                  <a:lnTo>
                    <a:pt x="1230" y="862"/>
                  </a:lnTo>
                  <a:lnTo>
                    <a:pt x="1234" y="862"/>
                  </a:lnTo>
                  <a:lnTo>
                    <a:pt x="1238" y="862"/>
                  </a:lnTo>
                  <a:lnTo>
                    <a:pt x="1238" y="862"/>
                  </a:lnTo>
                  <a:lnTo>
                    <a:pt x="1238" y="862"/>
                  </a:lnTo>
                  <a:close/>
                  <a:moveTo>
                    <a:pt x="1204" y="874"/>
                  </a:moveTo>
                  <a:lnTo>
                    <a:pt x="1200" y="874"/>
                  </a:lnTo>
                  <a:lnTo>
                    <a:pt x="1204" y="874"/>
                  </a:lnTo>
                  <a:lnTo>
                    <a:pt x="1204" y="874"/>
                  </a:lnTo>
                  <a:lnTo>
                    <a:pt x="1204" y="874"/>
                  </a:lnTo>
                  <a:close/>
                  <a:moveTo>
                    <a:pt x="1230" y="874"/>
                  </a:moveTo>
                  <a:lnTo>
                    <a:pt x="1226" y="874"/>
                  </a:lnTo>
                  <a:lnTo>
                    <a:pt x="1226" y="878"/>
                  </a:lnTo>
                  <a:lnTo>
                    <a:pt x="1226" y="874"/>
                  </a:lnTo>
                  <a:lnTo>
                    <a:pt x="1230" y="874"/>
                  </a:lnTo>
                  <a:lnTo>
                    <a:pt x="1230" y="874"/>
                  </a:lnTo>
                  <a:lnTo>
                    <a:pt x="1230" y="874"/>
                  </a:lnTo>
                  <a:close/>
                  <a:moveTo>
                    <a:pt x="738" y="146"/>
                  </a:moveTo>
                  <a:lnTo>
                    <a:pt x="734" y="146"/>
                  </a:lnTo>
                  <a:lnTo>
                    <a:pt x="732" y="146"/>
                  </a:lnTo>
                  <a:lnTo>
                    <a:pt x="732" y="142"/>
                  </a:lnTo>
                  <a:lnTo>
                    <a:pt x="728" y="138"/>
                  </a:lnTo>
                  <a:lnTo>
                    <a:pt x="724" y="138"/>
                  </a:lnTo>
                  <a:lnTo>
                    <a:pt x="724" y="136"/>
                  </a:lnTo>
                  <a:lnTo>
                    <a:pt x="720" y="136"/>
                  </a:lnTo>
                  <a:lnTo>
                    <a:pt x="720" y="138"/>
                  </a:lnTo>
                  <a:lnTo>
                    <a:pt x="724" y="138"/>
                  </a:lnTo>
                  <a:lnTo>
                    <a:pt x="724" y="142"/>
                  </a:lnTo>
                  <a:lnTo>
                    <a:pt x="728" y="142"/>
                  </a:lnTo>
                  <a:lnTo>
                    <a:pt x="732" y="146"/>
                  </a:lnTo>
                  <a:lnTo>
                    <a:pt x="728" y="146"/>
                  </a:lnTo>
                  <a:lnTo>
                    <a:pt x="724" y="146"/>
                  </a:lnTo>
                  <a:lnTo>
                    <a:pt x="724" y="142"/>
                  </a:lnTo>
                  <a:lnTo>
                    <a:pt x="720" y="142"/>
                  </a:lnTo>
                  <a:lnTo>
                    <a:pt x="716" y="142"/>
                  </a:lnTo>
                  <a:lnTo>
                    <a:pt x="712" y="142"/>
                  </a:lnTo>
                  <a:lnTo>
                    <a:pt x="716" y="142"/>
                  </a:lnTo>
                  <a:lnTo>
                    <a:pt x="716" y="146"/>
                  </a:lnTo>
                  <a:lnTo>
                    <a:pt x="712" y="146"/>
                  </a:lnTo>
                  <a:lnTo>
                    <a:pt x="708" y="146"/>
                  </a:lnTo>
                  <a:lnTo>
                    <a:pt x="706" y="146"/>
                  </a:lnTo>
                  <a:lnTo>
                    <a:pt x="702" y="146"/>
                  </a:lnTo>
                  <a:lnTo>
                    <a:pt x="698" y="146"/>
                  </a:lnTo>
                  <a:lnTo>
                    <a:pt x="694" y="146"/>
                  </a:lnTo>
                  <a:lnTo>
                    <a:pt x="690" y="146"/>
                  </a:lnTo>
                  <a:lnTo>
                    <a:pt x="690" y="142"/>
                  </a:lnTo>
                  <a:lnTo>
                    <a:pt x="686" y="142"/>
                  </a:lnTo>
                  <a:lnTo>
                    <a:pt x="678" y="138"/>
                  </a:lnTo>
                  <a:lnTo>
                    <a:pt x="682" y="138"/>
                  </a:lnTo>
                  <a:lnTo>
                    <a:pt x="686" y="138"/>
                  </a:lnTo>
                  <a:lnTo>
                    <a:pt x="686" y="136"/>
                  </a:lnTo>
                  <a:lnTo>
                    <a:pt x="690" y="136"/>
                  </a:lnTo>
                  <a:lnTo>
                    <a:pt x="694" y="136"/>
                  </a:lnTo>
                  <a:lnTo>
                    <a:pt x="698" y="136"/>
                  </a:lnTo>
                  <a:lnTo>
                    <a:pt x="694" y="136"/>
                  </a:lnTo>
                  <a:lnTo>
                    <a:pt x="690" y="136"/>
                  </a:lnTo>
                  <a:lnTo>
                    <a:pt x="686" y="136"/>
                  </a:lnTo>
                  <a:lnTo>
                    <a:pt x="682" y="136"/>
                  </a:lnTo>
                  <a:lnTo>
                    <a:pt x="678" y="136"/>
                  </a:lnTo>
                  <a:lnTo>
                    <a:pt x="676" y="136"/>
                  </a:lnTo>
                  <a:lnTo>
                    <a:pt x="672" y="136"/>
                  </a:lnTo>
                  <a:lnTo>
                    <a:pt x="668" y="132"/>
                  </a:lnTo>
                  <a:lnTo>
                    <a:pt x="668" y="128"/>
                  </a:lnTo>
                  <a:lnTo>
                    <a:pt x="672" y="128"/>
                  </a:lnTo>
                  <a:lnTo>
                    <a:pt x="672" y="132"/>
                  </a:lnTo>
                  <a:lnTo>
                    <a:pt x="676" y="132"/>
                  </a:lnTo>
                  <a:lnTo>
                    <a:pt x="678" y="132"/>
                  </a:lnTo>
                  <a:lnTo>
                    <a:pt x="676" y="128"/>
                  </a:lnTo>
                  <a:lnTo>
                    <a:pt x="672" y="128"/>
                  </a:lnTo>
                  <a:lnTo>
                    <a:pt x="668" y="128"/>
                  </a:lnTo>
                  <a:lnTo>
                    <a:pt x="664" y="128"/>
                  </a:lnTo>
                  <a:lnTo>
                    <a:pt x="664" y="124"/>
                  </a:lnTo>
                  <a:lnTo>
                    <a:pt x="660" y="124"/>
                  </a:lnTo>
                  <a:lnTo>
                    <a:pt x="664" y="124"/>
                  </a:lnTo>
                  <a:lnTo>
                    <a:pt x="668" y="120"/>
                  </a:lnTo>
                  <a:lnTo>
                    <a:pt x="668" y="124"/>
                  </a:lnTo>
                  <a:lnTo>
                    <a:pt x="668" y="120"/>
                  </a:lnTo>
                  <a:lnTo>
                    <a:pt x="672" y="120"/>
                  </a:lnTo>
                  <a:lnTo>
                    <a:pt x="676" y="120"/>
                  </a:lnTo>
                  <a:lnTo>
                    <a:pt x="676" y="116"/>
                  </a:lnTo>
                  <a:lnTo>
                    <a:pt x="676" y="120"/>
                  </a:lnTo>
                  <a:lnTo>
                    <a:pt x="678" y="120"/>
                  </a:lnTo>
                  <a:lnTo>
                    <a:pt x="682" y="120"/>
                  </a:lnTo>
                  <a:lnTo>
                    <a:pt x="686" y="120"/>
                  </a:lnTo>
                  <a:lnTo>
                    <a:pt x="690" y="120"/>
                  </a:lnTo>
                  <a:lnTo>
                    <a:pt x="694" y="120"/>
                  </a:lnTo>
                  <a:lnTo>
                    <a:pt x="698" y="116"/>
                  </a:lnTo>
                  <a:lnTo>
                    <a:pt x="702" y="116"/>
                  </a:lnTo>
                  <a:lnTo>
                    <a:pt x="706" y="116"/>
                  </a:lnTo>
                  <a:lnTo>
                    <a:pt x="708" y="116"/>
                  </a:lnTo>
                  <a:lnTo>
                    <a:pt x="712" y="116"/>
                  </a:lnTo>
                  <a:lnTo>
                    <a:pt x="716" y="116"/>
                  </a:lnTo>
                  <a:lnTo>
                    <a:pt x="712" y="116"/>
                  </a:lnTo>
                  <a:lnTo>
                    <a:pt x="708" y="116"/>
                  </a:lnTo>
                  <a:lnTo>
                    <a:pt x="706" y="116"/>
                  </a:lnTo>
                  <a:lnTo>
                    <a:pt x="702" y="116"/>
                  </a:lnTo>
                  <a:lnTo>
                    <a:pt x="694" y="116"/>
                  </a:lnTo>
                  <a:lnTo>
                    <a:pt x="690" y="116"/>
                  </a:lnTo>
                  <a:lnTo>
                    <a:pt x="686" y="116"/>
                  </a:lnTo>
                  <a:lnTo>
                    <a:pt x="682" y="116"/>
                  </a:lnTo>
                  <a:lnTo>
                    <a:pt x="686" y="116"/>
                  </a:lnTo>
                  <a:lnTo>
                    <a:pt x="686" y="112"/>
                  </a:lnTo>
                  <a:lnTo>
                    <a:pt x="690" y="112"/>
                  </a:lnTo>
                  <a:lnTo>
                    <a:pt x="694" y="116"/>
                  </a:lnTo>
                  <a:lnTo>
                    <a:pt x="694" y="112"/>
                  </a:lnTo>
                  <a:lnTo>
                    <a:pt x="698" y="112"/>
                  </a:lnTo>
                  <a:lnTo>
                    <a:pt x="702" y="112"/>
                  </a:lnTo>
                  <a:lnTo>
                    <a:pt x="706" y="112"/>
                  </a:lnTo>
                  <a:lnTo>
                    <a:pt x="702" y="112"/>
                  </a:lnTo>
                  <a:lnTo>
                    <a:pt x="698" y="112"/>
                  </a:lnTo>
                  <a:lnTo>
                    <a:pt x="694" y="112"/>
                  </a:lnTo>
                  <a:lnTo>
                    <a:pt x="690" y="112"/>
                  </a:lnTo>
                  <a:lnTo>
                    <a:pt x="686" y="112"/>
                  </a:lnTo>
                  <a:lnTo>
                    <a:pt x="690" y="112"/>
                  </a:lnTo>
                  <a:lnTo>
                    <a:pt x="690" y="108"/>
                  </a:lnTo>
                  <a:lnTo>
                    <a:pt x="686" y="108"/>
                  </a:lnTo>
                  <a:lnTo>
                    <a:pt x="682" y="108"/>
                  </a:lnTo>
                  <a:lnTo>
                    <a:pt x="682" y="112"/>
                  </a:lnTo>
                  <a:lnTo>
                    <a:pt x="678" y="112"/>
                  </a:lnTo>
                  <a:lnTo>
                    <a:pt x="678" y="108"/>
                  </a:lnTo>
                  <a:lnTo>
                    <a:pt x="678" y="112"/>
                  </a:lnTo>
                  <a:lnTo>
                    <a:pt x="676" y="112"/>
                  </a:lnTo>
                  <a:lnTo>
                    <a:pt x="676" y="108"/>
                  </a:lnTo>
                  <a:lnTo>
                    <a:pt x="672" y="112"/>
                  </a:lnTo>
                  <a:lnTo>
                    <a:pt x="668" y="116"/>
                  </a:lnTo>
                  <a:lnTo>
                    <a:pt x="664" y="116"/>
                  </a:lnTo>
                  <a:lnTo>
                    <a:pt x="660" y="116"/>
                  </a:lnTo>
                  <a:lnTo>
                    <a:pt x="664" y="112"/>
                  </a:lnTo>
                  <a:lnTo>
                    <a:pt x="660" y="112"/>
                  </a:lnTo>
                  <a:lnTo>
                    <a:pt x="656" y="112"/>
                  </a:lnTo>
                  <a:lnTo>
                    <a:pt x="660" y="112"/>
                  </a:lnTo>
                  <a:lnTo>
                    <a:pt x="656" y="112"/>
                  </a:lnTo>
                  <a:lnTo>
                    <a:pt x="652" y="112"/>
                  </a:lnTo>
                  <a:lnTo>
                    <a:pt x="652" y="116"/>
                  </a:lnTo>
                  <a:lnTo>
                    <a:pt x="650" y="116"/>
                  </a:lnTo>
                  <a:lnTo>
                    <a:pt x="646" y="112"/>
                  </a:lnTo>
                  <a:lnTo>
                    <a:pt x="642" y="112"/>
                  </a:lnTo>
                  <a:lnTo>
                    <a:pt x="642" y="108"/>
                  </a:lnTo>
                  <a:lnTo>
                    <a:pt x="642" y="106"/>
                  </a:lnTo>
                  <a:lnTo>
                    <a:pt x="646" y="106"/>
                  </a:lnTo>
                  <a:lnTo>
                    <a:pt x="650" y="106"/>
                  </a:lnTo>
                  <a:lnTo>
                    <a:pt x="652" y="106"/>
                  </a:lnTo>
                  <a:lnTo>
                    <a:pt x="656" y="106"/>
                  </a:lnTo>
                  <a:lnTo>
                    <a:pt x="660" y="106"/>
                  </a:lnTo>
                  <a:lnTo>
                    <a:pt x="660" y="102"/>
                  </a:lnTo>
                  <a:lnTo>
                    <a:pt x="656" y="102"/>
                  </a:lnTo>
                  <a:lnTo>
                    <a:pt x="652" y="106"/>
                  </a:lnTo>
                  <a:lnTo>
                    <a:pt x="650" y="106"/>
                  </a:lnTo>
                  <a:lnTo>
                    <a:pt x="646" y="106"/>
                  </a:lnTo>
                  <a:lnTo>
                    <a:pt x="642" y="106"/>
                  </a:lnTo>
                  <a:lnTo>
                    <a:pt x="638" y="106"/>
                  </a:lnTo>
                  <a:lnTo>
                    <a:pt x="638" y="102"/>
                  </a:lnTo>
                  <a:lnTo>
                    <a:pt x="634" y="102"/>
                  </a:lnTo>
                  <a:lnTo>
                    <a:pt x="630" y="98"/>
                  </a:lnTo>
                  <a:lnTo>
                    <a:pt x="626" y="98"/>
                  </a:lnTo>
                  <a:lnTo>
                    <a:pt x="630" y="98"/>
                  </a:lnTo>
                  <a:lnTo>
                    <a:pt x="634" y="98"/>
                  </a:lnTo>
                  <a:lnTo>
                    <a:pt x="630" y="94"/>
                  </a:lnTo>
                  <a:lnTo>
                    <a:pt x="626" y="94"/>
                  </a:lnTo>
                  <a:lnTo>
                    <a:pt x="630" y="94"/>
                  </a:lnTo>
                  <a:lnTo>
                    <a:pt x="626" y="94"/>
                  </a:lnTo>
                  <a:lnTo>
                    <a:pt x="626" y="90"/>
                  </a:lnTo>
                  <a:lnTo>
                    <a:pt x="630" y="90"/>
                  </a:lnTo>
                  <a:lnTo>
                    <a:pt x="634" y="90"/>
                  </a:lnTo>
                  <a:lnTo>
                    <a:pt x="638" y="90"/>
                  </a:lnTo>
                  <a:lnTo>
                    <a:pt x="638" y="94"/>
                  </a:lnTo>
                  <a:lnTo>
                    <a:pt x="642" y="94"/>
                  </a:lnTo>
                  <a:lnTo>
                    <a:pt x="646" y="94"/>
                  </a:lnTo>
                  <a:lnTo>
                    <a:pt x="650" y="94"/>
                  </a:lnTo>
                  <a:lnTo>
                    <a:pt x="652" y="94"/>
                  </a:lnTo>
                  <a:lnTo>
                    <a:pt x="656" y="94"/>
                  </a:lnTo>
                  <a:lnTo>
                    <a:pt x="660" y="94"/>
                  </a:lnTo>
                  <a:lnTo>
                    <a:pt x="656" y="94"/>
                  </a:lnTo>
                  <a:lnTo>
                    <a:pt x="652" y="90"/>
                  </a:lnTo>
                  <a:lnTo>
                    <a:pt x="656" y="90"/>
                  </a:lnTo>
                  <a:lnTo>
                    <a:pt x="660" y="90"/>
                  </a:lnTo>
                  <a:lnTo>
                    <a:pt x="664" y="90"/>
                  </a:lnTo>
                  <a:lnTo>
                    <a:pt x="660" y="90"/>
                  </a:lnTo>
                  <a:lnTo>
                    <a:pt x="656" y="86"/>
                  </a:lnTo>
                  <a:lnTo>
                    <a:pt x="656" y="90"/>
                  </a:lnTo>
                  <a:lnTo>
                    <a:pt x="652" y="90"/>
                  </a:lnTo>
                  <a:lnTo>
                    <a:pt x="650" y="90"/>
                  </a:lnTo>
                  <a:lnTo>
                    <a:pt x="646" y="90"/>
                  </a:lnTo>
                  <a:lnTo>
                    <a:pt x="642" y="90"/>
                  </a:lnTo>
                  <a:lnTo>
                    <a:pt x="642" y="86"/>
                  </a:lnTo>
                  <a:lnTo>
                    <a:pt x="646" y="86"/>
                  </a:lnTo>
                  <a:lnTo>
                    <a:pt x="650" y="86"/>
                  </a:lnTo>
                  <a:lnTo>
                    <a:pt x="646" y="86"/>
                  </a:lnTo>
                  <a:lnTo>
                    <a:pt x="642" y="86"/>
                  </a:lnTo>
                  <a:lnTo>
                    <a:pt x="638" y="86"/>
                  </a:lnTo>
                  <a:lnTo>
                    <a:pt x="638" y="90"/>
                  </a:lnTo>
                  <a:lnTo>
                    <a:pt x="638" y="86"/>
                  </a:lnTo>
                  <a:lnTo>
                    <a:pt x="634" y="86"/>
                  </a:lnTo>
                  <a:lnTo>
                    <a:pt x="630" y="86"/>
                  </a:lnTo>
                  <a:lnTo>
                    <a:pt x="626" y="82"/>
                  </a:lnTo>
                  <a:lnTo>
                    <a:pt x="630" y="82"/>
                  </a:lnTo>
                  <a:lnTo>
                    <a:pt x="634" y="82"/>
                  </a:lnTo>
                  <a:lnTo>
                    <a:pt x="638" y="82"/>
                  </a:lnTo>
                  <a:lnTo>
                    <a:pt x="642" y="82"/>
                  </a:lnTo>
                  <a:lnTo>
                    <a:pt x="646" y="82"/>
                  </a:lnTo>
                  <a:lnTo>
                    <a:pt x="642" y="82"/>
                  </a:lnTo>
                  <a:lnTo>
                    <a:pt x="638" y="78"/>
                  </a:lnTo>
                  <a:lnTo>
                    <a:pt x="638" y="76"/>
                  </a:lnTo>
                  <a:lnTo>
                    <a:pt x="642" y="76"/>
                  </a:lnTo>
                  <a:lnTo>
                    <a:pt x="646" y="76"/>
                  </a:lnTo>
                  <a:lnTo>
                    <a:pt x="650" y="76"/>
                  </a:lnTo>
                  <a:lnTo>
                    <a:pt x="652" y="76"/>
                  </a:lnTo>
                  <a:lnTo>
                    <a:pt x="652" y="78"/>
                  </a:lnTo>
                  <a:lnTo>
                    <a:pt x="656" y="78"/>
                  </a:lnTo>
                  <a:lnTo>
                    <a:pt x="660" y="78"/>
                  </a:lnTo>
                  <a:lnTo>
                    <a:pt x="664" y="78"/>
                  </a:lnTo>
                  <a:lnTo>
                    <a:pt x="668" y="78"/>
                  </a:lnTo>
                  <a:lnTo>
                    <a:pt x="664" y="78"/>
                  </a:lnTo>
                  <a:lnTo>
                    <a:pt x="664" y="76"/>
                  </a:lnTo>
                  <a:lnTo>
                    <a:pt x="660" y="76"/>
                  </a:lnTo>
                  <a:lnTo>
                    <a:pt x="656" y="76"/>
                  </a:lnTo>
                  <a:lnTo>
                    <a:pt x="660" y="76"/>
                  </a:lnTo>
                  <a:lnTo>
                    <a:pt x="664" y="76"/>
                  </a:lnTo>
                  <a:lnTo>
                    <a:pt x="664" y="72"/>
                  </a:lnTo>
                  <a:lnTo>
                    <a:pt x="660" y="72"/>
                  </a:lnTo>
                  <a:lnTo>
                    <a:pt x="656" y="72"/>
                  </a:lnTo>
                  <a:lnTo>
                    <a:pt x="652" y="72"/>
                  </a:lnTo>
                  <a:lnTo>
                    <a:pt x="650" y="72"/>
                  </a:lnTo>
                  <a:lnTo>
                    <a:pt x="646" y="72"/>
                  </a:lnTo>
                  <a:lnTo>
                    <a:pt x="642" y="72"/>
                  </a:lnTo>
                  <a:lnTo>
                    <a:pt x="646" y="68"/>
                  </a:lnTo>
                  <a:lnTo>
                    <a:pt x="650" y="68"/>
                  </a:lnTo>
                  <a:lnTo>
                    <a:pt x="646" y="68"/>
                  </a:lnTo>
                  <a:lnTo>
                    <a:pt x="650" y="64"/>
                  </a:lnTo>
                  <a:lnTo>
                    <a:pt x="652" y="64"/>
                  </a:lnTo>
                  <a:lnTo>
                    <a:pt x="656" y="64"/>
                  </a:lnTo>
                  <a:lnTo>
                    <a:pt x="660" y="64"/>
                  </a:lnTo>
                  <a:lnTo>
                    <a:pt x="664" y="64"/>
                  </a:lnTo>
                  <a:lnTo>
                    <a:pt x="668" y="64"/>
                  </a:lnTo>
                  <a:lnTo>
                    <a:pt x="664" y="64"/>
                  </a:lnTo>
                  <a:lnTo>
                    <a:pt x="660" y="60"/>
                  </a:lnTo>
                  <a:lnTo>
                    <a:pt x="664" y="60"/>
                  </a:lnTo>
                  <a:lnTo>
                    <a:pt x="668" y="60"/>
                  </a:lnTo>
                  <a:lnTo>
                    <a:pt x="672" y="64"/>
                  </a:lnTo>
                  <a:lnTo>
                    <a:pt x="676" y="64"/>
                  </a:lnTo>
                  <a:lnTo>
                    <a:pt x="676" y="60"/>
                  </a:lnTo>
                  <a:lnTo>
                    <a:pt x="678" y="60"/>
                  </a:lnTo>
                  <a:lnTo>
                    <a:pt x="676" y="56"/>
                  </a:lnTo>
                  <a:lnTo>
                    <a:pt x="672" y="56"/>
                  </a:lnTo>
                  <a:lnTo>
                    <a:pt x="668" y="60"/>
                  </a:lnTo>
                  <a:lnTo>
                    <a:pt x="664" y="60"/>
                  </a:lnTo>
                  <a:lnTo>
                    <a:pt x="664" y="56"/>
                  </a:lnTo>
                  <a:lnTo>
                    <a:pt x="660" y="56"/>
                  </a:lnTo>
                  <a:lnTo>
                    <a:pt x="660" y="52"/>
                  </a:lnTo>
                  <a:lnTo>
                    <a:pt x="664" y="52"/>
                  </a:lnTo>
                  <a:lnTo>
                    <a:pt x="668" y="52"/>
                  </a:lnTo>
                  <a:lnTo>
                    <a:pt x="672" y="56"/>
                  </a:lnTo>
                  <a:lnTo>
                    <a:pt x="672" y="52"/>
                  </a:lnTo>
                  <a:lnTo>
                    <a:pt x="676" y="52"/>
                  </a:lnTo>
                  <a:lnTo>
                    <a:pt x="678" y="52"/>
                  </a:lnTo>
                  <a:lnTo>
                    <a:pt x="678" y="56"/>
                  </a:lnTo>
                  <a:lnTo>
                    <a:pt x="682" y="56"/>
                  </a:lnTo>
                  <a:lnTo>
                    <a:pt x="686" y="56"/>
                  </a:lnTo>
                  <a:lnTo>
                    <a:pt x="690" y="56"/>
                  </a:lnTo>
                  <a:lnTo>
                    <a:pt x="694" y="56"/>
                  </a:lnTo>
                  <a:lnTo>
                    <a:pt x="694" y="60"/>
                  </a:lnTo>
                  <a:lnTo>
                    <a:pt x="698" y="60"/>
                  </a:lnTo>
                  <a:lnTo>
                    <a:pt x="698" y="64"/>
                  </a:lnTo>
                  <a:lnTo>
                    <a:pt x="694" y="64"/>
                  </a:lnTo>
                  <a:lnTo>
                    <a:pt x="698" y="64"/>
                  </a:lnTo>
                  <a:lnTo>
                    <a:pt x="702" y="64"/>
                  </a:lnTo>
                  <a:lnTo>
                    <a:pt x="702" y="68"/>
                  </a:lnTo>
                  <a:lnTo>
                    <a:pt x="706" y="72"/>
                  </a:lnTo>
                  <a:lnTo>
                    <a:pt x="708" y="72"/>
                  </a:lnTo>
                  <a:lnTo>
                    <a:pt x="712" y="72"/>
                  </a:lnTo>
                  <a:lnTo>
                    <a:pt x="712" y="76"/>
                  </a:lnTo>
                  <a:lnTo>
                    <a:pt x="712" y="78"/>
                  </a:lnTo>
                  <a:lnTo>
                    <a:pt x="716" y="78"/>
                  </a:lnTo>
                  <a:lnTo>
                    <a:pt x="720" y="78"/>
                  </a:lnTo>
                  <a:lnTo>
                    <a:pt x="724" y="78"/>
                  </a:lnTo>
                  <a:lnTo>
                    <a:pt x="728" y="78"/>
                  </a:lnTo>
                  <a:lnTo>
                    <a:pt x="732" y="78"/>
                  </a:lnTo>
                  <a:lnTo>
                    <a:pt x="734" y="78"/>
                  </a:lnTo>
                  <a:lnTo>
                    <a:pt x="734" y="82"/>
                  </a:lnTo>
                  <a:lnTo>
                    <a:pt x="732" y="82"/>
                  </a:lnTo>
                  <a:lnTo>
                    <a:pt x="734" y="82"/>
                  </a:lnTo>
                  <a:lnTo>
                    <a:pt x="734" y="86"/>
                  </a:lnTo>
                  <a:lnTo>
                    <a:pt x="732" y="86"/>
                  </a:lnTo>
                  <a:lnTo>
                    <a:pt x="734" y="86"/>
                  </a:lnTo>
                  <a:lnTo>
                    <a:pt x="734" y="90"/>
                  </a:lnTo>
                  <a:lnTo>
                    <a:pt x="738" y="90"/>
                  </a:lnTo>
                  <a:lnTo>
                    <a:pt x="742" y="90"/>
                  </a:lnTo>
                  <a:lnTo>
                    <a:pt x="746" y="90"/>
                  </a:lnTo>
                  <a:lnTo>
                    <a:pt x="746" y="86"/>
                  </a:lnTo>
                  <a:lnTo>
                    <a:pt x="742" y="86"/>
                  </a:lnTo>
                  <a:lnTo>
                    <a:pt x="738" y="82"/>
                  </a:lnTo>
                  <a:lnTo>
                    <a:pt x="742" y="82"/>
                  </a:lnTo>
                  <a:lnTo>
                    <a:pt x="746" y="82"/>
                  </a:lnTo>
                  <a:lnTo>
                    <a:pt x="748" y="82"/>
                  </a:lnTo>
                  <a:lnTo>
                    <a:pt x="752" y="82"/>
                  </a:lnTo>
                  <a:lnTo>
                    <a:pt x="756" y="86"/>
                  </a:lnTo>
                  <a:lnTo>
                    <a:pt x="756" y="90"/>
                  </a:lnTo>
                  <a:lnTo>
                    <a:pt x="752" y="90"/>
                  </a:lnTo>
                  <a:lnTo>
                    <a:pt x="748" y="90"/>
                  </a:lnTo>
                  <a:lnTo>
                    <a:pt x="748" y="94"/>
                  </a:lnTo>
                  <a:lnTo>
                    <a:pt x="752" y="94"/>
                  </a:lnTo>
                  <a:lnTo>
                    <a:pt x="752" y="90"/>
                  </a:lnTo>
                  <a:lnTo>
                    <a:pt x="756" y="90"/>
                  </a:lnTo>
                  <a:lnTo>
                    <a:pt x="760" y="90"/>
                  </a:lnTo>
                  <a:lnTo>
                    <a:pt x="760" y="94"/>
                  </a:lnTo>
                  <a:lnTo>
                    <a:pt x="764" y="94"/>
                  </a:lnTo>
                  <a:lnTo>
                    <a:pt x="760" y="98"/>
                  </a:lnTo>
                  <a:lnTo>
                    <a:pt x="756" y="98"/>
                  </a:lnTo>
                  <a:lnTo>
                    <a:pt x="760" y="98"/>
                  </a:lnTo>
                  <a:lnTo>
                    <a:pt x="764" y="98"/>
                  </a:lnTo>
                  <a:lnTo>
                    <a:pt x="764" y="102"/>
                  </a:lnTo>
                  <a:lnTo>
                    <a:pt x="760" y="106"/>
                  </a:lnTo>
                  <a:lnTo>
                    <a:pt x="756" y="106"/>
                  </a:lnTo>
                  <a:lnTo>
                    <a:pt x="756" y="108"/>
                  </a:lnTo>
                  <a:lnTo>
                    <a:pt x="760" y="108"/>
                  </a:lnTo>
                  <a:lnTo>
                    <a:pt x="760" y="106"/>
                  </a:lnTo>
                  <a:lnTo>
                    <a:pt x="764" y="106"/>
                  </a:lnTo>
                  <a:lnTo>
                    <a:pt x="768" y="106"/>
                  </a:lnTo>
                  <a:lnTo>
                    <a:pt x="764" y="108"/>
                  </a:lnTo>
                  <a:lnTo>
                    <a:pt x="768" y="108"/>
                  </a:lnTo>
                  <a:lnTo>
                    <a:pt x="768" y="106"/>
                  </a:lnTo>
                  <a:lnTo>
                    <a:pt x="772" y="106"/>
                  </a:lnTo>
                  <a:lnTo>
                    <a:pt x="776" y="106"/>
                  </a:lnTo>
                  <a:lnTo>
                    <a:pt x="778" y="108"/>
                  </a:lnTo>
                  <a:lnTo>
                    <a:pt x="776" y="108"/>
                  </a:lnTo>
                  <a:lnTo>
                    <a:pt x="778" y="108"/>
                  </a:lnTo>
                  <a:lnTo>
                    <a:pt x="778" y="106"/>
                  </a:lnTo>
                  <a:lnTo>
                    <a:pt x="782" y="106"/>
                  </a:lnTo>
                  <a:lnTo>
                    <a:pt x="786" y="108"/>
                  </a:lnTo>
                  <a:lnTo>
                    <a:pt x="786" y="112"/>
                  </a:lnTo>
                  <a:lnTo>
                    <a:pt x="790" y="112"/>
                  </a:lnTo>
                  <a:lnTo>
                    <a:pt x="794" y="112"/>
                  </a:lnTo>
                  <a:lnTo>
                    <a:pt x="794" y="116"/>
                  </a:lnTo>
                  <a:lnTo>
                    <a:pt x="790" y="116"/>
                  </a:lnTo>
                  <a:lnTo>
                    <a:pt x="786" y="116"/>
                  </a:lnTo>
                  <a:lnTo>
                    <a:pt x="782" y="120"/>
                  </a:lnTo>
                  <a:lnTo>
                    <a:pt x="778" y="120"/>
                  </a:lnTo>
                  <a:lnTo>
                    <a:pt x="776" y="120"/>
                  </a:lnTo>
                  <a:lnTo>
                    <a:pt x="772" y="120"/>
                  </a:lnTo>
                  <a:lnTo>
                    <a:pt x="768" y="124"/>
                  </a:lnTo>
                  <a:lnTo>
                    <a:pt x="764" y="124"/>
                  </a:lnTo>
                  <a:lnTo>
                    <a:pt x="764" y="120"/>
                  </a:lnTo>
                  <a:lnTo>
                    <a:pt x="764" y="124"/>
                  </a:lnTo>
                  <a:lnTo>
                    <a:pt x="764" y="128"/>
                  </a:lnTo>
                  <a:lnTo>
                    <a:pt x="760" y="128"/>
                  </a:lnTo>
                  <a:lnTo>
                    <a:pt x="756" y="132"/>
                  </a:lnTo>
                  <a:lnTo>
                    <a:pt x="756" y="136"/>
                  </a:lnTo>
                  <a:lnTo>
                    <a:pt x="752" y="136"/>
                  </a:lnTo>
                  <a:lnTo>
                    <a:pt x="752" y="132"/>
                  </a:lnTo>
                  <a:lnTo>
                    <a:pt x="748" y="132"/>
                  </a:lnTo>
                  <a:lnTo>
                    <a:pt x="748" y="128"/>
                  </a:lnTo>
                  <a:lnTo>
                    <a:pt x="748" y="124"/>
                  </a:lnTo>
                  <a:lnTo>
                    <a:pt x="752" y="124"/>
                  </a:lnTo>
                  <a:lnTo>
                    <a:pt x="752" y="120"/>
                  </a:lnTo>
                  <a:lnTo>
                    <a:pt x="748" y="124"/>
                  </a:lnTo>
                  <a:lnTo>
                    <a:pt x="746" y="124"/>
                  </a:lnTo>
                  <a:lnTo>
                    <a:pt x="746" y="128"/>
                  </a:lnTo>
                  <a:lnTo>
                    <a:pt x="746" y="132"/>
                  </a:lnTo>
                  <a:lnTo>
                    <a:pt x="748" y="132"/>
                  </a:lnTo>
                  <a:lnTo>
                    <a:pt x="748" y="136"/>
                  </a:lnTo>
                  <a:lnTo>
                    <a:pt x="748" y="138"/>
                  </a:lnTo>
                  <a:lnTo>
                    <a:pt x="746" y="138"/>
                  </a:lnTo>
                  <a:lnTo>
                    <a:pt x="746" y="136"/>
                  </a:lnTo>
                  <a:lnTo>
                    <a:pt x="742" y="136"/>
                  </a:lnTo>
                  <a:lnTo>
                    <a:pt x="738" y="136"/>
                  </a:lnTo>
                  <a:lnTo>
                    <a:pt x="742" y="138"/>
                  </a:lnTo>
                  <a:lnTo>
                    <a:pt x="742" y="142"/>
                  </a:lnTo>
                  <a:lnTo>
                    <a:pt x="738" y="142"/>
                  </a:lnTo>
                  <a:lnTo>
                    <a:pt x="738" y="146"/>
                  </a:lnTo>
                  <a:lnTo>
                    <a:pt x="738" y="146"/>
                  </a:lnTo>
                  <a:lnTo>
                    <a:pt x="738" y="146"/>
                  </a:lnTo>
                  <a:close/>
                  <a:moveTo>
                    <a:pt x="596" y="106"/>
                  </a:moveTo>
                  <a:lnTo>
                    <a:pt x="596" y="102"/>
                  </a:lnTo>
                  <a:lnTo>
                    <a:pt x="592" y="102"/>
                  </a:lnTo>
                  <a:lnTo>
                    <a:pt x="590" y="102"/>
                  </a:lnTo>
                  <a:lnTo>
                    <a:pt x="590" y="98"/>
                  </a:lnTo>
                  <a:lnTo>
                    <a:pt x="586" y="98"/>
                  </a:lnTo>
                  <a:lnTo>
                    <a:pt x="582" y="98"/>
                  </a:lnTo>
                  <a:lnTo>
                    <a:pt x="578" y="98"/>
                  </a:lnTo>
                  <a:lnTo>
                    <a:pt x="578" y="94"/>
                  </a:lnTo>
                  <a:lnTo>
                    <a:pt x="578" y="90"/>
                  </a:lnTo>
                  <a:lnTo>
                    <a:pt x="582" y="90"/>
                  </a:lnTo>
                  <a:lnTo>
                    <a:pt x="586" y="90"/>
                  </a:lnTo>
                  <a:lnTo>
                    <a:pt x="590" y="90"/>
                  </a:lnTo>
                  <a:lnTo>
                    <a:pt x="592" y="90"/>
                  </a:lnTo>
                  <a:lnTo>
                    <a:pt x="596" y="90"/>
                  </a:lnTo>
                  <a:lnTo>
                    <a:pt x="596" y="94"/>
                  </a:lnTo>
                  <a:lnTo>
                    <a:pt x="600" y="102"/>
                  </a:lnTo>
                  <a:lnTo>
                    <a:pt x="596" y="102"/>
                  </a:lnTo>
                  <a:lnTo>
                    <a:pt x="596" y="106"/>
                  </a:lnTo>
                  <a:lnTo>
                    <a:pt x="596" y="106"/>
                  </a:lnTo>
                  <a:lnTo>
                    <a:pt x="596" y="106"/>
                  </a:lnTo>
                  <a:close/>
                  <a:moveTo>
                    <a:pt x="526" y="132"/>
                  </a:moveTo>
                  <a:lnTo>
                    <a:pt x="526" y="128"/>
                  </a:lnTo>
                  <a:lnTo>
                    <a:pt x="526" y="132"/>
                  </a:lnTo>
                  <a:lnTo>
                    <a:pt x="522" y="132"/>
                  </a:lnTo>
                  <a:lnTo>
                    <a:pt x="522" y="128"/>
                  </a:lnTo>
                  <a:lnTo>
                    <a:pt x="526" y="128"/>
                  </a:lnTo>
                  <a:lnTo>
                    <a:pt x="526" y="124"/>
                  </a:lnTo>
                  <a:lnTo>
                    <a:pt x="522" y="124"/>
                  </a:lnTo>
                  <a:lnTo>
                    <a:pt x="518" y="124"/>
                  </a:lnTo>
                  <a:lnTo>
                    <a:pt x="514" y="124"/>
                  </a:lnTo>
                  <a:lnTo>
                    <a:pt x="514" y="128"/>
                  </a:lnTo>
                  <a:lnTo>
                    <a:pt x="510" y="128"/>
                  </a:lnTo>
                  <a:lnTo>
                    <a:pt x="508" y="128"/>
                  </a:lnTo>
                  <a:lnTo>
                    <a:pt x="510" y="124"/>
                  </a:lnTo>
                  <a:lnTo>
                    <a:pt x="514" y="124"/>
                  </a:lnTo>
                  <a:lnTo>
                    <a:pt x="510" y="120"/>
                  </a:lnTo>
                  <a:lnTo>
                    <a:pt x="508" y="120"/>
                  </a:lnTo>
                  <a:lnTo>
                    <a:pt x="508" y="124"/>
                  </a:lnTo>
                  <a:lnTo>
                    <a:pt x="504" y="124"/>
                  </a:lnTo>
                  <a:lnTo>
                    <a:pt x="500" y="124"/>
                  </a:lnTo>
                  <a:lnTo>
                    <a:pt x="500" y="120"/>
                  </a:lnTo>
                  <a:lnTo>
                    <a:pt x="504" y="112"/>
                  </a:lnTo>
                  <a:lnTo>
                    <a:pt x="508" y="112"/>
                  </a:lnTo>
                  <a:lnTo>
                    <a:pt x="510" y="112"/>
                  </a:lnTo>
                  <a:lnTo>
                    <a:pt x="514" y="112"/>
                  </a:lnTo>
                  <a:lnTo>
                    <a:pt x="518" y="112"/>
                  </a:lnTo>
                  <a:lnTo>
                    <a:pt x="522" y="112"/>
                  </a:lnTo>
                  <a:lnTo>
                    <a:pt x="526" y="112"/>
                  </a:lnTo>
                  <a:lnTo>
                    <a:pt x="530" y="112"/>
                  </a:lnTo>
                  <a:lnTo>
                    <a:pt x="534" y="112"/>
                  </a:lnTo>
                  <a:lnTo>
                    <a:pt x="536" y="116"/>
                  </a:lnTo>
                  <a:lnTo>
                    <a:pt x="540" y="116"/>
                  </a:lnTo>
                  <a:lnTo>
                    <a:pt x="540" y="120"/>
                  </a:lnTo>
                  <a:lnTo>
                    <a:pt x="544" y="120"/>
                  </a:lnTo>
                  <a:lnTo>
                    <a:pt x="540" y="124"/>
                  </a:lnTo>
                  <a:lnTo>
                    <a:pt x="544" y="128"/>
                  </a:lnTo>
                  <a:lnTo>
                    <a:pt x="544" y="124"/>
                  </a:lnTo>
                  <a:lnTo>
                    <a:pt x="548" y="124"/>
                  </a:lnTo>
                  <a:lnTo>
                    <a:pt x="552" y="120"/>
                  </a:lnTo>
                  <a:lnTo>
                    <a:pt x="556" y="120"/>
                  </a:lnTo>
                  <a:lnTo>
                    <a:pt x="560" y="120"/>
                  </a:lnTo>
                  <a:lnTo>
                    <a:pt x="564" y="124"/>
                  </a:lnTo>
                  <a:lnTo>
                    <a:pt x="566" y="124"/>
                  </a:lnTo>
                  <a:lnTo>
                    <a:pt x="564" y="128"/>
                  </a:lnTo>
                  <a:lnTo>
                    <a:pt x="566" y="128"/>
                  </a:lnTo>
                  <a:lnTo>
                    <a:pt x="570" y="128"/>
                  </a:lnTo>
                  <a:lnTo>
                    <a:pt x="574" y="128"/>
                  </a:lnTo>
                  <a:lnTo>
                    <a:pt x="574" y="132"/>
                  </a:lnTo>
                  <a:lnTo>
                    <a:pt x="578" y="132"/>
                  </a:lnTo>
                  <a:lnTo>
                    <a:pt x="582" y="132"/>
                  </a:lnTo>
                  <a:lnTo>
                    <a:pt x="578" y="136"/>
                  </a:lnTo>
                  <a:lnTo>
                    <a:pt x="582" y="136"/>
                  </a:lnTo>
                  <a:lnTo>
                    <a:pt x="586" y="136"/>
                  </a:lnTo>
                  <a:lnTo>
                    <a:pt x="586" y="138"/>
                  </a:lnTo>
                  <a:lnTo>
                    <a:pt x="582" y="138"/>
                  </a:lnTo>
                  <a:lnTo>
                    <a:pt x="582" y="142"/>
                  </a:lnTo>
                  <a:lnTo>
                    <a:pt x="586" y="142"/>
                  </a:lnTo>
                  <a:lnTo>
                    <a:pt x="586" y="146"/>
                  </a:lnTo>
                  <a:lnTo>
                    <a:pt x="590" y="146"/>
                  </a:lnTo>
                  <a:lnTo>
                    <a:pt x="592" y="146"/>
                  </a:lnTo>
                  <a:lnTo>
                    <a:pt x="592" y="150"/>
                  </a:lnTo>
                  <a:lnTo>
                    <a:pt x="596" y="150"/>
                  </a:lnTo>
                  <a:lnTo>
                    <a:pt x="592" y="150"/>
                  </a:lnTo>
                  <a:lnTo>
                    <a:pt x="592" y="154"/>
                  </a:lnTo>
                  <a:lnTo>
                    <a:pt x="590" y="158"/>
                  </a:lnTo>
                  <a:lnTo>
                    <a:pt x="586" y="158"/>
                  </a:lnTo>
                  <a:lnTo>
                    <a:pt x="582" y="158"/>
                  </a:lnTo>
                  <a:lnTo>
                    <a:pt x="578" y="158"/>
                  </a:lnTo>
                  <a:lnTo>
                    <a:pt x="574" y="158"/>
                  </a:lnTo>
                  <a:lnTo>
                    <a:pt x="570" y="154"/>
                  </a:lnTo>
                  <a:lnTo>
                    <a:pt x="566" y="150"/>
                  </a:lnTo>
                  <a:lnTo>
                    <a:pt x="566" y="146"/>
                  </a:lnTo>
                  <a:lnTo>
                    <a:pt x="564" y="146"/>
                  </a:lnTo>
                  <a:lnTo>
                    <a:pt x="560" y="146"/>
                  </a:lnTo>
                  <a:lnTo>
                    <a:pt x="556" y="142"/>
                  </a:lnTo>
                  <a:lnTo>
                    <a:pt x="548" y="142"/>
                  </a:lnTo>
                  <a:lnTo>
                    <a:pt x="544" y="142"/>
                  </a:lnTo>
                  <a:lnTo>
                    <a:pt x="544" y="146"/>
                  </a:lnTo>
                  <a:lnTo>
                    <a:pt x="540" y="146"/>
                  </a:lnTo>
                  <a:lnTo>
                    <a:pt x="540" y="142"/>
                  </a:lnTo>
                  <a:lnTo>
                    <a:pt x="536" y="142"/>
                  </a:lnTo>
                  <a:lnTo>
                    <a:pt x="534" y="142"/>
                  </a:lnTo>
                  <a:lnTo>
                    <a:pt x="530" y="142"/>
                  </a:lnTo>
                  <a:lnTo>
                    <a:pt x="526" y="142"/>
                  </a:lnTo>
                  <a:lnTo>
                    <a:pt x="526" y="146"/>
                  </a:lnTo>
                  <a:lnTo>
                    <a:pt x="522" y="146"/>
                  </a:lnTo>
                  <a:lnTo>
                    <a:pt x="518" y="146"/>
                  </a:lnTo>
                  <a:lnTo>
                    <a:pt x="518" y="142"/>
                  </a:lnTo>
                  <a:lnTo>
                    <a:pt x="514" y="142"/>
                  </a:lnTo>
                  <a:lnTo>
                    <a:pt x="510" y="142"/>
                  </a:lnTo>
                  <a:lnTo>
                    <a:pt x="510" y="138"/>
                  </a:lnTo>
                  <a:lnTo>
                    <a:pt x="508" y="138"/>
                  </a:lnTo>
                  <a:lnTo>
                    <a:pt x="508" y="136"/>
                  </a:lnTo>
                  <a:lnTo>
                    <a:pt x="510" y="136"/>
                  </a:lnTo>
                  <a:lnTo>
                    <a:pt x="514" y="136"/>
                  </a:lnTo>
                  <a:lnTo>
                    <a:pt x="518" y="136"/>
                  </a:lnTo>
                  <a:lnTo>
                    <a:pt x="522" y="136"/>
                  </a:lnTo>
                  <a:lnTo>
                    <a:pt x="526" y="136"/>
                  </a:lnTo>
                  <a:lnTo>
                    <a:pt x="530" y="138"/>
                  </a:lnTo>
                  <a:lnTo>
                    <a:pt x="530" y="136"/>
                  </a:lnTo>
                  <a:lnTo>
                    <a:pt x="534" y="136"/>
                  </a:lnTo>
                  <a:lnTo>
                    <a:pt x="530" y="136"/>
                  </a:lnTo>
                  <a:lnTo>
                    <a:pt x="526" y="136"/>
                  </a:lnTo>
                  <a:lnTo>
                    <a:pt x="522" y="136"/>
                  </a:lnTo>
                  <a:lnTo>
                    <a:pt x="526" y="132"/>
                  </a:lnTo>
                  <a:lnTo>
                    <a:pt x="530" y="132"/>
                  </a:lnTo>
                  <a:lnTo>
                    <a:pt x="534" y="132"/>
                  </a:lnTo>
                  <a:lnTo>
                    <a:pt x="534" y="128"/>
                  </a:lnTo>
                  <a:lnTo>
                    <a:pt x="530" y="128"/>
                  </a:lnTo>
                  <a:lnTo>
                    <a:pt x="530" y="132"/>
                  </a:lnTo>
                  <a:lnTo>
                    <a:pt x="526" y="132"/>
                  </a:lnTo>
                  <a:lnTo>
                    <a:pt x="526" y="132"/>
                  </a:lnTo>
                  <a:lnTo>
                    <a:pt x="526" y="132"/>
                  </a:lnTo>
                  <a:close/>
                  <a:moveTo>
                    <a:pt x="622" y="158"/>
                  </a:moveTo>
                  <a:lnTo>
                    <a:pt x="620" y="154"/>
                  </a:lnTo>
                  <a:lnTo>
                    <a:pt x="622" y="154"/>
                  </a:lnTo>
                  <a:lnTo>
                    <a:pt x="620" y="154"/>
                  </a:lnTo>
                  <a:lnTo>
                    <a:pt x="616" y="154"/>
                  </a:lnTo>
                  <a:lnTo>
                    <a:pt x="616" y="150"/>
                  </a:lnTo>
                  <a:lnTo>
                    <a:pt x="612" y="150"/>
                  </a:lnTo>
                  <a:lnTo>
                    <a:pt x="616" y="150"/>
                  </a:lnTo>
                  <a:lnTo>
                    <a:pt x="620" y="150"/>
                  </a:lnTo>
                  <a:lnTo>
                    <a:pt x="622" y="150"/>
                  </a:lnTo>
                  <a:lnTo>
                    <a:pt x="622" y="146"/>
                  </a:lnTo>
                  <a:lnTo>
                    <a:pt x="620" y="146"/>
                  </a:lnTo>
                  <a:lnTo>
                    <a:pt x="616" y="146"/>
                  </a:lnTo>
                  <a:lnTo>
                    <a:pt x="612" y="146"/>
                  </a:lnTo>
                  <a:lnTo>
                    <a:pt x="612" y="142"/>
                  </a:lnTo>
                  <a:lnTo>
                    <a:pt x="608" y="142"/>
                  </a:lnTo>
                  <a:lnTo>
                    <a:pt x="608" y="138"/>
                  </a:lnTo>
                  <a:lnTo>
                    <a:pt x="604" y="138"/>
                  </a:lnTo>
                  <a:lnTo>
                    <a:pt x="604" y="136"/>
                  </a:lnTo>
                  <a:lnTo>
                    <a:pt x="608" y="136"/>
                  </a:lnTo>
                  <a:lnTo>
                    <a:pt x="604" y="136"/>
                  </a:lnTo>
                  <a:lnTo>
                    <a:pt x="604" y="132"/>
                  </a:lnTo>
                  <a:lnTo>
                    <a:pt x="604" y="128"/>
                  </a:lnTo>
                  <a:lnTo>
                    <a:pt x="608" y="128"/>
                  </a:lnTo>
                  <a:lnTo>
                    <a:pt x="612" y="128"/>
                  </a:lnTo>
                  <a:lnTo>
                    <a:pt x="616" y="128"/>
                  </a:lnTo>
                  <a:lnTo>
                    <a:pt x="616" y="132"/>
                  </a:lnTo>
                  <a:lnTo>
                    <a:pt x="620" y="132"/>
                  </a:lnTo>
                  <a:lnTo>
                    <a:pt x="622" y="132"/>
                  </a:lnTo>
                  <a:lnTo>
                    <a:pt x="626" y="132"/>
                  </a:lnTo>
                  <a:lnTo>
                    <a:pt x="630" y="132"/>
                  </a:lnTo>
                  <a:lnTo>
                    <a:pt x="630" y="136"/>
                  </a:lnTo>
                  <a:lnTo>
                    <a:pt x="634" y="136"/>
                  </a:lnTo>
                  <a:lnTo>
                    <a:pt x="638" y="138"/>
                  </a:lnTo>
                  <a:lnTo>
                    <a:pt x="642" y="138"/>
                  </a:lnTo>
                  <a:lnTo>
                    <a:pt x="642" y="136"/>
                  </a:lnTo>
                  <a:lnTo>
                    <a:pt x="642" y="138"/>
                  </a:lnTo>
                  <a:lnTo>
                    <a:pt x="646" y="138"/>
                  </a:lnTo>
                  <a:lnTo>
                    <a:pt x="650" y="138"/>
                  </a:lnTo>
                  <a:lnTo>
                    <a:pt x="652" y="138"/>
                  </a:lnTo>
                  <a:lnTo>
                    <a:pt x="652" y="142"/>
                  </a:lnTo>
                  <a:lnTo>
                    <a:pt x="650" y="142"/>
                  </a:lnTo>
                  <a:lnTo>
                    <a:pt x="646" y="146"/>
                  </a:lnTo>
                  <a:lnTo>
                    <a:pt x="650" y="146"/>
                  </a:lnTo>
                  <a:lnTo>
                    <a:pt x="652" y="146"/>
                  </a:lnTo>
                  <a:lnTo>
                    <a:pt x="652" y="150"/>
                  </a:lnTo>
                  <a:lnTo>
                    <a:pt x="650" y="150"/>
                  </a:lnTo>
                  <a:lnTo>
                    <a:pt x="650" y="154"/>
                  </a:lnTo>
                  <a:lnTo>
                    <a:pt x="646" y="154"/>
                  </a:lnTo>
                  <a:lnTo>
                    <a:pt x="642" y="154"/>
                  </a:lnTo>
                  <a:lnTo>
                    <a:pt x="638" y="154"/>
                  </a:lnTo>
                  <a:lnTo>
                    <a:pt x="634" y="154"/>
                  </a:lnTo>
                  <a:lnTo>
                    <a:pt x="630" y="158"/>
                  </a:lnTo>
                  <a:lnTo>
                    <a:pt x="630" y="154"/>
                  </a:lnTo>
                  <a:lnTo>
                    <a:pt x="626" y="154"/>
                  </a:lnTo>
                  <a:lnTo>
                    <a:pt x="626" y="158"/>
                  </a:lnTo>
                  <a:lnTo>
                    <a:pt x="630" y="154"/>
                  </a:lnTo>
                  <a:lnTo>
                    <a:pt x="630" y="158"/>
                  </a:lnTo>
                  <a:lnTo>
                    <a:pt x="626" y="158"/>
                  </a:lnTo>
                  <a:lnTo>
                    <a:pt x="622" y="158"/>
                  </a:lnTo>
                  <a:lnTo>
                    <a:pt x="622" y="158"/>
                  </a:lnTo>
                  <a:lnTo>
                    <a:pt x="622" y="158"/>
                  </a:lnTo>
                  <a:close/>
                  <a:moveTo>
                    <a:pt x="440" y="142"/>
                  </a:moveTo>
                  <a:lnTo>
                    <a:pt x="436" y="142"/>
                  </a:lnTo>
                  <a:lnTo>
                    <a:pt x="432" y="142"/>
                  </a:lnTo>
                  <a:lnTo>
                    <a:pt x="428" y="142"/>
                  </a:lnTo>
                  <a:lnTo>
                    <a:pt x="424" y="142"/>
                  </a:lnTo>
                  <a:lnTo>
                    <a:pt x="422" y="138"/>
                  </a:lnTo>
                  <a:lnTo>
                    <a:pt x="422" y="142"/>
                  </a:lnTo>
                  <a:lnTo>
                    <a:pt x="418" y="142"/>
                  </a:lnTo>
                  <a:lnTo>
                    <a:pt x="414" y="142"/>
                  </a:lnTo>
                  <a:lnTo>
                    <a:pt x="410" y="142"/>
                  </a:lnTo>
                  <a:lnTo>
                    <a:pt x="408" y="142"/>
                  </a:lnTo>
                  <a:lnTo>
                    <a:pt x="404" y="142"/>
                  </a:lnTo>
                  <a:lnTo>
                    <a:pt x="400" y="142"/>
                  </a:lnTo>
                  <a:lnTo>
                    <a:pt x="396" y="142"/>
                  </a:lnTo>
                  <a:lnTo>
                    <a:pt x="392" y="142"/>
                  </a:lnTo>
                  <a:lnTo>
                    <a:pt x="392" y="138"/>
                  </a:lnTo>
                  <a:lnTo>
                    <a:pt x="396" y="138"/>
                  </a:lnTo>
                  <a:lnTo>
                    <a:pt x="400" y="138"/>
                  </a:lnTo>
                  <a:lnTo>
                    <a:pt x="404" y="138"/>
                  </a:lnTo>
                  <a:lnTo>
                    <a:pt x="408" y="136"/>
                  </a:lnTo>
                  <a:lnTo>
                    <a:pt x="410" y="136"/>
                  </a:lnTo>
                  <a:lnTo>
                    <a:pt x="414" y="136"/>
                  </a:lnTo>
                  <a:lnTo>
                    <a:pt x="418" y="136"/>
                  </a:lnTo>
                  <a:lnTo>
                    <a:pt x="422" y="132"/>
                  </a:lnTo>
                  <a:lnTo>
                    <a:pt x="424" y="132"/>
                  </a:lnTo>
                  <a:lnTo>
                    <a:pt x="428" y="132"/>
                  </a:lnTo>
                  <a:lnTo>
                    <a:pt x="432" y="132"/>
                  </a:lnTo>
                  <a:lnTo>
                    <a:pt x="436" y="132"/>
                  </a:lnTo>
                  <a:lnTo>
                    <a:pt x="440" y="132"/>
                  </a:lnTo>
                  <a:lnTo>
                    <a:pt x="444" y="136"/>
                  </a:lnTo>
                  <a:lnTo>
                    <a:pt x="448" y="136"/>
                  </a:lnTo>
                  <a:lnTo>
                    <a:pt x="448" y="138"/>
                  </a:lnTo>
                  <a:lnTo>
                    <a:pt x="448" y="142"/>
                  </a:lnTo>
                  <a:lnTo>
                    <a:pt x="444" y="142"/>
                  </a:lnTo>
                  <a:lnTo>
                    <a:pt x="440" y="142"/>
                  </a:lnTo>
                  <a:lnTo>
                    <a:pt x="440" y="142"/>
                  </a:lnTo>
                  <a:lnTo>
                    <a:pt x="440" y="142"/>
                  </a:lnTo>
                  <a:close/>
                  <a:moveTo>
                    <a:pt x="656" y="142"/>
                  </a:moveTo>
                  <a:lnTo>
                    <a:pt x="660" y="146"/>
                  </a:lnTo>
                  <a:lnTo>
                    <a:pt x="656" y="146"/>
                  </a:lnTo>
                  <a:lnTo>
                    <a:pt x="656" y="142"/>
                  </a:lnTo>
                  <a:lnTo>
                    <a:pt x="656" y="142"/>
                  </a:lnTo>
                  <a:lnTo>
                    <a:pt x="656" y="142"/>
                  </a:lnTo>
                  <a:close/>
                  <a:moveTo>
                    <a:pt x="540" y="142"/>
                  </a:moveTo>
                  <a:lnTo>
                    <a:pt x="540" y="146"/>
                  </a:lnTo>
                  <a:lnTo>
                    <a:pt x="536" y="146"/>
                  </a:lnTo>
                  <a:lnTo>
                    <a:pt x="536" y="150"/>
                  </a:lnTo>
                  <a:lnTo>
                    <a:pt x="534" y="150"/>
                  </a:lnTo>
                  <a:lnTo>
                    <a:pt x="534" y="146"/>
                  </a:lnTo>
                  <a:lnTo>
                    <a:pt x="536" y="146"/>
                  </a:lnTo>
                  <a:lnTo>
                    <a:pt x="536" y="142"/>
                  </a:lnTo>
                  <a:lnTo>
                    <a:pt x="540" y="142"/>
                  </a:lnTo>
                  <a:lnTo>
                    <a:pt x="540" y="142"/>
                  </a:lnTo>
                  <a:lnTo>
                    <a:pt x="540" y="142"/>
                  </a:lnTo>
                  <a:close/>
                  <a:moveTo>
                    <a:pt x="440" y="150"/>
                  </a:moveTo>
                  <a:lnTo>
                    <a:pt x="444" y="150"/>
                  </a:lnTo>
                  <a:lnTo>
                    <a:pt x="444" y="154"/>
                  </a:lnTo>
                  <a:lnTo>
                    <a:pt x="440" y="154"/>
                  </a:lnTo>
                  <a:lnTo>
                    <a:pt x="436" y="154"/>
                  </a:lnTo>
                  <a:lnTo>
                    <a:pt x="432" y="154"/>
                  </a:lnTo>
                  <a:lnTo>
                    <a:pt x="428" y="154"/>
                  </a:lnTo>
                  <a:lnTo>
                    <a:pt x="424" y="154"/>
                  </a:lnTo>
                  <a:lnTo>
                    <a:pt x="424" y="158"/>
                  </a:lnTo>
                  <a:lnTo>
                    <a:pt x="428" y="158"/>
                  </a:lnTo>
                  <a:lnTo>
                    <a:pt x="432" y="158"/>
                  </a:lnTo>
                  <a:lnTo>
                    <a:pt x="436" y="158"/>
                  </a:lnTo>
                  <a:lnTo>
                    <a:pt x="436" y="160"/>
                  </a:lnTo>
                  <a:lnTo>
                    <a:pt x="436" y="164"/>
                  </a:lnTo>
                  <a:lnTo>
                    <a:pt x="432" y="164"/>
                  </a:lnTo>
                  <a:lnTo>
                    <a:pt x="432" y="168"/>
                  </a:lnTo>
                  <a:lnTo>
                    <a:pt x="424" y="168"/>
                  </a:lnTo>
                  <a:lnTo>
                    <a:pt x="422" y="168"/>
                  </a:lnTo>
                  <a:lnTo>
                    <a:pt x="418" y="168"/>
                  </a:lnTo>
                  <a:lnTo>
                    <a:pt x="414" y="168"/>
                  </a:lnTo>
                  <a:lnTo>
                    <a:pt x="410" y="172"/>
                  </a:lnTo>
                  <a:lnTo>
                    <a:pt x="408" y="172"/>
                  </a:lnTo>
                  <a:lnTo>
                    <a:pt x="404" y="168"/>
                  </a:lnTo>
                  <a:lnTo>
                    <a:pt x="400" y="168"/>
                  </a:lnTo>
                  <a:lnTo>
                    <a:pt x="396" y="164"/>
                  </a:lnTo>
                  <a:lnTo>
                    <a:pt x="392" y="164"/>
                  </a:lnTo>
                  <a:lnTo>
                    <a:pt x="396" y="160"/>
                  </a:lnTo>
                  <a:lnTo>
                    <a:pt x="392" y="158"/>
                  </a:lnTo>
                  <a:lnTo>
                    <a:pt x="392" y="154"/>
                  </a:lnTo>
                  <a:lnTo>
                    <a:pt x="396" y="154"/>
                  </a:lnTo>
                  <a:lnTo>
                    <a:pt x="400" y="154"/>
                  </a:lnTo>
                  <a:lnTo>
                    <a:pt x="404" y="154"/>
                  </a:lnTo>
                  <a:lnTo>
                    <a:pt x="404" y="150"/>
                  </a:lnTo>
                  <a:lnTo>
                    <a:pt x="408" y="150"/>
                  </a:lnTo>
                  <a:lnTo>
                    <a:pt x="410" y="150"/>
                  </a:lnTo>
                  <a:lnTo>
                    <a:pt x="414" y="150"/>
                  </a:lnTo>
                  <a:lnTo>
                    <a:pt x="418" y="150"/>
                  </a:lnTo>
                  <a:lnTo>
                    <a:pt x="422" y="150"/>
                  </a:lnTo>
                  <a:lnTo>
                    <a:pt x="424" y="150"/>
                  </a:lnTo>
                  <a:lnTo>
                    <a:pt x="428" y="150"/>
                  </a:lnTo>
                  <a:lnTo>
                    <a:pt x="432" y="150"/>
                  </a:lnTo>
                  <a:lnTo>
                    <a:pt x="436" y="150"/>
                  </a:lnTo>
                  <a:lnTo>
                    <a:pt x="440" y="150"/>
                  </a:lnTo>
                  <a:lnTo>
                    <a:pt x="440" y="150"/>
                  </a:lnTo>
                  <a:lnTo>
                    <a:pt x="440" y="150"/>
                  </a:lnTo>
                  <a:close/>
                  <a:moveTo>
                    <a:pt x="380" y="160"/>
                  </a:moveTo>
                  <a:lnTo>
                    <a:pt x="378" y="160"/>
                  </a:lnTo>
                  <a:lnTo>
                    <a:pt x="378" y="158"/>
                  </a:lnTo>
                  <a:lnTo>
                    <a:pt x="374" y="158"/>
                  </a:lnTo>
                  <a:lnTo>
                    <a:pt x="370" y="158"/>
                  </a:lnTo>
                  <a:lnTo>
                    <a:pt x="366" y="154"/>
                  </a:lnTo>
                  <a:lnTo>
                    <a:pt x="370" y="154"/>
                  </a:lnTo>
                  <a:lnTo>
                    <a:pt x="374" y="150"/>
                  </a:lnTo>
                  <a:lnTo>
                    <a:pt x="378" y="150"/>
                  </a:lnTo>
                  <a:lnTo>
                    <a:pt x="380" y="154"/>
                  </a:lnTo>
                  <a:lnTo>
                    <a:pt x="384" y="154"/>
                  </a:lnTo>
                  <a:lnTo>
                    <a:pt x="388" y="154"/>
                  </a:lnTo>
                  <a:lnTo>
                    <a:pt x="388" y="158"/>
                  </a:lnTo>
                  <a:lnTo>
                    <a:pt x="384" y="158"/>
                  </a:lnTo>
                  <a:lnTo>
                    <a:pt x="384" y="160"/>
                  </a:lnTo>
                  <a:lnTo>
                    <a:pt x="380" y="160"/>
                  </a:lnTo>
                  <a:lnTo>
                    <a:pt x="380" y="160"/>
                  </a:lnTo>
                  <a:lnTo>
                    <a:pt x="380" y="160"/>
                  </a:lnTo>
                  <a:close/>
                  <a:moveTo>
                    <a:pt x="556" y="154"/>
                  </a:moveTo>
                  <a:lnTo>
                    <a:pt x="560" y="154"/>
                  </a:lnTo>
                  <a:lnTo>
                    <a:pt x="560" y="158"/>
                  </a:lnTo>
                  <a:lnTo>
                    <a:pt x="564" y="158"/>
                  </a:lnTo>
                  <a:lnTo>
                    <a:pt x="566" y="158"/>
                  </a:lnTo>
                  <a:lnTo>
                    <a:pt x="566" y="160"/>
                  </a:lnTo>
                  <a:lnTo>
                    <a:pt x="564" y="160"/>
                  </a:lnTo>
                  <a:lnTo>
                    <a:pt x="560" y="160"/>
                  </a:lnTo>
                  <a:lnTo>
                    <a:pt x="556" y="160"/>
                  </a:lnTo>
                  <a:lnTo>
                    <a:pt x="552" y="160"/>
                  </a:lnTo>
                  <a:lnTo>
                    <a:pt x="548" y="160"/>
                  </a:lnTo>
                  <a:lnTo>
                    <a:pt x="544" y="158"/>
                  </a:lnTo>
                  <a:lnTo>
                    <a:pt x="544" y="154"/>
                  </a:lnTo>
                  <a:lnTo>
                    <a:pt x="548" y="154"/>
                  </a:lnTo>
                  <a:lnTo>
                    <a:pt x="552" y="154"/>
                  </a:lnTo>
                  <a:lnTo>
                    <a:pt x="556" y="154"/>
                  </a:lnTo>
                  <a:lnTo>
                    <a:pt x="556" y="154"/>
                  </a:lnTo>
                  <a:lnTo>
                    <a:pt x="556" y="154"/>
                  </a:lnTo>
                  <a:close/>
                  <a:moveTo>
                    <a:pt x="676" y="160"/>
                  </a:moveTo>
                  <a:lnTo>
                    <a:pt x="678" y="160"/>
                  </a:lnTo>
                  <a:lnTo>
                    <a:pt x="676" y="160"/>
                  </a:lnTo>
                  <a:lnTo>
                    <a:pt x="672" y="164"/>
                  </a:lnTo>
                  <a:lnTo>
                    <a:pt x="672" y="168"/>
                  </a:lnTo>
                  <a:lnTo>
                    <a:pt x="668" y="168"/>
                  </a:lnTo>
                  <a:lnTo>
                    <a:pt x="660" y="168"/>
                  </a:lnTo>
                  <a:lnTo>
                    <a:pt x="660" y="164"/>
                  </a:lnTo>
                  <a:lnTo>
                    <a:pt x="652" y="164"/>
                  </a:lnTo>
                  <a:lnTo>
                    <a:pt x="650" y="164"/>
                  </a:lnTo>
                  <a:lnTo>
                    <a:pt x="650" y="168"/>
                  </a:lnTo>
                  <a:lnTo>
                    <a:pt x="646" y="164"/>
                  </a:lnTo>
                  <a:lnTo>
                    <a:pt x="642" y="164"/>
                  </a:lnTo>
                  <a:lnTo>
                    <a:pt x="638" y="164"/>
                  </a:lnTo>
                  <a:lnTo>
                    <a:pt x="634" y="164"/>
                  </a:lnTo>
                  <a:lnTo>
                    <a:pt x="630" y="160"/>
                  </a:lnTo>
                  <a:lnTo>
                    <a:pt x="634" y="160"/>
                  </a:lnTo>
                  <a:lnTo>
                    <a:pt x="634" y="158"/>
                  </a:lnTo>
                  <a:lnTo>
                    <a:pt x="638" y="158"/>
                  </a:lnTo>
                  <a:lnTo>
                    <a:pt x="642" y="158"/>
                  </a:lnTo>
                  <a:lnTo>
                    <a:pt x="646" y="158"/>
                  </a:lnTo>
                  <a:lnTo>
                    <a:pt x="650" y="158"/>
                  </a:lnTo>
                  <a:lnTo>
                    <a:pt x="652" y="158"/>
                  </a:lnTo>
                  <a:lnTo>
                    <a:pt x="656" y="158"/>
                  </a:lnTo>
                  <a:lnTo>
                    <a:pt x="660" y="158"/>
                  </a:lnTo>
                  <a:lnTo>
                    <a:pt x="664" y="158"/>
                  </a:lnTo>
                  <a:lnTo>
                    <a:pt x="668" y="158"/>
                  </a:lnTo>
                  <a:lnTo>
                    <a:pt x="672" y="158"/>
                  </a:lnTo>
                  <a:lnTo>
                    <a:pt x="676" y="158"/>
                  </a:lnTo>
                  <a:lnTo>
                    <a:pt x="676" y="160"/>
                  </a:lnTo>
                  <a:lnTo>
                    <a:pt x="676" y="160"/>
                  </a:lnTo>
                  <a:lnTo>
                    <a:pt x="676" y="160"/>
                  </a:lnTo>
                  <a:close/>
                  <a:moveTo>
                    <a:pt x="500" y="158"/>
                  </a:moveTo>
                  <a:lnTo>
                    <a:pt x="504" y="160"/>
                  </a:lnTo>
                  <a:lnTo>
                    <a:pt x="508" y="160"/>
                  </a:lnTo>
                  <a:lnTo>
                    <a:pt x="508" y="164"/>
                  </a:lnTo>
                  <a:lnTo>
                    <a:pt x="510" y="164"/>
                  </a:lnTo>
                  <a:lnTo>
                    <a:pt x="510" y="168"/>
                  </a:lnTo>
                  <a:lnTo>
                    <a:pt x="508" y="168"/>
                  </a:lnTo>
                  <a:lnTo>
                    <a:pt x="510" y="168"/>
                  </a:lnTo>
                  <a:lnTo>
                    <a:pt x="514" y="168"/>
                  </a:lnTo>
                  <a:lnTo>
                    <a:pt x="514" y="172"/>
                  </a:lnTo>
                  <a:lnTo>
                    <a:pt x="518" y="172"/>
                  </a:lnTo>
                  <a:lnTo>
                    <a:pt x="518" y="176"/>
                  </a:lnTo>
                  <a:lnTo>
                    <a:pt x="514" y="176"/>
                  </a:lnTo>
                  <a:lnTo>
                    <a:pt x="510" y="176"/>
                  </a:lnTo>
                  <a:lnTo>
                    <a:pt x="508" y="176"/>
                  </a:lnTo>
                  <a:lnTo>
                    <a:pt x="504" y="172"/>
                  </a:lnTo>
                  <a:lnTo>
                    <a:pt x="500" y="172"/>
                  </a:lnTo>
                  <a:lnTo>
                    <a:pt x="500" y="168"/>
                  </a:lnTo>
                  <a:lnTo>
                    <a:pt x="500" y="164"/>
                  </a:lnTo>
                  <a:lnTo>
                    <a:pt x="496" y="160"/>
                  </a:lnTo>
                  <a:lnTo>
                    <a:pt x="492" y="160"/>
                  </a:lnTo>
                  <a:lnTo>
                    <a:pt x="492" y="158"/>
                  </a:lnTo>
                  <a:lnTo>
                    <a:pt x="496" y="158"/>
                  </a:lnTo>
                  <a:lnTo>
                    <a:pt x="500" y="158"/>
                  </a:lnTo>
                  <a:lnTo>
                    <a:pt x="500" y="158"/>
                  </a:lnTo>
                  <a:lnTo>
                    <a:pt x="500" y="158"/>
                  </a:lnTo>
                  <a:close/>
                  <a:moveTo>
                    <a:pt x="716" y="172"/>
                  </a:moveTo>
                  <a:lnTo>
                    <a:pt x="712" y="172"/>
                  </a:lnTo>
                  <a:lnTo>
                    <a:pt x="708" y="172"/>
                  </a:lnTo>
                  <a:lnTo>
                    <a:pt x="706" y="168"/>
                  </a:lnTo>
                  <a:lnTo>
                    <a:pt x="706" y="164"/>
                  </a:lnTo>
                  <a:lnTo>
                    <a:pt x="706" y="160"/>
                  </a:lnTo>
                  <a:lnTo>
                    <a:pt x="708" y="160"/>
                  </a:lnTo>
                  <a:lnTo>
                    <a:pt x="712" y="160"/>
                  </a:lnTo>
                  <a:lnTo>
                    <a:pt x="716" y="160"/>
                  </a:lnTo>
                  <a:lnTo>
                    <a:pt x="720" y="160"/>
                  </a:lnTo>
                  <a:lnTo>
                    <a:pt x="720" y="164"/>
                  </a:lnTo>
                  <a:lnTo>
                    <a:pt x="724" y="164"/>
                  </a:lnTo>
                  <a:lnTo>
                    <a:pt x="728" y="168"/>
                  </a:lnTo>
                  <a:lnTo>
                    <a:pt x="728" y="172"/>
                  </a:lnTo>
                  <a:lnTo>
                    <a:pt x="724" y="172"/>
                  </a:lnTo>
                  <a:lnTo>
                    <a:pt x="720" y="172"/>
                  </a:lnTo>
                  <a:lnTo>
                    <a:pt x="716" y="172"/>
                  </a:lnTo>
                  <a:lnTo>
                    <a:pt x="716" y="172"/>
                  </a:lnTo>
                  <a:lnTo>
                    <a:pt x="716" y="172"/>
                  </a:lnTo>
                  <a:close/>
                  <a:moveTo>
                    <a:pt x="294" y="212"/>
                  </a:moveTo>
                  <a:lnTo>
                    <a:pt x="294" y="208"/>
                  </a:lnTo>
                  <a:lnTo>
                    <a:pt x="294" y="212"/>
                  </a:lnTo>
                  <a:lnTo>
                    <a:pt x="292" y="212"/>
                  </a:lnTo>
                  <a:lnTo>
                    <a:pt x="292" y="208"/>
                  </a:lnTo>
                  <a:lnTo>
                    <a:pt x="292" y="206"/>
                  </a:lnTo>
                  <a:lnTo>
                    <a:pt x="288" y="206"/>
                  </a:lnTo>
                  <a:lnTo>
                    <a:pt x="288" y="208"/>
                  </a:lnTo>
                  <a:lnTo>
                    <a:pt x="288" y="206"/>
                  </a:lnTo>
                  <a:lnTo>
                    <a:pt x="288" y="202"/>
                  </a:lnTo>
                  <a:lnTo>
                    <a:pt x="284" y="202"/>
                  </a:lnTo>
                  <a:lnTo>
                    <a:pt x="284" y="206"/>
                  </a:lnTo>
                  <a:lnTo>
                    <a:pt x="284" y="208"/>
                  </a:lnTo>
                  <a:lnTo>
                    <a:pt x="284" y="206"/>
                  </a:lnTo>
                  <a:lnTo>
                    <a:pt x="280" y="206"/>
                  </a:lnTo>
                  <a:lnTo>
                    <a:pt x="280" y="208"/>
                  </a:lnTo>
                  <a:lnTo>
                    <a:pt x="276" y="208"/>
                  </a:lnTo>
                  <a:lnTo>
                    <a:pt x="276" y="206"/>
                  </a:lnTo>
                  <a:lnTo>
                    <a:pt x="272" y="206"/>
                  </a:lnTo>
                  <a:lnTo>
                    <a:pt x="266" y="206"/>
                  </a:lnTo>
                  <a:lnTo>
                    <a:pt x="266" y="208"/>
                  </a:lnTo>
                  <a:lnTo>
                    <a:pt x="262" y="208"/>
                  </a:lnTo>
                  <a:lnTo>
                    <a:pt x="258" y="208"/>
                  </a:lnTo>
                  <a:lnTo>
                    <a:pt x="262" y="208"/>
                  </a:lnTo>
                  <a:lnTo>
                    <a:pt x="262" y="206"/>
                  </a:lnTo>
                  <a:lnTo>
                    <a:pt x="262" y="202"/>
                  </a:lnTo>
                  <a:lnTo>
                    <a:pt x="262" y="206"/>
                  </a:lnTo>
                  <a:lnTo>
                    <a:pt x="258" y="206"/>
                  </a:lnTo>
                  <a:lnTo>
                    <a:pt x="262" y="202"/>
                  </a:lnTo>
                  <a:lnTo>
                    <a:pt x="258" y="202"/>
                  </a:lnTo>
                  <a:lnTo>
                    <a:pt x="258" y="206"/>
                  </a:lnTo>
                  <a:lnTo>
                    <a:pt x="254" y="206"/>
                  </a:lnTo>
                  <a:lnTo>
                    <a:pt x="254" y="202"/>
                  </a:lnTo>
                  <a:lnTo>
                    <a:pt x="258" y="202"/>
                  </a:lnTo>
                  <a:lnTo>
                    <a:pt x="262" y="198"/>
                  </a:lnTo>
                  <a:lnTo>
                    <a:pt x="266" y="194"/>
                  </a:lnTo>
                  <a:lnTo>
                    <a:pt x="268" y="194"/>
                  </a:lnTo>
                  <a:lnTo>
                    <a:pt x="272" y="194"/>
                  </a:lnTo>
                  <a:lnTo>
                    <a:pt x="276" y="194"/>
                  </a:lnTo>
                  <a:lnTo>
                    <a:pt x="280" y="190"/>
                  </a:lnTo>
                  <a:lnTo>
                    <a:pt x="280" y="186"/>
                  </a:lnTo>
                  <a:lnTo>
                    <a:pt x="284" y="186"/>
                  </a:lnTo>
                  <a:lnTo>
                    <a:pt x="288" y="186"/>
                  </a:lnTo>
                  <a:lnTo>
                    <a:pt x="292" y="182"/>
                  </a:lnTo>
                  <a:lnTo>
                    <a:pt x="294" y="180"/>
                  </a:lnTo>
                  <a:lnTo>
                    <a:pt x="298" y="180"/>
                  </a:lnTo>
                  <a:lnTo>
                    <a:pt x="298" y="176"/>
                  </a:lnTo>
                  <a:lnTo>
                    <a:pt x="302" y="176"/>
                  </a:lnTo>
                  <a:lnTo>
                    <a:pt x="306" y="176"/>
                  </a:lnTo>
                  <a:lnTo>
                    <a:pt x="306" y="172"/>
                  </a:lnTo>
                  <a:lnTo>
                    <a:pt x="310" y="172"/>
                  </a:lnTo>
                  <a:lnTo>
                    <a:pt x="314" y="172"/>
                  </a:lnTo>
                  <a:lnTo>
                    <a:pt x="314" y="168"/>
                  </a:lnTo>
                  <a:lnTo>
                    <a:pt x="318" y="168"/>
                  </a:lnTo>
                  <a:lnTo>
                    <a:pt x="322" y="168"/>
                  </a:lnTo>
                  <a:lnTo>
                    <a:pt x="324" y="168"/>
                  </a:lnTo>
                  <a:lnTo>
                    <a:pt x="328" y="168"/>
                  </a:lnTo>
                  <a:lnTo>
                    <a:pt x="332" y="172"/>
                  </a:lnTo>
                  <a:lnTo>
                    <a:pt x="336" y="172"/>
                  </a:lnTo>
                  <a:lnTo>
                    <a:pt x="340" y="172"/>
                  </a:lnTo>
                  <a:lnTo>
                    <a:pt x="340" y="168"/>
                  </a:lnTo>
                  <a:lnTo>
                    <a:pt x="336" y="168"/>
                  </a:lnTo>
                  <a:lnTo>
                    <a:pt x="340" y="168"/>
                  </a:lnTo>
                  <a:lnTo>
                    <a:pt x="340" y="172"/>
                  </a:lnTo>
                  <a:lnTo>
                    <a:pt x="344" y="172"/>
                  </a:lnTo>
                  <a:lnTo>
                    <a:pt x="344" y="168"/>
                  </a:lnTo>
                  <a:lnTo>
                    <a:pt x="340" y="168"/>
                  </a:lnTo>
                  <a:lnTo>
                    <a:pt x="336" y="168"/>
                  </a:lnTo>
                  <a:lnTo>
                    <a:pt x="340" y="164"/>
                  </a:lnTo>
                  <a:lnTo>
                    <a:pt x="344" y="164"/>
                  </a:lnTo>
                  <a:lnTo>
                    <a:pt x="340" y="164"/>
                  </a:lnTo>
                  <a:lnTo>
                    <a:pt x="344" y="164"/>
                  </a:lnTo>
                  <a:lnTo>
                    <a:pt x="348" y="164"/>
                  </a:lnTo>
                  <a:lnTo>
                    <a:pt x="352" y="164"/>
                  </a:lnTo>
                  <a:lnTo>
                    <a:pt x="354" y="168"/>
                  </a:lnTo>
                  <a:lnTo>
                    <a:pt x="362" y="168"/>
                  </a:lnTo>
                  <a:lnTo>
                    <a:pt x="362" y="172"/>
                  </a:lnTo>
                  <a:lnTo>
                    <a:pt x="358" y="172"/>
                  </a:lnTo>
                  <a:lnTo>
                    <a:pt x="354" y="172"/>
                  </a:lnTo>
                  <a:lnTo>
                    <a:pt x="352" y="176"/>
                  </a:lnTo>
                  <a:lnTo>
                    <a:pt x="352" y="180"/>
                  </a:lnTo>
                  <a:lnTo>
                    <a:pt x="354" y="180"/>
                  </a:lnTo>
                  <a:lnTo>
                    <a:pt x="358" y="180"/>
                  </a:lnTo>
                  <a:lnTo>
                    <a:pt x="358" y="182"/>
                  </a:lnTo>
                  <a:lnTo>
                    <a:pt x="354" y="182"/>
                  </a:lnTo>
                  <a:lnTo>
                    <a:pt x="352" y="182"/>
                  </a:lnTo>
                  <a:lnTo>
                    <a:pt x="352" y="180"/>
                  </a:lnTo>
                  <a:lnTo>
                    <a:pt x="348" y="180"/>
                  </a:lnTo>
                  <a:lnTo>
                    <a:pt x="348" y="182"/>
                  </a:lnTo>
                  <a:lnTo>
                    <a:pt x="352" y="182"/>
                  </a:lnTo>
                  <a:lnTo>
                    <a:pt x="354" y="182"/>
                  </a:lnTo>
                  <a:lnTo>
                    <a:pt x="354" y="186"/>
                  </a:lnTo>
                  <a:lnTo>
                    <a:pt x="354" y="190"/>
                  </a:lnTo>
                  <a:lnTo>
                    <a:pt x="352" y="190"/>
                  </a:lnTo>
                  <a:lnTo>
                    <a:pt x="348" y="190"/>
                  </a:lnTo>
                  <a:lnTo>
                    <a:pt x="344" y="190"/>
                  </a:lnTo>
                  <a:lnTo>
                    <a:pt x="340" y="190"/>
                  </a:lnTo>
                  <a:lnTo>
                    <a:pt x="340" y="194"/>
                  </a:lnTo>
                  <a:lnTo>
                    <a:pt x="340" y="198"/>
                  </a:lnTo>
                  <a:lnTo>
                    <a:pt x="336" y="198"/>
                  </a:lnTo>
                  <a:lnTo>
                    <a:pt x="332" y="198"/>
                  </a:lnTo>
                  <a:lnTo>
                    <a:pt x="328" y="198"/>
                  </a:lnTo>
                  <a:lnTo>
                    <a:pt x="324" y="194"/>
                  </a:lnTo>
                  <a:lnTo>
                    <a:pt x="324" y="190"/>
                  </a:lnTo>
                  <a:lnTo>
                    <a:pt x="324" y="186"/>
                  </a:lnTo>
                  <a:lnTo>
                    <a:pt x="328" y="186"/>
                  </a:lnTo>
                  <a:lnTo>
                    <a:pt x="328" y="182"/>
                  </a:lnTo>
                  <a:lnTo>
                    <a:pt x="324" y="186"/>
                  </a:lnTo>
                  <a:lnTo>
                    <a:pt x="322" y="186"/>
                  </a:lnTo>
                  <a:lnTo>
                    <a:pt x="318" y="186"/>
                  </a:lnTo>
                  <a:lnTo>
                    <a:pt x="322" y="186"/>
                  </a:lnTo>
                  <a:lnTo>
                    <a:pt x="322" y="190"/>
                  </a:lnTo>
                  <a:lnTo>
                    <a:pt x="318" y="194"/>
                  </a:lnTo>
                  <a:lnTo>
                    <a:pt x="314" y="190"/>
                  </a:lnTo>
                  <a:lnTo>
                    <a:pt x="314" y="194"/>
                  </a:lnTo>
                  <a:lnTo>
                    <a:pt x="318" y="194"/>
                  </a:lnTo>
                  <a:lnTo>
                    <a:pt x="318" y="198"/>
                  </a:lnTo>
                  <a:lnTo>
                    <a:pt x="314" y="198"/>
                  </a:lnTo>
                  <a:lnTo>
                    <a:pt x="314" y="202"/>
                  </a:lnTo>
                  <a:lnTo>
                    <a:pt x="310" y="206"/>
                  </a:lnTo>
                  <a:lnTo>
                    <a:pt x="306" y="206"/>
                  </a:lnTo>
                  <a:lnTo>
                    <a:pt x="306" y="202"/>
                  </a:lnTo>
                  <a:lnTo>
                    <a:pt x="302" y="198"/>
                  </a:lnTo>
                  <a:lnTo>
                    <a:pt x="302" y="202"/>
                  </a:lnTo>
                  <a:lnTo>
                    <a:pt x="302" y="206"/>
                  </a:lnTo>
                  <a:lnTo>
                    <a:pt x="298" y="206"/>
                  </a:lnTo>
                  <a:lnTo>
                    <a:pt x="302" y="206"/>
                  </a:lnTo>
                  <a:lnTo>
                    <a:pt x="306" y="206"/>
                  </a:lnTo>
                  <a:lnTo>
                    <a:pt x="306" y="208"/>
                  </a:lnTo>
                  <a:lnTo>
                    <a:pt x="302" y="208"/>
                  </a:lnTo>
                  <a:lnTo>
                    <a:pt x="302" y="206"/>
                  </a:lnTo>
                  <a:lnTo>
                    <a:pt x="302" y="208"/>
                  </a:lnTo>
                  <a:lnTo>
                    <a:pt x="298" y="208"/>
                  </a:lnTo>
                  <a:lnTo>
                    <a:pt x="298" y="212"/>
                  </a:lnTo>
                  <a:lnTo>
                    <a:pt x="294" y="212"/>
                  </a:lnTo>
                  <a:lnTo>
                    <a:pt x="294" y="212"/>
                  </a:lnTo>
                  <a:lnTo>
                    <a:pt x="294" y="212"/>
                  </a:lnTo>
                  <a:close/>
                  <a:moveTo>
                    <a:pt x="706" y="172"/>
                  </a:moveTo>
                  <a:lnTo>
                    <a:pt x="708" y="172"/>
                  </a:lnTo>
                  <a:lnTo>
                    <a:pt x="712" y="172"/>
                  </a:lnTo>
                  <a:lnTo>
                    <a:pt x="712" y="176"/>
                  </a:lnTo>
                  <a:lnTo>
                    <a:pt x="708" y="176"/>
                  </a:lnTo>
                  <a:lnTo>
                    <a:pt x="706" y="176"/>
                  </a:lnTo>
                  <a:lnTo>
                    <a:pt x="706" y="172"/>
                  </a:lnTo>
                  <a:lnTo>
                    <a:pt x="706" y="172"/>
                  </a:lnTo>
                  <a:lnTo>
                    <a:pt x="706" y="172"/>
                  </a:lnTo>
                  <a:close/>
                  <a:moveTo>
                    <a:pt x="646" y="172"/>
                  </a:moveTo>
                  <a:lnTo>
                    <a:pt x="650" y="172"/>
                  </a:lnTo>
                  <a:lnTo>
                    <a:pt x="650" y="176"/>
                  </a:lnTo>
                  <a:lnTo>
                    <a:pt x="646" y="176"/>
                  </a:lnTo>
                  <a:lnTo>
                    <a:pt x="642" y="172"/>
                  </a:lnTo>
                  <a:lnTo>
                    <a:pt x="646" y="172"/>
                  </a:lnTo>
                  <a:lnTo>
                    <a:pt x="646" y="172"/>
                  </a:lnTo>
                  <a:lnTo>
                    <a:pt x="646" y="172"/>
                  </a:lnTo>
                  <a:close/>
                  <a:moveTo>
                    <a:pt x="522" y="176"/>
                  </a:moveTo>
                  <a:lnTo>
                    <a:pt x="518" y="176"/>
                  </a:lnTo>
                  <a:lnTo>
                    <a:pt x="522" y="176"/>
                  </a:lnTo>
                  <a:lnTo>
                    <a:pt x="522" y="176"/>
                  </a:lnTo>
                  <a:lnTo>
                    <a:pt x="522" y="176"/>
                  </a:lnTo>
                  <a:close/>
                  <a:moveTo>
                    <a:pt x="384" y="176"/>
                  </a:moveTo>
                  <a:lnTo>
                    <a:pt x="388" y="176"/>
                  </a:lnTo>
                  <a:lnTo>
                    <a:pt x="384" y="176"/>
                  </a:lnTo>
                  <a:lnTo>
                    <a:pt x="384" y="176"/>
                  </a:lnTo>
                  <a:lnTo>
                    <a:pt x="384" y="176"/>
                  </a:lnTo>
                  <a:close/>
                  <a:moveTo>
                    <a:pt x="858" y="236"/>
                  </a:moveTo>
                  <a:lnTo>
                    <a:pt x="862" y="236"/>
                  </a:lnTo>
                  <a:lnTo>
                    <a:pt x="858" y="236"/>
                  </a:lnTo>
                  <a:lnTo>
                    <a:pt x="862" y="236"/>
                  </a:lnTo>
                  <a:lnTo>
                    <a:pt x="864" y="236"/>
                  </a:lnTo>
                  <a:lnTo>
                    <a:pt x="868" y="236"/>
                  </a:lnTo>
                  <a:lnTo>
                    <a:pt x="872" y="236"/>
                  </a:lnTo>
                  <a:lnTo>
                    <a:pt x="872" y="238"/>
                  </a:lnTo>
                  <a:lnTo>
                    <a:pt x="868" y="238"/>
                  </a:lnTo>
                  <a:lnTo>
                    <a:pt x="864" y="238"/>
                  </a:lnTo>
                  <a:lnTo>
                    <a:pt x="862" y="238"/>
                  </a:lnTo>
                  <a:lnTo>
                    <a:pt x="858" y="238"/>
                  </a:lnTo>
                  <a:lnTo>
                    <a:pt x="858" y="236"/>
                  </a:lnTo>
                  <a:lnTo>
                    <a:pt x="858" y="238"/>
                  </a:lnTo>
                  <a:lnTo>
                    <a:pt x="862" y="238"/>
                  </a:lnTo>
                  <a:lnTo>
                    <a:pt x="862" y="242"/>
                  </a:lnTo>
                  <a:lnTo>
                    <a:pt x="862" y="246"/>
                  </a:lnTo>
                  <a:lnTo>
                    <a:pt x="858" y="246"/>
                  </a:lnTo>
                  <a:lnTo>
                    <a:pt x="854" y="246"/>
                  </a:lnTo>
                  <a:lnTo>
                    <a:pt x="850" y="246"/>
                  </a:lnTo>
                  <a:lnTo>
                    <a:pt x="846" y="246"/>
                  </a:lnTo>
                  <a:lnTo>
                    <a:pt x="842" y="246"/>
                  </a:lnTo>
                  <a:lnTo>
                    <a:pt x="838" y="246"/>
                  </a:lnTo>
                  <a:lnTo>
                    <a:pt x="838" y="250"/>
                  </a:lnTo>
                  <a:lnTo>
                    <a:pt x="834" y="250"/>
                  </a:lnTo>
                  <a:lnTo>
                    <a:pt x="832" y="246"/>
                  </a:lnTo>
                  <a:lnTo>
                    <a:pt x="828" y="246"/>
                  </a:lnTo>
                  <a:lnTo>
                    <a:pt x="824" y="246"/>
                  </a:lnTo>
                  <a:lnTo>
                    <a:pt x="820" y="246"/>
                  </a:lnTo>
                  <a:lnTo>
                    <a:pt x="820" y="242"/>
                  </a:lnTo>
                  <a:lnTo>
                    <a:pt x="820" y="238"/>
                  </a:lnTo>
                  <a:lnTo>
                    <a:pt x="816" y="238"/>
                  </a:lnTo>
                  <a:lnTo>
                    <a:pt x="812" y="236"/>
                  </a:lnTo>
                  <a:lnTo>
                    <a:pt x="812" y="238"/>
                  </a:lnTo>
                  <a:lnTo>
                    <a:pt x="816" y="238"/>
                  </a:lnTo>
                  <a:lnTo>
                    <a:pt x="816" y="242"/>
                  </a:lnTo>
                  <a:lnTo>
                    <a:pt x="812" y="246"/>
                  </a:lnTo>
                  <a:lnTo>
                    <a:pt x="808" y="246"/>
                  </a:lnTo>
                  <a:lnTo>
                    <a:pt x="806" y="246"/>
                  </a:lnTo>
                  <a:lnTo>
                    <a:pt x="802" y="246"/>
                  </a:lnTo>
                  <a:lnTo>
                    <a:pt x="798" y="246"/>
                  </a:lnTo>
                  <a:lnTo>
                    <a:pt x="794" y="246"/>
                  </a:lnTo>
                  <a:lnTo>
                    <a:pt x="790" y="246"/>
                  </a:lnTo>
                  <a:lnTo>
                    <a:pt x="794" y="242"/>
                  </a:lnTo>
                  <a:lnTo>
                    <a:pt x="790" y="242"/>
                  </a:lnTo>
                  <a:lnTo>
                    <a:pt x="790" y="246"/>
                  </a:lnTo>
                  <a:lnTo>
                    <a:pt x="786" y="246"/>
                  </a:lnTo>
                  <a:lnTo>
                    <a:pt x="786" y="242"/>
                  </a:lnTo>
                  <a:lnTo>
                    <a:pt x="782" y="242"/>
                  </a:lnTo>
                  <a:lnTo>
                    <a:pt x="782" y="246"/>
                  </a:lnTo>
                  <a:lnTo>
                    <a:pt x="786" y="246"/>
                  </a:lnTo>
                  <a:lnTo>
                    <a:pt x="782" y="246"/>
                  </a:lnTo>
                  <a:lnTo>
                    <a:pt x="778" y="246"/>
                  </a:lnTo>
                  <a:lnTo>
                    <a:pt x="776" y="246"/>
                  </a:lnTo>
                  <a:lnTo>
                    <a:pt x="772" y="246"/>
                  </a:lnTo>
                  <a:lnTo>
                    <a:pt x="768" y="246"/>
                  </a:lnTo>
                  <a:lnTo>
                    <a:pt x="768" y="242"/>
                  </a:lnTo>
                  <a:lnTo>
                    <a:pt x="768" y="246"/>
                  </a:lnTo>
                  <a:lnTo>
                    <a:pt x="768" y="250"/>
                  </a:lnTo>
                  <a:lnTo>
                    <a:pt x="764" y="250"/>
                  </a:lnTo>
                  <a:lnTo>
                    <a:pt x="760" y="250"/>
                  </a:lnTo>
                  <a:lnTo>
                    <a:pt x="760" y="246"/>
                  </a:lnTo>
                  <a:lnTo>
                    <a:pt x="756" y="250"/>
                  </a:lnTo>
                  <a:lnTo>
                    <a:pt x="752" y="250"/>
                  </a:lnTo>
                  <a:lnTo>
                    <a:pt x="752" y="246"/>
                  </a:lnTo>
                  <a:lnTo>
                    <a:pt x="752" y="250"/>
                  </a:lnTo>
                  <a:lnTo>
                    <a:pt x="748" y="250"/>
                  </a:lnTo>
                  <a:lnTo>
                    <a:pt x="746" y="246"/>
                  </a:lnTo>
                  <a:lnTo>
                    <a:pt x="742" y="246"/>
                  </a:lnTo>
                  <a:lnTo>
                    <a:pt x="746" y="242"/>
                  </a:lnTo>
                  <a:lnTo>
                    <a:pt x="746" y="238"/>
                  </a:lnTo>
                  <a:lnTo>
                    <a:pt x="742" y="238"/>
                  </a:lnTo>
                  <a:lnTo>
                    <a:pt x="742" y="236"/>
                  </a:lnTo>
                  <a:lnTo>
                    <a:pt x="742" y="238"/>
                  </a:lnTo>
                  <a:lnTo>
                    <a:pt x="738" y="238"/>
                  </a:lnTo>
                  <a:lnTo>
                    <a:pt x="738" y="242"/>
                  </a:lnTo>
                  <a:lnTo>
                    <a:pt x="738" y="238"/>
                  </a:lnTo>
                  <a:lnTo>
                    <a:pt x="734" y="238"/>
                  </a:lnTo>
                  <a:lnTo>
                    <a:pt x="734" y="242"/>
                  </a:lnTo>
                  <a:lnTo>
                    <a:pt x="732" y="242"/>
                  </a:lnTo>
                  <a:lnTo>
                    <a:pt x="732" y="238"/>
                  </a:lnTo>
                  <a:lnTo>
                    <a:pt x="732" y="242"/>
                  </a:lnTo>
                  <a:lnTo>
                    <a:pt x="734" y="242"/>
                  </a:lnTo>
                  <a:lnTo>
                    <a:pt x="734" y="246"/>
                  </a:lnTo>
                  <a:lnTo>
                    <a:pt x="732" y="246"/>
                  </a:lnTo>
                  <a:lnTo>
                    <a:pt x="728" y="246"/>
                  </a:lnTo>
                  <a:lnTo>
                    <a:pt x="724" y="246"/>
                  </a:lnTo>
                  <a:lnTo>
                    <a:pt x="720" y="246"/>
                  </a:lnTo>
                  <a:lnTo>
                    <a:pt x="716" y="246"/>
                  </a:lnTo>
                  <a:lnTo>
                    <a:pt x="712" y="246"/>
                  </a:lnTo>
                  <a:lnTo>
                    <a:pt x="712" y="242"/>
                  </a:lnTo>
                  <a:lnTo>
                    <a:pt x="708" y="242"/>
                  </a:lnTo>
                  <a:lnTo>
                    <a:pt x="708" y="238"/>
                  </a:lnTo>
                  <a:lnTo>
                    <a:pt x="712" y="238"/>
                  </a:lnTo>
                  <a:lnTo>
                    <a:pt x="708" y="238"/>
                  </a:lnTo>
                  <a:lnTo>
                    <a:pt x="706" y="238"/>
                  </a:lnTo>
                  <a:lnTo>
                    <a:pt x="706" y="242"/>
                  </a:lnTo>
                  <a:lnTo>
                    <a:pt x="706" y="238"/>
                  </a:lnTo>
                  <a:lnTo>
                    <a:pt x="706" y="242"/>
                  </a:lnTo>
                  <a:lnTo>
                    <a:pt x="702" y="242"/>
                  </a:lnTo>
                  <a:lnTo>
                    <a:pt x="698" y="242"/>
                  </a:lnTo>
                  <a:lnTo>
                    <a:pt x="694" y="242"/>
                  </a:lnTo>
                  <a:lnTo>
                    <a:pt x="694" y="238"/>
                  </a:lnTo>
                  <a:lnTo>
                    <a:pt x="694" y="236"/>
                  </a:lnTo>
                  <a:lnTo>
                    <a:pt x="690" y="236"/>
                  </a:lnTo>
                  <a:lnTo>
                    <a:pt x="690" y="232"/>
                  </a:lnTo>
                  <a:lnTo>
                    <a:pt x="694" y="232"/>
                  </a:lnTo>
                  <a:lnTo>
                    <a:pt x="690" y="232"/>
                  </a:lnTo>
                  <a:lnTo>
                    <a:pt x="686" y="228"/>
                  </a:lnTo>
                  <a:lnTo>
                    <a:pt x="686" y="224"/>
                  </a:lnTo>
                  <a:lnTo>
                    <a:pt x="686" y="220"/>
                  </a:lnTo>
                  <a:lnTo>
                    <a:pt x="690" y="220"/>
                  </a:lnTo>
                  <a:lnTo>
                    <a:pt x="694" y="220"/>
                  </a:lnTo>
                  <a:lnTo>
                    <a:pt x="694" y="216"/>
                  </a:lnTo>
                  <a:lnTo>
                    <a:pt x="690" y="212"/>
                  </a:lnTo>
                  <a:lnTo>
                    <a:pt x="690" y="208"/>
                  </a:lnTo>
                  <a:lnTo>
                    <a:pt x="686" y="208"/>
                  </a:lnTo>
                  <a:lnTo>
                    <a:pt x="686" y="206"/>
                  </a:lnTo>
                  <a:lnTo>
                    <a:pt x="682" y="206"/>
                  </a:lnTo>
                  <a:lnTo>
                    <a:pt x="682" y="202"/>
                  </a:lnTo>
                  <a:lnTo>
                    <a:pt x="678" y="202"/>
                  </a:lnTo>
                  <a:lnTo>
                    <a:pt x="678" y="198"/>
                  </a:lnTo>
                  <a:lnTo>
                    <a:pt x="676" y="198"/>
                  </a:lnTo>
                  <a:lnTo>
                    <a:pt x="672" y="198"/>
                  </a:lnTo>
                  <a:lnTo>
                    <a:pt x="668" y="198"/>
                  </a:lnTo>
                  <a:lnTo>
                    <a:pt x="668" y="202"/>
                  </a:lnTo>
                  <a:lnTo>
                    <a:pt x="664" y="198"/>
                  </a:lnTo>
                  <a:lnTo>
                    <a:pt x="660" y="198"/>
                  </a:lnTo>
                  <a:lnTo>
                    <a:pt x="656" y="198"/>
                  </a:lnTo>
                  <a:lnTo>
                    <a:pt x="652" y="198"/>
                  </a:lnTo>
                  <a:lnTo>
                    <a:pt x="650" y="202"/>
                  </a:lnTo>
                  <a:lnTo>
                    <a:pt x="646" y="202"/>
                  </a:lnTo>
                  <a:lnTo>
                    <a:pt x="646" y="198"/>
                  </a:lnTo>
                  <a:lnTo>
                    <a:pt x="650" y="198"/>
                  </a:lnTo>
                  <a:lnTo>
                    <a:pt x="652" y="198"/>
                  </a:lnTo>
                  <a:lnTo>
                    <a:pt x="650" y="198"/>
                  </a:lnTo>
                  <a:lnTo>
                    <a:pt x="646" y="198"/>
                  </a:lnTo>
                  <a:lnTo>
                    <a:pt x="642" y="198"/>
                  </a:lnTo>
                  <a:lnTo>
                    <a:pt x="642" y="194"/>
                  </a:lnTo>
                  <a:lnTo>
                    <a:pt x="638" y="194"/>
                  </a:lnTo>
                  <a:lnTo>
                    <a:pt x="634" y="194"/>
                  </a:lnTo>
                  <a:lnTo>
                    <a:pt x="638" y="194"/>
                  </a:lnTo>
                  <a:lnTo>
                    <a:pt x="642" y="194"/>
                  </a:lnTo>
                  <a:lnTo>
                    <a:pt x="642" y="190"/>
                  </a:lnTo>
                  <a:lnTo>
                    <a:pt x="638" y="190"/>
                  </a:lnTo>
                  <a:lnTo>
                    <a:pt x="634" y="190"/>
                  </a:lnTo>
                  <a:lnTo>
                    <a:pt x="630" y="190"/>
                  </a:lnTo>
                  <a:lnTo>
                    <a:pt x="630" y="186"/>
                  </a:lnTo>
                  <a:lnTo>
                    <a:pt x="626" y="186"/>
                  </a:lnTo>
                  <a:lnTo>
                    <a:pt x="622" y="186"/>
                  </a:lnTo>
                  <a:lnTo>
                    <a:pt x="622" y="182"/>
                  </a:lnTo>
                  <a:lnTo>
                    <a:pt x="626" y="186"/>
                  </a:lnTo>
                  <a:lnTo>
                    <a:pt x="630" y="186"/>
                  </a:lnTo>
                  <a:lnTo>
                    <a:pt x="634" y="186"/>
                  </a:lnTo>
                  <a:lnTo>
                    <a:pt x="630" y="182"/>
                  </a:lnTo>
                  <a:lnTo>
                    <a:pt x="626" y="182"/>
                  </a:lnTo>
                  <a:lnTo>
                    <a:pt x="622" y="182"/>
                  </a:lnTo>
                  <a:lnTo>
                    <a:pt x="626" y="180"/>
                  </a:lnTo>
                  <a:lnTo>
                    <a:pt x="630" y="180"/>
                  </a:lnTo>
                  <a:lnTo>
                    <a:pt x="634" y="180"/>
                  </a:lnTo>
                  <a:lnTo>
                    <a:pt x="638" y="180"/>
                  </a:lnTo>
                  <a:lnTo>
                    <a:pt x="642" y="176"/>
                  </a:lnTo>
                  <a:lnTo>
                    <a:pt x="642" y="180"/>
                  </a:lnTo>
                  <a:lnTo>
                    <a:pt x="646" y="180"/>
                  </a:lnTo>
                  <a:lnTo>
                    <a:pt x="650" y="180"/>
                  </a:lnTo>
                  <a:lnTo>
                    <a:pt x="652" y="180"/>
                  </a:lnTo>
                  <a:lnTo>
                    <a:pt x="656" y="180"/>
                  </a:lnTo>
                  <a:lnTo>
                    <a:pt x="660" y="182"/>
                  </a:lnTo>
                  <a:lnTo>
                    <a:pt x="664" y="182"/>
                  </a:lnTo>
                  <a:lnTo>
                    <a:pt x="664" y="180"/>
                  </a:lnTo>
                  <a:lnTo>
                    <a:pt x="668" y="180"/>
                  </a:lnTo>
                  <a:lnTo>
                    <a:pt x="668" y="182"/>
                  </a:lnTo>
                  <a:lnTo>
                    <a:pt x="672" y="182"/>
                  </a:lnTo>
                  <a:lnTo>
                    <a:pt x="676" y="186"/>
                  </a:lnTo>
                  <a:lnTo>
                    <a:pt x="676" y="190"/>
                  </a:lnTo>
                  <a:lnTo>
                    <a:pt x="672" y="194"/>
                  </a:lnTo>
                  <a:lnTo>
                    <a:pt x="672" y="198"/>
                  </a:lnTo>
                  <a:lnTo>
                    <a:pt x="672" y="194"/>
                  </a:lnTo>
                  <a:lnTo>
                    <a:pt x="676" y="194"/>
                  </a:lnTo>
                  <a:lnTo>
                    <a:pt x="678" y="190"/>
                  </a:lnTo>
                  <a:lnTo>
                    <a:pt x="682" y="190"/>
                  </a:lnTo>
                  <a:lnTo>
                    <a:pt x="686" y="190"/>
                  </a:lnTo>
                  <a:lnTo>
                    <a:pt x="690" y="190"/>
                  </a:lnTo>
                  <a:lnTo>
                    <a:pt x="694" y="190"/>
                  </a:lnTo>
                  <a:lnTo>
                    <a:pt x="694" y="186"/>
                  </a:lnTo>
                  <a:lnTo>
                    <a:pt x="698" y="186"/>
                  </a:lnTo>
                  <a:lnTo>
                    <a:pt x="702" y="186"/>
                  </a:lnTo>
                  <a:lnTo>
                    <a:pt x="706" y="186"/>
                  </a:lnTo>
                  <a:lnTo>
                    <a:pt x="708" y="190"/>
                  </a:lnTo>
                  <a:lnTo>
                    <a:pt x="712" y="190"/>
                  </a:lnTo>
                  <a:lnTo>
                    <a:pt x="716" y="190"/>
                  </a:lnTo>
                  <a:lnTo>
                    <a:pt x="716" y="194"/>
                  </a:lnTo>
                  <a:lnTo>
                    <a:pt x="712" y="194"/>
                  </a:lnTo>
                  <a:lnTo>
                    <a:pt x="708" y="194"/>
                  </a:lnTo>
                  <a:lnTo>
                    <a:pt x="706" y="194"/>
                  </a:lnTo>
                  <a:lnTo>
                    <a:pt x="702" y="194"/>
                  </a:lnTo>
                  <a:lnTo>
                    <a:pt x="706" y="194"/>
                  </a:lnTo>
                  <a:lnTo>
                    <a:pt x="708" y="194"/>
                  </a:lnTo>
                  <a:lnTo>
                    <a:pt x="712" y="194"/>
                  </a:lnTo>
                  <a:lnTo>
                    <a:pt x="716" y="194"/>
                  </a:lnTo>
                  <a:lnTo>
                    <a:pt x="716" y="198"/>
                  </a:lnTo>
                  <a:lnTo>
                    <a:pt x="720" y="198"/>
                  </a:lnTo>
                  <a:lnTo>
                    <a:pt x="724" y="198"/>
                  </a:lnTo>
                  <a:lnTo>
                    <a:pt x="728" y="198"/>
                  </a:lnTo>
                  <a:lnTo>
                    <a:pt x="732" y="198"/>
                  </a:lnTo>
                  <a:lnTo>
                    <a:pt x="734" y="202"/>
                  </a:lnTo>
                  <a:lnTo>
                    <a:pt x="732" y="202"/>
                  </a:lnTo>
                  <a:lnTo>
                    <a:pt x="728" y="202"/>
                  </a:lnTo>
                  <a:lnTo>
                    <a:pt x="724" y="202"/>
                  </a:lnTo>
                  <a:lnTo>
                    <a:pt x="716" y="202"/>
                  </a:lnTo>
                  <a:lnTo>
                    <a:pt x="720" y="202"/>
                  </a:lnTo>
                  <a:lnTo>
                    <a:pt x="716" y="202"/>
                  </a:lnTo>
                  <a:lnTo>
                    <a:pt x="712" y="202"/>
                  </a:lnTo>
                  <a:lnTo>
                    <a:pt x="708" y="202"/>
                  </a:lnTo>
                  <a:lnTo>
                    <a:pt x="706" y="202"/>
                  </a:lnTo>
                  <a:lnTo>
                    <a:pt x="702" y="202"/>
                  </a:lnTo>
                  <a:lnTo>
                    <a:pt x="702" y="198"/>
                  </a:lnTo>
                  <a:lnTo>
                    <a:pt x="698" y="198"/>
                  </a:lnTo>
                  <a:lnTo>
                    <a:pt x="698" y="202"/>
                  </a:lnTo>
                  <a:lnTo>
                    <a:pt x="702" y="202"/>
                  </a:lnTo>
                  <a:lnTo>
                    <a:pt x="706" y="202"/>
                  </a:lnTo>
                  <a:lnTo>
                    <a:pt x="708" y="202"/>
                  </a:lnTo>
                  <a:lnTo>
                    <a:pt x="712" y="206"/>
                  </a:lnTo>
                  <a:lnTo>
                    <a:pt x="708" y="206"/>
                  </a:lnTo>
                  <a:lnTo>
                    <a:pt x="712" y="206"/>
                  </a:lnTo>
                  <a:lnTo>
                    <a:pt x="716" y="206"/>
                  </a:lnTo>
                  <a:lnTo>
                    <a:pt x="720" y="206"/>
                  </a:lnTo>
                  <a:lnTo>
                    <a:pt x="716" y="206"/>
                  </a:lnTo>
                  <a:lnTo>
                    <a:pt x="712" y="206"/>
                  </a:lnTo>
                  <a:lnTo>
                    <a:pt x="708" y="206"/>
                  </a:lnTo>
                  <a:lnTo>
                    <a:pt x="706" y="206"/>
                  </a:lnTo>
                  <a:lnTo>
                    <a:pt x="708" y="208"/>
                  </a:lnTo>
                  <a:lnTo>
                    <a:pt x="706" y="208"/>
                  </a:lnTo>
                  <a:lnTo>
                    <a:pt x="706" y="212"/>
                  </a:lnTo>
                  <a:lnTo>
                    <a:pt x="706" y="208"/>
                  </a:lnTo>
                  <a:lnTo>
                    <a:pt x="708" y="208"/>
                  </a:lnTo>
                  <a:lnTo>
                    <a:pt x="708" y="206"/>
                  </a:lnTo>
                  <a:lnTo>
                    <a:pt x="712" y="206"/>
                  </a:lnTo>
                  <a:lnTo>
                    <a:pt x="712" y="208"/>
                  </a:lnTo>
                  <a:lnTo>
                    <a:pt x="716" y="208"/>
                  </a:lnTo>
                  <a:lnTo>
                    <a:pt x="712" y="208"/>
                  </a:lnTo>
                  <a:lnTo>
                    <a:pt x="716" y="208"/>
                  </a:lnTo>
                  <a:lnTo>
                    <a:pt x="720" y="208"/>
                  </a:lnTo>
                  <a:lnTo>
                    <a:pt x="720" y="206"/>
                  </a:lnTo>
                  <a:lnTo>
                    <a:pt x="724" y="206"/>
                  </a:lnTo>
                  <a:lnTo>
                    <a:pt x="724" y="208"/>
                  </a:lnTo>
                  <a:lnTo>
                    <a:pt x="728" y="208"/>
                  </a:lnTo>
                  <a:lnTo>
                    <a:pt x="724" y="212"/>
                  </a:lnTo>
                  <a:lnTo>
                    <a:pt x="728" y="212"/>
                  </a:lnTo>
                  <a:lnTo>
                    <a:pt x="728" y="208"/>
                  </a:lnTo>
                  <a:lnTo>
                    <a:pt x="732" y="212"/>
                  </a:lnTo>
                  <a:lnTo>
                    <a:pt x="734" y="212"/>
                  </a:lnTo>
                  <a:lnTo>
                    <a:pt x="732" y="216"/>
                  </a:lnTo>
                  <a:lnTo>
                    <a:pt x="728" y="216"/>
                  </a:lnTo>
                  <a:lnTo>
                    <a:pt x="724" y="220"/>
                  </a:lnTo>
                  <a:lnTo>
                    <a:pt x="728" y="216"/>
                  </a:lnTo>
                  <a:lnTo>
                    <a:pt x="728" y="220"/>
                  </a:lnTo>
                  <a:lnTo>
                    <a:pt x="728" y="216"/>
                  </a:lnTo>
                  <a:lnTo>
                    <a:pt x="732" y="216"/>
                  </a:lnTo>
                  <a:lnTo>
                    <a:pt x="734" y="220"/>
                  </a:lnTo>
                  <a:lnTo>
                    <a:pt x="734" y="224"/>
                  </a:lnTo>
                  <a:lnTo>
                    <a:pt x="738" y="224"/>
                  </a:lnTo>
                  <a:lnTo>
                    <a:pt x="738" y="220"/>
                  </a:lnTo>
                  <a:lnTo>
                    <a:pt x="738" y="216"/>
                  </a:lnTo>
                  <a:lnTo>
                    <a:pt x="742" y="216"/>
                  </a:lnTo>
                  <a:lnTo>
                    <a:pt x="746" y="216"/>
                  </a:lnTo>
                  <a:lnTo>
                    <a:pt x="746" y="220"/>
                  </a:lnTo>
                  <a:lnTo>
                    <a:pt x="748" y="220"/>
                  </a:lnTo>
                  <a:lnTo>
                    <a:pt x="752" y="220"/>
                  </a:lnTo>
                  <a:lnTo>
                    <a:pt x="756" y="220"/>
                  </a:lnTo>
                  <a:lnTo>
                    <a:pt x="756" y="216"/>
                  </a:lnTo>
                  <a:lnTo>
                    <a:pt x="760" y="216"/>
                  </a:lnTo>
                  <a:lnTo>
                    <a:pt x="764" y="216"/>
                  </a:lnTo>
                  <a:lnTo>
                    <a:pt x="764" y="220"/>
                  </a:lnTo>
                  <a:lnTo>
                    <a:pt x="768" y="220"/>
                  </a:lnTo>
                  <a:lnTo>
                    <a:pt x="772" y="220"/>
                  </a:lnTo>
                  <a:lnTo>
                    <a:pt x="772" y="224"/>
                  </a:lnTo>
                  <a:lnTo>
                    <a:pt x="768" y="224"/>
                  </a:lnTo>
                  <a:lnTo>
                    <a:pt x="772" y="224"/>
                  </a:lnTo>
                  <a:lnTo>
                    <a:pt x="776" y="224"/>
                  </a:lnTo>
                  <a:lnTo>
                    <a:pt x="778" y="224"/>
                  </a:lnTo>
                  <a:lnTo>
                    <a:pt x="782" y="224"/>
                  </a:lnTo>
                  <a:lnTo>
                    <a:pt x="778" y="220"/>
                  </a:lnTo>
                  <a:lnTo>
                    <a:pt x="776" y="220"/>
                  </a:lnTo>
                  <a:lnTo>
                    <a:pt x="778" y="220"/>
                  </a:lnTo>
                  <a:lnTo>
                    <a:pt x="782" y="220"/>
                  </a:lnTo>
                  <a:lnTo>
                    <a:pt x="786" y="220"/>
                  </a:lnTo>
                  <a:lnTo>
                    <a:pt x="790" y="216"/>
                  </a:lnTo>
                  <a:lnTo>
                    <a:pt x="794" y="216"/>
                  </a:lnTo>
                  <a:lnTo>
                    <a:pt x="798" y="216"/>
                  </a:lnTo>
                  <a:lnTo>
                    <a:pt x="802" y="216"/>
                  </a:lnTo>
                  <a:lnTo>
                    <a:pt x="806" y="212"/>
                  </a:lnTo>
                  <a:lnTo>
                    <a:pt x="808" y="212"/>
                  </a:lnTo>
                  <a:lnTo>
                    <a:pt x="812" y="212"/>
                  </a:lnTo>
                  <a:lnTo>
                    <a:pt x="816" y="212"/>
                  </a:lnTo>
                  <a:lnTo>
                    <a:pt x="820" y="212"/>
                  </a:lnTo>
                  <a:lnTo>
                    <a:pt x="824" y="212"/>
                  </a:lnTo>
                  <a:lnTo>
                    <a:pt x="828" y="212"/>
                  </a:lnTo>
                  <a:lnTo>
                    <a:pt x="832" y="212"/>
                  </a:lnTo>
                  <a:lnTo>
                    <a:pt x="834" y="212"/>
                  </a:lnTo>
                  <a:lnTo>
                    <a:pt x="838" y="212"/>
                  </a:lnTo>
                  <a:lnTo>
                    <a:pt x="842" y="212"/>
                  </a:lnTo>
                  <a:lnTo>
                    <a:pt x="846" y="212"/>
                  </a:lnTo>
                  <a:lnTo>
                    <a:pt x="846" y="216"/>
                  </a:lnTo>
                  <a:lnTo>
                    <a:pt x="850" y="216"/>
                  </a:lnTo>
                  <a:lnTo>
                    <a:pt x="854" y="216"/>
                  </a:lnTo>
                  <a:lnTo>
                    <a:pt x="858" y="216"/>
                  </a:lnTo>
                  <a:lnTo>
                    <a:pt x="862" y="216"/>
                  </a:lnTo>
                  <a:lnTo>
                    <a:pt x="864" y="220"/>
                  </a:lnTo>
                  <a:lnTo>
                    <a:pt x="862" y="220"/>
                  </a:lnTo>
                  <a:lnTo>
                    <a:pt x="858" y="220"/>
                  </a:lnTo>
                  <a:lnTo>
                    <a:pt x="862" y="220"/>
                  </a:lnTo>
                  <a:lnTo>
                    <a:pt x="864" y="220"/>
                  </a:lnTo>
                  <a:lnTo>
                    <a:pt x="868" y="220"/>
                  </a:lnTo>
                  <a:lnTo>
                    <a:pt x="868" y="224"/>
                  </a:lnTo>
                  <a:lnTo>
                    <a:pt x="868" y="228"/>
                  </a:lnTo>
                  <a:lnTo>
                    <a:pt x="872" y="228"/>
                  </a:lnTo>
                  <a:lnTo>
                    <a:pt x="868" y="228"/>
                  </a:lnTo>
                  <a:lnTo>
                    <a:pt x="864" y="232"/>
                  </a:lnTo>
                  <a:lnTo>
                    <a:pt x="864" y="228"/>
                  </a:lnTo>
                  <a:lnTo>
                    <a:pt x="864" y="232"/>
                  </a:lnTo>
                  <a:lnTo>
                    <a:pt x="862" y="232"/>
                  </a:lnTo>
                  <a:lnTo>
                    <a:pt x="858" y="232"/>
                  </a:lnTo>
                  <a:lnTo>
                    <a:pt x="858" y="236"/>
                  </a:lnTo>
                  <a:lnTo>
                    <a:pt x="858" y="236"/>
                  </a:lnTo>
                  <a:lnTo>
                    <a:pt x="858" y="236"/>
                  </a:lnTo>
                  <a:close/>
                  <a:moveTo>
                    <a:pt x="620" y="180"/>
                  </a:moveTo>
                  <a:lnTo>
                    <a:pt x="622" y="180"/>
                  </a:lnTo>
                  <a:lnTo>
                    <a:pt x="620" y="180"/>
                  </a:lnTo>
                  <a:lnTo>
                    <a:pt x="616" y="180"/>
                  </a:lnTo>
                  <a:lnTo>
                    <a:pt x="620" y="180"/>
                  </a:lnTo>
                  <a:lnTo>
                    <a:pt x="620" y="180"/>
                  </a:lnTo>
                  <a:lnTo>
                    <a:pt x="620" y="180"/>
                  </a:lnTo>
                  <a:close/>
                  <a:moveTo>
                    <a:pt x="380" y="186"/>
                  </a:moveTo>
                  <a:lnTo>
                    <a:pt x="374" y="186"/>
                  </a:lnTo>
                  <a:lnTo>
                    <a:pt x="370" y="186"/>
                  </a:lnTo>
                  <a:lnTo>
                    <a:pt x="370" y="182"/>
                  </a:lnTo>
                  <a:lnTo>
                    <a:pt x="374" y="182"/>
                  </a:lnTo>
                  <a:lnTo>
                    <a:pt x="378" y="182"/>
                  </a:lnTo>
                  <a:lnTo>
                    <a:pt x="380" y="182"/>
                  </a:lnTo>
                  <a:lnTo>
                    <a:pt x="384" y="182"/>
                  </a:lnTo>
                  <a:lnTo>
                    <a:pt x="388" y="182"/>
                  </a:lnTo>
                  <a:lnTo>
                    <a:pt x="388" y="186"/>
                  </a:lnTo>
                  <a:lnTo>
                    <a:pt x="384" y="186"/>
                  </a:lnTo>
                  <a:lnTo>
                    <a:pt x="380" y="186"/>
                  </a:lnTo>
                  <a:lnTo>
                    <a:pt x="380" y="186"/>
                  </a:lnTo>
                  <a:lnTo>
                    <a:pt x="380" y="186"/>
                  </a:lnTo>
                  <a:close/>
                  <a:moveTo>
                    <a:pt x="370" y="236"/>
                  </a:moveTo>
                  <a:lnTo>
                    <a:pt x="366" y="236"/>
                  </a:lnTo>
                  <a:lnTo>
                    <a:pt x="366" y="232"/>
                  </a:lnTo>
                  <a:lnTo>
                    <a:pt x="366" y="228"/>
                  </a:lnTo>
                  <a:lnTo>
                    <a:pt x="366" y="232"/>
                  </a:lnTo>
                  <a:lnTo>
                    <a:pt x="362" y="232"/>
                  </a:lnTo>
                  <a:lnTo>
                    <a:pt x="358" y="232"/>
                  </a:lnTo>
                  <a:lnTo>
                    <a:pt x="362" y="232"/>
                  </a:lnTo>
                  <a:lnTo>
                    <a:pt x="362" y="236"/>
                  </a:lnTo>
                  <a:lnTo>
                    <a:pt x="358" y="236"/>
                  </a:lnTo>
                  <a:lnTo>
                    <a:pt x="354" y="236"/>
                  </a:lnTo>
                  <a:lnTo>
                    <a:pt x="352" y="232"/>
                  </a:lnTo>
                  <a:lnTo>
                    <a:pt x="352" y="228"/>
                  </a:lnTo>
                  <a:lnTo>
                    <a:pt x="348" y="228"/>
                  </a:lnTo>
                  <a:lnTo>
                    <a:pt x="344" y="232"/>
                  </a:lnTo>
                  <a:lnTo>
                    <a:pt x="336" y="232"/>
                  </a:lnTo>
                  <a:lnTo>
                    <a:pt x="336" y="228"/>
                  </a:lnTo>
                  <a:lnTo>
                    <a:pt x="332" y="228"/>
                  </a:lnTo>
                  <a:lnTo>
                    <a:pt x="328" y="228"/>
                  </a:lnTo>
                  <a:lnTo>
                    <a:pt x="332" y="224"/>
                  </a:lnTo>
                  <a:lnTo>
                    <a:pt x="336" y="224"/>
                  </a:lnTo>
                  <a:lnTo>
                    <a:pt x="336" y="220"/>
                  </a:lnTo>
                  <a:lnTo>
                    <a:pt x="340" y="220"/>
                  </a:lnTo>
                  <a:lnTo>
                    <a:pt x="344" y="220"/>
                  </a:lnTo>
                  <a:lnTo>
                    <a:pt x="352" y="220"/>
                  </a:lnTo>
                  <a:lnTo>
                    <a:pt x="354" y="220"/>
                  </a:lnTo>
                  <a:lnTo>
                    <a:pt x="358" y="220"/>
                  </a:lnTo>
                  <a:lnTo>
                    <a:pt x="358" y="216"/>
                  </a:lnTo>
                  <a:lnTo>
                    <a:pt x="362" y="216"/>
                  </a:lnTo>
                  <a:lnTo>
                    <a:pt x="366" y="216"/>
                  </a:lnTo>
                  <a:lnTo>
                    <a:pt x="370" y="216"/>
                  </a:lnTo>
                  <a:lnTo>
                    <a:pt x="366" y="216"/>
                  </a:lnTo>
                  <a:lnTo>
                    <a:pt x="362" y="216"/>
                  </a:lnTo>
                  <a:lnTo>
                    <a:pt x="358" y="216"/>
                  </a:lnTo>
                  <a:lnTo>
                    <a:pt x="354" y="216"/>
                  </a:lnTo>
                  <a:lnTo>
                    <a:pt x="352" y="216"/>
                  </a:lnTo>
                  <a:lnTo>
                    <a:pt x="352" y="220"/>
                  </a:lnTo>
                  <a:lnTo>
                    <a:pt x="348" y="220"/>
                  </a:lnTo>
                  <a:lnTo>
                    <a:pt x="344" y="220"/>
                  </a:lnTo>
                  <a:lnTo>
                    <a:pt x="336" y="220"/>
                  </a:lnTo>
                  <a:lnTo>
                    <a:pt x="336" y="216"/>
                  </a:lnTo>
                  <a:lnTo>
                    <a:pt x="340" y="216"/>
                  </a:lnTo>
                  <a:lnTo>
                    <a:pt x="340" y="212"/>
                  </a:lnTo>
                  <a:lnTo>
                    <a:pt x="344" y="212"/>
                  </a:lnTo>
                  <a:lnTo>
                    <a:pt x="348" y="212"/>
                  </a:lnTo>
                  <a:lnTo>
                    <a:pt x="352" y="212"/>
                  </a:lnTo>
                  <a:lnTo>
                    <a:pt x="354" y="212"/>
                  </a:lnTo>
                  <a:lnTo>
                    <a:pt x="358" y="212"/>
                  </a:lnTo>
                  <a:lnTo>
                    <a:pt x="358" y="208"/>
                  </a:lnTo>
                  <a:lnTo>
                    <a:pt x="358" y="212"/>
                  </a:lnTo>
                  <a:lnTo>
                    <a:pt x="362" y="212"/>
                  </a:lnTo>
                  <a:lnTo>
                    <a:pt x="362" y="208"/>
                  </a:lnTo>
                  <a:lnTo>
                    <a:pt x="366" y="208"/>
                  </a:lnTo>
                  <a:lnTo>
                    <a:pt x="370" y="208"/>
                  </a:lnTo>
                  <a:lnTo>
                    <a:pt x="366" y="208"/>
                  </a:lnTo>
                  <a:lnTo>
                    <a:pt x="362" y="208"/>
                  </a:lnTo>
                  <a:lnTo>
                    <a:pt x="358" y="208"/>
                  </a:lnTo>
                  <a:lnTo>
                    <a:pt x="354" y="208"/>
                  </a:lnTo>
                  <a:lnTo>
                    <a:pt x="352" y="208"/>
                  </a:lnTo>
                  <a:lnTo>
                    <a:pt x="348" y="208"/>
                  </a:lnTo>
                  <a:lnTo>
                    <a:pt x="344" y="208"/>
                  </a:lnTo>
                  <a:lnTo>
                    <a:pt x="348" y="208"/>
                  </a:lnTo>
                  <a:lnTo>
                    <a:pt x="348" y="206"/>
                  </a:lnTo>
                  <a:lnTo>
                    <a:pt x="344" y="206"/>
                  </a:lnTo>
                  <a:lnTo>
                    <a:pt x="348" y="202"/>
                  </a:lnTo>
                  <a:lnTo>
                    <a:pt x="352" y="202"/>
                  </a:lnTo>
                  <a:lnTo>
                    <a:pt x="354" y="202"/>
                  </a:lnTo>
                  <a:lnTo>
                    <a:pt x="358" y="202"/>
                  </a:lnTo>
                  <a:lnTo>
                    <a:pt x="362" y="202"/>
                  </a:lnTo>
                  <a:lnTo>
                    <a:pt x="366" y="202"/>
                  </a:lnTo>
                  <a:lnTo>
                    <a:pt x="370" y="202"/>
                  </a:lnTo>
                  <a:lnTo>
                    <a:pt x="374" y="202"/>
                  </a:lnTo>
                  <a:lnTo>
                    <a:pt x="370" y="202"/>
                  </a:lnTo>
                  <a:lnTo>
                    <a:pt x="366" y="202"/>
                  </a:lnTo>
                  <a:lnTo>
                    <a:pt x="362" y="202"/>
                  </a:lnTo>
                  <a:lnTo>
                    <a:pt x="358" y="202"/>
                  </a:lnTo>
                  <a:lnTo>
                    <a:pt x="354" y="202"/>
                  </a:lnTo>
                  <a:lnTo>
                    <a:pt x="354" y="198"/>
                  </a:lnTo>
                  <a:lnTo>
                    <a:pt x="358" y="194"/>
                  </a:lnTo>
                  <a:lnTo>
                    <a:pt x="362" y="194"/>
                  </a:lnTo>
                  <a:lnTo>
                    <a:pt x="366" y="194"/>
                  </a:lnTo>
                  <a:lnTo>
                    <a:pt x="370" y="194"/>
                  </a:lnTo>
                  <a:lnTo>
                    <a:pt x="374" y="194"/>
                  </a:lnTo>
                  <a:lnTo>
                    <a:pt x="378" y="194"/>
                  </a:lnTo>
                  <a:lnTo>
                    <a:pt x="380" y="194"/>
                  </a:lnTo>
                  <a:lnTo>
                    <a:pt x="380" y="198"/>
                  </a:lnTo>
                  <a:lnTo>
                    <a:pt x="380" y="202"/>
                  </a:lnTo>
                  <a:lnTo>
                    <a:pt x="384" y="202"/>
                  </a:lnTo>
                  <a:lnTo>
                    <a:pt x="388" y="202"/>
                  </a:lnTo>
                  <a:lnTo>
                    <a:pt x="392" y="198"/>
                  </a:lnTo>
                  <a:lnTo>
                    <a:pt x="396" y="198"/>
                  </a:lnTo>
                  <a:lnTo>
                    <a:pt x="400" y="198"/>
                  </a:lnTo>
                  <a:lnTo>
                    <a:pt x="400" y="202"/>
                  </a:lnTo>
                  <a:lnTo>
                    <a:pt x="404" y="202"/>
                  </a:lnTo>
                  <a:lnTo>
                    <a:pt x="404" y="206"/>
                  </a:lnTo>
                  <a:lnTo>
                    <a:pt x="408" y="206"/>
                  </a:lnTo>
                  <a:lnTo>
                    <a:pt x="410" y="206"/>
                  </a:lnTo>
                  <a:lnTo>
                    <a:pt x="410" y="208"/>
                  </a:lnTo>
                  <a:lnTo>
                    <a:pt x="414" y="208"/>
                  </a:lnTo>
                  <a:lnTo>
                    <a:pt x="410" y="208"/>
                  </a:lnTo>
                  <a:lnTo>
                    <a:pt x="408" y="208"/>
                  </a:lnTo>
                  <a:lnTo>
                    <a:pt x="408" y="212"/>
                  </a:lnTo>
                  <a:lnTo>
                    <a:pt x="410" y="212"/>
                  </a:lnTo>
                  <a:lnTo>
                    <a:pt x="414" y="212"/>
                  </a:lnTo>
                  <a:lnTo>
                    <a:pt x="418" y="212"/>
                  </a:lnTo>
                  <a:lnTo>
                    <a:pt x="418" y="216"/>
                  </a:lnTo>
                  <a:lnTo>
                    <a:pt x="418" y="220"/>
                  </a:lnTo>
                  <a:lnTo>
                    <a:pt x="422" y="220"/>
                  </a:lnTo>
                  <a:lnTo>
                    <a:pt x="424" y="220"/>
                  </a:lnTo>
                  <a:lnTo>
                    <a:pt x="428" y="220"/>
                  </a:lnTo>
                  <a:lnTo>
                    <a:pt x="432" y="220"/>
                  </a:lnTo>
                  <a:lnTo>
                    <a:pt x="436" y="220"/>
                  </a:lnTo>
                  <a:lnTo>
                    <a:pt x="440" y="220"/>
                  </a:lnTo>
                  <a:lnTo>
                    <a:pt x="444" y="220"/>
                  </a:lnTo>
                  <a:lnTo>
                    <a:pt x="448" y="220"/>
                  </a:lnTo>
                  <a:lnTo>
                    <a:pt x="450" y="220"/>
                  </a:lnTo>
                  <a:lnTo>
                    <a:pt x="454" y="220"/>
                  </a:lnTo>
                  <a:lnTo>
                    <a:pt x="454" y="216"/>
                  </a:lnTo>
                  <a:lnTo>
                    <a:pt x="450" y="212"/>
                  </a:lnTo>
                  <a:lnTo>
                    <a:pt x="448" y="212"/>
                  </a:lnTo>
                  <a:lnTo>
                    <a:pt x="444" y="212"/>
                  </a:lnTo>
                  <a:lnTo>
                    <a:pt x="444" y="208"/>
                  </a:lnTo>
                  <a:lnTo>
                    <a:pt x="440" y="208"/>
                  </a:lnTo>
                  <a:lnTo>
                    <a:pt x="436" y="208"/>
                  </a:lnTo>
                  <a:lnTo>
                    <a:pt x="440" y="208"/>
                  </a:lnTo>
                  <a:lnTo>
                    <a:pt x="444" y="208"/>
                  </a:lnTo>
                  <a:lnTo>
                    <a:pt x="448" y="206"/>
                  </a:lnTo>
                  <a:lnTo>
                    <a:pt x="448" y="202"/>
                  </a:lnTo>
                  <a:lnTo>
                    <a:pt x="444" y="202"/>
                  </a:lnTo>
                  <a:lnTo>
                    <a:pt x="440" y="202"/>
                  </a:lnTo>
                  <a:lnTo>
                    <a:pt x="436" y="202"/>
                  </a:lnTo>
                  <a:lnTo>
                    <a:pt x="436" y="198"/>
                  </a:lnTo>
                  <a:lnTo>
                    <a:pt x="432" y="198"/>
                  </a:lnTo>
                  <a:lnTo>
                    <a:pt x="432" y="194"/>
                  </a:lnTo>
                  <a:lnTo>
                    <a:pt x="436" y="194"/>
                  </a:lnTo>
                  <a:lnTo>
                    <a:pt x="440" y="194"/>
                  </a:lnTo>
                  <a:lnTo>
                    <a:pt x="444" y="194"/>
                  </a:lnTo>
                  <a:lnTo>
                    <a:pt x="444" y="190"/>
                  </a:lnTo>
                  <a:lnTo>
                    <a:pt x="440" y="190"/>
                  </a:lnTo>
                  <a:lnTo>
                    <a:pt x="444" y="190"/>
                  </a:lnTo>
                  <a:lnTo>
                    <a:pt x="444" y="186"/>
                  </a:lnTo>
                  <a:lnTo>
                    <a:pt x="448" y="182"/>
                  </a:lnTo>
                  <a:lnTo>
                    <a:pt x="450" y="182"/>
                  </a:lnTo>
                  <a:lnTo>
                    <a:pt x="454" y="182"/>
                  </a:lnTo>
                  <a:lnTo>
                    <a:pt x="458" y="182"/>
                  </a:lnTo>
                  <a:lnTo>
                    <a:pt x="458" y="186"/>
                  </a:lnTo>
                  <a:lnTo>
                    <a:pt x="458" y="190"/>
                  </a:lnTo>
                  <a:lnTo>
                    <a:pt x="454" y="190"/>
                  </a:lnTo>
                  <a:lnTo>
                    <a:pt x="458" y="190"/>
                  </a:lnTo>
                  <a:lnTo>
                    <a:pt x="458" y="194"/>
                  </a:lnTo>
                  <a:lnTo>
                    <a:pt x="462" y="194"/>
                  </a:lnTo>
                  <a:lnTo>
                    <a:pt x="462" y="198"/>
                  </a:lnTo>
                  <a:lnTo>
                    <a:pt x="466" y="198"/>
                  </a:lnTo>
                  <a:lnTo>
                    <a:pt x="462" y="202"/>
                  </a:lnTo>
                  <a:lnTo>
                    <a:pt x="462" y="206"/>
                  </a:lnTo>
                  <a:lnTo>
                    <a:pt x="466" y="206"/>
                  </a:lnTo>
                  <a:lnTo>
                    <a:pt x="470" y="206"/>
                  </a:lnTo>
                  <a:lnTo>
                    <a:pt x="474" y="206"/>
                  </a:lnTo>
                  <a:lnTo>
                    <a:pt x="470" y="208"/>
                  </a:lnTo>
                  <a:lnTo>
                    <a:pt x="466" y="208"/>
                  </a:lnTo>
                  <a:lnTo>
                    <a:pt x="466" y="212"/>
                  </a:lnTo>
                  <a:lnTo>
                    <a:pt x="470" y="212"/>
                  </a:lnTo>
                  <a:lnTo>
                    <a:pt x="470" y="208"/>
                  </a:lnTo>
                  <a:lnTo>
                    <a:pt x="474" y="208"/>
                  </a:lnTo>
                  <a:lnTo>
                    <a:pt x="478" y="208"/>
                  </a:lnTo>
                  <a:lnTo>
                    <a:pt x="480" y="208"/>
                  </a:lnTo>
                  <a:lnTo>
                    <a:pt x="480" y="212"/>
                  </a:lnTo>
                  <a:lnTo>
                    <a:pt x="484" y="212"/>
                  </a:lnTo>
                  <a:lnTo>
                    <a:pt x="480" y="212"/>
                  </a:lnTo>
                  <a:lnTo>
                    <a:pt x="480" y="208"/>
                  </a:lnTo>
                  <a:lnTo>
                    <a:pt x="484" y="206"/>
                  </a:lnTo>
                  <a:lnTo>
                    <a:pt x="488" y="206"/>
                  </a:lnTo>
                  <a:lnTo>
                    <a:pt x="492" y="206"/>
                  </a:lnTo>
                  <a:lnTo>
                    <a:pt x="496" y="206"/>
                  </a:lnTo>
                  <a:lnTo>
                    <a:pt x="500" y="208"/>
                  </a:lnTo>
                  <a:lnTo>
                    <a:pt x="504" y="208"/>
                  </a:lnTo>
                  <a:lnTo>
                    <a:pt x="504" y="212"/>
                  </a:lnTo>
                  <a:lnTo>
                    <a:pt x="504" y="216"/>
                  </a:lnTo>
                  <a:lnTo>
                    <a:pt x="504" y="220"/>
                  </a:lnTo>
                  <a:lnTo>
                    <a:pt x="500" y="220"/>
                  </a:lnTo>
                  <a:lnTo>
                    <a:pt x="500" y="224"/>
                  </a:lnTo>
                  <a:lnTo>
                    <a:pt x="500" y="228"/>
                  </a:lnTo>
                  <a:lnTo>
                    <a:pt x="496" y="228"/>
                  </a:lnTo>
                  <a:lnTo>
                    <a:pt x="496" y="232"/>
                  </a:lnTo>
                  <a:lnTo>
                    <a:pt x="492" y="232"/>
                  </a:lnTo>
                  <a:lnTo>
                    <a:pt x="496" y="232"/>
                  </a:lnTo>
                  <a:lnTo>
                    <a:pt x="492" y="236"/>
                  </a:lnTo>
                  <a:lnTo>
                    <a:pt x="488" y="236"/>
                  </a:lnTo>
                  <a:lnTo>
                    <a:pt x="484" y="236"/>
                  </a:lnTo>
                  <a:lnTo>
                    <a:pt x="480" y="236"/>
                  </a:lnTo>
                  <a:lnTo>
                    <a:pt x="478" y="236"/>
                  </a:lnTo>
                  <a:lnTo>
                    <a:pt x="474" y="236"/>
                  </a:lnTo>
                  <a:lnTo>
                    <a:pt x="470" y="236"/>
                  </a:lnTo>
                  <a:lnTo>
                    <a:pt x="470" y="232"/>
                  </a:lnTo>
                  <a:lnTo>
                    <a:pt x="470" y="236"/>
                  </a:lnTo>
                  <a:lnTo>
                    <a:pt x="466" y="236"/>
                  </a:lnTo>
                  <a:lnTo>
                    <a:pt x="462" y="236"/>
                  </a:lnTo>
                  <a:lnTo>
                    <a:pt x="458" y="236"/>
                  </a:lnTo>
                  <a:lnTo>
                    <a:pt x="454" y="236"/>
                  </a:lnTo>
                  <a:lnTo>
                    <a:pt x="458" y="236"/>
                  </a:lnTo>
                  <a:lnTo>
                    <a:pt x="458" y="232"/>
                  </a:lnTo>
                  <a:lnTo>
                    <a:pt x="454" y="232"/>
                  </a:lnTo>
                  <a:lnTo>
                    <a:pt x="450" y="236"/>
                  </a:lnTo>
                  <a:lnTo>
                    <a:pt x="448" y="236"/>
                  </a:lnTo>
                  <a:lnTo>
                    <a:pt x="444" y="238"/>
                  </a:lnTo>
                  <a:lnTo>
                    <a:pt x="440" y="238"/>
                  </a:lnTo>
                  <a:lnTo>
                    <a:pt x="436" y="238"/>
                  </a:lnTo>
                  <a:lnTo>
                    <a:pt x="432" y="238"/>
                  </a:lnTo>
                  <a:lnTo>
                    <a:pt x="428" y="238"/>
                  </a:lnTo>
                  <a:lnTo>
                    <a:pt x="428" y="242"/>
                  </a:lnTo>
                  <a:lnTo>
                    <a:pt x="424" y="242"/>
                  </a:lnTo>
                  <a:lnTo>
                    <a:pt x="422" y="246"/>
                  </a:lnTo>
                  <a:lnTo>
                    <a:pt x="418" y="246"/>
                  </a:lnTo>
                  <a:lnTo>
                    <a:pt x="414" y="246"/>
                  </a:lnTo>
                  <a:lnTo>
                    <a:pt x="410" y="250"/>
                  </a:lnTo>
                  <a:lnTo>
                    <a:pt x="408" y="250"/>
                  </a:lnTo>
                  <a:lnTo>
                    <a:pt x="404" y="250"/>
                  </a:lnTo>
                  <a:lnTo>
                    <a:pt x="400" y="250"/>
                  </a:lnTo>
                  <a:lnTo>
                    <a:pt x="396" y="250"/>
                  </a:lnTo>
                  <a:lnTo>
                    <a:pt x="392" y="250"/>
                  </a:lnTo>
                  <a:lnTo>
                    <a:pt x="388" y="250"/>
                  </a:lnTo>
                  <a:lnTo>
                    <a:pt x="384" y="246"/>
                  </a:lnTo>
                  <a:lnTo>
                    <a:pt x="380" y="246"/>
                  </a:lnTo>
                  <a:lnTo>
                    <a:pt x="378" y="246"/>
                  </a:lnTo>
                  <a:lnTo>
                    <a:pt x="378" y="242"/>
                  </a:lnTo>
                  <a:lnTo>
                    <a:pt x="380" y="238"/>
                  </a:lnTo>
                  <a:lnTo>
                    <a:pt x="384" y="238"/>
                  </a:lnTo>
                  <a:lnTo>
                    <a:pt x="388" y="238"/>
                  </a:lnTo>
                  <a:lnTo>
                    <a:pt x="392" y="238"/>
                  </a:lnTo>
                  <a:lnTo>
                    <a:pt x="392" y="236"/>
                  </a:lnTo>
                  <a:lnTo>
                    <a:pt x="396" y="236"/>
                  </a:lnTo>
                  <a:lnTo>
                    <a:pt x="400" y="236"/>
                  </a:lnTo>
                  <a:lnTo>
                    <a:pt x="404" y="236"/>
                  </a:lnTo>
                  <a:lnTo>
                    <a:pt x="408" y="236"/>
                  </a:lnTo>
                  <a:lnTo>
                    <a:pt x="410" y="236"/>
                  </a:lnTo>
                  <a:lnTo>
                    <a:pt x="414" y="236"/>
                  </a:lnTo>
                  <a:lnTo>
                    <a:pt x="418" y="236"/>
                  </a:lnTo>
                  <a:lnTo>
                    <a:pt x="422" y="232"/>
                  </a:lnTo>
                  <a:lnTo>
                    <a:pt x="424" y="228"/>
                  </a:lnTo>
                  <a:lnTo>
                    <a:pt x="422" y="228"/>
                  </a:lnTo>
                  <a:lnTo>
                    <a:pt x="418" y="228"/>
                  </a:lnTo>
                  <a:lnTo>
                    <a:pt x="418" y="232"/>
                  </a:lnTo>
                  <a:lnTo>
                    <a:pt x="414" y="232"/>
                  </a:lnTo>
                  <a:lnTo>
                    <a:pt x="414" y="228"/>
                  </a:lnTo>
                  <a:lnTo>
                    <a:pt x="410" y="232"/>
                  </a:lnTo>
                  <a:lnTo>
                    <a:pt x="408" y="232"/>
                  </a:lnTo>
                  <a:lnTo>
                    <a:pt x="404" y="232"/>
                  </a:lnTo>
                  <a:lnTo>
                    <a:pt x="408" y="228"/>
                  </a:lnTo>
                  <a:lnTo>
                    <a:pt x="404" y="228"/>
                  </a:lnTo>
                  <a:lnTo>
                    <a:pt x="400" y="228"/>
                  </a:lnTo>
                  <a:lnTo>
                    <a:pt x="400" y="232"/>
                  </a:lnTo>
                  <a:lnTo>
                    <a:pt x="396" y="232"/>
                  </a:lnTo>
                  <a:lnTo>
                    <a:pt x="392" y="232"/>
                  </a:lnTo>
                  <a:lnTo>
                    <a:pt x="388" y="232"/>
                  </a:lnTo>
                  <a:lnTo>
                    <a:pt x="384" y="232"/>
                  </a:lnTo>
                  <a:lnTo>
                    <a:pt x="380" y="232"/>
                  </a:lnTo>
                  <a:lnTo>
                    <a:pt x="384" y="228"/>
                  </a:lnTo>
                  <a:lnTo>
                    <a:pt x="384" y="224"/>
                  </a:lnTo>
                  <a:lnTo>
                    <a:pt x="388" y="224"/>
                  </a:lnTo>
                  <a:lnTo>
                    <a:pt x="392" y="224"/>
                  </a:lnTo>
                  <a:lnTo>
                    <a:pt x="388" y="224"/>
                  </a:lnTo>
                  <a:lnTo>
                    <a:pt x="384" y="224"/>
                  </a:lnTo>
                  <a:lnTo>
                    <a:pt x="380" y="224"/>
                  </a:lnTo>
                  <a:lnTo>
                    <a:pt x="380" y="220"/>
                  </a:lnTo>
                  <a:lnTo>
                    <a:pt x="380" y="224"/>
                  </a:lnTo>
                  <a:lnTo>
                    <a:pt x="380" y="228"/>
                  </a:lnTo>
                  <a:lnTo>
                    <a:pt x="378" y="228"/>
                  </a:lnTo>
                  <a:lnTo>
                    <a:pt x="374" y="224"/>
                  </a:lnTo>
                  <a:lnTo>
                    <a:pt x="374" y="228"/>
                  </a:lnTo>
                  <a:lnTo>
                    <a:pt x="378" y="228"/>
                  </a:lnTo>
                  <a:lnTo>
                    <a:pt x="378" y="232"/>
                  </a:lnTo>
                  <a:lnTo>
                    <a:pt x="374" y="232"/>
                  </a:lnTo>
                  <a:lnTo>
                    <a:pt x="374" y="236"/>
                  </a:lnTo>
                  <a:lnTo>
                    <a:pt x="370" y="236"/>
                  </a:lnTo>
                  <a:lnTo>
                    <a:pt x="370" y="236"/>
                  </a:lnTo>
                  <a:lnTo>
                    <a:pt x="370" y="236"/>
                  </a:lnTo>
                  <a:close/>
                  <a:moveTo>
                    <a:pt x="724" y="194"/>
                  </a:moveTo>
                  <a:lnTo>
                    <a:pt x="720" y="194"/>
                  </a:lnTo>
                  <a:lnTo>
                    <a:pt x="720" y="190"/>
                  </a:lnTo>
                  <a:lnTo>
                    <a:pt x="716" y="190"/>
                  </a:lnTo>
                  <a:lnTo>
                    <a:pt x="716" y="186"/>
                  </a:lnTo>
                  <a:lnTo>
                    <a:pt x="712" y="186"/>
                  </a:lnTo>
                  <a:lnTo>
                    <a:pt x="716" y="186"/>
                  </a:lnTo>
                  <a:lnTo>
                    <a:pt x="716" y="182"/>
                  </a:lnTo>
                  <a:lnTo>
                    <a:pt x="720" y="182"/>
                  </a:lnTo>
                  <a:lnTo>
                    <a:pt x="724" y="182"/>
                  </a:lnTo>
                  <a:lnTo>
                    <a:pt x="724" y="186"/>
                  </a:lnTo>
                  <a:lnTo>
                    <a:pt x="728" y="186"/>
                  </a:lnTo>
                  <a:lnTo>
                    <a:pt x="724" y="186"/>
                  </a:lnTo>
                  <a:lnTo>
                    <a:pt x="724" y="190"/>
                  </a:lnTo>
                  <a:lnTo>
                    <a:pt x="724" y="194"/>
                  </a:lnTo>
                  <a:lnTo>
                    <a:pt x="728" y="194"/>
                  </a:lnTo>
                  <a:lnTo>
                    <a:pt x="724" y="194"/>
                  </a:lnTo>
                  <a:lnTo>
                    <a:pt x="724" y="194"/>
                  </a:lnTo>
                  <a:lnTo>
                    <a:pt x="724" y="194"/>
                  </a:lnTo>
                  <a:close/>
                  <a:moveTo>
                    <a:pt x="574" y="186"/>
                  </a:moveTo>
                  <a:lnTo>
                    <a:pt x="570" y="190"/>
                  </a:lnTo>
                  <a:lnTo>
                    <a:pt x="566" y="190"/>
                  </a:lnTo>
                  <a:lnTo>
                    <a:pt x="564" y="190"/>
                  </a:lnTo>
                  <a:lnTo>
                    <a:pt x="560" y="190"/>
                  </a:lnTo>
                  <a:lnTo>
                    <a:pt x="556" y="190"/>
                  </a:lnTo>
                  <a:lnTo>
                    <a:pt x="560" y="190"/>
                  </a:lnTo>
                  <a:lnTo>
                    <a:pt x="564" y="190"/>
                  </a:lnTo>
                  <a:lnTo>
                    <a:pt x="564" y="186"/>
                  </a:lnTo>
                  <a:lnTo>
                    <a:pt x="566" y="186"/>
                  </a:lnTo>
                  <a:lnTo>
                    <a:pt x="570" y="186"/>
                  </a:lnTo>
                  <a:lnTo>
                    <a:pt x="574" y="186"/>
                  </a:lnTo>
                  <a:lnTo>
                    <a:pt x="578" y="186"/>
                  </a:lnTo>
                  <a:lnTo>
                    <a:pt x="574" y="186"/>
                  </a:lnTo>
                  <a:lnTo>
                    <a:pt x="574" y="186"/>
                  </a:lnTo>
                  <a:lnTo>
                    <a:pt x="574" y="186"/>
                  </a:lnTo>
                  <a:close/>
                  <a:moveTo>
                    <a:pt x="586" y="186"/>
                  </a:moveTo>
                  <a:lnTo>
                    <a:pt x="590" y="186"/>
                  </a:lnTo>
                  <a:lnTo>
                    <a:pt x="586" y="186"/>
                  </a:lnTo>
                  <a:lnTo>
                    <a:pt x="582" y="186"/>
                  </a:lnTo>
                  <a:lnTo>
                    <a:pt x="578" y="186"/>
                  </a:lnTo>
                  <a:lnTo>
                    <a:pt x="582" y="186"/>
                  </a:lnTo>
                  <a:lnTo>
                    <a:pt x="586" y="186"/>
                  </a:lnTo>
                  <a:lnTo>
                    <a:pt x="586" y="186"/>
                  </a:lnTo>
                  <a:lnTo>
                    <a:pt x="586" y="186"/>
                  </a:lnTo>
                  <a:close/>
                  <a:moveTo>
                    <a:pt x="586" y="236"/>
                  </a:moveTo>
                  <a:lnTo>
                    <a:pt x="582" y="236"/>
                  </a:lnTo>
                  <a:lnTo>
                    <a:pt x="578" y="236"/>
                  </a:lnTo>
                  <a:lnTo>
                    <a:pt x="574" y="236"/>
                  </a:lnTo>
                  <a:lnTo>
                    <a:pt x="574" y="232"/>
                  </a:lnTo>
                  <a:lnTo>
                    <a:pt x="574" y="228"/>
                  </a:lnTo>
                  <a:lnTo>
                    <a:pt x="570" y="228"/>
                  </a:lnTo>
                  <a:lnTo>
                    <a:pt x="574" y="228"/>
                  </a:lnTo>
                  <a:lnTo>
                    <a:pt x="578" y="228"/>
                  </a:lnTo>
                  <a:lnTo>
                    <a:pt x="582" y="228"/>
                  </a:lnTo>
                  <a:lnTo>
                    <a:pt x="578" y="228"/>
                  </a:lnTo>
                  <a:lnTo>
                    <a:pt x="574" y="228"/>
                  </a:lnTo>
                  <a:lnTo>
                    <a:pt x="578" y="224"/>
                  </a:lnTo>
                  <a:lnTo>
                    <a:pt x="574" y="224"/>
                  </a:lnTo>
                  <a:lnTo>
                    <a:pt x="574" y="228"/>
                  </a:lnTo>
                  <a:lnTo>
                    <a:pt x="570" y="224"/>
                  </a:lnTo>
                  <a:lnTo>
                    <a:pt x="574" y="224"/>
                  </a:lnTo>
                  <a:lnTo>
                    <a:pt x="570" y="224"/>
                  </a:lnTo>
                  <a:lnTo>
                    <a:pt x="574" y="220"/>
                  </a:lnTo>
                  <a:lnTo>
                    <a:pt x="578" y="220"/>
                  </a:lnTo>
                  <a:lnTo>
                    <a:pt x="574" y="220"/>
                  </a:lnTo>
                  <a:lnTo>
                    <a:pt x="578" y="220"/>
                  </a:lnTo>
                  <a:lnTo>
                    <a:pt x="582" y="220"/>
                  </a:lnTo>
                  <a:lnTo>
                    <a:pt x="578" y="220"/>
                  </a:lnTo>
                  <a:lnTo>
                    <a:pt x="582" y="216"/>
                  </a:lnTo>
                  <a:lnTo>
                    <a:pt x="586" y="216"/>
                  </a:lnTo>
                  <a:lnTo>
                    <a:pt x="582" y="216"/>
                  </a:lnTo>
                  <a:lnTo>
                    <a:pt x="590" y="216"/>
                  </a:lnTo>
                  <a:lnTo>
                    <a:pt x="592" y="216"/>
                  </a:lnTo>
                  <a:lnTo>
                    <a:pt x="596" y="216"/>
                  </a:lnTo>
                  <a:lnTo>
                    <a:pt x="592" y="216"/>
                  </a:lnTo>
                  <a:lnTo>
                    <a:pt x="590" y="216"/>
                  </a:lnTo>
                  <a:lnTo>
                    <a:pt x="586" y="216"/>
                  </a:lnTo>
                  <a:lnTo>
                    <a:pt x="582" y="216"/>
                  </a:lnTo>
                  <a:lnTo>
                    <a:pt x="578" y="216"/>
                  </a:lnTo>
                  <a:lnTo>
                    <a:pt x="574" y="216"/>
                  </a:lnTo>
                  <a:lnTo>
                    <a:pt x="570" y="216"/>
                  </a:lnTo>
                  <a:lnTo>
                    <a:pt x="566" y="216"/>
                  </a:lnTo>
                  <a:lnTo>
                    <a:pt x="564" y="216"/>
                  </a:lnTo>
                  <a:lnTo>
                    <a:pt x="560" y="216"/>
                  </a:lnTo>
                  <a:lnTo>
                    <a:pt x="556" y="220"/>
                  </a:lnTo>
                  <a:lnTo>
                    <a:pt x="552" y="220"/>
                  </a:lnTo>
                  <a:lnTo>
                    <a:pt x="548" y="220"/>
                  </a:lnTo>
                  <a:lnTo>
                    <a:pt x="544" y="220"/>
                  </a:lnTo>
                  <a:lnTo>
                    <a:pt x="540" y="220"/>
                  </a:lnTo>
                  <a:lnTo>
                    <a:pt x="540" y="216"/>
                  </a:lnTo>
                  <a:lnTo>
                    <a:pt x="544" y="212"/>
                  </a:lnTo>
                  <a:lnTo>
                    <a:pt x="548" y="212"/>
                  </a:lnTo>
                  <a:lnTo>
                    <a:pt x="548" y="216"/>
                  </a:lnTo>
                  <a:lnTo>
                    <a:pt x="552" y="216"/>
                  </a:lnTo>
                  <a:lnTo>
                    <a:pt x="552" y="212"/>
                  </a:lnTo>
                  <a:lnTo>
                    <a:pt x="548" y="212"/>
                  </a:lnTo>
                  <a:lnTo>
                    <a:pt x="548" y="208"/>
                  </a:lnTo>
                  <a:lnTo>
                    <a:pt x="552" y="208"/>
                  </a:lnTo>
                  <a:lnTo>
                    <a:pt x="556" y="208"/>
                  </a:lnTo>
                  <a:lnTo>
                    <a:pt x="560" y="212"/>
                  </a:lnTo>
                  <a:lnTo>
                    <a:pt x="564" y="212"/>
                  </a:lnTo>
                  <a:lnTo>
                    <a:pt x="560" y="212"/>
                  </a:lnTo>
                  <a:lnTo>
                    <a:pt x="560" y="208"/>
                  </a:lnTo>
                  <a:lnTo>
                    <a:pt x="564" y="206"/>
                  </a:lnTo>
                  <a:lnTo>
                    <a:pt x="560" y="206"/>
                  </a:lnTo>
                  <a:lnTo>
                    <a:pt x="556" y="208"/>
                  </a:lnTo>
                  <a:lnTo>
                    <a:pt x="556" y="206"/>
                  </a:lnTo>
                  <a:lnTo>
                    <a:pt x="552" y="206"/>
                  </a:lnTo>
                  <a:lnTo>
                    <a:pt x="556" y="202"/>
                  </a:lnTo>
                  <a:lnTo>
                    <a:pt x="560" y="202"/>
                  </a:lnTo>
                  <a:lnTo>
                    <a:pt x="556" y="202"/>
                  </a:lnTo>
                  <a:lnTo>
                    <a:pt x="552" y="202"/>
                  </a:lnTo>
                  <a:lnTo>
                    <a:pt x="548" y="202"/>
                  </a:lnTo>
                  <a:lnTo>
                    <a:pt x="552" y="202"/>
                  </a:lnTo>
                  <a:lnTo>
                    <a:pt x="552" y="198"/>
                  </a:lnTo>
                  <a:lnTo>
                    <a:pt x="552" y="194"/>
                  </a:lnTo>
                  <a:lnTo>
                    <a:pt x="556" y="194"/>
                  </a:lnTo>
                  <a:lnTo>
                    <a:pt x="560" y="194"/>
                  </a:lnTo>
                  <a:lnTo>
                    <a:pt x="564" y="194"/>
                  </a:lnTo>
                  <a:lnTo>
                    <a:pt x="564" y="198"/>
                  </a:lnTo>
                  <a:lnTo>
                    <a:pt x="566" y="202"/>
                  </a:lnTo>
                  <a:lnTo>
                    <a:pt x="570" y="202"/>
                  </a:lnTo>
                  <a:lnTo>
                    <a:pt x="574" y="206"/>
                  </a:lnTo>
                  <a:lnTo>
                    <a:pt x="578" y="208"/>
                  </a:lnTo>
                  <a:lnTo>
                    <a:pt x="582" y="208"/>
                  </a:lnTo>
                  <a:lnTo>
                    <a:pt x="586" y="208"/>
                  </a:lnTo>
                  <a:lnTo>
                    <a:pt x="590" y="208"/>
                  </a:lnTo>
                  <a:lnTo>
                    <a:pt x="586" y="208"/>
                  </a:lnTo>
                  <a:lnTo>
                    <a:pt x="582" y="208"/>
                  </a:lnTo>
                  <a:lnTo>
                    <a:pt x="578" y="206"/>
                  </a:lnTo>
                  <a:lnTo>
                    <a:pt x="578" y="202"/>
                  </a:lnTo>
                  <a:lnTo>
                    <a:pt x="582" y="202"/>
                  </a:lnTo>
                  <a:lnTo>
                    <a:pt x="586" y="206"/>
                  </a:lnTo>
                  <a:lnTo>
                    <a:pt x="586" y="202"/>
                  </a:lnTo>
                  <a:lnTo>
                    <a:pt x="590" y="202"/>
                  </a:lnTo>
                  <a:lnTo>
                    <a:pt x="586" y="202"/>
                  </a:lnTo>
                  <a:lnTo>
                    <a:pt x="582" y="202"/>
                  </a:lnTo>
                  <a:lnTo>
                    <a:pt x="578" y="202"/>
                  </a:lnTo>
                  <a:lnTo>
                    <a:pt x="574" y="202"/>
                  </a:lnTo>
                  <a:lnTo>
                    <a:pt x="574" y="198"/>
                  </a:lnTo>
                  <a:lnTo>
                    <a:pt x="578" y="198"/>
                  </a:lnTo>
                  <a:lnTo>
                    <a:pt x="582" y="198"/>
                  </a:lnTo>
                  <a:lnTo>
                    <a:pt x="578" y="198"/>
                  </a:lnTo>
                  <a:lnTo>
                    <a:pt x="574" y="198"/>
                  </a:lnTo>
                  <a:lnTo>
                    <a:pt x="570" y="198"/>
                  </a:lnTo>
                  <a:lnTo>
                    <a:pt x="566" y="194"/>
                  </a:lnTo>
                  <a:lnTo>
                    <a:pt x="570" y="190"/>
                  </a:lnTo>
                  <a:lnTo>
                    <a:pt x="574" y="190"/>
                  </a:lnTo>
                  <a:lnTo>
                    <a:pt x="578" y="190"/>
                  </a:lnTo>
                  <a:lnTo>
                    <a:pt x="582" y="190"/>
                  </a:lnTo>
                  <a:lnTo>
                    <a:pt x="586" y="190"/>
                  </a:lnTo>
                  <a:lnTo>
                    <a:pt x="590" y="190"/>
                  </a:lnTo>
                  <a:lnTo>
                    <a:pt x="590" y="194"/>
                  </a:lnTo>
                  <a:lnTo>
                    <a:pt x="592" y="194"/>
                  </a:lnTo>
                  <a:lnTo>
                    <a:pt x="596" y="194"/>
                  </a:lnTo>
                  <a:lnTo>
                    <a:pt x="592" y="194"/>
                  </a:lnTo>
                  <a:lnTo>
                    <a:pt x="592" y="190"/>
                  </a:lnTo>
                  <a:lnTo>
                    <a:pt x="596" y="190"/>
                  </a:lnTo>
                  <a:lnTo>
                    <a:pt x="600" y="190"/>
                  </a:lnTo>
                  <a:lnTo>
                    <a:pt x="596" y="190"/>
                  </a:lnTo>
                  <a:lnTo>
                    <a:pt x="596" y="186"/>
                  </a:lnTo>
                  <a:lnTo>
                    <a:pt x="600" y="186"/>
                  </a:lnTo>
                  <a:lnTo>
                    <a:pt x="604" y="186"/>
                  </a:lnTo>
                  <a:lnTo>
                    <a:pt x="604" y="190"/>
                  </a:lnTo>
                  <a:lnTo>
                    <a:pt x="608" y="190"/>
                  </a:lnTo>
                  <a:lnTo>
                    <a:pt x="608" y="194"/>
                  </a:lnTo>
                  <a:lnTo>
                    <a:pt x="612" y="194"/>
                  </a:lnTo>
                  <a:lnTo>
                    <a:pt x="612" y="198"/>
                  </a:lnTo>
                  <a:lnTo>
                    <a:pt x="612" y="202"/>
                  </a:lnTo>
                  <a:lnTo>
                    <a:pt x="616" y="202"/>
                  </a:lnTo>
                  <a:lnTo>
                    <a:pt x="616" y="206"/>
                  </a:lnTo>
                  <a:lnTo>
                    <a:pt x="612" y="208"/>
                  </a:lnTo>
                  <a:lnTo>
                    <a:pt x="616" y="208"/>
                  </a:lnTo>
                  <a:lnTo>
                    <a:pt x="616" y="212"/>
                  </a:lnTo>
                  <a:lnTo>
                    <a:pt x="612" y="212"/>
                  </a:lnTo>
                  <a:lnTo>
                    <a:pt x="608" y="212"/>
                  </a:lnTo>
                  <a:lnTo>
                    <a:pt x="612" y="212"/>
                  </a:lnTo>
                  <a:lnTo>
                    <a:pt x="616" y="216"/>
                  </a:lnTo>
                  <a:lnTo>
                    <a:pt x="616" y="220"/>
                  </a:lnTo>
                  <a:lnTo>
                    <a:pt x="616" y="224"/>
                  </a:lnTo>
                  <a:lnTo>
                    <a:pt x="620" y="224"/>
                  </a:lnTo>
                  <a:lnTo>
                    <a:pt x="616" y="224"/>
                  </a:lnTo>
                  <a:lnTo>
                    <a:pt x="616" y="220"/>
                  </a:lnTo>
                  <a:lnTo>
                    <a:pt x="612" y="220"/>
                  </a:lnTo>
                  <a:lnTo>
                    <a:pt x="608" y="220"/>
                  </a:lnTo>
                  <a:lnTo>
                    <a:pt x="612" y="224"/>
                  </a:lnTo>
                  <a:lnTo>
                    <a:pt x="608" y="224"/>
                  </a:lnTo>
                  <a:lnTo>
                    <a:pt x="612" y="224"/>
                  </a:lnTo>
                  <a:lnTo>
                    <a:pt x="608" y="224"/>
                  </a:lnTo>
                  <a:lnTo>
                    <a:pt x="604" y="224"/>
                  </a:lnTo>
                  <a:lnTo>
                    <a:pt x="608" y="228"/>
                  </a:lnTo>
                  <a:lnTo>
                    <a:pt x="612" y="228"/>
                  </a:lnTo>
                  <a:lnTo>
                    <a:pt x="612" y="232"/>
                  </a:lnTo>
                  <a:lnTo>
                    <a:pt x="616" y="232"/>
                  </a:lnTo>
                  <a:lnTo>
                    <a:pt x="612" y="232"/>
                  </a:lnTo>
                  <a:lnTo>
                    <a:pt x="608" y="228"/>
                  </a:lnTo>
                  <a:lnTo>
                    <a:pt x="608" y="232"/>
                  </a:lnTo>
                  <a:lnTo>
                    <a:pt x="608" y="236"/>
                  </a:lnTo>
                  <a:lnTo>
                    <a:pt x="604" y="236"/>
                  </a:lnTo>
                  <a:lnTo>
                    <a:pt x="600" y="236"/>
                  </a:lnTo>
                  <a:lnTo>
                    <a:pt x="596" y="236"/>
                  </a:lnTo>
                  <a:lnTo>
                    <a:pt x="592" y="236"/>
                  </a:lnTo>
                  <a:lnTo>
                    <a:pt x="590" y="236"/>
                  </a:lnTo>
                  <a:lnTo>
                    <a:pt x="590" y="232"/>
                  </a:lnTo>
                  <a:lnTo>
                    <a:pt x="586" y="232"/>
                  </a:lnTo>
                  <a:lnTo>
                    <a:pt x="586" y="236"/>
                  </a:lnTo>
                  <a:lnTo>
                    <a:pt x="590" y="236"/>
                  </a:lnTo>
                  <a:lnTo>
                    <a:pt x="586" y="236"/>
                  </a:lnTo>
                  <a:lnTo>
                    <a:pt x="586" y="236"/>
                  </a:lnTo>
                  <a:lnTo>
                    <a:pt x="586" y="236"/>
                  </a:lnTo>
                  <a:close/>
                  <a:moveTo>
                    <a:pt x="522" y="186"/>
                  </a:moveTo>
                  <a:lnTo>
                    <a:pt x="522" y="190"/>
                  </a:lnTo>
                  <a:lnTo>
                    <a:pt x="526" y="190"/>
                  </a:lnTo>
                  <a:lnTo>
                    <a:pt x="522" y="190"/>
                  </a:lnTo>
                  <a:lnTo>
                    <a:pt x="526" y="190"/>
                  </a:lnTo>
                  <a:lnTo>
                    <a:pt x="530" y="190"/>
                  </a:lnTo>
                  <a:lnTo>
                    <a:pt x="530" y="194"/>
                  </a:lnTo>
                  <a:lnTo>
                    <a:pt x="534" y="194"/>
                  </a:lnTo>
                  <a:lnTo>
                    <a:pt x="536" y="194"/>
                  </a:lnTo>
                  <a:lnTo>
                    <a:pt x="536" y="198"/>
                  </a:lnTo>
                  <a:lnTo>
                    <a:pt x="534" y="198"/>
                  </a:lnTo>
                  <a:lnTo>
                    <a:pt x="530" y="198"/>
                  </a:lnTo>
                  <a:lnTo>
                    <a:pt x="526" y="198"/>
                  </a:lnTo>
                  <a:lnTo>
                    <a:pt x="522" y="198"/>
                  </a:lnTo>
                  <a:lnTo>
                    <a:pt x="518" y="198"/>
                  </a:lnTo>
                  <a:lnTo>
                    <a:pt x="518" y="194"/>
                  </a:lnTo>
                  <a:lnTo>
                    <a:pt x="514" y="194"/>
                  </a:lnTo>
                  <a:lnTo>
                    <a:pt x="514" y="190"/>
                  </a:lnTo>
                  <a:lnTo>
                    <a:pt x="518" y="190"/>
                  </a:lnTo>
                  <a:lnTo>
                    <a:pt x="518" y="186"/>
                  </a:lnTo>
                  <a:lnTo>
                    <a:pt x="522" y="186"/>
                  </a:lnTo>
                  <a:lnTo>
                    <a:pt x="522" y="186"/>
                  </a:lnTo>
                  <a:lnTo>
                    <a:pt x="522" y="186"/>
                  </a:lnTo>
                  <a:close/>
                  <a:moveTo>
                    <a:pt x="652" y="202"/>
                  </a:moveTo>
                  <a:lnTo>
                    <a:pt x="652" y="206"/>
                  </a:lnTo>
                  <a:lnTo>
                    <a:pt x="650" y="206"/>
                  </a:lnTo>
                  <a:lnTo>
                    <a:pt x="652" y="206"/>
                  </a:lnTo>
                  <a:lnTo>
                    <a:pt x="652" y="202"/>
                  </a:lnTo>
                  <a:lnTo>
                    <a:pt x="652" y="202"/>
                  </a:lnTo>
                  <a:lnTo>
                    <a:pt x="652" y="202"/>
                  </a:lnTo>
                  <a:close/>
                  <a:moveTo>
                    <a:pt x="332" y="206"/>
                  </a:moveTo>
                  <a:lnTo>
                    <a:pt x="332" y="208"/>
                  </a:lnTo>
                  <a:lnTo>
                    <a:pt x="328" y="208"/>
                  </a:lnTo>
                  <a:lnTo>
                    <a:pt x="324" y="212"/>
                  </a:lnTo>
                  <a:lnTo>
                    <a:pt x="324" y="216"/>
                  </a:lnTo>
                  <a:lnTo>
                    <a:pt x="322" y="216"/>
                  </a:lnTo>
                  <a:lnTo>
                    <a:pt x="322" y="220"/>
                  </a:lnTo>
                  <a:lnTo>
                    <a:pt x="318" y="220"/>
                  </a:lnTo>
                  <a:lnTo>
                    <a:pt x="314" y="220"/>
                  </a:lnTo>
                  <a:lnTo>
                    <a:pt x="310" y="220"/>
                  </a:lnTo>
                  <a:lnTo>
                    <a:pt x="306" y="216"/>
                  </a:lnTo>
                  <a:lnTo>
                    <a:pt x="310" y="216"/>
                  </a:lnTo>
                  <a:lnTo>
                    <a:pt x="310" y="212"/>
                  </a:lnTo>
                  <a:lnTo>
                    <a:pt x="314" y="212"/>
                  </a:lnTo>
                  <a:lnTo>
                    <a:pt x="314" y="208"/>
                  </a:lnTo>
                  <a:lnTo>
                    <a:pt x="318" y="208"/>
                  </a:lnTo>
                  <a:lnTo>
                    <a:pt x="322" y="208"/>
                  </a:lnTo>
                  <a:lnTo>
                    <a:pt x="324" y="208"/>
                  </a:lnTo>
                  <a:lnTo>
                    <a:pt x="324" y="206"/>
                  </a:lnTo>
                  <a:lnTo>
                    <a:pt x="328" y="206"/>
                  </a:lnTo>
                  <a:lnTo>
                    <a:pt x="332" y="206"/>
                  </a:lnTo>
                  <a:lnTo>
                    <a:pt x="332" y="206"/>
                  </a:lnTo>
                  <a:lnTo>
                    <a:pt x="332" y="206"/>
                  </a:lnTo>
                  <a:close/>
                  <a:moveTo>
                    <a:pt x="548" y="206"/>
                  </a:moveTo>
                  <a:lnTo>
                    <a:pt x="544" y="206"/>
                  </a:lnTo>
                  <a:lnTo>
                    <a:pt x="540" y="208"/>
                  </a:lnTo>
                  <a:lnTo>
                    <a:pt x="536" y="208"/>
                  </a:lnTo>
                  <a:lnTo>
                    <a:pt x="534" y="208"/>
                  </a:lnTo>
                  <a:lnTo>
                    <a:pt x="530" y="208"/>
                  </a:lnTo>
                  <a:lnTo>
                    <a:pt x="526" y="208"/>
                  </a:lnTo>
                  <a:lnTo>
                    <a:pt x="522" y="208"/>
                  </a:lnTo>
                  <a:lnTo>
                    <a:pt x="526" y="208"/>
                  </a:lnTo>
                  <a:lnTo>
                    <a:pt x="530" y="208"/>
                  </a:lnTo>
                  <a:lnTo>
                    <a:pt x="530" y="206"/>
                  </a:lnTo>
                  <a:lnTo>
                    <a:pt x="534" y="206"/>
                  </a:lnTo>
                  <a:lnTo>
                    <a:pt x="536" y="206"/>
                  </a:lnTo>
                  <a:lnTo>
                    <a:pt x="540" y="206"/>
                  </a:lnTo>
                  <a:lnTo>
                    <a:pt x="544" y="206"/>
                  </a:lnTo>
                  <a:lnTo>
                    <a:pt x="548" y="206"/>
                  </a:lnTo>
                  <a:lnTo>
                    <a:pt x="548" y="206"/>
                  </a:lnTo>
                  <a:lnTo>
                    <a:pt x="548" y="206"/>
                  </a:lnTo>
                  <a:close/>
                  <a:moveTo>
                    <a:pt x="552" y="208"/>
                  </a:moveTo>
                  <a:lnTo>
                    <a:pt x="548" y="208"/>
                  </a:lnTo>
                  <a:lnTo>
                    <a:pt x="544" y="208"/>
                  </a:lnTo>
                  <a:lnTo>
                    <a:pt x="544" y="212"/>
                  </a:lnTo>
                  <a:lnTo>
                    <a:pt x="540" y="212"/>
                  </a:lnTo>
                  <a:lnTo>
                    <a:pt x="536" y="212"/>
                  </a:lnTo>
                  <a:lnTo>
                    <a:pt x="534" y="212"/>
                  </a:lnTo>
                  <a:lnTo>
                    <a:pt x="536" y="208"/>
                  </a:lnTo>
                  <a:lnTo>
                    <a:pt x="540" y="208"/>
                  </a:lnTo>
                  <a:lnTo>
                    <a:pt x="544" y="208"/>
                  </a:lnTo>
                  <a:lnTo>
                    <a:pt x="548" y="208"/>
                  </a:lnTo>
                  <a:lnTo>
                    <a:pt x="548" y="206"/>
                  </a:lnTo>
                  <a:lnTo>
                    <a:pt x="552" y="208"/>
                  </a:lnTo>
                  <a:lnTo>
                    <a:pt x="552" y="208"/>
                  </a:lnTo>
                  <a:lnTo>
                    <a:pt x="552" y="208"/>
                  </a:lnTo>
                  <a:close/>
                  <a:moveTo>
                    <a:pt x="656" y="208"/>
                  </a:moveTo>
                  <a:lnTo>
                    <a:pt x="660" y="208"/>
                  </a:lnTo>
                  <a:lnTo>
                    <a:pt x="660" y="212"/>
                  </a:lnTo>
                  <a:lnTo>
                    <a:pt x="656" y="212"/>
                  </a:lnTo>
                  <a:lnTo>
                    <a:pt x="652" y="212"/>
                  </a:lnTo>
                  <a:lnTo>
                    <a:pt x="652" y="208"/>
                  </a:lnTo>
                  <a:lnTo>
                    <a:pt x="656" y="208"/>
                  </a:lnTo>
                  <a:lnTo>
                    <a:pt x="656" y="206"/>
                  </a:lnTo>
                  <a:lnTo>
                    <a:pt x="656" y="208"/>
                  </a:lnTo>
                  <a:lnTo>
                    <a:pt x="656" y="208"/>
                  </a:lnTo>
                  <a:lnTo>
                    <a:pt x="656" y="208"/>
                  </a:lnTo>
                  <a:close/>
                  <a:moveTo>
                    <a:pt x="630" y="212"/>
                  </a:moveTo>
                  <a:lnTo>
                    <a:pt x="626" y="212"/>
                  </a:lnTo>
                  <a:lnTo>
                    <a:pt x="630" y="212"/>
                  </a:lnTo>
                  <a:lnTo>
                    <a:pt x="630" y="212"/>
                  </a:lnTo>
                  <a:lnTo>
                    <a:pt x="630" y="212"/>
                  </a:lnTo>
                  <a:close/>
                  <a:moveTo>
                    <a:pt x="638" y="216"/>
                  </a:moveTo>
                  <a:lnTo>
                    <a:pt x="638" y="220"/>
                  </a:lnTo>
                  <a:lnTo>
                    <a:pt x="634" y="220"/>
                  </a:lnTo>
                  <a:lnTo>
                    <a:pt x="630" y="220"/>
                  </a:lnTo>
                  <a:lnTo>
                    <a:pt x="626" y="224"/>
                  </a:lnTo>
                  <a:lnTo>
                    <a:pt x="622" y="224"/>
                  </a:lnTo>
                  <a:lnTo>
                    <a:pt x="622" y="220"/>
                  </a:lnTo>
                  <a:lnTo>
                    <a:pt x="626" y="220"/>
                  </a:lnTo>
                  <a:lnTo>
                    <a:pt x="630" y="216"/>
                  </a:lnTo>
                  <a:lnTo>
                    <a:pt x="634" y="216"/>
                  </a:lnTo>
                  <a:lnTo>
                    <a:pt x="638" y="216"/>
                  </a:lnTo>
                  <a:lnTo>
                    <a:pt x="638" y="216"/>
                  </a:lnTo>
                  <a:lnTo>
                    <a:pt x="638" y="216"/>
                  </a:lnTo>
                  <a:close/>
                  <a:moveTo>
                    <a:pt x="638" y="238"/>
                  </a:moveTo>
                  <a:lnTo>
                    <a:pt x="634" y="236"/>
                  </a:lnTo>
                  <a:lnTo>
                    <a:pt x="630" y="236"/>
                  </a:lnTo>
                  <a:lnTo>
                    <a:pt x="626" y="236"/>
                  </a:lnTo>
                  <a:lnTo>
                    <a:pt x="626" y="232"/>
                  </a:lnTo>
                  <a:lnTo>
                    <a:pt x="630" y="232"/>
                  </a:lnTo>
                  <a:lnTo>
                    <a:pt x="630" y="228"/>
                  </a:lnTo>
                  <a:lnTo>
                    <a:pt x="634" y="228"/>
                  </a:lnTo>
                  <a:lnTo>
                    <a:pt x="638" y="228"/>
                  </a:lnTo>
                  <a:lnTo>
                    <a:pt x="634" y="224"/>
                  </a:lnTo>
                  <a:lnTo>
                    <a:pt x="638" y="224"/>
                  </a:lnTo>
                  <a:lnTo>
                    <a:pt x="634" y="224"/>
                  </a:lnTo>
                  <a:lnTo>
                    <a:pt x="638" y="224"/>
                  </a:lnTo>
                  <a:lnTo>
                    <a:pt x="642" y="224"/>
                  </a:lnTo>
                  <a:lnTo>
                    <a:pt x="638" y="224"/>
                  </a:lnTo>
                  <a:lnTo>
                    <a:pt x="638" y="220"/>
                  </a:lnTo>
                  <a:lnTo>
                    <a:pt x="642" y="220"/>
                  </a:lnTo>
                  <a:lnTo>
                    <a:pt x="646" y="220"/>
                  </a:lnTo>
                  <a:lnTo>
                    <a:pt x="646" y="216"/>
                  </a:lnTo>
                  <a:lnTo>
                    <a:pt x="650" y="216"/>
                  </a:lnTo>
                  <a:lnTo>
                    <a:pt x="652" y="216"/>
                  </a:lnTo>
                  <a:lnTo>
                    <a:pt x="656" y="216"/>
                  </a:lnTo>
                  <a:lnTo>
                    <a:pt x="660" y="216"/>
                  </a:lnTo>
                  <a:lnTo>
                    <a:pt x="660" y="220"/>
                  </a:lnTo>
                  <a:lnTo>
                    <a:pt x="664" y="220"/>
                  </a:lnTo>
                  <a:lnTo>
                    <a:pt x="664" y="224"/>
                  </a:lnTo>
                  <a:lnTo>
                    <a:pt x="668" y="224"/>
                  </a:lnTo>
                  <a:lnTo>
                    <a:pt x="672" y="228"/>
                  </a:lnTo>
                  <a:lnTo>
                    <a:pt x="672" y="232"/>
                  </a:lnTo>
                  <a:lnTo>
                    <a:pt x="672" y="236"/>
                  </a:lnTo>
                  <a:lnTo>
                    <a:pt x="676" y="238"/>
                  </a:lnTo>
                  <a:lnTo>
                    <a:pt x="672" y="242"/>
                  </a:lnTo>
                  <a:lnTo>
                    <a:pt x="668" y="242"/>
                  </a:lnTo>
                  <a:lnTo>
                    <a:pt x="664" y="242"/>
                  </a:lnTo>
                  <a:lnTo>
                    <a:pt x="660" y="242"/>
                  </a:lnTo>
                  <a:lnTo>
                    <a:pt x="656" y="242"/>
                  </a:lnTo>
                  <a:lnTo>
                    <a:pt x="650" y="242"/>
                  </a:lnTo>
                  <a:lnTo>
                    <a:pt x="646" y="238"/>
                  </a:lnTo>
                  <a:lnTo>
                    <a:pt x="642" y="238"/>
                  </a:lnTo>
                  <a:lnTo>
                    <a:pt x="638" y="238"/>
                  </a:lnTo>
                  <a:lnTo>
                    <a:pt x="638" y="238"/>
                  </a:lnTo>
                  <a:lnTo>
                    <a:pt x="638" y="238"/>
                  </a:lnTo>
                  <a:close/>
                  <a:moveTo>
                    <a:pt x="522" y="224"/>
                  </a:moveTo>
                  <a:lnTo>
                    <a:pt x="526" y="224"/>
                  </a:lnTo>
                  <a:lnTo>
                    <a:pt x="526" y="228"/>
                  </a:lnTo>
                  <a:lnTo>
                    <a:pt x="530" y="232"/>
                  </a:lnTo>
                  <a:lnTo>
                    <a:pt x="526" y="232"/>
                  </a:lnTo>
                  <a:lnTo>
                    <a:pt x="518" y="236"/>
                  </a:lnTo>
                  <a:lnTo>
                    <a:pt x="514" y="232"/>
                  </a:lnTo>
                  <a:lnTo>
                    <a:pt x="510" y="232"/>
                  </a:lnTo>
                  <a:lnTo>
                    <a:pt x="510" y="228"/>
                  </a:lnTo>
                  <a:lnTo>
                    <a:pt x="514" y="228"/>
                  </a:lnTo>
                  <a:lnTo>
                    <a:pt x="510" y="228"/>
                  </a:lnTo>
                  <a:lnTo>
                    <a:pt x="514" y="224"/>
                  </a:lnTo>
                  <a:lnTo>
                    <a:pt x="518" y="224"/>
                  </a:lnTo>
                  <a:lnTo>
                    <a:pt x="522" y="224"/>
                  </a:lnTo>
                  <a:lnTo>
                    <a:pt x="522" y="224"/>
                  </a:lnTo>
                  <a:lnTo>
                    <a:pt x="522" y="224"/>
                  </a:lnTo>
                  <a:close/>
                  <a:moveTo>
                    <a:pt x="642" y="242"/>
                  </a:moveTo>
                  <a:lnTo>
                    <a:pt x="646" y="242"/>
                  </a:lnTo>
                  <a:lnTo>
                    <a:pt x="646" y="246"/>
                  </a:lnTo>
                  <a:lnTo>
                    <a:pt x="650" y="246"/>
                  </a:lnTo>
                  <a:lnTo>
                    <a:pt x="646" y="246"/>
                  </a:lnTo>
                  <a:lnTo>
                    <a:pt x="642" y="246"/>
                  </a:lnTo>
                  <a:lnTo>
                    <a:pt x="638" y="246"/>
                  </a:lnTo>
                  <a:lnTo>
                    <a:pt x="642" y="242"/>
                  </a:lnTo>
                  <a:lnTo>
                    <a:pt x="642" y="242"/>
                  </a:lnTo>
                  <a:lnTo>
                    <a:pt x="642" y="242"/>
                  </a:lnTo>
                  <a:close/>
                  <a:moveTo>
                    <a:pt x="620" y="242"/>
                  </a:moveTo>
                  <a:lnTo>
                    <a:pt x="620" y="246"/>
                  </a:lnTo>
                  <a:lnTo>
                    <a:pt x="616" y="246"/>
                  </a:lnTo>
                  <a:lnTo>
                    <a:pt x="616" y="250"/>
                  </a:lnTo>
                  <a:lnTo>
                    <a:pt x="612" y="250"/>
                  </a:lnTo>
                  <a:lnTo>
                    <a:pt x="612" y="246"/>
                  </a:lnTo>
                  <a:lnTo>
                    <a:pt x="616" y="246"/>
                  </a:lnTo>
                  <a:lnTo>
                    <a:pt x="616" y="242"/>
                  </a:lnTo>
                  <a:lnTo>
                    <a:pt x="620" y="242"/>
                  </a:lnTo>
                  <a:lnTo>
                    <a:pt x="620" y="242"/>
                  </a:lnTo>
                  <a:lnTo>
                    <a:pt x="620" y="242"/>
                  </a:lnTo>
                  <a:close/>
                  <a:moveTo>
                    <a:pt x="250" y="332"/>
                  </a:moveTo>
                  <a:lnTo>
                    <a:pt x="246" y="332"/>
                  </a:lnTo>
                  <a:lnTo>
                    <a:pt x="246" y="328"/>
                  </a:lnTo>
                  <a:lnTo>
                    <a:pt x="242" y="324"/>
                  </a:lnTo>
                  <a:lnTo>
                    <a:pt x="242" y="322"/>
                  </a:lnTo>
                  <a:lnTo>
                    <a:pt x="238" y="322"/>
                  </a:lnTo>
                  <a:lnTo>
                    <a:pt x="236" y="322"/>
                  </a:lnTo>
                  <a:lnTo>
                    <a:pt x="232" y="322"/>
                  </a:lnTo>
                  <a:lnTo>
                    <a:pt x="232" y="318"/>
                  </a:lnTo>
                  <a:lnTo>
                    <a:pt x="228" y="318"/>
                  </a:lnTo>
                  <a:lnTo>
                    <a:pt x="224" y="318"/>
                  </a:lnTo>
                  <a:lnTo>
                    <a:pt x="224" y="314"/>
                  </a:lnTo>
                  <a:lnTo>
                    <a:pt x="228" y="318"/>
                  </a:lnTo>
                  <a:lnTo>
                    <a:pt x="228" y="314"/>
                  </a:lnTo>
                  <a:lnTo>
                    <a:pt x="224" y="314"/>
                  </a:lnTo>
                  <a:lnTo>
                    <a:pt x="220" y="314"/>
                  </a:lnTo>
                  <a:lnTo>
                    <a:pt x="216" y="314"/>
                  </a:lnTo>
                  <a:lnTo>
                    <a:pt x="212" y="314"/>
                  </a:lnTo>
                  <a:lnTo>
                    <a:pt x="216" y="314"/>
                  </a:lnTo>
                  <a:lnTo>
                    <a:pt x="216" y="310"/>
                  </a:lnTo>
                  <a:lnTo>
                    <a:pt x="216" y="306"/>
                  </a:lnTo>
                  <a:lnTo>
                    <a:pt x="220" y="306"/>
                  </a:lnTo>
                  <a:lnTo>
                    <a:pt x="220" y="302"/>
                  </a:lnTo>
                  <a:lnTo>
                    <a:pt x="224" y="302"/>
                  </a:lnTo>
                  <a:lnTo>
                    <a:pt x="224" y="298"/>
                  </a:lnTo>
                  <a:lnTo>
                    <a:pt x="228" y="298"/>
                  </a:lnTo>
                  <a:lnTo>
                    <a:pt x="228" y="294"/>
                  </a:lnTo>
                  <a:lnTo>
                    <a:pt x="228" y="292"/>
                  </a:lnTo>
                  <a:lnTo>
                    <a:pt x="232" y="292"/>
                  </a:lnTo>
                  <a:lnTo>
                    <a:pt x="236" y="292"/>
                  </a:lnTo>
                  <a:lnTo>
                    <a:pt x="236" y="288"/>
                  </a:lnTo>
                  <a:lnTo>
                    <a:pt x="232" y="288"/>
                  </a:lnTo>
                  <a:lnTo>
                    <a:pt x="228" y="288"/>
                  </a:lnTo>
                  <a:lnTo>
                    <a:pt x="228" y="284"/>
                  </a:lnTo>
                  <a:lnTo>
                    <a:pt x="232" y="284"/>
                  </a:lnTo>
                  <a:lnTo>
                    <a:pt x="232" y="280"/>
                  </a:lnTo>
                  <a:lnTo>
                    <a:pt x="236" y="280"/>
                  </a:lnTo>
                  <a:lnTo>
                    <a:pt x="236" y="276"/>
                  </a:lnTo>
                  <a:lnTo>
                    <a:pt x="238" y="276"/>
                  </a:lnTo>
                  <a:lnTo>
                    <a:pt x="238" y="272"/>
                  </a:lnTo>
                  <a:lnTo>
                    <a:pt x="238" y="268"/>
                  </a:lnTo>
                  <a:lnTo>
                    <a:pt x="242" y="268"/>
                  </a:lnTo>
                  <a:lnTo>
                    <a:pt x="242" y="264"/>
                  </a:lnTo>
                  <a:lnTo>
                    <a:pt x="238" y="264"/>
                  </a:lnTo>
                  <a:lnTo>
                    <a:pt x="236" y="262"/>
                  </a:lnTo>
                  <a:lnTo>
                    <a:pt x="236" y="258"/>
                  </a:lnTo>
                  <a:lnTo>
                    <a:pt x="232" y="254"/>
                  </a:lnTo>
                  <a:lnTo>
                    <a:pt x="228" y="254"/>
                  </a:lnTo>
                  <a:lnTo>
                    <a:pt x="232" y="250"/>
                  </a:lnTo>
                  <a:lnTo>
                    <a:pt x="236" y="250"/>
                  </a:lnTo>
                  <a:lnTo>
                    <a:pt x="238" y="250"/>
                  </a:lnTo>
                  <a:lnTo>
                    <a:pt x="242" y="250"/>
                  </a:lnTo>
                  <a:lnTo>
                    <a:pt x="246" y="250"/>
                  </a:lnTo>
                  <a:lnTo>
                    <a:pt x="250" y="250"/>
                  </a:lnTo>
                  <a:lnTo>
                    <a:pt x="254" y="250"/>
                  </a:lnTo>
                  <a:lnTo>
                    <a:pt x="258" y="250"/>
                  </a:lnTo>
                  <a:lnTo>
                    <a:pt x="262" y="250"/>
                  </a:lnTo>
                  <a:lnTo>
                    <a:pt x="266" y="250"/>
                  </a:lnTo>
                  <a:lnTo>
                    <a:pt x="268" y="246"/>
                  </a:lnTo>
                  <a:lnTo>
                    <a:pt x="272" y="246"/>
                  </a:lnTo>
                  <a:lnTo>
                    <a:pt x="276" y="246"/>
                  </a:lnTo>
                  <a:lnTo>
                    <a:pt x="280" y="246"/>
                  </a:lnTo>
                  <a:lnTo>
                    <a:pt x="284" y="246"/>
                  </a:lnTo>
                  <a:lnTo>
                    <a:pt x="284" y="250"/>
                  </a:lnTo>
                  <a:lnTo>
                    <a:pt x="288" y="250"/>
                  </a:lnTo>
                  <a:lnTo>
                    <a:pt x="292" y="254"/>
                  </a:lnTo>
                  <a:lnTo>
                    <a:pt x="294" y="254"/>
                  </a:lnTo>
                  <a:lnTo>
                    <a:pt x="298" y="254"/>
                  </a:lnTo>
                  <a:lnTo>
                    <a:pt x="302" y="254"/>
                  </a:lnTo>
                  <a:lnTo>
                    <a:pt x="302" y="258"/>
                  </a:lnTo>
                  <a:lnTo>
                    <a:pt x="298" y="258"/>
                  </a:lnTo>
                  <a:lnTo>
                    <a:pt x="298" y="262"/>
                  </a:lnTo>
                  <a:lnTo>
                    <a:pt x="302" y="262"/>
                  </a:lnTo>
                  <a:lnTo>
                    <a:pt x="302" y="258"/>
                  </a:lnTo>
                  <a:lnTo>
                    <a:pt x="306" y="254"/>
                  </a:lnTo>
                  <a:lnTo>
                    <a:pt x="310" y="254"/>
                  </a:lnTo>
                  <a:lnTo>
                    <a:pt x="310" y="258"/>
                  </a:lnTo>
                  <a:lnTo>
                    <a:pt x="310" y="262"/>
                  </a:lnTo>
                  <a:lnTo>
                    <a:pt x="314" y="262"/>
                  </a:lnTo>
                  <a:lnTo>
                    <a:pt x="314" y="258"/>
                  </a:lnTo>
                  <a:lnTo>
                    <a:pt x="314" y="254"/>
                  </a:lnTo>
                  <a:lnTo>
                    <a:pt x="318" y="254"/>
                  </a:lnTo>
                  <a:lnTo>
                    <a:pt x="324" y="254"/>
                  </a:lnTo>
                  <a:lnTo>
                    <a:pt x="328" y="254"/>
                  </a:lnTo>
                  <a:lnTo>
                    <a:pt x="332" y="254"/>
                  </a:lnTo>
                  <a:lnTo>
                    <a:pt x="336" y="254"/>
                  </a:lnTo>
                  <a:lnTo>
                    <a:pt x="336" y="258"/>
                  </a:lnTo>
                  <a:lnTo>
                    <a:pt x="344" y="258"/>
                  </a:lnTo>
                  <a:lnTo>
                    <a:pt x="344" y="262"/>
                  </a:lnTo>
                  <a:lnTo>
                    <a:pt x="348" y="262"/>
                  </a:lnTo>
                  <a:lnTo>
                    <a:pt x="348" y="264"/>
                  </a:lnTo>
                  <a:lnTo>
                    <a:pt x="352" y="264"/>
                  </a:lnTo>
                  <a:lnTo>
                    <a:pt x="354" y="264"/>
                  </a:lnTo>
                  <a:lnTo>
                    <a:pt x="354" y="268"/>
                  </a:lnTo>
                  <a:lnTo>
                    <a:pt x="358" y="268"/>
                  </a:lnTo>
                  <a:lnTo>
                    <a:pt x="362" y="272"/>
                  </a:lnTo>
                  <a:lnTo>
                    <a:pt x="362" y="276"/>
                  </a:lnTo>
                  <a:lnTo>
                    <a:pt x="358" y="276"/>
                  </a:lnTo>
                  <a:lnTo>
                    <a:pt x="354" y="280"/>
                  </a:lnTo>
                  <a:lnTo>
                    <a:pt x="352" y="280"/>
                  </a:lnTo>
                  <a:lnTo>
                    <a:pt x="348" y="280"/>
                  </a:lnTo>
                  <a:lnTo>
                    <a:pt x="344" y="284"/>
                  </a:lnTo>
                  <a:lnTo>
                    <a:pt x="340" y="284"/>
                  </a:lnTo>
                  <a:lnTo>
                    <a:pt x="336" y="284"/>
                  </a:lnTo>
                  <a:lnTo>
                    <a:pt x="336" y="288"/>
                  </a:lnTo>
                  <a:lnTo>
                    <a:pt x="332" y="288"/>
                  </a:lnTo>
                  <a:lnTo>
                    <a:pt x="328" y="288"/>
                  </a:lnTo>
                  <a:lnTo>
                    <a:pt x="328" y="292"/>
                  </a:lnTo>
                  <a:lnTo>
                    <a:pt x="324" y="292"/>
                  </a:lnTo>
                  <a:lnTo>
                    <a:pt x="322" y="292"/>
                  </a:lnTo>
                  <a:lnTo>
                    <a:pt x="318" y="294"/>
                  </a:lnTo>
                  <a:lnTo>
                    <a:pt x="314" y="294"/>
                  </a:lnTo>
                  <a:lnTo>
                    <a:pt x="310" y="298"/>
                  </a:lnTo>
                  <a:lnTo>
                    <a:pt x="306" y="302"/>
                  </a:lnTo>
                  <a:lnTo>
                    <a:pt x="306" y="306"/>
                  </a:lnTo>
                  <a:lnTo>
                    <a:pt x="302" y="306"/>
                  </a:lnTo>
                  <a:lnTo>
                    <a:pt x="302" y="310"/>
                  </a:lnTo>
                  <a:lnTo>
                    <a:pt x="298" y="310"/>
                  </a:lnTo>
                  <a:lnTo>
                    <a:pt x="294" y="306"/>
                  </a:lnTo>
                  <a:lnTo>
                    <a:pt x="294" y="310"/>
                  </a:lnTo>
                  <a:lnTo>
                    <a:pt x="294" y="314"/>
                  </a:lnTo>
                  <a:lnTo>
                    <a:pt x="292" y="314"/>
                  </a:lnTo>
                  <a:lnTo>
                    <a:pt x="292" y="318"/>
                  </a:lnTo>
                  <a:lnTo>
                    <a:pt x="292" y="322"/>
                  </a:lnTo>
                  <a:lnTo>
                    <a:pt x="292" y="324"/>
                  </a:lnTo>
                  <a:lnTo>
                    <a:pt x="288" y="328"/>
                  </a:lnTo>
                  <a:lnTo>
                    <a:pt x="284" y="328"/>
                  </a:lnTo>
                  <a:lnTo>
                    <a:pt x="280" y="328"/>
                  </a:lnTo>
                  <a:lnTo>
                    <a:pt x="276" y="328"/>
                  </a:lnTo>
                  <a:lnTo>
                    <a:pt x="272" y="328"/>
                  </a:lnTo>
                  <a:lnTo>
                    <a:pt x="268" y="328"/>
                  </a:lnTo>
                  <a:lnTo>
                    <a:pt x="268" y="332"/>
                  </a:lnTo>
                  <a:lnTo>
                    <a:pt x="266" y="332"/>
                  </a:lnTo>
                  <a:lnTo>
                    <a:pt x="266" y="336"/>
                  </a:lnTo>
                  <a:lnTo>
                    <a:pt x="262" y="336"/>
                  </a:lnTo>
                  <a:lnTo>
                    <a:pt x="258" y="336"/>
                  </a:lnTo>
                  <a:lnTo>
                    <a:pt x="258" y="340"/>
                  </a:lnTo>
                  <a:lnTo>
                    <a:pt x="254" y="340"/>
                  </a:lnTo>
                  <a:lnTo>
                    <a:pt x="254" y="336"/>
                  </a:lnTo>
                  <a:lnTo>
                    <a:pt x="250" y="336"/>
                  </a:lnTo>
                  <a:lnTo>
                    <a:pt x="250" y="332"/>
                  </a:lnTo>
                  <a:lnTo>
                    <a:pt x="250" y="332"/>
                  </a:lnTo>
                  <a:lnTo>
                    <a:pt x="250" y="332"/>
                  </a:lnTo>
                  <a:close/>
                  <a:moveTo>
                    <a:pt x="706" y="280"/>
                  </a:moveTo>
                  <a:lnTo>
                    <a:pt x="702" y="284"/>
                  </a:lnTo>
                  <a:lnTo>
                    <a:pt x="702" y="288"/>
                  </a:lnTo>
                  <a:lnTo>
                    <a:pt x="698" y="288"/>
                  </a:lnTo>
                  <a:lnTo>
                    <a:pt x="698" y="292"/>
                  </a:lnTo>
                  <a:lnTo>
                    <a:pt x="694" y="292"/>
                  </a:lnTo>
                  <a:lnTo>
                    <a:pt x="694" y="294"/>
                  </a:lnTo>
                  <a:lnTo>
                    <a:pt x="690" y="294"/>
                  </a:lnTo>
                  <a:lnTo>
                    <a:pt x="686" y="294"/>
                  </a:lnTo>
                  <a:lnTo>
                    <a:pt x="682" y="294"/>
                  </a:lnTo>
                  <a:lnTo>
                    <a:pt x="678" y="294"/>
                  </a:lnTo>
                  <a:lnTo>
                    <a:pt x="676" y="294"/>
                  </a:lnTo>
                  <a:lnTo>
                    <a:pt x="676" y="292"/>
                  </a:lnTo>
                  <a:lnTo>
                    <a:pt x="676" y="294"/>
                  </a:lnTo>
                  <a:lnTo>
                    <a:pt x="672" y="294"/>
                  </a:lnTo>
                  <a:lnTo>
                    <a:pt x="668" y="294"/>
                  </a:lnTo>
                  <a:lnTo>
                    <a:pt x="664" y="294"/>
                  </a:lnTo>
                  <a:lnTo>
                    <a:pt x="660" y="294"/>
                  </a:lnTo>
                  <a:lnTo>
                    <a:pt x="664" y="294"/>
                  </a:lnTo>
                  <a:lnTo>
                    <a:pt x="668" y="294"/>
                  </a:lnTo>
                  <a:lnTo>
                    <a:pt x="668" y="298"/>
                  </a:lnTo>
                  <a:lnTo>
                    <a:pt x="672" y="298"/>
                  </a:lnTo>
                  <a:lnTo>
                    <a:pt x="672" y="302"/>
                  </a:lnTo>
                  <a:lnTo>
                    <a:pt x="672" y="306"/>
                  </a:lnTo>
                  <a:lnTo>
                    <a:pt x="668" y="306"/>
                  </a:lnTo>
                  <a:lnTo>
                    <a:pt x="664" y="310"/>
                  </a:lnTo>
                  <a:lnTo>
                    <a:pt x="664" y="314"/>
                  </a:lnTo>
                  <a:lnTo>
                    <a:pt x="660" y="314"/>
                  </a:lnTo>
                  <a:lnTo>
                    <a:pt x="652" y="314"/>
                  </a:lnTo>
                  <a:lnTo>
                    <a:pt x="650" y="314"/>
                  </a:lnTo>
                  <a:lnTo>
                    <a:pt x="650" y="310"/>
                  </a:lnTo>
                  <a:lnTo>
                    <a:pt x="652" y="310"/>
                  </a:lnTo>
                  <a:lnTo>
                    <a:pt x="650" y="310"/>
                  </a:lnTo>
                  <a:lnTo>
                    <a:pt x="650" y="306"/>
                  </a:lnTo>
                  <a:lnTo>
                    <a:pt x="650" y="302"/>
                  </a:lnTo>
                  <a:lnTo>
                    <a:pt x="650" y="298"/>
                  </a:lnTo>
                  <a:lnTo>
                    <a:pt x="646" y="298"/>
                  </a:lnTo>
                  <a:lnTo>
                    <a:pt x="646" y="294"/>
                  </a:lnTo>
                  <a:lnTo>
                    <a:pt x="642" y="294"/>
                  </a:lnTo>
                  <a:lnTo>
                    <a:pt x="642" y="292"/>
                  </a:lnTo>
                  <a:lnTo>
                    <a:pt x="642" y="288"/>
                  </a:lnTo>
                  <a:lnTo>
                    <a:pt x="642" y="284"/>
                  </a:lnTo>
                  <a:lnTo>
                    <a:pt x="642" y="280"/>
                  </a:lnTo>
                  <a:lnTo>
                    <a:pt x="642" y="276"/>
                  </a:lnTo>
                  <a:lnTo>
                    <a:pt x="642" y="272"/>
                  </a:lnTo>
                  <a:lnTo>
                    <a:pt x="642" y="268"/>
                  </a:lnTo>
                  <a:lnTo>
                    <a:pt x="646" y="268"/>
                  </a:lnTo>
                  <a:lnTo>
                    <a:pt x="650" y="268"/>
                  </a:lnTo>
                  <a:lnTo>
                    <a:pt x="652" y="268"/>
                  </a:lnTo>
                  <a:lnTo>
                    <a:pt x="656" y="268"/>
                  </a:lnTo>
                  <a:lnTo>
                    <a:pt x="652" y="268"/>
                  </a:lnTo>
                  <a:lnTo>
                    <a:pt x="650" y="268"/>
                  </a:lnTo>
                  <a:lnTo>
                    <a:pt x="650" y="264"/>
                  </a:lnTo>
                  <a:lnTo>
                    <a:pt x="652" y="264"/>
                  </a:lnTo>
                  <a:lnTo>
                    <a:pt x="650" y="264"/>
                  </a:lnTo>
                  <a:lnTo>
                    <a:pt x="646" y="264"/>
                  </a:lnTo>
                  <a:lnTo>
                    <a:pt x="646" y="262"/>
                  </a:lnTo>
                  <a:lnTo>
                    <a:pt x="650" y="262"/>
                  </a:lnTo>
                  <a:lnTo>
                    <a:pt x="652" y="262"/>
                  </a:lnTo>
                  <a:lnTo>
                    <a:pt x="652" y="258"/>
                  </a:lnTo>
                  <a:lnTo>
                    <a:pt x="656" y="258"/>
                  </a:lnTo>
                  <a:lnTo>
                    <a:pt x="660" y="258"/>
                  </a:lnTo>
                  <a:lnTo>
                    <a:pt x="664" y="258"/>
                  </a:lnTo>
                  <a:lnTo>
                    <a:pt x="668" y="258"/>
                  </a:lnTo>
                  <a:lnTo>
                    <a:pt x="672" y="258"/>
                  </a:lnTo>
                  <a:lnTo>
                    <a:pt x="676" y="258"/>
                  </a:lnTo>
                  <a:lnTo>
                    <a:pt x="678" y="258"/>
                  </a:lnTo>
                  <a:lnTo>
                    <a:pt x="682" y="258"/>
                  </a:lnTo>
                  <a:lnTo>
                    <a:pt x="686" y="262"/>
                  </a:lnTo>
                  <a:lnTo>
                    <a:pt x="690" y="262"/>
                  </a:lnTo>
                  <a:lnTo>
                    <a:pt x="694" y="262"/>
                  </a:lnTo>
                  <a:lnTo>
                    <a:pt x="702" y="262"/>
                  </a:lnTo>
                  <a:lnTo>
                    <a:pt x="706" y="262"/>
                  </a:lnTo>
                  <a:lnTo>
                    <a:pt x="712" y="262"/>
                  </a:lnTo>
                  <a:lnTo>
                    <a:pt x="716" y="264"/>
                  </a:lnTo>
                  <a:lnTo>
                    <a:pt x="716" y="262"/>
                  </a:lnTo>
                  <a:lnTo>
                    <a:pt x="720" y="264"/>
                  </a:lnTo>
                  <a:lnTo>
                    <a:pt x="716" y="264"/>
                  </a:lnTo>
                  <a:lnTo>
                    <a:pt x="716" y="268"/>
                  </a:lnTo>
                  <a:lnTo>
                    <a:pt x="712" y="268"/>
                  </a:lnTo>
                  <a:lnTo>
                    <a:pt x="712" y="272"/>
                  </a:lnTo>
                  <a:lnTo>
                    <a:pt x="708" y="272"/>
                  </a:lnTo>
                  <a:lnTo>
                    <a:pt x="708" y="276"/>
                  </a:lnTo>
                  <a:lnTo>
                    <a:pt x="706" y="276"/>
                  </a:lnTo>
                  <a:lnTo>
                    <a:pt x="706" y="280"/>
                  </a:lnTo>
                  <a:lnTo>
                    <a:pt x="706" y="280"/>
                  </a:lnTo>
                  <a:lnTo>
                    <a:pt x="706" y="280"/>
                  </a:lnTo>
                  <a:close/>
                  <a:moveTo>
                    <a:pt x="720" y="262"/>
                  </a:moveTo>
                  <a:lnTo>
                    <a:pt x="716" y="262"/>
                  </a:lnTo>
                  <a:lnTo>
                    <a:pt x="720" y="262"/>
                  </a:lnTo>
                  <a:lnTo>
                    <a:pt x="720" y="258"/>
                  </a:lnTo>
                  <a:lnTo>
                    <a:pt x="724" y="258"/>
                  </a:lnTo>
                  <a:lnTo>
                    <a:pt x="724" y="262"/>
                  </a:lnTo>
                  <a:lnTo>
                    <a:pt x="720" y="262"/>
                  </a:lnTo>
                  <a:lnTo>
                    <a:pt x="720" y="262"/>
                  </a:lnTo>
                  <a:lnTo>
                    <a:pt x="720" y="262"/>
                  </a:lnTo>
                  <a:close/>
                  <a:moveTo>
                    <a:pt x="620" y="276"/>
                  </a:moveTo>
                  <a:lnTo>
                    <a:pt x="620" y="280"/>
                  </a:lnTo>
                  <a:lnTo>
                    <a:pt x="616" y="280"/>
                  </a:lnTo>
                  <a:lnTo>
                    <a:pt x="612" y="280"/>
                  </a:lnTo>
                  <a:lnTo>
                    <a:pt x="608" y="284"/>
                  </a:lnTo>
                  <a:lnTo>
                    <a:pt x="604" y="284"/>
                  </a:lnTo>
                  <a:lnTo>
                    <a:pt x="604" y="288"/>
                  </a:lnTo>
                  <a:lnTo>
                    <a:pt x="600" y="288"/>
                  </a:lnTo>
                  <a:lnTo>
                    <a:pt x="600" y="292"/>
                  </a:lnTo>
                  <a:lnTo>
                    <a:pt x="604" y="292"/>
                  </a:lnTo>
                  <a:lnTo>
                    <a:pt x="604" y="288"/>
                  </a:lnTo>
                  <a:lnTo>
                    <a:pt x="608" y="288"/>
                  </a:lnTo>
                  <a:lnTo>
                    <a:pt x="612" y="288"/>
                  </a:lnTo>
                  <a:lnTo>
                    <a:pt x="616" y="288"/>
                  </a:lnTo>
                  <a:lnTo>
                    <a:pt x="620" y="288"/>
                  </a:lnTo>
                  <a:lnTo>
                    <a:pt x="620" y="292"/>
                  </a:lnTo>
                  <a:lnTo>
                    <a:pt x="622" y="294"/>
                  </a:lnTo>
                  <a:lnTo>
                    <a:pt x="620" y="294"/>
                  </a:lnTo>
                  <a:lnTo>
                    <a:pt x="620" y="298"/>
                  </a:lnTo>
                  <a:lnTo>
                    <a:pt x="622" y="298"/>
                  </a:lnTo>
                  <a:lnTo>
                    <a:pt x="622" y="294"/>
                  </a:lnTo>
                  <a:lnTo>
                    <a:pt x="626" y="294"/>
                  </a:lnTo>
                  <a:lnTo>
                    <a:pt x="630" y="294"/>
                  </a:lnTo>
                  <a:lnTo>
                    <a:pt x="630" y="298"/>
                  </a:lnTo>
                  <a:lnTo>
                    <a:pt x="630" y="302"/>
                  </a:lnTo>
                  <a:lnTo>
                    <a:pt x="634" y="302"/>
                  </a:lnTo>
                  <a:lnTo>
                    <a:pt x="630" y="306"/>
                  </a:lnTo>
                  <a:lnTo>
                    <a:pt x="626" y="306"/>
                  </a:lnTo>
                  <a:lnTo>
                    <a:pt x="622" y="306"/>
                  </a:lnTo>
                  <a:lnTo>
                    <a:pt x="626" y="306"/>
                  </a:lnTo>
                  <a:lnTo>
                    <a:pt x="630" y="306"/>
                  </a:lnTo>
                  <a:lnTo>
                    <a:pt x="630" y="310"/>
                  </a:lnTo>
                  <a:lnTo>
                    <a:pt x="630" y="314"/>
                  </a:lnTo>
                  <a:lnTo>
                    <a:pt x="626" y="314"/>
                  </a:lnTo>
                  <a:lnTo>
                    <a:pt x="622" y="314"/>
                  </a:lnTo>
                  <a:lnTo>
                    <a:pt x="626" y="314"/>
                  </a:lnTo>
                  <a:lnTo>
                    <a:pt x="630" y="314"/>
                  </a:lnTo>
                  <a:lnTo>
                    <a:pt x="626" y="314"/>
                  </a:lnTo>
                  <a:lnTo>
                    <a:pt x="626" y="318"/>
                  </a:lnTo>
                  <a:lnTo>
                    <a:pt x="630" y="318"/>
                  </a:lnTo>
                  <a:lnTo>
                    <a:pt x="626" y="318"/>
                  </a:lnTo>
                  <a:lnTo>
                    <a:pt x="626" y="322"/>
                  </a:lnTo>
                  <a:lnTo>
                    <a:pt x="626" y="318"/>
                  </a:lnTo>
                  <a:lnTo>
                    <a:pt x="622" y="322"/>
                  </a:lnTo>
                  <a:lnTo>
                    <a:pt x="620" y="322"/>
                  </a:lnTo>
                  <a:lnTo>
                    <a:pt x="616" y="324"/>
                  </a:lnTo>
                  <a:lnTo>
                    <a:pt x="612" y="324"/>
                  </a:lnTo>
                  <a:lnTo>
                    <a:pt x="608" y="322"/>
                  </a:lnTo>
                  <a:lnTo>
                    <a:pt x="608" y="324"/>
                  </a:lnTo>
                  <a:lnTo>
                    <a:pt x="604" y="324"/>
                  </a:lnTo>
                  <a:lnTo>
                    <a:pt x="604" y="322"/>
                  </a:lnTo>
                  <a:lnTo>
                    <a:pt x="604" y="318"/>
                  </a:lnTo>
                  <a:lnTo>
                    <a:pt x="600" y="322"/>
                  </a:lnTo>
                  <a:lnTo>
                    <a:pt x="604" y="324"/>
                  </a:lnTo>
                  <a:lnTo>
                    <a:pt x="608" y="324"/>
                  </a:lnTo>
                  <a:lnTo>
                    <a:pt x="608" y="328"/>
                  </a:lnTo>
                  <a:lnTo>
                    <a:pt x="604" y="328"/>
                  </a:lnTo>
                  <a:lnTo>
                    <a:pt x="600" y="332"/>
                  </a:lnTo>
                  <a:lnTo>
                    <a:pt x="596" y="332"/>
                  </a:lnTo>
                  <a:lnTo>
                    <a:pt x="592" y="328"/>
                  </a:lnTo>
                  <a:lnTo>
                    <a:pt x="592" y="332"/>
                  </a:lnTo>
                  <a:lnTo>
                    <a:pt x="590" y="332"/>
                  </a:lnTo>
                  <a:lnTo>
                    <a:pt x="590" y="328"/>
                  </a:lnTo>
                  <a:lnTo>
                    <a:pt x="590" y="324"/>
                  </a:lnTo>
                  <a:lnTo>
                    <a:pt x="586" y="324"/>
                  </a:lnTo>
                  <a:lnTo>
                    <a:pt x="586" y="322"/>
                  </a:lnTo>
                  <a:lnTo>
                    <a:pt x="582" y="318"/>
                  </a:lnTo>
                  <a:lnTo>
                    <a:pt x="578" y="318"/>
                  </a:lnTo>
                  <a:lnTo>
                    <a:pt x="574" y="314"/>
                  </a:lnTo>
                  <a:lnTo>
                    <a:pt x="570" y="310"/>
                  </a:lnTo>
                  <a:lnTo>
                    <a:pt x="566" y="310"/>
                  </a:lnTo>
                  <a:lnTo>
                    <a:pt x="566" y="306"/>
                  </a:lnTo>
                  <a:lnTo>
                    <a:pt x="564" y="306"/>
                  </a:lnTo>
                  <a:lnTo>
                    <a:pt x="560" y="306"/>
                  </a:lnTo>
                  <a:lnTo>
                    <a:pt x="556" y="306"/>
                  </a:lnTo>
                  <a:lnTo>
                    <a:pt x="552" y="306"/>
                  </a:lnTo>
                  <a:lnTo>
                    <a:pt x="552" y="302"/>
                  </a:lnTo>
                  <a:lnTo>
                    <a:pt x="552" y="298"/>
                  </a:lnTo>
                  <a:lnTo>
                    <a:pt x="548" y="298"/>
                  </a:lnTo>
                  <a:lnTo>
                    <a:pt x="544" y="298"/>
                  </a:lnTo>
                  <a:lnTo>
                    <a:pt x="544" y="294"/>
                  </a:lnTo>
                  <a:lnTo>
                    <a:pt x="540" y="294"/>
                  </a:lnTo>
                  <a:lnTo>
                    <a:pt x="540" y="292"/>
                  </a:lnTo>
                  <a:lnTo>
                    <a:pt x="544" y="292"/>
                  </a:lnTo>
                  <a:lnTo>
                    <a:pt x="544" y="288"/>
                  </a:lnTo>
                  <a:lnTo>
                    <a:pt x="548" y="288"/>
                  </a:lnTo>
                  <a:lnTo>
                    <a:pt x="548" y="284"/>
                  </a:lnTo>
                  <a:lnTo>
                    <a:pt x="552" y="284"/>
                  </a:lnTo>
                  <a:lnTo>
                    <a:pt x="552" y="288"/>
                  </a:lnTo>
                  <a:lnTo>
                    <a:pt x="556" y="288"/>
                  </a:lnTo>
                  <a:lnTo>
                    <a:pt x="556" y="292"/>
                  </a:lnTo>
                  <a:lnTo>
                    <a:pt x="560" y="292"/>
                  </a:lnTo>
                  <a:lnTo>
                    <a:pt x="560" y="294"/>
                  </a:lnTo>
                  <a:lnTo>
                    <a:pt x="564" y="294"/>
                  </a:lnTo>
                  <a:lnTo>
                    <a:pt x="566" y="294"/>
                  </a:lnTo>
                  <a:lnTo>
                    <a:pt x="570" y="294"/>
                  </a:lnTo>
                  <a:lnTo>
                    <a:pt x="574" y="294"/>
                  </a:lnTo>
                  <a:lnTo>
                    <a:pt x="574" y="292"/>
                  </a:lnTo>
                  <a:lnTo>
                    <a:pt x="574" y="288"/>
                  </a:lnTo>
                  <a:lnTo>
                    <a:pt x="574" y="292"/>
                  </a:lnTo>
                  <a:lnTo>
                    <a:pt x="578" y="292"/>
                  </a:lnTo>
                  <a:lnTo>
                    <a:pt x="578" y="288"/>
                  </a:lnTo>
                  <a:lnTo>
                    <a:pt x="578" y="284"/>
                  </a:lnTo>
                  <a:lnTo>
                    <a:pt x="574" y="284"/>
                  </a:lnTo>
                  <a:lnTo>
                    <a:pt x="570" y="284"/>
                  </a:lnTo>
                  <a:lnTo>
                    <a:pt x="574" y="280"/>
                  </a:lnTo>
                  <a:lnTo>
                    <a:pt x="578" y="284"/>
                  </a:lnTo>
                  <a:lnTo>
                    <a:pt x="582" y="284"/>
                  </a:lnTo>
                  <a:lnTo>
                    <a:pt x="578" y="280"/>
                  </a:lnTo>
                  <a:lnTo>
                    <a:pt x="574" y="280"/>
                  </a:lnTo>
                  <a:lnTo>
                    <a:pt x="574" y="276"/>
                  </a:lnTo>
                  <a:lnTo>
                    <a:pt x="574" y="280"/>
                  </a:lnTo>
                  <a:lnTo>
                    <a:pt x="570" y="280"/>
                  </a:lnTo>
                  <a:lnTo>
                    <a:pt x="566" y="280"/>
                  </a:lnTo>
                  <a:lnTo>
                    <a:pt x="564" y="276"/>
                  </a:lnTo>
                  <a:lnTo>
                    <a:pt x="560" y="276"/>
                  </a:lnTo>
                  <a:lnTo>
                    <a:pt x="556" y="276"/>
                  </a:lnTo>
                  <a:lnTo>
                    <a:pt x="560" y="272"/>
                  </a:lnTo>
                  <a:lnTo>
                    <a:pt x="564" y="272"/>
                  </a:lnTo>
                  <a:lnTo>
                    <a:pt x="566" y="272"/>
                  </a:lnTo>
                  <a:lnTo>
                    <a:pt x="570" y="272"/>
                  </a:lnTo>
                  <a:lnTo>
                    <a:pt x="570" y="276"/>
                  </a:lnTo>
                  <a:lnTo>
                    <a:pt x="574" y="276"/>
                  </a:lnTo>
                  <a:lnTo>
                    <a:pt x="570" y="276"/>
                  </a:lnTo>
                  <a:lnTo>
                    <a:pt x="570" y="272"/>
                  </a:lnTo>
                  <a:lnTo>
                    <a:pt x="566" y="272"/>
                  </a:lnTo>
                  <a:lnTo>
                    <a:pt x="566" y="268"/>
                  </a:lnTo>
                  <a:lnTo>
                    <a:pt x="564" y="268"/>
                  </a:lnTo>
                  <a:lnTo>
                    <a:pt x="566" y="264"/>
                  </a:lnTo>
                  <a:lnTo>
                    <a:pt x="570" y="264"/>
                  </a:lnTo>
                  <a:lnTo>
                    <a:pt x="574" y="264"/>
                  </a:lnTo>
                  <a:lnTo>
                    <a:pt x="578" y="268"/>
                  </a:lnTo>
                  <a:lnTo>
                    <a:pt x="582" y="264"/>
                  </a:lnTo>
                  <a:lnTo>
                    <a:pt x="578" y="264"/>
                  </a:lnTo>
                  <a:lnTo>
                    <a:pt x="574" y="264"/>
                  </a:lnTo>
                  <a:lnTo>
                    <a:pt x="578" y="264"/>
                  </a:lnTo>
                  <a:lnTo>
                    <a:pt x="578" y="262"/>
                  </a:lnTo>
                  <a:lnTo>
                    <a:pt x="582" y="262"/>
                  </a:lnTo>
                  <a:lnTo>
                    <a:pt x="582" y="264"/>
                  </a:lnTo>
                  <a:lnTo>
                    <a:pt x="586" y="264"/>
                  </a:lnTo>
                  <a:lnTo>
                    <a:pt x="590" y="268"/>
                  </a:lnTo>
                  <a:lnTo>
                    <a:pt x="592" y="268"/>
                  </a:lnTo>
                  <a:lnTo>
                    <a:pt x="596" y="268"/>
                  </a:lnTo>
                  <a:lnTo>
                    <a:pt x="600" y="268"/>
                  </a:lnTo>
                  <a:lnTo>
                    <a:pt x="600" y="264"/>
                  </a:lnTo>
                  <a:lnTo>
                    <a:pt x="604" y="264"/>
                  </a:lnTo>
                  <a:lnTo>
                    <a:pt x="608" y="264"/>
                  </a:lnTo>
                  <a:lnTo>
                    <a:pt x="612" y="264"/>
                  </a:lnTo>
                  <a:lnTo>
                    <a:pt x="616" y="264"/>
                  </a:lnTo>
                  <a:lnTo>
                    <a:pt x="620" y="264"/>
                  </a:lnTo>
                  <a:lnTo>
                    <a:pt x="622" y="268"/>
                  </a:lnTo>
                  <a:lnTo>
                    <a:pt x="622" y="272"/>
                  </a:lnTo>
                  <a:lnTo>
                    <a:pt x="620" y="272"/>
                  </a:lnTo>
                  <a:lnTo>
                    <a:pt x="616" y="272"/>
                  </a:lnTo>
                  <a:lnTo>
                    <a:pt x="612" y="276"/>
                  </a:lnTo>
                  <a:lnTo>
                    <a:pt x="616" y="276"/>
                  </a:lnTo>
                  <a:lnTo>
                    <a:pt x="620" y="276"/>
                  </a:lnTo>
                  <a:lnTo>
                    <a:pt x="620" y="276"/>
                  </a:lnTo>
                  <a:lnTo>
                    <a:pt x="620" y="276"/>
                  </a:lnTo>
                  <a:close/>
                  <a:moveTo>
                    <a:pt x="1004" y="542"/>
                  </a:moveTo>
                  <a:lnTo>
                    <a:pt x="1000" y="542"/>
                  </a:lnTo>
                  <a:lnTo>
                    <a:pt x="996" y="542"/>
                  </a:lnTo>
                  <a:lnTo>
                    <a:pt x="992" y="538"/>
                  </a:lnTo>
                  <a:lnTo>
                    <a:pt x="988" y="538"/>
                  </a:lnTo>
                  <a:lnTo>
                    <a:pt x="992" y="538"/>
                  </a:lnTo>
                  <a:lnTo>
                    <a:pt x="992" y="534"/>
                  </a:lnTo>
                  <a:lnTo>
                    <a:pt x="988" y="534"/>
                  </a:lnTo>
                  <a:lnTo>
                    <a:pt x="988" y="538"/>
                  </a:lnTo>
                  <a:lnTo>
                    <a:pt x="984" y="534"/>
                  </a:lnTo>
                  <a:lnTo>
                    <a:pt x="980" y="534"/>
                  </a:lnTo>
                  <a:lnTo>
                    <a:pt x="980" y="530"/>
                  </a:lnTo>
                  <a:lnTo>
                    <a:pt x="980" y="526"/>
                  </a:lnTo>
                  <a:lnTo>
                    <a:pt x="976" y="526"/>
                  </a:lnTo>
                  <a:lnTo>
                    <a:pt x="974" y="526"/>
                  </a:lnTo>
                  <a:lnTo>
                    <a:pt x="976" y="526"/>
                  </a:lnTo>
                  <a:lnTo>
                    <a:pt x="980" y="526"/>
                  </a:lnTo>
                  <a:lnTo>
                    <a:pt x="984" y="526"/>
                  </a:lnTo>
                  <a:lnTo>
                    <a:pt x="984" y="522"/>
                  </a:lnTo>
                  <a:lnTo>
                    <a:pt x="988" y="522"/>
                  </a:lnTo>
                  <a:lnTo>
                    <a:pt x="984" y="522"/>
                  </a:lnTo>
                  <a:lnTo>
                    <a:pt x="980" y="522"/>
                  </a:lnTo>
                  <a:lnTo>
                    <a:pt x="980" y="520"/>
                  </a:lnTo>
                  <a:lnTo>
                    <a:pt x="976" y="520"/>
                  </a:lnTo>
                  <a:lnTo>
                    <a:pt x="976" y="522"/>
                  </a:lnTo>
                  <a:lnTo>
                    <a:pt x="974" y="520"/>
                  </a:lnTo>
                  <a:lnTo>
                    <a:pt x="974" y="522"/>
                  </a:lnTo>
                  <a:lnTo>
                    <a:pt x="970" y="520"/>
                  </a:lnTo>
                  <a:lnTo>
                    <a:pt x="974" y="520"/>
                  </a:lnTo>
                  <a:lnTo>
                    <a:pt x="974" y="516"/>
                  </a:lnTo>
                  <a:lnTo>
                    <a:pt x="970" y="516"/>
                  </a:lnTo>
                  <a:lnTo>
                    <a:pt x="970" y="520"/>
                  </a:lnTo>
                  <a:lnTo>
                    <a:pt x="970" y="516"/>
                  </a:lnTo>
                  <a:lnTo>
                    <a:pt x="966" y="516"/>
                  </a:lnTo>
                  <a:lnTo>
                    <a:pt x="970" y="512"/>
                  </a:lnTo>
                  <a:lnTo>
                    <a:pt x="966" y="512"/>
                  </a:lnTo>
                  <a:lnTo>
                    <a:pt x="966" y="516"/>
                  </a:lnTo>
                  <a:lnTo>
                    <a:pt x="966" y="512"/>
                  </a:lnTo>
                  <a:lnTo>
                    <a:pt x="962" y="512"/>
                  </a:lnTo>
                  <a:lnTo>
                    <a:pt x="962" y="508"/>
                  </a:lnTo>
                  <a:lnTo>
                    <a:pt x="958" y="508"/>
                  </a:lnTo>
                  <a:lnTo>
                    <a:pt x="954" y="504"/>
                  </a:lnTo>
                  <a:lnTo>
                    <a:pt x="958" y="500"/>
                  </a:lnTo>
                  <a:lnTo>
                    <a:pt x="958" y="496"/>
                  </a:lnTo>
                  <a:lnTo>
                    <a:pt x="958" y="500"/>
                  </a:lnTo>
                  <a:lnTo>
                    <a:pt x="954" y="500"/>
                  </a:lnTo>
                  <a:lnTo>
                    <a:pt x="954" y="496"/>
                  </a:lnTo>
                  <a:lnTo>
                    <a:pt x="950" y="496"/>
                  </a:lnTo>
                  <a:lnTo>
                    <a:pt x="950" y="500"/>
                  </a:lnTo>
                  <a:lnTo>
                    <a:pt x="948" y="500"/>
                  </a:lnTo>
                  <a:lnTo>
                    <a:pt x="950" y="500"/>
                  </a:lnTo>
                  <a:lnTo>
                    <a:pt x="948" y="504"/>
                  </a:lnTo>
                  <a:lnTo>
                    <a:pt x="948" y="500"/>
                  </a:lnTo>
                  <a:lnTo>
                    <a:pt x="948" y="496"/>
                  </a:lnTo>
                  <a:lnTo>
                    <a:pt x="944" y="496"/>
                  </a:lnTo>
                  <a:lnTo>
                    <a:pt x="944" y="500"/>
                  </a:lnTo>
                  <a:lnTo>
                    <a:pt x="940" y="500"/>
                  </a:lnTo>
                  <a:lnTo>
                    <a:pt x="940" y="496"/>
                  </a:lnTo>
                  <a:lnTo>
                    <a:pt x="940" y="494"/>
                  </a:lnTo>
                  <a:lnTo>
                    <a:pt x="936" y="494"/>
                  </a:lnTo>
                  <a:lnTo>
                    <a:pt x="936" y="496"/>
                  </a:lnTo>
                  <a:lnTo>
                    <a:pt x="936" y="494"/>
                  </a:lnTo>
                  <a:lnTo>
                    <a:pt x="932" y="494"/>
                  </a:lnTo>
                  <a:lnTo>
                    <a:pt x="936" y="496"/>
                  </a:lnTo>
                  <a:lnTo>
                    <a:pt x="940" y="496"/>
                  </a:lnTo>
                  <a:lnTo>
                    <a:pt x="940" y="500"/>
                  </a:lnTo>
                  <a:lnTo>
                    <a:pt x="940" y="504"/>
                  </a:lnTo>
                  <a:lnTo>
                    <a:pt x="936" y="504"/>
                  </a:lnTo>
                  <a:lnTo>
                    <a:pt x="932" y="504"/>
                  </a:lnTo>
                  <a:lnTo>
                    <a:pt x="932" y="500"/>
                  </a:lnTo>
                  <a:lnTo>
                    <a:pt x="932" y="504"/>
                  </a:lnTo>
                  <a:lnTo>
                    <a:pt x="928" y="504"/>
                  </a:lnTo>
                  <a:lnTo>
                    <a:pt x="928" y="500"/>
                  </a:lnTo>
                  <a:lnTo>
                    <a:pt x="924" y="500"/>
                  </a:lnTo>
                  <a:lnTo>
                    <a:pt x="920" y="500"/>
                  </a:lnTo>
                  <a:lnTo>
                    <a:pt x="924" y="500"/>
                  </a:lnTo>
                  <a:lnTo>
                    <a:pt x="924" y="504"/>
                  </a:lnTo>
                  <a:lnTo>
                    <a:pt x="920" y="504"/>
                  </a:lnTo>
                  <a:lnTo>
                    <a:pt x="920" y="500"/>
                  </a:lnTo>
                  <a:lnTo>
                    <a:pt x="924" y="504"/>
                  </a:lnTo>
                  <a:lnTo>
                    <a:pt x="920" y="504"/>
                  </a:lnTo>
                  <a:lnTo>
                    <a:pt x="918" y="504"/>
                  </a:lnTo>
                  <a:lnTo>
                    <a:pt x="918" y="508"/>
                  </a:lnTo>
                  <a:lnTo>
                    <a:pt x="914" y="508"/>
                  </a:lnTo>
                  <a:lnTo>
                    <a:pt x="910" y="508"/>
                  </a:lnTo>
                  <a:lnTo>
                    <a:pt x="906" y="508"/>
                  </a:lnTo>
                  <a:lnTo>
                    <a:pt x="902" y="508"/>
                  </a:lnTo>
                  <a:lnTo>
                    <a:pt x="898" y="508"/>
                  </a:lnTo>
                  <a:lnTo>
                    <a:pt x="898" y="504"/>
                  </a:lnTo>
                  <a:lnTo>
                    <a:pt x="894" y="504"/>
                  </a:lnTo>
                  <a:lnTo>
                    <a:pt x="890" y="504"/>
                  </a:lnTo>
                  <a:lnTo>
                    <a:pt x="888" y="500"/>
                  </a:lnTo>
                  <a:lnTo>
                    <a:pt x="888" y="496"/>
                  </a:lnTo>
                  <a:lnTo>
                    <a:pt x="890" y="494"/>
                  </a:lnTo>
                  <a:lnTo>
                    <a:pt x="888" y="490"/>
                  </a:lnTo>
                  <a:lnTo>
                    <a:pt x="890" y="490"/>
                  </a:lnTo>
                  <a:lnTo>
                    <a:pt x="894" y="486"/>
                  </a:lnTo>
                  <a:lnTo>
                    <a:pt x="898" y="486"/>
                  </a:lnTo>
                  <a:lnTo>
                    <a:pt x="902" y="486"/>
                  </a:lnTo>
                  <a:lnTo>
                    <a:pt x="898" y="482"/>
                  </a:lnTo>
                  <a:lnTo>
                    <a:pt x="902" y="482"/>
                  </a:lnTo>
                  <a:lnTo>
                    <a:pt x="898" y="478"/>
                  </a:lnTo>
                  <a:lnTo>
                    <a:pt x="902" y="478"/>
                  </a:lnTo>
                  <a:lnTo>
                    <a:pt x="906" y="478"/>
                  </a:lnTo>
                  <a:lnTo>
                    <a:pt x="910" y="482"/>
                  </a:lnTo>
                  <a:lnTo>
                    <a:pt x="914" y="482"/>
                  </a:lnTo>
                  <a:lnTo>
                    <a:pt x="918" y="482"/>
                  </a:lnTo>
                  <a:lnTo>
                    <a:pt x="920" y="482"/>
                  </a:lnTo>
                  <a:lnTo>
                    <a:pt x="920" y="486"/>
                  </a:lnTo>
                  <a:lnTo>
                    <a:pt x="924" y="486"/>
                  </a:lnTo>
                  <a:lnTo>
                    <a:pt x="928" y="490"/>
                  </a:lnTo>
                  <a:lnTo>
                    <a:pt x="924" y="490"/>
                  </a:lnTo>
                  <a:lnTo>
                    <a:pt x="924" y="494"/>
                  </a:lnTo>
                  <a:lnTo>
                    <a:pt x="928" y="494"/>
                  </a:lnTo>
                  <a:lnTo>
                    <a:pt x="928" y="496"/>
                  </a:lnTo>
                  <a:lnTo>
                    <a:pt x="928" y="494"/>
                  </a:lnTo>
                  <a:lnTo>
                    <a:pt x="924" y="494"/>
                  </a:lnTo>
                  <a:lnTo>
                    <a:pt x="928" y="494"/>
                  </a:lnTo>
                  <a:lnTo>
                    <a:pt x="928" y="490"/>
                  </a:lnTo>
                  <a:lnTo>
                    <a:pt x="932" y="490"/>
                  </a:lnTo>
                  <a:lnTo>
                    <a:pt x="932" y="486"/>
                  </a:lnTo>
                  <a:lnTo>
                    <a:pt x="928" y="486"/>
                  </a:lnTo>
                  <a:lnTo>
                    <a:pt x="928" y="490"/>
                  </a:lnTo>
                  <a:lnTo>
                    <a:pt x="928" y="486"/>
                  </a:lnTo>
                  <a:lnTo>
                    <a:pt x="924" y="486"/>
                  </a:lnTo>
                  <a:lnTo>
                    <a:pt x="920" y="486"/>
                  </a:lnTo>
                  <a:lnTo>
                    <a:pt x="920" y="482"/>
                  </a:lnTo>
                  <a:lnTo>
                    <a:pt x="924" y="482"/>
                  </a:lnTo>
                  <a:lnTo>
                    <a:pt x="928" y="482"/>
                  </a:lnTo>
                  <a:lnTo>
                    <a:pt x="932" y="482"/>
                  </a:lnTo>
                  <a:lnTo>
                    <a:pt x="936" y="482"/>
                  </a:lnTo>
                  <a:lnTo>
                    <a:pt x="940" y="482"/>
                  </a:lnTo>
                  <a:lnTo>
                    <a:pt x="944" y="478"/>
                  </a:lnTo>
                  <a:lnTo>
                    <a:pt x="948" y="478"/>
                  </a:lnTo>
                  <a:lnTo>
                    <a:pt x="950" y="478"/>
                  </a:lnTo>
                  <a:lnTo>
                    <a:pt x="954" y="478"/>
                  </a:lnTo>
                  <a:lnTo>
                    <a:pt x="954" y="474"/>
                  </a:lnTo>
                  <a:lnTo>
                    <a:pt x="950" y="474"/>
                  </a:lnTo>
                  <a:lnTo>
                    <a:pt x="950" y="470"/>
                  </a:lnTo>
                  <a:lnTo>
                    <a:pt x="948" y="470"/>
                  </a:lnTo>
                  <a:lnTo>
                    <a:pt x="948" y="466"/>
                  </a:lnTo>
                  <a:lnTo>
                    <a:pt x="944" y="466"/>
                  </a:lnTo>
                  <a:lnTo>
                    <a:pt x="944" y="464"/>
                  </a:lnTo>
                  <a:lnTo>
                    <a:pt x="940" y="464"/>
                  </a:lnTo>
                  <a:lnTo>
                    <a:pt x="944" y="460"/>
                  </a:lnTo>
                  <a:lnTo>
                    <a:pt x="948" y="460"/>
                  </a:lnTo>
                  <a:lnTo>
                    <a:pt x="950" y="456"/>
                  </a:lnTo>
                  <a:lnTo>
                    <a:pt x="954" y="452"/>
                  </a:lnTo>
                  <a:lnTo>
                    <a:pt x="958" y="448"/>
                  </a:lnTo>
                  <a:lnTo>
                    <a:pt x="962" y="448"/>
                  </a:lnTo>
                  <a:lnTo>
                    <a:pt x="962" y="444"/>
                  </a:lnTo>
                  <a:lnTo>
                    <a:pt x="966" y="440"/>
                  </a:lnTo>
                  <a:lnTo>
                    <a:pt x="970" y="440"/>
                  </a:lnTo>
                  <a:lnTo>
                    <a:pt x="970" y="436"/>
                  </a:lnTo>
                  <a:lnTo>
                    <a:pt x="974" y="436"/>
                  </a:lnTo>
                  <a:lnTo>
                    <a:pt x="974" y="434"/>
                  </a:lnTo>
                  <a:lnTo>
                    <a:pt x="970" y="434"/>
                  </a:lnTo>
                  <a:lnTo>
                    <a:pt x="970" y="430"/>
                  </a:lnTo>
                  <a:lnTo>
                    <a:pt x="970" y="426"/>
                  </a:lnTo>
                  <a:lnTo>
                    <a:pt x="966" y="426"/>
                  </a:lnTo>
                  <a:lnTo>
                    <a:pt x="966" y="422"/>
                  </a:lnTo>
                  <a:lnTo>
                    <a:pt x="970" y="422"/>
                  </a:lnTo>
                  <a:lnTo>
                    <a:pt x="966" y="422"/>
                  </a:lnTo>
                  <a:lnTo>
                    <a:pt x="966" y="418"/>
                  </a:lnTo>
                  <a:lnTo>
                    <a:pt x="962" y="418"/>
                  </a:lnTo>
                  <a:lnTo>
                    <a:pt x="962" y="414"/>
                  </a:lnTo>
                  <a:lnTo>
                    <a:pt x="962" y="410"/>
                  </a:lnTo>
                  <a:lnTo>
                    <a:pt x="958" y="410"/>
                  </a:lnTo>
                  <a:lnTo>
                    <a:pt x="954" y="410"/>
                  </a:lnTo>
                  <a:lnTo>
                    <a:pt x="954" y="408"/>
                  </a:lnTo>
                  <a:lnTo>
                    <a:pt x="958" y="408"/>
                  </a:lnTo>
                  <a:lnTo>
                    <a:pt x="954" y="408"/>
                  </a:lnTo>
                  <a:lnTo>
                    <a:pt x="954" y="410"/>
                  </a:lnTo>
                  <a:lnTo>
                    <a:pt x="950" y="408"/>
                  </a:lnTo>
                  <a:lnTo>
                    <a:pt x="950" y="404"/>
                  </a:lnTo>
                  <a:lnTo>
                    <a:pt x="950" y="400"/>
                  </a:lnTo>
                  <a:lnTo>
                    <a:pt x="948" y="400"/>
                  </a:lnTo>
                  <a:lnTo>
                    <a:pt x="950" y="404"/>
                  </a:lnTo>
                  <a:lnTo>
                    <a:pt x="948" y="404"/>
                  </a:lnTo>
                  <a:lnTo>
                    <a:pt x="944" y="404"/>
                  </a:lnTo>
                  <a:lnTo>
                    <a:pt x="940" y="400"/>
                  </a:lnTo>
                  <a:lnTo>
                    <a:pt x="936" y="400"/>
                  </a:lnTo>
                  <a:lnTo>
                    <a:pt x="936" y="396"/>
                  </a:lnTo>
                  <a:lnTo>
                    <a:pt x="940" y="396"/>
                  </a:lnTo>
                  <a:lnTo>
                    <a:pt x="936" y="396"/>
                  </a:lnTo>
                  <a:lnTo>
                    <a:pt x="940" y="396"/>
                  </a:lnTo>
                  <a:lnTo>
                    <a:pt x="936" y="396"/>
                  </a:lnTo>
                  <a:lnTo>
                    <a:pt x="936" y="392"/>
                  </a:lnTo>
                  <a:lnTo>
                    <a:pt x="932" y="392"/>
                  </a:lnTo>
                  <a:lnTo>
                    <a:pt x="936" y="392"/>
                  </a:lnTo>
                  <a:lnTo>
                    <a:pt x="940" y="392"/>
                  </a:lnTo>
                  <a:lnTo>
                    <a:pt x="940" y="388"/>
                  </a:lnTo>
                  <a:lnTo>
                    <a:pt x="936" y="388"/>
                  </a:lnTo>
                  <a:lnTo>
                    <a:pt x="932" y="392"/>
                  </a:lnTo>
                  <a:lnTo>
                    <a:pt x="928" y="392"/>
                  </a:lnTo>
                  <a:lnTo>
                    <a:pt x="924" y="392"/>
                  </a:lnTo>
                  <a:lnTo>
                    <a:pt x="924" y="396"/>
                  </a:lnTo>
                  <a:lnTo>
                    <a:pt x="920" y="396"/>
                  </a:lnTo>
                  <a:lnTo>
                    <a:pt x="918" y="396"/>
                  </a:lnTo>
                  <a:lnTo>
                    <a:pt x="918" y="400"/>
                  </a:lnTo>
                  <a:lnTo>
                    <a:pt x="914" y="400"/>
                  </a:lnTo>
                  <a:lnTo>
                    <a:pt x="910" y="400"/>
                  </a:lnTo>
                  <a:lnTo>
                    <a:pt x="910" y="396"/>
                  </a:lnTo>
                  <a:lnTo>
                    <a:pt x="914" y="396"/>
                  </a:lnTo>
                  <a:lnTo>
                    <a:pt x="910" y="396"/>
                  </a:lnTo>
                  <a:lnTo>
                    <a:pt x="910" y="392"/>
                  </a:lnTo>
                  <a:lnTo>
                    <a:pt x="914" y="388"/>
                  </a:lnTo>
                  <a:lnTo>
                    <a:pt x="918" y="388"/>
                  </a:lnTo>
                  <a:lnTo>
                    <a:pt x="918" y="392"/>
                  </a:lnTo>
                  <a:lnTo>
                    <a:pt x="920" y="392"/>
                  </a:lnTo>
                  <a:lnTo>
                    <a:pt x="920" y="388"/>
                  </a:lnTo>
                  <a:lnTo>
                    <a:pt x="924" y="388"/>
                  </a:lnTo>
                  <a:lnTo>
                    <a:pt x="924" y="384"/>
                  </a:lnTo>
                  <a:lnTo>
                    <a:pt x="920" y="384"/>
                  </a:lnTo>
                  <a:lnTo>
                    <a:pt x="920" y="380"/>
                  </a:lnTo>
                  <a:lnTo>
                    <a:pt x="918" y="380"/>
                  </a:lnTo>
                  <a:lnTo>
                    <a:pt x="914" y="380"/>
                  </a:lnTo>
                  <a:lnTo>
                    <a:pt x="910" y="378"/>
                  </a:lnTo>
                  <a:lnTo>
                    <a:pt x="914" y="374"/>
                  </a:lnTo>
                  <a:lnTo>
                    <a:pt x="918" y="374"/>
                  </a:lnTo>
                  <a:lnTo>
                    <a:pt x="914" y="374"/>
                  </a:lnTo>
                  <a:lnTo>
                    <a:pt x="910" y="374"/>
                  </a:lnTo>
                  <a:lnTo>
                    <a:pt x="914" y="374"/>
                  </a:lnTo>
                  <a:lnTo>
                    <a:pt x="910" y="378"/>
                  </a:lnTo>
                  <a:lnTo>
                    <a:pt x="906" y="378"/>
                  </a:lnTo>
                  <a:lnTo>
                    <a:pt x="902" y="374"/>
                  </a:lnTo>
                  <a:lnTo>
                    <a:pt x="906" y="374"/>
                  </a:lnTo>
                  <a:lnTo>
                    <a:pt x="910" y="374"/>
                  </a:lnTo>
                  <a:lnTo>
                    <a:pt x="906" y="370"/>
                  </a:lnTo>
                  <a:lnTo>
                    <a:pt x="902" y="370"/>
                  </a:lnTo>
                  <a:lnTo>
                    <a:pt x="906" y="366"/>
                  </a:lnTo>
                  <a:lnTo>
                    <a:pt x="902" y="366"/>
                  </a:lnTo>
                  <a:lnTo>
                    <a:pt x="902" y="370"/>
                  </a:lnTo>
                  <a:lnTo>
                    <a:pt x="898" y="370"/>
                  </a:lnTo>
                  <a:lnTo>
                    <a:pt x="898" y="374"/>
                  </a:lnTo>
                  <a:lnTo>
                    <a:pt x="894" y="374"/>
                  </a:lnTo>
                  <a:lnTo>
                    <a:pt x="894" y="370"/>
                  </a:lnTo>
                  <a:lnTo>
                    <a:pt x="894" y="366"/>
                  </a:lnTo>
                  <a:lnTo>
                    <a:pt x="894" y="362"/>
                  </a:lnTo>
                  <a:lnTo>
                    <a:pt x="894" y="358"/>
                  </a:lnTo>
                  <a:lnTo>
                    <a:pt x="890" y="358"/>
                  </a:lnTo>
                  <a:lnTo>
                    <a:pt x="888" y="358"/>
                  </a:lnTo>
                  <a:lnTo>
                    <a:pt x="888" y="362"/>
                  </a:lnTo>
                  <a:lnTo>
                    <a:pt x="884" y="358"/>
                  </a:lnTo>
                  <a:lnTo>
                    <a:pt x="884" y="354"/>
                  </a:lnTo>
                  <a:lnTo>
                    <a:pt x="884" y="358"/>
                  </a:lnTo>
                  <a:lnTo>
                    <a:pt x="880" y="354"/>
                  </a:lnTo>
                  <a:lnTo>
                    <a:pt x="876" y="354"/>
                  </a:lnTo>
                  <a:lnTo>
                    <a:pt x="876" y="350"/>
                  </a:lnTo>
                  <a:lnTo>
                    <a:pt x="880" y="350"/>
                  </a:lnTo>
                  <a:lnTo>
                    <a:pt x="876" y="350"/>
                  </a:lnTo>
                  <a:lnTo>
                    <a:pt x="876" y="348"/>
                  </a:lnTo>
                  <a:lnTo>
                    <a:pt x="876" y="350"/>
                  </a:lnTo>
                  <a:lnTo>
                    <a:pt x="876" y="354"/>
                  </a:lnTo>
                  <a:lnTo>
                    <a:pt x="872" y="354"/>
                  </a:lnTo>
                  <a:lnTo>
                    <a:pt x="868" y="354"/>
                  </a:lnTo>
                  <a:lnTo>
                    <a:pt x="872" y="354"/>
                  </a:lnTo>
                  <a:lnTo>
                    <a:pt x="872" y="358"/>
                  </a:lnTo>
                  <a:lnTo>
                    <a:pt x="876" y="358"/>
                  </a:lnTo>
                  <a:lnTo>
                    <a:pt x="880" y="358"/>
                  </a:lnTo>
                  <a:lnTo>
                    <a:pt x="880" y="362"/>
                  </a:lnTo>
                  <a:lnTo>
                    <a:pt x="880" y="366"/>
                  </a:lnTo>
                  <a:lnTo>
                    <a:pt x="880" y="370"/>
                  </a:lnTo>
                  <a:lnTo>
                    <a:pt x="876" y="370"/>
                  </a:lnTo>
                  <a:lnTo>
                    <a:pt x="872" y="370"/>
                  </a:lnTo>
                  <a:lnTo>
                    <a:pt x="868" y="370"/>
                  </a:lnTo>
                  <a:lnTo>
                    <a:pt x="864" y="370"/>
                  </a:lnTo>
                  <a:lnTo>
                    <a:pt x="864" y="366"/>
                  </a:lnTo>
                  <a:lnTo>
                    <a:pt x="862" y="366"/>
                  </a:lnTo>
                  <a:lnTo>
                    <a:pt x="858" y="366"/>
                  </a:lnTo>
                  <a:lnTo>
                    <a:pt x="854" y="366"/>
                  </a:lnTo>
                  <a:lnTo>
                    <a:pt x="850" y="366"/>
                  </a:lnTo>
                  <a:lnTo>
                    <a:pt x="850" y="362"/>
                  </a:lnTo>
                  <a:lnTo>
                    <a:pt x="846" y="362"/>
                  </a:lnTo>
                  <a:lnTo>
                    <a:pt x="842" y="362"/>
                  </a:lnTo>
                  <a:lnTo>
                    <a:pt x="838" y="362"/>
                  </a:lnTo>
                  <a:lnTo>
                    <a:pt x="838" y="366"/>
                  </a:lnTo>
                  <a:lnTo>
                    <a:pt x="842" y="366"/>
                  </a:lnTo>
                  <a:lnTo>
                    <a:pt x="846" y="366"/>
                  </a:lnTo>
                  <a:lnTo>
                    <a:pt x="846" y="370"/>
                  </a:lnTo>
                  <a:lnTo>
                    <a:pt x="850" y="370"/>
                  </a:lnTo>
                  <a:lnTo>
                    <a:pt x="854" y="374"/>
                  </a:lnTo>
                  <a:lnTo>
                    <a:pt x="850" y="374"/>
                  </a:lnTo>
                  <a:lnTo>
                    <a:pt x="846" y="374"/>
                  </a:lnTo>
                  <a:lnTo>
                    <a:pt x="846" y="370"/>
                  </a:lnTo>
                  <a:lnTo>
                    <a:pt x="842" y="370"/>
                  </a:lnTo>
                  <a:lnTo>
                    <a:pt x="842" y="366"/>
                  </a:lnTo>
                  <a:lnTo>
                    <a:pt x="838" y="366"/>
                  </a:lnTo>
                  <a:lnTo>
                    <a:pt x="834" y="366"/>
                  </a:lnTo>
                  <a:lnTo>
                    <a:pt x="834" y="362"/>
                  </a:lnTo>
                  <a:lnTo>
                    <a:pt x="832" y="362"/>
                  </a:lnTo>
                  <a:lnTo>
                    <a:pt x="828" y="362"/>
                  </a:lnTo>
                  <a:lnTo>
                    <a:pt x="824" y="358"/>
                  </a:lnTo>
                  <a:lnTo>
                    <a:pt x="820" y="358"/>
                  </a:lnTo>
                  <a:lnTo>
                    <a:pt x="824" y="358"/>
                  </a:lnTo>
                  <a:lnTo>
                    <a:pt x="824" y="362"/>
                  </a:lnTo>
                  <a:lnTo>
                    <a:pt x="828" y="362"/>
                  </a:lnTo>
                  <a:lnTo>
                    <a:pt x="832" y="362"/>
                  </a:lnTo>
                  <a:lnTo>
                    <a:pt x="834" y="366"/>
                  </a:lnTo>
                  <a:lnTo>
                    <a:pt x="838" y="366"/>
                  </a:lnTo>
                  <a:lnTo>
                    <a:pt x="838" y="370"/>
                  </a:lnTo>
                  <a:lnTo>
                    <a:pt x="834" y="370"/>
                  </a:lnTo>
                  <a:lnTo>
                    <a:pt x="832" y="370"/>
                  </a:lnTo>
                  <a:lnTo>
                    <a:pt x="828" y="370"/>
                  </a:lnTo>
                  <a:lnTo>
                    <a:pt x="824" y="370"/>
                  </a:lnTo>
                  <a:lnTo>
                    <a:pt x="820" y="366"/>
                  </a:lnTo>
                  <a:lnTo>
                    <a:pt x="816" y="366"/>
                  </a:lnTo>
                  <a:lnTo>
                    <a:pt x="812" y="366"/>
                  </a:lnTo>
                  <a:lnTo>
                    <a:pt x="808" y="366"/>
                  </a:lnTo>
                  <a:lnTo>
                    <a:pt x="806" y="366"/>
                  </a:lnTo>
                  <a:lnTo>
                    <a:pt x="802" y="366"/>
                  </a:lnTo>
                  <a:lnTo>
                    <a:pt x="798" y="366"/>
                  </a:lnTo>
                  <a:lnTo>
                    <a:pt x="794" y="366"/>
                  </a:lnTo>
                  <a:lnTo>
                    <a:pt x="790" y="362"/>
                  </a:lnTo>
                  <a:lnTo>
                    <a:pt x="786" y="362"/>
                  </a:lnTo>
                  <a:lnTo>
                    <a:pt x="782" y="362"/>
                  </a:lnTo>
                  <a:lnTo>
                    <a:pt x="778" y="362"/>
                  </a:lnTo>
                  <a:lnTo>
                    <a:pt x="778" y="366"/>
                  </a:lnTo>
                  <a:lnTo>
                    <a:pt x="782" y="362"/>
                  </a:lnTo>
                  <a:lnTo>
                    <a:pt x="786" y="366"/>
                  </a:lnTo>
                  <a:lnTo>
                    <a:pt x="790" y="366"/>
                  </a:lnTo>
                  <a:lnTo>
                    <a:pt x="786" y="366"/>
                  </a:lnTo>
                  <a:lnTo>
                    <a:pt x="782" y="366"/>
                  </a:lnTo>
                  <a:lnTo>
                    <a:pt x="778" y="366"/>
                  </a:lnTo>
                  <a:lnTo>
                    <a:pt x="776" y="366"/>
                  </a:lnTo>
                  <a:lnTo>
                    <a:pt x="776" y="362"/>
                  </a:lnTo>
                  <a:lnTo>
                    <a:pt x="772" y="362"/>
                  </a:lnTo>
                  <a:lnTo>
                    <a:pt x="772" y="358"/>
                  </a:lnTo>
                  <a:lnTo>
                    <a:pt x="768" y="354"/>
                  </a:lnTo>
                  <a:lnTo>
                    <a:pt x="772" y="354"/>
                  </a:lnTo>
                  <a:lnTo>
                    <a:pt x="776" y="354"/>
                  </a:lnTo>
                  <a:lnTo>
                    <a:pt x="772" y="354"/>
                  </a:lnTo>
                  <a:lnTo>
                    <a:pt x="772" y="350"/>
                  </a:lnTo>
                  <a:lnTo>
                    <a:pt x="772" y="354"/>
                  </a:lnTo>
                  <a:lnTo>
                    <a:pt x="768" y="354"/>
                  </a:lnTo>
                  <a:lnTo>
                    <a:pt x="768" y="358"/>
                  </a:lnTo>
                  <a:lnTo>
                    <a:pt x="764" y="358"/>
                  </a:lnTo>
                  <a:lnTo>
                    <a:pt x="764" y="354"/>
                  </a:lnTo>
                  <a:lnTo>
                    <a:pt x="760" y="354"/>
                  </a:lnTo>
                  <a:lnTo>
                    <a:pt x="764" y="354"/>
                  </a:lnTo>
                  <a:lnTo>
                    <a:pt x="764" y="358"/>
                  </a:lnTo>
                  <a:lnTo>
                    <a:pt x="760" y="358"/>
                  </a:lnTo>
                  <a:lnTo>
                    <a:pt x="756" y="358"/>
                  </a:lnTo>
                  <a:lnTo>
                    <a:pt x="752" y="358"/>
                  </a:lnTo>
                  <a:lnTo>
                    <a:pt x="756" y="358"/>
                  </a:lnTo>
                  <a:lnTo>
                    <a:pt x="752" y="358"/>
                  </a:lnTo>
                  <a:lnTo>
                    <a:pt x="748" y="358"/>
                  </a:lnTo>
                  <a:lnTo>
                    <a:pt x="746" y="358"/>
                  </a:lnTo>
                  <a:lnTo>
                    <a:pt x="748" y="358"/>
                  </a:lnTo>
                  <a:lnTo>
                    <a:pt x="748" y="354"/>
                  </a:lnTo>
                  <a:lnTo>
                    <a:pt x="746" y="354"/>
                  </a:lnTo>
                  <a:lnTo>
                    <a:pt x="742" y="354"/>
                  </a:lnTo>
                  <a:lnTo>
                    <a:pt x="738" y="354"/>
                  </a:lnTo>
                  <a:lnTo>
                    <a:pt x="738" y="350"/>
                  </a:lnTo>
                  <a:lnTo>
                    <a:pt x="734" y="350"/>
                  </a:lnTo>
                  <a:lnTo>
                    <a:pt x="734" y="348"/>
                  </a:lnTo>
                  <a:lnTo>
                    <a:pt x="732" y="348"/>
                  </a:lnTo>
                  <a:lnTo>
                    <a:pt x="732" y="344"/>
                  </a:lnTo>
                  <a:lnTo>
                    <a:pt x="734" y="340"/>
                  </a:lnTo>
                  <a:lnTo>
                    <a:pt x="732" y="340"/>
                  </a:lnTo>
                  <a:lnTo>
                    <a:pt x="728" y="340"/>
                  </a:lnTo>
                  <a:lnTo>
                    <a:pt x="728" y="336"/>
                  </a:lnTo>
                  <a:lnTo>
                    <a:pt x="732" y="340"/>
                  </a:lnTo>
                  <a:lnTo>
                    <a:pt x="734" y="340"/>
                  </a:lnTo>
                  <a:lnTo>
                    <a:pt x="738" y="340"/>
                  </a:lnTo>
                  <a:lnTo>
                    <a:pt x="742" y="340"/>
                  </a:lnTo>
                  <a:lnTo>
                    <a:pt x="746" y="340"/>
                  </a:lnTo>
                  <a:lnTo>
                    <a:pt x="748" y="344"/>
                  </a:lnTo>
                  <a:lnTo>
                    <a:pt x="752" y="340"/>
                  </a:lnTo>
                  <a:lnTo>
                    <a:pt x="756" y="340"/>
                  </a:lnTo>
                  <a:lnTo>
                    <a:pt x="760" y="340"/>
                  </a:lnTo>
                  <a:lnTo>
                    <a:pt x="764" y="340"/>
                  </a:lnTo>
                  <a:lnTo>
                    <a:pt x="760" y="340"/>
                  </a:lnTo>
                  <a:lnTo>
                    <a:pt x="756" y="340"/>
                  </a:lnTo>
                  <a:lnTo>
                    <a:pt x="756" y="336"/>
                  </a:lnTo>
                  <a:lnTo>
                    <a:pt x="752" y="336"/>
                  </a:lnTo>
                  <a:lnTo>
                    <a:pt x="752" y="332"/>
                  </a:lnTo>
                  <a:lnTo>
                    <a:pt x="748" y="332"/>
                  </a:lnTo>
                  <a:lnTo>
                    <a:pt x="748" y="336"/>
                  </a:lnTo>
                  <a:lnTo>
                    <a:pt x="746" y="332"/>
                  </a:lnTo>
                  <a:lnTo>
                    <a:pt x="742" y="332"/>
                  </a:lnTo>
                  <a:lnTo>
                    <a:pt x="738" y="332"/>
                  </a:lnTo>
                  <a:lnTo>
                    <a:pt x="734" y="332"/>
                  </a:lnTo>
                  <a:lnTo>
                    <a:pt x="732" y="332"/>
                  </a:lnTo>
                  <a:lnTo>
                    <a:pt x="728" y="332"/>
                  </a:lnTo>
                  <a:lnTo>
                    <a:pt x="724" y="332"/>
                  </a:lnTo>
                  <a:lnTo>
                    <a:pt x="724" y="328"/>
                  </a:lnTo>
                  <a:lnTo>
                    <a:pt x="720" y="324"/>
                  </a:lnTo>
                  <a:lnTo>
                    <a:pt x="724" y="324"/>
                  </a:lnTo>
                  <a:lnTo>
                    <a:pt x="724" y="322"/>
                  </a:lnTo>
                  <a:lnTo>
                    <a:pt x="724" y="318"/>
                  </a:lnTo>
                  <a:lnTo>
                    <a:pt x="720" y="318"/>
                  </a:lnTo>
                  <a:lnTo>
                    <a:pt x="720" y="314"/>
                  </a:lnTo>
                  <a:lnTo>
                    <a:pt x="724" y="314"/>
                  </a:lnTo>
                  <a:lnTo>
                    <a:pt x="724" y="310"/>
                  </a:lnTo>
                  <a:lnTo>
                    <a:pt x="728" y="310"/>
                  </a:lnTo>
                  <a:lnTo>
                    <a:pt x="724" y="310"/>
                  </a:lnTo>
                  <a:lnTo>
                    <a:pt x="724" y="306"/>
                  </a:lnTo>
                  <a:lnTo>
                    <a:pt x="724" y="302"/>
                  </a:lnTo>
                  <a:lnTo>
                    <a:pt x="724" y="298"/>
                  </a:lnTo>
                  <a:lnTo>
                    <a:pt x="728" y="298"/>
                  </a:lnTo>
                  <a:lnTo>
                    <a:pt x="728" y="294"/>
                  </a:lnTo>
                  <a:lnTo>
                    <a:pt x="732" y="294"/>
                  </a:lnTo>
                  <a:lnTo>
                    <a:pt x="732" y="288"/>
                  </a:lnTo>
                  <a:lnTo>
                    <a:pt x="732" y="284"/>
                  </a:lnTo>
                  <a:lnTo>
                    <a:pt x="734" y="280"/>
                  </a:lnTo>
                  <a:lnTo>
                    <a:pt x="738" y="280"/>
                  </a:lnTo>
                  <a:lnTo>
                    <a:pt x="738" y="276"/>
                  </a:lnTo>
                  <a:lnTo>
                    <a:pt x="742" y="276"/>
                  </a:lnTo>
                  <a:lnTo>
                    <a:pt x="742" y="272"/>
                  </a:lnTo>
                  <a:lnTo>
                    <a:pt x="746" y="272"/>
                  </a:lnTo>
                  <a:lnTo>
                    <a:pt x="748" y="272"/>
                  </a:lnTo>
                  <a:lnTo>
                    <a:pt x="748" y="268"/>
                  </a:lnTo>
                  <a:lnTo>
                    <a:pt x="752" y="268"/>
                  </a:lnTo>
                  <a:lnTo>
                    <a:pt x="756" y="268"/>
                  </a:lnTo>
                  <a:lnTo>
                    <a:pt x="760" y="264"/>
                  </a:lnTo>
                  <a:lnTo>
                    <a:pt x="764" y="264"/>
                  </a:lnTo>
                  <a:lnTo>
                    <a:pt x="768" y="264"/>
                  </a:lnTo>
                  <a:lnTo>
                    <a:pt x="772" y="264"/>
                  </a:lnTo>
                  <a:lnTo>
                    <a:pt x="776" y="264"/>
                  </a:lnTo>
                  <a:lnTo>
                    <a:pt x="782" y="264"/>
                  </a:lnTo>
                  <a:lnTo>
                    <a:pt x="786" y="264"/>
                  </a:lnTo>
                  <a:lnTo>
                    <a:pt x="790" y="264"/>
                  </a:lnTo>
                  <a:lnTo>
                    <a:pt x="794" y="268"/>
                  </a:lnTo>
                  <a:lnTo>
                    <a:pt x="790" y="268"/>
                  </a:lnTo>
                  <a:lnTo>
                    <a:pt x="786" y="272"/>
                  </a:lnTo>
                  <a:lnTo>
                    <a:pt x="782" y="276"/>
                  </a:lnTo>
                  <a:lnTo>
                    <a:pt x="778" y="276"/>
                  </a:lnTo>
                  <a:lnTo>
                    <a:pt x="778" y="280"/>
                  </a:lnTo>
                  <a:lnTo>
                    <a:pt x="776" y="280"/>
                  </a:lnTo>
                  <a:lnTo>
                    <a:pt x="776" y="284"/>
                  </a:lnTo>
                  <a:lnTo>
                    <a:pt x="776" y="288"/>
                  </a:lnTo>
                  <a:lnTo>
                    <a:pt x="772" y="288"/>
                  </a:lnTo>
                  <a:lnTo>
                    <a:pt x="768" y="292"/>
                  </a:lnTo>
                  <a:lnTo>
                    <a:pt x="768" y="294"/>
                  </a:lnTo>
                  <a:lnTo>
                    <a:pt x="768" y="298"/>
                  </a:lnTo>
                  <a:lnTo>
                    <a:pt x="772" y="298"/>
                  </a:lnTo>
                  <a:lnTo>
                    <a:pt x="772" y="302"/>
                  </a:lnTo>
                  <a:lnTo>
                    <a:pt x="776" y="302"/>
                  </a:lnTo>
                  <a:lnTo>
                    <a:pt x="772" y="306"/>
                  </a:lnTo>
                  <a:lnTo>
                    <a:pt x="772" y="310"/>
                  </a:lnTo>
                  <a:lnTo>
                    <a:pt x="772" y="314"/>
                  </a:lnTo>
                  <a:lnTo>
                    <a:pt x="776" y="318"/>
                  </a:lnTo>
                  <a:lnTo>
                    <a:pt x="776" y="322"/>
                  </a:lnTo>
                  <a:lnTo>
                    <a:pt x="778" y="322"/>
                  </a:lnTo>
                  <a:lnTo>
                    <a:pt x="786" y="328"/>
                  </a:lnTo>
                  <a:lnTo>
                    <a:pt x="790" y="328"/>
                  </a:lnTo>
                  <a:lnTo>
                    <a:pt x="794" y="328"/>
                  </a:lnTo>
                  <a:lnTo>
                    <a:pt x="794" y="332"/>
                  </a:lnTo>
                  <a:lnTo>
                    <a:pt x="790" y="332"/>
                  </a:lnTo>
                  <a:lnTo>
                    <a:pt x="786" y="336"/>
                  </a:lnTo>
                  <a:lnTo>
                    <a:pt x="782" y="336"/>
                  </a:lnTo>
                  <a:lnTo>
                    <a:pt x="778" y="336"/>
                  </a:lnTo>
                  <a:lnTo>
                    <a:pt x="776" y="336"/>
                  </a:lnTo>
                  <a:lnTo>
                    <a:pt x="776" y="340"/>
                  </a:lnTo>
                  <a:lnTo>
                    <a:pt x="772" y="340"/>
                  </a:lnTo>
                  <a:lnTo>
                    <a:pt x="768" y="340"/>
                  </a:lnTo>
                  <a:lnTo>
                    <a:pt x="772" y="340"/>
                  </a:lnTo>
                  <a:lnTo>
                    <a:pt x="776" y="340"/>
                  </a:lnTo>
                  <a:lnTo>
                    <a:pt x="778" y="340"/>
                  </a:lnTo>
                  <a:lnTo>
                    <a:pt x="778" y="336"/>
                  </a:lnTo>
                  <a:lnTo>
                    <a:pt x="782" y="336"/>
                  </a:lnTo>
                  <a:lnTo>
                    <a:pt x="786" y="336"/>
                  </a:lnTo>
                  <a:lnTo>
                    <a:pt x="790" y="336"/>
                  </a:lnTo>
                  <a:lnTo>
                    <a:pt x="794" y="336"/>
                  </a:lnTo>
                  <a:lnTo>
                    <a:pt x="794" y="340"/>
                  </a:lnTo>
                  <a:lnTo>
                    <a:pt x="794" y="336"/>
                  </a:lnTo>
                  <a:lnTo>
                    <a:pt x="790" y="336"/>
                  </a:lnTo>
                  <a:lnTo>
                    <a:pt x="790" y="340"/>
                  </a:lnTo>
                  <a:lnTo>
                    <a:pt x="794" y="340"/>
                  </a:lnTo>
                  <a:lnTo>
                    <a:pt x="794" y="344"/>
                  </a:lnTo>
                  <a:lnTo>
                    <a:pt x="794" y="340"/>
                  </a:lnTo>
                  <a:lnTo>
                    <a:pt x="794" y="336"/>
                  </a:lnTo>
                  <a:lnTo>
                    <a:pt x="794" y="332"/>
                  </a:lnTo>
                  <a:lnTo>
                    <a:pt x="794" y="328"/>
                  </a:lnTo>
                  <a:lnTo>
                    <a:pt x="798" y="328"/>
                  </a:lnTo>
                  <a:lnTo>
                    <a:pt x="798" y="324"/>
                  </a:lnTo>
                  <a:lnTo>
                    <a:pt x="798" y="322"/>
                  </a:lnTo>
                  <a:lnTo>
                    <a:pt x="794" y="322"/>
                  </a:lnTo>
                  <a:lnTo>
                    <a:pt x="794" y="324"/>
                  </a:lnTo>
                  <a:lnTo>
                    <a:pt x="790" y="324"/>
                  </a:lnTo>
                  <a:lnTo>
                    <a:pt x="790" y="322"/>
                  </a:lnTo>
                  <a:lnTo>
                    <a:pt x="786" y="322"/>
                  </a:lnTo>
                  <a:lnTo>
                    <a:pt x="782" y="322"/>
                  </a:lnTo>
                  <a:lnTo>
                    <a:pt x="786" y="322"/>
                  </a:lnTo>
                  <a:lnTo>
                    <a:pt x="786" y="318"/>
                  </a:lnTo>
                  <a:lnTo>
                    <a:pt x="782" y="318"/>
                  </a:lnTo>
                  <a:lnTo>
                    <a:pt x="778" y="314"/>
                  </a:lnTo>
                  <a:lnTo>
                    <a:pt x="776" y="314"/>
                  </a:lnTo>
                  <a:lnTo>
                    <a:pt x="778" y="314"/>
                  </a:lnTo>
                  <a:lnTo>
                    <a:pt x="782" y="314"/>
                  </a:lnTo>
                  <a:lnTo>
                    <a:pt x="786" y="314"/>
                  </a:lnTo>
                  <a:lnTo>
                    <a:pt x="786" y="310"/>
                  </a:lnTo>
                  <a:lnTo>
                    <a:pt x="786" y="306"/>
                  </a:lnTo>
                  <a:lnTo>
                    <a:pt x="790" y="306"/>
                  </a:lnTo>
                  <a:lnTo>
                    <a:pt x="794" y="306"/>
                  </a:lnTo>
                  <a:lnTo>
                    <a:pt x="794" y="310"/>
                  </a:lnTo>
                  <a:lnTo>
                    <a:pt x="798" y="310"/>
                  </a:lnTo>
                  <a:lnTo>
                    <a:pt x="802" y="314"/>
                  </a:lnTo>
                  <a:lnTo>
                    <a:pt x="802" y="318"/>
                  </a:lnTo>
                  <a:lnTo>
                    <a:pt x="806" y="318"/>
                  </a:lnTo>
                  <a:lnTo>
                    <a:pt x="806" y="314"/>
                  </a:lnTo>
                  <a:lnTo>
                    <a:pt x="802" y="314"/>
                  </a:lnTo>
                  <a:lnTo>
                    <a:pt x="802" y="310"/>
                  </a:lnTo>
                  <a:lnTo>
                    <a:pt x="798" y="310"/>
                  </a:lnTo>
                  <a:lnTo>
                    <a:pt x="794" y="310"/>
                  </a:lnTo>
                  <a:lnTo>
                    <a:pt x="794" y="306"/>
                  </a:lnTo>
                  <a:lnTo>
                    <a:pt x="798" y="306"/>
                  </a:lnTo>
                  <a:lnTo>
                    <a:pt x="802" y="302"/>
                  </a:lnTo>
                  <a:lnTo>
                    <a:pt x="798" y="302"/>
                  </a:lnTo>
                  <a:lnTo>
                    <a:pt x="798" y="306"/>
                  </a:lnTo>
                  <a:lnTo>
                    <a:pt x="794" y="306"/>
                  </a:lnTo>
                  <a:lnTo>
                    <a:pt x="794" y="302"/>
                  </a:lnTo>
                  <a:lnTo>
                    <a:pt x="790" y="302"/>
                  </a:lnTo>
                  <a:lnTo>
                    <a:pt x="790" y="306"/>
                  </a:lnTo>
                  <a:lnTo>
                    <a:pt x="786" y="302"/>
                  </a:lnTo>
                  <a:lnTo>
                    <a:pt x="782" y="302"/>
                  </a:lnTo>
                  <a:lnTo>
                    <a:pt x="782" y="298"/>
                  </a:lnTo>
                  <a:lnTo>
                    <a:pt x="786" y="298"/>
                  </a:lnTo>
                  <a:lnTo>
                    <a:pt x="782" y="298"/>
                  </a:lnTo>
                  <a:lnTo>
                    <a:pt x="782" y="294"/>
                  </a:lnTo>
                  <a:lnTo>
                    <a:pt x="782" y="292"/>
                  </a:lnTo>
                  <a:lnTo>
                    <a:pt x="782" y="288"/>
                  </a:lnTo>
                  <a:lnTo>
                    <a:pt x="786" y="288"/>
                  </a:lnTo>
                  <a:lnTo>
                    <a:pt x="790" y="292"/>
                  </a:lnTo>
                  <a:lnTo>
                    <a:pt x="794" y="292"/>
                  </a:lnTo>
                  <a:lnTo>
                    <a:pt x="798" y="292"/>
                  </a:lnTo>
                  <a:lnTo>
                    <a:pt x="802" y="292"/>
                  </a:lnTo>
                  <a:lnTo>
                    <a:pt x="802" y="294"/>
                  </a:lnTo>
                  <a:lnTo>
                    <a:pt x="806" y="294"/>
                  </a:lnTo>
                  <a:lnTo>
                    <a:pt x="802" y="294"/>
                  </a:lnTo>
                  <a:lnTo>
                    <a:pt x="802" y="292"/>
                  </a:lnTo>
                  <a:lnTo>
                    <a:pt x="798" y="292"/>
                  </a:lnTo>
                  <a:lnTo>
                    <a:pt x="794" y="292"/>
                  </a:lnTo>
                  <a:lnTo>
                    <a:pt x="794" y="288"/>
                  </a:lnTo>
                  <a:lnTo>
                    <a:pt x="790" y="288"/>
                  </a:lnTo>
                  <a:lnTo>
                    <a:pt x="782" y="288"/>
                  </a:lnTo>
                  <a:lnTo>
                    <a:pt x="786" y="284"/>
                  </a:lnTo>
                  <a:lnTo>
                    <a:pt x="786" y="288"/>
                  </a:lnTo>
                  <a:lnTo>
                    <a:pt x="790" y="288"/>
                  </a:lnTo>
                  <a:lnTo>
                    <a:pt x="790" y="284"/>
                  </a:lnTo>
                  <a:lnTo>
                    <a:pt x="794" y="284"/>
                  </a:lnTo>
                  <a:lnTo>
                    <a:pt x="794" y="288"/>
                  </a:lnTo>
                  <a:lnTo>
                    <a:pt x="798" y="288"/>
                  </a:lnTo>
                  <a:lnTo>
                    <a:pt x="802" y="288"/>
                  </a:lnTo>
                  <a:lnTo>
                    <a:pt x="806" y="288"/>
                  </a:lnTo>
                  <a:lnTo>
                    <a:pt x="808" y="288"/>
                  </a:lnTo>
                  <a:lnTo>
                    <a:pt x="812" y="288"/>
                  </a:lnTo>
                  <a:lnTo>
                    <a:pt x="808" y="288"/>
                  </a:lnTo>
                  <a:lnTo>
                    <a:pt x="806" y="288"/>
                  </a:lnTo>
                  <a:lnTo>
                    <a:pt x="802" y="288"/>
                  </a:lnTo>
                  <a:lnTo>
                    <a:pt x="802" y="284"/>
                  </a:lnTo>
                  <a:lnTo>
                    <a:pt x="798" y="284"/>
                  </a:lnTo>
                  <a:lnTo>
                    <a:pt x="794" y="284"/>
                  </a:lnTo>
                  <a:lnTo>
                    <a:pt x="790" y="284"/>
                  </a:lnTo>
                  <a:lnTo>
                    <a:pt x="790" y="280"/>
                  </a:lnTo>
                  <a:lnTo>
                    <a:pt x="794" y="280"/>
                  </a:lnTo>
                  <a:lnTo>
                    <a:pt x="794" y="276"/>
                  </a:lnTo>
                  <a:lnTo>
                    <a:pt x="798" y="280"/>
                  </a:lnTo>
                  <a:lnTo>
                    <a:pt x="802" y="280"/>
                  </a:lnTo>
                  <a:lnTo>
                    <a:pt x="798" y="280"/>
                  </a:lnTo>
                  <a:lnTo>
                    <a:pt x="798" y="276"/>
                  </a:lnTo>
                  <a:lnTo>
                    <a:pt x="802" y="276"/>
                  </a:lnTo>
                  <a:lnTo>
                    <a:pt x="806" y="276"/>
                  </a:lnTo>
                  <a:lnTo>
                    <a:pt x="808" y="276"/>
                  </a:lnTo>
                  <a:lnTo>
                    <a:pt x="808" y="280"/>
                  </a:lnTo>
                  <a:lnTo>
                    <a:pt x="812" y="280"/>
                  </a:lnTo>
                  <a:lnTo>
                    <a:pt x="812" y="276"/>
                  </a:lnTo>
                  <a:lnTo>
                    <a:pt x="808" y="276"/>
                  </a:lnTo>
                  <a:lnTo>
                    <a:pt x="806" y="276"/>
                  </a:lnTo>
                  <a:lnTo>
                    <a:pt x="806" y="272"/>
                  </a:lnTo>
                  <a:lnTo>
                    <a:pt x="808" y="272"/>
                  </a:lnTo>
                  <a:lnTo>
                    <a:pt x="812" y="272"/>
                  </a:lnTo>
                  <a:lnTo>
                    <a:pt x="816" y="268"/>
                  </a:lnTo>
                  <a:lnTo>
                    <a:pt x="820" y="268"/>
                  </a:lnTo>
                  <a:lnTo>
                    <a:pt x="824" y="268"/>
                  </a:lnTo>
                  <a:lnTo>
                    <a:pt x="828" y="268"/>
                  </a:lnTo>
                  <a:lnTo>
                    <a:pt x="832" y="268"/>
                  </a:lnTo>
                  <a:lnTo>
                    <a:pt x="834" y="268"/>
                  </a:lnTo>
                  <a:lnTo>
                    <a:pt x="838" y="268"/>
                  </a:lnTo>
                  <a:lnTo>
                    <a:pt x="842" y="268"/>
                  </a:lnTo>
                  <a:lnTo>
                    <a:pt x="846" y="272"/>
                  </a:lnTo>
                  <a:lnTo>
                    <a:pt x="846" y="276"/>
                  </a:lnTo>
                  <a:lnTo>
                    <a:pt x="846" y="280"/>
                  </a:lnTo>
                  <a:lnTo>
                    <a:pt x="850" y="284"/>
                  </a:lnTo>
                  <a:lnTo>
                    <a:pt x="854" y="284"/>
                  </a:lnTo>
                  <a:lnTo>
                    <a:pt x="854" y="288"/>
                  </a:lnTo>
                  <a:lnTo>
                    <a:pt x="854" y="292"/>
                  </a:lnTo>
                  <a:lnTo>
                    <a:pt x="858" y="292"/>
                  </a:lnTo>
                  <a:lnTo>
                    <a:pt x="858" y="294"/>
                  </a:lnTo>
                  <a:lnTo>
                    <a:pt x="854" y="298"/>
                  </a:lnTo>
                  <a:lnTo>
                    <a:pt x="850" y="302"/>
                  </a:lnTo>
                  <a:lnTo>
                    <a:pt x="846" y="306"/>
                  </a:lnTo>
                  <a:lnTo>
                    <a:pt x="842" y="306"/>
                  </a:lnTo>
                  <a:lnTo>
                    <a:pt x="846" y="306"/>
                  </a:lnTo>
                  <a:lnTo>
                    <a:pt x="850" y="302"/>
                  </a:lnTo>
                  <a:lnTo>
                    <a:pt x="854" y="302"/>
                  </a:lnTo>
                  <a:lnTo>
                    <a:pt x="858" y="302"/>
                  </a:lnTo>
                  <a:lnTo>
                    <a:pt x="854" y="302"/>
                  </a:lnTo>
                  <a:lnTo>
                    <a:pt x="854" y="306"/>
                  </a:lnTo>
                  <a:lnTo>
                    <a:pt x="850" y="306"/>
                  </a:lnTo>
                  <a:lnTo>
                    <a:pt x="850" y="310"/>
                  </a:lnTo>
                  <a:lnTo>
                    <a:pt x="854" y="310"/>
                  </a:lnTo>
                  <a:lnTo>
                    <a:pt x="854" y="314"/>
                  </a:lnTo>
                  <a:lnTo>
                    <a:pt x="854" y="310"/>
                  </a:lnTo>
                  <a:lnTo>
                    <a:pt x="850" y="314"/>
                  </a:lnTo>
                  <a:lnTo>
                    <a:pt x="846" y="314"/>
                  </a:lnTo>
                  <a:lnTo>
                    <a:pt x="850" y="314"/>
                  </a:lnTo>
                  <a:lnTo>
                    <a:pt x="850" y="318"/>
                  </a:lnTo>
                  <a:lnTo>
                    <a:pt x="854" y="318"/>
                  </a:lnTo>
                  <a:lnTo>
                    <a:pt x="854" y="314"/>
                  </a:lnTo>
                  <a:lnTo>
                    <a:pt x="858" y="314"/>
                  </a:lnTo>
                  <a:lnTo>
                    <a:pt x="858" y="310"/>
                  </a:lnTo>
                  <a:lnTo>
                    <a:pt x="862" y="310"/>
                  </a:lnTo>
                  <a:lnTo>
                    <a:pt x="858" y="310"/>
                  </a:lnTo>
                  <a:lnTo>
                    <a:pt x="858" y="306"/>
                  </a:lnTo>
                  <a:lnTo>
                    <a:pt x="862" y="306"/>
                  </a:lnTo>
                  <a:lnTo>
                    <a:pt x="862" y="310"/>
                  </a:lnTo>
                  <a:lnTo>
                    <a:pt x="864" y="310"/>
                  </a:lnTo>
                  <a:lnTo>
                    <a:pt x="868" y="310"/>
                  </a:lnTo>
                  <a:lnTo>
                    <a:pt x="864" y="310"/>
                  </a:lnTo>
                  <a:lnTo>
                    <a:pt x="862" y="306"/>
                  </a:lnTo>
                  <a:lnTo>
                    <a:pt x="862" y="302"/>
                  </a:lnTo>
                  <a:lnTo>
                    <a:pt x="864" y="302"/>
                  </a:lnTo>
                  <a:lnTo>
                    <a:pt x="868" y="302"/>
                  </a:lnTo>
                  <a:lnTo>
                    <a:pt x="864" y="302"/>
                  </a:lnTo>
                  <a:lnTo>
                    <a:pt x="868" y="302"/>
                  </a:lnTo>
                  <a:lnTo>
                    <a:pt x="868" y="306"/>
                  </a:lnTo>
                  <a:lnTo>
                    <a:pt x="864" y="306"/>
                  </a:lnTo>
                  <a:lnTo>
                    <a:pt x="864" y="310"/>
                  </a:lnTo>
                  <a:lnTo>
                    <a:pt x="868" y="310"/>
                  </a:lnTo>
                  <a:lnTo>
                    <a:pt x="868" y="306"/>
                  </a:lnTo>
                  <a:lnTo>
                    <a:pt x="872" y="302"/>
                  </a:lnTo>
                  <a:lnTo>
                    <a:pt x="876" y="306"/>
                  </a:lnTo>
                  <a:lnTo>
                    <a:pt x="876" y="310"/>
                  </a:lnTo>
                  <a:lnTo>
                    <a:pt x="876" y="314"/>
                  </a:lnTo>
                  <a:lnTo>
                    <a:pt x="872" y="314"/>
                  </a:lnTo>
                  <a:lnTo>
                    <a:pt x="876" y="314"/>
                  </a:lnTo>
                  <a:lnTo>
                    <a:pt x="880" y="318"/>
                  </a:lnTo>
                  <a:lnTo>
                    <a:pt x="884" y="318"/>
                  </a:lnTo>
                  <a:lnTo>
                    <a:pt x="880" y="314"/>
                  </a:lnTo>
                  <a:lnTo>
                    <a:pt x="880" y="310"/>
                  </a:lnTo>
                  <a:lnTo>
                    <a:pt x="884" y="310"/>
                  </a:lnTo>
                  <a:lnTo>
                    <a:pt x="884" y="314"/>
                  </a:lnTo>
                  <a:lnTo>
                    <a:pt x="888" y="314"/>
                  </a:lnTo>
                  <a:lnTo>
                    <a:pt x="888" y="318"/>
                  </a:lnTo>
                  <a:lnTo>
                    <a:pt x="890" y="318"/>
                  </a:lnTo>
                  <a:lnTo>
                    <a:pt x="890" y="322"/>
                  </a:lnTo>
                  <a:lnTo>
                    <a:pt x="890" y="318"/>
                  </a:lnTo>
                  <a:lnTo>
                    <a:pt x="888" y="318"/>
                  </a:lnTo>
                  <a:lnTo>
                    <a:pt x="888" y="314"/>
                  </a:lnTo>
                  <a:lnTo>
                    <a:pt x="890" y="318"/>
                  </a:lnTo>
                  <a:lnTo>
                    <a:pt x="894" y="322"/>
                  </a:lnTo>
                  <a:lnTo>
                    <a:pt x="894" y="318"/>
                  </a:lnTo>
                  <a:lnTo>
                    <a:pt x="890" y="318"/>
                  </a:lnTo>
                  <a:lnTo>
                    <a:pt x="890" y="314"/>
                  </a:lnTo>
                  <a:lnTo>
                    <a:pt x="888" y="314"/>
                  </a:lnTo>
                  <a:lnTo>
                    <a:pt x="888" y="310"/>
                  </a:lnTo>
                  <a:lnTo>
                    <a:pt x="884" y="310"/>
                  </a:lnTo>
                  <a:lnTo>
                    <a:pt x="880" y="310"/>
                  </a:lnTo>
                  <a:lnTo>
                    <a:pt x="880" y="306"/>
                  </a:lnTo>
                  <a:lnTo>
                    <a:pt x="884" y="306"/>
                  </a:lnTo>
                  <a:lnTo>
                    <a:pt x="884" y="310"/>
                  </a:lnTo>
                  <a:lnTo>
                    <a:pt x="888" y="310"/>
                  </a:lnTo>
                  <a:lnTo>
                    <a:pt x="884" y="310"/>
                  </a:lnTo>
                  <a:lnTo>
                    <a:pt x="884" y="306"/>
                  </a:lnTo>
                  <a:lnTo>
                    <a:pt x="888" y="306"/>
                  </a:lnTo>
                  <a:lnTo>
                    <a:pt x="890" y="306"/>
                  </a:lnTo>
                  <a:lnTo>
                    <a:pt x="894" y="306"/>
                  </a:lnTo>
                  <a:lnTo>
                    <a:pt x="894" y="310"/>
                  </a:lnTo>
                  <a:lnTo>
                    <a:pt x="898" y="310"/>
                  </a:lnTo>
                  <a:lnTo>
                    <a:pt x="902" y="310"/>
                  </a:lnTo>
                  <a:lnTo>
                    <a:pt x="906" y="310"/>
                  </a:lnTo>
                  <a:lnTo>
                    <a:pt x="902" y="310"/>
                  </a:lnTo>
                  <a:lnTo>
                    <a:pt x="898" y="310"/>
                  </a:lnTo>
                  <a:lnTo>
                    <a:pt x="894" y="310"/>
                  </a:lnTo>
                  <a:lnTo>
                    <a:pt x="894" y="306"/>
                  </a:lnTo>
                  <a:lnTo>
                    <a:pt x="890" y="306"/>
                  </a:lnTo>
                  <a:lnTo>
                    <a:pt x="888" y="306"/>
                  </a:lnTo>
                  <a:lnTo>
                    <a:pt x="884" y="302"/>
                  </a:lnTo>
                  <a:lnTo>
                    <a:pt x="884" y="298"/>
                  </a:lnTo>
                  <a:lnTo>
                    <a:pt x="888" y="298"/>
                  </a:lnTo>
                  <a:lnTo>
                    <a:pt x="890" y="294"/>
                  </a:lnTo>
                  <a:lnTo>
                    <a:pt x="894" y="294"/>
                  </a:lnTo>
                  <a:lnTo>
                    <a:pt x="898" y="294"/>
                  </a:lnTo>
                  <a:lnTo>
                    <a:pt x="902" y="294"/>
                  </a:lnTo>
                  <a:lnTo>
                    <a:pt x="906" y="294"/>
                  </a:lnTo>
                  <a:lnTo>
                    <a:pt x="910" y="294"/>
                  </a:lnTo>
                  <a:lnTo>
                    <a:pt x="910" y="298"/>
                  </a:lnTo>
                  <a:lnTo>
                    <a:pt x="914" y="298"/>
                  </a:lnTo>
                  <a:lnTo>
                    <a:pt x="918" y="298"/>
                  </a:lnTo>
                  <a:lnTo>
                    <a:pt x="918" y="302"/>
                  </a:lnTo>
                  <a:lnTo>
                    <a:pt x="918" y="298"/>
                  </a:lnTo>
                  <a:lnTo>
                    <a:pt x="920" y="298"/>
                  </a:lnTo>
                  <a:lnTo>
                    <a:pt x="924" y="298"/>
                  </a:lnTo>
                  <a:lnTo>
                    <a:pt x="928" y="298"/>
                  </a:lnTo>
                  <a:lnTo>
                    <a:pt x="928" y="302"/>
                  </a:lnTo>
                  <a:lnTo>
                    <a:pt x="932" y="302"/>
                  </a:lnTo>
                  <a:lnTo>
                    <a:pt x="932" y="306"/>
                  </a:lnTo>
                  <a:lnTo>
                    <a:pt x="936" y="306"/>
                  </a:lnTo>
                  <a:lnTo>
                    <a:pt x="932" y="310"/>
                  </a:lnTo>
                  <a:lnTo>
                    <a:pt x="928" y="310"/>
                  </a:lnTo>
                  <a:lnTo>
                    <a:pt x="924" y="310"/>
                  </a:lnTo>
                  <a:lnTo>
                    <a:pt x="920" y="310"/>
                  </a:lnTo>
                  <a:lnTo>
                    <a:pt x="920" y="314"/>
                  </a:lnTo>
                  <a:lnTo>
                    <a:pt x="918" y="314"/>
                  </a:lnTo>
                  <a:lnTo>
                    <a:pt x="914" y="318"/>
                  </a:lnTo>
                  <a:lnTo>
                    <a:pt x="918" y="314"/>
                  </a:lnTo>
                  <a:lnTo>
                    <a:pt x="920" y="314"/>
                  </a:lnTo>
                  <a:lnTo>
                    <a:pt x="920" y="310"/>
                  </a:lnTo>
                  <a:lnTo>
                    <a:pt x="924" y="310"/>
                  </a:lnTo>
                  <a:lnTo>
                    <a:pt x="928" y="310"/>
                  </a:lnTo>
                  <a:lnTo>
                    <a:pt x="932" y="314"/>
                  </a:lnTo>
                  <a:lnTo>
                    <a:pt x="928" y="314"/>
                  </a:lnTo>
                  <a:lnTo>
                    <a:pt x="924" y="314"/>
                  </a:lnTo>
                  <a:lnTo>
                    <a:pt x="924" y="318"/>
                  </a:lnTo>
                  <a:lnTo>
                    <a:pt x="920" y="322"/>
                  </a:lnTo>
                  <a:lnTo>
                    <a:pt x="918" y="322"/>
                  </a:lnTo>
                  <a:lnTo>
                    <a:pt x="920" y="322"/>
                  </a:lnTo>
                  <a:lnTo>
                    <a:pt x="924" y="318"/>
                  </a:lnTo>
                  <a:lnTo>
                    <a:pt x="924" y="314"/>
                  </a:lnTo>
                  <a:lnTo>
                    <a:pt x="928" y="314"/>
                  </a:lnTo>
                  <a:lnTo>
                    <a:pt x="932" y="314"/>
                  </a:lnTo>
                  <a:lnTo>
                    <a:pt x="932" y="310"/>
                  </a:lnTo>
                  <a:lnTo>
                    <a:pt x="936" y="310"/>
                  </a:lnTo>
                  <a:lnTo>
                    <a:pt x="940" y="310"/>
                  </a:lnTo>
                  <a:lnTo>
                    <a:pt x="944" y="314"/>
                  </a:lnTo>
                  <a:lnTo>
                    <a:pt x="948" y="314"/>
                  </a:lnTo>
                  <a:lnTo>
                    <a:pt x="948" y="318"/>
                  </a:lnTo>
                  <a:lnTo>
                    <a:pt x="944" y="318"/>
                  </a:lnTo>
                  <a:lnTo>
                    <a:pt x="944" y="322"/>
                  </a:lnTo>
                  <a:lnTo>
                    <a:pt x="940" y="318"/>
                  </a:lnTo>
                  <a:lnTo>
                    <a:pt x="940" y="322"/>
                  </a:lnTo>
                  <a:lnTo>
                    <a:pt x="936" y="322"/>
                  </a:lnTo>
                  <a:lnTo>
                    <a:pt x="932" y="322"/>
                  </a:lnTo>
                  <a:lnTo>
                    <a:pt x="928" y="322"/>
                  </a:lnTo>
                  <a:lnTo>
                    <a:pt x="932" y="322"/>
                  </a:lnTo>
                  <a:lnTo>
                    <a:pt x="936" y="322"/>
                  </a:lnTo>
                  <a:lnTo>
                    <a:pt x="932" y="324"/>
                  </a:lnTo>
                  <a:lnTo>
                    <a:pt x="928" y="324"/>
                  </a:lnTo>
                  <a:lnTo>
                    <a:pt x="932" y="324"/>
                  </a:lnTo>
                  <a:lnTo>
                    <a:pt x="936" y="324"/>
                  </a:lnTo>
                  <a:lnTo>
                    <a:pt x="936" y="322"/>
                  </a:lnTo>
                  <a:lnTo>
                    <a:pt x="940" y="322"/>
                  </a:lnTo>
                  <a:lnTo>
                    <a:pt x="940" y="324"/>
                  </a:lnTo>
                  <a:lnTo>
                    <a:pt x="936" y="324"/>
                  </a:lnTo>
                  <a:lnTo>
                    <a:pt x="932" y="324"/>
                  </a:lnTo>
                  <a:lnTo>
                    <a:pt x="932" y="328"/>
                  </a:lnTo>
                  <a:lnTo>
                    <a:pt x="932" y="324"/>
                  </a:lnTo>
                  <a:lnTo>
                    <a:pt x="936" y="324"/>
                  </a:lnTo>
                  <a:lnTo>
                    <a:pt x="936" y="328"/>
                  </a:lnTo>
                  <a:lnTo>
                    <a:pt x="940" y="328"/>
                  </a:lnTo>
                  <a:lnTo>
                    <a:pt x="936" y="332"/>
                  </a:lnTo>
                  <a:lnTo>
                    <a:pt x="932" y="336"/>
                  </a:lnTo>
                  <a:lnTo>
                    <a:pt x="936" y="332"/>
                  </a:lnTo>
                  <a:lnTo>
                    <a:pt x="940" y="332"/>
                  </a:lnTo>
                  <a:lnTo>
                    <a:pt x="940" y="328"/>
                  </a:lnTo>
                  <a:lnTo>
                    <a:pt x="936" y="328"/>
                  </a:lnTo>
                  <a:lnTo>
                    <a:pt x="936" y="324"/>
                  </a:lnTo>
                  <a:lnTo>
                    <a:pt x="940" y="324"/>
                  </a:lnTo>
                  <a:lnTo>
                    <a:pt x="944" y="322"/>
                  </a:lnTo>
                  <a:lnTo>
                    <a:pt x="948" y="322"/>
                  </a:lnTo>
                  <a:lnTo>
                    <a:pt x="948" y="324"/>
                  </a:lnTo>
                  <a:lnTo>
                    <a:pt x="944" y="324"/>
                  </a:lnTo>
                  <a:lnTo>
                    <a:pt x="948" y="324"/>
                  </a:lnTo>
                  <a:lnTo>
                    <a:pt x="948" y="322"/>
                  </a:lnTo>
                  <a:lnTo>
                    <a:pt x="950" y="322"/>
                  </a:lnTo>
                  <a:lnTo>
                    <a:pt x="954" y="322"/>
                  </a:lnTo>
                  <a:lnTo>
                    <a:pt x="950" y="322"/>
                  </a:lnTo>
                  <a:lnTo>
                    <a:pt x="950" y="324"/>
                  </a:lnTo>
                  <a:lnTo>
                    <a:pt x="948" y="324"/>
                  </a:lnTo>
                  <a:lnTo>
                    <a:pt x="948" y="328"/>
                  </a:lnTo>
                  <a:lnTo>
                    <a:pt x="944" y="328"/>
                  </a:lnTo>
                  <a:lnTo>
                    <a:pt x="948" y="328"/>
                  </a:lnTo>
                  <a:lnTo>
                    <a:pt x="948" y="332"/>
                  </a:lnTo>
                  <a:lnTo>
                    <a:pt x="944" y="332"/>
                  </a:lnTo>
                  <a:lnTo>
                    <a:pt x="944" y="336"/>
                  </a:lnTo>
                  <a:lnTo>
                    <a:pt x="948" y="336"/>
                  </a:lnTo>
                  <a:lnTo>
                    <a:pt x="948" y="332"/>
                  </a:lnTo>
                  <a:lnTo>
                    <a:pt x="948" y="328"/>
                  </a:lnTo>
                  <a:lnTo>
                    <a:pt x="950" y="324"/>
                  </a:lnTo>
                  <a:lnTo>
                    <a:pt x="954" y="324"/>
                  </a:lnTo>
                  <a:lnTo>
                    <a:pt x="954" y="328"/>
                  </a:lnTo>
                  <a:lnTo>
                    <a:pt x="954" y="332"/>
                  </a:lnTo>
                  <a:lnTo>
                    <a:pt x="954" y="328"/>
                  </a:lnTo>
                  <a:lnTo>
                    <a:pt x="958" y="328"/>
                  </a:lnTo>
                  <a:lnTo>
                    <a:pt x="954" y="332"/>
                  </a:lnTo>
                  <a:lnTo>
                    <a:pt x="950" y="332"/>
                  </a:lnTo>
                  <a:lnTo>
                    <a:pt x="950" y="336"/>
                  </a:lnTo>
                  <a:lnTo>
                    <a:pt x="950" y="340"/>
                  </a:lnTo>
                  <a:lnTo>
                    <a:pt x="950" y="336"/>
                  </a:lnTo>
                  <a:lnTo>
                    <a:pt x="954" y="332"/>
                  </a:lnTo>
                  <a:lnTo>
                    <a:pt x="958" y="332"/>
                  </a:lnTo>
                  <a:lnTo>
                    <a:pt x="962" y="332"/>
                  </a:lnTo>
                  <a:lnTo>
                    <a:pt x="958" y="332"/>
                  </a:lnTo>
                  <a:lnTo>
                    <a:pt x="958" y="336"/>
                  </a:lnTo>
                  <a:lnTo>
                    <a:pt x="958" y="340"/>
                  </a:lnTo>
                  <a:lnTo>
                    <a:pt x="954" y="340"/>
                  </a:lnTo>
                  <a:lnTo>
                    <a:pt x="958" y="340"/>
                  </a:lnTo>
                  <a:lnTo>
                    <a:pt x="958" y="336"/>
                  </a:lnTo>
                  <a:lnTo>
                    <a:pt x="962" y="332"/>
                  </a:lnTo>
                  <a:lnTo>
                    <a:pt x="962" y="336"/>
                  </a:lnTo>
                  <a:lnTo>
                    <a:pt x="962" y="332"/>
                  </a:lnTo>
                  <a:lnTo>
                    <a:pt x="962" y="328"/>
                  </a:lnTo>
                  <a:lnTo>
                    <a:pt x="966" y="328"/>
                  </a:lnTo>
                  <a:lnTo>
                    <a:pt x="966" y="324"/>
                  </a:lnTo>
                  <a:lnTo>
                    <a:pt x="970" y="324"/>
                  </a:lnTo>
                  <a:lnTo>
                    <a:pt x="970" y="322"/>
                  </a:lnTo>
                  <a:lnTo>
                    <a:pt x="970" y="324"/>
                  </a:lnTo>
                  <a:lnTo>
                    <a:pt x="974" y="324"/>
                  </a:lnTo>
                  <a:lnTo>
                    <a:pt x="976" y="324"/>
                  </a:lnTo>
                  <a:lnTo>
                    <a:pt x="980" y="324"/>
                  </a:lnTo>
                  <a:lnTo>
                    <a:pt x="980" y="328"/>
                  </a:lnTo>
                  <a:lnTo>
                    <a:pt x="984" y="328"/>
                  </a:lnTo>
                  <a:lnTo>
                    <a:pt x="988" y="332"/>
                  </a:lnTo>
                  <a:lnTo>
                    <a:pt x="988" y="336"/>
                  </a:lnTo>
                  <a:lnTo>
                    <a:pt x="984" y="336"/>
                  </a:lnTo>
                  <a:lnTo>
                    <a:pt x="984" y="340"/>
                  </a:lnTo>
                  <a:lnTo>
                    <a:pt x="980" y="340"/>
                  </a:lnTo>
                  <a:lnTo>
                    <a:pt x="980" y="336"/>
                  </a:lnTo>
                  <a:lnTo>
                    <a:pt x="976" y="336"/>
                  </a:lnTo>
                  <a:lnTo>
                    <a:pt x="974" y="340"/>
                  </a:lnTo>
                  <a:lnTo>
                    <a:pt x="974" y="344"/>
                  </a:lnTo>
                  <a:lnTo>
                    <a:pt x="970" y="344"/>
                  </a:lnTo>
                  <a:lnTo>
                    <a:pt x="966" y="344"/>
                  </a:lnTo>
                  <a:lnTo>
                    <a:pt x="970" y="344"/>
                  </a:lnTo>
                  <a:lnTo>
                    <a:pt x="974" y="344"/>
                  </a:lnTo>
                  <a:lnTo>
                    <a:pt x="970" y="348"/>
                  </a:lnTo>
                  <a:lnTo>
                    <a:pt x="970" y="350"/>
                  </a:lnTo>
                  <a:lnTo>
                    <a:pt x="966" y="350"/>
                  </a:lnTo>
                  <a:lnTo>
                    <a:pt x="970" y="350"/>
                  </a:lnTo>
                  <a:lnTo>
                    <a:pt x="970" y="348"/>
                  </a:lnTo>
                  <a:lnTo>
                    <a:pt x="974" y="348"/>
                  </a:lnTo>
                  <a:lnTo>
                    <a:pt x="976" y="348"/>
                  </a:lnTo>
                  <a:lnTo>
                    <a:pt x="976" y="344"/>
                  </a:lnTo>
                  <a:lnTo>
                    <a:pt x="980" y="344"/>
                  </a:lnTo>
                  <a:lnTo>
                    <a:pt x="984" y="344"/>
                  </a:lnTo>
                  <a:lnTo>
                    <a:pt x="988" y="340"/>
                  </a:lnTo>
                  <a:lnTo>
                    <a:pt x="992" y="336"/>
                  </a:lnTo>
                  <a:lnTo>
                    <a:pt x="996" y="336"/>
                  </a:lnTo>
                  <a:lnTo>
                    <a:pt x="996" y="340"/>
                  </a:lnTo>
                  <a:lnTo>
                    <a:pt x="996" y="344"/>
                  </a:lnTo>
                  <a:lnTo>
                    <a:pt x="996" y="348"/>
                  </a:lnTo>
                  <a:lnTo>
                    <a:pt x="992" y="348"/>
                  </a:lnTo>
                  <a:lnTo>
                    <a:pt x="988" y="348"/>
                  </a:lnTo>
                  <a:lnTo>
                    <a:pt x="988" y="350"/>
                  </a:lnTo>
                  <a:lnTo>
                    <a:pt x="984" y="350"/>
                  </a:lnTo>
                  <a:lnTo>
                    <a:pt x="980" y="350"/>
                  </a:lnTo>
                  <a:lnTo>
                    <a:pt x="980" y="354"/>
                  </a:lnTo>
                  <a:lnTo>
                    <a:pt x="980" y="358"/>
                  </a:lnTo>
                  <a:lnTo>
                    <a:pt x="976" y="358"/>
                  </a:lnTo>
                  <a:lnTo>
                    <a:pt x="980" y="358"/>
                  </a:lnTo>
                  <a:lnTo>
                    <a:pt x="980" y="354"/>
                  </a:lnTo>
                  <a:lnTo>
                    <a:pt x="984" y="350"/>
                  </a:lnTo>
                  <a:lnTo>
                    <a:pt x="988" y="350"/>
                  </a:lnTo>
                  <a:lnTo>
                    <a:pt x="988" y="354"/>
                  </a:lnTo>
                  <a:lnTo>
                    <a:pt x="984" y="358"/>
                  </a:lnTo>
                  <a:lnTo>
                    <a:pt x="984" y="362"/>
                  </a:lnTo>
                  <a:lnTo>
                    <a:pt x="984" y="366"/>
                  </a:lnTo>
                  <a:lnTo>
                    <a:pt x="984" y="362"/>
                  </a:lnTo>
                  <a:lnTo>
                    <a:pt x="988" y="358"/>
                  </a:lnTo>
                  <a:lnTo>
                    <a:pt x="988" y="354"/>
                  </a:lnTo>
                  <a:lnTo>
                    <a:pt x="988" y="350"/>
                  </a:lnTo>
                  <a:lnTo>
                    <a:pt x="992" y="350"/>
                  </a:lnTo>
                  <a:lnTo>
                    <a:pt x="992" y="348"/>
                  </a:lnTo>
                  <a:lnTo>
                    <a:pt x="996" y="348"/>
                  </a:lnTo>
                  <a:lnTo>
                    <a:pt x="1000" y="348"/>
                  </a:lnTo>
                  <a:lnTo>
                    <a:pt x="1000" y="344"/>
                  </a:lnTo>
                  <a:lnTo>
                    <a:pt x="1004" y="344"/>
                  </a:lnTo>
                  <a:lnTo>
                    <a:pt x="1006" y="344"/>
                  </a:lnTo>
                  <a:lnTo>
                    <a:pt x="1006" y="348"/>
                  </a:lnTo>
                  <a:lnTo>
                    <a:pt x="1004" y="348"/>
                  </a:lnTo>
                  <a:lnTo>
                    <a:pt x="1004" y="350"/>
                  </a:lnTo>
                  <a:lnTo>
                    <a:pt x="1000" y="350"/>
                  </a:lnTo>
                  <a:lnTo>
                    <a:pt x="1000" y="354"/>
                  </a:lnTo>
                  <a:lnTo>
                    <a:pt x="1000" y="350"/>
                  </a:lnTo>
                  <a:lnTo>
                    <a:pt x="1004" y="350"/>
                  </a:lnTo>
                  <a:lnTo>
                    <a:pt x="1004" y="348"/>
                  </a:lnTo>
                  <a:lnTo>
                    <a:pt x="1006" y="348"/>
                  </a:lnTo>
                  <a:lnTo>
                    <a:pt x="1010" y="348"/>
                  </a:lnTo>
                  <a:lnTo>
                    <a:pt x="1014" y="348"/>
                  </a:lnTo>
                  <a:lnTo>
                    <a:pt x="1018" y="348"/>
                  </a:lnTo>
                  <a:lnTo>
                    <a:pt x="1022" y="350"/>
                  </a:lnTo>
                  <a:lnTo>
                    <a:pt x="1026" y="350"/>
                  </a:lnTo>
                  <a:lnTo>
                    <a:pt x="1030" y="350"/>
                  </a:lnTo>
                  <a:lnTo>
                    <a:pt x="1030" y="354"/>
                  </a:lnTo>
                  <a:lnTo>
                    <a:pt x="1026" y="354"/>
                  </a:lnTo>
                  <a:lnTo>
                    <a:pt x="1022" y="354"/>
                  </a:lnTo>
                  <a:lnTo>
                    <a:pt x="1022" y="358"/>
                  </a:lnTo>
                  <a:lnTo>
                    <a:pt x="1018" y="358"/>
                  </a:lnTo>
                  <a:lnTo>
                    <a:pt x="1014" y="358"/>
                  </a:lnTo>
                  <a:lnTo>
                    <a:pt x="1010" y="358"/>
                  </a:lnTo>
                  <a:lnTo>
                    <a:pt x="1010" y="362"/>
                  </a:lnTo>
                  <a:lnTo>
                    <a:pt x="1006" y="362"/>
                  </a:lnTo>
                  <a:lnTo>
                    <a:pt x="1004" y="362"/>
                  </a:lnTo>
                  <a:lnTo>
                    <a:pt x="1004" y="366"/>
                  </a:lnTo>
                  <a:lnTo>
                    <a:pt x="1006" y="366"/>
                  </a:lnTo>
                  <a:lnTo>
                    <a:pt x="1004" y="366"/>
                  </a:lnTo>
                  <a:lnTo>
                    <a:pt x="1000" y="370"/>
                  </a:lnTo>
                  <a:lnTo>
                    <a:pt x="1004" y="370"/>
                  </a:lnTo>
                  <a:lnTo>
                    <a:pt x="1004" y="366"/>
                  </a:lnTo>
                  <a:lnTo>
                    <a:pt x="1006" y="366"/>
                  </a:lnTo>
                  <a:lnTo>
                    <a:pt x="1006" y="362"/>
                  </a:lnTo>
                  <a:lnTo>
                    <a:pt x="1010" y="362"/>
                  </a:lnTo>
                  <a:lnTo>
                    <a:pt x="1014" y="362"/>
                  </a:lnTo>
                  <a:lnTo>
                    <a:pt x="1018" y="362"/>
                  </a:lnTo>
                  <a:lnTo>
                    <a:pt x="1022" y="362"/>
                  </a:lnTo>
                  <a:lnTo>
                    <a:pt x="1026" y="362"/>
                  </a:lnTo>
                  <a:lnTo>
                    <a:pt x="1022" y="366"/>
                  </a:lnTo>
                  <a:lnTo>
                    <a:pt x="1018" y="366"/>
                  </a:lnTo>
                  <a:lnTo>
                    <a:pt x="1014" y="370"/>
                  </a:lnTo>
                  <a:lnTo>
                    <a:pt x="1010" y="370"/>
                  </a:lnTo>
                  <a:lnTo>
                    <a:pt x="1006" y="370"/>
                  </a:lnTo>
                  <a:lnTo>
                    <a:pt x="1004" y="374"/>
                  </a:lnTo>
                  <a:lnTo>
                    <a:pt x="1004" y="378"/>
                  </a:lnTo>
                  <a:lnTo>
                    <a:pt x="1006" y="374"/>
                  </a:lnTo>
                  <a:lnTo>
                    <a:pt x="1006" y="370"/>
                  </a:lnTo>
                  <a:lnTo>
                    <a:pt x="1010" y="370"/>
                  </a:lnTo>
                  <a:lnTo>
                    <a:pt x="1014" y="370"/>
                  </a:lnTo>
                  <a:lnTo>
                    <a:pt x="1018" y="370"/>
                  </a:lnTo>
                  <a:lnTo>
                    <a:pt x="1018" y="366"/>
                  </a:lnTo>
                  <a:lnTo>
                    <a:pt x="1022" y="366"/>
                  </a:lnTo>
                  <a:lnTo>
                    <a:pt x="1026" y="366"/>
                  </a:lnTo>
                  <a:lnTo>
                    <a:pt x="1030" y="366"/>
                  </a:lnTo>
                  <a:lnTo>
                    <a:pt x="1030" y="362"/>
                  </a:lnTo>
                  <a:lnTo>
                    <a:pt x="1030" y="358"/>
                  </a:lnTo>
                  <a:lnTo>
                    <a:pt x="1032" y="358"/>
                  </a:lnTo>
                  <a:lnTo>
                    <a:pt x="1036" y="358"/>
                  </a:lnTo>
                  <a:lnTo>
                    <a:pt x="1036" y="362"/>
                  </a:lnTo>
                  <a:lnTo>
                    <a:pt x="1040" y="362"/>
                  </a:lnTo>
                  <a:lnTo>
                    <a:pt x="1040" y="366"/>
                  </a:lnTo>
                  <a:lnTo>
                    <a:pt x="1044" y="366"/>
                  </a:lnTo>
                  <a:lnTo>
                    <a:pt x="1044" y="370"/>
                  </a:lnTo>
                  <a:lnTo>
                    <a:pt x="1044" y="374"/>
                  </a:lnTo>
                  <a:lnTo>
                    <a:pt x="1040" y="374"/>
                  </a:lnTo>
                  <a:lnTo>
                    <a:pt x="1036" y="374"/>
                  </a:lnTo>
                  <a:lnTo>
                    <a:pt x="1036" y="370"/>
                  </a:lnTo>
                  <a:lnTo>
                    <a:pt x="1032" y="370"/>
                  </a:lnTo>
                  <a:lnTo>
                    <a:pt x="1032" y="374"/>
                  </a:lnTo>
                  <a:lnTo>
                    <a:pt x="1030" y="374"/>
                  </a:lnTo>
                  <a:lnTo>
                    <a:pt x="1026" y="374"/>
                  </a:lnTo>
                  <a:lnTo>
                    <a:pt x="1022" y="378"/>
                  </a:lnTo>
                  <a:lnTo>
                    <a:pt x="1018" y="378"/>
                  </a:lnTo>
                  <a:lnTo>
                    <a:pt x="1014" y="378"/>
                  </a:lnTo>
                  <a:lnTo>
                    <a:pt x="1010" y="378"/>
                  </a:lnTo>
                  <a:lnTo>
                    <a:pt x="1006" y="378"/>
                  </a:lnTo>
                  <a:lnTo>
                    <a:pt x="1004" y="378"/>
                  </a:lnTo>
                  <a:lnTo>
                    <a:pt x="1006" y="378"/>
                  </a:lnTo>
                  <a:lnTo>
                    <a:pt x="1010" y="378"/>
                  </a:lnTo>
                  <a:lnTo>
                    <a:pt x="1014" y="378"/>
                  </a:lnTo>
                  <a:lnTo>
                    <a:pt x="1018" y="378"/>
                  </a:lnTo>
                  <a:lnTo>
                    <a:pt x="1022" y="378"/>
                  </a:lnTo>
                  <a:lnTo>
                    <a:pt x="1026" y="378"/>
                  </a:lnTo>
                  <a:lnTo>
                    <a:pt x="1030" y="378"/>
                  </a:lnTo>
                  <a:lnTo>
                    <a:pt x="1032" y="380"/>
                  </a:lnTo>
                  <a:lnTo>
                    <a:pt x="1036" y="380"/>
                  </a:lnTo>
                  <a:lnTo>
                    <a:pt x="1036" y="378"/>
                  </a:lnTo>
                  <a:lnTo>
                    <a:pt x="1040" y="380"/>
                  </a:lnTo>
                  <a:lnTo>
                    <a:pt x="1044" y="380"/>
                  </a:lnTo>
                  <a:lnTo>
                    <a:pt x="1048" y="380"/>
                  </a:lnTo>
                  <a:lnTo>
                    <a:pt x="1052" y="380"/>
                  </a:lnTo>
                  <a:lnTo>
                    <a:pt x="1052" y="384"/>
                  </a:lnTo>
                  <a:lnTo>
                    <a:pt x="1052" y="388"/>
                  </a:lnTo>
                  <a:lnTo>
                    <a:pt x="1048" y="388"/>
                  </a:lnTo>
                  <a:lnTo>
                    <a:pt x="1044" y="384"/>
                  </a:lnTo>
                  <a:lnTo>
                    <a:pt x="1040" y="384"/>
                  </a:lnTo>
                  <a:lnTo>
                    <a:pt x="1040" y="388"/>
                  </a:lnTo>
                  <a:lnTo>
                    <a:pt x="1036" y="388"/>
                  </a:lnTo>
                  <a:lnTo>
                    <a:pt x="1032" y="384"/>
                  </a:lnTo>
                  <a:lnTo>
                    <a:pt x="1030" y="384"/>
                  </a:lnTo>
                  <a:lnTo>
                    <a:pt x="1026" y="384"/>
                  </a:lnTo>
                  <a:lnTo>
                    <a:pt x="1022" y="384"/>
                  </a:lnTo>
                  <a:lnTo>
                    <a:pt x="1022" y="380"/>
                  </a:lnTo>
                  <a:lnTo>
                    <a:pt x="1018" y="380"/>
                  </a:lnTo>
                  <a:lnTo>
                    <a:pt x="1014" y="384"/>
                  </a:lnTo>
                  <a:lnTo>
                    <a:pt x="1018" y="384"/>
                  </a:lnTo>
                  <a:lnTo>
                    <a:pt x="1018" y="380"/>
                  </a:lnTo>
                  <a:lnTo>
                    <a:pt x="1022" y="384"/>
                  </a:lnTo>
                  <a:lnTo>
                    <a:pt x="1026" y="384"/>
                  </a:lnTo>
                  <a:lnTo>
                    <a:pt x="1030" y="384"/>
                  </a:lnTo>
                  <a:lnTo>
                    <a:pt x="1032" y="384"/>
                  </a:lnTo>
                  <a:lnTo>
                    <a:pt x="1030" y="384"/>
                  </a:lnTo>
                  <a:lnTo>
                    <a:pt x="1026" y="384"/>
                  </a:lnTo>
                  <a:lnTo>
                    <a:pt x="1022" y="384"/>
                  </a:lnTo>
                  <a:lnTo>
                    <a:pt x="1018" y="384"/>
                  </a:lnTo>
                  <a:lnTo>
                    <a:pt x="1022" y="384"/>
                  </a:lnTo>
                  <a:lnTo>
                    <a:pt x="1026" y="384"/>
                  </a:lnTo>
                  <a:lnTo>
                    <a:pt x="1022" y="388"/>
                  </a:lnTo>
                  <a:lnTo>
                    <a:pt x="1018" y="388"/>
                  </a:lnTo>
                  <a:lnTo>
                    <a:pt x="1018" y="392"/>
                  </a:lnTo>
                  <a:lnTo>
                    <a:pt x="1022" y="388"/>
                  </a:lnTo>
                  <a:lnTo>
                    <a:pt x="1026" y="388"/>
                  </a:lnTo>
                  <a:lnTo>
                    <a:pt x="1030" y="388"/>
                  </a:lnTo>
                  <a:lnTo>
                    <a:pt x="1032" y="388"/>
                  </a:lnTo>
                  <a:lnTo>
                    <a:pt x="1036" y="392"/>
                  </a:lnTo>
                  <a:lnTo>
                    <a:pt x="1032" y="392"/>
                  </a:lnTo>
                  <a:lnTo>
                    <a:pt x="1030" y="392"/>
                  </a:lnTo>
                  <a:lnTo>
                    <a:pt x="1026" y="392"/>
                  </a:lnTo>
                  <a:lnTo>
                    <a:pt x="1030" y="392"/>
                  </a:lnTo>
                  <a:lnTo>
                    <a:pt x="1032" y="392"/>
                  </a:lnTo>
                  <a:lnTo>
                    <a:pt x="1032" y="396"/>
                  </a:lnTo>
                  <a:lnTo>
                    <a:pt x="1030" y="396"/>
                  </a:lnTo>
                  <a:lnTo>
                    <a:pt x="1030" y="392"/>
                  </a:lnTo>
                  <a:lnTo>
                    <a:pt x="1026" y="392"/>
                  </a:lnTo>
                  <a:lnTo>
                    <a:pt x="1026" y="396"/>
                  </a:lnTo>
                  <a:lnTo>
                    <a:pt x="1030" y="396"/>
                  </a:lnTo>
                  <a:lnTo>
                    <a:pt x="1032" y="396"/>
                  </a:lnTo>
                  <a:lnTo>
                    <a:pt x="1036" y="396"/>
                  </a:lnTo>
                  <a:lnTo>
                    <a:pt x="1032" y="396"/>
                  </a:lnTo>
                  <a:lnTo>
                    <a:pt x="1030" y="396"/>
                  </a:lnTo>
                  <a:lnTo>
                    <a:pt x="1026" y="396"/>
                  </a:lnTo>
                  <a:lnTo>
                    <a:pt x="1022" y="396"/>
                  </a:lnTo>
                  <a:lnTo>
                    <a:pt x="1018" y="396"/>
                  </a:lnTo>
                  <a:lnTo>
                    <a:pt x="1014" y="396"/>
                  </a:lnTo>
                  <a:lnTo>
                    <a:pt x="1018" y="396"/>
                  </a:lnTo>
                  <a:lnTo>
                    <a:pt x="1014" y="396"/>
                  </a:lnTo>
                  <a:lnTo>
                    <a:pt x="1018" y="396"/>
                  </a:lnTo>
                  <a:lnTo>
                    <a:pt x="1030" y="400"/>
                  </a:lnTo>
                  <a:lnTo>
                    <a:pt x="1032" y="400"/>
                  </a:lnTo>
                  <a:lnTo>
                    <a:pt x="1030" y="400"/>
                  </a:lnTo>
                  <a:lnTo>
                    <a:pt x="1026" y="400"/>
                  </a:lnTo>
                  <a:lnTo>
                    <a:pt x="1022" y="400"/>
                  </a:lnTo>
                  <a:lnTo>
                    <a:pt x="1026" y="400"/>
                  </a:lnTo>
                  <a:lnTo>
                    <a:pt x="1026" y="404"/>
                  </a:lnTo>
                  <a:lnTo>
                    <a:pt x="1022" y="404"/>
                  </a:lnTo>
                  <a:lnTo>
                    <a:pt x="1026" y="404"/>
                  </a:lnTo>
                  <a:lnTo>
                    <a:pt x="1026" y="400"/>
                  </a:lnTo>
                  <a:lnTo>
                    <a:pt x="1030" y="400"/>
                  </a:lnTo>
                  <a:lnTo>
                    <a:pt x="1030" y="404"/>
                  </a:lnTo>
                  <a:lnTo>
                    <a:pt x="1032" y="404"/>
                  </a:lnTo>
                  <a:lnTo>
                    <a:pt x="1036" y="404"/>
                  </a:lnTo>
                  <a:lnTo>
                    <a:pt x="1040" y="404"/>
                  </a:lnTo>
                  <a:lnTo>
                    <a:pt x="1036" y="404"/>
                  </a:lnTo>
                  <a:lnTo>
                    <a:pt x="1036" y="408"/>
                  </a:lnTo>
                  <a:lnTo>
                    <a:pt x="1040" y="408"/>
                  </a:lnTo>
                  <a:lnTo>
                    <a:pt x="1040" y="404"/>
                  </a:lnTo>
                  <a:lnTo>
                    <a:pt x="1044" y="404"/>
                  </a:lnTo>
                  <a:lnTo>
                    <a:pt x="1044" y="408"/>
                  </a:lnTo>
                  <a:lnTo>
                    <a:pt x="1040" y="408"/>
                  </a:lnTo>
                  <a:lnTo>
                    <a:pt x="1044" y="408"/>
                  </a:lnTo>
                  <a:lnTo>
                    <a:pt x="1044" y="404"/>
                  </a:lnTo>
                  <a:lnTo>
                    <a:pt x="1048" y="404"/>
                  </a:lnTo>
                  <a:lnTo>
                    <a:pt x="1052" y="404"/>
                  </a:lnTo>
                  <a:lnTo>
                    <a:pt x="1052" y="408"/>
                  </a:lnTo>
                  <a:lnTo>
                    <a:pt x="1048" y="408"/>
                  </a:lnTo>
                  <a:lnTo>
                    <a:pt x="1044" y="408"/>
                  </a:lnTo>
                  <a:lnTo>
                    <a:pt x="1040" y="408"/>
                  </a:lnTo>
                  <a:lnTo>
                    <a:pt x="1036" y="408"/>
                  </a:lnTo>
                  <a:lnTo>
                    <a:pt x="1032" y="408"/>
                  </a:lnTo>
                  <a:lnTo>
                    <a:pt x="1032" y="410"/>
                  </a:lnTo>
                  <a:lnTo>
                    <a:pt x="1036" y="410"/>
                  </a:lnTo>
                  <a:lnTo>
                    <a:pt x="1036" y="408"/>
                  </a:lnTo>
                  <a:lnTo>
                    <a:pt x="1040" y="408"/>
                  </a:lnTo>
                  <a:lnTo>
                    <a:pt x="1040" y="410"/>
                  </a:lnTo>
                  <a:lnTo>
                    <a:pt x="1036" y="410"/>
                  </a:lnTo>
                  <a:lnTo>
                    <a:pt x="1040" y="410"/>
                  </a:lnTo>
                  <a:lnTo>
                    <a:pt x="1040" y="408"/>
                  </a:lnTo>
                  <a:lnTo>
                    <a:pt x="1044" y="408"/>
                  </a:lnTo>
                  <a:lnTo>
                    <a:pt x="1048" y="408"/>
                  </a:lnTo>
                  <a:lnTo>
                    <a:pt x="1044" y="408"/>
                  </a:lnTo>
                  <a:lnTo>
                    <a:pt x="1044" y="410"/>
                  </a:lnTo>
                  <a:lnTo>
                    <a:pt x="1040" y="410"/>
                  </a:lnTo>
                  <a:lnTo>
                    <a:pt x="1044" y="410"/>
                  </a:lnTo>
                  <a:lnTo>
                    <a:pt x="1040" y="410"/>
                  </a:lnTo>
                  <a:lnTo>
                    <a:pt x="1036" y="410"/>
                  </a:lnTo>
                  <a:lnTo>
                    <a:pt x="1040" y="410"/>
                  </a:lnTo>
                  <a:lnTo>
                    <a:pt x="1040" y="414"/>
                  </a:lnTo>
                  <a:lnTo>
                    <a:pt x="1044" y="410"/>
                  </a:lnTo>
                  <a:lnTo>
                    <a:pt x="1048" y="408"/>
                  </a:lnTo>
                  <a:lnTo>
                    <a:pt x="1048" y="410"/>
                  </a:lnTo>
                  <a:lnTo>
                    <a:pt x="1052" y="410"/>
                  </a:lnTo>
                  <a:lnTo>
                    <a:pt x="1048" y="414"/>
                  </a:lnTo>
                  <a:lnTo>
                    <a:pt x="1052" y="414"/>
                  </a:lnTo>
                  <a:lnTo>
                    <a:pt x="1052" y="410"/>
                  </a:lnTo>
                  <a:lnTo>
                    <a:pt x="1052" y="414"/>
                  </a:lnTo>
                  <a:lnTo>
                    <a:pt x="1052" y="418"/>
                  </a:lnTo>
                  <a:lnTo>
                    <a:pt x="1052" y="414"/>
                  </a:lnTo>
                  <a:lnTo>
                    <a:pt x="1052" y="410"/>
                  </a:lnTo>
                  <a:lnTo>
                    <a:pt x="1056" y="410"/>
                  </a:lnTo>
                  <a:lnTo>
                    <a:pt x="1056" y="414"/>
                  </a:lnTo>
                  <a:lnTo>
                    <a:pt x="1060" y="414"/>
                  </a:lnTo>
                  <a:lnTo>
                    <a:pt x="1056" y="414"/>
                  </a:lnTo>
                  <a:lnTo>
                    <a:pt x="1056" y="418"/>
                  </a:lnTo>
                  <a:lnTo>
                    <a:pt x="1052" y="418"/>
                  </a:lnTo>
                  <a:lnTo>
                    <a:pt x="1056" y="422"/>
                  </a:lnTo>
                  <a:lnTo>
                    <a:pt x="1056" y="418"/>
                  </a:lnTo>
                  <a:lnTo>
                    <a:pt x="1060" y="418"/>
                  </a:lnTo>
                  <a:lnTo>
                    <a:pt x="1062" y="414"/>
                  </a:lnTo>
                  <a:lnTo>
                    <a:pt x="1062" y="410"/>
                  </a:lnTo>
                  <a:lnTo>
                    <a:pt x="1062" y="414"/>
                  </a:lnTo>
                  <a:lnTo>
                    <a:pt x="1062" y="418"/>
                  </a:lnTo>
                  <a:lnTo>
                    <a:pt x="1060" y="418"/>
                  </a:lnTo>
                  <a:lnTo>
                    <a:pt x="1062" y="418"/>
                  </a:lnTo>
                  <a:lnTo>
                    <a:pt x="1062" y="422"/>
                  </a:lnTo>
                  <a:lnTo>
                    <a:pt x="1060" y="422"/>
                  </a:lnTo>
                  <a:lnTo>
                    <a:pt x="1060" y="426"/>
                  </a:lnTo>
                  <a:lnTo>
                    <a:pt x="1062" y="426"/>
                  </a:lnTo>
                  <a:lnTo>
                    <a:pt x="1062" y="422"/>
                  </a:lnTo>
                  <a:lnTo>
                    <a:pt x="1062" y="418"/>
                  </a:lnTo>
                  <a:lnTo>
                    <a:pt x="1066" y="414"/>
                  </a:lnTo>
                  <a:lnTo>
                    <a:pt x="1070" y="414"/>
                  </a:lnTo>
                  <a:lnTo>
                    <a:pt x="1070" y="418"/>
                  </a:lnTo>
                  <a:lnTo>
                    <a:pt x="1066" y="418"/>
                  </a:lnTo>
                  <a:lnTo>
                    <a:pt x="1066" y="422"/>
                  </a:lnTo>
                  <a:lnTo>
                    <a:pt x="1070" y="422"/>
                  </a:lnTo>
                  <a:lnTo>
                    <a:pt x="1070" y="426"/>
                  </a:lnTo>
                  <a:lnTo>
                    <a:pt x="1070" y="422"/>
                  </a:lnTo>
                  <a:lnTo>
                    <a:pt x="1066" y="422"/>
                  </a:lnTo>
                  <a:lnTo>
                    <a:pt x="1070" y="418"/>
                  </a:lnTo>
                  <a:lnTo>
                    <a:pt x="1074" y="418"/>
                  </a:lnTo>
                  <a:lnTo>
                    <a:pt x="1074" y="414"/>
                  </a:lnTo>
                  <a:lnTo>
                    <a:pt x="1076" y="418"/>
                  </a:lnTo>
                  <a:lnTo>
                    <a:pt x="1074" y="418"/>
                  </a:lnTo>
                  <a:lnTo>
                    <a:pt x="1074" y="422"/>
                  </a:lnTo>
                  <a:lnTo>
                    <a:pt x="1074" y="426"/>
                  </a:lnTo>
                  <a:lnTo>
                    <a:pt x="1074" y="422"/>
                  </a:lnTo>
                  <a:lnTo>
                    <a:pt x="1076" y="422"/>
                  </a:lnTo>
                  <a:lnTo>
                    <a:pt x="1076" y="426"/>
                  </a:lnTo>
                  <a:lnTo>
                    <a:pt x="1076" y="422"/>
                  </a:lnTo>
                  <a:lnTo>
                    <a:pt x="1080" y="422"/>
                  </a:lnTo>
                  <a:lnTo>
                    <a:pt x="1084" y="422"/>
                  </a:lnTo>
                  <a:lnTo>
                    <a:pt x="1080" y="422"/>
                  </a:lnTo>
                  <a:lnTo>
                    <a:pt x="1080" y="426"/>
                  </a:lnTo>
                  <a:lnTo>
                    <a:pt x="1080" y="422"/>
                  </a:lnTo>
                  <a:lnTo>
                    <a:pt x="1084" y="422"/>
                  </a:lnTo>
                  <a:lnTo>
                    <a:pt x="1088" y="426"/>
                  </a:lnTo>
                  <a:lnTo>
                    <a:pt x="1088" y="430"/>
                  </a:lnTo>
                  <a:lnTo>
                    <a:pt x="1084" y="430"/>
                  </a:lnTo>
                  <a:lnTo>
                    <a:pt x="1080" y="430"/>
                  </a:lnTo>
                  <a:lnTo>
                    <a:pt x="1084" y="430"/>
                  </a:lnTo>
                  <a:lnTo>
                    <a:pt x="1088" y="430"/>
                  </a:lnTo>
                  <a:lnTo>
                    <a:pt x="1088" y="434"/>
                  </a:lnTo>
                  <a:lnTo>
                    <a:pt x="1084" y="434"/>
                  </a:lnTo>
                  <a:lnTo>
                    <a:pt x="1080" y="434"/>
                  </a:lnTo>
                  <a:lnTo>
                    <a:pt x="1076" y="434"/>
                  </a:lnTo>
                  <a:lnTo>
                    <a:pt x="1080" y="434"/>
                  </a:lnTo>
                  <a:lnTo>
                    <a:pt x="1084" y="434"/>
                  </a:lnTo>
                  <a:lnTo>
                    <a:pt x="1080" y="434"/>
                  </a:lnTo>
                  <a:lnTo>
                    <a:pt x="1076" y="436"/>
                  </a:lnTo>
                  <a:lnTo>
                    <a:pt x="1080" y="436"/>
                  </a:lnTo>
                  <a:lnTo>
                    <a:pt x="1084" y="436"/>
                  </a:lnTo>
                  <a:lnTo>
                    <a:pt x="1084" y="434"/>
                  </a:lnTo>
                  <a:lnTo>
                    <a:pt x="1088" y="434"/>
                  </a:lnTo>
                  <a:lnTo>
                    <a:pt x="1088" y="436"/>
                  </a:lnTo>
                  <a:lnTo>
                    <a:pt x="1084" y="436"/>
                  </a:lnTo>
                  <a:lnTo>
                    <a:pt x="1080" y="436"/>
                  </a:lnTo>
                  <a:lnTo>
                    <a:pt x="1076" y="440"/>
                  </a:lnTo>
                  <a:lnTo>
                    <a:pt x="1080" y="440"/>
                  </a:lnTo>
                  <a:lnTo>
                    <a:pt x="1080" y="436"/>
                  </a:lnTo>
                  <a:lnTo>
                    <a:pt x="1084" y="436"/>
                  </a:lnTo>
                  <a:lnTo>
                    <a:pt x="1088" y="436"/>
                  </a:lnTo>
                  <a:lnTo>
                    <a:pt x="1092" y="436"/>
                  </a:lnTo>
                  <a:lnTo>
                    <a:pt x="1092" y="434"/>
                  </a:lnTo>
                  <a:lnTo>
                    <a:pt x="1096" y="436"/>
                  </a:lnTo>
                  <a:lnTo>
                    <a:pt x="1096" y="440"/>
                  </a:lnTo>
                  <a:lnTo>
                    <a:pt x="1092" y="440"/>
                  </a:lnTo>
                  <a:lnTo>
                    <a:pt x="1096" y="440"/>
                  </a:lnTo>
                  <a:lnTo>
                    <a:pt x="1096" y="436"/>
                  </a:lnTo>
                  <a:lnTo>
                    <a:pt x="1100" y="434"/>
                  </a:lnTo>
                  <a:lnTo>
                    <a:pt x="1104" y="434"/>
                  </a:lnTo>
                  <a:lnTo>
                    <a:pt x="1104" y="436"/>
                  </a:lnTo>
                  <a:lnTo>
                    <a:pt x="1100" y="436"/>
                  </a:lnTo>
                  <a:lnTo>
                    <a:pt x="1100" y="440"/>
                  </a:lnTo>
                  <a:lnTo>
                    <a:pt x="1096" y="444"/>
                  </a:lnTo>
                  <a:lnTo>
                    <a:pt x="1092" y="444"/>
                  </a:lnTo>
                  <a:lnTo>
                    <a:pt x="1096" y="444"/>
                  </a:lnTo>
                  <a:lnTo>
                    <a:pt x="1096" y="448"/>
                  </a:lnTo>
                  <a:lnTo>
                    <a:pt x="1100" y="444"/>
                  </a:lnTo>
                  <a:lnTo>
                    <a:pt x="1104" y="440"/>
                  </a:lnTo>
                  <a:lnTo>
                    <a:pt x="1106" y="440"/>
                  </a:lnTo>
                  <a:lnTo>
                    <a:pt x="1106" y="444"/>
                  </a:lnTo>
                  <a:lnTo>
                    <a:pt x="1106" y="448"/>
                  </a:lnTo>
                  <a:lnTo>
                    <a:pt x="1104" y="448"/>
                  </a:lnTo>
                  <a:lnTo>
                    <a:pt x="1106" y="448"/>
                  </a:lnTo>
                  <a:lnTo>
                    <a:pt x="1106" y="444"/>
                  </a:lnTo>
                  <a:lnTo>
                    <a:pt x="1106" y="440"/>
                  </a:lnTo>
                  <a:lnTo>
                    <a:pt x="1110" y="440"/>
                  </a:lnTo>
                  <a:lnTo>
                    <a:pt x="1110" y="444"/>
                  </a:lnTo>
                  <a:lnTo>
                    <a:pt x="1114" y="448"/>
                  </a:lnTo>
                  <a:lnTo>
                    <a:pt x="1110" y="444"/>
                  </a:lnTo>
                  <a:lnTo>
                    <a:pt x="1110" y="440"/>
                  </a:lnTo>
                  <a:lnTo>
                    <a:pt x="1114" y="440"/>
                  </a:lnTo>
                  <a:lnTo>
                    <a:pt x="1118" y="440"/>
                  </a:lnTo>
                  <a:lnTo>
                    <a:pt x="1114" y="444"/>
                  </a:lnTo>
                  <a:lnTo>
                    <a:pt x="1118" y="444"/>
                  </a:lnTo>
                  <a:lnTo>
                    <a:pt x="1118" y="440"/>
                  </a:lnTo>
                  <a:lnTo>
                    <a:pt x="1122" y="440"/>
                  </a:lnTo>
                  <a:lnTo>
                    <a:pt x="1122" y="444"/>
                  </a:lnTo>
                  <a:lnTo>
                    <a:pt x="1126" y="448"/>
                  </a:lnTo>
                  <a:lnTo>
                    <a:pt x="1130" y="452"/>
                  </a:lnTo>
                  <a:lnTo>
                    <a:pt x="1126" y="452"/>
                  </a:lnTo>
                  <a:lnTo>
                    <a:pt x="1122" y="452"/>
                  </a:lnTo>
                  <a:lnTo>
                    <a:pt x="1122" y="448"/>
                  </a:lnTo>
                  <a:lnTo>
                    <a:pt x="1118" y="448"/>
                  </a:lnTo>
                  <a:lnTo>
                    <a:pt x="1114" y="452"/>
                  </a:lnTo>
                  <a:lnTo>
                    <a:pt x="1118" y="452"/>
                  </a:lnTo>
                  <a:lnTo>
                    <a:pt x="1118" y="448"/>
                  </a:lnTo>
                  <a:lnTo>
                    <a:pt x="1118" y="452"/>
                  </a:lnTo>
                  <a:lnTo>
                    <a:pt x="1122" y="452"/>
                  </a:lnTo>
                  <a:lnTo>
                    <a:pt x="1122" y="456"/>
                  </a:lnTo>
                  <a:lnTo>
                    <a:pt x="1118" y="456"/>
                  </a:lnTo>
                  <a:lnTo>
                    <a:pt x="1122" y="456"/>
                  </a:lnTo>
                  <a:lnTo>
                    <a:pt x="1126" y="456"/>
                  </a:lnTo>
                  <a:lnTo>
                    <a:pt x="1122" y="456"/>
                  </a:lnTo>
                  <a:lnTo>
                    <a:pt x="1118" y="460"/>
                  </a:lnTo>
                  <a:lnTo>
                    <a:pt x="1114" y="460"/>
                  </a:lnTo>
                  <a:lnTo>
                    <a:pt x="1114" y="456"/>
                  </a:lnTo>
                  <a:lnTo>
                    <a:pt x="1110" y="456"/>
                  </a:lnTo>
                  <a:lnTo>
                    <a:pt x="1106" y="456"/>
                  </a:lnTo>
                  <a:lnTo>
                    <a:pt x="1110" y="456"/>
                  </a:lnTo>
                  <a:lnTo>
                    <a:pt x="1110" y="460"/>
                  </a:lnTo>
                  <a:lnTo>
                    <a:pt x="1114" y="460"/>
                  </a:lnTo>
                  <a:lnTo>
                    <a:pt x="1110" y="460"/>
                  </a:lnTo>
                  <a:lnTo>
                    <a:pt x="1106" y="460"/>
                  </a:lnTo>
                  <a:lnTo>
                    <a:pt x="1104" y="456"/>
                  </a:lnTo>
                  <a:lnTo>
                    <a:pt x="1106" y="460"/>
                  </a:lnTo>
                  <a:lnTo>
                    <a:pt x="1110" y="460"/>
                  </a:lnTo>
                  <a:lnTo>
                    <a:pt x="1114" y="464"/>
                  </a:lnTo>
                  <a:lnTo>
                    <a:pt x="1118" y="464"/>
                  </a:lnTo>
                  <a:lnTo>
                    <a:pt x="1114" y="466"/>
                  </a:lnTo>
                  <a:lnTo>
                    <a:pt x="1110" y="466"/>
                  </a:lnTo>
                  <a:lnTo>
                    <a:pt x="1110" y="464"/>
                  </a:lnTo>
                  <a:lnTo>
                    <a:pt x="1106" y="464"/>
                  </a:lnTo>
                  <a:lnTo>
                    <a:pt x="1104" y="464"/>
                  </a:lnTo>
                  <a:lnTo>
                    <a:pt x="1106" y="464"/>
                  </a:lnTo>
                  <a:lnTo>
                    <a:pt x="1106" y="466"/>
                  </a:lnTo>
                  <a:lnTo>
                    <a:pt x="1110" y="466"/>
                  </a:lnTo>
                  <a:lnTo>
                    <a:pt x="1114" y="470"/>
                  </a:lnTo>
                  <a:lnTo>
                    <a:pt x="1110" y="470"/>
                  </a:lnTo>
                  <a:lnTo>
                    <a:pt x="1106" y="470"/>
                  </a:lnTo>
                  <a:lnTo>
                    <a:pt x="1106" y="466"/>
                  </a:lnTo>
                  <a:lnTo>
                    <a:pt x="1104" y="466"/>
                  </a:lnTo>
                  <a:lnTo>
                    <a:pt x="1106" y="470"/>
                  </a:lnTo>
                  <a:lnTo>
                    <a:pt x="1110" y="470"/>
                  </a:lnTo>
                  <a:lnTo>
                    <a:pt x="1106" y="470"/>
                  </a:lnTo>
                  <a:lnTo>
                    <a:pt x="1106" y="474"/>
                  </a:lnTo>
                  <a:lnTo>
                    <a:pt x="1104" y="474"/>
                  </a:lnTo>
                  <a:lnTo>
                    <a:pt x="1104" y="470"/>
                  </a:lnTo>
                  <a:lnTo>
                    <a:pt x="1104" y="474"/>
                  </a:lnTo>
                  <a:lnTo>
                    <a:pt x="1100" y="474"/>
                  </a:lnTo>
                  <a:lnTo>
                    <a:pt x="1096" y="470"/>
                  </a:lnTo>
                  <a:lnTo>
                    <a:pt x="1100" y="474"/>
                  </a:lnTo>
                  <a:lnTo>
                    <a:pt x="1096" y="474"/>
                  </a:lnTo>
                  <a:lnTo>
                    <a:pt x="1092" y="474"/>
                  </a:lnTo>
                  <a:lnTo>
                    <a:pt x="1096" y="474"/>
                  </a:lnTo>
                  <a:lnTo>
                    <a:pt x="1100" y="474"/>
                  </a:lnTo>
                  <a:lnTo>
                    <a:pt x="1100" y="478"/>
                  </a:lnTo>
                  <a:lnTo>
                    <a:pt x="1096" y="478"/>
                  </a:lnTo>
                  <a:lnTo>
                    <a:pt x="1096" y="474"/>
                  </a:lnTo>
                  <a:lnTo>
                    <a:pt x="1096" y="478"/>
                  </a:lnTo>
                  <a:lnTo>
                    <a:pt x="1100" y="478"/>
                  </a:lnTo>
                  <a:lnTo>
                    <a:pt x="1096" y="478"/>
                  </a:lnTo>
                  <a:lnTo>
                    <a:pt x="1092" y="478"/>
                  </a:lnTo>
                  <a:lnTo>
                    <a:pt x="1096" y="478"/>
                  </a:lnTo>
                  <a:lnTo>
                    <a:pt x="1100" y="482"/>
                  </a:lnTo>
                  <a:lnTo>
                    <a:pt x="1096" y="486"/>
                  </a:lnTo>
                  <a:lnTo>
                    <a:pt x="1096" y="490"/>
                  </a:lnTo>
                  <a:lnTo>
                    <a:pt x="1096" y="494"/>
                  </a:lnTo>
                  <a:lnTo>
                    <a:pt x="1092" y="494"/>
                  </a:lnTo>
                  <a:lnTo>
                    <a:pt x="1092" y="490"/>
                  </a:lnTo>
                  <a:lnTo>
                    <a:pt x="1088" y="486"/>
                  </a:lnTo>
                  <a:lnTo>
                    <a:pt x="1088" y="490"/>
                  </a:lnTo>
                  <a:lnTo>
                    <a:pt x="1084" y="486"/>
                  </a:lnTo>
                  <a:lnTo>
                    <a:pt x="1088" y="486"/>
                  </a:lnTo>
                  <a:lnTo>
                    <a:pt x="1084" y="486"/>
                  </a:lnTo>
                  <a:lnTo>
                    <a:pt x="1084" y="482"/>
                  </a:lnTo>
                  <a:lnTo>
                    <a:pt x="1084" y="478"/>
                  </a:lnTo>
                  <a:lnTo>
                    <a:pt x="1080" y="482"/>
                  </a:lnTo>
                  <a:lnTo>
                    <a:pt x="1080" y="486"/>
                  </a:lnTo>
                  <a:lnTo>
                    <a:pt x="1076" y="486"/>
                  </a:lnTo>
                  <a:lnTo>
                    <a:pt x="1076" y="482"/>
                  </a:lnTo>
                  <a:lnTo>
                    <a:pt x="1076" y="486"/>
                  </a:lnTo>
                  <a:lnTo>
                    <a:pt x="1076" y="482"/>
                  </a:lnTo>
                  <a:lnTo>
                    <a:pt x="1080" y="482"/>
                  </a:lnTo>
                  <a:lnTo>
                    <a:pt x="1076" y="482"/>
                  </a:lnTo>
                  <a:lnTo>
                    <a:pt x="1080" y="478"/>
                  </a:lnTo>
                  <a:lnTo>
                    <a:pt x="1084" y="478"/>
                  </a:lnTo>
                  <a:lnTo>
                    <a:pt x="1080" y="478"/>
                  </a:lnTo>
                  <a:lnTo>
                    <a:pt x="1076" y="478"/>
                  </a:lnTo>
                  <a:lnTo>
                    <a:pt x="1074" y="478"/>
                  </a:lnTo>
                  <a:lnTo>
                    <a:pt x="1074" y="482"/>
                  </a:lnTo>
                  <a:lnTo>
                    <a:pt x="1074" y="478"/>
                  </a:lnTo>
                  <a:lnTo>
                    <a:pt x="1076" y="478"/>
                  </a:lnTo>
                  <a:lnTo>
                    <a:pt x="1076" y="474"/>
                  </a:lnTo>
                  <a:lnTo>
                    <a:pt x="1074" y="478"/>
                  </a:lnTo>
                  <a:lnTo>
                    <a:pt x="1070" y="478"/>
                  </a:lnTo>
                  <a:lnTo>
                    <a:pt x="1070" y="474"/>
                  </a:lnTo>
                  <a:lnTo>
                    <a:pt x="1074" y="474"/>
                  </a:lnTo>
                  <a:lnTo>
                    <a:pt x="1076" y="474"/>
                  </a:lnTo>
                  <a:lnTo>
                    <a:pt x="1076" y="470"/>
                  </a:lnTo>
                  <a:lnTo>
                    <a:pt x="1074" y="470"/>
                  </a:lnTo>
                  <a:lnTo>
                    <a:pt x="1074" y="474"/>
                  </a:lnTo>
                  <a:lnTo>
                    <a:pt x="1070" y="474"/>
                  </a:lnTo>
                  <a:lnTo>
                    <a:pt x="1070" y="470"/>
                  </a:lnTo>
                  <a:lnTo>
                    <a:pt x="1066" y="470"/>
                  </a:lnTo>
                  <a:lnTo>
                    <a:pt x="1070" y="470"/>
                  </a:lnTo>
                  <a:lnTo>
                    <a:pt x="1070" y="466"/>
                  </a:lnTo>
                  <a:lnTo>
                    <a:pt x="1074" y="466"/>
                  </a:lnTo>
                  <a:lnTo>
                    <a:pt x="1076" y="466"/>
                  </a:lnTo>
                  <a:lnTo>
                    <a:pt x="1076" y="464"/>
                  </a:lnTo>
                  <a:lnTo>
                    <a:pt x="1076" y="460"/>
                  </a:lnTo>
                  <a:lnTo>
                    <a:pt x="1080" y="460"/>
                  </a:lnTo>
                  <a:lnTo>
                    <a:pt x="1084" y="460"/>
                  </a:lnTo>
                  <a:lnTo>
                    <a:pt x="1084" y="456"/>
                  </a:lnTo>
                  <a:lnTo>
                    <a:pt x="1080" y="456"/>
                  </a:lnTo>
                  <a:lnTo>
                    <a:pt x="1076" y="460"/>
                  </a:lnTo>
                  <a:lnTo>
                    <a:pt x="1076" y="464"/>
                  </a:lnTo>
                  <a:lnTo>
                    <a:pt x="1074" y="464"/>
                  </a:lnTo>
                  <a:lnTo>
                    <a:pt x="1070" y="466"/>
                  </a:lnTo>
                  <a:lnTo>
                    <a:pt x="1062" y="466"/>
                  </a:lnTo>
                  <a:lnTo>
                    <a:pt x="1062" y="464"/>
                  </a:lnTo>
                  <a:lnTo>
                    <a:pt x="1066" y="464"/>
                  </a:lnTo>
                  <a:lnTo>
                    <a:pt x="1066" y="460"/>
                  </a:lnTo>
                  <a:lnTo>
                    <a:pt x="1070" y="456"/>
                  </a:lnTo>
                  <a:lnTo>
                    <a:pt x="1066" y="460"/>
                  </a:lnTo>
                  <a:lnTo>
                    <a:pt x="1062" y="464"/>
                  </a:lnTo>
                  <a:lnTo>
                    <a:pt x="1060" y="464"/>
                  </a:lnTo>
                  <a:lnTo>
                    <a:pt x="1060" y="460"/>
                  </a:lnTo>
                  <a:lnTo>
                    <a:pt x="1056" y="460"/>
                  </a:lnTo>
                  <a:lnTo>
                    <a:pt x="1052" y="456"/>
                  </a:lnTo>
                  <a:lnTo>
                    <a:pt x="1056" y="456"/>
                  </a:lnTo>
                  <a:lnTo>
                    <a:pt x="1052" y="456"/>
                  </a:lnTo>
                  <a:lnTo>
                    <a:pt x="1048" y="456"/>
                  </a:lnTo>
                  <a:lnTo>
                    <a:pt x="1048" y="452"/>
                  </a:lnTo>
                  <a:lnTo>
                    <a:pt x="1048" y="448"/>
                  </a:lnTo>
                  <a:lnTo>
                    <a:pt x="1048" y="452"/>
                  </a:lnTo>
                  <a:lnTo>
                    <a:pt x="1044" y="452"/>
                  </a:lnTo>
                  <a:lnTo>
                    <a:pt x="1040" y="452"/>
                  </a:lnTo>
                  <a:lnTo>
                    <a:pt x="1036" y="452"/>
                  </a:lnTo>
                  <a:lnTo>
                    <a:pt x="1040" y="452"/>
                  </a:lnTo>
                  <a:lnTo>
                    <a:pt x="1044" y="452"/>
                  </a:lnTo>
                  <a:lnTo>
                    <a:pt x="1044" y="456"/>
                  </a:lnTo>
                  <a:lnTo>
                    <a:pt x="1040" y="456"/>
                  </a:lnTo>
                  <a:lnTo>
                    <a:pt x="1044" y="456"/>
                  </a:lnTo>
                  <a:lnTo>
                    <a:pt x="1044" y="460"/>
                  </a:lnTo>
                  <a:lnTo>
                    <a:pt x="1040" y="460"/>
                  </a:lnTo>
                  <a:lnTo>
                    <a:pt x="1040" y="456"/>
                  </a:lnTo>
                  <a:lnTo>
                    <a:pt x="1036" y="456"/>
                  </a:lnTo>
                  <a:lnTo>
                    <a:pt x="1036" y="452"/>
                  </a:lnTo>
                  <a:lnTo>
                    <a:pt x="1032" y="452"/>
                  </a:lnTo>
                  <a:lnTo>
                    <a:pt x="1032" y="456"/>
                  </a:lnTo>
                  <a:lnTo>
                    <a:pt x="1036" y="456"/>
                  </a:lnTo>
                  <a:lnTo>
                    <a:pt x="1036" y="460"/>
                  </a:lnTo>
                  <a:lnTo>
                    <a:pt x="1040" y="460"/>
                  </a:lnTo>
                  <a:lnTo>
                    <a:pt x="1040" y="464"/>
                  </a:lnTo>
                  <a:lnTo>
                    <a:pt x="1044" y="464"/>
                  </a:lnTo>
                  <a:lnTo>
                    <a:pt x="1044" y="466"/>
                  </a:lnTo>
                  <a:lnTo>
                    <a:pt x="1040" y="466"/>
                  </a:lnTo>
                  <a:lnTo>
                    <a:pt x="1036" y="466"/>
                  </a:lnTo>
                  <a:lnTo>
                    <a:pt x="1032" y="466"/>
                  </a:lnTo>
                  <a:lnTo>
                    <a:pt x="1032" y="464"/>
                  </a:lnTo>
                  <a:lnTo>
                    <a:pt x="1030" y="464"/>
                  </a:lnTo>
                  <a:lnTo>
                    <a:pt x="1030" y="460"/>
                  </a:lnTo>
                  <a:lnTo>
                    <a:pt x="1026" y="460"/>
                  </a:lnTo>
                  <a:lnTo>
                    <a:pt x="1022" y="460"/>
                  </a:lnTo>
                  <a:lnTo>
                    <a:pt x="1026" y="460"/>
                  </a:lnTo>
                  <a:lnTo>
                    <a:pt x="1026" y="464"/>
                  </a:lnTo>
                  <a:lnTo>
                    <a:pt x="1030" y="464"/>
                  </a:lnTo>
                  <a:lnTo>
                    <a:pt x="1032" y="464"/>
                  </a:lnTo>
                  <a:lnTo>
                    <a:pt x="1032" y="466"/>
                  </a:lnTo>
                  <a:lnTo>
                    <a:pt x="1030" y="466"/>
                  </a:lnTo>
                  <a:lnTo>
                    <a:pt x="1030" y="464"/>
                  </a:lnTo>
                  <a:lnTo>
                    <a:pt x="1030" y="466"/>
                  </a:lnTo>
                  <a:lnTo>
                    <a:pt x="1030" y="470"/>
                  </a:lnTo>
                  <a:lnTo>
                    <a:pt x="1032" y="470"/>
                  </a:lnTo>
                  <a:lnTo>
                    <a:pt x="1036" y="470"/>
                  </a:lnTo>
                  <a:lnTo>
                    <a:pt x="1032" y="474"/>
                  </a:lnTo>
                  <a:lnTo>
                    <a:pt x="1032" y="478"/>
                  </a:lnTo>
                  <a:lnTo>
                    <a:pt x="1032" y="474"/>
                  </a:lnTo>
                  <a:lnTo>
                    <a:pt x="1036" y="474"/>
                  </a:lnTo>
                  <a:lnTo>
                    <a:pt x="1040" y="474"/>
                  </a:lnTo>
                  <a:lnTo>
                    <a:pt x="1044" y="474"/>
                  </a:lnTo>
                  <a:lnTo>
                    <a:pt x="1040" y="478"/>
                  </a:lnTo>
                  <a:lnTo>
                    <a:pt x="1044" y="478"/>
                  </a:lnTo>
                  <a:lnTo>
                    <a:pt x="1048" y="478"/>
                  </a:lnTo>
                  <a:lnTo>
                    <a:pt x="1044" y="482"/>
                  </a:lnTo>
                  <a:lnTo>
                    <a:pt x="1040" y="482"/>
                  </a:lnTo>
                  <a:lnTo>
                    <a:pt x="1044" y="482"/>
                  </a:lnTo>
                  <a:lnTo>
                    <a:pt x="1048" y="486"/>
                  </a:lnTo>
                  <a:lnTo>
                    <a:pt x="1044" y="486"/>
                  </a:lnTo>
                  <a:lnTo>
                    <a:pt x="1044" y="490"/>
                  </a:lnTo>
                  <a:lnTo>
                    <a:pt x="1048" y="486"/>
                  </a:lnTo>
                  <a:lnTo>
                    <a:pt x="1052" y="486"/>
                  </a:lnTo>
                  <a:lnTo>
                    <a:pt x="1048" y="490"/>
                  </a:lnTo>
                  <a:lnTo>
                    <a:pt x="1052" y="490"/>
                  </a:lnTo>
                  <a:lnTo>
                    <a:pt x="1052" y="494"/>
                  </a:lnTo>
                  <a:lnTo>
                    <a:pt x="1052" y="496"/>
                  </a:lnTo>
                  <a:lnTo>
                    <a:pt x="1052" y="494"/>
                  </a:lnTo>
                  <a:lnTo>
                    <a:pt x="1052" y="490"/>
                  </a:lnTo>
                  <a:lnTo>
                    <a:pt x="1056" y="490"/>
                  </a:lnTo>
                  <a:lnTo>
                    <a:pt x="1056" y="494"/>
                  </a:lnTo>
                  <a:lnTo>
                    <a:pt x="1060" y="494"/>
                  </a:lnTo>
                  <a:lnTo>
                    <a:pt x="1060" y="496"/>
                  </a:lnTo>
                  <a:lnTo>
                    <a:pt x="1060" y="494"/>
                  </a:lnTo>
                  <a:lnTo>
                    <a:pt x="1062" y="494"/>
                  </a:lnTo>
                  <a:lnTo>
                    <a:pt x="1060" y="496"/>
                  </a:lnTo>
                  <a:lnTo>
                    <a:pt x="1062" y="496"/>
                  </a:lnTo>
                  <a:lnTo>
                    <a:pt x="1062" y="494"/>
                  </a:lnTo>
                  <a:lnTo>
                    <a:pt x="1066" y="494"/>
                  </a:lnTo>
                  <a:lnTo>
                    <a:pt x="1066" y="496"/>
                  </a:lnTo>
                  <a:lnTo>
                    <a:pt x="1066" y="500"/>
                  </a:lnTo>
                  <a:lnTo>
                    <a:pt x="1070" y="500"/>
                  </a:lnTo>
                  <a:lnTo>
                    <a:pt x="1074" y="500"/>
                  </a:lnTo>
                  <a:lnTo>
                    <a:pt x="1074" y="504"/>
                  </a:lnTo>
                  <a:lnTo>
                    <a:pt x="1074" y="508"/>
                  </a:lnTo>
                  <a:lnTo>
                    <a:pt x="1070" y="508"/>
                  </a:lnTo>
                  <a:lnTo>
                    <a:pt x="1070" y="504"/>
                  </a:lnTo>
                  <a:lnTo>
                    <a:pt x="1066" y="504"/>
                  </a:lnTo>
                  <a:lnTo>
                    <a:pt x="1066" y="508"/>
                  </a:lnTo>
                  <a:lnTo>
                    <a:pt x="1070" y="508"/>
                  </a:lnTo>
                  <a:lnTo>
                    <a:pt x="1074" y="512"/>
                  </a:lnTo>
                  <a:lnTo>
                    <a:pt x="1076" y="512"/>
                  </a:lnTo>
                  <a:lnTo>
                    <a:pt x="1080" y="512"/>
                  </a:lnTo>
                  <a:lnTo>
                    <a:pt x="1080" y="516"/>
                  </a:lnTo>
                  <a:lnTo>
                    <a:pt x="1076" y="516"/>
                  </a:lnTo>
                  <a:lnTo>
                    <a:pt x="1074" y="516"/>
                  </a:lnTo>
                  <a:lnTo>
                    <a:pt x="1074" y="520"/>
                  </a:lnTo>
                  <a:lnTo>
                    <a:pt x="1076" y="520"/>
                  </a:lnTo>
                  <a:lnTo>
                    <a:pt x="1080" y="520"/>
                  </a:lnTo>
                  <a:lnTo>
                    <a:pt x="1080" y="522"/>
                  </a:lnTo>
                  <a:lnTo>
                    <a:pt x="1080" y="526"/>
                  </a:lnTo>
                  <a:lnTo>
                    <a:pt x="1080" y="530"/>
                  </a:lnTo>
                  <a:lnTo>
                    <a:pt x="1076" y="530"/>
                  </a:lnTo>
                  <a:lnTo>
                    <a:pt x="1076" y="526"/>
                  </a:lnTo>
                  <a:lnTo>
                    <a:pt x="1076" y="522"/>
                  </a:lnTo>
                  <a:lnTo>
                    <a:pt x="1074" y="522"/>
                  </a:lnTo>
                  <a:lnTo>
                    <a:pt x="1074" y="520"/>
                  </a:lnTo>
                  <a:lnTo>
                    <a:pt x="1070" y="520"/>
                  </a:lnTo>
                  <a:lnTo>
                    <a:pt x="1074" y="520"/>
                  </a:lnTo>
                  <a:lnTo>
                    <a:pt x="1074" y="522"/>
                  </a:lnTo>
                  <a:lnTo>
                    <a:pt x="1074" y="526"/>
                  </a:lnTo>
                  <a:lnTo>
                    <a:pt x="1076" y="530"/>
                  </a:lnTo>
                  <a:lnTo>
                    <a:pt x="1074" y="530"/>
                  </a:lnTo>
                  <a:lnTo>
                    <a:pt x="1074" y="534"/>
                  </a:lnTo>
                  <a:lnTo>
                    <a:pt x="1076" y="534"/>
                  </a:lnTo>
                  <a:lnTo>
                    <a:pt x="1076" y="538"/>
                  </a:lnTo>
                  <a:lnTo>
                    <a:pt x="1080" y="538"/>
                  </a:lnTo>
                  <a:lnTo>
                    <a:pt x="1076" y="542"/>
                  </a:lnTo>
                  <a:lnTo>
                    <a:pt x="1074" y="538"/>
                  </a:lnTo>
                  <a:lnTo>
                    <a:pt x="1070" y="538"/>
                  </a:lnTo>
                  <a:lnTo>
                    <a:pt x="1074" y="542"/>
                  </a:lnTo>
                  <a:lnTo>
                    <a:pt x="1074" y="546"/>
                  </a:lnTo>
                  <a:lnTo>
                    <a:pt x="1076" y="546"/>
                  </a:lnTo>
                  <a:lnTo>
                    <a:pt x="1074" y="546"/>
                  </a:lnTo>
                  <a:lnTo>
                    <a:pt x="1074" y="550"/>
                  </a:lnTo>
                  <a:lnTo>
                    <a:pt x="1070" y="546"/>
                  </a:lnTo>
                  <a:lnTo>
                    <a:pt x="1070" y="542"/>
                  </a:lnTo>
                  <a:lnTo>
                    <a:pt x="1066" y="542"/>
                  </a:lnTo>
                  <a:lnTo>
                    <a:pt x="1066" y="538"/>
                  </a:lnTo>
                  <a:lnTo>
                    <a:pt x="1062" y="538"/>
                  </a:lnTo>
                  <a:lnTo>
                    <a:pt x="1060" y="538"/>
                  </a:lnTo>
                  <a:lnTo>
                    <a:pt x="1060" y="534"/>
                  </a:lnTo>
                  <a:lnTo>
                    <a:pt x="1056" y="534"/>
                  </a:lnTo>
                  <a:lnTo>
                    <a:pt x="1060" y="538"/>
                  </a:lnTo>
                  <a:lnTo>
                    <a:pt x="1056" y="538"/>
                  </a:lnTo>
                  <a:lnTo>
                    <a:pt x="1056" y="534"/>
                  </a:lnTo>
                  <a:lnTo>
                    <a:pt x="1052" y="534"/>
                  </a:lnTo>
                  <a:lnTo>
                    <a:pt x="1052" y="530"/>
                  </a:lnTo>
                  <a:lnTo>
                    <a:pt x="1052" y="526"/>
                  </a:lnTo>
                  <a:lnTo>
                    <a:pt x="1052" y="530"/>
                  </a:lnTo>
                  <a:lnTo>
                    <a:pt x="1052" y="534"/>
                  </a:lnTo>
                  <a:lnTo>
                    <a:pt x="1052" y="538"/>
                  </a:lnTo>
                  <a:lnTo>
                    <a:pt x="1052" y="534"/>
                  </a:lnTo>
                  <a:lnTo>
                    <a:pt x="1052" y="530"/>
                  </a:lnTo>
                  <a:lnTo>
                    <a:pt x="1048" y="530"/>
                  </a:lnTo>
                  <a:lnTo>
                    <a:pt x="1048" y="534"/>
                  </a:lnTo>
                  <a:lnTo>
                    <a:pt x="1048" y="530"/>
                  </a:lnTo>
                  <a:lnTo>
                    <a:pt x="1048" y="526"/>
                  </a:lnTo>
                  <a:lnTo>
                    <a:pt x="1048" y="530"/>
                  </a:lnTo>
                  <a:lnTo>
                    <a:pt x="1044" y="530"/>
                  </a:lnTo>
                  <a:lnTo>
                    <a:pt x="1040" y="526"/>
                  </a:lnTo>
                  <a:lnTo>
                    <a:pt x="1036" y="522"/>
                  </a:lnTo>
                  <a:lnTo>
                    <a:pt x="1036" y="520"/>
                  </a:lnTo>
                  <a:lnTo>
                    <a:pt x="1032" y="520"/>
                  </a:lnTo>
                  <a:lnTo>
                    <a:pt x="1036" y="522"/>
                  </a:lnTo>
                  <a:lnTo>
                    <a:pt x="1036" y="526"/>
                  </a:lnTo>
                  <a:lnTo>
                    <a:pt x="1036" y="530"/>
                  </a:lnTo>
                  <a:lnTo>
                    <a:pt x="1036" y="526"/>
                  </a:lnTo>
                  <a:lnTo>
                    <a:pt x="1032" y="526"/>
                  </a:lnTo>
                  <a:lnTo>
                    <a:pt x="1032" y="522"/>
                  </a:lnTo>
                  <a:lnTo>
                    <a:pt x="1030" y="522"/>
                  </a:lnTo>
                  <a:lnTo>
                    <a:pt x="1026" y="522"/>
                  </a:lnTo>
                  <a:lnTo>
                    <a:pt x="1026" y="520"/>
                  </a:lnTo>
                  <a:lnTo>
                    <a:pt x="1022" y="520"/>
                  </a:lnTo>
                  <a:lnTo>
                    <a:pt x="1018" y="520"/>
                  </a:lnTo>
                  <a:lnTo>
                    <a:pt x="1022" y="522"/>
                  </a:lnTo>
                  <a:lnTo>
                    <a:pt x="1026" y="526"/>
                  </a:lnTo>
                  <a:lnTo>
                    <a:pt x="1030" y="530"/>
                  </a:lnTo>
                  <a:lnTo>
                    <a:pt x="1030" y="534"/>
                  </a:lnTo>
                  <a:lnTo>
                    <a:pt x="1032" y="534"/>
                  </a:lnTo>
                  <a:lnTo>
                    <a:pt x="1036" y="534"/>
                  </a:lnTo>
                  <a:lnTo>
                    <a:pt x="1036" y="538"/>
                  </a:lnTo>
                  <a:lnTo>
                    <a:pt x="1040" y="538"/>
                  </a:lnTo>
                  <a:lnTo>
                    <a:pt x="1036" y="538"/>
                  </a:lnTo>
                  <a:lnTo>
                    <a:pt x="1040" y="538"/>
                  </a:lnTo>
                  <a:lnTo>
                    <a:pt x="1044" y="542"/>
                  </a:lnTo>
                  <a:lnTo>
                    <a:pt x="1048" y="542"/>
                  </a:lnTo>
                  <a:lnTo>
                    <a:pt x="1048" y="546"/>
                  </a:lnTo>
                  <a:lnTo>
                    <a:pt x="1052" y="546"/>
                  </a:lnTo>
                  <a:lnTo>
                    <a:pt x="1056" y="550"/>
                  </a:lnTo>
                  <a:lnTo>
                    <a:pt x="1056" y="552"/>
                  </a:lnTo>
                  <a:lnTo>
                    <a:pt x="1060" y="552"/>
                  </a:lnTo>
                  <a:lnTo>
                    <a:pt x="1060" y="556"/>
                  </a:lnTo>
                  <a:lnTo>
                    <a:pt x="1062" y="556"/>
                  </a:lnTo>
                  <a:lnTo>
                    <a:pt x="1060" y="556"/>
                  </a:lnTo>
                  <a:lnTo>
                    <a:pt x="1060" y="560"/>
                  </a:lnTo>
                  <a:lnTo>
                    <a:pt x="1062" y="560"/>
                  </a:lnTo>
                  <a:lnTo>
                    <a:pt x="1062" y="564"/>
                  </a:lnTo>
                  <a:lnTo>
                    <a:pt x="1060" y="564"/>
                  </a:lnTo>
                  <a:lnTo>
                    <a:pt x="1056" y="564"/>
                  </a:lnTo>
                  <a:lnTo>
                    <a:pt x="1052" y="564"/>
                  </a:lnTo>
                  <a:lnTo>
                    <a:pt x="1052" y="560"/>
                  </a:lnTo>
                  <a:lnTo>
                    <a:pt x="1048" y="560"/>
                  </a:lnTo>
                  <a:lnTo>
                    <a:pt x="1044" y="560"/>
                  </a:lnTo>
                  <a:lnTo>
                    <a:pt x="1040" y="556"/>
                  </a:lnTo>
                  <a:lnTo>
                    <a:pt x="1036" y="556"/>
                  </a:lnTo>
                  <a:lnTo>
                    <a:pt x="1032" y="556"/>
                  </a:lnTo>
                  <a:lnTo>
                    <a:pt x="1030" y="556"/>
                  </a:lnTo>
                  <a:lnTo>
                    <a:pt x="1026" y="556"/>
                  </a:lnTo>
                  <a:lnTo>
                    <a:pt x="1026" y="552"/>
                  </a:lnTo>
                  <a:lnTo>
                    <a:pt x="1022" y="552"/>
                  </a:lnTo>
                  <a:lnTo>
                    <a:pt x="1018" y="552"/>
                  </a:lnTo>
                  <a:lnTo>
                    <a:pt x="1018" y="550"/>
                  </a:lnTo>
                  <a:lnTo>
                    <a:pt x="1014" y="550"/>
                  </a:lnTo>
                  <a:lnTo>
                    <a:pt x="1014" y="546"/>
                  </a:lnTo>
                  <a:lnTo>
                    <a:pt x="1014" y="550"/>
                  </a:lnTo>
                  <a:lnTo>
                    <a:pt x="1010" y="546"/>
                  </a:lnTo>
                  <a:lnTo>
                    <a:pt x="1010" y="542"/>
                  </a:lnTo>
                  <a:lnTo>
                    <a:pt x="1006" y="542"/>
                  </a:lnTo>
                  <a:lnTo>
                    <a:pt x="1004" y="542"/>
                  </a:lnTo>
                  <a:lnTo>
                    <a:pt x="1004" y="542"/>
                  </a:lnTo>
                  <a:lnTo>
                    <a:pt x="1004" y="542"/>
                  </a:lnTo>
                  <a:close/>
                  <a:moveTo>
                    <a:pt x="902" y="292"/>
                  </a:moveTo>
                  <a:lnTo>
                    <a:pt x="898" y="292"/>
                  </a:lnTo>
                  <a:lnTo>
                    <a:pt x="894" y="292"/>
                  </a:lnTo>
                  <a:lnTo>
                    <a:pt x="890" y="292"/>
                  </a:lnTo>
                  <a:lnTo>
                    <a:pt x="888" y="292"/>
                  </a:lnTo>
                  <a:lnTo>
                    <a:pt x="884" y="292"/>
                  </a:lnTo>
                  <a:lnTo>
                    <a:pt x="880" y="292"/>
                  </a:lnTo>
                  <a:lnTo>
                    <a:pt x="876" y="294"/>
                  </a:lnTo>
                  <a:lnTo>
                    <a:pt x="872" y="294"/>
                  </a:lnTo>
                  <a:lnTo>
                    <a:pt x="868" y="294"/>
                  </a:lnTo>
                  <a:lnTo>
                    <a:pt x="864" y="292"/>
                  </a:lnTo>
                  <a:lnTo>
                    <a:pt x="862" y="292"/>
                  </a:lnTo>
                  <a:lnTo>
                    <a:pt x="862" y="288"/>
                  </a:lnTo>
                  <a:lnTo>
                    <a:pt x="862" y="284"/>
                  </a:lnTo>
                  <a:lnTo>
                    <a:pt x="862" y="280"/>
                  </a:lnTo>
                  <a:lnTo>
                    <a:pt x="858" y="280"/>
                  </a:lnTo>
                  <a:lnTo>
                    <a:pt x="854" y="280"/>
                  </a:lnTo>
                  <a:lnTo>
                    <a:pt x="850" y="280"/>
                  </a:lnTo>
                  <a:lnTo>
                    <a:pt x="850" y="276"/>
                  </a:lnTo>
                  <a:lnTo>
                    <a:pt x="850" y="268"/>
                  </a:lnTo>
                  <a:lnTo>
                    <a:pt x="854" y="268"/>
                  </a:lnTo>
                  <a:lnTo>
                    <a:pt x="858" y="268"/>
                  </a:lnTo>
                  <a:lnTo>
                    <a:pt x="862" y="268"/>
                  </a:lnTo>
                  <a:lnTo>
                    <a:pt x="864" y="268"/>
                  </a:lnTo>
                  <a:lnTo>
                    <a:pt x="868" y="268"/>
                  </a:lnTo>
                  <a:lnTo>
                    <a:pt x="868" y="272"/>
                  </a:lnTo>
                  <a:lnTo>
                    <a:pt x="872" y="272"/>
                  </a:lnTo>
                  <a:lnTo>
                    <a:pt x="876" y="272"/>
                  </a:lnTo>
                  <a:lnTo>
                    <a:pt x="876" y="268"/>
                  </a:lnTo>
                  <a:lnTo>
                    <a:pt x="880" y="268"/>
                  </a:lnTo>
                  <a:lnTo>
                    <a:pt x="884" y="268"/>
                  </a:lnTo>
                  <a:lnTo>
                    <a:pt x="888" y="268"/>
                  </a:lnTo>
                  <a:lnTo>
                    <a:pt x="890" y="268"/>
                  </a:lnTo>
                  <a:lnTo>
                    <a:pt x="890" y="272"/>
                  </a:lnTo>
                  <a:lnTo>
                    <a:pt x="894" y="272"/>
                  </a:lnTo>
                  <a:lnTo>
                    <a:pt x="898" y="272"/>
                  </a:lnTo>
                  <a:lnTo>
                    <a:pt x="902" y="272"/>
                  </a:lnTo>
                  <a:lnTo>
                    <a:pt x="902" y="276"/>
                  </a:lnTo>
                  <a:lnTo>
                    <a:pt x="906" y="276"/>
                  </a:lnTo>
                  <a:lnTo>
                    <a:pt x="906" y="280"/>
                  </a:lnTo>
                  <a:lnTo>
                    <a:pt x="910" y="280"/>
                  </a:lnTo>
                  <a:lnTo>
                    <a:pt x="910" y="284"/>
                  </a:lnTo>
                  <a:lnTo>
                    <a:pt x="914" y="284"/>
                  </a:lnTo>
                  <a:lnTo>
                    <a:pt x="914" y="288"/>
                  </a:lnTo>
                  <a:lnTo>
                    <a:pt x="918" y="288"/>
                  </a:lnTo>
                  <a:lnTo>
                    <a:pt x="918" y="292"/>
                  </a:lnTo>
                  <a:lnTo>
                    <a:pt x="914" y="292"/>
                  </a:lnTo>
                  <a:lnTo>
                    <a:pt x="910" y="292"/>
                  </a:lnTo>
                  <a:lnTo>
                    <a:pt x="906" y="292"/>
                  </a:lnTo>
                  <a:lnTo>
                    <a:pt x="902" y="292"/>
                  </a:lnTo>
                  <a:lnTo>
                    <a:pt x="902" y="292"/>
                  </a:lnTo>
                  <a:lnTo>
                    <a:pt x="902" y="292"/>
                  </a:lnTo>
                  <a:close/>
                  <a:moveTo>
                    <a:pt x="508" y="292"/>
                  </a:moveTo>
                  <a:lnTo>
                    <a:pt x="504" y="288"/>
                  </a:lnTo>
                  <a:lnTo>
                    <a:pt x="504" y="292"/>
                  </a:lnTo>
                  <a:lnTo>
                    <a:pt x="508" y="292"/>
                  </a:lnTo>
                  <a:lnTo>
                    <a:pt x="504" y="292"/>
                  </a:lnTo>
                  <a:lnTo>
                    <a:pt x="500" y="288"/>
                  </a:lnTo>
                  <a:lnTo>
                    <a:pt x="496" y="284"/>
                  </a:lnTo>
                  <a:lnTo>
                    <a:pt x="492" y="284"/>
                  </a:lnTo>
                  <a:lnTo>
                    <a:pt x="492" y="280"/>
                  </a:lnTo>
                  <a:lnTo>
                    <a:pt x="488" y="276"/>
                  </a:lnTo>
                  <a:lnTo>
                    <a:pt x="484" y="276"/>
                  </a:lnTo>
                  <a:lnTo>
                    <a:pt x="480" y="276"/>
                  </a:lnTo>
                  <a:lnTo>
                    <a:pt x="480" y="272"/>
                  </a:lnTo>
                  <a:lnTo>
                    <a:pt x="484" y="268"/>
                  </a:lnTo>
                  <a:lnTo>
                    <a:pt x="488" y="268"/>
                  </a:lnTo>
                  <a:lnTo>
                    <a:pt x="492" y="268"/>
                  </a:lnTo>
                  <a:lnTo>
                    <a:pt x="496" y="268"/>
                  </a:lnTo>
                  <a:lnTo>
                    <a:pt x="500" y="268"/>
                  </a:lnTo>
                  <a:lnTo>
                    <a:pt x="504" y="268"/>
                  </a:lnTo>
                  <a:lnTo>
                    <a:pt x="508" y="268"/>
                  </a:lnTo>
                  <a:lnTo>
                    <a:pt x="510" y="268"/>
                  </a:lnTo>
                  <a:lnTo>
                    <a:pt x="514" y="272"/>
                  </a:lnTo>
                  <a:lnTo>
                    <a:pt x="514" y="276"/>
                  </a:lnTo>
                  <a:lnTo>
                    <a:pt x="514" y="280"/>
                  </a:lnTo>
                  <a:lnTo>
                    <a:pt x="510" y="284"/>
                  </a:lnTo>
                  <a:lnTo>
                    <a:pt x="510" y="288"/>
                  </a:lnTo>
                  <a:lnTo>
                    <a:pt x="508" y="288"/>
                  </a:lnTo>
                  <a:lnTo>
                    <a:pt x="508" y="292"/>
                  </a:lnTo>
                  <a:lnTo>
                    <a:pt x="508" y="292"/>
                  </a:lnTo>
                  <a:lnTo>
                    <a:pt x="508" y="292"/>
                  </a:lnTo>
                  <a:close/>
                  <a:moveTo>
                    <a:pt x="236" y="272"/>
                  </a:moveTo>
                  <a:lnTo>
                    <a:pt x="238" y="272"/>
                  </a:lnTo>
                  <a:lnTo>
                    <a:pt x="236" y="272"/>
                  </a:lnTo>
                  <a:lnTo>
                    <a:pt x="236" y="272"/>
                  </a:lnTo>
                  <a:lnTo>
                    <a:pt x="236" y="272"/>
                  </a:lnTo>
                  <a:close/>
                  <a:moveTo>
                    <a:pt x="474" y="272"/>
                  </a:moveTo>
                  <a:lnTo>
                    <a:pt x="470" y="272"/>
                  </a:lnTo>
                  <a:lnTo>
                    <a:pt x="466" y="272"/>
                  </a:lnTo>
                  <a:lnTo>
                    <a:pt x="470" y="272"/>
                  </a:lnTo>
                  <a:lnTo>
                    <a:pt x="474" y="272"/>
                  </a:lnTo>
                  <a:lnTo>
                    <a:pt x="474" y="272"/>
                  </a:lnTo>
                  <a:lnTo>
                    <a:pt x="474" y="272"/>
                  </a:lnTo>
                  <a:close/>
                  <a:moveTo>
                    <a:pt x="354" y="350"/>
                  </a:moveTo>
                  <a:lnTo>
                    <a:pt x="352" y="350"/>
                  </a:lnTo>
                  <a:lnTo>
                    <a:pt x="348" y="350"/>
                  </a:lnTo>
                  <a:lnTo>
                    <a:pt x="344" y="350"/>
                  </a:lnTo>
                  <a:lnTo>
                    <a:pt x="340" y="350"/>
                  </a:lnTo>
                  <a:lnTo>
                    <a:pt x="336" y="350"/>
                  </a:lnTo>
                  <a:lnTo>
                    <a:pt x="332" y="350"/>
                  </a:lnTo>
                  <a:lnTo>
                    <a:pt x="328" y="350"/>
                  </a:lnTo>
                  <a:lnTo>
                    <a:pt x="328" y="348"/>
                  </a:lnTo>
                  <a:lnTo>
                    <a:pt x="324" y="348"/>
                  </a:lnTo>
                  <a:lnTo>
                    <a:pt x="324" y="344"/>
                  </a:lnTo>
                  <a:lnTo>
                    <a:pt x="322" y="344"/>
                  </a:lnTo>
                  <a:lnTo>
                    <a:pt x="322" y="340"/>
                  </a:lnTo>
                  <a:lnTo>
                    <a:pt x="324" y="336"/>
                  </a:lnTo>
                  <a:lnTo>
                    <a:pt x="328" y="336"/>
                  </a:lnTo>
                  <a:lnTo>
                    <a:pt x="332" y="336"/>
                  </a:lnTo>
                  <a:lnTo>
                    <a:pt x="336" y="336"/>
                  </a:lnTo>
                  <a:lnTo>
                    <a:pt x="340" y="332"/>
                  </a:lnTo>
                  <a:lnTo>
                    <a:pt x="344" y="332"/>
                  </a:lnTo>
                  <a:lnTo>
                    <a:pt x="348" y="332"/>
                  </a:lnTo>
                  <a:lnTo>
                    <a:pt x="352" y="332"/>
                  </a:lnTo>
                  <a:lnTo>
                    <a:pt x="354" y="332"/>
                  </a:lnTo>
                  <a:lnTo>
                    <a:pt x="358" y="332"/>
                  </a:lnTo>
                  <a:lnTo>
                    <a:pt x="358" y="328"/>
                  </a:lnTo>
                  <a:lnTo>
                    <a:pt x="354" y="328"/>
                  </a:lnTo>
                  <a:lnTo>
                    <a:pt x="358" y="328"/>
                  </a:lnTo>
                  <a:lnTo>
                    <a:pt x="362" y="328"/>
                  </a:lnTo>
                  <a:lnTo>
                    <a:pt x="366" y="328"/>
                  </a:lnTo>
                  <a:lnTo>
                    <a:pt x="366" y="324"/>
                  </a:lnTo>
                  <a:lnTo>
                    <a:pt x="366" y="328"/>
                  </a:lnTo>
                  <a:lnTo>
                    <a:pt x="362" y="328"/>
                  </a:lnTo>
                  <a:lnTo>
                    <a:pt x="362" y="324"/>
                  </a:lnTo>
                  <a:lnTo>
                    <a:pt x="358" y="324"/>
                  </a:lnTo>
                  <a:lnTo>
                    <a:pt x="354" y="324"/>
                  </a:lnTo>
                  <a:lnTo>
                    <a:pt x="352" y="328"/>
                  </a:lnTo>
                  <a:lnTo>
                    <a:pt x="348" y="328"/>
                  </a:lnTo>
                  <a:lnTo>
                    <a:pt x="344" y="328"/>
                  </a:lnTo>
                  <a:lnTo>
                    <a:pt x="340" y="328"/>
                  </a:lnTo>
                  <a:lnTo>
                    <a:pt x="336" y="328"/>
                  </a:lnTo>
                  <a:lnTo>
                    <a:pt x="332" y="328"/>
                  </a:lnTo>
                  <a:lnTo>
                    <a:pt x="336" y="328"/>
                  </a:lnTo>
                  <a:lnTo>
                    <a:pt x="332" y="328"/>
                  </a:lnTo>
                  <a:lnTo>
                    <a:pt x="332" y="332"/>
                  </a:lnTo>
                  <a:lnTo>
                    <a:pt x="328" y="328"/>
                  </a:lnTo>
                  <a:lnTo>
                    <a:pt x="328" y="332"/>
                  </a:lnTo>
                  <a:lnTo>
                    <a:pt x="328" y="328"/>
                  </a:lnTo>
                  <a:lnTo>
                    <a:pt x="324" y="328"/>
                  </a:lnTo>
                  <a:lnTo>
                    <a:pt x="322" y="328"/>
                  </a:lnTo>
                  <a:lnTo>
                    <a:pt x="324" y="324"/>
                  </a:lnTo>
                  <a:lnTo>
                    <a:pt x="328" y="324"/>
                  </a:lnTo>
                  <a:lnTo>
                    <a:pt x="332" y="324"/>
                  </a:lnTo>
                  <a:lnTo>
                    <a:pt x="328" y="324"/>
                  </a:lnTo>
                  <a:lnTo>
                    <a:pt x="328" y="322"/>
                  </a:lnTo>
                  <a:lnTo>
                    <a:pt x="324" y="322"/>
                  </a:lnTo>
                  <a:lnTo>
                    <a:pt x="324" y="324"/>
                  </a:lnTo>
                  <a:lnTo>
                    <a:pt x="322" y="324"/>
                  </a:lnTo>
                  <a:lnTo>
                    <a:pt x="318" y="324"/>
                  </a:lnTo>
                  <a:lnTo>
                    <a:pt x="318" y="322"/>
                  </a:lnTo>
                  <a:lnTo>
                    <a:pt x="314" y="322"/>
                  </a:lnTo>
                  <a:lnTo>
                    <a:pt x="314" y="324"/>
                  </a:lnTo>
                  <a:lnTo>
                    <a:pt x="310" y="324"/>
                  </a:lnTo>
                  <a:lnTo>
                    <a:pt x="310" y="322"/>
                  </a:lnTo>
                  <a:lnTo>
                    <a:pt x="310" y="318"/>
                  </a:lnTo>
                  <a:lnTo>
                    <a:pt x="314" y="314"/>
                  </a:lnTo>
                  <a:lnTo>
                    <a:pt x="318" y="314"/>
                  </a:lnTo>
                  <a:lnTo>
                    <a:pt x="314" y="310"/>
                  </a:lnTo>
                  <a:lnTo>
                    <a:pt x="318" y="310"/>
                  </a:lnTo>
                  <a:lnTo>
                    <a:pt x="322" y="310"/>
                  </a:lnTo>
                  <a:lnTo>
                    <a:pt x="324" y="310"/>
                  </a:lnTo>
                  <a:lnTo>
                    <a:pt x="324" y="306"/>
                  </a:lnTo>
                  <a:lnTo>
                    <a:pt x="322" y="306"/>
                  </a:lnTo>
                  <a:lnTo>
                    <a:pt x="318" y="306"/>
                  </a:lnTo>
                  <a:lnTo>
                    <a:pt x="318" y="302"/>
                  </a:lnTo>
                  <a:lnTo>
                    <a:pt x="322" y="298"/>
                  </a:lnTo>
                  <a:lnTo>
                    <a:pt x="324" y="298"/>
                  </a:lnTo>
                  <a:lnTo>
                    <a:pt x="328" y="294"/>
                  </a:lnTo>
                  <a:lnTo>
                    <a:pt x="332" y="294"/>
                  </a:lnTo>
                  <a:lnTo>
                    <a:pt x="332" y="292"/>
                  </a:lnTo>
                  <a:lnTo>
                    <a:pt x="336" y="292"/>
                  </a:lnTo>
                  <a:lnTo>
                    <a:pt x="340" y="292"/>
                  </a:lnTo>
                  <a:lnTo>
                    <a:pt x="340" y="288"/>
                  </a:lnTo>
                  <a:lnTo>
                    <a:pt x="344" y="288"/>
                  </a:lnTo>
                  <a:lnTo>
                    <a:pt x="348" y="288"/>
                  </a:lnTo>
                  <a:lnTo>
                    <a:pt x="352" y="284"/>
                  </a:lnTo>
                  <a:lnTo>
                    <a:pt x="354" y="284"/>
                  </a:lnTo>
                  <a:lnTo>
                    <a:pt x="358" y="284"/>
                  </a:lnTo>
                  <a:lnTo>
                    <a:pt x="362" y="280"/>
                  </a:lnTo>
                  <a:lnTo>
                    <a:pt x="366" y="280"/>
                  </a:lnTo>
                  <a:lnTo>
                    <a:pt x="370" y="280"/>
                  </a:lnTo>
                  <a:lnTo>
                    <a:pt x="374" y="276"/>
                  </a:lnTo>
                  <a:lnTo>
                    <a:pt x="378" y="280"/>
                  </a:lnTo>
                  <a:lnTo>
                    <a:pt x="380" y="280"/>
                  </a:lnTo>
                  <a:lnTo>
                    <a:pt x="380" y="284"/>
                  </a:lnTo>
                  <a:lnTo>
                    <a:pt x="384" y="284"/>
                  </a:lnTo>
                  <a:lnTo>
                    <a:pt x="380" y="288"/>
                  </a:lnTo>
                  <a:lnTo>
                    <a:pt x="380" y="292"/>
                  </a:lnTo>
                  <a:lnTo>
                    <a:pt x="380" y="294"/>
                  </a:lnTo>
                  <a:lnTo>
                    <a:pt x="378" y="294"/>
                  </a:lnTo>
                  <a:lnTo>
                    <a:pt x="378" y="298"/>
                  </a:lnTo>
                  <a:lnTo>
                    <a:pt x="374" y="298"/>
                  </a:lnTo>
                  <a:lnTo>
                    <a:pt x="378" y="298"/>
                  </a:lnTo>
                  <a:lnTo>
                    <a:pt x="380" y="298"/>
                  </a:lnTo>
                  <a:lnTo>
                    <a:pt x="384" y="294"/>
                  </a:lnTo>
                  <a:lnTo>
                    <a:pt x="384" y="298"/>
                  </a:lnTo>
                  <a:lnTo>
                    <a:pt x="388" y="294"/>
                  </a:lnTo>
                  <a:lnTo>
                    <a:pt x="388" y="298"/>
                  </a:lnTo>
                  <a:lnTo>
                    <a:pt x="384" y="298"/>
                  </a:lnTo>
                  <a:lnTo>
                    <a:pt x="388" y="298"/>
                  </a:lnTo>
                  <a:lnTo>
                    <a:pt x="388" y="294"/>
                  </a:lnTo>
                  <a:lnTo>
                    <a:pt x="392" y="294"/>
                  </a:lnTo>
                  <a:lnTo>
                    <a:pt x="388" y="294"/>
                  </a:lnTo>
                  <a:lnTo>
                    <a:pt x="392" y="292"/>
                  </a:lnTo>
                  <a:lnTo>
                    <a:pt x="392" y="288"/>
                  </a:lnTo>
                  <a:lnTo>
                    <a:pt x="396" y="288"/>
                  </a:lnTo>
                  <a:lnTo>
                    <a:pt x="400" y="288"/>
                  </a:lnTo>
                  <a:lnTo>
                    <a:pt x="404" y="288"/>
                  </a:lnTo>
                  <a:lnTo>
                    <a:pt x="404" y="292"/>
                  </a:lnTo>
                  <a:lnTo>
                    <a:pt x="408" y="292"/>
                  </a:lnTo>
                  <a:lnTo>
                    <a:pt x="410" y="292"/>
                  </a:lnTo>
                  <a:lnTo>
                    <a:pt x="414" y="292"/>
                  </a:lnTo>
                  <a:lnTo>
                    <a:pt x="418" y="292"/>
                  </a:lnTo>
                  <a:lnTo>
                    <a:pt x="418" y="294"/>
                  </a:lnTo>
                  <a:lnTo>
                    <a:pt x="422" y="294"/>
                  </a:lnTo>
                  <a:lnTo>
                    <a:pt x="422" y="298"/>
                  </a:lnTo>
                  <a:lnTo>
                    <a:pt x="418" y="302"/>
                  </a:lnTo>
                  <a:lnTo>
                    <a:pt x="414" y="302"/>
                  </a:lnTo>
                  <a:lnTo>
                    <a:pt x="414" y="306"/>
                  </a:lnTo>
                  <a:lnTo>
                    <a:pt x="410" y="306"/>
                  </a:lnTo>
                  <a:lnTo>
                    <a:pt x="414" y="306"/>
                  </a:lnTo>
                  <a:lnTo>
                    <a:pt x="418" y="306"/>
                  </a:lnTo>
                  <a:lnTo>
                    <a:pt x="414" y="306"/>
                  </a:lnTo>
                  <a:lnTo>
                    <a:pt x="418" y="302"/>
                  </a:lnTo>
                  <a:lnTo>
                    <a:pt x="422" y="302"/>
                  </a:lnTo>
                  <a:lnTo>
                    <a:pt x="422" y="306"/>
                  </a:lnTo>
                  <a:lnTo>
                    <a:pt x="422" y="302"/>
                  </a:lnTo>
                  <a:lnTo>
                    <a:pt x="424" y="302"/>
                  </a:lnTo>
                  <a:lnTo>
                    <a:pt x="428" y="302"/>
                  </a:lnTo>
                  <a:lnTo>
                    <a:pt x="424" y="302"/>
                  </a:lnTo>
                  <a:lnTo>
                    <a:pt x="428" y="298"/>
                  </a:lnTo>
                  <a:lnTo>
                    <a:pt x="432" y="298"/>
                  </a:lnTo>
                  <a:lnTo>
                    <a:pt x="428" y="302"/>
                  </a:lnTo>
                  <a:lnTo>
                    <a:pt x="432" y="302"/>
                  </a:lnTo>
                  <a:lnTo>
                    <a:pt x="432" y="298"/>
                  </a:lnTo>
                  <a:lnTo>
                    <a:pt x="436" y="302"/>
                  </a:lnTo>
                  <a:lnTo>
                    <a:pt x="440" y="302"/>
                  </a:lnTo>
                  <a:lnTo>
                    <a:pt x="436" y="302"/>
                  </a:lnTo>
                  <a:lnTo>
                    <a:pt x="436" y="298"/>
                  </a:lnTo>
                  <a:lnTo>
                    <a:pt x="440" y="298"/>
                  </a:lnTo>
                  <a:lnTo>
                    <a:pt x="440" y="302"/>
                  </a:lnTo>
                  <a:lnTo>
                    <a:pt x="440" y="298"/>
                  </a:lnTo>
                  <a:lnTo>
                    <a:pt x="436" y="298"/>
                  </a:lnTo>
                  <a:lnTo>
                    <a:pt x="432" y="294"/>
                  </a:lnTo>
                  <a:lnTo>
                    <a:pt x="436" y="294"/>
                  </a:lnTo>
                  <a:lnTo>
                    <a:pt x="440" y="294"/>
                  </a:lnTo>
                  <a:lnTo>
                    <a:pt x="436" y="294"/>
                  </a:lnTo>
                  <a:lnTo>
                    <a:pt x="436" y="292"/>
                  </a:lnTo>
                  <a:lnTo>
                    <a:pt x="432" y="292"/>
                  </a:lnTo>
                  <a:lnTo>
                    <a:pt x="428" y="292"/>
                  </a:lnTo>
                  <a:lnTo>
                    <a:pt x="428" y="288"/>
                  </a:lnTo>
                  <a:lnTo>
                    <a:pt x="432" y="288"/>
                  </a:lnTo>
                  <a:lnTo>
                    <a:pt x="436" y="288"/>
                  </a:lnTo>
                  <a:lnTo>
                    <a:pt x="440" y="288"/>
                  </a:lnTo>
                  <a:lnTo>
                    <a:pt x="444" y="292"/>
                  </a:lnTo>
                  <a:lnTo>
                    <a:pt x="448" y="294"/>
                  </a:lnTo>
                  <a:lnTo>
                    <a:pt x="450" y="294"/>
                  </a:lnTo>
                  <a:lnTo>
                    <a:pt x="450" y="298"/>
                  </a:lnTo>
                  <a:lnTo>
                    <a:pt x="454" y="298"/>
                  </a:lnTo>
                  <a:lnTo>
                    <a:pt x="458" y="298"/>
                  </a:lnTo>
                  <a:lnTo>
                    <a:pt x="458" y="302"/>
                  </a:lnTo>
                  <a:lnTo>
                    <a:pt x="458" y="306"/>
                  </a:lnTo>
                  <a:lnTo>
                    <a:pt x="458" y="310"/>
                  </a:lnTo>
                  <a:lnTo>
                    <a:pt x="462" y="310"/>
                  </a:lnTo>
                  <a:lnTo>
                    <a:pt x="462" y="314"/>
                  </a:lnTo>
                  <a:lnTo>
                    <a:pt x="462" y="318"/>
                  </a:lnTo>
                  <a:lnTo>
                    <a:pt x="462" y="322"/>
                  </a:lnTo>
                  <a:lnTo>
                    <a:pt x="466" y="322"/>
                  </a:lnTo>
                  <a:lnTo>
                    <a:pt x="466" y="324"/>
                  </a:lnTo>
                  <a:lnTo>
                    <a:pt x="470" y="324"/>
                  </a:lnTo>
                  <a:lnTo>
                    <a:pt x="470" y="322"/>
                  </a:lnTo>
                  <a:lnTo>
                    <a:pt x="474" y="322"/>
                  </a:lnTo>
                  <a:lnTo>
                    <a:pt x="474" y="318"/>
                  </a:lnTo>
                  <a:lnTo>
                    <a:pt x="478" y="318"/>
                  </a:lnTo>
                  <a:lnTo>
                    <a:pt x="474" y="314"/>
                  </a:lnTo>
                  <a:lnTo>
                    <a:pt x="470" y="314"/>
                  </a:lnTo>
                  <a:lnTo>
                    <a:pt x="474" y="314"/>
                  </a:lnTo>
                  <a:lnTo>
                    <a:pt x="474" y="310"/>
                  </a:lnTo>
                  <a:lnTo>
                    <a:pt x="470" y="310"/>
                  </a:lnTo>
                  <a:lnTo>
                    <a:pt x="470" y="306"/>
                  </a:lnTo>
                  <a:lnTo>
                    <a:pt x="470" y="302"/>
                  </a:lnTo>
                  <a:lnTo>
                    <a:pt x="470" y="298"/>
                  </a:lnTo>
                  <a:lnTo>
                    <a:pt x="466" y="298"/>
                  </a:lnTo>
                  <a:lnTo>
                    <a:pt x="466" y="294"/>
                  </a:lnTo>
                  <a:lnTo>
                    <a:pt x="466" y="292"/>
                  </a:lnTo>
                  <a:lnTo>
                    <a:pt x="466" y="288"/>
                  </a:lnTo>
                  <a:lnTo>
                    <a:pt x="462" y="284"/>
                  </a:lnTo>
                  <a:lnTo>
                    <a:pt x="466" y="284"/>
                  </a:lnTo>
                  <a:lnTo>
                    <a:pt x="470" y="284"/>
                  </a:lnTo>
                  <a:lnTo>
                    <a:pt x="466" y="284"/>
                  </a:lnTo>
                  <a:lnTo>
                    <a:pt x="466" y="280"/>
                  </a:lnTo>
                  <a:lnTo>
                    <a:pt x="470" y="280"/>
                  </a:lnTo>
                  <a:lnTo>
                    <a:pt x="474" y="280"/>
                  </a:lnTo>
                  <a:lnTo>
                    <a:pt x="478" y="280"/>
                  </a:lnTo>
                  <a:lnTo>
                    <a:pt x="478" y="284"/>
                  </a:lnTo>
                  <a:lnTo>
                    <a:pt x="480" y="284"/>
                  </a:lnTo>
                  <a:lnTo>
                    <a:pt x="480" y="280"/>
                  </a:lnTo>
                  <a:lnTo>
                    <a:pt x="484" y="280"/>
                  </a:lnTo>
                  <a:lnTo>
                    <a:pt x="484" y="284"/>
                  </a:lnTo>
                  <a:lnTo>
                    <a:pt x="488" y="284"/>
                  </a:lnTo>
                  <a:lnTo>
                    <a:pt x="492" y="284"/>
                  </a:lnTo>
                  <a:lnTo>
                    <a:pt x="496" y="288"/>
                  </a:lnTo>
                  <a:lnTo>
                    <a:pt x="500" y="288"/>
                  </a:lnTo>
                  <a:lnTo>
                    <a:pt x="500" y="292"/>
                  </a:lnTo>
                  <a:lnTo>
                    <a:pt x="504" y="292"/>
                  </a:lnTo>
                  <a:lnTo>
                    <a:pt x="504" y="294"/>
                  </a:lnTo>
                  <a:lnTo>
                    <a:pt x="504" y="298"/>
                  </a:lnTo>
                  <a:lnTo>
                    <a:pt x="508" y="298"/>
                  </a:lnTo>
                  <a:lnTo>
                    <a:pt x="508" y="302"/>
                  </a:lnTo>
                  <a:lnTo>
                    <a:pt x="504" y="302"/>
                  </a:lnTo>
                  <a:lnTo>
                    <a:pt x="508" y="302"/>
                  </a:lnTo>
                  <a:lnTo>
                    <a:pt x="508" y="306"/>
                  </a:lnTo>
                  <a:lnTo>
                    <a:pt x="508" y="310"/>
                  </a:lnTo>
                  <a:lnTo>
                    <a:pt x="510" y="310"/>
                  </a:lnTo>
                  <a:lnTo>
                    <a:pt x="508" y="310"/>
                  </a:lnTo>
                  <a:lnTo>
                    <a:pt x="508" y="314"/>
                  </a:lnTo>
                  <a:lnTo>
                    <a:pt x="510" y="314"/>
                  </a:lnTo>
                  <a:lnTo>
                    <a:pt x="510" y="318"/>
                  </a:lnTo>
                  <a:lnTo>
                    <a:pt x="514" y="318"/>
                  </a:lnTo>
                  <a:lnTo>
                    <a:pt x="514" y="322"/>
                  </a:lnTo>
                  <a:lnTo>
                    <a:pt x="518" y="324"/>
                  </a:lnTo>
                  <a:lnTo>
                    <a:pt x="518" y="328"/>
                  </a:lnTo>
                  <a:lnTo>
                    <a:pt x="518" y="332"/>
                  </a:lnTo>
                  <a:lnTo>
                    <a:pt x="514" y="332"/>
                  </a:lnTo>
                  <a:lnTo>
                    <a:pt x="518" y="332"/>
                  </a:lnTo>
                  <a:lnTo>
                    <a:pt x="518" y="336"/>
                  </a:lnTo>
                  <a:lnTo>
                    <a:pt x="514" y="336"/>
                  </a:lnTo>
                  <a:lnTo>
                    <a:pt x="514" y="340"/>
                  </a:lnTo>
                  <a:lnTo>
                    <a:pt x="518" y="340"/>
                  </a:lnTo>
                  <a:lnTo>
                    <a:pt x="522" y="344"/>
                  </a:lnTo>
                  <a:lnTo>
                    <a:pt x="522" y="348"/>
                  </a:lnTo>
                  <a:lnTo>
                    <a:pt x="526" y="348"/>
                  </a:lnTo>
                  <a:lnTo>
                    <a:pt x="530" y="350"/>
                  </a:lnTo>
                  <a:lnTo>
                    <a:pt x="534" y="350"/>
                  </a:lnTo>
                  <a:lnTo>
                    <a:pt x="536" y="350"/>
                  </a:lnTo>
                  <a:lnTo>
                    <a:pt x="536" y="354"/>
                  </a:lnTo>
                  <a:lnTo>
                    <a:pt x="536" y="350"/>
                  </a:lnTo>
                  <a:lnTo>
                    <a:pt x="536" y="348"/>
                  </a:lnTo>
                  <a:lnTo>
                    <a:pt x="540" y="350"/>
                  </a:lnTo>
                  <a:lnTo>
                    <a:pt x="540" y="354"/>
                  </a:lnTo>
                  <a:lnTo>
                    <a:pt x="544" y="354"/>
                  </a:lnTo>
                  <a:lnTo>
                    <a:pt x="548" y="354"/>
                  </a:lnTo>
                  <a:lnTo>
                    <a:pt x="548" y="358"/>
                  </a:lnTo>
                  <a:lnTo>
                    <a:pt x="552" y="358"/>
                  </a:lnTo>
                  <a:lnTo>
                    <a:pt x="556" y="358"/>
                  </a:lnTo>
                  <a:lnTo>
                    <a:pt x="556" y="362"/>
                  </a:lnTo>
                  <a:lnTo>
                    <a:pt x="560" y="362"/>
                  </a:lnTo>
                  <a:lnTo>
                    <a:pt x="564" y="362"/>
                  </a:lnTo>
                  <a:lnTo>
                    <a:pt x="566" y="362"/>
                  </a:lnTo>
                  <a:lnTo>
                    <a:pt x="566" y="366"/>
                  </a:lnTo>
                  <a:lnTo>
                    <a:pt x="566" y="370"/>
                  </a:lnTo>
                  <a:lnTo>
                    <a:pt x="566" y="374"/>
                  </a:lnTo>
                  <a:lnTo>
                    <a:pt x="564" y="374"/>
                  </a:lnTo>
                  <a:lnTo>
                    <a:pt x="560" y="374"/>
                  </a:lnTo>
                  <a:lnTo>
                    <a:pt x="560" y="370"/>
                  </a:lnTo>
                  <a:lnTo>
                    <a:pt x="560" y="374"/>
                  </a:lnTo>
                  <a:lnTo>
                    <a:pt x="556" y="374"/>
                  </a:lnTo>
                  <a:lnTo>
                    <a:pt x="552" y="374"/>
                  </a:lnTo>
                  <a:lnTo>
                    <a:pt x="552" y="370"/>
                  </a:lnTo>
                  <a:lnTo>
                    <a:pt x="548" y="370"/>
                  </a:lnTo>
                  <a:lnTo>
                    <a:pt x="544" y="374"/>
                  </a:lnTo>
                  <a:lnTo>
                    <a:pt x="540" y="374"/>
                  </a:lnTo>
                  <a:lnTo>
                    <a:pt x="544" y="374"/>
                  </a:lnTo>
                  <a:lnTo>
                    <a:pt x="544" y="378"/>
                  </a:lnTo>
                  <a:lnTo>
                    <a:pt x="540" y="378"/>
                  </a:lnTo>
                  <a:lnTo>
                    <a:pt x="536" y="378"/>
                  </a:lnTo>
                  <a:lnTo>
                    <a:pt x="534" y="374"/>
                  </a:lnTo>
                  <a:lnTo>
                    <a:pt x="530" y="374"/>
                  </a:lnTo>
                  <a:lnTo>
                    <a:pt x="530" y="378"/>
                  </a:lnTo>
                  <a:lnTo>
                    <a:pt x="534" y="378"/>
                  </a:lnTo>
                  <a:lnTo>
                    <a:pt x="536" y="378"/>
                  </a:lnTo>
                  <a:lnTo>
                    <a:pt x="536" y="380"/>
                  </a:lnTo>
                  <a:lnTo>
                    <a:pt x="536" y="384"/>
                  </a:lnTo>
                  <a:lnTo>
                    <a:pt x="534" y="384"/>
                  </a:lnTo>
                  <a:lnTo>
                    <a:pt x="534" y="388"/>
                  </a:lnTo>
                  <a:lnTo>
                    <a:pt x="536" y="388"/>
                  </a:lnTo>
                  <a:lnTo>
                    <a:pt x="536" y="384"/>
                  </a:lnTo>
                  <a:lnTo>
                    <a:pt x="540" y="380"/>
                  </a:lnTo>
                  <a:lnTo>
                    <a:pt x="544" y="380"/>
                  </a:lnTo>
                  <a:lnTo>
                    <a:pt x="544" y="378"/>
                  </a:lnTo>
                  <a:lnTo>
                    <a:pt x="548" y="378"/>
                  </a:lnTo>
                  <a:lnTo>
                    <a:pt x="552" y="378"/>
                  </a:lnTo>
                  <a:lnTo>
                    <a:pt x="552" y="380"/>
                  </a:lnTo>
                  <a:lnTo>
                    <a:pt x="552" y="384"/>
                  </a:lnTo>
                  <a:lnTo>
                    <a:pt x="548" y="384"/>
                  </a:lnTo>
                  <a:lnTo>
                    <a:pt x="548" y="388"/>
                  </a:lnTo>
                  <a:lnTo>
                    <a:pt x="552" y="388"/>
                  </a:lnTo>
                  <a:lnTo>
                    <a:pt x="552" y="384"/>
                  </a:lnTo>
                  <a:lnTo>
                    <a:pt x="556" y="384"/>
                  </a:lnTo>
                  <a:lnTo>
                    <a:pt x="556" y="388"/>
                  </a:lnTo>
                  <a:lnTo>
                    <a:pt x="556" y="392"/>
                  </a:lnTo>
                  <a:lnTo>
                    <a:pt x="552" y="392"/>
                  </a:lnTo>
                  <a:lnTo>
                    <a:pt x="548" y="392"/>
                  </a:lnTo>
                  <a:lnTo>
                    <a:pt x="544" y="392"/>
                  </a:lnTo>
                  <a:lnTo>
                    <a:pt x="544" y="396"/>
                  </a:lnTo>
                  <a:lnTo>
                    <a:pt x="540" y="396"/>
                  </a:lnTo>
                  <a:lnTo>
                    <a:pt x="536" y="396"/>
                  </a:lnTo>
                  <a:lnTo>
                    <a:pt x="534" y="396"/>
                  </a:lnTo>
                  <a:lnTo>
                    <a:pt x="530" y="396"/>
                  </a:lnTo>
                  <a:lnTo>
                    <a:pt x="526" y="396"/>
                  </a:lnTo>
                  <a:lnTo>
                    <a:pt x="522" y="396"/>
                  </a:lnTo>
                  <a:lnTo>
                    <a:pt x="518" y="392"/>
                  </a:lnTo>
                  <a:lnTo>
                    <a:pt x="514" y="396"/>
                  </a:lnTo>
                  <a:lnTo>
                    <a:pt x="510" y="396"/>
                  </a:lnTo>
                  <a:lnTo>
                    <a:pt x="508" y="392"/>
                  </a:lnTo>
                  <a:lnTo>
                    <a:pt x="510" y="388"/>
                  </a:lnTo>
                  <a:lnTo>
                    <a:pt x="508" y="388"/>
                  </a:lnTo>
                  <a:lnTo>
                    <a:pt x="504" y="388"/>
                  </a:lnTo>
                  <a:lnTo>
                    <a:pt x="500" y="388"/>
                  </a:lnTo>
                  <a:lnTo>
                    <a:pt x="496" y="388"/>
                  </a:lnTo>
                  <a:lnTo>
                    <a:pt x="492" y="388"/>
                  </a:lnTo>
                  <a:lnTo>
                    <a:pt x="488" y="384"/>
                  </a:lnTo>
                  <a:lnTo>
                    <a:pt x="492" y="384"/>
                  </a:lnTo>
                  <a:lnTo>
                    <a:pt x="492" y="380"/>
                  </a:lnTo>
                  <a:lnTo>
                    <a:pt x="488" y="380"/>
                  </a:lnTo>
                  <a:lnTo>
                    <a:pt x="488" y="378"/>
                  </a:lnTo>
                  <a:lnTo>
                    <a:pt x="484" y="378"/>
                  </a:lnTo>
                  <a:lnTo>
                    <a:pt x="484" y="380"/>
                  </a:lnTo>
                  <a:lnTo>
                    <a:pt x="480" y="380"/>
                  </a:lnTo>
                  <a:lnTo>
                    <a:pt x="480" y="384"/>
                  </a:lnTo>
                  <a:lnTo>
                    <a:pt x="480" y="388"/>
                  </a:lnTo>
                  <a:lnTo>
                    <a:pt x="478" y="388"/>
                  </a:lnTo>
                  <a:lnTo>
                    <a:pt x="478" y="392"/>
                  </a:lnTo>
                  <a:lnTo>
                    <a:pt x="474" y="392"/>
                  </a:lnTo>
                  <a:lnTo>
                    <a:pt x="470" y="392"/>
                  </a:lnTo>
                  <a:lnTo>
                    <a:pt x="466" y="392"/>
                  </a:lnTo>
                  <a:lnTo>
                    <a:pt x="462" y="392"/>
                  </a:lnTo>
                  <a:lnTo>
                    <a:pt x="458" y="392"/>
                  </a:lnTo>
                  <a:lnTo>
                    <a:pt x="458" y="396"/>
                  </a:lnTo>
                  <a:lnTo>
                    <a:pt x="454" y="396"/>
                  </a:lnTo>
                  <a:lnTo>
                    <a:pt x="450" y="400"/>
                  </a:lnTo>
                  <a:lnTo>
                    <a:pt x="448" y="400"/>
                  </a:lnTo>
                  <a:lnTo>
                    <a:pt x="444" y="400"/>
                  </a:lnTo>
                  <a:lnTo>
                    <a:pt x="440" y="400"/>
                  </a:lnTo>
                  <a:lnTo>
                    <a:pt x="436" y="400"/>
                  </a:lnTo>
                  <a:lnTo>
                    <a:pt x="432" y="400"/>
                  </a:lnTo>
                  <a:lnTo>
                    <a:pt x="432" y="404"/>
                  </a:lnTo>
                  <a:lnTo>
                    <a:pt x="432" y="400"/>
                  </a:lnTo>
                  <a:lnTo>
                    <a:pt x="428" y="400"/>
                  </a:lnTo>
                  <a:lnTo>
                    <a:pt x="428" y="404"/>
                  </a:lnTo>
                  <a:lnTo>
                    <a:pt x="424" y="404"/>
                  </a:lnTo>
                  <a:lnTo>
                    <a:pt x="424" y="400"/>
                  </a:lnTo>
                  <a:lnTo>
                    <a:pt x="424" y="404"/>
                  </a:lnTo>
                  <a:lnTo>
                    <a:pt x="422" y="404"/>
                  </a:lnTo>
                  <a:lnTo>
                    <a:pt x="418" y="404"/>
                  </a:lnTo>
                  <a:lnTo>
                    <a:pt x="422" y="404"/>
                  </a:lnTo>
                  <a:lnTo>
                    <a:pt x="418" y="404"/>
                  </a:lnTo>
                  <a:lnTo>
                    <a:pt x="414" y="404"/>
                  </a:lnTo>
                  <a:lnTo>
                    <a:pt x="410" y="404"/>
                  </a:lnTo>
                  <a:lnTo>
                    <a:pt x="408" y="404"/>
                  </a:lnTo>
                  <a:lnTo>
                    <a:pt x="404" y="404"/>
                  </a:lnTo>
                  <a:lnTo>
                    <a:pt x="400" y="404"/>
                  </a:lnTo>
                  <a:lnTo>
                    <a:pt x="396" y="404"/>
                  </a:lnTo>
                  <a:lnTo>
                    <a:pt x="392" y="404"/>
                  </a:lnTo>
                  <a:lnTo>
                    <a:pt x="396" y="404"/>
                  </a:lnTo>
                  <a:lnTo>
                    <a:pt x="392" y="404"/>
                  </a:lnTo>
                  <a:lnTo>
                    <a:pt x="392" y="400"/>
                  </a:lnTo>
                  <a:lnTo>
                    <a:pt x="388" y="400"/>
                  </a:lnTo>
                  <a:lnTo>
                    <a:pt x="388" y="396"/>
                  </a:lnTo>
                  <a:lnTo>
                    <a:pt x="388" y="392"/>
                  </a:lnTo>
                  <a:lnTo>
                    <a:pt x="388" y="388"/>
                  </a:lnTo>
                  <a:lnTo>
                    <a:pt x="388" y="384"/>
                  </a:lnTo>
                  <a:lnTo>
                    <a:pt x="388" y="388"/>
                  </a:lnTo>
                  <a:lnTo>
                    <a:pt x="388" y="384"/>
                  </a:lnTo>
                  <a:lnTo>
                    <a:pt x="384" y="384"/>
                  </a:lnTo>
                  <a:lnTo>
                    <a:pt x="378" y="384"/>
                  </a:lnTo>
                  <a:lnTo>
                    <a:pt x="374" y="384"/>
                  </a:lnTo>
                  <a:lnTo>
                    <a:pt x="370" y="384"/>
                  </a:lnTo>
                  <a:lnTo>
                    <a:pt x="366" y="384"/>
                  </a:lnTo>
                  <a:lnTo>
                    <a:pt x="362" y="384"/>
                  </a:lnTo>
                  <a:lnTo>
                    <a:pt x="358" y="384"/>
                  </a:lnTo>
                  <a:lnTo>
                    <a:pt x="354" y="384"/>
                  </a:lnTo>
                  <a:lnTo>
                    <a:pt x="352" y="380"/>
                  </a:lnTo>
                  <a:lnTo>
                    <a:pt x="348" y="380"/>
                  </a:lnTo>
                  <a:lnTo>
                    <a:pt x="344" y="380"/>
                  </a:lnTo>
                  <a:lnTo>
                    <a:pt x="348" y="378"/>
                  </a:lnTo>
                  <a:lnTo>
                    <a:pt x="344" y="378"/>
                  </a:lnTo>
                  <a:lnTo>
                    <a:pt x="340" y="378"/>
                  </a:lnTo>
                  <a:lnTo>
                    <a:pt x="344" y="378"/>
                  </a:lnTo>
                  <a:lnTo>
                    <a:pt x="344" y="374"/>
                  </a:lnTo>
                  <a:lnTo>
                    <a:pt x="340" y="374"/>
                  </a:lnTo>
                  <a:lnTo>
                    <a:pt x="336" y="374"/>
                  </a:lnTo>
                  <a:lnTo>
                    <a:pt x="336" y="370"/>
                  </a:lnTo>
                  <a:lnTo>
                    <a:pt x="336" y="366"/>
                  </a:lnTo>
                  <a:lnTo>
                    <a:pt x="332" y="366"/>
                  </a:lnTo>
                  <a:lnTo>
                    <a:pt x="336" y="366"/>
                  </a:lnTo>
                  <a:lnTo>
                    <a:pt x="336" y="362"/>
                  </a:lnTo>
                  <a:lnTo>
                    <a:pt x="340" y="362"/>
                  </a:lnTo>
                  <a:lnTo>
                    <a:pt x="348" y="362"/>
                  </a:lnTo>
                  <a:lnTo>
                    <a:pt x="352" y="362"/>
                  </a:lnTo>
                  <a:lnTo>
                    <a:pt x="354" y="358"/>
                  </a:lnTo>
                  <a:lnTo>
                    <a:pt x="358" y="358"/>
                  </a:lnTo>
                  <a:lnTo>
                    <a:pt x="362" y="358"/>
                  </a:lnTo>
                  <a:lnTo>
                    <a:pt x="366" y="358"/>
                  </a:lnTo>
                  <a:lnTo>
                    <a:pt x="370" y="358"/>
                  </a:lnTo>
                  <a:lnTo>
                    <a:pt x="374" y="358"/>
                  </a:lnTo>
                  <a:lnTo>
                    <a:pt x="378" y="358"/>
                  </a:lnTo>
                  <a:lnTo>
                    <a:pt x="380" y="358"/>
                  </a:lnTo>
                  <a:lnTo>
                    <a:pt x="384" y="358"/>
                  </a:lnTo>
                  <a:lnTo>
                    <a:pt x="388" y="358"/>
                  </a:lnTo>
                  <a:lnTo>
                    <a:pt x="392" y="358"/>
                  </a:lnTo>
                  <a:lnTo>
                    <a:pt x="396" y="358"/>
                  </a:lnTo>
                  <a:lnTo>
                    <a:pt x="400" y="362"/>
                  </a:lnTo>
                  <a:lnTo>
                    <a:pt x="404" y="362"/>
                  </a:lnTo>
                  <a:lnTo>
                    <a:pt x="404" y="358"/>
                  </a:lnTo>
                  <a:lnTo>
                    <a:pt x="408" y="358"/>
                  </a:lnTo>
                  <a:lnTo>
                    <a:pt x="410" y="358"/>
                  </a:lnTo>
                  <a:lnTo>
                    <a:pt x="414" y="358"/>
                  </a:lnTo>
                  <a:lnTo>
                    <a:pt x="418" y="358"/>
                  </a:lnTo>
                  <a:lnTo>
                    <a:pt x="414" y="354"/>
                  </a:lnTo>
                  <a:lnTo>
                    <a:pt x="414" y="358"/>
                  </a:lnTo>
                  <a:lnTo>
                    <a:pt x="410" y="354"/>
                  </a:lnTo>
                  <a:lnTo>
                    <a:pt x="408" y="354"/>
                  </a:lnTo>
                  <a:lnTo>
                    <a:pt x="404" y="350"/>
                  </a:lnTo>
                  <a:lnTo>
                    <a:pt x="400" y="350"/>
                  </a:lnTo>
                  <a:lnTo>
                    <a:pt x="396" y="350"/>
                  </a:lnTo>
                  <a:lnTo>
                    <a:pt x="392" y="350"/>
                  </a:lnTo>
                  <a:lnTo>
                    <a:pt x="388" y="348"/>
                  </a:lnTo>
                  <a:lnTo>
                    <a:pt x="388" y="350"/>
                  </a:lnTo>
                  <a:lnTo>
                    <a:pt x="388" y="348"/>
                  </a:lnTo>
                  <a:lnTo>
                    <a:pt x="384" y="348"/>
                  </a:lnTo>
                  <a:lnTo>
                    <a:pt x="380" y="348"/>
                  </a:lnTo>
                  <a:lnTo>
                    <a:pt x="378" y="348"/>
                  </a:lnTo>
                  <a:lnTo>
                    <a:pt x="378" y="350"/>
                  </a:lnTo>
                  <a:lnTo>
                    <a:pt x="374" y="350"/>
                  </a:lnTo>
                  <a:lnTo>
                    <a:pt x="370" y="350"/>
                  </a:lnTo>
                  <a:lnTo>
                    <a:pt x="366" y="350"/>
                  </a:lnTo>
                  <a:lnTo>
                    <a:pt x="362" y="350"/>
                  </a:lnTo>
                  <a:lnTo>
                    <a:pt x="354" y="350"/>
                  </a:lnTo>
                  <a:lnTo>
                    <a:pt x="354" y="350"/>
                  </a:lnTo>
                  <a:lnTo>
                    <a:pt x="354" y="350"/>
                  </a:lnTo>
                  <a:close/>
                  <a:moveTo>
                    <a:pt x="626" y="284"/>
                  </a:moveTo>
                  <a:lnTo>
                    <a:pt x="630" y="288"/>
                  </a:lnTo>
                  <a:lnTo>
                    <a:pt x="626" y="288"/>
                  </a:lnTo>
                  <a:lnTo>
                    <a:pt x="626" y="292"/>
                  </a:lnTo>
                  <a:lnTo>
                    <a:pt x="622" y="292"/>
                  </a:lnTo>
                  <a:lnTo>
                    <a:pt x="622" y="288"/>
                  </a:lnTo>
                  <a:lnTo>
                    <a:pt x="620" y="288"/>
                  </a:lnTo>
                  <a:lnTo>
                    <a:pt x="620" y="284"/>
                  </a:lnTo>
                  <a:lnTo>
                    <a:pt x="622" y="284"/>
                  </a:lnTo>
                  <a:lnTo>
                    <a:pt x="626" y="284"/>
                  </a:lnTo>
                  <a:lnTo>
                    <a:pt x="626" y="284"/>
                  </a:lnTo>
                  <a:lnTo>
                    <a:pt x="626" y="284"/>
                  </a:lnTo>
                  <a:close/>
                  <a:moveTo>
                    <a:pt x="626" y="292"/>
                  </a:moveTo>
                  <a:lnTo>
                    <a:pt x="626" y="294"/>
                  </a:lnTo>
                  <a:lnTo>
                    <a:pt x="622" y="294"/>
                  </a:lnTo>
                  <a:lnTo>
                    <a:pt x="622" y="292"/>
                  </a:lnTo>
                  <a:lnTo>
                    <a:pt x="626" y="292"/>
                  </a:lnTo>
                  <a:lnTo>
                    <a:pt x="626" y="292"/>
                  </a:lnTo>
                  <a:lnTo>
                    <a:pt x="626" y="292"/>
                  </a:lnTo>
                  <a:close/>
                  <a:moveTo>
                    <a:pt x="936" y="310"/>
                  </a:moveTo>
                  <a:lnTo>
                    <a:pt x="940" y="310"/>
                  </a:lnTo>
                  <a:lnTo>
                    <a:pt x="936" y="310"/>
                  </a:lnTo>
                  <a:lnTo>
                    <a:pt x="936" y="310"/>
                  </a:lnTo>
                  <a:lnTo>
                    <a:pt x="936" y="310"/>
                  </a:lnTo>
                  <a:close/>
                  <a:moveTo>
                    <a:pt x="958" y="322"/>
                  </a:moveTo>
                  <a:lnTo>
                    <a:pt x="958" y="324"/>
                  </a:lnTo>
                  <a:lnTo>
                    <a:pt x="954" y="324"/>
                  </a:lnTo>
                  <a:lnTo>
                    <a:pt x="958" y="324"/>
                  </a:lnTo>
                  <a:lnTo>
                    <a:pt x="958" y="322"/>
                  </a:lnTo>
                  <a:lnTo>
                    <a:pt x="958" y="322"/>
                  </a:lnTo>
                  <a:lnTo>
                    <a:pt x="958" y="322"/>
                  </a:lnTo>
                  <a:close/>
                  <a:moveTo>
                    <a:pt x="962" y="324"/>
                  </a:moveTo>
                  <a:lnTo>
                    <a:pt x="966" y="324"/>
                  </a:lnTo>
                  <a:lnTo>
                    <a:pt x="966" y="322"/>
                  </a:lnTo>
                  <a:lnTo>
                    <a:pt x="966" y="324"/>
                  </a:lnTo>
                  <a:lnTo>
                    <a:pt x="962" y="324"/>
                  </a:lnTo>
                  <a:lnTo>
                    <a:pt x="962" y="324"/>
                  </a:lnTo>
                  <a:lnTo>
                    <a:pt x="962" y="324"/>
                  </a:lnTo>
                  <a:close/>
                  <a:moveTo>
                    <a:pt x="962" y="332"/>
                  </a:moveTo>
                  <a:lnTo>
                    <a:pt x="958" y="332"/>
                  </a:lnTo>
                  <a:lnTo>
                    <a:pt x="958" y="328"/>
                  </a:lnTo>
                  <a:lnTo>
                    <a:pt x="958" y="324"/>
                  </a:lnTo>
                  <a:lnTo>
                    <a:pt x="962" y="324"/>
                  </a:lnTo>
                  <a:lnTo>
                    <a:pt x="962" y="328"/>
                  </a:lnTo>
                  <a:lnTo>
                    <a:pt x="958" y="328"/>
                  </a:lnTo>
                  <a:lnTo>
                    <a:pt x="962" y="328"/>
                  </a:lnTo>
                  <a:lnTo>
                    <a:pt x="962" y="324"/>
                  </a:lnTo>
                  <a:lnTo>
                    <a:pt x="962" y="328"/>
                  </a:lnTo>
                  <a:lnTo>
                    <a:pt x="966" y="328"/>
                  </a:lnTo>
                  <a:lnTo>
                    <a:pt x="962" y="328"/>
                  </a:lnTo>
                  <a:lnTo>
                    <a:pt x="962" y="332"/>
                  </a:lnTo>
                  <a:lnTo>
                    <a:pt x="962" y="332"/>
                  </a:lnTo>
                  <a:lnTo>
                    <a:pt x="962" y="332"/>
                  </a:lnTo>
                  <a:close/>
                  <a:moveTo>
                    <a:pt x="988" y="336"/>
                  </a:moveTo>
                  <a:lnTo>
                    <a:pt x="988" y="340"/>
                  </a:lnTo>
                  <a:lnTo>
                    <a:pt x="988" y="336"/>
                  </a:lnTo>
                  <a:lnTo>
                    <a:pt x="988" y="336"/>
                  </a:lnTo>
                  <a:lnTo>
                    <a:pt x="988" y="336"/>
                  </a:lnTo>
                  <a:close/>
                  <a:moveTo>
                    <a:pt x="980" y="340"/>
                  </a:moveTo>
                  <a:lnTo>
                    <a:pt x="984" y="340"/>
                  </a:lnTo>
                  <a:lnTo>
                    <a:pt x="984" y="344"/>
                  </a:lnTo>
                  <a:lnTo>
                    <a:pt x="980" y="344"/>
                  </a:lnTo>
                  <a:lnTo>
                    <a:pt x="976" y="344"/>
                  </a:lnTo>
                  <a:lnTo>
                    <a:pt x="974" y="344"/>
                  </a:lnTo>
                  <a:lnTo>
                    <a:pt x="976" y="344"/>
                  </a:lnTo>
                  <a:lnTo>
                    <a:pt x="976" y="340"/>
                  </a:lnTo>
                  <a:lnTo>
                    <a:pt x="980" y="340"/>
                  </a:lnTo>
                  <a:lnTo>
                    <a:pt x="980" y="340"/>
                  </a:lnTo>
                  <a:lnTo>
                    <a:pt x="980" y="340"/>
                  </a:lnTo>
                  <a:close/>
                  <a:moveTo>
                    <a:pt x="574" y="348"/>
                  </a:moveTo>
                  <a:lnTo>
                    <a:pt x="574" y="350"/>
                  </a:lnTo>
                  <a:lnTo>
                    <a:pt x="578" y="350"/>
                  </a:lnTo>
                  <a:lnTo>
                    <a:pt x="578" y="354"/>
                  </a:lnTo>
                  <a:lnTo>
                    <a:pt x="574" y="354"/>
                  </a:lnTo>
                  <a:lnTo>
                    <a:pt x="574" y="350"/>
                  </a:lnTo>
                  <a:lnTo>
                    <a:pt x="570" y="350"/>
                  </a:lnTo>
                  <a:lnTo>
                    <a:pt x="570" y="348"/>
                  </a:lnTo>
                  <a:lnTo>
                    <a:pt x="574" y="348"/>
                  </a:lnTo>
                  <a:lnTo>
                    <a:pt x="574" y="348"/>
                  </a:lnTo>
                  <a:lnTo>
                    <a:pt x="574" y="348"/>
                  </a:lnTo>
                  <a:close/>
                  <a:moveTo>
                    <a:pt x="182" y="350"/>
                  </a:moveTo>
                  <a:lnTo>
                    <a:pt x="180" y="350"/>
                  </a:lnTo>
                  <a:lnTo>
                    <a:pt x="180" y="348"/>
                  </a:lnTo>
                  <a:lnTo>
                    <a:pt x="182" y="350"/>
                  </a:lnTo>
                  <a:lnTo>
                    <a:pt x="182" y="350"/>
                  </a:lnTo>
                  <a:lnTo>
                    <a:pt x="182" y="350"/>
                  </a:lnTo>
                  <a:close/>
                  <a:moveTo>
                    <a:pt x="760" y="362"/>
                  </a:moveTo>
                  <a:lnTo>
                    <a:pt x="764" y="362"/>
                  </a:lnTo>
                  <a:lnTo>
                    <a:pt x="768" y="362"/>
                  </a:lnTo>
                  <a:lnTo>
                    <a:pt x="772" y="362"/>
                  </a:lnTo>
                  <a:lnTo>
                    <a:pt x="772" y="366"/>
                  </a:lnTo>
                  <a:lnTo>
                    <a:pt x="768" y="366"/>
                  </a:lnTo>
                  <a:lnTo>
                    <a:pt x="764" y="366"/>
                  </a:lnTo>
                  <a:lnTo>
                    <a:pt x="760" y="366"/>
                  </a:lnTo>
                  <a:lnTo>
                    <a:pt x="760" y="362"/>
                  </a:lnTo>
                  <a:lnTo>
                    <a:pt x="756" y="362"/>
                  </a:lnTo>
                  <a:lnTo>
                    <a:pt x="760" y="362"/>
                  </a:lnTo>
                  <a:lnTo>
                    <a:pt x="760" y="362"/>
                  </a:lnTo>
                  <a:lnTo>
                    <a:pt x="760" y="362"/>
                  </a:lnTo>
                  <a:close/>
                  <a:moveTo>
                    <a:pt x="638" y="396"/>
                  </a:moveTo>
                  <a:lnTo>
                    <a:pt x="642" y="392"/>
                  </a:lnTo>
                  <a:lnTo>
                    <a:pt x="642" y="396"/>
                  </a:lnTo>
                  <a:lnTo>
                    <a:pt x="646" y="396"/>
                  </a:lnTo>
                  <a:lnTo>
                    <a:pt x="646" y="392"/>
                  </a:lnTo>
                  <a:lnTo>
                    <a:pt x="650" y="396"/>
                  </a:lnTo>
                  <a:lnTo>
                    <a:pt x="646" y="396"/>
                  </a:lnTo>
                  <a:lnTo>
                    <a:pt x="646" y="400"/>
                  </a:lnTo>
                  <a:lnTo>
                    <a:pt x="642" y="400"/>
                  </a:lnTo>
                  <a:lnTo>
                    <a:pt x="642" y="396"/>
                  </a:lnTo>
                  <a:lnTo>
                    <a:pt x="638" y="400"/>
                  </a:lnTo>
                  <a:lnTo>
                    <a:pt x="634" y="404"/>
                  </a:lnTo>
                  <a:lnTo>
                    <a:pt x="630" y="404"/>
                  </a:lnTo>
                  <a:lnTo>
                    <a:pt x="626" y="404"/>
                  </a:lnTo>
                  <a:lnTo>
                    <a:pt x="622" y="404"/>
                  </a:lnTo>
                  <a:lnTo>
                    <a:pt x="620" y="404"/>
                  </a:lnTo>
                  <a:lnTo>
                    <a:pt x="616" y="404"/>
                  </a:lnTo>
                  <a:lnTo>
                    <a:pt x="612" y="400"/>
                  </a:lnTo>
                  <a:lnTo>
                    <a:pt x="608" y="400"/>
                  </a:lnTo>
                  <a:lnTo>
                    <a:pt x="604" y="400"/>
                  </a:lnTo>
                  <a:lnTo>
                    <a:pt x="604" y="396"/>
                  </a:lnTo>
                  <a:lnTo>
                    <a:pt x="600" y="396"/>
                  </a:lnTo>
                  <a:lnTo>
                    <a:pt x="596" y="396"/>
                  </a:lnTo>
                  <a:lnTo>
                    <a:pt x="596" y="392"/>
                  </a:lnTo>
                  <a:lnTo>
                    <a:pt x="592" y="392"/>
                  </a:lnTo>
                  <a:lnTo>
                    <a:pt x="592" y="396"/>
                  </a:lnTo>
                  <a:lnTo>
                    <a:pt x="590" y="396"/>
                  </a:lnTo>
                  <a:lnTo>
                    <a:pt x="590" y="392"/>
                  </a:lnTo>
                  <a:lnTo>
                    <a:pt x="586" y="392"/>
                  </a:lnTo>
                  <a:lnTo>
                    <a:pt x="586" y="388"/>
                  </a:lnTo>
                  <a:lnTo>
                    <a:pt x="590" y="388"/>
                  </a:lnTo>
                  <a:lnTo>
                    <a:pt x="592" y="388"/>
                  </a:lnTo>
                  <a:lnTo>
                    <a:pt x="596" y="388"/>
                  </a:lnTo>
                  <a:lnTo>
                    <a:pt x="596" y="384"/>
                  </a:lnTo>
                  <a:lnTo>
                    <a:pt x="600" y="384"/>
                  </a:lnTo>
                  <a:lnTo>
                    <a:pt x="604" y="384"/>
                  </a:lnTo>
                  <a:lnTo>
                    <a:pt x="600" y="380"/>
                  </a:lnTo>
                  <a:lnTo>
                    <a:pt x="604" y="380"/>
                  </a:lnTo>
                  <a:lnTo>
                    <a:pt x="600" y="378"/>
                  </a:lnTo>
                  <a:lnTo>
                    <a:pt x="604" y="378"/>
                  </a:lnTo>
                  <a:lnTo>
                    <a:pt x="608" y="380"/>
                  </a:lnTo>
                  <a:lnTo>
                    <a:pt x="604" y="378"/>
                  </a:lnTo>
                  <a:lnTo>
                    <a:pt x="604" y="374"/>
                  </a:lnTo>
                  <a:lnTo>
                    <a:pt x="604" y="370"/>
                  </a:lnTo>
                  <a:lnTo>
                    <a:pt x="608" y="370"/>
                  </a:lnTo>
                  <a:lnTo>
                    <a:pt x="612" y="370"/>
                  </a:lnTo>
                  <a:lnTo>
                    <a:pt x="616" y="370"/>
                  </a:lnTo>
                  <a:lnTo>
                    <a:pt x="616" y="374"/>
                  </a:lnTo>
                  <a:lnTo>
                    <a:pt x="620" y="374"/>
                  </a:lnTo>
                  <a:lnTo>
                    <a:pt x="616" y="374"/>
                  </a:lnTo>
                  <a:lnTo>
                    <a:pt x="616" y="378"/>
                  </a:lnTo>
                  <a:lnTo>
                    <a:pt x="620" y="374"/>
                  </a:lnTo>
                  <a:lnTo>
                    <a:pt x="620" y="378"/>
                  </a:lnTo>
                  <a:lnTo>
                    <a:pt x="622" y="378"/>
                  </a:lnTo>
                  <a:lnTo>
                    <a:pt x="626" y="380"/>
                  </a:lnTo>
                  <a:lnTo>
                    <a:pt x="630" y="380"/>
                  </a:lnTo>
                  <a:lnTo>
                    <a:pt x="634" y="380"/>
                  </a:lnTo>
                  <a:lnTo>
                    <a:pt x="634" y="384"/>
                  </a:lnTo>
                  <a:lnTo>
                    <a:pt x="634" y="388"/>
                  </a:lnTo>
                  <a:lnTo>
                    <a:pt x="634" y="392"/>
                  </a:lnTo>
                  <a:lnTo>
                    <a:pt x="634" y="388"/>
                  </a:lnTo>
                  <a:lnTo>
                    <a:pt x="634" y="384"/>
                  </a:lnTo>
                  <a:lnTo>
                    <a:pt x="638" y="384"/>
                  </a:lnTo>
                  <a:lnTo>
                    <a:pt x="638" y="388"/>
                  </a:lnTo>
                  <a:lnTo>
                    <a:pt x="638" y="392"/>
                  </a:lnTo>
                  <a:lnTo>
                    <a:pt x="638" y="396"/>
                  </a:lnTo>
                  <a:lnTo>
                    <a:pt x="638" y="396"/>
                  </a:lnTo>
                  <a:lnTo>
                    <a:pt x="638" y="396"/>
                  </a:lnTo>
                  <a:close/>
                  <a:moveTo>
                    <a:pt x="824" y="370"/>
                  </a:moveTo>
                  <a:lnTo>
                    <a:pt x="828" y="370"/>
                  </a:lnTo>
                  <a:lnTo>
                    <a:pt x="824" y="370"/>
                  </a:lnTo>
                  <a:lnTo>
                    <a:pt x="824" y="370"/>
                  </a:lnTo>
                  <a:lnTo>
                    <a:pt x="824" y="370"/>
                  </a:lnTo>
                  <a:close/>
                  <a:moveTo>
                    <a:pt x="812" y="370"/>
                  </a:moveTo>
                  <a:lnTo>
                    <a:pt x="808" y="374"/>
                  </a:lnTo>
                  <a:lnTo>
                    <a:pt x="812" y="374"/>
                  </a:lnTo>
                  <a:lnTo>
                    <a:pt x="808" y="374"/>
                  </a:lnTo>
                  <a:lnTo>
                    <a:pt x="808" y="370"/>
                  </a:lnTo>
                  <a:lnTo>
                    <a:pt x="812" y="370"/>
                  </a:lnTo>
                  <a:lnTo>
                    <a:pt x="812" y="370"/>
                  </a:lnTo>
                  <a:lnTo>
                    <a:pt x="812" y="370"/>
                  </a:lnTo>
                  <a:close/>
                  <a:moveTo>
                    <a:pt x="864" y="374"/>
                  </a:moveTo>
                  <a:lnTo>
                    <a:pt x="864" y="370"/>
                  </a:lnTo>
                  <a:lnTo>
                    <a:pt x="868" y="370"/>
                  </a:lnTo>
                  <a:lnTo>
                    <a:pt x="872" y="370"/>
                  </a:lnTo>
                  <a:lnTo>
                    <a:pt x="872" y="374"/>
                  </a:lnTo>
                  <a:lnTo>
                    <a:pt x="868" y="374"/>
                  </a:lnTo>
                  <a:lnTo>
                    <a:pt x="868" y="378"/>
                  </a:lnTo>
                  <a:lnTo>
                    <a:pt x="864" y="378"/>
                  </a:lnTo>
                  <a:lnTo>
                    <a:pt x="864" y="374"/>
                  </a:lnTo>
                  <a:lnTo>
                    <a:pt x="862" y="374"/>
                  </a:lnTo>
                  <a:lnTo>
                    <a:pt x="862" y="378"/>
                  </a:lnTo>
                  <a:lnTo>
                    <a:pt x="864" y="378"/>
                  </a:lnTo>
                  <a:lnTo>
                    <a:pt x="862" y="378"/>
                  </a:lnTo>
                  <a:lnTo>
                    <a:pt x="858" y="378"/>
                  </a:lnTo>
                  <a:lnTo>
                    <a:pt x="858" y="374"/>
                  </a:lnTo>
                  <a:lnTo>
                    <a:pt x="854" y="374"/>
                  </a:lnTo>
                  <a:lnTo>
                    <a:pt x="850" y="374"/>
                  </a:lnTo>
                  <a:lnTo>
                    <a:pt x="854" y="374"/>
                  </a:lnTo>
                  <a:lnTo>
                    <a:pt x="858" y="374"/>
                  </a:lnTo>
                  <a:lnTo>
                    <a:pt x="858" y="370"/>
                  </a:lnTo>
                  <a:lnTo>
                    <a:pt x="862" y="370"/>
                  </a:lnTo>
                  <a:lnTo>
                    <a:pt x="862" y="374"/>
                  </a:lnTo>
                  <a:lnTo>
                    <a:pt x="864" y="374"/>
                  </a:lnTo>
                  <a:lnTo>
                    <a:pt x="864" y="374"/>
                  </a:lnTo>
                  <a:lnTo>
                    <a:pt x="864" y="374"/>
                  </a:lnTo>
                  <a:close/>
                  <a:moveTo>
                    <a:pt x="824" y="370"/>
                  </a:moveTo>
                  <a:lnTo>
                    <a:pt x="828" y="370"/>
                  </a:lnTo>
                  <a:lnTo>
                    <a:pt x="828" y="374"/>
                  </a:lnTo>
                  <a:lnTo>
                    <a:pt x="824" y="374"/>
                  </a:lnTo>
                  <a:lnTo>
                    <a:pt x="820" y="370"/>
                  </a:lnTo>
                  <a:lnTo>
                    <a:pt x="824" y="370"/>
                  </a:lnTo>
                  <a:lnTo>
                    <a:pt x="824" y="370"/>
                  </a:lnTo>
                  <a:lnTo>
                    <a:pt x="824" y="370"/>
                  </a:lnTo>
                  <a:close/>
                  <a:moveTo>
                    <a:pt x="888" y="374"/>
                  </a:moveTo>
                  <a:lnTo>
                    <a:pt x="890" y="374"/>
                  </a:lnTo>
                  <a:lnTo>
                    <a:pt x="890" y="378"/>
                  </a:lnTo>
                  <a:lnTo>
                    <a:pt x="888" y="378"/>
                  </a:lnTo>
                  <a:lnTo>
                    <a:pt x="884" y="378"/>
                  </a:lnTo>
                  <a:lnTo>
                    <a:pt x="880" y="378"/>
                  </a:lnTo>
                  <a:lnTo>
                    <a:pt x="880" y="380"/>
                  </a:lnTo>
                  <a:lnTo>
                    <a:pt x="880" y="378"/>
                  </a:lnTo>
                  <a:lnTo>
                    <a:pt x="884" y="378"/>
                  </a:lnTo>
                  <a:lnTo>
                    <a:pt x="884" y="374"/>
                  </a:lnTo>
                  <a:lnTo>
                    <a:pt x="888" y="374"/>
                  </a:lnTo>
                  <a:lnTo>
                    <a:pt x="888" y="374"/>
                  </a:lnTo>
                  <a:lnTo>
                    <a:pt x="888" y="374"/>
                  </a:lnTo>
                  <a:close/>
                  <a:moveTo>
                    <a:pt x="76" y="392"/>
                  </a:moveTo>
                  <a:lnTo>
                    <a:pt x="80" y="392"/>
                  </a:lnTo>
                  <a:lnTo>
                    <a:pt x="76" y="388"/>
                  </a:lnTo>
                  <a:lnTo>
                    <a:pt x="72" y="388"/>
                  </a:lnTo>
                  <a:lnTo>
                    <a:pt x="72" y="384"/>
                  </a:lnTo>
                  <a:lnTo>
                    <a:pt x="76" y="384"/>
                  </a:lnTo>
                  <a:lnTo>
                    <a:pt x="76" y="388"/>
                  </a:lnTo>
                  <a:lnTo>
                    <a:pt x="80" y="388"/>
                  </a:lnTo>
                  <a:lnTo>
                    <a:pt x="76" y="388"/>
                  </a:lnTo>
                  <a:lnTo>
                    <a:pt x="76" y="384"/>
                  </a:lnTo>
                  <a:lnTo>
                    <a:pt x="72" y="384"/>
                  </a:lnTo>
                  <a:lnTo>
                    <a:pt x="76" y="384"/>
                  </a:lnTo>
                  <a:lnTo>
                    <a:pt x="80" y="380"/>
                  </a:lnTo>
                  <a:lnTo>
                    <a:pt x="80" y="384"/>
                  </a:lnTo>
                  <a:lnTo>
                    <a:pt x="82" y="384"/>
                  </a:lnTo>
                  <a:lnTo>
                    <a:pt x="82" y="380"/>
                  </a:lnTo>
                  <a:lnTo>
                    <a:pt x="86" y="378"/>
                  </a:lnTo>
                  <a:lnTo>
                    <a:pt x="90" y="378"/>
                  </a:lnTo>
                  <a:lnTo>
                    <a:pt x="90" y="380"/>
                  </a:lnTo>
                  <a:lnTo>
                    <a:pt x="94" y="380"/>
                  </a:lnTo>
                  <a:lnTo>
                    <a:pt x="94" y="378"/>
                  </a:lnTo>
                  <a:lnTo>
                    <a:pt x="94" y="374"/>
                  </a:lnTo>
                  <a:lnTo>
                    <a:pt x="96" y="374"/>
                  </a:lnTo>
                  <a:lnTo>
                    <a:pt x="96" y="378"/>
                  </a:lnTo>
                  <a:lnTo>
                    <a:pt x="100" y="378"/>
                  </a:lnTo>
                  <a:lnTo>
                    <a:pt x="100" y="380"/>
                  </a:lnTo>
                  <a:lnTo>
                    <a:pt x="96" y="380"/>
                  </a:lnTo>
                  <a:lnTo>
                    <a:pt x="96" y="384"/>
                  </a:lnTo>
                  <a:lnTo>
                    <a:pt x="94" y="384"/>
                  </a:lnTo>
                  <a:lnTo>
                    <a:pt x="94" y="388"/>
                  </a:lnTo>
                  <a:lnTo>
                    <a:pt x="90" y="388"/>
                  </a:lnTo>
                  <a:lnTo>
                    <a:pt x="90" y="392"/>
                  </a:lnTo>
                  <a:lnTo>
                    <a:pt x="94" y="396"/>
                  </a:lnTo>
                  <a:lnTo>
                    <a:pt x="96" y="400"/>
                  </a:lnTo>
                  <a:lnTo>
                    <a:pt x="94" y="400"/>
                  </a:lnTo>
                  <a:lnTo>
                    <a:pt x="90" y="396"/>
                  </a:lnTo>
                  <a:lnTo>
                    <a:pt x="90" y="392"/>
                  </a:lnTo>
                  <a:lnTo>
                    <a:pt x="86" y="392"/>
                  </a:lnTo>
                  <a:lnTo>
                    <a:pt x="82" y="392"/>
                  </a:lnTo>
                  <a:lnTo>
                    <a:pt x="80" y="392"/>
                  </a:lnTo>
                  <a:lnTo>
                    <a:pt x="76" y="392"/>
                  </a:lnTo>
                  <a:lnTo>
                    <a:pt x="72" y="392"/>
                  </a:lnTo>
                  <a:lnTo>
                    <a:pt x="72" y="388"/>
                  </a:lnTo>
                  <a:lnTo>
                    <a:pt x="72" y="392"/>
                  </a:lnTo>
                  <a:lnTo>
                    <a:pt x="76" y="392"/>
                  </a:lnTo>
                  <a:lnTo>
                    <a:pt x="76" y="392"/>
                  </a:lnTo>
                  <a:lnTo>
                    <a:pt x="76" y="392"/>
                  </a:lnTo>
                  <a:close/>
                  <a:moveTo>
                    <a:pt x="1032" y="374"/>
                  </a:moveTo>
                  <a:lnTo>
                    <a:pt x="1036" y="374"/>
                  </a:lnTo>
                  <a:lnTo>
                    <a:pt x="1036" y="378"/>
                  </a:lnTo>
                  <a:lnTo>
                    <a:pt x="1032" y="378"/>
                  </a:lnTo>
                  <a:lnTo>
                    <a:pt x="1030" y="378"/>
                  </a:lnTo>
                  <a:lnTo>
                    <a:pt x="1032" y="374"/>
                  </a:lnTo>
                  <a:lnTo>
                    <a:pt x="1032" y="374"/>
                  </a:lnTo>
                  <a:lnTo>
                    <a:pt x="1032" y="374"/>
                  </a:lnTo>
                  <a:close/>
                  <a:moveTo>
                    <a:pt x="26" y="378"/>
                  </a:moveTo>
                  <a:lnTo>
                    <a:pt x="24" y="378"/>
                  </a:lnTo>
                  <a:lnTo>
                    <a:pt x="26" y="378"/>
                  </a:lnTo>
                  <a:lnTo>
                    <a:pt x="26" y="374"/>
                  </a:lnTo>
                  <a:lnTo>
                    <a:pt x="30" y="378"/>
                  </a:lnTo>
                  <a:lnTo>
                    <a:pt x="26" y="378"/>
                  </a:lnTo>
                  <a:lnTo>
                    <a:pt x="26" y="378"/>
                  </a:lnTo>
                  <a:lnTo>
                    <a:pt x="26" y="378"/>
                  </a:lnTo>
                  <a:close/>
                  <a:moveTo>
                    <a:pt x="646" y="378"/>
                  </a:moveTo>
                  <a:lnTo>
                    <a:pt x="646" y="380"/>
                  </a:lnTo>
                  <a:lnTo>
                    <a:pt x="642" y="384"/>
                  </a:lnTo>
                  <a:lnTo>
                    <a:pt x="642" y="380"/>
                  </a:lnTo>
                  <a:lnTo>
                    <a:pt x="642" y="378"/>
                  </a:lnTo>
                  <a:lnTo>
                    <a:pt x="638" y="378"/>
                  </a:lnTo>
                  <a:lnTo>
                    <a:pt x="638" y="380"/>
                  </a:lnTo>
                  <a:lnTo>
                    <a:pt x="638" y="378"/>
                  </a:lnTo>
                  <a:lnTo>
                    <a:pt x="638" y="374"/>
                  </a:lnTo>
                  <a:lnTo>
                    <a:pt x="642" y="374"/>
                  </a:lnTo>
                  <a:lnTo>
                    <a:pt x="642" y="378"/>
                  </a:lnTo>
                  <a:lnTo>
                    <a:pt x="646" y="378"/>
                  </a:lnTo>
                  <a:lnTo>
                    <a:pt x="646" y="378"/>
                  </a:lnTo>
                  <a:lnTo>
                    <a:pt x="646" y="378"/>
                  </a:lnTo>
                  <a:close/>
                  <a:moveTo>
                    <a:pt x="1040" y="378"/>
                  </a:moveTo>
                  <a:lnTo>
                    <a:pt x="1036" y="378"/>
                  </a:lnTo>
                  <a:lnTo>
                    <a:pt x="1040" y="378"/>
                  </a:lnTo>
                  <a:lnTo>
                    <a:pt x="1044" y="378"/>
                  </a:lnTo>
                  <a:lnTo>
                    <a:pt x="1040" y="378"/>
                  </a:lnTo>
                  <a:lnTo>
                    <a:pt x="1040" y="378"/>
                  </a:lnTo>
                  <a:lnTo>
                    <a:pt x="1040" y="378"/>
                  </a:lnTo>
                  <a:close/>
                  <a:moveTo>
                    <a:pt x="566" y="378"/>
                  </a:moveTo>
                  <a:lnTo>
                    <a:pt x="566" y="380"/>
                  </a:lnTo>
                  <a:lnTo>
                    <a:pt x="564" y="380"/>
                  </a:lnTo>
                  <a:lnTo>
                    <a:pt x="564" y="378"/>
                  </a:lnTo>
                  <a:lnTo>
                    <a:pt x="560" y="378"/>
                  </a:lnTo>
                  <a:lnTo>
                    <a:pt x="564" y="378"/>
                  </a:lnTo>
                  <a:lnTo>
                    <a:pt x="566" y="378"/>
                  </a:lnTo>
                  <a:lnTo>
                    <a:pt x="566" y="378"/>
                  </a:lnTo>
                  <a:lnTo>
                    <a:pt x="566" y="378"/>
                  </a:lnTo>
                  <a:close/>
                  <a:moveTo>
                    <a:pt x="902" y="380"/>
                  </a:moveTo>
                  <a:lnTo>
                    <a:pt x="906" y="380"/>
                  </a:lnTo>
                  <a:lnTo>
                    <a:pt x="910" y="380"/>
                  </a:lnTo>
                  <a:lnTo>
                    <a:pt x="910" y="384"/>
                  </a:lnTo>
                  <a:lnTo>
                    <a:pt x="906" y="384"/>
                  </a:lnTo>
                  <a:lnTo>
                    <a:pt x="906" y="388"/>
                  </a:lnTo>
                  <a:lnTo>
                    <a:pt x="902" y="388"/>
                  </a:lnTo>
                  <a:lnTo>
                    <a:pt x="898" y="384"/>
                  </a:lnTo>
                  <a:lnTo>
                    <a:pt x="898" y="380"/>
                  </a:lnTo>
                  <a:lnTo>
                    <a:pt x="902" y="380"/>
                  </a:lnTo>
                  <a:lnTo>
                    <a:pt x="902" y="380"/>
                  </a:lnTo>
                  <a:lnTo>
                    <a:pt x="902" y="380"/>
                  </a:lnTo>
                  <a:close/>
                  <a:moveTo>
                    <a:pt x="884" y="380"/>
                  </a:moveTo>
                  <a:lnTo>
                    <a:pt x="888" y="380"/>
                  </a:lnTo>
                  <a:lnTo>
                    <a:pt x="888" y="384"/>
                  </a:lnTo>
                  <a:lnTo>
                    <a:pt x="884" y="384"/>
                  </a:lnTo>
                  <a:lnTo>
                    <a:pt x="884" y="388"/>
                  </a:lnTo>
                  <a:lnTo>
                    <a:pt x="880" y="392"/>
                  </a:lnTo>
                  <a:lnTo>
                    <a:pt x="876" y="392"/>
                  </a:lnTo>
                  <a:lnTo>
                    <a:pt x="876" y="396"/>
                  </a:lnTo>
                  <a:lnTo>
                    <a:pt x="872" y="396"/>
                  </a:lnTo>
                  <a:lnTo>
                    <a:pt x="872" y="392"/>
                  </a:lnTo>
                  <a:lnTo>
                    <a:pt x="872" y="388"/>
                  </a:lnTo>
                  <a:lnTo>
                    <a:pt x="876" y="388"/>
                  </a:lnTo>
                  <a:lnTo>
                    <a:pt x="880" y="388"/>
                  </a:lnTo>
                  <a:lnTo>
                    <a:pt x="880" y="384"/>
                  </a:lnTo>
                  <a:lnTo>
                    <a:pt x="880" y="380"/>
                  </a:lnTo>
                  <a:lnTo>
                    <a:pt x="884" y="380"/>
                  </a:lnTo>
                  <a:lnTo>
                    <a:pt x="884" y="380"/>
                  </a:lnTo>
                  <a:lnTo>
                    <a:pt x="884" y="380"/>
                  </a:lnTo>
                  <a:close/>
                  <a:moveTo>
                    <a:pt x="556" y="396"/>
                  </a:moveTo>
                  <a:lnTo>
                    <a:pt x="556" y="400"/>
                  </a:lnTo>
                  <a:lnTo>
                    <a:pt x="556" y="404"/>
                  </a:lnTo>
                  <a:lnTo>
                    <a:pt x="552" y="404"/>
                  </a:lnTo>
                  <a:lnTo>
                    <a:pt x="552" y="400"/>
                  </a:lnTo>
                  <a:lnTo>
                    <a:pt x="548" y="400"/>
                  </a:lnTo>
                  <a:lnTo>
                    <a:pt x="548" y="396"/>
                  </a:lnTo>
                  <a:lnTo>
                    <a:pt x="552" y="396"/>
                  </a:lnTo>
                  <a:lnTo>
                    <a:pt x="556" y="396"/>
                  </a:lnTo>
                  <a:lnTo>
                    <a:pt x="556" y="396"/>
                  </a:lnTo>
                  <a:lnTo>
                    <a:pt x="556" y="396"/>
                  </a:lnTo>
                  <a:close/>
                  <a:moveTo>
                    <a:pt x="932" y="400"/>
                  </a:moveTo>
                  <a:lnTo>
                    <a:pt x="936" y="404"/>
                  </a:lnTo>
                  <a:lnTo>
                    <a:pt x="936" y="408"/>
                  </a:lnTo>
                  <a:lnTo>
                    <a:pt x="932" y="408"/>
                  </a:lnTo>
                  <a:lnTo>
                    <a:pt x="928" y="408"/>
                  </a:lnTo>
                  <a:lnTo>
                    <a:pt x="928" y="404"/>
                  </a:lnTo>
                  <a:lnTo>
                    <a:pt x="928" y="400"/>
                  </a:lnTo>
                  <a:lnTo>
                    <a:pt x="932" y="400"/>
                  </a:lnTo>
                  <a:lnTo>
                    <a:pt x="932" y="400"/>
                  </a:lnTo>
                  <a:lnTo>
                    <a:pt x="932" y="400"/>
                  </a:lnTo>
                  <a:close/>
                  <a:moveTo>
                    <a:pt x="936" y="400"/>
                  </a:moveTo>
                  <a:lnTo>
                    <a:pt x="940" y="400"/>
                  </a:lnTo>
                  <a:lnTo>
                    <a:pt x="940" y="404"/>
                  </a:lnTo>
                  <a:lnTo>
                    <a:pt x="936" y="404"/>
                  </a:lnTo>
                  <a:lnTo>
                    <a:pt x="936" y="400"/>
                  </a:lnTo>
                  <a:lnTo>
                    <a:pt x="936" y="400"/>
                  </a:lnTo>
                  <a:lnTo>
                    <a:pt x="936" y="400"/>
                  </a:lnTo>
                  <a:close/>
                  <a:moveTo>
                    <a:pt x="880" y="408"/>
                  </a:moveTo>
                  <a:lnTo>
                    <a:pt x="880" y="404"/>
                  </a:lnTo>
                  <a:lnTo>
                    <a:pt x="876" y="404"/>
                  </a:lnTo>
                  <a:lnTo>
                    <a:pt x="880" y="404"/>
                  </a:lnTo>
                  <a:lnTo>
                    <a:pt x="880" y="400"/>
                  </a:lnTo>
                  <a:lnTo>
                    <a:pt x="884" y="400"/>
                  </a:lnTo>
                  <a:lnTo>
                    <a:pt x="884" y="404"/>
                  </a:lnTo>
                  <a:lnTo>
                    <a:pt x="880" y="404"/>
                  </a:lnTo>
                  <a:lnTo>
                    <a:pt x="884" y="404"/>
                  </a:lnTo>
                  <a:lnTo>
                    <a:pt x="880" y="404"/>
                  </a:lnTo>
                  <a:lnTo>
                    <a:pt x="880" y="408"/>
                  </a:lnTo>
                  <a:lnTo>
                    <a:pt x="880" y="408"/>
                  </a:lnTo>
                  <a:lnTo>
                    <a:pt x="880" y="408"/>
                  </a:lnTo>
                  <a:close/>
                  <a:moveTo>
                    <a:pt x="514" y="404"/>
                  </a:moveTo>
                  <a:lnTo>
                    <a:pt x="518" y="404"/>
                  </a:lnTo>
                  <a:lnTo>
                    <a:pt x="518" y="408"/>
                  </a:lnTo>
                  <a:lnTo>
                    <a:pt x="514" y="408"/>
                  </a:lnTo>
                  <a:lnTo>
                    <a:pt x="510" y="408"/>
                  </a:lnTo>
                  <a:lnTo>
                    <a:pt x="510" y="404"/>
                  </a:lnTo>
                  <a:lnTo>
                    <a:pt x="508" y="404"/>
                  </a:lnTo>
                  <a:lnTo>
                    <a:pt x="510" y="404"/>
                  </a:lnTo>
                  <a:lnTo>
                    <a:pt x="514" y="404"/>
                  </a:lnTo>
                  <a:lnTo>
                    <a:pt x="514" y="404"/>
                  </a:lnTo>
                  <a:lnTo>
                    <a:pt x="514" y="404"/>
                  </a:lnTo>
                  <a:close/>
                  <a:moveTo>
                    <a:pt x="944" y="404"/>
                  </a:moveTo>
                  <a:lnTo>
                    <a:pt x="944" y="408"/>
                  </a:lnTo>
                  <a:lnTo>
                    <a:pt x="948" y="408"/>
                  </a:lnTo>
                  <a:lnTo>
                    <a:pt x="948" y="410"/>
                  </a:lnTo>
                  <a:lnTo>
                    <a:pt x="944" y="410"/>
                  </a:lnTo>
                  <a:lnTo>
                    <a:pt x="944" y="408"/>
                  </a:lnTo>
                  <a:lnTo>
                    <a:pt x="944" y="404"/>
                  </a:lnTo>
                  <a:lnTo>
                    <a:pt x="944" y="404"/>
                  </a:lnTo>
                  <a:lnTo>
                    <a:pt x="944" y="404"/>
                  </a:lnTo>
                  <a:close/>
                  <a:moveTo>
                    <a:pt x="876" y="408"/>
                  </a:moveTo>
                  <a:lnTo>
                    <a:pt x="880" y="408"/>
                  </a:lnTo>
                  <a:lnTo>
                    <a:pt x="880" y="410"/>
                  </a:lnTo>
                  <a:lnTo>
                    <a:pt x="876" y="410"/>
                  </a:lnTo>
                  <a:lnTo>
                    <a:pt x="872" y="410"/>
                  </a:lnTo>
                  <a:lnTo>
                    <a:pt x="872" y="408"/>
                  </a:lnTo>
                  <a:lnTo>
                    <a:pt x="876" y="408"/>
                  </a:lnTo>
                  <a:lnTo>
                    <a:pt x="876" y="408"/>
                  </a:lnTo>
                  <a:lnTo>
                    <a:pt x="876" y="408"/>
                  </a:lnTo>
                  <a:close/>
                  <a:moveTo>
                    <a:pt x="910" y="436"/>
                  </a:moveTo>
                  <a:lnTo>
                    <a:pt x="906" y="434"/>
                  </a:lnTo>
                  <a:lnTo>
                    <a:pt x="902" y="434"/>
                  </a:lnTo>
                  <a:lnTo>
                    <a:pt x="902" y="430"/>
                  </a:lnTo>
                  <a:lnTo>
                    <a:pt x="902" y="426"/>
                  </a:lnTo>
                  <a:lnTo>
                    <a:pt x="902" y="422"/>
                  </a:lnTo>
                  <a:lnTo>
                    <a:pt x="902" y="418"/>
                  </a:lnTo>
                  <a:lnTo>
                    <a:pt x="906" y="410"/>
                  </a:lnTo>
                  <a:lnTo>
                    <a:pt x="910" y="410"/>
                  </a:lnTo>
                  <a:lnTo>
                    <a:pt x="918" y="408"/>
                  </a:lnTo>
                  <a:lnTo>
                    <a:pt x="920" y="408"/>
                  </a:lnTo>
                  <a:lnTo>
                    <a:pt x="924" y="408"/>
                  </a:lnTo>
                  <a:lnTo>
                    <a:pt x="928" y="410"/>
                  </a:lnTo>
                  <a:lnTo>
                    <a:pt x="932" y="410"/>
                  </a:lnTo>
                  <a:lnTo>
                    <a:pt x="932" y="414"/>
                  </a:lnTo>
                  <a:lnTo>
                    <a:pt x="932" y="418"/>
                  </a:lnTo>
                  <a:lnTo>
                    <a:pt x="932" y="422"/>
                  </a:lnTo>
                  <a:lnTo>
                    <a:pt x="932" y="426"/>
                  </a:lnTo>
                  <a:lnTo>
                    <a:pt x="932" y="430"/>
                  </a:lnTo>
                  <a:lnTo>
                    <a:pt x="928" y="434"/>
                  </a:lnTo>
                  <a:lnTo>
                    <a:pt x="924" y="434"/>
                  </a:lnTo>
                  <a:lnTo>
                    <a:pt x="920" y="434"/>
                  </a:lnTo>
                  <a:lnTo>
                    <a:pt x="918" y="434"/>
                  </a:lnTo>
                  <a:lnTo>
                    <a:pt x="914" y="434"/>
                  </a:lnTo>
                  <a:lnTo>
                    <a:pt x="914" y="436"/>
                  </a:lnTo>
                  <a:lnTo>
                    <a:pt x="910" y="436"/>
                  </a:lnTo>
                  <a:lnTo>
                    <a:pt x="910" y="436"/>
                  </a:lnTo>
                  <a:lnTo>
                    <a:pt x="910" y="436"/>
                  </a:lnTo>
                  <a:close/>
                  <a:moveTo>
                    <a:pt x="772" y="410"/>
                  </a:moveTo>
                  <a:lnTo>
                    <a:pt x="772" y="414"/>
                  </a:lnTo>
                  <a:lnTo>
                    <a:pt x="772" y="418"/>
                  </a:lnTo>
                  <a:lnTo>
                    <a:pt x="772" y="422"/>
                  </a:lnTo>
                  <a:lnTo>
                    <a:pt x="768" y="422"/>
                  </a:lnTo>
                  <a:lnTo>
                    <a:pt x="764" y="422"/>
                  </a:lnTo>
                  <a:lnTo>
                    <a:pt x="764" y="418"/>
                  </a:lnTo>
                  <a:lnTo>
                    <a:pt x="764" y="414"/>
                  </a:lnTo>
                  <a:lnTo>
                    <a:pt x="764" y="410"/>
                  </a:lnTo>
                  <a:lnTo>
                    <a:pt x="768" y="410"/>
                  </a:lnTo>
                  <a:lnTo>
                    <a:pt x="768" y="408"/>
                  </a:lnTo>
                  <a:lnTo>
                    <a:pt x="772" y="410"/>
                  </a:lnTo>
                  <a:lnTo>
                    <a:pt x="772" y="410"/>
                  </a:lnTo>
                  <a:lnTo>
                    <a:pt x="772" y="410"/>
                  </a:lnTo>
                  <a:close/>
                  <a:moveTo>
                    <a:pt x="1066" y="410"/>
                  </a:moveTo>
                  <a:lnTo>
                    <a:pt x="1066" y="414"/>
                  </a:lnTo>
                  <a:lnTo>
                    <a:pt x="1066" y="410"/>
                  </a:lnTo>
                  <a:lnTo>
                    <a:pt x="1066" y="410"/>
                  </a:lnTo>
                  <a:lnTo>
                    <a:pt x="1066" y="410"/>
                  </a:lnTo>
                  <a:close/>
                  <a:moveTo>
                    <a:pt x="950" y="414"/>
                  </a:moveTo>
                  <a:lnTo>
                    <a:pt x="954" y="414"/>
                  </a:lnTo>
                  <a:lnTo>
                    <a:pt x="954" y="418"/>
                  </a:lnTo>
                  <a:lnTo>
                    <a:pt x="958" y="422"/>
                  </a:lnTo>
                  <a:lnTo>
                    <a:pt x="954" y="422"/>
                  </a:lnTo>
                  <a:lnTo>
                    <a:pt x="950" y="422"/>
                  </a:lnTo>
                  <a:lnTo>
                    <a:pt x="948" y="422"/>
                  </a:lnTo>
                  <a:lnTo>
                    <a:pt x="944" y="422"/>
                  </a:lnTo>
                  <a:lnTo>
                    <a:pt x="940" y="422"/>
                  </a:lnTo>
                  <a:lnTo>
                    <a:pt x="940" y="418"/>
                  </a:lnTo>
                  <a:lnTo>
                    <a:pt x="936" y="418"/>
                  </a:lnTo>
                  <a:lnTo>
                    <a:pt x="936" y="414"/>
                  </a:lnTo>
                  <a:lnTo>
                    <a:pt x="940" y="414"/>
                  </a:lnTo>
                  <a:lnTo>
                    <a:pt x="944" y="414"/>
                  </a:lnTo>
                  <a:lnTo>
                    <a:pt x="944" y="410"/>
                  </a:lnTo>
                  <a:lnTo>
                    <a:pt x="944" y="414"/>
                  </a:lnTo>
                  <a:lnTo>
                    <a:pt x="948" y="414"/>
                  </a:lnTo>
                  <a:lnTo>
                    <a:pt x="950" y="414"/>
                  </a:lnTo>
                  <a:lnTo>
                    <a:pt x="950" y="414"/>
                  </a:lnTo>
                  <a:lnTo>
                    <a:pt x="950" y="414"/>
                  </a:lnTo>
                  <a:close/>
                  <a:moveTo>
                    <a:pt x="454" y="418"/>
                  </a:moveTo>
                  <a:lnTo>
                    <a:pt x="450" y="418"/>
                  </a:lnTo>
                  <a:lnTo>
                    <a:pt x="454" y="418"/>
                  </a:lnTo>
                  <a:lnTo>
                    <a:pt x="454" y="418"/>
                  </a:lnTo>
                  <a:lnTo>
                    <a:pt x="454" y="418"/>
                  </a:lnTo>
                  <a:close/>
                  <a:moveTo>
                    <a:pt x="424" y="418"/>
                  </a:moveTo>
                  <a:lnTo>
                    <a:pt x="422" y="418"/>
                  </a:lnTo>
                  <a:lnTo>
                    <a:pt x="424" y="418"/>
                  </a:lnTo>
                  <a:lnTo>
                    <a:pt x="424" y="418"/>
                  </a:lnTo>
                  <a:lnTo>
                    <a:pt x="424" y="418"/>
                  </a:lnTo>
                  <a:close/>
                  <a:moveTo>
                    <a:pt x="462" y="430"/>
                  </a:moveTo>
                  <a:lnTo>
                    <a:pt x="458" y="430"/>
                  </a:lnTo>
                  <a:lnTo>
                    <a:pt x="458" y="426"/>
                  </a:lnTo>
                  <a:lnTo>
                    <a:pt x="462" y="426"/>
                  </a:lnTo>
                  <a:lnTo>
                    <a:pt x="462" y="430"/>
                  </a:lnTo>
                  <a:lnTo>
                    <a:pt x="462" y="430"/>
                  </a:lnTo>
                  <a:lnTo>
                    <a:pt x="462" y="430"/>
                  </a:lnTo>
                  <a:close/>
                  <a:moveTo>
                    <a:pt x="470" y="430"/>
                  </a:moveTo>
                  <a:lnTo>
                    <a:pt x="470" y="434"/>
                  </a:lnTo>
                  <a:lnTo>
                    <a:pt x="466" y="434"/>
                  </a:lnTo>
                  <a:lnTo>
                    <a:pt x="466" y="430"/>
                  </a:lnTo>
                  <a:lnTo>
                    <a:pt x="470" y="430"/>
                  </a:lnTo>
                  <a:lnTo>
                    <a:pt x="470" y="430"/>
                  </a:lnTo>
                  <a:lnTo>
                    <a:pt x="470" y="430"/>
                  </a:lnTo>
                  <a:close/>
                  <a:moveTo>
                    <a:pt x="1104" y="440"/>
                  </a:moveTo>
                  <a:lnTo>
                    <a:pt x="1106" y="440"/>
                  </a:lnTo>
                  <a:lnTo>
                    <a:pt x="1106" y="436"/>
                  </a:lnTo>
                  <a:lnTo>
                    <a:pt x="1110" y="436"/>
                  </a:lnTo>
                  <a:lnTo>
                    <a:pt x="1106" y="436"/>
                  </a:lnTo>
                  <a:lnTo>
                    <a:pt x="1106" y="440"/>
                  </a:lnTo>
                  <a:lnTo>
                    <a:pt x="1104" y="440"/>
                  </a:lnTo>
                  <a:lnTo>
                    <a:pt x="1104" y="440"/>
                  </a:lnTo>
                  <a:lnTo>
                    <a:pt x="1104" y="440"/>
                  </a:lnTo>
                  <a:close/>
                  <a:moveTo>
                    <a:pt x="1048" y="456"/>
                  </a:moveTo>
                  <a:lnTo>
                    <a:pt x="1052" y="456"/>
                  </a:lnTo>
                  <a:lnTo>
                    <a:pt x="1052" y="460"/>
                  </a:lnTo>
                  <a:lnTo>
                    <a:pt x="1048" y="456"/>
                  </a:lnTo>
                  <a:lnTo>
                    <a:pt x="1048" y="456"/>
                  </a:lnTo>
                  <a:lnTo>
                    <a:pt x="1048" y="456"/>
                  </a:lnTo>
                  <a:close/>
                  <a:moveTo>
                    <a:pt x="820" y="460"/>
                  </a:moveTo>
                  <a:lnTo>
                    <a:pt x="816" y="460"/>
                  </a:lnTo>
                  <a:lnTo>
                    <a:pt x="816" y="456"/>
                  </a:lnTo>
                  <a:lnTo>
                    <a:pt x="816" y="460"/>
                  </a:lnTo>
                  <a:lnTo>
                    <a:pt x="820" y="460"/>
                  </a:lnTo>
                  <a:lnTo>
                    <a:pt x="820" y="460"/>
                  </a:lnTo>
                  <a:lnTo>
                    <a:pt x="820" y="460"/>
                  </a:lnTo>
                  <a:close/>
                  <a:moveTo>
                    <a:pt x="808" y="466"/>
                  </a:moveTo>
                  <a:lnTo>
                    <a:pt x="808" y="470"/>
                  </a:lnTo>
                  <a:lnTo>
                    <a:pt x="812" y="470"/>
                  </a:lnTo>
                  <a:lnTo>
                    <a:pt x="816" y="470"/>
                  </a:lnTo>
                  <a:lnTo>
                    <a:pt x="816" y="474"/>
                  </a:lnTo>
                  <a:lnTo>
                    <a:pt x="812" y="474"/>
                  </a:lnTo>
                  <a:lnTo>
                    <a:pt x="808" y="474"/>
                  </a:lnTo>
                  <a:lnTo>
                    <a:pt x="808" y="470"/>
                  </a:lnTo>
                  <a:lnTo>
                    <a:pt x="806" y="470"/>
                  </a:lnTo>
                  <a:lnTo>
                    <a:pt x="806" y="466"/>
                  </a:lnTo>
                  <a:lnTo>
                    <a:pt x="802" y="466"/>
                  </a:lnTo>
                  <a:lnTo>
                    <a:pt x="802" y="464"/>
                  </a:lnTo>
                  <a:lnTo>
                    <a:pt x="798" y="464"/>
                  </a:lnTo>
                  <a:lnTo>
                    <a:pt x="802" y="464"/>
                  </a:lnTo>
                  <a:lnTo>
                    <a:pt x="806" y="464"/>
                  </a:lnTo>
                  <a:lnTo>
                    <a:pt x="808" y="466"/>
                  </a:lnTo>
                  <a:lnTo>
                    <a:pt x="808" y="466"/>
                  </a:lnTo>
                  <a:lnTo>
                    <a:pt x="808" y="466"/>
                  </a:lnTo>
                  <a:close/>
                  <a:moveTo>
                    <a:pt x="794" y="466"/>
                  </a:moveTo>
                  <a:lnTo>
                    <a:pt x="794" y="470"/>
                  </a:lnTo>
                  <a:lnTo>
                    <a:pt x="798" y="470"/>
                  </a:lnTo>
                  <a:lnTo>
                    <a:pt x="798" y="474"/>
                  </a:lnTo>
                  <a:lnTo>
                    <a:pt x="794" y="478"/>
                  </a:lnTo>
                  <a:lnTo>
                    <a:pt x="794" y="474"/>
                  </a:lnTo>
                  <a:lnTo>
                    <a:pt x="790" y="470"/>
                  </a:lnTo>
                  <a:lnTo>
                    <a:pt x="790" y="466"/>
                  </a:lnTo>
                  <a:lnTo>
                    <a:pt x="790" y="464"/>
                  </a:lnTo>
                  <a:lnTo>
                    <a:pt x="794" y="466"/>
                  </a:lnTo>
                  <a:lnTo>
                    <a:pt x="794" y="466"/>
                  </a:lnTo>
                  <a:lnTo>
                    <a:pt x="794" y="466"/>
                  </a:lnTo>
                  <a:close/>
                  <a:moveTo>
                    <a:pt x="772" y="496"/>
                  </a:moveTo>
                  <a:lnTo>
                    <a:pt x="776" y="496"/>
                  </a:lnTo>
                  <a:lnTo>
                    <a:pt x="776" y="494"/>
                  </a:lnTo>
                  <a:lnTo>
                    <a:pt x="776" y="490"/>
                  </a:lnTo>
                  <a:lnTo>
                    <a:pt x="776" y="486"/>
                  </a:lnTo>
                  <a:lnTo>
                    <a:pt x="776" y="482"/>
                  </a:lnTo>
                  <a:lnTo>
                    <a:pt x="776" y="478"/>
                  </a:lnTo>
                  <a:lnTo>
                    <a:pt x="778" y="470"/>
                  </a:lnTo>
                  <a:lnTo>
                    <a:pt x="782" y="470"/>
                  </a:lnTo>
                  <a:lnTo>
                    <a:pt x="782" y="466"/>
                  </a:lnTo>
                  <a:lnTo>
                    <a:pt x="786" y="466"/>
                  </a:lnTo>
                  <a:lnTo>
                    <a:pt x="786" y="470"/>
                  </a:lnTo>
                  <a:lnTo>
                    <a:pt x="782" y="470"/>
                  </a:lnTo>
                  <a:lnTo>
                    <a:pt x="786" y="470"/>
                  </a:lnTo>
                  <a:lnTo>
                    <a:pt x="790" y="470"/>
                  </a:lnTo>
                  <a:lnTo>
                    <a:pt x="790" y="474"/>
                  </a:lnTo>
                  <a:lnTo>
                    <a:pt x="790" y="478"/>
                  </a:lnTo>
                  <a:lnTo>
                    <a:pt x="786" y="474"/>
                  </a:lnTo>
                  <a:lnTo>
                    <a:pt x="786" y="478"/>
                  </a:lnTo>
                  <a:lnTo>
                    <a:pt x="790" y="478"/>
                  </a:lnTo>
                  <a:lnTo>
                    <a:pt x="790" y="482"/>
                  </a:lnTo>
                  <a:lnTo>
                    <a:pt x="794" y="486"/>
                  </a:lnTo>
                  <a:lnTo>
                    <a:pt x="794" y="482"/>
                  </a:lnTo>
                  <a:lnTo>
                    <a:pt x="798" y="478"/>
                  </a:lnTo>
                  <a:lnTo>
                    <a:pt x="802" y="478"/>
                  </a:lnTo>
                  <a:lnTo>
                    <a:pt x="802" y="482"/>
                  </a:lnTo>
                  <a:lnTo>
                    <a:pt x="806" y="482"/>
                  </a:lnTo>
                  <a:lnTo>
                    <a:pt x="802" y="482"/>
                  </a:lnTo>
                  <a:lnTo>
                    <a:pt x="806" y="486"/>
                  </a:lnTo>
                  <a:lnTo>
                    <a:pt x="808" y="486"/>
                  </a:lnTo>
                  <a:lnTo>
                    <a:pt x="812" y="486"/>
                  </a:lnTo>
                  <a:lnTo>
                    <a:pt x="816" y="486"/>
                  </a:lnTo>
                  <a:lnTo>
                    <a:pt x="816" y="490"/>
                  </a:lnTo>
                  <a:lnTo>
                    <a:pt x="820" y="494"/>
                  </a:lnTo>
                  <a:lnTo>
                    <a:pt x="824" y="494"/>
                  </a:lnTo>
                  <a:lnTo>
                    <a:pt x="824" y="496"/>
                  </a:lnTo>
                  <a:lnTo>
                    <a:pt x="828" y="496"/>
                  </a:lnTo>
                  <a:lnTo>
                    <a:pt x="832" y="496"/>
                  </a:lnTo>
                  <a:lnTo>
                    <a:pt x="834" y="496"/>
                  </a:lnTo>
                  <a:lnTo>
                    <a:pt x="834" y="500"/>
                  </a:lnTo>
                  <a:lnTo>
                    <a:pt x="838" y="500"/>
                  </a:lnTo>
                  <a:lnTo>
                    <a:pt x="838" y="504"/>
                  </a:lnTo>
                  <a:lnTo>
                    <a:pt x="838" y="508"/>
                  </a:lnTo>
                  <a:lnTo>
                    <a:pt x="838" y="512"/>
                  </a:lnTo>
                  <a:lnTo>
                    <a:pt x="834" y="512"/>
                  </a:lnTo>
                  <a:lnTo>
                    <a:pt x="834" y="516"/>
                  </a:lnTo>
                  <a:lnTo>
                    <a:pt x="838" y="512"/>
                  </a:lnTo>
                  <a:lnTo>
                    <a:pt x="842" y="512"/>
                  </a:lnTo>
                  <a:lnTo>
                    <a:pt x="846" y="512"/>
                  </a:lnTo>
                  <a:lnTo>
                    <a:pt x="850" y="516"/>
                  </a:lnTo>
                  <a:lnTo>
                    <a:pt x="850" y="512"/>
                  </a:lnTo>
                  <a:lnTo>
                    <a:pt x="854" y="512"/>
                  </a:lnTo>
                  <a:lnTo>
                    <a:pt x="854" y="516"/>
                  </a:lnTo>
                  <a:lnTo>
                    <a:pt x="858" y="516"/>
                  </a:lnTo>
                  <a:lnTo>
                    <a:pt x="854" y="516"/>
                  </a:lnTo>
                  <a:lnTo>
                    <a:pt x="858" y="516"/>
                  </a:lnTo>
                  <a:lnTo>
                    <a:pt x="858" y="520"/>
                  </a:lnTo>
                  <a:lnTo>
                    <a:pt x="862" y="520"/>
                  </a:lnTo>
                  <a:lnTo>
                    <a:pt x="858" y="520"/>
                  </a:lnTo>
                  <a:lnTo>
                    <a:pt x="854" y="522"/>
                  </a:lnTo>
                  <a:lnTo>
                    <a:pt x="850" y="522"/>
                  </a:lnTo>
                  <a:lnTo>
                    <a:pt x="850" y="526"/>
                  </a:lnTo>
                  <a:lnTo>
                    <a:pt x="846" y="526"/>
                  </a:lnTo>
                  <a:lnTo>
                    <a:pt x="842" y="526"/>
                  </a:lnTo>
                  <a:lnTo>
                    <a:pt x="838" y="522"/>
                  </a:lnTo>
                  <a:lnTo>
                    <a:pt x="834" y="522"/>
                  </a:lnTo>
                  <a:lnTo>
                    <a:pt x="834" y="520"/>
                  </a:lnTo>
                  <a:lnTo>
                    <a:pt x="832" y="520"/>
                  </a:lnTo>
                  <a:lnTo>
                    <a:pt x="832" y="522"/>
                  </a:lnTo>
                  <a:lnTo>
                    <a:pt x="828" y="522"/>
                  </a:lnTo>
                  <a:lnTo>
                    <a:pt x="828" y="520"/>
                  </a:lnTo>
                  <a:lnTo>
                    <a:pt x="828" y="516"/>
                  </a:lnTo>
                  <a:lnTo>
                    <a:pt x="824" y="516"/>
                  </a:lnTo>
                  <a:lnTo>
                    <a:pt x="820" y="516"/>
                  </a:lnTo>
                  <a:lnTo>
                    <a:pt x="816" y="512"/>
                  </a:lnTo>
                  <a:lnTo>
                    <a:pt x="820" y="512"/>
                  </a:lnTo>
                  <a:lnTo>
                    <a:pt x="820" y="508"/>
                  </a:lnTo>
                  <a:lnTo>
                    <a:pt x="816" y="508"/>
                  </a:lnTo>
                  <a:lnTo>
                    <a:pt x="816" y="512"/>
                  </a:lnTo>
                  <a:lnTo>
                    <a:pt x="812" y="512"/>
                  </a:lnTo>
                  <a:lnTo>
                    <a:pt x="808" y="512"/>
                  </a:lnTo>
                  <a:lnTo>
                    <a:pt x="808" y="516"/>
                  </a:lnTo>
                  <a:lnTo>
                    <a:pt x="812" y="516"/>
                  </a:lnTo>
                  <a:lnTo>
                    <a:pt x="812" y="520"/>
                  </a:lnTo>
                  <a:lnTo>
                    <a:pt x="808" y="520"/>
                  </a:lnTo>
                  <a:lnTo>
                    <a:pt x="806" y="522"/>
                  </a:lnTo>
                  <a:lnTo>
                    <a:pt x="802" y="522"/>
                  </a:lnTo>
                  <a:lnTo>
                    <a:pt x="802" y="526"/>
                  </a:lnTo>
                  <a:lnTo>
                    <a:pt x="798" y="526"/>
                  </a:lnTo>
                  <a:lnTo>
                    <a:pt x="798" y="530"/>
                  </a:lnTo>
                  <a:lnTo>
                    <a:pt x="794" y="530"/>
                  </a:lnTo>
                  <a:lnTo>
                    <a:pt x="794" y="534"/>
                  </a:lnTo>
                  <a:lnTo>
                    <a:pt x="790" y="534"/>
                  </a:lnTo>
                  <a:lnTo>
                    <a:pt x="786" y="534"/>
                  </a:lnTo>
                  <a:lnTo>
                    <a:pt x="782" y="534"/>
                  </a:lnTo>
                  <a:lnTo>
                    <a:pt x="782" y="530"/>
                  </a:lnTo>
                  <a:lnTo>
                    <a:pt x="782" y="526"/>
                  </a:lnTo>
                  <a:lnTo>
                    <a:pt x="782" y="522"/>
                  </a:lnTo>
                  <a:lnTo>
                    <a:pt x="782" y="520"/>
                  </a:lnTo>
                  <a:lnTo>
                    <a:pt x="778" y="520"/>
                  </a:lnTo>
                  <a:lnTo>
                    <a:pt x="776" y="522"/>
                  </a:lnTo>
                  <a:lnTo>
                    <a:pt x="772" y="522"/>
                  </a:lnTo>
                  <a:lnTo>
                    <a:pt x="768" y="522"/>
                  </a:lnTo>
                  <a:lnTo>
                    <a:pt x="764" y="522"/>
                  </a:lnTo>
                  <a:lnTo>
                    <a:pt x="760" y="522"/>
                  </a:lnTo>
                  <a:lnTo>
                    <a:pt x="760" y="520"/>
                  </a:lnTo>
                  <a:lnTo>
                    <a:pt x="764" y="516"/>
                  </a:lnTo>
                  <a:lnTo>
                    <a:pt x="768" y="516"/>
                  </a:lnTo>
                  <a:lnTo>
                    <a:pt x="772" y="512"/>
                  </a:lnTo>
                  <a:lnTo>
                    <a:pt x="776" y="512"/>
                  </a:lnTo>
                  <a:lnTo>
                    <a:pt x="776" y="508"/>
                  </a:lnTo>
                  <a:lnTo>
                    <a:pt x="772" y="508"/>
                  </a:lnTo>
                  <a:lnTo>
                    <a:pt x="772" y="504"/>
                  </a:lnTo>
                  <a:lnTo>
                    <a:pt x="772" y="500"/>
                  </a:lnTo>
                  <a:lnTo>
                    <a:pt x="772" y="496"/>
                  </a:lnTo>
                  <a:lnTo>
                    <a:pt x="772" y="496"/>
                  </a:lnTo>
                  <a:lnTo>
                    <a:pt x="772" y="496"/>
                  </a:lnTo>
                  <a:close/>
                  <a:moveTo>
                    <a:pt x="816" y="470"/>
                  </a:moveTo>
                  <a:lnTo>
                    <a:pt x="812" y="470"/>
                  </a:lnTo>
                  <a:lnTo>
                    <a:pt x="812" y="466"/>
                  </a:lnTo>
                  <a:lnTo>
                    <a:pt x="816" y="466"/>
                  </a:lnTo>
                  <a:lnTo>
                    <a:pt x="816" y="470"/>
                  </a:lnTo>
                  <a:lnTo>
                    <a:pt x="816" y="470"/>
                  </a:lnTo>
                  <a:lnTo>
                    <a:pt x="816" y="470"/>
                  </a:lnTo>
                  <a:close/>
                  <a:moveTo>
                    <a:pt x="1114" y="470"/>
                  </a:moveTo>
                  <a:lnTo>
                    <a:pt x="1114" y="474"/>
                  </a:lnTo>
                  <a:lnTo>
                    <a:pt x="1114" y="470"/>
                  </a:lnTo>
                  <a:lnTo>
                    <a:pt x="1114" y="474"/>
                  </a:lnTo>
                  <a:lnTo>
                    <a:pt x="1110" y="474"/>
                  </a:lnTo>
                  <a:lnTo>
                    <a:pt x="1110" y="470"/>
                  </a:lnTo>
                  <a:lnTo>
                    <a:pt x="1114" y="470"/>
                  </a:lnTo>
                  <a:lnTo>
                    <a:pt x="1114" y="470"/>
                  </a:lnTo>
                  <a:lnTo>
                    <a:pt x="1114" y="470"/>
                  </a:lnTo>
                  <a:close/>
                  <a:moveTo>
                    <a:pt x="1070" y="496"/>
                  </a:moveTo>
                  <a:lnTo>
                    <a:pt x="1074" y="496"/>
                  </a:lnTo>
                  <a:lnTo>
                    <a:pt x="1070" y="500"/>
                  </a:lnTo>
                  <a:lnTo>
                    <a:pt x="1066" y="500"/>
                  </a:lnTo>
                  <a:lnTo>
                    <a:pt x="1070" y="496"/>
                  </a:lnTo>
                  <a:lnTo>
                    <a:pt x="1070" y="496"/>
                  </a:lnTo>
                  <a:lnTo>
                    <a:pt x="1070" y="496"/>
                  </a:lnTo>
                  <a:close/>
                  <a:moveTo>
                    <a:pt x="894" y="516"/>
                  </a:moveTo>
                  <a:lnTo>
                    <a:pt x="890" y="516"/>
                  </a:lnTo>
                  <a:lnTo>
                    <a:pt x="890" y="512"/>
                  </a:lnTo>
                  <a:lnTo>
                    <a:pt x="894" y="512"/>
                  </a:lnTo>
                  <a:lnTo>
                    <a:pt x="898" y="512"/>
                  </a:lnTo>
                  <a:lnTo>
                    <a:pt x="894" y="516"/>
                  </a:lnTo>
                  <a:lnTo>
                    <a:pt x="894" y="516"/>
                  </a:lnTo>
                  <a:lnTo>
                    <a:pt x="894" y="516"/>
                  </a:lnTo>
                  <a:close/>
                  <a:moveTo>
                    <a:pt x="970" y="520"/>
                  </a:moveTo>
                  <a:lnTo>
                    <a:pt x="970" y="522"/>
                  </a:lnTo>
                  <a:lnTo>
                    <a:pt x="966" y="522"/>
                  </a:lnTo>
                  <a:lnTo>
                    <a:pt x="970" y="520"/>
                  </a:lnTo>
                  <a:lnTo>
                    <a:pt x="970" y="520"/>
                  </a:lnTo>
                  <a:lnTo>
                    <a:pt x="970" y="520"/>
                  </a:lnTo>
                  <a:close/>
                  <a:moveTo>
                    <a:pt x="910" y="526"/>
                  </a:moveTo>
                  <a:lnTo>
                    <a:pt x="914" y="526"/>
                  </a:lnTo>
                  <a:lnTo>
                    <a:pt x="910" y="526"/>
                  </a:lnTo>
                  <a:lnTo>
                    <a:pt x="910" y="530"/>
                  </a:lnTo>
                  <a:lnTo>
                    <a:pt x="906" y="526"/>
                  </a:lnTo>
                  <a:lnTo>
                    <a:pt x="902" y="526"/>
                  </a:lnTo>
                  <a:lnTo>
                    <a:pt x="902" y="522"/>
                  </a:lnTo>
                  <a:lnTo>
                    <a:pt x="898" y="522"/>
                  </a:lnTo>
                  <a:lnTo>
                    <a:pt x="898" y="520"/>
                  </a:lnTo>
                  <a:lnTo>
                    <a:pt x="902" y="522"/>
                  </a:lnTo>
                  <a:lnTo>
                    <a:pt x="906" y="522"/>
                  </a:lnTo>
                  <a:lnTo>
                    <a:pt x="910" y="522"/>
                  </a:lnTo>
                  <a:lnTo>
                    <a:pt x="910" y="526"/>
                  </a:lnTo>
                  <a:lnTo>
                    <a:pt x="910" y="526"/>
                  </a:lnTo>
                  <a:lnTo>
                    <a:pt x="910" y="526"/>
                  </a:lnTo>
                  <a:close/>
                  <a:moveTo>
                    <a:pt x="1084" y="522"/>
                  </a:moveTo>
                  <a:lnTo>
                    <a:pt x="1084" y="526"/>
                  </a:lnTo>
                  <a:lnTo>
                    <a:pt x="1088" y="530"/>
                  </a:lnTo>
                  <a:lnTo>
                    <a:pt x="1084" y="530"/>
                  </a:lnTo>
                  <a:lnTo>
                    <a:pt x="1084" y="526"/>
                  </a:lnTo>
                  <a:lnTo>
                    <a:pt x="1080" y="522"/>
                  </a:lnTo>
                  <a:lnTo>
                    <a:pt x="1084" y="522"/>
                  </a:lnTo>
                  <a:lnTo>
                    <a:pt x="1084" y="522"/>
                  </a:lnTo>
                  <a:lnTo>
                    <a:pt x="1084" y="522"/>
                  </a:lnTo>
                  <a:close/>
                  <a:moveTo>
                    <a:pt x="1076" y="522"/>
                  </a:moveTo>
                  <a:lnTo>
                    <a:pt x="1076" y="526"/>
                  </a:lnTo>
                  <a:lnTo>
                    <a:pt x="1074" y="526"/>
                  </a:lnTo>
                  <a:lnTo>
                    <a:pt x="1074" y="522"/>
                  </a:lnTo>
                  <a:lnTo>
                    <a:pt x="1076" y="522"/>
                  </a:lnTo>
                  <a:lnTo>
                    <a:pt x="1076" y="522"/>
                  </a:lnTo>
                  <a:lnTo>
                    <a:pt x="1076" y="522"/>
                  </a:lnTo>
                  <a:close/>
                  <a:moveTo>
                    <a:pt x="888" y="526"/>
                  </a:moveTo>
                  <a:lnTo>
                    <a:pt x="890" y="526"/>
                  </a:lnTo>
                  <a:lnTo>
                    <a:pt x="894" y="526"/>
                  </a:lnTo>
                  <a:lnTo>
                    <a:pt x="898" y="530"/>
                  </a:lnTo>
                  <a:lnTo>
                    <a:pt x="898" y="534"/>
                  </a:lnTo>
                  <a:lnTo>
                    <a:pt x="894" y="534"/>
                  </a:lnTo>
                  <a:lnTo>
                    <a:pt x="890" y="534"/>
                  </a:lnTo>
                  <a:lnTo>
                    <a:pt x="888" y="530"/>
                  </a:lnTo>
                  <a:lnTo>
                    <a:pt x="884" y="530"/>
                  </a:lnTo>
                  <a:lnTo>
                    <a:pt x="884" y="526"/>
                  </a:lnTo>
                  <a:lnTo>
                    <a:pt x="888" y="526"/>
                  </a:lnTo>
                  <a:lnTo>
                    <a:pt x="888" y="526"/>
                  </a:lnTo>
                  <a:lnTo>
                    <a:pt x="888" y="526"/>
                  </a:lnTo>
                  <a:close/>
                  <a:moveTo>
                    <a:pt x="832" y="538"/>
                  </a:moveTo>
                  <a:lnTo>
                    <a:pt x="834" y="538"/>
                  </a:lnTo>
                  <a:lnTo>
                    <a:pt x="834" y="542"/>
                  </a:lnTo>
                  <a:lnTo>
                    <a:pt x="834" y="546"/>
                  </a:lnTo>
                  <a:lnTo>
                    <a:pt x="832" y="546"/>
                  </a:lnTo>
                  <a:lnTo>
                    <a:pt x="832" y="550"/>
                  </a:lnTo>
                  <a:lnTo>
                    <a:pt x="828" y="550"/>
                  </a:lnTo>
                  <a:lnTo>
                    <a:pt x="828" y="552"/>
                  </a:lnTo>
                  <a:lnTo>
                    <a:pt x="824" y="552"/>
                  </a:lnTo>
                  <a:lnTo>
                    <a:pt x="820" y="556"/>
                  </a:lnTo>
                  <a:lnTo>
                    <a:pt x="816" y="556"/>
                  </a:lnTo>
                  <a:lnTo>
                    <a:pt x="812" y="556"/>
                  </a:lnTo>
                  <a:lnTo>
                    <a:pt x="808" y="556"/>
                  </a:lnTo>
                  <a:lnTo>
                    <a:pt x="808" y="552"/>
                  </a:lnTo>
                  <a:lnTo>
                    <a:pt x="806" y="550"/>
                  </a:lnTo>
                  <a:lnTo>
                    <a:pt x="808" y="550"/>
                  </a:lnTo>
                  <a:lnTo>
                    <a:pt x="812" y="546"/>
                  </a:lnTo>
                  <a:lnTo>
                    <a:pt x="812" y="542"/>
                  </a:lnTo>
                  <a:lnTo>
                    <a:pt x="816" y="538"/>
                  </a:lnTo>
                  <a:lnTo>
                    <a:pt x="816" y="542"/>
                  </a:lnTo>
                  <a:lnTo>
                    <a:pt x="820" y="542"/>
                  </a:lnTo>
                  <a:lnTo>
                    <a:pt x="824" y="542"/>
                  </a:lnTo>
                  <a:lnTo>
                    <a:pt x="824" y="538"/>
                  </a:lnTo>
                  <a:lnTo>
                    <a:pt x="828" y="538"/>
                  </a:lnTo>
                  <a:lnTo>
                    <a:pt x="832" y="538"/>
                  </a:lnTo>
                  <a:lnTo>
                    <a:pt x="832" y="538"/>
                  </a:lnTo>
                  <a:lnTo>
                    <a:pt x="832" y="538"/>
                  </a:lnTo>
                  <a:close/>
                  <a:moveTo>
                    <a:pt x="940" y="542"/>
                  </a:moveTo>
                  <a:lnTo>
                    <a:pt x="944" y="546"/>
                  </a:lnTo>
                  <a:lnTo>
                    <a:pt x="948" y="546"/>
                  </a:lnTo>
                  <a:lnTo>
                    <a:pt x="944" y="546"/>
                  </a:lnTo>
                  <a:lnTo>
                    <a:pt x="940" y="546"/>
                  </a:lnTo>
                  <a:lnTo>
                    <a:pt x="940" y="542"/>
                  </a:lnTo>
                  <a:lnTo>
                    <a:pt x="940" y="542"/>
                  </a:lnTo>
                  <a:lnTo>
                    <a:pt x="940" y="542"/>
                  </a:lnTo>
                  <a:close/>
                  <a:moveTo>
                    <a:pt x="1076" y="546"/>
                  </a:moveTo>
                  <a:lnTo>
                    <a:pt x="1076" y="550"/>
                  </a:lnTo>
                  <a:lnTo>
                    <a:pt x="1074" y="550"/>
                  </a:lnTo>
                  <a:lnTo>
                    <a:pt x="1074" y="546"/>
                  </a:lnTo>
                  <a:lnTo>
                    <a:pt x="1076" y="546"/>
                  </a:lnTo>
                  <a:lnTo>
                    <a:pt x="1076" y="546"/>
                  </a:lnTo>
                  <a:lnTo>
                    <a:pt x="1076" y="546"/>
                  </a:lnTo>
                  <a:close/>
                  <a:moveTo>
                    <a:pt x="1084" y="550"/>
                  </a:moveTo>
                  <a:lnTo>
                    <a:pt x="1080" y="552"/>
                  </a:lnTo>
                  <a:lnTo>
                    <a:pt x="1076" y="552"/>
                  </a:lnTo>
                  <a:lnTo>
                    <a:pt x="1076" y="550"/>
                  </a:lnTo>
                  <a:lnTo>
                    <a:pt x="1074" y="550"/>
                  </a:lnTo>
                  <a:lnTo>
                    <a:pt x="1076" y="550"/>
                  </a:lnTo>
                  <a:lnTo>
                    <a:pt x="1080" y="550"/>
                  </a:lnTo>
                  <a:lnTo>
                    <a:pt x="1084" y="550"/>
                  </a:lnTo>
                  <a:lnTo>
                    <a:pt x="1084" y="550"/>
                  </a:lnTo>
                  <a:lnTo>
                    <a:pt x="1084" y="550"/>
                  </a:lnTo>
                  <a:close/>
                  <a:moveTo>
                    <a:pt x="868" y="564"/>
                  </a:moveTo>
                  <a:lnTo>
                    <a:pt x="868" y="566"/>
                  </a:lnTo>
                  <a:lnTo>
                    <a:pt x="864" y="570"/>
                  </a:lnTo>
                  <a:lnTo>
                    <a:pt x="864" y="566"/>
                  </a:lnTo>
                  <a:lnTo>
                    <a:pt x="862" y="566"/>
                  </a:lnTo>
                  <a:lnTo>
                    <a:pt x="858" y="564"/>
                  </a:lnTo>
                  <a:lnTo>
                    <a:pt x="858" y="560"/>
                  </a:lnTo>
                  <a:lnTo>
                    <a:pt x="858" y="556"/>
                  </a:lnTo>
                  <a:lnTo>
                    <a:pt x="862" y="556"/>
                  </a:lnTo>
                  <a:lnTo>
                    <a:pt x="862" y="552"/>
                  </a:lnTo>
                  <a:lnTo>
                    <a:pt x="864" y="552"/>
                  </a:lnTo>
                  <a:lnTo>
                    <a:pt x="868" y="552"/>
                  </a:lnTo>
                  <a:lnTo>
                    <a:pt x="868" y="550"/>
                  </a:lnTo>
                  <a:lnTo>
                    <a:pt x="868" y="552"/>
                  </a:lnTo>
                  <a:lnTo>
                    <a:pt x="872" y="552"/>
                  </a:lnTo>
                  <a:lnTo>
                    <a:pt x="872" y="556"/>
                  </a:lnTo>
                  <a:lnTo>
                    <a:pt x="872" y="560"/>
                  </a:lnTo>
                  <a:lnTo>
                    <a:pt x="868" y="564"/>
                  </a:lnTo>
                  <a:lnTo>
                    <a:pt x="868" y="564"/>
                  </a:lnTo>
                  <a:lnTo>
                    <a:pt x="868" y="564"/>
                  </a:lnTo>
                  <a:close/>
                  <a:moveTo>
                    <a:pt x="1074" y="564"/>
                  </a:moveTo>
                  <a:lnTo>
                    <a:pt x="1076" y="564"/>
                  </a:lnTo>
                  <a:lnTo>
                    <a:pt x="1076" y="566"/>
                  </a:lnTo>
                  <a:lnTo>
                    <a:pt x="1074" y="564"/>
                  </a:lnTo>
                  <a:lnTo>
                    <a:pt x="1070" y="564"/>
                  </a:lnTo>
                  <a:lnTo>
                    <a:pt x="1074" y="560"/>
                  </a:lnTo>
                  <a:lnTo>
                    <a:pt x="1074" y="564"/>
                  </a:lnTo>
                  <a:lnTo>
                    <a:pt x="1074" y="564"/>
                  </a:lnTo>
                  <a:lnTo>
                    <a:pt x="1074" y="564"/>
                  </a:lnTo>
                  <a:close/>
                  <a:moveTo>
                    <a:pt x="678" y="564"/>
                  </a:moveTo>
                  <a:lnTo>
                    <a:pt x="676" y="564"/>
                  </a:lnTo>
                  <a:lnTo>
                    <a:pt x="678" y="564"/>
                  </a:lnTo>
                  <a:lnTo>
                    <a:pt x="678" y="564"/>
                  </a:lnTo>
                  <a:lnTo>
                    <a:pt x="678" y="564"/>
                  </a:lnTo>
                  <a:close/>
                  <a:moveTo>
                    <a:pt x="1080" y="570"/>
                  </a:moveTo>
                  <a:lnTo>
                    <a:pt x="1076" y="570"/>
                  </a:lnTo>
                  <a:lnTo>
                    <a:pt x="1080" y="570"/>
                  </a:lnTo>
                  <a:lnTo>
                    <a:pt x="1076" y="574"/>
                  </a:lnTo>
                  <a:lnTo>
                    <a:pt x="1074" y="574"/>
                  </a:lnTo>
                  <a:lnTo>
                    <a:pt x="1074" y="570"/>
                  </a:lnTo>
                  <a:lnTo>
                    <a:pt x="1070" y="570"/>
                  </a:lnTo>
                  <a:lnTo>
                    <a:pt x="1066" y="570"/>
                  </a:lnTo>
                  <a:lnTo>
                    <a:pt x="1070" y="566"/>
                  </a:lnTo>
                  <a:lnTo>
                    <a:pt x="1074" y="566"/>
                  </a:lnTo>
                  <a:lnTo>
                    <a:pt x="1076" y="566"/>
                  </a:lnTo>
                  <a:lnTo>
                    <a:pt x="1080" y="570"/>
                  </a:lnTo>
                  <a:lnTo>
                    <a:pt x="1080" y="570"/>
                  </a:lnTo>
                  <a:lnTo>
                    <a:pt x="1080" y="570"/>
                  </a:lnTo>
                  <a:close/>
                  <a:moveTo>
                    <a:pt x="888" y="586"/>
                  </a:moveTo>
                  <a:lnTo>
                    <a:pt x="888" y="590"/>
                  </a:lnTo>
                  <a:lnTo>
                    <a:pt x="884" y="590"/>
                  </a:lnTo>
                  <a:lnTo>
                    <a:pt x="880" y="590"/>
                  </a:lnTo>
                  <a:lnTo>
                    <a:pt x="884" y="590"/>
                  </a:lnTo>
                  <a:lnTo>
                    <a:pt x="884" y="586"/>
                  </a:lnTo>
                  <a:lnTo>
                    <a:pt x="888" y="586"/>
                  </a:lnTo>
                  <a:lnTo>
                    <a:pt x="888" y="586"/>
                  </a:lnTo>
                  <a:lnTo>
                    <a:pt x="888" y="586"/>
                  </a:lnTo>
                  <a:close/>
                  <a:moveTo>
                    <a:pt x="1032" y="594"/>
                  </a:moveTo>
                  <a:lnTo>
                    <a:pt x="1036" y="596"/>
                  </a:lnTo>
                  <a:lnTo>
                    <a:pt x="1032" y="596"/>
                  </a:lnTo>
                  <a:lnTo>
                    <a:pt x="1032" y="600"/>
                  </a:lnTo>
                  <a:lnTo>
                    <a:pt x="1030" y="600"/>
                  </a:lnTo>
                  <a:lnTo>
                    <a:pt x="1026" y="600"/>
                  </a:lnTo>
                  <a:lnTo>
                    <a:pt x="1030" y="600"/>
                  </a:lnTo>
                  <a:lnTo>
                    <a:pt x="1030" y="596"/>
                  </a:lnTo>
                  <a:lnTo>
                    <a:pt x="1030" y="594"/>
                  </a:lnTo>
                  <a:lnTo>
                    <a:pt x="1032" y="594"/>
                  </a:lnTo>
                  <a:lnTo>
                    <a:pt x="1032" y="594"/>
                  </a:lnTo>
                  <a:lnTo>
                    <a:pt x="1032" y="594"/>
                  </a:lnTo>
                  <a:close/>
                  <a:moveTo>
                    <a:pt x="864" y="608"/>
                  </a:moveTo>
                  <a:lnTo>
                    <a:pt x="864" y="612"/>
                  </a:lnTo>
                  <a:lnTo>
                    <a:pt x="862" y="612"/>
                  </a:lnTo>
                  <a:lnTo>
                    <a:pt x="862" y="608"/>
                  </a:lnTo>
                  <a:lnTo>
                    <a:pt x="864" y="608"/>
                  </a:lnTo>
                  <a:lnTo>
                    <a:pt x="864" y="608"/>
                  </a:lnTo>
                  <a:lnTo>
                    <a:pt x="864" y="608"/>
                  </a:lnTo>
                  <a:close/>
                  <a:moveTo>
                    <a:pt x="1014" y="626"/>
                  </a:moveTo>
                  <a:lnTo>
                    <a:pt x="1014" y="630"/>
                  </a:lnTo>
                  <a:lnTo>
                    <a:pt x="1014" y="626"/>
                  </a:lnTo>
                  <a:lnTo>
                    <a:pt x="1014" y="626"/>
                  </a:lnTo>
                  <a:lnTo>
                    <a:pt x="1014" y="626"/>
                  </a:lnTo>
                  <a:close/>
                  <a:moveTo>
                    <a:pt x="1118" y="652"/>
                  </a:moveTo>
                  <a:lnTo>
                    <a:pt x="1118" y="656"/>
                  </a:lnTo>
                  <a:lnTo>
                    <a:pt x="1114" y="656"/>
                  </a:lnTo>
                  <a:lnTo>
                    <a:pt x="1114" y="652"/>
                  </a:lnTo>
                  <a:lnTo>
                    <a:pt x="1118" y="652"/>
                  </a:lnTo>
                  <a:lnTo>
                    <a:pt x="1118" y="652"/>
                  </a:lnTo>
                  <a:lnTo>
                    <a:pt x="1118" y="652"/>
                  </a:lnTo>
                  <a:close/>
                  <a:moveTo>
                    <a:pt x="1122" y="656"/>
                  </a:moveTo>
                  <a:lnTo>
                    <a:pt x="1118" y="656"/>
                  </a:lnTo>
                  <a:lnTo>
                    <a:pt x="1118" y="652"/>
                  </a:lnTo>
                  <a:lnTo>
                    <a:pt x="1122" y="652"/>
                  </a:lnTo>
                  <a:lnTo>
                    <a:pt x="1122" y="656"/>
                  </a:lnTo>
                  <a:lnTo>
                    <a:pt x="1122" y="656"/>
                  </a:lnTo>
                  <a:lnTo>
                    <a:pt x="1122" y="656"/>
                  </a:lnTo>
                  <a:close/>
                  <a:moveTo>
                    <a:pt x="868" y="660"/>
                  </a:moveTo>
                  <a:lnTo>
                    <a:pt x="868" y="664"/>
                  </a:lnTo>
                  <a:lnTo>
                    <a:pt x="864" y="664"/>
                  </a:lnTo>
                  <a:lnTo>
                    <a:pt x="864" y="660"/>
                  </a:lnTo>
                  <a:lnTo>
                    <a:pt x="868" y="660"/>
                  </a:lnTo>
                  <a:lnTo>
                    <a:pt x="868" y="660"/>
                  </a:lnTo>
                  <a:lnTo>
                    <a:pt x="868" y="660"/>
                  </a:lnTo>
                  <a:close/>
                  <a:moveTo>
                    <a:pt x="1122" y="664"/>
                  </a:moveTo>
                  <a:lnTo>
                    <a:pt x="1122" y="668"/>
                  </a:lnTo>
                  <a:lnTo>
                    <a:pt x="1122" y="664"/>
                  </a:lnTo>
                  <a:lnTo>
                    <a:pt x="1122" y="664"/>
                  </a:lnTo>
                  <a:lnTo>
                    <a:pt x="1122" y="664"/>
                  </a:lnTo>
                  <a:close/>
                  <a:moveTo>
                    <a:pt x="1126" y="676"/>
                  </a:moveTo>
                  <a:lnTo>
                    <a:pt x="1126" y="680"/>
                  </a:lnTo>
                  <a:lnTo>
                    <a:pt x="1122" y="680"/>
                  </a:lnTo>
                  <a:lnTo>
                    <a:pt x="1126" y="680"/>
                  </a:lnTo>
                  <a:lnTo>
                    <a:pt x="1126" y="682"/>
                  </a:lnTo>
                  <a:lnTo>
                    <a:pt x="1126" y="680"/>
                  </a:lnTo>
                  <a:lnTo>
                    <a:pt x="1122" y="680"/>
                  </a:lnTo>
                  <a:lnTo>
                    <a:pt x="1122" y="676"/>
                  </a:lnTo>
                  <a:lnTo>
                    <a:pt x="1126" y="676"/>
                  </a:lnTo>
                  <a:lnTo>
                    <a:pt x="1126" y="676"/>
                  </a:lnTo>
                  <a:lnTo>
                    <a:pt x="1126" y="676"/>
                  </a:lnTo>
                  <a:close/>
                  <a:moveTo>
                    <a:pt x="864" y="676"/>
                  </a:moveTo>
                  <a:lnTo>
                    <a:pt x="864" y="680"/>
                  </a:lnTo>
                  <a:lnTo>
                    <a:pt x="864" y="676"/>
                  </a:lnTo>
                  <a:lnTo>
                    <a:pt x="864" y="676"/>
                  </a:lnTo>
                  <a:lnTo>
                    <a:pt x="864" y="676"/>
                  </a:lnTo>
                  <a:close/>
                  <a:moveTo>
                    <a:pt x="868" y="680"/>
                  </a:moveTo>
                  <a:lnTo>
                    <a:pt x="868" y="682"/>
                  </a:lnTo>
                  <a:lnTo>
                    <a:pt x="868" y="680"/>
                  </a:lnTo>
                  <a:lnTo>
                    <a:pt x="868" y="680"/>
                  </a:lnTo>
                  <a:lnTo>
                    <a:pt x="868" y="680"/>
                  </a:lnTo>
                  <a:close/>
                  <a:moveTo>
                    <a:pt x="864" y="702"/>
                  </a:moveTo>
                  <a:lnTo>
                    <a:pt x="864" y="698"/>
                  </a:lnTo>
                  <a:lnTo>
                    <a:pt x="868" y="698"/>
                  </a:lnTo>
                  <a:lnTo>
                    <a:pt x="868" y="694"/>
                  </a:lnTo>
                  <a:lnTo>
                    <a:pt x="864" y="698"/>
                  </a:lnTo>
                  <a:lnTo>
                    <a:pt x="862" y="698"/>
                  </a:lnTo>
                  <a:lnTo>
                    <a:pt x="864" y="698"/>
                  </a:lnTo>
                  <a:lnTo>
                    <a:pt x="864" y="694"/>
                  </a:lnTo>
                  <a:lnTo>
                    <a:pt x="868" y="690"/>
                  </a:lnTo>
                  <a:lnTo>
                    <a:pt x="868" y="686"/>
                  </a:lnTo>
                  <a:lnTo>
                    <a:pt x="868" y="682"/>
                  </a:lnTo>
                  <a:lnTo>
                    <a:pt x="872" y="682"/>
                  </a:lnTo>
                  <a:lnTo>
                    <a:pt x="872" y="686"/>
                  </a:lnTo>
                  <a:lnTo>
                    <a:pt x="868" y="690"/>
                  </a:lnTo>
                  <a:lnTo>
                    <a:pt x="872" y="690"/>
                  </a:lnTo>
                  <a:lnTo>
                    <a:pt x="872" y="686"/>
                  </a:lnTo>
                  <a:lnTo>
                    <a:pt x="872" y="682"/>
                  </a:lnTo>
                  <a:lnTo>
                    <a:pt x="876" y="682"/>
                  </a:lnTo>
                  <a:lnTo>
                    <a:pt x="876" y="686"/>
                  </a:lnTo>
                  <a:lnTo>
                    <a:pt x="880" y="686"/>
                  </a:lnTo>
                  <a:lnTo>
                    <a:pt x="876" y="690"/>
                  </a:lnTo>
                  <a:lnTo>
                    <a:pt x="876" y="694"/>
                  </a:lnTo>
                  <a:lnTo>
                    <a:pt x="876" y="698"/>
                  </a:lnTo>
                  <a:lnTo>
                    <a:pt x="872" y="698"/>
                  </a:lnTo>
                  <a:lnTo>
                    <a:pt x="876" y="698"/>
                  </a:lnTo>
                  <a:lnTo>
                    <a:pt x="876" y="694"/>
                  </a:lnTo>
                  <a:lnTo>
                    <a:pt x="876" y="690"/>
                  </a:lnTo>
                  <a:lnTo>
                    <a:pt x="876" y="686"/>
                  </a:lnTo>
                  <a:lnTo>
                    <a:pt x="876" y="690"/>
                  </a:lnTo>
                  <a:lnTo>
                    <a:pt x="872" y="698"/>
                  </a:lnTo>
                  <a:lnTo>
                    <a:pt x="876" y="694"/>
                  </a:lnTo>
                  <a:lnTo>
                    <a:pt x="876" y="690"/>
                  </a:lnTo>
                  <a:lnTo>
                    <a:pt x="872" y="690"/>
                  </a:lnTo>
                  <a:lnTo>
                    <a:pt x="872" y="694"/>
                  </a:lnTo>
                  <a:lnTo>
                    <a:pt x="872" y="698"/>
                  </a:lnTo>
                  <a:lnTo>
                    <a:pt x="868" y="698"/>
                  </a:lnTo>
                  <a:lnTo>
                    <a:pt x="864" y="702"/>
                  </a:lnTo>
                  <a:lnTo>
                    <a:pt x="864" y="702"/>
                  </a:lnTo>
                  <a:lnTo>
                    <a:pt x="864" y="702"/>
                  </a:lnTo>
                  <a:close/>
                  <a:moveTo>
                    <a:pt x="862" y="690"/>
                  </a:moveTo>
                  <a:lnTo>
                    <a:pt x="864" y="686"/>
                  </a:lnTo>
                  <a:lnTo>
                    <a:pt x="868" y="686"/>
                  </a:lnTo>
                  <a:lnTo>
                    <a:pt x="868" y="682"/>
                  </a:lnTo>
                  <a:lnTo>
                    <a:pt x="868" y="686"/>
                  </a:lnTo>
                  <a:lnTo>
                    <a:pt x="868" y="690"/>
                  </a:lnTo>
                  <a:lnTo>
                    <a:pt x="864" y="690"/>
                  </a:lnTo>
                  <a:lnTo>
                    <a:pt x="862" y="690"/>
                  </a:lnTo>
                  <a:lnTo>
                    <a:pt x="862" y="690"/>
                  </a:lnTo>
                  <a:lnTo>
                    <a:pt x="862" y="690"/>
                  </a:lnTo>
                  <a:close/>
                  <a:moveTo>
                    <a:pt x="876" y="694"/>
                  </a:moveTo>
                  <a:lnTo>
                    <a:pt x="880" y="690"/>
                  </a:lnTo>
                  <a:lnTo>
                    <a:pt x="880" y="686"/>
                  </a:lnTo>
                  <a:lnTo>
                    <a:pt x="884" y="690"/>
                  </a:lnTo>
                  <a:lnTo>
                    <a:pt x="880" y="690"/>
                  </a:lnTo>
                  <a:lnTo>
                    <a:pt x="880" y="694"/>
                  </a:lnTo>
                  <a:lnTo>
                    <a:pt x="876" y="694"/>
                  </a:lnTo>
                  <a:lnTo>
                    <a:pt x="876" y="694"/>
                  </a:lnTo>
                  <a:lnTo>
                    <a:pt x="876" y="694"/>
                  </a:lnTo>
                  <a:close/>
                  <a:moveTo>
                    <a:pt x="1122" y="686"/>
                  </a:moveTo>
                  <a:lnTo>
                    <a:pt x="1126" y="686"/>
                  </a:lnTo>
                  <a:lnTo>
                    <a:pt x="1126" y="690"/>
                  </a:lnTo>
                  <a:lnTo>
                    <a:pt x="1122" y="690"/>
                  </a:lnTo>
                  <a:lnTo>
                    <a:pt x="1122" y="686"/>
                  </a:lnTo>
                  <a:lnTo>
                    <a:pt x="1122" y="686"/>
                  </a:lnTo>
                  <a:lnTo>
                    <a:pt x="1122" y="686"/>
                  </a:lnTo>
                  <a:close/>
                  <a:moveTo>
                    <a:pt x="1130" y="690"/>
                  </a:moveTo>
                  <a:lnTo>
                    <a:pt x="1132" y="694"/>
                  </a:lnTo>
                  <a:lnTo>
                    <a:pt x="1130" y="694"/>
                  </a:lnTo>
                  <a:lnTo>
                    <a:pt x="1130" y="690"/>
                  </a:lnTo>
                  <a:lnTo>
                    <a:pt x="1130" y="690"/>
                  </a:lnTo>
                  <a:lnTo>
                    <a:pt x="1130" y="690"/>
                  </a:lnTo>
                  <a:close/>
                  <a:moveTo>
                    <a:pt x="876" y="694"/>
                  </a:moveTo>
                  <a:lnTo>
                    <a:pt x="876" y="698"/>
                  </a:lnTo>
                  <a:lnTo>
                    <a:pt x="876" y="702"/>
                  </a:lnTo>
                  <a:lnTo>
                    <a:pt x="876" y="698"/>
                  </a:lnTo>
                  <a:lnTo>
                    <a:pt x="876" y="694"/>
                  </a:lnTo>
                  <a:lnTo>
                    <a:pt x="876" y="694"/>
                  </a:lnTo>
                  <a:lnTo>
                    <a:pt x="876" y="694"/>
                  </a:lnTo>
                  <a:close/>
                  <a:moveTo>
                    <a:pt x="152" y="716"/>
                  </a:moveTo>
                  <a:lnTo>
                    <a:pt x="152" y="720"/>
                  </a:lnTo>
                  <a:lnTo>
                    <a:pt x="150" y="724"/>
                  </a:lnTo>
                  <a:lnTo>
                    <a:pt x="150" y="720"/>
                  </a:lnTo>
                  <a:lnTo>
                    <a:pt x="152" y="720"/>
                  </a:lnTo>
                  <a:lnTo>
                    <a:pt x="152" y="716"/>
                  </a:lnTo>
                  <a:lnTo>
                    <a:pt x="152" y="716"/>
                  </a:lnTo>
                  <a:lnTo>
                    <a:pt x="152" y="716"/>
                  </a:lnTo>
                  <a:close/>
                  <a:moveTo>
                    <a:pt x="876" y="720"/>
                  </a:moveTo>
                  <a:lnTo>
                    <a:pt x="872" y="720"/>
                  </a:lnTo>
                  <a:lnTo>
                    <a:pt x="868" y="720"/>
                  </a:lnTo>
                  <a:lnTo>
                    <a:pt x="864" y="724"/>
                  </a:lnTo>
                  <a:lnTo>
                    <a:pt x="864" y="720"/>
                  </a:lnTo>
                  <a:lnTo>
                    <a:pt x="868" y="720"/>
                  </a:lnTo>
                  <a:lnTo>
                    <a:pt x="872" y="720"/>
                  </a:lnTo>
                  <a:lnTo>
                    <a:pt x="876" y="720"/>
                  </a:lnTo>
                  <a:lnTo>
                    <a:pt x="876" y="720"/>
                  </a:lnTo>
                  <a:lnTo>
                    <a:pt x="876" y="720"/>
                  </a:lnTo>
                  <a:close/>
                  <a:moveTo>
                    <a:pt x="146" y="724"/>
                  </a:moveTo>
                  <a:lnTo>
                    <a:pt x="146" y="728"/>
                  </a:lnTo>
                  <a:lnTo>
                    <a:pt x="142" y="728"/>
                  </a:lnTo>
                  <a:lnTo>
                    <a:pt x="142" y="724"/>
                  </a:lnTo>
                  <a:lnTo>
                    <a:pt x="146" y="724"/>
                  </a:lnTo>
                  <a:lnTo>
                    <a:pt x="146" y="724"/>
                  </a:lnTo>
                  <a:lnTo>
                    <a:pt x="146" y="724"/>
                  </a:lnTo>
                  <a:close/>
                  <a:moveTo>
                    <a:pt x="112" y="746"/>
                  </a:moveTo>
                  <a:lnTo>
                    <a:pt x="112" y="742"/>
                  </a:lnTo>
                  <a:lnTo>
                    <a:pt x="112" y="738"/>
                  </a:lnTo>
                  <a:lnTo>
                    <a:pt x="112" y="736"/>
                  </a:lnTo>
                  <a:lnTo>
                    <a:pt x="116" y="736"/>
                  </a:lnTo>
                  <a:lnTo>
                    <a:pt x="120" y="736"/>
                  </a:lnTo>
                  <a:lnTo>
                    <a:pt x="120" y="738"/>
                  </a:lnTo>
                  <a:lnTo>
                    <a:pt x="116" y="738"/>
                  </a:lnTo>
                  <a:lnTo>
                    <a:pt x="120" y="738"/>
                  </a:lnTo>
                  <a:lnTo>
                    <a:pt x="124" y="736"/>
                  </a:lnTo>
                  <a:lnTo>
                    <a:pt x="124" y="738"/>
                  </a:lnTo>
                  <a:lnTo>
                    <a:pt x="126" y="738"/>
                  </a:lnTo>
                  <a:lnTo>
                    <a:pt x="126" y="742"/>
                  </a:lnTo>
                  <a:lnTo>
                    <a:pt x="124" y="742"/>
                  </a:lnTo>
                  <a:lnTo>
                    <a:pt x="120" y="746"/>
                  </a:lnTo>
                  <a:lnTo>
                    <a:pt x="124" y="746"/>
                  </a:lnTo>
                  <a:lnTo>
                    <a:pt x="126" y="742"/>
                  </a:lnTo>
                  <a:lnTo>
                    <a:pt x="126" y="738"/>
                  </a:lnTo>
                  <a:lnTo>
                    <a:pt x="130" y="738"/>
                  </a:lnTo>
                  <a:lnTo>
                    <a:pt x="130" y="736"/>
                  </a:lnTo>
                  <a:lnTo>
                    <a:pt x="130" y="738"/>
                  </a:lnTo>
                  <a:lnTo>
                    <a:pt x="130" y="742"/>
                  </a:lnTo>
                  <a:lnTo>
                    <a:pt x="126" y="746"/>
                  </a:lnTo>
                  <a:lnTo>
                    <a:pt x="126" y="750"/>
                  </a:lnTo>
                  <a:lnTo>
                    <a:pt x="126" y="754"/>
                  </a:lnTo>
                  <a:lnTo>
                    <a:pt x="124" y="754"/>
                  </a:lnTo>
                  <a:lnTo>
                    <a:pt x="124" y="758"/>
                  </a:lnTo>
                  <a:lnTo>
                    <a:pt x="126" y="758"/>
                  </a:lnTo>
                  <a:lnTo>
                    <a:pt x="124" y="758"/>
                  </a:lnTo>
                  <a:lnTo>
                    <a:pt x="120" y="758"/>
                  </a:lnTo>
                  <a:lnTo>
                    <a:pt x="120" y="754"/>
                  </a:lnTo>
                  <a:lnTo>
                    <a:pt x="116" y="754"/>
                  </a:lnTo>
                  <a:lnTo>
                    <a:pt x="120" y="754"/>
                  </a:lnTo>
                  <a:lnTo>
                    <a:pt x="124" y="754"/>
                  </a:lnTo>
                  <a:lnTo>
                    <a:pt x="120" y="750"/>
                  </a:lnTo>
                  <a:lnTo>
                    <a:pt x="116" y="750"/>
                  </a:lnTo>
                  <a:lnTo>
                    <a:pt x="112" y="750"/>
                  </a:lnTo>
                  <a:lnTo>
                    <a:pt x="112" y="746"/>
                  </a:lnTo>
                  <a:lnTo>
                    <a:pt x="116" y="746"/>
                  </a:lnTo>
                  <a:lnTo>
                    <a:pt x="112" y="746"/>
                  </a:lnTo>
                  <a:lnTo>
                    <a:pt x="112" y="746"/>
                  </a:lnTo>
                  <a:lnTo>
                    <a:pt x="112" y="746"/>
                  </a:lnTo>
                  <a:close/>
                  <a:moveTo>
                    <a:pt x="150" y="738"/>
                  </a:moveTo>
                  <a:lnTo>
                    <a:pt x="152" y="738"/>
                  </a:lnTo>
                  <a:lnTo>
                    <a:pt x="150" y="742"/>
                  </a:lnTo>
                  <a:lnTo>
                    <a:pt x="150" y="738"/>
                  </a:lnTo>
                  <a:lnTo>
                    <a:pt x="150" y="742"/>
                  </a:lnTo>
                  <a:lnTo>
                    <a:pt x="150" y="738"/>
                  </a:lnTo>
                  <a:lnTo>
                    <a:pt x="146" y="738"/>
                  </a:lnTo>
                  <a:lnTo>
                    <a:pt x="146" y="742"/>
                  </a:lnTo>
                  <a:lnTo>
                    <a:pt x="146" y="738"/>
                  </a:lnTo>
                  <a:lnTo>
                    <a:pt x="150" y="738"/>
                  </a:lnTo>
                  <a:lnTo>
                    <a:pt x="150" y="736"/>
                  </a:lnTo>
                  <a:lnTo>
                    <a:pt x="150" y="738"/>
                  </a:lnTo>
                  <a:lnTo>
                    <a:pt x="150" y="738"/>
                  </a:lnTo>
                  <a:lnTo>
                    <a:pt x="150" y="738"/>
                  </a:lnTo>
                  <a:close/>
                  <a:moveTo>
                    <a:pt x="152" y="742"/>
                  </a:moveTo>
                  <a:lnTo>
                    <a:pt x="152" y="746"/>
                  </a:lnTo>
                  <a:lnTo>
                    <a:pt x="152" y="750"/>
                  </a:lnTo>
                  <a:lnTo>
                    <a:pt x="152" y="746"/>
                  </a:lnTo>
                  <a:lnTo>
                    <a:pt x="150" y="746"/>
                  </a:lnTo>
                  <a:lnTo>
                    <a:pt x="152" y="742"/>
                  </a:lnTo>
                  <a:lnTo>
                    <a:pt x="152" y="742"/>
                  </a:lnTo>
                  <a:lnTo>
                    <a:pt x="152" y="742"/>
                  </a:lnTo>
                  <a:close/>
                  <a:moveTo>
                    <a:pt x="172" y="746"/>
                  </a:moveTo>
                  <a:lnTo>
                    <a:pt x="168" y="746"/>
                  </a:lnTo>
                  <a:lnTo>
                    <a:pt x="168" y="750"/>
                  </a:lnTo>
                  <a:lnTo>
                    <a:pt x="168" y="754"/>
                  </a:lnTo>
                  <a:lnTo>
                    <a:pt x="168" y="746"/>
                  </a:lnTo>
                  <a:lnTo>
                    <a:pt x="172" y="746"/>
                  </a:lnTo>
                  <a:lnTo>
                    <a:pt x="172" y="746"/>
                  </a:lnTo>
                  <a:lnTo>
                    <a:pt x="172" y="746"/>
                  </a:lnTo>
                  <a:close/>
                  <a:moveTo>
                    <a:pt x="150" y="746"/>
                  </a:moveTo>
                  <a:lnTo>
                    <a:pt x="152" y="746"/>
                  </a:lnTo>
                  <a:lnTo>
                    <a:pt x="152" y="750"/>
                  </a:lnTo>
                  <a:lnTo>
                    <a:pt x="156" y="750"/>
                  </a:lnTo>
                  <a:lnTo>
                    <a:pt x="156" y="754"/>
                  </a:lnTo>
                  <a:lnTo>
                    <a:pt x="160" y="758"/>
                  </a:lnTo>
                  <a:lnTo>
                    <a:pt x="156" y="758"/>
                  </a:lnTo>
                  <a:lnTo>
                    <a:pt x="152" y="754"/>
                  </a:lnTo>
                  <a:lnTo>
                    <a:pt x="150" y="754"/>
                  </a:lnTo>
                  <a:lnTo>
                    <a:pt x="150" y="750"/>
                  </a:lnTo>
                  <a:lnTo>
                    <a:pt x="150" y="746"/>
                  </a:lnTo>
                  <a:lnTo>
                    <a:pt x="150" y="746"/>
                  </a:lnTo>
                  <a:lnTo>
                    <a:pt x="150" y="746"/>
                  </a:lnTo>
                  <a:close/>
                  <a:moveTo>
                    <a:pt x="172" y="750"/>
                  </a:moveTo>
                  <a:lnTo>
                    <a:pt x="172" y="754"/>
                  </a:lnTo>
                  <a:lnTo>
                    <a:pt x="168" y="754"/>
                  </a:lnTo>
                  <a:lnTo>
                    <a:pt x="168" y="750"/>
                  </a:lnTo>
                  <a:lnTo>
                    <a:pt x="172" y="750"/>
                  </a:lnTo>
                  <a:lnTo>
                    <a:pt x="172" y="750"/>
                  </a:lnTo>
                  <a:lnTo>
                    <a:pt x="172" y="750"/>
                  </a:lnTo>
                  <a:close/>
                  <a:moveTo>
                    <a:pt x="864" y="754"/>
                  </a:moveTo>
                  <a:lnTo>
                    <a:pt x="862" y="754"/>
                  </a:lnTo>
                  <a:lnTo>
                    <a:pt x="864" y="754"/>
                  </a:lnTo>
                  <a:lnTo>
                    <a:pt x="864" y="754"/>
                  </a:lnTo>
                  <a:lnTo>
                    <a:pt x="864" y="754"/>
                  </a:lnTo>
                  <a:close/>
                  <a:moveTo>
                    <a:pt x="168" y="754"/>
                  </a:moveTo>
                  <a:lnTo>
                    <a:pt x="168" y="758"/>
                  </a:lnTo>
                  <a:lnTo>
                    <a:pt x="164" y="758"/>
                  </a:lnTo>
                  <a:lnTo>
                    <a:pt x="164" y="754"/>
                  </a:lnTo>
                  <a:lnTo>
                    <a:pt x="168" y="754"/>
                  </a:lnTo>
                  <a:lnTo>
                    <a:pt x="168" y="754"/>
                  </a:lnTo>
                  <a:lnTo>
                    <a:pt x="168" y="754"/>
                  </a:lnTo>
                  <a:close/>
                  <a:moveTo>
                    <a:pt x="846" y="758"/>
                  </a:moveTo>
                  <a:lnTo>
                    <a:pt x="850" y="758"/>
                  </a:lnTo>
                  <a:lnTo>
                    <a:pt x="850" y="762"/>
                  </a:lnTo>
                  <a:lnTo>
                    <a:pt x="854" y="766"/>
                  </a:lnTo>
                  <a:lnTo>
                    <a:pt x="854" y="768"/>
                  </a:lnTo>
                  <a:lnTo>
                    <a:pt x="854" y="766"/>
                  </a:lnTo>
                  <a:lnTo>
                    <a:pt x="850" y="766"/>
                  </a:lnTo>
                  <a:lnTo>
                    <a:pt x="846" y="766"/>
                  </a:lnTo>
                  <a:lnTo>
                    <a:pt x="842" y="766"/>
                  </a:lnTo>
                  <a:lnTo>
                    <a:pt x="838" y="762"/>
                  </a:lnTo>
                  <a:lnTo>
                    <a:pt x="834" y="762"/>
                  </a:lnTo>
                  <a:lnTo>
                    <a:pt x="834" y="758"/>
                  </a:lnTo>
                  <a:lnTo>
                    <a:pt x="838" y="758"/>
                  </a:lnTo>
                  <a:lnTo>
                    <a:pt x="842" y="758"/>
                  </a:lnTo>
                  <a:lnTo>
                    <a:pt x="842" y="754"/>
                  </a:lnTo>
                  <a:lnTo>
                    <a:pt x="842" y="758"/>
                  </a:lnTo>
                  <a:lnTo>
                    <a:pt x="846" y="758"/>
                  </a:lnTo>
                  <a:lnTo>
                    <a:pt x="846" y="758"/>
                  </a:lnTo>
                  <a:lnTo>
                    <a:pt x="846" y="758"/>
                  </a:lnTo>
                  <a:close/>
                  <a:moveTo>
                    <a:pt x="164" y="758"/>
                  </a:moveTo>
                  <a:lnTo>
                    <a:pt x="164" y="762"/>
                  </a:lnTo>
                  <a:lnTo>
                    <a:pt x="164" y="758"/>
                  </a:lnTo>
                  <a:lnTo>
                    <a:pt x="160" y="758"/>
                  </a:lnTo>
                  <a:lnTo>
                    <a:pt x="164" y="758"/>
                  </a:lnTo>
                  <a:lnTo>
                    <a:pt x="164" y="758"/>
                  </a:lnTo>
                  <a:lnTo>
                    <a:pt x="164" y="758"/>
                  </a:lnTo>
                  <a:close/>
                  <a:moveTo>
                    <a:pt x="168" y="766"/>
                  </a:moveTo>
                  <a:lnTo>
                    <a:pt x="172" y="768"/>
                  </a:lnTo>
                  <a:lnTo>
                    <a:pt x="172" y="772"/>
                  </a:lnTo>
                  <a:lnTo>
                    <a:pt x="168" y="768"/>
                  </a:lnTo>
                  <a:lnTo>
                    <a:pt x="164" y="766"/>
                  </a:lnTo>
                  <a:lnTo>
                    <a:pt x="168" y="766"/>
                  </a:lnTo>
                  <a:lnTo>
                    <a:pt x="168" y="766"/>
                  </a:lnTo>
                  <a:lnTo>
                    <a:pt x="168" y="766"/>
                  </a:lnTo>
                  <a:close/>
                  <a:moveTo>
                    <a:pt x="182" y="766"/>
                  </a:moveTo>
                  <a:lnTo>
                    <a:pt x="180" y="766"/>
                  </a:lnTo>
                  <a:lnTo>
                    <a:pt x="180" y="768"/>
                  </a:lnTo>
                  <a:lnTo>
                    <a:pt x="180" y="766"/>
                  </a:lnTo>
                  <a:lnTo>
                    <a:pt x="182" y="766"/>
                  </a:lnTo>
                  <a:lnTo>
                    <a:pt x="182" y="766"/>
                  </a:lnTo>
                  <a:lnTo>
                    <a:pt x="182" y="766"/>
                  </a:lnTo>
                  <a:close/>
                  <a:moveTo>
                    <a:pt x="180" y="766"/>
                  </a:moveTo>
                  <a:lnTo>
                    <a:pt x="180" y="768"/>
                  </a:lnTo>
                  <a:lnTo>
                    <a:pt x="180" y="772"/>
                  </a:lnTo>
                  <a:lnTo>
                    <a:pt x="176" y="772"/>
                  </a:lnTo>
                  <a:lnTo>
                    <a:pt x="180" y="768"/>
                  </a:lnTo>
                  <a:lnTo>
                    <a:pt x="180" y="766"/>
                  </a:lnTo>
                  <a:lnTo>
                    <a:pt x="180" y="766"/>
                  </a:lnTo>
                  <a:lnTo>
                    <a:pt x="180" y="766"/>
                  </a:lnTo>
                  <a:close/>
                  <a:moveTo>
                    <a:pt x="134" y="766"/>
                  </a:moveTo>
                  <a:lnTo>
                    <a:pt x="134" y="768"/>
                  </a:lnTo>
                  <a:lnTo>
                    <a:pt x="130" y="766"/>
                  </a:lnTo>
                  <a:lnTo>
                    <a:pt x="134" y="766"/>
                  </a:lnTo>
                  <a:lnTo>
                    <a:pt x="134" y="766"/>
                  </a:lnTo>
                  <a:lnTo>
                    <a:pt x="134" y="766"/>
                  </a:lnTo>
                  <a:close/>
                  <a:moveTo>
                    <a:pt x="176" y="768"/>
                  </a:moveTo>
                  <a:lnTo>
                    <a:pt x="176" y="772"/>
                  </a:lnTo>
                  <a:lnTo>
                    <a:pt x="172" y="772"/>
                  </a:lnTo>
                  <a:lnTo>
                    <a:pt x="172" y="768"/>
                  </a:lnTo>
                  <a:lnTo>
                    <a:pt x="176" y="768"/>
                  </a:lnTo>
                  <a:lnTo>
                    <a:pt x="176" y="768"/>
                  </a:lnTo>
                  <a:lnTo>
                    <a:pt x="176" y="768"/>
                  </a:lnTo>
                  <a:close/>
                  <a:moveTo>
                    <a:pt x="176" y="772"/>
                  </a:moveTo>
                  <a:lnTo>
                    <a:pt x="176" y="776"/>
                  </a:lnTo>
                  <a:lnTo>
                    <a:pt x="172" y="772"/>
                  </a:lnTo>
                  <a:lnTo>
                    <a:pt x="176" y="772"/>
                  </a:lnTo>
                  <a:lnTo>
                    <a:pt x="176" y="772"/>
                  </a:lnTo>
                  <a:lnTo>
                    <a:pt x="176" y="772"/>
                  </a:lnTo>
                  <a:close/>
                  <a:moveTo>
                    <a:pt x="190" y="780"/>
                  </a:moveTo>
                  <a:lnTo>
                    <a:pt x="186" y="780"/>
                  </a:lnTo>
                  <a:lnTo>
                    <a:pt x="186" y="784"/>
                  </a:lnTo>
                  <a:lnTo>
                    <a:pt x="186" y="780"/>
                  </a:lnTo>
                  <a:lnTo>
                    <a:pt x="186" y="776"/>
                  </a:lnTo>
                  <a:lnTo>
                    <a:pt x="190" y="776"/>
                  </a:lnTo>
                  <a:lnTo>
                    <a:pt x="190" y="772"/>
                  </a:lnTo>
                  <a:lnTo>
                    <a:pt x="194" y="772"/>
                  </a:lnTo>
                  <a:lnTo>
                    <a:pt x="194" y="776"/>
                  </a:lnTo>
                  <a:lnTo>
                    <a:pt x="190" y="776"/>
                  </a:lnTo>
                  <a:lnTo>
                    <a:pt x="190" y="780"/>
                  </a:lnTo>
                  <a:lnTo>
                    <a:pt x="190" y="780"/>
                  </a:lnTo>
                  <a:lnTo>
                    <a:pt x="190" y="780"/>
                  </a:lnTo>
                  <a:close/>
                  <a:moveTo>
                    <a:pt x="182" y="772"/>
                  </a:moveTo>
                  <a:lnTo>
                    <a:pt x="182" y="776"/>
                  </a:lnTo>
                  <a:lnTo>
                    <a:pt x="180" y="776"/>
                  </a:lnTo>
                  <a:lnTo>
                    <a:pt x="182" y="776"/>
                  </a:lnTo>
                  <a:lnTo>
                    <a:pt x="182" y="772"/>
                  </a:lnTo>
                  <a:lnTo>
                    <a:pt x="182" y="772"/>
                  </a:lnTo>
                  <a:lnTo>
                    <a:pt x="182" y="772"/>
                  </a:lnTo>
                  <a:close/>
                  <a:moveTo>
                    <a:pt x="142" y="780"/>
                  </a:moveTo>
                  <a:lnTo>
                    <a:pt x="142" y="784"/>
                  </a:lnTo>
                  <a:lnTo>
                    <a:pt x="138" y="780"/>
                  </a:lnTo>
                  <a:lnTo>
                    <a:pt x="142" y="780"/>
                  </a:lnTo>
                  <a:lnTo>
                    <a:pt x="142" y="780"/>
                  </a:lnTo>
                  <a:lnTo>
                    <a:pt x="142" y="780"/>
                  </a:lnTo>
                  <a:close/>
                  <a:moveTo>
                    <a:pt x="872" y="780"/>
                  </a:moveTo>
                  <a:lnTo>
                    <a:pt x="872" y="784"/>
                  </a:lnTo>
                  <a:lnTo>
                    <a:pt x="868" y="784"/>
                  </a:lnTo>
                  <a:lnTo>
                    <a:pt x="868" y="780"/>
                  </a:lnTo>
                  <a:lnTo>
                    <a:pt x="872" y="780"/>
                  </a:lnTo>
                  <a:lnTo>
                    <a:pt x="872" y="780"/>
                  </a:lnTo>
                  <a:lnTo>
                    <a:pt x="872" y="780"/>
                  </a:lnTo>
                  <a:close/>
                  <a:moveTo>
                    <a:pt x="182" y="788"/>
                  </a:moveTo>
                  <a:lnTo>
                    <a:pt x="182" y="792"/>
                  </a:lnTo>
                  <a:lnTo>
                    <a:pt x="186" y="792"/>
                  </a:lnTo>
                  <a:lnTo>
                    <a:pt x="186" y="794"/>
                  </a:lnTo>
                  <a:lnTo>
                    <a:pt x="182" y="794"/>
                  </a:lnTo>
                  <a:lnTo>
                    <a:pt x="182" y="792"/>
                  </a:lnTo>
                  <a:lnTo>
                    <a:pt x="182" y="788"/>
                  </a:lnTo>
                  <a:lnTo>
                    <a:pt x="182" y="788"/>
                  </a:lnTo>
                  <a:lnTo>
                    <a:pt x="182" y="788"/>
                  </a:lnTo>
                  <a:close/>
                  <a:moveTo>
                    <a:pt x="1188" y="874"/>
                  </a:moveTo>
                  <a:lnTo>
                    <a:pt x="1186" y="874"/>
                  </a:lnTo>
                  <a:lnTo>
                    <a:pt x="1182" y="874"/>
                  </a:lnTo>
                  <a:lnTo>
                    <a:pt x="1178" y="874"/>
                  </a:lnTo>
                  <a:lnTo>
                    <a:pt x="1174" y="874"/>
                  </a:lnTo>
                  <a:lnTo>
                    <a:pt x="1174" y="870"/>
                  </a:lnTo>
                  <a:lnTo>
                    <a:pt x="1170" y="874"/>
                  </a:lnTo>
                  <a:lnTo>
                    <a:pt x="1162" y="874"/>
                  </a:lnTo>
                  <a:lnTo>
                    <a:pt x="1160" y="874"/>
                  </a:lnTo>
                  <a:lnTo>
                    <a:pt x="1156" y="874"/>
                  </a:lnTo>
                  <a:lnTo>
                    <a:pt x="1156" y="870"/>
                  </a:lnTo>
                  <a:lnTo>
                    <a:pt x="1156" y="866"/>
                  </a:lnTo>
                  <a:lnTo>
                    <a:pt x="1160" y="862"/>
                  </a:lnTo>
                  <a:lnTo>
                    <a:pt x="1162" y="858"/>
                  </a:lnTo>
                  <a:lnTo>
                    <a:pt x="1166" y="854"/>
                  </a:lnTo>
                  <a:lnTo>
                    <a:pt x="1166" y="858"/>
                  </a:lnTo>
                  <a:lnTo>
                    <a:pt x="1166" y="854"/>
                  </a:lnTo>
                  <a:lnTo>
                    <a:pt x="1162" y="854"/>
                  </a:lnTo>
                  <a:lnTo>
                    <a:pt x="1160" y="854"/>
                  </a:lnTo>
                  <a:lnTo>
                    <a:pt x="1156" y="854"/>
                  </a:lnTo>
                  <a:lnTo>
                    <a:pt x="1160" y="852"/>
                  </a:lnTo>
                  <a:lnTo>
                    <a:pt x="1162" y="852"/>
                  </a:lnTo>
                  <a:lnTo>
                    <a:pt x="1160" y="852"/>
                  </a:lnTo>
                  <a:lnTo>
                    <a:pt x="1162" y="854"/>
                  </a:lnTo>
                  <a:lnTo>
                    <a:pt x="1162" y="852"/>
                  </a:lnTo>
                  <a:lnTo>
                    <a:pt x="1166" y="848"/>
                  </a:lnTo>
                  <a:lnTo>
                    <a:pt x="1166" y="844"/>
                  </a:lnTo>
                  <a:lnTo>
                    <a:pt x="1170" y="840"/>
                  </a:lnTo>
                  <a:lnTo>
                    <a:pt x="1170" y="844"/>
                  </a:lnTo>
                  <a:lnTo>
                    <a:pt x="1174" y="844"/>
                  </a:lnTo>
                  <a:lnTo>
                    <a:pt x="1174" y="848"/>
                  </a:lnTo>
                  <a:lnTo>
                    <a:pt x="1174" y="844"/>
                  </a:lnTo>
                  <a:lnTo>
                    <a:pt x="1170" y="844"/>
                  </a:lnTo>
                  <a:lnTo>
                    <a:pt x="1174" y="844"/>
                  </a:lnTo>
                  <a:lnTo>
                    <a:pt x="1174" y="840"/>
                  </a:lnTo>
                  <a:lnTo>
                    <a:pt x="1170" y="840"/>
                  </a:lnTo>
                  <a:lnTo>
                    <a:pt x="1170" y="836"/>
                  </a:lnTo>
                  <a:lnTo>
                    <a:pt x="1174" y="832"/>
                  </a:lnTo>
                  <a:lnTo>
                    <a:pt x="1178" y="836"/>
                  </a:lnTo>
                  <a:lnTo>
                    <a:pt x="1174" y="832"/>
                  </a:lnTo>
                  <a:lnTo>
                    <a:pt x="1174" y="828"/>
                  </a:lnTo>
                  <a:lnTo>
                    <a:pt x="1178" y="828"/>
                  </a:lnTo>
                  <a:lnTo>
                    <a:pt x="1178" y="822"/>
                  </a:lnTo>
                  <a:lnTo>
                    <a:pt x="1182" y="818"/>
                  </a:lnTo>
                  <a:lnTo>
                    <a:pt x="1182" y="814"/>
                  </a:lnTo>
                  <a:lnTo>
                    <a:pt x="1182" y="810"/>
                  </a:lnTo>
                  <a:lnTo>
                    <a:pt x="1186" y="810"/>
                  </a:lnTo>
                  <a:lnTo>
                    <a:pt x="1182" y="810"/>
                  </a:lnTo>
                  <a:lnTo>
                    <a:pt x="1186" y="810"/>
                  </a:lnTo>
                  <a:lnTo>
                    <a:pt x="1186" y="806"/>
                  </a:lnTo>
                  <a:lnTo>
                    <a:pt x="1188" y="806"/>
                  </a:lnTo>
                  <a:lnTo>
                    <a:pt x="1188" y="802"/>
                  </a:lnTo>
                  <a:lnTo>
                    <a:pt x="1188" y="798"/>
                  </a:lnTo>
                  <a:lnTo>
                    <a:pt x="1192" y="794"/>
                  </a:lnTo>
                  <a:lnTo>
                    <a:pt x="1196" y="794"/>
                  </a:lnTo>
                  <a:lnTo>
                    <a:pt x="1196" y="792"/>
                  </a:lnTo>
                  <a:lnTo>
                    <a:pt x="1200" y="792"/>
                  </a:lnTo>
                  <a:lnTo>
                    <a:pt x="1204" y="792"/>
                  </a:lnTo>
                  <a:lnTo>
                    <a:pt x="1208" y="792"/>
                  </a:lnTo>
                  <a:lnTo>
                    <a:pt x="1204" y="792"/>
                  </a:lnTo>
                  <a:lnTo>
                    <a:pt x="1208" y="792"/>
                  </a:lnTo>
                  <a:lnTo>
                    <a:pt x="1212" y="792"/>
                  </a:lnTo>
                  <a:lnTo>
                    <a:pt x="1212" y="794"/>
                  </a:lnTo>
                  <a:lnTo>
                    <a:pt x="1208" y="794"/>
                  </a:lnTo>
                  <a:lnTo>
                    <a:pt x="1204" y="794"/>
                  </a:lnTo>
                  <a:lnTo>
                    <a:pt x="1200" y="794"/>
                  </a:lnTo>
                  <a:lnTo>
                    <a:pt x="1200" y="798"/>
                  </a:lnTo>
                  <a:lnTo>
                    <a:pt x="1204" y="798"/>
                  </a:lnTo>
                  <a:lnTo>
                    <a:pt x="1208" y="798"/>
                  </a:lnTo>
                  <a:lnTo>
                    <a:pt x="1208" y="802"/>
                  </a:lnTo>
                  <a:lnTo>
                    <a:pt x="1204" y="802"/>
                  </a:lnTo>
                  <a:lnTo>
                    <a:pt x="1200" y="806"/>
                  </a:lnTo>
                  <a:lnTo>
                    <a:pt x="1200" y="810"/>
                  </a:lnTo>
                  <a:lnTo>
                    <a:pt x="1200" y="806"/>
                  </a:lnTo>
                  <a:lnTo>
                    <a:pt x="1200" y="810"/>
                  </a:lnTo>
                  <a:lnTo>
                    <a:pt x="1200" y="814"/>
                  </a:lnTo>
                  <a:lnTo>
                    <a:pt x="1196" y="814"/>
                  </a:lnTo>
                  <a:lnTo>
                    <a:pt x="1196" y="818"/>
                  </a:lnTo>
                  <a:lnTo>
                    <a:pt x="1196" y="822"/>
                  </a:lnTo>
                  <a:lnTo>
                    <a:pt x="1192" y="822"/>
                  </a:lnTo>
                  <a:lnTo>
                    <a:pt x="1192" y="824"/>
                  </a:lnTo>
                  <a:lnTo>
                    <a:pt x="1192" y="828"/>
                  </a:lnTo>
                  <a:lnTo>
                    <a:pt x="1188" y="828"/>
                  </a:lnTo>
                  <a:lnTo>
                    <a:pt x="1192" y="828"/>
                  </a:lnTo>
                  <a:lnTo>
                    <a:pt x="1188" y="832"/>
                  </a:lnTo>
                  <a:lnTo>
                    <a:pt x="1192" y="832"/>
                  </a:lnTo>
                  <a:lnTo>
                    <a:pt x="1192" y="828"/>
                  </a:lnTo>
                  <a:lnTo>
                    <a:pt x="1196" y="824"/>
                  </a:lnTo>
                  <a:lnTo>
                    <a:pt x="1200" y="822"/>
                  </a:lnTo>
                  <a:lnTo>
                    <a:pt x="1200" y="824"/>
                  </a:lnTo>
                  <a:lnTo>
                    <a:pt x="1204" y="824"/>
                  </a:lnTo>
                  <a:lnTo>
                    <a:pt x="1208" y="824"/>
                  </a:lnTo>
                  <a:lnTo>
                    <a:pt x="1212" y="824"/>
                  </a:lnTo>
                  <a:lnTo>
                    <a:pt x="1208" y="824"/>
                  </a:lnTo>
                  <a:lnTo>
                    <a:pt x="1208" y="828"/>
                  </a:lnTo>
                  <a:lnTo>
                    <a:pt x="1204" y="828"/>
                  </a:lnTo>
                  <a:lnTo>
                    <a:pt x="1200" y="832"/>
                  </a:lnTo>
                  <a:lnTo>
                    <a:pt x="1204" y="828"/>
                  </a:lnTo>
                  <a:lnTo>
                    <a:pt x="1204" y="832"/>
                  </a:lnTo>
                  <a:lnTo>
                    <a:pt x="1200" y="832"/>
                  </a:lnTo>
                  <a:lnTo>
                    <a:pt x="1200" y="836"/>
                  </a:lnTo>
                  <a:lnTo>
                    <a:pt x="1204" y="836"/>
                  </a:lnTo>
                  <a:lnTo>
                    <a:pt x="1204" y="832"/>
                  </a:lnTo>
                  <a:lnTo>
                    <a:pt x="1208" y="836"/>
                  </a:lnTo>
                  <a:lnTo>
                    <a:pt x="1212" y="836"/>
                  </a:lnTo>
                  <a:lnTo>
                    <a:pt x="1212" y="832"/>
                  </a:lnTo>
                  <a:lnTo>
                    <a:pt x="1212" y="836"/>
                  </a:lnTo>
                  <a:lnTo>
                    <a:pt x="1212" y="840"/>
                  </a:lnTo>
                  <a:lnTo>
                    <a:pt x="1212" y="836"/>
                  </a:lnTo>
                  <a:lnTo>
                    <a:pt x="1212" y="832"/>
                  </a:lnTo>
                  <a:lnTo>
                    <a:pt x="1216" y="832"/>
                  </a:lnTo>
                  <a:lnTo>
                    <a:pt x="1216" y="836"/>
                  </a:lnTo>
                  <a:lnTo>
                    <a:pt x="1212" y="840"/>
                  </a:lnTo>
                  <a:lnTo>
                    <a:pt x="1212" y="844"/>
                  </a:lnTo>
                  <a:lnTo>
                    <a:pt x="1212" y="840"/>
                  </a:lnTo>
                  <a:lnTo>
                    <a:pt x="1216" y="840"/>
                  </a:lnTo>
                  <a:lnTo>
                    <a:pt x="1216" y="836"/>
                  </a:lnTo>
                  <a:lnTo>
                    <a:pt x="1216" y="840"/>
                  </a:lnTo>
                  <a:lnTo>
                    <a:pt x="1218" y="840"/>
                  </a:lnTo>
                  <a:lnTo>
                    <a:pt x="1222" y="836"/>
                  </a:lnTo>
                  <a:lnTo>
                    <a:pt x="1222" y="832"/>
                  </a:lnTo>
                  <a:lnTo>
                    <a:pt x="1222" y="836"/>
                  </a:lnTo>
                  <a:lnTo>
                    <a:pt x="1222" y="840"/>
                  </a:lnTo>
                  <a:lnTo>
                    <a:pt x="1226" y="836"/>
                  </a:lnTo>
                  <a:lnTo>
                    <a:pt x="1230" y="836"/>
                  </a:lnTo>
                  <a:lnTo>
                    <a:pt x="1234" y="836"/>
                  </a:lnTo>
                  <a:lnTo>
                    <a:pt x="1238" y="840"/>
                  </a:lnTo>
                  <a:lnTo>
                    <a:pt x="1238" y="844"/>
                  </a:lnTo>
                  <a:lnTo>
                    <a:pt x="1234" y="844"/>
                  </a:lnTo>
                  <a:lnTo>
                    <a:pt x="1234" y="848"/>
                  </a:lnTo>
                  <a:lnTo>
                    <a:pt x="1230" y="848"/>
                  </a:lnTo>
                  <a:lnTo>
                    <a:pt x="1234" y="848"/>
                  </a:lnTo>
                  <a:lnTo>
                    <a:pt x="1234" y="852"/>
                  </a:lnTo>
                  <a:lnTo>
                    <a:pt x="1230" y="852"/>
                  </a:lnTo>
                  <a:lnTo>
                    <a:pt x="1234" y="852"/>
                  </a:lnTo>
                  <a:lnTo>
                    <a:pt x="1230" y="852"/>
                  </a:lnTo>
                  <a:lnTo>
                    <a:pt x="1234" y="852"/>
                  </a:lnTo>
                  <a:lnTo>
                    <a:pt x="1238" y="852"/>
                  </a:lnTo>
                  <a:lnTo>
                    <a:pt x="1234" y="852"/>
                  </a:lnTo>
                  <a:lnTo>
                    <a:pt x="1230" y="854"/>
                  </a:lnTo>
                  <a:lnTo>
                    <a:pt x="1234" y="854"/>
                  </a:lnTo>
                  <a:lnTo>
                    <a:pt x="1238" y="854"/>
                  </a:lnTo>
                  <a:lnTo>
                    <a:pt x="1238" y="852"/>
                  </a:lnTo>
                  <a:lnTo>
                    <a:pt x="1242" y="852"/>
                  </a:lnTo>
                  <a:lnTo>
                    <a:pt x="1242" y="854"/>
                  </a:lnTo>
                  <a:lnTo>
                    <a:pt x="1242" y="852"/>
                  </a:lnTo>
                  <a:lnTo>
                    <a:pt x="1244" y="852"/>
                  </a:lnTo>
                  <a:lnTo>
                    <a:pt x="1244" y="854"/>
                  </a:lnTo>
                  <a:lnTo>
                    <a:pt x="1244" y="858"/>
                  </a:lnTo>
                  <a:lnTo>
                    <a:pt x="1242" y="858"/>
                  </a:lnTo>
                  <a:lnTo>
                    <a:pt x="1238" y="858"/>
                  </a:lnTo>
                  <a:lnTo>
                    <a:pt x="1234" y="862"/>
                  </a:lnTo>
                  <a:lnTo>
                    <a:pt x="1230" y="862"/>
                  </a:lnTo>
                  <a:lnTo>
                    <a:pt x="1234" y="862"/>
                  </a:lnTo>
                  <a:lnTo>
                    <a:pt x="1234" y="866"/>
                  </a:lnTo>
                  <a:lnTo>
                    <a:pt x="1230" y="866"/>
                  </a:lnTo>
                  <a:lnTo>
                    <a:pt x="1234" y="866"/>
                  </a:lnTo>
                  <a:lnTo>
                    <a:pt x="1238" y="866"/>
                  </a:lnTo>
                  <a:lnTo>
                    <a:pt x="1234" y="870"/>
                  </a:lnTo>
                  <a:lnTo>
                    <a:pt x="1234" y="874"/>
                  </a:lnTo>
                  <a:lnTo>
                    <a:pt x="1238" y="874"/>
                  </a:lnTo>
                  <a:lnTo>
                    <a:pt x="1238" y="870"/>
                  </a:lnTo>
                  <a:lnTo>
                    <a:pt x="1242" y="866"/>
                  </a:lnTo>
                  <a:lnTo>
                    <a:pt x="1242" y="862"/>
                  </a:lnTo>
                  <a:lnTo>
                    <a:pt x="1242" y="866"/>
                  </a:lnTo>
                  <a:lnTo>
                    <a:pt x="1244" y="862"/>
                  </a:lnTo>
                  <a:lnTo>
                    <a:pt x="1248" y="862"/>
                  </a:lnTo>
                  <a:lnTo>
                    <a:pt x="1244" y="862"/>
                  </a:lnTo>
                  <a:lnTo>
                    <a:pt x="1244" y="866"/>
                  </a:lnTo>
                  <a:lnTo>
                    <a:pt x="1244" y="870"/>
                  </a:lnTo>
                  <a:lnTo>
                    <a:pt x="1242" y="874"/>
                  </a:lnTo>
                  <a:lnTo>
                    <a:pt x="1242" y="878"/>
                  </a:lnTo>
                  <a:lnTo>
                    <a:pt x="1244" y="878"/>
                  </a:lnTo>
                  <a:lnTo>
                    <a:pt x="1244" y="874"/>
                  </a:lnTo>
                  <a:lnTo>
                    <a:pt x="1248" y="870"/>
                  </a:lnTo>
                  <a:lnTo>
                    <a:pt x="1248" y="874"/>
                  </a:lnTo>
                  <a:lnTo>
                    <a:pt x="1248" y="878"/>
                  </a:lnTo>
                  <a:lnTo>
                    <a:pt x="1248" y="880"/>
                  </a:lnTo>
                  <a:lnTo>
                    <a:pt x="1244" y="880"/>
                  </a:lnTo>
                  <a:lnTo>
                    <a:pt x="1244" y="884"/>
                  </a:lnTo>
                  <a:lnTo>
                    <a:pt x="1244" y="888"/>
                  </a:lnTo>
                  <a:lnTo>
                    <a:pt x="1244" y="892"/>
                  </a:lnTo>
                  <a:lnTo>
                    <a:pt x="1242" y="892"/>
                  </a:lnTo>
                  <a:lnTo>
                    <a:pt x="1238" y="892"/>
                  </a:lnTo>
                  <a:lnTo>
                    <a:pt x="1234" y="892"/>
                  </a:lnTo>
                  <a:lnTo>
                    <a:pt x="1234" y="888"/>
                  </a:lnTo>
                  <a:lnTo>
                    <a:pt x="1238" y="888"/>
                  </a:lnTo>
                  <a:lnTo>
                    <a:pt x="1234" y="884"/>
                  </a:lnTo>
                  <a:lnTo>
                    <a:pt x="1238" y="884"/>
                  </a:lnTo>
                  <a:lnTo>
                    <a:pt x="1238" y="880"/>
                  </a:lnTo>
                  <a:lnTo>
                    <a:pt x="1234" y="884"/>
                  </a:lnTo>
                  <a:lnTo>
                    <a:pt x="1230" y="888"/>
                  </a:lnTo>
                  <a:lnTo>
                    <a:pt x="1226" y="888"/>
                  </a:lnTo>
                  <a:lnTo>
                    <a:pt x="1226" y="884"/>
                  </a:lnTo>
                  <a:lnTo>
                    <a:pt x="1230" y="884"/>
                  </a:lnTo>
                  <a:lnTo>
                    <a:pt x="1230" y="880"/>
                  </a:lnTo>
                  <a:lnTo>
                    <a:pt x="1234" y="878"/>
                  </a:lnTo>
                  <a:lnTo>
                    <a:pt x="1230" y="878"/>
                  </a:lnTo>
                  <a:lnTo>
                    <a:pt x="1230" y="874"/>
                  </a:lnTo>
                  <a:lnTo>
                    <a:pt x="1234" y="874"/>
                  </a:lnTo>
                  <a:lnTo>
                    <a:pt x="1230" y="874"/>
                  </a:lnTo>
                  <a:lnTo>
                    <a:pt x="1230" y="870"/>
                  </a:lnTo>
                  <a:lnTo>
                    <a:pt x="1226" y="870"/>
                  </a:lnTo>
                  <a:lnTo>
                    <a:pt x="1226" y="874"/>
                  </a:lnTo>
                  <a:lnTo>
                    <a:pt x="1222" y="874"/>
                  </a:lnTo>
                  <a:lnTo>
                    <a:pt x="1222" y="878"/>
                  </a:lnTo>
                  <a:lnTo>
                    <a:pt x="1226" y="874"/>
                  </a:lnTo>
                  <a:lnTo>
                    <a:pt x="1222" y="874"/>
                  </a:lnTo>
                  <a:lnTo>
                    <a:pt x="1222" y="878"/>
                  </a:lnTo>
                  <a:lnTo>
                    <a:pt x="1218" y="878"/>
                  </a:lnTo>
                  <a:lnTo>
                    <a:pt x="1216" y="880"/>
                  </a:lnTo>
                  <a:lnTo>
                    <a:pt x="1216" y="884"/>
                  </a:lnTo>
                  <a:lnTo>
                    <a:pt x="1212" y="888"/>
                  </a:lnTo>
                  <a:lnTo>
                    <a:pt x="1208" y="888"/>
                  </a:lnTo>
                  <a:lnTo>
                    <a:pt x="1204" y="888"/>
                  </a:lnTo>
                  <a:lnTo>
                    <a:pt x="1204" y="884"/>
                  </a:lnTo>
                  <a:lnTo>
                    <a:pt x="1208" y="884"/>
                  </a:lnTo>
                  <a:lnTo>
                    <a:pt x="1212" y="880"/>
                  </a:lnTo>
                  <a:lnTo>
                    <a:pt x="1212" y="878"/>
                  </a:lnTo>
                  <a:lnTo>
                    <a:pt x="1216" y="878"/>
                  </a:lnTo>
                  <a:lnTo>
                    <a:pt x="1218" y="874"/>
                  </a:lnTo>
                  <a:lnTo>
                    <a:pt x="1216" y="874"/>
                  </a:lnTo>
                  <a:lnTo>
                    <a:pt x="1216" y="870"/>
                  </a:lnTo>
                  <a:lnTo>
                    <a:pt x="1218" y="870"/>
                  </a:lnTo>
                  <a:lnTo>
                    <a:pt x="1216" y="870"/>
                  </a:lnTo>
                  <a:lnTo>
                    <a:pt x="1216" y="874"/>
                  </a:lnTo>
                  <a:lnTo>
                    <a:pt x="1212" y="874"/>
                  </a:lnTo>
                  <a:lnTo>
                    <a:pt x="1212" y="870"/>
                  </a:lnTo>
                  <a:lnTo>
                    <a:pt x="1212" y="874"/>
                  </a:lnTo>
                  <a:lnTo>
                    <a:pt x="1212" y="878"/>
                  </a:lnTo>
                  <a:lnTo>
                    <a:pt x="1208" y="878"/>
                  </a:lnTo>
                  <a:lnTo>
                    <a:pt x="1204" y="878"/>
                  </a:lnTo>
                  <a:lnTo>
                    <a:pt x="1204" y="874"/>
                  </a:lnTo>
                  <a:lnTo>
                    <a:pt x="1204" y="878"/>
                  </a:lnTo>
                  <a:lnTo>
                    <a:pt x="1200" y="878"/>
                  </a:lnTo>
                  <a:lnTo>
                    <a:pt x="1200" y="874"/>
                  </a:lnTo>
                  <a:lnTo>
                    <a:pt x="1204" y="874"/>
                  </a:lnTo>
                  <a:lnTo>
                    <a:pt x="1208" y="874"/>
                  </a:lnTo>
                  <a:lnTo>
                    <a:pt x="1204" y="874"/>
                  </a:lnTo>
                  <a:lnTo>
                    <a:pt x="1204" y="870"/>
                  </a:lnTo>
                  <a:lnTo>
                    <a:pt x="1204" y="866"/>
                  </a:lnTo>
                  <a:lnTo>
                    <a:pt x="1204" y="870"/>
                  </a:lnTo>
                  <a:lnTo>
                    <a:pt x="1200" y="870"/>
                  </a:lnTo>
                  <a:lnTo>
                    <a:pt x="1200" y="874"/>
                  </a:lnTo>
                  <a:lnTo>
                    <a:pt x="1196" y="874"/>
                  </a:lnTo>
                  <a:lnTo>
                    <a:pt x="1192" y="874"/>
                  </a:lnTo>
                  <a:lnTo>
                    <a:pt x="1188" y="874"/>
                  </a:lnTo>
                  <a:lnTo>
                    <a:pt x="1188" y="874"/>
                  </a:lnTo>
                  <a:lnTo>
                    <a:pt x="1188" y="874"/>
                  </a:lnTo>
                  <a:close/>
                  <a:moveTo>
                    <a:pt x="190" y="818"/>
                  </a:moveTo>
                  <a:lnTo>
                    <a:pt x="190" y="814"/>
                  </a:lnTo>
                  <a:lnTo>
                    <a:pt x="190" y="810"/>
                  </a:lnTo>
                  <a:lnTo>
                    <a:pt x="186" y="810"/>
                  </a:lnTo>
                  <a:lnTo>
                    <a:pt x="190" y="810"/>
                  </a:lnTo>
                  <a:lnTo>
                    <a:pt x="190" y="814"/>
                  </a:lnTo>
                  <a:lnTo>
                    <a:pt x="182" y="814"/>
                  </a:lnTo>
                  <a:lnTo>
                    <a:pt x="180" y="814"/>
                  </a:lnTo>
                  <a:lnTo>
                    <a:pt x="180" y="810"/>
                  </a:lnTo>
                  <a:lnTo>
                    <a:pt x="180" y="806"/>
                  </a:lnTo>
                  <a:lnTo>
                    <a:pt x="182" y="806"/>
                  </a:lnTo>
                  <a:lnTo>
                    <a:pt x="186" y="806"/>
                  </a:lnTo>
                  <a:lnTo>
                    <a:pt x="190" y="806"/>
                  </a:lnTo>
                  <a:lnTo>
                    <a:pt x="190" y="810"/>
                  </a:lnTo>
                  <a:lnTo>
                    <a:pt x="194" y="810"/>
                  </a:lnTo>
                  <a:lnTo>
                    <a:pt x="198" y="810"/>
                  </a:lnTo>
                  <a:lnTo>
                    <a:pt x="202" y="814"/>
                  </a:lnTo>
                  <a:lnTo>
                    <a:pt x="206" y="814"/>
                  </a:lnTo>
                  <a:lnTo>
                    <a:pt x="210" y="814"/>
                  </a:lnTo>
                  <a:lnTo>
                    <a:pt x="212" y="814"/>
                  </a:lnTo>
                  <a:lnTo>
                    <a:pt x="212" y="818"/>
                  </a:lnTo>
                  <a:lnTo>
                    <a:pt x="216" y="818"/>
                  </a:lnTo>
                  <a:lnTo>
                    <a:pt x="220" y="818"/>
                  </a:lnTo>
                  <a:lnTo>
                    <a:pt x="220" y="822"/>
                  </a:lnTo>
                  <a:lnTo>
                    <a:pt x="224" y="822"/>
                  </a:lnTo>
                  <a:lnTo>
                    <a:pt x="224" y="824"/>
                  </a:lnTo>
                  <a:lnTo>
                    <a:pt x="228" y="828"/>
                  </a:lnTo>
                  <a:lnTo>
                    <a:pt x="228" y="832"/>
                  </a:lnTo>
                  <a:lnTo>
                    <a:pt x="228" y="836"/>
                  </a:lnTo>
                  <a:lnTo>
                    <a:pt x="232" y="836"/>
                  </a:lnTo>
                  <a:lnTo>
                    <a:pt x="236" y="840"/>
                  </a:lnTo>
                  <a:lnTo>
                    <a:pt x="238" y="840"/>
                  </a:lnTo>
                  <a:lnTo>
                    <a:pt x="242" y="840"/>
                  </a:lnTo>
                  <a:lnTo>
                    <a:pt x="242" y="844"/>
                  </a:lnTo>
                  <a:lnTo>
                    <a:pt x="246" y="848"/>
                  </a:lnTo>
                  <a:lnTo>
                    <a:pt x="246" y="852"/>
                  </a:lnTo>
                  <a:lnTo>
                    <a:pt x="246" y="854"/>
                  </a:lnTo>
                  <a:lnTo>
                    <a:pt x="246" y="852"/>
                  </a:lnTo>
                  <a:lnTo>
                    <a:pt x="250" y="852"/>
                  </a:lnTo>
                  <a:lnTo>
                    <a:pt x="250" y="854"/>
                  </a:lnTo>
                  <a:lnTo>
                    <a:pt x="250" y="858"/>
                  </a:lnTo>
                  <a:lnTo>
                    <a:pt x="250" y="854"/>
                  </a:lnTo>
                  <a:lnTo>
                    <a:pt x="246" y="858"/>
                  </a:lnTo>
                  <a:lnTo>
                    <a:pt x="242" y="858"/>
                  </a:lnTo>
                  <a:lnTo>
                    <a:pt x="236" y="854"/>
                  </a:lnTo>
                  <a:lnTo>
                    <a:pt x="232" y="854"/>
                  </a:lnTo>
                  <a:lnTo>
                    <a:pt x="232" y="852"/>
                  </a:lnTo>
                  <a:lnTo>
                    <a:pt x="228" y="852"/>
                  </a:lnTo>
                  <a:lnTo>
                    <a:pt x="224" y="852"/>
                  </a:lnTo>
                  <a:lnTo>
                    <a:pt x="224" y="848"/>
                  </a:lnTo>
                  <a:lnTo>
                    <a:pt x="228" y="848"/>
                  </a:lnTo>
                  <a:lnTo>
                    <a:pt x="228" y="844"/>
                  </a:lnTo>
                  <a:lnTo>
                    <a:pt x="228" y="840"/>
                  </a:lnTo>
                  <a:lnTo>
                    <a:pt x="228" y="844"/>
                  </a:lnTo>
                  <a:lnTo>
                    <a:pt x="224" y="844"/>
                  </a:lnTo>
                  <a:lnTo>
                    <a:pt x="224" y="848"/>
                  </a:lnTo>
                  <a:lnTo>
                    <a:pt x="220" y="844"/>
                  </a:lnTo>
                  <a:lnTo>
                    <a:pt x="220" y="848"/>
                  </a:lnTo>
                  <a:lnTo>
                    <a:pt x="216" y="844"/>
                  </a:lnTo>
                  <a:lnTo>
                    <a:pt x="216" y="840"/>
                  </a:lnTo>
                  <a:lnTo>
                    <a:pt x="212" y="840"/>
                  </a:lnTo>
                  <a:lnTo>
                    <a:pt x="212" y="836"/>
                  </a:lnTo>
                  <a:lnTo>
                    <a:pt x="210" y="836"/>
                  </a:lnTo>
                  <a:lnTo>
                    <a:pt x="206" y="836"/>
                  </a:lnTo>
                  <a:lnTo>
                    <a:pt x="206" y="832"/>
                  </a:lnTo>
                  <a:lnTo>
                    <a:pt x="210" y="832"/>
                  </a:lnTo>
                  <a:lnTo>
                    <a:pt x="212" y="832"/>
                  </a:lnTo>
                  <a:lnTo>
                    <a:pt x="210" y="832"/>
                  </a:lnTo>
                  <a:lnTo>
                    <a:pt x="206" y="832"/>
                  </a:lnTo>
                  <a:lnTo>
                    <a:pt x="206" y="828"/>
                  </a:lnTo>
                  <a:lnTo>
                    <a:pt x="202" y="828"/>
                  </a:lnTo>
                  <a:lnTo>
                    <a:pt x="202" y="824"/>
                  </a:lnTo>
                  <a:lnTo>
                    <a:pt x="198" y="824"/>
                  </a:lnTo>
                  <a:lnTo>
                    <a:pt x="198" y="828"/>
                  </a:lnTo>
                  <a:lnTo>
                    <a:pt x="194" y="824"/>
                  </a:lnTo>
                  <a:lnTo>
                    <a:pt x="194" y="822"/>
                  </a:lnTo>
                  <a:lnTo>
                    <a:pt x="198" y="822"/>
                  </a:lnTo>
                  <a:lnTo>
                    <a:pt x="194" y="822"/>
                  </a:lnTo>
                  <a:lnTo>
                    <a:pt x="194" y="824"/>
                  </a:lnTo>
                  <a:lnTo>
                    <a:pt x="190" y="822"/>
                  </a:lnTo>
                  <a:lnTo>
                    <a:pt x="186" y="822"/>
                  </a:lnTo>
                  <a:lnTo>
                    <a:pt x="186" y="818"/>
                  </a:lnTo>
                  <a:lnTo>
                    <a:pt x="182" y="818"/>
                  </a:lnTo>
                  <a:lnTo>
                    <a:pt x="186" y="814"/>
                  </a:lnTo>
                  <a:lnTo>
                    <a:pt x="190" y="814"/>
                  </a:lnTo>
                  <a:lnTo>
                    <a:pt x="190" y="818"/>
                  </a:lnTo>
                  <a:lnTo>
                    <a:pt x="190" y="818"/>
                  </a:lnTo>
                  <a:lnTo>
                    <a:pt x="190" y="818"/>
                  </a:lnTo>
                  <a:close/>
                  <a:moveTo>
                    <a:pt x="210" y="806"/>
                  </a:moveTo>
                  <a:lnTo>
                    <a:pt x="210" y="810"/>
                  </a:lnTo>
                  <a:lnTo>
                    <a:pt x="206" y="810"/>
                  </a:lnTo>
                  <a:lnTo>
                    <a:pt x="206" y="806"/>
                  </a:lnTo>
                  <a:lnTo>
                    <a:pt x="210" y="806"/>
                  </a:lnTo>
                  <a:lnTo>
                    <a:pt x="210" y="806"/>
                  </a:lnTo>
                  <a:lnTo>
                    <a:pt x="210" y="806"/>
                  </a:lnTo>
                  <a:close/>
                  <a:moveTo>
                    <a:pt x="220" y="818"/>
                  </a:moveTo>
                  <a:lnTo>
                    <a:pt x="224" y="818"/>
                  </a:lnTo>
                  <a:lnTo>
                    <a:pt x="224" y="822"/>
                  </a:lnTo>
                  <a:lnTo>
                    <a:pt x="224" y="824"/>
                  </a:lnTo>
                  <a:lnTo>
                    <a:pt x="224" y="822"/>
                  </a:lnTo>
                  <a:lnTo>
                    <a:pt x="220" y="822"/>
                  </a:lnTo>
                  <a:lnTo>
                    <a:pt x="220" y="818"/>
                  </a:lnTo>
                  <a:lnTo>
                    <a:pt x="220" y="818"/>
                  </a:lnTo>
                  <a:lnTo>
                    <a:pt x="220" y="818"/>
                  </a:lnTo>
                  <a:close/>
                  <a:moveTo>
                    <a:pt x="1096" y="828"/>
                  </a:moveTo>
                  <a:lnTo>
                    <a:pt x="1100" y="828"/>
                  </a:lnTo>
                  <a:lnTo>
                    <a:pt x="1104" y="828"/>
                  </a:lnTo>
                  <a:lnTo>
                    <a:pt x="1106" y="832"/>
                  </a:lnTo>
                  <a:lnTo>
                    <a:pt x="1110" y="832"/>
                  </a:lnTo>
                  <a:lnTo>
                    <a:pt x="1110" y="836"/>
                  </a:lnTo>
                  <a:lnTo>
                    <a:pt x="1114" y="836"/>
                  </a:lnTo>
                  <a:lnTo>
                    <a:pt x="1118" y="836"/>
                  </a:lnTo>
                  <a:lnTo>
                    <a:pt x="1118" y="840"/>
                  </a:lnTo>
                  <a:lnTo>
                    <a:pt x="1122" y="840"/>
                  </a:lnTo>
                  <a:lnTo>
                    <a:pt x="1122" y="844"/>
                  </a:lnTo>
                  <a:lnTo>
                    <a:pt x="1118" y="844"/>
                  </a:lnTo>
                  <a:lnTo>
                    <a:pt x="1114" y="844"/>
                  </a:lnTo>
                  <a:lnTo>
                    <a:pt x="1110" y="844"/>
                  </a:lnTo>
                  <a:lnTo>
                    <a:pt x="1106" y="840"/>
                  </a:lnTo>
                  <a:lnTo>
                    <a:pt x="1104" y="840"/>
                  </a:lnTo>
                  <a:lnTo>
                    <a:pt x="1100" y="840"/>
                  </a:lnTo>
                  <a:lnTo>
                    <a:pt x="1096" y="836"/>
                  </a:lnTo>
                  <a:lnTo>
                    <a:pt x="1092" y="832"/>
                  </a:lnTo>
                  <a:lnTo>
                    <a:pt x="1088" y="832"/>
                  </a:lnTo>
                  <a:lnTo>
                    <a:pt x="1088" y="828"/>
                  </a:lnTo>
                  <a:lnTo>
                    <a:pt x="1084" y="828"/>
                  </a:lnTo>
                  <a:lnTo>
                    <a:pt x="1080" y="824"/>
                  </a:lnTo>
                  <a:lnTo>
                    <a:pt x="1084" y="824"/>
                  </a:lnTo>
                  <a:lnTo>
                    <a:pt x="1088" y="824"/>
                  </a:lnTo>
                  <a:lnTo>
                    <a:pt x="1096" y="828"/>
                  </a:lnTo>
                  <a:lnTo>
                    <a:pt x="1096" y="828"/>
                  </a:lnTo>
                  <a:lnTo>
                    <a:pt x="1096" y="828"/>
                  </a:lnTo>
                  <a:close/>
                  <a:moveTo>
                    <a:pt x="202" y="824"/>
                  </a:moveTo>
                  <a:lnTo>
                    <a:pt x="202" y="828"/>
                  </a:lnTo>
                  <a:lnTo>
                    <a:pt x="206" y="832"/>
                  </a:lnTo>
                  <a:lnTo>
                    <a:pt x="202" y="832"/>
                  </a:lnTo>
                  <a:lnTo>
                    <a:pt x="198" y="828"/>
                  </a:lnTo>
                  <a:lnTo>
                    <a:pt x="202" y="824"/>
                  </a:lnTo>
                  <a:lnTo>
                    <a:pt x="202" y="824"/>
                  </a:lnTo>
                  <a:lnTo>
                    <a:pt x="202" y="824"/>
                  </a:lnTo>
                  <a:close/>
                  <a:moveTo>
                    <a:pt x="238" y="836"/>
                  </a:moveTo>
                  <a:lnTo>
                    <a:pt x="236" y="832"/>
                  </a:lnTo>
                  <a:lnTo>
                    <a:pt x="232" y="828"/>
                  </a:lnTo>
                  <a:lnTo>
                    <a:pt x="236" y="828"/>
                  </a:lnTo>
                  <a:lnTo>
                    <a:pt x="238" y="832"/>
                  </a:lnTo>
                  <a:lnTo>
                    <a:pt x="238" y="836"/>
                  </a:lnTo>
                  <a:lnTo>
                    <a:pt x="238" y="836"/>
                  </a:lnTo>
                  <a:lnTo>
                    <a:pt x="238" y="836"/>
                  </a:lnTo>
                  <a:close/>
                  <a:moveTo>
                    <a:pt x="210" y="836"/>
                  </a:moveTo>
                  <a:lnTo>
                    <a:pt x="212" y="836"/>
                  </a:lnTo>
                  <a:lnTo>
                    <a:pt x="212" y="840"/>
                  </a:lnTo>
                  <a:lnTo>
                    <a:pt x="210" y="840"/>
                  </a:lnTo>
                  <a:lnTo>
                    <a:pt x="210" y="836"/>
                  </a:lnTo>
                  <a:lnTo>
                    <a:pt x="210" y="836"/>
                  </a:lnTo>
                  <a:lnTo>
                    <a:pt x="210" y="836"/>
                  </a:lnTo>
                  <a:close/>
                  <a:moveTo>
                    <a:pt x="246" y="844"/>
                  </a:moveTo>
                  <a:lnTo>
                    <a:pt x="246" y="848"/>
                  </a:lnTo>
                  <a:lnTo>
                    <a:pt x="250" y="848"/>
                  </a:lnTo>
                  <a:lnTo>
                    <a:pt x="246" y="848"/>
                  </a:lnTo>
                  <a:lnTo>
                    <a:pt x="246" y="844"/>
                  </a:lnTo>
                  <a:lnTo>
                    <a:pt x="246" y="844"/>
                  </a:lnTo>
                  <a:lnTo>
                    <a:pt x="246" y="844"/>
                  </a:lnTo>
                  <a:close/>
                  <a:moveTo>
                    <a:pt x="246" y="848"/>
                  </a:moveTo>
                  <a:lnTo>
                    <a:pt x="250" y="848"/>
                  </a:lnTo>
                  <a:lnTo>
                    <a:pt x="250" y="852"/>
                  </a:lnTo>
                  <a:lnTo>
                    <a:pt x="246" y="852"/>
                  </a:lnTo>
                  <a:lnTo>
                    <a:pt x="246" y="848"/>
                  </a:lnTo>
                  <a:lnTo>
                    <a:pt x="246" y="848"/>
                  </a:lnTo>
                  <a:lnTo>
                    <a:pt x="246" y="848"/>
                  </a:lnTo>
                  <a:close/>
                  <a:moveTo>
                    <a:pt x="1080" y="866"/>
                  </a:moveTo>
                  <a:lnTo>
                    <a:pt x="1080" y="870"/>
                  </a:lnTo>
                  <a:lnTo>
                    <a:pt x="1076" y="870"/>
                  </a:lnTo>
                  <a:lnTo>
                    <a:pt x="1080" y="870"/>
                  </a:lnTo>
                  <a:lnTo>
                    <a:pt x="1080" y="866"/>
                  </a:lnTo>
                  <a:lnTo>
                    <a:pt x="1080" y="866"/>
                  </a:lnTo>
                  <a:lnTo>
                    <a:pt x="1080" y="866"/>
                  </a:lnTo>
                  <a:close/>
                  <a:moveTo>
                    <a:pt x="1126" y="874"/>
                  </a:moveTo>
                  <a:lnTo>
                    <a:pt x="1122" y="874"/>
                  </a:lnTo>
                  <a:lnTo>
                    <a:pt x="1126" y="874"/>
                  </a:lnTo>
                  <a:lnTo>
                    <a:pt x="1122" y="874"/>
                  </a:lnTo>
                  <a:lnTo>
                    <a:pt x="1118" y="878"/>
                  </a:lnTo>
                  <a:lnTo>
                    <a:pt x="1122" y="878"/>
                  </a:lnTo>
                  <a:lnTo>
                    <a:pt x="1122" y="874"/>
                  </a:lnTo>
                  <a:lnTo>
                    <a:pt x="1122" y="878"/>
                  </a:lnTo>
                  <a:lnTo>
                    <a:pt x="1118" y="878"/>
                  </a:lnTo>
                  <a:lnTo>
                    <a:pt x="1118" y="880"/>
                  </a:lnTo>
                  <a:lnTo>
                    <a:pt x="1122" y="880"/>
                  </a:lnTo>
                  <a:lnTo>
                    <a:pt x="1118" y="880"/>
                  </a:lnTo>
                  <a:lnTo>
                    <a:pt x="1118" y="878"/>
                  </a:lnTo>
                  <a:lnTo>
                    <a:pt x="1122" y="874"/>
                  </a:lnTo>
                  <a:lnTo>
                    <a:pt x="1126" y="874"/>
                  </a:lnTo>
                  <a:lnTo>
                    <a:pt x="1126" y="874"/>
                  </a:lnTo>
                  <a:lnTo>
                    <a:pt x="1126" y="874"/>
                  </a:lnTo>
                  <a:close/>
                  <a:moveTo>
                    <a:pt x="1114" y="900"/>
                  </a:moveTo>
                  <a:lnTo>
                    <a:pt x="1110" y="900"/>
                  </a:lnTo>
                  <a:lnTo>
                    <a:pt x="1110" y="904"/>
                  </a:lnTo>
                  <a:lnTo>
                    <a:pt x="1106" y="904"/>
                  </a:lnTo>
                  <a:lnTo>
                    <a:pt x="1110" y="904"/>
                  </a:lnTo>
                  <a:lnTo>
                    <a:pt x="1110" y="908"/>
                  </a:lnTo>
                  <a:lnTo>
                    <a:pt x="1106" y="908"/>
                  </a:lnTo>
                  <a:lnTo>
                    <a:pt x="1104" y="908"/>
                  </a:lnTo>
                  <a:lnTo>
                    <a:pt x="1104" y="904"/>
                  </a:lnTo>
                  <a:lnTo>
                    <a:pt x="1100" y="904"/>
                  </a:lnTo>
                  <a:lnTo>
                    <a:pt x="1104" y="900"/>
                  </a:lnTo>
                  <a:lnTo>
                    <a:pt x="1100" y="904"/>
                  </a:lnTo>
                  <a:lnTo>
                    <a:pt x="1096" y="904"/>
                  </a:lnTo>
                  <a:lnTo>
                    <a:pt x="1092" y="900"/>
                  </a:lnTo>
                  <a:lnTo>
                    <a:pt x="1088" y="900"/>
                  </a:lnTo>
                  <a:lnTo>
                    <a:pt x="1088" y="896"/>
                  </a:lnTo>
                  <a:lnTo>
                    <a:pt x="1088" y="892"/>
                  </a:lnTo>
                  <a:lnTo>
                    <a:pt x="1084" y="892"/>
                  </a:lnTo>
                  <a:lnTo>
                    <a:pt x="1084" y="888"/>
                  </a:lnTo>
                  <a:lnTo>
                    <a:pt x="1088" y="884"/>
                  </a:lnTo>
                  <a:lnTo>
                    <a:pt x="1088" y="888"/>
                  </a:lnTo>
                  <a:lnTo>
                    <a:pt x="1088" y="892"/>
                  </a:lnTo>
                  <a:lnTo>
                    <a:pt x="1092" y="892"/>
                  </a:lnTo>
                  <a:lnTo>
                    <a:pt x="1092" y="896"/>
                  </a:lnTo>
                  <a:lnTo>
                    <a:pt x="1096" y="896"/>
                  </a:lnTo>
                  <a:lnTo>
                    <a:pt x="1100" y="896"/>
                  </a:lnTo>
                  <a:lnTo>
                    <a:pt x="1104" y="896"/>
                  </a:lnTo>
                  <a:lnTo>
                    <a:pt x="1106" y="896"/>
                  </a:lnTo>
                  <a:lnTo>
                    <a:pt x="1110" y="896"/>
                  </a:lnTo>
                  <a:lnTo>
                    <a:pt x="1114" y="896"/>
                  </a:lnTo>
                  <a:lnTo>
                    <a:pt x="1118" y="896"/>
                  </a:lnTo>
                  <a:lnTo>
                    <a:pt x="1114" y="900"/>
                  </a:lnTo>
                  <a:lnTo>
                    <a:pt x="1114" y="900"/>
                  </a:lnTo>
                  <a:lnTo>
                    <a:pt x="1114" y="900"/>
                  </a:lnTo>
                  <a:close/>
                  <a:moveTo>
                    <a:pt x="1136" y="914"/>
                  </a:moveTo>
                  <a:lnTo>
                    <a:pt x="1132" y="914"/>
                  </a:lnTo>
                  <a:lnTo>
                    <a:pt x="1130" y="914"/>
                  </a:lnTo>
                  <a:lnTo>
                    <a:pt x="1126" y="914"/>
                  </a:lnTo>
                  <a:lnTo>
                    <a:pt x="1126" y="910"/>
                  </a:lnTo>
                  <a:lnTo>
                    <a:pt x="1126" y="908"/>
                  </a:lnTo>
                  <a:lnTo>
                    <a:pt x="1126" y="904"/>
                  </a:lnTo>
                  <a:lnTo>
                    <a:pt x="1126" y="900"/>
                  </a:lnTo>
                  <a:lnTo>
                    <a:pt x="1130" y="896"/>
                  </a:lnTo>
                  <a:lnTo>
                    <a:pt x="1132" y="892"/>
                  </a:lnTo>
                  <a:lnTo>
                    <a:pt x="1132" y="888"/>
                  </a:lnTo>
                  <a:lnTo>
                    <a:pt x="1136" y="888"/>
                  </a:lnTo>
                  <a:lnTo>
                    <a:pt x="1136" y="884"/>
                  </a:lnTo>
                  <a:lnTo>
                    <a:pt x="1140" y="884"/>
                  </a:lnTo>
                  <a:lnTo>
                    <a:pt x="1136" y="888"/>
                  </a:lnTo>
                  <a:lnTo>
                    <a:pt x="1140" y="888"/>
                  </a:lnTo>
                  <a:lnTo>
                    <a:pt x="1140" y="892"/>
                  </a:lnTo>
                  <a:lnTo>
                    <a:pt x="1136" y="900"/>
                  </a:lnTo>
                  <a:lnTo>
                    <a:pt x="1136" y="904"/>
                  </a:lnTo>
                  <a:lnTo>
                    <a:pt x="1136" y="900"/>
                  </a:lnTo>
                  <a:lnTo>
                    <a:pt x="1140" y="900"/>
                  </a:lnTo>
                  <a:lnTo>
                    <a:pt x="1136" y="904"/>
                  </a:lnTo>
                  <a:lnTo>
                    <a:pt x="1132" y="904"/>
                  </a:lnTo>
                  <a:lnTo>
                    <a:pt x="1132" y="908"/>
                  </a:lnTo>
                  <a:lnTo>
                    <a:pt x="1130" y="908"/>
                  </a:lnTo>
                  <a:lnTo>
                    <a:pt x="1132" y="908"/>
                  </a:lnTo>
                  <a:lnTo>
                    <a:pt x="1132" y="904"/>
                  </a:lnTo>
                  <a:lnTo>
                    <a:pt x="1136" y="904"/>
                  </a:lnTo>
                  <a:lnTo>
                    <a:pt x="1132" y="908"/>
                  </a:lnTo>
                  <a:lnTo>
                    <a:pt x="1130" y="908"/>
                  </a:lnTo>
                  <a:lnTo>
                    <a:pt x="1132" y="908"/>
                  </a:lnTo>
                  <a:lnTo>
                    <a:pt x="1132" y="910"/>
                  </a:lnTo>
                  <a:lnTo>
                    <a:pt x="1130" y="910"/>
                  </a:lnTo>
                  <a:lnTo>
                    <a:pt x="1132" y="910"/>
                  </a:lnTo>
                  <a:lnTo>
                    <a:pt x="1136" y="910"/>
                  </a:lnTo>
                  <a:lnTo>
                    <a:pt x="1136" y="908"/>
                  </a:lnTo>
                  <a:lnTo>
                    <a:pt x="1140" y="908"/>
                  </a:lnTo>
                  <a:lnTo>
                    <a:pt x="1136" y="908"/>
                  </a:lnTo>
                  <a:lnTo>
                    <a:pt x="1132" y="908"/>
                  </a:lnTo>
                  <a:lnTo>
                    <a:pt x="1136" y="908"/>
                  </a:lnTo>
                  <a:lnTo>
                    <a:pt x="1136" y="904"/>
                  </a:lnTo>
                  <a:lnTo>
                    <a:pt x="1140" y="904"/>
                  </a:lnTo>
                  <a:lnTo>
                    <a:pt x="1140" y="900"/>
                  </a:lnTo>
                  <a:lnTo>
                    <a:pt x="1140" y="904"/>
                  </a:lnTo>
                  <a:lnTo>
                    <a:pt x="1136" y="904"/>
                  </a:lnTo>
                  <a:lnTo>
                    <a:pt x="1140" y="900"/>
                  </a:lnTo>
                  <a:lnTo>
                    <a:pt x="1144" y="900"/>
                  </a:lnTo>
                  <a:lnTo>
                    <a:pt x="1144" y="904"/>
                  </a:lnTo>
                  <a:lnTo>
                    <a:pt x="1148" y="904"/>
                  </a:lnTo>
                  <a:lnTo>
                    <a:pt x="1148" y="908"/>
                  </a:lnTo>
                  <a:lnTo>
                    <a:pt x="1144" y="908"/>
                  </a:lnTo>
                  <a:lnTo>
                    <a:pt x="1144" y="910"/>
                  </a:lnTo>
                  <a:lnTo>
                    <a:pt x="1140" y="910"/>
                  </a:lnTo>
                  <a:lnTo>
                    <a:pt x="1140" y="914"/>
                  </a:lnTo>
                  <a:lnTo>
                    <a:pt x="1136" y="914"/>
                  </a:lnTo>
                  <a:lnTo>
                    <a:pt x="1136" y="914"/>
                  </a:lnTo>
                  <a:lnTo>
                    <a:pt x="1136" y="914"/>
                  </a:lnTo>
                  <a:close/>
                  <a:moveTo>
                    <a:pt x="992" y="884"/>
                  </a:moveTo>
                  <a:lnTo>
                    <a:pt x="992" y="888"/>
                  </a:lnTo>
                  <a:lnTo>
                    <a:pt x="988" y="888"/>
                  </a:lnTo>
                  <a:lnTo>
                    <a:pt x="992" y="884"/>
                  </a:lnTo>
                  <a:lnTo>
                    <a:pt x="992" y="884"/>
                  </a:lnTo>
                  <a:lnTo>
                    <a:pt x="992" y="884"/>
                  </a:lnTo>
                  <a:close/>
                  <a:moveTo>
                    <a:pt x="1132" y="914"/>
                  </a:moveTo>
                  <a:lnTo>
                    <a:pt x="1132" y="918"/>
                  </a:lnTo>
                  <a:lnTo>
                    <a:pt x="1130" y="918"/>
                  </a:lnTo>
                  <a:lnTo>
                    <a:pt x="1130" y="914"/>
                  </a:lnTo>
                  <a:lnTo>
                    <a:pt x="1132" y="914"/>
                  </a:lnTo>
                  <a:lnTo>
                    <a:pt x="1132" y="914"/>
                  </a:lnTo>
                  <a:lnTo>
                    <a:pt x="1132" y="914"/>
                  </a:lnTo>
                  <a:close/>
                  <a:moveTo>
                    <a:pt x="1052" y="930"/>
                  </a:moveTo>
                  <a:lnTo>
                    <a:pt x="1052" y="934"/>
                  </a:lnTo>
                  <a:lnTo>
                    <a:pt x="1048" y="934"/>
                  </a:lnTo>
                  <a:lnTo>
                    <a:pt x="1048" y="930"/>
                  </a:lnTo>
                  <a:lnTo>
                    <a:pt x="1052" y="930"/>
                  </a:lnTo>
                  <a:lnTo>
                    <a:pt x="1052" y="930"/>
                  </a:lnTo>
                  <a:lnTo>
                    <a:pt x="1052" y="930"/>
                  </a:lnTo>
                  <a:close/>
                  <a:moveTo>
                    <a:pt x="820" y="78"/>
                  </a:moveTo>
                  <a:lnTo>
                    <a:pt x="816" y="78"/>
                  </a:lnTo>
                  <a:lnTo>
                    <a:pt x="816" y="76"/>
                  </a:lnTo>
                  <a:lnTo>
                    <a:pt x="820" y="76"/>
                  </a:lnTo>
                  <a:lnTo>
                    <a:pt x="824" y="76"/>
                  </a:lnTo>
                  <a:lnTo>
                    <a:pt x="828" y="76"/>
                  </a:lnTo>
                  <a:lnTo>
                    <a:pt x="828" y="72"/>
                  </a:lnTo>
                  <a:lnTo>
                    <a:pt x="832" y="72"/>
                  </a:lnTo>
                  <a:lnTo>
                    <a:pt x="834" y="72"/>
                  </a:lnTo>
                  <a:lnTo>
                    <a:pt x="838" y="72"/>
                  </a:lnTo>
                  <a:lnTo>
                    <a:pt x="834" y="68"/>
                  </a:lnTo>
                  <a:lnTo>
                    <a:pt x="834" y="72"/>
                  </a:lnTo>
                  <a:lnTo>
                    <a:pt x="832" y="72"/>
                  </a:lnTo>
                  <a:lnTo>
                    <a:pt x="828" y="72"/>
                  </a:lnTo>
                  <a:lnTo>
                    <a:pt x="820" y="72"/>
                  </a:lnTo>
                  <a:lnTo>
                    <a:pt x="816" y="76"/>
                  </a:lnTo>
                  <a:lnTo>
                    <a:pt x="812" y="76"/>
                  </a:lnTo>
                  <a:lnTo>
                    <a:pt x="812" y="72"/>
                  </a:lnTo>
                  <a:lnTo>
                    <a:pt x="816" y="72"/>
                  </a:lnTo>
                  <a:lnTo>
                    <a:pt x="820" y="72"/>
                  </a:lnTo>
                  <a:lnTo>
                    <a:pt x="816" y="68"/>
                  </a:lnTo>
                  <a:lnTo>
                    <a:pt x="816" y="72"/>
                  </a:lnTo>
                  <a:lnTo>
                    <a:pt x="812" y="72"/>
                  </a:lnTo>
                  <a:lnTo>
                    <a:pt x="808" y="72"/>
                  </a:lnTo>
                  <a:lnTo>
                    <a:pt x="808" y="76"/>
                  </a:lnTo>
                  <a:lnTo>
                    <a:pt x="808" y="78"/>
                  </a:lnTo>
                  <a:lnTo>
                    <a:pt x="806" y="78"/>
                  </a:lnTo>
                  <a:lnTo>
                    <a:pt x="802" y="78"/>
                  </a:lnTo>
                  <a:lnTo>
                    <a:pt x="798" y="78"/>
                  </a:lnTo>
                  <a:lnTo>
                    <a:pt x="794" y="78"/>
                  </a:lnTo>
                  <a:lnTo>
                    <a:pt x="790" y="78"/>
                  </a:lnTo>
                  <a:lnTo>
                    <a:pt x="786" y="78"/>
                  </a:lnTo>
                  <a:lnTo>
                    <a:pt x="782" y="78"/>
                  </a:lnTo>
                  <a:lnTo>
                    <a:pt x="778" y="78"/>
                  </a:lnTo>
                  <a:lnTo>
                    <a:pt x="782" y="76"/>
                  </a:lnTo>
                  <a:lnTo>
                    <a:pt x="778" y="76"/>
                  </a:lnTo>
                  <a:lnTo>
                    <a:pt x="778" y="78"/>
                  </a:lnTo>
                  <a:lnTo>
                    <a:pt x="776" y="78"/>
                  </a:lnTo>
                  <a:lnTo>
                    <a:pt x="772" y="78"/>
                  </a:lnTo>
                  <a:lnTo>
                    <a:pt x="768" y="76"/>
                  </a:lnTo>
                  <a:lnTo>
                    <a:pt x="772" y="72"/>
                  </a:lnTo>
                  <a:lnTo>
                    <a:pt x="776" y="72"/>
                  </a:lnTo>
                  <a:lnTo>
                    <a:pt x="776" y="68"/>
                  </a:lnTo>
                  <a:lnTo>
                    <a:pt x="778" y="68"/>
                  </a:lnTo>
                  <a:lnTo>
                    <a:pt x="782" y="68"/>
                  </a:lnTo>
                  <a:lnTo>
                    <a:pt x="782" y="64"/>
                  </a:lnTo>
                  <a:lnTo>
                    <a:pt x="790" y="64"/>
                  </a:lnTo>
                  <a:lnTo>
                    <a:pt x="794" y="64"/>
                  </a:lnTo>
                  <a:lnTo>
                    <a:pt x="802" y="64"/>
                  </a:lnTo>
                  <a:lnTo>
                    <a:pt x="806" y="64"/>
                  </a:lnTo>
                  <a:lnTo>
                    <a:pt x="808" y="64"/>
                  </a:lnTo>
                  <a:lnTo>
                    <a:pt x="812" y="60"/>
                  </a:lnTo>
                  <a:lnTo>
                    <a:pt x="816" y="60"/>
                  </a:lnTo>
                  <a:lnTo>
                    <a:pt x="820" y="60"/>
                  </a:lnTo>
                  <a:lnTo>
                    <a:pt x="824" y="60"/>
                  </a:lnTo>
                  <a:lnTo>
                    <a:pt x="828" y="60"/>
                  </a:lnTo>
                  <a:lnTo>
                    <a:pt x="824" y="60"/>
                  </a:lnTo>
                  <a:lnTo>
                    <a:pt x="820" y="60"/>
                  </a:lnTo>
                  <a:lnTo>
                    <a:pt x="816" y="60"/>
                  </a:lnTo>
                  <a:lnTo>
                    <a:pt x="812" y="60"/>
                  </a:lnTo>
                  <a:lnTo>
                    <a:pt x="808" y="60"/>
                  </a:lnTo>
                  <a:lnTo>
                    <a:pt x="806" y="60"/>
                  </a:lnTo>
                  <a:lnTo>
                    <a:pt x="802" y="60"/>
                  </a:lnTo>
                  <a:lnTo>
                    <a:pt x="798" y="60"/>
                  </a:lnTo>
                  <a:lnTo>
                    <a:pt x="794" y="64"/>
                  </a:lnTo>
                  <a:lnTo>
                    <a:pt x="790" y="64"/>
                  </a:lnTo>
                  <a:lnTo>
                    <a:pt x="786" y="64"/>
                  </a:lnTo>
                  <a:lnTo>
                    <a:pt x="782" y="64"/>
                  </a:lnTo>
                  <a:lnTo>
                    <a:pt x="778" y="64"/>
                  </a:lnTo>
                  <a:lnTo>
                    <a:pt x="776" y="64"/>
                  </a:lnTo>
                  <a:lnTo>
                    <a:pt x="772" y="68"/>
                  </a:lnTo>
                  <a:lnTo>
                    <a:pt x="764" y="72"/>
                  </a:lnTo>
                  <a:lnTo>
                    <a:pt x="760" y="76"/>
                  </a:lnTo>
                  <a:lnTo>
                    <a:pt x="756" y="76"/>
                  </a:lnTo>
                  <a:lnTo>
                    <a:pt x="752" y="76"/>
                  </a:lnTo>
                  <a:lnTo>
                    <a:pt x="748" y="76"/>
                  </a:lnTo>
                  <a:lnTo>
                    <a:pt x="746" y="76"/>
                  </a:lnTo>
                  <a:lnTo>
                    <a:pt x="746" y="72"/>
                  </a:lnTo>
                  <a:lnTo>
                    <a:pt x="742" y="72"/>
                  </a:lnTo>
                  <a:lnTo>
                    <a:pt x="738" y="72"/>
                  </a:lnTo>
                  <a:lnTo>
                    <a:pt x="734" y="72"/>
                  </a:lnTo>
                  <a:lnTo>
                    <a:pt x="732" y="68"/>
                  </a:lnTo>
                  <a:lnTo>
                    <a:pt x="734" y="68"/>
                  </a:lnTo>
                  <a:lnTo>
                    <a:pt x="738" y="64"/>
                  </a:lnTo>
                  <a:lnTo>
                    <a:pt x="742" y="64"/>
                  </a:lnTo>
                  <a:lnTo>
                    <a:pt x="746" y="64"/>
                  </a:lnTo>
                  <a:lnTo>
                    <a:pt x="748" y="64"/>
                  </a:lnTo>
                  <a:lnTo>
                    <a:pt x="752" y="64"/>
                  </a:lnTo>
                  <a:lnTo>
                    <a:pt x="756" y="64"/>
                  </a:lnTo>
                  <a:lnTo>
                    <a:pt x="760" y="64"/>
                  </a:lnTo>
                  <a:lnTo>
                    <a:pt x="764" y="64"/>
                  </a:lnTo>
                  <a:lnTo>
                    <a:pt x="768" y="64"/>
                  </a:lnTo>
                  <a:lnTo>
                    <a:pt x="772" y="64"/>
                  </a:lnTo>
                  <a:lnTo>
                    <a:pt x="776" y="64"/>
                  </a:lnTo>
                  <a:lnTo>
                    <a:pt x="778" y="60"/>
                  </a:lnTo>
                  <a:lnTo>
                    <a:pt x="782" y="60"/>
                  </a:lnTo>
                  <a:lnTo>
                    <a:pt x="786" y="60"/>
                  </a:lnTo>
                  <a:lnTo>
                    <a:pt x="786" y="56"/>
                  </a:lnTo>
                  <a:lnTo>
                    <a:pt x="790" y="56"/>
                  </a:lnTo>
                  <a:lnTo>
                    <a:pt x="794" y="56"/>
                  </a:lnTo>
                  <a:lnTo>
                    <a:pt x="790" y="56"/>
                  </a:lnTo>
                  <a:lnTo>
                    <a:pt x="786" y="56"/>
                  </a:lnTo>
                  <a:lnTo>
                    <a:pt x="782" y="56"/>
                  </a:lnTo>
                  <a:lnTo>
                    <a:pt x="778" y="56"/>
                  </a:lnTo>
                  <a:lnTo>
                    <a:pt x="776" y="60"/>
                  </a:lnTo>
                  <a:lnTo>
                    <a:pt x="772" y="60"/>
                  </a:lnTo>
                  <a:lnTo>
                    <a:pt x="768" y="60"/>
                  </a:lnTo>
                  <a:lnTo>
                    <a:pt x="764" y="60"/>
                  </a:lnTo>
                  <a:lnTo>
                    <a:pt x="760" y="60"/>
                  </a:lnTo>
                  <a:lnTo>
                    <a:pt x="760" y="64"/>
                  </a:lnTo>
                  <a:lnTo>
                    <a:pt x="752" y="64"/>
                  </a:lnTo>
                  <a:lnTo>
                    <a:pt x="748" y="64"/>
                  </a:lnTo>
                  <a:lnTo>
                    <a:pt x="746" y="64"/>
                  </a:lnTo>
                  <a:lnTo>
                    <a:pt x="742" y="64"/>
                  </a:lnTo>
                  <a:lnTo>
                    <a:pt x="738" y="64"/>
                  </a:lnTo>
                  <a:lnTo>
                    <a:pt x="734" y="64"/>
                  </a:lnTo>
                  <a:lnTo>
                    <a:pt x="732" y="64"/>
                  </a:lnTo>
                  <a:lnTo>
                    <a:pt x="728" y="64"/>
                  </a:lnTo>
                  <a:lnTo>
                    <a:pt x="724" y="64"/>
                  </a:lnTo>
                  <a:lnTo>
                    <a:pt x="720" y="64"/>
                  </a:lnTo>
                  <a:lnTo>
                    <a:pt x="716" y="60"/>
                  </a:lnTo>
                  <a:lnTo>
                    <a:pt x="720" y="56"/>
                  </a:lnTo>
                  <a:lnTo>
                    <a:pt x="724" y="56"/>
                  </a:lnTo>
                  <a:lnTo>
                    <a:pt x="728" y="56"/>
                  </a:lnTo>
                  <a:lnTo>
                    <a:pt x="728" y="60"/>
                  </a:lnTo>
                  <a:lnTo>
                    <a:pt x="732" y="60"/>
                  </a:lnTo>
                  <a:lnTo>
                    <a:pt x="732" y="56"/>
                  </a:lnTo>
                  <a:lnTo>
                    <a:pt x="734" y="56"/>
                  </a:lnTo>
                  <a:lnTo>
                    <a:pt x="732" y="56"/>
                  </a:lnTo>
                  <a:lnTo>
                    <a:pt x="728" y="56"/>
                  </a:lnTo>
                  <a:lnTo>
                    <a:pt x="724" y="56"/>
                  </a:lnTo>
                  <a:lnTo>
                    <a:pt x="724" y="52"/>
                  </a:lnTo>
                  <a:lnTo>
                    <a:pt x="728" y="52"/>
                  </a:lnTo>
                  <a:lnTo>
                    <a:pt x="732" y="52"/>
                  </a:lnTo>
                  <a:lnTo>
                    <a:pt x="734" y="52"/>
                  </a:lnTo>
                  <a:lnTo>
                    <a:pt x="738" y="50"/>
                  </a:lnTo>
                  <a:lnTo>
                    <a:pt x="742" y="50"/>
                  </a:lnTo>
                  <a:lnTo>
                    <a:pt x="746" y="50"/>
                  </a:lnTo>
                  <a:lnTo>
                    <a:pt x="748" y="50"/>
                  </a:lnTo>
                  <a:lnTo>
                    <a:pt x="752" y="50"/>
                  </a:lnTo>
                  <a:lnTo>
                    <a:pt x="756" y="50"/>
                  </a:lnTo>
                  <a:lnTo>
                    <a:pt x="760" y="50"/>
                  </a:lnTo>
                  <a:lnTo>
                    <a:pt x="756" y="50"/>
                  </a:lnTo>
                  <a:lnTo>
                    <a:pt x="752" y="50"/>
                  </a:lnTo>
                  <a:lnTo>
                    <a:pt x="748" y="50"/>
                  </a:lnTo>
                  <a:lnTo>
                    <a:pt x="746" y="50"/>
                  </a:lnTo>
                  <a:lnTo>
                    <a:pt x="742" y="50"/>
                  </a:lnTo>
                  <a:lnTo>
                    <a:pt x="738" y="50"/>
                  </a:lnTo>
                  <a:lnTo>
                    <a:pt x="734" y="50"/>
                  </a:lnTo>
                  <a:lnTo>
                    <a:pt x="732" y="50"/>
                  </a:lnTo>
                  <a:lnTo>
                    <a:pt x="728" y="50"/>
                  </a:lnTo>
                  <a:lnTo>
                    <a:pt x="728" y="52"/>
                  </a:lnTo>
                  <a:lnTo>
                    <a:pt x="720" y="52"/>
                  </a:lnTo>
                  <a:lnTo>
                    <a:pt x="716" y="52"/>
                  </a:lnTo>
                  <a:lnTo>
                    <a:pt x="712" y="52"/>
                  </a:lnTo>
                  <a:lnTo>
                    <a:pt x="716" y="52"/>
                  </a:lnTo>
                  <a:lnTo>
                    <a:pt x="712" y="52"/>
                  </a:lnTo>
                  <a:lnTo>
                    <a:pt x="708" y="52"/>
                  </a:lnTo>
                  <a:lnTo>
                    <a:pt x="708" y="50"/>
                  </a:lnTo>
                  <a:lnTo>
                    <a:pt x="712" y="50"/>
                  </a:lnTo>
                  <a:lnTo>
                    <a:pt x="716" y="50"/>
                  </a:lnTo>
                  <a:lnTo>
                    <a:pt x="720" y="50"/>
                  </a:lnTo>
                  <a:lnTo>
                    <a:pt x="724" y="46"/>
                  </a:lnTo>
                  <a:lnTo>
                    <a:pt x="728" y="46"/>
                  </a:lnTo>
                  <a:lnTo>
                    <a:pt x="724" y="46"/>
                  </a:lnTo>
                  <a:lnTo>
                    <a:pt x="720" y="46"/>
                  </a:lnTo>
                  <a:lnTo>
                    <a:pt x="716" y="46"/>
                  </a:lnTo>
                  <a:lnTo>
                    <a:pt x="712" y="46"/>
                  </a:lnTo>
                  <a:lnTo>
                    <a:pt x="708" y="46"/>
                  </a:lnTo>
                  <a:lnTo>
                    <a:pt x="708" y="50"/>
                  </a:lnTo>
                  <a:lnTo>
                    <a:pt x="706" y="50"/>
                  </a:lnTo>
                  <a:lnTo>
                    <a:pt x="702" y="50"/>
                  </a:lnTo>
                  <a:lnTo>
                    <a:pt x="702" y="46"/>
                  </a:lnTo>
                  <a:lnTo>
                    <a:pt x="698" y="46"/>
                  </a:lnTo>
                  <a:lnTo>
                    <a:pt x="694" y="46"/>
                  </a:lnTo>
                  <a:lnTo>
                    <a:pt x="698" y="46"/>
                  </a:lnTo>
                  <a:lnTo>
                    <a:pt x="698" y="42"/>
                  </a:lnTo>
                  <a:lnTo>
                    <a:pt x="702" y="42"/>
                  </a:lnTo>
                  <a:lnTo>
                    <a:pt x="706" y="42"/>
                  </a:lnTo>
                  <a:lnTo>
                    <a:pt x="708" y="42"/>
                  </a:lnTo>
                  <a:lnTo>
                    <a:pt x="708" y="38"/>
                  </a:lnTo>
                  <a:lnTo>
                    <a:pt x="712" y="38"/>
                  </a:lnTo>
                  <a:lnTo>
                    <a:pt x="716" y="38"/>
                  </a:lnTo>
                  <a:lnTo>
                    <a:pt x="720" y="38"/>
                  </a:lnTo>
                  <a:lnTo>
                    <a:pt x="724" y="38"/>
                  </a:lnTo>
                  <a:lnTo>
                    <a:pt x="728" y="38"/>
                  </a:lnTo>
                  <a:lnTo>
                    <a:pt x="732" y="42"/>
                  </a:lnTo>
                  <a:lnTo>
                    <a:pt x="732" y="38"/>
                  </a:lnTo>
                  <a:lnTo>
                    <a:pt x="734" y="38"/>
                  </a:lnTo>
                  <a:lnTo>
                    <a:pt x="734" y="34"/>
                  </a:lnTo>
                  <a:lnTo>
                    <a:pt x="738" y="34"/>
                  </a:lnTo>
                  <a:lnTo>
                    <a:pt x="742" y="34"/>
                  </a:lnTo>
                  <a:lnTo>
                    <a:pt x="746" y="34"/>
                  </a:lnTo>
                  <a:lnTo>
                    <a:pt x="748" y="30"/>
                  </a:lnTo>
                  <a:lnTo>
                    <a:pt x="752" y="34"/>
                  </a:lnTo>
                  <a:lnTo>
                    <a:pt x="752" y="30"/>
                  </a:lnTo>
                  <a:lnTo>
                    <a:pt x="756" y="30"/>
                  </a:lnTo>
                  <a:lnTo>
                    <a:pt x="756" y="34"/>
                  </a:lnTo>
                  <a:lnTo>
                    <a:pt x="760" y="34"/>
                  </a:lnTo>
                  <a:lnTo>
                    <a:pt x="760" y="38"/>
                  </a:lnTo>
                  <a:lnTo>
                    <a:pt x="764" y="38"/>
                  </a:lnTo>
                  <a:lnTo>
                    <a:pt x="768" y="38"/>
                  </a:lnTo>
                  <a:lnTo>
                    <a:pt x="764" y="38"/>
                  </a:lnTo>
                  <a:lnTo>
                    <a:pt x="760" y="38"/>
                  </a:lnTo>
                  <a:lnTo>
                    <a:pt x="760" y="34"/>
                  </a:lnTo>
                  <a:lnTo>
                    <a:pt x="764" y="34"/>
                  </a:lnTo>
                  <a:lnTo>
                    <a:pt x="768" y="34"/>
                  </a:lnTo>
                  <a:lnTo>
                    <a:pt x="772" y="34"/>
                  </a:lnTo>
                  <a:lnTo>
                    <a:pt x="776" y="34"/>
                  </a:lnTo>
                  <a:lnTo>
                    <a:pt x="778" y="34"/>
                  </a:lnTo>
                  <a:lnTo>
                    <a:pt x="782" y="34"/>
                  </a:lnTo>
                  <a:lnTo>
                    <a:pt x="782" y="38"/>
                  </a:lnTo>
                  <a:lnTo>
                    <a:pt x="786" y="38"/>
                  </a:lnTo>
                  <a:lnTo>
                    <a:pt x="782" y="38"/>
                  </a:lnTo>
                  <a:lnTo>
                    <a:pt x="782" y="34"/>
                  </a:lnTo>
                  <a:lnTo>
                    <a:pt x="786" y="34"/>
                  </a:lnTo>
                  <a:lnTo>
                    <a:pt x="790" y="34"/>
                  </a:lnTo>
                  <a:lnTo>
                    <a:pt x="790" y="38"/>
                  </a:lnTo>
                  <a:lnTo>
                    <a:pt x="794" y="38"/>
                  </a:lnTo>
                  <a:lnTo>
                    <a:pt x="790" y="38"/>
                  </a:lnTo>
                  <a:lnTo>
                    <a:pt x="790" y="34"/>
                  </a:lnTo>
                  <a:lnTo>
                    <a:pt x="794" y="34"/>
                  </a:lnTo>
                  <a:lnTo>
                    <a:pt x="794" y="38"/>
                  </a:lnTo>
                  <a:lnTo>
                    <a:pt x="798" y="38"/>
                  </a:lnTo>
                  <a:lnTo>
                    <a:pt x="794" y="34"/>
                  </a:lnTo>
                  <a:lnTo>
                    <a:pt x="790" y="34"/>
                  </a:lnTo>
                  <a:lnTo>
                    <a:pt x="786" y="34"/>
                  </a:lnTo>
                  <a:lnTo>
                    <a:pt x="782" y="34"/>
                  </a:lnTo>
                  <a:lnTo>
                    <a:pt x="778" y="34"/>
                  </a:lnTo>
                  <a:lnTo>
                    <a:pt x="778" y="30"/>
                  </a:lnTo>
                  <a:lnTo>
                    <a:pt x="776" y="30"/>
                  </a:lnTo>
                  <a:lnTo>
                    <a:pt x="772" y="30"/>
                  </a:lnTo>
                  <a:lnTo>
                    <a:pt x="768" y="30"/>
                  </a:lnTo>
                  <a:lnTo>
                    <a:pt x="764" y="30"/>
                  </a:lnTo>
                  <a:lnTo>
                    <a:pt x="764" y="26"/>
                  </a:lnTo>
                  <a:lnTo>
                    <a:pt x="768" y="26"/>
                  </a:lnTo>
                  <a:lnTo>
                    <a:pt x="772" y="26"/>
                  </a:lnTo>
                  <a:lnTo>
                    <a:pt x="776" y="26"/>
                  </a:lnTo>
                  <a:lnTo>
                    <a:pt x="778" y="26"/>
                  </a:lnTo>
                  <a:lnTo>
                    <a:pt x="782" y="26"/>
                  </a:lnTo>
                  <a:lnTo>
                    <a:pt x="786" y="26"/>
                  </a:lnTo>
                  <a:lnTo>
                    <a:pt x="782" y="22"/>
                  </a:lnTo>
                  <a:lnTo>
                    <a:pt x="786" y="22"/>
                  </a:lnTo>
                  <a:lnTo>
                    <a:pt x="782" y="22"/>
                  </a:lnTo>
                  <a:lnTo>
                    <a:pt x="778" y="22"/>
                  </a:lnTo>
                  <a:lnTo>
                    <a:pt x="778" y="20"/>
                  </a:lnTo>
                  <a:lnTo>
                    <a:pt x="782" y="20"/>
                  </a:lnTo>
                  <a:lnTo>
                    <a:pt x="786" y="20"/>
                  </a:lnTo>
                  <a:lnTo>
                    <a:pt x="790" y="20"/>
                  </a:lnTo>
                  <a:lnTo>
                    <a:pt x="798" y="20"/>
                  </a:lnTo>
                  <a:lnTo>
                    <a:pt x="798" y="22"/>
                  </a:lnTo>
                  <a:lnTo>
                    <a:pt x="794" y="22"/>
                  </a:lnTo>
                  <a:lnTo>
                    <a:pt x="798" y="22"/>
                  </a:lnTo>
                  <a:lnTo>
                    <a:pt x="802" y="22"/>
                  </a:lnTo>
                  <a:lnTo>
                    <a:pt x="806" y="22"/>
                  </a:lnTo>
                  <a:lnTo>
                    <a:pt x="808" y="22"/>
                  </a:lnTo>
                  <a:lnTo>
                    <a:pt x="812" y="26"/>
                  </a:lnTo>
                  <a:lnTo>
                    <a:pt x="816" y="26"/>
                  </a:lnTo>
                  <a:lnTo>
                    <a:pt x="816" y="30"/>
                  </a:lnTo>
                  <a:lnTo>
                    <a:pt x="820" y="30"/>
                  </a:lnTo>
                  <a:lnTo>
                    <a:pt x="820" y="34"/>
                  </a:lnTo>
                  <a:lnTo>
                    <a:pt x="824" y="34"/>
                  </a:lnTo>
                  <a:lnTo>
                    <a:pt x="828" y="34"/>
                  </a:lnTo>
                  <a:lnTo>
                    <a:pt x="832" y="34"/>
                  </a:lnTo>
                  <a:lnTo>
                    <a:pt x="834" y="34"/>
                  </a:lnTo>
                  <a:lnTo>
                    <a:pt x="832" y="34"/>
                  </a:lnTo>
                  <a:lnTo>
                    <a:pt x="828" y="30"/>
                  </a:lnTo>
                  <a:lnTo>
                    <a:pt x="824" y="30"/>
                  </a:lnTo>
                  <a:lnTo>
                    <a:pt x="820" y="30"/>
                  </a:lnTo>
                  <a:lnTo>
                    <a:pt x="820" y="26"/>
                  </a:lnTo>
                  <a:lnTo>
                    <a:pt x="824" y="26"/>
                  </a:lnTo>
                  <a:lnTo>
                    <a:pt x="828" y="26"/>
                  </a:lnTo>
                  <a:lnTo>
                    <a:pt x="832" y="26"/>
                  </a:lnTo>
                  <a:lnTo>
                    <a:pt x="832" y="30"/>
                  </a:lnTo>
                  <a:lnTo>
                    <a:pt x="834" y="30"/>
                  </a:lnTo>
                  <a:lnTo>
                    <a:pt x="838" y="30"/>
                  </a:lnTo>
                  <a:lnTo>
                    <a:pt x="842" y="30"/>
                  </a:lnTo>
                  <a:lnTo>
                    <a:pt x="846" y="34"/>
                  </a:lnTo>
                  <a:lnTo>
                    <a:pt x="850" y="34"/>
                  </a:lnTo>
                  <a:lnTo>
                    <a:pt x="854" y="34"/>
                  </a:lnTo>
                  <a:lnTo>
                    <a:pt x="858" y="34"/>
                  </a:lnTo>
                  <a:lnTo>
                    <a:pt x="862" y="34"/>
                  </a:lnTo>
                  <a:lnTo>
                    <a:pt x="864" y="38"/>
                  </a:lnTo>
                  <a:lnTo>
                    <a:pt x="868" y="38"/>
                  </a:lnTo>
                  <a:lnTo>
                    <a:pt x="868" y="42"/>
                  </a:lnTo>
                  <a:lnTo>
                    <a:pt x="872" y="42"/>
                  </a:lnTo>
                  <a:lnTo>
                    <a:pt x="868" y="38"/>
                  </a:lnTo>
                  <a:lnTo>
                    <a:pt x="864" y="34"/>
                  </a:lnTo>
                  <a:lnTo>
                    <a:pt x="862" y="34"/>
                  </a:lnTo>
                  <a:lnTo>
                    <a:pt x="858" y="34"/>
                  </a:lnTo>
                  <a:lnTo>
                    <a:pt x="854" y="34"/>
                  </a:lnTo>
                  <a:lnTo>
                    <a:pt x="850" y="34"/>
                  </a:lnTo>
                  <a:lnTo>
                    <a:pt x="850" y="30"/>
                  </a:lnTo>
                  <a:lnTo>
                    <a:pt x="846" y="30"/>
                  </a:lnTo>
                  <a:lnTo>
                    <a:pt x="842" y="30"/>
                  </a:lnTo>
                  <a:lnTo>
                    <a:pt x="838" y="26"/>
                  </a:lnTo>
                  <a:lnTo>
                    <a:pt x="834" y="26"/>
                  </a:lnTo>
                  <a:lnTo>
                    <a:pt x="832" y="26"/>
                  </a:lnTo>
                  <a:lnTo>
                    <a:pt x="828" y="26"/>
                  </a:lnTo>
                  <a:lnTo>
                    <a:pt x="828" y="22"/>
                  </a:lnTo>
                  <a:lnTo>
                    <a:pt x="824" y="22"/>
                  </a:lnTo>
                  <a:lnTo>
                    <a:pt x="828" y="20"/>
                  </a:lnTo>
                  <a:lnTo>
                    <a:pt x="832" y="20"/>
                  </a:lnTo>
                  <a:lnTo>
                    <a:pt x="838" y="20"/>
                  </a:lnTo>
                  <a:lnTo>
                    <a:pt x="842" y="20"/>
                  </a:lnTo>
                  <a:lnTo>
                    <a:pt x="838" y="20"/>
                  </a:lnTo>
                  <a:lnTo>
                    <a:pt x="834" y="20"/>
                  </a:lnTo>
                  <a:lnTo>
                    <a:pt x="832" y="20"/>
                  </a:lnTo>
                  <a:lnTo>
                    <a:pt x="832" y="16"/>
                  </a:lnTo>
                  <a:lnTo>
                    <a:pt x="828" y="16"/>
                  </a:lnTo>
                  <a:lnTo>
                    <a:pt x="832" y="16"/>
                  </a:lnTo>
                  <a:lnTo>
                    <a:pt x="834" y="16"/>
                  </a:lnTo>
                  <a:lnTo>
                    <a:pt x="842" y="16"/>
                  </a:lnTo>
                  <a:lnTo>
                    <a:pt x="846" y="20"/>
                  </a:lnTo>
                  <a:lnTo>
                    <a:pt x="850" y="20"/>
                  </a:lnTo>
                  <a:lnTo>
                    <a:pt x="854" y="20"/>
                  </a:lnTo>
                  <a:lnTo>
                    <a:pt x="850" y="16"/>
                  </a:lnTo>
                  <a:lnTo>
                    <a:pt x="846" y="16"/>
                  </a:lnTo>
                  <a:lnTo>
                    <a:pt x="846" y="12"/>
                  </a:lnTo>
                  <a:lnTo>
                    <a:pt x="842" y="12"/>
                  </a:lnTo>
                  <a:lnTo>
                    <a:pt x="838" y="12"/>
                  </a:lnTo>
                  <a:lnTo>
                    <a:pt x="842" y="12"/>
                  </a:lnTo>
                  <a:lnTo>
                    <a:pt x="842" y="8"/>
                  </a:lnTo>
                  <a:lnTo>
                    <a:pt x="850" y="12"/>
                  </a:lnTo>
                  <a:lnTo>
                    <a:pt x="858" y="12"/>
                  </a:lnTo>
                  <a:lnTo>
                    <a:pt x="862" y="12"/>
                  </a:lnTo>
                  <a:lnTo>
                    <a:pt x="862" y="16"/>
                  </a:lnTo>
                  <a:lnTo>
                    <a:pt x="864" y="16"/>
                  </a:lnTo>
                  <a:lnTo>
                    <a:pt x="864" y="12"/>
                  </a:lnTo>
                  <a:lnTo>
                    <a:pt x="868" y="16"/>
                  </a:lnTo>
                  <a:lnTo>
                    <a:pt x="872" y="16"/>
                  </a:lnTo>
                  <a:lnTo>
                    <a:pt x="876" y="16"/>
                  </a:lnTo>
                  <a:lnTo>
                    <a:pt x="880" y="16"/>
                  </a:lnTo>
                  <a:lnTo>
                    <a:pt x="884" y="16"/>
                  </a:lnTo>
                  <a:lnTo>
                    <a:pt x="880" y="16"/>
                  </a:lnTo>
                  <a:lnTo>
                    <a:pt x="876" y="16"/>
                  </a:lnTo>
                  <a:lnTo>
                    <a:pt x="872" y="16"/>
                  </a:lnTo>
                  <a:lnTo>
                    <a:pt x="872" y="12"/>
                  </a:lnTo>
                  <a:lnTo>
                    <a:pt x="868" y="12"/>
                  </a:lnTo>
                  <a:lnTo>
                    <a:pt x="864" y="12"/>
                  </a:lnTo>
                  <a:lnTo>
                    <a:pt x="862" y="12"/>
                  </a:lnTo>
                  <a:lnTo>
                    <a:pt x="864" y="12"/>
                  </a:lnTo>
                  <a:lnTo>
                    <a:pt x="868" y="12"/>
                  </a:lnTo>
                  <a:lnTo>
                    <a:pt x="864" y="8"/>
                  </a:lnTo>
                  <a:lnTo>
                    <a:pt x="862" y="8"/>
                  </a:lnTo>
                  <a:lnTo>
                    <a:pt x="858" y="8"/>
                  </a:lnTo>
                  <a:lnTo>
                    <a:pt x="862" y="8"/>
                  </a:lnTo>
                  <a:lnTo>
                    <a:pt x="864" y="4"/>
                  </a:lnTo>
                  <a:lnTo>
                    <a:pt x="868" y="4"/>
                  </a:lnTo>
                  <a:lnTo>
                    <a:pt x="872" y="4"/>
                  </a:lnTo>
                  <a:lnTo>
                    <a:pt x="876" y="4"/>
                  </a:lnTo>
                  <a:lnTo>
                    <a:pt x="876" y="8"/>
                  </a:lnTo>
                  <a:lnTo>
                    <a:pt x="880" y="8"/>
                  </a:lnTo>
                  <a:lnTo>
                    <a:pt x="884" y="8"/>
                  </a:lnTo>
                  <a:lnTo>
                    <a:pt x="888" y="8"/>
                  </a:lnTo>
                  <a:lnTo>
                    <a:pt x="888" y="12"/>
                  </a:lnTo>
                  <a:lnTo>
                    <a:pt x="890" y="8"/>
                  </a:lnTo>
                  <a:lnTo>
                    <a:pt x="888" y="8"/>
                  </a:lnTo>
                  <a:lnTo>
                    <a:pt x="890" y="8"/>
                  </a:lnTo>
                  <a:lnTo>
                    <a:pt x="894" y="8"/>
                  </a:lnTo>
                  <a:lnTo>
                    <a:pt x="898" y="8"/>
                  </a:lnTo>
                  <a:lnTo>
                    <a:pt x="902" y="8"/>
                  </a:lnTo>
                  <a:lnTo>
                    <a:pt x="906" y="12"/>
                  </a:lnTo>
                  <a:lnTo>
                    <a:pt x="910" y="12"/>
                  </a:lnTo>
                  <a:lnTo>
                    <a:pt x="910" y="16"/>
                  </a:lnTo>
                  <a:lnTo>
                    <a:pt x="914" y="16"/>
                  </a:lnTo>
                  <a:lnTo>
                    <a:pt x="918" y="16"/>
                  </a:lnTo>
                  <a:lnTo>
                    <a:pt x="920" y="16"/>
                  </a:lnTo>
                  <a:lnTo>
                    <a:pt x="920" y="20"/>
                  </a:lnTo>
                  <a:lnTo>
                    <a:pt x="918" y="20"/>
                  </a:lnTo>
                  <a:lnTo>
                    <a:pt x="918" y="22"/>
                  </a:lnTo>
                  <a:lnTo>
                    <a:pt x="918" y="20"/>
                  </a:lnTo>
                  <a:lnTo>
                    <a:pt x="920" y="20"/>
                  </a:lnTo>
                  <a:lnTo>
                    <a:pt x="924" y="16"/>
                  </a:lnTo>
                  <a:lnTo>
                    <a:pt x="928" y="16"/>
                  </a:lnTo>
                  <a:lnTo>
                    <a:pt x="924" y="16"/>
                  </a:lnTo>
                  <a:lnTo>
                    <a:pt x="920" y="16"/>
                  </a:lnTo>
                  <a:lnTo>
                    <a:pt x="918" y="16"/>
                  </a:lnTo>
                  <a:lnTo>
                    <a:pt x="918" y="12"/>
                  </a:lnTo>
                  <a:lnTo>
                    <a:pt x="914" y="12"/>
                  </a:lnTo>
                  <a:lnTo>
                    <a:pt x="918" y="12"/>
                  </a:lnTo>
                  <a:lnTo>
                    <a:pt x="920" y="12"/>
                  </a:lnTo>
                  <a:lnTo>
                    <a:pt x="918" y="12"/>
                  </a:lnTo>
                  <a:lnTo>
                    <a:pt x="914" y="12"/>
                  </a:lnTo>
                  <a:lnTo>
                    <a:pt x="910" y="8"/>
                  </a:lnTo>
                  <a:lnTo>
                    <a:pt x="906" y="8"/>
                  </a:lnTo>
                  <a:lnTo>
                    <a:pt x="902" y="8"/>
                  </a:lnTo>
                  <a:lnTo>
                    <a:pt x="898" y="4"/>
                  </a:lnTo>
                  <a:lnTo>
                    <a:pt x="902" y="4"/>
                  </a:lnTo>
                  <a:lnTo>
                    <a:pt x="906" y="4"/>
                  </a:lnTo>
                  <a:lnTo>
                    <a:pt x="910" y="4"/>
                  </a:lnTo>
                  <a:lnTo>
                    <a:pt x="914" y="4"/>
                  </a:lnTo>
                  <a:lnTo>
                    <a:pt x="918" y="4"/>
                  </a:lnTo>
                  <a:lnTo>
                    <a:pt x="920" y="4"/>
                  </a:lnTo>
                  <a:lnTo>
                    <a:pt x="924" y="4"/>
                  </a:lnTo>
                  <a:lnTo>
                    <a:pt x="928" y="4"/>
                  </a:lnTo>
                  <a:lnTo>
                    <a:pt x="932" y="4"/>
                  </a:lnTo>
                  <a:lnTo>
                    <a:pt x="936" y="4"/>
                  </a:lnTo>
                  <a:lnTo>
                    <a:pt x="940" y="4"/>
                  </a:lnTo>
                  <a:lnTo>
                    <a:pt x="944" y="4"/>
                  </a:lnTo>
                  <a:lnTo>
                    <a:pt x="948" y="4"/>
                  </a:lnTo>
                  <a:lnTo>
                    <a:pt x="950" y="8"/>
                  </a:lnTo>
                  <a:lnTo>
                    <a:pt x="954" y="12"/>
                  </a:lnTo>
                  <a:lnTo>
                    <a:pt x="958" y="12"/>
                  </a:lnTo>
                  <a:lnTo>
                    <a:pt x="962" y="12"/>
                  </a:lnTo>
                  <a:lnTo>
                    <a:pt x="966" y="12"/>
                  </a:lnTo>
                  <a:lnTo>
                    <a:pt x="966" y="16"/>
                  </a:lnTo>
                  <a:lnTo>
                    <a:pt x="970" y="12"/>
                  </a:lnTo>
                  <a:lnTo>
                    <a:pt x="966" y="12"/>
                  </a:lnTo>
                  <a:lnTo>
                    <a:pt x="962" y="12"/>
                  </a:lnTo>
                  <a:lnTo>
                    <a:pt x="958" y="12"/>
                  </a:lnTo>
                  <a:lnTo>
                    <a:pt x="954" y="8"/>
                  </a:lnTo>
                  <a:lnTo>
                    <a:pt x="958" y="4"/>
                  </a:lnTo>
                  <a:lnTo>
                    <a:pt x="962" y="4"/>
                  </a:lnTo>
                  <a:lnTo>
                    <a:pt x="966" y="0"/>
                  </a:lnTo>
                  <a:lnTo>
                    <a:pt x="970" y="0"/>
                  </a:lnTo>
                  <a:lnTo>
                    <a:pt x="974" y="0"/>
                  </a:lnTo>
                  <a:lnTo>
                    <a:pt x="976" y="0"/>
                  </a:lnTo>
                  <a:lnTo>
                    <a:pt x="980" y="0"/>
                  </a:lnTo>
                  <a:lnTo>
                    <a:pt x="980" y="4"/>
                  </a:lnTo>
                  <a:lnTo>
                    <a:pt x="980" y="8"/>
                  </a:lnTo>
                  <a:lnTo>
                    <a:pt x="984" y="8"/>
                  </a:lnTo>
                  <a:lnTo>
                    <a:pt x="988" y="8"/>
                  </a:lnTo>
                  <a:lnTo>
                    <a:pt x="992" y="8"/>
                  </a:lnTo>
                  <a:lnTo>
                    <a:pt x="988" y="8"/>
                  </a:lnTo>
                  <a:lnTo>
                    <a:pt x="984" y="4"/>
                  </a:lnTo>
                  <a:lnTo>
                    <a:pt x="988" y="0"/>
                  </a:lnTo>
                  <a:lnTo>
                    <a:pt x="992" y="0"/>
                  </a:lnTo>
                  <a:lnTo>
                    <a:pt x="996" y="0"/>
                  </a:lnTo>
                  <a:lnTo>
                    <a:pt x="1000" y="0"/>
                  </a:lnTo>
                  <a:lnTo>
                    <a:pt x="1004" y="0"/>
                  </a:lnTo>
                  <a:lnTo>
                    <a:pt x="1006" y="0"/>
                  </a:lnTo>
                  <a:lnTo>
                    <a:pt x="1010" y="0"/>
                  </a:lnTo>
                  <a:lnTo>
                    <a:pt x="1010" y="4"/>
                  </a:lnTo>
                  <a:lnTo>
                    <a:pt x="1006" y="4"/>
                  </a:lnTo>
                  <a:lnTo>
                    <a:pt x="1010" y="4"/>
                  </a:lnTo>
                  <a:lnTo>
                    <a:pt x="1014" y="4"/>
                  </a:lnTo>
                  <a:lnTo>
                    <a:pt x="1018" y="4"/>
                  </a:lnTo>
                  <a:lnTo>
                    <a:pt x="1022" y="4"/>
                  </a:lnTo>
                  <a:lnTo>
                    <a:pt x="1026" y="4"/>
                  </a:lnTo>
                  <a:lnTo>
                    <a:pt x="1030" y="4"/>
                  </a:lnTo>
                  <a:lnTo>
                    <a:pt x="1030" y="8"/>
                  </a:lnTo>
                  <a:lnTo>
                    <a:pt x="1032" y="8"/>
                  </a:lnTo>
                  <a:lnTo>
                    <a:pt x="1032" y="4"/>
                  </a:lnTo>
                  <a:lnTo>
                    <a:pt x="1036" y="4"/>
                  </a:lnTo>
                  <a:lnTo>
                    <a:pt x="1040" y="4"/>
                  </a:lnTo>
                  <a:lnTo>
                    <a:pt x="1040" y="8"/>
                  </a:lnTo>
                  <a:lnTo>
                    <a:pt x="1044" y="8"/>
                  </a:lnTo>
                  <a:lnTo>
                    <a:pt x="1044" y="4"/>
                  </a:lnTo>
                  <a:lnTo>
                    <a:pt x="1048" y="4"/>
                  </a:lnTo>
                  <a:lnTo>
                    <a:pt x="1048" y="8"/>
                  </a:lnTo>
                  <a:lnTo>
                    <a:pt x="1052" y="8"/>
                  </a:lnTo>
                  <a:lnTo>
                    <a:pt x="1056" y="8"/>
                  </a:lnTo>
                  <a:lnTo>
                    <a:pt x="1048" y="12"/>
                  </a:lnTo>
                  <a:lnTo>
                    <a:pt x="1044" y="12"/>
                  </a:lnTo>
                  <a:lnTo>
                    <a:pt x="1040" y="12"/>
                  </a:lnTo>
                  <a:lnTo>
                    <a:pt x="1036" y="12"/>
                  </a:lnTo>
                  <a:lnTo>
                    <a:pt x="1032" y="12"/>
                  </a:lnTo>
                  <a:lnTo>
                    <a:pt x="1032" y="16"/>
                  </a:lnTo>
                  <a:lnTo>
                    <a:pt x="1030" y="16"/>
                  </a:lnTo>
                  <a:lnTo>
                    <a:pt x="1026" y="16"/>
                  </a:lnTo>
                  <a:lnTo>
                    <a:pt x="1022" y="16"/>
                  </a:lnTo>
                  <a:lnTo>
                    <a:pt x="1026" y="16"/>
                  </a:lnTo>
                  <a:lnTo>
                    <a:pt x="1030" y="16"/>
                  </a:lnTo>
                  <a:lnTo>
                    <a:pt x="1032" y="16"/>
                  </a:lnTo>
                  <a:lnTo>
                    <a:pt x="1036" y="16"/>
                  </a:lnTo>
                  <a:lnTo>
                    <a:pt x="1040" y="16"/>
                  </a:lnTo>
                  <a:lnTo>
                    <a:pt x="1044" y="16"/>
                  </a:lnTo>
                  <a:lnTo>
                    <a:pt x="1048" y="12"/>
                  </a:lnTo>
                  <a:lnTo>
                    <a:pt x="1052" y="12"/>
                  </a:lnTo>
                  <a:lnTo>
                    <a:pt x="1060" y="12"/>
                  </a:lnTo>
                  <a:lnTo>
                    <a:pt x="1062" y="8"/>
                  </a:lnTo>
                  <a:lnTo>
                    <a:pt x="1066" y="8"/>
                  </a:lnTo>
                  <a:lnTo>
                    <a:pt x="1070" y="8"/>
                  </a:lnTo>
                  <a:lnTo>
                    <a:pt x="1066" y="12"/>
                  </a:lnTo>
                  <a:lnTo>
                    <a:pt x="1070" y="12"/>
                  </a:lnTo>
                  <a:lnTo>
                    <a:pt x="1074" y="12"/>
                  </a:lnTo>
                  <a:lnTo>
                    <a:pt x="1070" y="12"/>
                  </a:lnTo>
                  <a:lnTo>
                    <a:pt x="1070" y="8"/>
                  </a:lnTo>
                  <a:lnTo>
                    <a:pt x="1074" y="8"/>
                  </a:lnTo>
                  <a:lnTo>
                    <a:pt x="1070" y="8"/>
                  </a:lnTo>
                  <a:lnTo>
                    <a:pt x="1074" y="8"/>
                  </a:lnTo>
                  <a:lnTo>
                    <a:pt x="1076" y="8"/>
                  </a:lnTo>
                  <a:lnTo>
                    <a:pt x="1080" y="8"/>
                  </a:lnTo>
                  <a:lnTo>
                    <a:pt x="1076" y="8"/>
                  </a:lnTo>
                  <a:lnTo>
                    <a:pt x="1076" y="12"/>
                  </a:lnTo>
                  <a:lnTo>
                    <a:pt x="1080" y="12"/>
                  </a:lnTo>
                  <a:lnTo>
                    <a:pt x="1084" y="12"/>
                  </a:lnTo>
                  <a:lnTo>
                    <a:pt x="1088" y="8"/>
                  </a:lnTo>
                  <a:lnTo>
                    <a:pt x="1092" y="8"/>
                  </a:lnTo>
                  <a:lnTo>
                    <a:pt x="1096" y="8"/>
                  </a:lnTo>
                  <a:lnTo>
                    <a:pt x="1096" y="12"/>
                  </a:lnTo>
                  <a:lnTo>
                    <a:pt x="1092" y="12"/>
                  </a:lnTo>
                  <a:lnTo>
                    <a:pt x="1096" y="16"/>
                  </a:lnTo>
                  <a:lnTo>
                    <a:pt x="1100" y="16"/>
                  </a:lnTo>
                  <a:lnTo>
                    <a:pt x="1104" y="16"/>
                  </a:lnTo>
                  <a:lnTo>
                    <a:pt x="1104" y="20"/>
                  </a:lnTo>
                  <a:lnTo>
                    <a:pt x="1100" y="20"/>
                  </a:lnTo>
                  <a:lnTo>
                    <a:pt x="1100" y="22"/>
                  </a:lnTo>
                  <a:lnTo>
                    <a:pt x="1104" y="22"/>
                  </a:lnTo>
                  <a:lnTo>
                    <a:pt x="1104" y="20"/>
                  </a:lnTo>
                  <a:lnTo>
                    <a:pt x="1106" y="20"/>
                  </a:lnTo>
                  <a:lnTo>
                    <a:pt x="1110" y="20"/>
                  </a:lnTo>
                  <a:lnTo>
                    <a:pt x="1114" y="20"/>
                  </a:lnTo>
                  <a:lnTo>
                    <a:pt x="1110" y="20"/>
                  </a:lnTo>
                  <a:lnTo>
                    <a:pt x="1114" y="20"/>
                  </a:lnTo>
                  <a:lnTo>
                    <a:pt x="1118" y="20"/>
                  </a:lnTo>
                  <a:lnTo>
                    <a:pt x="1122" y="20"/>
                  </a:lnTo>
                  <a:lnTo>
                    <a:pt x="1126" y="20"/>
                  </a:lnTo>
                  <a:lnTo>
                    <a:pt x="1126" y="22"/>
                  </a:lnTo>
                  <a:lnTo>
                    <a:pt x="1130" y="22"/>
                  </a:lnTo>
                  <a:lnTo>
                    <a:pt x="1130" y="26"/>
                  </a:lnTo>
                  <a:lnTo>
                    <a:pt x="1126" y="30"/>
                  </a:lnTo>
                  <a:lnTo>
                    <a:pt x="1122" y="30"/>
                  </a:lnTo>
                  <a:lnTo>
                    <a:pt x="1118" y="30"/>
                  </a:lnTo>
                  <a:lnTo>
                    <a:pt x="1114" y="34"/>
                  </a:lnTo>
                  <a:lnTo>
                    <a:pt x="1110" y="34"/>
                  </a:lnTo>
                  <a:lnTo>
                    <a:pt x="1104" y="38"/>
                  </a:lnTo>
                  <a:lnTo>
                    <a:pt x="1100" y="38"/>
                  </a:lnTo>
                  <a:lnTo>
                    <a:pt x="1096" y="38"/>
                  </a:lnTo>
                  <a:lnTo>
                    <a:pt x="1092" y="38"/>
                  </a:lnTo>
                  <a:lnTo>
                    <a:pt x="1092" y="42"/>
                  </a:lnTo>
                  <a:lnTo>
                    <a:pt x="1088" y="42"/>
                  </a:lnTo>
                  <a:lnTo>
                    <a:pt x="1084" y="42"/>
                  </a:lnTo>
                  <a:lnTo>
                    <a:pt x="1088" y="42"/>
                  </a:lnTo>
                  <a:lnTo>
                    <a:pt x="1084" y="42"/>
                  </a:lnTo>
                  <a:lnTo>
                    <a:pt x="1080" y="42"/>
                  </a:lnTo>
                  <a:lnTo>
                    <a:pt x="1076" y="42"/>
                  </a:lnTo>
                  <a:lnTo>
                    <a:pt x="1074" y="42"/>
                  </a:lnTo>
                  <a:lnTo>
                    <a:pt x="1070" y="42"/>
                  </a:lnTo>
                  <a:lnTo>
                    <a:pt x="1066" y="46"/>
                  </a:lnTo>
                  <a:lnTo>
                    <a:pt x="1062" y="46"/>
                  </a:lnTo>
                  <a:lnTo>
                    <a:pt x="1060" y="46"/>
                  </a:lnTo>
                  <a:lnTo>
                    <a:pt x="1062" y="46"/>
                  </a:lnTo>
                  <a:lnTo>
                    <a:pt x="1066" y="46"/>
                  </a:lnTo>
                  <a:lnTo>
                    <a:pt x="1070" y="46"/>
                  </a:lnTo>
                  <a:lnTo>
                    <a:pt x="1066" y="46"/>
                  </a:lnTo>
                  <a:lnTo>
                    <a:pt x="1062" y="46"/>
                  </a:lnTo>
                  <a:lnTo>
                    <a:pt x="1060" y="46"/>
                  </a:lnTo>
                  <a:lnTo>
                    <a:pt x="1056" y="46"/>
                  </a:lnTo>
                  <a:lnTo>
                    <a:pt x="1052" y="46"/>
                  </a:lnTo>
                  <a:lnTo>
                    <a:pt x="1048" y="46"/>
                  </a:lnTo>
                  <a:lnTo>
                    <a:pt x="1044" y="46"/>
                  </a:lnTo>
                  <a:lnTo>
                    <a:pt x="1040" y="46"/>
                  </a:lnTo>
                  <a:lnTo>
                    <a:pt x="1036" y="46"/>
                  </a:lnTo>
                  <a:lnTo>
                    <a:pt x="1032" y="50"/>
                  </a:lnTo>
                  <a:lnTo>
                    <a:pt x="1030" y="50"/>
                  </a:lnTo>
                  <a:lnTo>
                    <a:pt x="1026" y="46"/>
                  </a:lnTo>
                  <a:lnTo>
                    <a:pt x="1022" y="46"/>
                  </a:lnTo>
                  <a:lnTo>
                    <a:pt x="1018" y="46"/>
                  </a:lnTo>
                  <a:lnTo>
                    <a:pt x="1014" y="42"/>
                  </a:lnTo>
                  <a:lnTo>
                    <a:pt x="1014" y="46"/>
                  </a:lnTo>
                  <a:lnTo>
                    <a:pt x="1018" y="46"/>
                  </a:lnTo>
                  <a:lnTo>
                    <a:pt x="1022" y="46"/>
                  </a:lnTo>
                  <a:lnTo>
                    <a:pt x="1026" y="46"/>
                  </a:lnTo>
                  <a:lnTo>
                    <a:pt x="1026" y="50"/>
                  </a:lnTo>
                  <a:lnTo>
                    <a:pt x="1030" y="50"/>
                  </a:lnTo>
                  <a:lnTo>
                    <a:pt x="1026" y="50"/>
                  </a:lnTo>
                  <a:lnTo>
                    <a:pt x="1022" y="50"/>
                  </a:lnTo>
                  <a:lnTo>
                    <a:pt x="1026" y="50"/>
                  </a:lnTo>
                  <a:lnTo>
                    <a:pt x="1030" y="50"/>
                  </a:lnTo>
                  <a:lnTo>
                    <a:pt x="1032" y="50"/>
                  </a:lnTo>
                  <a:lnTo>
                    <a:pt x="1036" y="50"/>
                  </a:lnTo>
                  <a:lnTo>
                    <a:pt x="1040" y="50"/>
                  </a:lnTo>
                  <a:lnTo>
                    <a:pt x="1044" y="50"/>
                  </a:lnTo>
                  <a:lnTo>
                    <a:pt x="1048" y="50"/>
                  </a:lnTo>
                  <a:lnTo>
                    <a:pt x="1052" y="50"/>
                  </a:lnTo>
                  <a:lnTo>
                    <a:pt x="1048" y="50"/>
                  </a:lnTo>
                  <a:lnTo>
                    <a:pt x="1044" y="52"/>
                  </a:lnTo>
                  <a:lnTo>
                    <a:pt x="1040" y="52"/>
                  </a:lnTo>
                  <a:lnTo>
                    <a:pt x="1036" y="52"/>
                  </a:lnTo>
                  <a:lnTo>
                    <a:pt x="1032" y="52"/>
                  </a:lnTo>
                  <a:lnTo>
                    <a:pt x="1030" y="52"/>
                  </a:lnTo>
                  <a:lnTo>
                    <a:pt x="1030" y="56"/>
                  </a:lnTo>
                  <a:lnTo>
                    <a:pt x="1026" y="56"/>
                  </a:lnTo>
                  <a:lnTo>
                    <a:pt x="1022" y="56"/>
                  </a:lnTo>
                  <a:lnTo>
                    <a:pt x="1018" y="56"/>
                  </a:lnTo>
                  <a:lnTo>
                    <a:pt x="1014" y="56"/>
                  </a:lnTo>
                  <a:lnTo>
                    <a:pt x="1010" y="56"/>
                  </a:lnTo>
                  <a:lnTo>
                    <a:pt x="1014" y="56"/>
                  </a:lnTo>
                  <a:lnTo>
                    <a:pt x="1010" y="56"/>
                  </a:lnTo>
                  <a:lnTo>
                    <a:pt x="1006" y="60"/>
                  </a:lnTo>
                  <a:lnTo>
                    <a:pt x="1004" y="60"/>
                  </a:lnTo>
                  <a:lnTo>
                    <a:pt x="1006" y="60"/>
                  </a:lnTo>
                  <a:lnTo>
                    <a:pt x="1010" y="60"/>
                  </a:lnTo>
                  <a:lnTo>
                    <a:pt x="1006" y="60"/>
                  </a:lnTo>
                  <a:lnTo>
                    <a:pt x="1004" y="60"/>
                  </a:lnTo>
                  <a:lnTo>
                    <a:pt x="1006" y="60"/>
                  </a:lnTo>
                  <a:lnTo>
                    <a:pt x="1010" y="60"/>
                  </a:lnTo>
                  <a:lnTo>
                    <a:pt x="1014" y="60"/>
                  </a:lnTo>
                  <a:lnTo>
                    <a:pt x="1022" y="56"/>
                  </a:lnTo>
                  <a:lnTo>
                    <a:pt x="1030" y="56"/>
                  </a:lnTo>
                  <a:lnTo>
                    <a:pt x="1032" y="56"/>
                  </a:lnTo>
                  <a:lnTo>
                    <a:pt x="1036" y="56"/>
                  </a:lnTo>
                  <a:lnTo>
                    <a:pt x="1036" y="52"/>
                  </a:lnTo>
                  <a:lnTo>
                    <a:pt x="1040" y="52"/>
                  </a:lnTo>
                  <a:lnTo>
                    <a:pt x="1044" y="52"/>
                  </a:lnTo>
                  <a:lnTo>
                    <a:pt x="1048" y="52"/>
                  </a:lnTo>
                  <a:lnTo>
                    <a:pt x="1052" y="52"/>
                  </a:lnTo>
                  <a:lnTo>
                    <a:pt x="1056" y="52"/>
                  </a:lnTo>
                  <a:lnTo>
                    <a:pt x="1060" y="52"/>
                  </a:lnTo>
                  <a:lnTo>
                    <a:pt x="1062" y="50"/>
                  </a:lnTo>
                  <a:lnTo>
                    <a:pt x="1066" y="50"/>
                  </a:lnTo>
                  <a:lnTo>
                    <a:pt x="1070" y="50"/>
                  </a:lnTo>
                  <a:lnTo>
                    <a:pt x="1074" y="50"/>
                  </a:lnTo>
                  <a:lnTo>
                    <a:pt x="1080" y="50"/>
                  </a:lnTo>
                  <a:lnTo>
                    <a:pt x="1080" y="52"/>
                  </a:lnTo>
                  <a:lnTo>
                    <a:pt x="1076" y="52"/>
                  </a:lnTo>
                  <a:lnTo>
                    <a:pt x="1074" y="56"/>
                  </a:lnTo>
                  <a:lnTo>
                    <a:pt x="1070" y="56"/>
                  </a:lnTo>
                  <a:lnTo>
                    <a:pt x="1066" y="56"/>
                  </a:lnTo>
                  <a:lnTo>
                    <a:pt x="1062" y="56"/>
                  </a:lnTo>
                  <a:lnTo>
                    <a:pt x="1060" y="60"/>
                  </a:lnTo>
                  <a:lnTo>
                    <a:pt x="1056" y="60"/>
                  </a:lnTo>
                  <a:lnTo>
                    <a:pt x="1056" y="64"/>
                  </a:lnTo>
                  <a:lnTo>
                    <a:pt x="1052" y="64"/>
                  </a:lnTo>
                  <a:lnTo>
                    <a:pt x="1048" y="64"/>
                  </a:lnTo>
                  <a:lnTo>
                    <a:pt x="1044" y="68"/>
                  </a:lnTo>
                  <a:lnTo>
                    <a:pt x="1040" y="68"/>
                  </a:lnTo>
                  <a:lnTo>
                    <a:pt x="1036" y="68"/>
                  </a:lnTo>
                  <a:lnTo>
                    <a:pt x="1040" y="68"/>
                  </a:lnTo>
                  <a:lnTo>
                    <a:pt x="1036" y="68"/>
                  </a:lnTo>
                  <a:lnTo>
                    <a:pt x="1032" y="68"/>
                  </a:lnTo>
                  <a:lnTo>
                    <a:pt x="1032" y="72"/>
                  </a:lnTo>
                  <a:lnTo>
                    <a:pt x="1030" y="72"/>
                  </a:lnTo>
                  <a:lnTo>
                    <a:pt x="1022" y="76"/>
                  </a:lnTo>
                  <a:lnTo>
                    <a:pt x="1018" y="76"/>
                  </a:lnTo>
                  <a:lnTo>
                    <a:pt x="1018" y="78"/>
                  </a:lnTo>
                  <a:lnTo>
                    <a:pt x="1014" y="78"/>
                  </a:lnTo>
                  <a:lnTo>
                    <a:pt x="1014" y="82"/>
                  </a:lnTo>
                  <a:lnTo>
                    <a:pt x="1010" y="82"/>
                  </a:lnTo>
                  <a:lnTo>
                    <a:pt x="1006" y="82"/>
                  </a:lnTo>
                  <a:lnTo>
                    <a:pt x="1004" y="82"/>
                  </a:lnTo>
                  <a:lnTo>
                    <a:pt x="1000" y="82"/>
                  </a:lnTo>
                  <a:lnTo>
                    <a:pt x="1000" y="78"/>
                  </a:lnTo>
                  <a:lnTo>
                    <a:pt x="996" y="78"/>
                  </a:lnTo>
                  <a:lnTo>
                    <a:pt x="992" y="78"/>
                  </a:lnTo>
                  <a:lnTo>
                    <a:pt x="996" y="78"/>
                  </a:lnTo>
                  <a:lnTo>
                    <a:pt x="1000" y="78"/>
                  </a:lnTo>
                  <a:lnTo>
                    <a:pt x="1000" y="82"/>
                  </a:lnTo>
                  <a:lnTo>
                    <a:pt x="1000" y="86"/>
                  </a:lnTo>
                  <a:lnTo>
                    <a:pt x="1004" y="86"/>
                  </a:lnTo>
                  <a:lnTo>
                    <a:pt x="1006" y="86"/>
                  </a:lnTo>
                  <a:lnTo>
                    <a:pt x="1004" y="86"/>
                  </a:lnTo>
                  <a:lnTo>
                    <a:pt x="1004" y="90"/>
                  </a:lnTo>
                  <a:lnTo>
                    <a:pt x="1000" y="90"/>
                  </a:lnTo>
                  <a:lnTo>
                    <a:pt x="996" y="86"/>
                  </a:lnTo>
                  <a:lnTo>
                    <a:pt x="992" y="90"/>
                  </a:lnTo>
                  <a:lnTo>
                    <a:pt x="988" y="90"/>
                  </a:lnTo>
                  <a:lnTo>
                    <a:pt x="984" y="90"/>
                  </a:lnTo>
                  <a:lnTo>
                    <a:pt x="980" y="90"/>
                  </a:lnTo>
                  <a:lnTo>
                    <a:pt x="976" y="90"/>
                  </a:lnTo>
                  <a:lnTo>
                    <a:pt x="974" y="90"/>
                  </a:lnTo>
                  <a:lnTo>
                    <a:pt x="974" y="86"/>
                  </a:lnTo>
                  <a:lnTo>
                    <a:pt x="970" y="86"/>
                  </a:lnTo>
                  <a:lnTo>
                    <a:pt x="974" y="90"/>
                  </a:lnTo>
                  <a:lnTo>
                    <a:pt x="976" y="90"/>
                  </a:lnTo>
                  <a:lnTo>
                    <a:pt x="974" y="90"/>
                  </a:lnTo>
                  <a:lnTo>
                    <a:pt x="970" y="90"/>
                  </a:lnTo>
                  <a:lnTo>
                    <a:pt x="970" y="94"/>
                  </a:lnTo>
                  <a:lnTo>
                    <a:pt x="974" y="94"/>
                  </a:lnTo>
                  <a:lnTo>
                    <a:pt x="976" y="94"/>
                  </a:lnTo>
                  <a:lnTo>
                    <a:pt x="980" y="94"/>
                  </a:lnTo>
                  <a:lnTo>
                    <a:pt x="984" y="94"/>
                  </a:lnTo>
                  <a:lnTo>
                    <a:pt x="984" y="90"/>
                  </a:lnTo>
                  <a:lnTo>
                    <a:pt x="988" y="90"/>
                  </a:lnTo>
                  <a:lnTo>
                    <a:pt x="992" y="90"/>
                  </a:lnTo>
                  <a:lnTo>
                    <a:pt x="996" y="90"/>
                  </a:lnTo>
                  <a:lnTo>
                    <a:pt x="996" y="94"/>
                  </a:lnTo>
                  <a:lnTo>
                    <a:pt x="992" y="94"/>
                  </a:lnTo>
                  <a:lnTo>
                    <a:pt x="988" y="94"/>
                  </a:lnTo>
                  <a:lnTo>
                    <a:pt x="984" y="98"/>
                  </a:lnTo>
                  <a:lnTo>
                    <a:pt x="988" y="98"/>
                  </a:lnTo>
                  <a:lnTo>
                    <a:pt x="992" y="98"/>
                  </a:lnTo>
                  <a:lnTo>
                    <a:pt x="988" y="102"/>
                  </a:lnTo>
                  <a:lnTo>
                    <a:pt x="984" y="102"/>
                  </a:lnTo>
                  <a:lnTo>
                    <a:pt x="980" y="102"/>
                  </a:lnTo>
                  <a:lnTo>
                    <a:pt x="976" y="102"/>
                  </a:lnTo>
                  <a:lnTo>
                    <a:pt x="974" y="106"/>
                  </a:lnTo>
                  <a:lnTo>
                    <a:pt x="970" y="106"/>
                  </a:lnTo>
                  <a:lnTo>
                    <a:pt x="970" y="102"/>
                  </a:lnTo>
                  <a:lnTo>
                    <a:pt x="970" y="106"/>
                  </a:lnTo>
                  <a:lnTo>
                    <a:pt x="966" y="106"/>
                  </a:lnTo>
                  <a:lnTo>
                    <a:pt x="962" y="102"/>
                  </a:lnTo>
                  <a:lnTo>
                    <a:pt x="962" y="98"/>
                  </a:lnTo>
                  <a:lnTo>
                    <a:pt x="958" y="98"/>
                  </a:lnTo>
                  <a:lnTo>
                    <a:pt x="954" y="98"/>
                  </a:lnTo>
                  <a:lnTo>
                    <a:pt x="950" y="98"/>
                  </a:lnTo>
                  <a:lnTo>
                    <a:pt x="948" y="98"/>
                  </a:lnTo>
                  <a:lnTo>
                    <a:pt x="944" y="98"/>
                  </a:lnTo>
                  <a:lnTo>
                    <a:pt x="940" y="98"/>
                  </a:lnTo>
                  <a:lnTo>
                    <a:pt x="936" y="98"/>
                  </a:lnTo>
                  <a:lnTo>
                    <a:pt x="936" y="102"/>
                  </a:lnTo>
                  <a:lnTo>
                    <a:pt x="940" y="102"/>
                  </a:lnTo>
                  <a:lnTo>
                    <a:pt x="944" y="102"/>
                  </a:lnTo>
                  <a:lnTo>
                    <a:pt x="948" y="102"/>
                  </a:lnTo>
                  <a:lnTo>
                    <a:pt x="950" y="102"/>
                  </a:lnTo>
                  <a:lnTo>
                    <a:pt x="954" y="102"/>
                  </a:lnTo>
                  <a:lnTo>
                    <a:pt x="958" y="102"/>
                  </a:lnTo>
                  <a:lnTo>
                    <a:pt x="958" y="106"/>
                  </a:lnTo>
                  <a:lnTo>
                    <a:pt x="958" y="108"/>
                  </a:lnTo>
                  <a:lnTo>
                    <a:pt x="954" y="108"/>
                  </a:lnTo>
                  <a:lnTo>
                    <a:pt x="950" y="108"/>
                  </a:lnTo>
                  <a:lnTo>
                    <a:pt x="948" y="108"/>
                  </a:lnTo>
                  <a:lnTo>
                    <a:pt x="944" y="108"/>
                  </a:lnTo>
                  <a:lnTo>
                    <a:pt x="940" y="108"/>
                  </a:lnTo>
                  <a:lnTo>
                    <a:pt x="936" y="108"/>
                  </a:lnTo>
                  <a:lnTo>
                    <a:pt x="932" y="108"/>
                  </a:lnTo>
                  <a:lnTo>
                    <a:pt x="936" y="108"/>
                  </a:lnTo>
                  <a:lnTo>
                    <a:pt x="936" y="112"/>
                  </a:lnTo>
                  <a:lnTo>
                    <a:pt x="932" y="112"/>
                  </a:lnTo>
                  <a:lnTo>
                    <a:pt x="928" y="112"/>
                  </a:lnTo>
                  <a:lnTo>
                    <a:pt x="924" y="112"/>
                  </a:lnTo>
                  <a:lnTo>
                    <a:pt x="920" y="108"/>
                  </a:lnTo>
                  <a:lnTo>
                    <a:pt x="920" y="112"/>
                  </a:lnTo>
                  <a:lnTo>
                    <a:pt x="920" y="108"/>
                  </a:lnTo>
                  <a:lnTo>
                    <a:pt x="918" y="108"/>
                  </a:lnTo>
                  <a:lnTo>
                    <a:pt x="914" y="108"/>
                  </a:lnTo>
                  <a:lnTo>
                    <a:pt x="910" y="108"/>
                  </a:lnTo>
                  <a:lnTo>
                    <a:pt x="906" y="108"/>
                  </a:lnTo>
                  <a:lnTo>
                    <a:pt x="902" y="108"/>
                  </a:lnTo>
                  <a:lnTo>
                    <a:pt x="906" y="108"/>
                  </a:lnTo>
                  <a:lnTo>
                    <a:pt x="910" y="108"/>
                  </a:lnTo>
                  <a:lnTo>
                    <a:pt x="914" y="108"/>
                  </a:lnTo>
                  <a:lnTo>
                    <a:pt x="918" y="108"/>
                  </a:lnTo>
                  <a:lnTo>
                    <a:pt x="918" y="112"/>
                  </a:lnTo>
                  <a:lnTo>
                    <a:pt x="920" y="112"/>
                  </a:lnTo>
                  <a:lnTo>
                    <a:pt x="918" y="112"/>
                  </a:lnTo>
                  <a:lnTo>
                    <a:pt x="914" y="112"/>
                  </a:lnTo>
                  <a:lnTo>
                    <a:pt x="910" y="112"/>
                  </a:lnTo>
                  <a:lnTo>
                    <a:pt x="906" y="112"/>
                  </a:lnTo>
                  <a:lnTo>
                    <a:pt x="902" y="112"/>
                  </a:lnTo>
                  <a:lnTo>
                    <a:pt x="902" y="108"/>
                  </a:lnTo>
                  <a:lnTo>
                    <a:pt x="898" y="108"/>
                  </a:lnTo>
                  <a:lnTo>
                    <a:pt x="902" y="112"/>
                  </a:lnTo>
                  <a:lnTo>
                    <a:pt x="898" y="112"/>
                  </a:lnTo>
                  <a:lnTo>
                    <a:pt x="894" y="112"/>
                  </a:lnTo>
                  <a:lnTo>
                    <a:pt x="890" y="112"/>
                  </a:lnTo>
                  <a:lnTo>
                    <a:pt x="894" y="112"/>
                  </a:lnTo>
                  <a:lnTo>
                    <a:pt x="898" y="112"/>
                  </a:lnTo>
                  <a:lnTo>
                    <a:pt x="898" y="116"/>
                  </a:lnTo>
                  <a:lnTo>
                    <a:pt x="902" y="116"/>
                  </a:lnTo>
                  <a:lnTo>
                    <a:pt x="898" y="116"/>
                  </a:lnTo>
                  <a:lnTo>
                    <a:pt x="902" y="116"/>
                  </a:lnTo>
                  <a:lnTo>
                    <a:pt x="906" y="116"/>
                  </a:lnTo>
                  <a:lnTo>
                    <a:pt x="910" y="116"/>
                  </a:lnTo>
                  <a:lnTo>
                    <a:pt x="918" y="116"/>
                  </a:lnTo>
                  <a:lnTo>
                    <a:pt x="920" y="116"/>
                  </a:lnTo>
                  <a:lnTo>
                    <a:pt x="924" y="116"/>
                  </a:lnTo>
                  <a:lnTo>
                    <a:pt x="928" y="116"/>
                  </a:lnTo>
                  <a:lnTo>
                    <a:pt x="932" y="116"/>
                  </a:lnTo>
                  <a:lnTo>
                    <a:pt x="936" y="116"/>
                  </a:lnTo>
                  <a:lnTo>
                    <a:pt x="940" y="116"/>
                  </a:lnTo>
                  <a:lnTo>
                    <a:pt x="936" y="116"/>
                  </a:lnTo>
                  <a:lnTo>
                    <a:pt x="936" y="120"/>
                  </a:lnTo>
                  <a:lnTo>
                    <a:pt x="940" y="120"/>
                  </a:lnTo>
                  <a:lnTo>
                    <a:pt x="944" y="120"/>
                  </a:lnTo>
                  <a:lnTo>
                    <a:pt x="940" y="120"/>
                  </a:lnTo>
                  <a:lnTo>
                    <a:pt x="940" y="124"/>
                  </a:lnTo>
                  <a:lnTo>
                    <a:pt x="936" y="124"/>
                  </a:lnTo>
                  <a:lnTo>
                    <a:pt x="932" y="124"/>
                  </a:lnTo>
                  <a:lnTo>
                    <a:pt x="928" y="120"/>
                  </a:lnTo>
                  <a:lnTo>
                    <a:pt x="924" y="120"/>
                  </a:lnTo>
                  <a:lnTo>
                    <a:pt x="920" y="120"/>
                  </a:lnTo>
                  <a:lnTo>
                    <a:pt x="920" y="116"/>
                  </a:lnTo>
                  <a:lnTo>
                    <a:pt x="918" y="116"/>
                  </a:lnTo>
                  <a:lnTo>
                    <a:pt x="914" y="116"/>
                  </a:lnTo>
                  <a:lnTo>
                    <a:pt x="906" y="116"/>
                  </a:lnTo>
                  <a:lnTo>
                    <a:pt x="902" y="116"/>
                  </a:lnTo>
                  <a:lnTo>
                    <a:pt x="898" y="116"/>
                  </a:lnTo>
                  <a:lnTo>
                    <a:pt x="894" y="116"/>
                  </a:lnTo>
                  <a:lnTo>
                    <a:pt x="888" y="116"/>
                  </a:lnTo>
                  <a:lnTo>
                    <a:pt x="888" y="120"/>
                  </a:lnTo>
                  <a:lnTo>
                    <a:pt x="890" y="116"/>
                  </a:lnTo>
                  <a:lnTo>
                    <a:pt x="894" y="116"/>
                  </a:lnTo>
                  <a:lnTo>
                    <a:pt x="898" y="116"/>
                  </a:lnTo>
                  <a:lnTo>
                    <a:pt x="902" y="120"/>
                  </a:lnTo>
                  <a:lnTo>
                    <a:pt x="906" y="120"/>
                  </a:lnTo>
                  <a:lnTo>
                    <a:pt x="910" y="120"/>
                  </a:lnTo>
                  <a:lnTo>
                    <a:pt x="914" y="120"/>
                  </a:lnTo>
                  <a:lnTo>
                    <a:pt x="918" y="120"/>
                  </a:lnTo>
                  <a:lnTo>
                    <a:pt x="914" y="120"/>
                  </a:lnTo>
                  <a:lnTo>
                    <a:pt x="910" y="120"/>
                  </a:lnTo>
                  <a:lnTo>
                    <a:pt x="906" y="120"/>
                  </a:lnTo>
                  <a:lnTo>
                    <a:pt x="902" y="120"/>
                  </a:lnTo>
                  <a:lnTo>
                    <a:pt x="898" y="120"/>
                  </a:lnTo>
                  <a:lnTo>
                    <a:pt x="898" y="124"/>
                  </a:lnTo>
                  <a:lnTo>
                    <a:pt x="894" y="124"/>
                  </a:lnTo>
                  <a:lnTo>
                    <a:pt x="894" y="120"/>
                  </a:lnTo>
                  <a:lnTo>
                    <a:pt x="890" y="120"/>
                  </a:lnTo>
                  <a:lnTo>
                    <a:pt x="888" y="120"/>
                  </a:lnTo>
                  <a:lnTo>
                    <a:pt x="884" y="120"/>
                  </a:lnTo>
                  <a:lnTo>
                    <a:pt x="880" y="120"/>
                  </a:lnTo>
                  <a:lnTo>
                    <a:pt x="884" y="120"/>
                  </a:lnTo>
                  <a:lnTo>
                    <a:pt x="888" y="120"/>
                  </a:lnTo>
                  <a:lnTo>
                    <a:pt x="890" y="120"/>
                  </a:lnTo>
                  <a:lnTo>
                    <a:pt x="894" y="120"/>
                  </a:lnTo>
                  <a:lnTo>
                    <a:pt x="894" y="124"/>
                  </a:lnTo>
                  <a:lnTo>
                    <a:pt x="890" y="124"/>
                  </a:lnTo>
                  <a:lnTo>
                    <a:pt x="890" y="128"/>
                  </a:lnTo>
                  <a:lnTo>
                    <a:pt x="888" y="128"/>
                  </a:lnTo>
                  <a:lnTo>
                    <a:pt x="888" y="132"/>
                  </a:lnTo>
                  <a:lnTo>
                    <a:pt x="888" y="128"/>
                  </a:lnTo>
                  <a:lnTo>
                    <a:pt x="890" y="128"/>
                  </a:lnTo>
                  <a:lnTo>
                    <a:pt x="890" y="124"/>
                  </a:lnTo>
                  <a:lnTo>
                    <a:pt x="894" y="124"/>
                  </a:lnTo>
                  <a:lnTo>
                    <a:pt x="898" y="124"/>
                  </a:lnTo>
                  <a:lnTo>
                    <a:pt x="902" y="124"/>
                  </a:lnTo>
                  <a:lnTo>
                    <a:pt x="906" y="124"/>
                  </a:lnTo>
                  <a:lnTo>
                    <a:pt x="910" y="124"/>
                  </a:lnTo>
                  <a:lnTo>
                    <a:pt x="914" y="124"/>
                  </a:lnTo>
                  <a:lnTo>
                    <a:pt x="920" y="124"/>
                  </a:lnTo>
                  <a:lnTo>
                    <a:pt x="924" y="124"/>
                  </a:lnTo>
                  <a:lnTo>
                    <a:pt x="920" y="124"/>
                  </a:lnTo>
                  <a:lnTo>
                    <a:pt x="918" y="124"/>
                  </a:lnTo>
                  <a:lnTo>
                    <a:pt x="918" y="128"/>
                  </a:lnTo>
                  <a:lnTo>
                    <a:pt x="914" y="128"/>
                  </a:lnTo>
                  <a:lnTo>
                    <a:pt x="918" y="128"/>
                  </a:lnTo>
                  <a:lnTo>
                    <a:pt x="920" y="128"/>
                  </a:lnTo>
                  <a:lnTo>
                    <a:pt x="928" y="128"/>
                  </a:lnTo>
                  <a:lnTo>
                    <a:pt x="932" y="128"/>
                  </a:lnTo>
                  <a:lnTo>
                    <a:pt x="936" y="128"/>
                  </a:lnTo>
                  <a:lnTo>
                    <a:pt x="936" y="132"/>
                  </a:lnTo>
                  <a:lnTo>
                    <a:pt x="936" y="136"/>
                  </a:lnTo>
                  <a:lnTo>
                    <a:pt x="932" y="136"/>
                  </a:lnTo>
                  <a:lnTo>
                    <a:pt x="928" y="136"/>
                  </a:lnTo>
                  <a:lnTo>
                    <a:pt x="928" y="138"/>
                  </a:lnTo>
                  <a:lnTo>
                    <a:pt x="920" y="138"/>
                  </a:lnTo>
                  <a:lnTo>
                    <a:pt x="918" y="136"/>
                  </a:lnTo>
                  <a:lnTo>
                    <a:pt x="914" y="136"/>
                  </a:lnTo>
                  <a:lnTo>
                    <a:pt x="910" y="136"/>
                  </a:lnTo>
                  <a:lnTo>
                    <a:pt x="910" y="138"/>
                  </a:lnTo>
                  <a:lnTo>
                    <a:pt x="914" y="138"/>
                  </a:lnTo>
                  <a:lnTo>
                    <a:pt x="918" y="138"/>
                  </a:lnTo>
                  <a:lnTo>
                    <a:pt x="920" y="138"/>
                  </a:lnTo>
                  <a:lnTo>
                    <a:pt x="924" y="138"/>
                  </a:lnTo>
                  <a:lnTo>
                    <a:pt x="928" y="138"/>
                  </a:lnTo>
                  <a:lnTo>
                    <a:pt x="932" y="142"/>
                  </a:lnTo>
                  <a:lnTo>
                    <a:pt x="928" y="142"/>
                  </a:lnTo>
                  <a:lnTo>
                    <a:pt x="928" y="146"/>
                  </a:lnTo>
                  <a:lnTo>
                    <a:pt x="924" y="146"/>
                  </a:lnTo>
                  <a:lnTo>
                    <a:pt x="920" y="146"/>
                  </a:lnTo>
                  <a:lnTo>
                    <a:pt x="918" y="146"/>
                  </a:lnTo>
                  <a:lnTo>
                    <a:pt x="914" y="146"/>
                  </a:lnTo>
                  <a:lnTo>
                    <a:pt x="910" y="146"/>
                  </a:lnTo>
                  <a:lnTo>
                    <a:pt x="906" y="146"/>
                  </a:lnTo>
                  <a:lnTo>
                    <a:pt x="910" y="146"/>
                  </a:lnTo>
                  <a:lnTo>
                    <a:pt x="914" y="146"/>
                  </a:lnTo>
                  <a:lnTo>
                    <a:pt x="920" y="146"/>
                  </a:lnTo>
                  <a:lnTo>
                    <a:pt x="924" y="146"/>
                  </a:lnTo>
                  <a:lnTo>
                    <a:pt x="924" y="150"/>
                  </a:lnTo>
                  <a:lnTo>
                    <a:pt x="920" y="150"/>
                  </a:lnTo>
                  <a:lnTo>
                    <a:pt x="920" y="154"/>
                  </a:lnTo>
                  <a:lnTo>
                    <a:pt x="918" y="150"/>
                  </a:lnTo>
                  <a:lnTo>
                    <a:pt x="914" y="150"/>
                  </a:lnTo>
                  <a:lnTo>
                    <a:pt x="914" y="154"/>
                  </a:lnTo>
                  <a:lnTo>
                    <a:pt x="910" y="154"/>
                  </a:lnTo>
                  <a:lnTo>
                    <a:pt x="906" y="154"/>
                  </a:lnTo>
                  <a:lnTo>
                    <a:pt x="902" y="154"/>
                  </a:lnTo>
                  <a:lnTo>
                    <a:pt x="894" y="154"/>
                  </a:lnTo>
                  <a:lnTo>
                    <a:pt x="890" y="154"/>
                  </a:lnTo>
                  <a:lnTo>
                    <a:pt x="888" y="154"/>
                  </a:lnTo>
                  <a:lnTo>
                    <a:pt x="888" y="150"/>
                  </a:lnTo>
                  <a:lnTo>
                    <a:pt x="884" y="154"/>
                  </a:lnTo>
                  <a:lnTo>
                    <a:pt x="888" y="154"/>
                  </a:lnTo>
                  <a:lnTo>
                    <a:pt x="888" y="158"/>
                  </a:lnTo>
                  <a:lnTo>
                    <a:pt x="890" y="158"/>
                  </a:lnTo>
                  <a:lnTo>
                    <a:pt x="890" y="160"/>
                  </a:lnTo>
                  <a:lnTo>
                    <a:pt x="894" y="160"/>
                  </a:lnTo>
                  <a:lnTo>
                    <a:pt x="890" y="164"/>
                  </a:lnTo>
                  <a:lnTo>
                    <a:pt x="888" y="168"/>
                  </a:lnTo>
                  <a:lnTo>
                    <a:pt x="880" y="172"/>
                  </a:lnTo>
                  <a:lnTo>
                    <a:pt x="880" y="168"/>
                  </a:lnTo>
                  <a:lnTo>
                    <a:pt x="876" y="168"/>
                  </a:lnTo>
                  <a:lnTo>
                    <a:pt x="876" y="172"/>
                  </a:lnTo>
                  <a:lnTo>
                    <a:pt x="872" y="172"/>
                  </a:lnTo>
                  <a:lnTo>
                    <a:pt x="868" y="172"/>
                  </a:lnTo>
                  <a:lnTo>
                    <a:pt x="864" y="172"/>
                  </a:lnTo>
                  <a:lnTo>
                    <a:pt x="862" y="172"/>
                  </a:lnTo>
                  <a:lnTo>
                    <a:pt x="858" y="172"/>
                  </a:lnTo>
                  <a:lnTo>
                    <a:pt x="854" y="168"/>
                  </a:lnTo>
                  <a:lnTo>
                    <a:pt x="850" y="168"/>
                  </a:lnTo>
                  <a:lnTo>
                    <a:pt x="846" y="168"/>
                  </a:lnTo>
                  <a:lnTo>
                    <a:pt x="842" y="168"/>
                  </a:lnTo>
                  <a:lnTo>
                    <a:pt x="842" y="164"/>
                  </a:lnTo>
                  <a:lnTo>
                    <a:pt x="838" y="164"/>
                  </a:lnTo>
                  <a:lnTo>
                    <a:pt x="834" y="160"/>
                  </a:lnTo>
                  <a:lnTo>
                    <a:pt x="838" y="164"/>
                  </a:lnTo>
                  <a:lnTo>
                    <a:pt x="838" y="168"/>
                  </a:lnTo>
                  <a:lnTo>
                    <a:pt x="842" y="168"/>
                  </a:lnTo>
                  <a:lnTo>
                    <a:pt x="846" y="168"/>
                  </a:lnTo>
                  <a:lnTo>
                    <a:pt x="846" y="172"/>
                  </a:lnTo>
                  <a:lnTo>
                    <a:pt x="842" y="172"/>
                  </a:lnTo>
                  <a:lnTo>
                    <a:pt x="834" y="172"/>
                  </a:lnTo>
                  <a:lnTo>
                    <a:pt x="832" y="172"/>
                  </a:lnTo>
                  <a:lnTo>
                    <a:pt x="834" y="172"/>
                  </a:lnTo>
                  <a:lnTo>
                    <a:pt x="834" y="176"/>
                  </a:lnTo>
                  <a:lnTo>
                    <a:pt x="838" y="176"/>
                  </a:lnTo>
                  <a:lnTo>
                    <a:pt x="838" y="172"/>
                  </a:lnTo>
                  <a:lnTo>
                    <a:pt x="842" y="172"/>
                  </a:lnTo>
                  <a:lnTo>
                    <a:pt x="846" y="172"/>
                  </a:lnTo>
                  <a:lnTo>
                    <a:pt x="850" y="172"/>
                  </a:lnTo>
                  <a:lnTo>
                    <a:pt x="854" y="172"/>
                  </a:lnTo>
                  <a:lnTo>
                    <a:pt x="858" y="172"/>
                  </a:lnTo>
                  <a:lnTo>
                    <a:pt x="862" y="172"/>
                  </a:lnTo>
                  <a:lnTo>
                    <a:pt x="862" y="176"/>
                  </a:lnTo>
                  <a:lnTo>
                    <a:pt x="858" y="176"/>
                  </a:lnTo>
                  <a:lnTo>
                    <a:pt x="862" y="176"/>
                  </a:lnTo>
                  <a:lnTo>
                    <a:pt x="864" y="172"/>
                  </a:lnTo>
                  <a:lnTo>
                    <a:pt x="868" y="172"/>
                  </a:lnTo>
                  <a:lnTo>
                    <a:pt x="872" y="172"/>
                  </a:lnTo>
                  <a:lnTo>
                    <a:pt x="876" y="176"/>
                  </a:lnTo>
                  <a:lnTo>
                    <a:pt x="876" y="180"/>
                  </a:lnTo>
                  <a:lnTo>
                    <a:pt x="872" y="180"/>
                  </a:lnTo>
                  <a:lnTo>
                    <a:pt x="872" y="182"/>
                  </a:lnTo>
                  <a:lnTo>
                    <a:pt x="872" y="180"/>
                  </a:lnTo>
                  <a:lnTo>
                    <a:pt x="876" y="180"/>
                  </a:lnTo>
                  <a:lnTo>
                    <a:pt x="880" y="182"/>
                  </a:lnTo>
                  <a:lnTo>
                    <a:pt x="884" y="182"/>
                  </a:lnTo>
                  <a:lnTo>
                    <a:pt x="884" y="180"/>
                  </a:lnTo>
                  <a:lnTo>
                    <a:pt x="888" y="180"/>
                  </a:lnTo>
                  <a:lnTo>
                    <a:pt x="890" y="180"/>
                  </a:lnTo>
                  <a:lnTo>
                    <a:pt x="894" y="186"/>
                  </a:lnTo>
                  <a:lnTo>
                    <a:pt x="894" y="190"/>
                  </a:lnTo>
                  <a:lnTo>
                    <a:pt x="890" y="190"/>
                  </a:lnTo>
                  <a:lnTo>
                    <a:pt x="888" y="190"/>
                  </a:lnTo>
                  <a:lnTo>
                    <a:pt x="888" y="194"/>
                  </a:lnTo>
                  <a:lnTo>
                    <a:pt x="884" y="194"/>
                  </a:lnTo>
                  <a:lnTo>
                    <a:pt x="884" y="190"/>
                  </a:lnTo>
                  <a:lnTo>
                    <a:pt x="880" y="190"/>
                  </a:lnTo>
                  <a:lnTo>
                    <a:pt x="880" y="194"/>
                  </a:lnTo>
                  <a:lnTo>
                    <a:pt x="876" y="194"/>
                  </a:lnTo>
                  <a:lnTo>
                    <a:pt x="872" y="194"/>
                  </a:lnTo>
                  <a:lnTo>
                    <a:pt x="872" y="198"/>
                  </a:lnTo>
                  <a:lnTo>
                    <a:pt x="868" y="198"/>
                  </a:lnTo>
                  <a:lnTo>
                    <a:pt x="864" y="198"/>
                  </a:lnTo>
                  <a:lnTo>
                    <a:pt x="864" y="202"/>
                  </a:lnTo>
                  <a:lnTo>
                    <a:pt x="862" y="202"/>
                  </a:lnTo>
                  <a:lnTo>
                    <a:pt x="858" y="202"/>
                  </a:lnTo>
                  <a:lnTo>
                    <a:pt x="854" y="202"/>
                  </a:lnTo>
                  <a:lnTo>
                    <a:pt x="850" y="202"/>
                  </a:lnTo>
                  <a:lnTo>
                    <a:pt x="846" y="202"/>
                  </a:lnTo>
                  <a:lnTo>
                    <a:pt x="850" y="198"/>
                  </a:lnTo>
                  <a:lnTo>
                    <a:pt x="854" y="194"/>
                  </a:lnTo>
                  <a:lnTo>
                    <a:pt x="850" y="194"/>
                  </a:lnTo>
                  <a:lnTo>
                    <a:pt x="846" y="194"/>
                  </a:lnTo>
                  <a:lnTo>
                    <a:pt x="846" y="190"/>
                  </a:lnTo>
                  <a:lnTo>
                    <a:pt x="842" y="194"/>
                  </a:lnTo>
                  <a:lnTo>
                    <a:pt x="838" y="194"/>
                  </a:lnTo>
                  <a:lnTo>
                    <a:pt x="834" y="194"/>
                  </a:lnTo>
                  <a:lnTo>
                    <a:pt x="834" y="190"/>
                  </a:lnTo>
                  <a:lnTo>
                    <a:pt x="838" y="190"/>
                  </a:lnTo>
                  <a:lnTo>
                    <a:pt x="838" y="186"/>
                  </a:lnTo>
                  <a:lnTo>
                    <a:pt x="834" y="186"/>
                  </a:lnTo>
                  <a:lnTo>
                    <a:pt x="834" y="190"/>
                  </a:lnTo>
                  <a:lnTo>
                    <a:pt x="832" y="190"/>
                  </a:lnTo>
                  <a:lnTo>
                    <a:pt x="828" y="190"/>
                  </a:lnTo>
                  <a:lnTo>
                    <a:pt x="828" y="186"/>
                  </a:lnTo>
                  <a:lnTo>
                    <a:pt x="824" y="182"/>
                  </a:lnTo>
                  <a:lnTo>
                    <a:pt x="824" y="186"/>
                  </a:lnTo>
                  <a:lnTo>
                    <a:pt x="828" y="186"/>
                  </a:lnTo>
                  <a:lnTo>
                    <a:pt x="828" y="190"/>
                  </a:lnTo>
                  <a:lnTo>
                    <a:pt x="832" y="190"/>
                  </a:lnTo>
                  <a:lnTo>
                    <a:pt x="832" y="194"/>
                  </a:lnTo>
                  <a:lnTo>
                    <a:pt x="828" y="194"/>
                  </a:lnTo>
                  <a:lnTo>
                    <a:pt x="824" y="198"/>
                  </a:lnTo>
                  <a:lnTo>
                    <a:pt x="824" y="194"/>
                  </a:lnTo>
                  <a:lnTo>
                    <a:pt x="820" y="194"/>
                  </a:lnTo>
                  <a:lnTo>
                    <a:pt x="820" y="190"/>
                  </a:lnTo>
                  <a:lnTo>
                    <a:pt x="816" y="190"/>
                  </a:lnTo>
                  <a:lnTo>
                    <a:pt x="816" y="186"/>
                  </a:lnTo>
                  <a:lnTo>
                    <a:pt x="812" y="186"/>
                  </a:lnTo>
                  <a:lnTo>
                    <a:pt x="816" y="190"/>
                  </a:lnTo>
                  <a:lnTo>
                    <a:pt x="816" y="194"/>
                  </a:lnTo>
                  <a:lnTo>
                    <a:pt x="812" y="194"/>
                  </a:lnTo>
                  <a:lnTo>
                    <a:pt x="808" y="194"/>
                  </a:lnTo>
                  <a:lnTo>
                    <a:pt x="806" y="194"/>
                  </a:lnTo>
                  <a:lnTo>
                    <a:pt x="806" y="190"/>
                  </a:lnTo>
                  <a:lnTo>
                    <a:pt x="802" y="190"/>
                  </a:lnTo>
                  <a:lnTo>
                    <a:pt x="802" y="194"/>
                  </a:lnTo>
                  <a:lnTo>
                    <a:pt x="806" y="194"/>
                  </a:lnTo>
                  <a:lnTo>
                    <a:pt x="802" y="194"/>
                  </a:lnTo>
                  <a:lnTo>
                    <a:pt x="798" y="194"/>
                  </a:lnTo>
                  <a:lnTo>
                    <a:pt x="794" y="194"/>
                  </a:lnTo>
                  <a:lnTo>
                    <a:pt x="794" y="190"/>
                  </a:lnTo>
                  <a:lnTo>
                    <a:pt x="790" y="190"/>
                  </a:lnTo>
                  <a:lnTo>
                    <a:pt x="790" y="194"/>
                  </a:lnTo>
                  <a:lnTo>
                    <a:pt x="794" y="194"/>
                  </a:lnTo>
                  <a:lnTo>
                    <a:pt x="802" y="198"/>
                  </a:lnTo>
                  <a:lnTo>
                    <a:pt x="798" y="198"/>
                  </a:lnTo>
                  <a:lnTo>
                    <a:pt x="794" y="198"/>
                  </a:lnTo>
                  <a:lnTo>
                    <a:pt x="790" y="198"/>
                  </a:lnTo>
                  <a:lnTo>
                    <a:pt x="786" y="198"/>
                  </a:lnTo>
                  <a:lnTo>
                    <a:pt x="782" y="198"/>
                  </a:lnTo>
                  <a:lnTo>
                    <a:pt x="778" y="198"/>
                  </a:lnTo>
                  <a:lnTo>
                    <a:pt x="776" y="198"/>
                  </a:lnTo>
                  <a:lnTo>
                    <a:pt x="772" y="198"/>
                  </a:lnTo>
                  <a:lnTo>
                    <a:pt x="772" y="194"/>
                  </a:lnTo>
                  <a:lnTo>
                    <a:pt x="776" y="194"/>
                  </a:lnTo>
                  <a:lnTo>
                    <a:pt x="772" y="190"/>
                  </a:lnTo>
                  <a:lnTo>
                    <a:pt x="768" y="190"/>
                  </a:lnTo>
                  <a:lnTo>
                    <a:pt x="772" y="190"/>
                  </a:lnTo>
                  <a:lnTo>
                    <a:pt x="772" y="194"/>
                  </a:lnTo>
                  <a:lnTo>
                    <a:pt x="768" y="194"/>
                  </a:lnTo>
                  <a:lnTo>
                    <a:pt x="768" y="198"/>
                  </a:lnTo>
                  <a:lnTo>
                    <a:pt x="764" y="198"/>
                  </a:lnTo>
                  <a:lnTo>
                    <a:pt x="760" y="194"/>
                  </a:lnTo>
                  <a:lnTo>
                    <a:pt x="756" y="194"/>
                  </a:lnTo>
                  <a:lnTo>
                    <a:pt x="756" y="190"/>
                  </a:lnTo>
                  <a:lnTo>
                    <a:pt x="756" y="194"/>
                  </a:lnTo>
                  <a:lnTo>
                    <a:pt x="756" y="198"/>
                  </a:lnTo>
                  <a:lnTo>
                    <a:pt x="752" y="198"/>
                  </a:lnTo>
                  <a:lnTo>
                    <a:pt x="752" y="194"/>
                  </a:lnTo>
                  <a:lnTo>
                    <a:pt x="752" y="198"/>
                  </a:lnTo>
                  <a:lnTo>
                    <a:pt x="748" y="198"/>
                  </a:lnTo>
                  <a:lnTo>
                    <a:pt x="746" y="198"/>
                  </a:lnTo>
                  <a:lnTo>
                    <a:pt x="742" y="194"/>
                  </a:lnTo>
                  <a:lnTo>
                    <a:pt x="746" y="194"/>
                  </a:lnTo>
                  <a:lnTo>
                    <a:pt x="742" y="190"/>
                  </a:lnTo>
                  <a:lnTo>
                    <a:pt x="742" y="186"/>
                  </a:lnTo>
                  <a:lnTo>
                    <a:pt x="742" y="182"/>
                  </a:lnTo>
                  <a:lnTo>
                    <a:pt x="738" y="186"/>
                  </a:lnTo>
                  <a:lnTo>
                    <a:pt x="742" y="186"/>
                  </a:lnTo>
                  <a:lnTo>
                    <a:pt x="742" y="190"/>
                  </a:lnTo>
                  <a:lnTo>
                    <a:pt x="742" y="194"/>
                  </a:lnTo>
                  <a:lnTo>
                    <a:pt x="738" y="194"/>
                  </a:lnTo>
                  <a:lnTo>
                    <a:pt x="742" y="194"/>
                  </a:lnTo>
                  <a:lnTo>
                    <a:pt x="742" y="190"/>
                  </a:lnTo>
                  <a:lnTo>
                    <a:pt x="738" y="190"/>
                  </a:lnTo>
                  <a:lnTo>
                    <a:pt x="738" y="194"/>
                  </a:lnTo>
                  <a:lnTo>
                    <a:pt x="734" y="194"/>
                  </a:lnTo>
                  <a:lnTo>
                    <a:pt x="732" y="194"/>
                  </a:lnTo>
                  <a:lnTo>
                    <a:pt x="728" y="190"/>
                  </a:lnTo>
                  <a:lnTo>
                    <a:pt x="732" y="186"/>
                  </a:lnTo>
                  <a:lnTo>
                    <a:pt x="728" y="186"/>
                  </a:lnTo>
                  <a:lnTo>
                    <a:pt x="728" y="182"/>
                  </a:lnTo>
                  <a:lnTo>
                    <a:pt x="732" y="182"/>
                  </a:lnTo>
                  <a:lnTo>
                    <a:pt x="734" y="182"/>
                  </a:lnTo>
                  <a:lnTo>
                    <a:pt x="734" y="180"/>
                  </a:lnTo>
                  <a:lnTo>
                    <a:pt x="738" y="180"/>
                  </a:lnTo>
                  <a:lnTo>
                    <a:pt x="742" y="176"/>
                  </a:lnTo>
                  <a:lnTo>
                    <a:pt x="746" y="176"/>
                  </a:lnTo>
                  <a:lnTo>
                    <a:pt x="748" y="176"/>
                  </a:lnTo>
                  <a:lnTo>
                    <a:pt x="752" y="176"/>
                  </a:lnTo>
                  <a:lnTo>
                    <a:pt x="756" y="176"/>
                  </a:lnTo>
                  <a:lnTo>
                    <a:pt x="760" y="176"/>
                  </a:lnTo>
                  <a:lnTo>
                    <a:pt x="756" y="176"/>
                  </a:lnTo>
                  <a:lnTo>
                    <a:pt x="760" y="176"/>
                  </a:lnTo>
                  <a:lnTo>
                    <a:pt x="764" y="176"/>
                  </a:lnTo>
                  <a:lnTo>
                    <a:pt x="768" y="176"/>
                  </a:lnTo>
                  <a:lnTo>
                    <a:pt x="764" y="172"/>
                  </a:lnTo>
                  <a:lnTo>
                    <a:pt x="760" y="172"/>
                  </a:lnTo>
                  <a:lnTo>
                    <a:pt x="764" y="172"/>
                  </a:lnTo>
                  <a:lnTo>
                    <a:pt x="760" y="172"/>
                  </a:lnTo>
                  <a:lnTo>
                    <a:pt x="760" y="168"/>
                  </a:lnTo>
                  <a:lnTo>
                    <a:pt x="764" y="168"/>
                  </a:lnTo>
                  <a:lnTo>
                    <a:pt x="760" y="168"/>
                  </a:lnTo>
                  <a:lnTo>
                    <a:pt x="756" y="168"/>
                  </a:lnTo>
                  <a:lnTo>
                    <a:pt x="752" y="168"/>
                  </a:lnTo>
                  <a:lnTo>
                    <a:pt x="752" y="164"/>
                  </a:lnTo>
                  <a:lnTo>
                    <a:pt x="748" y="160"/>
                  </a:lnTo>
                  <a:lnTo>
                    <a:pt x="746" y="160"/>
                  </a:lnTo>
                  <a:lnTo>
                    <a:pt x="746" y="158"/>
                  </a:lnTo>
                  <a:lnTo>
                    <a:pt x="748" y="158"/>
                  </a:lnTo>
                  <a:lnTo>
                    <a:pt x="752" y="158"/>
                  </a:lnTo>
                  <a:lnTo>
                    <a:pt x="752" y="154"/>
                  </a:lnTo>
                  <a:lnTo>
                    <a:pt x="760" y="154"/>
                  </a:lnTo>
                  <a:lnTo>
                    <a:pt x="764" y="154"/>
                  </a:lnTo>
                  <a:lnTo>
                    <a:pt x="768" y="154"/>
                  </a:lnTo>
                  <a:lnTo>
                    <a:pt x="772" y="158"/>
                  </a:lnTo>
                  <a:lnTo>
                    <a:pt x="776" y="158"/>
                  </a:lnTo>
                  <a:lnTo>
                    <a:pt x="778" y="160"/>
                  </a:lnTo>
                  <a:lnTo>
                    <a:pt x="782" y="164"/>
                  </a:lnTo>
                  <a:lnTo>
                    <a:pt x="782" y="168"/>
                  </a:lnTo>
                  <a:lnTo>
                    <a:pt x="778" y="168"/>
                  </a:lnTo>
                  <a:lnTo>
                    <a:pt x="782" y="168"/>
                  </a:lnTo>
                  <a:lnTo>
                    <a:pt x="782" y="164"/>
                  </a:lnTo>
                  <a:lnTo>
                    <a:pt x="786" y="168"/>
                  </a:lnTo>
                  <a:lnTo>
                    <a:pt x="790" y="168"/>
                  </a:lnTo>
                  <a:lnTo>
                    <a:pt x="794" y="168"/>
                  </a:lnTo>
                  <a:lnTo>
                    <a:pt x="794" y="172"/>
                  </a:lnTo>
                  <a:lnTo>
                    <a:pt x="798" y="172"/>
                  </a:lnTo>
                  <a:lnTo>
                    <a:pt x="798" y="168"/>
                  </a:lnTo>
                  <a:lnTo>
                    <a:pt x="802" y="168"/>
                  </a:lnTo>
                  <a:lnTo>
                    <a:pt x="806" y="168"/>
                  </a:lnTo>
                  <a:lnTo>
                    <a:pt x="808" y="168"/>
                  </a:lnTo>
                  <a:lnTo>
                    <a:pt x="812" y="168"/>
                  </a:lnTo>
                  <a:lnTo>
                    <a:pt x="808" y="168"/>
                  </a:lnTo>
                  <a:lnTo>
                    <a:pt x="808" y="164"/>
                  </a:lnTo>
                  <a:lnTo>
                    <a:pt x="812" y="164"/>
                  </a:lnTo>
                  <a:lnTo>
                    <a:pt x="816" y="164"/>
                  </a:lnTo>
                  <a:lnTo>
                    <a:pt x="820" y="160"/>
                  </a:lnTo>
                  <a:lnTo>
                    <a:pt x="824" y="158"/>
                  </a:lnTo>
                  <a:lnTo>
                    <a:pt x="828" y="154"/>
                  </a:lnTo>
                  <a:lnTo>
                    <a:pt x="828" y="150"/>
                  </a:lnTo>
                  <a:lnTo>
                    <a:pt x="832" y="150"/>
                  </a:lnTo>
                  <a:lnTo>
                    <a:pt x="828" y="150"/>
                  </a:lnTo>
                  <a:lnTo>
                    <a:pt x="824" y="150"/>
                  </a:lnTo>
                  <a:lnTo>
                    <a:pt x="824" y="154"/>
                  </a:lnTo>
                  <a:lnTo>
                    <a:pt x="820" y="154"/>
                  </a:lnTo>
                  <a:lnTo>
                    <a:pt x="820" y="158"/>
                  </a:lnTo>
                  <a:lnTo>
                    <a:pt x="816" y="158"/>
                  </a:lnTo>
                  <a:lnTo>
                    <a:pt x="816" y="160"/>
                  </a:lnTo>
                  <a:lnTo>
                    <a:pt x="812" y="160"/>
                  </a:lnTo>
                  <a:lnTo>
                    <a:pt x="812" y="164"/>
                  </a:lnTo>
                  <a:lnTo>
                    <a:pt x="808" y="164"/>
                  </a:lnTo>
                  <a:lnTo>
                    <a:pt x="806" y="164"/>
                  </a:lnTo>
                  <a:lnTo>
                    <a:pt x="802" y="164"/>
                  </a:lnTo>
                  <a:lnTo>
                    <a:pt x="798" y="164"/>
                  </a:lnTo>
                  <a:lnTo>
                    <a:pt x="794" y="164"/>
                  </a:lnTo>
                  <a:lnTo>
                    <a:pt x="794" y="160"/>
                  </a:lnTo>
                  <a:lnTo>
                    <a:pt x="798" y="160"/>
                  </a:lnTo>
                  <a:lnTo>
                    <a:pt x="802" y="160"/>
                  </a:lnTo>
                  <a:lnTo>
                    <a:pt x="798" y="158"/>
                  </a:lnTo>
                  <a:lnTo>
                    <a:pt x="798" y="160"/>
                  </a:lnTo>
                  <a:lnTo>
                    <a:pt x="794" y="160"/>
                  </a:lnTo>
                  <a:lnTo>
                    <a:pt x="790" y="160"/>
                  </a:lnTo>
                  <a:lnTo>
                    <a:pt x="786" y="160"/>
                  </a:lnTo>
                  <a:lnTo>
                    <a:pt x="786" y="158"/>
                  </a:lnTo>
                  <a:lnTo>
                    <a:pt x="790" y="158"/>
                  </a:lnTo>
                  <a:lnTo>
                    <a:pt x="786" y="158"/>
                  </a:lnTo>
                  <a:lnTo>
                    <a:pt x="786" y="154"/>
                  </a:lnTo>
                  <a:lnTo>
                    <a:pt x="790" y="154"/>
                  </a:lnTo>
                  <a:lnTo>
                    <a:pt x="794" y="154"/>
                  </a:lnTo>
                  <a:lnTo>
                    <a:pt x="798" y="154"/>
                  </a:lnTo>
                  <a:lnTo>
                    <a:pt x="802" y="154"/>
                  </a:lnTo>
                  <a:lnTo>
                    <a:pt x="798" y="154"/>
                  </a:lnTo>
                  <a:lnTo>
                    <a:pt x="794" y="154"/>
                  </a:lnTo>
                  <a:lnTo>
                    <a:pt x="790" y="154"/>
                  </a:lnTo>
                  <a:lnTo>
                    <a:pt x="786" y="154"/>
                  </a:lnTo>
                  <a:lnTo>
                    <a:pt x="782" y="154"/>
                  </a:lnTo>
                  <a:lnTo>
                    <a:pt x="786" y="150"/>
                  </a:lnTo>
                  <a:lnTo>
                    <a:pt x="790" y="150"/>
                  </a:lnTo>
                  <a:lnTo>
                    <a:pt x="794" y="150"/>
                  </a:lnTo>
                  <a:lnTo>
                    <a:pt x="798" y="150"/>
                  </a:lnTo>
                  <a:lnTo>
                    <a:pt x="802" y="150"/>
                  </a:lnTo>
                  <a:lnTo>
                    <a:pt x="798" y="150"/>
                  </a:lnTo>
                  <a:lnTo>
                    <a:pt x="794" y="150"/>
                  </a:lnTo>
                  <a:lnTo>
                    <a:pt x="790" y="150"/>
                  </a:lnTo>
                  <a:lnTo>
                    <a:pt x="790" y="146"/>
                  </a:lnTo>
                  <a:lnTo>
                    <a:pt x="794" y="146"/>
                  </a:lnTo>
                  <a:lnTo>
                    <a:pt x="798" y="146"/>
                  </a:lnTo>
                  <a:lnTo>
                    <a:pt x="802" y="146"/>
                  </a:lnTo>
                  <a:lnTo>
                    <a:pt x="806" y="146"/>
                  </a:lnTo>
                  <a:lnTo>
                    <a:pt x="802" y="146"/>
                  </a:lnTo>
                  <a:lnTo>
                    <a:pt x="798" y="146"/>
                  </a:lnTo>
                  <a:lnTo>
                    <a:pt x="794" y="146"/>
                  </a:lnTo>
                  <a:lnTo>
                    <a:pt x="794" y="142"/>
                  </a:lnTo>
                  <a:lnTo>
                    <a:pt x="798" y="142"/>
                  </a:lnTo>
                  <a:lnTo>
                    <a:pt x="794" y="142"/>
                  </a:lnTo>
                  <a:lnTo>
                    <a:pt x="794" y="138"/>
                  </a:lnTo>
                  <a:lnTo>
                    <a:pt x="794" y="136"/>
                  </a:lnTo>
                  <a:lnTo>
                    <a:pt x="798" y="136"/>
                  </a:lnTo>
                  <a:lnTo>
                    <a:pt x="794" y="138"/>
                  </a:lnTo>
                  <a:lnTo>
                    <a:pt x="794" y="142"/>
                  </a:lnTo>
                  <a:lnTo>
                    <a:pt x="790" y="142"/>
                  </a:lnTo>
                  <a:lnTo>
                    <a:pt x="790" y="146"/>
                  </a:lnTo>
                  <a:lnTo>
                    <a:pt x="786" y="150"/>
                  </a:lnTo>
                  <a:lnTo>
                    <a:pt x="782" y="150"/>
                  </a:lnTo>
                  <a:lnTo>
                    <a:pt x="778" y="150"/>
                  </a:lnTo>
                  <a:lnTo>
                    <a:pt x="776" y="150"/>
                  </a:lnTo>
                  <a:lnTo>
                    <a:pt x="776" y="146"/>
                  </a:lnTo>
                  <a:lnTo>
                    <a:pt x="778" y="146"/>
                  </a:lnTo>
                  <a:lnTo>
                    <a:pt x="778" y="142"/>
                  </a:lnTo>
                  <a:lnTo>
                    <a:pt x="776" y="142"/>
                  </a:lnTo>
                  <a:lnTo>
                    <a:pt x="776" y="146"/>
                  </a:lnTo>
                  <a:lnTo>
                    <a:pt x="772" y="146"/>
                  </a:lnTo>
                  <a:lnTo>
                    <a:pt x="768" y="146"/>
                  </a:lnTo>
                  <a:lnTo>
                    <a:pt x="768" y="150"/>
                  </a:lnTo>
                  <a:lnTo>
                    <a:pt x="764" y="150"/>
                  </a:lnTo>
                  <a:lnTo>
                    <a:pt x="760" y="150"/>
                  </a:lnTo>
                  <a:lnTo>
                    <a:pt x="756" y="150"/>
                  </a:lnTo>
                  <a:lnTo>
                    <a:pt x="756" y="146"/>
                  </a:lnTo>
                  <a:lnTo>
                    <a:pt x="760" y="146"/>
                  </a:lnTo>
                  <a:lnTo>
                    <a:pt x="756" y="146"/>
                  </a:lnTo>
                  <a:lnTo>
                    <a:pt x="756" y="142"/>
                  </a:lnTo>
                  <a:lnTo>
                    <a:pt x="756" y="138"/>
                  </a:lnTo>
                  <a:lnTo>
                    <a:pt x="760" y="138"/>
                  </a:lnTo>
                  <a:lnTo>
                    <a:pt x="760" y="136"/>
                  </a:lnTo>
                  <a:lnTo>
                    <a:pt x="764" y="136"/>
                  </a:lnTo>
                  <a:lnTo>
                    <a:pt x="760" y="136"/>
                  </a:lnTo>
                  <a:lnTo>
                    <a:pt x="764" y="132"/>
                  </a:lnTo>
                  <a:lnTo>
                    <a:pt x="768" y="128"/>
                  </a:lnTo>
                  <a:lnTo>
                    <a:pt x="772" y="128"/>
                  </a:lnTo>
                  <a:lnTo>
                    <a:pt x="776" y="128"/>
                  </a:lnTo>
                  <a:lnTo>
                    <a:pt x="778" y="128"/>
                  </a:lnTo>
                  <a:lnTo>
                    <a:pt x="782" y="128"/>
                  </a:lnTo>
                  <a:lnTo>
                    <a:pt x="786" y="128"/>
                  </a:lnTo>
                  <a:lnTo>
                    <a:pt x="786" y="124"/>
                  </a:lnTo>
                  <a:lnTo>
                    <a:pt x="790" y="124"/>
                  </a:lnTo>
                  <a:lnTo>
                    <a:pt x="794" y="128"/>
                  </a:lnTo>
                  <a:lnTo>
                    <a:pt x="798" y="128"/>
                  </a:lnTo>
                  <a:lnTo>
                    <a:pt x="802" y="128"/>
                  </a:lnTo>
                  <a:lnTo>
                    <a:pt x="806" y="128"/>
                  </a:lnTo>
                  <a:lnTo>
                    <a:pt x="808" y="128"/>
                  </a:lnTo>
                  <a:lnTo>
                    <a:pt x="812" y="128"/>
                  </a:lnTo>
                  <a:lnTo>
                    <a:pt x="816" y="128"/>
                  </a:lnTo>
                  <a:lnTo>
                    <a:pt x="816" y="132"/>
                  </a:lnTo>
                  <a:lnTo>
                    <a:pt x="820" y="132"/>
                  </a:lnTo>
                  <a:lnTo>
                    <a:pt x="824" y="132"/>
                  </a:lnTo>
                  <a:lnTo>
                    <a:pt x="828" y="136"/>
                  </a:lnTo>
                  <a:lnTo>
                    <a:pt x="832" y="136"/>
                  </a:lnTo>
                  <a:lnTo>
                    <a:pt x="828" y="136"/>
                  </a:lnTo>
                  <a:lnTo>
                    <a:pt x="828" y="132"/>
                  </a:lnTo>
                  <a:lnTo>
                    <a:pt x="832" y="132"/>
                  </a:lnTo>
                  <a:lnTo>
                    <a:pt x="828" y="132"/>
                  </a:lnTo>
                  <a:lnTo>
                    <a:pt x="824" y="132"/>
                  </a:lnTo>
                  <a:lnTo>
                    <a:pt x="820" y="132"/>
                  </a:lnTo>
                  <a:lnTo>
                    <a:pt x="820" y="128"/>
                  </a:lnTo>
                  <a:lnTo>
                    <a:pt x="816" y="128"/>
                  </a:lnTo>
                  <a:lnTo>
                    <a:pt x="820" y="128"/>
                  </a:lnTo>
                  <a:lnTo>
                    <a:pt x="824" y="128"/>
                  </a:lnTo>
                  <a:lnTo>
                    <a:pt x="828" y="128"/>
                  </a:lnTo>
                  <a:lnTo>
                    <a:pt x="832" y="128"/>
                  </a:lnTo>
                  <a:lnTo>
                    <a:pt x="834" y="128"/>
                  </a:lnTo>
                  <a:lnTo>
                    <a:pt x="838" y="128"/>
                  </a:lnTo>
                  <a:lnTo>
                    <a:pt x="834" y="128"/>
                  </a:lnTo>
                  <a:lnTo>
                    <a:pt x="838" y="128"/>
                  </a:lnTo>
                  <a:lnTo>
                    <a:pt x="838" y="124"/>
                  </a:lnTo>
                  <a:lnTo>
                    <a:pt x="842" y="124"/>
                  </a:lnTo>
                  <a:lnTo>
                    <a:pt x="842" y="120"/>
                  </a:lnTo>
                  <a:lnTo>
                    <a:pt x="838" y="120"/>
                  </a:lnTo>
                  <a:lnTo>
                    <a:pt x="834" y="124"/>
                  </a:lnTo>
                  <a:lnTo>
                    <a:pt x="832" y="124"/>
                  </a:lnTo>
                  <a:lnTo>
                    <a:pt x="832" y="128"/>
                  </a:lnTo>
                  <a:lnTo>
                    <a:pt x="828" y="128"/>
                  </a:lnTo>
                  <a:lnTo>
                    <a:pt x="824" y="128"/>
                  </a:lnTo>
                  <a:lnTo>
                    <a:pt x="824" y="124"/>
                  </a:lnTo>
                  <a:lnTo>
                    <a:pt x="820" y="124"/>
                  </a:lnTo>
                  <a:lnTo>
                    <a:pt x="816" y="124"/>
                  </a:lnTo>
                  <a:lnTo>
                    <a:pt x="812" y="124"/>
                  </a:lnTo>
                  <a:lnTo>
                    <a:pt x="808" y="124"/>
                  </a:lnTo>
                  <a:lnTo>
                    <a:pt x="806" y="124"/>
                  </a:lnTo>
                  <a:lnTo>
                    <a:pt x="802" y="124"/>
                  </a:lnTo>
                  <a:lnTo>
                    <a:pt x="798" y="124"/>
                  </a:lnTo>
                  <a:lnTo>
                    <a:pt x="794" y="124"/>
                  </a:lnTo>
                  <a:lnTo>
                    <a:pt x="794" y="120"/>
                  </a:lnTo>
                  <a:lnTo>
                    <a:pt x="798" y="120"/>
                  </a:lnTo>
                  <a:lnTo>
                    <a:pt x="806" y="120"/>
                  </a:lnTo>
                  <a:lnTo>
                    <a:pt x="808" y="120"/>
                  </a:lnTo>
                  <a:lnTo>
                    <a:pt x="808" y="124"/>
                  </a:lnTo>
                  <a:lnTo>
                    <a:pt x="812" y="124"/>
                  </a:lnTo>
                  <a:lnTo>
                    <a:pt x="816" y="120"/>
                  </a:lnTo>
                  <a:lnTo>
                    <a:pt x="812" y="120"/>
                  </a:lnTo>
                  <a:lnTo>
                    <a:pt x="808" y="120"/>
                  </a:lnTo>
                  <a:lnTo>
                    <a:pt x="806" y="120"/>
                  </a:lnTo>
                  <a:lnTo>
                    <a:pt x="806" y="116"/>
                  </a:lnTo>
                  <a:lnTo>
                    <a:pt x="802" y="116"/>
                  </a:lnTo>
                  <a:lnTo>
                    <a:pt x="802" y="112"/>
                  </a:lnTo>
                  <a:lnTo>
                    <a:pt x="798" y="112"/>
                  </a:lnTo>
                  <a:lnTo>
                    <a:pt x="798" y="108"/>
                  </a:lnTo>
                  <a:lnTo>
                    <a:pt x="794" y="108"/>
                  </a:lnTo>
                  <a:lnTo>
                    <a:pt x="790" y="106"/>
                  </a:lnTo>
                  <a:lnTo>
                    <a:pt x="786" y="106"/>
                  </a:lnTo>
                  <a:lnTo>
                    <a:pt x="786" y="102"/>
                  </a:lnTo>
                  <a:lnTo>
                    <a:pt x="782" y="102"/>
                  </a:lnTo>
                  <a:lnTo>
                    <a:pt x="778" y="102"/>
                  </a:lnTo>
                  <a:lnTo>
                    <a:pt x="776" y="102"/>
                  </a:lnTo>
                  <a:lnTo>
                    <a:pt x="772" y="102"/>
                  </a:lnTo>
                  <a:lnTo>
                    <a:pt x="772" y="98"/>
                  </a:lnTo>
                  <a:lnTo>
                    <a:pt x="772" y="94"/>
                  </a:lnTo>
                  <a:lnTo>
                    <a:pt x="776" y="94"/>
                  </a:lnTo>
                  <a:lnTo>
                    <a:pt x="778" y="94"/>
                  </a:lnTo>
                  <a:lnTo>
                    <a:pt x="778" y="98"/>
                  </a:lnTo>
                  <a:lnTo>
                    <a:pt x="782" y="98"/>
                  </a:lnTo>
                  <a:lnTo>
                    <a:pt x="786" y="98"/>
                  </a:lnTo>
                  <a:lnTo>
                    <a:pt x="782" y="94"/>
                  </a:lnTo>
                  <a:lnTo>
                    <a:pt x="776" y="94"/>
                  </a:lnTo>
                  <a:lnTo>
                    <a:pt x="772" y="94"/>
                  </a:lnTo>
                  <a:lnTo>
                    <a:pt x="768" y="94"/>
                  </a:lnTo>
                  <a:lnTo>
                    <a:pt x="768" y="90"/>
                  </a:lnTo>
                  <a:lnTo>
                    <a:pt x="772" y="86"/>
                  </a:lnTo>
                  <a:lnTo>
                    <a:pt x="776" y="82"/>
                  </a:lnTo>
                  <a:lnTo>
                    <a:pt x="778" y="82"/>
                  </a:lnTo>
                  <a:lnTo>
                    <a:pt x="782" y="86"/>
                  </a:lnTo>
                  <a:lnTo>
                    <a:pt x="786" y="86"/>
                  </a:lnTo>
                  <a:lnTo>
                    <a:pt x="790" y="86"/>
                  </a:lnTo>
                  <a:lnTo>
                    <a:pt x="794" y="86"/>
                  </a:lnTo>
                  <a:lnTo>
                    <a:pt x="798" y="86"/>
                  </a:lnTo>
                  <a:lnTo>
                    <a:pt x="802" y="86"/>
                  </a:lnTo>
                  <a:lnTo>
                    <a:pt x="806" y="86"/>
                  </a:lnTo>
                  <a:lnTo>
                    <a:pt x="808" y="86"/>
                  </a:lnTo>
                  <a:lnTo>
                    <a:pt x="812" y="86"/>
                  </a:lnTo>
                  <a:lnTo>
                    <a:pt x="812" y="90"/>
                  </a:lnTo>
                  <a:lnTo>
                    <a:pt x="816" y="90"/>
                  </a:lnTo>
                  <a:lnTo>
                    <a:pt x="820" y="90"/>
                  </a:lnTo>
                  <a:lnTo>
                    <a:pt x="820" y="94"/>
                  </a:lnTo>
                  <a:lnTo>
                    <a:pt x="824" y="94"/>
                  </a:lnTo>
                  <a:lnTo>
                    <a:pt x="828" y="94"/>
                  </a:lnTo>
                  <a:lnTo>
                    <a:pt x="832" y="98"/>
                  </a:lnTo>
                  <a:lnTo>
                    <a:pt x="834" y="98"/>
                  </a:lnTo>
                  <a:lnTo>
                    <a:pt x="834" y="102"/>
                  </a:lnTo>
                  <a:lnTo>
                    <a:pt x="838" y="102"/>
                  </a:lnTo>
                  <a:lnTo>
                    <a:pt x="838" y="106"/>
                  </a:lnTo>
                  <a:lnTo>
                    <a:pt x="842" y="106"/>
                  </a:lnTo>
                  <a:lnTo>
                    <a:pt x="846" y="106"/>
                  </a:lnTo>
                  <a:lnTo>
                    <a:pt x="850" y="106"/>
                  </a:lnTo>
                  <a:lnTo>
                    <a:pt x="854" y="106"/>
                  </a:lnTo>
                  <a:lnTo>
                    <a:pt x="858" y="106"/>
                  </a:lnTo>
                  <a:lnTo>
                    <a:pt x="862" y="106"/>
                  </a:lnTo>
                  <a:lnTo>
                    <a:pt x="864" y="106"/>
                  </a:lnTo>
                  <a:lnTo>
                    <a:pt x="864" y="102"/>
                  </a:lnTo>
                  <a:lnTo>
                    <a:pt x="862" y="102"/>
                  </a:lnTo>
                  <a:lnTo>
                    <a:pt x="858" y="102"/>
                  </a:lnTo>
                  <a:lnTo>
                    <a:pt x="858" y="106"/>
                  </a:lnTo>
                  <a:lnTo>
                    <a:pt x="854" y="106"/>
                  </a:lnTo>
                  <a:lnTo>
                    <a:pt x="850" y="106"/>
                  </a:lnTo>
                  <a:lnTo>
                    <a:pt x="846" y="102"/>
                  </a:lnTo>
                  <a:lnTo>
                    <a:pt x="842" y="102"/>
                  </a:lnTo>
                  <a:lnTo>
                    <a:pt x="838" y="98"/>
                  </a:lnTo>
                  <a:lnTo>
                    <a:pt x="842" y="98"/>
                  </a:lnTo>
                  <a:lnTo>
                    <a:pt x="842" y="94"/>
                  </a:lnTo>
                  <a:lnTo>
                    <a:pt x="838" y="94"/>
                  </a:lnTo>
                  <a:lnTo>
                    <a:pt x="834" y="94"/>
                  </a:lnTo>
                  <a:lnTo>
                    <a:pt x="832" y="94"/>
                  </a:lnTo>
                  <a:lnTo>
                    <a:pt x="828" y="94"/>
                  </a:lnTo>
                  <a:lnTo>
                    <a:pt x="824" y="90"/>
                  </a:lnTo>
                  <a:lnTo>
                    <a:pt x="820" y="86"/>
                  </a:lnTo>
                  <a:lnTo>
                    <a:pt x="816" y="86"/>
                  </a:lnTo>
                  <a:lnTo>
                    <a:pt x="816" y="82"/>
                  </a:lnTo>
                  <a:lnTo>
                    <a:pt x="820" y="82"/>
                  </a:lnTo>
                  <a:lnTo>
                    <a:pt x="824" y="82"/>
                  </a:lnTo>
                  <a:lnTo>
                    <a:pt x="828" y="82"/>
                  </a:lnTo>
                  <a:lnTo>
                    <a:pt x="832" y="82"/>
                  </a:lnTo>
                  <a:lnTo>
                    <a:pt x="834" y="82"/>
                  </a:lnTo>
                  <a:lnTo>
                    <a:pt x="838" y="82"/>
                  </a:lnTo>
                  <a:lnTo>
                    <a:pt x="842" y="82"/>
                  </a:lnTo>
                  <a:lnTo>
                    <a:pt x="846" y="82"/>
                  </a:lnTo>
                  <a:lnTo>
                    <a:pt x="850" y="82"/>
                  </a:lnTo>
                  <a:lnTo>
                    <a:pt x="850" y="78"/>
                  </a:lnTo>
                  <a:lnTo>
                    <a:pt x="854" y="78"/>
                  </a:lnTo>
                  <a:lnTo>
                    <a:pt x="858" y="78"/>
                  </a:lnTo>
                  <a:lnTo>
                    <a:pt x="862" y="78"/>
                  </a:lnTo>
                  <a:lnTo>
                    <a:pt x="864" y="78"/>
                  </a:lnTo>
                  <a:lnTo>
                    <a:pt x="868" y="78"/>
                  </a:lnTo>
                  <a:lnTo>
                    <a:pt x="872" y="78"/>
                  </a:lnTo>
                  <a:lnTo>
                    <a:pt x="876" y="78"/>
                  </a:lnTo>
                  <a:lnTo>
                    <a:pt x="880" y="78"/>
                  </a:lnTo>
                  <a:lnTo>
                    <a:pt x="884" y="78"/>
                  </a:lnTo>
                  <a:lnTo>
                    <a:pt x="888" y="78"/>
                  </a:lnTo>
                  <a:lnTo>
                    <a:pt x="890" y="78"/>
                  </a:lnTo>
                  <a:lnTo>
                    <a:pt x="890" y="76"/>
                  </a:lnTo>
                  <a:lnTo>
                    <a:pt x="888" y="76"/>
                  </a:lnTo>
                  <a:lnTo>
                    <a:pt x="880" y="76"/>
                  </a:lnTo>
                  <a:lnTo>
                    <a:pt x="876" y="76"/>
                  </a:lnTo>
                  <a:lnTo>
                    <a:pt x="872" y="76"/>
                  </a:lnTo>
                  <a:lnTo>
                    <a:pt x="868" y="76"/>
                  </a:lnTo>
                  <a:lnTo>
                    <a:pt x="864" y="76"/>
                  </a:lnTo>
                  <a:lnTo>
                    <a:pt x="868" y="76"/>
                  </a:lnTo>
                  <a:lnTo>
                    <a:pt x="872" y="76"/>
                  </a:lnTo>
                  <a:lnTo>
                    <a:pt x="876" y="72"/>
                  </a:lnTo>
                  <a:lnTo>
                    <a:pt x="880" y="72"/>
                  </a:lnTo>
                  <a:lnTo>
                    <a:pt x="884" y="72"/>
                  </a:lnTo>
                  <a:lnTo>
                    <a:pt x="888" y="72"/>
                  </a:lnTo>
                  <a:lnTo>
                    <a:pt x="890" y="72"/>
                  </a:lnTo>
                  <a:lnTo>
                    <a:pt x="894" y="72"/>
                  </a:lnTo>
                  <a:lnTo>
                    <a:pt x="902" y="68"/>
                  </a:lnTo>
                  <a:lnTo>
                    <a:pt x="906" y="68"/>
                  </a:lnTo>
                  <a:lnTo>
                    <a:pt x="910" y="68"/>
                  </a:lnTo>
                  <a:lnTo>
                    <a:pt x="914" y="68"/>
                  </a:lnTo>
                  <a:lnTo>
                    <a:pt x="910" y="68"/>
                  </a:lnTo>
                  <a:lnTo>
                    <a:pt x="906" y="68"/>
                  </a:lnTo>
                  <a:lnTo>
                    <a:pt x="902" y="68"/>
                  </a:lnTo>
                  <a:lnTo>
                    <a:pt x="898" y="68"/>
                  </a:lnTo>
                  <a:lnTo>
                    <a:pt x="894" y="68"/>
                  </a:lnTo>
                  <a:lnTo>
                    <a:pt x="890" y="68"/>
                  </a:lnTo>
                  <a:lnTo>
                    <a:pt x="884" y="68"/>
                  </a:lnTo>
                  <a:lnTo>
                    <a:pt x="880" y="68"/>
                  </a:lnTo>
                  <a:lnTo>
                    <a:pt x="876" y="68"/>
                  </a:lnTo>
                  <a:lnTo>
                    <a:pt x="876" y="64"/>
                  </a:lnTo>
                  <a:lnTo>
                    <a:pt x="880" y="64"/>
                  </a:lnTo>
                  <a:lnTo>
                    <a:pt x="884" y="64"/>
                  </a:lnTo>
                  <a:lnTo>
                    <a:pt x="884" y="60"/>
                  </a:lnTo>
                  <a:lnTo>
                    <a:pt x="888" y="60"/>
                  </a:lnTo>
                  <a:lnTo>
                    <a:pt x="890" y="56"/>
                  </a:lnTo>
                  <a:lnTo>
                    <a:pt x="894" y="56"/>
                  </a:lnTo>
                  <a:lnTo>
                    <a:pt x="898" y="56"/>
                  </a:lnTo>
                  <a:lnTo>
                    <a:pt x="902" y="52"/>
                  </a:lnTo>
                  <a:lnTo>
                    <a:pt x="906" y="52"/>
                  </a:lnTo>
                  <a:lnTo>
                    <a:pt x="910" y="52"/>
                  </a:lnTo>
                  <a:lnTo>
                    <a:pt x="906" y="52"/>
                  </a:lnTo>
                  <a:lnTo>
                    <a:pt x="902" y="52"/>
                  </a:lnTo>
                  <a:lnTo>
                    <a:pt x="898" y="52"/>
                  </a:lnTo>
                  <a:lnTo>
                    <a:pt x="894" y="52"/>
                  </a:lnTo>
                  <a:lnTo>
                    <a:pt x="890" y="56"/>
                  </a:lnTo>
                  <a:lnTo>
                    <a:pt x="888" y="56"/>
                  </a:lnTo>
                  <a:lnTo>
                    <a:pt x="884" y="56"/>
                  </a:lnTo>
                  <a:lnTo>
                    <a:pt x="884" y="60"/>
                  </a:lnTo>
                  <a:lnTo>
                    <a:pt x="880" y="60"/>
                  </a:lnTo>
                  <a:lnTo>
                    <a:pt x="876" y="60"/>
                  </a:lnTo>
                  <a:lnTo>
                    <a:pt x="872" y="60"/>
                  </a:lnTo>
                  <a:lnTo>
                    <a:pt x="868" y="60"/>
                  </a:lnTo>
                  <a:lnTo>
                    <a:pt x="872" y="60"/>
                  </a:lnTo>
                  <a:lnTo>
                    <a:pt x="876" y="60"/>
                  </a:lnTo>
                  <a:lnTo>
                    <a:pt x="876" y="64"/>
                  </a:lnTo>
                  <a:lnTo>
                    <a:pt x="872" y="64"/>
                  </a:lnTo>
                  <a:lnTo>
                    <a:pt x="876" y="64"/>
                  </a:lnTo>
                  <a:lnTo>
                    <a:pt x="872" y="68"/>
                  </a:lnTo>
                  <a:lnTo>
                    <a:pt x="868" y="72"/>
                  </a:lnTo>
                  <a:lnTo>
                    <a:pt x="864" y="72"/>
                  </a:lnTo>
                  <a:lnTo>
                    <a:pt x="862" y="72"/>
                  </a:lnTo>
                  <a:lnTo>
                    <a:pt x="858" y="72"/>
                  </a:lnTo>
                  <a:lnTo>
                    <a:pt x="854" y="72"/>
                  </a:lnTo>
                  <a:lnTo>
                    <a:pt x="854" y="76"/>
                  </a:lnTo>
                  <a:lnTo>
                    <a:pt x="850" y="76"/>
                  </a:lnTo>
                  <a:lnTo>
                    <a:pt x="842" y="76"/>
                  </a:lnTo>
                  <a:lnTo>
                    <a:pt x="838" y="76"/>
                  </a:lnTo>
                  <a:lnTo>
                    <a:pt x="834" y="76"/>
                  </a:lnTo>
                  <a:lnTo>
                    <a:pt x="828" y="78"/>
                  </a:lnTo>
                  <a:lnTo>
                    <a:pt x="824" y="78"/>
                  </a:lnTo>
                  <a:lnTo>
                    <a:pt x="820" y="78"/>
                  </a:lnTo>
                  <a:lnTo>
                    <a:pt x="820" y="78"/>
                  </a:lnTo>
                  <a:lnTo>
                    <a:pt x="820" y="7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29" name="Freeform 69">
              <a:extLst>
                <a:ext uri="{FF2B5EF4-FFF2-40B4-BE49-F238E27FC236}">
                  <a16:creationId xmlns:a16="http://schemas.microsoft.com/office/drawing/2014/main" id="{F8D94FC0-6DAC-44F3-8BB9-DBB034ECAE62}"/>
                </a:ext>
              </a:extLst>
            </p:cNvPr>
            <p:cNvSpPr>
              <a:spLocks/>
            </p:cNvSpPr>
            <p:nvPr/>
          </p:nvSpPr>
          <p:spPr bwMode="auto">
            <a:xfrm>
              <a:off x="3934450" y="4261315"/>
              <a:ext cx="93324" cy="110163"/>
            </a:xfrm>
            <a:custGeom>
              <a:avLst/>
              <a:gdLst>
                <a:gd name="T0" fmla="*/ 6 w 48"/>
                <a:gd name="T1" fmla="*/ 22 h 56"/>
                <a:gd name="T2" fmla="*/ 2 w 48"/>
                <a:gd name="T3" fmla="*/ 22 h 56"/>
                <a:gd name="T4" fmla="*/ 2 w 48"/>
                <a:gd name="T5" fmla="*/ 18 h 56"/>
                <a:gd name="T6" fmla="*/ 0 w 48"/>
                <a:gd name="T7" fmla="*/ 16 h 56"/>
                <a:gd name="T8" fmla="*/ 2 w 48"/>
                <a:gd name="T9" fmla="*/ 12 h 56"/>
                <a:gd name="T10" fmla="*/ 0 w 48"/>
                <a:gd name="T11" fmla="*/ 8 h 56"/>
                <a:gd name="T12" fmla="*/ 0 w 48"/>
                <a:gd name="T13" fmla="*/ 4 h 56"/>
                <a:gd name="T14" fmla="*/ 2 w 48"/>
                <a:gd name="T15" fmla="*/ 4 h 56"/>
                <a:gd name="T16" fmla="*/ 2 w 48"/>
                <a:gd name="T17" fmla="*/ 0 h 56"/>
                <a:gd name="T18" fmla="*/ 6 w 48"/>
                <a:gd name="T19" fmla="*/ 4 h 56"/>
                <a:gd name="T20" fmla="*/ 10 w 48"/>
                <a:gd name="T21" fmla="*/ 4 h 56"/>
                <a:gd name="T22" fmla="*/ 18 w 48"/>
                <a:gd name="T23" fmla="*/ 4 h 56"/>
                <a:gd name="T24" fmla="*/ 26 w 48"/>
                <a:gd name="T25" fmla="*/ 8 h 56"/>
                <a:gd name="T26" fmla="*/ 26 w 48"/>
                <a:gd name="T27" fmla="*/ 8 h 56"/>
                <a:gd name="T28" fmla="*/ 28 w 48"/>
                <a:gd name="T29" fmla="*/ 8 h 56"/>
                <a:gd name="T30" fmla="*/ 28 w 48"/>
                <a:gd name="T31" fmla="*/ 8 h 56"/>
                <a:gd name="T32" fmla="*/ 32 w 48"/>
                <a:gd name="T33" fmla="*/ 4 h 56"/>
                <a:gd name="T34" fmla="*/ 32 w 48"/>
                <a:gd name="T35" fmla="*/ 8 h 56"/>
                <a:gd name="T36" fmla="*/ 32 w 48"/>
                <a:gd name="T37" fmla="*/ 8 h 56"/>
                <a:gd name="T38" fmla="*/ 36 w 48"/>
                <a:gd name="T39" fmla="*/ 16 h 56"/>
                <a:gd name="T40" fmla="*/ 40 w 48"/>
                <a:gd name="T41" fmla="*/ 22 h 56"/>
                <a:gd name="T42" fmla="*/ 44 w 48"/>
                <a:gd name="T43" fmla="*/ 26 h 56"/>
                <a:gd name="T44" fmla="*/ 48 w 48"/>
                <a:gd name="T45" fmla="*/ 30 h 56"/>
                <a:gd name="T46" fmla="*/ 44 w 48"/>
                <a:gd name="T47" fmla="*/ 30 h 56"/>
                <a:gd name="T48" fmla="*/ 44 w 48"/>
                <a:gd name="T49" fmla="*/ 26 h 56"/>
                <a:gd name="T50" fmla="*/ 40 w 48"/>
                <a:gd name="T51" fmla="*/ 38 h 56"/>
                <a:gd name="T52" fmla="*/ 44 w 48"/>
                <a:gd name="T53" fmla="*/ 40 h 56"/>
                <a:gd name="T54" fmla="*/ 40 w 48"/>
                <a:gd name="T55" fmla="*/ 40 h 56"/>
                <a:gd name="T56" fmla="*/ 40 w 48"/>
                <a:gd name="T57" fmla="*/ 44 h 56"/>
                <a:gd name="T58" fmla="*/ 40 w 48"/>
                <a:gd name="T59" fmla="*/ 48 h 56"/>
                <a:gd name="T60" fmla="*/ 40 w 48"/>
                <a:gd name="T61" fmla="*/ 48 h 56"/>
                <a:gd name="T62" fmla="*/ 40 w 48"/>
                <a:gd name="T63" fmla="*/ 52 h 56"/>
                <a:gd name="T64" fmla="*/ 40 w 48"/>
                <a:gd name="T65" fmla="*/ 56 h 56"/>
                <a:gd name="T66" fmla="*/ 40 w 48"/>
                <a:gd name="T67" fmla="*/ 52 h 56"/>
                <a:gd name="T68" fmla="*/ 36 w 48"/>
                <a:gd name="T69" fmla="*/ 48 h 56"/>
                <a:gd name="T70" fmla="*/ 36 w 48"/>
                <a:gd name="T71" fmla="*/ 44 h 56"/>
                <a:gd name="T72" fmla="*/ 36 w 48"/>
                <a:gd name="T73" fmla="*/ 40 h 56"/>
                <a:gd name="T74" fmla="*/ 32 w 48"/>
                <a:gd name="T75" fmla="*/ 44 h 56"/>
                <a:gd name="T76" fmla="*/ 36 w 48"/>
                <a:gd name="T77" fmla="*/ 44 h 56"/>
                <a:gd name="T78" fmla="*/ 36 w 48"/>
                <a:gd name="T79" fmla="*/ 48 h 56"/>
                <a:gd name="T80" fmla="*/ 36 w 48"/>
                <a:gd name="T81" fmla="*/ 48 h 56"/>
                <a:gd name="T82" fmla="*/ 32 w 48"/>
                <a:gd name="T83" fmla="*/ 48 h 56"/>
                <a:gd name="T84" fmla="*/ 28 w 48"/>
                <a:gd name="T85" fmla="*/ 44 h 56"/>
                <a:gd name="T86" fmla="*/ 32 w 48"/>
                <a:gd name="T87" fmla="*/ 38 h 56"/>
                <a:gd name="T88" fmla="*/ 28 w 48"/>
                <a:gd name="T89" fmla="*/ 34 h 56"/>
                <a:gd name="T90" fmla="*/ 26 w 48"/>
                <a:gd name="T91" fmla="*/ 30 h 56"/>
                <a:gd name="T92" fmla="*/ 22 w 48"/>
                <a:gd name="T93" fmla="*/ 30 h 56"/>
                <a:gd name="T94" fmla="*/ 18 w 48"/>
                <a:gd name="T95" fmla="*/ 26 h 56"/>
                <a:gd name="T96" fmla="*/ 18 w 48"/>
                <a:gd name="T97" fmla="*/ 26 h 56"/>
                <a:gd name="T98" fmla="*/ 14 w 48"/>
                <a:gd name="T99" fmla="*/ 22 h 56"/>
                <a:gd name="T100" fmla="*/ 10 w 48"/>
                <a:gd name="T101" fmla="*/ 18 h 56"/>
                <a:gd name="T102" fmla="*/ 10 w 48"/>
                <a:gd name="T103" fmla="*/ 18 h 56"/>
                <a:gd name="T104" fmla="*/ 10 w 48"/>
                <a:gd name="T105" fmla="*/ 18 h 56"/>
                <a:gd name="T106" fmla="*/ 14 w 48"/>
                <a:gd name="T107" fmla="*/ 22 h 56"/>
                <a:gd name="T108" fmla="*/ 10 w 48"/>
                <a:gd name="T10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 h="56">
                  <a:moveTo>
                    <a:pt x="10" y="26"/>
                  </a:moveTo>
                  <a:lnTo>
                    <a:pt x="6" y="26"/>
                  </a:lnTo>
                  <a:lnTo>
                    <a:pt x="6" y="22"/>
                  </a:lnTo>
                  <a:lnTo>
                    <a:pt x="6" y="22"/>
                  </a:lnTo>
                  <a:lnTo>
                    <a:pt x="6" y="22"/>
                  </a:lnTo>
                  <a:lnTo>
                    <a:pt x="2" y="22"/>
                  </a:lnTo>
                  <a:lnTo>
                    <a:pt x="2" y="22"/>
                  </a:lnTo>
                  <a:lnTo>
                    <a:pt x="2" y="22"/>
                  </a:lnTo>
                  <a:lnTo>
                    <a:pt x="2" y="22"/>
                  </a:lnTo>
                  <a:lnTo>
                    <a:pt x="2" y="22"/>
                  </a:lnTo>
                  <a:lnTo>
                    <a:pt x="2" y="22"/>
                  </a:lnTo>
                  <a:lnTo>
                    <a:pt x="2" y="18"/>
                  </a:lnTo>
                  <a:lnTo>
                    <a:pt x="2" y="18"/>
                  </a:lnTo>
                  <a:lnTo>
                    <a:pt x="0" y="18"/>
                  </a:lnTo>
                  <a:lnTo>
                    <a:pt x="0" y="18"/>
                  </a:lnTo>
                  <a:lnTo>
                    <a:pt x="0" y="16"/>
                  </a:lnTo>
                  <a:lnTo>
                    <a:pt x="0" y="16"/>
                  </a:lnTo>
                  <a:lnTo>
                    <a:pt x="0" y="16"/>
                  </a:lnTo>
                  <a:lnTo>
                    <a:pt x="2" y="12"/>
                  </a:lnTo>
                  <a:lnTo>
                    <a:pt x="2" y="12"/>
                  </a:lnTo>
                  <a:lnTo>
                    <a:pt x="2" y="8"/>
                  </a:lnTo>
                  <a:lnTo>
                    <a:pt x="2" y="8"/>
                  </a:lnTo>
                  <a:lnTo>
                    <a:pt x="2" y="8"/>
                  </a:lnTo>
                  <a:lnTo>
                    <a:pt x="0" y="8"/>
                  </a:lnTo>
                  <a:lnTo>
                    <a:pt x="0" y="4"/>
                  </a:lnTo>
                  <a:lnTo>
                    <a:pt x="0" y="4"/>
                  </a:lnTo>
                  <a:lnTo>
                    <a:pt x="0" y="4"/>
                  </a:lnTo>
                  <a:lnTo>
                    <a:pt x="0" y="4"/>
                  </a:lnTo>
                  <a:lnTo>
                    <a:pt x="2" y="4"/>
                  </a:lnTo>
                  <a:lnTo>
                    <a:pt x="2" y="4"/>
                  </a:lnTo>
                  <a:lnTo>
                    <a:pt x="2" y="4"/>
                  </a:lnTo>
                  <a:lnTo>
                    <a:pt x="2" y="4"/>
                  </a:lnTo>
                  <a:lnTo>
                    <a:pt x="2" y="4"/>
                  </a:lnTo>
                  <a:lnTo>
                    <a:pt x="2" y="4"/>
                  </a:lnTo>
                  <a:lnTo>
                    <a:pt x="2" y="0"/>
                  </a:lnTo>
                  <a:lnTo>
                    <a:pt x="2" y="0"/>
                  </a:lnTo>
                  <a:lnTo>
                    <a:pt x="2" y="0"/>
                  </a:lnTo>
                  <a:lnTo>
                    <a:pt x="6" y="0"/>
                  </a:lnTo>
                  <a:lnTo>
                    <a:pt x="6" y="0"/>
                  </a:lnTo>
                  <a:lnTo>
                    <a:pt x="6" y="4"/>
                  </a:lnTo>
                  <a:lnTo>
                    <a:pt x="10" y="4"/>
                  </a:lnTo>
                  <a:lnTo>
                    <a:pt x="10" y="4"/>
                  </a:lnTo>
                  <a:lnTo>
                    <a:pt x="10" y="4"/>
                  </a:lnTo>
                  <a:lnTo>
                    <a:pt x="10" y="4"/>
                  </a:lnTo>
                  <a:lnTo>
                    <a:pt x="10" y="4"/>
                  </a:lnTo>
                  <a:lnTo>
                    <a:pt x="10" y="4"/>
                  </a:lnTo>
                  <a:lnTo>
                    <a:pt x="14" y="4"/>
                  </a:lnTo>
                  <a:lnTo>
                    <a:pt x="18" y="4"/>
                  </a:lnTo>
                  <a:lnTo>
                    <a:pt x="22" y="4"/>
                  </a:lnTo>
                  <a:lnTo>
                    <a:pt x="22" y="4"/>
                  </a:lnTo>
                  <a:lnTo>
                    <a:pt x="22" y="8"/>
                  </a:lnTo>
                  <a:lnTo>
                    <a:pt x="26" y="8"/>
                  </a:lnTo>
                  <a:lnTo>
                    <a:pt x="26" y="8"/>
                  </a:lnTo>
                  <a:lnTo>
                    <a:pt x="26" y="8"/>
                  </a:lnTo>
                  <a:lnTo>
                    <a:pt x="26" y="8"/>
                  </a:lnTo>
                  <a:lnTo>
                    <a:pt x="26" y="8"/>
                  </a:lnTo>
                  <a:lnTo>
                    <a:pt x="26" y="8"/>
                  </a:lnTo>
                  <a:lnTo>
                    <a:pt x="26" y="8"/>
                  </a:lnTo>
                  <a:lnTo>
                    <a:pt x="28" y="8"/>
                  </a:lnTo>
                  <a:lnTo>
                    <a:pt x="28" y="8"/>
                  </a:lnTo>
                  <a:lnTo>
                    <a:pt x="28" y="8"/>
                  </a:lnTo>
                  <a:lnTo>
                    <a:pt x="28" y="8"/>
                  </a:lnTo>
                  <a:lnTo>
                    <a:pt x="28" y="8"/>
                  </a:lnTo>
                  <a:lnTo>
                    <a:pt x="28" y="8"/>
                  </a:lnTo>
                  <a:lnTo>
                    <a:pt x="28" y="8"/>
                  </a:lnTo>
                  <a:lnTo>
                    <a:pt x="32" y="8"/>
                  </a:lnTo>
                  <a:lnTo>
                    <a:pt x="32" y="8"/>
                  </a:lnTo>
                  <a:lnTo>
                    <a:pt x="32" y="4"/>
                  </a:lnTo>
                  <a:lnTo>
                    <a:pt x="32" y="4"/>
                  </a:lnTo>
                  <a:lnTo>
                    <a:pt x="32" y="4"/>
                  </a:lnTo>
                  <a:lnTo>
                    <a:pt x="32" y="4"/>
                  </a:lnTo>
                  <a:lnTo>
                    <a:pt x="32" y="8"/>
                  </a:lnTo>
                  <a:lnTo>
                    <a:pt x="32" y="8"/>
                  </a:lnTo>
                  <a:lnTo>
                    <a:pt x="32" y="8"/>
                  </a:lnTo>
                  <a:lnTo>
                    <a:pt x="32" y="8"/>
                  </a:lnTo>
                  <a:lnTo>
                    <a:pt x="32" y="8"/>
                  </a:lnTo>
                  <a:lnTo>
                    <a:pt x="32" y="12"/>
                  </a:lnTo>
                  <a:lnTo>
                    <a:pt x="32" y="12"/>
                  </a:lnTo>
                  <a:lnTo>
                    <a:pt x="32" y="16"/>
                  </a:lnTo>
                  <a:lnTo>
                    <a:pt x="36" y="16"/>
                  </a:lnTo>
                  <a:lnTo>
                    <a:pt x="40" y="22"/>
                  </a:lnTo>
                  <a:lnTo>
                    <a:pt x="40" y="22"/>
                  </a:lnTo>
                  <a:lnTo>
                    <a:pt x="40" y="22"/>
                  </a:lnTo>
                  <a:lnTo>
                    <a:pt x="40" y="22"/>
                  </a:lnTo>
                  <a:lnTo>
                    <a:pt x="40" y="22"/>
                  </a:lnTo>
                  <a:lnTo>
                    <a:pt x="40" y="22"/>
                  </a:lnTo>
                  <a:lnTo>
                    <a:pt x="44" y="26"/>
                  </a:lnTo>
                  <a:lnTo>
                    <a:pt x="44" y="26"/>
                  </a:lnTo>
                  <a:lnTo>
                    <a:pt x="44" y="26"/>
                  </a:lnTo>
                  <a:lnTo>
                    <a:pt x="44" y="26"/>
                  </a:lnTo>
                  <a:lnTo>
                    <a:pt x="48" y="26"/>
                  </a:lnTo>
                  <a:lnTo>
                    <a:pt x="48" y="30"/>
                  </a:lnTo>
                  <a:lnTo>
                    <a:pt x="48" y="30"/>
                  </a:lnTo>
                  <a:lnTo>
                    <a:pt x="48" y="30"/>
                  </a:lnTo>
                  <a:lnTo>
                    <a:pt x="44" y="30"/>
                  </a:lnTo>
                  <a:lnTo>
                    <a:pt x="44" y="30"/>
                  </a:lnTo>
                  <a:lnTo>
                    <a:pt x="44" y="30"/>
                  </a:lnTo>
                  <a:lnTo>
                    <a:pt x="44" y="26"/>
                  </a:lnTo>
                  <a:lnTo>
                    <a:pt x="44" y="26"/>
                  </a:lnTo>
                  <a:lnTo>
                    <a:pt x="44" y="26"/>
                  </a:lnTo>
                  <a:lnTo>
                    <a:pt x="44" y="26"/>
                  </a:lnTo>
                  <a:lnTo>
                    <a:pt x="40" y="30"/>
                  </a:lnTo>
                  <a:lnTo>
                    <a:pt x="40" y="34"/>
                  </a:lnTo>
                  <a:lnTo>
                    <a:pt x="40" y="38"/>
                  </a:lnTo>
                  <a:lnTo>
                    <a:pt x="40" y="38"/>
                  </a:lnTo>
                  <a:lnTo>
                    <a:pt x="44" y="38"/>
                  </a:lnTo>
                  <a:lnTo>
                    <a:pt x="44" y="40"/>
                  </a:lnTo>
                  <a:lnTo>
                    <a:pt x="44" y="40"/>
                  </a:lnTo>
                  <a:lnTo>
                    <a:pt x="44" y="40"/>
                  </a:lnTo>
                  <a:lnTo>
                    <a:pt x="44" y="40"/>
                  </a:lnTo>
                  <a:lnTo>
                    <a:pt x="44" y="40"/>
                  </a:lnTo>
                  <a:lnTo>
                    <a:pt x="40" y="40"/>
                  </a:lnTo>
                  <a:lnTo>
                    <a:pt x="40" y="40"/>
                  </a:lnTo>
                  <a:lnTo>
                    <a:pt x="40" y="40"/>
                  </a:lnTo>
                  <a:lnTo>
                    <a:pt x="40" y="44"/>
                  </a:lnTo>
                  <a:lnTo>
                    <a:pt x="40" y="44"/>
                  </a:lnTo>
                  <a:lnTo>
                    <a:pt x="44" y="44"/>
                  </a:lnTo>
                  <a:lnTo>
                    <a:pt x="44" y="44"/>
                  </a:lnTo>
                  <a:lnTo>
                    <a:pt x="44" y="48"/>
                  </a:lnTo>
                  <a:lnTo>
                    <a:pt x="40" y="48"/>
                  </a:lnTo>
                  <a:lnTo>
                    <a:pt x="40" y="48"/>
                  </a:lnTo>
                  <a:lnTo>
                    <a:pt x="40" y="48"/>
                  </a:lnTo>
                  <a:lnTo>
                    <a:pt x="40" y="48"/>
                  </a:lnTo>
                  <a:lnTo>
                    <a:pt x="40" y="48"/>
                  </a:lnTo>
                  <a:lnTo>
                    <a:pt x="40" y="48"/>
                  </a:lnTo>
                  <a:lnTo>
                    <a:pt x="40" y="52"/>
                  </a:lnTo>
                  <a:lnTo>
                    <a:pt x="40" y="52"/>
                  </a:lnTo>
                  <a:lnTo>
                    <a:pt x="40" y="52"/>
                  </a:lnTo>
                  <a:lnTo>
                    <a:pt x="40" y="52"/>
                  </a:lnTo>
                  <a:lnTo>
                    <a:pt x="40" y="52"/>
                  </a:lnTo>
                  <a:lnTo>
                    <a:pt x="40" y="56"/>
                  </a:lnTo>
                  <a:lnTo>
                    <a:pt x="40" y="56"/>
                  </a:lnTo>
                  <a:lnTo>
                    <a:pt x="40" y="52"/>
                  </a:lnTo>
                  <a:lnTo>
                    <a:pt x="40" y="52"/>
                  </a:lnTo>
                  <a:lnTo>
                    <a:pt x="40" y="52"/>
                  </a:lnTo>
                  <a:lnTo>
                    <a:pt x="40" y="52"/>
                  </a:lnTo>
                  <a:lnTo>
                    <a:pt x="40" y="48"/>
                  </a:lnTo>
                  <a:lnTo>
                    <a:pt x="40" y="48"/>
                  </a:lnTo>
                  <a:lnTo>
                    <a:pt x="40" y="48"/>
                  </a:lnTo>
                  <a:lnTo>
                    <a:pt x="36" y="48"/>
                  </a:lnTo>
                  <a:lnTo>
                    <a:pt x="40" y="48"/>
                  </a:lnTo>
                  <a:lnTo>
                    <a:pt x="40" y="48"/>
                  </a:lnTo>
                  <a:lnTo>
                    <a:pt x="40" y="48"/>
                  </a:lnTo>
                  <a:lnTo>
                    <a:pt x="36" y="44"/>
                  </a:lnTo>
                  <a:lnTo>
                    <a:pt x="36" y="44"/>
                  </a:lnTo>
                  <a:lnTo>
                    <a:pt x="36" y="44"/>
                  </a:lnTo>
                  <a:lnTo>
                    <a:pt x="36" y="44"/>
                  </a:lnTo>
                  <a:lnTo>
                    <a:pt x="36" y="40"/>
                  </a:lnTo>
                  <a:lnTo>
                    <a:pt x="36" y="40"/>
                  </a:lnTo>
                  <a:lnTo>
                    <a:pt x="32" y="40"/>
                  </a:lnTo>
                  <a:lnTo>
                    <a:pt x="32" y="44"/>
                  </a:lnTo>
                  <a:lnTo>
                    <a:pt x="32" y="44"/>
                  </a:lnTo>
                  <a:lnTo>
                    <a:pt x="36" y="44"/>
                  </a:lnTo>
                  <a:lnTo>
                    <a:pt x="36" y="44"/>
                  </a:lnTo>
                  <a:lnTo>
                    <a:pt x="36" y="44"/>
                  </a:lnTo>
                  <a:lnTo>
                    <a:pt x="36" y="44"/>
                  </a:lnTo>
                  <a:lnTo>
                    <a:pt x="36" y="44"/>
                  </a:lnTo>
                  <a:lnTo>
                    <a:pt x="36" y="48"/>
                  </a:lnTo>
                  <a:lnTo>
                    <a:pt x="36" y="48"/>
                  </a:lnTo>
                  <a:lnTo>
                    <a:pt x="36" y="48"/>
                  </a:lnTo>
                  <a:lnTo>
                    <a:pt x="36" y="48"/>
                  </a:lnTo>
                  <a:lnTo>
                    <a:pt x="36" y="48"/>
                  </a:lnTo>
                  <a:lnTo>
                    <a:pt x="36" y="48"/>
                  </a:lnTo>
                  <a:lnTo>
                    <a:pt x="36" y="48"/>
                  </a:lnTo>
                  <a:lnTo>
                    <a:pt x="32" y="48"/>
                  </a:lnTo>
                  <a:lnTo>
                    <a:pt x="32" y="48"/>
                  </a:lnTo>
                  <a:lnTo>
                    <a:pt x="32" y="48"/>
                  </a:lnTo>
                  <a:lnTo>
                    <a:pt x="32" y="48"/>
                  </a:lnTo>
                  <a:lnTo>
                    <a:pt x="28" y="44"/>
                  </a:lnTo>
                  <a:lnTo>
                    <a:pt x="28" y="44"/>
                  </a:lnTo>
                  <a:lnTo>
                    <a:pt x="28" y="44"/>
                  </a:lnTo>
                  <a:lnTo>
                    <a:pt x="28" y="44"/>
                  </a:lnTo>
                  <a:lnTo>
                    <a:pt x="28" y="44"/>
                  </a:lnTo>
                  <a:lnTo>
                    <a:pt x="32" y="40"/>
                  </a:lnTo>
                  <a:lnTo>
                    <a:pt x="32" y="40"/>
                  </a:lnTo>
                  <a:lnTo>
                    <a:pt x="32" y="38"/>
                  </a:lnTo>
                  <a:lnTo>
                    <a:pt x="32" y="38"/>
                  </a:lnTo>
                  <a:lnTo>
                    <a:pt x="28" y="38"/>
                  </a:lnTo>
                  <a:lnTo>
                    <a:pt x="28" y="38"/>
                  </a:lnTo>
                  <a:lnTo>
                    <a:pt x="28" y="34"/>
                  </a:lnTo>
                  <a:lnTo>
                    <a:pt x="26" y="34"/>
                  </a:lnTo>
                  <a:lnTo>
                    <a:pt x="26" y="34"/>
                  </a:lnTo>
                  <a:lnTo>
                    <a:pt x="26" y="34"/>
                  </a:lnTo>
                  <a:lnTo>
                    <a:pt x="26" y="30"/>
                  </a:lnTo>
                  <a:lnTo>
                    <a:pt x="26" y="30"/>
                  </a:lnTo>
                  <a:lnTo>
                    <a:pt x="26" y="30"/>
                  </a:lnTo>
                  <a:lnTo>
                    <a:pt x="22" y="30"/>
                  </a:lnTo>
                  <a:lnTo>
                    <a:pt x="22" y="30"/>
                  </a:lnTo>
                  <a:lnTo>
                    <a:pt x="18" y="30"/>
                  </a:lnTo>
                  <a:lnTo>
                    <a:pt x="18" y="30"/>
                  </a:lnTo>
                  <a:lnTo>
                    <a:pt x="18" y="30"/>
                  </a:lnTo>
                  <a:lnTo>
                    <a:pt x="18" y="26"/>
                  </a:lnTo>
                  <a:lnTo>
                    <a:pt x="18" y="26"/>
                  </a:lnTo>
                  <a:lnTo>
                    <a:pt x="18" y="26"/>
                  </a:lnTo>
                  <a:lnTo>
                    <a:pt x="18" y="26"/>
                  </a:lnTo>
                  <a:lnTo>
                    <a:pt x="18" y="26"/>
                  </a:lnTo>
                  <a:lnTo>
                    <a:pt x="18" y="26"/>
                  </a:lnTo>
                  <a:lnTo>
                    <a:pt x="18" y="22"/>
                  </a:lnTo>
                  <a:lnTo>
                    <a:pt x="14" y="22"/>
                  </a:lnTo>
                  <a:lnTo>
                    <a:pt x="14" y="22"/>
                  </a:lnTo>
                  <a:lnTo>
                    <a:pt x="14" y="22"/>
                  </a:lnTo>
                  <a:lnTo>
                    <a:pt x="14" y="22"/>
                  </a:lnTo>
                  <a:lnTo>
                    <a:pt x="14" y="18"/>
                  </a:lnTo>
                  <a:lnTo>
                    <a:pt x="10" y="18"/>
                  </a:lnTo>
                  <a:lnTo>
                    <a:pt x="10" y="18"/>
                  </a:lnTo>
                  <a:lnTo>
                    <a:pt x="10" y="18"/>
                  </a:lnTo>
                  <a:lnTo>
                    <a:pt x="10" y="18"/>
                  </a:lnTo>
                  <a:lnTo>
                    <a:pt x="10" y="18"/>
                  </a:lnTo>
                  <a:lnTo>
                    <a:pt x="10" y="18"/>
                  </a:lnTo>
                  <a:lnTo>
                    <a:pt x="10" y="18"/>
                  </a:lnTo>
                  <a:lnTo>
                    <a:pt x="10" y="18"/>
                  </a:lnTo>
                  <a:lnTo>
                    <a:pt x="10" y="18"/>
                  </a:lnTo>
                  <a:lnTo>
                    <a:pt x="10" y="22"/>
                  </a:lnTo>
                  <a:lnTo>
                    <a:pt x="10" y="22"/>
                  </a:lnTo>
                  <a:lnTo>
                    <a:pt x="14" y="22"/>
                  </a:lnTo>
                  <a:lnTo>
                    <a:pt x="14" y="22"/>
                  </a:lnTo>
                  <a:lnTo>
                    <a:pt x="14" y="26"/>
                  </a:lnTo>
                  <a:lnTo>
                    <a:pt x="10" y="26"/>
                  </a:lnTo>
                  <a:lnTo>
                    <a:pt x="10" y="26"/>
                  </a:lnTo>
                  <a:lnTo>
                    <a:pt x="10" y="26"/>
                  </a:lnTo>
                  <a:lnTo>
                    <a:pt x="10" y="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0" name="Freeform 70">
              <a:extLst>
                <a:ext uri="{FF2B5EF4-FFF2-40B4-BE49-F238E27FC236}">
                  <a16:creationId xmlns:a16="http://schemas.microsoft.com/office/drawing/2014/main" id="{4D702DC4-35C8-4705-829E-724D75580622}"/>
                </a:ext>
              </a:extLst>
            </p:cNvPr>
            <p:cNvSpPr>
              <a:spLocks noEditPoints="1"/>
            </p:cNvSpPr>
            <p:nvPr/>
          </p:nvSpPr>
          <p:spPr bwMode="auto">
            <a:xfrm>
              <a:off x="3961670" y="3852141"/>
              <a:ext cx="299414" cy="114097"/>
            </a:xfrm>
            <a:custGeom>
              <a:avLst/>
              <a:gdLst>
                <a:gd name="T0" fmla="*/ 82 w 154"/>
                <a:gd name="T1" fmla="*/ 30 h 58"/>
                <a:gd name="T2" fmla="*/ 68 w 154"/>
                <a:gd name="T3" fmla="*/ 26 h 58"/>
                <a:gd name="T4" fmla="*/ 60 w 154"/>
                <a:gd name="T5" fmla="*/ 18 h 58"/>
                <a:gd name="T6" fmla="*/ 44 w 154"/>
                <a:gd name="T7" fmla="*/ 14 h 58"/>
                <a:gd name="T8" fmla="*/ 38 w 154"/>
                <a:gd name="T9" fmla="*/ 14 h 58"/>
                <a:gd name="T10" fmla="*/ 44 w 154"/>
                <a:gd name="T11" fmla="*/ 8 h 58"/>
                <a:gd name="T12" fmla="*/ 30 w 154"/>
                <a:gd name="T13" fmla="*/ 8 h 58"/>
                <a:gd name="T14" fmla="*/ 22 w 154"/>
                <a:gd name="T15" fmla="*/ 14 h 58"/>
                <a:gd name="T16" fmla="*/ 14 w 154"/>
                <a:gd name="T17" fmla="*/ 18 h 58"/>
                <a:gd name="T18" fmla="*/ 8 w 154"/>
                <a:gd name="T19" fmla="*/ 26 h 58"/>
                <a:gd name="T20" fmla="*/ 4 w 154"/>
                <a:gd name="T21" fmla="*/ 18 h 58"/>
                <a:gd name="T22" fmla="*/ 10 w 154"/>
                <a:gd name="T23" fmla="*/ 8 h 58"/>
                <a:gd name="T24" fmla="*/ 26 w 154"/>
                <a:gd name="T25" fmla="*/ 4 h 58"/>
                <a:gd name="T26" fmla="*/ 40 w 154"/>
                <a:gd name="T27" fmla="*/ 0 h 58"/>
                <a:gd name="T28" fmla="*/ 52 w 154"/>
                <a:gd name="T29" fmla="*/ 4 h 58"/>
                <a:gd name="T30" fmla="*/ 60 w 154"/>
                <a:gd name="T31" fmla="*/ 4 h 58"/>
                <a:gd name="T32" fmla="*/ 70 w 154"/>
                <a:gd name="T33" fmla="*/ 8 h 58"/>
                <a:gd name="T34" fmla="*/ 78 w 154"/>
                <a:gd name="T35" fmla="*/ 14 h 58"/>
                <a:gd name="T36" fmla="*/ 94 w 154"/>
                <a:gd name="T37" fmla="*/ 18 h 58"/>
                <a:gd name="T38" fmla="*/ 100 w 154"/>
                <a:gd name="T39" fmla="*/ 26 h 58"/>
                <a:gd name="T40" fmla="*/ 104 w 154"/>
                <a:gd name="T41" fmla="*/ 22 h 58"/>
                <a:gd name="T42" fmla="*/ 104 w 154"/>
                <a:gd name="T43" fmla="*/ 26 h 58"/>
                <a:gd name="T44" fmla="*/ 112 w 154"/>
                <a:gd name="T45" fmla="*/ 30 h 58"/>
                <a:gd name="T46" fmla="*/ 120 w 154"/>
                <a:gd name="T47" fmla="*/ 34 h 58"/>
                <a:gd name="T48" fmla="*/ 130 w 154"/>
                <a:gd name="T49" fmla="*/ 38 h 58"/>
                <a:gd name="T50" fmla="*/ 130 w 154"/>
                <a:gd name="T51" fmla="*/ 44 h 58"/>
                <a:gd name="T52" fmla="*/ 138 w 154"/>
                <a:gd name="T53" fmla="*/ 44 h 58"/>
                <a:gd name="T54" fmla="*/ 150 w 154"/>
                <a:gd name="T55" fmla="*/ 50 h 58"/>
                <a:gd name="T56" fmla="*/ 146 w 154"/>
                <a:gd name="T57" fmla="*/ 54 h 58"/>
                <a:gd name="T58" fmla="*/ 130 w 154"/>
                <a:gd name="T59" fmla="*/ 58 h 58"/>
                <a:gd name="T60" fmla="*/ 120 w 154"/>
                <a:gd name="T61" fmla="*/ 54 h 58"/>
                <a:gd name="T62" fmla="*/ 112 w 154"/>
                <a:gd name="T63" fmla="*/ 54 h 58"/>
                <a:gd name="T64" fmla="*/ 104 w 154"/>
                <a:gd name="T65" fmla="*/ 58 h 58"/>
                <a:gd name="T66" fmla="*/ 104 w 154"/>
                <a:gd name="T67" fmla="*/ 50 h 58"/>
                <a:gd name="T68" fmla="*/ 108 w 154"/>
                <a:gd name="T69" fmla="*/ 44 h 58"/>
                <a:gd name="T70" fmla="*/ 98 w 154"/>
                <a:gd name="T71" fmla="*/ 40 h 58"/>
                <a:gd name="T72" fmla="*/ 90 w 154"/>
                <a:gd name="T73" fmla="*/ 38 h 58"/>
                <a:gd name="T74" fmla="*/ 90 w 154"/>
                <a:gd name="T75" fmla="*/ 30 h 58"/>
                <a:gd name="T76" fmla="*/ 78 w 154"/>
                <a:gd name="T77" fmla="*/ 8 h 58"/>
                <a:gd name="T78" fmla="*/ 90 w 154"/>
                <a:gd name="T79" fmla="*/ 14 h 58"/>
                <a:gd name="T80" fmla="*/ 90 w 154"/>
                <a:gd name="T81" fmla="*/ 10 h 58"/>
                <a:gd name="T82" fmla="*/ 90 w 154"/>
                <a:gd name="T83" fmla="*/ 14 h 58"/>
                <a:gd name="T84" fmla="*/ 94 w 154"/>
                <a:gd name="T85" fmla="*/ 10 h 58"/>
                <a:gd name="T86" fmla="*/ 98 w 154"/>
                <a:gd name="T87" fmla="*/ 14 h 58"/>
                <a:gd name="T88" fmla="*/ 100 w 154"/>
                <a:gd name="T89" fmla="*/ 14 h 58"/>
                <a:gd name="T90" fmla="*/ 100 w 154"/>
                <a:gd name="T91" fmla="*/ 22 h 58"/>
                <a:gd name="T92" fmla="*/ 100 w 154"/>
                <a:gd name="T93" fmla="*/ 22 h 58"/>
                <a:gd name="T94" fmla="*/ 22 w 154"/>
                <a:gd name="T95" fmla="*/ 26 h 58"/>
                <a:gd name="T96" fmla="*/ 26 w 154"/>
                <a:gd name="T97" fmla="*/ 22 h 58"/>
                <a:gd name="T98" fmla="*/ 34 w 154"/>
                <a:gd name="T99" fmla="*/ 30 h 58"/>
                <a:gd name="T100" fmla="*/ 26 w 154"/>
                <a:gd name="T101" fmla="*/ 3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 h="58">
                  <a:moveTo>
                    <a:pt x="90" y="30"/>
                  </a:moveTo>
                  <a:lnTo>
                    <a:pt x="86" y="26"/>
                  </a:lnTo>
                  <a:lnTo>
                    <a:pt x="82" y="26"/>
                  </a:lnTo>
                  <a:lnTo>
                    <a:pt x="82" y="30"/>
                  </a:lnTo>
                  <a:lnTo>
                    <a:pt x="78" y="30"/>
                  </a:lnTo>
                  <a:lnTo>
                    <a:pt x="74" y="26"/>
                  </a:lnTo>
                  <a:lnTo>
                    <a:pt x="70" y="26"/>
                  </a:lnTo>
                  <a:lnTo>
                    <a:pt x="68" y="26"/>
                  </a:lnTo>
                  <a:lnTo>
                    <a:pt x="68" y="22"/>
                  </a:lnTo>
                  <a:lnTo>
                    <a:pt x="64" y="22"/>
                  </a:lnTo>
                  <a:lnTo>
                    <a:pt x="64" y="18"/>
                  </a:lnTo>
                  <a:lnTo>
                    <a:pt x="60" y="18"/>
                  </a:lnTo>
                  <a:lnTo>
                    <a:pt x="56" y="18"/>
                  </a:lnTo>
                  <a:lnTo>
                    <a:pt x="52" y="18"/>
                  </a:lnTo>
                  <a:lnTo>
                    <a:pt x="48" y="18"/>
                  </a:lnTo>
                  <a:lnTo>
                    <a:pt x="44" y="14"/>
                  </a:lnTo>
                  <a:lnTo>
                    <a:pt x="44" y="18"/>
                  </a:lnTo>
                  <a:lnTo>
                    <a:pt x="40" y="18"/>
                  </a:lnTo>
                  <a:lnTo>
                    <a:pt x="40" y="14"/>
                  </a:lnTo>
                  <a:lnTo>
                    <a:pt x="38" y="14"/>
                  </a:lnTo>
                  <a:lnTo>
                    <a:pt x="38" y="10"/>
                  </a:lnTo>
                  <a:lnTo>
                    <a:pt x="40" y="10"/>
                  </a:lnTo>
                  <a:lnTo>
                    <a:pt x="44" y="10"/>
                  </a:lnTo>
                  <a:lnTo>
                    <a:pt x="44" y="8"/>
                  </a:lnTo>
                  <a:lnTo>
                    <a:pt x="40" y="8"/>
                  </a:lnTo>
                  <a:lnTo>
                    <a:pt x="38" y="8"/>
                  </a:lnTo>
                  <a:lnTo>
                    <a:pt x="34" y="8"/>
                  </a:lnTo>
                  <a:lnTo>
                    <a:pt x="30" y="8"/>
                  </a:lnTo>
                  <a:lnTo>
                    <a:pt x="30" y="10"/>
                  </a:lnTo>
                  <a:lnTo>
                    <a:pt x="26" y="10"/>
                  </a:lnTo>
                  <a:lnTo>
                    <a:pt x="26" y="14"/>
                  </a:lnTo>
                  <a:lnTo>
                    <a:pt x="22" y="14"/>
                  </a:lnTo>
                  <a:lnTo>
                    <a:pt x="22" y="18"/>
                  </a:lnTo>
                  <a:lnTo>
                    <a:pt x="18" y="18"/>
                  </a:lnTo>
                  <a:lnTo>
                    <a:pt x="18" y="14"/>
                  </a:lnTo>
                  <a:lnTo>
                    <a:pt x="14" y="18"/>
                  </a:lnTo>
                  <a:lnTo>
                    <a:pt x="10" y="18"/>
                  </a:lnTo>
                  <a:lnTo>
                    <a:pt x="10" y="22"/>
                  </a:lnTo>
                  <a:lnTo>
                    <a:pt x="8" y="22"/>
                  </a:lnTo>
                  <a:lnTo>
                    <a:pt x="8" y="26"/>
                  </a:lnTo>
                  <a:lnTo>
                    <a:pt x="4" y="26"/>
                  </a:lnTo>
                  <a:lnTo>
                    <a:pt x="4" y="22"/>
                  </a:lnTo>
                  <a:lnTo>
                    <a:pt x="0" y="22"/>
                  </a:lnTo>
                  <a:lnTo>
                    <a:pt x="4" y="18"/>
                  </a:lnTo>
                  <a:lnTo>
                    <a:pt x="8" y="18"/>
                  </a:lnTo>
                  <a:lnTo>
                    <a:pt x="8" y="14"/>
                  </a:lnTo>
                  <a:lnTo>
                    <a:pt x="8" y="10"/>
                  </a:lnTo>
                  <a:lnTo>
                    <a:pt x="10" y="8"/>
                  </a:lnTo>
                  <a:lnTo>
                    <a:pt x="14" y="8"/>
                  </a:lnTo>
                  <a:lnTo>
                    <a:pt x="18" y="4"/>
                  </a:lnTo>
                  <a:lnTo>
                    <a:pt x="22" y="4"/>
                  </a:lnTo>
                  <a:lnTo>
                    <a:pt x="26" y="4"/>
                  </a:lnTo>
                  <a:lnTo>
                    <a:pt x="30" y="4"/>
                  </a:lnTo>
                  <a:lnTo>
                    <a:pt x="34" y="0"/>
                  </a:lnTo>
                  <a:lnTo>
                    <a:pt x="38" y="0"/>
                  </a:lnTo>
                  <a:lnTo>
                    <a:pt x="40" y="0"/>
                  </a:lnTo>
                  <a:lnTo>
                    <a:pt x="44" y="0"/>
                  </a:lnTo>
                  <a:lnTo>
                    <a:pt x="48" y="0"/>
                  </a:lnTo>
                  <a:lnTo>
                    <a:pt x="52" y="0"/>
                  </a:lnTo>
                  <a:lnTo>
                    <a:pt x="52" y="4"/>
                  </a:lnTo>
                  <a:lnTo>
                    <a:pt x="52" y="0"/>
                  </a:lnTo>
                  <a:lnTo>
                    <a:pt x="56" y="0"/>
                  </a:lnTo>
                  <a:lnTo>
                    <a:pt x="60" y="0"/>
                  </a:lnTo>
                  <a:lnTo>
                    <a:pt x="60" y="4"/>
                  </a:lnTo>
                  <a:lnTo>
                    <a:pt x="64" y="4"/>
                  </a:lnTo>
                  <a:lnTo>
                    <a:pt x="68" y="4"/>
                  </a:lnTo>
                  <a:lnTo>
                    <a:pt x="70" y="4"/>
                  </a:lnTo>
                  <a:lnTo>
                    <a:pt x="70" y="8"/>
                  </a:lnTo>
                  <a:lnTo>
                    <a:pt x="74" y="8"/>
                  </a:lnTo>
                  <a:lnTo>
                    <a:pt x="74" y="10"/>
                  </a:lnTo>
                  <a:lnTo>
                    <a:pt x="78" y="10"/>
                  </a:lnTo>
                  <a:lnTo>
                    <a:pt x="78" y="14"/>
                  </a:lnTo>
                  <a:lnTo>
                    <a:pt x="82" y="14"/>
                  </a:lnTo>
                  <a:lnTo>
                    <a:pt x="86" y="14"/>
                  </a:lnTo>
                  <a:lnTo>
                    <a:pt x="90" y="14"/>
                  </a:lnTo>
                  <a:lnTo>
                    <a:pt x="94" y="18"/>
                  </a:lnTo>
                  <a:lnTo>
                    <a:pt x="98" y="18"/>
                  </a:lnTo>
                  <a:lnTo>
                    <a:pt x="98" y="22"/>
                  </a:lnTo>
                  <a:lnTo>
                    <a:pt x="100" y="22"/>
                  </a:lnTo>
                  <a:lnTo>
                    <a:pt x="100" y="26"/>
                  </a:lnTo>
                  <a:lnTo>
                    <a:pt x="104" y="26"/>
                  </a:lnTo>
                  <a:lnTo>
                    <a:pt x="108" y="26"/>
                  </a:lnTo>
                  <a:lnTo>
                    <a:pt x="104" y="26"/>
                  </a:lnTo>
                  <a:lnTo>
                    <a:pt x="104" y="22"/>
                  </a:lnTo>
                  <a:lnTo>
                    <a:pt x="100" y="22"/>
                  </a:lnTo>
                  <a:lnTo>
                    <a:pt x="104" y="22"/>
                  </a:lnTo>
                  <a:lnTo>
                    <a:pt x="108" y="26"/>
                  </a:lnTo>
                  <a:lnTo>
                    <a:pt x="104" y="26"/>
                  </a:lnTo>
                  <a:lnTo>
                    <a:pt x="108" y="30"/>
                  </a:lnTo>
                  <a:lnTo>
                    <a:pt x="108" y="26"/>
                  </a:lnTo>
                  <a:lnTo>
                    <a:pt x="112" y="26"/>
                  </a:lnTo>
                  <a:lnTo>
                    <a:pt x="112" y="30"/>
                  </a:lnTo>
                  <a:lnTo>
                    <a:pt x="112" y="34"/>
                  </a:lnTo>
                  <a:lnTo>
                    <a:pt x="116" y="30"/>
                  </a:lnTo>
                  <a:lnTo>
                    <a:pt x="116" y="34"/>
                  </a:lnTo>
                  <a:lnTo>
                    <a:pt x="120" y="34"/>
                  </a:lnTo>
                  <a:lnTo>
                    <a:pt x="124" y="34"/>
                  </a:lnTo>
                  <a:lnTo>
                    <a:pt x="124" y="38"/>
                  </a:lnTo>
                  <a:lnTo>
                    <a:pt x="128" y="38"/>
                  </a:lnTo>
                  <a:lnTo>
                    <a:pt x="130" y="38"/>
                  </a:lnTo>
                  <a:lnTo>
                    <a:pt x="130" y="40"/>
                  </a:lnTo>
                  <a:lnTo>
                    <a:pt x="128" y="40"/>
                  </a:lnTo>
                  <a:lnTo>
                    <a:pt x="128" y="44"/>
                  </a:lnTo>
                  <a:lnTo>
                    <a:pt x="130" y="44"/>
                  </a:lnTo>
                  <a:lnTo>
                    <a:pt x="134" y="44"/>
                  </a:lnTo>
                  <a:lnTo>
                    <a:pt x="134" y="40"/>
                  </a:lnTo>
                  <a:lnTo>
                    <a:pt x="134" y="44"/>
                  </a:lnTo>
                  <a:lnTo>
                    <a:pt x="138" y="44"/>
                  </a:lnTo>
                  <a:lnTo>
                    <a:pt x="142" y="44"/>
                  </a:lnTo>
                  <a:lnTo>
                    <a:pt x="146" y="44"/>
                  </a:lnTo>
                  <a:lnTo>
                    <a:pt x="146" y="48"/>
                  </a:lnTo>
                  <a:lnTo>
                    <a:pt x="150" y="50"/>
                  </a:lnTo>
                  <a:lnTo>
                    <a:pt x="150" y="48"/>
                  </a:lnTo>
                  <a:lnTo>
                    <a:pt x="154" y="50"/>
                  </a:lnTo>
                  <a:lnTo>
                    <a:pt x="150" y="54"/>
                  </a:lnTo>
                  <a:lnTo>
                    <a:pt x="146" y="54"/>
                  </a:lnTo>
                  <a:lnTo>
                    <a:pt x="142" y="54"/>
                  </a:lnTo>
                  <a:lnTo>
                    <a:pt x="138" y="54"/>
                  </a:lnTo>
                  <a:lnTo>
                    <a:pt x="134" y="58"/>
                  </a:lnTo>
                  <a:lnTo>
                    <a:pt x="130" y="58"/>
                  </a:lnTo>
                  <a:lnTo>
                    <a:pt x="130" y="54"/>
                  </a:lnTo>
                  <a:lnTo>
                    <a:pt x="128" y="54"/>
                  </a:lnTo>
                  <a:lnTo>
                    <a:pt x="124" y="54"/>
                  </a:lnTo>
                  <a:lnTo>
                    <a:pt x="120" y="54"/>
                  </a:lnTo>
                  <a:lnTo>
                    <a:pt x="116" y="54"/>
                  </a:lnTo>
                  <a:lnTo>
                    <a:pt x="112" y="54"/>
                  </a:lnTo>
                  <a:lnTo>
                    <a:pt x="112" y="58"/>
                  </a:lnTo>
                  <a:lnTo>
                    <a:pt x="112" y="54"/>
                  </a:lnTo>
                  <a:lnTo>
                    <a:pt x="112" y="58"/>
                  </a:lnTo>
                  <a:lnTo>
                    <a:pt x="108" y="54"/>
                  </a:lnTo>
                  <a:lnTo>
                    <a:pt x="108" y="58"/>
                  </a:lnTo>
                  <a:lnTo>
                    <a:pt x="104" y="58"/>
                  </a:lnTo>
                  <a:lnTo>
                    <a:pt x="100" y="58"/>
                  </a:lnTo>
                  <a:lnTo>
                    <a:pt x="100" y="54"/>
                  </a:lnTo>
                  <a:lnTo>
                    <a:pt x="104" y="54"/>
                  </a:lnTo>
                  <a:lnTo>
                    <a:pt x="104" y="50"/>
                  </a:lnTo>
                  <a:lnTo>
                    <a:pt x="108" y="50"/>
                  </a:lnTo>
                  <a:lnTo>
                    <a:pt x="108" y="48"/>
                  </a:lnTo>
                  <a:lnTo>
                    <a:pt x="112" y="48"/>
                  </a:lnTo>
                  <a:lnTo>
                    <a:pt x="108" y="44"/>
                  </a:lnTo>
                  <a:lnTo>
                    <a:pt x="104" y="44"/>
                  </a:lnTo>
                  <a:lnTo>
                    <a:pt x="100" y="44"/>
                  </a:lnTo>
                  <a:lnTo>
                    <a:pt x="100" y="40"/>
                  </a:lnTo>
                  <a:lnTo>
                    <a:pt x="98" y="40"/>
                  </a:lnTo>
                  <a:lnTo>
                    <a:pt x="98" y="44"/>
                  </a:lnTo>
                  <a:lnTo>
                    <a:pt x="94" y="40"/>
                  </a:lnTo>
                  <a:lnTo>
                    <a:pt x="94" y="38"/>
                  </a:lnTo>
                  <a:lnTo>
                    <a:pt x="90" y="38"/>
                  </a:lnTo>
                  <a:lnTo>
                    <a:pt x="90" y="34"/>
                  </a:lnTo>
                  <a:lnTo>
                    <a:pt x="90" y="30"/>
                  </a:lnTo>
                  <a:lnTo>
                    <a:pt x="90" y="30"/>
                  </a:lnTo>
                  <a:lnTo>
                    <a:pt x="90" y="30"/>
                  </a:lnTo>
                  <a:close/>
                  <a:moveTo>
                    <a:pt x="78" y="10"/>
                  </a:moveTo>
                  <a:lnTo>
                    <a:pt x="78" y="8"/>
                  </a:lnTo>
                  <a:lnTo>
                    <a:pt x="74" y="8"/>
                  </a:lnTo>
                  <a:lnTo>
                    <a:pt x="78" y="8"/>
                  </a:lnTo>
                  <a:lnTo>
                    <a:pt x="78" y="10"/>
                  </a:lnTo>
                  <a:lnTo>
                    <a:pt x="78" y="10"/>
                  </a:lnTo>
                  <a:lnTo>
                    <a:pt x="78" y="10"/>
                  </a:lnTo>
                  <a:close/>
                  <a:moveTo>
                    <a:pt x="90" y="14"/>
                  </a:moveTo>
                  <a:lnTo>
                    <a:pt x="94" y="10"/>
                  </a:lnTo>
                  <a:lnTo>
                    <a:pt x="90" y="10"/>
                  </a:lnTo>
                  <a:lnTo>
                    <a:pt x="86" y="10"/>
                  </a:lnTo>
                  <a:lnTo>
                    <a:pt x="90" y="10"/>
                  </a:lnTo>
                  <a:lnTo>
                    <a:pt x="94" y="10"/>
                  </a:lnTo>
                  <a:lnTo>
                    <a:pt x="90" y="10"/>
                  </a:lnTo>
                  <a:lnTo>
                    <a:pt x="90" y="14"/>
                  </a:lnTo>
                  <a:lnTo>
                    <a:pt x="90" y="14"/>
                  </a:lnTo>
                  <a:lnTo>
                    <a:pt x="90" y="14"/>
                  </a:lnTo>
                  <a:close/>
                  <a:moveTo>
                    <a:pt x="98" y="14"/>
                  </a:moveTo>
                  <a:lnTo>
                    <a:pt x="94" y="14"/>
                  </a:lnTo>
                  <a:lnTo>
                    <a:pt x="94" y="10"/>
                  </a:lnTo>
                  <a:lnTo>
                    <a:pt x="98" y="10"/>
                  </a:lnTo>
                  <a:lnTo>
                    <a:pt x="98" y="14"/>
                  </a:lnTo>
                  <a:lnTo>
                    <a:pt x="98" y="14"/>
                  </a:lnTo>
                  <a:lnTo>
                    <a:pt x="98" y="14"/>
                  </a:lnTo>
                  <a:close/>
                  <a:moveTo>
                    <a:pt x="100" y="18"/>
                  </a:moveTo>
                  <a:lnTo>
                    <a:pt x="98" y="18"/>
                  </a:lnTo>
                  <a:lnTo>
                    <a:pt x="98" y="14"/>
                  </a:lnTo>
                  <a:lnTo>
                    <a:pt x="100" y="14"/>
                  </a:lnTo>
                  <a:lnTo>
                    <a:pt x="100" y="18"/>
                  </a:lnTo>
                  <a:lnTo>
                    <a:pt x="100" y="18"/>
                  </a:lnTo>
                  <a:lnTo>
                    <a:pt x="100" y="18"/>
                  </a:lnTo>
                  <a:close/>
                  <a:moveTo>
                    <a:pt x="100" y="22"/>
                  </a:moveTo>
                  <a:lnTo>
                    <a:pt x="98" y="18"/>
                  </a:lnTo>
                  <a:lnTo>
                    <a:pt x="100" y="18"/>
                  </a:lnTo>
                  <a:lnTo>
                    <a:pt x="100" y="22"/>
                  </a:lnTo>
                  <a:lnTo>
                    <a:pt x="100" y="22"/>
                  </a:lnTo>
                  <a:lnTo>
                    <a:pt x="100" y="22"/>
                  </a:lnTo>
                  <a:close/>
                  <a:moveTo>
                    <a:pt x="26" y="30"/>
                  </a:moveTo>
                  <a:lnTo>
                    <a:pt x="22" y="30"/>
                  </a:lnTo>
                  <a:lnTo>
                    <a:pt x="22" y="26"/>
                  </a:lnTo>
                  <a:lnTo>
                    <a:pt x="26" y="26"/>
                  </a:lnTo>
                  <a:lnTo>
                    <a:pt x="26" y="30"/>
                  </a:lnTo>
                  <a:lnTo>
                    <a:pt x="26" y="26"/>
                  </a:lnTo>
                  <a:lnTo>
                    <a:pt x="26" y="22"/>
                  </a:lnTo>
                  <a:lnTo>
                    <a:pt x="30" y="22"/>
                  </a:lnTo>
                  <a:lnTo>
                    <a:pt x="30" y="26"/>
                  </a:lnTo>
                  <a:lnTo>
                    <a:pt x="34" y="26"/>
                  </a:lnTo>
                  <a:lnTo>
                    <a:pt x="34" y="30"/>
                  </a:lnTo>
                  <a:lnTo>
                    <a:pt x="30" y="30"/>
                  </a:lnTo>
                  <a:lnTo>
                    <a:pt x="26" y="30"/>
                  </a:lnTo>
                  <a:lnTo>
                    <a:pt x="26" y="30"/>
                  </a:lnTo>
                  <a:lnTo>
                    <a:pt x="26"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1" name="Freeform 71">
              <a:extLst>
                <a:ext uri="{FF2B5EF4-FFF2-40B4-BE49-F238E27FC236}">
                  <a16:creationId xmlns:a16="http://schemas.microsoft.com/office/drawing/2014/main" id="{F46C80BA-69D6-4C34-8D7A-6A73936EF737}"/>
                </a:ext>
              </a:extLst>
            </p:cNvPr>
            <p:cNvSpPr>
              <a:spLocks noEditPoints="1"/>
            </p:cNvSpPr>
            <p:nvPr/>
          </p:nvSpPr>
          <p:spPr bwMode="auto">
            <a:xfrm>
              <a:off x="4319413" y="3958369"/>
              <a:ext cx="97212" cy="82623"/>
            </a:xfrm>
            <a:custGeom>
              <a:avLst/>
              <a:gdLst>
                <a:gd name="T0" fmla="*/ 24 w 50"/>
                <a:gd name="T1" fmla="*/ 30 h 42"/>
                <a:gd name="T2" fmla="*/ 22 w 50"/>
                <a:gd name="T3" fmla="*/ 30 h 42"/>
                <a:gd name="T4" fmla="*/ 18 w 50"/>
                <a:gd name="T5" fmla="*/ 30 h 42"/>
                <a:gd name="T6" fmla="*/ 18 w 50"/>
                <a:gd name="T7" fmla="*/ 30 h 42"/>
                <a:gd name="T8" fmla="*/ 18 w 50"/>
                <a:gd name="T9" fmla="*/ 26 h 42"/>
                <a:gd name="T10" fmla="*/ 18 w 50"/>
                <a:gd name="T11" fmla="*/ 30 h 42"/>
                <a:gd name="T12" fmla="*/ 14 w 50"/>
                <a:gd name="T13" fmla="*/ 30 h 42"/>
                <a:gd name="T14" fmla="*/ 10 w 50"/>
                <a:gd name="T15" fmla="*/ 30 h 42"/>
                <a:gd name="T16" fmla="*/ 10 w 50"/>
                <a:gd name="T17" fmla="*/ 34 h 42"/>
                <a:gd name="T18" fmla="*/ 10 w 50"/>
                <a:gd name="T19" fmla="*/ 38 h 42"/>
                <a:gd name="T20" fmla="*/ 2 w 50"/>
                <a:gd name="T21" fmla="*/ 38 h 42"/>
                <a:gd name="T22" fmla="*/ 2 w 50"/>
                <a:gd name="T23" fmla="*/ 34 h 42"/>
                <a:gd name="T24" fmla="*/ 2 w 50"/>
                <a:gd name="T25" fmla="*/ 30 h 42"/>
                <a:gd name="T26" fmla="*/ 0 w 50"/>
                <a:gd name="T27" fmla="*/ 26 h 42"/>
                <a:gd name="T28" fmla="*/ 0 w 50"/>
                <a:gd name="T29" fmla="*/ 26 h 42"/>
                <a:gd name="T30" fmla="*/ 0 w 50"/>
                <a:gd name="T31" fmla="*/ 26 h 42"/>
                <a:gd name="T32" fmla="*/ 2 w 50"/>
                <a:gd name="T33" fmla="*/ 24 h 42"/>
                <a:gd name="T34" fmla="*/ 2 w 50"/>
                <a:gd name="T35" fmla="*/ 24 h 42"/>
                <a:gd name="T36" fmla="*/ 2 w 50"/>
                <a:gd name="T37" fmla="*/ 16 h 42"/>
                <a:gd name="T38" fmla="*/ 2 w 50"/>
                <a:gd name="T39" fmla="*/ 16 h 42"/>
                <a:gd name="T40" fmla="*/ 2 w 50"/>
                <a:gd name="T41" fmla="*/ 8 h 42"/>
                <a:gd name="T42" fmla="*/ 2 w 50"/>
                <a:gd name="T43" fmla="*/ 8 h 42"/>
                <a:gd name="T44" fmla="*/ 2 w 50"/>
                <a:gd name="T45" fmla="*/ 4 h 42"/>
                <a:gd name="T46" fmla="*/ 2 w 50"/>
                <a:gd name="T47" fmla="*/ 4 h 42"/>
                <a:gd name="T48" fmla="*/ 6 w 50"/>
                <a:gd name="T49" fmla="*/ 0 h 42"/>
                <a:gd name="T50" fmla="*/ 10 w 50"/>
                <a:gd name="T51" fmla="*/ 4 h 42"/>
                <a:gd name="T52" fmla="*/ 10 w 50"/>
                <a:gd name="T53" fmla="*/ 0 h 42"/>
                <a:gd name="T54" fmla="*/ 14 w 50"/>
                <a:gd name="T55" fmla="*/ 0 h 42"/>
                <a:gd name="T56" fmla="*/ 18 w 50"/>
                <a:gd name="T57" fmla="*/ 4 h 42"/>
                <a:gd name="T58" fmla="*/ 22 w 50"/>
                <a:gd name="T59" fmla="*/ 4 h 42"/>
                <a:gd name="T60" fmla="*/ 24 w 50"/>
                <a:gd name="T61" fmla="*/ 8 h 42"/>
                <a:gd name="T62" fmla="*/ 24 w 50"/>
                <a:gd name="T63" fmla="*/ 4 h 42"/>
                <a:gd name="T64" fmla="*/ 28 w 50"/>
                <a:gd name="T65" fmla="*/ 8 h 42"/>
                <a:gd name="T66" fmla="*/ 28 w 50"/>
                <a:gd name="T67" fmla="*/ 12 h 42"/>
                <a:gd name="T68" fmla="*/ 28 w 50"/>
                <a:gd name="T69" fmla="*/ 12 h 42"/>
                <a:gd name="T70" fmla="*/ 36 w 50"/>
                <a:gd name="T71" fmla="*/ 12 h 42"/>
                <a:gd name="T72" fmla="*/ 40 w 50"/>
                <a:gd name="T73" fmla="*/ 12 h 42"/>
                <a:gd name="T74" fmla="*/ 32 w 50"/>
                <a:gd name="T75" fmla="*/ 16 h 42"/>
                <a:gd name="T76" fmla="*/ 32 w 50"/>
                <a:gd name="T77" fmla="*/ 16 h 42"/>
                <a:gd name="T78" fmla="*/ 36 w 50"/>
                <a:gd name="T79" fmla="*/ 16 h 42"/>
                <a:gd name="T80" fmla="*/ 36 w 50"/>
                <a:gd name="T81" fmla="*/ 16 h 42"/>
                <a:gd name="T82" fmla="*/ 40 w 50"/>
                <a:gd name="T83" fmla="*/ 20 h 42"/>
                <a:gd name="T84" fmla="*/ 44 w 50"/>
                <a:gd name="T85" fmla="*/ 20 h 42"/>
                <a:gd name="T86" fmla="*/ 48 w 50"/>
                <a:gd name="T87" fmla="*/ 24 h 42"/>
                <a:gd name="T88" fmla="*/ 50 w 50"/>
                <a:gd name="T89" fmla="*/ 26 h 42"/>
                <a:gd name="T90" fmla="*/ 48 w 50"/>
                <a:gd name="T91" fmla="*/ 30 h 42"/>
                <a:gd name="T92" fmla="*/ 48 w 50"/>
                <a:gd name="T93" fmla="*/ 30 h 42"/>
                <a:gd name="T94" fmla="*/ 44 w 50"/>
                <a:gd name="T95" fmla="*/ 30 h 42"/>
                <a:gd name="T96" fmla="*/ 44 w 50"/>
                <a:gd name="T97" fmla="*/ 30 h 42"/>
                <a:gd name="T98" fmla="*/ 40 w 50"/>
                <a:gd name="T99" fmla="*/ 30 h 42"/>
                <a:gd name="T100" fmla="*/ 32 w 50"/>
                <a:gd name="T101" fmla="*/ 26 h 42"/>
                <a:gd name="T102" fmla="*/ 28 w 50"/>
                <a:gd name="T103" fmla="*/ 26 h 42"/>
                <a:gd name="T104" fmla="*/ 24 w 50"/>
                <a:gd name="T105" fmla="*/ 26 h 42"/>
                <a:gd name="T106" fmla="*/ 44 w 50"/>
                <a:gd name="T107" fmla="*/ 34 h 42"/>
                <a:gd name="T108" fmla="*/ 44 w 50"/>
                <a:gd name="T109" fmla="*/ 34 h 42"/>
                <a:gd name="T110" fmla="*/ 48 w 50"/>
                <a:gd name="T11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 h="42">
                  <a:moveTo>
                    <a:pt x="24" y="26"/>
                  </a:moveTo>
                  <a:lnTo>
                    <a:pt x="24" y="26"/>
                  </a:lnTo>
                  <a:lnTo>
                    <a:pt x="24" y="26"/>
                  </a:lnTo>
                  <a:lnTo>
                    <a:pt x="24" y="30"/>
                  </a:lnTo>
                  <a:lnTo>
                    <a:pt x="24" y="30"/>
                  </a:lnTo>
                  <a:lnTo>
                    <a:pt x="24" y="30"/>
                  </a:lnTo>
                  <a:lnTo>
                    <a:pt x="24" y="30"/>
                  </a:lnTo>
                  <a:lnTo>
                    <a:pt x="24" y="30"/>
                  </a:lnTo>
                  <a:lnTo>
                    <a:pt x="24" y="30"/>
                  </a:lnTo>
                  <a:lnTo>
                    <a:pt x="22" y="30"/>
                  </a:lnTo>
                  <a:lnTo>
                    <a:pt x="22" y="30"/>
                  </a:lnTo>
                  <a:lnTo>
                    <a:pt x="22" y="30"/>
                  </a:lnTo>
                  <a:lnTo>
                    <a:pt x="22" y="30"/>
                  </a:lnTo>
                  <a:lnTo>
                    <a:pt x="22" y="30"/>
                  </a:lnTo>
                  <a:lnTo>
                    <a:pt x="22" y="30"/>
                  </a:lnTo>
                  <a:lnTo>
                    <a:pt x="22" y="30"/>
                  </a:lnTo>
                  <a:lnTo>
                    <a:pt x="22" y="30"/>
                  </a:lnTo>
                  <a:lnTo>
                    <a:pt x="18" y="30"/>
                  </a:lnTo>
                  <a:lnTo>
                    <a:pt x="18" y="30"/>
                  </a:lnTo>
                  <a:lnTo>
                    <a:pt x="18" y="30"/>
                  </a:lnTo>
                  <a:lnTo>
                    <a:pt x="18" y="30"/>
                  </a:lnTo>
                  <a:lnTo>
                    <a:pt x="18" y="30"/>
                  </a:lnTo>
                  <a:lnTo>
                    <a:pt x="18" y="30"/>
                  </a:lnTo>
                  <a:lnTo>
                    <a:pt x="18" y="30"/>
                  </a:lnTo>
                  <a:lnTo>
                    <a:pt x="18" y="30"/>
                  </a:lnTo>
                  <a:lnTo>
                    <a:pt x="18" y="26"/>
                  </a:lnTo>
                  <a:lnTo>
                    <a:pt x="18" y="26"/>
                  </a:lnTo>
                  <a:lnTo>
                    <a:pt x="18" y="26"/>
                  </a:lnTo>
                  <a:lnTo>
                    <a:pt x="18" y="26"/>
                  </a:lnTo>
                  <a:lnTo>
                    <a:pt x="18" y="26"/>
                  </a:lnTo>
                  <a:lnTo>
                    <a:pt x="18" y="26"/>
                  </a:lnTo>
                  <a:lnTo>
                    <a:pt x="18" y="26"/>
                  </a:lnTo>
                  <a:lnTo>
                    <a:pt x="18" y="26"/>
                  </a:lnTo>
                  <a:lnTo>
                    <a:pt x="18" y="30"/>
                  </a:lnTo>
                  <a:lnTo>
                    <a:pt x="18" y="30"/>
                  </a:lnTo>
                  <a:lnTo>
                    <a:pt x="18" y="30"/>
                  </a:lnTo>
                  <a:lnTo>
                    <a:pt x="18" y="30"/>
                  </a:lnTo>
                  <a:lnTo>
                    <a:pt x="18" y="30"/>
                  </a:lnTo>
                  <a:lnTo>
                    <a:pt x="18" y="30"/>
                  </a:lnTo>
                  <a:lnTo>
                    <a:pt x="14" y="30"/>
                  </a:lnTo>
                  <a:lnTo>
                    <a:pt x="14" y="30"/>
                  </a:lnTo>
                  <a:lnTo>
                    <a:pt x="14" y="30"/>
                  </a:lnTo>
                  <a:lnTo>
                    <a:pt x="10" y="30"/>
                  </a:lnTo>
                  <a:lnTo>
                    <a:pt x="10" y="30"/>
                  </a:lnTo>
                  <a:lnTo>
                    <a:pt x="10" y="30"/>
                  </a:lnTo>
                  <a:lnTo>
                    <a:pt x="10" y="30"/>
                  </a:lnTo>
                  <a:lnTo>
                    <a:pt x="10" y="30"/>
                  </a:lnTo>
                  <a:lnTo>
                    <a:pt x="10" y="30"/>
                  </a:lnTo>
                  <a:lnTo>
                    <a:pt x="10" y="30"/>
                  </a:lnTo>
                  <a:lnTo>
                    <a:pt x="10" y="30"/>
                  </a:lnTo>
                  <a:lnTo>
                    <a:pt x="10" y="30"/>
                  </a:lnTo>
                  <a:lnTo>
                    <a:pt x="10" y="34"/>
                  </a:lnTo>
                  <a:lnTo>
                    <a:pt x="10" y="34"/>
                  </a:lnTo>
                  <a:lnTo>
                    <a:pt x="10" y="34"/>
                  </a:lnTo>
                  <a:lnTo>
                    <a:pt x="10" y="34"/>
                  </a:lnTo>
                  <a:lnTo>
                    <a:pt x="10" y="38"/>
                  </a:lnTo>
                  <a:lnTo>
                    <a:pt x="10" y="38"/>
                  </a:lnTo>
                  <a:lnTo>
                    <a:pt x="10" y="38"/>
                  </a:lnTo>
                  <a:lnTo>
                    <a:pt x="10" y="38"/>
                  </a:lnTo>
                  <a:lnTo>
                    <a:pt x="10" y="38"/>
                  </a:lnTo>
                  <a:lnTo>
                    <a:pt x="10" y="38"/>
                  </a:lnTo>
                  <a:lnTo>
                    <a:pt x="6" y="42"/>
                  </a:lnTo>
                  <a:lnTo>
                    <a:pt x="6" y="42"/>
                  </a:lnTo>
                  <a:lnTo>
                    <a:pt x="6" y="42"/>
                  </a:lnTo>
                  <a:lnTo>
                    <a:pt x="2" y="38"/>
                  </a:lnTo>
                  <a:lnTo>
                    <a:pt x="2" y="38"/>
                  </a:lnTo>
                  <a:lnTo>
                    <a:pt x="2" y="38"/>
                  </a:lnTo>
                  <a:lnTo>
                    <a:pt x="2" y="34"/>
                  </a:lnTo>
                  <a:lnTo>
                    <a:pt x="2" y="34"/>
                  </a:lnTo>
                  <a:lnTo>
                    <a:pt x="2" y="34"/>
                  </a:lnTo>
                  <a:lnTo>
                    <a:pt x="2" y="34"/>
                  </a:lnTo>
                  <a:lnTo>
                    <a:pt x="2" y="34"/>
                  </a:lnTo>
                  <a:lnTo>
                    <a:pt x="2" y="34"/>
                  </a:lnTo>
                  <a:lnTo>
                    <a:pt x="2" y="34"/>
                  </a:lnTo>
                  <a:lnTo>
                    <a:pt x="2" y="34"/>
                  </a:lnTo>
                  <a:lnTo>
                    <a:pt x="2" y="30"/>
                  </a:lnTo>
                  <a:lnTo>
                    <a:pt x="2" y="30"/>
                  </a:lnTo>
                  <a:lnTo>
                    <a:pt x="2" y="30"/>
                  </a:lnTo>
                  <a:lnTo>
                    <a:pt x="2" y="30"/>
                  </a:lnTo>
                  <a:lnTo>
                    <a:pt x="2" y="30"/>
                  </a:lnTo>
                  <a:lnTo>
                    <a:pt x="2" y="30"/>
                  </a:lnTo>
                  <a:lnTo>
                    <a:pt x="2" y="30"/>
                  </a:lnTo>
                  <a:lnTo>
                    <a:pt x="0" y="30"/>
                  </a:lnTo>
                  <a:lnTo>
                    <a:pt x="0" y="26"/>
                  </a:lnTo>
                  <a:lnTo>
                    <a:pt x="0" y="26"/>
                  </a:lnTo>
                  <a:lnTo>
                    <a:pt x="0" y="26"/>
                  </a:lnTo>
                  <a:lnTo>
                    <a:pt x="0" y="26"/>
                  </a:lnTo>
                  <a:lnTo>
                    <a:pt x="0" y="26"/>
                  </a:lnTo>
                  <a:lnTo>
                    <a:pt x="0" y="26"/>
                  </a:lnTo>
                  <a:lnTo>
                    <a:pt x="0" y="26"/>
                  </a:lnTo>
                  <a:lnTo>
                    <a:pt x="0" y="26"/>
                  </a:lnTo>
                  <a:lnTo>
                    <a:pt x="0" y="24"/>
                  </a:lnTo>
                  <a:lnTo>
                    <a:pt x="0" y="24"/>
                  </a:lnTo>
                  <a:lnTo>
                    <a:pt x="0" y="24"/>
                  </a:lnTo>
                  <a:lnTo>
                    <a:pt x="0" y="24"/>
                  </a:lnTo>
                  <a:lnTo>
                    <a:pt x="0" y="26"/>
                  </a:lnTo>
                  <a:lnTo>
                    <a:pt x="0" y="24"/>
                  </a:lnTo>
                  <a:lnTo>
                    <a:pt x="0" y="24"/>
                  </a:lnTo>
                  <a:lnTo>
                    <a:pt x="0" y="24"/>
                  </a:lnTo>
                  <a:lnTo>
                    <a:pt x="2" y="24"/>
                  </a:lnTo>
                  <a:lnTo>
                    <a:pt x="2" y="24"/>
                  </a:lnTo>
                  <a:lnTo>
                    <a:pt x="2" y="24"/>
                  </a:lnTo>
                  <a:lnTo>
                    <a:pt x="2" y="24"/>
                  </a:lnTo>
                  <a:lnTo>
                    <a:pt x="2" y="24"/>
                  </a:lnTo>
                  <a:lnTo>
                    <a:pt x="2" y="24"/>
                  </a:lnTo>
                  <a:lnTo>
                    <a:pt x="2" y="24"/>
                  </a:lnTo>
                  <a:lnTo>
                    <a:pt x="2" y="24"/>
                  </a:lnTo>
                  <a:lnTo>
                    <a:pt x="2" y="24"/>
                  </a:lnTo>
                  <a:lnTo>
                    <a:pt x="2" y="24"/>
                  </a:lnTo>
                  <a:lnTo>
                    <a:pt x="2" y="20"/>
                  </a:lnTo>
                  <a:lnTo>
                    <a:pt x="2" y="20"/>
                  </a:lnTo>
                  <a:lnTo>
                    <a:pt x="2" y="20"/>
                  </a:lnTo>
                  <a:lnTo>
                    <a:pt x="2" y="16"/>
                  </a:lnTo>
                  <a:lnTo>
                    <a:pt x="2" y="16"/>
                  </a:lnTo>
                  <a:lnTo>
                    <a:pt x="2" y="16"/>
                  </a:lnTo>
                  <a:lnTo>
                    <a:pt x="2" y="16"/>
                  </a:lnTo>
                  <a:lnTo>
                    <a:pt x="2" y="16"/>
                  </a:lnTo>
                  <a:lnTo>
                    <a:pt x="2" y="16"/>
                  </a:lnTo>
                  <a:lnTo>
                    <a:pt x="2" y="16"/>
                  </a:lnTo>
                  <a:lnTo>
                    <a:pt x="2" y="16"/>
                  </a:lnTo>
                  <a:lnTo>
                    <a:pt x="2" y="16"/>
                  </a:lnTo>
                  <a:lnTo>
                    <a:pt x="2" y="12"/>
                  </a:lnTo>
                  <a:lnTo>
                    <a:pt x="2" y="12"/>
                  </a:lnTo>
                  <a:lnTo>
                    <a:pt x="2" y="12"/>
                  </a:lnTo>
                  <a:lnTo>
                    <a:pt x="2" y="12"/>
                  </a:lnTo>
                  <a:lnTo>
                    <a:pt x="2" y="8"/>
                  </a:lnTo>
                  <a:lnTo>
                    <a:pt x="2" y="8"/>
                  </a:lnTo>
                  <a:lnTo>
                    <a:pt x="2" y="8"/>
                  </a:lnTo>
                  <a:lnTo>
                    <a:pt x="2" y="8"/>
                  </a:lnTo>
                  <a:lnTo>
                    <a:pt x="2" y="8"/>
                  </a:lnTo>
                  <a:lnTo>
                    <a:pt x="2" y="8"/>
                  </a:lnTo>
                  <a:lnTo>
                    <a:pt x="2" y="8"/>
                  </a:lnTo>
                  <a:lnTo>
                    <a:pt x="2" y="8"/>
                  </a:lnTo>
                  <a:lnTo>
                    <a:pt x="2" y="8"/>
                  </a:lnTo>
                  <a:lnTo>
                    <a:pt x="2" y="8"/>
                  </a:lnTo>
                  <a:lnTo>
                    <a:pt x="2" y="4"/>
                  </a:lnTo>
                  <a:lnTo>
                    <a:pt x="2" y="4"/>
                  </a:lnTo>
                  <a:lnTo>
                    <a:pt x="2" y="4"/>
                  </a:lnTo>
                  <a:lnTo>
                    <a:pt x="2" y="4"/>
                  </a:lnTo>
                  <a:lnTo>
                    <a:pt x="2" y="4"/>
                  </a:lnTo>
                  <a:lnTo>
                    <a:pt x="2" y="4"/>
                  </a:lnTo>
                  <a:lnTo>
                    <a:pt x="2" y="4"/>
                  </a:lnTo>
                  <a:lnTo>
                    <a:pt x="2" y="4"/>
                  </a:lnTo>
                  <a:lnTo>
                    <a:pt x="2" y="4"/>
                  </a:lnTo>
                  <a:lnTo>
                    <a:pt x="2" y="4"/>
                  </a:lnTo>
                  <a:lnTo>
                    <a:pt x="2" y="0"/>
                  </a:lnTo>
                  <a:lnTo>
                    <a:pt x="2" y="0"/>
                  </a:lnTo>
                  <a:lnTo>
                    <a:pt x="2" y="0"/>
                  </a:lnTo>
                  <a:lnTo>
                    <a:pt x="6" y="0"/>
                  </a:lnTo>
                  <a:lnTo>
                    <a:pt x="6" y="0"/>
                  </a:lnTo>
                  <a:lnTo>
                    <a:pt x="6" y="0"/>
                  </a:lnTo>
                  <a:lnTo>
                    <a:pt x="6" y="0"/>
                  </a:lnTo>
                  <a:lnTo>
                    <a:pt x="6" y="4"/>
                  </a:lnTo>
                  <a:lnTo>
                    <a:pt x="6" y="4"/>
                  </a:lnTo>
                  <a:lnTo>
                    <a:pt x="6" y="4"/>
                  </a:lnTo>
                  <a:lnTo>
                    <a:pt x="10" y="4"/>
                  </a:lnTo>
                  <a:lnTo>
                    <a:pt x="10" y="4"/>
                  </a:lnTo>
                  <a:lnTo>
                    <a:pt x="10" y="4"/>
                  </a:lnTo>
                  <a:lnTo>
                    <a:pt x="10" y="4"/>
                  </a:lnTo>
                  <a:lnTo>
                    <a:pt x="10" y="4"/>
                  </a:lnTo>
                  <a:lnTo>
                    <a:pt x="10" y="0"/>
                  </a:lnTo>
                  <a:lnTo>
                    <a:pt x="10" y="0"/>
                  </a:lnTo>
                  <a:lnTo>
                    <a:pt x="10" y="0"/>
                  </a:lnTo>
                  <a:lnTo>
                    <a:pt x="10" y="0"/>
                  </a:lnTo>
                  <a:lnTo>
                    <a:pt x="14" y="0"/>
                  </a:lnTo>
                  <a:lnTo>
                    <a:pt x="14" y="0"/>
                  </a:lnTo>
                  <a:lnTo>
                    <a:pt x="14" y="0"/>
                  </a:lnTo>
                  <a:lnTo>
                    <a:pt x="14" y="0"/>
                  </a:lnTo>
                  <a:lnTo>
                    <a:pt x="14" y="4"/>
                  </a:lnTo>
                  <a:lnTo>
                    <a:pt x="14" y="4"/>
                  </a:lnTo>
                  <a:lnTo>
                    <a:pt x="18" y="4"/>
                  </a:lnTo>
                  <a:lnTo>
                    <a:pt x="18" y="4"/>
                  </a:lnTo>
                  <a:lnTo>
                    <a:pt x="18" y="4"/>
                  </a:lnTo>
                  <a:lnTo>
                    <a:pt x="18" y="4"/>
                  </a:lnTo>
                  <a:lnTo>
                    <a:pt x="22" y="4"/>
                  </a:lnTo>
                  <a:lnTo>
                    <a:pt x="22" y="4"/>
                  </a:lnTo>
                  <a:lnTo>
                    <a:pt x="22" y="4"/>
                  </a:lnTo>
                  <a:lnTo>
                    <a:pt x="22" y="4"/>
                  </a:lnTo>
                  <a:lnTo>
                    <a:pt x="22" y="4"/>
                  </a:lnTo>
                  <a:lnTo>
                    <a:pt x="22" y="4"/>
                  </a:lnTo>
                  <a:lnTo>
                    <a:pt x="22" y="8"/>
                  </a:lnTo>
                  <a:lnTo>
                    <a:pt x="22" y="8"/>
                  </a:lnTo>
                  <a:lnTo>
                    <a:pt x="22" y="8"/>
                  </a:lnTo>
                  <a:lnTo>
                    <a:pt x="22" y="8"/>
                  </a:lnTo>
                  <a:lnTo>
                    <a:pt x="24" y="8"/>
                  </a:lnTo>
                  <a:lnTo>
                    <a:pt x="24" y="8"/>
                  </a:lnTo>
                  <a:lnTo>
                    <a:pt x="24" y="8"/>
                  </a:lnTo>
                  <a:lnTo>
                    <a:pt x="24" y="8"/>
                  </a:lnTo>
                  <a:lnTo>
                    <a:pt x="24" y="8"/>
                  </a:lnTo>
                  <a:lnTo>
                    <a:pt x="24" y="8"/>
                  </a:lnTo>
                  <a:lnTo>
                    <a:pt x="24" y="8"/>
                  </a:lnTo>
                  <a:lnTo>
                    <a:pt x="24" y="4"/>
                  </a:lnTo>
                  <a:lnTo>
                    <a:pt x="24" y="4"/>
                  </a:lnTo>
                  <a:lnTo>
                    <a:pt x="24" y="4"/>
                  </a:lnTo>
                  <a:lnTo>
                    <a:pt x="28" y="4"/>
                  </a:lnTo>
                  <a:lnTo>
                    <a:pt x="28" y="4"/>
                  </a:lnTo>
                  <a:lnTo>
                    <a:pt x="28" y="8"/>
                  </a:lnTo>
                  <a:lnTo>
                    <a:pt x="28" y="8"/>
                  </a:lnTo>
                  <a:lnTo>
                    <a:pt x="28" y="8"/>
                  </a:lnTo>
                  <a:lnTo>
                    <a:pt x="28" y="8"/>
                  </a:lnTo>
                  <a:lnTo>
                    <a:pt x="28" y="8"/>
                  </a:lnTo>
                  <a:lnTo>
                    <a:pt x="28" y="12"/>
                  </a:lnTo>
                  <a:lnTo>
                    <a:pt x="28" y="12"/>
                  </a:lnTo>
                  <a:lnTo>
                    <a:pt x="28" y="12"/>
                  </a:lnTo>
                  <a:lnTo>
                    <a:pt x="28" y="12"/>
                  </a:lnTo>
                  <a:lnTo>
                    <a:pt x="28" y="12"/>
                  </a:lnTo>
                  <a:lnTo>
                    <a:pt x="28" y="12"/>
                  </a:lnTo>
                  <a:lnTo>
                    <a:pt x="28" y="12"/>
                  </a:lnTo>
                  <a:lnTo>
                    <a:pt x="28" y="12"/>
                  </a:lnTo>
                  <a:lnTo>
                    <a:pt x="28" y="12"/>
                  </a:lnTo>
                  <a:lnTo>
                    <a:pt x="28" y="12"/>
                  </a:lnTo>
                  <a:lnTo>
                    <a:pt x="32" y="12"/>
                  </a:lnTo>
                  <a:lnTo>
                    <a:pt x="32" y="12"/>
                  </a:lnTo>
                  <a:lnTo>
                    <a:pt x="32" y="12"/>
                  </a:lnTo>
                  <a:lnTo>
                    <a:pt x="32" y="12"/>
                  </a:lnTo>
                  <a:lnTo>
                    <a:pt x="36" y="12"/>
                  </a:lnTo>
                  <a:lnTo>
                    <a:pt x="36" y="12"/>
                  </a:lnTo>
                  <a:lnTo>
                    <a:pt x="36" y="12"/>
                  </a:lnTo>
                  <a:lnTo>
                    <a:pt x="36" y="12"/>
                  </a:lnTo>
                  <a:lnTo>
                    <a:pt x="36" y="12"/>
                  </a:lnTo>
                  <a:lnTo>
                    <a:pt x="40" y="12"/>
                  </a:lnTo>
                  <a:lnTo>
                    <a:pt x="40" y="12"/>
                  </a:lnTo>
                  <a:lnTo>
                    <a:pt x="40" y="12"/>
                  </a:lnTo>
                  <a:lnTo>
                    <a:pt x="36" y="16"/>
                  </a:lnTo>
                  <a:lnTo>
                    <a:pt x="36" y="16"/>
                  </a:lnTo>
                  <a:lnTo>
                    <a:pt x="36" y="16"/>
                  </a:lnTo>
                  <a:lnTo>
                    <a:pt x="36" y="16"/>
                  </a:lnTo>
                  <a:lnTo>
                    <a:pt x="32" y="16"/>
                  </a:lnTo>
                  <a:lnTo>
                    <a:pt x="32" y="16"/>
                  </a:lnTo>
                  <a:lnTo>
                    <a:pt x="32" y="16"/>
                  </a:lnTo>
                  <a:lnTo>
                    <a:pt x="32" y="16"/>
                  </a:lnTo>
                  <a:lnTo>
                    <a:pt x="32" y="16"/>
                  </a:lnTo>
                  <a:lnTo>
                    <a:pt x="32" y="16"/>
                  </a:lnTo>
                  <a:lnTo>
                    <a:pt x="32" y="16"/>
                  </a:lnTo>
                  <a:lnTo>
                    <a:pt x="32" y="16"/>
                  </a:lnTo>
                  <a:lnTo>
                    <a:pt x="32" y="16"/>
                  </a:lnTo>
                  <a:lnTo>
                    <a:pt x="32" y="16"/>
                  </a:lnTo>
                  <a:lnTo>
                    <a:pt x="32" y="16"/>
                  </a:lnTo>
                  <a:lnTo>
                    <a:pt x="32" y="16"/>
                  </a:lnTo>
                  <a:lnTo>
                    <a:pt x="36" y="16"/>
                  </a:lnTo>
                  <a:lnTo>
                    <a:pt x="36" y="16"/>
                  </a:lnTo>
                  <a:lnTo>
                    <a:pt x="36" y="16"/>
                  </a:lnTo>
                  <a:lnTo>
                    <a:pt x="36" y="16"/>
                  </a:lnTo>
                  <a:lnTo>
                    <a:pt x="36" y="16"/>
                  </a:lnTo>
                  <a:lnTo>
                    <a:pt x="36" y="16"/>
                  </a:lnTo>
                  <a:lnTo>
                    <a:pt x="36" y="16"/>
                  </a:lnTo>
                  <a:lnTo>
                    <a:pt x="36" y="16"/>
                  </a:lnTo>
                  <a:lnTo>
                    <a:pt x="36" y="16"/>
                  </a:lnTo>
                  <a:lnTo>
                    <a:pt x="36" y="20"/>
                  </a:lnTo>
                  <a:lnTo>
                    <a:pt x="36" y="20"/>
                  </a:lnTo>
                  <a:lnTo>
                    <a:pt x="36" y="20"/>
                  </a:lnTo>
                  <a:lnTo>
                    <a:pt x="40" y="20"/>
                  </a:lnTo>
                  <a:lnTo>
                    <a:pt x="40" y="20"/>
                  </a:lnTo>
                  <a:lnTo>
                    <a:pt x="40" y="20"/>
                  </a:lnTo>
                  <a:lnTo>
                    <a:pt x="44" y="20"/>
                  </a:lnTo>
                  <a:lnTo>
                    <a:pt x="44" y="20"/>
                  </a:lnTo>
                  <a:lnTo>
                    <a:pt x="44" y="20"/>
                  </a:lnTo>
                  <a:lnTo>
                    <a:pt x="44" y="20"/>
                  </a:lnTo>
                  <a:lnTo>
                    <a:pt x="44" y="20"/>
                  </a:lnTo>
                  <a:lnTo>
                    <a:pt x="44" y="20"/>
                  </a:lnTo>
                  <a:lnTo>
                    <a:pt x="44" y="20"/>
                  </a:lnTo>
                  <a:lnTo>
                    <a:pt x="48" y="24"/>
                  </a:lnTo>
                  <a:lnTo>
                    <a:pt x="48" y="24"/>
                  </a:lnTo>
                  <a:lnTo>
                    <a:pt x="48" y="24"/>
                  </a:lnTo>
                  <a:lnTo>
                    <a:pt x="48" y="24"/>
                  </a:lnTo>
                  <a:lnTo>
                    <a:pt x="50" y="24"/>
                  </a:lnTo>
                  <a:lnTo>
                    <a:pt x="50" y="24"/>
                  </a:lnTo>
                  <a:lnTo>
                    <a:pt x="50" y="24"/>
                  </a:lnTo>
                  <a:lnTo>
                    <a:pt x="50" y="26"/>
                  </a:lnTo>
                  <a:lnTo>
                    <a:pt x="50" y="26"/>
                  </a:lnTo>
                  <a:lnTo>
                    <a:pt x="48" y="30"/>
                  </a:lnTo>
                  <a:lnTo>
                    <a:pt x="48" y="30"/>
                  </a:lnTo>
                  <a:lnTo>
                    <a:pt x="48" y="30"/>
                  </a:lnTo>
                  <a:lnTo>
                    <a:pt x="48" y="30"/>
                  </a:lnTo>
                  <a:lnTo>
                    <a:pt x="48" y="30"/>
                  </a:lnTo>
                  <a:lnTo>
                    <a:pt x="48" y="30"/>
                  </a:lnTo>
                  <a:lnTo>
                    <a:pt x="48" y="30"/>
                  </a:lnTo>
                  <a:lnTo>
                    <a:pt x="48" y="30"/>
                  </a:lnTo>
                  <a:lnTo>
                    <a:pt x="48" y="30"/>
                  </a:lnTo>
                  <a:lnTo>
                    <a:pt x="48" y="30"/>
                  </a:lnTo>
                  <a:lnTo>
                    <a:pt x="48" y="30"/>
                  </a:lnTo>
                  <a:lnTo>
                    <a:pt x="48" y="30"/>
                  </a:lnTo>
                  <a:lnTo>
                    <a:pt x="44" y="30"/>
                  </a:lnTo>
                  <a:lnTo>
                    <a:pt x="44" y="30"/>
                  </a:lnTo>
                  <a:lnTo>
                    <a:pt x="44" y="30"/>
                  </a:lnTo>
                  <a:lnTo>
                    <a:pt x="44" y="30"/>
                  </a:lnTo>
                  <a:lnTo>
                    <a:pt x="44" y="30"/>
                  </a:lnTo>
                  <a:lnTo>
                    <a:pt x="44" y="30"/>
                  </a:lnTo>
                  <a:lnTo>
                    <a:pt x="44" y="30"/>
                  </a:lnTo>
                  <a:lnTo>
                    <a:pt x="44" y="30"/>
                  </a:lnTo>
                  <a:lnTo>
                    <a:pt x="44" y="30"/>
                  </a:lnTo>
                  <a:lnTo>
                    <a:pt x="44" y="30"/>
                  </a:lnTo>
                  <a:lnTo>
                    <a:pt x="44" y="30"/>
                  </a:lnTo>
                  <a:lnTo>
                    <a:pt x="44" y="30"/>
                  </a:lnTo>
                  <a:lnTo>
                    <a:pt x="44" y="26"/>
                  </a:lnTo>
                  <a:lnTo>
                    <a:pt x="44" y="26"/>
                  </a:lnTo>
                  <a:lnTo>
                    <a:pt x="40" y="26"/>
                  </a:lnTo>
                  <a:lnTo>
                    <a:pt x="40" y="26"/>
                  </a:lnTo>
                  <a:lnTo>
                    <a:pt x="40" y="30"/>
                  </a:lnTo>
                  <a:lnTo>
                    <a:pt x="40" y="30"/>
                  </a:lnTo>
                  <a:lnTo>
                    <a:pt x="40" y="30"/>
                  </a:lnTo>
                  <a:lnTo>
                    <a:pt x="40" y="26"/>
                  </a:lnTo>
                  <a:lnTo>
                    <a:pt x="36" y="26"/>
                  </a:lnTo>
                  <a:lnTo>
                    <a:pt x="36" y="26"/>
                  </a:lnTo>
                  <a:lnTo>
                    <a:pt x="32" y="26"/>
                  </a:lnTo>
                  <a:lnTo>
                    <a:pt x="32" y="26"/>
                  </a:lnTo>
                  <a:lnTo>
                    <a:pt x="32" y="26"/>
                  </a:lnTo>
                  <a:lnTo>
                    <a:pt x="32" y="26"/>
                  </a:lnTo>
                  <a:lnTo>
                    <a:pt x="28" y="26"/>
                  </a:lnTo>
                  <a:lnTo>
                    <a:pt x="28" y="26"/>
                  </a:lnTo>
                  <a:lnTo>
                    <a:pt x="28" y="26"/>
                  </a:lnTo>
                  <a:lnTo>
                    <a:pt x="28" y="26"/>
                  </a:lnTo>
                  <a:lnTo>
                    <a:pt x="28" y="26"/>
                  </a:lnTo>
                  <a:lnTo>
                    <a:pt x="28" y="26"/>
                  </a:lnTo>
                  <a:lnTo>
                    <a:pt x="28" y="26"/>
                  </a:lnTo>
                  <a:lnTo>
                    <a:pt x="24" y="26"/>
                  </a:lnTo>
                  <a:lnTo>
                    <a:pt x="24" y="26"/>
                  </a:lnTo>
                  <a:lnTo>
                    <a:pt x="24" y="26"/>
                  </a:lnTo>
                  <a:close/>
                  <a:moveTo>
                    <a:pt x="48" y="34"/>
                  </a:moveTo>
                  <a:lnTo>
                    <a:pt x="48" y="34"/>
                  </a:lnTo>
                  <a:lnTo>
                    <a:pt x="48" y="34"/>
                  </a:lnTo>
                  <a:lnTo>
                    <a:pt x="48" y="34"/>
                  </a:lnTo>
                  <a:lnTo>
                    <a:pt x="44" y="34"/>
                  </a:lnTo>
                  <a:lnTo>
                    <a:pt x="44" y="34"/>
                  </a:lnTo>
                  <a:lnTo>
                    <a:pt x="44" y="34"/>
                  </a:lnTo>
                  <a:lnTo>
                    <a:pt x="44" y="34"/>
                  </a:lnTo>
                  <a:lnTo>
                    <a:pt x="44" y="34"/>
                  </a:lnTo>
                  <a:lnTo>
                    <a:pt x="44" y="34"/>
                  </a:lnTo>
                  <a:lnTo>
                    <a:pt x="44" y="34"/>
                  </a:lnTo>
                  <a:lnTo>
                    <a:pt x="44" y="34"/>
                  </a:lnTo>
                  <a:lnTo>
                    <a:pt x="44" y="30"/>
                  </a:lnTo>
                  <a:lnTo>
                    <a:pt x="48" y="34"/>
                  </a:lnTo>
                  <a:lnTo>
                    <a:pt x="48" y="34"/>
                  </a:lnTo>
                  <a:lnTo>
                    <a:pt x="48" y="34"/>
                  </a:lnTo>
                  <a:lnTo>
                    <a:pt x="48" y="34"/>
                  </a:lnTo>
                  <a:lnTo>
                    <a:pt x="48" y="34"/>
                  </a:lnTo>
                  <a:lnTo>
                    <a:pt x="48" y="34"/>
                  </a:lnTo>
                  <a:lnTo>
                    <a:pt x="48" y="34"/>
                  </a:lnTo>
                  <a:lnTo>
                    <a:pt x="48" y="3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2" name="Freeform 72">
              <a:extLst>
                <a:ext uri="{FF2B5EF4-FFF2-40B4-BE49-F238E27FC236}">
                  <a16:creationId xmlns:a16="http://schemas.microsoft.com/office/drawing/2014/main" id="{0C4E818D-8600-4FF3-8954-CFE5719EF47A}"/>
                </a:ext>
              </a:extLst>
            </p:cNvPr>
            <p:cNvSpPr>
              <a:spLocks/>
            </p:cNvSpPr>
            <p:nvPr/>
          </p:nvSpPr>
          <p:spPr bwMode="auto">
            <a:xfrm>
              <a:off x="3817795" y="4151153"/>
              <a:ext cx="62215" cy="43278"/>
            </a:xfrm>
            <a:custGeom>
              <a:avLst/>
              <a:gdLst>
                <a:gd name="T0" fmla="*/ 32 w 32"/>
                <a:gd name="T1" fmla="*/ 16 h 22"/>
                <a:gd name="T2" fmla="*/ 32 w 32"/>
                <a:gd name="T3" fmla="*/ 16 h 22"/>
                <a:gd name="T4" fmla="*/ 32 w 32"/>
                <a:gd name="T5" fmla="*/ 18 h 22"/>
                <a:gd name="T6" fmla="*/ 32 w 32"/>
                <a:gd name="T7" fmla="*/ 18 h 22"/>
                <a:gd name="T8" fmla="*/ 32 w 32"/>
                <a:gd name="T9" fmla="*/ 18 h 22"/>
                <a:gd name="T10" fmla="*/ 32 w 32"/>
                <a:gd name="T11" fmla="*/ 22 h 22"/>
                <a:gd name="T12" fmla="*/ 28 w 32"/>
                <a:gd name="T13" fmla="*/ 22 h 22"/>
                <a:gd name="T14" fmla="*/ 28 w 32"/>
                <a:gd name="T15" fmla="*/ 22 h 22"/>
                <a:gd name="T16" fmla="*/ 22 w 32"/>
                <a:gd name="T17" fmla="*/ 22 h 22"/>
                <a:gd name="T18" fmla="*/ 22 w 32"/>
                <a:gd name="T19" fmla="*/ 18 h 22"/>
                <a:gd name="T20" fmla="*/ 22 w 32"/>
                <a:gd name="T21" fmla="*/ 18 h 22"/>
                <a:gd name="T22" fmla="*/ 22 w 32"/>
                <a:gd name="T23" fmla="*/ 22 h 22"/>
                <a:gd name="T24" fmla="*/ 18 w 32"/>
                <a:gd name="T25" fmla="*/ 22 h 22"/>
                <a:gd name="T26" fmla="*/ 18 w 32"/>
                <a:gd name="T27" fmla="*/ 18 h 22"/>
                <a:gd name="T28" fmla="*/ 14 w 32"/>
                <a:gd name="T29" fmla="*/ 18 h 22"/>
                <a:gd name="T30" fmla="*/ 14 w 32"/>
                <a:gd name="T31" fmla="*/ 18 h 22"/>
                <a:gd name="T32" fmla="*/ 10 w 32"/>
                <a:gd name="T33" fmla="*/ 16 h 22"/>
                <a:gd name="T34" fmla="*/ 8 w 32"/>
                <a:gd name="T35" fmla="*/ 16 h 22"/>
                <a:gd name="T36" fmla="*/ 4 w 32"/>
                <a:gd name="T37" fmla="*/ 16 h 22"/>
                <a:gd name="T38" fmla="*/ 4 w 32"/>
                <a:gd name="T39" fmla="*/ 16 h 22"/>
                <a:gd name="T40" fmla="*/ 4 w 32"/>
                <a:gd name="T41" fmla="*/ 16 h 22"/>
                <a:gd name="T42" fmla="*/ 0 w 32"/>
                <a:gd name="T43" fmla="*/ 12 h 22"/>
                <a:gd name="T44" fmla="*/ 0 w 32"/>
                <a:gd name="T45" fmla="*/ 8 h 22"/>
                <a:gd name="T46" fmla="*/ 4 w 32"/>
                <a:gd name="T47" fmla="*/ 8 h 22"/>
                <a:gd name="T48" fmla="*/ 8 w 32"/>
                <a:gd name="T49" fmla="*/ 4 h 22"/>
                <a:gd name="T50" fmla="*/ 8 w 32"/>
                <a:gd name="T51" fmla="*/ 4 h 22"/>
                <a:gd name="T52" fmla="*/ 8 w 32"/>
                <a:gd name="T53" fmla="*/ 4 h 22"/>
                <a:gd name="T54" fmla="*/ 8 w 32"/>
                <a:gd name="T55" fmla="*/ 4 h 22"/>
                <a:gd name="T56" fmla="*/ 8 w 32"/>
                <a:gd name="T57" fmla="*/ 0 h 22"/>
                <a:gd name="T58" fmla="*/ 10 w 32"/>
                <a:gd name="T59" fmla="*/ 0 h 22"/>
                <a:gd name="T60" fmla="*/ 10 w 32"/>
                <a:gd name="T61" fmla="*/ 0 h 22"/>
                <a:gd name="T62" fmla="*/ 14 w 32"/>
                <a:gd name="T63" fmla="*/ 0 h 22"/>
                <a:gd name="T64" fmla="*/ 14 w 32"/>
                <a:gd name="T65" fmla="*/ 4 h 22"/>
                <a:gd name="T66" fmla="*/ 14 w 32"/>
                <a:gd name="T67" fmla="*/ 4 h 22"/>
                <a:gd name="T68" fmla="*/ 18 w 32"/>
                <a:gd name="T69" fmla="*/ 4 h 22"/>
                <a:gd name="T70" fmla="*/ 18 w 32"/>
                <a:gd name="T71" fmla="*/ 4 h 22"/>
                <a:gd name="T72" fmla="*/ 18 w 32"/>
                <a:gd name="T73" fmla="*/ 8 h 22"/>
                <a:gd name="T74" fmla="*/ 18 w 32"/>
                <a:gd name="T75" fmla="*/ 8 h 22"/>
                <a:gd name="T76" fmla="*/ 22 w 32"/>
                <a:gd name="T77" fmla="*/ 8 h 22"/>
                <a:gd name="T78" fmla="*/ 22 w 32"/>
                <a:gd name="T79" fmla="*/ 8 h 22"/>
                <a:gd name="T80" fmla="*/ 22 w 32"/>
                <a:gd name="T81" fmla="*/ 12 h 22"/>
                <a:gd name="T82" fmla="*/ 24 w 32"/>
                <a:gd name="T83" fmla="*/ 12 h 22"/>
                <a:gd name="T84" fmla="*/ 24 w 32"/>
                <a:gd name="T85" fmla="*/ 12 h 22"/>
                <a:gd name="T86" fmla="*/ 24 w 32"/>
                <a:gd name="T87" fmla="*/ 8 h 22"/>
                <a:gd name="T88" fmla="*/ 28 w 32"/>
                <a:gd name="T89" fmla="*/ 8 h 22"/>
                <a:gd name="T90" fmla="*/ 28 w 32"/>
                <a:gd name="T91" fmla="*/ 12 h 22"/>
                <a:gd name="T92" fmla="*/ 28 w 32"/>
                <a:gd name="T93" fmla="*/ 12 h 22"/>
                <a:gd name="T94" fmla="*/ 32 w 32"/>
                <a:gd name="T95" fmla="*/ 12 h 22"/>
                <a:gd name="T96" fmla="*/ 32 w 32"/>
                <a:gd name="T97"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 h="22">
                  <a:moveTo>
                    <a:pt x="32" y="12"/>
                  </a:moveTo>
                  <a:lnTo>
                    <a:pt x="32" y="12"/>
                  </a:lnTo>
                  <a:lnTo>
                    <a:pt x="32" y="16"/>
                  </a:lnTo>
                  <a:lnTo>
                    <a:pt x="32" y="16"/>
                  </a:lnTo>
                  <a:lnTo>
                    <a:pt x="32" y="16"/>
                  </a:lnTo>
                  <a:lnTo>
                    <a:pt x="32" y="16"/>
                  </a:lnTo>
                  <a:lnTo>
                    <a:pt x="32" y="16"/>
                  </a:lnTo>
                  <a:lnTo>
                    <a:pt x="32" y="18"/>
                  </a:lnTo>
                  <a:lnTo>
                    <a:pt x="32" y="18"/>
                  </a:lnTo>
                  <a:lnTo>
                    <a:pt x="32" y="18"/>
                  </a:lnTo>
                  <a:lnTo>
                    <a:pt x="32" y="18"/>
                  </a:lnTo>
                  <a:lnTo>
                    <a:pt x="32" y="18"/>
                  </a:lnTo>
                  <a:lnTo>
                    <a:pt x="32" y="18"/>
                  </a:lnTo>
                  <a:lnTo>
                    <a:pt x="32" y="18"/>
                  </a:lnTo>
                  <a:lnTo>
                    <a:pt x="32" y="18"/>
                  </a:lnTo>
                  <a:lnTo>
                    <a:pt x="32" y="18"/>
                  </a:lnTo>
                  <a:lnTo>
                    <a:pt x="32" y="18"/>
                  </a:lnTo>
                  <a:lnTo>
                    <a:pt x="32" y="22"/>
                  </a:lnTo>
                  <a:lnTo>
                    <a:pt x="28" y="22"/>
                  </a:lnTo>
                  <a:lnTo>
                    <a:pt x="28" y="22"/>
                  </a:lnTo>
                  <a:lnTo>
                    <a:pt x="28" y="22"/>
                  </a:lnTo>
                  <a:lnTo>
                    <a:pt x="28" y="22"/>
                  </a:lnTo>
                  <a:lnTo>
                    <a:pt x="28" y="22"/>
                  </a:lnTo>
                  <a:lnTo>
                    <a:pt x="28" y="22"/>
                  </a:lnTo>
                  <a:lnTo>
                    <a:pt x="24" y="22"/>
                  </a:lnTo>
                  <a:lnTo>
                    <a:pt x="24" y="22"/>
                  </a:lnTo>
                  <a:lnTo>
                    <a:pt x="22" y="22"/>
                  </a:lnTo>
                  <a:lnTo>
                    <a:pt x="22" y="22"/>
                  </a:lnTo>
                  <a:lnTo>
                    <a:pt x="22" y="18"/>
                  </a:lnTo>
                  <a:lnTo>
                    <a:pt x="22" y="18"/>
                  </a:lnTo>
                  <a:lnTo>
                    <a:pt x="18" y="18"/>
                  </a:lnTo>
                  <a:lnTo>
                    <a:pt x="22" y="22"/>
                  </a:lnTo>
                  <a:lnTo>
                    <a:pt x="22" y="18"/>
                  </a:lnTo>
                  <a:lnTo>
                    <a:pt x="22" y="18"/>
                  </a:lnTo>
                  <a:lnTo>
                    <a:pt x="22" y="22"/>
                  </a:lnTo>
                  <a:lnTo>
                    <a:pt x="22" y="22"/>
                  </a:lnTo>
                  <a:lnTo>
                    <a:pt x="22" y="22"/>
                  </a:lnTo>
                  <a:lnTo>
                    <a:pt x="22" y="22"/>
                  </a:lnTo>
                  <a:lnTo>
                    <a:pt x="18" y="22"/>
                  </a:lnTo>
                  <a:lnTo>
                    <a:pt x="18" y="22"/>
                  </a:lnTo>
                  <a:lnTo>
                    <a:pt x="18" y="22"/>
                  </a:lnTo>
                  <a:lnTo>
                    <a:pt x="18" y="18"/>
                  </a:lnTo>
                  <a:lnTo>
                    <a:pt x="18" y="18"/>
                  </a:lnTo>
                  <a:lnTo>
                    <a:pt x="18" y="18"/>
                  </a:lnTo>
                  <a:lnTo>
                    <a:pt x="14" y="18"/>
                  </a:lnTo>
                  <a:lnTo>
                    <a:pt x="14" y="18"/>
                  </a:lnTo>
                  <a:lnTo>
                    <a:pt x="14" y="18"/>
                  </a:lnTo>
                  <a:lnTo>
                    <a:pt x="14" y="18"/>
                  </a:lnTo>
                  <a:lnTo>
                    <a:pt x="14" y="18"/>
                  </a:lnTo>
                  <a:lnTo>
                    <a:pt x="10" y="18"/>
                  </a:lnTo>
                  <a:lnTo>
                    <a:pt x="10" y="16"/>
                  </a:lnTo>
                  <a:lnTo>
                    <a:pt x="10" y="16"/>
                  </a:lnTo>
                  <a:lnTo>
                    <a:pt x="8" y="16"/>
                  </a:lnTo>
                  <a:lnTo>
                    <a:pt x="8" y="16"/>
                  </a:lnTo>
                  <a:lnTo>
                    <a:pt x="8" y="16"/>
                  </a:lnTo>
                  <a:lnTo>
                    <a:pt x="8" y="16"/>
                  </a:lnTo>
                  <a:lnTo>
                    <a:pt x="4" y="16"/>
                  </a:lnTo>
                  <a:lnTo>
                    <a:pt x="4" y="16"/>
                  </a:lnTo>
                  <a:lnTo>
                    <a:pt x="4" y="16"/>
                  </a:lnTo>
                  <a:lnTo>
                    <a:pt x="4" y="16"/>
                  </a:lnTo>
                  <a:lnTo>
                    <a:pt x="4" y="16"/>
                  </a:lnTo>
                  <a:lnTo>
                    <a:pt x="4" y="16"/>
                  </a:lnTo>
                  <a:lnTo>
                    <a:pt x="4" y="16"/>
                  </a:lnTo>
                  <a:lnTo>
                    <a:pt x="0" y="12"/>
                  </a:lnTo>
                  <a:lnTo>
                    <a:pt x="0" y="12"/>
                  </a:lnTo>
                  <a:lnTo>
                    <a:pt x="0" y="12"/>
                  </a:lnTo>
                  <a:lnTo>
                    <a:pt x="0" y="12"/>
                  </a:lnTo>
                  <a:lnTo>
                    <a:pt x="0" y="12"/>
                  </a:lnTo>
                  <a:lnTo>
                    <a:pt x="0" y="8"/>
                  </a:lnTo>
                  <a:lnTo>
                    <a:pt x="4" y="8"/>
                  </a:lnTo>
                  <a:lnTo>
                    <a:pt x="4" y="8"/>
                  </a:lnTo>
                  <a:lnTo>
                    <a:pt x="4" y="8"/>
                  </a:lnTo>
                  <a:lnTo>
                    <a:pt x="4" y="8"/>
                  </a:lnTo>
                  <a:lnTo>
                    <a:pt x="4" y="8"/>
                  </a:lnTo>
                  <a:lnTo>
                    <a:pt x="8" y="4"/>
                  </a:lnTo>
                  <a:lnTo>
                    <a:pt x="8" y="4"/>
                  </a:lnTo>
                  <a:lnTo>
                    <a:pt x="8" y="4"/>
                  </a:lnTo>
                  <a:lnTo>
                    <a:pt x="8" y="4"/>
                  </a:lnTo>
                  <a:lnTo>
                    <a:pt x="8" y="4"/>
                  </a:lnTo>
                  <a:lnTo>
                    <a:pt x="8" y="4"/>
                  </a:lnTo>
                  <a:lnTo>
                    <a:pt x="8" y="4"/>
                  </a:lnTo>
                  <a:lnTo>
                    <a:pt x="8" y="4"/>
                  </a:lnTo>
                  <a:lnTo>
                    <a:pt x="8" y="4"/>
                  </a:lnTo>
                  <a:lnTo>
                    <a:pt x="8" y="4"/>
                  </a:lnTo>
                  <a:lnTo>
                    <a:pt x="8" y="4"/>
                  </a:lnTo>
                  <a:lnTo>
                    <a:pt x="8" y="0"/>
                  </a:lnTo>
                  <a:lnTo>
                    <a:pt x="8" y="0"/>
                  </a:lnTo>
                  <a:lnTo>
                    <a:pt x="8" y="0"/>
                  </a:lnTo>
                  <a:lnTo>
                    <a:pt x="8" y="0"/>
                  </a:lnTo>
                  <a:lnTo>
                    <a:pt x="10" y="0"/>
                  </a:lnTo>
                  <a:lnTo>
                    <a:pt x="10" y="0"/>
                  </a:lnTo>
                  <a:lnTo>
                    <a:pt x="10" y="0"/>
                  </a:lnTo>
                  <a:lnTo>
                    <a:pt x="10" y="0"/>
                  </a:lnTo>
                  <a:lnTo>
                    <a:pt x="10" y="0"/>
                  </a:lnTo>
                  <a:lnTo>
                    <a:pt x="10" y="0"/>
                  </a:lnTo>
                  <a:lnTo>
                    <a:pt x="14" y="0"/>
                  </a:lnTo>
                  <a:lnTo>
                    <a:pt x="14" y="4"/>
                  </a:lnTo>
                  <a:lnTo>
                    <a:pt x="14" y="0"/>
                  </a:lnTo>
                  <a:lnTo>
                    <a:pt x="14" y="4"/>
                  </a:lnTo>
                  <a:lnTo>
                    <a:pt x="14" y="4"/>
                  </a:lnTo>
                  <a:lnTo>
                    <a:pt x="14" y="4"/>
                  </a:lnTo>
                  <a:lnTo>
                    <a:pt x="14" y="4"/>
                  </a:lnTo>
                  <a:lnTo>
                    <a:pt x="14" y="4"/>
                  </a:lnTo>
                  <a:lnTo>
                    <a:pt x="18" y="4"/>
                  </a:lnTo>
                  <a:lnTo>
                    <a:pt x="18" y="4"/>
                  </a:lnTo>
                  <a:lnTo>
                    <a:pt x="18" y="4"/>
                  </a:lnTo>
                  <a:lnTo>
                    <a:pt x="18" y="4"/>
                  </a:lnTo>
                  <a:lnTo>
                    <a:pt x="18" y="4"/>
                  </a:lnTo>
                  <a:lnTo>
                    <a:pt x="18" y="8"/>
                  </a:lnTo>
                  <a:lnTo>
                    <a:pt x="18" y="8"/>
                  </a:lnTo>
                  <a:lnTo>
                    <a:pt x="18" y="8"/>
                  </a:lnTo>
                  <a:lnTo>
                    <a:pt x="18" y="4"/>
                  </a:lnTo>
                  <a:lnTo>
                    <a:pt x="18" y="4"/>
                  </a:lnTo>
                  <a:lnTo>
                    <a:pt x="18" y="8"/>
                  </a:lnTo>
                  <a:lnTo>
                    <a:pt x="18" y="8"/>
                  </a:lnTo>
                  <a:lnTo>
                    <a:pt x="18" y="8"/>
                  </a:lnTo>
                  <a:lnTo>
                    <a:pt x="22" y="8"/>
                  </a:lnTo>
                  <a:lnTo>
                    <a:pt x="22" y="8"/>
                  </a:lnTo>
                  <a:lnTo>
                    <a:pt x="22" y="8"/>
                  </a:lnTo>
                  <a:lnTo>
                    <a:pt x="22" y="8"/>
                  </a:lnTo>
                  <a:lnTo>
                    <a:pt x="22" y="8"/>
                  </a:lnTo>
                  <a:lnTo>
                    <a:pt x="22" y="12"/>
                  </a:lnTo>
                  <a:lnTo>
                    <a:pt x="22" y="12"/>
                  </a:lnTo>
                  <a:lnTo>
                    <a:pt x="22" y="12"/>
                  </a:lnTo>
                  <a:lnTo>
                    <a:pt x="24" y="12"/>
                  </a:lnTo>
                  <a:lnTo>
                    <a:pt x="24" y="12"/>
                  </a:lnTo>
                  <a:lnTo>
                    <a:pt x="24" y="12"/>
                  </a:lnTo>
                  <a:lnTo>
                    <a:pt x="24" y="12"/>
                  </a:lnTo>
                  <a:lnTo>
                    <a:pt x="24" y="12"/>
                  </a:lnTo>
                  <a:lnTo>
                    <a:pt x="24" y="8"/>
                  </a:lnTo>
                  <a:lnTo>
                    <a:pt x="24" y="8"/>
                  </a:lnTo>
                  <a:lnTo>
                    <a:pt x="24" y="8"/>
                  </a:lnTo>
                  <a:lnTo>
                    <a:pt x="24" y="8"/>
                  </a:lnTo>
                  <a:lnTo>
                    <a:pt x="28" y="8"/>
                  </a:lnTo>
                  <a:lnTo>
                    <a:pt x="28" y="8"/>
                  </a:lnTo>
                  <a:lnTo>
                    <a:pt x="28" y="8"/>
                  </a:lnTo>
                  <a:lnTo>
                    <a:pt x="28" y="12"/>
                  </a:lnTo>
                  <a:lnTo>
                    <a:pt x="28" y="12"/>
                  </a:lnTo>
                  <a:lnTo>
                    <a:pt x="28" y="12"/>
                  </a:lnTo>
                  <a:lnTo>
                    <a:pt x="28" y="12"/>
                  </a:lnTo>
                  <a:lnTo>
                    <a:pt x="28" y="12"/>
                  </a:lnTo>
                  <a:lnTo>
                    <a:pt x="32" y="12"/>
                  </a:lnTo>
                  <a:lnTo>
                    <a:pt x="32" y="12"/>
                  </a:lnTo>
                  <a:lnTo>
                    <a:pt x="32" y="12"/>
                  </a:lnTo>
                  <a:lnTo>
                    <a:pt x="32" y="12"/>
                  </a:lnTo>
                  <a:lnTo>
                    <a:pt x="32" y="12"/>
                  </a:lnTo>
                  <a:lnTo>
                    <a:pt x="32" y="12"/>
                  </a:lnTo>
                  <a:lnTo>
                    <a:pt x="32"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3" name="Freeform 73">
              <a:extLst>
                <a:ext uri="{FF2B5EF4-FFF2-40B4-BE49-F238E27FC236}">
                  <a16:creationId xmlns:a16="http://schemas.microsoft.com/office/drawing/2014/main" id="{9D5852B9-0613-411F-93D0-330AE8F21E3C}"/>
                </a:ext>
              </a:extLst>
            </p:cNvPr>
            <p:cNvSpPr>
              <a:spLocks noEditPoints="1"/>
            </p:cNvSpPr>
            <p:nvPr/>
          </p:nvSpPr>
          <p:spPr bwMode="auto">
            <a:xfrm>
              <a:off x="4288303" y="1196427"/>
              <a:ext cx="1672055" cy="1231464"/>
            </a:xfrm>
            <a:custGeom>
              <a:avLst/>
              <a:gdLst>
                <a:gd name="T0" fmla="*/ 472 w 860"/>
                <a:gd name="T1" fmla="*/ 18 h 626"/>
                <a:gd name="T2" fmla="*/ 342 w 860"/>
                <a:gd name="T3" fmla="*/ 34 h 626"/>
                <a:gd name="T4" fmla="*/ 738 w 860"/>
                <a:gd name="T5" fmla="*/ 60 h 626"/>
                <a:gd name="T6" fmla="*/ 764 w 860"/>
                <a:gd name="T7" fmla="*/ 160 h 626"/>
                <a:gd name="T8" fmla="*/ 734 w 860"/>
                <a:gd name="T9" fmla="*/ 204 h 626"/>
                <a:gd name="T10" fmla="*/ 742 w 860"/>
                <a:gd name="T11" fmla="*/ 256 h 626"/>
                <a:gd name="T12" fmla="*/ 234 w 860"/>
                <a:gd name="T13" fmla="*/ 284 h 626"/>
                <a:gd name="T14" fmla="*/ 246 w 860"/>
                <a:gd name="T15" fmla="*/ 294 h 626"/>
                <a:gd name="T16" fmla="*/ 252 w 860"/>
                <a:gd name="T17" fmla="*/ 314 h 626"/>
                <a:gd name="T18" fmla="*/ 506 w 860"/>
                <a:gd name="T19" fmla="*/ 484 h 626"/>
                <a:gd name="T20" fmla="*/ 332 w 860"/>
                <a:gd name="T21" fmla="*/ 578 h 626"/>
                <a:gd name="T22" fmla="*/ 418 w 860"/>
                <a:gd name="T23" fmla="*/ 622 h 626"/>
                <a:gd name="T24" fmla="*/ 308 w 860"/>
                <a:gd name="T25" fmla="*/ 398 h 626"/>
                <a:gd name="T26" fmla="*/ 312 w 860"/>
                <a:gd name="T27" fmla="*/ 366 h 626"/>
                <a:gd name="T28" fmla="*/ 268 w 860"/>
                <a:gd name="T29" fmla="*/ 320 h 626"/>
                <a:gd name="T30" fmla="*/ 256 w 860"/>
                <a:gd name="T31" fmla="*/ 306 h 626"/>
                <a:gd name="T32" fmla="*/ 200 w 860"/>
                <a:gd name="T33" fmla="*/ 238 h 626"/>
                <a:gd name="T34" fmla="*/ 86 w 860"/>
                <a:gd name="T35" fmla="*/ 216 h 626"/>
                <a:gd name="T36" fmla="*/ 86 w 860"/>
                <a:gd name="T37" fmla="*/ 190 h 626"/>
                <a:gd name="T38" fmla="*/ 30 w 860"/>
                <a:gd name="T39" fmla="*/ 172 h 626"/>
                <a:gd name="T40" fmla="*/ 122 w 860"/>
                <a:gd name="T41" fmla="*/ 104 h 626"/>
                <a:gd name="T42" fmla="*/ 178 w 860"/>
                <a:gd name="T43" fmla="*/ 52 h 626"/>
                <a:gd name="T44" fmla="*/ 276 w 860"/>
                <a:gd name="T45" fmla="*/ 60 h 626"/>
                <a:gd name="T46" fmla="*/ 406 w 860"/>
                <a:gd name="T47" fmla="*/ 56 h 626"/>
                <a:gd name="T48" fmla="*/ 464 w 860"/>
                <a:gd name="T49" fmla="*/ 26 h 626"/>
                <a:gd name="T50" fmla="*/ 418 w 860"/>
                <a:gd name="T51" fmla="*/ 12 h 626"/>
                <a:gd name="T52" fmla="*/ 524 w 860"/>
                <a:gd name="T53" fmla="*/ 4 h 626"/>
                <a:gd name="T54" fmla="*/ 584 w 860"/>
                <a:gd name="T55" fmla="*/ 18 h 626"/>
                <a:gd name="T56" fmla="*/ 678 w 860"/>
                <a:gd name="T57" fmla="*/ 16 h 626"/>
                <a:gd name="T58" fmla="*/ 606 w 860"/>
                <a:gd name="T59" fmla="*/ 44 h 626"/>
                <a:gd name="T60" fmla="*/ 692 w 860"/>
                <a:gd name="T61" fmla="*/ 48 h 626"/>
                <a:gd name="T62" fmla="*/ 786 w 860"/>
                <a:gd name="T63" fmla="*/ 52 h 626"/>
                <a:gd name="T64" fmla="*/ 748 w 860"/>
                <a:gd name="T65" fmla="*/ 90 h 626"/>
                <a:gd name="T66" fmla="*/ 756 w 860"/>
                <a:gd name="T67" fmla="*/ 124 h 626"/>
                <a:gd name="T68" fmla="*/ 744 w 860"/>
                <a:gd name="T69" fmla="*/ 178 h 626"/>
                <a:gd name="T70" fmla="*/ 726 w 860"/>
                <a:gd name="T71" fmla="*/ 208 h 626"/>
                <a:gd name="T72" fmla="*/ 734 w 860"/>
                <a:gd name="T73" fmla="*/ 238 h 626"/>
                <a:gd name="T74" fmla="*/ 738 w 860"/>
                <a:gd name="T75" fmla="*/ 280 h 626"/>
                <a:gd name="T76" fmla="*/ 660 w 860"/>
                <a:gd name="T77" fmla="*/ 294 h 626"/>
                <a:gd name="T78" fmla="*/ 704 w 860"/>
                <a:gd name="T79" fmla="*/ 328 h 626"/>
                <a:gd name="T80" fmla="*/ 688 w 860"/>
                <a:gd name="T81" fmla="*/ 358 h 626"/>
                <a:gd name="T82" fmla="*/ 632 w 860"/>
                <a:gd name="T83" fmla="*/ 358 h 626"/>
                <a:gd name="T84" fmla="*/ 704 w 860"/>
                <a:gd name="T85" fmla="*/ 388 h 626"/>
                <a:gd name="T86" fmla="*/ 580 w 860"/>
                <a:gd name="T87" fmla="*/ 426 h 626"/>
                <a:gd name="T88" fmla="*/ 502 w 860"/>
                <a:gd name="T89" fmla="*/ 484 h 626"/>
                <a:gd name="T90" fmla="*/ 458 w 860"/>
                <a:gd name="T91" fmla="*/ 530 h 626"/>
                <a:gd name="T92" fmla="*/ 436 w 860"/>
                <a:gd name="T93" fmla="*/ 578 h 626"/>
                <a:gd name="T94" fmla="*/ 420 w 860"/>
                <a:gd name="T95" fmla="*/ 618 h 626"/>
                <a:gd name="T96" fmla="*/ 388 w 860"/>
                <a:gd name="T97" fmla="*/ 596 h 626"/>
                <a:gd name="T98" fmla="*/ 332 w 860"/>
                <a:gd name="T99" fmla="*/ 578 h 626"/>
                <a:gd name="T100" fmla="*/ 306 w 860"/>
                <a:gd name="T101" fmla="*/ 534 h 626"/>
                <a:gd name="T102" fmla="*/ 302 w 860"/>
                <a:gd name="T103" fmla="*/ 518 h 626"/>
                <a:gd name="T104" fmla="*/ 286 w 860"/>
                <a:gd name="T105" fmla="*/ 482 h 626"/>
                <a:gd name="T106" fmla="*/ 278 w 860"/>
                <a:gd name="T107" fmla="*/ 462 h 626"/>
                <a:gd name="T108" fmla="*/ 290 w 860"/>
                <a:gd name="T109" fmla="*/ 436 h 626"/>
                <a:gd name="T110" fmla="*/ 278 w 860"/>
                <a:gd name="T111" fmla="*/ 432 h 626"/>
                <a:gd name="T112" fmla="*/ 306 w 860"/>
                <a:gd name="T113" fmla="*/ 418 h 626"/>
                <a:gd name="T114" fmla="*/ 768 w 860"/>
                <a:gd name="T115" fmla="*/ 216 h 626"/>
                <a:gd name="T116" fmla="*/ 712 w 860"/>
                <a:gd name="T117" fmla="*/ 310 h 626"/>
                <a:gd name="T118" fmla="*/ 648 w 860"/>
                <a:gd name="T119" fmla="*/ 358 h 626"/>
                <a:gd name="T120" fmla="*/ 264 w 860"/>
                <a:gd name="T121" fmla="*/ 380 h 626"/>
                <a:gd name="T122" fmla="*/ 610 w 860"/>
                <a:gd name="T123" fmla="*/ 426 h 626"/>
                <a:gd name="T124" fmla="*/ 462 w 860"/>
                <a:gd name="T125" fmla="*/ 51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0" h="626">
                  <a:moveTo>
                    <a:pt x="472" y="8"/>
                  </a:moveTo>
                  <a:lnTo>
                    <a:pt x="476" y="8"/>
                  </a:lnTo>
                  <a:lnTo>
                    <a:pt x="480" y="8"/>
                  </a:lnTo>
                  <a:lnTo>
                    <a:pt x="480" y="12"/>
                  </a:lnTo>
                  <a:lnTo>
                    <a:pt x="476" y="12"/>
                  </a:lnTo>
                  <a:lnTo>
                    <a:pt x="472" y="8"/>
                  </a:lnTo>
                  <a:lnTo>
                    <a:pt x="472" y="8"/>
                  </a:lnTo>
                  <a:lnTo>
                    <a:pt x="472" y="8"/>
                  </a:lnTo>
                  <a:close/>
                  <a:moveTo>
                    <a:pt x="480" y="16"/>
                  </a:moveTo>
                  <a:lnTo>
                    <a:pt x="476" y="16"/>
                  </a:lnTo>
                  <a:lnTo>
                    <a:pt x="472" y="16"/>
                  </a:lnTo>
                  <a:lnTo>
                    <a:pt x="468" y="16"/>
                  </a:lnTo>
                  <a:lnTo>
                    <a:pt x="468" y="12"/>
                  </a:lnTo>
                  <a:lnTo>
                    <a:pt x="464" y="12"/>
                  </a:lnTo>
                  <a:lnTo>
                    <a:pt x="462" y="12"/>
                  </a:lnTo>
                  <a:lnTo>
                    <a:pt x="458" y="12"/>
                  </a:lnTo>
                  <a:lnTo>
                    <a:pt x="458" y="8"/>
                  </a:lnTo>
                  <a:lnTo>
                    <a:pt x="462" y="8"/>
                  </a:lnTo>
                  <a:lnTo>
                    <a:pt x="464" y="12"/>
                  </a:lnTo>
                  <a:lnTo>
                    <a:pt x="468" y="12"/>
                  </a:lnTo>
                  <a:lnTo>
                    <a:pt x="472" y="12"/>
                  </a:lnTo>
                  <a:lnTo>
                    <a:pt x="476" y="12"/>
                  </a:lnTo>
                  <a:lnTo>
                    <a:pt x="476" y="16"/>
                  </a:lnTo>
                  <a:lnTo>
                    <a:pt x="480" y="16"/>
                  </a:lnTo>
                  <a:lnTo>
                    <a:pt x="484" y="16"/>
                  </a:lnTo>
                  <a:lnTo>
                    <a:pt x="480" y="16"/>
                  </a:lnTo>
                  <a:lnTo>
                    <a:pt x="480" y="16"/>
                  </a:lnTo>
                  <a:lnTo>
                    <a:pt x="480" y="16"/>
                  </a:lnTo>
                  <a:close/>
                  <a:moveTo>
                    <a:pt x="446" y="12"/>
                  </a:moveTo>
                  <a:lnTo>
                    <a:pt x="442" y="12"/>
                  </a:lnTo>
                  <a:lnTo>
                    <a:pt x="446" y="8"/>
                  </a:lnTo>
                  <a:lnTo>
                    <a:pt x="450" y="12"/>
                  </a:lnTo>
                  <a:lnTo>
                    <a:pt x="446" y="12"/>
                  </a:lnTo>
                  <a:lnTo>
                    <a:pt x="446" y="12"/>
                  </a:lnTo>
                  <a:lnTo>
                    <a:pt x="446" y="12"/>
                  </a:lnTo>
                  <a:close/>
                  <a:moveTo>
                    <a:pt x="432" y="12"/>
                  </a:moveTo>
                  <a:lnTo>
                    <a:pt x="436" y="12"/>
                  </a:lnTo>
                  <a:lnTo>
                    <a:pt x="440" y="12"/>
                  </a:lnTo>
                  <a:lnTo>
                    <a:pt x="436" y="12"/>
                  </a:lnTo>
                  <a:lnTo>
                    <a:pt x="432" y="12"/>
                  </a:lnTo>
                  <a:lnTo>
                    <a:pt x="432" y="12"/>
                  </a:lnTo>
                  <a:lnTo>
                    <a:pt x="432" y="12"/>
                  </a:lnTo>
                  <a:close/>
                  <a:moveTo>
                    <a:pt x="442" y="12"/>
                  </a:moveTo>
                  <a:lnTo>
                    <a:pt x="446" y="12"/>
                  </a:lnTo>
                  <a:lnTo>
                    <a:pt x="450" y="12"/>
                  </a:lnTo>
                  <a:lnTo>
                    <a:pt x="446" y="12"/>
                  </a:lnTo>
                  <a:lnTo>
                    <a:pt x="442" y="12"/>
                  </a:lnTo>
                  <a:lnTo>
                    <a:pt x="442" y="12"/>
                  </a:lnTo>
                  <a:lnTo>
                    <a:pt x="442" y="12"/>
                  </a:lnTo>
                  <a:close/>
                  <a:moveTo>
                    <a:pt x="488" y="16"/>
                  </a:moveTo>
                  <a:lnTo>
                    <a:pt x="484" y="16"/>
                  </a:lnTo>
                  <a:lnTo>
                    <a:pt x="488" y="16"/>
                  </a:lnTo>
                  <a:lnTo>
                    <a:pt x="490" y="16"/>
                  </a:lnTo>
                  <a:lnTo>
                    <a:pt x="494" y="16"/>
                  </a:lnTo>
                  <a:lnTo>
                    <a:pt x="490" y="16"/>
                  </a:lnTo>
                  <a:lnTo>
                    <a:pt x="488" y="16"/>
                  </a:lnTo>
                  <a:lnTo>
                    <a:pt x="488" y="16"/>
                  </a:lnTo>
                  <a:lnTo>
                    <a:pt x="488" y="16"/>
                  </a:lnTo>
                  <a:close/>
                  <a:moveTo>
                    <a:pt x="468" y="18"/>
                  </a:moveTo>
                  <a:lnTo>
                    <a:pt x="464" y="18"/>
                  </a:lnTo>
                  <a:lnTo>
                    <a:pt x="462" y="18"/>
                  </a:lnTo>
                  <a:lnTo>
                    <a:pt x="458" y="18"/>
                  </a:lnTo>
                  <a:lnTo>
                    <a:pt x="454" y="18"/>
                  </a:lnTo>
                  <a:lnTo>
                    <a:pt x="450" y="16"/>
                  </a:lnTo>
                  <a:lnTo>
                    <a:pt x="446" y="16"/>
                  </a:lnTo>
                  <a:lnTo>
                    <a:pt x="450" y="16"/>
                  </a:lnTo>
                  <a:lnTo>
                    <a:pt x="454" y="16"/>
                  </a:lnTo>
                  <a:lnTo>
                    <a:pt x="458" y="16"/>
                  </a:lnTo>
                  <a:lnTo>
                    <a:pt x="462" y="18"/>
                  </a:lnTo>
                  <a:lnTo>
                    <a:pt x="464" y="18"/>
                  </a:lnTo>
                  <a:lnTo>
                    <a:pt x="468" y="18"/>
                  </a:lnTo>
                  <a:lnTo>
                    <a:pt x="468" y="18"/>
                  </a:lnTo>
                  <a:lnTo>
                    <a:pt x="468" y="18"/>
                  </a:lnTo>
                  <a:close/>
                  <a:moveTo>
                    <a:pt x="472" y="18"/>
                  </a:moveTo>
                  <a:lnTo>
                    <a:pt x="468" y="18"/>
                  </a:lnTo>
                  <a:lnTo>
                    <a:pt x="464" y="18"/>
                  </a:lnTo>
                  <a:lnTo>
                    <a:pt x="464" y="16"/>
                  </a:lnTo>
                  <a:lnTo>
                    <a:pt x="462" y="16"/>
                  </a:lnTo>
                  <a:lnTo>
                    <a:pt x="458" y="16"/>
                  </a:lnTo>
                  <a:lnTo>
                    <a:pt x="462" y="16"/>
                  </a:lnTo>
                  <a:lnTo>
                    <a:pt x="464" y="16"/>
                  </a:lnTo>
                  <a:lnTo>
                    <a:pt x="468" y="16"/>
                  </a:lnTo>
                  <a:lnTo>
                    <a:pt x="472" y="16"/>
                  </a:lnTo>
                  <a:lnTo>
                    <a:pt x="476" y="16"/>
                  </a:lnTo>
                  <a:lnTo>
                    <a:pt x="476" y="18"/>
                  </a:lnTo>
                  <a:lnTo>
                    <a:pt x="472" y="18"/>
                  </a:lnTo>
                  <a:lnTo>
                    <a:pt x="472" y="18"/>
                  </a:lnTo>
                  <a:lnTo>
                    <a:pt x="472" y="18"/>
                  </a:lnTo>
                  <a:close/>
                  <a:moveTo>
                    <a:pt x="368" y="22"/>
                  </a:moveTo>
                  <a:lnTo>
                    <a:pt x="364" y="22"/>
                  </a:lnTo>
                  <a:lnTo>
                    <a:pt x="368" y="22"/>
                  </a:lnTo>
                  <a:lnTo>
                    <a:pt x="372" y="22"/>
                  </a:lnTo>
                  <a:lnTo>
                    <a:pt x="376" y="22"/>
                  </a:lnTo>
                  <a:lnTo>
                    <a:pt x="372" y="22"/>
                  </a:lnTo>
                  <a:lnTo>
                    <a:pt x="368" y="22"/>
                  </a:lnTo>
                  <a:lnTo>
                    <a:pt x="368" y="22"/>
                  </a:lnTo>
                  <a:lnTo>
                    <a:pt x="368" y="22"/>
                  </a:lnTo>
                  <a:close/>
                  <a:moveTo>
                    <a:pt x="350" y="26"/>
                  </a:moveTo>
                  <a:lnTo>
                    <a:pt x="346" y="26"/>
                  </a:lnTo>
                  <a:lnTo>
                    <a:pt x="346" y="22"/>
                  </a:lnTo>
                  <a:lnTo>
                    <a:pt x="350" y="22"/>
                  </a:lnTo>
                  <a:lnTo>
                    <a:pt x="354" y="22"/>
                  </a:lnTo>
                  <a:lnTo>
                    <a:pt x="358" y="22"/>
                  </a:lnTo>
                  <a:lnTo>
                    <a:pt x="362" y="22"/>
                  </a:lnTo>
                  <a:lnTo>
                    <a:pt x="362" y="26"/>
                  </a:lnTo>
                  <a:lnTo>
                    <a:pt x="358" y="26"/>
                  </a:lnTo>
                  <a:lnTo>
                    <a:pt x="354" y="26"/>
                  </a:lnTo>
                  <a:lnTo>
                    <a:pt x="350" y="26"/>
                  </a:lnTo>
                  <a:lnTo>
                    <a:pt x="350" y="26"/>
                  </a:lnTo>
                  <a:lnTo>
                    <a:pt x="350" y="26"/>
                  </a:lnTo>
                  <a:close/>
                  <a:moveTo>
                    <a:pt x="394" y="48"/>
                  </a:moveTo>
                  <a:lnTo>
                    <a:pt x="392" y="44"/>
                  </a:lnTo>
                  <a:lnTo>
                    <a:pt x="388" y="44"/>
                  </a:lnTo>
                  <a:lnTo>
                    <a:pt x="388" y="42"/>
                  </a:lnTo>
                  <a:lnTo>
                    <a:pt x="384" y="42"/>
                  </a:lnTo>
                  <a:lnTo>
                    <a:pt x="380" y="42"/>
                  </a:lnTo>
                  <a:lnTo>
                    <a:pt x="376" y="42"/>
                  </a:lnTo>
                  <a:lnTo>
                    <a:pt x="372" y="42"/>
                  </a:lnTo>
                  <a:lnTo>
                    <a:pt x="368" y="38"/>
                  </a:lnTo>
                  <a:lnTo>
                    <a:pt x="364" y="38"/>
                  </a:lnTo>
                  <a:lnTo>
                    <a:pt x="364" y="34"/>
                  </a:lnTo>
                  <a:lnTo>
                    <a:pt x="362" y="34"/>
                  </a:lnTo>
                  <a:lnTo>
                    <a:pt x="362" y="30"/>
                  </a:lnTo>
                  <a:lnTo>
                    <a:pt x="358" y="30"/>
                  </a:lnTo>
                  <a:lnTo>
                    <a:pt x="362" y="30"/>
                  </a:lnTo>
                  <a:lnTo>
                    <a:pt x="364" y="30"/>
                  </a:lnTo>
                  <a:lnTo>
                    <a:pt x="368" y="30"/>
                  </a:lnTo>
                  <a:lnTo>
                    <a:pt x="372" y="30"/>
                  </a:lnTo>
                  <a:lnTo>
                    <a:pt x="376" y="30"/>
                  </a:lnTo>
                  <a:lnTo>
                    <a:pt x="380" y="30"/>
                  </a:lnTo>
                  <a:lnTo>
                    <a:pt x="384" y="30"/>
                  </a:lnTo>
                  <a:lnTo>
                    <a:pt x="392" y="34"/>
                  </a:lnTo>
                  <a:lnTo>
                    <a:pt x="394" y="34"/>
                  </a:lnTo>
                  <a:lnTo>
                    <a:pt x="398" y="34"/>
                  </a:lnTo>
                  <a:lnTo>
                    <a:pt x="398" y="38"/>
                  </a:lnTo>
                  <a:lnTo>
                    <a:pt x="402" y="38"/>
                  </a:lnTo>
                  <a:lnTo>
                    <a:pt x="402" y="42"/>
                  </a:lnTo>
                  <a:lnTo>
                    <a:pt x="398" y="42"/>
                  </a:lnTo>
                  <a:lnTo>
                    <a:pt x="394" y="42"/>
                  </a:lnTo>
                  <a:lnTo>
                    <a:pt x="394" y="44"/>
                  </a:lnTo>
                  <a:lnTo>
                    <a:pt x="398" y="44"/>
                  </a:lnTo>
                  <a:lnTo>
                    <a:pt x="398" y="48"/>
                  </a:lnTo>
                  <a:lnTo>
                    <a:pt x="394" y="48"/>
                  </a:lnTo>
                  <a:lnTo>
                    <a:pt x="394" y="48"/>
                  </a:lnTo>
                  <a:lnTo>
                    <a:pt x="394" y="48"/>
                  </a:lnTo>
                  <a:close/>
                  <a:moveTo>
                    <a:pt x="350" y="38"/>
                  </a:moveTo>
                  <a:lnTo>
                    <a:pt x="346" y="34"/>
                  </a:lnTo>
                  <a:lnTo>
                    <a:pt x="342" y="34"/>
                  </a:lnTo>
                  <a:lnTo>
                    <a:pt x="346" y="34"/>
                  </a:lnTo>
                  <a:lnTo>
                    <a:pt x="350" y="34"/>
                  </a:lnTo>
                  <a:lnTo>
                    <a:pt x="354" y="34"/>
                  </a:lnTo>
                  <a:lnTo>
                    <a:pt x="350" y="38"/>
                  </a:lnTo>
                  <a:lnTo>
                    <a:pt x="350" y="38"/>
                  </a:lnTo>
                  <a:lnTo>
                    <a:pt x="350" y="38"/>
                  </a:lnTo>
                  <a:close/>
                  <a:moveTo>
                    <a:pt x="308" y="48"/>
                  </a:moveTo>
                  <a:lnTo>
                    <a:pt x="306" y="48"/>
                  </a:lnTo>
                  <a:lnTo>
                    <a:pt x="302" y="48"/>
                  </a:lnTo>
                  <a:lnTo>
                    <a:pt x="298" y="48"/>
                  </a:lnTo>
                  <a:lnTo>
                    <a:pt x="294" y="48"/>
                  </a:lnTo>
                  <a:lnTo>
                    <a:pt x="290" y="48"/>
                  </a:lnTo>
                  <a:lnTo>
                    <a:pt x="286" y="48"/>
                  </a:lnTo>
                  <a:lnTo>
                    <a:pt x="282" y="48"/>
                  </a:lnTo>
                  <a:lnTo>
                    <a:pt x="282" y="44"/>
                  </a:lnTo>
                  <a:lnTo>
                    <a:pt x="278" y="44"/>
                  </a:lnTo>
                  <a:lnTo>
                    <a:pt x="278" y="42"/>
                  </a:lnTo>
                  <a:lnTo>
                    <a:pt x="282" y="42"/>
                  </a:lnTo>
                  <a:lnTo>
                    <a:pt x="286" y="42"/>
                  </a:lnTo>
                  <a:lnTo>
                    <a:pt x="290" y="42"/>
                  </a:lnTo>
                  <a:lnTo>
                    <a:pt x="286" y="42"/>
                  </a:lnTo>
                  <a:lnTo>
                    <a:pt x="290" y="42"/>
                  </a:lnTo>
                  <a:lnTo>
                    <a:pt x="290" y="44"/>
                  </a:lnTo>
                  <a:lnTo>
                    <a:pt x="294" y="44"/>
                  </a:lnTo>
                  <a:lnTo>
                    <a:pt x="298" y="44"/>
                  </a:lnTo>
                  <a:lnTo>
                    <a:pt x="306" y="48"/>
                  </a:lnTo>
                  <a:lnTo>
                    <a:pt x="308" y="48"/>
                  </a:lnTo>
                  <a:lnTo>
                    <a:pt x="308" y="48"/>
                  </a:lnTo>
                  <a:lnTo>
                    <a:pt x="308" y="48"/>
                  </a:lnTo>
                  <a:close/>
                  <a:moveTo>
                    <a:pt x="294" y="42"/>
                  </a:moveTo>
                  <a:lnTo>
                    <a:pt x="298" y="42"/>
                  </a:lnTo>
                  <a:lnTo>
                    <a:pt x="298" y="44"/>
                  </a:lnTo>
                  <a:lnTo>
                    <a:pt x="294" y="44"/>
                  </a:lnTo>
                  <a:lnTo>
                    <a:pt x="294" y="42"/>
                  </a:lnTo>
                  <a:lnTo>
                    <a:pt x="294" y="42"/>
                  </a:lnTo>
                  <a:lnTo>
                    <a:pt x="294" y="42"/>
                  </a:lnTo>
                  <a:close/>
                  <a:moveTo>
                    <a:pt x="764" y="48"/>
                  </a:moveTo>
                  <a:lnTo>
                    <a:pt x="760" y="44"/>
                  </a:lnTo>
                  <a:lnTo>
                    <a:pt x="756" y="44"/>
                  </a:lnTo>
                  <a:lnTo>
                    <a:pt x="756" y="42"/>
                  </a:lnTo>
                  <a:lnTo>
                    <a:pt x="760" y="42"/>
                  </a:lnTo>
                  <a:lnTo>
                    <a:pt x="760" y="44"/>
                  </a:lnTo>
                  <a:lnTo>
                    <a:pt x="764" y="48"/>
                  </a:lnTo>
                  <a:lnTo>
                    <a:pt x="768" y="48"/>
                  </a:lnTo>
                  <a:lnTo>
                    <a:pt x="764" y="48"/>
                  </a:lnTo>
                  <a:lnTo>
                    <a:pt x="764" y="48"/>
                  </a:lnTo>
                  <a:lnTo>
                    <a:pt x="764" y="48"/>
                  </a:lnTo>
                  <a:close/>
                  <a:moveTo>
                    <a:pt x="744" y="52"/>
                  </a:moveTo>
                  <a:lnTo>
                    <a:pt x="742" y="48"/>
                  </a:lnTo>
                  <a:lnTo>
                    <a:pt x="738" y="48"/>
                  </a:lnTo>
                  <a:lnTo>
                    <a:pt x="738" y="44"/>
                  </a:lnTo>
                  <a:lnTo>
                    <a:pt x="742" y="44"/>
                  </a:lnTo>
                  <a:lnTo>
                    <a:pt x="744" y="44"/>
                  </a:lnTo>
                  <a:lnTo>
                    <a:pt x="744" y="48"/>
                  </a:lnTo>
                  <a:lnTo>
                    <a:pt x="748" y="48"/>
                  </a:lnTo>
                  <a:lnTo>
                    <a:pt x="752" y="48"/>
                  </a:lnTo>
                  <a:lnTo>
                    <a:pt x="752" y="52"/>
                  </a:lnTo>
                  <a:lnTo>
                    <a:pt x="748" y="52"/>
                  </a:lnTo>
                  <a:lnTo>
                    <a:pt x="744" y="52"/>
                  </a:lnTo>
                  <a:lnTo>
                    <a:pt x="744" y="52"/>
                  </a:lnTo>
                  <a:lnTo>
                    <a:pt x="744" y="52"/>
                  </a:lnTo>
                  <a:close/>
                  <a:moveTo>
                    <a:pt x="768" y="60"/>
                  </a:moveTo>
                  <a:lnTo>
                    <a:pt x="764" y="60"/>
                  </a:lnTo>
                  <a:lnTo>
                    <a:pt x="760" y="56"/>
                  </a:lnTo>
                  <a:lnTo>
                    <a:pt x="764" y="56"/>
                  </a:lnTo>
                  <a:lnTo>
                    <a:pt x="768" y="56"/>
                  </a:lnTo>
                  <a:lnTo>
                    <a:pt x="770" y="56"/>
                  </a:lnTo>
                  <a:lnTo>
                    <a:pt x="770" y="60"/>
                  </a:lnTo>
                  <a:lnTo>
                    <a:pt x="774" y="60"/>
                  </a:lnTo>
                  <a:lnTo>
                    <a:pt x="770" y="60"/>
                  </a:lnTo>
                  <a:lnTo>
                    <a:pt x="768" y="60"/>
                  </a:lnTo>
                  <a:lnTo>
                    <a:pt x="768" y="60"/>
                  </a:lnTo>
                  <a:lnTo>
                    <a:pt x="768" y="60"/>
                  </a:lnTo>
                  <a:close/>
                  <a:moveTo>
                    <a:pt x="738" y="60"/>
                  </a:moveTo>
                  <a:lnTo>
                    <a:pt x="734" y="56"/>
                  </a:lnTo>
                  <a:lnTo>
                    <a:pt x="738" y="56"/>
                  </a:lnTo>
                  <a:lnTo>
                    <a:pt x="742" y="60"/>
                  </a:lnTo>
                  <a:lnTo>
                    <a:pt x="744" y="60"/>
                  </a:lnTo>
                  <a:lnTo>
                    <a:pt x="742" y="60"/>
                  </a:lnTo>
                  <a:lnTo>
                    <a:pt x="738" y="60"/>
                  </a:lnTo>
                  <a:lnTo>
                    <a:pt x="738" y="60"/>
                  </a:lnTo>
                  <a:lnTo>
                    <a:pt x="738" y="60"/>
                  </a:lnTo>
                  <a:close/>
                  <a:moveTo>
                    <a:pt x="86" y="90"/>
                  </a:moveTo>
                  <a:lnTo>
                    <a:pt x="90" y="90"/>
                  </a:lnTo>
                  <a:lnTo>
                    <a:pt x="94" y="90"/>
                  </a:lnTo>
                  <a:lnTo>
                    <a:pt x="90" y="90"/>
                  </a:lnTo>
                  <a:lnTo>
                    <a:pt x="86" y="90"/>
                  </a:lnTo>
                  <a:lnTo>
                    <a:pt x="86" y="90"/>
                  </a:lnTo>
                  <a:lnTo>
                    <a:pt x="86" y="90"/>
                  </a:lnTo>
                  <a:close/>
                  <a:moveTo>
                    <a:pt x="760" y="130"/>
                  </a:moveTo>
                  <a:lnTo>
                    <a:pt x="760" y="134"/>
                  </a:lnTo>
                  <a:lnTo>
                    <a:pt x="756" y="134"/>
                  </a:lnTo>
                  <a:lnTo>
                    <a:pt x="756" y="130"/>
                  </a:lnTo>
                  <a:lnTo>
                    <a:pt x="760" y="130"/>
                  </a:lnTo>
                  <a:lnTo>
                    <a:pt x="760" y="130"/>
                  </a:lnTo>
                  <a:lnTo>
                    <a:pt x="760" y="130"/>
                  </a:lnTo>
                  <a:close/>
                  <a:moveTo>
                    <a:pt x="782" y="130"/>
                  </a:moveTo>
                  <a:lnTo>
                    <a:pt x="782" y="134"/>
                  </a:lnTo>
                  <a:lnTo>
                    <a:pt x="778" y="134"/>
                  </a:lnTo>
                  <a:lnTo>
                    <a:pt x="778" y="138"/>
                  </a:lnTo>
                  <a:lnTo>
                    <a:pt x="774" y="138"/>
                  </a:lnTo>
                  <a:lnTo>
                    <a:pt x="774" y="134"/>
                  </a:lnTo>
                  <a:lnTo>
                    <a:pt x="778" y="130"/>
                  </a:lnTo>
                  <a:lnTo>
                    <a:pt x="782" y="130"/>
                  </a:lnTo>
                  <a:lnTo>
                    <a:pt x="782" y="130"/>
                  </a:lnTo>
                  <a:lnTo>
                    <a:pt x="782" y="130"/>
                  </a:lnTo>
                  <a:close/>
                  <a:moveTo>
                    <a:pt x="774" y="146"/>
                  </a:moveTo>
                  <a:lnTo>
                    <a:pt x="770" y="142"/>
                  </a:lnTo>
                  <a:lnTo>
                    <a:pt x="774" y="142"/>
                  </a:lnTo>
                  <a:lnTo>
                    <a:pt x="774" y="146"/>
                  </a:lnTo>
                  <a:lnTo>
                    <a:pt x="774" y="146"/>
                  </a:lnTo>
                  <a:lnTo>
                    <a:pt x="774" y="146"/>
                  </a:lnTo>
                  <a:close/>
                  <a:moveTo>
                    <a:pt x="770" y="146"/>
                  </a:moveTo>
                  <a:lnTo>
                    <a:pt x="770" y="150"/>
                  </a:lnTo>
                  <a:lnTo>
                    <a:pt x="768" y="150"/>
                  </a:lnTo>
                  <a:lnTo>
                    <a:pt x="768" y="146"/>
                  </a:lnTo>
                  <a:lnTo>
                    <a:pt x="770" y="146"/>
                  </a:lnTo>
                  <a:lnTo>
                    <a:pt x="770" y="146"/>
                  </a:lnTo>
                  <a:lnTo>
                    <a:pt x="770" y="146"/>
                  </a:lnTo>
                  <a:close/>
                  <a:moveTo>
                    <a:pt x="760" y="154"/>
                  </a:moveTo>
                  <a:lnTo>
                    <a:pt x="764" y="158"/>
                  </a:lnTo>
                  <a:lnTo>
                    <a:pt x="760" y="158"/>
                  </a:lnTo>
                  <a:lnTo>
                    <a:pt x="756" y="158"/>
                  </a:lnTo>
                  <a:lnTo>
                    <a:pt x="756" y="154"/>
                  </a:lnTo>
                  <a:lnTo>
                    <a:pt x="760" y="154"/>
                  </a:lnTo>
                  <a:lnTo>
                    <a:pt x="760" y="154"/>
                  </a:lnTo>
                  <a:lnTo>
                    <a:pt x="760" y="154"/>
                  </a:lnTo>
                  <a:close/>
                  <a:moveTo>
                    <a:pt x="756" y="158"/>
                  </a:moveTo>
                  <a:lnTo>
                    <a:pt x="752" y="158"/>
                  </a:lnTo>
                  <a:lnTo>
                    <a:pt x="752" y="154"/>
                  </a:lnTo>
                  <a:lnTo>
                    <a:pt x="756" y="154"/>
                  </a:lnTo>
                  <a:lnTo>
                    <a:pt x="756" y="158"/>
                  </a:lnTo>
                  <a:lnTo>
                    <a:pt x="756" y="158"/>
                  </a:lnTo>
                  <a:lnTo>
                    <a:pt x="756" y="158"/>
                  </a:lnTo>
                  <a:close/>
                  <a:moveTo>
                    <a:pt x="760" y="160"/>
                  </a:moveTo>
                  <a:lnTo>
                    <a:pt x="760" y="158"/>
                  </a:lnTo>
                  <a:lnTo>
                    <a:pt x="764" y="158"/>
                  </a:lnTo>
                  <a:lnTo>
                    <a:pt x="760" y="160"/>
                  </a:lnTo>
                  <a:lnTo>
                    <a:pt x="760" y="160"/>
                  </a:lnTo>
                  <a:lnTo>
                    <a:pt x="760" y="160"/>
                  </a:lnTo>
                  <a:close/>
                  <a:moveTo>
                    <a:pt x="744" y="160"/>
                  </a:moveTo>
                  <a:lnTo>
                    <a:pt x="742" y="160"/>
                  </a:lnTo>
                  <a:lnTo>
                    <a:pt x="738" y="160"/>
                  </a:lnTo>
                  <a:lnTo>
                    <a:pt x="742" y="160"/>
                  </a:lnTo>
                  <a:lnTo>
                    <a:pt x="744" y="160"/>
                  </a:lnTo>
                  <a:lnTo>
                    <a:pt x="744" y="160"/>
                  </a:lnTo>
                  <a:lnTo>
                    <a:pt x="744" y="160"/>
                  </a:lnTo>
                  <a:close/>
                  <a:moveTo>
                    <a:pt x="764" y="160"/>
                  </a:moveTo>
                  <a:lnTo>
                    <a:pt x="764" y="164"/>
                  </a:lnTo>
                  <a:lnTo>
                    <a:pt x="760" y="164"/>
                  </a:lnTo>
                  <a:lnTo>
                    <a:pt x="760" y="160"/>
                  </a:lnTo>
                  <a:lnTo>
                    <a:pt x="764" y="160"/>
                  </a:lnTo>
                  <a:lnTo>
                    <a:pt x="768" y="160"/>
                  </a:lnTo>
                  <a:lnTo>
                    <a:pt x="764" y="160"/>
                  </a:lnTo>
                  <a:lnTo>
                    <a:pt x="764" y="160"/>
                  </a:lnTo>
                  <a:lnTo>
                    <a:pt x="764" y="160"/>
                  </a:lnTo>
                  <a:close/>
                  <a:moveTo>
                    <a:pt x="734" y="164"/>
                  </a:moveTo>
                  <a:lnTo>
                    <a:pt x="734" y="168"/>
                  </a:lnTo>
                  <a:lnTo>
                    <a:pt x="730" y="168"/>
                  </a:lnTo>
                  <a:lnTo>
                    <a:pt x="730" y="164"/>
                  </a:lnTo>
                  <a:lnTo>
                    <a:pt x="734" y="164"/>
                  </a:lnTo>
                  <a:lnTo>
                    <a:pt x="734" y="164"/>
                  </a:lnTo>
                  <a:lnTo>
                    <a:pt x="734" y="164"/>
                  </a:lnTo>
                  <a:close/>
                  <a:moveTo>
                    <a:pt x="748" y="174"/>
                  </a:moveTo>
                  <a:lnTo>
                    <a:pt x="748" y="178"/>
                  </a:lnTo>
                  <a:lnTo>
                    <a:pt x="744" y="174"/>
                  </a:lnTo>
                  <a:lnTo>
                    <a:pt x="742" y="174"/>
                  </a:lnTo>
                  <a:lnTo>
                    <a:pt x="744" y="174"/>
                  </a:lnTo>
                  <a:lnTo>
                    <a:pt x="748" y="174"/>
                  </a:lnTo>
                  <a:lnTo>
                    <a:pt x="748" y="174"/>
                  </a:lnTo>
                  <a:lnTo>
                    <a:pt x="748" y="174"/>
                  </a:lnTo>
                  <a:close/>
                  <a:moveTo>
                    <a:pt x="752" y="178"/>
                  </a:moveTo>
                  <a:lnTo>
                    <a:pt x="748" y="178"/>
                  </a:lnTo>
                  <a:lnTo>
                    <a:pt x="752" y="178"/>
                  </a:lnTo>
                  <a:lnTo>
                    <a:pt x="752" y="178"/>
                  </a:lnTo>
                  <a:lnTo>
                    <a:pt x="752" y="178"/>
                  </a:lnTo>
                  <a:close/>
                  <a:moveTo>
                    <a:pt x="96" y="178"/>
                  </a:moveTo>
                  <a:lnTo>
                    <a:pt x="94" y="178"/>
                  </a:lnTo>
                  <a:lnTo>
                    <a:pt x="90" y="178"/>
                  </a:lnTo>
                  <a:lnTo>
                    <a:pt x="94" y="178"/>
                  </a:lnTo>
                  <a:lnTo>
                    <a:pt x="96" y="178"/>
                  </a:lnTo>
                  <a:lnTo>
                    <a:pt x="96" y="178"/>
                  </a:lnTo>
                  <a:lnTo>
                    <a:pt x="96" y="178"/>
                  </a:lnTo>
                  <a:close/>
                  <a:moveTo>
                    <a:pt x="26" y="182"/>
                  </a:moveTo>
                  <a:lnTo>
                    <a:pt x="26" y="178"/>
                  </a:lnTo>
                  <a:lnTo>
                    <a:pt x="30" y="178"/>
                  </a:lnTo>
                  <a:lnTo>
                    <a:pt x="34" y="178"/>
                  </a:lnTo>
                  <a:lnTo>
                    <a:pt x="34" y="182"/>
                  </a:lnTo>
                  <a:lnTo>
                    <a:pt x="38" y="182"/>
                  </a:lnTo>
                  <a:lnTo>
                    <a:pt x="40" y="182"/>
                  </a:lnTo>
                  <a:lnTo>
                    <a:pt x="38" y="182"/>
                  </a:lnTo>
                  <a:lnTo>
                    <a:pt x="34" y="182"/>
                  </a:lnTo>
                  <a:lnTo>
                    <a:pt x="30" y="182"/>
                  </a:lnTo>
                  <a:lnTo>
                    <a:pt x="26" y="182"/>
                  </a:lnTo>
                  <a:lnTo>
                    <a:pt x="22" y="182"/>
                  </a:lnTo>
                  <a:lnTo>
                    <a:pt x="26" y="182"/>
                  </a:lnTo>
                  <a:lnTo>
                    <a:pt x="26" y="182"/>
                  </a:lnTo>
                  <a:lnTo>
                    <a:pt x="26" y="182"/>
                  </a:lnTo>
                  <a:close/>
                  <a:moveTo>
                    <a:pt x="10" y="182"/>
                  </a:moveTo>
                  <a:lnTo>
                    <a:pt x="14" y="182"/>
                  </a:lnTo>
                  <a:lnTo>
                    <a:pt x="18" y="182"/>
                  </a:lnTo>
                  <a:lnTo>
                    <a:pt x="22" y="182"/>
                  </a:lnTo>
                  <a:lnTo>
                    <a:pt x="18" y="186"/>
                  </a:lnTo>
                  <a:lnTo>
                    <a:pt x="14" y="186"/>
                  </a:lnTo>
                  <a:lnTo>
                    <a:pt x="10" y="186"/>
                  </a:lnTo>
                  <a:lnTo>
                    <a:pt x="10" y="182"/>
                  </a:lnTo>
                  <a:lnTo>
                    <a:pt x="8" y="182"/>
                  </a:lnTo>
                  <a:lnTo>
                    <a:pt x="10" y="182"/>
                  </a:lnTo>
                  <a:lnTo>
                    <a:pt x="10" y="182"/>
                  </a:lnTo>
                  <a:lnTo>
                    <a:pt x="10" y="182"/>
                  </a:lnTo>
                  <a:close/>
                  <a:moveTo>
                    <a:pt x="752" y="198"/>
                  </a:moveTo>
                  <a:lnTo>
                    <a:pt x="756" y="198"/>
                  </a:lnTo>
                  <a:lnTo>
                    <a:pt x="752" y="200"/>
                  </a:lnTo>
                  <a:lnTo>
                    <a:pt x="752" y="198"/>
                  </a:lnTo>
                  <a:lnTo>
                    <a:pt x="752" y="198"/>
                  </a:lnTo>
                  <a:lnTo>
                    <a:pt x="752" y="198"/>
                  </a:lnTo>
                  <a:close/>
                  <a:moveTo>
                    <a:pt x="752" y="200"/>
                  </a:moveTo>
                  <a:lnTo>
                    <a:pt x="756" y="200"/>
                  </a:lnTo>
                  <a:lnTo>
                    <a:pt x="752" y="200"/>
                  </a:lnTo>
                  <a:lnTo>
                    <a:pt x="752" y="200"/>
                  </a:lnTo>
                  <a:lnTo>
                    <a:pt x="752" y="200"/>
                  </a:lnTo>
                  <a:close/>
                  <a:moveTo>
                    <a:pt x="734" y="204"/>
                  </a:moveTo>
                  <a:lnTo>
                    <a:pt x="730" y="204"/>
                  </a:lnTo>
                  <a:lnTo>
                    <a:pt x="726" y="204"/>
                  </a:lnTo>
                  <a:lnTo>
                    <a:pt x="730" y="204"/>
                  </a:lnTo>
                  <a:lnTo>
                    <a:pt x="734" y="204"/>
                  </a:lnTo>
                  <a:lnTo>
                    <a:pt x="734" y="204"/>
                  </a:lnTo>
                  <a:lnTo>
                    <a:pt x="734" y="204"/>
                  </a:lnTo>
                  <a:close/>
                  <a:moveTo>
                    <a:pt x="48" y="204"/>
                  </a:moveTo>
                  <a:lnTo>
                    <a:pt x="44" y="204"/>
                  </a:lnTo>
                  <a:lnTo>
                    <a:pt x="40" y="204"/>
                  </a:lnTo>
                  <a:lnTo>
                    <a:pt x="44" y="204"/>
                  </a:lnTo>
                  <a:lnTo>
                    <a:pt x="48" y="204"/>
                  </a:lnTo>
                  <a:lnTo>
                    <a:pt x="48" y="204"/>
                  </a:lnTo>
                  <a:lnTo>
                    <a:pt x="48" y="204"/>
                  </a:lnTo>
                  <a:close/>
                  <a:moveTo>
                    <a:pt x="738" y="208"/>
                  </a:moveTo>
                  <a:lnTo>
                    <a:pt x="738" y="212"/>
                  </a:lnTo>
                  <a:lnTo>
                    <a:pt x="738" y="208"/>
                  </a:lnTo>
                  <a:lnTo>
                    <a:pt x="734" y="208"/>
                  </a:lnTo>
                  <a:lnTo>
                    <a:pt x="738" y="208"/>
                  </a:lnTo>
                  <a:lnTo>
                    <a:pt x="738" y="204"/>
                  </a:lnTo>
                  <a:lnTo>
                    <a:pt x="738" y="208"/>
                  </a:lnTo>
                  <a:lnTo>
                    <a:pt x="738" y="208"/>
                  </a:lnTo>
                  <a:lnTo>
                    <a:pt x="738" y="208"/>
                  </a:lnTo>
                  <a:close/>
                  <a:moveTo>
                    <a:pt x="40" y="208"/>
                  </a:moveTo>
                  <a:lnTo>
                    <a:pt x="44" y="208"/>
                  </a:lnTo>
                  <a:lnTo>
                    <a:pt x="40" y="208"/>
                  </a:lnTo>
                  <a:lnTo>
                    <a:pt x="40" y="208"/>
                  </a:lnTo>
                  <a:lnTo>
                    <a:pt x="40" y="208"/>
                  </a:lnTo>
                  <a:close/>
                  <a:moveTo>
                    <a:pt x="744" y="208"/>
                  </a:moveTo>
                  <a:lnTo>
                    <a:pt x="748" y="208"/>
                  </a:lnTo>
                  <a:lnTo>
                    <a:pt x="748" y="212"/>
                  </a:lnTo>
                  <a:lnTo>
                    <a:pt x="744" y="212"/>
                  </a:lnTo>
                  <a:lnTo>
                    <a:pt x="744" y="208"/>
                  </a:lnTo>
                  <a:lnTo>
                    <a:pt x="742" y="212"/>
                  </a:lnTo>
                  <a:lnTo>
                    <a:pt x="742" y="208"/>
                  </a:lnTo>
                  <a:lnTo>
                    <a:pt x="744" y="208"/>
                  </a:lnTo>
                  <a:lnTo>
                    <a:pt x="744" y="208"/>
                  </a:lnTo>
                  <a:lnTo>
                    <a:pt x="744" y="208"/>
                  </a:lnTo>
                  <a:close/>
                  <a:moveTo>
                    <a:pt x="734" y="212"/>
                  </a:moveTo>
                  <a:lnTo>
                    <a:pt x="738" y="212"/>
                  </a:lnTo>
                  <a:lnTo>
                    <a:pt x="742" y="212"/>
                  </a:lnTo>
                  <a:lnTo>
                    <a:pt x="742" y="216"/>
                  </a:lnTo>
                  <a:lnTo>
                    <a:pt x="742" y="212"/>
                  </a:lnTo>
                  <a:lnTo>
                    <a:pt x="738" y="212"/>
                  </a:lnTo>
                  <a:lnTo>
                    <a:pt x="734" y="212"/>
                  </a:lnTo>
                  <a:lnTo>
                    <a:pt x="734" y="212"/>
                  </a:lnTo>
                  <a:lnTo>
                    <a:pt x="734" y="212"/>
                  </a:lnTo>
                  <a:close/>
                  <a:moveTo>
                    <a:pt x="744" y="212"/>
                  </a:moveTo>
                  <a:lnTo>
                    <a:pt x="742" y="212"/>
                  </a:lnTo>
                  <a:lnTo>
                    <a:pt x="744" y="212"/>
                  </a:lnTo>
                  <a:lnTo>
                    <a:pt x="748" y="212"/>
                  </a:lnTo>
                  <a:lnTo>
                    <a:pt x="744" y="212"/>
                  </a:lnTo>
                  <a:lnTo>
                    <a:pt x="744" y="212"/>
                  </a:lnTo>
                  <a:lnTo>
                    <a:pt x="744" y="212"/>
                  </a:lnTo>
                  <a:close/>
                  <a:moveTo>
                    <a:pt x="110" y="220"/>
                  </a:moveTo>
                  <a:lnTo>
                    <a:pt x="114" y="220"/>
                  </a:lnTo>
                  <a:lnTo>
                    <a:pt x="110" y="220"/>
                  </a:lnTo>
                  <a:lnTo>
                    <a:pt x="108" y="220"/>
                  </a:lnTo>
                  <a:lnTo>
                    <a:pt x="110" y="220"/>
                  </a:lnTo>
                  <a:lnTo>
                    <a:pt x="110" y="220"/>
                  </a:lnTo>
                  <a:lnTo>
                    <a:pt x="110" y="220"/>
                  </a:lnTo>
                  <a:close/>
                  <a:moveTo>
                    <a:pt x="748" y="224"/>
                  </a:moveTo>
                  <a:lnTo>
                    <a:pt x="744" y="224"/>
                  </a:lnTo>
                  <a:lnTo>
                    <a:pt x="748" y="220"/>
                  </a:lnTo>
                  <a:lnTo>
                    <a:pt x="748" y="224"/>
                  </a:lnTo>
                  <a:lnTo>
                    <a:pt x="748" y="224"/>
                  </a:lnTo>
                  <a:lnTo>
                    <a:pt x="748" y="224"/>
                  </a:lnTo>
                  <a:close/>
                  <a:moveTo>
                    <a:pt x="744" y="246"/>
                  </a:moveTo>
                  <a:lnTo>
                    <a:pt x="748" y="250"/>
                  </a:lnTo>
                  <a:lnTo>
                    <a:pt x="744" y="250"/>
                  </a:lnTo>
                  <a:lnTo>
                    <a:pt x="748" y="250"/>
                  </a:lnTo>
                  <a:lnTo>
                    <a:pt x="752" y="254"/>
                  </a:lnTo>
                  <a:lnTo>
                    <a:pt x="748" y="256"/>
                  </a:lnTo>
                  <a:lnTo>
                    <a:pt x="744" y="256"/>
                  </a:lnTo>
                  <a:lnTo>
                    <a:pt x="742" y="256"/>
                  </a:lnTo>
                  <a:lnTo>
                    <a:pt x="742" y="254"/>
                  </a:lnTo>
                  <a:lnTo>
                    <a:pt x="742" y="250"/>
                  </a:lnTo>
                  <a:lnTo>
                    <a:pt x="742" y="246"/>
                  </a:lnTo>
                  <a:lnTo>
                    <a:pt x="744" y="246"/>
                  </a:lnTo>
                  <a:lnTo>
                    <a:pt x="744" y="246"/>
                  </a:lnTo>
                  <a:lnTo>
                    <a:pt x="744" y="246"/>
                  </a:lnTo>
                  <a:close/>
                  <a:moveTo>
                    <a:pt x="770" y="256"/>
                  </a:moveTo>
                  <a:lnTo>
                    <a:pt x="768" y="256"/>
                  </a:lnTo>
                  <a:lnTo>
                    <a:pt x="770" y="256"/>
                  </a:lnTo>
                  <a:lnTo>
                    <a:pt x="774" y="256"/>
                  </a:lnTo>
                  <a:lnTo>
                    <a:pt x="770" y="256"/>
                  </a:lnTo>
                  <a:lnTo>
                    <a:pt x="770" y="256"/>
                  </a:lnTo>
                  <a:lnTo>
                    <a:pt x="770" y="256"/>
                  </a:lnTo>
                  <a:close/>
                  <a:moveTo>
                    <a:pt x="768" y="260"/>
                  </a:moveTo>
                  <a:lnTo>
                    <a:pt x="764" y="260"/>
                  </a:lnTo>
                  <a:lnTo>
                    <a:pt x="760" y="260"/>
                  </a:lnTo>
                  <a:lnTo>
                    <a:pt x="764" y="256"/>
                  </a:lnTo>
                  <a:lnTo>
                    <a:pt x="768" y="256"/>
                  </a:lnTo>
                  <a:lnTo>
                    <a:pt x="768" y="260"/>
                  </a:lnTo>
                  <a:lnTo>
                    <a:pt x="768" y="260"/>
                  </a:lnTo>
                  <a:lnTo>
                    <a:pt x="768" y="260"/>
                  </a:lnTo>
                  <a:close/>
                  <a:moveTo>
                    <a:pt x="226" y="260"/>
                  </a:moveTo>
                  <a:lnTo>
                    <a:pt x="222" y="260"/>
                  </a:lnTo>
                  <a:lnTo>
                    <a:pt x="226" y="260"/>
                  </a:lnTo>
                  <a:lnTo>
                    <a:pt x="226" y="260"/>
                  </a:lnTo>
                  <a:lnTo>
                    <a:pt x="226" y="260"/>
                  </a:lnTo>
                  <a:close/>
                  <a:moveTo>
                    <a:pt x="220" y="260"/>
                  </a:moveTo>
                  <a:lnTo>
                    <a:pt x="222" y="260"/>
                  </a:lnTo>
                  <a:lnTo>
                    <a:pt x="226" y="260"/>
                  </a:lnTo>
                  <a:lnTo>
                    <a:pt x="230" y="260"/>
                  </a:lnTo>
                  <a:lnTo>
                    <a:pt x="234" y="260"/>
                  </a:lnTo>
                  <a:lnTo>
                    <a:pt x="230" y="260"/>
                  </a:lnTo>
                  <a:lnTo>
                    <a:pt x="226" y="260"/>
                  </a:lnTo>
                  <a:lnTo>
                    <a:pt x="222" y="264"/>
                  </a:lnTo>
                  <a:lnTo>
                    <a:pt x="220" y="260"/>
                  </a:lnTo>
                  <a:lnTo>
                    <a:pt x="220" y="260"/>
                  </a:lnTo>
                  <a:lnTo>
                    <a:pt x="220" y="260"/>
                  </a:lnTo>
                  <a:close/>
                  <a:moveTo>
                    <a:pt x="734" y="264"/>
                  </a:moveTo>
                  <a:lnTo>
                    <a:pt x="738" y="264"/>
                  </a:lnTo>
                  <a:lnTo>
                    <a:pt x="742" y="264"/>
                  </a:lnTo>
                  <a:lnTo>
                    <a:pt x="742" y="268"/>
                  </a:lnTo>
                  <a:lnTo>
                    <a:pt x="744" y="268"/>
                  </a:lnTo>
                  <a:lnTo>
                    <a:pt x="748" y="268"/>
                  </a:lnTo>
                  <a:lnTo>
                    <a:pt x="748" y="272"/>
                  </a:lnTo>
                  <a:lnTo>
                    <a:pt x="744" y="272"/>
                  </a:lnTo>
                  <a:lnTo>
                    <a:pt x="742" y="272"/>
                  </a:lnTo>
                  <a:lnTo>
                    <a:pt x="738" y="272"/>
                  </a:lnTo>
                  <a:lnTo>
                    <a:pt x="734" y="272"/>
                  </a:lnTo>
                  <a:lnTo>
                    <a:pt x="730" y="272"/>
                  </a:lnTo>
                  <a:lnTo>
                    <a:pt x="726" y="272"/>
                  </a:lnTo>
                  <a:lnTo>
                    <a:pt x="722" y="272"/>
                  </a:lnTo>
                  <a:lnTo>
                    <a:pt x="722" y="268"/>
                  </a:lnTo>
                  <a:lnTo>
                    <a:pt x="722" y="264"/>
                  </a:lnTo>
                  <a:lnTo>
                    <a:pt x="726" y="264"/>
                  </a:lnTo>
                  <a:lnTo>
                    <a:pt x="730" y="264"/>
                  </a:lnTo>
                  <a:lnTo>
                    <a:pt x="734" y="264"/>
                  </a:lnTo>
                  <a:lnTo>
                    <a:pt x="734" y="264"/>
                  </a:lnTo>
                  <a:lnTo>
                    <a:pt x="734" y="264"/>
                  </a:lnTo>
                  <a:close/>
                  <a:moveTo>
                    <a:pt x="234" y="280"/>
                  </a:moveTo>
                  <a:lnTo>
                    <a:pt x="230" y="280"/>
                  </a:lnTo>
                  <a:lnTo>
                    <a:pt x="234" y="280"/>
                  </a:lnTo>
                  <a:lnTo>
                    <a:pt x="238" y="280"/>
                  </a:lnTo>
                  <a:lnTo>
                    <a:pt x="242" y="280"/>
                  </a:lnTo>
                  <a:lnTo>
                    <a:pt x="238" y="280"/>
                  </a:lnTo>
                  <a:lnTo>
                    <a:pt x="234" y="280"/>
                  </a:lnTo>
                  <a:lnTo>
                    <a:pt x="234" y="280"/>
                  </a:lnTo>
                  <a:lnTo>
                    <a:pt x="234" y="280"/>
                  </a:lnTo>
                  <a:close/>
                  <a:moveTo>
                    <a:pt x="234" y="284"/>
                  </a:moveTo>
                  <a:lnTo>
                    <a:pt x="230" y="286"/>
                  </a:lnTo>
                  <a:lnTo>
                    <a:pt x="226" y="286"/>
                  </a:lnTo>
                  <a:lnTo>
                    <a:pt x="226" y="284"/>
                  </a:lnTo>
                  <a:lnTo>
                    <a:pt x="230" y="284"/>
                  </a:lnTo>
                  <a:lnTo>
                    <a:pt x="234" y="284"/>
                  </a:lnTo>
                  <a:lnTo>
                    <a:pt x="234" y="284"/>
                  </a:lnTo>
                  <a:lnTo>
                    <a:pt x="234" y="284"/>
                  </a:lnTo>
                  <a:close/>
                  <a:moveTo>
                    <a:pt x="234" y="286"/>
                  </a:moveTo>
                  <a:lnTo>
                    <a:pt x="230" y="286"/>
                  </a:lnTo>
                  <a:lnTo>
                    <a:pt x="234" y="286"/>
                  </a:lnTo>
                  <a:lnTo>
                    <a:pt x="234" y="284"/>
                  </a:lnTo>
                  <a:lnTo>
                    <a:pt x="238" y="284"/>
                  </a:lnTo>
                  <a:lnTo>
                    <a:pt x="238" y="286"/>
                  </a:lnTo>
                  <a:lnTo>
                    <a:pt x="234" y="286"/>
                  </a:lnTo>
                  <a:lnTo>
                    <a:pt x="234" y="286"/>
                  </a:lnTo>
                  <a:lnTo>
                    <a:pt x="234" y="286"/>
                  </a:lnTo>
                  <a:close/>
                  <a:moveTo>
                    <a:pt x="242" y="286"/>
                  </a:moveTo>
                  <a:lnTo>
                    <a:pt x="246" y="286"/>
                  </a:lnTo>
                  <a:lnTo>
                    <a:pt x="246" y="290"/>
                  </a:lnTo>
                  <a:lnTo>
                    <a:pt x="242" y="290"/>
                  </a:lnTo>
                  <a:lnTo>
                    <a:pt x="246" y="290"/>
                  </a:lnTo>
                  <a:lnTo>
                    <a:pt x="242" y="290"/>
                  </a:lnTo>
                  <a:lnTo>
                    <a:pt x="238" y="286"/>
                  </a:lnTo>
                  <a:lnTo>
                    <a:pt x="242" y="286"/>
                  </a:lnTo>
                  <a:lnTo>
                    <a:pt x="242" y="286"/>
                  </a:lnTo>
                  <a:lnTo>
                    <a:pt x="242" y="286"/>
                  </a:lnTo>
                  <a:close/>
                  <a:moveTo>
                    <a:pt x="242" y="290"/>
                  </a:moveTo>
                  <a:lnTo>
                    <a:pt x="238" y="290"/>
                  </a:lnTo>
                  <a:lnTo>
                    <a:pt x="242" y="290"/>
                  </a:lnTo>
                  <a:lnTo>
                    <a:pt x="242" y="290"/>
                  </a:lnTo>
                  <a:lnTo>
                    <a:pt x="242" y="290"/>
                  </a:lnTo>
                  <a:close/>
                  <a:moveTo>
                    <a:pt x="686" y="290"/>
                  </a:moveTo>
                  <a:lnTo>
                    <a:pt x="688" y="290"/>
                  </a:lnTo>
                  <a:lnTo>
                    <a:pt x="692" y="294"/>
                  </a:lnTo>
                  <a:lnTo>
                    <a:pt x="696" y="294"/>
                  </a:lnTo>
                  <a:lnTo>
                    <a:pt x="700" y="294"/>
                  </a:lnTo>
                  <a:lnTo>
                    <a:pt x="704" y="294"/>
                  </a:lnTo>
                  <a:lnTo>
                    <a:pt x="704" y="298"/>
                  </a:lnTo>
                  <a:lnTo>
                    <a:pt x="696" y="298"/>
                  </a:lnTo>
                  <a:lnTo>
                    <a:pt x="696" y="294"/>
                  </a:lnTo>
                  <a:lnTo>
                    <a:pt x="692" y="294"/>
                  </a:lnTo>
                  <a:lnTo>
                    <a:pt x="688" y="294"/>
                  </a:lnTo>
                  <a:lnTo>
                    <a:pt x="686" y="294"/>
                  </a:lnTo>
                  <a:lnTo>
                    <a:pt x="682" y="294"/>
                  </a:lnTo>
                  <a:lnTo>
                    <a:pt x="678" y="294"/>
                  </a:lnTo>
                  <a:lnTo>
                    <a:pt x="682" y="294"/>
                  </a:lnTo>
                  <a:lnTo>
                    <a:pt x="686" y="294"/>
                  </a:lnTo>
                  <a:lnTo>
                    <a:pt x="688" y="294"/>
                  </a:lnTo>
                  <a:lnTo>
                    <a:pt x="692" y="294"/>
                  </a:lnTo>
                  <a:lnTo>
                    <a:pt x="692" y="298"/>
                  </a:lnTo>
                  <a:lnTo>
                    <a:pt x="696" y="298"/>
                  </a:lnTo>
                  <a:lnTo>
                    <a:pt x="700" y="298"/>
                  </a:lnTo>
                  <a:lnTo>
                    <a:pt x="704" y="298"/>
                  </a:lnTo>
                  <a:lnTo>
                    <a:pt x="708" y="298"/>
                  </a:lnTo>
                  <a:lnTo>
                    <a:pt x="704" y="298"/>
                  </a:lnTo>
                  <a:lnTo>
                    <a:pt x="700" y="298"/>
                  </a:lnTo>
                  <a:lnTo>
                    <a:pt x="700" y="302"/>
                  </a:lnTo>
                  <a:lnTo>
                    <a:pt x="696" y="302"/>
                  </a:lnTo>
                  <a:lnTo>
                    <a:pt x="692" y="302"/>
                  </a:lnTo>
                  <a:lnTo>
                    <a:pt x="688" y="302"/>
                  </a:lnTo>
                  <a:lnTo>
                    <a:pt x="686" y="302"/>
                  </a:lnTo>
                  <a:lnTo>
                    <a:pt x="682" y="302"/>
                  </a:lnTo>
                  <a:lnTo>
                    <a:pt x="678" y="298"/>
                  </a:lnTo>
                  <a:lnTo>
                    <a:pt x="674" y="298"/>
                  </a:lnTo>
                  <a:lnTo>
                    <a:pt x="670" y="298"/>
                  </a:lnTo>
                  <a:lnTo>
                    <a:pt x="666" y="298"/>
                  </a:lnTo>
                  <a:lnTo>
                    <a:pt x="670" y="294"/>
                  </a:lnTo>
                  <a:lnTo>
                    <a:pt x="674" y="294"/>
                  </a:lnTo>
                  <a:lnTo>
                    <a:pt x="674" y="290"/>
                  </a:lnTo>
                  <a:lnTo>
                    <a:pt x="678" y="290"/>
                  </a:lnTo>
                  <a:lnTo>
                    <a:pt x="682" y="290"/>
                  </a:lnTo>
                  <a:lnTo>
                    <a:pt x="686" y="290"/>
                  </a:lnTo>
                  <a:lnTo>
                    <a:pt x="686" y="290"/>
                  </a:lnTo>
                  <a:lnTo>
                    <a:pt x="686" y="290"/>
                  </a:lnTo>
                  <a:close/>
                  <a:moveTo>
                    <a:pt x="246" y="294"/>
                  </a:moveTo>
                  <a:lnTo>
                    <a:pt x="250" y="290"/>
                  </a:lnTo>
                  <a:lnTo>
                    <a:pt x="250" y="294"/>
                  </a:lnTo>
                  <a:lnTo>
                    <a:pt x="246" y="294"/>
                  </a:lnTo>
                  <a:lnTo>
                    <a:pt x="246" y="294"/>
                  </a:lnTo>
                  <a:lnTo>
                    <a:pt x="246" y="294"/>
                  </a:lnTo>
                  <a:close/>
                  <a:moveTo>
                    <a:pt x="242" y="290"/>
                  </a:moveTo>
                  <a:lnTo>
                    <a:pt x="242" y="294"/>
                  </a:lnTo>
                  <a:lnTo>
                    <a:pt x="238" y="294"/>
                  </a:lnTo>
                  <a:lnTo>
                    <a:pt x="238" y="290"/>
                  </a:lnTo>
                  <a:lnTo>
                    <a:pt x="242" y="290"/>
                  </a:lnTo>
                  <a:lnTo>
                    <a:pt x="242" y="290"/>
                  </a:lnTo>
                  <a:lnTo>
                    <a:pt x="242" y="290"/>
                  </a:lnTo>
                  <a:close/>
                  <a:moveTo>
                    <a:pt x="246" y="294"/>
                  </a:moveTo>
                  <a:lnTo>
                    <a:pt x="242" y="294"/>
                  </a:lnTo>
                  <a:lnTo>
                    <a:pt x="246" y="294"/>
                  </a:lnTo>
                  <a:lnTo>
                    <a:pt x="246" y="294"/>
                  </a:lnTo>
                  <a:lnTo>
                    <a:pt x="246" y="294"/>
                  </a:lnTo>
                  <a:close/>
                  <a:moveTo>
                    <a:pt x="242" y="294"/>
                  </a:moveTo>
                  <a:lnTo>
                    <a:pt x="242" y="298"/>
                  </a:lnTo>
                  <a:lnTo>
                    <a:pt x="238" y="298"/>
                  </a:lnTo>
                  <a:lnTo>
                    <a:pt x="238" y="294"/>
                  </a:lnTo>
                  <a:lnTo>
                    <a:pt x="242" y="294"/>
                  </a:lnTo>
                  <a:lnTo>
                    <a:pt x="242" y="294"/>
                  </a:lnTo>
                  <a:lnTo>
                    <a:pt x="242" y="294"/>
                  </a:lnTo>
                  <a:close/>
                  <a:moveTo>
                    <a:pt x="250" y="306"/>
                  </a:moveTo>
                  <a:lnTo>
                    <a:pt x="250" y="302"/>
                  </a:lnTo>
                  <a:lnTo>
                    <a:pt x="246" y="302"/>
                  </a:lnTo>
                  <a:lnTo>
                    <a:pt x="250" y="302"/>
                  </a:lnTo>
                  <a:lnTo>
                    <a:pt x="252" y="302"/>
                  </a:lnTo>
                  <a:lnTo>
                    <a:pt x="252" y="306"/>
                  </a:lnTo>
                  <a:lnTo>
                    <a:pt x="250" y="306"/>
                  </a:lnTo>
                  <a:lnTo>
                    <a:pt x="250" y="306"/>
                  </a:lnTo>
                  <a:lnTo>
                    <a:pt x="250" y="306"/>
                  </a:lnTo>
                  <a:close/>
                  <a:moveTo>
                    <a:pt x="682" y="306"/>
                  </a:moveTo>
                  <a:lnTo>
                    <a:pt x="682" y="310"/>
                  </a:lnTo>
                  <a:lnTo>
                    <a:pt x="678" y="310"/>
                  </a:lnTo>
                  <a:lnTo>
                    <a:pt x="674" y="306"/>
                  </a:lnTo>
                  <a:lnTo>
                    <a:pt x="678" y="306"/>
                  </a:lnTo>
                  <a:lnTo>
                    <a:pt x="682" y="306"/>
                  </a:lnTo>
                  <a:lnTo>
                    <a:pt x="682" y="306"/>
                  </a:lnTo>
                  <a:lnTo>
                    <a:pt x="682" y="306"/>
                  </a:lnTo>
                  <a:close/>
                  <a:moveTo>
                    <a:pt x="246" y="306"/>
                  </a:moveTo>
                  <a:lnTo>
                    <a:pt x="250" y="306"/>
                  </a:lnTo>
                  <a:lnTo>
                    <a:pt x="246" y="306"/>
                  </a:lnTo>
                  <a:lnTo>
                    <a:pt x="246" y="306"/>
                  </a:lnTo>
                  <a:lnTo>
                    <a:pt x="246" y="306"/>
                  </a:lnTo>
                  <a:close/>
                  <a:moveTo>
                    <a:pt x="252" y="306"/>
                  </a:moveTo>
                  <a:lnTo>
                    <a:pt x="252" y="310"/>
                  </a:lnTo>
                  <a:lnTo>
                    <a:pt x="250" y="310"/>
                  </a:lnTo>
                  <a:lnTo>
                    <a:pt x="250" y="314"/>
                  </a:lnTo>
                  <a:lnTo>
                    <a:pt x="246" y="314"/>
                  </a:lnTo>
                  <a:lnTo>
                    <a:pt x="242" y="314"/>
                  </a:lnTo>
                  <a:lnTo>
                    <a:pt x="246" y="310"/>
                  </a:lnTo>
                  <a:lnTo>
                    <a:pt x="250" y="310"/>
                  </a:lnTo>
                  <a:lnTo>
                    <a:pt x="250" y="306"/>
                  </a:lnTo>
                  <a:lnTo>
                    <a:pt x="252" y="306"/>
                  </a:lnTo>
                  <a:lnTo>
                    <a:pt x="252" y="306"/>
                  </a:lnTo>
                  <a:lnTo>
                    <a:pt x="252" y="306"/>
                  </a:lnTo>
                  <a:close/>
                  <a:moveTo>
                    <a:pt x="246" y="310"/>
                  </a:moveTo>
                  <a:lnTo>
                    <a:pt x="242" y="310"/>
                  </a:lnTo>
                  <a:lnTo>
                    <a:pt x="238" y="314"/>
                  </a:lnTo>
                  <a:lnTo>
                    <a:pt x="238" y="310"/>
                  </a:lnTo>
                  <a:lnTo>
                    <a:pt x="242" y="310"/>
                  </a:lnTo>
                  <a:lnTo>
                    <a:pt x="246" y="310"/>
                  </a:lnTo>
                  <a:lnTo>
                    <a:pt x="246" y="310"/>
                  </a:lnTo>
                  <a:lnTo>
                    <a:pt x="246" y="310"/>
                  </a:lnTo>
                  <a:close/>
                  <a:moveTo>
                    <a:pt x="252" y="310"/>
                  </a:moveTo>
                  <a:lnTo>
                    <a:pt x="256" y="310"/>
                  </a:lnTo>
                  <a:lnTo>
                    <a:pt x="252" y="310"/>
                  </a:lnTo>
                  <a:lnTo>
                    <a:pt x="252" y="310"/>
                  </a:lnTo>
                  <a:lnTo>
                    <a:pt x="252" y="310"/>
                  </a:lnTo>
                  <a:close/>
                  <a:moveTo>
                    <a:pt x="252" y="310"/>
                  </a:moveTo>
                  <a:lnTo>
                    <a:pt x="252" y="314"/>
                  </a:lnTo>
                  <a:lnTo>
                    <a:pt x="250" y="314"/>
                  </a:lnTo>
                  <a:lnTo>
                    <a:pt x="250" y="310"/>
                  </a:lnTo>
                  <a:lnTo>
                    <a:pt x="252" y="310"/>
                  </a:lnTo>
                  <a:lnTo>
                    <a:pt x="252" y="310"/>
                  </a:lnTo>
                  <a:lnTo>
                    <a:pt x="252" y="310"/>
                  </a:lnTo>
                  <a:close/>
                  <a:moveTo>
                    <a:pt x="252" y="314"/>
                  </a:moveTo>
                  <a:lnTo>
                    <a:pt x="250" y="314"/>
                  </a:lnTo>
                  <a:lnTo>
                    <a:pt x="252" y="314"/>
                  </a:lnTo>
                  <a:lnTo>
                    <a:pt x="252" y="314"/>
                  </a:lnTo>
                  <a:lnTo>
                    <a:pt x="252" y="314"/>
                  </a:lnTo>
                  <a:close/>
                  <a:moveTo>
                    <a:pt x="252" y="316"/>
                  </a:moveTo>
                  <a:lnTo>
                    <a:pt x="252" y="320"/>
                  </a:lnTo>
                  <a:lnTo>
                    <a:pt x="250" y="320"/>
                  </a:lnTo>
                  <a:lnTo>
                    <a:pt x="250" y="324"/>
                  </a:lnTo>
                  <a:lnTo>
                    <a:pt x="246" y="324"/>
                  </a:lnTo>
                  <a:lnTo>
                    <a:pt x="246" y="320"/>
                  </a:lnTo>
                  <a:lnTo>
                    <a:pt x="250" y="320"/>
                  </a:lnTo>
                  <a:lnTo>
                    <a:pt x="252" y="320"/>
                  </a:lnTo>
                  <a:lnTo>
                    <a:pt x="252" y="316"/>
                  </a:lnTo>
                  <a:lnTo>
                    <a:pt x="252" y="316"/>
                  </a:lnTo>
                  <a:lnTo>
                    <a:pt x="252" y="316"/>
                  </a:lnTo>
                  <a:close/>
                  <a:moveTo>
                    <a:pt x="670" y="350"/>
                  </a:moveTo>
                  <a:lnTo>
                    <a:pt x="674" y="354"/>
                  </a:lnTo>
                  <a:lnTo>
                    <a:pt x="670" y="350"/>
                  </a:lnTo>
                  <a:lnTo>
                    <a:pt x="670" y="350"/>
                  </a:lnTo>
                  <a:lnTo>
                    <a:pt x="670" y="350"/>
                  </a:lnTo>
                  <a:close/>
                  <a:moveTo>
                    <a:pt x="308" y="370"/>
                  </a:moveTo>
                  <a:lnTo>
                    <a:pt x="306" y="370"/>
                  </a:lnTo>
                  <a:lnTo>
                    <a:pt x="306" y="366"/>
                  </a:lnTo>
                  <a:lnTo>
                    <a:pt x="302" y="366"/>
                  </a:lnTo>
                  <a:lnTo>
                    <a:pt x="306" y="366"/>
                  </a:lnTo>
                  <a:lnTo>
                    <a:pt x="308" y="370"/>
                  </a:lnTo>
                  <a:lnTo>
                    <a:pt x="308" y="370"/>
                  </a:lnTo>
                  <a:lnTo>
                    <a:pt x="308" y="370"/>
                  </a:lnTo>
                  <a:close/>
                  <a:moveTo>
                    <a:pt x="704" y="388"/>
                  </a:moveTo>
                  <a:lnTo>
                    <a:pt x="700" y="388"/>
                  </a:lnTo>
                  <a:lnTo>
                    <a:pt x="696" y="388"/>
                  </a:lnTo>
                  <a:lnTo>
                    <a:pt x="700" y="388"/>
                  </a:lnTo>
                  <a:lnTo>
                    <a:pt x="704" y="388"/>
                  </a:lnTo>
                  <a:lnTo>
                    <a:pt x="704" y="388"/>
                  </a:lnTo>
                  <a:lnTo>
                    <a:pt x="704" y="388"/>
                  </a:lnTo>
                  <a:close/>
                  <a:moveTo>
                    <a:pt x="298" y="414"/>
                  </a:moveTo>
                  <a:lnTo>
                    <a:pt x="294" y="418"/>
                  </a:lnTo>
                  <a:lnTo>
                    <a:pt x="290" y="418"/>
                  </a:lnTo>
                  <a:lnTo>
                    <a:pt x="290" y="414"/>
                  </a:lnTo>
                  <a:lnTo>
                    <a:pt x="294" y="414"/>
                  </a:lnTo>
                  <a:lnTo>
                    <a:pt x="298" y="414"/>
                  </a:lnTo>
                  <a:lnTo>
                    <a:pt x="294" y="414"/>
                  </a:lnTo>
                  <a:lnTo>
                    <a:pt x="294" y="418"/>
                  </a:lnTo>
                  <a:lnTo>
                    <a:pt x="298" y="414"/>
                  </a:lnTo>
                  <a:lnTo>
                    <a:pt x="298" y="414"/>
                  </a:lnTo>
                  <a:lnTo>
                    <a:pt x="298" y="414"/>
                  </a:lnTo>
                  <a:close/>
                  <a:moveTo>
                    <a:pt x="282" y="418"/>
                  </a:moveTo>
                  <a:lnTo>
                    <a:pt x="282" y="422"/>
                  </a:lnTo>
                  <a:lnTo>
                    <a:pt x="278" y="422"/>
                  </a:lnTo>
                  <a:lnTo>
                    <a:pt x="282" y="418"/>
                  </a:lnTo>
                  <a:lnTo>
                    <a:pt x="282" y="418"/>
                  </a:lnTo>
                  <a:lnTo>
                    <a:pt x="282" y="418"/>
                  </a:lnTo>
                  <a:close/>
                  <a:moveTo>
                    <a:pt x="584" y="426"/>
                  </a:moveTo>
                  <a:lnTo>
                    <a:pt x="580" y="426"/>
                  </a:lnTo>
                  <a:lnTo>
                    <a:pt x="584" y="426"/>
                  </a:lnTo>
                  <a:lnTo>
                    <a:pt x="580" y="426"/>
                  </a:lnTo>
                  <a:lnTo>
                    <a:pt x="584" y="426"/>
                  </a:lnTo>
                  <a:lnTo>
                    <a:pt x="584" y="426"/>
                  </a:lnTo>
                  <a:lnTo>
                    <a:pt x="584" y="426"/>
                  </a:lnTo>
                  <a:close/>
                  <a:moveTo>
                    <a:pt x="282" y="458"/>
                  </a:moveTo>
                  <a:lnTo>
                    <a:pt x="278" y="458"/>
                  </a:lnTo>
                  <a:lnTo>
                    <a:pt x="276" y="458"/>
                  </a:lnTo>
                  <a:lnTo>
                    <a:pt x="278" y="458"/>
                  </a:lnTo>
                  <a:lnTo>
                    <a:pt x="282" y="458"/>
                  </a:lnTo>
                  <a:lnTo>
                    <a:pt x="282" y="458"/>
                  </a:lnTo>
                  <a:lnTo>
                    <a:pt x="282" y="458"/>
                  </a:lnTo>
                  <a:close/>
                  <a:moveTo>
                    <a:pt x="510" y="484"/>
                  </a:moveTo>
                  <a:lnTo>
                    <a:pt x="510" y="482"/>
                  </a:lnTo>
                  <a:lnTo>
                    <a:pt x="510" y="484"/>
                  </a:lnTo>
                  <a:lnTo>
                    <a:pt x="510" y="484"/>
                  </a:lnTo>
                  <a:lnTo>
                    <a:pt x="510" y="484"/>
                  </a:lnTo>
                  <a:close/>
                  <a:moveTo>
                    <a:pt x="510" y="488"/>
                  </a:moveTo>
                  <a:lnTo>
                    <a:pt x="506" y="488"/>
                  </a:lnTo>
                  <a:lnTo>
                    <a:pt x="506" y="484"/>
                  </a:lnTo>
                  <a:lnTo>
                    <a:pt x="510" y="488"/>
                  </a:lnTo>
                  <a:lnTo>
                    <a:pt x="510" y="488"/>
                  </a:lnTo>
                  <a:lnTo>
                    <a:pt x="510" y="488"/>
                  </a:lnTo>
                  <a:close/>
                  <a:moveTo>
                    <a:pt x="278" y="488"/>
                  </a:moveTo>
                  <a:lnTo>
                    <a:pt x="282" y="488"/>
                  </a:lnTo>
                  <a:lnTo>
                    <a:pt x="282" y="492"/>
                  </a:lnTo>
                  <a:lnTo>
                    <a:pt x="278" y="488"/>
                  </a:lnTo>
                  <a:lnTo>
                    <a:pt x="278" y="488"/>
                  </a:lnTo>
                  <a:lnTo>
                    <a:pt x="278" y="488"/>
                  </a:lnTo>
                  <a:close/>
                  <a:moveTo>
                    <a:pt x="450" y="522"/>
                  </a:moveTo>
                  <a:lnTo>
                    <a:pt x="454" y="522"/>
                  </a:lnTo>
                  <a:lnTo>
                    <a:pt x="458" y="522"/>
                  </a:lnTo>
                  <a:lnTo>
                    <a:pt x="454" y="522"/>
                  </a:lnTo>
                  <a:lnTo>
                    <a:pt x="450" y="522"/>
                  </a:lnTo>
                  <a:lnTo>
                    <a:pt x="450" y="522"/>
                  </a:lnTo>
                  <a:lnTo>
                    <a:pt x="450" y="522"/>
                  </a:lnTo>
                  <a:close/>
                  <a:moveTo>
                    <a:pt x="450" y="548"/>
                  </a:moveTo>
                  <a:lnTo>
                    <a:pt x="450" y="544"/>
                  </a:lnTo>
                  <a:lnTo>
                    <a:pt x="446" y="544"/>
                  </a:lnTo>
                  <a:lnTo>
                    <a:pt x="442" y="544"/>
                  </a:lnTo>
                  <a:lnTo>
                    <a:pt x="442" y="540"/>
                  </a:lnTo>
                  <a:lnTo>
                    <a:pt x="440" y="540"/>
                  </a:lnTo>
                  <a:lnTo>
                    <a:pt x="442" y="540"/>
                  </a:lnTo>
                  <a:lnTo>
                    <a:pt x="446" y="540"/>
                  </a:lnTo>
                  <a:lnTo>
                    <a:pt x="446" y="544"/>
                  </a:lnTo>
                  <a:lnTo>
                    <a:pt x="450" y="544"/>
                  </a:lnTo>
                  <a:lnTo>
                    <a:pt x="450" y="548"/>
                  </a:lnTo>
                  <a:lnTo>
                    <a:pt x="450" y="548"/>
                  </a:lnTo>
                  <a:lnTo>
                    <a:pt x="450" y="548"/>
                  </a:lnTo>
                  <a:close/>
                  <a:moveTo>
                    <a:pt x="450" y="548"/>
                  </a:moveTo>
                  <a:lnTo>
                    <a:pt x="446" y="548"/>
                  </a:lnTo>
                  <a:lnTo>
                    <a:pt x="450" y="548"/>
                  </a:lnTo>
                  <a:lnTo>
                    <a:pt x="450" y="548"/>
                  </a:lnTo>
                  <a:lnTo>
                    <a:pt x="450" y="548"/>
                  </a:lnTo>
                  <a:close/>
                  <a:moveTo>
                    <a:pt x="312" y="548"/>
                  </a:moveTo>
                  <a:lnTo>
                    <a:pt x="316" y="548"/>
                  </a:lnTo>
                  <a:lnTo>
                    <a:pt x="312" y="548"/>
                  </a:lnTo>
                  <a:lnTo>
                    <a:pt x="312" y="548"/>
                  </a:lnTo>
                  <a:lnTo>
                    <a:pt x="312" y="548"/>
                  </a:lnTo>
                  <a:close/>
                  <a:moveTo>
                    <a:pt x="446" y="548"/>
                  </a:moveTo>
                  <a:lnTo>
                    <a:pt x="442" y="548"/>
                  </a:lnTo>
                  <a:lnTo>
                    <a:pt x="446" y="548"/>
                  </a:lnTo>
                  <a:lnTo>
                    <a:pt x="446" y="552"/>
                  </a:lnTo>
                  <a:lnTo>
                    <a:pt x="446" y="548"/>
                  </a:lnTo>
                  <a:lnTo>
                    <a:pt x="446" y="548"/>
                  </a:lnTo>
                  <a:lnTo>
                    <a:pt x="446" y="548"/>
                  </a:lnTo>
                  <a:close/>
                  <a:moveTo>
                    <a:pt x="442" y="556"/>
                  </a:moveTo>
                  <a:lnTo>
                    <a:pt x="442" y="552"/>
                  </a:lnTo>
                  <a:lnTo>
                    <a:pt x="446" y="552"/>
                  </a:lnTo>
                  <a:lnTo>
                    <a:pt x="442" y="556"/>
                  </a:lnTo>
                  <a:lnTo>
                    <a:pt x="442" y="556"/>
                  </a:lnTo>
                  <a:lnTo>
                    <a:pt x="442" y="556"/>
                  </a:lnTo>
                  <a:close/>
                  <a:moveTo>
                    <a:pt x="432" y="560"/>
                  </a:moveTo>
                  <a:lnTo>
                    <a:pt x="432" y="556"/>
                  </a:lnTo>
                  <a:lnTo>
                    <a:pt x="436" y="556"/>
                  </a:lnTo>
                  <a:lnTo>
                    <a:pt x="440" y="556"/>
                  </a:lnTo>
                  <a:lnTo>
                    <a:pt x="440" y="560"/>
                  </a:lnTo>
                  <a:lnTo>
                    <a:pt x="440" y="556"/>
                  </a:lnTo>
                  <a:lnTo>
                    <a:pt x="436" y="556"/>
                  </a:lnTo>
                  <a:lnTo>
                    <a:pt x="436" y="560"/>
                  </a:lnTo>
                  <a:lnTo>
                    <a:pt x="440" y="560"/>
                  </a:lnTo>
                  <a:lnTo>
                    <a:pt x="436" y="560"/>
                  </a:lnTo>
                  <a:lnTo>
                    <a:pt x="432" y="560"/>
                  </a:lnTo>
                  <a:lnTo>
                    <a:pt x="432" y="560"/>
                  </a:lnTo>
                  <a:lnTo>
                    <a:pt x="432" y="560"/>
                  </a:lnTo>
                  <a:close/>
                  <a:moveTo>
                    <a:pt x="436" y="564"/>
                  </a:moveTo>
                  <a:lnTo>
                    <a:pt x="432" y="564"/>
                  </a:lnTo>
                  <a:lnTo>
                    <a:pt x="436" y="560"/>
                  </a:lnTo>
                  <a:lnTo>
                    <a:pt x="436" y="564"/>
                  </a:lnTo>
                  <a:lnTo>
                    <a:pt x="436" y="564"/>
                  </a:lnTo>
                  <a:lnTo>
                    <a:pt x="436" y="564"/>
                  </a:lnTo>
                  <a:close/>
                  <a:moveTo>
                    <a:pt x="332" y="578"/>
                  </a:moveTo>
                  <a:lnTo>
                    <a:pt x="332" y="574"/>
                  </a:lnTo>
                  <a:lnTo>
                    <a:pt x="332" y="578"/>
                  </a:lnTo>
                  <a:lnTo>
                    <a:pt x="332" y="578"/>
                  </a:lnTo>
                  <a:lnTo>
                    <a:pt x="332" y="578"/>
                  </a:lnTo>
                  <a:close/>
                  <a:moveTo>
                    <a:pt x="436" y="582"/>
                  </a:moveTo>
                  <a:lnTo>
                    <a:pt x="436" y="578"/>
                  </a:lnTo>
                  <a:lnTo>
                    <a:pt x="436" y="582"/>
                  </a:lnTo>
                  <a:lnTo>
                    <a:pt x="436" y="582"/>
                  </a:lnTo>
                  <a:lnTo>
                    <a:pt x="436" y="582"/>
                  </a:lnTo>
                  <a:close/>
                  <a:moveTo>
                    <a:pt x="346" y="588"/>
                  </a:moveTo>
                  <a:lnTo>
                    <a:pt x="342" y="588"/>
                  </a:lnTo>
                  <a:lnTo>
                    <a:pt x="346" y="588"/>
                  </a:lnTo>
                  <a:lnTo>
                    <a:pt x="346" y="588"/>
                  </a:lnTo>
                  <a:lnTo>
                    <a:pt x="346" y="588"/>
                  </a:lnTo>
                  <a:close/>
                  <a:moveTo>
                    <a:pt x="350" y="596"/>
                  </a:moveTo>
                  <a:lnTo>
                    <a:pt x="354" y="596"/>
                  </a:lnTo>
                  <a:lnTo>
                    <a:pt x="350" y="596"/>
                  </a:lnTo>
                  <a:lnTo>
                    <a:pt x="346" y="596"/>
                  </a:lnTo>
                  <a:lnTo>
                    <a:pt x="350" y="596"/>
                  </a:lnTo>
                  <a:lnTo>
                    <a:pt x="350" y="596"/>
                  </a:lnTo>
                  <a:lnTo>
                    <a:pt x="350" y="596"/>
                  </a:lnTo>
                  <a:close/>
                  <a:moveTo>
                    <a:pt x="380" y="600"/>
                  </a:moveTo>
                  <a:lnTo>
                    <a:pt x="376" y="600"/>
                  </a:lnTo>
                  <a:lnTo>
                    <a:pt x="376" y="604"/>
                  </a:lnTo>
                  <a:lnTo>
                    <a:pt x="372" y="604"/>
                  </a:lnTo>
                  <a:lnTo>
                    <a:pt x="368" y="604"/>
                  </a:lnTo>
                  <a:lnTo>
                    <a:pt x="372" y="604"/>
                  </a:lnTo>
                  <a:lnTo>
                    <a:pt x="372" y="600"/>
                  </a:lnTo>
                  <a:lnTo>
                    <a:pt x="376" y="600"/>
                  </a:lnTo>
                  <a:lnTo>
                    <a:pt x="380" y="600"/>
                  </a:lnTo>
                  <a:lnTo>
                    <a:pt x="380" y="600"/>
                  </a:lnTo>
                  <a:lnTo>
                    <a:pt x="380" y="600"/>
                  </a:lnTo>
                  <a:close/>
                  <a:moveTo>
                    <a:pt x="424" y="600"/>
                  </a:moveTo>
                  <a:lnTo>
                    <a:pt x="428" y="600"/>
                  </a:lnTo>
                  <a:lnTo>
                    <a:pt x="424" y="600"/>
                  </a:lnTo>
                  <a:lnTo>
                    <a:pt x="424" y="600"/>
                  </a:lnTo>
                  <a:lnTo>
                    <a:pt x="424" y="600"/>
                  </a:lnTo>
                  <a:close/>
                  <a:moveTo>
                    <a:pt x="358" y="604"/>
                  </a:moveTo>
                  <a:lnTo>
                    <a:pt x="354" y="604"/>
                  </a:lnTo>
                  <a:lnTo>
                    <a:pt x="350" y="604"/>
                  </a:lnTo>
                  <a:lnTo>
                    <a:pt x="354" y="600"/>
                  </a:lnTo>
                  <a:lnTo>
                    <a:pt x="358" y="600"/>
                  </a:lnTo>
                  <a:lnTo>
                    <a:pt x="358" y="604"/>
                  </a:lnTo>
                  <a:lnTo>
                    <a:pt x="358" y="604"/>
                  </a:lnTo>
                  <a:lnTo>
                    <a:pt x="358" y="604"/>
                  </a:lnTo>
                  <a:close/>
                  <a:moveTo>
                    <a:pt x="384" y="604"/>
                  </a:moveTo>
                  <a:lnTo>
                    <a:pt x="380" y="604"/>
                  </a:lnTo>
                  <a:lnTo>
                    <a:pt x="380" y="608"/>
                  </a:lnTo>
                  <a:lnTo>
                    <a:pt x="380" y="604"/>
                  </a:lnTo>
                  <a:lnTo>
                    <a:pt x="384" y="604"/>
                  </a:lnTo>
                  <a:lnTo>
                    <a:pt x="384" y="604"/>
                  </a:lnTo>
                  <a:lnTo>
                    <a:pt x="384" y="604"/>
                  </a:lnTo>
                  <a:close/>
                  <a:moveTo>
                    <a:pt x="384" y="604"/>
                  </a:moveTo>
                  <a:lnTo>
                    <a:pt x="384" y="608"/>
                  </a:lnTo>
                  <a:lnTo>
                    <a:pt x="380" y="608"/>
                  </a:lnTo>
                  <a:lnTo>
                    <a:pt x="384" y="604"/>
                  </a:lnTo>
                  <a:lnTo>
                    <a:pt x="384" y="604"/>
                  </a:lnTo>
                  <a:lnTo>
                    <a:pt x="384" y="604"/>
                  </a:lnTo>
                  <a:close/>
                  <a:moveTo>
                    <a:pt x="394" y="612"/>
                  </a:moveTo>
                  <a:lnTo>
                    <a:pt x="394" y="614"/>
                  </a:lnTo>
                  <a:lnTo>
                    <a:pt x="392" y="614"/>
                  </a:lnTo>
                  <a:lnTo>
                    <a:pt x="392" y="612"/>
                  </a:lnTo>
                  <a:lnTo>
                    <a:pt x="394" y="612"/>
                  </a:lnTo>
                  <a:lnTo>
                    <a:pt x="394" y="612"/>
                  </a:lnTo>
                  <a:lnTo>
                    <a:pt x="394" y="612"/>
                  </a:lnTo>
                  <a:close/>
                  <a:moveTo>
                    <a:pt x="418" y="622"/>
                  </a:moveTo>
                  <a:lnTo>
                    <a:pt x="414" y="622"/>
                  </a:lnTo>
                  <a:lnTo>
                    <a:pt x="410" y="618"/>
                  </a:lnTo>
                  <a:lnTo>
                    <a:pt x="410" y="614"/>
                  </a:lnTo>
                  <a:lnTo>
                    <a:pt x="414" y="618"/>
                  </a:lnTo>
                  <a:lnTo>
                    <a:pt x="418" y="618"/>
                  </a:lnTo>
                  <a:lnTo>
                    <a:pt x="420" y="618"/>
                  </a:lnTo>
                  <a:lnTo>
                    <a:pt x="420" y="622"/>
                  </a:lnTo>
                  <a:lnTo>
                    <a:pt x="420" y="618"/>
                  </a:lnTo>
                  <a:lnTo>
                    <a:pt x="418" y="618"/>
                  </a:lnTo>
                  <a:lnTo>
                    <a:pt x="418" y="622"/>
                  </a:lnTo>
                  <a:lnTo>
                    <a:pt x="418" y="622"/>
                  </a:lnTo>
                  <a:lnTo>
                    <a:pt x="418" y="622"/>
                  </a:lnTo>
                  <a:close/>
                  <a:moveTo>
                    <a:pt x="406" y="614"/>
                  </a:moveTo>
                  <a:lnTo>
                    <a:pt x="406" y="618"/>
                  </a:lnTo>
                  <a:lnTo>
                    <a:pt x="410" y="618"/>
                  </a:lnTo>
                  <a:lnTo>
                    <a:pt x="406" y="618"/>
                  </a:lnTo>
                  <a:lnTo>
                    <a:pt x="406" y="614"/>
                  </a:lnTo>
                  <a:lnTo>
                    <a:pt x="406" y="614"/>
                  </a:lnTo>
                  <a:lnTo>
                    <a:pt x="406" y="614"/>
                  </a:lnTo>
                  <a:close/>
                  <a:moveTo>
                    <a:pt x="406" y="618"/>
                  </a:moveTo>
                  <a:lnTo>
                    <a:pt x="406" y="622"/>
                  </a:lnTo>
                  <a:lnTo>
                    <a:pt x="402" y="622"/>
                  </a:lnTo>
                  <a:lnTo>
                    <a:pt x="402" y="618"/>
                  </a:lnTo>
                  <a:lnTo>
                    <a:pt x="406" y="618"/>
                  </a:lnTo>
                  <a:lnTo>
                    <a:pt x="406" y="618"/>
                  </a:lnTo>
                  <a:lnTo>
                    <a:pt x="406" y="618"/>
                  </a:lnTo>
                  <a:close/>
                  <a:moveTo>
                    <a:pt x="418" y="622"/>
                  </a:moveTo>
                  <a:lnTo>
                    <a:pt x="418" y="618"/>
                  </a:lnTo>
                  <a:lnTo>
                    <a:pt x="420" y="618"/>
                  </a:lnTo>
                  <a:lnTo>
                    <a:pt x="418" y="622"/>
                  </a:lnTo>
                  <a:lnTo>
                    <a:pt x="418" y="622"/>
                  </a:lnTo>
                  <a:lnTo>
                    <a:pt x="418" y="622"/>
                  </a:lnTo>
                  <a:close/>
                  <a:moveTo>
                    <a:pt x="406" y="622"/>
                  </a:moveTo>
                  <a:lnTo>
                    <a:pt x="406" y="618"/>
                  </a:lnTo>
                  <a:lnTo>
                    <a:pt x="410" y="618"/>
                  </a:lnTo>
                  <a:lnTo>
                    <a:pt x="410" y="622"/>
                  </a:lnTo>
                  <a:lnTo>
                    <a:pt x="406" y="622"/>
                  </a:lnTo>
                  <a:lnTo>
                    <a:pt x="406" y="622"/>
                  </a:lnTo>
                  <a:lnTo>
                    <a:pt x="406" y="622"/>
                  </a:lnTo>
                  <a:close/>
                  <a:moveTo>
                    <a:pt x="410" y="626"/>
                  </a:moveTo>
                  <a:lnTo>
                    <a:pt x="410" y="622"/>
                  </a:lnTo>
                  <a:lnTo>
                    <a:pt x="414" y="622"/>
                  </a:lnTo>
                  <a:lnTo>
                    <a:pt x="414" y="626"/>
                  </a:lnTo>
                  <a:lnTo>
                    <a:pt x="410" y="626"/>
                  </a:lnTo>
                  <a:lnTo>
                    <a:pt x="410" y="626"/>
                  </a:lnTo>
                  <a:lnTo>
                    <a:pt x="410" y="626"/>
                  </a:lnTo>
                  <a:close/>
                  <a:moveTo>
                    <a:pt x="312" y="414"/>
                  </a:moveTo>
                  <a:lnTo>
                    <a:pt x="312" y="410"/>
                  </a:lnTo>
                  <a:lnTo>
                    <a:pt x="316" y="410"/>
                  </a:lnTo>
                  <a:lnTo>
                    <a:pt x="312" y="410"/>
                  </a:lnTo>
                  <a:lnTo>
                    <a:pt x="308" y="410"/>
                  </a:lnTo>
                  <a:lnTo>
                    <a:pt x="308" y="414"/>
                  </a:lnTo>
                  <a:lnTo>
                    <a:pt x="308" y="410"/>
                  </a:lnTo>
                  <a:lnTo>
                    <a:pt x="306" y="410"/>
                  </a:lnTo>
                  <a:lnTo>
                    <a:pt x="308" y="410"/>
                  </a:lnTo>
                  <a:lnTo>
                    <a:pt x="312" y="406"/>
                  </a:lnTo>
                  <a:lnTo>
                    <a:pt x="308" y="406"/>
                  </a:lnTo>
                  <a:lnTo>
                    <a:pt x="308" y="402"/>
                  </a:lnTo>
                  <a:lnTo>
                    <a:pt x="312" y="402"/>
                  </a:lnTo>
                  <a:lnTo>
                    <a:pt x="312" y="406"/>
                  </a:lnTo>
                  <a:lnTo>
                    <a:pt x="312" y="402"/>
                  </a:lnTo>
                  <a:lnTo>
                    <a:pt x="316" y="402"/>
                  </a:lnTo>
                  <a:lnTo>
                    <a:pt x="316" y="406"/>
                  </a:lnTo>
                  <a:lnTo>
                    <a:pt x="320" y="406"/>
                  </a:lnTo>
                  <a:lnTo>
                    <a:pt x="316" y="406"/>
                  </a:lnTo>
                  <a:lnTo>
                    <a:pt x="320" y="406"/>
                  </a:lnTo>
                  <a:lnTo>
                    <a:pt x="320" y="402"/>
                  </a:lnTo>
                  <a:lnTo>
                    <a:pt x="320" y="406"/>
                  </a:lnTo>
                  <a:lnTo>
                    <a:pt x="324" y="406"/>
                  </a:lnTo>
                  <a:lnTo>
                    <a:pt x="324" y="402"/>
                  </a:lnTo>
                  <a:lnTo>
                    <a:pt x="320" y="402"/>
                  </a:lnTo>
                  <a:lnTo>
                    <a:pt x="316" y="402"/>
                  </a:lnTo>
                  <a:lnTo>
                    <a:pt x="320" y="402"/>
                  </a:lnTo>
                  <a:lnTo>
                    <a:pt x="324" y="402"/>
                  </a:lnTo>
                  <a:lnTo>
                    <a:pt x="324" y="398"/>
                  </a:lnTo>
                  <a:lnTo>
                    <a:pt x="320" y="398"/>
                  </a:lnTo>
                  <a:lnTo>
                    <a:pt x="316" y="398"/>
                  </a:lnTo>
                  <a:lnTo>
                    <a:pt x="320" y="398"/>
                  </a:lnTo>
                  <a:lnTo>
                    <a:pt x="320" y="396"/>
                  </a:lnTo>
                  <a:lnTo>
                    <a:pt x="316" y="396"/>
                  </a:lnTo>
                  <a:lnTo>
                    <a:pt x="316" y="398"/>
                  </a:lnTo>
                  <a:lnTo>
                    <a:pt x="312" y="402"/>
                  </a:lnTo>
                  <a:lnTo>
                    <a:pt x="308" y="402"/>
                  </a:lnTo>
                  <a:lnTo>
                    <a:pt x="308" y="398"/>
                  </a:lnTo>
                  <a:lnTo>
                    <a:pt x="312" y="398"/>
                  </a:lnTo>
                  <a:lnTo>
                    <a:pt x="312" y="396"/>
                  </a:lnTo>
                  <a:lnTo>
                    <a:pt x="316" y="392"/>
                  </a:lnTo>
                  <a:lnTo>
                    <a:pt x="320" y="392"/>
                  </a:lnTo>
                  <a:lnTo>
                    <a:pt x="316" y="392"/>
                  </a:lnTo>
                  <a:lnTo>
                    <a:pt x="312" y="392"/>
                  </a:lnTo>
                  <a:lnTo>
                    <a:pt x="312" y="388"/>
                  </a:lnTo>
                  <a:lnTo>
                    <a:pt x="316" y="388"/>
                  </a:lnTo>
                  <a:lnTo>
                    <a:pt x="316" y="392"/>
                  </a:lnTo>
                  <a:lnTo>
                    <a:pt x="320" y="392"/>
                  </a:lnTo>
                  <a:lnTo>
                    <a:pt x="320" y="388"/>
                  </a:lnTo>
                  <a:lnTo>
                    <a:pt x="316" y="388"/>
                  </a:lnTo>
                  <a:lnTo>
                    <a:pt x="312" y="388"/>
                  </a:lnTo>
                  <a:lnTo>
                    <a:pt x="316" y="388"/>
                  </a:lnTo>
                  <a:lnTo>
                    <a:pt x="316" y="384"/>
                  </a:lnTo>
                  <a:lnTo>
                    <a:pt x="320" y="388"/>
                  </a:lnTo>
                  <a:lnTo>
                    <a:pt x="324" y="388"/>
                  </a:lnTo>
                  <a:lnTo>
                    <a:pt x="320" y="384"/>
                  </a:lnTo>
                  <a:lnTo>
                    <a:pt x="316" y="384"/>
                  </a:lnTo>
                  <a:lnTo>
                    <a:pt x="316" y="380"/>
                  </a:lnTo>
                  <a:lnTo>
                    <a:pt x="320" y="380"/>
                  </a:lnTo>
                  <a:lnTo>
                    <a:pt x="316" y="380"/>
                  </a:lnTo>
                  <a:lnTo>
                    <a:pt x="312" y="380"/>
                  </a:lnTo>
                  <a:lnTo>
                    <a:pt x="308" y="380"/>
                  </a:lnTo>
                  <a:lnTo>
                    <a:pt x="306" y="380"/>
                  </a:lnTo>
                  <a:lnTo>
                    <a:pt x="308" y="380"/>
                  </a:lnTo>
                  <a:lnTo>
                    <a:pt x="312" y="380"/>
                  </a:lnTo>
                  <a:lnTo>
                    <a:pt x="308" y="376"/>
                  </a:lnTo>
                  <a:lnTo>
                    <a:pt x="306" y="376"/>
                  </a:lnTo>
                  <a:lnTo>
                    <a:pt x="306" y="380"/>
                  </a:lnTo>
                  <a:lnTo>
                    <a:pt x="302" y="380"/>
                  </a:lnTo>
                  <a:lnTo>
                    <a:pt x="298" y="380"/>
                  </a:lnTo>
                  <a:lnTo>
                    <a:pt x="294" y="380"/>
                  </a:lnTo>
                  <a:lnTo>
                    <a:pt x="290" y="380"/>
                  </a:lnTo>
                  <a:lnTo>
                    <a:pt x="290" y="376"/>
                  </a:lnTo>
                  <a:lnTo>
                    <a:pt x="286" y="376"/>
                  </a:lnTo>
                  <a:lnTo>
                    <a:pt x="286" y="372"/>
                  </a:lnTo>
                  <a:lnTo>
                    <a:pt x="282" y="372"/>
                  </a:lnTo>
                  <a:lnTo>
                    <a:pt x="278" y="372"/>
                  </a:lnTo>
                  <a:lnTo>
                    <a:pt x="276" y="370"/>
                  </a:lnTo>
                  <a:lnTo>
                    <a:pt x="272" y="370"/>
                  </a:lnTo>
                  <a:lnTo>
                    <a:pt x="268" y="370"/>
                  </a:lnTo>
                  <a:lnTo>
                    <a:pt x="264" y="370"/>
                  </a:lnTo>
                  <a:lnTo>
                    <a:pt x="264" y="366"/>
                  </a:lnTo>
                  <a:lnTo>
                    <a:pt x="260" y="362"/>
                  </a:lnTo>
                  <a:lnTo>
                    <a:pt x="264" y="362"/>
                  </a:lnTo>
                  <a:lnTo>
                    <a:pt x="264" y="358"/>
                  </a:lnTo>
                  <a:lnTo>
                    <a:pt x="268" y="358"/>
                  </a:lnTo>
                  <a:lnTo>
                    <a:pt x="272" y="358"/>
                  </a:lnTo>
                  <a:lnTo>
                    <a:pt x="276" y="362"/>
                  </a:lnTo>
                  <a:lnTo>
                    <a:pt x="278" y="362"/>
                  </a:lnTo>
                  <a:lnTo>
                    <a:pt x="282" y="362"/>
                  </a:lnTo>
                  <a:lnTo>
                    <a:pt x="286" y="362"/>
                  </a:lnTo>
                  <a:lnTo>
                    <a:pt x="290" y="362"/>
                  </a:lnTo>
                  <a:lnTo>
                    <a:pt x="294" y="366"/>
                  </a:lnTo>
                  <a:lnTo>
                    <a:pt x="298" y="366"/>
                  </a:lnTo>
                  <a:lnTo>
                    <a:pt x="302" y="370"/>
                  </a:lnTo>
                  <a:lnTo>
                    <a:pt x="306" y="370"/>
                  </a:lnTo>
                  <a:lnTo>
                    <a:pt x="308" y="370"/>
                  </a:lnTo>
                  <a:lnTo>
                    <a:pt x="312" y="370"/>
                  </a:lnTo>
                  <a:lnTo>
                    <a:pt x="312" y="372"/>
                  </a:lnTo>
                  <a:lnTo>
                    <a:pt x="316" y="372"/>
                  </a:lnTo>
                  <a:lnTo>
                    <a:pt x="316" y="370"/>
                  </a:lnTo>
                  <a:lnTo>
                    <a:pt x="316" y="366"/>
                  </a:lnTo>
                  <a:lnTo>
                    <a:pt x="316" y="370"/>
                  </a:lnTo>
                  <a:lnTo>
                    <a:pt x="312" y="370"/>
                  </a:lnTo>
                  <a:lnTo>
                    <a:pt x="308" y="370"/>
                  </a:lnTo>
                  <a:lnTo>
                    <a:pt x="312" y="370"/>
                  </a:lnTo>
                  <a:lnTo>
                    <a:pt x="308" y="366"/>
                  </a:lnTo>
                  <a:lnTo>
                    <a:pt x="306" y="366"/>
                  </a:lnTo>
                  <a:lnTo>
                    <a:pt x="308" y="366"/>
                  </a:lnTo>
                  <a:lnTo>
                    <a:pt x="312" y="366"/>
                  </a:lnTo>
                  <a:lnTo>
                    <a:pt x="312" y="362"/>
                  </a:lnTo>
                  <a:lnTo>
                    <a:pt x="312" y="366"/>
                  </a:lnTo>
                  <a:lnTo>
                    <a:pt x="316" y="366"/>
                  </a:lnTo>
                  <a:lnTo>
                    <a:pt x="312" y="362"/>
                  </a:lnTo>
                  <a:lnTo>
                    <a:pt x="308" y="362"/>
                  </a:lnTo>
                  <a:lnTo>
                    <a:pt x="306" y="362"/>
                  </a:lnTo>
                  <a:lnTo>
                    <a:pt x="306" y="358"/>
                  </a:lnTo>
                  <a:lnTo>
                    <a:pt x="308" y="358"/>
                  </a:lnTo>
                  <a:lnTo>
                    <a:pt x="312" y="362"/>
                  </a:lnTo>
                  <a:lnTo>
                    <a:pt x="316" y="362"/>
                  </a:lnTo>
                  <a:lnTo>
                    <a:pt x="312" y="362"/>
                  </a:lnTo>
                  <a:lnTo>
                    <a:pt x="312" y="358"/>
                  </a:lnTo>
                  <a:lnTo>
                    <a:pt x="308" y="358"/>
                  </a:lnTo>
                  <a:lnTo>
                    <a:pt x="306" y="358"/>
                  </a:lnTo>
                  <a:lnTo>
                    <a:pt x="302" y="358"/>
                  </a:lnTo>
                  <a:lnTo>
                    <a:pt x="302" y="354"/>
                  </a:lnTo>
                  <a:lnTo>
                    <a:pt x="298" y="354"/>
                  </a:lnTo>
                  <a:lnTo>
                    <a:pt x="302" y="354"/>
                  </a:lnTo>
                  <a:lnTo>
                    <a:pt x="306" y="354"/>
                  </a:lnTo>
                  <a:lnTo>
                    <a:pt x="308" y="354"/>
                  </a:lnTo>
                  <a:lnTo>
                    <a:pt x="312" y="354"/>
                  </a:lnTo>
                  <a:lnTo>
                    <a:pt x="308" y="354"/>
                  </a:lnTo>
                  <a:lnTo>
                    <a:pt x="306" y="354"/>
                  </a:lnTo>
                  <a:lnTo>
                    <a:pt x="306" y="350"/>
                  </a:lnTo>
                  <a:lnTo>
                    <a:pt x="308" y="350"/>
                  </a:lnTo>
                  <a:lnTo>
                    <a:pt x="306" y="350"/>
                  </a:lnTo>
                  <a:lnTo>
                    <a:pt x="302" y="350"/>
                  </a:lnTo>
                  <a:lnTo>
                    <a:pt x="298" y="350"/>
                  </a:lnTo>
                  <a:lnTo>
                    <a:pt x="294" y="350"/>
                  </a:lnTo>
                  <a:lnTo>
                    <a:pt x="298" y="350"/>
                  </a:lnTo>
                  <a:lnTo>
                    <a:pt x="298" y="346"/>
                  </a:lnTo>
                  <a:lnTo>
                    <a:pt x="302" y="346"/>
                  </a:lnTo>
                  <a:lnTo>
                    <a:pt x="298" y="346"/>
                  </a:lnTo>
                  <a:lnTo>
                    <a:pt x="294" y="346"/>
                  </a:lnTo>
                  <a:lnTo>
                    <a:pt x="294" y="350"/>
                  </a:lnTo>
                  <a:lnTo>
                    <a:pt x="290" y="350"/>
                  </a:lnTo>
                  <a:lnTo>
                    <a:pt x="290" y="346"/>
                  </a:lnTo>
                  <a:lnTo>
                    <a:pt x="294" y="346"/>
                  </a:lnTo>
                  <a:lnTo>
                    <a:pt x="294" y="342"/>
                  </a:lnTo>
                  <a:lnTo>
                    <a:pt x="298" y="342"/>
                  </a:lnTo>
                  <a:lnTo>
                    <a:pt x="302" y="342"/>
                  </a:lnTo>
                  <a:lnTo>
                    <a:pt x="306" y="342"/>
                  </a:lnTo>
                  <a:lnTo>
                    <a:pt x="302" y="342"/>
                  </a:lnTo>
                  <a:lnTo>
                    <a:pt x="298" y="342"/>
                  </a:lnTo>
                  <a:lnTo>
                    <a:pt x="294" y="342"/>
                  </a:lnTo>
                  <a:lnTo>
                    <a:pt x="290" y="342"/>
                  </a:lnTo>
                  <a:lnTo>
                    <a:pt x="286" y="342"/>
                  </a:lnTo>
                  <a:lnTo>
                    <a:pt x="282" y="342"/>
                  </a:lnTo>
                  <a:lnTo>
                    <a:pt x="286" y="342"/>
                  </a:lnTo>
                  <a:lnTo>
                    <a:pt x="286" y="340"/>
                  </a:lnTo>
                  <a:lnTo>
                    <a:pt x="290" y="340"/>
                  </a:lnTo>
                  <a:lnTo>
                    <a:pt x="294" y="340"/>
                  </a:lnTo>
                  <a:lnTo>
                    <a:pt x="298" y="340"/>
                  </a:lnTo>
                  <a:lnTo>
                    <a:pt x="302" y="340"/>
                  </a:lnTo>
                  <a:lnTo>
                    <a:pt x="302" y="336"/>
                  </a:lnTo>
                  <a:lnTo>
                    <a:pt x="298" y="336"/>
                  </a:lnTo>
                  <a:lnTo>
                    <a:pt x="298" y="340"/>
                  </a:lnTo>
                  <a:lnTo>
                    <a:pt x="294" y="340"/>
                  </a:lnTo>
                  <a:lnTo>
                    <a:pt x="290" y="340"/>
                  </a:lnTo>
                  <a:lnTo>
                    <a:pt x="286" y="340"/>
                  </a:lnTo>
                  <a:lnTo>
                    <a:pt x="286" y="336"/>
                  </a:lnTo>
                  <a:lnTo>
                    <a:pt x="282" y="336"/>
                  </a:lnTo>
                  <a:lnTo>
                    <a:pt x="278" y="336"/>
                  </a:lnTo>
                  <a:lnTo>
                    <a:pt x="282" y="336"/>
                  </a:lnTo>
                  <a:lnTo>
                    <a:pt x="282" y="332"/>
                  </a:lnTo>
                  <a:lnTo>
                    <a:pt x="286" y="328"/>
                  </a:lnTo>
                  <a:lnTo>
                    <a:pt x="282" y="332"/>
                  </a:lnTo>
                  <a:lnTo>
                    <a:pt x="278" y="332"/>
                  </a:lnTo>
                  <a:lnTo>
                    <a:pt x="276" y="332"/>
                  </a:lnTo>
                  <a:lnTo>
                    <a:pt x="276" y="328"/>
                  </a:lnTo>
                  <a:lnTo>
                    <a:pt x="276" y="324"/>
                  </a:lnTo>
                  <a:lnTo>
                    <a:pt x="272" y="324"/>
                  </a:lnTo>
                  <a:lnTo>
                    <a:pt x="272" y="320"/>
                  </a:lnTo>
                  <a:lnTo>
                    <a:pt x="276" y="320"/>
                  </a:lnTo>
                  <a:lnTo>
                    <a:pt x="272" y="320"/>
                  </a:lnTo>
                  <a:lnTo>
                    <a:pt x="268" y="320"/>
                  </a:lnTo>
                  <a:lnTo>
                    <a:pt x="272" y="324"/>
                  </a:lnTo>
                  <a:lnTo>
                    <a:pt x="272" y="328"/>
                  </a:lnTo>
                  <a:lnTo>
                    <a:pt x="276" y="328"/>
                  </a:lnTo>
                  <a:lnTo>
                    <a:pt x="276" y="332"/>
                  </a:lnTo>
                  <a:lnTo>
                    <a:pt x="276" y="336"/>
                  </a:lnTo>
                  <a:lnTo>
                    <a:pt x="272" y="336"/>
                  </a:lnTo>
                  <a:lnTo>
                    <a:pt x="268" y="336"/>
                  </a:lnTo>
                  <a:lnTo>
                    <a:pt x="272" y="336"/>
                  </a:lnTo>
                  <a:lnTo>
                    <a:pt x="272" y="340"/>
                  </a:lnTo>
                  <a:lnTo>
                    <a:pt x="268" y="340"/>
                  </a:lnTo>
                  <a:lnTo>
                    <a:pt x="268" y="336"/>
                  </a:lnTo>
                  <a:lnTo>
                    <a:pt x="268" y="340"/>
                  </a:lnTo>
                  <a:lnTo>
                    <a:pt x="272" y="340"/>
                  </a:lnTo>
                  <a:lnTo>
                    <a:pt x="272" y="342"/>
                  </a:lnTo>
                  <a:lnTo>
                    <a:pt x="268" y="342"/>
                  </a:lnTo>
                  <a:lnTo>
                    <a:pt x="264" y="342"/>
                  </a:lnTo>
                  <a:lnTo>
                    <a:pt x="264" y="346"/>
                  </a:lnTo>
                  <a:lnTo>
                    <a:pt x="260" y="346"/>
                  </a:lnTo>
                  <a:lnTo>
                    <a:pt x="256" y="346"/>
                  </a:lnTo>
                  <a:lnTo>
                    <a:pt x="252" y="342"/>
                  </a:lnTo>
                  <a:lnTo>
                    <a:pt x="250" y="342"/>
                  </a:lnTo>
                  <a:lnTo>
                    <a:pt x="252" y="342"/>
                  </a:lnTo>
                  <a:lnTo>
                    <a:pt x="250" y="342"/>
                  </a:lnTo>
                  <a:lnTo>
                    <a:pt x="246" y="342"/>
                  </a:lnTo>
                  <a:lnTo>
                    <a:pt x="246" y="340"/>
                  </a:lnTo>
                  <a:lnTo>
                    <a:pt x="242" y="336"/>
                  </a:lnTo>
                  <a:lnTo>
                    <a:pt x="246" y="336"/>
                  </a:lnTo>
                  <a:lnTo>
                    <a:pt x="250" y="336"/>
                  </a:lnTo>
                  <a:lnTo>
                    <a:pt x="250" y="332"/>
                  </a:lnTo>
                  <a:lnTo>
                    <a:pt x="252" y="332"/>
                  </a:lnTo>
                  <a:lnTo>
                    <a:pt x="256" y="332"/>
                  </a:lnTo>
                  <a:lnTo>
                    <a:pt x="260" y="328"/>
                  </a:lnTo>
                  <a:lnTo>
                    <a:pt x="260" y="324"/>
                  </a:lnTo>
                  <a:lnTo>
                    <a:pt x="264" y="324"/>
                  </a:lnTo>
                  <a:lnTo>
                    <a:pt x="260" y="324"/>
                  </a:lnTo>
                  <a:lnTo>
                    <a:pt x="260" y="328"/>
                  </a:lnTo>
                  <a:lnTo>
                    <a:pt x="256" y="328"/>
                  </a:lnTo>
                  <a:lnTo>
                    <a:pt x="256" y="332"/>
                  </a:lnTo>
                  <a:lnTo>
                    <a:pt x="252" y="332"/>
                  </a:lnTo>
                  <a:lnTo>
                    <a:pt x="250" y="332"/>
                  </a:lnTo>
                  <a:lnTo>
                    <a:pt x="250" y="328"/>
                  </a:lnTo>
                  <a:lnTo>
                    <a:pt x="246" y="328"/>
                  </a:lnTo>
                  <a:lnTo>
                    <a:pt x="250" y="328"/>
                  </a:lnTo>
                  <a:lnTo>
                    <a:pt x="250" y="324"/>
                  </a:lnTo>
                  <a:lnTo>
                    <a:pt x="256" y="320"/>
                  </a:lnTo>
                  <a:lnTo>
                    <a:pt x="252" y="320"/>
                  </a:lnTo>
                  <a:lnTo>
                    <a:pt x="256" y="320"/>
                  </a:lnTo>
                  <a:lnTo>
                    <a:pt x="256" y="316"/>
                  </a:lnTo>
                  <a:lnTo>
                    <a:pt x="252" y="316"/>
                  </a:lnTo>
                  <a:lnTo>
                    <a:pt x="256" y="316"/>
                  </a:lnTo>
                  <a:lnTo>
                    <a:pt x="252" y="316"/>
                  </a:lnTo>
                  <a:lnTo>
                    <a:pt x="250" y="320"/>
                  </a:lnTo>
                  <a:lnTo>
                    <a:pt x="250" y="316"/>
                  </a:lnTo>
                  <a:lnTo>
                    <a:pt x="246" y="316"/>
                  </a:lnTo>
                  <a:lnTo>
                    <a:pt x="246" y="314"/>
                  </a:lnTo>
                  <a:lnTo>
                    <a:pt x="250" y="314"/>
                  </a:lnTo>
                  <a:lnTo>
                    <a:pt x="250" y="316"/>
                  </a:lnTo>
                  <a:lnTo>
                    <a:pt x="252" y="316"/>
                  </a:lnTo>
                  <a:lnTo>
                    <a:pt x="260" y="316"/>
                  </a:lnTo>
                  <a:lnTo>
                    <a:pt x="264" y="316"/>
                  </a:lnTo>
                  <a:lnTo>
                    <a:pt x="260" y="316"/>
                  </a:lnTo>
                  <a:lnTo>
                    <a:pt x="256" y="316"/>
                  </a:lnTo>
                  <a:lnTo>
                    <a:pt x="256" y="314"/>
                  </a:lnTo>
                  <a:lnTo>
                    <a:pt x="252" y="316"/>
                  </a:lnTo>
                  <a:lnTo>
                    <a:pt x="252" y="314"/>
                  </a:lnTo>
                  <a:lnTo>
                    <a:pt x="256" y="314"/>
                  </a:lnTo>
                  <a:lnTo>
                    <a:pt x="260" y="314"/>
                  </a:lnTo>
                  <a:lnTo>
                    <a:pt x="256" y="314"/>
                  </a:lnTo>
                  <a:lnTo>
                    <a:pt x="256" y="310"/>
                  </a:lnTo>
                  <a:lnTo>
                    <a:pt x="260" y="310"/>
                  </a:lnTo>
                  <a:lnTo>
                    <a:pt x="256" y="310"/>
                  </a:lnTo>
                  <a:lnTo>
                    <a:pt x="256" y="306"/>
                  </a:lnTo>
                  <a:lnTo>
                    <a:pt x="260" y="306"/>
                  </a:lnTo>
                  <a:lnTo>
                    <a:pt x="256" y="306"/>
                  </a:lnTo>
                  <a:lnTo>
                    <a:pt x="256" y="302"/>
                  </a:lnTo>
                  <a:lnTo>
                    <a:pt x="252" y="302"/>
                  </a:lnTo>
                  <a:lnTo>
                    <a:pt x="250" y="302"/>
                  </a:lnTo>
                  <a:lnTo>
                    <a:pt x="246" y="302"/>
                  </a:lnTo>
                  <a:lnTo>
                    <a:pt x="246" y="298"/>
                  </a:lnTo>
                  <a:lnTo>
                    <a:pt x="250" y="298"/>
                  </a:lnTo>
                  <a:lnTo>
                    <a:pt x="252" y="298"/>
                  </a:lnTo>
                  <a:lnTo>
                    <a:pt x="250" y="294"/>
                  </a:lnTo>
                  <a:lnTo>
                    <a:pt x="250" y="290"/>
                  </a:lnTo>
                  <a:lnTo>
                    <a:pt x="252" y="290"/>
                  </a:lnTo>
                  <a:lnTo>
                    <a:pt x="252" y="294"/>
                  </a:lnTo>
                  <a:lnTo>
                    <a:pt x="252" y="290"/>
                  </a:lnTo>
                  <a:lnTo>
                    <a:pt x="250" y="290"/>
                  </a:lnTo>
                  <a:lnTo>
                    <a:pt x="246" y="290"/>
                  </a:lnTo>
                  <a:lnTo>
                    <a:pt x="246" y="286"/>
                  </a:lnTo>
                  <a:lnTo>
                    <a:pt x="242" y="286"/>
                  </a:lnTo>
                  <a:lnTo>
                    <a:pt x="238" y="286"/>
                  </a:lnTo>
                  <a:lnTo>
                    <a:pt x="238" y="284"/>
                  </a:lnTo>
                  <a:lnTo>
                    <a:pt x="242" y="284"/>
                  </a:lnTo>
                  <a:lnTo>
                    <a:pt x="238" y="284"/>
                  </a:lnTo>
                  <a:lnTo>
                    <a:pt x="242" y="284"/>
                  </a:lnTo>
                  <a:lnTo>
                    <a:pt x="246" y="284"/>
                  </a:lnTo>
                  <a:lnTo>
                    <a:pt x="242" y="284"/>
                  </a:lnTo>
                  <a:lnTo>
                    <a:pt x="242" y="280"/>
                  </a:lnTo>
                  <a:lnTo>
                    <a:pt x="246" y="280"/>
                  </a:lnTo>
                  <a:lnTo>
                    <a:pt x="242" y="280"/>
                  </a:lnTo>
                  <a:lnTo>
                    <a:pt x="242" y="276"/>
                  </a:lnTo>
                  <a:lnTo>
                    <a:pt x="238" y="276"/>
                  </a:lnTo>
                  <a:lnTo>
                    <a:pt x="242" y="276"/>
                  </a:lnTo>
                  <a:lnTo>
                    <a:pt x="238" y="276"/>
                  </a:lnTo>
                  <a:lnTo>
                    <a:pt x="234" y="276"/>
                  </a:lnTo>
                  <a:lnTo>
                    <a:pt x="234" y="272"/>
                  </a:lnTo>
                  <a:lnTo>
                    <a:pt x="238" y="272"/>
                  </a:lnTo>
                  <a:lnTo>
                    <a:pt x="238" y="268"/>
                  </a:lnTo>
                  <a:lnTo>
                    <a:pt x="234" y="268"/>
                  </a:lnTo>
                  <a:lnTo>
                    <a:pt x="230" y="272"/>
                  </a:lnTo>
                  <a:lnTo>
                    <a:pt x="226" y="272"/>
                  </a:lnTo>
                  <a:lnTo>
                    <a:pt x="222" y="272"/>
                  </a:lnTo>
                  <a:lnTo>
                    <a:pt x="220" y="272"/>
                  </a:lnTo>
                  <a:lnTo>
                    <a:pt x="222" y="272"/>
                  </a:lnTo>
                  <a:lnTo>
                    <a:pt x="226" y="272"/>
                  </a:lnTo>
                  <a:lnTo>
                    <a:pt x="230" y="272"/>
                  </a:lnTo>
                  <a:lnTo>
                    <a:pt x="230" y="268"/>
                  </a:lnTo>
                  <a:lnTo>
                    <a:pt x="234" y="268"/>
                  </a:lnTo>
                  <a:lnTo>
                    <a:pt x="230" y="268"/>
                  </a:lnTo>
                  <a:lnTo>
                    <a:pt x="230" y="264"/>
                  </a:lnTo>
                  <a:lnTo>
                    <a:pt x="234" y="264"/>
                  </a:lnTo>
                  <a:lnTo>
                    <a:pt x="238" y="264"/>
                  </a:lnTo>
                  <a:lnTo>
                    <a:pt x="234" y="264"/>
                  </a:lnTo>
                  <a:lnTo>
                    <a:pt x="230" y="264"/>
                  </a:lnTo>
                  <a:lnTo>
                    <a:pt x="226" y="264"/>
                  </a:lnTo>
                  <a:lnTo>
                    <a:pt x="230" y="264"/>
                  </a:lnTo>
                  <a:lnTo>
                    <a:pt x="234" y="264"/>
                  </a:lnTo>
                  <a:lnTo>
                    <a:pt x="238" y="260"/>
                  </a:lnTo>
                  <a:lnTo>
                    <a:pt x="234" y="260"/>
                  </a:lnTo>
                  <a:lnTo>
                    <a:pt x="230" y="260"/>
                  </a:lnTo>
                  <a:lnTo>
                    <a:pt x="230" y="256"/>
                  </a:lnTo>
                  <a:lnTo>
                    <a:pt x="226" y="256"/>
                  </a:lnTo>
                  <a:lnTo>
                    <a:pt x="222" y="256"/>
                  </a:lnTo>
                  <a:lnTo>
                    <a:pt x="222" y="254"/>
                  </a:lnTo>
                  <a:lnTo>
                    <a:pt x="226" y="254"/>
                  </a:lnTo>
                  <a:lnTo>
                    <a:pt x="226" y="250"/>
                  </a:lnTo>
                  <a:lnTo>
                    <a:pt x="222" y="250"/>
                  </a:lnTo>
                  <a:lnTo>
                    <a:pt x="220" y="250"/>
                  </a:lnTo>
                  <a:lnTo>
                    <a:pt x="216" y="250"/>
                  </a:lnTo>
                  <a:lnTo>
                    <a:pt x="212" y="250"/>
                  </a:lnTo>
                  <a:lnTo>
                    <a:pt x="212" y="246"/>
                  </a:lnTo>
                  <a:lnTo>
                    <a:pt x="208" y="246"/>
                  </a:lnTo>
                  <a:lnTo>
                    <a:pt x="212" y="246"/>
                  </a:lnTo>
                  <a:lnTo>
                    <a:pt x="212" y="242"/>
                  </a:lnTo>
                  <a:lnTo>
                    <a:pt x="208" y="242"/>
                  </a:lnTo>
                  <a:lnTo>
                    <a:pt x="208" y="238"/>
                  </a:lnTo>
                  <a:lnTo>
                    <a:pt x="204" y="238"/>
                  </a:lnTo>
                  <a:lnTo>
                    <a:pt x="200" y="238"/>
                  </a:lnTo>
                  <a:lnTo>
                    <a:pt x="204" y="238"/>
                  </a:lnTo>
                  <a:lnTo>
                    <a:pt x="208" y="238"/>
                  </a:lnTo>
                  <a:lnTo>
                    <a:pt x="208" y="234"/>
                  </a:lnTo>
                  <a:lnTo>
                    <a:pt x="204" y="234"/>
                  </a:lnTo>
                  <a:lnTo>
                    <a:pt x="204" y="230"/>
                  </a:lnTo>
                  <a:lnTo>
                    <a:pt x="208" y="230"/>
                  </a:lnTo>
                  <a:lnTo>
                    <a:pt x="204" y="230"/>
                  </a:lnTo>
                  <a:lnTo>
                    <a:pt x="204" y="228"/>
                  </a:lnTo>
                  <a:lnTo>
                    <a:pt x="200" y="228"/>
                  </a:lnTo>
                  <a:lnTo>
                    <a:pt x="200" y="230"/>
                  </a:lnTo>
                  <a:lnTo>
                    <a:pt x="196" y="230"/>
                  </a:lnTo>
                  <a:lnTo>
                    <a:pt x="194" y="228"/>
                  </a:lnTo>
                  <a:lnTo>
                    <a:pt x="196" y="228"/>
                  </a:lnTo>
                  <a:lnTo>
                    <a:pt x="196" y="224"/>
                  </a:lnTo>
                  <a:lnTo>
                    <a:pt x="194" y="224"/>
                  </a:lnTo>
                  <a:lnTo>
                    <a:pt x="190" y="224"/>
                  </a:lnTo>
                  <a:lnTo>
                    <a:pt x="190" y="228"/>
                  </a:lnTo>
                  <a:lnTo>
                    <a:pt x="186" y="228"/>
                  </a:lnTo>
                  <a:lnTo>
                    <a:pt x="186" y="224"/>
                  </a:lnTo>
                  <a:lnTo>
                    <a:pt x="190" y="224"/>
                  </a:lnTo>
                  <a:lnTo>
                    <a:pt x="186" y="224"/>
                  </a:lnTo>
                  <a:lnTo>
                    <a:pt x="182" y="224"/>
                  </a:lnTo>
                  <a:lnTo>
                    <a:pt x="182" y="220"/>
                  </a:lnTo>
                  <a:lnTo>
                    <a:pt x="178" y="220"/>
                  </a:lnTo>
                  <a:lnTo>
                    <a:pt x="174" y="220"/>
                  </a:lnTo>
                  <a:lnTo>
                    <a:pt x="170" y="220"/>
                  </a:lnTo>
                  <a:lnTo>
                    <a:pt x="170" y="216"/>
                  </a:lnTo>
                  <a:lnTo>
                    <a:pt x="164" y="216"/>
                  </a:lnTo>
                  <a:lnTo>
                    <a:pt x="160" y="216"/>
                  </a:lnTo>
                  <a:lnTo>
                    <a:pt x="156" y="216"/>
                  </a:lnTo>
                  <a:lnTo>
                    <a:pt x="152" y="216"/>
                  </a:lnTo>
                  <a:lnTo>
                    <a:pt x="152" y="212"/>
                  </a:lnTo>
                  <a:lnTo>
                    <a:pt x="148" y="212"/>
                  </a:lnTo>
                  <a:lnTo>
                    <a:pt x="148" y="216"/>
                  </a:lnTo>
                  <a:lnTo>
                    <a:pt x="148" y="212"/>
                  </a:lnTo>
                  <a:lnTo>
                    <a:pt x="144" y="212"/>
                  </a:lnTo>
                  <a:lnTo>
                    <a:pt x="144" y="216"/>
                  </a:lnTo>
                  <a:lnTo>
                    <a:pt x="140" y="216"/>
                  </a:lnTo>
                  <a:lnTo>
                    <a:pt x="144" y="212"/>
                  </a:lnTo>
                  <a:lnTo>
                    <a:pt x="140" y="212"/>
                  </a:lnTo>
                  <a:lnTo>
                    <a:pt x="136" y="212"/>
                  </a:lnTo>
                  <a:lnTo>
                    <a:pt x="134" y="212"/>
                  </a:lnTo>
                  <a:lnTo>
                    <a:pt x="130" y="216"/>
                  </a:lnTo>
                  <a:lnTo>
                    <a:pt x="126" y="216"/>
                  </a:lnTo>
                  <a:lnTo>
                    <a:pt x="122" y="216"/>
                  </a:lnTo>
                  <a:lnTo>
                    <a:pt x="122" y="212"/>
                  </a:lnTo>
                  <a:lnTo>
                    <a:pt x="118" y="216"/>
                  </a:lnTo>
                  <a:lnTo>
                    <a:pt x="118" y="212"/>
                  </a:lnTo>
                  <a:lnTo>
                    <a:pt x="118" y="216"/>
                  </a:lnTo>
                  <a:lnTo>
                    <a:pt x="114" y="216"/>
                  </a:lnTo>
                  <a:lnTo>
                    <a:pt x="118" y="216"/>
                  </a:lnTo>
                  <a:lnTo>
                    <a:pt x="118" y="220"/>
                  </a:lnTo>
                  <a:lnTo>
                    <a:pt x="114" y="220"/>
                  </a:lnTo>
                  <a:lnTo>
                    <a:pt x="114" y="216"/>
                  </a:lnTo>
                  <a:lnTo>
                    <a:pt x="110" y="216"/>
                  </a:lnTo>
                  <a:lnTo>
                    <a:pt x="110" y="220"/>
                  </a:lnTo>
                  <a:lnTo>
                    <a:pt x="110" y="216"/>
                  </a:lnTo>
                  <a:lnTo>
                    <a:pt x="108" y="216"/>
                  </a:lnTo>
                  <a:lnTo>
                    <a:pt x="110" y="216"/>
                  </a:lnTo>
                  <a:lnTo>
                    <a:pt x="108" y="216"/>
                  </a:lnTo>
                  <a:lnTo>
                    <a:pt x="108" y="220"/>
                  </a:lnTo>
                  <a:lnTo>
                    <a:pt x="104" y="220"/>
                  </a:lnTo>
                  <a:lnTo>
                    <a:pt x="100" y="220"/>
                  </a:lnTo>
                  <a:lnTo>
                    <a:pt x="100" y="216"/>
                  </a:lnTo>
                  <a:lnTo>
                    <a:pt x="104" y="216"/>
                  </a:lnTo>
                  <a:lnTo>
                    <a:pt x="100" y="216"/>
                  </a:lnTo>
                  <a:lnTo>
                    <a:pt x="104" y="216"/>
                  </a:lnTo>
                  <a:lnTo>
                    <a:pt x="104" y="212"/>
                  </a:lnTo>
                  <a:lnTo>
                    <a:pt x="100" y="212"/>
                  </a:lnTo>
                  <a:lnTo>
                    <a:pt x="96" y="212"/>
                  </a:lnTo>
                  <a:lnTo>
                    <a:pt x="94" y="216"/>
                  </a:lnTo>
                  <a:lnTo>
                    <a:pt x="94" y="220"/>
                  </a:lnTo>
                  <a:lnTo>
                    <a:pt x="90" y="216"/>
                  </a:lnTo>
                  <a:lnTo>
                    <a:pt x="86" y="216"/>
                  </a:lnTo>
                  <a:lnTo>
                    <a:pt x="86" y="212"/>
                  </a:lnTo>
                  <a:lnTo>
                    <a:pt x="82" y="216"/>
                  </a:lnTo>
                  <a:lnTo>
                    <a:pt x="86" y="216"/>
                  </a:lnTo>
                  <a:lnTo>
                    <a:pt x="86" y="220"/>
                  </a:lnTo>
                  <a:lnTo>
                    <a:pt x="90" y="220"/>
                  </a:lnTo>
                  <a:lnTo>
                    <a:pt x="94" y="224"/>
                  </a:lnTo>
                  <a:lnTo>
                    <a:pt x="90" y="224"/>
                  </a:lnTo>
                  <a:lnTo>
                    <a:pt x="86" y="224"/>
                  </a:lnTo>
                  <a:lnTo>
                    <a:pt x="82" y="220"/>
                  </a:lnTo>
                  <a:lnTo>
                    <a:pt x="78" y="220"/>
                  </a:lnTo>
                  <a:lnTo>
                    <a:pt x="74" y="220"/>
                  </a:lnTo>
                  <a:lnTo>
                    <a:pt x="70" y="220"/>
                  </a:lnTo>
                  <a:lnTo>
                    <a:pt x="66" y="220"/>
                  </a:lnTo>
                  <a:lnTo>
                    <a:pt x="64" y="220"/>
                  </a:lnTo>
                  <a:lnTo>
                    <a:pt x="64" y="216"/>
                  </a:lnTo>
                  <a:lnTo>
                    <a:pt x="60" y="216"/>
                  </a:lnTo>
                  <a:lnTo>
                    <a:pt x="56" y="216"/>
                  </a:lnTo>
                  <a:lnTo>
                    <a:pt x="56" y="212"/>
                  </a:lnTo>
                  <a:lnTo>
                    <a:pt x="52" y="212"/>
                  </a:lnTo>
                  <a:lnTo>
                    <a:pt x="48" y="212"/>
                  </a:lnTo>
                  <a:lnTo>
                    <a:pt x="48" y="208"/>
                  </a:lnTo>
                  <a:lnTo>
                    <a:pt x="52" y="208"/>
                  </a:lnTo>
                  <a:lnTo>
                    <a:pt x="56" y="208"/>
                  </a:lnTo>
                  <a:lnTo>
                    <a:pt x="60" y="204"/>
                  </a:lnTo>
                  <a:lnTo>
                    <a:pt x="64" y="204"/>
                  </a:lnTo>
                  <a:lnTo>
                    <a:pt x="70" y="204"/>
                  </a:lnTo>
                  <a:lnTo>
                    <a:pt x="70" y="200"/>
                  </a:lnTo>
                  <a:lnTo>
                    <a:pt x="66" y="200"/>
                  </a:lnTo>
                  <a:lnTo>
                    <a:pt x="64" y="200"/>
                  </a:lnTo>
                  <a:lnTo>
                    <a:pt x="64" y="204"/>
                  </a:lnTo>
                  <a:lnTo>
                    <a:pt x="60" y="204"/>
                  </a:lnTo>
                  <a:lnTo>
                    <a:pt x="60" y="200"/>
                  </a:lnTo>
                  <a:lnTo>
                    <a:pt x="56" y="200"/>
                  </a:lnTo>
                  <a:lnTo>
                    <a:pt x="52" y="200"/>
                  </a:lnTo>
                  <a:lnTo>
                    <a:pt x="48" y="200"/>
                  </a:lnTo>
                  <a:lnTo>
                    <a:pt x="44" y="200"/>
                  </a:lnTo>
                  <a:lnTo>
                    <a:pt x="40" y="200"/>
                  </a:lnTo>
                  <a:lnTo>
                    <a:pt x="40" y="198"/>
                  </a:lnTo>
                  <a:lnTo>
                    <a:pt x="44" y="198"/>
                  </a:lnTo>
                  <a:lnTo>
                    <a:pt x="44" y="194"/>
                  </a:lnTo>
                  <a:lnTo>
                    <a:pt x="48" y="194"/>
                  </a:lnTo>
                  <a:lnTo>
                    <a:pt x="44" y="194"/>
                  </a:lnTo>
                  <a:lnTo>
                    <a:pt x="40" y="198"/>
                  </a:lnTo>
                  <a:lnTo>
                    <a:pt x="38" y="198"/>
                  </a:lnTo>
                  <a:lnTo>
                    <a:pt x="38" y="200"/>
                  </a:lnTo>
                  <a:lnTo>
                    <a:pt x="34" y="200"/>
                  </a:lnTo>
                  <a:lnTo>
                    <a:pt x="34" y="198"/>
                  </a:lnTo>
                  <a:lnTo>
                    <a:pt x="30" y="198"/>
                  </a:lnTo>
                  <a:lnTo>
                    <a:pt x="34" y="194"/>
                  </a:lnTo>
                  <a:lnTo>
                    <a:pt x="30" y="198"/>
                  </a:lnTo>
                  <a:lnTo>
                    <a:pt x="30" y="194"/>
                  </a:lnTo>
                  <a:lnTo>
                    <a:pt x="26" y="194"/>
                  </a:lnTo>
                  <a:lnTo>
                    <a:pt x="22" y="194"/>
                  </a:lnTo>
                  <a:lnTo>
                    <a:pt x="22" y="190"/>
                  </a:lnTo>
                  <a:lnTo>
                    <a:pt x="26" y="190"/>
                  </a:lnTo>
                  <a:lnTo>
                    <a:pt x="30" y="190"/>
                  </a:lnTo>
                  <a:lnTo>
                    <a:pt x="34" y="186"/>
                  </a:lnTo>
                  <a:lnTo>
                    <a:pt x="38" y="186"/>
                  </a:lnTo>
                  <a:lnTo>
                    <a:pt x="40" y="186"/>
                  </a:lnTo>
                  <a:lnTo>
                    <a:pt x="44" y="186"/>
                  </a:lnTo>
                  <a:lnTo>
                    <a:pt x="48" y="186"/>
                  </a:lnTo>
                  <a:lnTo>
                    <a:pt x="52" y="186"/>
                  </a:lnTo>
                  <a:lnTo>
                    <a:pt x="56" y="186"/>
                  </a:lnTo>
                  <a:lnTo>
                    <a:pt x="56" y="190"/>
                  </a:lnTo>
                  <a:lnTo>
                    <a:pt x="60" y="190"/>
                  </a:lnTo>
                  <a:lnTo>
                    <a:pt x="64" y="190"/>
                  </a:lnTo>
                  <a:lnTo>
                    <a:pt x="66" y="190"/>
                  </a:lnTo>
                  <a:lnTo>
                    <a:pt x="70" y="190"/>
                  </a:lnTo>
                  <a:lnTo>
                    <a:pt x="70" y="186"/>
                  </a:lnTo>
                  <a:lnTo>
                    <a:pt x="74" y="186"/>
                  </a:lnTo>
                  <a:lnTo>
                    <a:pt x="74" y="190"/>
                  </a:lnTo>
                  <a:lnTo>
                    <a:pt x="78" y="190"/>
                  </a:lnTo>
                  <a:lnTo>
                    <a:pt x="82" y="190"/>
                  </a:lnTo>
                  <a:lnTo>
                    <a:pt x="86" y="190"/>
                  </a:lnTo>
                  <a:lnTo>
                    <a:pt x="90" y="190"/>
                  </a:lnTo>
                  <a:lnTo>
                    <a:pt x="94" y="190"/>
                  </a:lnTo>
                  <a:lnTo>
                    <a:pt x="96" y="190"/>
                  </a:lnTo>
                  <a:lnTo>
                    <a:pt x="96" y="186"/>
                  </a:lnTo>
                  <a:lnTo>
                    <a:pt x="94" y="190"/>
                  </a:lnTo>
                  <a:lnTo>
                    <a:pt x="90" y="190"/>
                  </a:lnTo>
                  <a:lnTo>
                    <a:pt x="86" y="190"/>
                  </a:lnTo>
                  <a:lnTo>
                    <a:pt x="82" y="190"/>
                  </a:lnTo>
                  <a:lnTo>
                    <a:pt x="78" y="190"/>
                  </a:lnTo>
                  <a:lnTo>
                    <a:pt x="78" y="186"/>
                  </a:lnTo>
                  <a:lnTo>
                    <a:pt x="74" y="186"/>
                  </a:lnTo>
                  <a:lnTo>
                    <a:pt x="70" y="186"/>
                  </a:lnTo>
                  <a:lnTo>
                    <a:pt x="66" y="186"/>
                  </a:lnTo>
                  <a:lnTo>
                    <a:pt x="64" y="186"/>
                  </a:lnTo>
                  <a:lnTo>
                    <a:pt x="60" y="186"/>
                  </a:lnTo>
                  <a:lnTo>
                    <a:pt x="56" y="186"/>
                  </a:lnTo>
                  <a:lnTo>
                    <a:pt x="60" y="186"/>
                  </a:lnTo>
                  <a:lnTo>
                    <a:pt x="64" y="182"/>
                  </a:lnTo>
                  <a:lnTo>
                    <a:pt x="66" y="182"/>
                  </a:lnTo>
                  <a:lnTo>
                    <a:pt x="70" y="182"/>
                  </a:lnTo>
                  <a:lnTo>
                    <a:pt x="74" y="182"/>
                  </a:lnTo>
                  <a:lnTo>
                    <a:pt x="78" y="182"/>
                  </a:lnTo>
                  <a:lnTo>
                    <a:pt x="82" y="182"/>
                  </a:lnTo>
                  <a:lnTo>
                    <a:pt x="86" y="182"/>
                  </a:lnTo>
                  <a:lnTo>
                    <a:pt x="90" y="182"/>
                  </a:lnTo>
                  <a:lnTo>
                    <a:pt x="90" y="186"/>
                  </a:lnTo>
                  <a:lnTo>
                    <a:pt x="94" y="186"/>
                  </a:lnTo>
                  <a:lnTo>
                    <a:pt x="96" y="186"/>
                  </a:lnTo>
                  <a:lnTo>
                    <a:pt x="94" y="186"/>
                  </a:lnTo>
                  <a:lnTo>
                    <a:pt x="90" y="182"/>
                  </a:lnTo>
                  <a:lnTo>
                    <a:pt x="94" y="182"/>
                  </a:lnTo>
                  <a:lnTo>
                    <a:pt x="96" y="182"/>
                  </a:lnTo>
                  <a:lnTo>
                    <a:pt x="96" y="178"/>
                  </a:lnTo>
                  <a:lnTo>
                    <a:pt x="96" y="174"/>
                  </a:lnTo>
                  <a:lnTo>
                    <a:pt x="94" y="174"/>
                  </a:lnTo>
                  <a:lnTo>
                    <a:pt x="90" y="174"/>
                  </a:lnTo>
                  <a:lnTo>
                    <a:pt x="86" y="174"/>
                  </a:lnTo>
                  <a:lnTo>
                    <a:pt x="82" y="174"/>
                  </a:lnTo>
                  <a:lnTo>
                    <a:pt x="82" y="178"/>
                  </a:lnTo>
                  <a:lnTo>
                    <a:pt x="78" y="178"/>
                  </a:lnTo>
                  <a:lnTo>
                    <a:pt x="74" y="178"/>
                  </a:lnTo>
                  <a:lnTo>
                    <a:pt x="70" y="178"/>
                  </a:lnTo>
                  <a:lnTo>
                    <a:pt x="66" y="178"/>
                  </a:lnTo>
                  <a:lnTo>
                    <a:pt x="64" y="178"/>
                  </a:lnTo>
                  <a:lnTo>
                    <a:pt x="66" y="178"/>
                  </a:lnTo>
                  <a:lnTo>
                    <a:pt x="64" y="178"/>
                  </a:lnTo>
                  <a:lnTo>
                    <a:pt x="64" y="174"/>
                  </a:lnTo>
                  <a:lnTo>
                    <a:pt x="60" y="174"/>
                  </a:lnTo>
                  <a:lnTo>
                    <a:pt x="60" y="178"/>
                  </a:lnTo>
                  <a:lnTo>
                    <a:pt x="64" y="178"/>
                  </a:lnTo>
                  <a:lnTo>
                    <a:pt x="60" y="178"/>
                  </a:lnTo>
                  <a:lnTo>
                    <a:pt x="56" y="178"/>
                  </a:lnTo>
                  <a:lnTo>
                    <a:pt x="56" y="182"/>
                  </a:lnTo>
                  <a:lnTo>
                    <a:pt x="52" y="182"/>
                  </a:lnTo>
                  <a:lnTo>
                    <a:pt x="52" y="178"/>
                  </a:lnTo>
                  <a:lnTo>
                    <a:pt x="48" y="178"/>
                  </a:lnTo>
                  <a:lnTo>
                    <a:pt x="44" y="178"/>
                  </a:lnTo>
                  <a:lnTo>
                    <a:pt x="40" y="178"/>
                  </a:lnTo>
                  <a:lnTo>
                    <a:pt x="38" y="178"/>
                  </a:lnTo>
                  <a:lnTo>
                    <a:pt x="40" y="174"/>
                  </a:lnTo>
                  <a:lnTo>
                    <a:pt x="44" y="174"/>
                  </a:lnTo>
                  <a:lnTo>
                    <a:pt x="48" y="174"/>
                  </a:lnTo>
                  <a:lnTo>
                    <a:pt x="48" y="172"/>
                  </a:lnTo>
                  <a:lnTo>
                    <a:pt x="48" y="174"/>
                  </a:lnTo>
                  <a:lnTo>
                    <a:pt x="44" y="174"/>
                  </a:lnTo>
                  <a:lnTo>
                    <a:pt x="40" y="174"/>
                  </a:lnTo>
                  <a:lnTo>
                    <a:pt x="38" y="174"/>
                  </a:lnTo>
                  <a:lnTo>
                    <a:pt x="34" y="174"/>
                  </a:lnTo>
                  <a:lnTo>
                    <a:pt x="34" y="172"/>
                  </a:lnTo>
                  <a:lnTo>
                    <a:pt x="38" y="172"/>
                  </a:lnTo>
                  <a:lnTo>
                    <a:pt x="40" y="172"/>
                  </a:lnTo>
                  <a:lnTo>
                    <a:pt x="38" y="172"/>
                  </a:lnTo>
                  <a:lnTo>
                    <a:pt x="34" y="172"/>
                  </a:lnTo>
                  <a:lnTo>
                    <a:pt x="30" y="172"/>
                  </a:lnTo>
                  <a:lnTo>
                    <a:pt x="26" y="172"/>
                  </a:lnTo>
                  <a:lnTo>
                    <a:pt x="22" y="172"/>
                  </a:lnTo>
                  <a:lnTo>
                    <a:pt x="26" y="172"/>
                  </a:lnTo>
                  <a:lnTo>
                    <a:pt x="26" y="168"/>
                  </a:lnTo>
                  <a:lnTo>
                    <a:pt x="22" y="168"/>
                  </a:lnTo>
                  <a:lnTo>
                    <a:pt x="22" y="172"/>
                  </a:lnTo>
                  <a:lnTo>
                    <a:pt x="18" y="172"/>
                  </a:lnTo>
                  <a:lnTo>
                    <a:pt x="18" y="168"/>
                  </a:lnTo>
                  <a:lnTo>
                    <a:pt x="14" y="168"/>
                  </a:lnTo>
                  <a:lnTo>
                    <a:pt x="10" y="168"/>
                  </a:lnTo>
                  <a:lnTo>
                    <a:pt x="8" y="164"/>
                  </a:lnTo>
                  <a:lnTo>
                    <a:pt x="10" y="164"/>
                  </a:lnTo>
                  <a:lnTo>
                    <a:pt x="8" y="164"/>
                  </a:lnTo>
                  <a:lnTo>
                    <a:pt x="4" y="164"/>
                  </a:lnTo>
                  <a:lnTo>
                    <a:pt x="0" y="160"/>
                  </a:lnTo>
                  <a:lnTo>
                    <a:pt x="4" y="160"/>
                  </a:lnTo>
                  <a:lnTo>
                    <a:pt x="4" y="158"/>
                  </a:lnTo>
                  <a:lnTo>
                    <a:pt x="8" y="158"/>
                  </a:lnTo>
                  <a:lnTo>
                    <a:pt x="4" y="158"/>
                  </a:lnTo>
                  <a:lnTo>
                    <a:pt x="4" y="154"/>
                  </a:lnTo>
                  <a:lnTo>
                    <a:pt x="8" y="154"/>
                  </a:lnTo>
                  <a:lnTo>
                    <a:pt x="4" y="154"/>
                  </a:lnTo>
                  <a:lnTo>
                    <a:pt x="8" y="150"/>
                  </a:lnTo>
                  <a:lnTo>
                    <a:pt x="10" y="150"/>
                  </a:lnTo>
                  <a:lnTo>
                    <a:pt x="14" y="150"/>
                  </a:lnTo>
                  <a:lnTo>
                    <a:pt x="18" y="150"/>
                  </a:lnTo>
                  <a:lnTo>
                    <a:pt x="22" y="150"/>
                  </a:lnTo>
                  <a:lnTo>
                    <a:pt x="26" y="150"/>
                  </a:lnTo>
                  <a:lnTo>
                    <a:pt x="30" y="150"/>
                  </a:lnTo>
                  <a:lnTo>
                    <a:pt x="30" y="146"/>
                  </a:lnTo>
                  <a:lnTo>
                    <a:pt x="34" y="146"/>
                  </a:lnTo>
                  <a:lnTo>
                    <a:pt x="38" y="146"/>
                  </a:lnTo>
                  <a:lnTo>
                    <a:pt x="40" y="146"/>
                  </a:lnTo>
                  <a:lnTo>
                    <a:pt x="44" y="146"/>
                  </a:lnTo>
                  <a:lnTo>
                    <a:pt x="40" y="146"/>
                  </a:lnTo>
                  <a:lnTo>
                    <a:pt x="40" y="142"/>
                  </a:lnTo>
                  <a:lnTo>
                    <a:pt x="44" y="142"/>
                  </a:lnTo>
                  <a:lnTo>
                    <a:pt x="48" y="142"/>
                  </a:lnTo>
                  <a:lnTo>
                    <a:pt x="52" y="142"/>
                  </a:lnTo>
                  <a:lnTo>
                    <a:pt x="56" y="142"/>
                  </a:lnTo>
                  <a:lnTo>
                    <a:pt x="60" y="142"/>
                  </a:lnTo>
                  <a:lnTo>
                    <a:pt x="56" y="142"/>
                  </a:lnTo>
                  <a:lnTo>
                    <a:pt x="56" y="138"/>
                  </a:lnTo>
                  <a:lnTo>
                    <a:pt x="60" y="138"/>
                  </a:lnTo>
                  <a:lnTo>
                    <a:pt x="66" y="134"/>
                  </a:lnTo>
                  <a:lnTo>
                    <a:pt x="70" y="134"/>
                  </a:lnTo>
                  <a:lnTo>
                    <a:pt x="74" y="138"/>
                  </a:lnTo>
                  <a:lnTo>
                    <a:pt x="74" y="134"/>
                  </a:lnTo>
                  <a:lnTo>
                    <a:pt x="78" y="134"/>
                  </a:lnTo>
                  <a:lnTo>
                    <a:pt x="82" y="134"/>
                  </a:lnTo>
                  <a:lnTo>
                    <a:pt x="86" y="134"/>
                  </a:lnTo>
                  <a:lnTo>
                    <a:pt x="90" y="134"/>
                  </a:lnTo>
                  <a:lnTo>
                    <a:pt x="94" y="134"/>
                  </a:lnTo>
                  <a:lnTo>
                    <a:pt x="96" y="134"/>
                  </a:lnTo>
                  <a:lnTo>
                    <a:pt x="100" y="134"/>
                  </a:lnTo>
                  <a:lnTo>
                    <a:pt x="104" y="130"/>
                  </a:lnTo>
                  <a:lnTo>
                    <a:pt x="108" y="128"/>
                  </a:lnTo>
                  <a:lnTo>
                    <a:pt x="110" y="128"/>
                  </a:lnTo>
                  <a:lnTo>
                    <a:pt x="110" y="124"/>
                  </a:lnTo>
                  <a:lnTo>
                    <a:pt x="114" y="124"/>
                  </a:lnTo>
                  <a:lnTo>
                    <a:pt x="114" y="120"/>
                  </a:lnTo>
                  <a:lnTo>
                    <a:pt x="110" y="120"/>
                  </a:lnTo>
                  <a:lnTo>
                    <a:pt x="110" y="116"/>
                  </a:lnTo>
                  <a:lnTo>
                    <a:pt x="110" y="112"/>
                  </a:lnTo>
                  <a:lnTo>
                    <a:pt x="110" y="108"/>
                  </a:lnTo>
                  <a:lnTo>
                    <a:pt x="114" y="108"/>
                  </a:lnTo>
                  <a:lnTo>
                    <a:pt x="122" y="108"/>
                  </a:lnTo>
                  <a:lnTo>
                    <a:pt x="122" y="104"/>
                  </a:lnTo>
                  <a:lnTo>
                    <a:pt x="126" y="104"/>
                  </a:lnTo>
                  <a:lnTo>
                    <a:pt x="130" y="104"/>
                  </a:lnTo>
                  <a:lnTo>
                    <a:pt x="126" y="104"/>
                  </a:lnTo>
                  <a:lnTo>
                    <a:pt x="122" y="104"/>
                  </a:lnTo>
                  <a:lnTo>
                    <a:pt x="122" y="100"/>
                  </a:lnTo>
                  <a:lnTo>
                    <a:pt x="122" y="104"/>
                  </a:lnTo>
                  <a:lnTo>
                    <a:pt x="118" y="104"/>
                  </a:lnTo>
                  <a:lnTo>
                    <a:pt x="114" y="104"/>
                  </a:lnTo>
                  <a:lnTo>
                    <a:pt x="114" y="108"/>
                  </a:lnTo>
                  <a:lnTo>
                    <a:pt x="110" y="108"/>
                  </a:lnTo>
                  <a:lnTo>
                    <a:pt x="110" y="104"/>
                  </a:lnTo>
                  <a:lnTo>
                    <a:pt x="108" y="104"/>
                  </a:lnTo>
                  <a:lnTo>
                    <a:pt x="108" y="108"/>
                  </a:lnTo>
                  <a:lnTo>
                    <a:pt x="104" y="108"/>
                  </a:lnTo>
                  <a:lnTo>
                    <a:pt x="100" y="108"/>
                  </a:lnTo>
                  <a:lnTo>
                    <a:pt x="96" y="108"/>
                  </a:lnTo>
                  <a:lnTo>
                    <a:pt x="96" y="104"/>
                  </a:lnTo>
                  <a:lnTo>
                    <a:pt x="94" y="104"/>
                  </a:lnTo>
                  <a:lnTo>
                    <a:pt x="90" y="104"/>
                  </a:lnTo>
                  <a:lnTo>
                    <a:pt x="90" y="108"/>
                  </a:lnTo>
                  <a:lnTo>
                    <a:pt x="86" y="108"/>
                  </a:lnTo>
                  <a:lnTo>
                    <a:pt x="82" y="108"/>
                  </a:lnTo>
                  <a:lnTo>
                    <a:pt x="82" y="104"/>
                  </a:lnTo>
                  <a:lnTo>
                    <a:pt x="78" y="104"/>
                  </a:lnTo>
                  <a:lnTo>
                    <a:pt x="78" y="100"/>
                  </a:lnTo>
                  <a:lnTo>
                    <a:pt x="78" y="98"/>
                  </a:lnTo>
                  <a:lnTo>
                    <a:pt x="82" y="98"/>
                  </a:lnTo>
                  <a:lnTo>
                    <a:pt x="86" y="98"/>
                  </a:lnTo>
                  <a:lnTo>
                    <a:pt x="90" y="94"/>
                  </a:lnTo>
                  <a:lnTo>
                    <a:pt x="94" y="94"/>
                  </a:lnTo>
                  <a:lnTo>
                    <a:pt x="94" y="90"/>
                  </a:lnTo>
                  <a:lnTo>
                    <a:pt x="96" y="90"/>
                  </a:lnTo>
                  <a:lnTo>
                    <a:pt x="100" y="90"/>
                  </a:lnTo>
                  <a:lnTo>
                    <a:pt x="104" y="90"/>
                  </a:lnTo>
                  <a:lnTo>
                    <a:pt x="104" y="86"/>
                  </a:lnTo>
                  <a:lnTo>
                    <a:pt x="108" y="86"/>
                  </a:lnTo>
                  <a:lnTo>
                    <a:pt x="110" y="86"/>
                  </a:lnTo>
                  <a:lnTo>
                    <a:pt x="110" y="82"/>
                  </a:lnTo>
                  <a:lnTo>
                    <a:pt x="114" y="82"/>
                  </a:lnTo>
                  <a:lnTo>
                    <a:pt x="114" y="78"/>
                  </a:lnTo>
                  <a:lnTo>
                    <a:pt x="118" y="78"/>
                  </a:lnTo>
                  <a:lnTo>
                    <a:pt x="122" y="78"/>
                  </a:lnTo>
                  <a:lnTo>
                    <a:pt x="126" y="78"/>
                  </a:lnTo>
                  <a:lnTo>
                    <a:pt x="130" y="78"/>
                  </a:lnTo>
                  <a:lnTo>
                    <a:pt x="130" y="74"/>
                  </a:lnTo>
                  <a:lnTo>
                    <a:pt x="134" y="74"/>
                  </a:lnTo>
                  <a:lnTo>
                    <a:pt x="134" y="78"/>
                  </a:lnTo>
                  <a:lnTo>
                    <a:pt x="136" y="82"/>
                  </a:lnTo>
                  <a:lnTo>
                    <a:pt x="140" y="86"/>
                  </a:lnTo>
                  <a:lnTo>
                    <a:pt x="144" y="86"/>
                  </a:lnTo>
                  <a:lnTo>
                    <a:pt x="140" y="86"/>
                  </a:lnTo>
                  <a:lnTo>
                    <a:pt x="140" y="82"/>
                  </a:lnTo>
                  <a:lnTo>
                    <a:pt x="136" y="82"/>
                  </a:lnTo>
                  <a:lnTo>
                    <a:pt x="136" y="78"/>
                  </a:lnTo>
                  <a:lnTo>
                    <a:pt x="136" y="74"/>
                  </a:lnTo>
                  <a:lnTo>
                    <a:pt x="140" y="72"/>
                  </a:lnTo>
                  <a:lnTo>
                    <a:pt x="144" y="72"/>
                  </a:lnTo>
                  <a:lnTo>
                    <a:pt x="144" y="74"/>
                  </a:lnTo>
                  <a:lnTo>
                    <a:pt x="148" y="74"/>
                  </a:lnTo>
                  <a:lnTo>
                    <a:pt x="152" y="74"/>
                  </a:lnTo>
                  <a:lnTo>
                    <a:pt x="156" y="74"/>
                  </a:lnTo>
                  <a:lnTo>
                    <a:pt x="160" y="78"/>
                  </a:lnTo>
                  <a:lnTo>
                    <a:pt x="164" y="78"/>
                  </a:lnTo>
                  <a:lnTo>
                    <a:pt x="164" y="74"/>
                  </a:lnTo>
                  <a:lnTo>
                    <a:pt x="166" y="74"/>
                  </a:lnTo>
                  <a:lnTo>
                    <a:pt x="170" y="74"/>
                  </a:lnTo>
                  <a:lnTo>
                    <a:pt x="166" y="74"/>
                  </a:lnTo>
                  <a:lnTo>
                    <a:pt x="166" y="72"/>
                  </a:lnTo>
                  <a:lnTo>
                    <a:pt x="164" y="68"/>
                  </a:lnTo>
                  <a:lnTo>
                    <a:pt x="166" y="68"/>
                  </a:lnTo>
                  <a:lnTo>
                    <a:pt x="170" y="68"/>
                  </a:lnTo>
                  <a:lnTo>
                    <a:pt x="170" y="64"/>
                  </a:lnTo>
                  <a:lnTo>
                    <a:pt x="166" y="64"/>
                  </a:lnTo>
                  <a:lnTo>
                    <a:pt x="166" y="60"/>
                  </a:lnTo>
                  <a:lnTo>
                    <a:pt x="164" y="60"/>
                  </a:lnTo>
                  <a:lnTo>
                    <a:pt x="164" y="56"/>
                  </a:lnTo>
                  <a:lnTo>
                    <a:pt x="166" y="56"/>
                  </a:lnTo>
                  <a:lnTo>
                    <a:pt x="170" y="52"/>
                  </a:lnTo>
                  <a:lnTo>
                    <a:pt x="174" y="52"/>
                  </a:lnTo>
                  <a:lnTo>
                    <a:pt x="178" y="52"/>
                  </a:lnTo>
                  <a:lnTo>
                    <a:pt x="182" y="52"/>
                  </a:lnTo>
                  <a:lnTo>
                    <a:pt x="186" y="52"/>
                  </a:lnTo>
                  <a:lnTo>
                    <a:pt x="190" y="52"/>
                  </a:lnTo>
                  <a:lnTo>
                    <a:pt x="194" y="52"/>
                  </a:lnTo>
                  <a:lnTo>
                    <a:pt x="196" y="52"/>
                  </a:lnTo>
                  <a:lnTo>
                    <a:pt x="200" y="52"/>
                  </a:lnTo>
                  <a:lnTo>
                    <a:pt x="200" y="56"/>
                  </a:lnTo>
                  <a:lnTo>
                    <a:pt x="200" y="60"/>
                  </a:lnTo>
                  <a:lnTo>
                    <a:pt x="204" y="60"/>
                  </a:lnTo>
                  <a:lnTo>
                    <a:pt x="212" y="60"/>
                  </a:lnTo>
                  <a:lnTo>
                    <a:pt x="212" y="64"/>
                  </a:lnTo>
                  <a:lnTo>
                    <a:pt x="216" y="64"/>
                  </a:lnTo>
                  <a:lnTo>
                    <a:pt x="216" y="60"/>
                  </a:lnTo>
                  <a:lnTo>
                    <a:pt x="216" y="64"/>
                  </a:lnTo>
                  <a:lnTo>
                    <a:pt x="220" y="64"/>
                  </a:lnTo>
                  <a:lnTo>
                    <a:pt x="222" y="64"/>
                  </a:lnTo>
                  <a:lnTo>
                    <a:pt x="222" y="68"/>
                  </a:lnTo>
                  <a:lnTo>
                    <a:pt x="226" y="68"/>
                  </a:lnTo>
                  <a:lnTo>
                    <a:pt x="230" y="68"/>
                  </a:lnTo>
                  <a:lnTo>
                    <a:pt x="230" y="72"/>
                  </a:lnTo>
                  <a:lnTo>
                    <a:pt x="234" y="72"/>
                  </a:lnTo>
                  <a:lnTo>
                    <a:pt x="234" y="68"/>
                  </a:lnTo>
                  <a:lnTo>
                    <a:pt x="230" y="68"/>
                  </a:lnTo>
                  <a:lnTo>
                    <a:pt x="226" y="68"/>
                  </a:lnTo>
                  <a:lnTo>
                    <a:pt x="222" y="68"/>
                  </a:lnTo>
                  <a:lnTo>
                    <a:pt x="222" y="64"/>
                  </a:lnTo>
                  <a:lnTo>
                    <a:pt x="220" y="64"/>
                  </a:lnTo>
                  <a:lnTo>
                    <a:pt x="216" y="60"/>
                  </a:lnTo>
                  <a:lnTo>
                    <a:pt x="212" y="60"/>
                  </a:lnTo>
                  <a:lnTo>
                    <a:pt x="208" y="60"/>
                  </a:lnTo>
                  <a:lnTo>
                    <a:pt x="208" y="56"/>
                  </a:lnTo>
                  <a:lnTo>
                    <a:pt x="204" y="52"/>
                  </a:lnTo>
                  <a:lnTo>
                    <a:pt x="200" y="52"/>
                  </a:lnTo>
                  <a:lnTo>
                    <a:pt x="196" y="52"/>
                  </a:lnTo>
                  <a:lnTo>
                    <a:pt x="194" y="52"/>
                  </a:lnTo>
                  <a:lnTo>
                    <a:pt x="194" y="48"/>
                  </a:lnTo>
                  <a:lnTo>
                    <a:pt x="190" y="48"/>
                  </a:lnTo>
                  <a:lnTo>
                    <a:pt x="194" y="48"/>
                  </a:lnTo>
                  <a:lnTo>
                    <a:pt x="196" y="48"/>
                  </a:lnTo>
                  <a:lnTo>
                    <a:pt x="200" y="44"/>
                  </a:lnTo>
                  <a:lnTo>
                    <a:pt x="204" y="44"/>
                  </a:lnTo>
                  <a:lnTo>
                    <a:pt x="208" y="44"/>
                  </a:lnTo>
                  <a:lnTo>
                    <a:pt x="212" y="44"/>
                  </a:lnTo>
                  <a:lnTo>
                    <a:pt x="216" y="44"/>
                  </a:lnTo>
                  <a:lnTo>
                    <a:pt x="220" y="44"/>
                  </a:lnTo>
                  <a:lnTo>
                    <a:pt x="222" y="44"/>
                  </a:lnTo>
                  <a:lnTo>
                    <a:pt x="226" y="44"/>
                  </a:lnTo>
                  <a:lnTo>
                    <a:pt x="230" y="42"/>
                  </a:lnTo>
                  <a:lnTo>
                    <a:pt x="234" y="42"/>
                  </a:lnTo>
                  <a:lnTo>
                    <a:pt x="234" y="44"/>
                  </a:lnTo>
                  <a:lnTo>
                    <a:pt x="238" y="44"/>
                  </a:lnTo>
                  <a:lnTo>
                    <a:pt x="238" y="42"/>
                  </a:lnTo>
                  <a:lnTo>
                    <a:pt x="242" y="42"/>
                  </a:lnTo>
                  <a:lnTo>
                    <a:pt x="246" y="42"/>
                  </a:lnTo>
                  <a:lnTo>
                    <a:pt x="250" y="42"/>
                  </a:lnTo>
                  <a:lnTo>
                    <a:pt x="250" y="44"/>
                  </a:lnTo>
                  <a:lnTo>
                    <a:pt x="252" y="44"/>
                  </a:lnTo>
                  <a:lnTo>
                    <a:pt x="252" y="42"/>
                  </a:lnTo>
                  <a:lnTo>
                    <a:pt x="250" y="42"/>
                  </a:lnTo>
                  <a:lnTo>
                    <a:pt x="246" y="42"/>
                  </a:lnTo>
                  <a:lnTo>
                    <a:pt x="252" y="42"/>
                  </a:lnTo>
                  <a:lnTo>
                    <a:pt x="256" y="38"/>
                  </a:lnTo>
                  <a:lnTo>
                    <a:pt x="260" y="38"/>
                  </a:lnTo>
                  <a:lnTo>
                    <a:pt x="264" y="38"/>
                  </a:lnTo>
                  <a:lnTo>
                    <a:pt x="268" y="42"/>
                  </a:lnTo>
                  <a:lnTo>
                    <a:pt x="272" y="42"/>
                  </a:lnTo>
                  <a:lnTo>
                    <a:pt x="276" y="44"/>
                  </a:lnTo>
                  <a:lnTo>
                    <a:pt x="276" y="52"/>
                  </a:lnTo>
                  <a:lnTo>
                    <a:pt x="276" y="56"/>
                  </a:lnTo>
                  <a:lnTo>
                    <a:pt x="272" y="56"/>
                  </a:lnTo>
                  <a:lnTo>
                    <a:pt x="272" y="60"/>
                  </a:lnTo>
                  <a:lnTo>
                    <a:pt x="272" y="64"/>
                  </a:lnTo>
                  <a:lnTo>
                    <a:pt x="276" y="64"/>
                  </a:lnTo>
                  <a:lnTo>
                    <a:pt x="276" y="60"/>
                  </a:lnTo>
                  <a:lnTo>
                    <a:pt x="278" y="56"/>
                  </a:lnTo>
                  <a:lnTo>
                    <a:pt x="282" y="56"/>
                  </a:lnTo>
                  <a:lnTo>
                    <a:pt x="282" y="52"/>
                  </a:lnTo>
                  <a:lnTo>
                    <a:pt x="282" y="48"/>
                  </a:lnTo>
                  <a:lnTo>
                    <a:pt x="286" y="48"/>
                  </a:lnTo>
                  <a:lnTo>
                    <a:pt x="290" y="48"/>
                  </a:lnTo>
                  <a:lnTo>
                    <a:pt x="298" y="52"/>
                  </a:lnTo>
                  <a:lnTo>
                    <a:pt x="302" y="52"/>
                  </a:lnTo>
                  <a:lnTo>
                    <a:pt x="306" y="52"/>
                  </a:lnTo>
                  <a:lnTo>
                    <a:pt x="308" y="52"/>
                  </a:lnTo>
                  <a:lnTo>
                    <a:pt x="312" y="56"/>
                  </a:lnTo>
                  <a:lnTo>
                    <a:pt x="316" y="56"/>
                  </a:lnTo>
                  <a:lnTo>
                    <a:pt x="320" y="56"/>
                  </a:lnTo>
                  <a:lnTo>
                    <a:pt x="320" y="60"/>
                  </a:lnTo>
                  <a:lnTo>
                    <a:pt x="324" y="60"/>
                  </a:lnTo>
                  <a:lnTo>
                    <a:pt x="328" y="60"/>
                  </a:lnTo>
                  <a:lnTo>
                    <a:pt x="332" y="60"/>
                  </a:lnTo>
                  <a:lnTo>
                    <a:pt x="328" y="60"/>
                  </a:lnTo>
                  <a:lnTo>
                    <a:pt x="324" y="56"/>
                  </a:lnTo>
                  <a:lnTo>
                    <a:pt x="320" y="56"/>
                  </a:lnTo>
                  <a:lnTo>
                    <a:pt x="316" y="56"/>
                  </a:lnTo>
                  <a:lnTo>
                    <a:pt x="316" y="52"/>
                  </a:lnTo>
                  <a:lnTo>
                    <a:pt x="312" y="52"/>
                  </a:lnTo>
                  <a:lnTo>
                    <a:pt x="308" y="52"/>
                  </a:lnTo>
                  <a:lnTo>
                    <a:pt x="312" y="52"/>
                  </a:lnTo>
                  <a:lnTo>
                    <a:pt x="316" y="52"/>
                  </a:lnTo>
                  <a:lnTo>
                    <a:pt x="320" y="52"/>
                  </a:lnTo>
                  <a:lnTo>
                    <a:pt x="324" y="52"/>
                  </a:lnTo>
                  <a:lnTo>
                    <a:pt x="328" y="52"/>
                  </a:lnTo>
                  <a:lnTo>
                    <a:pt x="332" y="52"/>
                  </a:lnTo>
                  <a:lnTo>
                    <a:pt x="328" y="48"/>
                  </a:lnTo>
                  <a:lnTo>
                    <a:pt x="324" y="48"/>
                  </a:lnTo>
                  <a:lnTo>
                    <a:pt x="320" y="48"/>
                  </a:lnTo>
                  <a:lnTo>
                    <a:pt x="320" y="44"/>
                  </a:lnTo>
                  <a:lnTo>
                    <a:pt x="316" y="44"/>
                  </a:lnTo>
                  <a:lnTo>
                    <a:pt x="312" y="44"/>
                  </a:lnTo>
                  <a:lnTo>
                    <a:pt x="312" y="42"/>
                  </a:lnTo>
                  <a:lnTo>
                    <a:pt x="312" y="38"/>
                  </a:lnTo>
                  <a:lnTo>
                    <a:pt x="308" y="38"/>
                  </a:lnTo>
                  <a:lnTo>
                    <a:pt x="308" y="34"/>
                  </a:lnTo>
                  <a:lnTo>
                    <a:pt x="312" y="34"/>
                  </a:lnTo>
                  <a:lnTo>
                    <a:pt x="316" y="34"/>
                  </a:lnTo>
                  <a:lnTo>
                    <a:pt x="320" y="34"/>
                  </a:lnTo>
                  <a:lnTo>
                    <a:pt x="324" y="34"/>
                  </a:lnTo>
                  <a:lnTo>
                    <a:pt x="328" y="34"/>
                  </a:lnTo>
                  <a:lnTo>
                    <a:pt x="332" y="34"/>
                  </a:lnTo>
                  <a:lnTo>
                    <a:pt x="334" y="34"/>
                  </a:lnTo>
                  <a:lnTo>
                    <a:pt x="338" y="34"/>
                  </a:lnTo>
                  <a:lnTo>
                    <a:pt x="338" y="38"/>
                  </a:lnTo>
                  <a:lnTo>
                    <a:pt x="342" y="38"/>
                  </a:lnTo>
                  <a:lnTo>
                    <a:pt x="346" y="38"/>
                  </a:lnTo>
                  <a:lnTo>
                    <a:pt x="346" y="42"/>
                  </a:lnTo>
                  <a:lnTo>
                    <a:pt x="350" y="42"/>
                  </a:lnTo>
                  <a:lnTo>
                    <a:pt x="354" y="42"/>
                  </a:lnTo>
                  <a:lnTo>
                    <a:pt x="358" y="42"/>
                  </a:lnTo>
                  <a:lnTo>
                    <a:pt x="362" y="42"/>
                  </a:lnTo>
                  <a:lnTo>
                    <a:pt x="362" y="44"/>
                  </a:lnTo>
                  <a:lnTo>
                    <a:pt x="364" y="44"/>
                  </a:lnTo>
                  <a:lnTo>
                    <a:pt x="368" y="44"/>
                  </a:lnTo>
                  <a:lnTo>
                    <a:pt x="372" y="44"/>
                  </a:lnTo>
                  <a:lnTo>
                    <a:pt x="376" y="44"/>
                  </a:lnTo>
                  <a:lnTo>
                    <a:pt x="376" y="48"/>
                  </a:lnTo>
                  <a:lnTo>
                    <a:pt x="380" y="48"/>
                  </a:lnTo>
                  <a:lnTo>
                    <a:pt x="384" y="48"/>
                  </a:lnTo>
                  <a:lnTo>
                    <a:pt x="384" y="52"/>
                  </a:lnTo>
                  <a:lnTo>
                    <a:pt x="380" y="52"/>
                  </a:lnTo>
                  <a:lnTo>
                    <a:pt x="384" y="52"/>
                  </a:lnTo>
                  <a:lnTo>
                    <a:pt x="388" y="52"/>
                  </a:lnTo>
                  <a:lnTo>
                    <a:pt x="392" y="52"/>
                  </a:lnTo>
                  <a:lnTo>
                    <a:pt x="392" y="56"/>
                  </a:lnTo>
                  <a:lnTo>
                    <a:pt x="394" y="56"/>
                  </a:lnTo>
                  <a:lnTo>
                    <a:pt x="398" y="56"/>
                  </a:lnTo>
                  <a:lnTo>
                    <a:pt x="402" y="56"/>
                  </a:lnTo>
                  <a:lnTo>
                    <a:pt x="406" y="56"/>
                  </a:lnTo>
                  <a:lnTo>
                    <a:pt x="406" y="52"/>
                  </a:lnTo>
                  <a:lnTo>
                    <a:pt x="402" y="52"/>
                  </a:lnTo>
                  <a:lnTo>
                    <a:pt x="398" y="52"/>
                  </a:lnTo>
                  <a:lnTo>
                    <a:pt x="402" y="52"/>
                  </a:lnTo>
                  <a:lnTo>
                    <a:pt x="402" y="48"/>
                  </a:lnTo>
                  <a:lnTo>
                    <a:pt x="398" y="48"/>
                  </a:lnTo>
                  <a:lnTo>
                    <a:pt x="394" y="48"/>
                  </a:lnTo>
                  <a:lnTo>
                    <a:pt x="398" y="48"/>
                  </a:lnTo>
                  <a:lnTo>
                    <a:pt x="402" y="48"/>
                  </a:lnTo>
                  <a:lnTo>
                    <a:pt x="402" y="44"/>
                  </a:lnTo>
                  <a:lnTo>
                    <a:pt x="398" y="44"/>
                  </a:lnTo>
                  <a:lnTo>
                    <a:pt x="398" y="42"/>
                  </a:lnTo>
                  <a:lnTo>
                    <a:pt x="402" y="42"/>
                  </a:lnTo>
                  <a:lnTo>
                    <a:pt x="406" y="42"/>
                  </a:lnTo>
                  <a:lnTo>
                    <a:pt x="410" y="42"/>
                  </a:lnTo>
                  <a:lnTo>
                    <a:pt x="414" y="42"/>
                  </a:lnTo>
                  <a:lnTo>
                    <a:pt x="418" y="42"/>
                  </a:lnTo>
                  <a:lnTo>
                    <a:pt x="420" y="42"/>
                  </a:lnTo>
                  <a:lnTo>
                    <a:pt x="424" y="42"/>
                  </a:lnTo>
                  <a:lnTo>
                    <a:pt x="428" y="42"/>
                  </a:lnTo>
                  <a:lnTo>
                    <a:pt x="432" y="42"/>
                  </a:lnTo>
                  <a:lnTo>
                    <a:pt x="428" y="42"/>
                  </a:lnTo>
                  <a:lnTo>
                    <a:pt x="424" y="42"/>
                  </a:lnTo>
                  <a:lnTo>
                    <a:pt x="420" y="42"/>
                  </a:lnTo>
                  <a:lnTo>
                    <a:pt x="418" y="42"/>
                  </a:lnTo>
                  <a:lnTo>
                    <a:pt x="414" y="42"/>
                  </a:lnTo>
                  <a:lnTo>
                    <a:pt x="414" y="38"/>
                  </a:lnTo>
                  <a:lnTo>
                    <a:pt x="410" y="38"/>
                  </a:lnTo>
                  <a:lnTo>
                    <a:pt x="414" y="38"/>
                  </a:lnTo>
                  <a:lnTo>
                    <a:pt x="410" y="38"/>
                  </a:lnTo>
                  <a:lnTo>
                    <a:pt x="406" y="34"/>
                  </a:lnTo>
                  <a:lnTo>
                    <a:pt x="402" y="34"/>
                  </a:lnTo>
                  <a:lnTo>
                    <a:pt x="398" y="34"/>
                  </a:lnTo>
                  <a:lnTo>
                    <a:pt x="398" y="30"/>
                  </a:lnTo>
                  <a:lnTo>
                    <a:pt x="394" y="30"/>
                  </a:lnTo>
                  <a:lnTo>
                    <a:pt x="392" y="30"/>
                  </a:lnTo>
                  <a:lnTo>
                    <a:pt x="388" y="26"/>
                  </a:lnTo>
                  <a:lnTo>
                    <a:pt x="384" y="26"/>
                  </a:lnTo>
                  <a:lnTo>
                    <a:pt x="388" y="26"/>
                  </a:lnTo>
                  <a:lnTo>
                    <a:pt x="392" y="26"/>
                  </a:lnTo>
                  <a:lnTo>
                    <a:pt x="394" y="26"/>
                  </a:lnTo>
                  <a:lnTo>
                    <a:pt x="398" y="26"/>
                  </a:lnTo>
                  <a:lnTo>
                    <a:pt x="402" y="26"/>
                  </a:lnTo>
                  <a:lnTo>
                    <a:pt x="406" y="26"/>
                  </a:lnTo>
                  <a:lnTo>
                    <a:pt x="410" y="26"/>
                  </a:lnTo>
                  <a:lnTo>
                    <a:pt x="414" y="26"/>
                  </a:lnTo>
                  <a:lnTo>
                    <a:pt x="418" y="26"/>
                  </a:lnTo>
                  <a:lnTo>
                    <a:pt x="420" y="26"/>
                  </a:lnTo>
                  <a:lnTo>
                    <a:pt x="424" y="26"/>
                  </a:lnTo>
                  <a:lnTo>
                    <a:pt x="428" y="26"/>
                  </a:lnTo>
                  <a:lnTo>
                    <a:pt x="432" y="26"/>
                  </a:lnTo>
                  <a:lnTo>
                    <a:pt x="436" y="26"/>
                  </a:lnTo>
                  <a:lnTo>
                    <a:pt x="436" y="30"/>
                  </a:lnTo>
                  <a:lnTo>
                    <a:pt x="440" y="30"/>
                  </a:lnTo>
                  <a:lnTo>
                    <a:pt x="440" y="34"/>
                  </a:lnTo>
                  <a:lnTo>
                    <a:pt x="442" y="34"/>
                  </a:lnTo>
                  <a:lnTo>
                    <a:pt x="442" y="30"/>
                  </a:lnTo>
                  <a:lnTo>
                    <a:pt x="440" y="26"/>
                  </a:lnTo>
                  <a:lnTo>
                    <a:pt x="442" y="26"/>
                  </a:lnTo>
                  <a:lnTo>
                    <a:pt x="446" y="26"/>
                  </a:lnTo>
                  <a:lnTo>
                    <a:pt x="446" y="30"/>
                  </a:lnTo>
                  <a:lnTo>
                    <a:pt x="454" y="30"/>
                  </a:lnTo>
                  <a:lnTo>
                    <a:pt x="458" y="30"/>
                  </a:lnTo>
                  <a:lnTo>
                    <a:pt x="458" y="34"/>
                  </a:lnTo>
                  <a:lnTo>
                    <a:pt x="462" y="34"/>
                  </a:lnTo>
                  <a:lnTo>
                    <a:pt x="464" y="34"/>
                  </a:lnTo>
                  <a:lnTo>
                    <a:pt x="464" y="38"/>
                  </a:lnTo>
                  <a:lnTo>
                    <a:pt x="468" y="38"/>
                  </a:lnTo>
                  <a:lnTo>
                    <a:pt x="468" y="34"/>
                  </a:lnTo>
                  <a:lnTo>
                    <a:pt x="464" y="34"/>
                  </a:lnTo>
                  <a:lnTo>
                    <a:pt x="464" y="30"/>
                  </a:lnTo>
                  <a:lnTo>
                    <a:pt x="468" y="30"/>
                  </a:lnTo>
                  <a:lnTo>
                    <a:pt x="464" y="30"/>
                  </a:lnTo>
                  <a:lnTo>
                    <a:pt x="464" y="26"/>
                  </a:lnTo>
                  <a:lnTo>
                    <a:pt x="462" y="26"/>
                  </a:lnTo>
                  <a:lnTo>
                    <a:pt x="458" y="26"/>
                  </a:lnTo>
                  <a:lnTo>
                    <a:pt x="454" y="26"/>
                  </a:lnTo>
                  <a:lnTo>
                    <a:pt x="450" y="26"/>
                  </a:lnTo>
                  <a:lnTo>
                    <a:pt x="446" y="26"/>
                  </a:lnTo>
                  <a:lnTo>
                    <a:pt x="442" y="26"/>
                  </a:lnTo>
                  <a:lnTo>
                    <a:pt x="442" y="22"/>
                  </a:lnTo>
                  <a:lnTo>
                    <a:pt x="436" y="22"/>
                  </a:lnTo>
                  <a:lnTo>
                    <a:pt x="432" y="22"/>
                  </a:lnTo>
                  <a:lnTo>
                    <a:pt x="428" y="22"/>
                  </a:lnTo>
                  <a:lnTo>
                    <a:pt x="424" y="22"/>
                  </a:lnTo>
                  <a:lnTo>
                    <a:pt x="418" y="22"/>
                  </a:lnTo>
                  <a:lnTo>
                    <a:pt x="414" y="22"/>
                  </a:lnTo>
                  <a:lnTo>
                    <a:pt x="410" y="22"/>
                  </a:lnTo>
                  <a:lnTo>
                    <a:pt x="406" y="22"/>
                  </a:lnTo>
                  <a:lnTo>
                    <a:pt x="402" y="22"/>
                  </a:lnTo>
                  <a:lnTo>
                    <a:pt x="398" y="22"/>
                  </a:lnTo>
                  <a:lnTo>
                    <a:pt x="394" y="22"/>
                  </a:lnTo>
                  <a:lnTo>
                    <a:pt x="398" y="22"/>
                  </a:lnTo>
                  <a:lnTo>
                    <a:pt x="394" y="22"/>
                  </a:lnTo>
                  <a:lnTo>
                    <a:pt x="392" y="22"/>
                  </a:lnTo>
                  <a:lnTo>
                    <a:pt x="388" y="22"/>
                  </a:lnTo>
                  <a:lnTo>
                    <a:pt x="384" y="22"/>
                  </a:lnTo>
                  <a:lnTo>
                    <a:pt x="380" y="22"/>
                  </a:lnTo>
                  <a:lnTo>
                    <a:pt x="376" y="22"/>
                  </a:lnTo>
                  <a:lnTo>
                    <a:pt x="372" y="22"/>
                  </a:lnTo>
                  <a:lnTo>
                    <a:pt x="368" y="18"/>
                  </a:lnTo>
                  <a:lnTo>
                    <a:pt x="376" y="18"/>
                  </a:lnTo>
                  <a:lnTo>
                    <a:pt x="380" y="22"/>
                  </a:lnTo>
                  <a:lnTo>
                    <a:pt x="380" y="18"/>
                  </a:lnTo>
                  <a:lnTo>
                    <a:pt x="376" y="18"/>
                  </a:lnTo>
                  <a:lnTo>
                    <a:pt x="372" y="18"/>
                  </a:lnTo>
                  <a:lnTo>
                    <a:pt x="376" y="18"/>
                  </a:lnTo>
                  <a:lnTo>
                    <a:pt x="380" y="18"/>
                  </a:lnTo>
                  <a:lnTo>
                    <a:pt x="380" y="16"/>
                  </a:lnTo>
                  <a:lnTo>
                    <a:pt x="384" y="16"/>
                  </a:lnTo>
                  <a:lnTo>
                    <a:pt x="384" y="18"/>
                  </a:lnTo>
                  <a:lnTo>
                    <a:pt x="388" y="18"/>
                  </a:lnTo>
                  <a:lnTo>
                    <a:pt x="392" y="18"/>
                  </a:lnTo>
                  <a:lnTo>
                    <a:pt x="394" y="18"/>
                  </a:lnTo>
                  <a:lnTo>
                    <a:pt x="394" y="22"/>
                  </a:lnTo>
                  <a:lnTo>
                    <a:pt x="398" y="22"/>
                  </a:lnTo>
                  <a:lnTo>
                    <a:pt x="398" y="18"/>
                  </a:lnTo>
                  <a:lnTo>
                    <a:pt x="402" y="18"/>
                  </a:lnTo>
                  <a:lnTo>
                    <a:pt x="402" y="22"/>
                  </a:lnTo>
                  <a:lnTo>
                    <a:pt x="410" y="22"/>
                  </a:lnTo>
                  <a:lnTo>
                    <a:pt x="414" y="22"/>
                  </a:lnTo>
                  <a:lnTo>
                    <a:pt x="418" y="22"/>
                  </a:lnTo>
                  <a:lnTo>
                    <a:pt x="414" y="22"/>
                  </a:lnTo>
                  <a:lnTo>
                    <a:pt x="410" y="22"/>
                  </a:lnTo>
                  <a:lnTo>
                    <a:pt x="406" y="22"/>
                  </a:lnTo>
                  <a:lnTo>
                    <a:pt x="406" y="18"/>
                  </a:lnTo>
                  <a:lnTo>
                    <a:pt x="402" y="18"/>
                  </a:lnTo>
                  <a:lnTo>
                    <a:pt x="398" y="18"/>
                  </a:lnTo>
                  <a:lnTo>
                    <a:pt x="394" y="18"/>
                  </a:lnTo>
                  <a:lnTo>
                    <a:pt x="392" y="18"/>
                  </a:lnTo>
                  <a:lnTo>
                    <a:pt x="388" y="16"/>
                  </a:lnTo>
                  <a:lnTo>
                    <a:pt x="392" y="16"/>
                  </a:lnTo>
                  <a:lnTo>
                    <a:pt x="394" y="16"/>
                  </a:lnTo>
                  <a:lnTo>
                    <a:pt x="398" y="16"/>
                  </a:lnTo>
                  <a:lnTo>
                    <a:pt x="402" y="16"/>
                  </a:lnTo>
                  <a:lnTo>
                    <a:pt x="406" y="16"/>
                  </a:lnTo>
                  <a:lnTo>
                    <a:pt x="410" y="16"/>
                  </a:lnTo>
                  <a:lnTo>
                    <a:pt x="414" y="16"/>
                  </a:lnTo>
                  <a:lnTo>
                    <a:pt x="418" y="16"/>
                  </a:lnTo>
                  <a:lnTo>
                    <a:pt x="420" y="16"/>
                  </a:lnTo>
                  <a:lnTo>
                    <a:pt x="424" y="16"/>
                  </a:lnTo>
                  <a:lnTo>
                    <a:pt x="420" y="16"/>
                  </a:lnTo>
                  <a:lnTo>
                    <a:pt x="418" y="16"/>
                  </a:lnTo>
                  <a:lnTo>
                    <a:pt x="414" y="16"/>
                  </a:lnTo>
                  <a:lnTo>
                    <a:pt x="410" y="16"/>
                  </a:lnTo>
                  <a:lnTo>
                    <a:pt x="410" y="12"/>
                  </a:lnTo>
                  <a:lnTo>
                    <a:pt x="414" y="12"/>
                  </a:lnTo>
                  <a:lnTo>
                    <a:pt x="418" y="12"/>
                  </a:lnTo>
                  <a:lnTo>
                    <a:pt x="420" y="12"/>
                  </a:lnTo>
                  <a:lnTo>
                    <a:pt x="424" y="12"/>
                  </a:lnTo>
                  <a:lnTo>
                    <a:pt x="420" y="12"/>
                  </a:lnTo>
                  <a:lnTo>
                    <a:pt x="424" y="12"/>
                  </a:lnTo>
                  <a:lnTo>
                    <a:pt x="428" y="12"/>
                  </a:lnTo>
                  <a:lnTo>
                    <a:pt x="432" y="12"/>
                  </a:lnTo>
                  <a:lnTo>
                    <a:pt x="436" y="12"/>
                  </a:lnTo>
                  <a:lnTo>
                    <a:pt x="440" y="12"/>
                  </a:lnTo>
                  <a:lnTo>
                    <a:pt x="442" y="16"/>
                  </a:lnTo>
                  <a:lnTo>
                    <a:pt x="440" y="16"/>
                  </a:lnTo>
                  <a:lnTo>
                    <a:pt x="442" y="16"/>
                  </a:lnTo>
                  <a:lnTo>
                    <a:pt x="446" y="16"/>
                  </a:lnTo>
                  <a:lnTo>
                    <a:pt x="450" y="16"/>
                  </a:lnTo>
                  <a:lnTo>
                    <a:pt x="450" y="18"/>
                  </a:lnTo>
                  <a:lnTo>
                    <a:pt x="454" y="18"/>
                  </a:lnTo>
                  <a:lnTo>
                    <a:pt x="458" y="18"/>
                  </a:lnTo>
                  <a:lnTo>
                    <a:pt x="464" y="18"/>
                  </a:lnTo>
                  <a:lnTo>
                    <a:pt x="468" y="18"/>
                  </a:lnTo>
                  <a:lnTo>
                    <a:pt x="472" y="18"/>
                  </a:lnTo>
                  <a:lnTo>
                    <a:pt x="480" y="22"/>
                  </a:lnTo>
                  <a:lnTo>
                    <a:pt x="480" y="26"/>
                  </a:lnTo>
                  <a:lnTo>
                    <a:pt x="484" y="26"/>
                  </a:lnTo>
                  <a:lnTo>
                    <a:pt x="488" y="26"/>
                  </a:lnTo>
                  <a:lnTo>
                    <a:pt x="484" y="26"/>
                  </a:lnTo>
                  <a:lnTo>
                    <a:pt x="484" y="22"/>
                  </a:lnTo>
                  <a:lnTo>
                    <a:pt x="480" y="22"/>
                  </a:lnTo>
                  <a:lnTo>
                    <a:pt x="476" y="18"/>
                  </a:lnTo>
                  <a:lnTo>
                    <a:pt x="480" y="18"/>
                  </a:lnTo>
                  <a:lnTo>
                    <a:pt x="484" y="18"/>
                  </a:lnTo>
                  <a:lnTo>
                    <a:pt x="488" y="18"/>
                  </a:lnTo>
                  <a:lnTo>
                    <a:pt x="490" y="18"/>
                  </a:lnTo>
                  <a:lnTo>
                    <a:pt x="498" y="18"/>
                  </a:lnTo>
                  <a:lnTo>
                    <a:pt x="502" y="18"/>
                  </a:lnTo>
                  <a:lnTo>
                    <a:pt x="506" y="18"/>
                  </a:lnTo>
                  <a:lnTo>
                    <a:pt x="502" y="18"/>
                  </a:lnTo>
                  <a:lnTo>
                    <a:pt x="498" y="18"/>
                  </a:lnTo>
                  <a:lnTo>
                    <a:pt x="490" y="18"/>
                  </a:lnTo>
                  <a:lnTo>
                    <a:pt x="488" y="18"/>
                  </a:lnTo>
                  <a:lnTo>
                    <a:pt x="484" y="18"/>
                  </a:lnTo>
                  <a:lnTo>
                    <a:pt x="484" y="16"/>
                  </a:lnTo>
                  <a:lnTo>
                    <a:pt x="488" y="16"/>
                  </a:lnTo>
                  <a:lnTo>
                    <a:pt x="490" y="16"/>
                  </a:lnTo>
                  <a:lnTo>
                    <a:pt x="494" y="16"/>
                  </a:lnTo>
                  <a:lnTo>
                    <a:pt x="498" y="16"/>
                  </a:lnTo>
                  <a:lnTo>
                    <a:pt x="502" y="16"/>
                  </a:lnTo>
                  <a:lnTo>
                    <a:pt x="506" y="16"/>
                  </a:lnTo>
                  <a:lnTo>
                    <a:pt x="510" y="16"/>
                  </a:lnTo>
                  <a:lnTo>
                    <a:pt x="506" y="16"/>
                  </a:lnTo>
                  <a:lnTo>
                    <a:pt x="502" y="16"/>
                  </a:lnTo>
                  <a:lnTo>
                    <a:pt x="498" y="16"/>
                  </a:lnTo>
                  <a:lnTo>
                    <a:pt x="494" y="12"/>
                  </a:lnTo>
                  <a:lnTo>
                    <a:pt x="490" y="12"/>
                  </a:lnTo>
                  <a:lnTo>
                    <a:pt x="488" y="12"/>
                  </a:lnTo>
                  <a:lnTo>
                    <a:pt x="484" y="12"/>
                  </a:lnTo>
                  <a:lnTo>
                    <a:pt x="484" y="8"/>
                  </a:lnTo>
                  <a:lnTo>
                    <a:pt x="488" y="8"/>
                  </a:lnTo>
                  <a:lnTo>
                    <a:pt x="490" y="8"/>
                  </a:lnTo>
                  <a:lnTo>
                    <a:pt x="494" y="8"/>
                  </a:lnTo>
                  <a:lnTo>
                    <a:pt x="498" y="8"/>
                  </a:lnTo>
                  <a:lnTo>
                    <a:pt x="494" y="8"/>
                  </a:lnTo>
                  <a:lnTo>
                    <a:pt x="494" y="4"/>
                  </a:lnTo>
                  <a:lnTo>
                    <a:pt x="498" y="4"/>
                  </a:lnTo>
                  <a:lnTo>
                    <a:pt x="502" y="4"/>
                  </a:lnTo>
                  <a:lnTo>
                    <a:pt x="506" y="4"/>
                  </a:lnTo>
                  <a:lnTo>
                    <a:pt x="510" y="8"/>
                  </a:lnTo>
                  <a:lnTo>
                    <a:pt x="514" y="8"/>
                  </a:lnTo>
                  <a:lnTo>
                    <a:pt x="518" y="8"/>
                  </a:lnTo>
                  <a:lnTo>
                    <a:pt x="514" y="8"/>
                  </a:lnTo>
                  <a:lnTo>
                    <a:pt x="514" y="4"/>
                  </a:lnTo>
                  <a:lnTo>
                    <a:pt x="510" y="4"/>
                  </a:lnTo>
                  <a:lnTo>
                    <a:pt x="514" y="4"/>
                  </a:lnTo>
                  <a:lnTo>
                    <a:pt x="518" y="4"/>
                  </a:lnTo>
                  <a:lnTo>
                    <a:pt x="520" y="4"/>
                  </a:lnTo>
                  <a:lnTo>
                    <a:pt x="524" y="4"/>
                  </a:lnTo>
                  <a:lnTo>
                    <a:pt x="528" y="4"/>
                  </a:lnTo>
                  <a:lnTo>
                    <a:pt x="532" y="4"/>
                  </a:lnTo>
                  <a:lnTo>
                    <a:pt x="536" y="0"/>
                  </a:lnTo>
                  <a:lnTo>
                    <a:pt x="540" y="0"/>
                  </a:lnTo>
                  <a:lnTo>
                    <a:pt x="544" y="0"/>
                  </a:lnTo>
                  <a:lnTo>
                    <a:pt x="544" y="4"/>
                  </a:lnTo>
                  <a:lnTo>
                    <a:pt x="544" y="0"/>
                  </a:lnTo>
                  <a:lnTo>
                    <a:pt x="546" y="0"/>
                  </a:lnTo>
                  <a:lnTo>
                    <a:pt x="546" y="4"/>
                  </a:lnTo>
                  <a:lnTo>
                    <a:pt x="550" y="4"/>
                  </a:lnTo>
                  <a:lnTo>
                    <a:pt x="554" y="4"/>
                  </a:lnTo>
                  <a:lnTo>
                    <a:pt x="550" y="4"/>
                  </a:lnTo>
                  <a:lnTo>
                    <a:pt x="550" y="0"/>
                  </a:lnTo>
                  <a:lnTo>
                    <a:pt x="554" y="0"/>
                  </a:lnTo>
                  <a:lnTo>
                    <a:pt x="558" y="0"/>
                  </a:lnTo>
                  <a:lnTo>
                    <a:pt x="562" y="0"/>
                  </a:lnTo>
                  <a:lnTo>
                    <a:pt x="566" y="0"/>
                  </a:lnTo>
                  <a:lnTo>
                    <a:pt x="570" y="0"/>
                  </a:lnTo>
                  <a:lnTo>
                    <a:pt x="574" y="0"/>
                  </a:lnTo>
                  <a:lnTo>
                    <a:pt x="576" y="0"/>
                  </a:lnTo>
                  <a:lnTo>
                    <a:pt x="574" y="0"/>
                  </a:lnTo>
                  <a:lnTo>
                    <a:pt x="576" y="0"/>
                  </a:lnTo>
                  <a:lnTo>
                    <a:pt x="580" y="0"/>
                  </a:lnTo>
                  <a:lnTo>
                    <a:pt x="584" y="0"/>
                  </a:lnTo>
                  <a:lnTo>
                    <a:pt x="588" y="0"/>
                  </a:lnTo>
                  <a:lnTo>
                    <a:pt x="592" y="0"/>
                  </a:lnTo>
                  <a:lnTo>
                    <a:pt x="596" y="0"/>
                  </a:lnTo>
                  <a:lnTo>
                    <a:pt x="600" y="0"/>
                  </a:lnTo>
                  <a:lnTo>
                    <a:pt x="604" y="0"/>
                  </a:lnTo>
                  <a:lnTo>
                    <a:pt x="610" y="0"/>
                  </a:lnTo>
                  <a:lnTo>
                    <a:pt x="614" y="4"/>
                  </a:lnTo>
                  <a:lnTo>
                    <a:pt x="618" y="4"/>
                  </a:lnTo>
                  <a:lnTo>
                    <a:pt x="622" y="4"/>
                  </a:lnTo>
                  <a:lnTo>
                    <a:pt x="626" y="4"/>
                  </a:lnTo>
                  <a:lnTo>
                    <a:pt x="630" y="4"/>
                  </a:lnTo>
                  <a:lnTo>
                    <a:pt x="626" y="4"/>
                  </a:lnTo>
                  <a:lnTo>
                    <a:pt x="622" y="4"/>
                  </a:lnTo>
                  <a:lnTo>
                    <a:pt x="626" y="8"/>
                  </a:lnTo>
                  <a:lnTo>
                    <a:pt x="630" y="8"/>
                  </a:lnTo>
                  <a:lnTo>
                    <a:pt x="632" y="8"/>
                  </a:lnTo>
                  <a:lnTo>
                    <a:pt x="630" y="4"/>
                  </a:lnTo>
                  <a:lnTo>
                    <a:pt x="632" y="4"/>
                  </a:lnTo>
                  <a:lnTo>
                    <a:pt x="636" y="4"/>
                  </a:lnTo>
                  <a:lnTo>
                    <a:pt x="640" y="4"/>
                  </a:lnTo>
                  <a:lnTo>
                    <a:pt x="644" y="4"/>
                  </a:lnTo>
                  <a:lnTo>
                    <a:pt x="648" y="4"/>
                  </a:lnTo>
                  <a:lnTo>
                    <a:pt x="652" y="8"/>
                  </a:lnTo>
                  <a:lnTo>
                    <a:pt x="660" y="8"/>
                  </a:lnTo>
                  <a:lnTo>
                    <a:pt x="662" y="8"/>
                  </a:lnTo>
                  <a:lnTo>
                    <a:pt x="666" y="8"/>
                  </a:lnTo>
                  <a:lnTo>
                    <a:pt x="670" y="12"/>
                  </a:lnTo>
                  <a:lnTo>
                    <a:pt x="666" y="12"/>
                  </a:lnTo>
                  <a:lnTo>
                    <a:pt x="662" y="12"/>
                  </a:lnTo>
                  <a:lnTo>
                    <a:pt x="660" y="12"/>
                  </a:lnTo>
                  <a:lnTo>
                    <a:pt x="656" y="16"/>
                  </a:lnTo>
                  <a:lnTo>
                    <a:pt x="652" y="16"/>
                  </a:lnTo>
                  <a:lnTo>
                    <a:pt x="648" y="16"/>
                  </a:lnTo>
                  <a:lnTo>
                    <a:pt x="644" y="16"/>
                  </a:lnTo>
                  <a:lnTo>
                    <a:pt x="640" y="16"/>
                  </a:lnTo>
                  <a:lnTo>
                    <a:pt x="636" y="16"/>
                  </a:lnTo>
                  <a:lnTo>
                    <a:pt x="632" y="16"/>
                  </a:lnTo>
                  <a:lnTo>
                    <a:pt x="630" y="16"/>
                  </a:lnTo>
                  <a:lnTo>
                    <a:pt x="626" y="16"/>
                  </a:lnTo>
                  <a:lnTo>
                    <a:pt x="618" y="16"/>
                  </a:lnTo>
                  <a:lnTo>
                    <a:pt x="614" y="16"/>
                  </a:lnTo>
                  <a:lnTo>
                    <a:pt x="610" y="16"/>
                  </a:lnTo>
                  <a:lnTo>
                    <a:pt x="606" y="16"/>
                  </a:lnTo>
                  <a:lnTo>
                    <a:pt x="604" y="16"/>
                  </a:lnTo>
                  <a:lnTo>
                    <a:pt x="600" y="16"/>
                  </a:lnTo>
                  <a:lnTo>
                    <a:pt x="596" y="16"/>
                  </a:lnTo>
                  <a:lnTo>
                    <a:pt x="592" y="16"/>
                  </a:lnTo>
                  <a:lnTo>
                    <a:pt x="588" y="16"/>
                  </a:lnTo>
                  <a:lnTo>
                    <a:pt x="584" y="16"/>
                  </a:lnTo>
                  <a:lnTo>
                    <a:pt x="584" y="18"/>
                  </a:lnTo>
                  <a:lnTo>
                    <a:pt x="580" y="18"/>
                  </a:lnTo>
                  <a:lnTo>
                    <a:pt x="576" y="18"/>
                  </a:lnTo>
                  <a:lnTo>
                    <a:pt x="574" y="16"/>
                  </a:lnTo>
                  <a:lnTo>
                    <a:pt x="570" y="16"/>
                  </a:lnTo>
                  <a:lnTo>
                    <a:pt x="562" y="16"/>
                  </a:lnTo>
                  <a:lnTo>
                    <a:pt x="558" y="16"/>
                  </a:lnTo>
                  <a:lnTo>
                    <a:pt x="562" y="16"/>
                  </a:lnTo>
                  <a:lnTo>
                    <a:pt x="566" y="16"/>
                  </a:lnTo>
                  <a:lnTo>
                    <a:pt x="570" y="16"/>
                  </a:lnTo>
                  <a:lnTo>
                    <a:pt x="574" y="18"/>
                  </a:lnTo>
                  <a:lnTo>
                    <a:pt x="570" y="18"/>
                  </a:lnTo>
                  <a:lnTo>
                    <a:pt x="566" y="18"/>
                  </a:lnTo>
                  <a:lnTo>
                    <a:pt x="562" y="18"/>
                  </a:lnTo>
                  <a:lnTo>
                    <a:pt x="558" y="18"/>
                  </a:lnTo>
                  <a:lnTo>
                    <a:pt x="554" y="18"/>
                  </a:lnTo>
                  <a:lnTo>
                    <a:pt x="550" y="22"/>
                  </a:lnTo>
                  <a:lnTo>
                    <a:pt x="546" y="22"/>
                  </a:lnTo>
                  <a:lnTo>
                    <a:pt x="544" y="22"/>
                  </a:lnTo>
                  <a:lnTo>
                    <a:pt x="540" y="22"/>
                  </a:lnTo>
                  <a:lnTo>
                    <a:pt x="536" y="22"/>
                  </a:lnTo>
                  <a:lnTo>
                    <a:pt x="532" y="22"/>
                  </a:lnTo>
                  <a:lnTo>
                    <a:pt x="528" y="22"/>
                  </a:lnTo>
                  <a:lnTo>
                    <a:pt x="532" y="22"/>
                  </a:lnTo>
                  <a:lnTo>
                    <a:pt x="528" y="26"/>
                  </a:lnTo>
                  <a:lnTo>
                    <a:pt x="532" y="26"/>
                  </a:lnTo>
                  <a:lnTo>
                    <a:pt x="532" y="22"/>
                  </a:lnTo>
                  <a:lnTo>
                    <a:pt x="536" y="22"/>
                  </a:lnTo>
                  <a:lnTo>
                    <a:pt x="540" y="22"/>
                  </a:lnTo>
                  <a:lnTo>
                    <a:pt x="544" y="22"/>
                  </a:lnTo>
                  <a:lnTo>
                    <a:pt x="546" y="22"/>
                  </a:lnTo>
                  <a:lnTo>
                    <a:pt x="550" y="22"/>
                  </a:lnTo>
                  <a:lnTo>
                    <a:pt x="554" y="22"/>
                  </a:lnTo>
                  <a:lnTo>
                    <a:pt x="554" y="26"/>
                  </a:lnTo>
                  <a:lnTo>
                    <a:pt x="550" y="26"/>
                  </a:lnTo>
                  <a:lnTo>
                    <a:pt x="554" y="26"/>
                  </a:lnTo>
                  <a:lnTo>
                    <a:pt x="554" y="22"/>
                  </a:lnTo>
                  <a:lnTo>
                    <a:pt x="558" y="22"/>
                  </a:lnTo>
                  <a:lnTo>
                    <a:pt x="558" y="18"/>
                  </a:lnTo>
                  <a:lnTo>
                    <a:pt x="562" y="18"/>
                  </a:lnTo>
                  <a:lnTo>
                    <a:pt x="566" y="18"/>
                  </a:lnTo>
                  <a:lnTo>
                    <a:pt x="574" y="18"/>
                  </a:lnTo>
                  <a:lnTo>
                    <a:pt x="576" y="18"/>
                  </a:lnTo>
                  <a:lnTo>
                    <a:pt x="580" y="18"/>
                  </a:lnTo>
                  <a:lnTo>
                    <a:pt x="584" y="18"/>
                  </a:lnTo>
                  <a:lnTo>
                    <a:pt x="584" y="22"/>
                  </a:lnTo>
                  <a:lnTo>
                    <a:pt x="584" y="18"/>
                  </a:lnTo>
                  <a:lnTo>
                    <a:pt x="588" y="18"/>
                  </a:lnTo>
                  <a:lnTo>
                    <a:pt x="592" y="18"/>
                  </a:lnTo>
                  <a:lnTo>
                    <a:pt x="596" y="18"/>
                  </a:lnTo>
                  <a:lnTo>
                    <a:pt x="596" y="16"/>
                  </a:lnTo>
                  <a:lnTo>
                    <a:pt x="600" y="16"/>
                  </a:lnTo>
                  <a:lnTo>
                    <a:pt x="604" y="16"/>
                  </a:lnTo>
                  <a:lnTo>
                    <a:pt x="606" y="16"/>
                  </a:lnTo>
                  <a:lnTo>
                    <a:pt x="610" y="16"/>
                  </a:lnTo>
                  <a:lnTo>
                    <a:pt x="614" y="16"/>
                  </a:lnTo>
                  <a:lnTo>
                    <a:pt x="618" y="16"/>
                  </a:lnTo>
                  <a:lnTo>
                    <a:pt x="622" y="16"/>
                  </a:lnTo>
                  <a:lnTo>
                    <a:pt x="626" y="16"/>
                  </a:lnTo>
                  <a:lnTo>
                    <a:pt x="630" y="16"/>
                  </a:lnTo>
                  <a:lnTo>
                    <a:pt x="632" y="18"/>
                  </a:lnTo>
                  <a:lnTo>
                    <a:pt x="636" y="18"/>
                  </a:lnTo>
                  <a:lnTo>
                    <a:pt x="636" y="16"/>
                  </a:lnTo>
                  <a:lnTo>
                    <a:pt x="640" y="18"/>
                  </a:lnTo>
                  <a:lnTo>
                    <a:pt x="648" y="18"/>
                  </a:lnTo>
                  <a:lnTo>
                    <a:pt x="656" y="18"/>
                  </a:lnTo>
                  <a:lnTo>
                    <a:pt x="656" y="16"/>
                  </a:lnTo>
                  <a:lnTo>
                    <a:pt x="660" y="16"/>
                  </a:lnTo>
                  <a:lnTo>
                    <a:pt x="662" y="16"/>
                  </a:lnTo>
                  <a:lnTo>
                    <a:pt x="666" y="16"/>
                  </a:lnTo>
                  <a:lnTo>
                    <a:pt x="670" y="16"/>
                  </a:lnTo>
                  <a:lnTo>
                    <a:pt x="674" y="16"/>
                  </a:lnTo>
                  <a:lnTo>
                    <a:pt x="678" y="16"/>
                  </a:lnTo>
                  <a:lnTo>
                    <a:pt x="682" y="16"/>
                  </a:lnTo>
                  <a:lnTo>
                    <a:pt x="678" y="16"/>
                  </a:lnTo>
                  <a:lnTo>
                    <a:pt x="678" y="18"/>
                  </a:lnTo>
                  <a:lnTo>
                    <a:pt x="682" y="18"/>
                  </a:lnTo>
                  <a:lnTo>
                    <a:pt x="678" y="22"/>
                  </a:lnTo>
                  <a:lnTo>
                    <a:pt x="674" y="22"/>
                  </a:lnTo>
                  <a:lnTo>
                    <a:pt x="670" y="26"/>
                  </a:lnTo>
                  <a:lnTo>
                    <a:pt x="666" y="26"/>
                  </a:lnTo>
                  <a:lnTo>
                    <a:pt x="670" y="26"/>
                  </a:lnTo>
                  <a:lnTo>
                    <a:pt x="674" y="26"/>
                  </a:lnTo>
                  <a:lnTo>
                    <a:pt x="678" y="26"/>
                  </a:lnTo>
                  <a:lnTo>
                    <a:pt x="678" y="22"/>
                  </a:lnTo>
                  <a:lnTo>
                    <a:pt x="682" y="22"/>
                  </a:lnTo>
                  <a:lnTo>
                    <a:pt x="686" y="22"/>
                  </a:lnTo>
                  <a:lnTo>
                    <a:pt x="688" y="22"/>
                  </a:lnTo>
                  <a:lnTo>
                    <a:pt x="692" y="22"/>
                  </a:lnTo>
                  <a:lnTo>
                    <a:pt x="696" y="22"/>
                  </a:lnTo>
                  <a:lnTo>
                    <a:pt x="692" y="22"/>
                  </a:lnTo>
                  <a:lnTo>
                    <a:pt x="692" y="26"/>
                  </a:lnTo>
                  <a:lnTo>
                    <a:pt x="696" y="26"/>
                  </a:lnTo>
                  <a:lnTo>
                    <a:pt x="696" y="22"/>
                  </a:lnTo>
                  <a:lnTo>
                    <a:pt x="700" y="22"/>
                  </a:lnTo>
                  <a:lnTo>
                    <a:pt x="704" y="22"/>
                  </a:lnTo>
                  <a:lnTo>
                    <a:pt x="704" y="26"/>
                  </a:lnTo>
                  <a:lnTo>
                    <a:pt x="708" y="26"/>
                  </a:lnTo>
                  <a:lnTo>
                    <a:pt x="712" y="26"/>
                  </a:lnTo>
                  <a:lnTo>
                    <a:pt x="716" y="26"/>
                  </a:lnTo>
                  <a:lnTo>
                    <a:pt x="718" y="26"/>
                  </a:lnTo>
                  <a:lnTo>
                    <a:pt x="722" y="30"/>
                  </a:lnTo>
                  <a:lnTo>
                    <a:pt x="726" y="30"/>
                  </a:lnTo>
                  <a:lnTo>
                    <a:pt x="730" y="30"/>
                  </a:lnTo>
                  <a:lnTo>
                    <a:pt x="730" y="34"/>
                  </a:lnTo>
                  <a:lnTo>
                    <a:pt x="722" y="34"/>
                  </a:lnTo>
                  <a:lnTo>
                    <a:pt x="718" y="34"/>
                  </a:lnTo>
                  <a:lnTo>
                    <a:pt x="718" y="38"/>
                  </a:lnTo>
                  <a:lnTo>
                    <a:pt x="716" y="38"/>
                  </a:lnTo>
                  <a:lnTo>
                    <a:pt x="718" y="38"/>
                  </a:lnTo>
                  <a:lnTo>
                    <a:pt x="716" y="38"/>
                  </a:lnTo>
                  <a:lnTo>
                    <a:pt x="716" y="42"/>
                  </a:lnTo>
                  <a:lnTo>
                    <a:pt x="712" y="42"/>
                  </a:lnTo>
                  <a:lnTo>
                    <a:pt x="708" y="42"/>
                  </a:lnTo>
                  <a:lnTo>
                    <a:pt x="704" y="42"/>
                  </a:lnTo>
                  <a:lnTo>
                    <a:pt x="700" y="42"/>
                  </a:lnTo>
                  <a:lnTo>
                    <a:pt x="696" y="42"/>
                  </a:lnTo>
                  <a:lnTo>
                    <a:pt x="688" y="42"/>
                  </a:lnTo>
                  <a:lnTo>
                    <a:pt x="686" y="42"/>
                  </a:lnTo>
                  <a:lnTo>
                    <a:pt x="686" y="44"/>
                  </a:lnTo>
                  <a:lnTo>
                    <a:pt x="682" y="44"/>
                  </a:lnTo>
                  <a:lnTo>
                    <a:pt x="678" y="44"/>
                  </a:lnTo>
                  <a:lnTo>
                    <a:pt x="674" y="44"/>
                  </a:lnTo>
                  <a:lnTo>
                    <a:pt x="666" y="44"/>
                  </a:lnTo>
                  <a:lnTo>
                    <a:pt x="662" y="44"/>
                  </a:lnTo>
                  <a:lnTo>
                    <a:pt x="656" y="44"/>
                  </a:lnTo>
                  <a:lnTo>
                    <a:pt x="652" y="44"/>
                  </a:lnTo>
                  <a:lnTo>
                    <a:pt x="648" y="44"/>
                  </a:lnTo>
                  <a:lnTo>
                    <a:pt x="644" y="44"/>
                  </a:lnTo>
                  <a:lnTo>
                    <a:pt x="640" y="44"/>
                  </a:lnTo>
                  <a:lnTo>
                    <a:pt x="636" y="44"/>
                  </a:lnTo>
                  <a:lnTo>
                    <a:pt x="632" y="44"/>
                  </a:lnTo>
                  <a:lnTo>
                    <a:pt x="630" y="44"/>
                  </a:lnTo>
                  <a:lnTo>
                    <a:pt x="626" y="44"/>
                  </a:lnTo>
                  <a:lnTo>
                    <a:pt x="622" y="44"/>
                  </a:lnTo>
                  <a:lnTo>
                    <a:pt x="618" y="44"/>
                  </a:lnTo>
                  <a:lnTo>
                    <a:pt x="614" y="44"/>
                  </a:lnTo>
                  <a:lnTo>
                    <a:pt x="610" y="44"/>
                  </a:lnTo>
                  <a:lnTo>
                    <a:pt x="606" y="44"/>
                  </a:lnTo>
                  <a:lnTo>
                    <a:pt x="604" y="44"/>
                  </a:lnTo>
                  <a:lnTo>
                    <a:pt x="600" y="44"/>
                  </a:lnTo>
                  <a:lnTo>
                    <a:pt x="596" y="44"/>
                  </a:lnTo>
                  <a:lnTo>
                    <a:pt x="592" y="44"/>
                  </a:lnTo>
                  <a:lnTo>
                    <a:pt x="588" y="44"/>
                  </a:lnTo>
                  <a:lnTo>
                    <a:pt x="584" y="44"/>
                  </a:lnTo>
                  <a:lnTo>
                    <a:pt x="588" y="44"/>
                  </a:lnTo>
                  <a:lnTo>
                    <a:pt x="592" y="44"/>
                  </a:lnTo>
                  <a:lnTo>
                    <a:pt x="600" y="44"/>
                  </a:lnTo>
                  <a:lnTo>
                    <a:pt x="606" y="44"/>
                  </a:lnTo>
                  <a:lnTo>
                    <a:pt x="610" y="44"/>
                  </a:lnTo>
                  <a:lnTo>
                    <a:pt x="606" y="44"/>
                  </a:lnTo>
                  <a:lnTo>
                    <a:pt x="604" y="48"/>
                  </a:lnTo>
                  <a:lnTo>
                    <a:pt x="600" y="48"/>
                  </a:lnTo>
                  <a:lnTo>
                    <a:pt x="596" y="48"/>
                  </a:lnTo>
                  <a:lnTo>
                    <a:pt x="592" y="48"/>
                  </a:lnTo>
                  <a:lnTo>
                    <a:pt x="588" y="48"/>
                  </a:lnTo>
                  <a:lnTo>
                    <a:pt x="584" y="52"/>
                  </a:lnTo>
                  <a:lnTo>
                    <a:pt x="580" y="52"/>
                  </a:lnTo>
                  <a:lnTo>
                    <a:pt x="576" y="52"/>
                  </a:lnTo>
                  <a:lnTo>
                    <a:pt x="574" y="52"/>
                  </a:lnTo>
                  <a:lnTo>
                    <a:pt x="570" y="52"/>
                  </a:lnTo>
                  <a:lnTo>
                    <a:pt x="566" y="52"/>
                  </a:lnTo>
                  <a:lnTo>
                    <a:pt x="566" y="56"/>
                  </a:lnTo>
                  <a:lnTo>
                    <a:pt x="562" y="56"/>
                  </a:lnTo>
                  <a:lnTo>
                    <a:pt x="566" y="60"/>
                  </a:lnTo>
                  <a:lnTo>
                    <a:pt x="570" y="60"/>
                  </a:lnTo>
                  <a:lnTo>
                    <a:pt x="574" y="60"/>
                  </a:lnTo>
                  <a:lnTo>
                    <a:pt x="574" y="56"/>
                  </a:lnTo>
                  <a:lnTo>
                    <a:pt x="580" y="56"/>
                  </a:lnTo>
                  <a:lnTo>
                    <a:pt x="584" y="56"/>
                  </a:lnTo>
                  <a:lnTo>
                    <a:pt x="588" y="52"/>
                  </a:lnTo>
                  <a:lnTo>
                    <a:pt x="592" y="52"/>
                  </a:lnTo>
                  <a:lnTo>
                    <a:pt x="596" y="52"/>
                  </a:lnTo>
                  <a:lnTo>
                    <a:pt x="600" y="52"/>
                  </a:lnTo>
                  <a:lnTo>
                    <a:pt x="604" y="52"/>
                  </a:lnTo>
                  <a:lnTo>
                    <a:pt x="610" y="52"/>
                  </a:lnTo>
                  <a:lnTo>
                    <a:pt x="614" y="52"/>
                  </a:lnTo>
                  <a:lnTo>
                    <a:pt x="622" y="48"/>
                  </a:lnTo>
                  <a:lnTo>
                    <a:pt x="626" y="48"/>
                  </a:lnTo>
                  <a:lnTo>
                    <a:pt x="630" y="48"/>
                  </a:lnTo>
                  <a:lnTo>
                    <a:pt x="636" y="48"/>
                  </a:lnTo>
                  <a:lnTo>
                    <a:pt x="640" y="48"/>
                  </a:lnTo>
                  <a:lnTo>
                    <a:pt x="644" y="48"/>
                  </a:lnTo>
                  <a:lnTo>
                    <a:pt x="648" y="48"/>
                  </a:lnTo>
                  <a:lnTo>
                    <a:pt x="652" y="48"/>
                  </a:lnTo>
                  <a:lnTo>
                    <a:pt x="656" y="48"/>
                  </a:lnTo>
                  <a:lnTo>
                    <a:pt x="660" y="48"/>
                  </a:lnTo>
                  <a:lnTo>
                    <a:pt x="662" y="48"/>
                  </a:lnTo>
                  <a:lnTo>
                    <a:pt x="670" y="48"/>
                  </a:lnTo>
                  <a:lnTo>
                    <a:pt x="674" y="48"/>
                  </a:lnTo>
                  <a:lnTo>
                    <a:pt x="674" y="56"/>
                  </a:lnTo>
                  <a:lnTo>
                    <a:pt x="670" y="56"/>
                  </a:lnTo>
                  <a:lnTo>
                    <a:pt x="666" y="60"/>
                  </a:lnTo>
                  <a:lnTo>
                    <a:pt x="662" y="60"/>
                  </a:lnTo>
                  <a:lnTo>
                    <a:pt x="660" y="60"/>
                  </a:lnTo>
                  <a:lnTo>
                    <a:pt x="656" y="60"/>
                  </a:lnTo>
                  <a:lnTo>
                    <a:pt x="656" y="64"/>
                  </a:lnTo>
                  <a:lnTo>
                    <a:pt x="652" y="64"/>
                  </a:lnTo>
                  <a:lnTo>
                    <a:pt x="648" y="64"/>
                  </a:lnTo>
                  <a:lnTo>
                    <a:pt x="644" y="64"/>
                  </a:lnTo>
                  <a:lnTo>
                    <a:pt x="640" y="64"/>
                  </a:lnTo>
                  <a:lnTo>
                    <a:pt x="644" y="68"/>
                  </a:lnTo>
                  <a:lnTo>
                    <a:pt x="648" y="68"/>
                  </a:lnTo>
                  <a:lnTo>
                    <a:pt x="644" y="68"/>
                  </a:lnTo>
                  <a:lnTo>
                    <a:pt x="640" y="68"/>
                  </a:lnTo>
                  <a:lnTo>
                    <a:pt x="644" y="68"/>
                  </a:lnTo>
                  <a:lnTo>
                    <a:pt x="648" y="68"/>
                  </a:lnTo>
                  <a:lnTo>
                    <a:pt x="652" y="68"/>
                  </a:lnTo>
                  <a:lnTo>
                    <a:pt x="656" y="68"/>
                  </a:lnTo>
                  <a:lnTo>
                    <a:pt x="656" y="64"/>
                  </a:lnTo>
                  <a:lnTo>
                    <a:pt x="660" y="64"/>
                  </a:lnTo>
                  <a:lnTo>
                    <a:pt x="662" y="64"/>
                  </a:lnTo>
                  <a:lnTo>
                    <a:pt x="670" y="60"/>
                  </a:lnTo>
                  <a:lnTo>
                    <a:pt x="674" y="60"/>
                  </a:lnTo>
                  <a:lnTo>
                    <a:pt x="678" y="60"/>
                  </a:lnTo>
                  <a:lnTo>
                    <a:pt x="682" y="60"/>
                  </a:lnTo>
                  <a:lnTo>
                    <a:pt x="686" y="56"/>
                  </a:lnTo>
                  <a:lnTo>
                    <a:pt x="688" y="60"/>
                  </a:lnTo>
                  <a:lnTo>
                    <a:pt x="688" y="56"/>
                  </a:lnTo>
                  <a:lnTo>
                    <a:pt x="692" y="56"/>
                  </a:lnTo>
                  <a:lnTo>
                    <a:pt x="688" y="56"/>
                  </a:lnTo>
                  <a:lnTo>
                    <a:pt x="688" y="52"/>
                  </a:lnTo>
                  <a:lnTo>
                    <a:pt x="692" y="48"/>
                  </a:lnTo>
                  <a:lnTo>
                    <a:pt x="696" y="48"/>
                  </a:lnTo>
                  <a:lnTo>
                    <a:pt x="700" y="48"/>
                  </a:lnTo>
                  <a:lnTo>
                    <a:pt x="704" y="48"/>
                  </a:lnTo>
                  <a:lnTo>
                    <a:pt x="708" y="48"/>
                  </a:lnTo>
                  <a:lnTo>
                    <a:pt x="712" y="48"/>
                  </a:lnTo>
                  <a:lnTo>
                    <a:pt x="716" y="48"/>
                  </a:lnTo>
                  <a:lnTo>
                    <a:pt x="718" y="48"/>
                  </a:lnTo>
                  <a:lnTo>
                    <a:pt x="718" y="52"/>
                  </a:lnTo>
                  <a:lnTo>
                    <a:pt x="722" y="56"/>
                  </a:lnTo>
                  <a:lnTo>
                    <a:pt x="718" y="64"/>
                  </a:lnTo>
                  <a:lnTo>
                    <a:pt x="716" y="68"/>
                  </a:lnTo>
                  <a:lnTo>
                    <a:pt x="716" y="72"/>
                  </a:lnTo>
                  <a:lnTo>
                    <a:pt x="712" y="72"/>
                  </a:lnTo>
                  <a:lnTo>
                    <a:pt x="708" y="72"/>
                  </a:lnTo>
                  <a:lnTo>
                    <a:pt x="712" y="72"/>
                  </a:lnTo>
                  <a:lnTo>
                    <a:pt x="708" y="74"/>
                  </a:lnTo>
                  <a:lnTo>
                    <a:pt x="704" y="74"/>
                  </a:lnTo>
                  <a:lnTo>
                    <a:pt x="700" y="78"/>
                  </a:lnTo>
                  <a:lnTo>
                    <a:pt x="696" y="78"/>
                  </a:lnTo>
                  <a:lnTo>
                    <a:pt x="692" y="82"/>
                  </a:lnTo>
                  <a:lnTo>
                    <a:pt x="696" y="82"/>
                  </a:lnTo>
                  <a:lnTo>
                    <a:pt x="696" y="86"/>
                  </a:lnTo>
                  <a:lnTo>
                    <a:pt x="692" y="86"/>
                  </a:lnTo>
                  <a:lnTo>
                    <a:pt x="688" y="86"/>
                  </a:lnTo>
                  <a:lnTo>
                    <a:pt x="686" y="90"/>
                  </a:lnTo>
                  <a:lnTo>
                    <a:pt x="688" y="90"/>
                  </a:lnTo>
                  <a:lnTo>
                    <a:pt x="692" y="90"/>
                  </a:lnTo>
                  <a:lnTo>
                    <a:pt x="688" y="90"/>
                  </a:lnTo>
                  <a:lnTo>
                    <a:pt x="686" y="94"/>
                  </a:lnTo>
                  <a:lnTo>
                    <a:pt x="688" y="94"/>
                  </a:lnTo>
                  <a:lnTo>
                    <a:pt x="688" y="90"/>
                  </a:lnTo>
                  <a:lnTo>
                    <a:pt x="692" y="90"/>
                  </a:lnTo>
                  <a:lnTo>
                    <a:pt x="696" y="90"/>
                  </a:lnTo>
                  <a:lnTo>
                    <a:pt x="696" y="86"/>
                  </a:lnTo>
                  <a:lnTo>
                    <a:pt x="700" y="86"/>
                  </a:lnTo>
                  <a:lnTo>
                    <a:pt x="700" y="82"/>
                  </a:lnTo>
                  <a:lnTo>
                    <a:pt x="704" y="82"/>
                  </a:lnTo>
                  <a:lnTo>
                    <a:pt x="708" y="82"/>
                  </a:lnTo>
                  <a:lnTo>
                    <a:pt x="712" y="78"/>
                  </a:lnTo>
                  <a:lnTo>
                    <a:pt x="716" y="74"/>
                  </a:lnTo>
                  <a:lnTo>
                    <a:pt x="718" y="74"/>
                  </a:lnTo>
                  <a:lnTo>
                    <a:pt x="718" y="72"/>
                  </a:lnTo>
                  <a:lnTo>
                    <a:pt x="722" y="72"/>
                  </a:lnTo>
                  <a:lnTo>
                    <a:pt x="726" y="72"/>
                  </a:lnTo>
                  <a:lnTo>
                    <a:pt x="730" y="68"/>
                  </a:lnTo>
                  <a:lnTo>
                    <a:pt x="734" y="64"/>
                  </a:lnTo>
                  <a:lnTo>
                    <a:pt x="738" y="64"/>
                  </a:lnTo>
                  <a:lnTo>
                    <a:pt x="742" y="60"/>
                  </a:lnTo>
                  <a:lnTo>
                    <a:pt x="744" y="60"/>
                  </a:lnTo>
                  <a:lnTo>
                    <a:pt x="748" y="60"/>
                  </a:lnTo>
                  <a:lnTo>
                    <a:pt x="744" y="60"/>
                  </a:lnTo>
                  <a:lnTo>
                    <a:pt x="744" y="64"/>
                  </a:lnTo>
                  <a:lnTo>
                    <a:pt x="744" y="68"/>
                  </a:lnTo>
                  <a:lnTo>
                    <a:pt x="748" y="68"/>
                  </a:lnTo>
                  <a:lnTo>
                    <a:pt x="748" y="64"/>
                  </a:lnTo>
                  <a:lnTo>
                    <a:pt x="756" y="64"/>
                  </a:lnTo>
                  <a:lnTo>
                    <a:pt x="760" y="64"/>
                  </a:lnTo>
                  <a:lnTo>
                    <a:pt x="764" y="64"/>
                  </a:lnTo>
                  <a:lnTo>
                    <a:pt x="768" y="64"/>
                  </a:lnTo>
                  <a:lnTo>
                    <a:pt x="770" y="64"/>
                  </a:lnTo>
                  <a:lnTo>
                    <a:pt x="770" y="68"/>
                  </a:lnTo>
                  <a:lnTo>
                    <a:pt x="774" y="68"/>
                  </a:lnTo>
                  <a:lnTo>
                    <a:pt x="778" y="64"/>
                  </a:lnTo>
                  <a:lnTo>
                    <a:pt x="782" y="64"/>
                  </a:lnTo>
                  <a:lnTo>
                    <a:pt x="782" y="60"/>
                  </a:lnTo>
                  <a:lnTo>
                    <a:pt x="778" y="60"/>
                  </a:lnTo>
                  <a:lnTo>
                    <a:pt x="778" y="56"/>
                  </a:lnTo>
                  <a:lnTo>
                    <a:pt x="782" y="56"/>
                  </a:lnTo>
                  <a:lnTo>
                    <a:pt x="782" y="60"/>
                  </a:lnTo>
                  <a:lnTo>
                    <a:pt x="786" y="60"/>
                  </a:lnTo>
                  <a:lnTo>
                    <a:pt x="786" y="56"/>
                  </a:lnTo>
                  <a:lnTo>
                    <a:pt x="782" y="56"/>
                  </a:lnTo>
                  <a:lnTo>
                    <a:pt x="782" y="52"/>
                  </a:lnTo>
                  <a:lnTo>
                    <a:pt x="786" y="52"/>
                  </a:lnTo>
                  <a:lnTo>
                    <a:pt x="786" y="56"/>
                  </a:lnTo>
                  <a:lnTo>
                    <a:pt x="786" y="52"/>
                  </a:lnTo>
                  <a:lnTo>
                    <a:pt x="788" y="52"/>
                  </a:lnTo>
                  <a:lnTo>
                    <a:pt x="792" y="52"/>
                  </a:lnTo>
                  <a:lnTo>
                    <a:pt x="796" y="52"/>
                  </a:lnTo>
                  <a:lnTo>
                    <a:pt x="800" y="52"/>
                  </a:lnTo>
                  <a:lnTo>
                    <a:pt x="804" y="52"/>
                  </a:lnTo>
                  <a:lnTo>
                    <a:pt x="808" y="52"/>
                  </a:lnTo>
                  <a:lnTo>
                    <a:pt x="812" y="52"/>
                  </a:lnTo>
                  <a:lnTo>
                    <a:pt x="816" y="52"/>
                  </a:lnTo>
                  <a:lnTo>
                    <a:pt x="818" y="52"/>
                  </a:lnTo>
                  <a:lnTo>
                    <a:pt x="822" y="52"/>
                  </a:lnTo>
                  <a:lnTo>
                    <a:pt x="826" y="52"/>
                  </a:lnTo>
                  <a:lnTo>
                    <a:pt x="830" y="52"/>
                  </a:lnTo>
                  <a:lnTo>
                    <a:pt x="834" y="52"/>
                  </a:lnTo>
                  <a:lnTo>
                    <a:pt x="834" y="56"/>
                  </a:lnTo>
                  <a:lnTo>
                    <a:pt x="838" y="56"/>
                  </a:lnTo>
                  <a:lnTo>
                    <a:pt x="842" y="56"/>
                  </a:lnTo>
                  <a:lnTo>
                    <a:pt x="844" y="56"/>
                  </a:lnTo>
                  <a:lnTo>
                    <a:pt x="848" y="56"/>
                  </a:lnTo>
                  <a:lnTo>
                    <a:pt x="852" y="56"/>
                  </a:lnTo>
                  <a:lnTo>
                    <a:pt x="852" y="60"/>
                  </a:lnTo>
                  <a:lnTo>
                    <a:pt x="856" y="60"/>
                  </a:lnTo>
                  <a:lnTo>
                    <a:pt x="860" y="60"/>
                  </a:lnTo>
                  <a:lnTo>
                    <a:pt x="856" y="64"/>
                  </a:lnTo>
                  <a:lnTo>
                    <a:pt x="852" y="64"/>
                  </a:lnTo>
                  <a:lnTo>
                    <a:pt x="852" y="68"/>
                  </a:lnTo>
                  <a:lnTo>
                    <a:pt x="848" y="68"/>
                  </a:lnTo>
                  <a:lnTo>
                    <a:pt x="844" y="68"/>
                  </a:lnTo>
                  <a:lnTo>
                    <a:pt x="844" y="72"/>
                  </a:lnTo>
                  <a:lnTo>
                    <a:pt x="842" y="72"/>
                  </a:lnTo>
                  <a:lnTo>
                    <a:pt x="838" y="72"/>
                  </a:lnTo>
                  <a:lnTo>
                    <a:pt x="834" y="74"/>
                  </a:lnTo>
                  <a:lnTo>
                    <a:pt x="830" y="74"/>
                  </a:lnTo>
                  <a:lnTo>
                    <a:pt x="826" y="74"/>
                  </a:lnTo>
                  <a:lnTo>
                    <a:pt x="822" y="74"/>
                  </a:lnTo>
                  <a:lnTo>
                    <a:pt x="818" y="74"/>
                  </a:lnTo>
                  <a:lnTo>
                    <a:pt x="818" y="78"/>
                  </a:lnTo>
                  <a:lnTo>
                    <a:pt x="822" y="78"/>
                  </a:lnTo>
                  <a:lnTo>
                    <a:pt x="822" y="82"/>
                  </a:lnTo>
                  <a:lnTo>
                    <a:pt x="818" y="82"/>
                  </a:lnTo>
                  <a:lnTo>
                    <a:pt x="816" y="82"/>
                  </a:lnTo>
                  <a:lnTo>
                    <a:pt x="812" y="82"/>
                  </a:lnTo>
                  <a:lnTo>
                    <a:pt x="808" y="86"/>
                  </a:lnTo>
                  <a:lnTo>
                    <a:pt x="804" y="86"/>
                  </a:lnTo>
                  <a:lnTo>
                    <a:pt x="800" y="86"/>
                  </a:lnTo>
                  <a:lnTo>
                    <a:pt x="796" y="86"/>
                  </a:lnTo>
                  <a:lnTo>
                    <a:pt x="792" y="86"/>
                  </a:lnTo>
                  <a:lnTo>
                    <a:pt x="788" y="86"/>
                  </a:lnTo>
                  <a:lnTo>
                    <a:pt x="786" y="86"/>
                  </a:lnTo>
                  <a:lnTo>
                    <a:pt x="782" y="86"/>
                  </a:lnTo>
                  <a:lnTo>
                    <a:pt x="778" y="86"/>
                  </a:lnTo>
                  <a:lnTo>
                    <a:pt x="774" y="86"/>
                  </a:lnTo>
                  <a:lnTo>
                    <a:pt x="774" y="90"/>
                  </a:lnTo>
                  <a:lnTo>
                    <a:pt x="770" y="90"/>
                  </a:lnTo>
                  <a:lnTo>
                    <a:pt x="768" y="90"/>
                  </a:lnTo>
                  <a:lnTo>
                    <a:pt x="764" y="90"/>
                  </a:lnTo>
                  <a:lnTo>
                    <a:pt x="760" y="90"/>
                  </a:lnTo>
                  <a:lnTo>
                    <a:pt x="756" y="90"/>
                  </a:lnTo>
                  <a:lnTo>
                    <a:pt x="752" y="90"/>
                  </a:lnTo>
                  <a:lnTo>
                    <a:pt x="748" y="90"/>
                  </a:lnTo>
                  <a:lnTo>
                    <a:pt x="744" y="90"/>
                  </a:lnTo>
                  <a:lnTo>
                    <a:pt x="742" y="90"/>
                  </a:lnTo>
                  <a:lnTo>
                    <a:pt x="738" y="94"/>
                  </a:lnTo>
                  <a:lnTo>
                    <a:pt x="734" y="94"/>
                  </a:lnTo>
                  <a:lnTo>
                    <a:pt x="734" y="90"/>
                  </a:lnTo>
                  <a:lnTo>
                    <a:pt x="730" y="90"/>
                  </a:lnTo>
                  <a:lnTo>
                    <a:pt x="730" y="94"/>
                  </a:lnTo>
                  <a:lnTo>
                    <a:pt x="734" y="94"/>
                  </a:lnTo>
                  <a:lnTo>
                    <a:pt x="738" y="94"/>
                  </a:lnTo>
                  <a:lnTo>
                    <a:pt x="742" y="94"/>
                  </a:lnTo>
                  <a:lnTo>
                    <a:pt x="744" y="94"/>
                  </a:lnTo>
                  <a:lnTo>
                    <a:pt x="744" y="90"/>
                  </a:lnTo>
                  <a:lnTo>
                    <a:pt x="748" y="90"/>
                  </a:lnTo>
                  <a:lnTo>
                    <a:pt x="752" y="90"/>
                  </a:lnTo>
                  <a:lnTo>
                    <a:pt x="756" y="90"/>
                  </a:lnTo>
                  <a:lnTo>
                    <a:pt x="760" y="90"/>
                  </a:lnTo>
                  <a:lnTo>
                    <a:pt x="764" y="90"/>
                  </a:lnTo>
                  <a:lnTo>
                    <a:pt x="768" y="94"/>
                  </a:lnTo>
                  <a:lnTo>
                    <a:pt x="770" y="94"/>
                  </a:lnTo>
                  <a:lnTo>
                    <a:pt x="774" y="94"/>
                  </a:lnTo>
                  <a:lnTo>
                    <a:pt x="778" y="94"/>
                  </a:lnTo>
                  <a:lnTo>
                    <a:pt x="782" y="90"/>
                  </a:lnTo>
                  <a:lnTo>
                    <a:pt x="786" y="90"/>
                  </a:lnTo>
                  <a:lnTo>
                    <a:pt x="788" y="90"/>
                  </a:lnTo>
                  <a:lnTo>
                    <a:pt x="788" y="94"/>
                  </a:lnTo>
                  <a:lnTo>
                    <a:pt x="792" y="94"/>
                  </a:lnTo>
                  <a:lnTo>
                    <a:pt x="796" y="94"/>
                  </a:lnTo>
                  <a:lnTo>
                    <a:pt x="800" y="94"/>
                  </a:lnTo>
                  <a:lnTo>
                    <a:pt x="804" y="94"/>
                  </a:lnTo>
                  <a:lnTo>
                    <a:pt x="800" y="94"/>
                  </a:lnTo>
                  <a:lnTo>
                    <a:pt x="800" y="98"/>
                  </a:lnTo>
                  <a:lnTo>
                    <a:pt x="796" y="98"/>
                  </a:lnTo>
                  <a:lnTo>
                    <a:pt x="792" y="98"/>
                  </a:lnTo>
                  <a:lnTo>
                    <a:pt x="796" y="98"/>
                  </a:lnTo>
                  <a:lnTo>
                    <a:pt x="792" y="100"/>
                  </a:lnTo>
                  <a:lnTo>
                    <a:pt x="788" y="100"/>
                  </a:lnTo>
                  <a:lnTo>
                    <a:pt x="786" y="100"/>
                  </a:lnTo>
                  <a:lnTo>
                    <a:pt x="782" y="100"/>
                  </a:lnTo>
                  <a:lnTo>
                    <a:pt x="778" y="100"/>
                  </a:lnTo>
                  <a:lnTo>
                    <a:pt x="774" y="100"/>
                  </a:lnTo>
                  <a:lnTo>
                    <a:pt x="770" y="100"/>
                  </a:lnTo>
                  <a:lnTo>
                    <a:pt x="768" y="100"/>
                  </a:lnTo>
                  <a:lnTo>
                    <a:pt x="764" y="100"/>
                  </a:lnTo>
                  <a:lnTo>
                    <a:pt x="760" y="100"/>
                  </a:lnTo>
                  <a:lnTo>
                    <a:pt x="756" y="100"/>
                  </a:lnTo>
                  <a:lnTo>
                    <a:pt x="752" y="100"/>
                  </a:lnTo>
                  <a:lnTo>
                    <a:pt x="748" y="100"/>
                  </a:lnTo>
                  <a:lnTo>
                    <a:pt x="748" y="104"/>
                  </a:lnTo>
                  <a:lnTo>
                    <a:pt x="744" y="104"/>
                  </a:lnTo>
                  <a:lnTo>
                    <a:pt x="742" y="104"/>
                  </a:lnTo>
                  <a:lnTo>
                    <a:pt x="744" y="104"/>
                  </a:lnTo>
                  <a:lnTo>
                    <a:pt x="742" y="108"/>
                  </a:lnTo>
                  <a:lnTo>
                    <a:pt x="738" y="112"/>
                  </a:lnTo>
                  <a:lnTo>
                    <a:pt x="742" y="112"/>
                  </a:lnTo>
                  <a:lnTo>
                    <a:pt x="744" y="112"/>
                  </a:lnTo>
                  <a:lnTo>
                    <a:pt x="744" y="116"/>
                  </a:lnTo>
                  <a:lnTo>
                    <a:pt x="748" y="116"/>
                  </a:lnTo>
                  <a:lnTo>
                    <a:pt x="748" y="112"/>
                  </a:lnTo>
                  <a:lnTo>
                    <a:pt x="752" y="112"/>
                  </a:lnTo>
                  <a:lnTo>
                    <a:pt x="748" y="112"/>
                  </a:lnTo>
                  <a:lnTo>
                    <a:pt x="744" y="112"/>
                  </a:lnTo>
                  <a:lnTo>
                    <a:pt x="748" y="108"/>
                  </a:lnTo>
                  <a:lnTo>
                    <a:pt x="752" y="108"/>
                  </a:lnTo>
                  <a:lnTo>
                    <a:pt x="756" y="108"/>
                  </a:lnTo>
                  <a:lnTo>
                    <a:pt x="756" y="104"/>
                  </a:lnTo>
                  <a:lnTo>
                    <a:pt x="760" y="104"/>
                  </a:lnTo>
                  <a:lnTo>
                    <a:pt x="764" y="104"/>
                  </a:lnTo>
                  <a:lnTo>
                    <a:pt x="768" y="104"/>
                  </a:lnTo>
                  <a:lnTo>
                    <a:pt x="770" y="104"/>
                  </a:lnTo>
                  <a:lnTo>
                    <a:pt x="774" y="104"/>
                  </a:lnTo>
                  <a:lnTo>
                    <a:pt x="778" y="104"/>
                  </a:lnTo>
                  <a:lnTo>
                    <a:pt x="782" y="104"/>
                  </a:lnTo>
                  <a:lnTo>
                    <a:pt x="786" y="104"/>
                  </a:lnTo>
                  <a:lnTo>
                    <a:pt x="786" y="108"/>
                  </a:lnTo>
                  <a:lnTo>
                    <a:pt x="782" y="108"/>
                  </a:lnTo>
                  <a:lnTo>
                    <a:pt x="778" y="112"/>
                  </a:lnTo>
                  <a:lnTo>
                    <a:pt x="778" y="116"/>
                  </a:lnTo>
                  <a:lnTo>
                    <a:pt x="774" y="116"/>
                  </a:lnTo>
                  <a:lnTo>
                    <a:pt x="770" y="116"/>
                  </a:lnTo>
                  <a:lnTo>
                    <a:pt x="768" y="116"/>
                  </a:lnTo>
                  <a:lnTo>
                    <a:pt x="764" y="116"/>
                  </a:lnTo>
                  <a:lnTo>
                    <a:pt x="760" y="116"/>
                  </a:lnTo>
                  <a:lnTo>
                    <a:pt x="756" y="116"/>
                  </a:lnTo>
                  <a:lnTo>
                    <a:pt x="756" y="120"/>
                  </a:lnTo>
                  <a:lnTo>
                    <a:pt x="752" y="120"/>
                  </a:lnTo>
                  <a:lnTo>
                    <a:pt x="756" y="120"/>
                  </a:lnTo>
                  <a:lnTo>
                    <a:pt x="756" y="124"/>
                  </a:lnTo>
                  <a:lnTo>
                    <a:pt x="752" y="124"/>
                  </a:lnTo>
                  <a:lnTo>
                    <a:pt x="752" y="128"/>
                  </a:lnTo>
                  <a:lnTo>
                    <a:pt x="752" y="130"/>
                  </a:lnTo>
                  <a:lnTo>
                    <a:pt x="752" y="134"/>
                  </a:lnTo>
                  <a:lnTo>
                    <a:pt x="752" y="130"/>
                  </a:lnTo>
                  <a:lnTo>
                    <a:pt x="756" y="128"/>
                  </a:lnTo>
                  <a:lnTo>
                    <a:pt x="760" y="128"/>
                  </a:lnTo>
                  <a:lnTo>
                    <a:pt x="764" y="128"/>
                  </a:lnTo>
                  <a:lnTo>
                    <a:pt x="764" y="130"/>
                  </a:lnTo>
                  <a:lnTo>
                    <a:pt x="760" y="130"/>
                  </a:lnTo>
                  <a:lnTo>
                    <a:pt x="764" y="130"/>
                  </a:lnTo>
                  <a:lnTo>
                    <a:pt x="760" y="130"/>
                  </a:lnTo>
                  <a:lnTo>
                    <a:pt x="756" y="130"/>
                  </a:lnTo>
                  <a:lnTo>
                    <a:pt x="756" y="134"/>
                  </a:lnTo>
                  <a:lnTo>
                    <a:pt x="752" y="134"/>
                  </a:lnTo>
                  <a:lnTo>
                    <a:pt x="748" y="134"/>
                  </a:lnTo>
                  <a:lnTo>
                    <a:pt x="748" y="138"/>
                  </a:lnTo>
                  <a:lnTo>
                    <a:pt x="748" y="142"/>
                  </a:lnTo>
                  <a:lnTo>
                    <a:pt x="744" y="142"/>
                  </a:lnTo>
                  <a:lnTo>
                    <a:pt x="742" y="142"/>
                  </a:lnTo>
                  <a:lnTo>
                    <a:pt x="738" y="142"/>
                  </a:lnTo>
                  <a:lnTo>
                    <a:pt x="734" y="142"/>
                  </a:lnTo>
                  <a:lnTo>
                    <a:pt x="734" y="146"/>
                  </a:lnTo>
                  <a:lnTo>
                    <a:pt x="738" y="146"/>
                  </a:lnTo>
                  <a:lnTo>
                    <a:pt x="734" y="146"/>
                  </a:lnTo>
                  <a:lnTo>
                    <a:pt x="730" y="146"/>
                  </a:lnTo>
                  <a:lnTo>
                    <a:pt x="730" y="150"/>
                  </a:lnTo>
                  <a:lnTo>
                    <a:pt x="734" y="150"/>
                  </a:lnTo>
                  <a:lnTo>
                    <a:pt x="734" y="146"/>
                  </a:lnTo>
                  <a:lnTo>
                    <a:pt x="738" y="146"/>
                  </a:lnTo>
                  <a:lnTo>
                    <a:pt x="738" y="150"/>
                  </a:lnTo>
                  <a:lnTo>
                    <a:pt x="734" y="150"/>
                  </a:lnTo>
                  <a:lnTo>
                    <a:pt x="734" y="154"/>
                  </a:lnTo>
                  <a:lnTo>
                    <a:pt x="730" y="158"/>
                  </a:lnTo>
                  <a:lnTo>
                    <a:pt x="730" y="160"/>
                  </a:lnTo>
                  <a:lnTo>
                    <a:pt x="726" y="160"/>
                  </a:lnTo>
                  <a:lnTo>
                    <a:pt x="722" y="160"/>
                  </a:lnTo>
                  <a:lnTo>
                    <a:pt x="726" y="164"/>
                  </a:lnTo>
                  <a:lnTo>
                    <a:pt x="730" y="164"/>
                  </a:lnTo>
                  <a:lnTo>
                    <a:pt x="726" y="164"/>
                  </a:lnTo>
                  <a:lnTo>
                    <a:pt x="722" y="168"/>
                  </a:lnTo>
                  <a:lnTo>
                    <a:pt x="726" y="168"/>
                  </a:lnTo>
                  <a:lnTo>
                    <a:pt x="722" y="172"/>
                  </a:lnTo>
                  <a:lnTo>
                    <a:pt x="718" y="174"/>
                  </a:lnTo>
                  <a:lnTo>
                    <a:pt x="722" y="174"/>
                  </a:lnTo>
                  <a:lnTo>
                    <a:pt x="726" y="174"/>
                  </a:lnTo>
                  <a:lnTo>
                    <a:pt x="730" y="174"/>
                  </a:lnTo>
                  <a:lnTo>
                    <a:pt x="726" y="174"/>
                  </a:lnTo>
                  <a:lnTo>
                    <a:pt x="726" y="178"/>
                  </a:lnTo>
                  <a:lnTo>
                    <a:pt x="730" y="174"/>
                  </a:lnTo>
                  <a:lnTo>
                    <a:pt x="730" y="172"/>
                  </a:lnTo>
                  <a:lnTo>
                    <a:pt x="734" y="168"/>
                  </a:lnTo>
                  <a:lnTo>
                    <a:pt x="738" y="164"/>
                  </a:lnTo>
                  <a:lnTo>
                    <a:pt x="742" y="168"/>
                  </a:lnTo>
                  <a:lnTo>
                    <a:pt x="744" y="168"/>
                  </a:lnTo>
                  <a:lnTo>
                    <a:pt x="748" y="172"/>
                  </a:lnTo>
                  <a:lnTo>
                    <a:pt x="752" y="172"/>
                  </a:lnTo>
                  <a:lnTo>
                    <a:pt x="756" y="172"/>
                  </a:lnTo>
                  <a:lnTo>
                    <a:pt x="760" y="172"/>
                  </a:lnTo>
                  <a:lnTo>
                    <a:pt x="764" y="174"/>
                  </a:lnTo>
                  <a:lnTo>
                    <a:pt x="760" y="174"/>
                  </a:lnTo>
                  <a:lnTo>
                    <a:pt x="760" y="178"/>
                  </a:lnTo>
                  <a:lnTo>
                    <a:pt x="756" y="174"/>
                  </a:lnTo>
                  <a:lnTo>
                    <a:pt x="748" y="174"/>
                  </a:lnTo>
                  <a:lnTo>
                    <a:pt x="748" y="172"/>
                  </a:lnTo>
                  <a:lnTo>
                    <a:pt x="744" y="172"/>
                  </a:lnTo>
                  <a:lnTo>
                    <a:pt x="744" y="174"/>
                  </a:lnTo>
                  <a:lnTo>
                    <a:pt x="742" y="174"/>
                  </a:lnTo>
                  <a:lnTo>
                    <a:pt x="738" y="174"/>
                  </a:lnTo>
                  <a:lnTo>
                    <a:pt x="742" y="174"/>
                  </a:lnTo>
                  <a:lnTo>
                    <a:pt x="744" y="174"/>
                  </a:lnTo>
                  <a:lnTo>
                    <a:pt x="744" y="178"/>
                  </a:lnTo>
                  <a:lnTo>
                    <a:pt x="742" y="178"/>
                  </a:lnTo>
                  <a:lnTo>
                    <a:pt x="744" y="178"/>
                  </a:lnTo>
                  <a:lnTo>
                    <a:pt x="742" y="178"/>
                  </a:lnTo>
                  <a:lnTo>
                    <a:pt x="738" y="178"/>
                  </a:lnTo>
                  <a:lnTo>
                    <a:pt x="734" y="178"/>
                  </a:lnTo>
                  <a:lnTo>
                    <a:pt x="738" y="178"/>
                  </a:lnTo>
                  <a:lnTo>
                    <a:pt x="742" y="178"/>
                  </a:lnTo>
                  <a:lnTo>
                    <a:pt x="744" y="178"/>
                  </a:lnTo>
                  <a:lnTo>
                    <a:pt x="748" y="182"/>
                  </a:lnTo>
                  <a:lnTo>
                    <a:pt x="744" y="182"/>
                  </a:lnTo>
                  <a:lnTo>
                    <a:pt x="742" y="182"/>
                  </a:lnTo>
                  <a:lnTo>
                    <a:pt x="738" y="182"/>
                  </a:lnTo>
                  <a:lnTo>
                    <a:pt x="742" y="182"/>
                  </a:lnTo>
                  <a:lnTo>
                    <a:pt x="744" y="182"/>
                  </a:lnTo>
                  <a:lnTo>
                    <a:pt x="748" y="182"/>
                  </a:lnTo>
                  <a:lnTo>
                    <a:pt x="752" y="182"/>
                  </a:lnTo>
                  <a:lnTo>
                    <a:pt x="756" y="182"/>
                  </a:lnTo>
                  <a:lnTo>
                    <a:pt x="756" y="186"/>
                  </a:lnTo>
                  <a:lnTo>
                    <a:pt x="760" y="186"/>
                  </a:lnTo>
                  <a:lnTo>
                    <a:pt x="764" y="186"/>
                  </a:lnTo>
                  <a:lnTo>
                    <a:pt x="764" y="182"/>
                  </a:lnTo>
                  <a:lnTo>
                    <a:pt x="768" y="182"/>
                  </a:lnTo>
                  <a:lnTo>
                    <a:pt x="770" y="182"/>
                  </a:lnTo>
                  <a:lnTo>
                    <a:pt x="774" y="186"/>
                  </a:lnTo>
                  <a:lnTo>
                    <a:pt x="774" y="190"/>
                  </a:lnTo>
                  <a:lnTo>
                    <a:pt x="774" y="194"/>
                  </a:lnTo>
                  <a:lnTo>
                    <a:pt x="774" y="198"/>
                  </a:lnTo>
                  <a:lnTo>
                    <a:pt x="770" y="198"/>
                  </a:lnTo>
                  <a:lnTo>
                    <a:pt x="770" y="200"/>
                  </a:lnTo>
                  <a:lnTo>
                    <a:pt x="768" y="198"/>
                  </a:lnTo>
                  <a:lnTo>
                    <a:pt x="764" y="198"/>
                  </a:lnTo>
                  <a:lnTo>
                    <a:pt x="760" y="198"/>
                  </a:lnTo>
                  <a:lnTo>
                    <a:pt x="756" y="198"/>
                  </a:lnTo>
                  <a:lnTo>
                    <a:pt x="752" y="194"/>
                  </a:lnTo>
                  <a:lnTo>
                    <a:pt x="748" y="194"/>
                  </a:lnTo>
                  <a:lnTo>
                    <a:pt x="744" y="194"/>
                  </a:lnTo>
                  <a:lnTo>
                    <a:pt x="738" y="194"/>
                  </a:lnTo>
                  <a:lnTo>
                    <a:pt x="734" y="194"/>
                  </a:lnTo>
                  <a:lnTo>
                    <a:pt x="738" y="194"/>
                  </a:lnTo>
                  <a:lnTo>
                    <a:pt x="742" y="194"/>
                  </a:lnTo>
                  <a:lnTo>
                    <a:pt x="742" y="198"/>
                  </a:lnTo>
                  <a:lnTo>
                    <a:pt x="738" y="198"/>
                  </a:lnTo>
                  <a:lnTo>
                    <a:pt x="734" y="198"/>
                  </a:lnTo>
                  <a:lnTo>
                    <a:pt x="730" y="198"/>
                  </a:lnTo>
                  <a:lnTo>
                    <a:pt x="726" y="198"/>
                  </a:lnTo>
                  <a:lnTo>
                    <a:pt x="730" y="198"/>
                  </a:lnTo>
                  <a:lnTo>
                    <a:pt x="734" y="198"/>
                  </a:lnTo>
                  <a:lnTo>
                    <a:pt x="738" y="198"/>
                  </a:lnTo>
                  <a:lnTo>
                    <a:pt x="734" y="198"/>
                  </a:lnTo>
                  <a:lnTo>
                    <a:pt x="734" y="200"/>
                  </a:lnTo>
                  <a:lnTo>
                    <a:pt x="734" y="198"/>
                  </a:lnTo>
                  <a:lnTo>
                    <a:pt x="730" y="198"/>
                  </a:lnTo>
                  <a:lnTo>
                    <a:pt x="730" y="200"/>
                  </a:lnTo>
                  <a:lnTo>
                    <a:pt x="726" y="204"/>
                  </a:lnTo>
                  <a:lnTo>
                    <a:pt x="722" y="204"/>
                  </a:lnTo>
                  <a:lnTo>
                    <a:pt x="722" y="200"/>
                  </a:lnTo>
                  <a:lnTo>
                    <a:pt x="718" y="198"/>
                  </a:lnTo>
                  <a:lnTo>
                    <a:pt x="716" y="198"/>
                  </a:lnTo>
                  <a:lnTo>
                    <a:pt x="716" y="200"/>
                  </a:lnTo>
                  <a:lnTo>
                    <a:pt x="712" y="200"/>
                  </a:lnTo>
                  <a:lnTo>
                    <a:pt x="716" y="204"/>
                  </a:lnTo>
                  <a:lnTo>
                    <a:pt x="716" y="208"/>
                  </a:lnTo>
                  <a:lnTo>
                    <a:pt x="716" y="204"/>
                  </a:lnTo>
                  <a:lnTo>
                    <a:pt x="718" y="204"/>
                  </a:lnTo>
                  <a:lnTo>
                    <a:pt x="722" y="204"/>
                  </a:lnTo>
                  <a:lnTo>
                    <a:pt x="726" y="208"/>
                  </a:lnTo>
                  <a:lnTo>
                    <a:pt x="722" y="208"/>
                  </a:lnTo>
                  <a:lnTo>
                    <a:pt x="718" y="208"/>
                  </a:lnTo>
                  <a:lnTo>
                    <a:pt x="722" y="208"/>
                  </a:lnTo>
                  <a:lnTo>
                    <a:pt x="726" y="208"/>
                  </a:lnTo>
                  <a:lnTo>
                    <a:pt x="722" y="208"/>
                  </a:lnTo>
                  <a:lnTo>
                    <a:pt x="718" y="208"/>
                  </a:lnTo>
                  <a:lnTo>
                    <a:pt x="716" y="208"/>
                  </a:lnTo>
                  <a:lnTo>
                    <a:pt x="718" y="208"/>
                  </a:lnTo>
                  <a:lnTo>
                    <a:pt x="722" y="208"/>
                  </a:lnTo>
                  <a:lnTo>
                    <a:pt x="726" y="208"/>
                  </a:lnTo>
                  <a:lnTo>
                    <a:pt x="726" y="212"/>
                  </a:lnTo>
                  <a:lnTo>
                    <a:pt x="726" y="216"/>
                  </a:lnTo>
                  <a:lnTo>
                    <a:pt x="730" y="212"/>
                  </a:lnTo>
                  <a:lnTo>
                    <a:pt x="734" y="212"/>
                  </a:lnTo>
                  <a:lnTo>
                    <a:pt x="734" y="216"/>
                  </a:lnTo>
                  <a:lnTo>
                    <a:pt x="738" y="216"/>
                  </a:lnTo>
                  <a:lnTo>
                    <a:pt x="742" y="216"/>
                  </a:lnTo>
                  <a:lnTo>
                    <a:pt x="744" y="216"/>
                  </a:lnTo>
                  <a:lnTo>
                    <a:pt x="742" y="216"/>
                  </a:lnTo>
                  <a:lnTo>
                    <a:pt x="738" y="216"/>
                  </a:lnTo>
                  <a:lnTo>
                    <a:pt x="734" y="212"/>
                  </a:lnTo>
                  <a:lnTo>
                    <a:pt x="738" y="212"/>
                  </a:lnTo>
                  <a:lnTo>
                    <a:pt x="742" y="212"/>
                  </a:lnTo>
                  <a:lnTo>
                    <a:pt x="742" y="216"/>
                  </a:lnTo>
                  <a:lnTo>
                    <a:pt x="744" y="216"/>
                  </a:lnTo>
                  <a:lnTo>
                    <a:pt x="748" y="216"/>
                  </a:lnTo>
                  <a:lnTo>
                    <a:pt x="748" y="212"/>
                  </a:lnTo>
                  <a:lnTo>
                    <a:pt x="752" y="216"/>
                  </a:lnTo>
                  <a:lnTo>
                    <a:pt x="752" y="220"/>
                  </a:lnTo>
                  <a:lnTo>
                    <a:pt x="748" y="220"/>
                  </a:lnTo>
                  <a:lnTo>
                    <a:pt x="744" y="220"/>
                  </a:lnTo>
                  <a:lnTo>
                    <a:pt x="744" y="224"/>
                  </a:lnTo>
                  <a:lnTo>
                    <a:pt x="742" y="224"/>
                  </a:lnTo>
                  <a:lnTo>
                    <a:pt x="738" y="220"/>
                  </a:lnTo>
                  <a:lnTo>
                    <a:pt x="730" y="220"/>
                  </a:lnTo>
                  <a:lnTo>
                    <a:pt x="730" y="224"/>
                  </a:lnTo>
                  <a:lnTo>
                    <a:pt x="726" y="224"/>
                  </a:lnTo>
                  <a:lnTo>
                    <a:pt x="722" y="224"/>
                  </a:lnTo>
                  <a:lnTo>
                    <a:pt x="722" y="220"/>
                  </a:lnTo>
                  <a:lnTo>
                    <a:pt x="722" y="224"/>
                  </a:lnTo>
                  <a:lnTo>
                    <a:pt x="726" y="224"/>
                  </a:lnTo>
                  <a:lnTo>
                    <a:pt x="730" y="224"/>
                  </a:lnTo>
                  <a:lnTo>
                    <a:pt x="734" y="224"/>
                  </a:lnTo>
                  <a:lnTo>
                    <a:pt x="738" y="224"/>
                  </a:lnTo>
                  <a:lnTo>
                    <a:pt x="742" y="224"/>
                  </a:lnTo>
                  <a:lnTo>
                    <a:pt x="744" y="224"/>
                  </a:lnTo>
                  <a:lnTo>
                    <a:pt x="748" y="224"/>
                  </a:lnTo>
                  <a:lnTo>
                    <a:pt x="752" y="224"/>
                  </a:lnTo>
                  <a:lnTo>
                    <a:pt x="756" y="228"/>
                  </a:lnTo>
                  <a:lnTo>
                    <a:pt x="756" y="230"/>
                  </a:lnTo>
                  <a:lnTo>
                    <a:pt x="756" y="234"/>
                  </a:lnTo>
                  <a:lnTo>
                    <a:pt x="760" y="238"/>
                  </a:lnTo>
                  <a:lnTo>
                    <a:pt x="756" y="238"/>
                  </a:lnTo>
                  <a:lnTo>
                    <a:pt x="756" y="242"/>
                  </a:lnTo>
                  <a:lnTo>
                    <a:pt x="756" y="246"/>
                  </a:lnTo>
                  <a:lnTo>
                    <a:pt x="752" y="246"/>
                  </a:lnTo>
                  <a:lnTo>
                    <a:pt x="748" y="246"/>
                  </a:lnTo>
                  <a:lnTo>
                    <a:pt x="748" y="242"/>
                  </a:lnTo>
                  <a:lnTo>
                    <a:pt x="748" y="238"/>
                  </a:lnTo>
                  <a:lnTo>
                    <a:pt x="744" y="238"/>
                  </a:lnTo>
                  <a:lnTo>
                    <a:pt x="742" y="238"/>
                  </a:lnTo>
                  <a:lnTo>
                    <a:pt x="742" y="242"/>
                  </a:lnTo>
                  <a:lnTo>
                    <a:pt x="738" y="242"/>
                  </a:lnTo>
                  <a:lnTo>
                    <a:pt x="734" y="238"/>
                  </a:lnTo>
                  <a:lnTo>
                    <a:pt x="730" y="234"/>
                  </a:lnTo>
                  <a:lnTo>
                    <a:pt x="726" y="234"/>
                  </a:lnTo>
                  <a:lnTo>
                    <a:pt x="726" y="230"/>
                  </a:lnTo>
                  <a:lnTo>
                    <a:pt x="722" y="230"/>
                  </a:lnTo>
                  <a:lnTo>
                    <a:pt x="718" y="230"/>
                  </a:lnTo>
                  <a:lnTo>
                    <a:pt x="716" y="230"/>
                  </a:lnTo>
                  <a:lnTo>
                    <a:pt x="718" y="230"/>
                  </a:lnTo>
                  <a:lnTo>
                    <a:pt x="722" y="230"/>
                  </a:lnTo>
                  <a:lnTo>
                    <a:pt x="722" y="234"/>
                  </a:lnTo>
                  <a:lnTo>
                    <a:pt x="726" y="234"/>
                  </a:lnTo>
                  <a:lnTo>
                    <a:pt x="730" y="234"/>
                  </a:lnTo>
                  <a:lnTo>
                    <a:pt x="726" y="234"/>
                  </a:lnTo>
                  <a:lnTo>
                    <a:pt x="722" y="234"/>
                  </a:lnTo>
                  <a:lnTo>
                    <a:pt x="718" y="234"/>
                  </a:lnTo>
                  <a:lnTo>
                    <a:pt x="716" y="234"/>
                  </a:lnTo>
                  <a:lnTo>
                    <a:pt x="718" y="234"/>
                  </a:lnTo>
                  <a:lnTo>
                    <a:pt x="722" y="234"/>
                  </a:lnTo>
                  <a:lnTo>
                    <a:pt x="726" y="234"/>
                  </a:lnTo>
                  <a:lnTo>
                    <a:pt x="730" y="238"/>
                  </a:lnTo>
                  <a:lnTo>
                    <a:pt x="734" y="238"/>
                  </a:lnTo>
                  <a:lnTo>
                    <a:pt x="738" y="242"/>
                  </a:lnTo>
                  <a:lnTo>
                    <a:pt x="742" y="242"/>
                  </a:lnTo>
                  <a:lnTo>
                    <a:pt x="742" y="246"/>
                  </a:lnTo>
                  <a:lnTo>
                    <a:pt x="738" y="246"/>
                  </a:lnTo>
                  <a:lnTo>
                    <a:pt x="734" y="246"/>
                  </a:lnTo>
                  <a:lnTo>
                    <a:pt x="730" y="246"/>
                  </a:lnTo>
                  <a:lnTo>
                    <a:pt x="730" y="250"/>
                  </a:lnTo>
                  <a:lnTo>
                    <a:pt x="726" y="250"/>
                  </a:lnTo>
                  <a:lnTo>
                    <a:pt x="722" y="250"/>
                  </a:lnTo>
                  <a:lnTo>
                    <a:pt x="722" y="246"/>
                  </a:lnTo>
                  <a:lnTo>
                    <a:pt x="718" y="246"/>
                  </a:lnTo>
                  <a:lnTo>
                    <a:pt x="716" y="246"/>
                  </a:lnTo>
                  <a:lnTo>
                    <a:pt x="716" y="242"/>
                  </a:lnTo>
                  <a:lnTo>
                    <a:pt x="716" y="246"/>
                  </a:lnTo>
                  <a:lnTo>
                    <a:pt x="718" y="246"/>
                  </a:lnTo>
                  <a:lnTo>
                    <a:pt x="722" y="246"/>
                  </a:lnTo>
                  <a:lnTo>
                    <a:pt x="722" y="250"/>
                  </a:lnTo>
                  <a:lnTo>
                    <a:pt x="726" y="250"/>
                  </a:lnTo>
                  <a:lnTo>
                    <a:pt x="730" y="250"/>
                  </a:lnTo>
                  <a:lnTo>
                    <a:pt x="730" y="246"/>
                  </a:lnTo>
                  <a:lnTo>
                    <a:pt x="734" y="246"/>
                  </a:lnTo>
                  <a:lnTo>
                    <a:pt x="738" y="246"/>
                  </a:lnTo>
                  <a:lnTo>
                    <a:pt x="742" y="246"/>
                  </a:lnTo>
                  <a:lnTo>
                    <a:pt x="742" y="250"/>
                  </a:lnTo>
                  <a:lnTo>
                    <a:pt x="738" y="254"/>
                  </a:lnTo>
                  <a:lnTo>
                    <a:pt x="742" y="254"/>
                  </a:lnTo>
                  <a:lnTo>
                    <a:pt x="742" y="256"/>
                  </a:lnTo>
                  <a:lnTo>
                    <a:pt x="738" y="256"/>
                  </a:lnTo>
                  <a:lnTo>
                    <a:pt x="734" y="256"/>
                  </a:lnTo>
                  <a:lnTo>
                    <a:pt x="738" y="256"/>
                  </a:lnTo>
                  <a:lnTo>
                    <a:pt x="742" y="256"/>
                  </a:lnTo>
                  <a:lnTo>
                    <a:pt x="744" y="256"/>
                  </a:lnTo>
                  <a:lnTo>
                    <a:pt x="748" y="256"/>
                  </a:lnTo>
                  <a:lnTo>
                    <a:pt x="752" y="260"/>
                  </a:lnTo>
                  <a:lnTo>
                    <a:pt x="756" y="256"/>
                  </a:lnTo>
                  <a:lnTo>
                    <a:pt x="760" y="256"/>
                  </a:lnTo>
                  <a:lnTo>
                    <a:pt x="760" y="260"/>
                  </a:lnTo>
                  <a:lnTo>
                    <a:pt x="764" y="260"/>
                  </a:lnTo>
                  <a:lnTo>
                    <a:pt x="764" y="264"/>
                  </a:lnTo>
                  <a:lnTo>
                    <a:pt x="760" y="264"/>
                  </a:lnTo>
                  <a:lnTo>
                    <a:pt x="760" y="268"/>
                  </a:lnTo>
                  <a:lnTo>
                    <a:pt x="756" y="268"/>
                  </a:lnTo>
                  <a:lnTo>
                    <a:pt x="752" y="268"/>
                  </a:lnTo>
                  <a:lnTo>
                    <a:pt x="748" y="268"/>
                  </a:lnTo>
                  <a:lnTo>
                    <a:pt x="744" y="268"/>
                  </a:lnTo>
                  <a:lnTo>
                    <a:pt x="744" y="264"/>
                  </a:lnTo>
                  <a:lnTo>
                    <a:pt x="742" y="264"/>
                  </a:lnTo>
                  <a:lnTo>
                    <a:pt x="738" y="264"/>
                  </a:lnTo>
                  <a:lnTo>
                    <a:pt x="734" y="264"/>
                  </a:lnTo>
                  <a:lnTo>
                    <a:pt x="730" y="264"/>
                  </a:lnTo>
                  <a:lnTo>
                    <a:pt x="726" y="264"/>
                  </a:lnTo>
                  <a:lnTo>
                    <a:pt x="722" y="264"/>
                  </a:lnTo>
                  <a:lnTo>
                    <a:pt x="722" y="260"/>
                  </a:lnTo>
                  <a:lnTo>
                    <a:pt x="718" y="260"/>
                  </a:lnTo>
                  <a:lnTo>
                    <a:pt x="722" y="260"/>
                  </a:lnTo>
                  <a:lnTo>
                    <a:pt x="722" y="264"/>
                  </a:lnTo>
                  <a:lnTo>
                    <a:pt x="722" y="268"/>
                  </a:lnTo>
                  <a:lnTo>
                    <a:pt x="718" y="268"/>
                  </a:lnTo>
                  <a:lnTo>
                    <a:pt x="716" y="268"/>
                  </a:lnTo>
                  <a:lnTo>
                    <a:pt x="718" y="268"/>
                  </a:lnTo>
                  <a:lnTo>
                    <a:pt x="718" y="272"/>
                  </a:lnTo>
                  <a:lnTo>
                    <a:pt x="716" y="272"/>
                  </a:lnTo>
                  <a:lnTo>
                    <a:pt x="718" y="276"/>
                  </a:lnTo>
                  <a:lnTo>
                    <a:pt x="722" y="276"/>
                  </a:lnTo>
                  <a:lnTo>
                    <a:pt x="722" y="280"/>
                  </a:lnTo>
                  <a:lnTo>
                    <a:pt x="722" y="284"/>
                  </a:lnTo>
                  <a:lnTo>
                    <a:pt x="726" y="284"/>
                  </a:lnTo>
                  <a:lnTo>
                    <a:pt x="722" y="280"/>
                  </a:lnTo>
                  <a:lnTo>
                    <a:pt x="722" y="276"/>
                  </a:lnTo>
                  <a:lnTo>
                    <a:pt x="726" y="272"/>
                  </a:lnTo>
                  <a:lnTo>
                    <a:pt x="726" y="276"/>
                  </a:lnTo>
                  <a:lnTo>
                    <a:pt x="730" y="276"/>
                  </a:lnTo>
                  <a:lnTo>
                    <a:pt x="734" y="276"/>
                  </a:lnTo>
                  <a:lnTo>
                    <a:pt x="738" y="280"/>
                  </a:lnTo>
                  <a:lnTo>
                    <a:pt x="742" y="280"/>
                  </a:lnTo>
                  <a:lnTo>
                    <a:pt x="744" y="280"/>
                  </a:lnTo>
                  <a:lnTo>
                    <a:pt x="744" y="284"/>
                  </a:lnTo>
                  <a:lnTo>
                    <a:pt x="742" y="284"/>
                  </a:lnTo>
                  <a:lnTo>
                    <a:pt x="742" y="286"/>
                  </a:lnTo>
                  <a:lnTo>
                    <a:pt x="744" y="286"/>
                  </a:lnTo>
                  <a:lnTo>
                    <a:pt x="742" y="290"/>
                  </a:lnTo>
                  <a:lnTo>
                    <a:pt x="738" y="290"/>
                  </a:lnTo>
                  <a:lnTo>
                    <a:pt x="734" y="290"/>
                  </a:lnTo>
                  <a:lnTo>
                    <a:pt x="730" y="290"/>
                  </a:lnTo>
                  <a:lnTo>
                    <a:pt x="726" y="290"/>
                  </a:lnTo>
                  <a:lnTo>
                    <a:pt x="722" y="290"/>
                  </a:lnTo>
                  <a:lnTo>
                    <a:pt x="722" y="294"/>
                  </a:lnTo>
                  <a:lnTo>
                    <a:pt x="718" y="294"/>
                  </a:lnTo>
                  <a:lnTo>
                    <a:pt x="716" y="294"/>
                  </a:lnTo>
                  <a:lnTo>
                    <a:pt x="712" y="294"/>
                  </a:lnTo>
                  <a:lnTo>
                    <a:pt x="708" y="294"/>
                  </a:lnTo>
                  <a:lnTo>
                    <a:pt x="704" y="294"/>
                  </a:lnTo>
                  <a:lnTo>
                    <a:pt x="704" y="290"/>
                  </a:lnTo>
                  <a:lnTo>
                    <a:pt x="700" y="290"/>
                  </a:lnTo>
                  <a:lnTo>
                    <a:pt x="696" y="290"/>
                  </a:lnTo>
                  <a:lnTo>
                    <a:pt x="696" y="286"/>
                  </a:lnTo>
                  <a:lnTo>
                    <a:pt x="692" y="286"/>
                  </a:lnTo>
                  <a:lnTo>
                    <a:pt x="692" y="284"/>
                  </a:lnTo>
                  <a:lnTo>
                    <a:pt x="696" y="284"/>
                  </a:lnTo>
                  <a:lnTo>
                    <a:pt x="700" y="284"/>
                  </a:lnTo>
                  <a:lnTo>
                    <a:pt x="704" y="286"/>
                  </a:lnTo>
                  <a:lnTo>
                    <a:pt x="708" y="286"/>
                  </a:lnTo>
                  <a:lnTo>
                    <a:pt x="712" y="286"/>
                  </a:lnTo>
                  <a:lnTo>
                    <a:pt x="716" y="286"/>
                  </a:lnTo>
                  <a:lnTo>
                    <a:pt x="718" y="286"/>
                  </a:lnTo>
                  <a:lnTo>
                    <a:pt x="716" y="286"/>
                  </a:lnTo>
                  <a:lnTo>
                    <a:pt x="712" y="286"/>
                  </a:lnTo>
                  <a:lnTo>
                    <a:pt x="708" y="286"/>
                  </a:lnTo>
                  <a:lnTo>
                    <a:pt x="704" y="284"/>
                  </a:lnTo>
                  <a:lnTo>
                    <a:pt x="700" y="284"/>
                  </a:lnTo>
                  <a:lnTo>
                    <a:pt x="696" y="284"/>
                  </a:lnTo>
                  <a:lnTo>
                    <a:pt x="692" y="284"/>
                  </a:lnTo>
                  <a:lnTo>
                    <a:pt x="692" y="280"/>
                  </a:lnTo>
                  <a:lnTo>
                    <a:pt x="688" y="280"/>
                  </a:lnTo>
                  <a:lnTo>
                    <a:pt x="688" y="284"/>
                  </a:lnTo>
                  <a:lnTo>
                    <a:pt x="686" y="284"/>
                  </a:lnTo>
                  <a:lnTo>
                    <a:pt x="686" y="286"/>
                  </a:lnTo>
                  <a:lnTo>
                    <a:pt x="682" y="286"/>
                  </a:lnTo>
                  <a:lnTo>
                    <a:pt x="678" y="286"/>
                  </a:lnTo>
                  <a:lnTo>
                    <a:pt x="678" y="284"/>
                  </a:lnTo>
                  <a:lnTo>
                    <a:pt x="674" y="284"/>
                  </a:lnTo>
                  <a:lnTo>
                    <a:pt x="674" y="280"/>
                  </a:lnTo>
                  <a:lnTo>
                    <a:pt x="670" y="280"/>
                  </a:lnTo>
                  <a:lnTo>
                    <a:pt x="670" y="276"/>
                  </a:lnTo>
                  <a:lnTo>
                    <a:pt x="666" y="276"/>
                  </a:lnTo>
                  <a:lnTo>
                    <a:pt x="666" y="280"/>
                  </a:lnTo>
                  <a:lnTo>
                    <a:pt x="670" y="280"/>
                  </a:lnTo>
                  <a:lnTo>
                    <a:pt x="674" y="284"/>
                  </a:lnTo>
                  <a:lnTo>
                    <a:pt x="678" y="284"/>
                  </a:lnTo>
                  <a:lnTo>
                    <a:pt x="678" y="286"/>
                  </a:lnTo>
                  <a:lnTo>
                    <a:pt x="682" y="286"/>
                  </a:lnTo>
                  <a:lnTo>
                    <a:pt x="682" y="290"/>
                  </a:lnTo>
                  <a:lnTo>
                    <a:pt x="678" y="290"/>
                  </a:lnTo>
                  <a:lnTo>
                    <a:pt x="674" y="290"/>
                  </a:lnTo>
                  <a:lnTo>
                    <a:pt x="670" y="290"/>
                  </a:lnTo>
                  <a:lnTo>
                    <a:pt x="670" y="294"/>
                  </a:lnTo>
                  <a:lnTo>
                    <a:pt x="666" y="294"/>
                  </a:lnTo>
                  <a:lnTo>
                    <a:pt x="662" y="294"/>
                  </a:lnTo>
                  <a:lnTo>
                    <a:pt x="660" y="294"/>
                  </a:lnTo>
                  <a:lnTo>
                    <a:pt x="656" y="294"/>
                  </a:lnTo>
                  <a:lnTo>
                    <a:pt x="652" y="294"/>
                  </a:lnTo>
                  <a:lnTo>
                    <a:pt x="652" y="290"/>
                  </a:lnTo>
                  <a:lnTo>
                    <a:pt x="648" y="290"/>
                  </a:lnTo>
                  <a:lnTo>
                    <a:pt x="644" y="290"/>
                  </a:lnTo>
                  <a:lnTo>
                    <a:pt x="648" y="294"/>
                  </a:lnTo>
                  <a:lnTo>
                    <a:pt x="652" y="294"/>
                  </a:lnTo>
                  <a:lnTo>
                    <a:pt x="656" y="294"/>
                  </a:lnTo>
                  <a:lnTo>
                    <a:pt x="660" y="294"/>
                  </a:lnTo>
                  <a:lnTo>
                    <a:pt x="656" y="294"/>
                  </a:lnTo>
                  <a:lnTo>
                    <a:pt x="656" y="298"/>
                  </a:lnTo>
                  <a:lnTo>
                    <a:pt x="652" y="298"/>
                  </a:lnTo>
                  <a:lnTo>
                    <a:pt x="648" y="298"/>
                  </a:lnTo>
                  <a:lnTo>
                    <a:pt x="644" y="298"/>
                  </a:lnTo>
                  <a:lnTo>
                    <a:pt x="640" y="298"/>
                  </a:lnTo>
                  <a:lnTo>
                    <a:pt x="644" y="298"/>
                  </a:lnTo>
                  <a:lnTo>
                    <a:pt x="644" y="302"/>
                  </a:lnTo>
                  <a:lnTo>
                    <a:pt x="644" y="306"/>
                  </a:lnTo>
                  <a:lnTo>
                    <a:pt x="644" y="302"/>
                  </a:lnTo>
                  <a:lnTo>
                    <a:pt x="644" y="298"/>
                  </a:lnTo>
                  <a:lnTo>
                    <a:pt x="648" y="298"/>
                  </a:lnTo>
                  <a:lnTo>
                    <a:pt x="652" y="298"/>
                  </a:lnTo>
                  <a:lnTo>
                    <a:pt x="656" y="298"/>
                  </a:lnTo>
                  <a:lnTo>
                    <a:pt x="660" y="298"/>
                  </a:lnTo>
                  <a:lnTo>
                    <a:pt x="662" y="298"/>
                  </a:lnTo>
                  <a:lnTo>
                    <a:pt x="666" y="298"/>
                  </a:lnTo>
                  <a:lnTo>
                    <a:pt x="670" y="298"/>
                  </a:lnTo>
                  <a:lnTo>
                    <a:pt x="674" y="298"/>
                  </a:lnTo>
                  <a:lnTo>
                    <a:pt x="674" y="302"/>
                  </a:lnTo>
                  <a:lnTo>
                    <a:pt x="678" y="298"/>
                  </a:lnTo>
                  <a:lnTo>
                    <a:pt x="678" y="302"/>
                  </a:lnTo>
                  <a:lnTo>
                    <a:pt x="678" y="306"/>
                  </a:lnTo>
                  <a:lnTo>
                    <a:pt x="674" y="306"/>
                  </a:lnTo>
                  <a:lnTo>
                    <a:pt x="670" y="306"/>
                  </a:lnTo>
                  <a:lnTo>
                    <a:pt x="666" y="306"/>
                  </a:lnTo>
                  <a:lnTo>
                    <a:pt x="662" y="310"/>
                  </a:lnTo>
                  <a:lnTo>
                    <a:pt x="660" y="310"/>
                  </a:lnTo>
                  <a:lnTo>
                    <a:pt x="656" y="306"/>
                  </a:lnTo>
                  <a:lnTo>
                    <a:pt x="652" y="306"/>
                  </a:lnTo>
                  <a:lnTo>
                    <a:pt x="648" y="306"/>
                  </a:lnTo>
                  <a:lnTo>
                    <a:pt x="644" y="306"/>
                  </a:lnTo>
                  <a:lnTo>
                    <a:pt x="648" y="306"/>
                  </a:lnTo>
                  <a:lnTo>
                    <a:pt x="652" y="306"/>
                  </a:lnTo>
                  <a:lnTo>
                    <a:pt x="656" y="306"/>
                  </a:lnTo>
                  <a:lnTo>
                    <a:pt x="660" y="310"/>
                  </a:lnTo>
                  <a:lnTo>
                    <a:pt x="656" y="310"/>
                  </a:lnTo>
                  <a:lnTo>
                    <a:pt x="652" y="310"/>
                  </a:lnTo>
                  <a:lnTo>
                    <a:pt x="656" y="310"/>
                  </a:lnTo>
                  <a:lnTo>
                    <a:pt x="660" y="310"/>
                  </a:lnTo>
                  <a:lnTo>
                    <a:pt x="660" y="314"/>
                  </a:lnTo>
                  <a:lnTo>
                    <a:pt x="660" y="310"/>
                  </a:lnTo>
                  <a:lnTo>
                    <a:pt x="662" y="310"/>
                  </a:lnTo>
                  <a:lnTo>
                    <a:pt x="666" y="310"/>
                  </a:lnTo>
                  <a:lnTo>
                    <a:pt x="670" y="306"/>
                  </a:lnTo>
                  <a:lnTo>
                    <a:pt x="674" y="310"/>
                  </a:lnTo>
                  <a:lnTo>
                    <a:pt x="678" y="310"/>
                  </a:lnTo>
                  <a:lnTo>
                    <a:pt x="682" y="310"/>
                  </a:lnTo>
                  <a:lnTo>
                    <a:pt x="682" y="314"/>
                  </a:lnTo>
                  <a:lnTo>
                    <a:pt x="686" y="314"/>
                  </a:lnTo>
                  <a:lnTo>
                    <a:pt x="682" y="316"/>
                  </a:lnTo>
                  <a:lnTo>
                    <a:pt x="678" y="316"/>
                  </a:lnTo>
                  <a:lnTo>
                    <a:pt x="674" y="316"/>
                  </a:lnTo>
                  <a:lnTo>
                    <a:pt x="670" y="316"/>
                  </a:lnTo>
                  <a:lnTo>
                    <a:pt x="666" y="316"/>
                  </a:lnTo>
                  <a:lnTo>
                    <a:pt x="670" y="316"/>
                  </a:lnTo>
                  <a:lnTo>
                    <a:pt x="674" y="316"/>
                  </a:lnTo>
                  <a:lnTo>
                    <a:pt x="674" y="320"/>
                  </a:lnTo>
                  <a:lnTo>
                    <a:pt x="670" y="320"/>
                  </a:lnTo>
                  <a:lnTo>
                    <a:pt x="670" y="324"/>
                  </a:lnTo>
                  <a:lnTo>
                    <a:pt x="674" y="324"/>
                  </a:lnTo>
                  <a:lnTo>
                    <a:pt x="674" y="320"/>
                  </a:lnTo>
                  <a:lnTo>
                    <a:pt x="678" y="320"/>
                  </a:lnTo>
                  <a:lnTo>
                    <a:pt x="678" y="316"/>
                  </a:lnTo>
                  <a:lnTo>
                    <a:pt x="682" y="316"/>
                  </a:lnTo>
                  <a:lnTo>
                    <a:pt x="686" y="316"/>
                  </a:lnTo>
                  <a:lnTo>
                    <a:pt x="686" y="320"/>
                  </a:lnTo>
                  <a:lnTo>
                    <a:pt x="688" y="320"/>
                  </a:lnTo>
                  <a:lnTo>
                    <a:pt x="692" y="320"/>
                  </a:lnTo>
                  <a:lnTo>
                    <a:pt x="696" y="320"/>
                  </a:lnTo>
                  <a:lnTo>
                    <a:pt x="696" y="324"/>
                  </a:lnTo>
                  <a:lnTo>
                    <a:pt x="700" y="324"/>
                  </a:lnTo>
                  <a:lnTo>
                    <a:pt x="704" y="324"/>
                  </a:lnTo>
                  <a:lnTo>
                    <a:pt x="704" y="328"/>
                  </a:lnTo>
                  <a:lnTo>
                    <a:pt x="708" y="328"/>
                  </a:lnTo>
                  <a:lnTo>
                    <a:pt x="712" y="328"/>
                  </a:lnTo>
                  <a:lnTo>
                    <a:pt x="712" y="332"/>
                  </a:lnTo>
                  <a:lnTo>
                    <a:pt x="716" y="332"/>
                  </a:lnTo>
                  <a:lnTo>
                    <a:pt x="712" y="332"/>
                  </a:lnTo>
                  <a:lnTo>
                    <a:pt x="712" y="336"/>
                  </a:lnTo>
                  <a:lnTo>
                    <a:pt x="708" y="336"/>
                  </a:lnTo>
                  <a:lnTo>
                    <a:pt x="704" y="336"/>
                  </a:lnTo>
                  <a:lnTo>
                    <a:pt x="704" y="340"/>
                  </a:lnTo>
                  <a:lnTo>
                    <a:pt x="708" y="340"/>
                  </a:lnTo>
                  <a:lnTo>
                    <a:pt x="708" y="336"/>
                  </a:lnTo>
                  <a:lnTo>
                    <a:pt x="712" y="336"/>
                  </a:lnTo>
                  <a:lnTo>
                    <a:pt x="716" y="336"/>
                  </a:lnTo>
                  <a:lnTo>
                    <a:pt x="712" y="336"/>
                  </a:lnTo>
                  <a:lnTo>
                    <a:pt x="712" y="340"/>
                  </a:lnTo>
                  <a:lnTo>
                    <a:pt x="716" y="340"/>
                  </a:lnTo>
                  <a:lnTo>
                    <a:pt x="716" y="336"/>
                  </a:lnTo>
                  <a:lnTo>
                    <a:pt x="718" y="336"/>
                  </a:lnTo>
                  <a:lnTo>
                    <a:pt x="722" y="336"/>
                  </a:lnTo>
                  <a:lnTo>
                    <a:pt x="718" y="336"/>
                  </a:lnTo>
                  <a:lnTo>
                    <a:pt x="718" y="340"/>
                  </a:lnTo>
                  <a:lnTo>
                    <a:pt x="716" y="340"/>
                  </a:lnTo>
                  <a:lnTo>
                    <a:pt x="712" y="342"/>
                  </a:lnTo>
                  <a:lnTo>
                    <a:pt x="716" y="342"/>
                  </a:lnTo>
                  <a:lnTo>
                    <a:pt x="716" y="346"/>
                  </a:lnTo>
                  <a:lnTo>
                    <a:pt x="716" y="342"/>
                  </a:lnTo>
                  <a:lnTo>
                    <a:pt x="718" y="342"/>
                  </a:lnTo>
                  <a:lnTo>
                    <a:pt x="722" y="342"/>
                  </a:lnTo>
                  <a:lnTo>
                    <a:pt x="726" y="342"/>
                  </a:lnTo>
                  <a:lnTo>
                    <a:pt x="722" y="342"/>
                  </a:lnTo>
                  <a:lnTo>
                    <a:pt x="722" y="346"/>
                  </a:lnTo>
                  <a:lnTo>
                    <a:pt x="726" y="346"/>
                  </a:lnTo>
                  <a:lnTo>
                    <a:pt x="722" y="346"/>
                  </a:lnTo>
                  <a:lnTo>
                    <a:pt x="726" y="346"/>
                  </a:lnTo>
                  <a:lnTo>
                    <a:pt x="726" y="350"/>
                  </a:lnTo>
                  <a:lnTo>
                    <a:pt x="722" y="350"/>
                  </a:lnTo>
                  <a:lnTo>
                    <a:pt x="722" y="354"/>
                  </a:lnTo>
                  <a:lnTo>
                    <a:pt x="718" y="354"/>
                  </a:lnTo>
                  <a:lnTo>
                    <a:pt x="716" y="354"/>
                  </a:lnTo>
                  <a:lnTo>
                    <a:pt x="718" y="354"/>
                  </a:lnTo>
                  <a:lnTo>
                    <a:pt x="722" y="354"/>
                  </a:lnTo>
                  <a:lnTo>
                    <a:pt x="726" y="354"/>
                  </a:lnTo>
                  <a:lnTo>
                    <a:pt x="726" y="358"/>
                  </a:lnTo>
                  <a:lnTo>
                    <a:pt x="722" y="358"/>
                  </a:lnTo>
                  <a:lnTo>
                    <a:pt x="722" y="362"/>
                  </a:lnTo>
                  <a:lnTo>
                    <a:pt x="722" y="358"/>
                  </a:lnTo>
                  <a:lnTo>
                    <a:pt x="722" y="362"/>
                  </a:lnTo>
                  <a:lnTo>
                    <a:pt x="726" y="362"/>
                  </a:lnTo>
                  <a:lnTo>
                    <a:pt x="726" y="358"/>
                  </a:lnTo>
                  <a:lnTo>
                    <a:pt x="726" y="362"/>
                  </a:lnTo>
                  <a:lnTo>
                    <a:pt x="722" y="362"/>
                  </a:lnTo>
                  <a:lnTo>
                    <a:pt x="726" y="362"/>
                  </a:lnTo>
                  <a:lnTo>
                    <a:pt x="722" y="366"/>
                  </a:lnTo>
                  <a:lnTo>
                    <a:pt x="726" y="366"/>
                  </a:lnTo>
                  <a:lnTo>
                    <a:pt x="730" y="366"/>
                  </a:lnTo>
                  <a:lnTo>
                    <a:pt x="726" y="370"/>
                  </a:lnTo>
                  <a:lnTo>
                    <a:pt x="722" y="370"/>
                  </a:lnTo>
                  <a:lnTo>
                    <a:pt x="718" y="370"/>
                  </a:lnTo>
                  <a:lnTo>
                    <a:pt x="716" y="370"/>
                  </a:lnTo>
                  <a:lnTo>
                    <a:pt x="716" y="366"/>
                  </a:lnTo>
                  <a:lnTo>
                    <a:pt x="716" y="362"/>
                  </a:lnTo>
                  <a:lnTo>
                    <a:pt x="716" y="358"/>
                  </a:lnTo>
                  <a:lnTo>
                    <a:pt x="712" y="358"/>
                  </a:lnTo>
                  <a:lnTo>
                    <a:pt x="712" y="362"/>
                  </a:lnTo>
                  <a:lnTo>
                    <a:pt x="712" y="366"/>
                  </a:lnTo>
                  <a:lnTo>
                    <a:pt x="712" y="370"/>
                  </a:lnTo>
                  <a:lnTo>
                    <a:pt x="708" y="370"/>
                  </a:lnTo>
                  <a:lnTo>
                    <a:pt x="704" y="370"/>
                  </a:lnTo>
                  <a:lnTo>
                    <a:pt x="700" y="370"/>
                  </a:lnTo>
                  <a:lnTo>
                    <a:pt x="696" y="366"/>
                  </a:lnTo>
                  <a:lnTo>
                    <a:pt x="692" y="366"/>
                  </a:lnTo>
                  <a:lnTo>
                    <a:pt x="692" y="362"/>
                  </a:lnTo>
                  <a:lnTo>
                    <a:pt x="688" y="362"/>
                  </a:lnTo>
                  <a:lnTo>
                    <a:pt x="688" y="358"/>
                  </a:lnTo>
                  <a:lnTo>
                    <a:pt x="688" y="354"/>
                  </a:lnTo>
                  <a:lnTo>
                    <a:pt x="688" y="350"/>
                  </a:lnTo>
                  <a:lnTo>
                    <a:pt x="686" y="350"/>
                  </a:lnTo>
                  <a:lnTo>
                    <a:pt x="682" y="346"/>
                  </a:lnTo>
                  <a:lnTo>
                    <a:pt x="678" y="346"/>
                  </a:lnTo>
                  <a:lnTo>
                    <a:pt x="674" y="346"/>
                  </a:lnTo>
                  <a:lnTo>
                    <a:pt x="674" y="342"/>
                  </a:lnTo>
                  <a:lnTo>
                    <a:pt x="670" y="342"/>
                  </a:lnTo>
                  <a:lnTo>
                    <a:pt x="670" y="340"/>
                  </a:lnTo>
                  <a:lnTo>
                    <a:pt x="666" y="340"/>
                  </a:lnTo>
                  <a:lnTo>
                    <a:pt x="660" y="340"/>
                  </a:lnTo>
                  <a:lnTo>
                    <a:pt x="656" y="340"/>
                  </a:lnTo>
                  <a:lnTo>
                    <a:pt x="652" y="340"/>
                  </a:lnTo>
                  <a:lnTo>
                    <a:pt x="648" y="336"/>
                  </a:lnTo>
                  <a:lnTo>
                    <a:pt x="644" y="336"/>
                  </a:lnTo>
                  <a:lnTo>
                    <a:pt x="644" y="332"/>
                  </a:lnTo>
                  <a:lnTo>
                    <a:pt x="640" y="332"/>
                  </a:lnTo>
                  <a:lnTo>
                    <a:pt x="640" y="328"/>
                  </a:lnTo>
                  <a:lnTo>
                    <a:pt x="636" y="328"/>
                  </a:lnTo>
                  <a:lnTo>
                    <a:pt x="632" y="328"/>
                  </a:lnTo>
                  <a:lnTo>
                    <a:pt x="630" y="324"/>
                  </a:lnTo>
                  <a:lnTo>
                    <a:pt x="626" y="324"/>
                  </a:lnTo>
                  <a:lnTo>
                    <a:pt x="626" y="328"/>
                  </a:lnTo>
                  <a:lnTo>
                    <a:pt x="630" y="328"/>
                  </a:lnTo>
                  <a:lnTo>
                    <a:pt x="630" y="332"/>
                  </a:lnTo>
                  <a:lnTo>
                    <a:pt x="632" y="332"/>
                  </a:lnTo>
                  <a:lnTo>
                    <a:pt x="636" y="332"/>
                  </a:lnTo>
                  <a:lnTo>
                    <a:pt x="640" y="336"/>
                  </a:lnTo>
                  <a:lnTo>
                    <a:pt x="644" y="336"/>
                  </a:lnTo>
                  <a:lnTo>
                    <a:pt x="644" y="340"/>
                  </a:lnTo>
                  <a:lnTo>
                    <a:pt x="640" y="340"/>
                  </a:lnTo>
                  <a:lnTo>
                    <a:pt x="636" y="340"/>
                  </a:lnTo>
                  <a:lnTo>
                    <a:pt x="632" y="340"/>
                  </a:lnTo>
                  <a:lnTo>
                    <a:pt x="630" y="340"/>
                  </a:lnTo>
                  <a:lnTo>
                    <a:pt x="632" y="340"/>
                  </a:lnTo>
                  <a:lnTo>
                    <a:pt x="636" y="340"/>
                  </a:lnTo>
                  <a:lnTo>
                    <a:pt x="640" y="340"/>
                  </a:lnTo>
                  <a:lnTo>
                    <a:pt x="644" y="340"/>
                  </a:lnTo>
                  <a:lnTo>
                    <a:pt x="648" y="340"/>
                  </a:lnTo>
                  <a:lnTo>
                    <a:pt x="644" y="340"/>
                  </a:lnTo>
                  <a:lnTo>
                    <a:pt x="644" y="342"/>
                  </a:lnTo>
                  <a:lnTo>
                    <a:pt x="648" y="342"/>
                  </a:lnTo>
                  <a:lnTo>
                    <a:pt x="648" y="340"/>
                  </a:lnTo>
                  <a:lnTo>
                    <a:pt x="652" y="340"/>
                  </a:lnTo>
                  <a:lnTo>
                    <a:pt x="652" y="342"/>
                  </a:lnTo>
                  <a:lnTo>
                    <a:pt x="656" y="342"/>
                  </a:lnTo>
                  <a:lnTo>
                    <a:pt x="660" y="342"/>
                  </a:lnTo>
                  <a:lnTo>
                    <a:pt x="662" y="342"/>
                  </a:lnTo>
                  <a:lnTo>
                    <a:pt x="666" y="342"/>
                  </a:lnTo>
                  <a:lnTo>
                    <a:pt x="670" y="342"/>
                  </a:lnTo>
                  <a:lnTo>
                    <a:pt x="674" y="346"/>
                  </a:lnTo>
                  <a:lnTo>
                    <a:pt x="670" y="350"/>
                  </a:lnTo>
                  <a:lnTo>
                    <a:pt x="670" y="346"/>
                  </a:lnTo>
                  <a:lnTo>
                    <a:pt x="666" y="346"/>
                  </a:lnTo>
                  <a:lnTo>
                    <a:pt x="670" y="350"/>
                  </a:lnTo>
                  <a:lnTo>
                    <a:pt x="662" y="354"/>
                  </a:lnTo>
                  <a:lnTo>
                    <a:pt x="660" y="354"/>
                  </a:lnTo>
                  <a:lnTo>
                    <a:pt x="652" y="358"/>
                  </a:lnTo>
                  <a:lnTo>
                    <a:pt x="652" y="354"/>
                  </a:lnTo>
                  <a:lnTo>
                    <a:pt x="648" y="358"/>
                  </a:lnTo>
                  <a:lnTo>
                    <a:pt x="644" y="358"/>
                  </a:lnTo>
                  <a:lnTo>
                    <a:pt x="644" y="354"/>
                  </a:lnTo>
                  <a:lnTo>
                    <a:pt x="640" y="354"/>
                  </a:lnTo>
                  <a:lnTo>
                    <a:pt x="640" y="350"/>
                  </a:lnTo>
                  <a:lnTo>
                    <a:pt x="636" y="350"/>
                  </a:lnTo>
                  <a:lnTo>
                    <a:pt x="636" y="354"/>
                  </a:lnTo>
                  <a:lnTo>
                    <a:pt x="640" y="354"/>
                  </a:lnTo>
                  <a:lnTo>
                    <a:pt x="640" y="358"/>
                  </a:lnTo>
                  <a:lnTo>
                    <a:pt x="640" y="354"/>
                  </a:lnTo>
                  <a:lnTo>
                    <a:pt x="636" y="354"/>
                  </a:lnTo>
                  <a:lnTo>
                    <a:pt x="632" y="354"/>
                  </a:lnTo>
                  <a:lnTo>
                    <a:pt x="630" y="354"/>
                  </a:lnTo>
                  <a:lnTo>
                    <a:pt x="632" y="354"/>
                  </a:lnTo>
                  <a:lnTo>
                    <a:pt x="632" y="358"/>
                  </a:lnTo>
                  <a:lnTo>
                    <a:pt x="636" y="358"/>
                  </a:lnTo>
                  <a:lnTo>
                    <a:pt x="636" y="362"/>
                  </a:lnTo>
                  <a:lnTo>
                    <a:pt x="632" y="366"/>
                  </a:lnTo>
                  <a:lnTo>
                    <a:pt x="630" y="366"/>
                  </a:lnTo>
                  <a:lnTo>
                    <a:pt x="626" y="366"/>
                  </a:lnTo>
                  <a:lnTo>
                    <a:pt x="622" y="370"/>
                  </a:lnTo>
                  <a:lnTo>
                    <a:pt x="618" y="370"/>
                  </a:lnTo>
                  <a:lnTo>
                    <a:pt x="622" y="370"/>
                  </a:lnTo>
                  <a:lnTo>
                    <a:pt x="626" y="370"/>
                  </a:lnTo>
                  <a:lnTo>
                    <a:pt x="630" y="370"/>
                  </a:lnTo>
                  <a:lnTo>
                    <a:pt x="632" y="366"/>
                  </a:lnTo>
                  <a:lnTo>
                    <a:pt x="632" y="370"/>
                  </a:lnTo>
                  <a:lnTo>
                    <a:pt x="630" y="370"/>
                  </a:lnTo>
                  <a:lnTo>
                    <a:pt x="632" y="370"/>
                  </a:lnTo>
                  <a:lnTo>
                    <a:pt x="636" y="370"/>
                  </a:lnTo>
                  <a:lnTo>
                    <a:pt x="640" y="370"/>
                  </a:lnTo>
                  <a:lnTo>
                    <a:pt x="648" y="370"/>
                  </a:lnTo>
                  <a:lnTo>
                    <a:pt x="652" y="370"/>
                  </a:lnTo>
                  <a:lnTo>
                    <a:pt x="656" y="370"/>
                  </a:lnTo>
                  <a:lnTo>
                    <a:pt x="660" y="370"/>
                  </a:lnTo>
                  <a:lnTo>
                    <a:pt x="660" y="372"/>
                  </a:lnTo>
                  <a:lnTo>
                    <a:pt x="656" y="372"/>
                  </a:lnTo>
                  <a:lnTo>
                    <a:pt x="652" y="372"/>
                  </a:lnTo>
                  <a:lnTo>
                    <a:pt x="648" y="372"/>
                  </a:lnTo>
                  <a:lnTo>
                    <a:pt x="644" y="372"/>
                  </a:lnTo>
                  <a:lnTo>
                    <a:pt x="644" y="376"/>
                  </a:lnTo>
                  <a:lnTo>
                    <a:pt x="640" y="376"/>
                  </a:lnTo>
                  <a:lnTo>
                    <a:pt x="636" y="376"/>
                  </a:lnTo>
                  <a:lnTo>
                    <a:pt x="632" y="376"/>
                  </a:lnTo>
                  <a:lnTo>
                    <a:pt x="630" y="376"/>
                  </a:lnTo>
                  <a:lnTo>
                    <a:pt x="630" y="380"/>
                  </a:lnTo>
                  <a:lnTo>
                    <a:pt x="632" y="376"/>
                  </a:lnTo>
                  <a:lnTo>
                    <a:pt x="632" y="380"/>
                  </a:lnTo>
                  <a:lnTo>
                    <a:pt x="636" y="380"/>
                  </a:lnTo>
                  <a:lnTo>
                    <a:pt x="640" y="380"/>
                  </a:lnTo>
                  <a:lnTo>
                    <a:pt x="644" y="380"/>
                  </a:lnTo>
                  <a:lnTo>
                    <a:pt x="648" y="376"/>
                  </a:lnTo>
                  <a:lnTo>
                    <a:pt x="652" y="372"/>
                  </a:lnTo>
                  <a:lnTo>
                    <a:pt x="656" y="372"/>
                  </a:lnTo>
                  <a:lnTo>
                    <a:pt x="656" y="376"/>
                  </a:lnTo>
                  <a:lnTo>
                    <a:pt x="660" y="376"/>
                  </a:lnTo>
                  <a:lnTo>
                    <a:pt x="662" y="372"/>
                  </a:lnTo>
                  <a:lnTo>
                    <a:pt x="666" y="372"/>
                  </a:lnTo>
                  <a:lnTo>
                    <a:pt x="670" y="372"/>
                  </a:lnTo>
                  <a:lnTo>
                    <a:pt x="674" y="370"/>
                  </a:lnTo>
                  <a:lnTo>
                    <a:pt x="674" y="372"/>
                  </a:lnTo>
                  <a:lnTo>
                    <a:pt x="678" y="372"/>
                  </a:lnTo>
                  <a:lnTo>
                    <a:pt x="678" y="370"/>
                  </a:lnTo>
                  <a:lnTo>
                    <a:pt x="678" y="372"/>
                  </a:lnTo>
                  <a:lnTo>
                    <a:pt x="682" y="372"/>
                  </a:lnTo>
                  <a:lnTo>
                    <a:pt x="686" y="372"/>
                  </a:lnTo>
                  <a:lnTo>
                    <a:pt x="692" y="376"/>
                  </a:lnTo>
                  <a:lnTo>
                    <a:pt x="696" y="376"/>
                  </a:lnTo>
                  <a:lnTo>
                    <a:pt x="700" y="376"/>
                  </a:lnTo>
                  <a:lnTo>
                    <a:pt x="704" y="376"/>
                  </a:lnTo>
                  <a:lnTo>
                    <a:pt x="708" y="376"/>
                  </a:lnTo>
                  <a:lnTo>
                    <a:pt x="712" y="376"/>
                  </a:lnTo>
                  <a:lnTo>
                    <a:pt x="716" y="376"/>
                  </a:lnTo>
                  <a:lnTo>
                    <a:pt x="718" y="376"/>
                  </a:lnTo>
                  <a:lnTo>
                    <a:pt x="718" y="380"/>
                  </a:lnTo>
                  <a:lnTo>
                    <a:pt x="716" y="380"/>
                  </a:lnTo>
                  <a:lnTo>
                    <a:pt x="712" y="380"/>
                  </a:lnTo>
                  <a:lnTo>
                    <a:pt x="708" y="380"/>
                  </a:lnTo>
                  <a:lnTo>
                    <a:pt x="708" y="384"/>
                  </a:lnTo>
                  <a:lnTo>
                    <a:pt x="712" y="384"/>
                  </a:lnTo>
                  <a:lnTo>
                    <a:pt x="708" y="384"/>
                  </a:lnTo>
                  <a:lnTo>
                    <a:pt x="708" y="380"/>
                  </a:lnTo>
                  <a:lnTo>
                    <a:pt x="704" y="380"/>
                  </a:lnTo>
                  <a:lnTo>
                    <a:pt x="704" y="384"/>
                  </a:lnTo>
                  <a:lnTo>
                    <a:pt x="708" y="384"/>
                  </a:lnTo>
                  <a:lnTo>
                    <a:pt x="704" y="384"/>
                  </a:lnTo>
                  <a:lnTo>
                    <a:pt x="708" y="384"/>
                  </a:lnTo>
                  <a:lnTo>
                    <a:pt x="708" y="388"/>
                  </a:lnTo>
                  <a:lnTo>
                    <a:pt x="704" y="388"/>
                  </a:lnTo>
                  <a:lnTo>
                    <a:pt x="704" y="384"/>
                  </a:lnTo>
                  <a:lnTo>
                    <a:pt x="700" y="384"/>
                  </a:lnTo>
                  <a:lnTo>
                    <a:pt x="704" y="384"/>
                  </a:lnTo>
                  <a:lnTo>
                    <a:pt x="704" y="388"/>
                  </a:lnTo>
                  <a:lnTo>
                    <a:pt x="700" y="388"/>
                  </a:lnTo>
                  <a:lnTo>
                    <a:pt x="696" y="388"/>
                  </a:lnTo>
                  <a:lnTo>
                    <a:pt x="692" y="388"/>
                  </a:lnTo>
                  <a:lnTo>
                    <a:pt x="696" y="388"/>
                  </a:lnTo>
                  <a:lnTo>
                    <a:pt x="700" y="388"/>
                  </a:lnTo>
                  <a:lnTo>
                    <a:pt x="696" y="392"/>
                  </a:lnTo>
                  <a:lnTo>
                    <a:pt x="692" y="392"/>
                  </a:lnTo>
                  <a:lnTo>
                    <a:pt x="688" y="392"/>
                  </a:lnTo>
                  <a:lnTo>
                    <a:pt x="692" y="392"/>
                  </a:lnTo>
                  <a:lnTo>
                    <a:pt x="688" y="396"/>
                  </a:lnTo>
                  <a:lnTo>
                    <a:pt x="686" y="396"/>
                  </a:lnTo>
                  <a:lnTo>
                    <a:pt x="682" y="396"/>
                  </a:lnTo>
                  <a:lnTo>
                    <a:pt x="686" y="398"/>
                  </a:lnTo>
                  <a:lnTo>
                    <a:pt x="682" y="398"/>
                  </a:lnTo>
                  <a:lnTo>
                    <a:pt x="678" y="398"/>
                  </a:lnTo>
                  <a:lnTo>
                    <a:pt x="674" y="398"/>
                  </a:lnTo>
                  <a:lnTo>
                    <a:pt x="678" y="398"/>
                  </a:lnTo>
                  <a:lnTo>
                    <a:pt x="678" y="402"/>
                  </a:lnTo>
                  <a:lnTo>
                    <a:pt x="674" y="402"/>
                  </a:lnTo>
                  <a:lnTo>
                    <a:pt x="674" y="406"/>
                  </a:lnTo>
                  <a:lnTo>
                    <a:pt x="670" y="402"/>
                  </a:lnTo>
                  <a:lnTo>
                    <a:pt x="670" y="406"/>
                  </a:lnTo>
                  <a:lnTo>
                    <a:pt x="666" y="406"/>
                  </a:lnTo>
                  <a:lnTo>
                    <a:pt x="670" y="406"/>
                  </a:lnTo>
                  <a:lnTo>
                    <a:pt x="670" y="410"/>
                  </a:lnTo>
                  <a:lnTo>
                    <a:pt x="666" y="410"/>
                  </a:lnTo>
                  <a:lnTo>
                    <a:pt x="662" y="410"/>
                  </a:lnTo>
                  <a:lnTo>
                    <a:pt x="660" y="414"/>
                  </a:lnTo>
                  <a:lnTo>
                    <a:pt x="656" y="414"/>
                  </a:lnTo>
                  <a:lnTo>
                    <a:pt x="652" y="414"/>
                  </a:lnTo>
                  <a:lnTo>
                    <a:pt x="648" y="418"/>
                  </a:lnTo>
                  <a:lnTo>
                    <a:pt x="648" y="414"/>
                  </a:lnTo>
                  <a:lnTo>
                    <a:pt x="644" y="414"/>
                  </a:lnTo>
                  <a:lnTo>
                    <a:pt x="644" y="418"/>
                  </a:lnTo>
                  <a:lnTo>
                    <a:pt x="648" y="418"/>
                  </a:lnTo>
                  <a:lnTo>
                    <a:pt x="644" y="418"/>
                  </a:lnTo>
                  <a:lnTo>
                    <a:pt x="640" y="418"/>
                  </a:lnTo>
                  <a:lnTo>
                    <a:pt x="636" y="418"/>
                  </a:lnTo>
                  <a:lnTo>
                    <a:pt x="632" y="422"/>
                  </a:lnTo>
                  <a:lnTo>
                    <a:pt x="630" y="418"/>
                  </a:lnTo>
                  <a:lnTo>
                    <a:pt x="626" y="422"/>
                  </a:lnTo>
                  <a:lnTo>
                    <a:pt x="622" y="422"/>
                  </a:lnTo>
                  <a:lnTo>
                    <a:pt x="618" y="422"/>
                  </a:lnTo>
                  <a:lnTo>
                    <a:pt x="622" y="422"/>
                  </a:lnTo>
                  <a:lnTo>
                    <a:pt x="622" y="426"/>
                  </a:lnTo>
                  <a:lnTo>
                    <a:pt x="618" y="426"/>
                  </a:lnTo>
                  <a:lnTo>
                    <a:pt x="618" y="422"/>
                  </a:lnTo>
                  <a:lnTo>
                    <a:pt x="618" y="426"/>
                  </a:lnTo>
                  <a:lnTo>
                    <a:pt x="614" y="426"/>
                  </a:lnTo>
                  <a:lnTo>
                    <a:pt x="610" y="422"/>
                  </a:lnTo>
                  <a:lnTo>
                    <a:pt x="606" y="422"/>
                  </a:lnTo>
                  <a:lnTo>
                    <a:pt x="604" y="426"/>
                  </a:lnTo>
                  <a:lnTo>
                    <a:pt x="606" y="426"/>
                  </a:lnTo>
                  <a:lnTo>
                    <a:pt x="606" y="428"/>
                  </a:lnTo>
                  <a:lnTo>
                    <a:pt x="604" y="428"/>
                  </a:lnTo>
                  <a:lnTo>
                    <a:pt x="604" y="426"/>
                  </a:lnTo>
                  <a:lnTo>
                    <a:pt x="600" y="426"/>
                  </a:lnTo>
                  <a:lnTo>
                    <a:pt x="596" y="426"/>
                  </a:lnTo>
                  <a:lnTo>
                    <a:pt x="600" y="426"/>
                  </a:lnTo>
                  <a:lnTo>
                    <a:pt x="604" y="428"/>
                  </a:lnTo>
                  <a:lnTo>
                    <a:pt x="600" y="428"/>
                  </a:lnTo>
                  <a:lnTo>
                    <a:pt x="596" y="428"/>
                  </a:lnTo>
                  <a:lnTo>
                    <a:pt x="592" y="428"/>
                  </a:lnTo>
                  <a:lnTo>
                    <a:pt x="588" y="428"/>
                  </a:lnTo>
                  <a:lnTo>
                    <a:pt x="588" y="426"/>
                  </a:lnTo>
                  <a:lnTo>
                    <a:pt x="584" y="428"/>
                  </a:lnTo>
                  <a:lnTo>
                    <a:pt x="588" y="428"/>
                  </a:lnTo>
                  <a:lnTo>
                    <a:pt x="584" y="428"/>
                  </a:lnTo>
                  <a:lnTo>
                    <a:pt x="584" y="426"/>
                  </a:lnTo>
                  <a:lnTo>
                    <a:pt x="580" y="426"/>
                  </a:lnTo>
                  <a:lnTo>
                    <a:pt x="576" y="426"/>
                  </a:lnTo>
                  <a:lnTo>
                    <a:pt x="576" y="422"/>
                  </a:lnTo>
                  <a:lnTo>
                    <a:pt x="574" y="422"/>
                  </a:lnTo>
                  <a:lnTo>
                    <a:pt x="574" y="418"/>
                  </a:lnTo>
                  <a:lnTo>
                    <a:pt x="574" y="414"/>
                  </a:lnTo>
                  <a:lnTo>
                    <a:pt x="574" y="418"/>
                  </a:lnTo>
                  <a:lnTo>
                    <a:pt x="570" y="418"/>
                  </a:lnTo>
                  <a:lnTo>
                    <a:pt x="574" y="418"/>
                  </a:lnTo>
                  <a:lnTo>
                    <a:pt x="574" y="422"/>
                  </a:lnTo>
                  <a:lnTo>
                    <a:pt x="576" y="422"/>
                  </a:lnTo>
                  <a:lnTo>
                    <a:pt x="576" y="426"/>
                  </a:lnTo>
                  <a:lnTo>
                    <a:pt x="574" y="426"/>
                  </a:lnTo>
                  <a:lnTo>
                    <a:pt x="576" y="426"/>
                  </a:lnTo>
                  <a:lnTo>
                    <a:pt x="580" y="428"/>
                  </a:lnTo>
                  <a:lnTo>
                    <a:pt x="576" y="428"/>
                  </a:lnTo>
                  <a:lnTo>
                    <a:pt x="576" y="432"/>
                  </a:lnTo>
                  <a:lnTo>
                    <a:pt x="574" y="432"/>
                  </a:lnTo>
                  <a:lnTo>
                    <a:pt x="570" y="432"/>
                  </a:lnTo>
                  <a:lnTo>
                    <a:pt x="574" y="432"/>
                  </a:lnTo>
                  <a:lnTo>
                    <a:pt x="574" y="436"/>
                  </a:lnTo>
                  <a:lnTo>
                    <a:pt x="570" y="436"/>
                  </a:lnTo>
                  <a:lnTo>
                    <a:pt x="566" y="436"/>
                  </a:lnTo>
                  <a:lnTo>
                    <a:pt x="566" y="440"/>
                  </a:lnTo>
                  <a:lnTo>
                    <a:pt x="562" y="440"/>
                  </a:lnTo>
                  <a:lnTo>
                    <a:pt x="562" y="436"/>
                  </a:lnTo>
                  <a:lnTo>
                    <a:pt x="562" y="440"/>
                  </a:lnTo>
                  <a:lnTo>
                    <a:pt x="566" y="440"/>
                  </a:lnTo>
                  <a:lnTo>
                    <a:pt x="562" y="440"/>
                  </a:lnTo>
                  <a:lnTo>
                    <a:pt x="562" y="444"/>
                  </a:lnTo>
                  <a:lnTo>
                    <a:pt x="562" y="448"/>
                  </a:lnTo>
                  <a:lnTo>
                    <a:pt x="558" y="448"/>
                  </a:lnTo>
                  <a:lnTo>
                    <a:pt x="558" y="452"/>
                  </a:lnTo>
                  <a:lnTo>
                    <a:pt x="554" y="452"/>
                  </a:lnTo>
                  <a:lnTo>
                    <a:pt x="554" y="456"/>
                  </a:lnTo>
                  <a:lnTo>
                    <a:pt x="550" y="456"/>
                  </a:lnTo>
                  <a:lnTo>
                    <a:pt x="550" y="458"/>
                  </a:lnTo>
                  <a:lnTo>
                    <a:pt x="550" y="462"/>
                  </a:lnTo>
                  <a:lnTo>
                    <a:pt x="546" y="466"/>
                  </a:lnTo>
                  <a:lnTo>
                    <a:pt x="546" y="462"/>
                  </a:lnTo>
                  <a:lnTo>
                    <a:pt x="546" y="466"/>
                  </a:lnTo>
                  <a:lnTo>
                    <a:pt x="544" y="466"/>
                  </a:lnTo>
                  <a:lnTo>
                    <a:pt x="544" y="462"/>
                  </a:lnTo>
                  <a:lnTo>
                    <a:pt x="546" y="462"/>
                  </a:lnTo>
                  <a:lnTo>
                    <a:pt x="544" y="462"/>
                  </a:lnTo>
                  <a:lnTo>
                    <a:pt x="544" y="466"/>
                  </a:lnTo>
                  <a:lnTo>
                    <a:pt x="544" y="470"/>
                  </a:lnTo>
                  <a:lnTo>
                    <a:pt x="540" y="470"/>
                  </a:lnTo>
                  <a:lnTo>
                    <a:pt x="540" y="474"/>
                  </a:lnTo>
                  <a:lnTo>
                    <a:pt x="536" y="474"/>
                  </a:lnTo>
                  <a:lnTo>
                    <a:pt x="536" y="470"/>
                  </a:lnTo>
                  <a:lnTo>
                    <a:pt x="532" y="470"/>
                  </a:lnTo>
                  <a:lnTo>
                    <a:pt x="532" y="474"/>
                  </a:lnTo>
                  <a:lnTo>
                    <a:pt x="536" y="474"/>
                  </a:lnTo>
                  <a:lnTo>
                    <a:pt x="532" y="474"/>
                  </a:lnTo>
                  <a:lnTo>
                    <a:pt x="528" y="474"/>
                  </a:lnTo>
                  <a:lnTo>
                    <a:pt x="524" y="470"/>
                  </a:lnTo>
                  <a:lnTo>
                    <a:pt x="528" y="474"/>
                  </a:lnTo>
                  <a:lnTo>
                    <a:pt x="528" y="478"/>
                  </a:lnTo>
                  <a:lnTo>
                    <a:pt x="524" y="478"/>
                  </a:lnTo>
                  <a:lnTo>
                    <a:pt x="524" y="482"/>
                  </a:lnTo>
                  <a:lnTo>
                    <a:pt x="520" y="482"/>
                  </a:lnTo>
                  <a:lnTo>
                    <a:pt x="518" y="482"/>
                  </a:lnTo>
                  <a:lnTo>
                    <a:pt x="518" y="478"/>
                  </a:lnTo>
                  <a:lnTo>
                    <a:pt x="514" y="478"/>
                  </a:lnTo>
                  <a:lnTo>
                    <a:pt x="518" y="478"/>
                  </a:lnTo>
                  <a:lnTo>
                    <a:pt x="514" y="482"/>
                  </a:lnTo>
                  <a:lnTo>
                    <a:pt x="510" y="482"/>
                  </a:lnTo>
                  <a:lnTo>
                    <a:pt x="510" y="484"/>
                  </a:lnTo>
                  <a:lnTo>
                    <a:pt x="506" y="484"/>
                  </a:lnTo>
                  <a:lnTo>
                    <a:pt x="506" y="482"/>
                  </a:lnTo>
                  <a:lnTo>
                    <a:pt x="506" y="478"/>
                  </a:lnTo>
                  <a:lnTo>
                    <a:pt x="506" y="482"/>
                  </a:lnTo>
                  <a:lnTo>
                    <a:pt x="506" y="484"/>
                  </a:lnTo>
                  <a:lnTo>
                    <a:pt x="502" y="484"/>
                  </a:lnTo>
                  <a:lnTo>
                    <a:pt x="502" y="482"/>
                  </a:lnTo>
                  <a:lnTo>
                    <a:pt x="498" y="482"/>
                  </a:lnTo>
                  <a:lnTo>
                    <a:pt x="498" y="478"/>
                  </a:lnTo>
                  <a:lnTo>
                    <a:pt x="502" y="474"/>
                  </a:lnTo>
                  <a:lnTo>
                    <a:pt x="506" y="474"/>
                  </a:lnTo>
                  <a:lnTo>
                    <a:pt x="506" y="470"/>
                  </a:lnTo>
                  <a:lnTo>
                    <a:pt x="502" y="470"/>
                  </a:lnTo>
                  <a:lnTo>
                    <a:pt x="502" y="474"/>
                  </a:lnTo>
                  <a:lnTo>
                    <a:pt x="498" y="474"/>
                  </a:lnTo>
                  <a:lnTo>
                    <a:pt x="498" y="470"/>
                  </a:lnTo>
                  <a:lnTo>
                    <a:pt x="494" y="470"/>
                  </a:lnTo>
                  <a:lnTo>
                    <a:pt x="490" y="470"/>
                  </a:lnTo>
                  <a:lnTo>
                    <a:pt x="494" y="470"/>
                  </a:lnTo>
                  <a:lnTo>
                    <a:pt x="494" y="474"/>
                  </a:lnTo>
                  <a:lnTo>
                    <a:pt x="498" y="474"/>
                  </a:lnTo>
                  <a:lnTo>
                    <a:pt x="494" y="474"/>
                  </a:lnTo>
                  <a:lnTo>
                    <a:pt x="494" y="478"/>
                  </a:lnTo>
                  <a:lnTo>
                    <a:pt x="494" y="482"/>
                  </a:lnTo>
                  <a:lnTo>
                    <a:pt x="490" y="482"/>
                  </a:lnTo>
                  <a:lnTo>
                    <a:pt x="488" y="482"/>
                  </a:lnTo>
                  <a:lnTo>
                    <a:pt x="488" y="478"/>
                  </a:lnTo>
                  <a:lnTo>
                    <a:pt x="488" y="482"/>
                  </a:lnTo>
                  <a:lnTo>
                    <a:pt x="490" y="484"/>
                  </a:lnTo>
                  <a:lnTo>
                    <a:pt x="490" y="488"/>
                  </a:lnTo>
                  <a:lnTo>
                    <a:pt x="488" y="488"/>
                  </a:lnTo>
                  <a:lnTo>
                    <a:pt x="484" y="488"/>
                  </a:lnTo>
                  <a:lnTo>
                    <a:pt x="488" y="488"/>
                  </a:lnTo>
                  <a:lnTo>
                    <a:pt x="484" y="488"/>
                  </a:lnTo>
                  <a:lnTo>
                    <a:pt x="480" y="488"/>
                  </a:lnTo>
                  <a:lnTo>
                    <a:pt x="476" y="488"/>
                  </a:lnTo>
                  <a:lnTo>
                    <a:pt x="476" y="484"/>
                  </a:lnTo>
                  <a:lnTo>
                    <a:pt x="476" y="488"/>
                  </a:lnTo>
                  <a:lnTo>
                    <a:pt x="476" y="492"/>
                  </a:lnTo>
                  <a:lnTo>
                    <a:pt x="472" y="492"/>
                  </a:lnTo>
                  <a:lnTo>
                    <a:pt x="472" y="488"/>
                  </a:lnTo>
                  <a:lnTo>
                    <a:pt x="468" y="488"/>
                  </a:lnTo>
                  <a:lnTo>
                    <a:pt x="468" y="492"/>
                  </a:lnTo>
                  <a:lnTo>
                    <a:pt x="464" y="492"/>
                  </a:lnTo>
                  <a:lnTo>
                    <a:pt x="464" y="488"/>
                  </a:lnTo>
                  <a:lnTo>
                    <a:pt x="462" y="492"/>
                  </a:lnTo>
                  <a:lnTo>
                    <a:pt x="464" y="492"/>
                  </a:lnTo>
                  <a:lnTo>
                    <a:pt x="468" y="492"/>
                  </a:lnTo>
                  <a:lnTo>
                    <a:pt x="468" y="496"/>
                  </a:lnTo>
                  <a:lnTo>
                    <a:pt x="468" y="492"/>
                  </a:lnTo>
                  <a:lnTo>
                    <a:pt x="464" y="496"/>
                  </a:lnTo>
                  <a:lnTo>
                    <a:pt x="468" y="496"/>
                  </a:lnTo>
                  <a:lnTo>
                    <a:pt x="468" y="500"/>
                  </a:lnTo>
                  <a:lnTo>
                    <a:pt x="464" y="500"/>
                  </a:lnTo>
                  <a:lnTo>
                    <a:pt x="464" y="504"/>
                  </a:lnTo>
                  <a:lnTo>
                    <a:pt x="462" y="504"/>
                  </a:lnTo>
                  <a:lnTo>
                    <a:pt x="458" y="504"/>
                  </a:lnTo>
                  <a:lnTo>
                    <a:pt x="458" y="500"/>
                  </a:lnTo>
                  <a:lnTo>
                    <a:pt x="458" y="504"/>
                  </a:lnTo>
                  <a:lnTo>
                    <a:pt x="450" y="504"/>
                  </a:lnTo>
                  <a:lnTo>
                    <a:pt x="450" y="508"/>
                  </a:lnTo>
                  <a:lnTo>
                    <a:pt x="454" y="508"/>
                  </a:lnTo>
                  <a:lnTo>
                    <a:pt x="454" y="512"/>
                  </a:lnTo>
                  <a:lnTo>
                    <a:pt x="458" y="512"/>
                  </a:lnTo>
                  <a:lnTo>
                    <a:pt x="458" y="514"/>
                  </a:lnTo>
                  <a:lnTo>
                    <a:pt x="458" y="518"/>
                  </a:lnTo>
                  <a:lnTo>
                    <a:pt x="462" y="518"/>
                  </a:lnTo>
                  <a:lnTo>
                    <a:pt x="458" y="518"/>
                  </a:lnTo>
                  <a:lnTo>
                    <a:pt x="454" y="518"/>
                  </a:lnTo>
                  <a:lnTo>
                    <a:pt x="450" y="522"/>
                  </a:lnTo>
                  <a:lnTo>
                    <a:pt x="446" y="518"/>
                  </a:lnTo>
                  <a:lnTo>
                    <a:pt x="442" y="518"/>
                  </a:lnTo>
                  <a:lnTo>
                    <a:pt x="442" y="522"/>
                  </a:lnTo>
                  <a:lnTo>
                    <a:pt x="446" y="522"/>
                  </a:lnTo>
                  <a:lnTo>
                    <a:pt x="450" y="526"/>
                  </a:lnTo>
                  <a:lnTo>
                    <a:pt x="454" y="526"/>
                  </a:lnTo>
                  <a:lnTo>
                    <a:pt x="454" y="522"/>
                  </a:lnTo>
                  <a:lnTo>
                    <a:pt x="458" y="526"/>
                  </a:lnTo>
                  <a:lnTo>
                    <a:pt x="454" y="530"/>
                  </a:lnTo>
                  <a:lnTo>
                    <a:pt x="458" y="530"/>
                  </a:lnTo>
                  <a:lnTo>
                    <a:pt x="458" y="534"/>
                  </a:lnTo>
                  <a:lnTo>
                    <a:pt x="458" y="538"/>
                  </a:lnTo>
                  <a:lnTo>
                    <a:pt x="454" y="538"/>
                  </a:lnTo>
                  <a:lnTo>
                    <a:pt x="454" y="534"/>
                  </a:lnTo>
                  <a:lnTo>
                    <a:pt x="450" y="534"/>
                  </a:lnTo>
                  <a:lnTo>
                    <a:pt x="446" y="534"/>
                  </a:lnTo>
                  <a:lnTo>
                    <a:pt x="442" y="534"/>
                  </a:lnTo>
                  <a:lnTo>
                    <a:pt x="446" y="534"/>
                  </a:lnTo>
                  <a:lnTo>
                    <a:pt x="450" y="534"/>
                  </a:lnTo>
                  <a:lnTo>
                    <a:pt x="450" y="538"/>
                  </a:lnTo>
                  <a:lnTo>
                    <a:pt x="454" y="538"/>
                  </a:lnTo>
                  <a:lnTo>
                    <a:pt x="454" y="540"/>
                  </a:lnTo>
                  <a:lnTo>
                    <a:pt x="454" y="538"/>
                  </a:lnTo>
                  <a:lnTo>
                    <a:pt x="450" y="538"/>
                  </a:lnTo>
                  <a:lnTo>
                    <a:pt x="450" y="540"/>
                  </a:lnTo>
                  <a:lnTo>
                    <a:pt x="446" y="540"/>
                  </a:lnTo>
                  <a:lnTo>
                    <a:pt x="446" y="538"/>
                  </a:lnTo>
                  <a:lnTo>
                    <a:pt x="446" y="540"/>
                  </a:lnTo>
                  <a:lnTo>
                    <a:pt x="450" y="540"/>
                  </a:lnTo>
                  <a:lnTo>
                    <a:pt x="446" y="540"/>
                  </a:lnTo>
                  <a:lnTo>
                    <a:pt x="442" y="540"/>
                  </a:lnTo>
                  <a:lnTo>
                    <a:pt x="446" y="540"/>
                  </a:lnTo>
                  <a:lnTo>
                    <a:pt x="450" y="544"/>
                  </a:lnTo>
                  <a:lnTo>
                    <a:pt x="446" y="544"/>
                  </a:lnTo>
                  <a:lnTo>
                    <a:pt x="446" y="540"/>
                  </a:lnTo>
                  <a:lnTo>
                    <a:pt x="442" y="540"/>
                  </a:lnTo>
                  <a:lnTo>
                    <a:pt x="440" y="540"/>
                  </a:lnTo>
                  <a:lnTo>
                    <a:pt x="442" y="544"/>
                  </a:lnTo>
                  <a:lnTo>
                    <a:pt x="446" y="544"/>
                  </a:lnTo>
                  <a:lnTo>
                    <a:pt x="446" y="548"/>
                  </a:lnTo>
                  <a:lnTo>
                    <a:pt x="442" y="548"/>
                  </a:lnTo>
                  <a:lnTo>
                    <a:pt x="440" y="548"/>
                  </a:lnTo>
                  <a:lnTo>
                    <a:pt x="440" y="544"/>
                  </a:lnTo>
                  <a:lnTo>
                    <a:pt x="440" y="548"/>
                  </a:lnTo>
                  <a:lnTo>
                    <a:pt x="442" y="548"/>
                  </a:lnTo>
                  <a:lnTo>
                    <a:pt x="442" y="552"/>
                  </a:lnTo>
                  <a:lnTo>
                    <a:pt x="440" y="552"/>
                  </a:lnTo>
                  <a:lnTo>
                    <a:pt x="440" y="548"/>
                  </a:lnTo>
                  <a:lnTo>
                    <a:pt x="436" y="548"/>
                  </a:lnTo>
                  <a:lnTo>
                    <a:pt x="440" y="552"/>
                  </a:lnTo>
                  <a:lnTo>
                    <a:pt x="442" y="552"/>
                  </a:lnTo>
                  <a:lnTo>
                    <a:pt x="442" y="556"/>
                  </a:lnTo>
                  <a:lnTo>
                    <a:pt x="440" y="556"/>
                  </a:lnTo>
                  <a:lnTo>
                    <a:pt x="436" y="556"/>
                  </a:lnTo>
                  <a:lnTo>
                    <a:pt x="432" y="556"/>
                  </a:lnTo>
                  <a:lnTo>
                    <a:pt x="432" y="552"/>
                  </a:lnTo>
                  <a:lnTo>
                    <a:pt x="436" y="552"/>
                  </a:lnTo>
                  <a:lnTo>
                    <a:pt x="432" y="552"/>
                  </a:lnTo>
                  <a:lnTo>
                    <a:pt x="432" y="556"/>
                  </a:lnTo>
                  <a:lnTo>
                    <a:pt x="432" y="560"/>
                  </a:lnTo>
                  <a:lnTo>
                    <a:pt x="428" y="556"/>
                  </a:lnTo>
                  <a:lnTo>
                    <a:pt x="428" y="560"/>
                  </a:lnTo>
                  <a:lnTo>
                    <a:pt x="424" y="560"/>
                  </a:lnTo>
                  <a:lnTo>
                    <a:pt x="420" y="556"/>
                  </a:lnTo>
                  <a:lnTo>
                    <a:pt x="420" y="560"/>
                  </a:lnTo>
                  <a:lnTo>
                    <a:pt x="424" y="560"/>
                  </a:lnTo>
                  <a:lnTo>
                    <a:pt x="428" y="560"/>
                  </a:lnTo>
                  <a:lnTo>
                    <a:pt x="432" y="564"/>
                  </a:lnTo>
                  <a:lnTo>
                    <a:pt x="436" y="564"/>
                  </a:lnTo>
                  <a:lnTo>
                    <a:pt x="436" y="568"/>
                  </a:lnTo>
                  <a:lnTo>
                    <a:pt x="432" y="568"/>
                  </a:lnTo>
                  <a:lnTo>
                    <a:pt x="432" y="564"/>
                  </a:lnTo>
                  <a:lnTo>
                    <a:pt x="428" y="564"/>
                  </a:lnTo>
                  <a:lnTo>
                    <a:pt x="424" y="564"/>
                  </a:lnTo>
                  <a:lnTo>
                    <a:pt x="428" y="564"/>
                  </a:lnTo>
                  <a:lnTo>
                    <a:pt x="428" y="568"/>
                  </a:lnTo>
                  <a:lnTo>
                    <a:pt x="432" y="568"/>
                  </a:lnTo>
                  <a:lnTo>
                    <a:pt x="436" y="570"/>
                  </a:lnTo>
                  <a:lnTo>
                    <a:pt x="432" y="570"/>
                  </a:lnTo>
                  <a:lnTo>
                    <a:pt x="432" y="574"/>
                  </a:lnTo>
                  <a:lnTo>
                    <a:pt x="436" y="574"/>
                  </a:lnTo>
                  <a:lnTo>
                    <a:pt x="436" y="578"/>
                  </a:lnTo>
                  <a:lnTo>
                    <a:pt x="432" y="578"/>
                  </a:lnTo>
                  <a:lnTo>
                    <a:pt x="436" y="578"/>
                  </a:lnTo>
                  <a:lnTo>
                    <a:pt x="432" y="582"/>
                  </a:lnTo>
                  <a:lnTo>
                    <a:pt x="428" y="582"/>
                  </a:lnTo>
                  <a:lnTo>
                    <a:pt x="428" y="578"/>
                  </a:lnTo>
                  <a:lnTo>
                    <a:pt x="424" y="578"/>
                  </a:lnTo>
                  <a:lnTo>
                    <a:pt x="424" y="582"/>
                  </a:lnTo>
                  <a:lnTo>
                    <a:pt x="428" y="578"/>
                  </a:lnTo>
                  <a:lnTo>
                    <a:pt x="428" y="582"/>
                  </a:lnTo>
                  <a:lnTo>
                    <a:pt x="432" y="582"/>
                  </a:lnTo>
                  <a:lnTo>
                    <a:pt x="432" y="584"/>
                  </a:lnTo>
                  <a:lnTo>
                    <a:pt x="428" y="584"/>
                  </a:lnTo>
                  <a:lnTo>
                    <a:pt x="424" y="584"/>
                  </a:lnTo>
                  <a:lnTo>
                    <a:pt x="428" y="584"/>
                  </a:lnTo>
                  <a:lnTo>
                    <a:pt x="432" y="584"/>
                  </a:lnTo>
                  <a:lnTo>
                    <a:pt x="432" y="588"/>
                  </a:lnTo>
                  <a:lnTo>
                    <a:pt x="428" y="588"/>
                  </a:lnTo>
                  <a:lnTo>
                    <a:pt x="428" y="592"/>
                  </a:lnTo>
                  <a:lnTo>
                    <a:pt x="428" y="588"/>
                  </a:lnTo>
                  <a:lnTo>
                    <a:pt x="424" y="588"/>
                  </a:lnTo>
                  <a:lnTo>
                    <a:pt x="420" y="588"/>
                  </a:lnTo>
                  <a:lnTo>
                    <a:pt x="424" y="588"/>
                  </a:lnTo>
                  <a:lnTo>
                    <a:pt x="428" y="592"/>
                  </a:lnTo>
                  <a:lnTo>
                    <a:pt x="424" y="592"/>
                  </a:lnTo>
                  <a:lnTo>
                    <a:pt x="428" y="592"/>
                  </a:lnTo>
                  <a:lnTo>
                    <a:pt x="424" y="592"/>
                  </a:lnTo>
                  <a:lnTo>
                    <a:pt x="420" y="592"/>
                  </a:lnTo>
                  <a:lnTo>
                    <a:pt x="424" y="592"/>
                  </a:lnTo>
                  <a:lnTo>
                    <a:pt x="428" y="592"/>
                  </a:lnTo>
                  <a:lnTo>
                    <a:pt x="428" y="596"/>
                  </a:lnTo>
                  <a:lnTo>
                    <a:pt x="424" y="596"/>
                  </a:lnTo>
                  <a:lnTo>
                    <a:pt x="420" y="596"/>
                  </a:lnTo>
                  <a:lnTo>
                    <a:pt x="418" y="592"/>
                  </a:lnTo>
                  <a:lnTo>
                    <a:pt x="418" y="596"/>
                  </a:lnTo>
                  <a:lnTo>
                    <a:pt x="420" y="596"/>
                  </a:lnTo>
                  <a:lnTo>
                    <a:pt x="424" y="596"/>
                  </a:lnTo>
                  <a:lnTo>
                    <a:pt x="428" y="596"/>
                  </a:lnTo>
                  <a:lnTo>
                    <a:pt x="428" y="600"/>
                  </a:lnTo>
                  <a:lnTo>
                    <a:pt x="424" y="600"/>
                  </a:lnTo>
                  <a:lnTo>
                    <a:pt x="420" y="600"/>
                  </a:lnTo>
                  <a:lnTo>
                    <a:pt x="418" y="600"/>
                  </a:lnTo>
                  <a:lnTo>
                    <a:pt x="420" y="600"/>
                  </a:lnTo>
                  <a:lnTo>
                    <a:pt x="424" y="600"/>
                  </a:lnTo>
                  <a:lnTo>
                    <a:pt x="428" y="600"/>
                  </a:lnTo>
                  <a:lnTo>
                    <a:pt x="428" y="604"/>
                  </a:lnTo>
                  <a:lnTo>
                    <a:pt x="424" y="604"/>
                  </a:lnTo>
                  <a:lnTo>
                    <a:pt x="424" y="600"/>
                  </a:lnTo>
                  <a:lnTo>
                    <a:pt x="420" y="600"/>
                  </a:lnTo>
                  <a:lnTo>
                    <a:pt x="418" y="600"/>
                  </a:lnTo>
                  <a:lnTo>
                    <a:pt x="420" y="604"/>
                  </a:lnTo>
                  <a:lnTo>
                    <a:pt x="424" y="604"/>
                  </a:lnTo>
                  <a:lnTo>
                    <a:pt x="428" y="604"/>
                  </a:lnTo>
                  <a:lnTo>
                    <a:pt x="424" y="604"/>
                  </a:lnTo>
                  <a:lnTo>
                    <a:pt x="420" y="604"/>
                  </a:lnTo>
                  <a:lnTo>
                    <a:pt x="424" y="604"/>
                  </a:lnTo>
                  <a:lnTo>
                    <a:pt x="424" y="608"/>
                  </a:lnTo>
                  <a:lnTo>
                    <a:pt x="424" y="604"/>
                  </a:lnTo>
                  <a:lnTo>
                    <a:pt x="428" y="604"/>
                  </a:lnTo>
                  <a:lnTo>
                    <a:pt x="424" y="608"/>
                  </a:lnTo>
                  <a:lnTo>
                    <a:pt x="420" y="608"/>
                  </a:lnTo>
                  <a:lnTo>
                    <a:pt x="420" y="612"/>
                  </a:lnTo>
                  <a:lnTo>
                    <a:pt x="418" y="608"/>
                  </a:lnTo>
                  <a:lnTo>
                    <a:pt x="414" y="608"/>
                  </a:lnTo>
                  <a:lnTo>
                    <a:pt x="414" y="604"/>
                  </a:lnTo>
                  <a:lnTo>
                    <a:pt x="414" y="608"/>
                  </a:lnTo>
                  <a:lnTo>
                    <a:pt x="410" y="608"/>
                  </a:lnTo>
                  <a:lnTo>
                    <a:pt x="406" y="608"/>
                  </a:lnTo>
                  <a:lnTo>
                    <a:pt x="410" y="608"/>
                  </a:lnTo>
                  <a:lnTo>
                    <a:pt x="418" y="608"/>
                  </a:lnTo>
                  <a:lnTo>
                    <a:pt x="420" y="612"/>
                  </a:lnTo>
                  <a:lnTo>
                    <a:pt x="418" y="612"/>
                  </a:lnTo>
                  <a:lnTo>
                    <a:pt x="418" y="614"/>
                  </a:lnTo>
                  <a:lnTo>
                    <a:pt x="418" y="612"/>
                  </a:lnTo>
                  <a:lnTo>
                    <a:pt x="420" y="612"/>
                  </a:lnTo>
                  <a:lnTo>
                    <a:pt x="420" y="614"/>
                  </a:lnTo>
                  <a:lnTo>
                    <a:pt x="420" y="618"/>
                  </a:lnTo>
                  <a:lnTo>
                    <a:pt x="418" y="618"/>
                  </a:lnTo>
                  <a:lnTo>
                    <a:pt x="414" y="618"/>
                  </a:lnTo>
                  <a:lnTo>
                    <a:pt x="414" y="614"/>
                  </a:lnTo>
                  <a:lnTo>
                    <a:pt x="410" y="614"/>
                  </a:lnTo>
                  <a:lnTo>
                    <a:pt x="410" y="612"/>
                  </a:lnTo>
                  <a:lnTo>
                    <a:pt x="410" y="614"/>
                  </a:lnTo>
                  <a:lnTo>
                    <a:pt x="406" y="614"/>
                  </a:lnTo>
                  <a:lnTo>
                    <a:pt x="406" y="618"/>
                  </a:lnTo>
                  <a:lnTo>
                    <a:pt x="402" y="614"/>
                  </a:lnTo>
                  <a:lnTo>
                    <a:pt x="402" y="618"/>
                  </a:lnTo>
                  <a:lnTo>
                    <a:pt x="402" y="622"/>
                  </a:lnTo>
                  <a:lnTo>
                    <a:pt x="398" y="618"/>
                  </a:lnTo>
                  <a:lnTo>
                    <a:pt x="394" y="618"/>
                  </a:lnTo>
                  <a:lnTo>
                    <a:pt x="394" y="614"/>
                  </a:lnTo>
                  <a:lnTo>
                    <a:pt x="398" y="614"/>
                  </a:lnTo>
                  <a:lnTo>
                    <a:pt x="398" y="612"/>
                  </a:lnTo>
                  <a:lnTo>
                    <a:pt x="402" y="612"/>
                  </a:lnTo>
                  <a:lnTo>
                    <a:pt x="402" y="608"/>
                  </a:lnTo>
                  <a:lnTo>
                    <a:pt x="398" y="614"/>
                  </a:lnTo>
                  <a:lnTo>
                    <a:pt x="394" y="614"/>
                  </a:lnTo>
                  <a:lnTo>
                    <a:pt x="394" y="618"/>
                  </a:lnTo>
                  <a:lnTo>
                    <a:pt x="392" y="618"/>
                  </a:lnTo>
                  <a:lnTo>
                    <a:pt x="394" y="614"/>
                  </a:lnTo>
                  <a:lnTo>
                    <a:pt x="392" y="614"/>
                  </a:lnTo>
                  <a:lnTo>
                    <a:pt x="394" y="614"/>
                  </a:lnTo>
                  <a:lnTo>
                    <a:pt x="394" y="612"/>
                  </a:lnTo>
                  <a:lnTo>
                    <a:pt x="398" y="612"/>
                  </a:lnTo>
                  <a:lnTo>
                    <a:pt x="398" y="604"/>
                  </a:lnTo>
                  <a:lnTo>
                    <a:pt x="402" y="604"/>
                  </a:lnTo>
                  <a:lnTo>
                    <a:pt x="398" y="604"/>
                  </a:lnTo>
                  <a:lnTo>
                    <a:pt x="398" y="608"/>
                  </a:lnTo>
                  <a:lnTo>
                    <a:pt x="394" y="608"/>
                  </a:lnTo>
                  <a:lnTo>
                    <a:pt x="394" y="612"/>
                  </a:lnTo>
                  <a:lnTo>
                    <a:pt x="392" y="612"/>
                  </a:lnTo>
                  <a:lnTo>
                    <a:pt x="392" y="608"/>
                  </a:lnTo>
                  <a:lnTo>
                    <a:pt x="394" y="608"/>
                  </a:lnTo>
                  <a:lnTo>
                    <a:pt x="394" y="604"/>
                  </a:lnTo>
                  <a:lnTo>
                    <a:pt x="394" y="608"/>
                  </a:lnTo>
                  <a:lnTo>
                    <a:pt x="392" y="608"/>
                  </a:lnTo>
                  <a:lnTo>
                    <a:pt x="388" y="608"/>
                  </a:lnTo>
                  <a:lnTo>
                    <a:pt x="392" y="608"/>
                  </a:lnTo>
                  <a:lnTo>
                    <a:pt x="392" y="604"/>
                  </a:lnTo>
                  <a:lnTo>
                    <a:pt x="392" y="608"/>
                  </a:lnTo>
                  <a:lnTo>
                    <a:pt x="388" y="608"/>
                  </a:lnTo>
                  <a:lnTo>
                    <a:pt x="388" y="612"/>
                  </a:lnTo>
                  <a:lnTo>
                    <a:pt x="384" y="608"/>
                  </a:lnTo>
                  <a:lnTo>
                    <a:pt x="388" y="608"/>
                  </a:lnTo>
                  <a:lnTo>
                    <a:pt x="384" y="608"/>
                  </a:lnTo>
                  <a:lnTo>
                    <a:pt x="388" y="604"/>
                  </a:lnTo>
                  <a:lnTo>
                    <a:pt x="384" y="604"/>
                  </a:lnTo>
                  <a:lnTo>
                    <a:pt x="388" y="604"/>
                  </a:lnTo>
                  <a:lnTo>
                    <a:pt x="392" y="600"/>
                  </a:lnTo>
                  <a:lnTo>
                    <a:pt x="392" y="596"/>
                  </a:lnTo>
                  <a:lnTo>
                    <a:pt x="392" y="600"/>
                  </a:lnTo>
                  <a:lnTo>
                    <a:pt x="388" y="600"/>
                  </a:lnTo>
                  <a:lnTo>
                    <a:pt x="388" y="604"/>
                  </a:lnTo>
                  <a:lnTo>
                    <a:pt x="384" y="604"/>
                  </a:lnTo>
                  <a:lnTo>
                    <a:pt x="384" y="600"/>
                  </a:lnTo>
                  <a:lnTo>
                    <a:pt x="384" y="604"/>
                  </a:lnTo>
                  <a:lnTo>
                    <a:pt x="380" y="604"/>
                  </a:lnTo>
                  <a:lnTo>
                    <a:pt x="380" y="600"/>
                  </a:lnTo>
                  <a:lnTo>
                    <a:pt x="384" y="600"/>
                  </a:lnTo>
                  <a:lnTo>
                    <a:pt x="380" y="600"/>
                  </a:lnTo>
                  <a:lnTo>
                    <a:pt x="380" y="604"/>
                  </a:lnTo>
                  <a:lnTo>
                    <a:pt x="380" y="600"/>
                  </a:lnTo>
                  <a:lnTo>
                    <a:pt x="384" y="600"/>
                  </a:lnTo>
                  <a:lnTo>
                    <a:pt x="388" y="600"/>
                  </a:lnTo>
                  <a:lnTo>
                    <a:pt x="388" y="596"/>
                  </a:lnTo>
                  <a:lnTo>
                    <a:pt x="392" y="596"/>
                  </a:lnTo>
                  <a:lnTo>
                    <a:pt x="392" y="592"/>
                  </a:lnTo>
                  <a:lnTo>
                    <a:pt x="392" y="596"/>
                  </a:lnTo>
                  <a:lnTo>
                    <a:pt x="392" y="592"/>
                  </a:lnTo>
                  <a:lnTo>
                    <a:pt x="388" y="592"/>
                  </a:lnTo>
                  <a:lnTo>
                    <a:pt x="388" y="596"/>
                  </a:lnTo>
                  <a:lnTo>
                    <a:pt x="384" y="600"/>
                  </a:lnTo>
                  <a:lnTo>
                    <a:pt x="384" y="596"/>
                  </a:lnTo>
                  <a:lnTo>
                    <a:pt x="384" y="600"/>
                  </a:lnTo>
                  <a:lnTo>
                    <a:pt x="380" y="600"/>
                  </a:lnTo>
                  <a:lnTo>
                    <a:pt x="380" y="596"/>
                  </a:lnTo>
                  <a:lnTo>
                    <a:pt x="384" y="596"/>
                  </a:lnTo>
                  <a:lnTo>
                    <a:pt x="388" y="592"/>
                  </a:lnTo>
                  <a:lnTo>
                    <a:pt x="384" y="592"/>
                  </a:lnTo>
                  <a:lnTo>
                    <a:pt x="384" y="588"/>
                  </a:lnTo>
                  <a:lnTo>
                    <a:pt x="388" y="588"/>
                  </a:lnTo>
                  <a:lnTo>
                    <a:pt x="384" y="588"/>
                  </a:lnTo>
                  <a:lnTo>
                    <a:pt x="380" y="592"/>
                  </a:lnTo>
                  <a:lnTo>
                    <a:pt x="384" y="592"/>
                  </a:lnTo>
                  <a:lnTo>
                    <a:pt x="384" y="596"/>
                  </a:lnTo>
                  <a:lnTo>
                    <a:pt x="380" y="596"/>
                  </a:lnTo>
                  <a:lnTo>
                    <a:pt x="376" y="596"/>
                  </a:lnTo>
                  <a:lnTo>
                    <a:pt x="372" y="596"/>
                  </a:lnTo>
                  <a:lnTo>
                    <a:pt x="372" y="600"/>
                  </a:lnTo>
                  <a:lnTo>
                    <a:pt x="368" y="600"/>
                  </a:lnTo>
                  <a:lnTo>
                    <a:pt x="372" y="600"/>
                  </a:lnTo>
                  <a:lnTo>
                    <a:pt x="368" y="604"/>
                  </a:lnTo>
                  <a:lnTo>
                    <a:pt x="368" y="600"/>
                  </a:lnTo>
                  <a:lnTo>
                    <a:pt x="368" y="596"/>
                  </a:lnTo>
                  <a:lnTo>
                    <a:pt x="364" y="600"/>
                  </a:lnTo>
                  <a:lnTo>
                    <a:pt x="362" y="600"/>
                  </a:lnTo>
                  <a:lnTo>
                    <a:pt x="358" y="600"/>
                  </a:lnTo>
                  <a:lnTo>
                    <a:pt x="362" y="600"/>
                  </a:lnTo>
                  <a:lnTo>
                    <a:pt x="358" y="600"/>
                  </a:lnTo>
                  <a:lnTo>
                    <a:pt x="354" y="600"/>
                  </a:lnTo>
                  <a:lnTo>
                    <a:pt x="350" y="600"/>
                  </a:lnTo>
                  <a:lnTo>
                    <a:pt x="354" y="600"/>
                  </a:lnTo>
                  <a:lnTo>
                    <a:pt x="358" y="596"/>
                  </a:lnTo>
                  <a:lnTo>
                    <a:pt x="354" y="596"/>
                  </a:lnTo>
                  <a:lnTo>
                    <a:pt x="350" y="600"/>
                  </a:lnTo>
                  <a:lnTo>
                    <a:pt x="350" y="596"/>
                  </a:lnTo>
                  <a:lnTo>
                    <a:pt x="346" y="596"/>
                  </a:lnTo>
                  <a:lnTo>
                    <a:pt x="350" y="596"/>
                  </a:lnTo>
                  <a:lnTo>
                    <a:pt x="354" y="596"/>
                  </a:lnTo>
                  <a:lnTo>
                    <a:pt x="350" y="596"/>
                  </a:lnTo>
                  <a:lnTo>
                    <a:pt x="350" y="592"/>
                  </a:lnTo>
                  <a:lnTo>
                    <a:pt x="354" y="588"/>
                  </a:lnTo>
                  <a:lnTo>
                    <a:pt x="350" y="588"/>
                  </a:lnTo>
                  <a:lnTo>
                    <a:pt x="350" y="592"/>
                  </a:lnTo>
                  <a:lnTo>
                    <a:pt x="350" y="596"/>
                  </a:lnTo>
                  <a:lnTo>
                    <a:pt x="346" y="592"/>
                  </a:lnTo>
                  <a:lnTo>
                    <a:pt x="350" y="592"/>
                  </a:lnTo>
                  <a:lnTo>
                    <a:pt x="346" y="592"/>
                  </a:lnTo>
                  <a:lnTo>
                    <a:pt x="342" y="592"/>
                  </a:lnTo>
                  <a:lnTo>
                    <a:pt x="346" y="592"/>
                  </a:lnTo>
                  <a:lnTo>
                    <a:pt x="346" y="588"/>
                  </a:lnTo>
                  <a:lnTo>
                    <a:pt x="342" y="588"/>
                  </a:lnTo>
                  <a:lnTo>
                    <a:pt x="338" y="588"/>
                  </a:lnTo>
                  <a:lnTo>
                    <a:pt x="342" y="584"/>
                  </a:lnTo>
                  <a:lnTo>
                    <a:pt x="346" y="584"/>
                  </a:lnTo>
                  <a:lnTo>
                    <a:pt x="350" y="584"/>
                  </a:lnTo>
                  <a:lnTo>
                    <a:pt x="346" y="584"/>
                  </a:lnTo>
                  <a:lnTo>
                    <a:pt x="342" y="584"/>
                  </a:lnTo>
                  <a:lnTo>
                    <a:pt x="338" y="584"/>
                  </a:lnTo>
                  <a:lnTo>
                    <a:pt x="334" y="584"/>
                  </a:lnTo>
                  <a:lnTo>
                    <a:pt x="338" y="584"/>
                  </a:lnTo>
                  <a:lnTo>
                    <a:pt x="342" y="584"/>
                  </a:lnTo>
                  <a:lnTo>
                    <a:pt x="346" y="582"/>
                  </a:lnTo>
                  <a:lnTo>
                    <a:pt x="342" y="582"/>
                  </a:lnTo>
                  <a:lnTo>
                    <a:pt x="338" y="584"/>
                  </a:lnTo>
                  <a:lnTo>
                    <a:pt x="338" y="582"/>
                  </a:lnTo>
                  <a:lnTo>
                    <a:pt x="334" y="582"/>
                  </a:lnTo>
                  <a:lnTo>
                    <a:pt x="338" y="578"/>
                  </a:lnTo>
                  <a:lnTo>
                    <a:pt x="338" y="574"/>
                  </a:lnTo>
                  <a:lnTo>
                    <a:pt x="342" y="574"/>
                  </a:lnTo>
                  <a:lnTo>
                    <a:pt x="338" y="574"/>
                  </a:lnTo>
                  <a:lnTo>
                    <a:pt x="334" y="578"/>
                  </a:lnTo>
                  <a:lnTo>
                    <a:pt x="334" y="582"/>
                  </a:lnTo>
                  <a:lnTo>
                    <a:pt x="334" y="578"/>
                  </a:lnTo>
                  <a:lnTo>
                    <a:pt x="332" y="578"/>
                  </a:lnTo>
                  <a:lnTo>
                    <a:pt x="334" y="574"/>
                  </a:lnTo>
                  <a:lnTo>
                    <a:pt x="338" y="574"/>
                  </a:lnTo>
                  <a:lnTo>
                    <a:pt x="342" y="574"/>
                  </a:lnTo>
                  <a:lnTo>
                    <a:pt x="338" y="574"/>
                  </a:lnTo>
                  <a:lnTo>
                    <a:pt x="338" y="570"/>
                  </a:lnTo>
                  <a:lnTo>
                    <a:pt x="334" y="570"/>
                  </a:lnTo>
                  <a:lnTo>
                    <a:pt x="334" y="574"/>
                  </a:lnTo>
                  <a:lnTo>
                    <a:pt x="332" y="574"/>
                  </a:lnTo>
                  <a:lnTo>
                    <a:pt x="328" y="574"/>
                  </a:lnTo>
                  <a:lnTo>
                    <a:pt x="328" y="570"/>
                  </a:lnTo>
                  <a:lnTo>
                    <a:pt x="332" y="570"/>
                  </a:lnTo>
                  <a:lnTo>
                    <a:pt x="332" y="574"/>
                  </a:lnTo>
                  <a:lnTo>
                    <a:pt x="334" y="570"/>
                  </a:lnTo>
                  <a:lnTo>
                    <a:pt x="332" y="570"/>
                  </a:lnTo>
                  <a:lnTo>
                    <a:pt x="334" y="570"/>
                  </a:lnTo>
                  <a:lnTo>
                    <a:pt x="334" y="568"/>
                  </a:lnTo>
                  <a:lnTo>
                    <a:pt x="332" y="570"/>
                  </a:lnTo>
                  <a:lnTo>
                    <a:pt x="328" y="568"/>
                  </a:lnTo>
                  <a:lnTo>
                    <a:pt x="328" y="570"/>
                  </a:lnTo>
                  <a:lnTo>
                    <a:pt x="328" y="568"/>
                  </a:lnTo>
                  <a:lnTo>
                    <a:pt x="324" y="568"/>
                  </a:lnTo>
                  <a:lnTo>
                    <a:pt x="320" y="564"/>
                  </a:lnTo>
                  <a:lnTo>
                    <a:pt x="320" y="560"/>
                  </a:lnTo>
                  <a:lnTo>
                    <a:pt x="324" y="556"/>
                  </a:lnTo>
                  <a:lnTo>
                    <a:pt x="320" y="560"/>
                  </a:lnTo>
                  <a:lnTo>
                    <a:pt x="320" y="556"/>
                  </a:lnTo>
                  <a:lnTo>
                    <a:pt x="324" y="552"/>
                  </a:lnTo>
                  <a:lnTo>
                    <a:pt x="328" y="552"/>
                  </a:lnTo>
                  <a:lnTo>
                    <a:pt x="328" y="548"/>
                  </a:lnTo>
                  <a:lnTo>
                    <a:pt x="328" y="552"/>
                  </a:lnTo>
                  <a:lnTo>
                    <a:pt x="324" y="552"/>
                  </a:lnTo>
                  <a:lnTo>
                    <a:pt x="320" y="556"/>
                  </a:lnTo>
                  <a:lnTo>
                    <a:pt x="320" y="552"/>
                  </a:lnTo>
                  <a:lnTo>
                    <a:pt x="324" y="552"/>
                  </a:lnTo>
                  <a:lnTo>
                    <a:pt x="320" y="552"/>
                  </a:lnTo>
                  <a:lnTo>
                    <a:pt x="316" y="552"/>
                  </a:lnTo>
                  <a:lnTo>
                    <a:pt x="316" y="548"/>
                  </a:lnTo>
                  <a:lnTo>
                    <a:pt x="320" y="548"/>
                  </a:lnTo>
                  <a:lnTo>
                    <a:pt x="324" y="544"/>
                  </a:lnTo>
                  <a:lnTo>
                    <a:pt x="320" y="544"/>
                  </a:lnTo>
                  <a:lnTo>
                    <a:pt x="320" y="548"/>
                  </a:lnTo>
                  <a:lnTo>
                    <a:pt x="316" y="548"/>
                  </a:lnTo>
                  <a:lnTo>
                    <a:pt x="316" y="544"/>
                  </a:lnTo>
                  <a:lnTo>
                    <a:pt x="312" y="548"/>
                  </a:lnTo>
                  <a:lnTo>
                    <a:pt x="312" y="544"/>
                  </a:lnTo>
                  <a:lnTo>
                    <a:pt x="312" y="548"/>
                  </a:lnTo>
                  <a:lnTo>
                    <a:pt x="308" y="548"/>
                  </a:lnTo>
                  <a:lnTo>
                    <a:pt x="308" y="544"/>
                  </a:lnTo>
                  <a:lnTo>
                    <a:pt x="312" y="544"/>
                  </a:lnTo>
                  <a:lnTo>
                    <a:pt x="316" y="544"/>
                  </a:lnTo>
                  <a:lnTo>
                    <a:pt x="320" y="540"/>
                  </a:lnTo>
                  <a:lnTo>
                    <a:pt x="316" y="540"/>
                  </a:lnTo>
                  <a:lnTo>
                    <a:pt x="312" y="540"/>
                  </a:lnTo>
                  <a:lnTo>
                    <a:pt x="308" y="540"/>
                  </a:lnTo>
                  <a:lnTo>
                    <a:pt x="312" y="540"/>
                  </a:lnTo>
                  <a:lnTo>
                    <a:pt x="312" y="538"/>
                  </a:lnTo>
                  <a:lnTo>
                    <a:pt x="308" y="538"/>
                  </a:lnTo>
                  <a:lnTo>
                    <a:pt x="308" y="540"/>
                  </a:lnTo>
                  <a:lnTo>
                    <a:pt x="308" y="538"/>
                  </a:lnTo>
                  <a:lnTo>
                    <a:pt x="312" y="538"/>
                  </a:lnTo>
                  <a:lnTo>
                    <a:pt x="316" y="538"/>
                  </a:lnTo>
                  <a:lnTo>
                    <a:pt x="312" y="538"/>
                  </a:lnTo>
                  <a:lnTo>
                    <a:pt x="308" y="538"/>
                  </a:lnTo>
                  <a:lnTo>
                    <a:pt x="308" y="540"/>
                  </a:lnTo>
                  <a:lnTo>
                    <a:pt x="306" y="538"/>
                  </a:lnTo>
                  <a:lnTo>
                    <a:pt x="302" y="538"/>
                  </a:lnTo>
                  <a:lnTo>
                    <a:pt x="302" y="534"/>
                  </a:lnTo>
                  <a:lnTo>
                    <a:pt x="306" y="534"/>
                  </a:lnTo>
                  <a:lnTo>
                    <a:pt x="308" y="534"/>
                  </a:lnTo>
                  <a:lnTo>
                    <a:pt x="308" y="530"/>
                  </a:lnTo>
                  <a:lnTo>
                    <a:pt x="312" y="530"/>
                  </a:lnTo>
                  <a:lnTo>
                    <a:pt x="308" y="530"/>
                  </a:lnTo>
                  <a:lnTo>
                    <a:pt x="306" y="530"/>
                  </a:lnTo>
                  <a:lnTo>
                    <a:pt x="306" y="534"/>
                  </a:lnTo>
                  <a:lnTo>
                    <a:pt x="306" y="530"/>
                  </a:lnTo>
                  <a:lnTo>
                    <a:pt x="302" y="530"/>
                  </a:lnTo>
                  <a:lnTo>
                    <a:pt x="302" y="526"/>
                  </a:lnTo>
                  <a:lnTo>
                    <a:pt x="306" y="526"/>
                  </a:lnTo>
                  <a:lnTo>
                    <a:pt x="312" y="526"/>
                  </a:lnTo>
                  <a:lnTo>
                    <a:pt x="316" y="526"/>
                  </a:lnTo>
                  <a:lnTo>
                    <a:pt x="316" y="522"/>
                  </a:lnTo>
                  <a:lnTo>
                    <a:pt x="316" y="526"/>
                  </a:lnTo>
                  <a:lnTo>
                    <a:pt x="320" y="522"/>
                  </a:lnTo>
                  <a:lnTo>
                    <a:pt x="324" y="522"/>
                  </a:lnTo>
                  <a:lnTo>
                    <a:pt x="320" y="522"/>
                  </a:lnTo>
                  <a:lnTo>
                    <a:pt x="316" y="522"/>
                  </a:lnTo>
                  <a:lnTo>
                    <a:pt x="312" y="522"/>
                  </a:lnTo>
                  <a:lnTo>
                    <a:pt x="312" y="526"/>
                  </a:lnTo>
                  <a:lnTo>
                    <a:pt x="308" y="526"/>
                  </a:lnTo>
                  <a:lnTo>
                    <a:pt x="306" y="526"/>
                  </a:lnTo>
                  <a:lnTo>
                    <a:pt x="302" y="526"/>
                  </a:lnTo>
                  <a:lnTo>
                    <a:pt x="302" y="522"/>
                  </a:lnTo>
                  <a:lnTo>
                    <a:pt x="306" y="522"/>
                  </a:lnTo>
                  <a:lnTo>
                    <a:pt x="306" y="526"/>
                  </a:lnTo>
                  <a:lnTo>
                    <a:pt x="306" y="522"/>
                  </a:lnTo>
                  <a:lnTo>
                    <a:pt x="302" y="522"/>
                  </a:lnTo>
                  <a:lnTo>
                    <a:pt x="302" y="526"/>
                  </a:lnTo>
                  <a:lnTo>
                    <a:pt x="302" y="522"/>
                  </a:lnTo>
                  <a:lnTo>
                    <a:pt x="306" y="522"/>
                  </a:lnTo>
                  <a:lnTo>
                    <a:pt x="308" y="522"/>
                  </a:lnTo>
                  <a:lnTo>
                    <a:pt x="312" y="522"/>
                  </a:lnTo>
                  <a:lnTo>
                    <a:pt x="308" y="522"/>
                  </a:lnTo>
                  <a:lnTo>
                    <a:pt x="312" y="518"/>
                  </a:lnTo>
                  <a:lnTo>
                    <a:pt x="316" y="518"/>
                  </a:lnTo>
                  <a:lnTo>
                    <a:pt x="320" y="518"/>
                  </a:lnTo>
                  <a:lnTo>
                    <a:pt x="324" y="518"/>
                  </a:lnTo>
                  <a:lnTo>
                    <a:pt x="324" y="514"/>
                  </a:lnTo>
                  <a:lnTo>
                    <a:pt x="320" y="514"/>
                  </a:lnTo>
                  <a:lnTo>
                    <a:pt x="320" y="518"/>
                  </a:lnTo>
                  <a:lnTo>
                    <a:pt x="316" y="518"/>
                  </a:lnTo>
                  <a:lnTo>
                    <a:pt x="316" y="514"/>
                  </a:lnTo>
                  <a:lnTo>
                    <a:pt x="320" y="514"/>
                  </a:lnTo>
                  <a:lnTo>
                    <a:pt x="316" y="514"/>
                  </a:lnTo>
                  <a:lnTo>
                    <a:pt x="312" y="514"/>
                  </a:lnTo>
                  <a:lnTo>
                    <a:pt x="312" y="512"/>
                  </a:lnTo>
                  <a:lnTo>
                    <a:pt x="316" y="512"/>
                  </a:lnTo>
                  <a:lnTo>
                    <a:pt x="320" y="512"/>
                  </a:lnTo>
                  <a:lnTo>
                    <a:pt x="316" y="512"/>
                  </a:lnTo>
                  <a:lnTo>
                    <a:pt x="320" y="512"/>
                  </a:lnTo>
                  <a:lnTo>
                    <a:pt x="320" y="514"/>
                  </a:lnTo>
                  <a:lnTo>
                    <a:pt x="324" y="514"/>
                  </a:lnTo>
                  <a:lnTo>
                    <a:pt x="324" y="518"/>
                  </a:lnTo>
                  <a:lnTo>
                    <a:pt x="328" y="518"/>
                  </a:lnTo>
                  <a:lnTo>
                    <a:pt x="332" y="518"/>
                  </a:lnTo>
                  <a:lnTo>
                    <a:pt x="328" y="518"/>
                  </a:lnTo>
                  <a:lnTo>
                    <a:pt x="324" y="514"/>
                  </a:lnTo>
                  <a:lnTo>
                    <a:pt x="324" y="512"/>
                  </a:lnTo>
                  <a:lnTo>
                    <a:pt x="320" y="512"/>
                  </a:lnTo>
                  <a:lnTo>
                    <a:pt x="324" y="508"/>
                  </a:lnTo>
                  <a:lnTo>
                    <a:pt x="320" y="508"/>
                  </a:lnTo>
                  <a:lnTo>
                    <a:pt x="320" y="512"/>
                  </a:lnTo>
                  <a:lnTo>
                    <a:pt x="316" y="512"/>
                  </a:lnTo>
                  <a:lnTo>
                    <a:pt x="316" y="508"/>
                  </a:lnTo>
                  <a:lnTo>
                    <a:pt x="316" y="504"/>
                  </a:lnTo>
                  <a:lnTo>
                    <a:pt x="312" y="504"/>
                  </a:lnTo>
                  <a:lnTo>
                    <a:pt x="312" y="500"/>
                  </a:lnTo>
                  <a:lnTo>
                    <a:pt x="312" y="504"/>
                  </a:lnTo>
                  <a:lnTo>
                    <a:pt x="316" y="508"/>
                  </a:lnTo>
                  <a:lnTo>
                    <a:pt x="316" y="512"/>
                  </a:lnTo>
                  <a:lnTo>
                    <a:pt x="312" y="512"/>
                  </a:lnTo>
                  <a:lnTo>
                    <a:pt x="308" y="512"/>
                  </a:lnTo>
                  <a:lnTo>
                    <a:pt x="308" y="514"/>
                  </a:lnTo>
                  <a:lnTo>
                    <a:pt x="308" y="512"/>
                  </a:lnTo>
                  <a:lnTo>
                    <a:pt x="308" y="508"/>
                  </a:lnTo>
                  <a:lnTo>
                    <a:pt x="308" y="512"/>
                  </a:lnTo>
                  <a:lnTo>
                    <a:pt x="306" y="512"/>
                  </a:lnTo>
                  <a:lnTo>
                    <a:pt x="306" y="514"/>
                  </a:lnTo>
                  <a:lnTo>
                    <a:pt x="302" y="518"/>
                  </a:lnTo>
                  <a:lnTo>
                    <a:pt x="302" y="522"/>
                  </a:lnTo>
                  <a:lnTo>
                    <a:pt x="298" y="522"/>
                  </a:lnTo>
                  <a:lnTo>
                    <a:pt x="298" y="518"/>
                  </a:lnTo>
                  <a:lnTo>
                    <a:pt x="294" y="518"/>
                  </a:lnTo>
                  <a:lnTo>
                    <a:pt x="294" y="514"/>
                  </a:lnTo>
                  <a:lnTo>
                    <a:pt x="294" y="512"/>
                  </a:lnTo>
                  <a:lnTo>
                    <a:pt x="298" y="508"/>
                  </a:lnTo>
                  <a:lnTo>
                    <a:pt x="302" y="508"/>
                  </a:lnTo>
                  <a:lnTo>
                    <a:pt x="306" y="508"/>
                  </a:lnTo>
                  <a:lnTo>
                    <a:pt x="306" y="504"/>
                  </a:lnTo>
                  <a:lnTo>
                    <a:pt x="308" y="504"/>
                  </a:lnTo>
                  <a:lnTo>
                    <a:pt x="306" y="504"/>
                  </a:lnTo>
                  <a:lnTo>
                    <a:pt x="302" y="508"/>
                  </a:lnTo>
                  <a:lnTo>
                    <a:pt x="302" y="504"/>
                  </a:lnTo>
                  <a:lnTo>
                    <a:pt x="298" y="508"/>
                  </a:lnTo>
                  <a:lnTo>
                    <a:pt x="294" y="508"/>
                  </a:lnTo>
                  <a:lnTo>
                    <a:pt x="298" y="508"/>
                  </a:lnTo>
                  <a:lnTo>
                    <a:pt x="294" y="508"/>
                  </a:lnTo>
                  <a:lnTo>
                    <a:pt x="294" y="504"/>
                  </a:lnTo>
                  <a:lnTo>
                    <a:pt x="298" y="504"/>
                  </a:lnTo>
                  <a:lnTo>
                    <a:pt x="294" y="504"/>
                  </a:lnTo>
                  <a:lnTo>
                    <a:pt x="294" y="500"/>
                  </a:lnTo>
                  <a:lnTo>
                    <a:pt x="294" y="496"/>
                  </a:lnTo>
                  <a:lnTo>
                    <a:pt x="294" y="500"/>
                  </a:lnTo>
                  <a:lnTo>
                    <a:pt x="290" y="500"/>
                  </a:lnTo>
                  <a:lnTo>
                    <a:pt x="294" y="500"/>
                  </a:lnTo>
                  <a:lnTo>
                    <a:pt x="294" y="496"/>
                  </a:lnTo>
                  <a:lnTo>
                    <a:pt x="290" y="496"/>
                  </a:lnTo>
                  <a:lnTo>
                    <a:pt x="290" y="500"/>
                  </a:lnTo>
                  <a:lnTo>
                    <a:pt x="290" y="496"/>
                  </a:lnTo>
                  <a:lnTo>
                    <a:pt x="294" y="492"/>
                  </a:lnTo>
                  <a:lnTo>
                    <a:pt x="298" y="492"/>
                  </a:lnTo>
                  <a:lnTo>
                    <a:pt x="298" y="488"/>
                  </a:lnTo>
                  <a:lnTo>
                    <a:pt x="302" y="488"/>
                  </a:lnTo>
                  <a:lnTo>
                    <a:pt x="298" y="488"/>
                  </a:lnTo>
                  <a:lnTo>
                    <a:pt x="302" y="488"/>
                  </a:lnTo>
                  <a:lnTo>
                    <a:pt x="302" y="484"/>
                  </a:lnTo>
                  <a:lnTo>
                    <a:pt x="306" y="484"/>
                  </a:lnTo>
                  <a:lnTo>
                    <a:pt x="308" y="484"/>
                  </a:lnTo>
                  <a:lnTo>
                    <a:pt x="312" y="484"/>
                  </a:lnTo>
                  <a:lnTo>
                    <a:pt x="312" y="488"/>
                  </a:lnTo>
                  <a:lnTo>
                    <a:pt x="316" y="488"/>
                  </a:lnTo>
                  <a:lnTo>
                    <a:pt x="316" y="484"/>
                  </a:lnTo>
                  <a:lnTo>
                    <a:pt x="312" y="484"/>
                  </a:lnTo>
                  <a:lnTo>
                    <a:pt x="308" y="484"/>
                  </a:lnTo>
                  <a:lnTo>
                    <a:pt x="306" y="484"/>
                  </a:lnTo>
                  <a:lnTo>
                    <a:pt x="302" y="484"/>
                  </a:lnTo>
                  <a:lnTo>
                    <a:pt x="298" y="488"/>
                  </a:lnTo>
                  <a:lnTo>
                    <a:pt x="298" y="492"/>
                  </a:lnTo>
                  <a:lnTo>
                    <a:pt x="294" y="492"/>
                  </a:lnTo>
                  <a:lnTo>
                    <a:pt x="290" y="492"/>
                  </a:lnTo>
                  <a:lnTo>
                    <a:pt x="290" y="496"/>
                  </a:lnTo>
                  <a:lnTo>
                    <a:pt x="286" y="492"/>
                  </a:lnTo>
                  <a:lnTo>
                    <a:pt x="290" y="488"/>
                  </a:lnTo>
                  <a:lnTo>
                    <a:pt x="286" y="488"/>
                  </a:lnTo>
                  <a:lnTo>
                    <a:pt x="286" y="492"/>
                  </a:lnTo>
                  <a:lnTo>
                    <a:pt x="286" y="488"/>
                  </a:lnTo>
                  <a:lnTo>
                    <a:pt x="286" y="484"/>
                  </a:lnTo>
                  <a:lnTo>
                    <a:pt x="286" y="488"/>
                  </a:lnTo>
                  <a:lnTo>
                    <a:pt x="282" y="488"/>
                  </a:lnTo>
                  <a:lnTo>
                    <a:pt x="278" y="488"/>
                  </a:lnTo>
                  <a:lnTo>
                    <a:pt x="278" y="484"/>
                  </a:lnTo>
                  <a:lnTo>
                    <a:pt x="282" y="484"/>
                  </a:lnTo>
                  <a:lnTo>
                    <a:pt x="278" y="484"/>
                  </a:lnTo>
                  <a:lnTo>
                    <a:pt x="282" y="484"/>
                  </a:lnTo>
                  <a:lnTo>
                    <a:pt x="282" y="482"/>
                  </a:lnTo>
                  <a:lnTo>
                    <a:pt x="286" y="482"/>
                  </a:lnTo>
                  <a:lnTo>
                    <a:pt x="290" y="482"/>
                  </a:lnTo>
                  <a:lnTo>
                    <a:pt x="294" y="482"/>
                  </a:lnTo>
                  <a:lnTo>
                    <a:pt x="298" y="482"/>
                  </a:lnTo>
                  <a:lnTo>
                    <a:pt x="298" y="478"/>
                  </a:lnTo>
                  <a:lnTo>
                    <a:pt x="294" y="482"/>
                  </a:lnTo>
                  <a:lnTo>
                    <a:pt x="290" y="482"/>
                  </a:lnTo>
                  <a:lnTo>
                    <a:pt x="286" y="482"/>
                  </a:lnTo>
                  <a:lnTo>
                    <a:pt x="282" y="482"/>
                  </a:lnTo>
                  <a:lnTo>
                    <a:pt x="278" y="484"/>
                  </a:lnTo>
                  <a:lnTo>
                    <a:pt x="278" y="482"/>
                  </a:lnTo>
                  <a:lnTo>
                    <a:pt x="282" y="482"/>
                  </a:lnTo>
                  <a:lnTo>
                    <a:pt x="282" y="478"/>
                  </a:lnTo>
                  <a:lnTo>
                    <a:pt x="282" y="482"/>
                  </a:lnTo>
                  <a:lnTo>
                    <a:pt x="278" y="482"/>
                  </a:lnTo>
                  <a:lnTo>
                    <a:pt x="276" y="482"/>
                  </a:lnTo>
                  <a:lnTo>
                    <a:pt x="278" y="482"/>
                  </a:lnTo>
                  <a:lnTo>
                    <a:pt x="278" y="478"/>
                  </a:lnTo>
                  <a:lnTo>
                    <a:pt x="278" y="482"/>
                  </a:lnTo>
                  <a:lnTo>
                    <a:pt x="278" y="478"/>
                  </a:lnTo>
                  <a:lnTo>
                    <a:pt x="276" y="478"/>
                  </a:lnTo>
                  <a:lnTo>
                    <a:pt x="278" y="478"/>
                  </a:lnTo>
                  <a:lnTo>
                    <a:pt x="282" y="478"/>
                  </a:lnTo>
                  <a:lnTo>
                    <a:pt x="282" y="474"/>
                  </a:lnTo>
                  <a:lnTo>
                    <a:pt x="286" y="474"/>
                  </a:lnTo>
                  <a:lnTo>
                    <a:pt x="286" y="470"/>
                  </a:lnTo>
                  <a:lnTo>
                    <a:pt x="290" y="470"/>
                  </a:lnTo>
                  <a:lnTo>
                    <a:pt x="294" y="470"/>
                  </a:lnTo>
                  <a:lnTo>
                    <a:pt x="294" y="466"/>
                  </a:lnTo>
                  <a:lnTo>
                    <a:pt x="298" y="466"/>
                  </a:lnTo>
                  <a:lnTo>
                    <a:pt x="298" y="462"/>
                  </a:lnTo>
                  <a:lnTo>
                    <a:pt x="302" y="462"/>
                  </a:lnTo>
                  <a:lnTo>
                    <a:pt x="306" y="462"/>
                  </a:lnTo>
                  <a:lnTo>
                    <a:pt x="306" y="458"/>
                  </a:lnTo>
                  <a:lnTo>
                    <a:pt x="308" y="458"/>
                  </a:lnTo>
                  <a:lnTo>
                    <a:pt x="312" y="458"/>
                  </a:lnTo>
                  <a:lnTo>
                    <a:pt x="316" y="458"/>
                  </a:lnTo>
                  <a:lnTo>
                    <a:pt x="320" y="458"/>
                  </a:lnTo>
                  <a:lnTo>
                    <a:pt x="316" y="458"/>
                  </a:lnTo>
                  <a:lnTo>
                    <a:pt x="312" y="458"/>
                  </a:lnTo>
                  <a:lnTo>
                    <a:pt x="308" y="458"/>
                  </a:lnTo>
                  <a:lnTo>
                    <a:pt x="312" y="458"/>
                  </a:lnTo>
                  <a:lnTo>
                    <a:pt x="312" y="456"/>
                  </a:lnTo>
                  <a:lnTo>
                    <a:pt x="316" y="456"/>
                  </a:lnTo>
                  <a:lnTo>
                    <a:pt x="320" y="456"/>
                  </a:lnTo>
                  <a:lnTo>
                    <a:pt x="324" y="456"/>
                  </a:lnTo>
                  <a:lnTo>
                    <a:pt x="320" y="456"/>
                  </a:lnTo>
                  <a:lnTo>
                    <a:pt x="316" y="456"/>
                  </a:lnTo>
                  <a:lnTo>
                    <a:pt x="320" y="456"/>
                  </a:lnTo>
                  <a:lnTo>
                    <a:pt x="316" y="456"/>
                  </a:lnTo>
                  <a:lnTo>
                    <a:pt x="312" y="456"/>
                  </a:lnTo>
                  <a:lnTo>
                    <a:pt x="308" y="456"/>
                  </a:lnTo>
                  <a:lnTo>
                    <a:pt x="308" y="458"/>
                  </a:lnTo>
                  <a:lnTo>
                    <a:pt x="306" y="458"/>
                  </a:lnTo>
                  <a:lnTo>
                    <a:pt x="302" y="458"/>
                  </a:lnTo>
                  <a:lnTo>
                    <a:pt x="302" y="462"/>
                  </a:lnTo>
                  <a:lnTo>
                    <a:pt x="298" y="462"/>
                  </a:lnTo>
                  <a:lnTo>
                    <a:pt x="298" y="466"/>
                  </a:lnTo>
                  <a:lnTo>
                    <a:pt x="294" y="466"/>
                  </a:lnTo>
                  <a:lnTo>
                    <a:pt x="290" y="470"/>
                  </a:lnTo>
                  <a:lnTo>
                    <a:pt x="286" y="470"/>
                  </a:lnTo>
                  <a:lnTo>
                    <a:pt x="286" y="474"/>
                  </a:lnTo>
                  <a:lnTo>
                    <a:pt x="282" y="474"/>
                  </a:lnTo>
                  <a:lnTo>
                    <a:pt x="278" y="478"/>
                  </a:lnTo>
                  <a:lnTo>
                    <a:pt x="276" y="478"/>
                  </a:lnTo>
                  <a:lnTo>
                    <a:pt x="276" y="474"/>
                  </a:lnTo>
                  <a:lnTo>
                    <a:pt x="278" y="474"/>
                  </a:lnTo>
                  <a:lnTo>
                    <a:pt x="276" y="474"/>
                  </a:lnTo>
                  <a:lnTo>
                    <a:pt x="272" y="474"/>
                  </a:lnTo>
                  <a:lnTo>
                    <a:pt x="272" y="470"/>
                  </a:lnTo>
                  <a:lnTo>
                    <a:pt x="272" y="466"/>
                  </a:lnTo>
                  <a:lnTo>
                    <a:pt x="276" y="466"/>
                  </a:lnTo>
                  <a:lnTo>
                    <a:pt x="278" y="466"/>
                  </a:lnTo>
                  <a:lnTo>
                    <a:pt x="282" y="466"/>
                  </a:lnTo>
                  <a:lnTo>
                    <a:pt x="286" y="466"/>
                  </a:lnTo>
                  <a:lnTo>
                    <a:pt x="290" y="466"/>
                  </a:lnTo>
                  <a:lnTo>
                    <a:pt x="286" y="466"/>
                  </a:lnTo>
                  <a:lnTo>
                    <a:pt x="282" y="466"/>
                  </a:lnTo>
                  <a:lnTo>
                    <a:pt x="278" y="466"/>
                  </a:lnTo>
                  <a:lnTo>
                    <a:pt x="276" y="466"/>
                  </a:lnTo>
                  <a:lnTo>
                    <a:pt x="276" y="462"/>
                  </a:lnTo>
                  <a:lnTo>
                    <a:pt x="278" y="462"/>
                  </a:lnTo>
                  <a:lnTo>
                    <a:pt x="282" y="462"/>
                  </a:lnTo>
                  <a:lnTo>
                    <a:pt x="286" y="462"/>
                  </a:lnTo>
                  <a:lnTo>
                    <a:pt x="282" y="462"/>
                  </a:lnTo>
                  <a:lnTo>
                    <a:pt x="278" y="462"/>
                  </a:lnTo>
                  <a:lnTo>
                    <a:pt x="282" y="462"/>
                  </a:lnTo>
                  <a:lnTo>
                    <a:pt x="282" y="458"/>
                  </a:lnTo>
                  <a:lnTo>
                    <a:pt x="282" y="462"/>
                  </a:lnTo>
                  <a:lnTo>
                    <a:pt x="278" y="462"/>
                  </a:lnTo>
                  <a:lnTo>
                    <a:pt x="282" y="462"/>
                  </a:lnTo>
                  <a:lnTo>
                    <a:pt x="282" y="458"/>
                  </a:lnTo>
                  <a:lnTo>
                    <a:pt x="286" y="458"/>
                  </a:lnTo>
                  <a:lnTo>
                    <a:pt x="290" y="458"/>
                  </a:lnTo>
                  <a:lnTo>
                    <a:pt x="294" y="458"/>
                  </a:lnTo>
                  <a:lnTo>
                    <a:pt x="290" y="458"/>
                  </a:lnTo>
                  <a:lnTo>
                    <a:pt x="286" y="458"/>
                  </a:lnTo>
                  <a:lnTo>
                    <a:pt x="282" y="458"/>
                  </a:lnTo>
                  <a:lnTo>
                    <a:pt x="278" y="458"/>
                  </a:lnTo>
                  <a:lnTo>
                    <a:pt x="276" y="458"/>
                  </a:lnTo>
                  <a:lnTo>
                    <a:pt x="272" y="458"/>
                  </a:lnTo>
                  <a:lnTo>
                    <a:pt x="272" y="456"/>
                  </a:lnTo>
                  <a:lnTo>
                    <a:pt x="276" y="456"/>
                  </a:lnTo>
                  <a:lnTo>
                    <a:pt x="278" y="456"/>
                  </a:lnTo>
                  <a:lnTo>
                    <a:pt x="276" y="456"/>
                  </a:lnTo>
                  <a:lnTo>
                    <a:pt x="272" y="456"/>
                  </a:lnTo>
                  <a:lnTo>
                    <a:pt x="276" y="456"/>
                  </a:lnTo>
                  <a:lnTo>
                    <a:pt x="276" y="452"/>
                  </a:lnTo>
                  <a:lnTo>
                    <a:pt x="272" y="456"/>
                  </a:lnTo>
                  <a:lnTo>
                    <a:pt x="268" y="456"/>
                  </a:lnTo>
                  <a:lnTo>
                    <a:pt x="268" y="452"/>
                  </a:lnTo>
                  <a:lnTo>
                    <a:pt x="272" y="452"/>
                  </a:lnTo>
                  <a:lnTo>
                    <a:pt x="276" y="452"/>
                  </a:lnTo>
                  <a:lnTo>
                    <a:pt x="276" y="448"/>
                  </a:lnTo>
                  <a:lnTo>
                    <a:pt x="278" y="448"/>
                  </a:lnTo>
                  <a:lnTo>
                    <a:pt x="282" y="448"/>
                  </a:lnTo>
                  <a:lnTo>
                    <a:pt x="286" y="448"/>
                  </a:lnTo>
                  <a:lnTo>
                    <a:pt x="290" y="448"/>
                  </a:lnTo>
                  <a:lnTo>
                    <a:pt x="294" y="448"/>
                  </a:lnTo>
                  <a:lnTo>
                    <a:pt x="298" y="448"/>
                  </a:lnTo>
                  <a:lnTo>
                    <a:pt x="302" y="448"/>
                  </a:lnTo>
                  <a:lnTo>
                    <a:pt x="306" y="448"/>
                  </a:lnTo>
                  <a:lnTo>
                    <a:pt x="306" y="452"/>
                  </a:lnTo>
                  <a:lnTo>
                    <a:pt x="308" y="452"/>
                  </a:lnTo>
                  <a:lnTo>
                    <a:pt x="312" y="452"/>
                  </a:lnTo>
                  <a:lnTo>
                    <a:pt x="316" y="452"/>
                  </a:lnTo>
                  <a:lnTo>
                    <a:pt x="320" y="452"/>
                  </a:lnTo>
                  <a:lnTo>
                    <a:pt x="316" y="452"/>
                  </a:lnTo>
                  <a:lnTo>
                    <a:pt x="312" y="452"/>
                  </a:lnTo>
                  <a:lnTo>
                    <a:pt x="308" y="452"/>
                  </a:lnTo>
                  <a:lnTo>
                    <a:pt x="306" y="448"/>
                  </a:lnTo>
                  <a:lnTo>
                    <a:pt x="302" y="448"/>
                  </a:lnTo>
                  <a:lnTo>
                    <a:pt x="306" y="448"/>
                  </a:lnTo>
                  <a:lnTo>
                    <a:pt x="308" y="444"/>
                  </a:lnTo>
                  <a:lnTo>
                    <a:pt x="306" y="444"/>
                  </a:lnTo>
                  <a:lnTo>
                    <a:pt x="302" y="448"/>
                  </a:lnTo>
                  <a:lnTo>
                    <a:pt x="298" y="448"/>
                  </a:lnTo>
                  <a:lnTo>
                    <a:pt x="294" y="448"/>
                  </a:lnTo>
                  <a:lnTo>
                    <a:pt x="294" y="444"/>
                  </a:lnTo>
                  <a:lnTo>
                    <a:pt x="286" y="448"/>
                  </a:lnTo>
                  <a:lnTo>
                    <a:pt x="282" y="448"/>
                  </a:lnTo>
                  <a:lnTo>
                    <a:pt x="278" y="448"/>
                  </a:lnTo>
                  <a:lnTo>
                    <a:pt x="276" y="448"/>
                  </a:lnTo>
                  <a:lnTo>
                    <a:pt x="272" y="452"/>
                  </a:lnTo>
                  <a:lnTo>
                    <a:pt x="272" y="448"/>
                  </a:lnTo>
                  <a:lnTo>
                    <a:pt x="272" y="444"/>
                  </a:lnTo>
                  <a:lnTo>
                    <a:pt x="276" y="444"/>
                  </a:lnTo>
                  <a:lnTo>
                    <a:pt x="278" y="440"/>
                  </a:lnTo>
                  <a:lnTo>
                    <a:pt x="282" y="440"/>
                  </a:lnTo>
                  <a:lnTo>
                    <a:pt x="278" y="440"/>
                  </a:lnTo>
                  <a:lnTo>
                    <a:pt x="282" y="440"/>
                  </a:lnTo>
                  <a:lnTo>
                    <a:pt x="282" y="436"/>
                  </a:lnTo>
                  <a:lnTo>
                    <a:pt x="286" y="436"/>
                  </a:lnTo>
                  <a:lnTo>
                    <a:pt x="290" y="436"/>
                  </a:lnTo>
                  <a:lnTo>
                    <a:pt x="286" y="436"/>
                  </a:lnTo>
                  <a:lnTo>
                    <a:pt x="290" y="436"/>
                  </a:lnTo>
                  <a:lnTo>
                    <a:pt x="294" y="436"/>
                  </a:lnTo>
                  <a:lnTo>
                    <a:pt x="298" y="436"/>
                  </a:lnTo>
                  <a:lnTo>
                    <a:pt x="298" y="440"/>
                  </a:lnTo>
                  <a:lnTo>
                    <a:pt x="302" y="440"/>
                  </a:lnTo>
                  <a:lnTo>
                    <a:pt x="306" y="440"/>
                  </a:lnTo>
                  <a:lnTo>
                    <a:pt x="308" y="440"/>
                  </a:lnTo>
                  <a:lnTo>
                    <a:pt x="312" y="440"/>
                  </a:lnTo>
                  <a:lnTo>
                    <a:pt x="312" y="444"/>
                  </a:lnTo>
                  <a:lnTo>
                    <a:pt x="316" y="444"/>
                  </a:lnTo>
                  <a:lnTo>
                    <a:pt x="320" y="444"/>
                  </a:lnTo>
                  <a:lnTo>
                    <a:pt x="324" y="444"/>
                  </a:lnTo>
                  <a:lnTo>
                    <a:pt x="320" y="444"/>
                  </a:lnTo>
                  <a:lnTo>
                    <a:pt x="316" y="444"/>
                  </a:lnTo>
                  <a:lnTo>
                    <a:pt x="316" y="440"/>
                  </a:lnTo>
                  <a:lnTo>
                    <a:pt x="312" y="440"/>
                  </a:lnTo>
                  <a:lnTo>
                    <a:pt x="316" y="440"/>
                  </a:lnTo>
                  <a:lnTo>
                    <a:pt x="320" y="440"/>
                  </a:lnTo>
                  <a:lnTo>
                    <a:pt x="320" y="436"/>
                  </a:lnTo>
                  <a:lnTo>
                    <a:pt x="324" y="436"/>
                  </a:lnTo>
                  <a:lnTo>
                    <a:pt x="324" y="440"/>
                  </a:lnTo>
                  <a:lnTo>
                    <a:pt x="324" y="436"/>
                  </a:lnTo>
                  <a:lnTo>
                    <a:pt x="320" y="436"/>
                  </a:lnTo>
                  <a:lnTo>
                    <a:pt x="316" y="436"/>
                  </a:lnTo>
                  <a:lnTo>
                    <a:pt x="316" y="440"/>
                  </a:lnTo>
                  <a:lnTo>
                    <a:pt x="312" y="440"/>
                  </a:lnTo>
                  <a:lnTo>
                    <a:pt x="308" y="440"/>
                  </a:lnTo>
                  <a:lnTo>
                    <a:pt x="308" y="436"/>
                  </a:lnTo>
                  <a:lnTo>
                    <a:pt x="312" y="436"/>
                  </a:lnTo>
                  <a:lnTo>
                    <a:pt x="316" y="436"/>
                  </a:lnTo>
                  <a:lnTo>
                    <a:pt x="320" y="436"/>
                  </a:lnTo>
                  <a:lnTo>
                    <a:pt x="320" y="432"/>
                  </a:lnTo>
                  <a:lnTo>
                    <a:pt x="312" y="432"/>
                  </a:lnTo>
                  <a:lnTo>
                    <a:pt x="316" y="432"/>
                  </a:lnTo>
                  <a:lnTo>
                    <a:pt x="316" y="436"/>
                  </a:lnTo>
                  <a:lnTo>
                    <a:pt x="312" y="436"/>
                  </a:lnTo>
                  <a:lnTo>
                    <a:pt x="308" y="436"/>
                  </a:lnTo>
                  <a:lnTo>
                    <a:pt x="306" y="432"/>
                  </a:lnTo>
                  <a:lnTo>
                    <a:pt x="308" y="432"/>
                  </a:lnTo>
                  <a:lnTo>
                    <a:pt x="312" y="432"/>
                  </a:lnTo>
                  <a:lnTo>
                    <a:pt x="308" y="432"/>
                  </a:lnTo>
                  <a:lnTo>
                    <a:pt x="306" y="432"/>
                  </a:lnTo>
                  <a:lnTo>
                    <a:pt x="302" y="432"/>
                  </a:lnTo>
                  <a:lnTo>
                    <a:pt x="306" y="432"/>
                  </a:lnTo>
                  <a:lnTo>
                    <a:pt x="306" y="436"/>
                  </a:lnTo>
                  <a:lnTo>
                    <a:pt x="302" y="436"/>
                  </a:lnTo>
                  <a:lnTo>
                    <a:pt x="306" y="436"/>
                  </a:lnTo>
                  <a:lnTo>
                    <a:pt x="302" y="436"/>
                  </a:lnTo>
                  <a:lnTo>
                    <a:pt x="298" y="436"/>
                  </a:lnTo>
                  <a:lnTo>
                    <a:pt x="302" y="436"/>
                  </a:lnTo>
                  <a:lnTo>
                    <a:pt x="298" y="436"/>
                  </a:lnTo>
                  <a:lnTo>
                    <a:pt x="294" y="436"/>
                  </a:lnTo>
                  <a:lnTo>
                    <a:pt x="290" y="436"/>
                  </a:lnTo>
                  <a:lnTo>
                    <a:pt x="294" y="432"/>
                  </a:lnTo>
                  <a:lnTo>
                    <a:pt x="298" y="432"/>
                  </a:lnTo>
                  <a:lnTo>
                    <a:pt x="302" y="432"/>
                  </a:lnTo>
                  <a:lnTo>
                    <a:pt x="298" y="432"/>
                  </a:lnTo>
                  <a:lnTo>
                    <a:pt x="294" y="432"/>
                  </a:lnTo>
                  <a:lnTo>
                    <a:pt x="290" y="432"/>
                  </a:lnTo>
                  <a:lnTo>
                    <a:pt x="290" y="436"/>
                  </a:lnTo>
                  <a:lnTo>
                    <a:pt x="286" y="436"/>
                  </a:lnTo>
                  <a:lnTo>
                    <a:pt x="282" y="436"/>
                  </a:lnTo>
                  <a:lnTo>
                    <a:pt x="278" y="440"/>
                  </a:lnTo>
                  <a:lnTo>
                    <a:pt x="276" y="444"/>
                  </a:lnTo>
                  <a:lnTo>
                    <a:pt x="272" y="444"/>
                  </a:lnTo>
                  <a:lnTo>
                    <a:pt x="272" y="440"/>
                  </a:lnTo>
                  <a:lnTo>
                    <a:pt x="276" y="440"/>
                  </a:lnTo>
                  <a:lnTo>
                    <a:pt x="276" y="436"/>
                  </a:lnTo>
                  <a:lnTo>
                    <a:pt x="272" y="436"/>
                  </a:lnTo>
                  <a:lnTo>
                    <a:pt x="276" y="432"/>
                  </a:lnTo>
                  <a:lnTo>
                    <a:pt x="276" y="436"/>
                  </a:lnTo>
                  <a:lnTo>
                    <a:pt x="278" y="436"/>
                  </a:lnTo>
                  <a:lnTo>
                    <a:pt x="276" y="436"/>
                  </a:lnTo>
                  <a:lnTo>
                    <a:pt x="276" y="432"/>
                  </a:lnTo>
                  <a:lnTo>
                    <a:pt x="278" y="432"/>
                  </a:lnTo>
                  <a:lnTo>
                    <a:pt x="278" y="436"/>
                  </a:lnTo>
                  <a:lnTo>
                    <a:pt x="278" y="432"/>
                  </a:lnTo>
                  <a:lnTo>
                    <a:pt x="282" y="432"/>
                  </a:lnTo>
                  <a:lnTo>
                    <a:pt x="278" y="432"/>
                  </a:lnTo>
                  <a:lnTo>
                    <a:pt x="282" y="432"/>
                  </a:lnTo>
                  <a:lnTo>
                    <a:pt x="282" y="428"/>
                  </a:lnTo>
                  <a:lnTo>
                    <a:pt x="278" y="432"/>
                  </a:lnTo>
                  <a:lnTo>
                    <a:pt x="278" y="428"/>
                  </a:lnTo>
                  <a:lnTo>
                    <a:pt x="282" y="428"/>
                  </a:lnTo>
                  <a:lnTo>
                    <a:pt x="286" y="432"/>
                  </a:lnTo>
                  <a:lnTo>
                    <a:pt x="290" y="432"/>
                  </a:lnTo>
                  <a:lnTo>
                    <a:pt x="294" y="432"/>
                  </a:lnTo>
                  <a:lnTo>
                    <a:pt x="290" y="432"/>
                  </a:lnTo>
                  <a:lnTo>
                    <a:pt x="286" y="432"/>
                  </a:lnTo>
                  <a:lnTo>
                    <a:pt x="286" y="428"/>
                  </a:lnTo>
                  <a:lnTo>
                    <a:pt x="282" y="428"/>
                  </a:lnTo>
                  <a:lnTo>
                    <a:pt x="278" y="428"/>
                  </a:lnTo>
                  <a:lnTo>
                    <a:pt x="276" y="426"/>
                  </a:lnTo>
                  <a:lnTo>
                    <a:pt x="278" y="426"/>
                  </a:lnTo>
                  <a:lnTo>
                    <a:pt x="282" y="426"/>
                  </a:lnTo>
                  <a:lnTo>
                    <a:pt x="286" y="428"/>
                  </a:lnTo>
                  <a:lnTo>
                    <a:pt x="290" y="428"/>
                  </a:lnTo>
                  <a:lnTo>
                    <a:pt x="286" y="428"/>
                  </a:lnTo>
                  <a:lnTo>
                    <a:pt x="286" y="426"/>
                  </a:lnTo>
                  <a:lnTo>
                    <a:pt x="290" y="426"/>
                  </a:lnTo>
                  <a:lnTo>
                    <a:pt x="290" y="428"/>
                  </a:lnTo>
                  <a:lnTo>
                    <a:pt x="294" y="428"/>
                  </a:lnTo>
                  <a:lnTo>
                    <a:pt x="298" y="428"/>
                  </a:lnTo>
                  <a:lnTo>
                    <a:pt x="302" y="428"/>
                  </a:lnTo>
                  <a:lnTo>
                    <a:pt x="306" y="428"/>
                  </a:lnTo>
                  <a:lnTo>
                    <a:pt x="308" y="428"/>
                  </a:lnTo>
                  <a:lnTo>
                    <a:pt x="316" y="432"/>
                  </a:lnTo>
                  <a:lnTo>
                    <a:pt x="320" y="432"/>
                  </a:lnTo>
                  <a:lnTo>
                    <a:pt x="324" y="432"/>
                  </a:lnTo>
                  <a:lnTo>
                    <a:pt x="320" y="432"/>
                  </a:lnTo>
                  <a:lnTo>
                    <a:pt x="316" y="432"/>
                  </a:lnTo>
                  <a:lnTo>
                    <a:pt x="316" y="428"/>
                  </a:lnTo>
                  <a:lnTo>
                    <a:pt x="312" y="428"/>
                  </a:lnTo>
                  <a:lnTo>
                    <a:pt x="308" y="428"/>
                  </a:lnTo>
                  <a:lnTo>
                    <a:pt x="306" y="426"/>
                  </a:lnTo>
                  <a:lnTo>
                    <a:pt x="308" y="426"/>
                  </a:lnTo>
                  <a:lnTo>
                    <a:pt x="312" y="426"/>
                  </a:lnTo>
                  <a:lnTo>
                    <a:pt x="308" y="426"/>
                  </a:lnTo>
                  <a:lnTo>
                    <a:pt x="308" y="422"/>
                  </a:lnTo>
                  <a:lnTo>
                    <a:pt x="312" y="418"/>
                  </a:lnTo>
                  <a:lnTo>
                    <a:pt x="308" y="422"/>
                  </a:lnTo>
                  <a:lnTo>
                    <a:pt x="306" y="422"/>
                  </a:lnTo>
                  <a:lnTo>
                    <a:pt x="302" y="422"/>
                  </a:lnTo>
                  <a:lnTo>
                    <a:pt x="306" y="422"/>
                  </a:lnTo>
                  <a:lnTo>
                    <a:pt x="308" y="422"/>
                  </a:lnTo>
                  <a:lnTo>
                    <a:pt x="306" y="426"/>
                  </a:lnTo>
                  <a:lnTo>
                    <a:pt x="302" y="426"/>
                  </a:lnTo>
                  <a:lnTo>
                    <a:pt x="298" y="426"/>
                  </a:lnTo>
                  <a:lnTo>
                    <a:pt x="294" y="426"/>
                  </a:lnTo>
                  <a:lnTo>
                    <a:pt x="290" y="426"/>
                  </a:lnTo>
                  <a:lnTo>
                    <a:pt x="286" y="426"/>
                  </a:lnTo>
                  <a:lnTo>
                    <a:pt x="282" y="426"/>
                  </a:lnTo>
                  <a:lnTo>
                    <a:pt x="282" y="422"/>
                  </a:lnTo>
                  <a:lnTo>
                    <a:pt x="286" y="422"/>
                  </a:lnTo>
                  <a:lnTo>
                    <a:pt x="282" y="422"/>
                  </a:lnTo>
                  <a:lnTo>
                    <a:pt x="282" y="426"/>
                  </a:lnTo>
                  <a:lnTo>
                    <a:pt x="278" y="426"/>
                  </a:lnTo>
                  <a:lnTo>
                    <a:pt x="278" y="422"/>
                  </a:lnTo>
                  <a:lnTo>
                    <a:pt x="278" y="426"/>
                  </a:lnTo>
                  <a:lnTo>
                    <a:pt x="276" y="426"/>
                  </a:lnTo>
                  <a:lnTo>
                    <a:pt x="276" y="422"/>
                  </a:lnTo>
                  <a:lnTo>
                    <a:pt x="278" y="422"/>
                  </a:lnTo>
                  <a:lnTo>
                    <a:pt x="282" y="422"/>
                  </a:lnTo>
                  <a:lnTo>
                    <a:pt x="286" y="418"/>
                  </a:lnTo>
                  <a:lnTo>
                    <a:pt x="290" y="418"/>
                  </a:lnTo>
                  <a:lnTo>
                    <a:pt x="294" y="418"/>
                  </a:lnTo>
                  <a:lnTo>
                    <a:pt x="298" y="418"/>
                  </a:lnTo>
                  <a:lnTo>
                    <a:pt x="302" y="418"/>
                  </a:lnTo>
                  <a:lnTo>
                    <a:pt x="306" y="418"/>
                  </a:lnTo>
                  <a:lnTo>
                    <a:pt x="308" y="418"/>
                  </a:lnTo>
                  <a:lnTo>
                    <a:pt x="308" y="414"/>
                  </a:lnTo>
                  <a:lnTo>
                    <a:pt x="312" y="414"/>
                  </a:lnTo>
                  <a:lnTo>
                    <a:pt x="312" y="414"/>
                  </a:lnTo>
                  <a:lnTo>
                    <a:pt x="312" y="414"/>
                  </a:lnTo>
                  <a:close/>
                  <a:moveTo>
                    <a:pt x="764" y="104"/>
                  </a:moveTo>
                  <a:lnTo>
                    <a:pt x="760" y="104"/>
                  </a:lnTo>
                  <a:lnTo>
                    <a:pt x="756" y="104"/>
                  </a:lnTo>
                  <a:lnTo>
                    <a:pt x="752" y="104"/>
                  </a:lnTo>
                  <a:lnTo>
                    <a:pt x="748" y="108"/>
                  </a:lnTo>
                  <a:lnTo>
                    <a:pt x="748" y="104"/>
                  </a:lnTo>
                  <a:lnTo>
                    <a:pt x="752" y="100"/>
                  </a:lnTo>
                  <a:lnTo>
                    <a:pt x="756" y="100"/>
                  </a:lnTo>
                  <a:lnTo>
                    <a:pt x="764" y="104"/>
                  </a:lnTo>
                  <a:lnTo>
                    <a:pt x="764" y="104"/>
                  </a:lnTo>
                  <a:lnTo>
                    <a:pt x="764" y="104"/>
                  </a:lnTo>
                  <a:close/>
                  <a:moveTo>
                    <a:pt x="756" y="146"/>
                  </a:moveTo>
                  <a:lnTo>
                    <a:pt x="752" y="146"/>
                  </a:lnTo>
                  <a:lnTo>
                    <a:pt x="752" y="142"/>
                  </a:lnTo>
                  <a:lnTo>
                    <a:pt x="756" y="138"/>
                  </a:lnTo>
                  <a:lnTo>
                    <a:pt x="760" y="138"/>
                  </a:lnTo>
                  <a:lnTo>
                    <a:pt x="760" y="142"/>
                  </a:lnTo>
                  <a:lnTo>
                    <a:pt x="756" y="142"/>
                  </a:lnTo>
                  <a:lnTo>
                    <a:pt x="760" y="142"/>
                  </a:lnTo>
                  <a:lnTo>
                    <a:pt x="760" y="146"/>
                  </a:lnTo>
                  <a:lnTo>
                    <a:pt x="756" y="146"/>
                  </a:lnTo>
                  <a:lnTo>
                    <a:pt x="756" y="146"/>
                  </a:lnTo>
                  <a:lnTo>
                    <a:pt x="756" y="146"/>
                  </a:lnTo>
                  <a:close/>
                  <a:moveTo>
                    <a:pt x="752" y="168"/>
                  </a:moveTo>
                  <a:lnTo>
                    <a:pt x="756" y="168"/>
                  </a:lnTo>
                  <a:lnTo>
                    <a:pt x="760" y="168"/>
                  </a:lnTo>
                  <a:lnTo>
                    <a:pt x="760" y="172"/>
                  </a:lnTo>
                  <a:lnTo>
                    <a:pt x="756" y="172"/>
                  </a:lnTo>
                  <a:lnTo>
                    <a:pt x="752" y="172"/>
                  </a:lnTo>
                  <a:lnTo>
                    <a:pt x="748" y="168"/>
                  </a:lnTo>
                  <a:lnTo>
                    <a:pt x="744" y="168"/>
                  </a:lnTo>
                  <a:lnTo>
                    <a:pt x="742" y="168"/>
                  </a:lnTo>
                  <a:lnTo>
                    <a:pt x="744" y="168"/>
                  </a:lnTo>
                  <a:lnTo>
                    <a:pt x="748" y="168"/>
                  </a:lnTo>
                  <a:lnTo>
                    <a:pt x="752" y="168"/>
                  </a:lnTo>
                  <a:lnTo>
                    <a:pt x="752" y="168"/>
                  </a:lnTo>
                  <a:lnTo>
                    <a:pt x="752" y="168"/>
                  </a:lnTo>
                  <a:close/>
                  <a:moveTo>
                    <a:pt x="782" y="168"/>
                  </a:moveTo>
                  <a:lnTo>
                    <a:pt x="782" y="172"/>
                  </a:lnTo>
                  <a:lnTo>
                    <a:pt x="782" y="174"/>
                  </a:lnTo>
                  <a:lnTo>
                    <a:pt x="778" y="174"/>
                  </a:lnTo>
                  <a:lnTo>
                    <a:pt x="774" y="174"/>
                  </a:lnTo>
                  <a:lnTo>
                    <a:pt x="774" y="172"/>
                  </a:lnTo>
                  <a:lnTo>
                    <a:pt x="778" y="172"/>
                  </a:lnTo>
                  <a:lnTo>
                    <a:pt x="778" y="168"/>
                  </a:lnTo>
                  <a:lnTo>
                    <a:pt x="782" y="168"/>
                  </a:lnTo>
                  <a:lnTo>
                    <a:pt x="782" y="168"/>
                  </a:lnTo>
                  <a:lnTo>
                    <a:pt x="782" y="168"/>
                  </a:lnTo>
                  <a:close/>
                  <a:moveTo>
                    <a:pt x="768" y="216"/>
                  </a:moveTo>
                  <a:lnTo>
                    <a:pt x="770" y="220"/>
                  </a:lnTo>
                  <a:lnTo>
                    <a:pt x="770" y="224"/>
                  </a:lnTo>
                  <a:lnTo>
                    <a:pt x="768" y="224"/>
                  </a:lnTo>
                  <a:lnTo>
                    <a:pt x="768" y="220"/>
                  </a:lnTo>
                  <a:lnTo>
                    <a:pt x="768" y="216"/>
                  </a:lnTo>
                  <a:lnTo>
                    <a:pt x="764" y="216"/>
                  </a:lnTo>
                  <a:lnTo>
                    <a:pt x="764" y="212"/>
                  </a:lnTo>
                  <a:lnTo>
                    <a:pt x="764" y="208"/>
                  </a:lnTo>
                  <a:lnTo>
                    <a:pt x="760" y="208"/>
                  </a:lnTo>
                  <a:lnTo>
                    <a:pt x="760" y="204"/>
                  </a:lnTo>
                  <a:lnTo>
                    <a:pt x="764" y="204"/>
                  </a:lnTo>
                  <a:lnTo>
                    <a:pt x="768" y="204"/>
                  </a:lnTo>
                  <a:lnTo>
                    <a:pt x="764" y="204"/>
                  </a:lnTo>
                  <a:lnTo>
                    <a:pt x="764" y="200"/>
                  </a:lnTo>
                  <a:lnTo>
                    <a:pt x="768" y="200"/>
                  </a:lnTo>
                  <a:lnTo>
                    <a:pt x="768" y="204"/>
                  </a:lnTo>
                  <a:lnTo>
                    <a:pt x="768" y="208"/>
                  </a:lnTo>
                  <a:lnTo>
                    <a:pt x="768" y="212"/>
                  </a:lnTo>
                  <a:lnTo>
                    <a:pt x="768" y="216"/>
                  </a:lnTo>
                  <a:lnTo>
                    <a:pt x="768" y="216"/>
                  </a:lnTo>
                  <a:lnTo>
                    <a:pt x="768" y="216"/>
                  </a:lnTo>
                  <a:close/>
                  <a:moveTo>
                    <a:pt x="778" y="238"/>
                  </a:moveTo>
                  <a:lnTo>
                    <a:pt x="778" y="242"/>
                  </a:lnTo>
                  <a:lnTo>
                    <a:pt x="774" y="242"/>
                  </a:lnTo>
                  <a:lnTo>
                    <a:pt x="778" y="246"/>
                  </a:lnTo>
                  <a:lnTo>
                    <a:pt x="782" y="246"/>
                  </a:lnTo>
                  <a:lnTo>
                    <a:pt x="786" y="246"/>
                  </a:lnTo>
                  <a:lnTo>
                    <a:pt x="786" y="250"/>
                  </a:lnTo>
                  <a:lnTo>
                    <a:pt x="782" y="250"/>
                  </a:lnTo>
                  <a:lnTo>
                    <a:pt x="778" y="250"/>
                  </a:lnTo>
                  <a:lnTo>
                    <a:pt x="778" y="246"/>
                  </a:lnTo>
                  <a:lnTo>
                    <a:pt x="774" y="246"/>
                  </a:lnTo>
                  <a:lnTo>
                    <a:pt x="774" y="250"/>
                  </a:lnTo>
                  <a:lnTo>
                    <a:pt x="770" y="250"/>
                  </a:lnTo>
                  <a:lnTo>
                    <a:pt x="768" y="250"/>
                  </a:lnTo>
                  <a:lnTo>
                    <a:pt x="764" y="250"/>
                  </a:lnTo>
                  <a:lnTo>
                    <a:pt x="764" y="246"/>
                  </a:lnTo>
                  <a:lnTo>
                    <a:pt x="768" y="246"/>
                  </a:lnTo>
                  <a:lnTo>
                    <a:pt x="768" y="242"/>
                  </a:lnTo>
                  <a:lnTo>
                    <a:pt x="764" y="242"/>
                  </a:lnTo>
                  <a:lnTo>
                    <a:pt x="768" y="238"/>
                  </a:lnTo>
                  <a:lnTo>
                    <a:pt x="770" y="238"/>
                  </a:lnTo>
                  <a:lnTo>
                    <a:pt x="770" y="242"/>
                  </a:lnTo>
                  <a:lnTo>
                    <a:pt x="774" y="242"/>
                  </a:lnTo>
                  <a:lnTo>
                    <a:pt x="774" y="238"/>
                  </a:lnTo>
                  <a:lnTo>
                    <a:pt x="778" y="238"/>
                  </a:lnTo>
                  <a:lnTo>
                    <a:pt x="778" y="238"/>
                  </a:lnTo>
                  <a:lnTo>
                    <a:pt x="778" y="238"/>
                  </a:lnTo>
                  <a:close/>
                  <a:moveTo>
                    <a:pt x="722" y="310"/>
                  </a:moveTo>
                  <a:lnTo>
                    <a:pt x="718" y="310"/>
                  </a:lnTo>
                  <a:lnTo>
                    <a:pt x="716" y="310"/>
                  </a:lnTo>
                  <a:lnTo>
                    <a:pt x="712" y="310"/>
                  </a:lnTo>
                  <a:lnTo>
                    <a:pt x="712" y="306"/>
                  </a:lnTo>
                  <a:lnTo>
                    <a:pt x="708" y="306"/>
                  </a:lnTo>
                  <a:lnTo>
                    <a:pt x="704" y="306"/>
                  </a:lnTo>
                  <a:lnTo>
                    <a:pt x="700" y="306"/>
                  </a:lnTo>
                  <a:lnTo>
                    <a:pt x="696" y="306"/>
                  </a:lnTo>
                  <a:lnTo>
                    <a:pt x="692" y="306"/>
                  </a:lnTo>
                  <a:lnTo>
                    <a:pt x="688" y="306"/>
                  </a:lnTo>
                  <a:lnTo>
                    <a:pt x="686" y="306"/>
                  </a:lnTo>
                  <a:lnTo>
                    <a:pt x="686" y="302"/>
                  </a:lnTo>
                  <a:lnTo>
                    <a:pt x="688" y="302"/>
                  </a:lnTo>
                  <a:lnTo>
                    <a:pt x="692" y="302"/>
                  </a:lnTo>
                  <a:lnTo>
                    <a:pt x="696" y="302"/>
                  </a:lnTo>
                  <a:lnTo>
                    <a:pt x="700" y="302"/>
                  </a:lnTo>
                  <a:lnTo>
                    <a:pt x="704" y="302"/>
                  </a:lnTo>
                  <a:lnTo>
                    <a:pt x="708" y="302"/>
                  </a:lnTo>
                  <a:lnTo>
                    <a:pt x="712" y="302"/>
                  </a:lnTo>
                  <a:lnTo>
                    <a:pt x="716" y="302"/>
                  </a:lnTo>
                  <a:lnTo>
                    <a:pt x="718" y="302"/>
                  </a:lnTo>
                  <a:lnTo>
                    <a:pt x="718" y="306"/>
                  </a:lnTo>
                  <a:lnTo>
                    <a:pt x="722" y="306"/>
                  </a:lnTo>
                  <a:lnTo>
                    <a:pt x="718" y="306"/>
                  </a:lnTo>
                  <a:lnTo>
                    <a:pt x="718" y="310"/>
                  </a:lnTo>
                  <a:lnTo>
                    <a:pt x="722" y="310"/>
                  </a:lnTo>
                  <a:lnTo>
                    <a:pt x="722" y="310"/>
                  </a:lnTo>
                  <a:lnTo>
                    <a:pt x="722" y="310"/>
                  </a:lnTo>
                  <a:close/>
                  <a:moveTo>
                    <a:pt x="716" y="324"/>
                  </a:moveTo>
                  <a:lnTo>
                    <a:pt x="712" y="324"/>
                  </a:lnTo>
                  <a:lnTo>
                    <a:pt x="708" y="320"/>
                  </a:lnTo>
                  <a:lnTo>
                    <a:pt x="704" y="320"/>
                  </a:lnTo>
                  <a:lnTo>
                    <a:pt x="700" y="316"/>
                  </a:lnTo>
                  <a:lnTo>
                    <a:pt x="692" y="316"/>
                  </a:lnTo>
                  <a:lnTo>
                    <a:pt x="692" y="314"/>
                  </a:lnTo>
                  <a:lnTo>
                    <a:pt x="688" y="314"/>
                  </a:lnTo>
                  <a:lnTo>
                    <a:pt x="686" y="306"/>
                  </a:lnTo>
                  <a:lnTo>
                    <a:pt x="688" y="306"/>
                  </a:lnTo>
                  <a:lnTo>
                    <a:pt x="692" y="306"/>
                  </a:lnTo>
                  <a:lnTo>
                    <a:pt x="696" y="306"/>
                  </a:lnTo>
                  <a:lnTo>
                    <a:pt x="700" y="306"/>
                  </a:lnTo>
                  <a:lnTo>
                    <a:pt x="704" y="306"/>
                  </a:lnTo>
                  <a:lnTo>
                    <a:pt x="704" y="310"/>
                  </a:lnTo>
                  <a:lnTo>
                    <a:pt x="708" y="310"/>
                  </a:lnTo>
                  <a:lnTo>
                    <a:pt x="712" y="310"/>
                  </a:lnTo>
                  <a:lnTo>
                    <a:pt x="712" y="314"/>
                  </a:lnTo>
                  <a:lnTo>
                    <a:pt x="716" y="314"/>
                  </a:lnTo>
                  <a:lnTo>
                    <a:pt x="718" y="314"/>
                  </a:lnTo>
                  <a:lnTo>
                    <a:pt x="722" y="316"/>
                  </a:lnTo>
                  <a:lnTo>
                    <a:pt x="718" y="316"/>
                  </a:lnTo>
                  <a:lnTo>
                    <a:pt x="716" y="316"/>
                  </a:lnTo>
                  <a:lnTo>
                    <a:pt x="712" y="316"/>
                  </a:lnTo>
                  <a:lnTo>
                    <a:pt x="712" y="320"/>
                  </a:lnTo>
                  <a:lnTo>
                    <a:pt x="716" y="320"/>
                  </a:lnTo>
                  <a:lnTo>
                    <a:pt x="718" y="320"/>
                  </a:lnTo>
                  <a:lnTo>
                    <a:pt x="718" y="324"/>
                  </a:lnTo>
                  <a:lnTo>
                    <a:pt x="716" y="324"/>
                  </a:lnTo>
                  <a:lnTo>
                    <a:pt x="716" y="324"/>
                  </a:lnTo>
                  <a:lnTo>
                    <a:pt x="716" y="324"/>
                  </a:lnTo>
                  <a:close/>
                  <a:moveTo>
                    <a:pt x="246" y="332"/>
                  </a:moveTo>
                  <a:lnTo>
                    <a:pt x="250" y="332"/>
                  </a:lnTo>
                  <a:lnTo>
                    <a:pt x="246" y="332"/>
                  </a:lnTo>
                  <a:lnTo>
                    <a:pt x="242" y="332"/>
                  </a:lnTo>
                  <a:lnTo>
                    <a:pt x="246" y="332"/>
                  </a:lnTo>
                  <a:lnTo>
                    <a:pt x="246" y="332"/>
                  </a:lnTo>
                  <a:lnTo>
                    <a:pt x="246" y="332"/>
                  </a:lnTo>
                  <a:close/>
                  <a:moveTo>
                    <a:pt x="278" y="340"/>
                  </a:moveTo>
                  <a:lnTo>
                    <a:pt x="276" y="340"/>
                  </a:lnTo>
                  <a:lnTo>
                    <a:pt x="276" y="336"/>
                  </a:lnTo>
                  <a:lnTo>
                    <a:pt x="278" y="336"/>
                  </a:lnTo>
                  <a:lnTo>
                    <a:pt x="282" y="340"/>
                  </a:lnTo>
                  <a:lnTo>
                    <a:pt x="286" y="340"/>
                  </a:lnTo>
                  <a:lnTo>
                    <a:pt x="286" y="336"/>
                  </a:lnTo>
                  <a:lnTo>
                    <a:pt x="286" y="340"/>
                  </a:lnTo>
                  <a:lnTo>
                    <a:pt x="282" y="340"/>
                  </a:lnTo>
                  <a:lnTo>
                    <a:pt x="278" y="340"/>
                  </a:lnTo>
                  <a:lnTo>
                    <a:pt x="278" y="340"/>
                  </a:lnTo>
                  <a:lnTo>
                    <a:pt x="278" y="340"/>
                  </a:lnTo>
                  <a:close/>
                  <a:moveTo>
                    <a:pt x="278" y="346"/>
                  </a:moveTo>
                  <a:lnTo>
                    <a:pt x="282" y="346"/>
                  </a:lnTo>
                  <a:lnTo>
                    <a:pt x="282" y="342"/>
                  </a:lnTo>
                  <a:lnTo>
                    <a:pt x="286" y="346"/>
                  </a:lnTo>
                  <a:lnTo>
                    <a:pt x="290" y="346"/>
                  </a:lnTo>
                  <a:lnTo>
                    <a:pt x="286" y="346"/>
                  </a:lnTo>
                  <a:lnTo>
                    <a:pt x="286" y="350"/>
                  </a:lnTo>
                  <a:lnTo>
                    <a:pt x="282" y="350"/>
                  </a:lnTo>
                  <a:lnTo>
                    <a:pt x="278" y="350"/>
                  </a:lnTo>
                  <a:lnTo>
                    <a:pt x="278" y="346"/>
                  </a:lnTo>
                  <a:lnTo>
                    <a:pt x="278" y="346"/>
                  </a:lnTo>
                  <a:lnTo>
                    <a:pt x="278" y="346"/>
                  </a:lnTo>
                  <a:close/>
                  <a:moveTo>
                    <a:pt x="276" y="346"/>
                  </a:moveTo>
                  <a:lnTo>
                    <a:pt x="276" y="350"/>
                  </a:lnTo>
                  <a:lnTo>
                    <a:pt x="276" y="354"/>
                  </a:lnTo>
                  <a:lnTo>
                    <a:pt x="272" y="354"/>
                  </a:lnTo>
                  <a:lnTo>
                    <a:pt x="268" y="350"/>
                  </a:lnTo>
                  <a:lnTo>
                    <a:pt x="272" y="350"/>
                  </a:lnTo>
                  <a:lnTo>
                    <a:pt x="272" y="346"/>
                  </a:lnTo>
                  <a:lnTo>
                    <a:pt x="276" y="346"/>
                  </a:lnTo>
                  <a:lnTo>
                    <a:pt x="276" y="346"/>
                  </a:lnTo>
                  <a:lnTo>
                    <a:pt x="276" y="346"/>
                  </a:lnTo>
                  <a:close/>
                  <a:moveTo>
                    <a:pt x="670" y="354"/>
                  </a:moveTo>
                  <a:lnTo>
                    <a:pt x="674" y="358"/>
                  </a:lnTo>
                  <a:lnTo>
                    <a:pt x="674" y="362"/>
                  </a:lnTo>
                  <a:lnTo>
                    <a:pt x="670" y="366"/>
                  </a:lnTo>
                  <a:lnTo>
                    <a:pt x="666" y="366"/>
                  </a:lnTo>
                  <a:lnTo>
                    <a:pt x="662" y="366"/>
                  </a:lnTo>
                  <a:lnTo>
                    <a:pt x="660" y="366"/>
                  </a:lnTo>
                  <a:lnTo>
                    <a:pt x="656" y="366"/>
                  </a:lnTo>
                  <a:lnTo>
                    <a:pt x="652" y="366"/>
                  </a:lnTo>
                  <a:lnTo>
                    <a:pt x="648" y="370"/>
                  </a:lnTo>
                  <a:lnTo>
                    <a:pt x="640" y="370"/>
                  </a:lnTo>
                  <a:lnTo>
                    <a:pt x="636" y="370"/>
                  </a:lnTo>
                  <a:lnTo>
                    <a:pt x="632" y="370"/>
                  </a:lnTo>
                  <a:lnTo>
                    <a:pt x="632" y="366"/>
                  </a:lnTo>
                  <a:lnTo>
                    <a:pt x="636" y="366"/>
                  </a:lnTo>
                  <a:lnTo>
                    <a:pt x="640" y="366"/>
                  </a:lnTo>
                  <a:lnTo>
                    <a:pt x="640" y="362"/>
                  </a:lnTo>
                  <a:lnTo>
                    <a:pt x="644" y="362"/>
                  </a:lnTo>
                  <a:lnTo>
                    <a:pt x="648" y="358"/>
                  </a:lnTo>
                  <a:lnTo>
                    <a:pt x="652" y="358"/>
                  </a:lnTo>
                  <a:lnTo>
                    <a:pt x="656" y="358"/>
                  </a:lnTo>
                  <a:lnTo>
                    <a:pt x="660" y="358"/>
                  </a:lnTo>
                  <a:lnTo>
                    <a:pt x="660" y="354"/>
                  </a:lnTo>
                  <a:lnTo>
                    <a:pt x="662" y="354"/>
                  </a:lnTo>
                  <a:lnTo>
                    <a:pt x="666" y="354"/>
                  </a:lnTo>
                  <a:lnTo>
                    <a:pt x="670" y="354"/>
                  </a:lnTo>
                  <a:lnTo>
                    <a:pt x="670" y="354"/>
                  </a:lnTo>
                  <a:lnTo>
                    <a:pt x="670" y="354"/>
                  </a:lnTo>
                  <a:close/>
                  <a:moveTo>
                    <a:pt x="298" y="354"/>
                  </a:moveTo>
                  <a:lnTo>
                    <a:pt x="302" y="358"/>
                  </a:lnTo>
                  <a:lnTo>
                    <a:pt x="298" y="358"/>
                  </a:lnTo>
                  <a:lnTo>
                    <a:pt x="294" y="358"/>
                  </a:lnTo>
                  <a:lnTo>
                    <a:pt x="294" y="354"/>
                  </a:lnTo>
                  <a:lnTo>
                    <a:pt x="298" y="354"/>
                  </a:lnTo>
                  <a:lnTo>
                    <a:pt x="298" y="354"/>
                  </a:lnTo>
                  <a:lnTo>
                    <a:pt x="298" y="354"/>
                  </a:lnTo>
                  <a:close/>
                  <a:moveTo>
                    <a:pt x="648" y="358"/>
                  </a:moveTo>
                  <a:lnTo>
                    <a:pt x="644" y="358"/>
                  </a:lnTo>
                  <a:lnTo>
                    <a:pt x="640" y="362"/>
                  </a:lnTo>
                  <a:lnTo>
                    <a:pt x="640" y="358"/>
                  </a:lnTo>
                  <a:lnTo>
                    <a:pt x="644" y="358"/>
                  </a:lnTo>
                  <a:lnTo>
                    <a:pt x="648" y="358"/>
                  </a:lnTo>
                  <a:lnTo>
                    <a:pt x="648" y="358"/>
                  </a:lnTo>
                  <a:lnTo>
                    <a:pt x="648" y="358"/>
                  </a:lnTo>
                  <a:close/>
                  <a:moveTo>
                    <a:pt x="302" y="366"/>
                  </a:moveTo>
                  <a:lnTo>
                    <a:pt x="302" y="362"/>
                  </a:lnTo>
                  <a:lnTo>
                    <a:pt x="298" y="362"/>
                  </a:lnTo>
                  <a:lnTo>
                    <a:pt x="302" y="362"/>
                  </a:lnTo>
                  <a:lnTo>
                    <a:pt x="306" y="362"/>
                  </a:lnTo>
                  <a:lnTo>
                    <a:pt x="302" y="366"/>
                  </a:lnTo>
                  <a:lnTo>
                    <a:pt x="302" y="366"/>
                  </a:lnTo>
                  <a:lnTo>
                    <a:pt x="302" y="366"/>
                  </a:lnTo>
                  <a:close/>
                  <a:moveTo>
                    <a:pt x="662" y="366"/>
                  </a:moveTo>
                  <a:lnTo>
                    <a:pt x="662" y="370"/>
                  </a:lnTo>
                  <a:lnTo>
                    <a:pt x="660" y="370"/>
                  </a:lnTo>
                  <a:lnTo>
                    <a:pt x="660" y="366"/>
                  </a:lnTo>
                  <a:lnTo>
                    <a:pt x="662" y="366"/>
                  </a:lnTo>
                  <a:lnTo>
                    <a:pt x="662" y="366"/>
                  </a:lnTo>
                  <a:lnTo>
                    <a:pt x="662" y="366"/>
                  </a:lnTo>
                  <a:close/>
                  <a:moveTo>
                    <a:pt x="252" y="370"/>
                  </a:moveTo>
                  <a:lnTo>
                    <a:pt x="256" y="370"/>
                  </a:lnTo>
                  <a:lnTo>
                    <a:pt x="260" y="370"/>
                  </a:lnTo>
                  <a:lnTo>
                    <a:pt x="256" y="370"/>
                  </a:lnTo>
                  <a:lnTo>
                    <a:pt x="252" y="370"/>
                  </a:lnTo>
                  <a:lnTo>
                    <a:pt x="252" y="370"/>
                  </a:lnTo>
                  <a:lnTo>
                    <a:pt x="252" y="370"/>
                  </a:lnTo>
                  <a:close/>
                  <a:moveTo>
                    <a:pt x="264" y="396"/>
                  </a:moveTo>
                  <a:lnTo>
                    <a:pt x="268" y="396"/>
                  </a:lnTo>
                  <a:lnTo>
                    <a:pt x="272" y="396"/>
                  </a:lnTo>
                  <a:lnTo>
                    <a:pt x="276" y="396"/>
                  </a:lnTo>
                  <a:lnTo>
                    <a:pt x="276" y="392"/>
                  </a:lnTo>
                  <a:lnTo>
                    <a:pt x="278" y="392"/>
                  </a:lnTo>
                  <a:lnTo>
                    <a:pt x="276" y="392"/>
                  </a:lnTo>
                  <a:lnTo>
                    <a:pt x="272" y="392"/>
                  </a:lnTo>
                  <a:lnTo>
                    <a:pt x="272" y="396"/>
                  </a:lnTo>
                  <a:lnTo>
                    <a:pt x="272" y="392"/>
                  </a:lnTo>
                  <a:lnTo>
                    <a:pt x="268" y="392"/>
                  </a:lnTo>
                  <a:lnTo>
                    <a:pt x="272" y="392"/>
                  </a:lnTo>
                  <a:lnTo>
                    <a:pt x="268" y="392"/>
                  </a:lnTo>
                  <a:lnTo>
                    <a:pt x="260" y="392"/>
                  </a:lnTo>
                  <a:lnTo>
                    <a:pt x="256" y="392"/>
                  </a:lnTo>
                  <a:lnTo>
                    <a:pt x="252" y="388"/>
                  </a:lnTo>
                  <a:lnTo>
                    <a:pt x="256" y="388"/>
                  </a:lnTo>
                  <a:lnTo>
                    <a:pt x="260" y="388"/>
                  </a:lnTo>
                  <a:lnTo>
                    <a:pt x="264" y="388"/>
                  </a:lnTo>
                  <a:lnTo>
                    <a:pt x="260" y="388"/>
                  </a:lnTo>
                  <a:lnTo>
                    <a:pt x="260" y="384"/>
                  </a:lnTo>
                  <a:lnTo>
                    <a:pt x="256" y="384"/>
                  </a:lnTo>
                  <a:lnTo>
                    <a:pt x="256" y="380"/>
                  </a:lnTo>
                  <a:lnTo>
                    <a:pt x="260" y="380"/>
                  </a:lnTo>
                  <a:lnTo>
                    <a:pt x="264" y="380"/>
                  </a:lnTo>
                  <a:lnTo>
                    <a:pt x="264" y="384"/>
                  </a:lnTo>
                  <a:lnTo>
                    <a:pt x="264" y="380"/>
                  </a:lnTo>
                  <a:lnTo>
                    <a:pt x="260" y="380"/>
                  </a:lnTo>
                  <a:lnTo>
                    <a:pt x="256" y="380"/>
                  </a:lnTo>
                  <a:lnTo>
                    <a:pt x="256" y="376"/>
                  </a:lnTo>
                  <a:lnTo>
                    <a:pt x="256" y="372"/>
                  </a:lnTo>
                  <a:lnTo>
                    <a:pt x="260" y="372"/>
                  </a:lnTo>
                  <a:lnTo>
                    <a:pt x="264" y="372"/>
                  </a:lnTo>
                  <a:lnTo>
                    <a:pt x="268" y="372"/>
                  </a:lnTo>
                  <a:lnTo>
                    <a:pt x="272" y="372"/>
                  </a:lnTo>
                  <a:lnTo>
                    <a:pt x="276" y="372"/>
                  </a:lnTo>
                  <a:lnTo>
                    <a:pt x="278" y="376"/>
                  </a:lnTo>
                  <a:lnTo>
                    <a:pt x="282" y="376"/>
                  </a:lnTo>
                  <a:lnTo>
                    <a:pt x="282" y="380"/>
                  </a:lnTo>
                  <a:lnTo>
                    <a:pt x="286" y="380"/>
                  </a:lnTo>
                  <a:lnTo>
                    <a:pt x="286" y="384"/>
                  </a:lnTo>
                  <a:lnTo>
                    <a:pt x="290" y="384"/>
                  </a:lnTo>
                  <a:lnTo>
                    <a:pt x="294" y="384"/>
                  </a:lnTo>
                  <a:lnTo>
                    <a:pt x="298" y="384"/>
                  </a:lnTo>
                  <a:lnTo>
                    <a:pt x="298" y="388"/>
                  </a:lnTo>
                  <a:lnTo>
                    <a:pt x="298" y="392"/>
                  </a:lnTo>
                  <a:lnTo>
                    <a:pt x="294" y="392"/>
                  </a:lnTo>
                  <a:lnTo>
                    <a:pt x="294" y="396"/>
                  </a:lnTo>
                  <a:lnTo>
                    <a:pt x="290" y="396"/>
                  </a:lnTo>
                  <a:lnTo>
                    <a:pt x="286" y="396"/>
                  </a:lnTo>
                  <a:lnTo>
                    <a:pt x="282" y="396"/>
                  </a:lnTo>
                  <a:lnTo>
                    <a:pt x="278" y="398"/>
                  </a:lnTo>
                  <a:lnTo>
                    <a:pt x="276" y="398"/>
                  </a:lnTo>
                  <a:lnTo>
                    <a:pt x="272" y="398"/>
                  </a:lnTo>
                  <a:lnTo>
                    <a:pt x="268" y="398"/>
                  </a:lnTo>
                  <a:lnTo>
                    <a:pt x="268" y="396"/>
                  </a:lnTo>
                  <a:lnTo>
                    <a:pt x="264" y="396"/>
                  </a:lnTo>
                  <a:lnTo>
                    <a:pt x="264" y="396"/>
                  </a:lnTo>
                  <a:lnTo>
                    <a:pt x="264" y="396"/>
                  </a:lnTo>
                  <a:close/>
                  <a:moveTo>
                    <a:pt x="308" y="384"/>
                  </a:moveTo>
                  <a:lnTo>
                    <a:pt x="312" y="384"/>
                  </a:lnTo>
                  <a:lnTo>
                    <a:pt x="316" y="384"/>
                  </a:lnTo>
                  <a:lnTo>
                    <a:pt x="312" y="388"/>
                  </a:lnTo>
                  <a:lnTo>
                    <a:pt x="312" y="392"/>
                  </a:lnTo>
                  <a:lnTo>
                    <a:pt x="308" y="392"/>
                  </a:lnTo>
                  <a:lnTo>
                    <a:pt x="306" y="388"/>
                  </a:lnTo>
                  <a:lnTo>
                    <a:pt x="306" y="384"/>
                  </a:lnTo>
                  <a:lnTo>
                    <a:pt x="308" y="384"/>
                  </a:lnTo>
                  <a:lnTo>
                    <a:pt x="306" y="384"/>
                  </a:lnTo>
                  <a:lnTo>
                    <a:pt x="308" y="384"/>
                  </a:lnTo>
                  <a:lnTo>
                    <a:pt x="308" y="380"/>
                  </a:lnTo>
                  <a:lnTo>
                    <a:pt x="308" y="384"/>
                  </a:lnTo>
                  <a:lnTo>
                    <a:pt x="308" y="384"/>
                  </a:lnTo>
                  <a:lnTo>
                    <a:pt x="308" y="384"/>
                  </a:lnTo>
                  <a:close/>
                  <a:moveTo>
                    <a:pt x="294" y="414"/>
                  </a:moveTo>
                  <a:lnTo>
                    <a:pt x="290" y="414"/>
                  </a:lnTo>
                  <a:lnTo>
                    <a:pt x="286" y="414"/>
                  </a:lnTo>
                  <a:lnTo>
                    <a:pt x="282" y="414"/>
                  </a:lnTo>
                  <a:lnTo>
                    <a:pt x="282" y="418"/>
                  </a:lnTo>
                  <a:lnTo>
                    <a:pt x="278" y="418"/>
                  </a:lnTo>
                  <a:lnTo>
                    <a:pt x="282" y="414"/>
                  </a:lnTo>
                  <a:lnTo>
                    <a:pt x="286" y="414"/>
                  </a:lnTo>
                  <a:lnTo>
                    <a:pt x="282" y="414"/>
                  </a:lnTo>
                  <a:lnTo>
                    <a:pt x="286" y="414"/>
                  </a:lnTo>
                  <a:lnTo>
                    <a:pt x="290" y="414"/>
                  </a:lnTo>
                  <a:lnTo>
                    <a:pt x="294" y="414"/>
                  </a:lnTo>
                  <a:lnTo>
                    <a:pt x="294" y="414"/>
                  </a:lnTo>
                  <a:lnTo>
                    <a:pt x="294" y="414"/>
                  </a:lnTo>
                  <a:close/>
                  <a:moveTo>
                    <a:pt x="294" y="426"/>
                  </a:moveTo>
                  <a:lnTo>
                    <a:pt x="298" y="426"/>
                  </a:lnTo>
                  <a:lnTo>
                    <a:pt x="302" y="426"/>
                  </a:lnTo>
                  <a:lnTo>
                    <a:pt x="306" y="426"/>
                  </a:lnTo>
                  <a:lnTo>
                    <a:pt x="302" y="426"/>
                  </a:lnTo>
                  <a:lnTo>
                    <a:pt x="298" y="426"/>
                  </a:lnTo>
                  <a:lnTo>
                    <a:pt x="298" y="428"/>
                  </a:lnTo>
                  <a:lnTo>
                    <a:pt x="294" y="428"/>
                  </a:lnTo>
                  <a:lnTo>
                    <a:pt x="290" y="426"/>
                  </a:lnTo>
                  <a:lnTo>
                    <a:pt x="294" y="426"/>
                  </a:lnTo>
                  <a:lnTo>
                    <a:pt x="294" y="426"/>
                  </a:lnTo>
                  <a:lnTo>
                    <a:pt x="294" y="426"/>
                  </a:lnTo>
                  <a:close/>
                  <a:moveTo>
                    <a:pt x="610" y="426"/>
                  </a:moveTo>
                  <a:lnTo>
                    <a:pt x="610" y="428"/>
                  </a:lnTo>
                  <a:lnTo>
                    <a:pt x="610" y="426"/>
                  </a:lnTo>
                  <a:lnTo>
                    <a:pt x="606" y="426"/>
                  </a:lnTo>
                  <a:lnTo>
                    <a:pt x="610" y="426"/>
                  </a:lnTo>
                  <a:lnTo>
                    <a:pt x="610" y="426"/>
                  </a:lnTo>
                  <a:lnTo>
                    <a:pt x="610" y="426"/>
                  </a:lnTo>
                  <a:close/>
                  <a:moveTo>
                    <a:pt x="298" y="428"/>
                  </a:moveTo>
                  <a:lnTo>
                    <a:pt x="306" y="426"/>
                  </a:lnTo>
                  <a:lnTo>
                    <a:pt x="308" y="428"/>
                  </a:lnTo>
                  <a:lnTo>
                    <a:pt x="306" y="428"/>
                  </a:lnTo>
                  <a:lnTo>
                    <a:pt x="302" y="428"/>
                  </a:lnTo>
                  <a:lnTo>
                    <a:pt x="298" y="428"/>
                  </a:lnTo>
                  <a:lnTo>
                    <a:pt x="298" y="428"/>
                  </a:lnTo>
                  <a:lnTo>
                    <a:pt x="298" y="428"/>
                  </a:lnTo>
                  <a:close/>
                  <a:moveTo>
                    <a:pt x="276" y="428"/>
                  </a:moveTo>
                  <a:lnTo>
                    <a:pt x="278" y="428"/>
                  </a:lnTo>
                  <a:lnTo>
                    <a:pt x="276" y="428"/>
                  </a:lnTo>
                  <a:lnTo>
                    <a:pt x="276" y="428"/>
                  </a:lnTo>
                  <a:lnTo>
                    <a:pt x="276" y="428"/>
                  </a:lnTo>
                  <a:close/>
                  <a:moveTo>
                    <a:pt x="272" y="440"/>
                  </a:moveTo>
                  <a:lnTo>
                    <a:pt x="272" y="436"/>
                  </a:lnTo>
                  <a:lnTo>
                    <a:pt x="276" y="436"/>
                  </a:lnTo>
                  <a:lnTo>
                    <a:pt x="272" y="440"/>
                  </a:lnTo>
                  <a:lnTo>
                    <a:pt x="272" y="440"/>
                  </a:lnTo>
                  <a:lnTo>
                    <a:pt x="272" y="440"/>
                  </a:lnTo>
                  <a:close/>
                  <a:moveTo>
                    <a:pt x="272" y="478"/>
                  </a:moveTo>
                  <a:lnTo>
                    <a:pt x="276" y="478"/>
                  </a:lnTo>
                  <a:lnTo>
                    <a:pt x="272" y="478"/>
                  </a:lnTo>
                  <a:lnTo>
                    <a:pt x="272" y="478"/>
                  </a:lnTo>
                  <a:lnTo>
                    <a:pt x="272" y="478"/>
                  </a:lnTo>
                  <a:close/>
                  <a:moveTo>
                    <a:pt x="514" y="484"/>
                  </a:moveTo>
                  <a:lnTo>
                    <a:pt x="514" y="482"/>
                  </a:lnTo>
                  <a:lnTo>
                    <a:pt x="514" y="484"/>
                  </a:lnTo>
                  <a:lnTo>
                    <a:pt x="514" y="484"/>
                  </a:lnTo>
                  <a:lnTo>
                    <a:pt x="514" y="484"/>
                  </a:lnTo>
                  <a:close/>
                  <a:moveTo>
                    <a:pt x="518" y="484"/>
                  </a:moveTo>
                  <a:lnTo>
                    <a:pt x="518" y="482"/>
                  </a:lnTo>
                  <a:lnTo>
                    <a:pt x="520" y="482"/>
                  </a:lnTo>
                  <a:lnTo>
                    <a:pt x="520" y="484"/>
                  </a:lnTo>
                  <a:lnTo>
                    <a:pt x="518" y="484"/>
                  </a:lnTo>
                  <a:lnTo>
                    <a:pt x="518" y="484"/>
                  </a:lnTo>
                  <a:lnTo>
                    <a:pt x="518" y="484"/>
                  </a:lnTo>
                  <a:close/>
                  <a:moveTo>
                    <a:pt x="498" y="488"/>
                  </a:moveTo>
                  <a:lnTo>
                    <a:pt x="494" y="488"/>
                  </a:lnTo>
                  <a:lnTo>
                    <a:pt x="494" y="484"/>
                  </a:lnTo>
                  <a:lnTo>
                    <a:pt x="494" y="482"/>
                  </a:lnTo>
                  <a:lnTo>
                    <a:pt x="498" y="482"/>
                  </a:lnTo>
                  <a:lnTo>
                    <a:pt x="502" y="482"/>
                  </a:lnTo>
                  <a:lnTo>
                    <a:pt x="502" y="484"/>
                  </a:lnTo>
                  <a:lnTo>
                    <a:pt x="506" y="484"/>
                  </a:lnTo>
                  <a:lnTo>
                    <a:pt x="502" y="484"/>
                  </a:lnTo>
                  <a:lnTo>
                    <a:pt x="502" y="488"/>
                  </a:lnTo>
                  <a:lnTo>
                    <a:pt x="498" y="488"/>
                  </a:lnTo>
                  <a:lnTo>
                    <a:pt x="498" y="488"/>
                  </a:lnTo>
                  <a:lnTo>
                    <a:pt x="498" y="488"/>
                  </a:lnTo>
                  <a:close/>
                  <a:moveTo>
                    <a:pt x="472" y="496"/>
                  </a:moveTo>
                  <a:lnTo>
                    <a:pt x="468" y="496"/>
                  </a:lnTo>
                  <a:lnTo>
                    <a:pt x="472" y="496"/>
                  </a:lnTo>
                  <a:lnTo>
                    <a:pt x="472" y="496"/>
                  </a:lnTo>
                  <a:lnTo>
                    <a:pt x="472" y="496"/>
                  </a:lnTo>
                  <a:close/>
                  <a:moveTo>
                    <a:pt x="462" y="518"/>
                  </a:moveTo>
                  <a:lnTo>
                    <a:pt x="462" y="514"/>
                  </a:lnTo>
                  <a:lnTo>
                    <a:pt x="458" y="514"/>
                  </a:lnTo>
                  <a:lnTo>
                    <a:pt x="458" y="512"/>
                  </a:lnTo>
                  <a:lnTo>
                    <a:pt x="454" y="508"/>
                  </a:lnTo>
                  <a:lnTo>
                    <a:pt x="458" y="508"/>
                  </a:lnTo>
                  <a:lnTo>
                    <a:pt x="462" y="512"/>
                  </a:lnTo>
                  <a:lnTo>
                    <a:pt x="458" y="512"/>
                  </a:lnTo>
                  <a:lnTo>
                    <a:pt x="462" y="514"/>
                  </a:lnTo>
                  <a:lnTo>
                    <a:pt x="464" y="514"/>
                  </a:lnTo>
                  <a:lnTo>
                    <a:pt x="464" y="518"/>
                  </a:lnTo>
                  <a:lnTo>
                    <a:pt x="462" y="518"/>
                  </a:lnTo>
                  <a:lnTo>
                    <a:pt x="462" y="518"/>
                  </a:lnTo>
                  <a:lnTo>
                    <a:pt x="462" y="518"/>
                  </a:lnTo>
                  <a:close/>
                  <a:moveTo>
                    <a:pt x="308" y="514"/>
                  </a:moveTo>
                  <a:lnTo>
                    <a:pt x="308" y="518"/>
                  </a:lnTo>
                  <a:lnTo>
                    <a:pt x="306" y="518"/>
                  </a:lnTo>
                  <a:lnTo>
                    <a:pt x="306" y="514"/>
                  </a:lnTo>
                  <a:lnTo>
                    <a:pt x="308" y="514"/>
                  </a:lnTo>
                  <a:lnTo>
                    <a:pt x="308" y="514"/>
                  </a:lnTo>
                  <a:lnTo>
                    <a:pt x="308" y="514"/>
                  </a:lnTo>
                  <a:close/>
                  <a:moveTo>
                    <a:pt x="312" y="514"/>
                  </a:moveTo>
                  <a:lnTo>
                    <a:pt x="312" y="518"/>
                  </a:lnTo>
                  <a:lnTo>
                    <a:pt x="308" y="518"/>
                  </a:lnTo>
                  <a:lnTo>
                    <a:pt x="308" y="522"/>
                  </a:lnTo>
                  <a:lnTo>
                    <a:pt x="306" y="522"/>
                  </a:lnTo>
                  <a:lnTo>
                    <a:pt x="308" y="518"/>
                  </a:lnTo>
                  <a:lnTo>
                    <a:pt x="308" y="514"/>
                  </a:lnTo>
                  <a:lnTo>
                    <a:pt x="312" y="514"/>
                  </a:lnTo>
                  <a:lnTo>
                    <a:pt x="312" y="514"/>
                  </a:lnTo>
                  <a:lnTo>
                    <a:pt x="312" y="514"/>
                  </a:lnTo>
                  <a:close/>
                  <a:moveTo>
                    <a:pt x="306" y="518"/>
                  </a:moveTo>
                  <a:lnTo>
                    <a:pt x="306" y="522"/>
                  </a:lnTo>
                  <a:lnTo>
                    <a:pt x="302" y="522"/>
                  </a:lnTo>
                  <a:lnTo>
                    <a:pt x="306" y="518"/>
                  </a:lnTo>
                  <a:lnTo>
                    <a:pt x="306" y="518"/>
                  </a:lnTo>
                  <a:lnTo>
                    <a:pt x="306" y="518"/>
                  </a:lnTo>
                  <a:close/>
                  <a:moveTo>
                    <a:pt x="450" y="522"/>
                  </a:moveTo>
                  <a:lnTo>
                    <a:pt x="446" y="522"/>
                  </a:lnTo>
                  <a:lnTo>
                    <a:pt x="446" y="518"/>
                  </a:lnTo>
                  <a:lnTo>
                    <a:pt x="450" y="522"/>
                  </a:lnTo>
                  <a:lnTo>
                    <a:pt x="450" y="522"/>
                  </a:lnTo>
                  <a:lnTo>
                    <a:pt x="450" y="52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4" name="Freeform 74">
              <a:extLst>
                <a:ext uri="{FF2B5EF4-FFF2-40B4-BE49-F238E27FC236}">
                  <a16:creationId xmlns:a16="http://schemas.microsoft.com/office/drawing/2014/main" id="{DDFEABFD-F708-4722-8163-7098C00F1F79}"/>
                </a:ext>
              </a:extLst>
            </p:cNvPr>
            <p:cNvSpPr>
              <a:spLocks/>
            </p:cNvSpPr>
            <p:nvPr/>
          </p:nvSpPr>
          <p:spPr bwMode="auto">
            <a:xfrm>
              <a:off x="3759467" y="4033121"/>
              <a:ext cx="108878" cy="141638"/>
            </a:xfrm>
            <a:custGeom>
              <a:avLst/>
              <a:gdLst>
                <a:gd name="T0" fmla="*/ 38 w 56"/>
                <a:gd name="T1" fmla="*/ 60 h 72"/>
                <a:gd name="T2" fmla="*/ 38 w 56"/>
                <a:gd name="T3" fmla="*/ 64 h 72"/>
                <a:gd name="T4" fmla="*/ 38 w 56"/>
                <a:gd name="T5" fmla="*/ 64 h 72"/>
                <a:gd name="T6" fmla="*/ 38 w 56"/>
                <a:gd name="T7" fmla="*/ 64 h 72"/>
                <a:gd name="T8" fmla="*/ 34 w 56"/>
                <a:gd name="T9" fmla="*/ 68 h 72"/>
                <a:gd name="T10" fmla="*/ 30 w 56"/>
                <a:gd name="T11" fmla="*/ 72 h 72"/>
                <a:gd name="T12" fmla="*/ 30 w 56"/>
                <a:gd name="T13" fmla="*/ 72 h 72"/>
                <a:gd name="T14" fmla="*/ 26 w 56"/>
                <a:gd name="T15" fmla="*/ 72 h 72"/>
                <a:gd name="T16" fmla="*/ 22 w 56"/>
                <a:gd name="T17" fmla="*/ 68 h 72"/>
                <a:gd name="T18" fmla="*/ 22 w 56"/>
                <a:gd name="T19" fmla="*/ 68 h 72"/>
                <a:gd name="T20" fmla="*/ 16 w 56"/>
                <a:gd name="T21" fmla="*/ 68 h 72"/>
                <a:gd name="T22" fmla="*/ 12 w 56"/>
                <a:gd name="T23" fmla="*/ 68 h 72"/>
                <a:gd name="T24" fmla="*/ 8 w 56"/>
                <a:gd name="T25" fmla="*/ 68 h 72"/>
                <a:gd name="T26" fmla="*/ 8 w 56"/>
                <a:gd name="T27" fmla="*/ 64 h 72"/>
                <a:gd name="T28" fmla="*/ 4 w 56"/>
                <a:gd name="T29" fmla="*/ 64 h 72"/>
                <a:gd name="T30" fmla="*/ 0 w 56"/>
                <a:gd name="T31" fmla="*/ 60 h 72"/>
                <a:gd name="T32" fmla="*/ 0 w 56"/>
                <a:gd name="T33" fmla="*/ 56 h 72"/>
                <a:gd name="T34" fmla="*/ 0 w 56"/>
                <a:gd name="T35" fmla="*/ 56 h 72"/>
                <a:gd name="T36" fmla="*/ 0 w 56"/>
                <a:gd name="T37" fmla="*/ 52 h 72"/>
                <a:gd name="T38" fmla="*/ 0 w 56"/>
                <a:gd name="T39" fmla="*/ 44 h 72"/>
                <a:gd name="T40" fmla="*/ 8 w 56"/>
                <a:gd name="T41" fmla="*/ 30 h 72"/>
                <a:gd name="T42" fmla="*/ 18 w 56"/>
                <a:gd name="T43" fmla="*/ 30 h 72"/>
                <a:gd name="T44" fmla="*/ 26 w 56"/>
                <a:gd name="T45" fmla="*/ 30 h 72"/>
                <a:gd name="T46" fmla="*/ 26 w 56"/>
                <a:gd name="T47" fmla="*/ 30 h 72"/>
                <a:gd name="T48" fmla="*/ 26 w 56"/>
                <a:gd name="T49" fmla="*/ 26 h 72"/>
                <a:gd name="T50" fmla="*/ 22 w 56"/>
                <a:gd name="T51" fmla="*/ 26 h 72"/>
                <a:gd name="T52" fmla="*/ 22 w 56"/>
                <a:gd name="T53" fmla="*/ 22 h 72"/>
                <a:gd name="T54" fmla="*/ 22 w 56"/>
                <a:gd name="T55" fmla="*/ 18 h 72"/>
                <a:gd name="T56" fmla="*/ 18 w 56"/>
                <a:gd name="T57" fmla="*/ 18 h 72"/>
                <a:gd name="T58" fmla="*/ 16 w 56"/>
                <a:gd name="T59" fmla="*/ 14 h 72"/>
                <a:gd name="T60" fmla="*/ 12 w 56"/>
                <a:gd name="T61" fmla="*/ 12 h 72"/>
                <a:gd name="T62" fmla="*/ 18 w 56"/>
                <a:gd name="T63" fmla="*/ 0 h 72"/>
                <a:gd name="T64" fmla="*/ 22 w 56"/>
                <a:gd name="T65" fmla="*/ 0 h 72"/>
                <a:gd name="T66" fmla="*/ 42 w 56"/>
                <a:gd name="T67" fmla="*/ 0 h 72"/>
                <a:gd name="T68" fmla="*/ 46 w 56"/>
                <a:gd name="T69" fmla="*/ 14 h 72"/>
                <a:gd name="T70" fmla="*/ 42 w 56"/>
                <a:gd name="T71" fmla="*/ 34 h 72"/>
                <a:gd name="T72" fmla="*/ 50 w 56"/>
                <a:gd name="T73" fmla="*/ 34 h 72"/>
                <a:gd name="T74" fmla="*/ 50 w 56"/>
                <a:gd name="T75" fmla="*/ 34 h 72"/>
                <a:gd name="T76" fmla="*/ 52 w 56"/>
                <a:gd name="T77" fmla="*/ 38 h 72"/>
                <a:gd name="T78" fmla="*/ 52 w 56"/>
                <a:gd name="T79" fmla="*/ 34 h 72"/>
                <a:gd name="T80" fmla="*/ 56 w 56"/>
                <a:gd name="T81" fmla="*/ 38 h 72"/>
                <a:gd name="T82" fmla="*/ 56 w 56"/>
                <a:gd name="T83" fmla="*/ 38 h 72"/>
                <a:gd name="T84" fmla="*/ 52 w 56"/>
                <a:gd name="T85" fmla="*/ 44 h 72"/>
                <a:gd name="T86" fmla="*/ 46 w 56"/>
                <a:gd name="T87" fmla="*/ 48 h 72"/>
                <a:gd name="T88" fmla="*/ 46 w 56"/>
                <a:gd name="T89" fmla="*/ 48 h 72"/>
                <a:gd name="T90" fmla="*/ 42 w 56"/>
                <a:gd name="T91" fmla="*/ 52 h 72"/>
                <a:gd name="T92" fmla="*/ 46 w 56"/>
                <a:gd name="T93" fmla="*/ 56 h 72"/>
                <a:gd name="T94" fmla="*/ 42 w 56"/>
                <a:gd name="T95"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72">
                  <a:moveTo>
                    <a:pt x="42" y="60"/>
                  </a:moveTo>
                  <a:lnTo>
                    <a:pt x="42" y="60"/>
                  </a:lnTo>
                  <a:lnTo>
                    <a:pt x="38" y="60"/>
                  </a:lnTo>
                  <a:lnTo>
                    <a:pt x="38" y="60"/>
                  </a:lnTo>
                  <a:lnTo>
                    <a:pt x="38" y="60"/>
                  </a:lnTo>
                  <a:lnTo>
                    <a:pt x="38" y="60"/>
                  </a:lnTo>
                  <a:lnTo>
                    <a:pt x="38" y="64"/>
                  </a:lnTo>
                  <a:lnTo>
                    <a:pt x="38" y="64"/>
                  </a:lnTo>
                  <a:lnTo>
                    <a:pt x="38" y="64"/>
                  </a:lnTo>
                  <a:lnTo>
                    <a:pt x="38" y="64"/>
                  </a:lnTo>
                  <a:lnTo>
                    <a:pt x="38" y="64"/>
                  </a:lnTo>
                  <a:lnTo>
                    <a:pt x="38" y="64"/>
                  </a:lnTo>
                  <a:lnTo>
                    <a:pt x="38" y="64"/>
                  </a:lnTo>
                  <a:lnTo>
                    <a:pt x="38" y="64"/>
                  </a:lnTo>
                  <a:lnTo>
                    <a:pt x="38" y="64"/>
                  </a:lnTo>
                  <a:lnTo>
                    <a:pt x="38" y="64"/>
                  </a:lnTo>
                  <a:lnTo>
                    <a:pt x="38" y="64"/>
                  </a:lnTo>
                  <a:lnTo>
                    <a:pt x="34" y="68"/>
                  </a:lnTo>
                  <a:lnTo>
                    <a:pt x="34" y="68"/>
                  </a:lnTo>
                  <a:lnTo>
                    <a:pt x="34" y="68"/>
                  </a:lnTo>
                  <a:lnTo>
                    <a:pt x="34" y="68"/>
                  </a:lnTo>
                  <a:lnTo>
                    <a:pt x="34" y="68"/>
                  </a:lnTo>
                  <a:lnTo>
                    <a:pt x="30" y="68"/>
                  </a:lnTo>
                  <a:lnTo>
                    <a:pt x="30" y="72"/>
                  </a:lnTo>
                  <a:lnTo>
                    <a:pt x="30" y="72"/>
                  </a:lnTo>
                  <a:lnTo>
                    <a:pt x="30" y="72"/>
                  </a:lnTo>
                  <a:lnTo>
                    <a:pt x="30" y="72"/>
                  </a:lnTo>
                  <a:lnTo>
                    <a:pt x="30" y="72"/>
                  </a:lnTo>
                  <a:lnTo>
                    <a:pt x="30" y="72"/>
                  </a:lnTo>
                  <a:lnTo>
                    <a:pt x="30" y="72"/>
                  </a:lnTo>
                  <a:lnTo>
                    <a:pt x="30" y="72"/>
                  </a:lnTo>
                  <a:lnTo>
                    <a:pt x="26" y="72"/>
                  </a:lnTo>
                  <a:lnTo>
                    <a:pt x="26" y="72"/>
                  </a:lnTo>
                  <a:lnTo>
                    <a:pt x="26" y="72"/>
                  </a:lnTo>
                  <a:lnTo>
                    <a:pt x="26" y="72"/>
                  </a:lnTo>
                  <a:lnTo>
                    <a:pt x="22" y="68"/>
                  </a:lnTo>
                  <a:lnTo>
                    <a:pt x="22" y="68"/>
                  </a:lnTo>
                  <a:lnTo>
                    <a:pt x="22" y="68"/>
                  </a:lnTo>
                  <a:lnTo>
                    <a:pt x="22" y="68"/>
                  </a:lnTo>
                  <a:lnTo>
                    <a:pt x="22" y="68"/>
                  </a:lnTo>
                  <a:lnTo>
                    <a:pt x="18" y="68"/>
                  </a:lnTo>
                  <a:lnTo>
                    <a:pt x="18" y="68"/>
                  </a:lnTo>
                  <a:lnTo>
                    <a:pt x="18" y="68"/>
                  </a:lnTo>
                  <a:lnTo>
                    <a:pt x="16" y="68"/>
                  </a:lnTo>
                  <a:lnTo>
                    <a:pt x="16" y="68"/>
                  </a:lnTo>
                  <a:lnTo>
                    <a:pt x="16" y="68"/>
                  </a:lnTo>
                  <a:lnTo>
                    <a:pt x="16" y="68"/>
                  </a:lnTo>
                  <a:lnTo>
                    <a:pt x="12" y="68"/>
                  </a:lnTo>
                  <a:lnTo>
                    <a:pt x="12" y="68"/>
                  </a:lnTo>
                  <a:lnTo>
                    <a:pt x="12" y="68"/>
                  </a:lnTo>
                  <a:lnTo>
                    <a:pt x="12" y="68"/>
                  </a:lnTo>
                  <a:lnTo>
                    <a:pt x="8" y="68"/>
                  </a:lnTo>
                  <a:lnTo>
                    <a:pt x="8" y="68"/>
                  </a:lnTo>
                  <a:lnTo>
                    <a:pt x="8" y="68"/>
                  </a:lnTo>
                  <a:lnTo>
                    <a:pt x="8" y="64"/>
                  </a:lnTo>
                  <a:lnTo>
                    <a:pt x="8" y="64"/>
                  </a:lnTo>
                  <a:lnTo>
                    <a:pt x="8" y="64"/>
                  </a:lnTo>
                  <a:lnTo>
                    <a:pt x="8" y="64"/>
                  </a:lnTo>
                  <a:lnTo>
                    <a:pt x="8" y="64"/>
                  </a:lnTo>
                  <a:lnTo>
                    <a:pt x="4" y="64"/>
                  </a:lnTo>
                  <a:lnTo>
                    <a:pt x="4" y="64"/>
                  </a:lnTo>
                  <a:lnTo>
                    <a:pt x="4" y="60"/>
                  </a:lnTo>
                  <a:lnTo>
                    <a:pt x="4" y="60"/>
                  </a:lnTo>
                  <a:lnTo>
                    <a:pt x="0" y="60"/>
                  </a:lnTo>
                  <a:lnTo>
                    <a:pt x="0" y="60"/>
                  </a:lnTo>
                  <a:lnTo>
                    <a:pt x="0" y="60"/>
                  </a:lnTo>
                  <a:lnTo>
                    <a:pt x="0" y="56"/>
                  </a:lnTo>
                  <a:lnTo>
                    <a:pt x="0" y="56"/>
                  </a:lnTo>
                  <a:lnTo>
                    <a:pt x="0" y="56"/>
                  </a:lnTo>
                  <a:lnTo>
                    <a:pt x="0" y="56"/>
                  </a:lnTo>
                  <a:lnTo>
                    <a:pt x="0" y="56"/>
                  </a:lnTo>
                  <a:lnTo>
                    <a:pt x="0" y="56"/>
                  </a:lnTo>
                  <a:lnTo>
                    <a:pt x="0" y="56"/>
                  </a:lnTo>
                  <a:lnTo>
                    <a:pt x="0" y="52"/>
                  </a:lnTo>
                  <a:lnTo>
                    <a:pt x="0" y="52"/>
                  </a:lnTo>
                  <a:lnTo>
                    <a:pt x="0" y="52"/>
                  </a:lnTo>
                  <a:lnTo>
                    <a:pt x="0" y="52"/>
                  </a:lnTo>
                  <a:lnTo>
                    <a:pt x="4" y="48"/>
                  </a:lnTo>
                  <a:lnTo>
                    <a:pt x="4" y="48"/>
                  </a:lnTo>
                  <a:lnTo>
                    <a:pt x="0" y="44"/>
                  </a:lnTo>
                  <a:lnTo>
                    <a:pt x="0" y="42"/>
                  </a:lnTo>
                  <a:lnTo>
                    <a:pt x="8" y="34"/>
                  </a:lnTo>
                  <a:lnTo>
                    <a:pt x="8" y="34"/>
                  </a:lnTo>
                  <a:lnTo>
                    <a:pt x="8" y="30"/>
                  </a:lnTo>
                  <a:lnTo>
                    <a:pt x="8" y="30"/>
                  </a:lnTo>
                  <a:lnTo>
                    <a:pt x="12" y="30"/>
                  </a:lnTo>
                  <a:lnTo>
                    <a:pt x="18" y="30"/>
                  </a:lnTo>
                  <a:lnTo>
                    <a:pt x="18" y="30"/>
                  </a:lnTo>
                  <a:lnTo>
                    <a:pt x="22" y="30"/>
                  </a:lnTo>
                  <a:lnTo>
                    <a:pt x="26" y="30"/>
                  </a:lnTo>
                  <a:lnTo>
                    <a:pt x="26" y="30"/>
                  </a:lnTo>
                  <a:lnTo>
                    <a:pt x="26" y="30"/>
                  </a:lnTo>
                  <a:lnTo>
                    <a:pt x="26" y="30"/>
                  </a:lnTo>
                  <a:lnTo>
                    <a:pt x="26" y="30"/>
                  </a:lnTo>
                  <a:lnTo>
                    <a:pt x="26" y="30"/>
                  </a:lnTo>
                  <a:lnTo>
                    <a:pt x="26" y="30"/>
                  </a:lnTo>
                  <a:lnTo>
                    <a:pt x="26" y="26"/>
                  </a:lnTo>
                  <a:lnTo>
                    <a:pt x="26" y="26"/>
                  </a:lnTo>
                  <a:lnTo>
                    <a:pt x="26" y="26"/>
                  </a:lnTo>
                  <a:lnTo>
                    <a:pt x="26" y="26"/>
                  </a:lnTo>
                  <a:lnTo>
                    <a:pt x="26" y="26"/>
                  </a:lnTo>
                  <a:lnTo>
                    <a:pt x="26" y="26"/>
                  </a:lnTo>
                  <a:lnTo>
                    <a:pt x="26" y="26"/>
                  </a:lnTo>
                  <a:lnTo>
                    <a:pt x="22" y="26"/>
                  </a:lnTo>
                  <a:lnTo>
                    <a:pt x="22" y="26"/>
                  </a:lnTo>
                  <a:lnTo>
                    <a:pt x="22" y="22"/>
                  </a:lnTo>
                  <a:lnTo>
                    <a:pt x="22" y="22"/>
                  </a:lnTo>
                  <a:lnTo>
                    <a:pt x="22" y="22"/>
                  </a:lnTo>
                  <a:lnTo>
                    <a:pt x="22" y="22"/>
                  </a:lnTo>
                  <a:lnTo>
                    <a:pt x="22" y="22"/>
                  </a:lnTo>
                  <a:lnTo>
                    <a:pt x="22" y="22"/>
                  </a:lnTo>
                  <a:lnTo>
                    <a:pt x="22" y="18"/>
                  </a:lnTo>
                  <a:lnTo>
                    <a:pt x="22" y="18"/>
                  </a:lnTo>
                  <a:lnTo>
                    <a:pt x="18" y="18"/>
                  </a:lnTo>
                  <a:lnTo>
                    <a:pt x="18" y="18"/>
                  </a:lnTo>
                  <a:lnTo>
                    <a:pt x="18" y="18"/>
                  </a:lnTo>
                  <a:lnTo>
                    <a:pt x="18" y="18"/>
                  </a:lnTo>
                  <a:lnTo>
                    <a:pt x="18" y="18"/>
                  </a:lnTo>
                  <a:lnTo>
                    <a:pt x="16" y="14"/>
                  </a:lnTo>
                  <a:lnTo>
                    <a:pt x="16" y="14"/>
                  </a:lnTo>
                  <a:lnTo>
                    <a:pt x="16" y="12"/>
                  </a:lnTo>
                  <a:lnTo>
                    <a:pt x="12" y="12"/>
                  </a:lnTo>
                  <a:lnTo>
                    <a:pt x="12" y="12"/>
                  </a:lnTo>
                  <a:lnTo>
                    <a:pt x="12" y="12"/>
                  </a:lnTo>
                  <a:lnTo>
                    <a:pt x="18" y="12"/>
                  </a:lnTo>
                  <a:lnTo>
                    <a:pt x="18" y="4"/>
                  </a:lnTo>
                  <a:lnTo>
                    <a:pt x="18" y="0"/>
                  </a:lnTo>
                  <a:lnTo>
                    <a:pt x="18" y="0"/>
                  </a:lnTo>
                  <a:lnTo>
                    <a:pt x="18" y="0"/>
                  </a:lnTo>
                  <a:lnTo>
                    <a:pt x="18" y="0"/>
                  </a:lnTo>
                  <a:lnTo>
                    <a:pt x="22" y="0"/>
                  </a:lnTo>
                  <a:lnTo>
                    <a:pt x="22" y="0"/>
                  </a:lnTo>
                  <a:lnTo>
                    <a:pt x="30" y="0"/>
                  </a:lnTo>
                  <a:lnTo>
                    <a:pt x="30" y="0"/>
                  </a:lnTo>
                  <a:lnTo>
                    <a:pt x="34" y="0"/>
                  </a:lnTo>
                  <a:lnTo>
                    <a:pt x="42" y="0"/>
                  </a:lnTo>
                  <a:lnTo>
                    <a:pt x="46" y="0"/>
                  </a:lnTo>
                  <a:lnTo>
                    <a:pt x="46" y="4"/>
                  </a:lnTo>
                  <a:lnTo>
                    <a:pt x="46" y="8"/>
                  </a:lnTo>
                  <a:lnTo>
                    <a:pt x="46" y="14"/>
                  </a:lnTo>
                  <a:lnTo>
                    <a:pt x="46" y="26"/>
                  </a:lnTo>
                  <a:lnTo>
                    <a:pt x="42" y="30"/>
                  </a:lnTo>
                  <a:lnTo>
                    <a:pt x="42" y="34"/>
                  </a:lnTo>
                  <a:lnTo>
                    <a:pt x="42" y="34"/>
                  </a:lnTo>
                  <a:lnTo>
                    <a:pt x="46" y="34"/>
                  </a:lnTo>
                  <a:lnTo>
                    <a:pt x="46" y="34"/>
                  </a:lnTo>
                  <a:lnTo>
                    <a:pt x="46" y="34"/>
                  </a:lnTo>
                  <a:lnTo>
                    <a:pt x="50" y="34"/>
                  </a:lnTo>
                  <a:lnTo>
                    <a:pt x="50" y="34"/>
                  </a:lnTo>
                  <a:lnTo>
                    <a:pt x="50" y="34"/>
                  </a:lnTo>
                  <a:lnTo>
                    <a:pt x="50" y="34"/>
                  </a:lnTo>
                  <a:lnTo>
                    <a:pt x="50" y="34"/>
                  </a:lnTo>
                  <a:lnTo>
                    <a:pt x="50" y="34"/>
                  </a:lnTo>
                  <a:lnTo>
                    <a:pt x="50" y="38"/>
                  </a:lnTo>
                  <a:lnTo>
                    <a:pt x="52" y="38"/>
                  </a:lnTo>
                  <a:lnTo>
                    <a:pt x="52" y="38"/>
                  </a:lnTo>
                  <a:lnTo>
                    <a:pt x="52" y="38"/>
                  </a:lnTo>
                  <a:lnTo>
                    <a:pt x="52" y="38"/>
                  </a:lnTo>
                  <a:lnTo>
                    <a:pt x="52" y="34"/>
                  </a:lnTo>
                  <a:lnTo>
                    <a:pt x="52" y="34"/>
                  </a:lnTo>
                  <a:lnTo>
                    <a:pt x="52" y="34"/>
                  </a:lnTo>
                  <a:lnTo>
                    <a:pt x="52" y="34"/>
                  </a:lnTo>
                  <a:lnTo>
                    <a:pt x="56" y="34"/>
                  </a:lnTo>
                  <a:lnTo>
                    <a:pt x="56" y="38"/>
                  </a:lnTo>
                  <a:lnTo>
                    <a:pt x="56" y="38"/>
                  </a:lnTo>
                  <a:lnTo>
                    <a:pt x="56" y="38"/>
                  </a:lnTo>
                  <a:lnTo>
                    <a:pt x="56" y="38"/>
                  </a:lnTo>
                  <a:lnTo>
                    <a:pt x="56" y="38"/>
                  </a:lnTo>
                  <a:lnTo>
                    <a:pt x="56" y="38"/>
                  </a:lnTo>
                  <a:lnTo>
                    <a:pt x="52" y="42"/>
                  </a:lnTo>
                  <a:lnTo>
                    <a:pt x="52" y="42"/>
                  </a:lnTo>
                  <a:lnTo>
                    <a:pt x="52" y="44"/>
                  </a:lnTo>
                  <a:lnTo>
                    <a:pt x="50" y="44"/>
                  </a:lnTo>
                  <a:lnTo>
                    <a:pt x="50" y="44"/>
                  </a:lnTo>
                  <a:lnTo>
                    <a:pt x="46" y="48"/>
                  </a:lnTo>
                  <a:lnTo>
                    <a:pt x="46" y="48"/>
                  </a:lnTo>
                  <a:lnTo>
                    <a:pt x="46" y="48"/>
                  </a:lnTo>
                  <a:lnTo>
                    <a:pt x="46" y="48"/>
                  </a:lnTo>
                  <a:lnTo>
                    <a:pt x="46" y="48"/>
                  </a:lnTo>
                  <a:lnTo>
                    <a:pt x="46" y="48"/>
                  </a:lnTo>
                  <a:lnTo>
                    <a:pt x="46" y="48"/>
                  </a:lnTo>
                  <a:lnTo>
                    <a:pt x="46" y="52"/>
                  </a:lnTo>
                  <a:lnTo>
                    <a:pt x="46" y="52"/>
                  </a:lnTo>
                  <a:lnTo>
                    <a:pt x="42" y="52"/>
                  </a:lnTo>
                  <a:lnTo>
                    <a:pt x="42" y="52"/>
                  </a:lnTo>
                  <a:lnTo>
                    <a:pt x="42" y="52"/>
                  </a:lnTo>
                  <a:lnTo>
                    <a:pt x="46" y="56"/>
                  </a:lnTo>
                  <a:lnTo>
                    <a:pt x="46" y="56"/>
                  </a:lnTo>
                  <a:lnTo>
                    <a:pt x="46" y="56"/>
                  </a:lnTo>
                  <a:lnTo>
                    <a:pt x="46" y="56"/>
                  </a:lnTo>
                  <a:lnTo>
                    <a:pt x="42" y="56"/>
                  </a:lnTo>
                  <a:lnTo>
                    <a:pt x="42" y="60"/>
                  </a:lnTo>
                  <a:lnTo>
                    <a:pt x="42" y="60"/>
                  </a:lnTo>
                  <a:lnTo>
                    <a:pt x="42" y="60"/>
                  </a:lnTo>
                  <a:lnTo>
                    <a:pt x="42" y="6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5" name="Freeform 75">
              <a:extLst>
                <a:ext uri="{FF2B5EF4-FFF2-40B4-BE49-F238E27FC236}">
                  <a16:creationId xmlns:a16="http://schemas.microsoft.com/office/drawing/2014/main" id="{5DB0397D-22B8-47F3-B644-3CB6CA83230D}"/>
                </a:ext>
              </a:extLst>
            </p:cNvPr>
            <p:cNvSpPr>
              <a:spLocks noEditPoints="1"/>
            </p:cNvSpPr>
            <p:nvPr/>
          </p:nvSpPr>
          <p:spPr bwMode="auto">
            <a:xfrm>
              <a:off x="4245530" y="3958369"/>
              <a:ext cx="77770" cy="66885"/>
            </a:xfrm>
            <a:custGeom>
              <a:avLst/>
              <a:gdLst>
                <a:gd name="T0" fmla="*/ 22 w 40"/>
                <a:gd name="T1" fmla="*/ 0 h 34"/>
                <a:gd name="T2" fmla="*/ 26 w 40"/>
                <a:gd name="T3" fmla="*/ 0 h 34"/>
                <a:gd name="T4" fmla="*/ 26 w 40"/>
                <a:gd name="T5" fmla="*/ 0 h 34"/>
                <a:gd name="T6" fmla="*/ 18 w 40"/>
                <a:gd name="T7" fmla="*/ 8 h 34"/>
                <a:gd name="T8" fmla="*/ 14 w 40"/>
                <a:gd name="T9" fmla="*/ 8 h 34"/>
                <a:gd name="T10" fmla="*/ 14 w 40"/>
                <a:gd name="T11" fmla="*/ 4 h 34"/>
                <a:gd name="T12" fmla="*/ 18 w 40"/>
                <a:gd name="T13" fmla="*/ 4 h 34"/>
                <a:gd name="T14" fmla="*/ 22 w 40"/>
                <a:gd name="T15" fmla="*/ 0 h 34"/>
                <a:gd name="T16" fmla="*/ 26 w 40"/>
                <a:gd name="T17" fmla="*/ 0 h 34"/>
                <a:gd name="T18" fmla="*/ 30 w 40"/>
                <a:gd name="T19" fmla="*/ 4 h 34"/>
                <a:gd name="T20" fmla="*/ 34 w 40"/>
                <a:gd name="T21" fmla="*/ 4 h 34"/>
                <a:gd name="T22" fmla="*/ 40 w 40"/>
                <a:gd name="T23" fmla="*/ 4 h 34"/>
                <a:gd name="T24" fmla="*/ 40 w 40"/>
                <a:gd name="T25" fmla="*/ 8 h 34"/>
                <a:gd name="T26" fmla="*/ 40 w 40"/>
                <a:gd name="T27" fmla="*/ 8 h 34"/>
                <a:gd name="T28" fmla="*/ 40 w 40"/>
                <a:gd name="T29" fmla="*/ 12 h 34"/>
                <a:gd name="T30" fmla="*/ 40 w 40"/>
                <a:gd name="T31" fmla="*/ 16 h 34"/>
                <a:gd name="T32" fmla="*/ 40 w 40"/>
                <a:gd name="T33" fmla="*/ 16 h 34"/>
                <a:gd name="T34" fmla="*/ 40 w 40"/>
                <a:gd name="T35" fmla="*/ 22 h 34"/>
                <a:gd name="T36" fmla="*/ 40 w 40"/>
                <a:gd name="T37" fmla="*/ 22 h 34"/>
                <a:gd name="T38" fmla="*/ 38 w 40"/>
                <a:gd name="T39" fmla="*/ 22 h 34"/>
                <a:gd name="T40" fmla="*/ 38 w 40"/>
                <a:gd name="T41" fmla="*/ 22 h 34"/>
                <a:gd name="T42" fmla="*/ 38 w 40"/>
                <a:gd name="T43" fmla="*/ 26 h 34"/>
                <a:gd name="T44" fmla="*/ 38 w 40"/>
                <a:gd name="T45" fmla="*/ 26 h 34"/>
                <a:gd name="T46" fmla="*/ 40 w 40"/>
                <a:gd name="T47" fmla="*/ 30 h 34"/>
                <a:gd name="T48" fmla="*/ 40 w 40"/>
                <a:gd name="T49" fmla="*/ 34 h 34"/>
                <a:gd name="T50" fmla="*/ 38 w 40"/>
                <a:gd name="T51" fmla="*/ 34 h 34"/>
                <a:gd name="T52" fmla="*/ 34 w 40"/>
                <a:gd name="T53" fmla="*/ 30 h 34"/>
                <a:gd name="T54" fmla="*/ 34 w 40"/>
                <a:gd name="T55" fmla="*/ 30 h 34"/>
                <a:gd name="T56" fmla="*/ 30 w 40"/>
                <a:gd name="T57" fmla="*/ 34 h 34"/>
                <a:gd name="T58" fmla="*/ 26 w 40"/>
                <a:gd name="T59" fmla="*/ 34 h 34"/>
                <a:gd name="T60" fmla="*/ 22 w 40"/>
                <a:gd name="T61" fmla="*/ 34 h 34"/>
                <a:gd name="T62" fmla="*/ 18 w 40"/>
                <a:gd name="T63" fmla="*/ 30 h 34"/>
                <a:gd name="T64" fmla="*/ 10 w 40"/>
                <a:gd name="T65" fmla="*/ 34 h 34"/>
                <a:gd name="T66" fmla="*/ 10 w 40"/>
                <a:gd name="T67" fmla="*/ 34 h 34"/>
                <a:gd name="T68" fmla="*/ 10 w 40"/>
                <a:gd name="T69" fmla="*/ 34 h 34"/>
                <a:gd name="T70" fmla="*/ 10 w 40"/>
                <a:gd name="T71" fmla="*/ 34 h 34"/>
                <a:gd name="T72" fmla="*/ 8 w 40"/>
                <a:gd name="T73" fmla="*/ 34 h 34"/>
                <a:gd name="T74" fmla="*/ 4 w 40"/>
                <a:gd name="T75" fmla="*/ 30 h 34"/>
                <a:gd name="T76" fmla="*/ 4 w 40"/>
                <a:gd name="T77" fmla="*/ 30 h 34"/>
                <a:gd name="T78" fmla="*/ 4 w 40"/>
                <a:gd name="T79" fmla="*/ 22 h 34"/>
                <a:gd name="T80" fmla="*/ 8 w 40"/>
                <a:gd name="T81" fmla="*/ 22 h 34"/>
                <a:gd name="T82" fmla="*/ 10 w 40"/>
                <a:gd name="T83" fmla="*/ 26 h 34"/>
                <a:gd name="T84" fmla="*/ 10 w 40"/>
                <a:gd name="T85" fmla="*/ 26 h 34"/>
                <a:gd name="T86" fmla="*/ 14 w 40"/>
                <a:gd name="T87" fmla="*/ 26 h 34"/>
                <a:gd name="T88" fmla="*/ 10 w 40"/>
                <a:gd name="T89" fmla="*/ 26 h 34"/>
                <a:gd name="T90" fmla="*/ 14 w 40"/>
                <a:gd name="T91" fmla="*/ 26 h 34"/>
                <a:gd name="T92" fmla="*/ 22 w 40"/>
                <a:gd name="T93" fmla="*/ 26 h 34"/>
                <a:gd name="T94" fmla="*/ 22 w 40"/>
                <a:gd name="T95" fmla="*/ 26 h 34"/>
                <a:gd name="T96" fmla="*/ 26 w 40"/>
                <a:gd name="T97" fmla="*/ 26 h 34"/>
                <a:gd name="T98" fmla="*/ 26 w 40"/>
                <a:gd name="T99" fmla="*/ 26 h 34"/>
                <a:gd name="T100" fmla="*/ 30 w 40"/>
                <a:gd name="T101" fmla="*/ 26 h 34"/>
                <a:gd name="T102" fmla="*/ 30 w 40"/>
                <a:gd name="T103" fmla="*/ 22 h 34"/>
                <a:gd name="T104" fmla="*/ 30 w 40"/>
                <a:gd name="T105" fmla="*/ 22 h 34"/>
                <a:gd name="T106" fmla="*/ 26 w 40"/>
                <a:gd name="T107" fmla="*/ 20 h 34"/>
                <a:gd name="T108" fmla="*/ 26 w 40"/>
                <a:gd name="T109" fmla="*/ 16 h 34"/>
                <a:gd name="T110" fmla="*/ 22 w 40"/>
                <a:gd name="T111" fmla="*/ 8 h 34"/>
                <a:gd name="T112" fmla="*/ 22 w 40"/>
                <a:gd name="T113" fmla="*/ 8 h 34"/>
                <a:gd name="T114" fmla="*/ 18 w 40"/>
                <a:gd name="T115" fmla="*/ 20 h 34"/>
                <a:gd name="T116" fmla="*/ 18 w 40"/>
                <a:gd name="T117" fmla="*/ 20 h 34"/>
                <a:gd name="T118" fmla="*/ 22 w 40"/>
                <a:gd name="T119" fmla="*/ 20 h 34"/>
                <a:gd name="T120" fmla="*/ 26 w 40"/>
                <a:gd name="T121" fmla="*/ 22 h 34"/>
                <a:gd name="T122" fmla="*/ 26 w 40"/>
                <a:gd name="T123"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 h="34">
                  <a:moveTo>
                    <a:pt x="26" y="0"/>
                  </a:moveTo>
                  <a:lnTo>
                    <a:pt x="26" y="0"/>
                  </a:lnTo>
                  <a:lnTo>
                    <a:pt x="22" y="0"/>
                  </a:lnTo>
                  <a:lnTo>
                    <a:pt x="22" y="0"/>
                  </a:lnTo>
                  <a:lnTo>
                    <a:pt x="22" y="0"/>
                  </a:lnTo>
                  <a:lnTo>
                    <a:pt x="22" y="0"/>
                  </a:lnTo>
                  <a:lnTo>
                    <a:pt x="22" y="0"/>
                  </a:lnTo>
                  <a:lnTo>
                    <a:pt x="22" y="0"/>
                  </a:lnTo>
                  <a:lnTo>
                    <a:pt x="22" y="0"/>
                  </a:lnTo>
                  <a:lnTo>
                    <a:pt x="26" y="0"/>
                  </a:lnTo>
                  <a:lnTo>
                    <a:pt x="26" y="0"/>
                  </a:lnTo>
                  <a:lnTo>
                    <a:pt x="26" y="0"/>
                  </a:lnTo>
                  <a:lnTo>
                    <a:pt x="26" y="0"/>
                  </a:lnTo>
                  <a:lnTo>
                    <a:pt x="26" y="0"/>
                  </a:lnTo>
                  <a:lnTo>
                    <a:pt x="26" y="0"/>
                  </a:lnTo>
                  <a:lnTo>
                    <a:pt x="26" y="0"/>
                  </a:lnTo>
                  <a:lnTo>
                    <a:pt x="26" y="0"/>
                  </a:lnTo>
                  <a:lnTo>
                    <a:pt x="26" y="0"/>
                  </a:lnTo>
                  <a:close/>
                  <a:moveTo>
                    <a:pt x="22" y="8"/>
                  </a:moveTo>
                  <a:lnTo>
                    <a:pt x="18" y="8"/>
                  </a:lnTo>
                  <a:lnTo>
                    <a:pt x="18" y="8"/>
                  </a:lnTo>
                  <a:lnTo>
                    <a:pt x="18" y="8"/>
                  </a:lnTo>
                  <a:lnTo>
                    <a:pt x="14" y="8"/>
                  </a:lnTo>
                  <a:lnTo>
                    <a:pt x="14" y="8"/>
                  </a:lnTo>
                  <a:lnTo>
                    <a:pt x="14" y="8"/>
                  </a:lnTo>
                  <a:lnTo>
                    <a:pt x="14" y="4"/>
                  </a:lnTo>
                  <a:lnTo>
                    <a:pt x="14" y="4"/>
                  </a:lnTo>
                  <a:lnTo>
                    <a:pt x="14" y="4"/>
                  </a:lnTo>
                  <a:lnTo>
                    <a:pt x="14" y="4"/>
                  </a:lnTo>
                  <a:lnTo>
                    <a:pt x="14" y="4"/>
                  </a:lnTo>
                  <a:lnTo>
                    <a:pt x="14" y="4"/>
                  </a:lnTo>
                  <a:lnTo>
                    <a:pt x="14" y="4"/>
                  </a:lnTo>
                  <a:lnTo>
                    <a:pt x="18" y="4"/>
                  </a:lnTo>
                  <a:lnTo>
                    <a:pt x="18" y="4"/>
                  </a:lnTo>
                  <a:lnTo>
                    <a:pt x="18" y="4"/>
                  </a:lnTo>
                  <a:lnTo>
                    <a:pt x="18" y="4"/>
                  </a:lnTo>
                  <a:lnTo>
                    <a:pt x="18" y="4"/>
                  </a:lnTo>
                  <a:lnTo>
                    <a:pt x="18" y="0"/>
                  </a:lnTo>
                  <a:lnTo>
                    <a:pt x="18" y="0"/>
                  </a:lnTo>
                  <a:lnTo>
                    <a:pt x="22" y="0"/>
                  </a:lnTo>
                  <a:lnTo>
                    <a:pt x="22" y="0"/>
                  </a:lnTo>
                  <a:lnTo>
                    <a:pt x="22" y="0"/>
                  </a:lnTo>
                  <a:lnTo>
                    <a:pt x="26" y="0"/>
                  </a:lnTo>
                  <a:lnTo>
                    <a:pt x="26" y="0"/>
                  </a:lnTo>
                  <a:lnTo>
                    <a:pt x="26" y="0"/>
                  </a:lnTo>
                  <a:lnTo>
                    <a:pt x="26" y="0"/>
                  </a:lnTo>
                  <a:lnTo>
                    <a:pt x="26" y="0"/>
                  </a:lnTo>
                  <a:lnTo>
                    <a:pt x="26" y="0"/>
                  </a:lnTo>
                  <a:lnTo>
                    <a:pt x="30" y="0"/>
                  </a:lnTo>
                  <a:lnTo>
                    <a:pt x="30" y="4"/>
                  </a:lnTo>
                  <a:lnTo>
                    <a:pt x="30" y="4"/>
                  </a:lnTo>
                  <a:lnTo>
                    <a:pt x="34" y="4"/>
                  </a:lnTo>
                  <a:lnTo>
                    <a:pt x="34" y="4"/>
                  </a:lnTo>
                  <a:lnTo>
                    <a:pt x="34" y="4"/>
                  </a:lnTo>
                  <a:lnTo>
                    <a:pt x="34" y="4"/>
                  </a:lnTo>
                  <a:lnTo>
                    <a:pt x="34" y="4"/>
                  </a:lnTo>
                  <a:lnTo>
                    <a:pt x="38" y="4"/>
                  </a:lnTo>
                  <a:lnTo>
                    <a:pt x="38" y="4"/>
                  </a:lnTo>
                  <a:lnTo>
                    <a:pt x="38" y="4"/>
                  </a:lnTo>
                  <a:lnTo>
                    <a:pt x="40" y="4"/>
                  </a:lnTo>
                  <a:lnTo>
                    <a:pt x="40" y="4"/>
                  </a:lnTo>
                  <a:lnTo>
                    <a:pt x="40" y="4"/>
                  </a:lnTo>
                  <a:lnTo>
                    <a:pt x="40" y="4"/>
                  </a:lnTo>
                  <a:lnTo>
                    <a:pt x="40" y="8"/>
                  </a:lnTo>
                  <a:lnTo>
                    <a:pt x="40" y="8"/>
                  </a:lnTo>
                  <a:lnTo>
                    <a:pt x="40" y="8"/>
                  </a:lnTo>
                  <a:lnTo>
                    <a:pt x="40" y="8"/>
                  </a:lnTo>
                  <a:lnTo>
                    <a:pt x="40" y="8"/>
                  </a:lnTo>
                  <a:lnTo>
                    <a:pt x="40" y="8"/>
                  </a:lnTo>
                  <a:lnTo>
                    <a:pt x="40" y="8"/>
                  </a:lnTo>
                  <a:lnTo>
                    <a:pt x="40" y="8"/>
                  </a:lnTo>
                  <a:lnTo>
                    <a:pt x="40" y="8"/>
                  </a:lnTo>
                  <a:lnTo>
                    <a:pt x="40" y="8"/>
                  </a:lnTo>
                  <a:lnTo>
                    <a:pt x="40" y="12"/>
                  </a:lnTo>
                  <a:lnTo>
                    <a:pt x="40" y="12"/>
                  </a:lnTo>
                  <a:lnTo>
                    <a:pt x="40" y="12"/>
                  </a:lnTo>
                  <a:lnTo>
                    <a:pt x="40" y="12"/>
                  </a:lnTo>
                  <a:lnTo>
                    <a:pt x="40" y="16"/>
                  </a:lnTo>
                  <a:lnTo>
                    <a:pt x="40" y="16"/>
                  </a:lnTo>
                  <a:lnTo>
                    <a:pt x="40" y="16"/>
                  </a:lnTo>
                  <a:lnTo>
                    <a:pt x="40" y="16"/>
                  </a:lnTo>
                  <a:lnTo>
                    <a:pt x="40" y="16"/>
                  </a:lnTo>
                  <a:lnTo>
                    <a:pt x="40" y="16"/>
                  </a:lnTo>
                  <a:lnTo>
                    <a:pt x="40" y="16"/>
                  </a:lnTo>
                  <a:lnTo>
                    <a:pt x="40" y="16"/>
                  </a:lnTo>
                  <a:lnTo>
                    <a:pt x="40" y="16"/>
                  </a:lnTo>
                  <a:lnTo>
                    <a:pt x="40" y="20"/>
                  </a:lnTo>
                  <a:lnTo>
                    <a:pt x="40" y="20"/>
                  </a:lnTo>
                  <a:lnTo>
                    <a:pt x="40" y="20"/>
                  </a:lnTo>
                  <a:lnTo>
                    <a:pt x="40" y="22"/>
                  </a:lnTo>
                  <a:lnTo>
                    <a:pt x="40" y="22"/>
                  </a:lnTo>
                  <a:lnTo>
                    <a:pt x="40" y="22"/>
                  </a:lnTo>
                  <a:lnTo>
                    <a:pt x="40" y="22"/>
                  </a:lnTo>
                  <a:lnTo>
                    <a:pt x="40" y="22"/>
                  </a:lnTo>
                  <a:lnTo>
                    <a:pt x="40" y="22"/>
                  </a:lnTo>
                  <a:lnTo>
                    <a:pt x="40" y="22"/>
                  </a:lnTo>
                  <a:lnTo>
                    <a:pt x="40" y="22"/>
                  </a:lnTo>
                  <a:lnTo>
                    <a:pt x="40" y="22"/>
                  </a:lnTo>
                  <a:lnTo>
                    <a:pt x="40" y="22"/>
                  </a:lnTo>
                  <a:lnTo>
                    <a:pt x="38" y="22"/>
                  </a:lnTo>
                  <a:lnTo>
                    <a:pt x="38" y="22"/>
                  </a:lnTo>
                  <a:lnTo>
                    <a:pt x="38" y="22"/>
                  </a:lnTo>
                  <a:lnTo>
                    <a:pt x="38" y="26"/>
                  </a:lnTo>
                  <a:lnTo>
                    <a:pt x="38" y="22"/>
                  </a:lnTo>
                  <a:lnTo>
                    <a:pt x="38" y="22"/>
                  </a:lnTo>
                  <a:lnTo>
                    <a:pt x="38" y="22"/>
                  </a:lnTo>
                  <a:lnTo>
                    <a:pt x="38" y="22"/>
                  </a:lnTo>
                  <a:lnTo>
                    <a:pt x="38" y="26"/>
                  </a:lnTo>
                  <a:lnTo>
                    <a:pt x="38" y="26"/>
                  </a:lnTo>
                  <a:lnTo>
                    <a:pt x="38" y="26"/>
                  </a:lnTo>
                  <a:lnTo>
                    <a:pt x="38" y="26"/>
                  </a:lnTo>
                  <a:lnTo>
                    <a:pt x="38" y="26"/>
                  </a:lnTo>
                  <a:lnTo>
                    <a:pt x="38" y="26"/>
                  </a:lnTo>
                  <a:lnTo>
                    <a:pt x="38" y="26"/>
                  </a:lnTo>
                  <a:lnTo>
                    <a:pt x="38" y="26"/>
                  </a:lnTo>
                  <a:lnTo>
                    <a:pt x="38" y="30"/>
                  </a:lnTo>
                  <a:lnTo>
                    <a:pt x="40" y="30"/>
                  </a:lnTo>
                  <a:lnTo>
                    <a:pt x="40" y="30"/>
                  </a:lnTo>
                  <a:lnTo>
                    <a:pt x="40" y="30"/>
                  </a:lnTo>
                  <a:lnTo>
                    <a:pt x="40" y="30"/>
                  </a:lnTo>
                  <a:lnTo>
                    <a:pt x="40" y="30"/>
                  </a:lnTo>
                  <a:lnTo>
                    <a:pt x="40" y="30"/>
                  </a:lnTo>
                  <a:lnTo>
                    <a:pt x="40" y="30"/>
                  </a:lnTo>
                  <a:lnTo>
                    <a:pt x="40" y="34"/>
                  </a:lnTo>
                  <a:lnTo>
                    <a:pt x="40" y="34"/>
                  </a:lnTo>
                  <a:lnTo>
                    <a:pt x="40" y="34"/>
                  </a:lnTo>
                  <a:lnTo>
                    <a:pt x="40" y="34"/>
                  </a:lnTo>
                  <a:lnTo>
                    <a:pt x="40" y="34"/>
                  </a:lnTo>
                  <a:lnTo>
                    <a:pt x="40" y="34"/>
                  </a:lnTo>
                  <a:lnTo>
                    <a:pt x="38" y="34"/>
                  </a:lnTo>
                  <a:lnTo>
                    <a:pt x="38" y="34"/>
                  </a:lnTo>
                  <a:lnTo>
                    <a:pt x="38" y="34"/>
                  </a:lnTo>
                  <a:lnTo>
                    <a:pt x="38" y="34"/>
                  </a:lnTo>
                  <a:lnTo>
                    <a:pt x="38" y="30"/>
                  </a:lnTo>
                  <a:lnTo>
                    <a:pt x="34" y="30"/>
                  </a:lnTo>
                  <a:lnTo>
                    <a:pt x="34" y="30"/>
                  </a:lnTo>
                  <a:lnTo>
                    <a:pt x="34" y="30"/>
                  </a:lnTo>
                  <a:lnTo>
                    <a:pt x="34" y="30"/>
                  </a:lnTo>
                  <a:lnTo>
                    <a:pt x="34" y="30"/>
                  </a:lnTo>
                  <a:lnTo>
                    <a:pt x="34" y="30"/>
                  </a:lnTo>
                  <a:lnTo>
                    <a:pt x="34" y="30"/>
                  </a:lnTo>
                  <a:lnTo>
                    <a:pt x="30" y="30"/>
                  </a:lnTo>
                  <a:lnTo>
                    <a:pt x="30" y="30"/>
                  </a:lnTo>
                  <a:lnTo>
                    <a:pt x="30" y="30"/>
                  </a:lnTo>
                  <a:lnTo>
                    <a:pt x="30" y="34"/>
                  </a:lnTo>
                  <a:lnTo>
                    <a:pt x="26" y="34"/>
                  </a:lnTo>
                  <a:lnTo>
                    <a:pt x="26" y="34"/>
                  </a:lnTo>
                  <a:lnTo>
                    <a:pt x="26" y="34"/>
                  </a:lnTo>
                  <a:lnTo>
                    <a:pt x="26" y="34"/>
                  </a:lnTo>
                  <a:lnTo>
                    <a:pt x="26" y="34"/>
                  </a:lnTo>
                  <a:lnTo>
                    <a:pt x="26" y="34"/>
                  </a:lnTo>
                  <a:lnTo>
                    <a:pt x="26" y="34"/>
                  </a:lnTo>
                  <a:lnTo>
                    <a:pt x="26" y="34"/>
                  </a:lnTo>
                  <a:lnTo>
                    <a:pt x="26" y="34"/>
                  </a:lnTo>
                  <a:lnTo>
                    <a:pt x="22" y="34"/>
                  </a:lnTo>
                  <a:lnTo>
                    <a:pt x="22" y="34"/>
                  </a:lnTo>
                  <a:lnTo>
                    <a:pt x="22" y="34"/>
                  </a:lnTo>
                  <a:lnTo>
                    <a:pt x="22" y="34"/>
                  </a:lnTo>
                  <a:lnTo>
                    <a:pt x="18" y="30"/>
                  </a:lnTo>
                  <a:lnTo>
                    <a:pt x="18" y="30"/>
                  </a:lnTo>
                  <a:lnTo>
                    <a:pt x="18" y="30"/>
                  </a:lnTo>
                  <a:lnTo>
                    <a:pt x="18" y="30"/>
                  </a:lnTo>
                  <a:lnTo>
                    <a:pt x="14" y="30"/>
                  </a:lnTo>
                  <a:lnTo>
                    <a:pt x="14" y="30"/>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10" y="34"/>
                  </a:lnTo>
                  <a:lnTo>
                    <a:pt x="8" y="34"/>
                  </a:lnTo>
                  <a:lnTo>
                    <a:pt x="8" y="34"/>
                  </a:lnTo>
                  <a:lnTo>
                    <a:pt x="8" y="34"/>
                  </a:lnTo>
                  <a:lnTo>
                    <a:pt x="8" y="30"/>
                  </a:lnTo>
                  <a:lnTo>
                    <a:pt x="8" y="30"/>
                  </a:lnTo>
                  <a:lnTo>
                    <a:pt x="4" y="30"/>
                  </a:lnTo>
                  <a:lnTo>
                    <a:pt x="4" y="30"/>
                  </a:lnTo>
                  <a:lnTo>
                    <a:pt x="4" y="30"/>
                  </a:lnTo>
                  <a:lnTo>
                    <a:pt x="4" y="30"/>
                  </a:lnTo>
                  <a:lnTo>
                    <a:pt x="4" y="30"/>
                  </a:lnTo>
                  <a:lnTo>
                    <a:pt x="4" y="30"/>
                  </a:lnTo>
                  <a:lnTo>
                    <a:pt x="4" y="30"/>
                  </a:lnTo>
                  <a:lnTo>
                    <a:pt x="4" y="30"/>
                  </a:lnTo>
                  <a:lnTo>
                    <a:pt x="0" y="30"/>
                  </a:lnTo>
                  <a:lnTo>
                    <a:pt x="0" y="30"/>
                  </a:lnTo>
                  <a:lnTo>
                    <a:pt x="0" y="26"/>
                  </a:lnTo>
                  <a:lnTo>
                    <a:pt x="4" y="22"/>
                  </a:lnTo>
                  <a:lnTo>
                    <a:pt x="4" y="22"/>
                  </a:lnTo>
                  <a:lnTo>
                    <a:pt x="4" y="22"/>
                  </a:lnTo>
                  <a:lnTo>
                    <a:pt x="4" y="22"/>
                  </a:lnTo>
                  <a:lnTo>
                    <a:pt x="8" y="22"/>
                  </a:lnTo>
                  <a:lnTo>
                    <a:pt x="8" y="22"/>
                  </a:lnTo>
                  <a:lnTo>
                    <a:pt x="8" y="22"/>
                  </a:lnTo>
                  <a:lnTo>
                    <a:pt x="8" y="22"/>
                  </a:lnTo>
                  <a:lnTo>
                    <a:pt x="8" y="26"/>
                  </a:lnTo>
                  <a:lnTo>
                    <a:pt x="8" y="26"/>
                  </a:lnTo>
                  <a:lnTo>
                    <a:pt x="8" y="26"/>
                  </a:lnTo>
                  <a:lnTo>
                    <a:pt x="10" y="26"/>
                  </a:lnTo>
                  <a:lnTo>
                    <a:pt x="10" y="26"/>
                  </a:lnTo>
                  <a:lnTo>
                    <a:pt x="10" y="26"/>
                  </a:lnTo>
                  <a:lnTo>
                    <a:pt x="10" y="26"/>
                  </a:lnTo>
                  <a:lnTo>
                    <a:pt x="10" y="26"/>
                  </a:lnTo>
                  <a:lnTo>
                    <a:pt x="10" y="26"/>
                  </a:lnTo>
                  <a:lnTo>
                    <a:pt x="14" y="26"/>
                  </a:lnTo>
                  <a:lnTo>
                    <a:pt x="14" y="26"/>
                  </a:lnTo>
                  <a:lnTo>
                    <a:pt x="14" y="26"/>
                  </a:lnTo>
                  <a:lnTo>
                    <a:pt x="14" y="26"/>
                  </a:lnTo>
                  <a:lnTo>
                    <a:pt x="14" y="26"/>
                  </a:lnTo>
                  <a:lnTo>
                    <a:pt x="10" y="26"/>
                  </a:lnTo>
                  <a:lnTo>
                    <a:pt x="10" y="26"/>
                  </a:lnTo>
                  <a:lnTo>
                    <a:pt x="10" y="26"/>
                  </a:lnTo>
                  <a:lnTo>
                    <a:pt x="10" y="26"/>
                  </a:lnTo>
                  <a:lnTo>
                    <a:pt x="10" y="26"/>
                  </a:lnTo>
                  <a:lnTo>
                    <a:pt x="14" y="26"/>
                  </a:lnTo>
                  <a:lnTo>
                    <a:pt x="14" y="26"/>
                  </a:lnTo>
                  <a:lnTo>
                    <a:pt x="14" y="26"/>
                  </a:lnTo>
                  <a:lnTo>
                    <a:pt x="14" y="26"/>
                  </a:lnTo>
                  <a:lnTo>
                    <a:pt x="14" y="26"/>
                  </a:lnTo>
                  <a:lnTo>
                    <a:pt x="14" y="26"/>
                  </a:lnTo>
                  <a:lnTo>
                    <a:pt x="18" y="26"/>
                  </a:lnTo>
                  <a:lnTo>
                    <a:pt x="18" y="26"/>
                  </a:lnTo>
                  <a:lnTo>
                    <a:pt x="18" y="26"/>
                  </a:lnTo>
                  <a:lnTo>
                    <a:pt x="22" y="26"/>
                  </a:lnTo>
                  <a:lnTo>
                    <a:pt x="22" y="26"/>
                  </a:lnTo>
                  <a:lnTo>
                    <a:pt x="22" y="26"/>
                  </a:lnTo>
                  <a:lnTo>
                    <a:pt x="22" y="26"/>
                  </a:lnTo>
                  <a:lnTo>
                    <a:pt x="22" y="26"/>
                  </a:lnTo>
                  <a:lnTo>
                    <a:pt x="22" y="26"/>
                  </a:lnTo>
                  <a:lnTo>
                    <a:pt x="22" y="26"/>
                  </a:lnTo>
                  <a:lnTo>
                    <a:pt x="26" y="26"/>
                  </a:lnTo>
                  <a:lnTo>
                    <a:pt x="26" y="26"/>
                  </a:lnTo>
                  <a:lnTo>
                    <a:pt x="26" y="26"/>
                  </a:lnTo>
                  <a:lnTo>
                    <a:pt x="26" y="26"/>
                  </a:lnTo>
                  <a:lnTo>
                    <a:pt x="26" y="26"/>
                  </a:lnTo>
                  <a:lnTo>
                    <a:pt x="26" y="26"/>
                  </a:lnTo>
                  <a:lnTo>
                    <a:pt x="26" y="26"/>
                  </a:lnTo>
                  <a:lnTo>
                    <a:pt x="26" y="26"/>
                  </a:lnTo>
                  <a:lnTo>
                    <a:pt x="26" y="26"/>
                  </a:lnTo>
                  <a:lnTo>
                    <a:pt x="30" y="26"/>
                  </a:lnTo>
                  <a:lnTo>
                    <a:pt x="30" y="26"/>
                  </a:lnTo>
                  <a:lnTo>
                    <a:pt x="30" y="26"/>
                  </a:lnTo>
                  <a:lnTo>
                    <a:pt x="30" y="26"/>
                  </a:lnTo>
                  <a:lnTo>
                    <a:pt x="30" y="26"/>
                  </a:lnTo>
                  <a:lnTo>
                    <a:pt x="30" y="26"/>
                  </a:lnTo>
                  <a:lnTo>
                    <a:pt x="30" y="26"/>
                  </a:lnTo>
                  <a:lnTo>
                    <a:pt x="34" y="22"/>
                  </a:lnTo>
                  <a:lnTo>
                    <a:pt x="34" y="22"/>
                  </a:lnTo>
                  <a:lnTo>
                    <a:pt x="30" y="22"/>
                  </a:lnTo>
                  <a:lnTo>
                    <a:pt x="30" y="22"/>
                  </a:lnTo>
                  <a:lnTo>
                    <a:pt x="30" y="22"/>
                  </a:lnTo>
                  <a:lnTo>
                    <a:pt x="30" y="22"/>
                  </a:lnTo>
                  <a:lnTo>
                    <a:pt x="30" y="22"/>
                  </a:lnTo>
                  <a:lnTo>
                    <a:pt x="30" y="22"/>
                  </a:lnTo>
                  <a:lnTo>
                    <a:pt x="30" y="22"/>
                  </a:lnTo>
                  <a:lnTo>
                    <a:pt x="30" y="22"/>
                  </a:lnTo>
                  <a:lnTo>
                    <a:pt x="30" y="20"/>
                  </a:lnTo>
                  <a:lnTo>
                    <a:pt x="26" y="20"/>
                  </a:lnTo>
                  <a:lnTo>
                    <a:pt x="26" y="20"/>
                  </a:lnTo>
                  <a:lnTo>
                    <a:pt x="26" y="20"/>
                  </a:lnTo>
                  <a:lnTo>
                    <a:pt x="26" y="20"/>
                  </a:lnTo>
                  <a:lnTo>
                    <a:pt x="26" y="20"/>
                  </a:lnTo>
                  <a:lnTo>
                    <a:pt x="26" y="20"/>
                  </a:lnTo>
                  <a:lnTo>
                    <a:pt x="26" y="16"/>
                  </a:lnTo>
                  <a:lnTo>
                    <a:pt x="26" y="16"/>
                  </a:lnTo>
                  <a:lnTo>
                    <a:pt x="26" y="12"/>
                  </a:lnTo>
                  <a:lnTo>
                    <a:pt x="26" y="12"/>
                  </a:lnTo>
                  <a:lnTo>
                    <a:pt x="26" y="12"/>
                  </a:lnTo>
                  <a:lnTo>
                    <a:pt x="22" y="8"/>
                  </a:lnTo>
                  <a:lnTo>
                    <a:pt x="22" y="8"/>
                  </a:lnTo>
                  <a:lnTo>
                    <a:pt x="22" y="8"/>
                  </a:lnTo>
                  <a:lnTo>
                    <a:pt x="22" y="8"/>
                  </a:lnTo>
                  <a:lnTo>
                    <a:pt x="22" y="8"/>
                  </a:lnTo>
                  <a:lnTo>
                    <a:pt x="22" y="8"/>
                  </a:lnTo>
                  <a:close/>
                  <a:moveTo>
                    <a:pt x="26" y="22"/>
                  </a:moveTo>
                  <a:lnTo>
                    <a:pt x="26" y="22"/>
                  </a:lnTo>
                  <a:lnTo>
                    <a:pt x="22" y="22"/>
                  </a:lnTo>
                  <a:lnTo>
                    <a:pt x="22" y="22"/>
                  </a:lnTo>
                  <a:lnTo>
                    <a:pt x="18" y="20"/>
                  </a:lnTo>
                  <a:lnTo>
                    <a:pt x="18" y="20"/>
                  </a:lnTo>
                  <a:lnTo>
                    <a:pt x="18" y="20"/>
                  </a:lnTo>
                  <a:lnTo>
                    <a:pt x="18" y="20"/>
                  </a:lnTo>
                  <a:lnTo>
                    <a:pt x="18" y="20"/>
                  </a:lnTo>
                  <a:lnTo>
                    <a:pt x="18" y="20"/>
                  </a:lnTo>
                  <a:lnTo>
                    <a:pt x="18" y="20"/>
                  </a:lnTo>
                  <a:lnTo>
                    <a:pt x="18" y="20"/>
                  </a:lnTo>
                  <a:lnTo>
                    <a:pt x="18" y="20"/>
                  </a:lnTo>
                  <a:lnTo>
                    <a:pt x="18" y="20"/>
                  </a:lnTo>
                  <a:lnTo>
                    <a:pt x="22" y="20"/>
                  </a:lnTo>
                  <a:lnTo>
                    <a:pt x="22" y="20"/>
                  </a:lnTo>
                  <a:lnTo>
                    <a:pt x="26" y="20"/>
                  </a:lnTo>
                  <a:lnTo>
                    <a:pt x="26" y="20"/>
                  </a:lnTo>
                  <a:lnTo>
                    <a:pt x="26" y="22"/>
                  </a:lnTo>
                  <a:lnTo>
                    <a:pt x="26" y="22"/>
                  </a:lnTo>
                  <a:lnTo>
                    <a:pt x="26" y="22"/>
                  </a:lnTo>
                  <a:lnTo>
                    <a:pt x="26" y="22"/>
                  </a:lnTo>
                  <a:lnTo>
                    <a:pt x="26" y="22"/>
                  </a:lnTo>
                  <a:lnTo>
                    <a:pt x="26" y="22"/>
                  </a:lnTo>
                  <a:lnTo>
                    <a:pt x="26" y="22"/>
                  </a:lnTo>
                  <a:lnTo>
                    <a:pt x="26" y="22"/>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6" name="Freeform 76">
              <a:extLst>
                <a:ext uri="{FF2B5EF4-FFF2-40B4-BE49-F238E27FC236}">
                  <a16:creationId xmlns:a16="http://schemas.microsoft.com/office/drawing/2014/main" id="{CAE97EE5-071F-4F6B-B1AD-715897D81D42}"/>
                </a:ext>
              </a:extLst>
            </p:cNvPr>
            <p:cNvSpPr>
              <a:spLocks noEditPoints="1"/>
            </p:cNvSpPr>
            <p:nvPr/>
          </p:nvSpPr>
          <p:spPr bwMode="auto">
            <a:xfrm>
              <a:off x="3841126" y="4084267"/>
              <a:ext cx="171094" cy="118032"/>
            </a:xfrm>
            <a:custGeom>
              <a:avLst/>
              <a:gdLst>
                <a:gd name="T0" fmla="*/ 36 w 88"/>
                <a:gd name="T1" fmla="*/ 52 h 60"/>
                <a:gd name="T2" fmla="*/ 32 w 88"/>
                <a:gd name="T3" fmla="*/ 56 h 60"/>
                <a:gd name="T4" fmla="*/ 32 w 88"/>
                <a:gd name="T5" fmla="*/ 60 h 60"/>
                <a:gd name="T6" fmla="*/ 24 w 88"/>
                <a:gd name="T7" fmla="*/ 56 h 60"/>
                <a:gd name="T8" fmla="*/ 24 w 88"/>
                <a:gd name="T9" fmla="*/ 52 h 60"/>
                <a:gd name="T10" fmla="*/ 24 w 88"/>
                <a:gd name="T11" fmla="*/ 52 h 60"/>
                <a:gd name="T12" fmla="*/ 20 w 88"/>
                <a:gd name="T13" fmla="*/ 52 h 60"/>
                <a:gd name="T14" fmla="*/ 20 w 88"/>
                <a:gd name="T15" fmla="*/ 52 h 60"/>
                <a:gd name="T16" fmla="*/ 20 w 88"/>
                <a:gd name="T17" fmla="*/ 46 h 60"/>
                <a:gd name="T18" fmla="*/ 16 w 88"/>
                <a:gd name="T19" fmla="*/ 46 h 60"/>
                <a:gd name="T20" fmla="*/ 16 w 88"/>
                <a:gd name="T21" fmla="*/ 42 h 60"/>
                <a:gd name="T22" fmla="*/ 14 w 88"/>
                <a:gd name="T23" fmla="*/ 46 h 60"/>
                <a:gd name="T24" fmla="*/ 10 w 88"/>
                <a:gd name="T25" fmla="*/ 46 h 60"/>
                <a:gd name="T26" fmla="*/ 10 w 88"/>
                <a:gd name="T27" fmla="*/ 42 h 60"/>
                <a:gd name="T28" fmla="*/ 6 w 88"/>
                <a:gd name="T29" fmla="*/ 42 h 60"/>
                <a:gd name="T30" fmla="*/ 6 w 88"/>
                <a:gd name="T31" fmla="*/ 38 h 60"/>
                <a:gd name="T32" fmla="*/ 4 w 88"/>
                <a:gd name="T33" fmla="*/ 38 h 60"/>
                <a:gd name="T34" fmla="*/ 0 w 88"/>
                <a:gd name="T35" fmla="*/ 34 h 60"/>
                <a:gd name="T36" fmla="*/ 4 w 88"/>
                <a:gd name="T37" fmla="*/ 30 h 60"/>
                <a:gd name="T38" fmla="*/ 4 w 88"/>
                <a:gd name="T39" fmla="*/ 26 h 60"/>
                <a:gd name="T40" fmla="*/ 4 w 88"/>
                <a:gd name="T41" fmla="*/ 22 h 60"/>
                <a:gd name="T42" fmla="*/ 10 w 88"/>
                <a:gd name="T43" fmla="*/ 16 h 60"/>
                <a:gd name="T44" fmla="*/ 14 w 88"/>
                <a:gd name="T45" fmla="*/ 12 h 60"/>
                <a:gd name="T46" fmla="*/ 16 w 88"/>
                <a:gd name="T47" fmla="*/ 8 h 60"/>
                <a:gd name="T48" fmla="*/ 20 w 88"/>
                <a:gd name="T49" fmla="*/ 8 h 60"/>
                <a:gd name="T50" fmla="*/ 28 w 88"/>
                <a:gd name="T51" fmla="*/ 8 h 60"/>
                <a:gd name="T52" fmla="*/ 36 w 88"/>
                <a:gd name="T53" fmla="*/ 12 h 60"/>
                <a:gd name="T54" fmla="*/ 40 w 88"/>
                <a:gd name="T55" fmla="*/ 12 h 60"/>
                <a:gd name="T56" fmla="*/ 42 w 88"/>
                <a:gd name="T57" fmla="*/ 8 h 60"/>
                <a:gd name="T58" fmla="*/ 46 w 88"/>
                <a:gd name="T59" fmla="*/ 8 h 60"/>
                <a:gd name="T60" fmla="*/ 46 w 88"/>
                <a:gd name="T61" fmla="*/ 8 h 60"/>
                <a:gd name="T62" fmla="*/ 50 w 88"/>
                <a:gd name="T63" fmla="*/ 8 h 60"/>
                <a:gd name="T64" fmla="*/ 58 w 88"/>
                <a:gd name="T65" fmla="*/ 8 h 60"/>
                <a:gd name="T66" fmla="*/ 66 w 88"/>
                <a:gd name="T67" fmla="*/ 8 h 60"/>
                <a:gd name="T68" fmla="*/ 66 w 88"/>
                <a:gd name="T69" fmla="*/ 8 h 60"/>
                <a:gd name="T70" fmla="*/ 76 w 88"/>
                <a:gd name="T71" fmla="*/ 16 h 60"/>
                <a:gd name="T72" fmla="*/ 72 w 88"/>
                <a:gd name="T73" fmla="*/ 18 h 60"/>
                <a:gd name="T74" fmla="*/ 72 w 88"/>
                <a:gd name="T75" fmla="*/ 18 h 60"/>
                <a:gd name="T76" fmla="*/ 76 w 88"/>
                <a:gd name="T77" fmla="*/ 18 h 60"/>
                <a:gd name="T78" fmla="*/ 80 w 88"/>
                <a:gd name="T79" fmla="*/ 18 h 60"/>
                <a:gd name="T80" fmla="*/ 80 w 88"/>
                <a:gd name="T81" fmla="*/ 22 h 60"/>
                <a:gd name="T82" fmla="*/ 80 w 88"/>
                <a:gd name="T83" fmla="*/ 18 h 60"/>
                <a:gd name="T84" fmla="*/ 84 w 88"/>
                <a:gd name="T85" fmla="*/ 18 h 60"/>
                <a:gd name="T86" fmla="*/ 84 w 88"/>
                <a:gd name="T87" fmla="*/ 22 h 60"/>
                <a:gd name="T88" fmla="*/ 84 w 88"/>
                <a:gd name="T89" fmla="*/ 22 h 60"/>
                <a:gd name="T90" fmla="*/ 76 w 88"/>
                <a:gd name="T91" fmla="*/ 26 h 60"/>
                <a:gd name="T92" fmla="*/ 66 w 88"/>
                <a:gd name="T93" fmla="*/ 30 h 60"/>
                <a:gd name="T94" fmla="*/ 58 w 88"/>
                <a:gd name="T95" fmla="*/ 30 h 60"/>
                <a:gd name="T96" fmla="*/ 58 w 88"/>
                <a:gd name="T97" fmla="*/ 34 h 60"/>
                <a:gd name="T98" fmla="*/ 58 w 88"/>
                <a:gd name="T99" fmla="*/ 38 h 60"/>
                <a:gd name="T100" fmla="*/ 54 w 88"/>
                <a:gd name="T101" fmla="*/ 38 h 60"/>
                <a:gd name="T102" fmla="*/ 50 w 88"/>
                <a:gd name="T103" fmla="*/ 46 h 60"/>
                <a:gd name="T104" fmla="*/ 46 w 88"/>
                <a:gd name="T105" fmla="*/ 42 h 60"/>
                <a:gd name="T106" fmla="*/ 42 w 88"/>
                <a:gd name="T107" fmla="*/ 42 h 60"/>
                <a:gd name="T108" fmla="*/ 36 w 88"/>
                <a:gd name="T109" fmla="*/ 46 h 60"/>
                <a:gd name="T110" fmla="*/ 36 w 88"/>
                <a:gd name="T111" fmla="*/ 0 h 60"/>
                <a:gd name="T112" fmla="*/ 40 w 88"/>
                <a:gd name="T113" fmla="*/ 0 h 60"/>
                <a:gd name="T114" fmla="*/ 40 w 88"/>
                <a:gd name="T115" fmla="*/ 0 h 60"/>
                <a:gd name="T116" fmla="*/ 36 w 88"/>
                <a:gd name="T1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 h="60">
                  <a:moveTo>
                    <a:pt x="36" y="46"/>
                  </a:moveTo>
                  <a:lnTo>
                    <a:pt x="36" y="50"/>
                  </a:lnTo>
                  <a:lnTo>
                    <a:pt x="36" y="52"/>
                  </a:lnTo>
                  <a:lnTo>
                    <a:pt x="36" y="52"/>
                  </a:lnTo>
                  <a:lnTo>
                    <a:pt x="36" y="52"/>
                  </a:lnTo>
                  <a:lnTo>
                    <a:pt x="36" y="52"/>
                  </a:lnTo>
                  <a:lnTo>
                    <a:pt x="36" y="52"/>
                  </a:lnTo>
                  <a:lnTo>
                    <a:pt x="36" y="52"/>
                  </a:lnTo>
                  <a:lnTo>
                    <a:pt x="36" y="52"/>
                  </a:lnTo>
                  <a:lnTo>
                    <a:pt x="36" y="52"/>
                  </a:lnTo>
                  <a:lnTo>
                    <a:pt x="32" y="52"/>
                  </a:lnTo>
                  <a:lnTo>
                    <a:pt x="32" y="56"/>
                  </a:lnTo>
                  <a:lnTo>
                    <a:pt x="32" y="56"/>
                  </a:lnTo>
                  <a:lnTo>
                    <a:pt x="32" y="56"/>
                  </a:lnTo>
                  <a:lnTo>
                    <a:pt x="32" y="56"/>
                  </a:lnTo>
                  <a:lnTo>
                    <a:pt x="32" y="60"/>
                  </a:lnTo>
                  <a:lnTo>
                    <a:pt x="32" y="60"/>
                  </a:lnTo>
                  <a:lnTo>
                    <a:pt x="32" y="60"/>
                  </a:lnTo>
                  <a:lnTo>
                    <a:pt x="28" y="60"/>
                  </a:lnTo>
                  <a:lnTo>
                    <a:pt x="28" y="60"/>
                  </a:lnTo>
                  <a:lnTo>
                    <a:pt x="28" y="60"/>
                  </a:lnTo>
                  <a:lnTo>
                    <a:pt x="28" y="56"/>
                  </a:lnTo>
                  <a:lnTo>
                    <a:pt x="24" y="56"/>
                  </a:lnTo>
                  <a:lnTo>
                    <a:pt x="24" y="56"/>
                  </a:lnTo>
                  <a:lnTo>
                    <a:pt x="24" y="52"/>
                  </a:lnTo>
                  <a:lnTo>
                    <a:pt x="24" y="52"/>
                  </a:lnTo>
                  <a:lnTo>
                    <a:pt x="24" y="52"/>
                  </a:lnTo>
                  <a:lnTo>
                    <a:pt x="24" y="52"/>
                  </a:lnTo>
                  <a:lnTo>
                    <a:pt x="24" y="52"/>
                  </a:lnTo>
                  <a:lnTo>
                    <a:pt x="24" y="52"/>
                  </a:lnTo>
                  <a:lnTo>
                    <a:pt x="24" y="52"/>
                  </a:lnTo>
                  <a:lnTo>
                    <a:pt x="24" y="52"/>
                  </a:lnTo>
                  <a:lnTo>
                    <a:pt x="24" y="52"/>
                  </a:lnTo>
                  <a:lnTo>
                    <a:pt x="24" y="52"/>
                  </a:lnTo>
                  <a:lnTo>
                    <a:pt x="24" y="52"/>
                  </a:lnTo>
                  <a:lnTo>
                    <a:pt x="24" y="52"/>
                  </a:lnTo>
                  <a:lnTo>
                    <a:pt x="24" y="52"/>
                  </a:lnTo>
                  <a:lnTo>
                    <a:pt x="24" y="52"/>
                  </a:lnTo>
                  <a:lnTo>
                    <a:pt x="20" y="52"/>
                  </a:lnTo>
                  <a:lnTo>
                    <a:pt x="20" y="52"/>
                  </a:lnTo>
                  <a:lnTo>
                    <a:pt x="20" y="52"/>
                  </a:lnTo>
                  <a:lnTo>
                    <a:pt x="20" y="52"/>
                  </a:lnTo>
                  <a:lnTo>
                    <a:pt x="20" y="52"/>
                  </a:lnTo>
                  <a:lnTo>
                    <a:pt x="20" y="52"/>
                  </a:lnTo>
                  <a:lnTo>
                    <a:pt x="20" y="52"/>
                  </a:lnTo>
                  <a:lnTo>
                    <a:pt x="20" y="52"/>
                  </a:lnTo>
                  <a:lnTo>
                    <a:pt x="20" y="52"/>
                  </a:lnTo>
                  <a:lnTo>
                    <a:pt x="20" y="52"/>
                  </a:lnTo>
                  <a:lnTo>
                    <a:pt x="20" y="50"/>
                  </a:lnTo>
                  <a:lnTo>
                    <a:pt x="20" y="50"/>
                  </a:lnTo>
                  <a:lnTo>
                    <a:pt x="20" y="50"/>
                  </a:lnTo>
                  <a:lnTo>
                    <a:pt x="20" y="50"/>
                  </a:lnTo>
                  <a:lnTo>
                    <a:pt x="20" y="50"/>
                  </a:lnTo>
                  <a:lnTo>
                    <a:pt x="20" y="46"/>
                  </a:lnTo>
                  <a:lnTo>
                    <a:pt x="20" y="46"/>
                  </a:lnTo>
                  <a:lnTo>
                    <a:pt x="20" y="46"/>
                  </a:lnTo>
                  <a:lnTo>
                    <a:pt x="20" y="46"/>
                  </a:lnTo>
                  <a:lnTo>
                    <a:pt x="20" y="46"/>
                  </a:lnTo>
                  <a:lnTo>
                    <a:pt x="20" y="46"/>
                  </a:lnTo>
                  <a:lnTo>
                    <a:pt x="16" y="46"/>
                  </a:lnTo>
                  <a:lnTo>
                    <a:pt x="16" y="46"/>
                  </a:lnTo>
                  <a:lnTo>
                    <a:pt x="16" y="46"/>
                  </a:lnTo>
                  <a:lnTo>
                    <a:pt x="16" y="46"/>
                  </a:lnTo>
                  <a:lnTo>
                    <a:pt x="16" y="46"/>
                  </a:lnTo>
                  <a:lnTo>
                    <a:pt x="16" y="42"/>
                  </a:lnTo>
                  <a:lnTo>
                    <a:pt x="16" y="42"/>
                  </a:lnTo>
                  <a:lnTo>
                    <a:pt x="16" y="42"/>
                  </a:lnTo>
                  <a:lnTo>
                    <a:pt x="14" y="42"/>
                  </a:lnTo>
                  <a:lnTo>
                    <a:pt x="14" y="42"/>
                  </a:lnTo>
                  <a:lnTo>
                    <a:pt x="14" y="42"/>
                  </a:lnTo>
                  <a:lnTo>
                    <a:pt x="14" y="42"/>
                  </a:lnTo>
                  <a:lnTo>
                    <a:pt x="14" y="46"/>
                  </a:lnTo>
                  <a:lnTo>
                    <a:pt x="14" y="46"/>
                  </a:lnTo>
                  <a:lnTo>
                    <a:pt x="14" y="46"/>
                  </a:lnTo>
                  <a:lnTo>
                    <a:pt x="14" y="46"/>
                  </a:lnTo>
                  <a:lnTo>
                    <a:pt x="14" y="46"/>
                  </a:lnTo>
                  <a:lnTo>
                    <a:pt x="10" y="46"/>
                  </a:lnTo>
                  <a:lnTo>
                    <a:pt x="10" y="46"/>
                  </a:lnTo>
                  <a:lnTo>
                    <a:pt x="10" y="46"/>
                  </a:lnTo>
                  <a:lnTo>
                    <a:pt x="10" y="42"/>
                  </a:lnTo>
                  <a:lnTo>
                    <a:pt x="10" y="42"/>
                  </a:lnTo>
                  <a:lnTo>
                    <a:pt x="10" y="42"/>
                  </a:lnTo>
                  <a:lnTo>
                    <a:pt x="10" y="42"/>
                  </a:lnTo>
                  <a:lnTo>
                    <a:pt x="10" y="42"/>
                  </a:lnTo>
                  <a:lnTo>
                    <a:pt x="6" y="42"/>
                  </a:lnTo>
                  <a:lnTo>
                    <a:pt x="6" y="42"/>
                  </a:lnTo>
                  <a:lnTo>
                    <a:pt x="6" y="42"/>
                  </a:lnTo>
                  <a:lnTo>
                    <a:pt x="6" y="38"/>
                  </a:lnTo>
                  <a:lnTo>
                    <a:pt x="6" y="38"/>
                  </a:lnTo>
                  <a:lnTo>
                    <a:pt x="6" y="42"/>
                  </a:lnTo>
                  <a:lnTo>
                    <a:pt x="6" y="42"/>
                  </a:lnTo>
                  <a:lnTo>
                    <a:pt x="6" y="42"/>
                  </a:lnTo>
                  <a:lnTo>
                    <a:pt x="6" y="38"/>
                  </a:lnTo>
                  <a:lnTo>
                    <a:pt x="6" y="38"/>
                  </a:lnTo>
                  <a:lnTo>
                    <a:pt x="6" y="38"/>
                  </a:lnTo>
                  <a:lnTo>
                    <a:pt x="6" y="38"/>
                  </a:lnTo>
                  <a:lnTo>
                    <a:pt x="6" y="38"/>
                  </a:lnTo>
                  <a:lnTo>
                    <a:pt x="4" y="38"/>
                  </a:lnTo>
                  <a:lnTo>
                    <a:pt x="4" y="38"/>
                  </a:lnTo>
                  <a:lnTo>
                    <a:pt x="4" y="38"/>
                  </a:lnTo>
                  <a:lnTo>
                    <a:pt x="4" y="38"/>
                  </a:lnTo>
                  <a:lnTo>
                    <a:pt x="4" y="38"/>
                  </a:lnTo>
                  <a:lnTo>
                    <a:pt x="4" y="34"/>
                  </a:lnTo>
                  <a:lnTo>
                    <a:pt x="4" y="38"/>
                  </a:lnTo>
                  <a:lnTo>
                    <a:pt x="4" y="34"/>
                  </a:lnTo>
                  <a:lnTo>
                    <a:pt x="0" y="34"/>
                  </a:lnTo>
                  <a:lnTo>
                    <a:pt x="0" y="34"/>
                  </a:lnTo>
                  <a:lnTo>
                    <a:pt x="0" y="34"/>
                  </a:lnTo>
                  <a:lnTo>
                    <a:pt x="0" y="34"/>
                  </a:lnTo>
                  <a:lnTo>
                    <a:pt x="0" y="34"/>
                  </a:lnTo>
                  <a:lnTo>
                    <a:pt x="0" y="34"/>
                  </a:lnTo>
                  <a:lnTo>
                    <a:pt x="0" y="30"/>
                  </a:lnTo>
                  <a:lnTo>
                    <a:pt x="4" y="30"/>
                  </a:lnTo>
                  <a:lnTo>
                    <a:pt x="4" y="30"/>
                  </a:lnTo>
                  <a:lnTo>
                    <a:pt x="4" y="30"/>
                  </a:lnTo>
                  <a:lnTo>
                    <a:pt x="4" y="30"/>
                  </a:lnTo>
                  <a:lnTo>
                    <a:pt x="0" y="26"/>
                  </a:lnTo>
                  <a:lnTo>
                    <a:pt x="0" y="26"/>
                  </a:lnTo>
                  <a:lnTo>
                    <a:pt x="0" y="26"/>
                  </a:lnTo>
                  <a:lnTo>
                    <a:pt x="4" y="26"/>
                  </a:lnTo>
                  <a:lnTo>
                    <a:pt x="4" y="26"/>
                  </a:lnTo>
                  <a:lnTo>
                    <a:pt x="4" y="22"/>
                  </a:lnTo>
                  <a:lnTo>
                    <a:pt x="4" y="22"/>
                  </a:lnTo>
                  <a:lnTo>
                    <a:pt x="4" y="22"/>
                  </a:lnTo>
                  <a:lnTo>
                    <a:pt x="4" y="22"/>
                  </a:lnTo>
                  <a:lnTo>
                    <a:pt x="4" y="22"/>
                  </a:lnTo>
                  <a:lnTo>
                    <a:pt x="4" y="22"/>
                  </a:lnTo>
                  <a:lnTo>
                    <a:pt x="4" y="22"/>
                  </a:lnTo>
                  <a:lnTo>
                    <a:pt x="6" y="18"/>
                  </a:lnTo>
                  <a:lnTo>
                    <a:pt x="6" y="18"/>
                  </a:lnTo>
                  <a:lnTo>
                    <a:pt x="10" y="18"/>
                  </a:lnTo>
                  <a:lnTo>
                    <a:pt x="10" y="16"/>
                  </a:lnTo>
                  <a:lnTo>
                    <a:pt x="10" y="16"/>
                  </a:lnTo>
                  <a:lnTo>
                    <a:pt x="14" y="12"/>
                  </a:lnTo>
                  <a:lnTo>
                    <a:pt x="14" y="12"/>
                  </a:lnTo>
                  <a:lnTo>
                    <a:pt x="14" y="12"/>
                  </a:lnTo>
                  <a:lnTo>
                    <a:pt x="14" y="12"/>
                  </a:lnTo>
                  <a:lnTo>
                    <a:pt x="14" y="12"/>
                  </a:lnTo>
                  <a:lnTo>
                    <a:pt x="14" y="12"/>
                  </a:lnTo>
                  <a:lnTo>
                    <a:pt x="14" y="12"/>
                  </a:lnTo>
                  <a:lnTo>
                    <a:pt x="16" y="12"/>
                  </a:lnTo>
                  <a:lnTo>
                    <a:pt x="16" y="12"/>
                  </a:lnTo>
                  <a:lnTo>
                    <a:pt x="16" y="12"/>
                  </a:lnTo>
                  <a:lnTo>
                    <a:pt x="16" y="8"/>
                  </a:lnTo>
                  <a:lnTo>
                    <a:pt x="20" y="8"/>
                  </a:lnTo>
                  <a:lnTo>
                    <a:pt x="20" y="8"/>
                  </a:lnTo>
                  <a:lnTo>
                    <a:pt x="20" y="8"/>
                  </a:lnTo>
                  <a:lnTo>
                    <a:pt x="20" y="8"/>
                  </a:lnTo>
                  <a:lnTo>
                    <a:pt x="20" y="8"/>
                  </a:lnTo>
                  <a:lnTo>
                    <a:pt x="20" y="8"/>
                  </a:lnTo>
                  <a:lnTo>
                    <a:pt x="24" y="8"/>
                  </a:lnTo>
                  <a:lnTo>
                    <a:pt x="24" y="12"/>
                  </a:lnTo>
                  <a:lnTo>
                    <a:pt x="24" y="12"/>
                  </a:lnTo>
                  <a:lnTo>
                    <a:pt x="24" y="12"/>
                  </a:lnTo>
                  <a:lnTo>
                    <a:pt x="24" y="12"/>
                  </a:lnTo>
                  <a:lnTo>
                    <a:pt x="28" y="8"/>
                  </a:lnTo>
                  <a:lnTo>
                    <a:pt x="28" y="12"/>
                  </a:lnTo>
                  <a:lnTo>
                    <a:pt x="28" y="12"/>
                  </a:lnTo>
                  <a:lnTo>
                    <a:pt x="32" y="12"/>
                  </a:lnTo>
                  <a:lnTo>
                    <a:pt x="32" y="12"/>
                  </a:lnTo>
                  <a:lnTo>
                    <a:pt x="32" y="12"/>
                  </a:lnTo>
                  <a:lnTo>
                    <a:pt x="36" y="12"/>
                  </a:lnTo>
                  <a:lnTo>
                    <a:pt x="36" y="12"/>
                  </a:lnTo>
                  <a:lnTo>
                    <a:pt x="36" y="12"/>
                  </a:lnTo>
                  <a:lnTo>
                    <a:pt x="40" y="12"/>
                  </a:lnTo>
                  <a:lnTo>
                    <a:pt x="40" y="12"/>
                  </a:lnTo>
                  <a:lnTo>
                    <a:pt x="40" y="12"/>
                  </a:lnTo>
                  <a:lnTo>
                    <a:pt x="40" y="12"/>
                  </a:lnTo>
                  <a:lnTo>
                    <a:pt x="40" y="12"/>
                  </a:lnTo>
                  <a:lnTo>
                    <a:pt x="42" y="12"/>
                  </a:lnTo>
                  <a:lnTo>
                    <a:pt x="42" y="12"/>
                  </a:lnTo>
                  <a:lnTo>
                    <a:pt x="42" y="8"/>
                  </a:lnTo>
                  <a:lnTo>
                    <a:pt x="42" y="8"/>
                  </a:lnTo>
                  <a:lnTo>
                    <a:pt x="42" y="8"/>
                  </a:lnTo>
                  <a:lnTo>
                    <a:pt x="42" y="8"/>
                  </a:lnTo>
                  <a:lnTo>
                    <a:pt x="42" y="8"/>
                  </a:lnTo>
                  <a:lnTo>
                    <a:pt x="46" y="8"/>
                  </a:lnTo>
                  <a:lnTo>
                    <a:pt x="46" y="8"/>
                  </a:lnTo>
                  <a:lnTo>
                    <a:pt x="46" y="8"/>
                  </a:lnTo>
                  <a:lnTo>
                    <a:pt x="46" y="8"/>
                  </a:lnTo>
                  <a:lnTo>
                    <a:pt x="46" y="8"/>
                  </a:lnTo>
                  <a:lnTo>
                    <a:pt x="46" y="8"/>
                  </a:lnTo>
                  <a:lnTo>
                    <a:pt x="46" y="8"/>
                  </a:lnTo>
                  <a:lnTo>
                    <a:pt x="46" y="8"/>
                  </a:lnTo>
                  <a:lnTo>
                    <a:pt x="46" y="8"/>
                  </a:lnTo>
                  <a:lnTo>
                    <a:pt x="46" y="8"/>
                  </a:lnTo>
                  <a:lnTo>
                    <a:pt x="46" y="8"/>
                  </a:lnTo>
                  <a:lnTo>
                    <a:pt x="50" y="8"/>
                  </a:lnTo>
                  <a:lnTo>
                    <a:pt x="50" y="8"/>
                  </a:lnTo>
                  <a:lnTo>
                    <a:pt x="50" y="8"/>
                  </a:lnTo>
                  <a:lnTo>
                    <a:pt x="50" y="8"/>
                  </a:lnTo>
                  <a:lnTo>
                    <a:pt x="50" y="8"/>
                  </a:lnTo>
                  <a:lnTo>
                    <a:pt x="54" y="8"/>
                  </a:lnTo>
                  <a:lnTo>
                    <a:pt x="54" y="8"/>
                  </a:lnTo>
                  <a:lnTo>
                    <a:pt x="58" y="8"/>
                  </a:lnTo>
                  <a:lnTo>
                    <a:pt x="58" y="8"/>
                  </a:lnTo>
                  <a:lnTo>
                    <a:pt x="58" y="8"/>
                  </a:lnTo>
                  <a:lnTo>
                    <a:pt x="58" y="8"/>
                  </a:lnTo>
                  <a:lnTo>
                    <a:pt x="58" y="8"/>
                  </a:lnTo>
                  <a:lnTo>
                    <a:pt x="58" y="8"/>
                  </a:lnTo>
                  <a:lnTo>
                    <a:pt x="58" y="8"/>
                  </a:lnTo>
                  <a:lnTo>
                    <a:pt x="58" y="8"/>
                  </a:lnTo>
                  <a:lnTo>
                    <a:pt x="62" y="8"/>
                  </a:lnTo>
                  <a:lnTo>
                    <a:pt x="66" y="8"/>
                  </a:lnTo>
                  <a:lnTo>
                    <a:pt x="66" y="12"/>
                  </a:lnTo>
                  <a:lnTo>
                    <a:pt x="66" y="12"/>
                  </a:lnTo>
                  <a:lnTo>
                    <a:pt x="66" y="12"/>
                  </a:lnTo>
                  <a:lnTo>
                    <a:pt x="66" y="12"/>
                  </a:lnTo>
                  <a:lnTo>
                    <a:pt x="70" y="12"/>
                  </a:lnTo>
                  <a:lnTo>
                    <a:pt x="66" y="8"/>
                  </a:lnTo>
                  <a:lnTo>
                    <a:pt x="66" y="8"/>
                  </a:lnTo>
                  <a:lnTo>
                    <a:pt x="70" y="12"/>
                  </a:lnTo>
                  <a:lnTo>
                    <a:pt x="72" y="12"/>
                  </a:lnTo>
                  <a:lnTo>
                    <a:pt x="72" y="12"/>
                  </a:lnTo>
                  <a:lnTo>
                    <a:pt x="76" y="16"/>
                  </a:lnTo>
                  <a:lnTo>
                    <a:pt x="76" y="16"/>
                  </a:lnTo>
                  <a:lnTo>
                    <a:pt x="72" y="16"/>
                  </a:lnTo>
                  <a:lnTo>
                    <a:pt x="72" y="16"/>
                  </a:lnTo>
                  <a:lnTo>
                    <a:pt x="72" y="16"/>
                  </a:lnTo>
                  <a:lnTo>
                    <a:pt x="70" y="16"/>
                  </a:lnTo>
                  <a:lnTo>
                    <a:pt x="70" y="16"/>
                  </a:lnTo>
                  <a:lnTo>
                    <a:pt x="72" y="18"/>
                  </a:lnTo>
                  <a:lnTo>
                    <a:pt x="72" y="18"/>
                  </a:lnTo>
                  <a:lnTo>
                    <a:pt x="76" y="18"/>
                  </a:lnTo>
                  <a:lnTo>
                    <a:pt x="76" y="18"/>
                  </a:lnTo>
                  <a:lnTo>
                    <a:pt x="76" y="18"/>
                  </a:lnTo>
                  <a:lnTo>
                    <a:pt x="72" y="18"/>
                  </a:lnTo>
                  <a:lnTo>
                    <a:pt x="72" y="18"/>
                  </a:lnTo>
                  <a:lnTo>
                    <a:pt x="72" y="18"/>
                  </a:lnTo>
                  <a:lnTo>
                    <a:pt x="72" y="18"/>
                  </a:lnTo>
                  <a:lnTo>
                    <a:pt x="72" y="16"/>
                  </a:lnTo>
                  <a:lnTo>
                    <a:pt x="72" y="16"/>
                  </a:lnTo>
                  <a:lnTo>
                    <a:pt x="76" y="18"/>
                  </a:lnTo>
                  <a:lnTo>
                    <a:pt x="76" y="18"/>
                  </a:lnTo>
                  <a:lnTo>
                    <a:pt x="76" y="18"/>
                  </a:lnTo>
                  <a:lnTo>
                    <a:pt x="76" y="18"/>
                  </a:lnTo>
                  <a:lnTo>
                    <a:pt x="76" y="18"/>
                  </a:lnTo>
                  <a:lnTo>
                    <a:pt x="80" y="18"/>
                  </a:lnTo>
                  <a:lnTo>
                    <a:pt x="80" y="18"/>
                  </a:lnTo>
                  <a:lnTo>
                    <a:pt x="80" y="18"/>
                  </a:lnTo>
                  <a:lnTo>
                    <a:pt x="80" y="18"/>
                  </a:lnTo>
                  <a:lnTo>
                    <a:pt x="80" y="18"/>
                  </a:lnTo>
                  <a:lnTo>
                    <a:pt x="80" y="18"/>
                  </a:lnTo>
                  <a:lnTo>
                    <a:pt x="80" y="18"/>
                  </a:lnTo>
                  <a:lnTo>
                    <a:pt x="80" y="18"/>
                  </a:lnTo>
                  <a:lnTo>
                    <a:pt x="80" y="22"/>
                  </a:lnTo>
                  <a:lnTo>
                    <a:pt x="80" y="22"/>
                  </a:lnTo>
                  <a:lnTo>
                    <a:pt x="80" y="22"/>
                  </a:lnTo>
                  <a:lnTo>
                    <a:pt x="80" y="18"/>
                  </a:lnTo>
                  <a:lnTo>
                    <a:pt x="80" y="18"/>
                  </a:lnTo>
                  <a:lnTo>
                    <a:pt x="80" y="18"/>
                  </a:lnTo>
                  <a:lnTo>
                    <a:pt x="80" y="18"/>
                  </a:lnTo>
                  <a:lnTo>
                    <a:pt x="80" y="18"/>
                  </a:lnTo>
                  <a:lnTo>
                    <a:pt x="80" y="18"/>
                  </a:lnTo>
                  <a:lnTo>
                    <a:pt x="80" y="18"/>
                  </a:lnTo>
                  <a:lnTo>
                    <a:pt x="80" y="18"/>
                  </a:lnTo>
                  <a:lnTo>
                    <a:pt x="84" y="18"/>
                  </a:lnTo>
                  <a:lnTo>
                    <a:pt x="84" y="18"/>
                  </a:lnTo>
                  <a:lnTo>
                    <a:pt x="84" y="22"/>
                  </a:lnTo>
                  <a:lnTo>
                    <a:pt x="84" y="22"/>
                  </a:lnTo>
                  <a:lnTo>
                    <a:pt x="84" y="22"/>
                  </a:lnTo>
                  <a:lnTo>
                    <a:pt x="84" y="22"/>
                  </a:lnTo>
                  <a:lnTo>
                    <a:pt x="84" y="22"/>
                  </a:lnTo>
                  <a:lnTo>
                    <a:pt x="84" y="22"/>
                  </a:lnTo>
                  <a:lnTo>
                    <a:pt x="84" y="22"/>
                  </a:lnTo>
                  <a:lnTo>
                    <a:pt x="88" y="22"/>
                  </a:lnTo>
                  <a:lnTo>
                    <a:pt x="84" y="22"/>
                  </a:lnTo>
                  <a:lnTo>
                    <a:pt x="84" y="22"/>
                  </a:lnTo>
                  <a:lnTo>
                    <a:pt x="84" y="22"/>
                  </a:lnTo>
                  <a:lnTo>
                    <a:pt x="84" y="22"/>
                  </a:lnTo>
                  <a:lnTo>
                    <a:pt x="84" y="22"/>
                  </a:lnTo>
                  <a:lnTo>
                    <a:pt x="80" y="22"/>
                  </a:lnTo>
                  <a:lnTo>
                    <a:pt x="80" y="26"/>
                  </a:lnTo>
                  <a:lnTo>
                    <a:pt x="80" y="26"/>
                  </a:lnTo>
                  <a:lnTo>
                    <a:pt x="76" y="26"/>
                  </a:lnTo>
                  <a:lnTo>
                    <a:pt x="76" y="26"/>
                  </a:lnTo>
                  <a:lnTo>
                    <a:pt x="72" y="30"/>
                  </a:lnTo>
                  <a:lnTo>
                    <a:pt x="72" y="30"/>
                  </a:lnTo>
                  <a:lnTo>
                    <a:pt x="72" y="30"/>
                  </a:lnTo>
                  <a:lnTo>
                    <a:pt x="70" y="30"/>
                  </a:lnTo>
                  <a:lnTo>
                    <a:pt x="70" y="30"/>
                  </a:lnTo>
                  <a:lnTo>
                    <a:pt x="66" y="30"/>
                  </a:lnTo>
                  <a:lnTo>
                    <a:pt x="66" y="30"/>
                  </a:lnTo>
                  <a:lnTo>
                    <a:pt x="62" y="26"/>
                  </a:lnTo>
                  <a:lnTo>
                    <a:pt x="62" y="26"/>
                  </a:lnTo>
                  <a:lnTo>
                    <a:pt x="62" y="26"/>
                  </a:lnTo>
                  <a:lnTo>
                    <a:pt x="58" y="30"/>
                  </a:lnTo>
                  <a:lnTo>
                    <a:pt x="58" y="30"/>
                  </a:lnTo>
                  <a:lnTo>
                    <a:pt x="58" y="30"/>
                  </a:lnTo>
                  <a:lnTo>
                    <a:pt x="58" y="30"/>
                  </a:lnTo>
                  <a:lnTo>
                    <a:pt x="58" y="30"/>
                  </a:lnTo>
                  <a:lnTo>
                    <a:pt x="58" y="30"/>
                  </a:lnTo>
                  <a:lnTo>
                    <a:pt x="58" y="34"/>
                  </a:lnTo>
                  <a:lnTo>
                    <a:pt x="58" y="34"/>
                  </a:lnTo>
                  <a:lnTo>
                    <a:pt x="58" y="34"/>
                  </a:lnTo>
                  <a:lnTo>
                    <a:pt x="58" y="34"/>
                  </a:lnTo>
                  <a:lnTo>
                    <a:pt x="58" y="34"/>
                  </a:lnTo>
                  <a:lnTo>
                    <a:pt x="58" y="34"/>
                  </a:lnTo>
                  <a:lnTo>
                    <a:pt x="58" y="38"/>
                  </a:lnTo>
                  <a:lnTo>
                    <a:pt x="58" y="38"/>
                  </a:lnTo>
                  <a:lnTo>
                    <a:pt x="54" y="38"/>
                  </a:lnTo>
                  <a:lnTo>
                    <a:pt x="54" y="38"/>
                  </a:lnTo>
                  <a:lnTo>
                    <a:pt x="54" y="38"/>
                  </a:lnTo>
                  <a:lnTo>
                    <a:pt x="54" y="38"/>
                  </a:lnTo>
                  <a:lnTo>
                    <a:pt x="54" y="38"/>
                  </a:lnTo>
                  <a:lnTo>
                    <a:pt x="54" y="38"/>
                  </a:lnTo>
                  <a:lnTo>
                    <a:pt x="54" y="38"/>
                  </a:lnTo>
                  <a:lnTo>
                    <a:pt x="54" y="38"/>
                  </a:lnTo>
                  <a:lnTo>
                    <a:pt x="50" y="42"/>
                  </a:lnTo>
                  <a:lnTo>
                    <a:pt x="50" y="42"/>
                  </a:lnTo>
                  <a:lnTo>
                    <a:pt x="50" y="42"/>
                  </a:lnTo>
                  <a:lnTo>
                    <a:pt x="50" y="46"/>
                  </a:lnTo>
                  <a:lnTo>
                    <a:pt x="50" y="46"/>
                  </a:lnTo>
                  <a:lnTo>
                    <a:pt x="50" y="46"/>
                  </a:lnTo>
                  <a:lnTo>
                    <a:pt x="50" y="46"/>
                  </a:lnTo>
                  <a:lnTo>
                    <a:pt x="46" y="46"/>
                  </a:lnTo>
                  <a:lnTo>
                    <a:pt x="46" y="46"/>
                  </a:lnTo>
                  <a:lnTo>
                    <a:pt x="46" y="42"/>
                  </a:lnTo>
                  <a:lnTo>
                    <a:pt x="46" y="42"/>
                  </a:lnTo>
                  <a:lnTo>
                    <a:pt x="46" y="42"/>
                  </a:lnTo>
                  <a:lnTo>
                    <a:pt x="46" y="42"/>
                  </a:lnTo>
                  <a:lnTo>
                    <a:pt x="42" y="42"/>
                  </a:lnTo>
                  <a:lnTo>
                    <a:pt x="42" y="42"/>
                  </a:lnTo>
                  <a:lnTo>
                    <a:pt x="42" y="42"/>
                  </a:lnTo>
                  <a:lnTo>
                    <a:pt x="40" y="46"/>
                  </a:lnTo>
                  <a:lnTo>
                    <a:pt x="40" y="46"/>
                  </a:lnTo>
                  <a:lnTo>
                    <a:pt x="40" y="46"/>
                  </a:lnTo>
                  <a:lnTo>
                    <a:pt x="36" y="46"/>
                  </a:lnTo>
                  <a:lnTo>
                    <a:pt x="36" y="46"/>
                  </a:lnTo>
                  <a:lnTo>
                    <a:pt x="36" y="46"/>
                  </a:lnTo>
                  <a:lnTo>
                    <a:pt x="36" y="46"/>
                  </a:lnTo>
                  <a:lnTo>
                    <a:pt x="36" y="46"/>
                  </a:lnTo>
                  <a:lnTo>
                    <a:pt x="36" y="46"/>
                  </a:lnTo>
                  <a:close/>
                  <a:moveTo>
                    <a:pt x="36" y="0"/>
                  </a:moveTo>
                  <a:lnTo>
                    <a:pt x="36" y="0"/>
                  </a:lnTo>
                  <a:lnTo>
                    <a:pt x="36" y="0"/>
                  </a:lnTo>
                  <a:lnTo>
                    <a:pt x="36" y="0"/>
                  </a:lnTo>
                  <a:lnTo>
                    <a:pt x="36" y="0"/>
                  </a:lnTo>
                  <a:lnTo>
                    <a:pt x="36" y="0"/>
                  </a:lnTo>
                  <a:lnTo>
                    <a:pt x="36" y="0"/>
                  </a:lnTo>
                  <a:lnTo>
                    <a:pt x="40" y="0"/>
                  </a:lnTo>
                  <a:lnTo>
                    <a:pt x="40" y="0"/>
                  </a:lnTo>
                  <a:lnTo>
                    <a:pt x="40" y="0"/>
                  </a:lnTo>
                  <a:lnTo>
                    <a:pt x="40" y="0"/>
                  </a:lnTo>
                  <a:lnTo>
                    <a:pt x="42" y="0"/>
                  </a:lnTo>
                  <a:lnTo>
                    <a:pt x="42" y="0"/>
                  </a:lnTo>
                  <a:lnTo>
                    <a:pt x="40" y="0"/>
                  </a:lnTo>
                  <a:lnTo>
                    <a:pt x="40" y="0"/>
                  </a:lnTo>
                  <a:lnTo>
                    <a:pt x="40" y="0"/>
                  </a:lnTo>
                  <a:lnTo>
                    <a:pt x="36" y="0"/>
                  </a:lnTo>
                  <a:lnTo>
                    <a:pt x="36" y="0"/>
                  </a:lnTo>
                  <a:lnTo>
                    <a:pt x="36" y="0"/>
                  </a:lnTo>
                  <a:lnTo>
                    <a:pt x="36" y="0"/>
                  </a:lnTo>
                  <a:lnTo>
                    <a:pt x="36"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7" name="Freeform 77">
              <a:extLst>
                <a:ext uri="{FF2B5EF4-FFF2-40B4-BE49-F238E27FC236}">
                  <a16:creationId xmlns:a16="http://schemas.microsoft.com/office/drawing/2014/main" id="{E13606BC-437C-46E7-AEB9-4C9FE930DD5A}"/>
                </a:ext>
              </a:extLst>
            </p:cNvPr>
            <p:cNvSpPr>
              <a:spLocks/>
            </p:cNvSpPr>
            <p:nvPr/>
          </p:nvSpPr>
          <p:spPr bwMode="auto">
            <a:xfrm>
              <a:off x="4140540" y="4013451"/>
              <a:ext cx="62215" cy="27541"/>
            </a:xfrm>
            <a:custGeom>
              <a:avLst/>
              <a:gdLst>
                <a:gd name="T0" fmla="*/ 24 w 32"/>
                <a:gd name="T1" fmla="*/ 10 h 14"/>
                <a:gd name="T2" fmla="*/ 24 w 32"/>
                <a:gd name="T3" fmla="*/ 10 h 14"/>
                <a:gd name="T4" fmla="*/ 20 w 32"/>
                <a:gd name="T5" fmla="*/ 6 h 14"/>
                <a:gd name="T6" fmla="*/ 20 w 32"/>
                <a:gd name="T7" fmla="*/ 10 h 14"/>
                <a:gd name="T8" fmla="*/ 20 w 32"/>
                <a:gd name="T9" fmla="*/ 10 h 14"/>
                <a:gd name="T10" fmla="*/ 20 w 32"/>
                <a:gd name="T11" fmla="*/ 10 h 14"/>
                <a:gd name="T12" fmla="*/ 16 w 32"/>
                <a:gd name="T13" fmla="*/ 10 h 14"/>
                <a:gd name="T14" fmla="*/ 16 w 32"/>
                <a:gd name="T15" fmla="*/ 10 h 14"/>
                <a:gd name="T16" fmla="*/ 16 w 32"/>
                <a:gd name="T17" fmla="*/ 14 h 14"/>
                <a:gd name="T18" fmla="*/ 16 w 32"/>
                <a:gd name="T19" fmla="*/ 14 h 14"/>
                <a:gd name="T20" fmla="*/ 16 w 32"/>
                <a:gd name="T21" fmla="*/ 14 h 14"/>
                <a:gd name="T22" fmla="*/ 12 w 32"/>
                <a:gd name="T23" fmla="*/ 10 h 14"/>
                <a:gd name="T24" fmla="*/ 12 w 32"/>
                <a:gd name="T25" fmla="*/ 10 h 14"/>
                <a:gd name="T26" fmla="*/ 12 w 32"/>
                <a:gd name="T27" fmla="*/ 10 h 14"/>
                <a:gd name="T28" fmla="*/ 8 w 32"/>
                <a:gd name="T29" fmla="*/ 10 h 14"/>
                <a:gd name="T30" fmla="*/ 8 w 32"/>
                <a:gd name="T31" fmla="*/ 6 h 14"/>
                <a:gd name="T32" fmla="*/ 4 w 32"/>
                <a:gd name="T33" fmla="*/ 6 h 14"/>
                <a:gd name="T34" fmla="*/ 4 w 32"/>
                <a:gd name="T35" fmla="*/ 6 h 14"/>
                <a:gd name="T36" fmla="*/ 4 w 32"/>
                <a:gd name="T37" fmla="*/ 6 h 14"/>
                <a:gd name="T38" fmla="*/ 4 w 32"/>
                <a:gd name="T39" fmla="*/ 4 h 14"/>
                <a:gd name="T40" fmla="*/ 0 w 32"/>
                <a:gd name="T41" fmla="*/ 4 h 14"/>
                <a:gd name="T42" fmla="*/ 0 w 32"/>
                <a:gd name="T43" fmla="*/ 4 h 14"/>
                <a:gd name="T44" fmla="*/ 0 w 32"/>
                <a:gd name="T45" fmla="*/ 4 h 14"/>
                <a:gd name="T46" fmla="*/ 0 w 32"/>
                <a:gd name="T47" fmla="*/ 4 h 14"/>
                <a:gd name="T48" fmla="*/ 0 w 32"/>
                <a:gd name="T49" fmla="*/ 4 h 14"/>
                <a:gd name="T50" fmla="*/ 4 w 32"/>
                <a:gd name="T51" fmla="*/ 0 h 14"/>
                <a:gd name="T52" fmla="*/ 4 w 32"/>
                <a:gd name="T53" fmla="*/ 0 h 14"/>
                <a:gd name="T54" fmla="*/ 8 w 32"/>
                <a:gd name="T55" fmla="*/ 0 h 14"/>
                <a:gd name="T56" fmla="*/ 8 w 32"/>
                <a:gd name="T57" fmla="*/ 0 h 14"/>
                <a:gd name="T58" fmla="*/ 12 w 32"/>
                <a:gd name="T59" fmla="*/ 0 h 14"/>
                <a:gd name="T60" fmla="*/ 12 w 32"/>
                <a:gd name="T61" fmla="*/ 0 h 14"/>
                <a:gd name="T62" fmla="*/ 16 w 32"/>
                <a:gd name="T63" fmla="*/ 0 h 14"/>
                <a:gd name="T64" fmla="*/ 16 w 32"/>
                <a:gd name="T65" fmla="*/ 0 h 14"/>
                <a:gd name="T66" fmla="*/ 20 w 32"/>
                <a:gd name="T67" fmla="*/ 0 h 14"/>
                <a:gd name="T68" fmla="*/ 20 w 32"/>
                <a:gd name="T69" fmla="*/ 4 h 14"/>
                <a:gd name="T70" fmla="*/ 20 w 32"/>
                <a:gd name="T71" fmla="*/ 4 h 14"/>
                <a:gd name="T72" fmla="*/ 24 w 32"/>
                <a:gd name="T73" fmla="*/ 4 h 14"/>
                <a:gd name="T74" fmla="*/ 24 w 32"/>
                <a:gd name="T75" fmla="*/ 4 h 14"/>
                <a:gd name="T76" fmla="*/ 28 w 32"/>
                <a:gd name="T77" fmla="*/ 6 h 14"/>
                <a:gd name="T78" fmla="*/ 28 w 32"/>
                <a:gd name="T79" fmla="*/ 6 h 14"/>
                <a:gd name="T80" fmla="*/ 32 w 32"/>
                <a:gd name="T81" fmla="*/ 6 h 14"/>
                <a:gd name="T82" fmla="*/ 32 w 32"/>
                <a:gd name="T83" fmla="*/ 10 h 14"/>
                <a:gd name="T84" fmla="*/ 28 w 32"/>
                <a:gd name="T85" fmla="*/ 10 h 14"/>
                <a:gd name="T86" fmla="*/ 24 w 32"/>
                <a:gd name="T87" fmla="*/ 10 h 14"/>
                <a:gd name="T88" fmla="*/ 24 w 32"/>
                <a:gd name="T8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14">
                  <a:moveTo>
                    <a:pt x="24" y="10"/>
                  </a:moveTo>
                  <a:lnTo>
                    <a:pt x="24" y="10"/>
                  </a:lnTo>
                  <a:lnTo>
                    <a:pt x="24" y="10"/>
                  </a:lnTo>
                  <a:lnTo>
                    <a:pt x="24" y="10"/>
                  </a:lnTo>
                  <a:lnTo>
                    <a:pt x="24" y="10"/>
                  </a:lnTo>
                  <a:lnTo>
                    <a:pt x="24" y="10"/>
                  </a:lnTo>
                  <a:lnTo>
                    <a:pt x="24" y="10"/>
                  </a:lnTo>
                  <a:lnTo>
                    <a:pt x="24" y="6"/>
                  </a:lnTo>
                  <a:lnTo>
                    <a:pt x="20" y="6"/>
                  </a:lnTo>
                  <a:lnTo>
                    <a:pt x="20" y="6"/>
                  </a:lnTo>
                  <a:lnTo>
                    <a:pt x="20" y="6"/>
                  </a:lnTo>
                  <a:lnTo>
                    <a:pt x="20" y="10"/>
                  </a:lnTo>
                  <a:lnTo>
                    <a:pt x="20" y="10"/>
                  </a:lnTo>
                  <a:lnTo>
                    <a:pt x="20" y="10"/>
                  </a:lnTo>
                  <a:lnTo>
                    <a:pt x="20" y="10"/>
                  </a:lnTo>
                  <a:lnTo>
                    <a:pt x="20" y="10"/>
                  </a:lnTo>
                  <a:lnTo>
                    <a:pt x="20" y="10"/>
                  </a:lnTo>
                  <a:lnTo>
                    <a:pt x="20" y="10"/>
                  </a:lnTo>
                  <a:lnTo>
                    <a:pt x="16" y="10"/>
                  </a:lnTo>
                  <a:lnTo>
                    <a:pt x="16" y="10"/>
                  </a:lnTo>
                  <a:lnTo>
                    <a:pt x="16" y="10"/>
                  </a:lnTo>
                  <a:lnTo>
                    <a:pt x="16" y="10"/>
                  </a:lnTo>
                  <a:lnTo>
                    <a:pt x="16" y="10"/>
                  </a:lnTo>
                  <a:lnTo>
                    <a:pt x="16" y="10"/>
                  </a:lnTo>
                  <a:lnTo>
                    <a:pt x="16" y="10"/>
                  </a:lnTo>
                  <a:lnTo>
                    <a:pt x="16" y="14"/>
                  </a:lnTo>
                  <a:lnTo>
                    <a:pt x="16" y="14"/>
                  </a:lnTo>
                  <a:lnTo>
                    <a:pt x="16" y="14"/>
                  </a:lnTo>
                  <a:lnTo>
                    <a:pt x="16" y="14"/>
                  </a:lnTo>
                  <a:lnTo>
                    <a:pt x="16" y="14"/>
                  </a:lnTo>
                  <a:lnTo>
                    <a:pt x="16" y="14"/>
                  </a:lnTo>
                  <a:lnTo>
                    <a:pt x="16" y="14"/>
                  </a:lnTo>
                  <a:lnTo>
                    <a:pt x="16" y="14"/>
                  </a:lnTo>
                  <a:lnTo>
                    <a:pt x="16" y="14"/>
                  </a:lnTo>
                  <a:lnTo>
                    <a:pt x="12" y="10"/>
                  </a:lnTo>
                  <a:lnTo>
                    <a:pt x="12" y="10"/>
                  </a:lnTo>
                  <a:lnTo>
                    <a:pt x="12" y="10"/>
                  </a:lnTo>
                  <a:lnTo>
                    <a:pt x="12" y="10"/>
                  </a:lnTo>
                  <a:lnTo>
                    <a:pt x="12" y="10"/>
                  </a:lnTo>
                  <a:lnTo>
                    <a:pt x="12" y="10"/>
                  </a:lnTo>
                  <a:lnTo>
                    <a:pt x="12" y="10"/>
                  </a:lnTo>
                  <a:lnTo>
                    <a:pt x="12" y="10"/>
                  </a:lnTo>
                  <a:lnTo>
                    <a:pt x="8" y="10"/>
                  </a:lnTo>
                  <a:lnTo>
                    <a:pt x="8" y="10"/>
                  </a:lnTo>
                  <a:lnTo>
                    <a:pt x="8" y="10"/>
                  </a:lnTo>
                  <a:lnTo>
                    <a:pt x="8" y="10"/>
                  </a:lnTo>
                  <a:lnTo>
                    <a:pt x="8" y="10"/>
                  </a:lnTo>
                  <a:lnTo>
                    <a:pt x="8" y="6"/>
                  </a:lnTo>
                  <a:lnTo>
                    <a:pt x="8" y="6"/>
                  </a:lnTo>
                  <a:lnTo>
                    <a:pt x="8" y="6"/>
                  </a:lnTo>
                  <a:lnTo>
                    <a:pt x="4" y="6"/>
                  </a:lnTo>
                  <a:lnTo>
                    <a:pt x="4" y="6"/>
                  </a:lnTo>
                  <a:lnTo>
                    <a:pt x="4" y="6"/>
                  </a:lnTo>
                  <a:lnTo>
                    <a:pt x="4" y="6"/>
                  </a:lnTo>
                  <a:lnTo>
                    <a:pt x="4" y="6"/>
                  </a:lnTo>
                  <a:lnTo>
                    <a:pt x="4" y="6"/>
                  </a:lnTo>
                  <a:lnTo>
                    <a:pt x="4" y="6"/>
                  </a:lnTo>
                  <a:lnTo>
                    <a:pt x="4" y="4"/>
                  </a:lnTo>
                  <a:lnTo>
                    <a:pt x="4" y="4"/>
                  </a:lnTo>
                  <a:lnTo>
                    <a:pt x="4" y="4"/>
                  </a:lnTo>
                  <a:lnTo>
                    <a:pt x="4" y="4"/>
                  </a:lnTo>
                  <a:lnTo>
                    <a:pt x="4" y="4"/>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0"/>
                  </a:lnTo>
                  <a:lnTo>
                    <a:pt x="4" y="0"/>
                  </a:lnTo>
                  <a:lnTo>
                    <a:pt x="4" y="0"/>
                  </a:lnTo>
                  <a:lnTo>
                    <a:pt x="4" y="0"/>
                  </a:lnTo>
                  <a:lnTo>
                    <a:pt x="4" y="0"/>
                  </a:lnTo>
                  <a:lnTo>
                    <a:pt x="4" y="0"/>
                  </a:lnTo>
                  <a:lnTo>
                    <a:pt x="8" y="0"/>
                  </a:lnTo>
                  <a:lnTo>
                    <a:pt x="8" y="0"/>
                  </a:lnTo>
                  <a:lnTo>
                    <a:pt x="8" y="0"/>
                  </a:lnTo>
                  <a:lnTo>
                    <a:pt x="8" y="0"/>
                  </a:lnTo>
                  <a:lnTo>
                    <a:pt x="8" y="0"/>
                  </a:lnTo>
                  <a:lnTo>
                    <a:pt x="8" y="0"/>
                  </a:lnTo>
                  <a:lnTo>
                    <a:pt x="8" y="0"/>
                  </a:lnTo>
                  <a:lnTo>
                    <a:pt x="12" y="0"/>
                  </a:lnTo>
                  <a:lnTo>
                    <a:pt x="12" y="0"/>
                  </a:lnTo>
                  <a:lnTo>
                    <a:pt x="12" y="0"/>
                  </a:lnTo>
                  <a:lnTo>
                    <a:pt x="12" y="0"/>
                  </a:lnTo>
                  <a:lnTo>
                    <a:pt x="12" y="0"/>
                  </a:lnTo>
                  <a:lnTo>
                    <a:pt x="12" y="0"/>
                  </a:lnTo>
                  <a:lnTo>
                    <a:pt x="16" y="0"/>
                  </a:lnTo>
                  <a:lnTo>
                    <a:pt x="16" y="0"/>
                  </a:lnTo>
                  <a:lnTo>
                    <a:pt x="16" y="0"/>
                  </a:lnTo>
                  <a:lnTo>
                    <a:pt x="16" y="0"/>
                  </a:lnTo>
                  <a:lnTo>
                    <a:pt x="16" y="0"/>
                  </a:lnTo>
                  <a:lnTo>
                    <a:pt x="16" y="0"/>
                  </a:lnTo>
                  <a:lnTo>
                    <a:pt x="16" y="0"/>
                  </a:lnTo>
                  <a:lnTo>
                    <a:pt x="20" y="0"/>
                  </a:lnTo>
                  <a:lnTo>
                    <a:pt x="20" y="0"/>
                  </a:lnTo>
                  <a:lnTo>
                    <a:pt x="20" y="0"/>
                  </a:lnTo>
                  <a:lnTo>
                    <a:pt x="20" y="4"/>
                  </a:lnTo>
                  <a:lnTo>
                    <a:pt x="20" y="0"/>
                  </a:lnTo>
                  <a:lnTo>
                    <a:pt x="20" y="4"/>
                  </a:lnTo>
                  <a:lnTo>
                    <a:pt x="20" y="4"/>
                  </a:lnTo>
                  <a:lnTo>
                    <a:pt x="24" y="4"/>
                  </a:lnTo>
                  <a:lnTo>
                    <a:pt x="24" y="4"/>
                  </a:lnTo>
                  <a:lnTo>
                    <a:pt x="24" y="4"/>
                  </a:lnTo>
                  <a:lnTo>
                    <a:pt x="24" y="4"/>
                  </a:lnTo>
                  <a:lnTo>
                    <a:pt x="24" y="4"/>
                  </a:lnTo>
                  <a:lnTo>
                    <a:pt x="24" y="4"/>
                  </a:lnTo>
                  <a:lnTo>
                    <a:pt x="28" y="4"/>
                  </a:lnTo>
                  <a:lnTo>
                    <a:pt x="28" y="4"/>
                  </a:lnTo>
                  <a:lnTo>
                    <a:pt x="28" y="6"/>
                  </a:lnTo>
                  <a:lnTo>
                    <a:pt x="28" y="6"/>
                  </a:lnTo>
                  <a:lnTo>
                    <a:pt x="28" y="6"/>
                  </a:lnTo>
                  <a:lnTo>
                    <a:pt x="28" y="6"/>
                  </a:lnTo>
                  <a:lnTo>
                    <a:pt x="28" y="6"/>
                  </a:lnTo>
                  <a:lnTo>
                    <a:pt x="32" y="6"/>
                  </a:lnTo>
                  <a:lnTo>
                    <a:pt x="32" y="6"/>
                  </a:lnTo>
                  <a:lnTo>
                    <a:pt x="32" y="6"/>
                  </a:lnTo>
                  <a:lnTo>
                    <a:pt x="32" y="10"/>
                  </a:lnTo>
                  <a:lnTo>
                    <a:pt x="32" y="10"/>
                  </a:lnTo>
                  <a:lnTo>
                    <a:pt x="32" y="10"/>
                  </a:lnTo>
                  <a:lnTo>
                    <a:pt x="28" y="10"/>
                  </a:lnTo>
                  <a:lnTo>
                    <a:pt x="28" y="10"/>
                  </a:lnTo>
                  <a:lnTo>
                    <a:pt x="28" y="10"/>
                  </a:lnTo>
                  <a:lnTo>
                    <a:pt x="24" y="10"/>
                  </a:lnTo>
                  <a:lnTo>
                    <a:pt x="24" y="10"/>
                  </a:lnTo>
                  <a:lnTo>
                    <a:pt x="24" y="10"/>
                  </a:lnTo>
                  <a:lnTo>
                    <a:pt x="24" y="10"/>
                  </a:lnTo>
                  <a:lnTo>
                    <a:pt x="24"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38" name="Freeform 78">
              <a:extLst>
                <a:ext uri="{FF2B5EF4-FFF2-40B4-BE49-F238E27FC236}">
                  <a16:creationId xmlns:a16="http://schemas.microsoft.com/office/drawing/2014/main" id="{09590535-0F3E-4EC8-8686-DDC1B6B4810A}"/>
                </a:ext>
              </a:extLst>
            </p:cNvPr>
            <p:cNvSpPr>
              <a:spLocks noEditPoints="1"/>
            </p:cNvSpPr>
            <p:nvPr/>
          </p:nvSpPr>
          <p:spPr bwMode="auto">
            <a:xfrm>
              <a:off x="3043985" y="3505913"/>
              <a:ext cx="867135" cy="637372"/>
            </a:xfrm>
            <a:custGeom>
              <a:avLst/>
              <a:gdLst>
                <a:gd name="T0" fmla="*/ 90 w 446"/>
                <a:gd name="T1" fmla="*/ 134 h 324"/>
                <a:gd name="T2" fmla="*/ 74 w 446"/>
                <a:gd name="T3" fmla="*/ 112 h 324"/>
                <a:gd name="T4" fmla="*/ 60 w 446"/>
                <a:gd name="T5" fmla="*/ 104 h 324"/>
                <a:gd name="T6" fmla="*/ 56 w 446"/>
                <a:gd name="T7" fmla="*/ 90 h 324"/>
                <a:gd name="T8" fmla="*/ 48 w 446"/>
                <a:gd name="T9" fmla="*/ 64 h 324"/>
                <a:gd name="T10" fmla="*/ 32 w 446"/>
                <a:gd name="T11" fmla="*/ 38 h 324"/>
                <a:gd name="T12" fmla="*/ 18 w 446"/>
                <a:gd name="T13" fmla="*/ 4 h 324"/>
                <a:gd name="T14" fmla="*/ 52 w 446"/>
                <a:gd name="T15" fmla="*/ 8 h 324"/>
                <a:gd name="T16" fmla="*/ 104 w 446"/>
                <a:gd name="T17" fmla="*/ 26 h 324"/>
                <a:gd name="T18" fmla="*/ 156 w 446"/>
                <a:gd name="T19" fmla="*/ 18 h 324"/>
                <a:gd name="T20" fmla="*/ 182 w 446"/>
                <a:gd name="T21" fmla="*/ 38 h 324"/>
                <a:gd name="T22" fmla="*/ 208 w 446"/>
                <a:gd name="T23" fmla="*/ 68 h 324"/>
                <a:gd name="T24" fmla="*/ 230 w 446"/>
                <a:gd name="T25" fmla="*/ 56 h 324"/>
                <a:gd name="T26" fmla="*/ 256 w 446"/>
                <a:gd name="T27" fmla="*/ 82 h 324"/>
                <a:gd name="T28" fmla="*/ 274 w 446"/>
                <a:gd name="T29" fmla="*/ 116 h 324"/>
                <a:gd name="T30" fmla="*/ 298 w 446"/>
                <a:gd name="T31" fmla="*/ 132 h 324"/>
                <a:gd name="T32" fmla="*/ 290 w 446"/>
                <a:gd name="T33" fmla="*/ 172 h 324"/>
                <a:gd name="T34" fmla="*/ 294 w 446"/>
                <a:gd name="T35" fmla="*/ 210 h 324"/>
                <a:gd name="T36" fmla="*/ 294 w 446"/>
                <a:gd name="T37" fmla="*/ 214 h 324"/>
                <a:gd name="T38" fmla="*/ 316 w 446"/>
                <a:gd name="T39" fmla="*/ 250 h 324"/>
                <a:gd name="T40" fmla="*/ 350 w 446"/>
                <a:gd name="T41" fmla="*/ 262 h 324"/>
                <a:gd name="T42" fmla="*/ 372 w 446"/>
                <a:gd name="T43" fmla="*/ 258 h 324"/>
                <a:gd name="T44" fmla="*/ 390 w 446"/>
                <a:gd name="T45" fmla="*/ 238 h 324"/>
                <a:gd name="T46" fmla="*/ 402 w 446"/>
                <a:gd name="T47" fmla="*/ 210 h 324"/>
                <a:gd name="T48" fmla="*/ 430 w 446"/>
                <a:gd name="T49" fmla="*/ 206 h 324"/>
                <a:gd name="T50" fmla="*/ 442 w 446"/>
                <a:gd name="T51" fmla="*/ 220 h 324"/>
                <a:gd name="T52" fmla="*/ 430 w 446"/>
                <a:gd name="T53" fmla="*/ 242 h 324"/>
                <a:gd name="T54" fmla="*/ 428 w 446"/>
                <a:gd name="T55" fmla="*/ 250 h 324"/>
                <a:gd name="T56" fmla="*/ 410 w 446"/>
                <a:gd name="T57" fmla="*/ 268 h 324"/>
                <a:gd name="T58" fmla="*/ 390 w 446"/>
                <a:gd name="T59" fmla="*/ 290 h 324"/>
                <a:gd name="T60" fmla="*/ 368 w 446"/>
                <a:gd name="T61" fmla="*/ 320 h 324"/>
                <a:gd name="T62" fmla="*/ 346 w 446"/>
                <a:gd name="T63" fmla="*/ 302 h 324"/>
                <a:gd name="T64" fmla="*/ 330 w 446"/>
                <a:gd name="T65" fmla="*/ 294 h 324"/>
                <a:gd name="T66" fmla="*/ 298 w 446"/>
                <a:gd name="T67" fmla="*/ 302 h 324"/>
                <a:gd name="T68" fmla="*/ 264 w 446"/>
                <a:gd name="T69" fmla="*/ 288 h 324"/>
                <a:gd name="T70" fmla="*/ 230 w 446"/>
                <a:gd name="T71" fmla="*/ 268 h 324"/>
                <a:gd name="T72" fmla="*/ 204 w 446"/>
                <a:gd name="T73" fmla="*/ 250 h 324"/>
                <a:gd name="T74" fmla="*/ 178 w 446"/>
                <a:gd name="T75" fmla="*/ 228 h 324"/>
                <a:gd name="T76" fmla="*/ 182 w 446"/>
                <a:gd name="T77" fmla="*/ 198 h 324"/>
                <a:gd name="T78" fmla="*/ 162 w 446"/>
                <a:gd name="T79" fmla="*/ 164 h 324"/>
                <a:gd name="T80" fmla="*/ 144 w 446"/>
                <a:gd name="T81" fmla="*/ 150 h 324"/>
                <a:gd name="T82" fmla="*/ 130 w 446"/>
                <a:gd name="T83" fmla="*/ 134 h 324"/>
                <a:gd name="T84" fmla="*/ 130 w 446"/>
                <a:gd name="T85" fmla="*/ 120 h 324"/>
                <a:gd name="T86" fmla="*/ 106 w 446"/>
                <a:gd name="T87" fmla="*/ 90 h 324"/>
                <a:gd name="T88" fmla="*/ 86 w 446"/>
                <a:gd name="T89" fmla="*/ 72 h 324"/>
                <a:gd name="T90" fmla="*/ 74 w 446"/>
                <a:gd name="T91" fmla="*/ 34 h 324"/>
                <a:gd name="T92" fmla="*/ 48 w 446"/>
                <a:gd name="T93" fmla="*/ 18 h 324"/>
                <a:gd name="T94" fmla="*/ 52 w 446"/>
                <a:gd name="T95" fmla="*/ 46 h 324"/>
                <a:gd name="T96" fmla="*/ 70 w 446"/>
                <a:gd name="T97" fmla="*/ 72 h 324"/>
                <a:gd name="T98" fmla="*/ 90 w 446"/>
                <a:gd name="T99" fmla="*/ 108 h 324"/>
                <a:gd name="T100" fmla="*/ 100 w 446"/>
                <a:gd name="T101" fmla="*/ 128 h 324"/>
                <a:gd name="T102" fmla="*/ 110 w 446"/>
                <a:gd name="T103" fmla="*/ 158 h 324"/>
                <a:gd name="T104" fmla="*/ 122 w 446"/>
                <a:gd name="T105" fmla="*/ 176 h 324"/>
                <a:gd name="T106" fmla="*/ 96 w 446"/>
                <a:gd name="T107" fmla="*/ 154 h 324"/>
                <a:gd name="T108" fmla="*/ 86 w 446"/>
                <a:gd name="T109" fmla="*/ 146 h 324"/>
                <a:gd name="T110" fmla="*/ 104 w 446"/>
                <a:gd name="T111" fmla="*/ 254 h 324"/>
                <a:gd name="T112" fmla="*/ 74 w 446"/>
                <a:gd name="T113" fmla="*/ 72 h 324"/>
                <a:gd name="T114" fmla="*/ 0 w 446"/>
                <a:gd name="T115" fmla="*/ 72 h 324"/>
                <a:gd name="T116" fmla="*/ 44 w 446"/>
                <a:gd name="T117" fmla="*/ 90 h 324"/>
                <a:gd name="T118" fmla="*/ 92 w 446"/>
                <a:gd name="T119" fmla="*/ 154 h 324"/>
                <a:gd name="T120" fmla="*/ 162 w 446"/>
                <a:gd name="T121" fmla="*/ 206 h 324"/>
                <a:gd name="T122" fmla="*/ 442 w 446"/>
                <a:gd name="T123" fmla="*/ 228 h 324"/>
                <a:gd name="T124" fmla="*/ 380 w 446"/>
                <a:gd name="T125" fmla="*/ 25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6" h="324">
                  <a:moveTo>
                    <a:pt x="96" y="154"/>
                  </a:moveTo>
                  <a:lnTo>
                    <a:pt x="92" y="154"/>
                  </a:lnTo>
                  <a:lnTo>
                    <a:pt x="92" y="150"/>
                  </a:lnTo>
                  <a:lnTo>
                    <a:pt x="90" y="150"/>
                  </a:lnTo>
                  <a:lnTo>
                    <a:pt x="90" y="146"/>
                  </a:lnTo>
                  <a:lnTo>
                    <a:pt x="90" y="142"/>
                  </a:lnTo>
                  <a:lnTo>
                    <a:pt x="86" y="142"/>
                  </a:lnTo>
                  <a:lnTo>
                    <a:pt x="86" y="146"/>
                  </a:lnTo>
                  <a:lnTo>
                    <a:pt x="86" y="142"/>
                  </a:lnTo>
                  <a:lnTo>
                    <a:pt x="86" y="138"/>
                  </a:lnTo>
                  <a:lnTo>
                    <a:pt x="90" y="138"/>
                  </a:lnTo>
                  <a:lnTo>
                    <a:pt x="90" y="134"/>
                  </a:lnTo>
                  <a:lnTo>
                    <a:pt x="90" y="132"/>
                  </a:lnTo>
                  <a:lnTo>
                    <a:pt x="90" y="134"/>
                  </a:lnTo>
                  <a:lnTo>
                    <a:pt x="90" y="132"/>
                  </a:lnTo>
                  <a:lnTo>
                    <a:pt x="90" y="128"/>
                  </a:lnTo>
                  <a:lnTo>
                    <a:pt x="86" y="128"/>
                  </a:lnTo>
                  <a:lnTo>
                    <a:pt x="86" y="124"/>
                  </a:lnTo>
                  <a:lnTo>
                    <a:pt x="86" y="120"/>
                  </a:lnTo>
                  <a:lnTo>
                    <a:pt x="82" y="120"/>
                  </a:lnTo>
                  <a:lnTo>
                    <a:pt x="78" y="120"/>
                  </a:lnTo>
                  <a:lnTo>
                    <a:pt x="78" y="116"/>
                  </a:lnTo>
                  <a:lnTo>
                    <a:pt x="74" y="116"/>
                  </a:lnTo>
                  <a:lnTo>
                    <a:pt x="74" y="112"/>
                  </a:lnTo>
                  <a:lnTo>
                    <a:pt x="70" y="112"/>
                  </a:lnTo>
                  <a:lnTo>
                    <a:pt x="70" y="108"/>
                  </a:lnTo>
                  <a:lnTo>
                    <a:pt x="74" y="108"/>
                  </a:lnTo>
                  <a:lnTo>
                    <a:pt x="70" y="108"/>
                  </a:lnTo>
                  <a:lnTo>
                    <a:pt x="70" y="112"/>
                  </a:lnTo>
                  <a:lnTo>
                    <a:pt x="70" y="108"/>
                  </a:lnTo>
                  <a:lnTo>
                    <a:pt x="66" y="108"/>
                  </a:lnTo>
                  <a:lnTo>
                    <a:pt x="66" y="112"/>
                  </a:lnTo>
                  <a:lnTo>
                    <a:pt x="62" y="108"/>
                  </a:lnTo>
                  <a:lnTo>
                    <a:pt x="62" y="104"/>
                  </a:lnTo>
                  <a:lnTo>
                    <a:pt x="60" y="108"/>
                  </a:lnTo>
                  <a:lnTo>
                    <a:pt x="60" y="104"/>
                  </a:lnTo>
                  <a:lnTo>
                    <a:pt x="56" y="104"/>
                  </a:lnTo>
                  <a:lnTo>
                    <a:pt x="56" y="102"/>
                  </a:lnTo>
                  <a:lnTo>
                    <a:pt x="52" y="98"/>
                  </a:lnTo>
                  <a:lnTo>
                    <a:pt x="48" y="98"/>
                  </a:lnTo>
                  <a:lnTo>
                    <a:pt x="48" y="94"/>
                  </a:lnTo>
                  <a:lnTo>
                    <a:pt x="44" y="94"/>
                  </a:lnTo>
                  <a:lnTo>
                    <a:pt x="48" y="90"/>
                  </a:lnTo>
                  <a:lnTo>
                    <a:pt x="48" y="94"/>
                  </a:lnTo>
                  <a:lnTo>
                    <a:pt x="52" y="94"/>
                  </a:lnTo>
                  <a:lnTo>
                    <a:pt x="56" y="94"/>
                  </a:lnTo>
                  <a:lnTo>
                    <a:pt x="60" y="94"/>
                  </a:lnTo>
                  <a:lnTo>
                    <a:pt x="56" y="90"/>
                  </a:lnTo>
                  <a:lnTo>
                    <a:pt x="60" y="90"/>
                  </a:lnTo>
                  <a:lnTo>
                    <a:pt x="60" y="86"/>
                  </a:lnTo>
                  <a:lnTo>
                    <a:pt x="60" y="90"/>
                  </a:lnTo>
                  <a:lnTo>
                    <a:pt x="60" y="86"/>
                  </a:lnTo>
                  <a:lnTo>
                    <a:pt x="60" y="82"/>
                  </a:lnTo>
                  <a:lnTo>
                    <a:pt x="60" y="78"/>
                  </a:lnTo>
                  <a:lnTo>
                    <a:pt x="60" y="74"/>
                  </a:lnTo>
                  <a:lnTo>
                    <a:pt x="56" y="74"/>
                  </a:lnTo>
                  <a:lnTo>
                    <a:pt x="56" y="72"/>
                  </a:lnTo>
                  <a:lnTo>
                    <a:pt x="52" y="72"/>
                  </a:lnTo>
                  <a:lnTo>
                    <a:pt x="52" y="68"/>
                  </a:lnTo>
                  <a:lnTo>
                    <a:pt x="48" y="64"/>
                  </a:lnTo>
                  <a:lnTo>
                    <a:pt x="44" y="64"/>
                  </a:lnTo>
                  <a:lnTo>
                    <a:pt x="44" y="60"/>
                  </a:lnTo>
                  <a:lnTo>
                    <a:pt x="40" y="60"/>
                  </a:lnTo>
                  <a:lnTo>
                    <a:pt x="36" y="56"/>
                  </a:lnTo>
                  <a:lnTo>
                    <a:pt x="36" y="52"/>
                  </a:lnTo>
                  <a:lnTo>
                    <a:pt x="36" y="48"/>
                  </a:lnTo>
                  <a:lnTo>
                    <a:pt x="36" y="46"/>
                  </a:lnTo>
                  <a:lnTo>
                    <a:pt x="32" y="46"/>
                  </a:lnTo>
                  <a:lnTo>
                    <a:pt x="32" y="42"/>
                  </a:lnTo>
                  <a:lnTo>
                    <a:pt x="32" y="46"/>
                  </a:lnTo>
                  <a:lnTo>
                    <a:pt x="32" y="42"/>
                  </a:lnTo>
                  <a:lnTo>
                    <a:pt x="32" y="38"/>
                  </a:lnTo>
                  <a:lnTo>
                    <a:pt x="30" y="34"/>
                  </a:lnTo>
                  <a:lnTo>
                    <a:pt x="30" y="30"/>
                  </a:lnTo>
                  <a:lnTo>
                    <a:pt x="26" y="30"/>
                  </a:lnTo>
                  <a:lnTo>
                    <a:pt x="26" y="26"/>
                  </a:lnTo>
                  <a:lnTo>
                    <a:pt x="22" y="22"/>
                  </a:lnTo>
                  <a:lnTo>
                    <a:pt x="26" y="18"/>
                  </a:lnTo>
                  <a:lnTo>
                    <a:pt x="22" y="18"/>
                  </a:lnTo>
                  <a:lnTo>
                    <a:pt x="22" y="16"/>
                  </a:lnTo>
                  <a:lnTo>
                    <a:pt x="18" y="16"/>
                  </a:lnTo>
                  <a:lnTo>
                    <a:pt x="18" y="12"/>
                  </a:lnTo>
                  <a:lnTo>
                    <a:pt x="18" y="8"/>
                  </a:lnTo>
                  <a:lnTo>
                    <a:pt x="18" y="4"/>
                  </a:lnTo>
                  <a:lnTo>
                    <a:pt x="22" y="4"/>
                  </a:lnTo>
                  <a:lnTo>
                    <a:pt x="26" y="4"/>
                  </a:lnTo>
                  <a:lnTo>
                    <a:pt x="30" y="4"/>
                  </a:lnTo>
                  <a:lnTo>
                    <a:pt x="32" y="4"/>
                  </a:lnTo>
                  <a:lnTo>
                    <a:pt x="36" y="4"/>
                  </a:lnTo>
                  <a:lnTo>
                    <a:pt x="40" y="4"/>
                  </a:lnTo>
                  <a:lnTo>
                    <a:pt x="44" y="4"/>
                  </a:lnTo>
                  <a:lnTo>
                    <a:pt x="48" y="0"/>
                  </a:lnTo>
                  <a:lnTo>
                    <a:pt x="52" y="0"/>
                  </a:lnTo>
                  <a:lnTo>
                    <a:pt x="52" y="4"/>
                  </a:lnTo>
                  <a:lnTo>
                    <a:pt x="48" y="4"/>
                  </a:lnTo>
                  <a:lnTo>
                    <a:pt x="52" y="8"/>
                  </a:lnTo>
                  <a:lnTo>
                    <a:pt x="56" y="8"/>
                  </a:lnTo>
                  <a:lnTo>
                    <a:pt x="60" y="12"/>
                  </a:lnTo>
                  <a:lnTo>
                    <a:pt x="62" y="12"/>
                  </a:lnTo>
                  <a:lnTo>
                    <a:pt x="66" y="12"/>
                  </a:lnTo>
                  <a:lnTo>
                    <a:pt x="70" y="16"/>
                  </a:lnTo>
                  <a:lnTo>
                    <a:pt x="74" y="16"/>
                  </a:lnTo>
                  <a:lnTo>
                    <a:pt x="78" y="16"/>
                  </a:lnTo>
                  <a:lnTo>
                    <a:pt x="82" y="18"/>
                  </a:lnTo>
                  <a:lnTo>
                    <a:pt x="86" y="18"/>
                  </a:lnTo>
                  <a:lnTo>
                    <a:pt x="90" y="22"/>
                  </a:lnTo>
                  <a:lnTo>
                    <a:pt x="96" y="26"/>
                  </a:lnTo>
                  <a:lnTo>
                    <a:pt x="104" y="26"/>
                  </a:lnTo>
                  <a:lnTo>
                    <a:pt x="110" y="26"/>
                  </a:lnTo>
                  <a:lnTo>
                    <a:pt x="114" y="26"/>
                  </a:lnTo>
                  <a:lnTo>
                    <a:pt x="118" y="26"/>
                  </a:lnTo>
                  <a:lnTo>
                    <a:pt x="122" y="26"/>
                  </a:lnTo>
                  <a:lnTo>
                    <a:pt x="130" y="26"/>
                  </a:lnTo>
                  <a:lnTo>
                    <a:pt x="132" y="26"/>
                  </a:lnTo>
                  <a:lnTo>
                    <a:pt x="140" y="26"/>
                  </a:lnTo>
                  <a:lnTo>
                    <a:pt x="140" y="22"/>
                  </a:lnTo>
                  <a:lnTo>
                    <a:pt x="140" y="18"/>
                  </a:lnTo>
                  <a:lnTo>
                    <a:pt x="148" y="18"/>
                  </a:lnTo>
                  <a:lnTo>
                    <a:pt x="152" y="18"/>
                  </a:lnTo>
                  <a:lnTo>
                    <a:pt x="156" y="18"/>
                  </a:lnTo>
                  <a:lnTo>
                    <a:pt x="160" y="18"/>
                  </a:lnTo>
                  <a:lnTo>
                    <a:pt x="162" y="18"/>
                  </a:lnTo>
                  <a:lnTo>
                    <a:pt x="166" y="18"/>
                  </a:lnTo>
                  <a:lnTo>
                    <a:pt x="166" y="22"/>
                  </a:lnTo>
                  <a:lnTo>
                    <a:pt x="170" y="22"/>
                  </a:lnTo>
                  <a:lnTo>
                    <a:pt x="170" y="26"/>
                  </a:lnTo>
                  <a:lnTo>
                    <a:pt x="174" y="26"/>
                  </a:lnTo>
                  <a:lnTo>
                    <a:pt x="174" y="30"/>
                  </a:lnTo>
                  <a:lnTo>
                    <a:pt x="178" y="30"/>
                  </a:lnTo>
                  <a:lnTo>
                    <a:pt x="178" y="34"/>
                  </a:lnTo>
                  <a:lnTo>
                    <a:pt x="182" y="34"/>
                  </a:lnTo>
                  <a:lnTo>
                    <a:pt x="182" y="38"/>
                  </a:lnTo>
                  <a:lnTo>
                    <a:pt x="186" y="38"/>
                  </a:lnTo>
                  <a:lnTo>
                    <a:pt x="188" y="42"/>
                  </a:lnTo>
                  <a:lnTo>
                    <a:pt x="188" y="46"/>
                  </a:lnTo>
                  <a:lnTo>
                    <a:pt x="192" y="48"/>
                  </a:lnTo>
                  <a:lnTo>
                    <a:pt x="192" y="52"/>
                  </a:lnTo>
                  <a:lnTo>
                    <a:pt x="192" y="56"/>
                  </a:lnTo>
                  <a:lnTo>
                    <a:pt x="196" y="60"/>
                  </a:lnTo>
                  <a:lnTo>
                    <a:pt x="200" y="60"/>
                  </a:lnTo>
                  <a:lnTo>
                    <a:pt x="200" y="64"/>
                  </a:lnTo>
                  <a:lnTo>
                    <a:pt x="204" y="64"/>
                  </a:lnTo>
                  <a:lnTo>
                    <a:pt x="204" y="68"/>
                  </a:lnTo>
                  <a:lnTo>
                    <a:pt x="208" y="68"/>
                  </a:lnTo>
                  <a:lnTo>
                    <a:pt x="212" y="72"/>
                  </a:lnTo>
                  <a:lnTo>
                    <a:pt x="216" y="72"/>
                  </a:lnTo>
                  <a:lnTo>
                    <a:pt x="216" y="68"/>
                  </a:lnTo>
                  <a:lnTo>
                    <a:pt x="218" y="68"/>
                  </a:lnTo>
                  <a:lnTo>
                    <a:pt x="218" y="64"/>
                  </a:lnTo>
                  <a:lnTo>
                    <a:pt x="218" y="60"/>
                  </a:lnTo>
                  <a:lnTo>
                    <a:pt x="218" y="56"/>
                  </a:lnTo>
                  <a:lnTo>
                    <a:pt x="222" y="56"/>
                  </a:lnTo>
                  <a:lnTo>
                    <a:pt x="226" y="56"/>
                  </a:lnTo>
                  <a:lnTo>
                    <a:pt x="226" y="52"/>
                  </a:lnTo>
                  <a:lnTo>
                    <a:pt x="226" y="56"/>
                  </a:lnTo>
                  <a:lnTo>
                    <a:pt x="230" y="56"/>
                  </a:lnTo>
                  <a:lnTo>
                    <a:pt x="234" y="56"/>
                  </a:lnTo>
                  <a:lnTo>
                    <a:pt x="238" y="56"/>
                  </a:lnTo>
                  <a:lnTo>
                    <a:pt x="238" y="60"/>
                  </a:lnTo>
                  <a:lnTo>
                    <a:pt x="242" y="60"/>
                  </a:lnTo>
                  <a:lnTo>
                    <a:pt x="244" y="60"/>
                  </a:lnTo>
                  <a:lnTo>
                    <a:pt x="244" y="64"/>
                  </a:lnTo>
                  <a:lnTo>
                    <a:pt x="248" y="68"/>
                  </a:lnTo>
                  <a:lnTo>
                    <a:pt x="248" y="72"/>
                  </a:lnTo>
                  <a:lnTo>
                    <a:pt x="252" y="74"/>
                  </a:lnTo>
                  <a:lnTo>
                    <a:pt x="252" y="78"/>
                  </a:lnTo>
                  <a:lnTo>
                    <a:pt x="252" y="82"/>
                  </a:lnTo>
                  <a:lnTo>
                    <a:pt x="256" y="82"/>
                  </a:lnTo>
                  <a:lnTo>
                    <a:pt x="256" y="86"/>
                  </a:lnTo>
                  <a:lnTo>
                    <a:pt x="260" y="90"/>
                  </a:lnTo>
                  <a:lnTo>
                    <a:pt x="260" y="94"/>
                  </a:lnTo>
                  <a:lnTo>
                    <a:pt x="264" y="94"/>
                  </a:lnTo>
                  <a:lnTo>
                    <a:pt x="264" y="98"/>
                  </a:lnTo>
                  <a:lnTo>
                    <a:pt x="268" y="98"/>
                  </a:lnTo>
                  <a:lnTo>
                    <a:pt x="268" y="102"/>
                  </a:lnTo>
                  <a:lnTo>
                    <a:pt x="268" y="104"/>
                  </a:lnTo>
                  <a:lnTo>
                    <a:pt x="268" y="108"/>
                  </a:lnTo>
                  <a:lnTo>
                    <a:pt x="272" y="112"/>
                  </a:lnTo>
                  <a:lnTo>
                    <a:pt x="272" y="116"/>
                  </a:lnTo>
                  <a:lnTo>
                    <a:pt x="274" y="116"/>
                  </a:lnTo>
                  <a:lnTo>
                    <a:pt x="274" y="120"/>
                  </a:lnTo>
                  <a:lnTo>
                    <a:pt x="278" y="120"/>
                  </a:lnTo>
                  <a:lnTo>
                    <a:pt x="282" y="120"/>
                  </a:lnTo>
                  <a:lnTo>
                    <a:pt x="282" y="124"/>
                  </a:lnTo>
                  <a:lnTo>
                    <a:pt x="286" y="124"/>
                  </a:lnTo>
                  <a:lnTo>
                    <a:pt x="290" y="124"/>
                  </a:lnTo>
                  <a:lnTo>
                    <a:pt x="294" y="124"/>
                  </a:lnTo>
                  <a:lnTo>
                    <a:pt x="294" y="128"/>
                  </a:lnTo>
                  <a:lnTo>
                    <a:pt x="298" y="128"/>
                  </a:lnTo>
                  <a:lnTo>
                    <a:pt x="298" y="124"/>
                  </a:lnTo>
                  <a:lnTo>
                    <a:pt x="298" y="128"/>
                  </a:lnTo>
                  <a:lnTo>
                    <a:pt x="298" y="132"/>
                  </a:lnTo>
                  <a:lnTo>
                    <a:pt x="298" y="134"/>
                  </a:lnTo>
                  <a:lnTo>
                    <a:pt x="294" y="138"/>
                  </a:lnTo>
                  <a:lnTo>
                    <a:pt x="294" y="142"/>
                  </a:lnTo>
                  <a:lnTo>
                    <a:pt x="294" y="146"/>
                  </a:lnTo>
                  <a:lnTo>
                    <a:pt x="294" y="150"/>
                  </a:lnTo>
                  <a:lnTo>
                    <a:pt x="290" y="150"/>
                  </a:lnTo>
                  <a:lnTo>
                    <a:pt x="290" y="154"/>
                  </a:lnTo>
                  <a:lnTo>
                    <a:pt x="290" y="158"/>
                  </a:lnTo>
                  <a:lnTo>
                    <a:pt x="290" y="160"/>
                  </a:lnTo>
                  <a:lnTo>
                    <a:pt x="290" y="164"/>
                  </a:lnTo>
                  <a:lnTo>
                    <a:pt x="290" y="168"/>
                  </a:lnTo>
                  <a:lnTo>
                    <a:pt x="290" y="172"/>
                  </a:lnTo>
                  <a:lnTo>
                    <a:pt x="290" y="176"/>
                  </a:lnTo>
                  <a:lnTo>
                    <a:pt x="290" y="180"/>
                  </a:lnTo>
                  <a:lnTo>
                    <a:pt x="290" y="184"/>
                  </a:lnTo>
                  <a:lnTo>
                    <a:pt x="290" y="188"/>
                  </a:lnTo>
                  <a:lnTo>
                    <a:pt x="290" y="190"/>
                  </a:lnTo>
                  <a:lnTo>
                    <a:pt x="290" y="194"/>
                  </a:lnTo>
                  <a:lnTo>
                    <a:pt x="290" y="198"/>
                  </a:lnTo>
                  <a:lnTo>
                    <a:pt x="294" y="198"/>
                  </a:lnTo>
                  <a:lnTo>
                    <a:pt x="294" y="202"/>
                  </a:lnTo>
                  <a:lnTo>
                    <a:pt x="298" y="202"/>
                  </a:lnTo>
                  <a:lnTo>
                    <a:pt x="298" y="206"/>
                  </a:lnTo>
                  <a:lnTo>
                    <a:pt x="294" y="210"/>
                  </a:lnTo>
                  <a:lnTo>
                    <a:pt x="294" y="206"/>
                  </a:lnTo>
                  <a:lnTo>
                    <a:pt x="298" y="206"/>
                  </a:lnTo>
                  <a:lnTo>
                    <a:pt x="294" y="206"/>
                  </a:lnTo>
                  <a:lnTo>
                    <a:pt x="294" y="202"/>
                  </a:lnTo>
                  <a:lnTo>
                    <a:pt x="294" y="198"/>
                  </a:lnTo>
                  <a:lnTo>
                    <a:pt x="290" y="198"/>
                  </a:lnTo>
                  <a:lnTo>
                    <a:pt x="290" y="194"/>
                  </a:lnTo>
                  <a:lnTo>
                    <a:pt x="290" y="198"/>
                  </a:lnTo>
                  <a:lnTo>
                    <a:pt x="290" y="202"/>
                  </a:lnTo>
                  <a:lnTo>
                    <a:pt x="294" y="206"/>
                  </a:lnTo>
                  <a:lnTo>
                    <a:pt x="294" y="210"/>
                  </a:lnTo>
                  <a:lnTo>
                    <a:pt x="294" y="214"/>
                  </a:lnTo>
                  <a:lnTo>
                    <a:pt x="298" y="214"/>
                  </a:lnTo>
                  <a:lnTo>
                    <a:pt x="298" y="218"/>
                  </a:lnTo>
                  <a:lnTo>
                    <a:pt x="298" y="220"/>
                  </a:lnTo>
                  <a:lnTo>
                    <a:pt x="302" y="220"/>
                  </a:lnTo>
                  <a:lnTo>
                    <a:pt x="304" y="228"/>
                  </a:lnTo>
                  <a:lnTo>
                    <a:pt x="308" y="232"/>
                  </a:lnTo>
                  <a:lnTo>
                    <a:pt x="308" y="234"/>
                  </a:lnTo>
                  <a:lnTo>
                    <a:pt x="308" y="238"/>
                  </a:lnTo>
                  <a:lnTo>
                    <a:pt x="312" y="242"/>
                  </a:lnTo>
                  <a:lnTo>
                    <a:pt x="312" y="246"/>
                  </a:lnTo>
                  <a:lnTo>
                    <a:pt x="316" y="246"/>
                  </a:lnTo>
                  <a:lnTo>
                    <a:pt x="316" y="250"/>
                  </a:lnTo>
                  <a:lnTo>
                    <a:pt x="316" y="254"/>
                  </a:lnTo>
                  <a:lnTo>
                    <a:pt x="320" y="254"/>
                  </a:lnTo>
                  <a:lnTo>
                    <a:pt x="324" y="254"/>
                  </a:lnTo>
                  <a:lnTo>
                    <a:pt x="328" y="254"/>
                  </a:lnTo>
                  <a:lnTo>
                    <a:pt x="328" y="258"/>
                  </a:lnTo>
                  <a:lnTo>
                    <a:pt x="330" y="258"/>
                  </a:lnTo>
                  <a:lnTo>
                    <a:pt x="330" y="262"/>
                  </a:lnTo>
                  <a:lnTo>
                    <a:pt x="334" y="264"/>
                  </a:lnTo>
                  <a:lnTo>
                    <a:pt x="338" y="264"/>
                  </a:lnTo>
                  <a:lnTo>
                    <a:pt x="342" y="262"/>
                  </a:lnTo>
                  <a:lnTo>
                    <a:pt x="346" y="262"/>
                  </a:lnTo>
                  <a:lnTo>
                    <a:pt x="350" y="262"/>
                  </a:lnTo>
                  <a:lnTo>
                    <a:pt x="350" y="258"/>
                  </a:lnTo>
                  <a:lnTo>
                    <a:pt x="346" y="262"/>
                  </a:lnTo>
                  <a:lnTo>
                    <a:pt x="350" y="258"/>
                  </a:lnTo>
                  <a:lnTo>
                    <a:pt x="354" y="258"/>
                  </a:lnTo>
                  <a:lnTo>
                    <a:pt x="354" y="262"/>
                  </a:lnTo>
                  <a:lnTo>
                    <a:pt x="358" y="262"/>
                  </a:lnTo>
                  <a:lnTo>
                    <a:pt x="358" y="258"/>
                  </a:lnTo>
                  <a:lnTo>
                    <a:pt x="360" y="258"/>
                  </a:lnTo>
                  <a:lnTo>
                    <a:pt x="364" y="254"/>
                  </a:lnTo>
                  <a:lnTo>
                    <a:pt x="368" y="254"/>
                  </a:lnTo>
                  <a:lnTo>
                    <a:pt x="372" y="254"/>
                  </a:lnTo>
                  <a:lnTo>
                    <a:pt x="372" y="258"/>
                  </a:lnTo>
                  <a:lnTo>
                    <a:pt x="376" y="258"/>
                  </a:lnTo>
                  <a:lnTo>
                    <a:pt x="372" y="258"/>
                  </a:lnTo>
                  <a:lnTo>
                    <a:pt x="376" y="262"/>
                  </a:lnTo>
                  <a:lnTo>
                    <a:pt x="376" y="258"/>
                  </a:lnTo>
                  <a:lnTo>
                    <a:pt x="380" y="258"/>
                  </a:lnTo>
                  <a:lnTo>
                    <a:pt x="384" y="254"/>
                  </a:lnTo>
                  <a:lnTo>
                    <a:pt x="380" y="254"/>
                  </a:lnTo>
                  <a:lnTo>
                    <a:pt x="380" y="250"/>
                  </a:lnTo>
                  <a:lnTo>
                    <a:pt x="384" y="250"/>
                  </a:lnTo>
                  <a:lnTo>
                    <a:pt x="386" y="246"/>
                  </a:lnTo>
                  <a:lnTo>
                    <a:pt x="390" y="242"/>
                  </a:lnTo>
                  <a:lnTo>
                    <a:pt x="390" y="238"/>
                  </a:lnTo>
                  <a:lnTo>
                    <a:pt x="390" y="234"/>
                  </a:lnTo>
                  <a:lnTo>
                    <a:pt x="394" y="232"/>
                  </a:lnTo>
                  <a:lnTo>
                    <a:pt x="394" y="228"/>
                  </a:lnTo>
                  <a:lnTo>
                    <a:pt x="394" y="224"/>
                  </a:lnTo>
                  <a:lnTo>
                    <a:pt x="394" y="220"/>
                  </a:lnTo>
                  <a:lnTo>
                    <a:pt x="394" y="218"/>
                  </a:lnTo>
                  <a:lnTo>
                    <a:pt x="394" y="214"/>
                  </a:lnTo>
                  <a:lnTo>
                    <a:pt x="394" y="218"/>
                  </a:lnTo>
                  <a:lnTo>
                    <a:pt x="394" y="214"/>
                  </a:lnTo>
                  <a:lnTo>
                    <a:pt x="398" y="214"/>
                  </a:lnTo>
                  <a:lnTo>
                    <a:pt x="398" y="210"/>
                  </a:lnTo>
                  <a:lnTo>
                    <a:pt x="402" y="210"/>
                  </a:lnTo>
                  <a:lnTo>
                    <a:pt x="406" y="210"/>
                  </a:lnTo>
                  <a:lnTo>
                    <a:pt x="410" y="210"/>
                  </a:lnTo>
                  <a:lnTo>
                    <a:pt x="414" y="206"/>
                  </a:lnTo>
                  <a:lnTo>
                    <a:pt x="416" y="206"/>
                  </a:lnTo>
                  <a:lnTo>
                    <a:pt x="420" y="206"/>
                  </a:lnTo>
                  <a:lnTo>
                    <a:pt x="424" y="206"/>
                  </a:lnTo>
                  <a:lnTo>
                    <a:pt x="428" y="202"/>
                  </a:lnTo>
                  <a:lnTo>
                    <a:pt x="424" y="202"/>
                  </a:lnTo>
                  <a:lnTo>
                    <a:pt x="424" y="206"/>
                  </a:lnTo>
                  <a:lnTo>
                    <a:pt x="424" y="202"/>
                  </a:lnTo>
                  <a:lnTo>
                    <a:pt x="428" y="202"/>
                  </a:lnTo>
                  <a:lnTo>
                    <a:pt x="430" y="206"/>
                  </a:lnTo>
                  <a:lnTo>
                    <a:pt x="434" y="206"/>
                  </a:lnTo>
                  <a:lnTo>
                    <a:pt x="438" y="206"/>
                  </a:lnTo>
                  <a:lnTo>
                    <a:pt x="434" y="206"/>
                  </a:lnTo>
                  <a:lnTo>
                    <a:pt x="438" y="206"/>
                  </a:lnTo>
                  <a:lnTo>
                    <a:pt x="438" y="202"/>
                  </a:lnTo>
                  <a:lnTo>
                    <a:pt x="442" y="202"/>
                  </a:lnTo>
                  <a:lnTo>
                    <a:pt x="442" y="206"/>
                  </a:lnTo>
                  <a:lnTo>
                    <a:pt x="446" y="206"/>
                  </a:lnTo>
                  <a:lnTo>
                    <a:pt x="446" y="210"/>
                  </a:lnTo>
                  <a:lnTo>
                    <a:pt x="446" y="214"/>
                  </a:lnTo>
                  <a:lnTo>
                    <a:pt x="442" y="218"/>
                  </a:lnTo>
                  <a:lnTo>
                    <a:pt x="442" y="220"/>
                  </a:lnTo>
                  <a:lnTo>
                    <a:pt x="438" y="220"/>
                  </a:lnTo>
                  <a:lnTo>
                    <a:pt x="438" y="224"/>
                  </a:lnTo>
                  <a:lnTo>
                    <a:pt x="434" y="228"/>
                  </a:lnTo>
                  <a:lnTo>
                    <a:pt x="434" y="232"/>
                  </a:lnTo>
                  <a:lnTo>
                    <a:pt x="434" y="234"/>
                  </a:lnTo>
                  <a:lnTo>
                    <a:pt x="434" y="232"/>
                  </a:lnTo>
                  <a:lnTo>
                    <a:pt x="434" y="234"/>
                  </a:lnTo>
                  <a:lnTo>
                    <a:pt x="430" y="234"/>
                  </a:lnTo>
                  <a:lnTo>
                    <a:pt x="430" y="238"/>
                  </a:lnTo>
                  <a:lnTo>
                    <a:pt x="434" y="238"/>
                  </a:lnTo>
                  <a:lnTo>
                    <a:pt x="434" y="242"/>
                  </a:lnTo>
                  <a:lnTo>
                    <a:pt x="430" y="242"/>
                  </a:lnTo>
                  <a:lnTo>
                    <a:pt x="430" y="246"/>
                  </a:lnTo>
                  <a:lnTo>
                    <a:pt x="434" y="242"/>
                  </a:lnTo>
                  <a:lnTo>
                    <a:pt x="434" y="246"/>
                  </a:lnTo>
                  <a:lnTo>
                    <a:pt x="434" y="250"/>
                  </a:lnTo>
                  <a:lnTo>
                    <a:pt x="430" y="250"/>
                  </a:lnTo>
                  <a:lnTo>
                    <a:pt x="430" y="254"/>
                  </a:lnTo>
                  <a:lnTo>
                    <a:pt x="430" y="258"/>
                  </a:lnTo>
                  <a:lnTo>
                    <a:pt x="430" y="262"/>
                  </a:lnTo>
                  <a:lnTo>
                    <a:pt x="428" y="262"/>
                  </a:lnTo>
                  <a:lnTo>
                    <a:pt x="428" y="258"/>
                  </a:lnTo>
                  <a:lnTo>
                    <a:pt x="428" y="254"/>
                  </a:lnTo>
                  <a:lnTo>
                    <a:pt x="428" y="250"/>
                  </a:lnTo>
                  <a:lnTo>
                    <a:pt x="428" y="254"/>
                  </a:lnTo>
                  <a:lnTo>
                    <a:pt x="424" y="254"/>
                  </a:lnTo>
                  <a:lnTo>
                    <a:pt x="424" y="258"/>
                  </a:lnTo>
                  <a:lnTo>
                    <a:pt x="420" y="258"/>
                  </a:lnTo>
                  <a:lnTo>
                    <a:pt x="420" y="262"/>
                  </a:lnTo>
                  <a:lnTo>
                    <a:pt x="416" y="262"/>
                  </a:lnTo>
                  <a:lnTo>
                    <a:pt x="416" y="264"/>
                  </a:lnTo>
                  <a:lnTo>
                    <a:pt x="416" y="268"/>
                  </a:lnTo>
                  <a:lnTo>
                    <a:pt x="414" y="268"/>
                  </a:lnTo>
                  <a:lnTo>
                    <a:pt x="414" y="264"/>
                  </a:lnTo>
                  <a:lnTo>
                    <a:pt x="414" y="268"/>
                  </a:lnTo>
                  <a:lnTo>
                    <a:pt x="410" y="268"/>
                  </a:lnTo>
                  <a:lnTo>
                    <a:pt x="402" y="268"/>
                  </a:lnTo>
                  <a:lnTo>
                    <a:pt x="398" y="268"/>
                  </a:lnTo>
                  <a:lnTo>
                    <a:pt x="390" y="268"/>
                  </a:lnTo>
                  <a:lnTo>
                    <a:pt x="386" y="268"/>
                  </a:lnTo>
                  <a:lnTo>
                    <a:pt x="386" y="272"/>
                  </a:lnTo>
                  <a:lnTo>
                    <a:pt x="386" y="280"/>
                  </a:lnTo>
                  <a:lnTo>
                    <a:pt x="380" y="280"/>
                  </a:lnTo>
                  <a:lnTo>
                    <a:pt x="384" y="280"/>
                  </a:lnTo>
                  <a:lnTo>
                    <a:pt x="384" y="284"/>
                  </a:lnTo>
                  <a:lnTo>
                    <a:pt x="386" y="288"/>
                  </a:lnTo>
                  <a:lnTo>
                    <a:pt x="390" y="288"/>
                  </a:lnTo>
                  <a:lnTo>
                    <a:pt x="390" y="290"/>
                  </a:lnTo>
                  <a:lnTo>
                    <a:pt x="390" y="294"/>
                  </a:lnTo>
                  <a:lnTo>
                    <a:pt x="394" y="294"/>
                  </a:lnTo>
                  <a:lnTo>
                    <a:pt x="394" y="298"/>
                  </a:lnTo>
                  <a:lnTo>
                    <a:pt x="390" y="298"/>
                  </a:lnTo>
                  <a:lnTo>
                    <a:pt x="386" y="298"/>
                  </a:lnTo>
                  <a:lnTo>
                    <a:pt x="380" y="298"/>
                  </a:lnTo>
                  <a:lnTo>
                    <a:pt x="376" y="298"/>
                  </a:lnTo>
                  <a:lnTo>
                    <a:pt x="376" y="302"/>
                  </a:lnTo>
                  <a:lnTo>
                    <a:pt x="368" y="310"/>
                  </a:lnTo>
                  <a:lnTo>
                    <a:pt x="368" y="314"/>
                  </a:lnTo>
                  <a:lnTo>
                    <a:pt x="372" y="318"/>
                  </a:lnTo>
                  <a:lnTo>
                    <a:pt x="368" y="320"/>
                  </a:lnTo>
                  <a:lnTo>
                    <a:pt x="368" y="324"/>
                  </a:lnTo>
                  <a:lnTo>
                    <a:pt x="364" y="324"/>
                  </a:lnTo>
                  <a:lnTo>
                    <a:pt x="364" y="320"/>
                  </a:lnTo>
                  <a:lnTo>
                    <a:pt x="360" y="320"/>
                  </a:lnTo>
                  <a:lnTo>
                    <a:pt x="360" y="318"/>
                  </a:lnTo>
                  <a:lnTo>
                    <a:pt x="360" y="314"/>
                  </a:lnTo>
                  <a:lnTo>
                    <a:pt x="358" y="314"/>
                  </a:lnTo>
                  <a:lnTo>
                    <a:pt x="358" y="310"/>
                  </a:lnTo>
                  <a:lnTo>
                    <a:pt x="354" y="310"/>
                  </a:lnTo>
                  <a:lnTo>
                    <a:pt x="354" y="306"/>
                  </a:lnTo>
                  <a:lnTo>
                    <a:pt x="350" y="306"/>
                  </a:lnTo>
                  <a:lnTo>
                    <a:pt x="346" y="302"/>
                  </a:lnTo>
                  <a:lnTo>
                    <a:pt x="346" y="298"/>
                  </a:lnTo>
                  <a:lnTo>
                    <a:pt x="342" y="298"/>
                  </a:lnTo>
                  <a:lnTo>
                    <a:pt x="338" y="298"/>
                  </a:lnTo>
                  <a:lnTo>
                    <a:pt x="338" y="294"/>
                  </a:lnTo>
                  <a:lnTo>
                    <a:pt x="338" y="298"/>
                  </a:lnTo>
                  <a:lnTo>
                    <a:pt x="342" y="298"/>
                  </a:lnTo>
                  <a:lnTo>
                    <a:pt x="342" y="302"/>
                  </a:lnTo>
                  <a:lnTo>
                    <a:pt x="338" y="298"/>
                  </a:lnTo>
                  <a:lnTo>
                    <a:pt x="334" y="298"/>
                  </a:lnTo>
                  <a:lnTo>
                    <a:pt x="334" y="294"/>
                  </a:lnTo>
                  <a:lnTo>
                    <a:pt x="330" y="298"/>
                  </a:lnTo>
                  <a:lnTo>
                    <a:pt x="330" y="294"/>
                  </a:lnTo>
                  <a:lnTo>
                    <a:pt x="328" y="294"/>
                  </a:lnTo>
                  <a:lnTo>
                    <a:pt x="328" y="298"/>
                  </a:lnTo>
                  <a:lnTo>
                    <a:pt x="330" y="298"/>
                  </a:lnTo>
                  <a:lnTo>
                    <a:pt x="328" y="298"/>
                  </a:lnTo>
                  <a:lnTo>
                    <a:pt x="324" y="302"/>
                  </a:lnTo>
                  <a:lnTo>
                    <a:pt x="320" y="302"/>
                  </a:lnTo>
                  <a:lnTo>
                    <a:pt x="316" y="306"/>
                  </a:lnTo>
                  <a:lnTo>
                    <a:pt x="312" y="306"/>
                  </a:lnTo>
                  <a:lnTo>
                    <a:pt x="308" y="306"/>
                  </a:lnTo>
                  <a:lnTo>
                    <a:pt x="304" y="306"/>
                  </a:lnTo>
                  <a:lnTo>
                    <a:pt x="302" y="302"/>
                  </a:lnTo>
                  <a:lnTo>
                    <a:pt x="298" y="302"/>
                  </a:lnTo>
                  <a:lnTo>
                    <a:pt x="294" y="302"/>
                  </a:lnTo>
                  <a:lnTo>
                    <a:pt x="290" y="302"/>
                  </a:lnTo>
                  <a:lnTo>
                    <a:pt x="286" y="298"/>
                  </a:lnTo>
                  <a:lnTo>
                    <a:pt x="282" y="298"/>
                  </a:lnTo>
                  <a:lnTo>
                    <a:pt x="282" y="294"/>
                  </a:lnTo>
                  <a:lnTo>
                    <a:pt x="278" y="294"/>
                  </a:lnTo>
                  <a:lnTo>
                    <a:pt x="274" y="294"/>
                  </a:lnTo>
                  <a:lnTo>
                    <a:pt x="274" y="290"/>
                  </a:lnTo>
                  <a:lnTo>
                    <a:pt x="272" y="290"/>
                  </a:lnTo>
                  <a:lnTo>
                    <a:pt x="268" y="290"/>
                  </a:lnTo>
                  <a:lnTo>
                    <a:pt x="264" y="290"/>
                  </a:lnTo>
                  <a:lnTo>
                    <a:pt x="264" y="288"/>
                  </a:lnTo>
                  <a:lnTo>
                    <a:pt x="260" y="288"/>
                  </a:lnTo>
                  <a:lnTo>
                    <a:pt x="256" y="284"/>
                  </a:lnTo>
                  <a:lnTo>
                    <a:pt x="252" y="284"/>
                  </a:lnTo>
                  <a:lnTo>
                    <a:pt x="248" y="280"/>
                  </a:lnTo>
                  <a:lnTo>
                    <a:pt x="244" y="280"/>
                  </a:lnTo>
                  <a:lnTo>
                    <a:pt x="242" y="280"/>
                  </a:lnTo>
                  <a:lnTo>
                    <a:pt x="242" y="276"/>
                  </a:lnTo>
                  <a:lnTo>
                    <a:pt x="238" y="276"/>
                  </a:lnTo>
                  <a:lnTo>
                    <a:pt x="238" y="272"/>
                  </a:lnTo>
                  <a:lnTo>
                    <a:pt x="234" y="272"/>
                  </a:lnTo>
                  <a:lnTo>
                    <a:pt x="234" y="268"/>
                  </a:lnTo>
                  <a:lnTo>
                    <a:pt x="230" y="268"/>
                  </a:lnTo>
                  <a:lnTo>
                    <a:pt x="230" y="264"/>
                  </a:lnTo>
                  <a:lnTo>
                    <a:pt x="230" y="268"/>
                  </a:lnTo>
                  <a:lnTo>
                    <a:pt x="226" y="268"/>
                  </a:lnTo>
                  <a:lnTo>
                    <a:pt x="222" y="264"/>
                  </a:lnTo>
                  <a:lnTo>
                    <a:pt x="218" y="264"/>
                  </a:lnTo>
                  <a:lnTo>
                    <a:pt x="216" y="264"/>
                  </a:lnTo>
                  <a:lnTo>
                    <a:pt x="216" y="262"/>
                  </a:lnTo>
                  <a:lnTo>
                    <a:pt x="212" y="262"/>
                  </a:lnTo>
                  <a:lnTo>
                    <a:pt x="208" y="262"/>
                  </a:lnTo>
                  <a:lnTo>
                    <a:pt x="208" y="258"/>
                  </a:lnTo>
                  <a:lnTo>
                    <a:pt x="204" y="254"/>
                  </a:lnTo>
                  <a:lnTo>
                    <a:pt x="204" y="250"/>
                  </a:lnTo>
                  <a:lnTo>
                    <a:pt x="200" y="250"/>
                  </a:lnTo>
                  <a:lnTo>
                    <a:pt x="196" y="250"/>
                  </a:lnTo>
                  <a:lnTo>
                    <a:pt x="196" y="246"/>
                  </a:lnTo>
                  <a:lnTo>
                    <a:pt x="192" y="246"/>
                  </a:lnTo>
                  <a:lnTo>
                    <a:pt x="188" y="242"/>
                  </a:lnTo>
                  <a:lnTo>
                    <a:pt x="186" y="242"/>
                  </a:lnTo>
                  <a:lnTo>
                    <a:pt x="186" y="238"/>
                  </a:lnTo>
                  <a:lnTo>
                    <a:pt x="186" y="234"/>
                  </a:lnTo>
                  <a:lnTo>
                    <a:pt x="182" y="234"/>
                  </a:lnTo>
                  <a:lnTo>
                    <a:pt x="182" y="232"/>
                  </a:lnTo>
                  <a:lnTo>
                    <a:pt x="178" y="232"/>
                  </a:lnTo>
                  <a:lnTo>
                    <a:pt x="178" y="228"/>
                  </a:lnTo>
                  <a:lnTo>
                    <a:pt x="178" y="224"/>
                  </a:lnTo>
                  <a:lnTo>
                    <a:pt x="182" y="224"/>
                  </a:lnTo>
                  <a:lnTo>
                    <a:pt x="182" y="220"/>
                  </a:lnTo>
                  <a:lnTo>
                    <a:pt x="186" y="220"/>
                  </a:lnTo>
                  <a:lnTo>
                    <a:pt x="182" y="218"/>
                  </a:lnTo>
                  <a:lnTo>
                    <a:pt x="182" y="214"/>
                  </a:lnTo>
                  <a:lnTo>
                    <a:pt x="186" y="214"/>
                  </a:lnTo>
                  <a:lnTo>
                    <a:pt x="186" y="210"/>
                  </a:lnTo>
                  <a:lnTo>
                    <a:pt x="186" y="206"/>
                  </a:lnTo>
                  <a:lnTo>
                    <a:pt x="182" y="206"/>
                  </a:lnTo>
                  <a:lnTo>
                    <a:pt x="182" y="202"/>
                  </a:lnTo>
                  <a:lnTo>
                    <a:pt x="182" y="198"/>
                  </a:lnTo>
                  <a:lnTo>
                    <a:pt x="178" y="198"/>
                  </a:lnTo>
                  <a:lnTo>
                    <a:pt x="178" y="194"/>
                  </a:lnTo>
                  <a:lnTo>
                    <a:pt x="178" y="190"/>
                  </a:lnTo>
                  <a:lnTo>
                    <a:pt x="178" y="188"/>
                  </a:lnTo>
                  <a:lnTo>
                    <a:pt x="178" y="184"/>
                  </a:lnTo>
                  <a:lnTo>
                    <a:pt x="174" y="184"/>
                  </a:lnTo>
                  <a:lnTo>
                    <a:pt x="170" y="180"/>
                  </a:lnTo>
                  <a:lnTo>
                    <a:pt x="170" y="176"/>
                  </a:lnTo>
                  <a:lnTo>
                    <a:pt x="166" y="176"/>
                  </a:lnTo>
                  <a:lnTo>
                    <a:pt x="166" y="172"/>
                  </a:lnTo>
                  <a:lnTo>
                    <a:pt x="162" y="168"/>
                  </a:lnTo>
                  <a:lnTo>
                    <a:pt x="162" y="164"/>
                  </a:lnTo>
                  <a:lnTo>
                    <a:pt x="160" y="164"/>
                  </a:lnTo>
                  <a:lnTo>
                    <a:pt x="160" y="160"/>
                  </a:lnTo>
                  <a:lnTo>
                    <a:pt x="152" y="158"/>
                  </a:lnTo>
                  <a:lnTo>
                    <a:pt x="152" y="154"/>
                  </a:lnTo>
                  <a:lnTo>
                    <a:pt x="148" y="154"/>
                  </a:lnTo>
                  <a:lnTo>
                    <a:pt x="152" y="154"/>
                  </a:lnTo>
                  <a:lnTo>
                    <a:pt x="152" y="150"/>
                  </a:lnTo>
                  <a:lnTo>
                    <a:pt x="148" y="154"/>
                  </a:lnTo>
                  <a:lnTo>
                    <a:pt x="148" y="150"/>
                  </a:lnTo>
                  <a:lnTo>
                    <a:pt x="144" y="150"/>
                  </a:lnTo>
                  <a:lnTo>
                    <a:pt x="148" y="150"/>
                  </a:lnTo>
                  <a:lnTo>
                    <a:pt x="144" y="150"/>
                  </a:lnTo>
                  <a:lnTo>
                    <a:pt x="144" y="146"/>
                  </a:lnTo>
                  <a:lnTo>
                    <a:pt x="144" y="142"/>
                  </a:lnTo>
                  <a:lnTo>
                    <a:pt x="144" y="146"/>
                  </a:lnTo>
                  <a:lnTo>
                    <a:pt x="140" y="142"/>
                  </a:lnTo>
                  <a:lnTo>
                    <a:pt x="144" y="142"/>
                  </a:lnTo>
                  <a:lnTo>
                    <a:pt x="140" y="138"/>
                  </a:lnTo>
                  <a:lnTo>
                    <a:pt x="136" y="138"/>
                  </a:lnTo>
                  <a:lnTo>
                    <a:pt x="136" y="134"/>
                  </a:lnTo>
                  <a:lnTo>
                    <a:pt x="132" y="134"/>
                  </a:lnTo>
                  <a:lnTo>
                    <a:pt x="132" y="132"/>
                  </a:lnTo>
                  <a:lnTo>
                    <a:pt x="132" y="134"/>
                  </a:lnTo>
                  <a:lnTo>
                    <a:pt x="130" y="134"/>
                  </a:lnTo>
                  <a:lnTo>
                    <a:pt x="130" y="132"/>
                  </a:lnTo>
                  <a:lnTo>
                    <a:pt x="132" y="132"/>
                  </a:lnTo>
                  <a:lnTo>
                    <a:pt x="132" y="128"/>
                  </a:lnTo>
                  <a:lnTo>
                    <a:pt x="132" y="132"/>
                  </a:lnTo>
                  <a:lnTo>
                    <a:pt x="130" y="132"/>
                  </a:lnTo>
                  <a:lnTo>
                    <a:pt x="126" y="132"/>
                  </a:lnTo>
                  <a:lnTo>
                    <a:pt x="126" y="128"/>
                  </a:lnTo>
                  <a:lnTo>
                    <a:pt x="126" y="124"/>
                  </a:lnTo>
                  <a:lnTo>
                    <a:pt x="126" y="120"/>
                  </a:lnTo>
                  <a:lnTo>
                    <a:pt x="126" y="124"/>
                  </a:lnTo>
                  <a:lnTo>
                    <a:pt x="126" y="120"/>
                  </a:lnTo>
                  <a:lnTo>
                    <a:pt x="130" y="120"/>
                  </a:lnTo>
                  <a:lnTo>
                    <a:pt x="126" y="116"/>
                  </a:lnTo>
                  <a:lnTo>
                    <a:pt x="126" y="112"/>
                  </a:lnTo>
                  <a:lnTo>
                    <a:pt x="122" y="112"/>
                  </a:lnTo>
                  <a:lnTo>
                    <a:pt x="118" y="112"/>
                  </a:lnTo>
                  <a:lnTo>
                    <a:pt x="118" y="108"/>
                  </a:lnTo>
                  <a:lnTo>
                    <a:pt x="118" y="104"/>
                  </a:lnTo>
                  <a:lnTo>
                    <a:pt x="114" y="104"/>
                  </a:lnTo>
                  <a:lnTo>
                    <a:pt x="110" y="104"/>
                  </a:lnTo>
                  <a:lnTo>
                    <a:pt x="110" y="102"/>
                  </a:lnTo>
                  <a:lnTo>
                    <a:pt x="106" y="98"/>
                  </a:lnTo>
                  <a:lnTo>
                    <a:pt x="106" y="94"/>
                  </a:lnTo>
                  <a:lnTo>
                    <a:pt x="106" y="90"/>
                  </a:lnTo>
                  <a:lnTo>
                    <a:pt x="110" y="90"/>
                  </a:lnTo>
                  <a:lnTo>
                    <a:pt x="106" y="90"/>
                  </a:lnTo>
                  <a:lnTo>
                    <a:pt x="104" y="90"/>
                  </a:lnTo>
                  <a:lnTo>
                    <a:pt x="100" y="90"/>
                  </a:lnTo>
                  <a:lnTo>
                    <a:pt x="100" y="86"/>
                  </a:lnTo>
                  <a:lnTo>
                    <a:pt x="96" y="86"/>
                  </a:lnTo>
                  <a:lnTo>
                    <a:pt x="96" y="82"/>
                  </a:lnTo>
                  <a:lnTo>
                    <a:pt x="92" y="78"/>
                  </a:lnTo>
                  <a:lnTo>
                    <a:pt x="92" y="74"/>
                  </a:lnTo>
                  <a:lnTo>
                    <a:pt x="90" y="74"/>
                  </a:lnTo>
                  <a:lnTo>
                    <a:pt x="90" y="72"/>
                  </a:lnTo>
                  <a:lnTo>
                    <a:pt x="86" y="72"/>
                  </a:lnTo>
                  <a:lnTo>
                    <a:pt x="86" y="68"/>
                  </a:lnTo>
                  <a:lnTo>
                    <a:pt x="86" y="64"/>
                  </a:lnTo>
                  <a:lnTo>
                    <a:pt x="82" y="64"/>
                  </a:lnTo>
                  <a:lnTo>
                    <a:pt x="86" y="60"/>
                  </a:lnTo>
                  <a:lnTo>
                    <a:pt x="82" y="60"/>
                  </a:lnTo>
                  <a:lnTo>
                    <a:pt x="82" y="56"/>
                  </a:lnTo>
                  <a:lnTo>
                    <a:pt x="78" y="52"/>
                  </a:lnTo>
                  <a:lnTo>
                    <a:pt x="78" y="48"/>
                  </a:lnTo>
                  <a:lnTo>
                    <a:pt x="78" y="46"/>
                  </a:lnTo>
                  <a:lnTo>
                    <a:pt x="74" y="42"/>
                  </a:lnTo>
                  <a:lnTo>
                    <a:pt x="74" y="38"/>
                  </a:lnTo>
                  <a:lnTo>
                    <a:pt x="74" y="34"/>
                  </a:lnTo>
                  <a:lnTo>
                    <a:pt x="74" y="30"/>
                  </a:lnTo>
                  <a:lnTo>
                    <a:pt x="70" y="30"/>
                  </a:lnTo>
                  <a:lnTo>
                    <a:pt x="66" y="30"/>
                  </a:lnTo>
                  <a:lnTo>
                    <a:pt x="66" y="26"/>
                  </a:lnTo>
                  <a:lnTo>
                    <a:pt x="66" y="22"/>
                  </a:lnTo>
                  <a:lnTo>
                    <a:pt x="62" y="22"/>
                  </a:lnTo>
                  <a:lnTo>
                    <a:pt x="60" y="22"/>
                  </a:lnTo>
                  <a:lnTo>
                    <a:pt x="62" y="22"/>
                  </a:lnTo>
                  <a:lnTo>
                    <a:pt x="60" y="22"/>
                  </a:lnTo>
                  <a:lnTo>
                    <a:pt x="56" y="22"/>
                  </a:lnTo>
                  <a:lnTo>
                    <a:pt x="52" y="18"/>
                  </a:lnTo>
                  <a:lnTo>
                    <a:pt x="48" y="18"/>
                  </a:lnTo>
                  <a:lnTo>
                    <a:pt x="48" y="16"/>
                  </a:lnTo>
                  <a:lnTo>
                    <a:pt x="44" y="16"/>
                  </a:lnTo>
                  <a:lnTo>
                    <a:pt x="48" y="16"/>
                  </a:lnTo>
                  <a:lnTo>
                    <a:pt x="48" y="18"/>
                  </a:lnTo>
                  <a:lnTo>
                    <a:pt x="48" y="22"/>
                  </a:lnTo>
                  <a:lnTo>
                    <a:pt x="48" y="26"/>
                  </a:lnTo>
                  <a:lnTo>
                    <a:pt x="48" y="30"/>
                  </a:lnTo>
                  <a:lnTo>
                    <a:pt x="48" y="34"/>
                  </a:lnTo>
                  <a:lnTo>
                    <a:pt x="52" y="34"/>
                  </a:lnTo>
                  <a:lnTo>
                    <a:pt x="52" y="38"/>
                  </a:lnTo>
                  <a:lnTo>
                    <a:pt x="52" y="42"/>
                  </a:lnTo>
                  <a:lnTo>
                    <a:pt x="52" y="46"/>
                  </a:lnTo>
                  <a:lnTo>
                    <a:pt x="52" y="48"/>
                  </a:lnTo>
                  <a:lnTo>
                    <a:pt x="52" y="52"/>
                  </a:lnTo>
                  <a:lnTo>
                    <a:pt x="56" y="52"/>
                  </a:lnTo>
                  <a:lnTo>
                    <a:pt x="56" y="56"/>
                  </a:lnTo>
                  <a:lnTo>
                    <a:pt x="60" y="56"/>
                  </a:lnTo>
                  <a:lnTo>
                    <a:pt x="60" y="60"/>
                  </a:lnTo>
                  <a:lnTo>
                    <a:pt x="62" y="60"/>
                  </a:lnTo>
                  <a:lnTo>
                    <a:pt x="62" y="64"/>
                  </a:lnTo>
                  <a:lnTo>
                    <a:pt x="66" y="64"/>
                  </a:lnTo>
                  <a:lnTo>
                    <a:pt x="66" y="68"/>
                  </a:lnTo>
                  <a:lnTo>
                    <a:pt x="66" y="72"/>
                  </a:lnTo>
                  <a:lnTo>
                    <a:pt x="70" y="72"/>
                  </a:lnTo>
                  <a:lnTo>
                    <a:pt x="70" y="74"/>
                  </a:lnTo>
                  <a:lnTo>
                    <a:pt x="74" y="74"/>
                  </a:lnTo>
                  <a:lnTo>
                    <a:pt x="74" y="78"/>
                  </a:lnTo>
                  <a:lnTo>
                    <a:pt x="78" y="82"/>
                  </a:lnTo>
                  <a:lnTo>
                    <a:pt x="78" y="86"/>
                  </a:lnTo>
                  <a:lnTo>
                    <a:pt x="78" y="90"/>
                  </a:lnTo>
                  <a:lnTo>
                    <a:pt x="78" y="94"/>
                  </a:lnTo>
                  <a:lnTo>
                    <a:pt x="82" y="94"/>
                  </a:lnTo>
                  <a:lnTo>
                    <a:pt x="86" y="98"/>
                  </a:lnTo>
                  <a:lnTo>
                    <a:pt x="86" y="102"/>
                  </a:lnTo>
                  <a:lnTo>
                    <a:pt x="90" y="104"/>
                  </a:lnTo>
                  <a:lnTo>
                    <a:pt x="90" y="108"/>
                  </a:lnTo>
                  <a:lnTo>
                    <a:pt x="90" y="112"/>
                  </a:lnTo>
                  <a:lnTo>
                    <a:pt x="92" y="112"/>
                  </a:lnTo>
                  <a:lnTo>
                    <a:pt x="92" y="116"/>
                  </a:lnTo>
                  <a:lnTo>
                    <a:pt x="92" y="112"/>
                  </a:lnTo>
                  <a:lnTo>
                    <a:pt x="92" y="108"/>
                  </a:lnTo>
                  <a:lnTo>
                    <a:pt x="92" y="112"/>
                  </a:lnTo>
                  <a:lnTo>
                    <a:pt x="96" y="112"/>
                  </a:lnTo>
                  <a:lnTo>
                    <a:pt x="96" y="116"/>
                  </a:lnTo>
                  <a:lnTo>
                    <a:pt x="96" y="120"/>
                  </a:lnTo>
                  <a:lnTo>
                    <a:pt x="96" y="124"/>
                  </a:lnTo>
                  <a:lnTo>
                    <a:pt x="96" y="128"/>
                  </a:lnTo>
                  <a:lnTo>
                    <a:pt x="100" y="128"/>
                  </a:lnTo>
                  <a:lnTo>
                    <a:pt x="100" y="132"/>
                  </a:lnTo>
                  <a:lnTo>
                    <a:pt x="104" y="134"/>
                  </a:lnTo>
                  <a:lnTo>
                    <a:pt x="104" y="138"/>
                  </a:lnTo>
                  <a:lnTo>
                    <a:pt x="104" y="142"/>
                  </a:lnTo>
                  <a:lnTo>
                    <a:pt x="106" y="142"/>
                  </a:lnTo>
                  <a:lnTo>
                    <a:pt x="106" y="146"/>
                  </a:lnTo>
                  <a:lnTo>
                    <a:pt x="106" y="150"/>
                  </a:lnTo>
                  <a:lnTo>
                    <a:pt x="106" y="154"/>
                  </a:lnTo>
                  <a:lnTo>
                    <a:pt x="106" y="158"/>
                  </a:lnTo>
                  <a:lnTo>
                    <a:pt x="110" y="158"/>
                  </a:lnTo>
                  <a:lnTo>
                    <a:pt x="114" y="158"/>
                  </a:lnTo>
                  <a:lnTo>
                    <a:pt x="110" y="158"/>
                  </a:lnTo>
                  <a:lnTo>
                    <a:pt x="110" y="154"/>
                  </a:lnTo>
                  <a:lnTo>
                    <a:pt x="114" y="154"/>
                  </a:lnTo>
                  <a:lnTo>
                    <a:pt x="114" y="158"/>
                  </a:lnTo>
                  <a:lnTo>
                    <a:pt x="118" y="158"/>
                  </a:lnTo>
                  <a:lnTo>
                    <a:pt x="118" y="160"/>
                  </a:lnTo>
                  <a:lnTo>
                    <a:pt x="118" y="164"/>
                  </a:lnTo>
                  <a:lnTo>
                    <a:pt x="122" y="164"/>
                  </a:lnTo>
                  <a:lnTo>
                    <a:pt x="122" y="168"/>
                  </a:lnTo>
                  <a:lnTo>
                    <a:pt x="126" y="168"/>
                  </a:lnTo>
                  <a:lnTo>
                    <a:pt x="126" y="172"/>
                  </a:lnTo>
                  <a:lnTo>
                    <a:pt x="126" y="176"/>
                  </a:lnTo>
                  <a:lnTo>
                    <a:pt x="122" y="176"/>
                  </a:lnTo>
                  <a:lnTo>
                    <a:pt x="122" y="180"/>
                  </a:lnTo>
                  <a:lnTo>
                    <a:pt x="118" y="180"/>
                  </a:lnTo>
                  <a:lnTo>
                    <a:pt x="114" y="180"/>
                  </a:lnTo>
                  <a:lnTo>
                    <a:pt x="114" y="176"/>
                  </a:lnTo>
                  <a:lnTo>
                    <a:pt x="114" y="172"/>
                  </a:lnTo>
                  <a:lnTo>
                    <a:pt x="110" y="168"/>
                  </a:lnTo>
                  <a:lnTo>
                    <a:pt x="106" y="164"/>
                  </a:lnTo>
                  <a:lnTo>
                    <a:pt x="104" y="160"/>
                  </a:lnTo>
                  <a:lnTo>
                    <a:pt x="104" y="158"/>
                  </a:lnTo>
                  <a:lnTo>
                    <a:pt x="100" y="158"/>
                  </a:lnTo>
                  <a:lnTo>
                    <a:pt x="96" y="154"/>
                  </a:lnTo>
                  <a:lnTo>
                    <a:pt x="96" y="154"/>
                  </a:lnTo>
                  <a:lnTo>
                    <a:pt x="96" y="154"/>
                  </a:lnTo>
                  <a:close/>
                  <a:moveTo>
                    <a:pt x="106" y="142"/>
                  </a:moveTo>
                  <a:lnTo>
                    <a:pt x="110" y="146"/>
                  </a:lnTo>
                  <a:lnTo>
                    <a:pt x="106" y="146"/>
                  </a:lnTo>
                  <a:lnTo>
                    <a:pt x="106" y="142"/>
                  </a:lnTo>
                  <a:lnTo>
                    <a:pt x="106" y="142"/>
                  </a:lnTo>
                  <a:lnTo>
                    <a:pt x="106" y="142"/>
                  </a:lnTo>
                  <a:close/>
                  <a:moveTo>
                    <a:pt x="86" y="138"/>
                  </a:moveTo>
                  <a:lnTo>
                    <a:pt x="90" y="138"/>
                  </a:lnTo>
                  <a:lnTo>
                    <a:pt x="86" y="138"/>
                  </a:lnTo>
                  <a:lnTo>
                    <a:pt x="86" y="142"/>
                  </a:lnTo>
                  <a:lnTo>
                    <a:pt x="86" y="146"/>
                  </a:lnTo>
                  <a:lnTo>
                    <a:pt x="90" y="150"/>
                  </a:lnTo>
                  <a:lnTo>
                    <a:pt x="86" y="150"/>
                  </a:lnTo>
                  <a:lnTo>
                    <a:pt x="86" y="146"/>
                  </a:lnTo>
                  <a:lnTo>
                    <a:pt x="86" y="142"/>
                  </a:lnTo>
                  <a:lnTo>
                    <a:pt x="86" y="138"/>
                  </a:lnTo>
                  <a:lnTo>
                    <a:pt x="86" y="138"/>
                  </a:lnTo>
                  <a:lnTo>
                    <a:pt x="86" y="138"/>
                  </a:lnTo>
                  <a:close/>
                  <a:moveTo>
                    <a:pt x="104" y="254"/>
                  </a:moveTo>
                  <a:lnTo>
                    <a:pt x="100" y="254"/>
                  </a:lnTo>
                  <a:lnTo>
                    <a:pt x="104" y="254"/>
                  </a:lnTo>
                  <a:lnTo>
                    <a:pt x="104" y="250"/>
                  </a:lnTo>
                  <a:lnTo>
                    <a:pt x="104" y="254"/>
                  </a:lnTo>
                  <a:lnTo>
                    <a:pt x="104" y="254"/>
                  </a:lnTo>
                  <a:lnTo>
                    <a:pt x="104" y="254"/>
                  </a:lnTo>
                  <a:close/>
                  <a:moveTo>
                    <a:pt x="74" y="72"/>
                  </a:moveTo>
                  <a:lnTo>
                    <a:pt x="70" y="72"/>
                  </a:lnTo>
                  <a:lnTo>
                    <a:pt x="70" y="68"/>
                  </a:lnTo>
                  <a:lnTo>
                    <a:pt x="66" y="64"/>
                  </a:lnTo>
                  <a:lnTo>
                    <a:pt x="66" y="60"/>
                  </a:lnTo>
                  <a:lnTo>
                    <a:pt x="70" y="60"/>
                  </a:lnTo>
                  <a:lnTo>
                    <a:pt x="70" y="64"/>
                  </a:lnTo>
                  <a:lnTo>
                    <a:pt x="70" y="68"/>
                  </a:lnTo>
                  <a:lnTo>
                    <a:pt x="74" y="68"/>
                  </a:lnTo>
                  <a:lnTo>
                    <a:pt x="74" y="72"/>
                  </a:lnTo>
                  <a:lnTo>
                    <a:pt x="74" y="72"/>
                  </a:lnTo>
                  <a:lnTo>
                    <a:pt x="74" y="72"/>
                  </a:lnTo>
                  <a:close/>
                  <a:moveTo>
                    <a:pt x="86" y="74"/>
                  </a:moveTo>
                  <a:lnTo>
                    <a:pt x="82" y="74"/>
                  </a:lnTo>
                  <a:lnTo>
                    <a:pt x="82" y="72"/>
                  </a:lnTo>
                  <a:lnTo>
                    <a:pt x="82" y="68"/>
                  </a:lnTo>
                  <a:lnTo>
                    <a:pt x="86" y="68"/>
                  </a:lnTo>
                  <a:lnTo>
                    <a:pt x="86" y="72"/>
                  </a:lnTo>
                  <a:lnTo>
                    <a:pt x="86" y="74"/>
                  </a:lnTo>
                  <a:lnTo>
                    <a:pt x="86" y="74"/>
                  </a:lnTo>
                  <a:lnTo>
                    <a:pt x="86" y="74"/>
                  </a:lnTo>
                  <a:close/>
                  <a:moveTo>
                    <a:pt x="0" y="72"/>
                  </a:moveTo>
                  <a:lnTo>
                    <a:pt x="0" y="68"/>
                  </a:lnTo>
                  <a:lnTo>
                    <a:pt x="0" y="72"/>
                  </a:lnTo>
                  <a:lnTo>
                    <a:pt x="0" y="72"/>
                  </a:lnTo>
                  <a:lnTo>
                    <a:pt x="0" y="72"/>
                  </a:lnTo>
                  <a:close/>
                  <a:moveTo>
                    <a:pt x="44" y="90"/>
                  </a:moveTo>
                  <a:lnTo>
                    <a:pt x="44" y="86"/>
                  </a:lnTo>
                  <a:lnTo>
                    <a:pt x="40" y="86"/>
                  </a:lnTo>
                  <a:lnTo>
                    <a:pt x="44" y="86"/>
                  </a:lnTo>
                  <a:lnTo>
                    <a:pt x="44" y="82"/>
                  </a:lnTo>
                  <a:lnTo>
                    <a:pt x="44" y="86"/>
                  </a:lnTo>
                  <a:lnTo>
                    <a:pt x="44" y="90"/>
                  </a:lnTo>
                  <a:lnTo>
                    <a:pt x="44" y="90"/>
                  </a:lnTo>
                  <a:lnTo>
                    <a:pt x="44" y="90"/>
                  </a:lnTo>
                  <a:close/>
                  <a:moveTo>
                    <a:pt x="100" y="128"/>
                  </a:moveTo>
                  <a:lnTo>
                    <a:pt x="100" y="124"/>
                  </a:lnTo>
                  <a:lnTo>
                    <a:pt x="100" y="128"/>
                  </a:lnTo>
                  <a:lnTo>
                    <a:pt x="100" y="128"/>
                  </a:lnTo>
                  <a:lnTo>
                    <a:pt x="100" y="128"/>
                  </a:lnTo>
                  <a:close/>
                  <a:moveTo>
                    <a:pt x="110" y="154"/>
                  </a:moveTo>
                  <a:lnTo>
                    <a:pt x="110" y="150"/>
                  </a:lnTo>
                  <a:lnTo>
                    <a:pt x="110" y="154"/>
                  </a:lnTo>
                  <a:lnTo>
                    <a:pt x="110" y="154"/>
                  </a:lnTo>
                  <a:lnTo>
                    <a:pt x="110" y="154"/>
                  </a:lnTo>
                  <a:close/>
                  <a:moveTo>
                    <a:pt x="92" y="154"/>
                  </a:moveTo>
                  <a:lnTo>
                    <a:pt x="90" y="154"/>
                  </a:lnTo>
                  <a:lnTo>
                    <a:pt x="90" y="150"/>
                  </a:lnTo>
                  <a:lnTo>
                    <a:pt x="92" y="150"/>
                  </a:lnTo>
                  <a:lnTo>
                    <a:pt x="92" y="154"/>
                  </a:lnTo>
                  <a:lnTo>
                    <a:pt x="92" y="154"/>
                  </a:lnTo>
                  <a:lnTo>
                    <a:pt x="92" y="154"/>
                  </a:lnTo>
                  <a:close/>
                  <a:moveTo>
                    <a:pt x="118" y="158"/>
                  </a:moveTo>
                  <a:lnTo>
                    <a:pt x="118" y="154"/>
                  </a:lnTo>
                  <a:lnTo>
                    <a:pt x="118" y="158"/>
                  </a:lnTo>
                  <a:lnTo>
                    <a:pt x="118" y="158"/>
                  </a:lnTo>
                  <a:lnTo>
                    <a:pt x="118" y="158"/>
                  </a:lnTo>
                  <a:close/>
                  <a:moveTo>
                    <a:pt x="162" y="206"/>
                  </a:moveTo>
                  <a:lnTo>
                    <a:pt x="162" y="202"/>
                  </a:lnTo>
                  <a:lnTo>
                    <a:pt x="166" y="202"/>
                  </a:lnTo>
                  <a:lnTo>
                    <a:pt x="166" y="206"/>
                  </a:lnTo>
                  <a:lnTo>
                    <a:pt x="162" y="206"/>
                  </a:lnTo>
                  <a:lnTo>
                    <a:pt x="162" y="206"/>
                  </a:lnTo>
                  <a:lnTo>
                    <a:pt x="162" y="206"/>
                  </a:lnTo>
                  <a:close/>
                  <a:moveTo>
                    <a:pt x="166" y="206"/>
                  </a:moveTo>
                  <a:lnTo>
                    <a:pt x="170" y="206"/>
                  </a:lnTo>
                  <a:lnTo>
                    <a:pt x="166" y="206"/>
                  </a:lnTo>
                  <a:lnTo>
                    <a:pt x="166" y="206"/>
                  </a:lnTo>
                  <a:lnTo>
                    <a:pt x="166" y="206"/>
                  </a:lnTo>
                  <a:close/>
                  <a:moveTo>
                    <a:pt x="442" y="228"/>
                  </a:moveTo>
                  <a:lnTo>
                    <a:pt x="442" y="224"/>
                  </a:lnTo>
                  <a:lnTo>
                    <a:pt x="442" y="220"/>
                  </a:lnTo>
                  <a:lnTo>
                    <a:pt x="446" y="220"/>
                  </a:lnTo>
                  <a:lnTo>
                    <a:pt x="446" y="224"/>
                  </a:lnTo>
                  <a:lnTo>
                    <a:pt x="442" y="224"/>
                  </a:lnTo>
                  <a:lnTo>
                    <a:pt x="442" y="228"/>
                  </a:lnTo>
                  <a:lnTo>
                    <a:pt x="442" y="228"/>
                  </a:lnTo>
                  <a:lnTo>
                    <a:pt x="442" y="228"/>
                  </a:lnTo>
                  <a:close/>
                  <a:moveTo>
                    <a:pt x="376" y="254"/>
                  </a:moveTo>
                  <a:lnTo>
                    <a:pt x="372" y="254"/>
                  </a:lnTo>
                  <a:lnTo>
                    <a:pt x="376" y="254"/>
                  </a:lnTo>
                  <a:lnTo>
                    <a:pt x="380" y="254"/>
                  </a:lnTo>
                  <a:lnTo>
                    <a:pt x="376" y="254"/>
                  </a:lnTo>
                  <a:lnTo>
                    <a:pt x="376" y="254"/>
                  </a:lnTo>
                  <a:lnTo>
                    <a:pt x="376" y="25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B70"/>
                </a:solidFill>
                <a:effectLst/>
                <a:uLnTx/>
                <a:uFillTx/>
                <a:latin typeface="Open Sans" panose="020B0606030504020204"/>
                <a:ea typeface="+mn-ea"/>
                <a:cs typeface="+mn-cs"/>
              </a:endParaRPr>
            </a:p>
          </p:txBody>
        </p:sp>
        <p:sp>
          <p:nvSpPr>
            <p:cNvPr id="539" name="Freeform 79">
              <a:extLst>
                <a:ext uri="{FF2B5EF4-FFF2-40B4-BE49-F238E27FC236}">
                  <a16:creationId xmlns:a16="http://schemas.microsoft.com/office/drawing/2014/main" id="{9BCC4276-F4DB-4FD5-9291-D853260C1EAD}"/>
                </a:ext>
              </a:extLst>
            </p:cNvPr>
            <p:cNvSpPr>
              <a:spLocks noEditPoints="1"/>
            </p:cNvSpPr>
            <p:nvPr/>
          </p:nvSpPr>
          <p:spPr bwMode="auto">
            <a:xfrm>
              <a:off x="4397183" y="4221971"/>
              <a:ext cx="19442" cy="7868"/>
            </a:xfrm>
            <a:custGeom>
              <a:avLst/>
              <a:gdLst>
                <a:gd name="T0" fmla="*/ 4 w 10"/>
                <a:gd name="T1" fmla="*/ 4 h 4"/>
                <a:gd name="T2" fmla="*/ 4 w 10"/>
                <a:gd name="T3" fmla="*/ 4 h 4"/>
                <a:gd name="T4" fmla="*/ 4 w 10"/>
                <a:gd name="T5" fmla="*/ 4 h 4"/>
                <a:gd name="T6" fmla="*/ 4 w 10"/>
                <a:gd name="T7" fmla="*/ 4 h 4"/>
                <a:gd name="T8" fmla="*/ 0 w 10"/>
                <a:gd name="T9" fmla="*/ 4 h 4"/>
                <a:gd name="T10" fmla="*/ 0 w 10"/>
                <a:gd name="T11" fmla="*/ 0 h 4"/>
                <a:gd name="T12" fmla="*/ 0 w 10"/>
                <a:gd name="T13" fmla="*/ 0 h 4"/>
                <a:gd name="T14" fmla="*/ 0 w 10"/>
                <a:gd name="T15" fmla="*/ 0 h 4"/>
                <a:gd name="T16" fmla="*/ 0 w 10"/>
                <a:gd name="T17" fmla="*/ 0 h 4"/>
                <a:gd name="T18" fmla="*/ 0 w 10"/>
                <a:gd name="T19" fmla="*/ 0 h 4"/>
                <a:gd name="T20" fmla="*/ 0 w 10"/>
                <a:gd name="T21" fmla="*/ 0 h 4"/>
                <a:gd name="T22" fmla="*/ 0 w 10"/>
                <a:gd name="T23" fmla="*/ 0 h 4"/>
                <a:gd name="T24" fmla="*/ 0 w 10"/>
                <a:gd name="T25" fmla="*/ 0 h 4"/>
                <a:gd name="T26" fmla="*/ 0 w 10"/>
                <a:gd name="T27" fmla="*/ 0 h 4"/>
                <a:gd name="T28" fmla="*/ 0 w 10"/>
                <a:gd name="T29" fmla="*/ 0 h 4"/>
                <a:gd name="T30" fmla="*/ 0 w 10"/>
                <a:gd name="T31" fmla="*/ 0 h 4"/>
                <a:gd name="T32" fmla="*/ 0 w 10"/>
                <a:gd name="T33" fmla="*/ 0 h 4"/>
                <a:gd name="T34" fmla="*/ 0 w 10"/>
                <a:gd name="T35" fmla="*/ 0 h 4"/>
                <a:gd name="T36" fmla="*/ 0 w 10"/>
                <a:gd name="T37" fmla="*/ 0 h 4"/>
                <a:gd name="T38" fmla="*/ 0 w 10"/>
                <a:gd name="T39" fmla="*/ 0 h 4"/>
                <a:gd name="T40" fmla="*/ 0 w 10"/>
                <a:gd name="T41" fmla="*/ 0 h 4"/>
                <a:gd name="T42" fmla="*/ 0 w 10"/>
                <a:gd name="T43" fmla="*/ 0 h 4"/>
                <a:gd name="T44" fmla="*/ 4 w 10"/>
                <a:gd name="T45" fmla="*/ 0 h 4"/>
                <a:gd name="T46" fmla="*/ 4 w 10"/>
                <a:gd name="T47" fmla="*/ 0 h 4"/>
                <a:gd name="T48" fmla="*/ 4 w 10"/>
                <a:gd name="T49" fmla="*/ 4 h 4"/>
                <a:gd name="T50" fmla="*/ 4 w 10"/>
                <a:gd name="T51" fmla="*/ 4 h 4"/>
                <a:gd name="T52" fmla="*/ 4 w 10"/>
                <a:gd name="T53" fmla="*/ 4 h 4"/>
                <a:gd name="T54" fmla="*/ 4 w 10"/>
                <a:gd name="T55" fmla="*/ 4 h 4"/>
                <a:gd name="T56" fmla="*/ 4 w 10"/>
                <a:gd name="T57" fmla="*/ 4 h 4"/>
                <a:gd name="T58" fmla="*/ 4 w 10"/>
                <a:gd name="T59" fmla="*/ 4 h 4"/>
                <a:gd name="T60" fmla="*/ 4 w 10"/>
                <a:gd name="T61" fmla="*/ 4 h 4"/>
                <a:gd name="T62" fmla="*/ 10 w 10"/>
                <a:gd name="T63" fmla="*/ 4 h 4"/>
                <a:gd name="T64" fmla="*/ 10 w 10"/>
                <a:gd name="T65" fmla="*/ 4 h 4"/>
                <a:gd name="T66" fmla="*/ 10 w 10"/>
                <a:gd name="T67" fmla="*/ 4 h 4"/>
                <a:gd name="T68" fmla="*/ 10 w 10"/>
                <a:gd name="T69" fmla="*/ 4 h 4"/>
                <a:gd name="T70" fmla="*/ 10 w 10"/>
                <a:gd name="T71" fmla="*/ 4 h 4"/>
                <a:gd name="T72" fmla="*/ 10 w 10"/>
                <a:gd name="T73" fmla="*/ 4 h 4"/>
                <a:gd name="T74" fmla="*/ 10 w 10"/>
                <a:gd name="T75" fmla="*/ 4 h 4"/>
                <a:gd name="T76" fmla="*/ 10 w 10"/>
                <a:gd name="T77" fmla="*/ 4 h 4"/>
                <a:gd name="T78" fmla="*/ 10 w 10"/>
                <a:gd name="T79" fmla="*/ 0 h 4"/>
                <a:gd name="T80" fmla="*/ 10 w 10"/>
                <a:gd name="T81" fmla="*/ 0 h 4"/>
                <a:gd name="T82" fmla="*/ 10 w 10"/>
                <a:gd name="T83" fmla="*/ 0 h 4"/>
                <a:gd name="T84" fmla="*/ 10 w 10"/>
                <a:gd name="T85" fmla="*/ 0 h 4"/>
                <a:gd name="T86" fmla="*/ 10 w 10"/>
                <a:gd name="T87" fmla="*/ 0 h 4"/>
                <a:gd name="T88" fmla="*/ 8 w 10"/>
                <a:gd name="T89" fmla="*/ 0 h 4"/>
                <a:gd name="T90" fmla="*/ 8 w 10"/>
                <a:gd name="T91" fmla="*/ 0 h 4"/>
                <a:gd name="T92" fmla="*/ 8 w 10"/>
                <a:gd name="T93" fmla="*/ 0 h 4"/>
                <a:gd name="T94" fmla="*/ 8 w 10"/>
                <a:gd name="T95" fmla="*/ 0 h 4"/>
                <a:gd name="T96" fmla="*/ 8 w 10"/>
                <a:gd name="T97" fmla="*/ 0 h 4"/>
                <a:gd name="T98" fmla="*/ 8 w 10"/>
                <a:gd name="T99" fmla="*/ 0 h 4"/>
                <a:gd name="T100" fmla="*/ 10 w 10"/>
                <a:gd name="T101" fmla="*/ 0 h 4"/>
                <a:gd name="T102" fmla="*/ 10 w 10"/>
                <a:gd name="T103" fmla="*/ 0 h 4"/>
                <a:gd name="T104" fmla="*/ 10 w 10"/>
                <a:gd name="T105" fmla="*/ 0 h 4"/>
                <a:gd name="T106" fmla="*/ 10 w 10"/>
                <a:gd name="T107" fmla="*/ 4 h 4"/>
                <a:gd name="T108" fmla="*/ 10 w 10"/>
                <a:gd name="T109" fmla="*/ 4 h 4"/>
                <a:gd name="T110" fmla="*/ 10 w 10"/>
                <a:gd name="T111" fmla="*/ 4 h 4"/>
                <a:gd name="T112" fmla="*/ 10 w 10"/>
                <a:gd name="T113" fmla="*/ 4 h 4"/>
                <a:gd name="T114" fmla="*/ 10 w 10"/>
                <a:gd name="T115" fmla="*/ 4 h 4"/>
                <a:gd name="T116" fmla="*/ 10 w 10"/>
                <a:gd name="T1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 h="4">
                  <a:moveTo>
                    <a:pt x="4" y="4"/>
                  </a:moveTo>
                  <a:lnTo>
                    <a:pt x="4" y="4"/>
                  </a:lnTo>
                  <a:lnTo>
                    <a:pt x="4" y="4"/>
                  </a:lnTo>
                  <a:lnTo>
                    <a:pt x="4" y="4"/>
                  </a:lnTo>
                  <a:lnTo>
                    <a:pt x="0" y="4"/>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4" y="0"/>
                  </a:lnTo>
                  <a:lnTo>
                    <a:pt x="4" y="0"/>
                  </a:lnTo>
                  <a:lnTo>
                    <a:pt x="4" y="4"/>
                  </a:lnTo>
                  <a:lnTo>
                    <a:pt x="4" y="4"/>
                  </a:lnTo>
                  <a:lnTo>
                    <a:pt x="4" y="4"/>
                  </a:lnTo>
                  <a:lnTo>
                    <a:pt x="4" y="4"/>
                  </a:lnTo>
                  <a:lnTo>
                    <a:pt x="4" y="4"/>
                  </a:lnTo>
                  <a:lnTo>
                    <a:pt x="4" y="4"/>
                  </a:lnTo>
                  <a:lnTo>
                    <a:pt x="4" y="4"/>
                  </a:lnTo>
                  <a:close/>
                  <a:moveTo>
                    <a:pt x="10" y="4"/>
                  </a:moveTo>
                  <a:lnTo>
                    <a:pt x="10" y="4"/>
                  </a:lnTo>
                  <a:lnTo>
                    <a:pt x="10" y="4"/>
                  </a:lnTo>
                  <a:lnTo>
                    <a:pt x="10" y="4"/>
                  </a:lnTo>
                  <a:lnTo>
                    <a:pt x="10" y="4"/>
                  </a:lnTo>
                  <a:lnTo>
                    <a:pt x="10" y="4"/>
                  </a:lnTo>
                  <a:lnTo>
                    <a:pt x="10" y="4"/>
                  </a:lnTo>
                  <a:lnTo>
                    <a:pt x="10" y="4"/>
                  </a:lnTo>
                  <a:lnTo>
                    <a:pt x="10" y="0"/>
                  </a:lnTo>
                  <a:lnTo>
                    <a:pt x="10" y="0"/>
                  </a:lnTo>
                  <a:lnTo>
                    <a:pt x="10" y="0"/>
                  </a:lnTo>
                  <a:lnTo>
                    <a:pt x="10" y="0"/>
                  </a:lnTo>
                  <a:lnTo>
                    <a:pt x="10" y="0"/>
                  </a:lnTo>
                  <a:lnTo>
                    <a:pt x="8" y="0"/>
                  </a:lnTo>
                  <a:lnTo>
                    <a:pt x="8" y="0"/>
                  </a:lnTo>
                  <a:lnTo>
                    <a:pt x="8" y="0"/>
                  </a:lnTo>
                  <a:lnTo>
                    <a:pt x="8" y="0"/>
                  </a:lnTo>
                  <a:lnTo>
                    <a:pt x="8" y="0"/>
                  </a:lnTo>
                  <a:lnTo>
                    <a:pt x="8" y="0"/>
                  </a:lnTo>
                  <a:lnTo>
                    <a:pt x="10" y="0"/>
                  </a:lnTo>
                  <a:lnTo>
                    <a:pt x="10" y="0"/>
                  </a:lnTo>
                  <a:lnTo>
                    <a:pt x="10" y="0"/>
                  </a:lnTo>
                  <a:lnTo>
                    <a:pt x="10" y="4"/>
                  </a:lnTo>
                  <a:lnTo>
                    <a:pt x="10" y="4"/>
                  </a:lnTo>
                  <a:lnTo>
                    <a:pt x="10" y="4"/>
                  </a:lnTo>
                  <a:lnTo>
                    <a:pt x="10" y="4"/>
                  </a:lnTo>
                  <a:lnTo>
                    <a:pt x="10" y="4"/>
                  </a:lnTo>
                  <a:lnTo>
                    <a:pt x="10"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0" name="Freeform 80">
              <a:extLst>
                <a:ext uri="{FF2B5EF4-FFF2-40B4-BE49-F238E27FC236}">
                  <a16:creationId xmlns:a16="http://schemas.microsoft.com/office/drawing/2014/main" id="{AC343A2A-B54D-4A17-B113-2E51DF7E4DD6}"/>
                </a:ext>
              </a:extLst>
            </p:cNvPr>
            <p:cNvSpPr>
              <a:spLocks/>
            </p:cNvSpPr>
            <p:nvPr/>
          </p:nvSpPr>
          <p:spPr bwMode="auto">
            <a:xfrm>
              <a:off x="3880012" y="4127546"/>
              <a:ext cx="132209" cy="149506"/>
            </a:xfrm>
            <a:custGeom>
              <a:avLst/>
              <a:gdLst>
                <a:gd name="T0" fmla="*/ 64 w 68"/>
                <a:gd name="T1" fmla="*/ 4 h 76"/>
                <a:gd name="T2" fmla="*/ 64 w 68"/>
                <a:gd name="T3" fmla="*/ 8 h 76"/>
                <a:gd name="T4" fmla="*/ 64 w 68"/>
                <a:gd name="T5" fmla="*/ 12 h 76"/>
                <a:gd name="T6" fmla="*/ 64 w 68"/>
                <a:gd name="T7" fmla="*/ 20 h 76"/>
                <a:gd name="T8" fmla="*/ 60 w 68"/>
                <a:gd name="T9" fmla="*/ 24 h 76"/>
                <a:gd name="T10" fmla="*/ 60 w 68"/>
                <a:gd name="T11" fmla="*/ 30 h 76"/>
                <a:gd name="T12" fmla="*/ 60 w 68"/>
                <a:gd name="T13" fmla="*/ 34 h 76"/>
                <a:gd name="T14" fmla="*/ 60 w 68"/>
                <a:gd name="T15" fmla="*/ 42 h 76"/>
                <a:gd name="T16" fmla="*/ 60 w 68"/>
                <a:gd name="T17" fmla="*/ 46 h 76"/>
                <a:gd name="T18" fmla="*/ 60 w 68"/>
                <a:gd name="T19" fmla="*/ 46 h 76"/>
                <a:gd name="T20" fmla="*/ 60 w 68"/>
                <a:gd name="T21" fmla="*/ 46 h 76"/>
                <a:gd name="T22" fmla="*/ 60 w 68"/>
                <a:gd name="T23" fmla="*/ 42 h 76"/>
                <a:gd name="T24" fmla="*/ 56 w 68"/>
                <a:gd name="T25" fmla="*/ 46 h 76"/>
                <a:gd name="T26" fmla="*/ 56 w 68"/>
                <a:gd name="T27" fmla="*/ 54 h 76"/>
                <a:gd name="T28" fmla="*/ 56 w 68"/>
                <a:gd name="T29" fmla="*/ 58 h 76"/>
                <a:gd name="T30" fmla="*/ 56 w 68"/>
                <a:gd name="T31" fmla="*/ 58 h 76"/>
                <a:gd name="T32" fmla="*/ 60 w 68"/>
                <a:gd name="T33" fmla="*/ 60 h 76"/>
                <a:gd name="T34" fmla="*/ 56 w 68"/>
                <a:gd name="T35" fmla="*/ 64 h 76"/>
                <a:gd name="T36" fmla="*/ 56 w 68"/>
                <a:gd name="T37" fmla="*/ 68 h 76"/>
                <a:gd name="T38" fmla="*/ 56 w 68"/>
                <a:gd name="T39" fmla="*/ 72 h 76"/>
                <a:gd name="T40" fmla="*/ 60 w 68"/>
                <a:gd name="T41" fmla="*/ 76 h 76"/>
                <a:gd name="T42" fmla="*/ 56 w 68"/>
                <a:gd name="T43" fmla="*/ 76 h 76"/>
                <a:gd name="T44" fmla="*/ 52 w 68"/>
                <a:gd name="T45" fmla="*/ 76 h 76"/>
                <a:gd name="T46" fmla="*/ 48 w 68"/>
                <a:gd name="T47" fmla="*/ 76 h 76"/>
                <a:gd name="T48" fmla="*/ 38 w 68"/>
                <a:gd name="T49" fmla="*/ 72 h 76"/>
                <a:gd name="T50" fmla="*/ 38 w 68"/>
                <a:gd name="T51" fmla="*/ 72 h 76"/>
                <a:gd name="T52" fmla="*/ 30 w 68"/>
                <a:gd name="T53" fmla="*/ 68 h 76"/>
                <a:gd name="T54" fmla="*/ 26 w 68"/>
                <a:gd name="T55" fmla="*/ 68 h 76"/>
                <a:gd name="T56" fmla="*/ 22 w 68"/>
                <a:gd name="T57" fmla="*/ 64 h 76"/>
                <a:gd name="T58" fmla="*/ 20 w 68"/>
                <a:gd name="T59" fmla="*/ 58 h 76"/>
                <a:gd name="T60" fmla="*/ 16 w 68"/>
                <a:gd name="T61" fmla="*/ 54 h 76"/>
                <a:gd name="T62" fmla="*/ 16 w 68"/>
                <a:gd name="T63" fmla="*/ 50 h 76"/>
                <a:gd name="T64" fmla="*/ 12 w 68"/>
                <a:gd name="T65" fmla="*/ 46 h 76"/>
                <a:gd name="T66" fmla="*/ 4 w 68"/>
                <a:gd name="T67" fmla="*/ 42 h 76"/>
                <a:gd name="T68" fmla="*/ 0 w 68"/>
                <a:gd name="T69" fmla="*/ 38 h 76"/>
                <a:gd name="T70" fmla="*/ 4 w 68"/>
                <a:gd name="T71" fmla="*/ 38 h 76"/>
                <a:gd name="T72" fmla="*/ 8 w 68"/>
                <a:gd name="T73" fmla="*/ 38 h 76"/>
                <a:gd name="T74" fmla="*/ 12 w 68"/>
                <a:gd name="T75" fmla="*/ 38 h 76"/>
                <a:gd name="T76" fmla="*/ 12 w 68"/>
                <a:gd name="T77" fmla="*/ 34 h 76"/>
                <a:gd name="T78" fmla="*/ 16 w 68"/>
                <a:gd name="T79" fmla="*/ 30 h 76"/>
                <a:gd name="T80" fmla="*/ 16 w 68"/>
                <a:gd name="T81" fmla="*/ 30 h 76"/>
                <a:gd name="T82" fmla="*/ 16 w 68"/>
                <a:gd name="T83" fmla="*/ 24 h 76"/>
                <a:gd name="T84" fmla="*/ 22 w 68"/>
                <a:gd name="T85" fmla="*/ 20 h 76"/>
                <a:gd name="T86" fmla="*/ 26 w 68"/>
                <a:gd name="T87" fmla="*/ 20 h 76"/>
                <a:gd name="T88" fmla="*/ 30 w 68"/>
                <a:gd name="T89" fmla="*/ 24 h 76"/>
                <a:gd name="T90" fmla="*/ 34 w 68"/>
                <a:gd name="T91" fmla="*/ 16 h 76"/>
                <a:gd name="T92" fmla="*/ 34 w 68"/>
                <a:gd name="T93" fmla="*/ 16 h 76"/>
                <a:gd name="T94" fmla="*/ 38 w 68"/>
                <a:gd name="T95" fmla="*/ 12 h 76"/>
                <a:gd name="T96" fmla="*/ 38 w 68"/>
                <a:gd name="T97" fmla="*/ 12 h 76"/>
                <a:gd name="T98" fmla="*/ 38 w 68"/>
                <a:gd name="T99" fmla="*/ 8 h 76"/>
                <a:gd name="T100" fmla="*/ 46 w 68"/>
                <a:gd name="T101" fmla="*/ 8 h 76"/>
                <a:gd name="T102" fmla="*/ 52 w 68"/>
                <a:gd name="T103" fmla="*/ 8 h 76"/>
                <a:gd name="T104" fmla="*/ 60 w 68"/>
                <a:gd name="T105" fmla="*/ 4 h 76"/>
                <a:gd name="T106" fmla="*/ 64 w 68"/>
                <a:gd name="T10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76">
                  <a:moveTo>
                    <a:pt x="68" y="0"/>
                  </a:moveTo>
                  <a:lnTo>
                    <a:pt x="64" y="4"/>
                  </a:lnTo>
                  <a:lnTo>
                    <a:pt x="64" y="4"/>
                  </a:lnTo>
                  <a:lnTo>
                    <a:pt x="64" y="4"/>
                  </a:lnTo>
                  <a:lnTo>
                    <a:pt x="64" y="4"/>
                  </a:lnTo>
                  <a:lnTo>
                    <a:pt x="64" y="4"/>
                  </a:lnTo>
                  <a:lnTo>
                    <a:pt x="60" y="4"/>
                  </a:lnTo>
                  <a:lnTo>
                    <a:pt x="64" y="8"/>
                  </a:lnTo>
                  <a:lnTo>
                    <a:pt x="64" y="8"/>
                  </a:lnTo>
                  <a:lnTo>
                    <a:pt x="64" y="8"/>
                  </a:lnTo>
                  <a:lnTo>
                    <a:pt x="64" y="8"/>
                  </a:lnTo>
                  <a:lnTo>
                    <a:pt x="64" y="8"/>
                  </a:lnTo>
                  <a:lnTo>
                    <a:pt x="64" y="12"/>
                  </a:lnTo>
                  <a:lnTo>
                    <a:pt x="64" y="12"/>
                  </a:lnTo>
                  <a:lnTo>
                    <a:pt x="64" y="12"/>
                  </a:lnTo>
                  <a:lnTo>
                    <a:pt x="64" y="16"/>
                  </a:lnTo>
                  <a:lnTo>
                    <a:pt x="64" y="16"/>
                  </a:lnTo>
                  <a:lnTo>
                    <a:pt x="64" y="16"/>
                  </a:lnTo>
                  <a:lnTo>
                    <a:pt x="64" y="16"/>
                  </a:lnTo>
                  <a:lnTo>
                    <a:pt x="64" y="20"/>
                  </a:lnTo>
                  <a:lnTo>
                    <a:pt x="64" y="20"/>
                  </a:lnTo>
                  <a:lnTo>
                    <a:pt x="64" y="20"/>
                  </a:lnTo>
                  <a:lnTo>
                    <a:pt x="60" y="20"/>
                  </a:lnTo>
                  <a:lnTo>
                    <a:pt x="60" y="20"/>
                  </a:lnTo>
                  <a:lnTo>
                    <a:pt x="60" y="24"/>
                  </a:lnTo>
                  <a:lnTo>
                    <a:pt x="60" y="24"/>
                  </a:lnTo>
                  <a:lnTo>
                    <a:pt x="60" y="24"/>
                  </a:lnTo>
                  <a:lnTo>
                    <a:pt x="60" y="28"/>
                  </a:lnTo>
                  <a:lnTo>
                    <a:pt x="60" y="30"/>
                  </a:lnTo>
                  <a:lnTo>
                    <a:pt x="60" y="30"/>
                  </a:lnTo>
                  <a:lnTo>
                    <a:pt x="60" y="30"/>
                  </a:lnTo>
                  <a:lnTo>
                    <a:pt x="60" y="30"/>
                  </a:lnTo>
                  <a:lnTo>
                    <a:pt x="60" y="34"/>
                  </a:lnTo>
                  <a:lnTo>
                    <a:pt x="60" y="34"/>
                  </a:lnTo>
                  <a:lnTo>
                    <a:pt x="60" y="34"/>
                  </a:lnTo>
                  <a:lnTo>
                    <a:pt x="60" y="34"/>
                  </a:lnTo>
                  <a:lnTo>
                    <a:pt x="60" y="38"/>
                  </a:lnTo>
                  <a:lnTo>
                    <a:pt x="60" y="38"/>
                  </a:lnTo>
                  <a:lnTo>
                    <a:pt x="60" y="38"/>
                  </a:lnTo>
                  <a:lnTo>
                    <a:pt x="60" y="42"/>
                  </a:lnTo>
                  <a:lnTo>
                    <a:pt x="60" y="42"/>
                  </a:lnTo>
                  <a:lnTo>
                    <a:pt x="60" y="46"/>
                  </a:lnTo>
                  <a:lnTo>
                    <a:pt x="60" y="46"/>
                  </a:lnTo>
                  <a:lnTo>
                    <a:pt x="60" y="46"/>
                  </a:lnTo>
                  <a:lnTo>
                    <a:pt x="60" y="46"/>
                  </a:lnTo>
                  <a:lnTo>
                    <a:pt x="60" y="46"/>
                  </a:lnTo>
                  <a:lnTo>
                    <a:pt x="60" y="46"/>
                  </a:lnTo>
                  <a:lnTo>
                    <a:pt x="60" y="50"/>
                  </a:lnTo>
                  <a:lnTo>
                    <a:pt x="60" y="50"/>
                  </a:lnTo>
                  <a:lnTo>
                    <a:pt x="60" y="46"/>
                  </a:lnTo>
                  <a:lnTo>
                    <a:pt x="60" y="46"/>
                  </a:lnTo>
                  <a:lnTo>
                    <a:pt x="60" y="46"/>
                  </a:lnTo>
                  <a:lnTo>
                    <a:pt x="60" y="46"/>
                  </a:lnTo>
                  <a:lnTo>
                    <a:pt x="60" y="46"/>
                  </a:lnTo>
                  <a:lnTo>
                    <a:pt x="60" y="46"/>
                  </a:lnTo>
                  <a:lnTo>
                    <a:pt x="60" y="42"/>
                  </a:lnTo>
                  <a:lnTo>
                    <a:pt x="60" y="42"/>
                  </a:lnTo>
                  <a:lnTo>
                    <a:pt x="60" y="42"/>
                  </a:lnTo>
                  <a:lnTo>
                    <a:pt x="60" y="42"/>
                  </a:lnTo>
                  <a:lnTo>
                    <a:pt x="60" y="42"/>
                  </a:lnTo>
                  <a:lnTo>
                    <a:pt x="60" y="42"/>
                  </a:lnTo>
                  <a:lnTo>
                    <a:pt x="60" y="42"/>
                  </a:lnTo>
                  <a:lnTo>
                    <a:pt x="60" y="42"/>
                  </a:lnTo>
                  <a:lnTo>
                    <a:pt x="60" y="42"/>
                  </a:lnTo>
                  <a:lnTo>
                    <a:pt x="56" y="46"/>
                  </a:lnTo>
                  <a:lnTo>
                    <a:pt x="56" y="46"/>
                  </a:lnTo>
                  <a:lnTo>
                    <a:pt x="56" y="50"/>
                  </a:lnTo>
                  <a:lnTo>
                    <a:pt x="56" y="50"/>
                  </a:lnTo>
                  <a:lnTo>
                    <a:pt x="56" y="50"/>
                  </a:lnTo>
                  <a:lnTo>
                    <a:pt x="56" y="54"/>
                  </a:lnTo>
                  <a:lnTo>
                    <a:pt x="56" y="54"/>
                  </a:lnTo>
                  <a:lnTo>
                    <a:pt x="56" y="54"/>
                  </a:lnTo>
                  <a:lnTo>
                    <a:pt x="56" y="54"/>
                  </a:lnTo>
                  <a:lnTo>
                    <a:pt x="56" y="58"/>
                  </a:lnTo>
                  <a:lnTo>
                    <a:pt x="56" y="58"/>
                  </a:lnTo>
                  <a:lnTo>
                    <a:pt x="56" y="58"/>
                  </a:lnTo>
                  <a:lnTo>
                    <a:pt x="56" y="58"/>
                  </a:lnTo>
                  <a:lnTo>
                    <a:pt x="56" y="58"/>
                  </a:lnTo>
                  <a:lnTo>
                    <a:pt x="56" y="58"/>
                  </a:lnTo>
                  <a:lnTo>
                    <a:pt x="56" y="58"/>
                  </a:lnTo>
                  <a:lnTo>
                    <a:pt x="56" y="58"/>
                  </a:lnTo>
                  <a:lnTo>
                    <a:pt x="56" y="58"/>
                  </a:lnTo>
                  <a:lnTo>
                    <a:pt x="56" y="58"/>
                  </a:lnTo>
                  <a:lnTo>
                    <a:pt x="56" y="60"/>
                  </a:lnTo>
                  <a:lnTo>
                    <a:pt x="60" y="60"/>
                  </a:lnTo>
                  <a:lnTo>
                    <a:pt x="60" y="60"/>
                  </a:lnTo>
                  <a:lnTo>
                    <a:pt x="56" y="60"/>
                  </a:lnTo>
                  <a:lnTo>
                    <a:pt x="56" y="60"/>
                  </a:lnTo>
                  <a:lnTo>
                    <a:pt x="56" y="64"/>
                  </a:lnTo>
                  <a:lnTo>
                    <a:pt x="56" y="64"/>
                  </a:lnTo>
                  <a:lnTo>
                    <a:pt x="56" y="64"/>
                  </a:lnTo>
                  <a:lnTo>
                    <a:pt x="56" y="64"/>
                  </a:lnTo>
                  <a:lnTo>
                    <a:pt x="56" y="68"/>
                  </a:lnTo>
                  <a:lnTo>
                    <a:pt x="56" y="68"/>
                  </a:lnTo>
                  <a:lnTo>
                    <a:pt x="56" y="68"/>
                  </a:lnTo>
                  <a:lnTo>
                    <a:pt x="56" y="72"/>
                  </a:lnTo>
                  <a:lnTo>
                    <a:pt x="56" y="72"/>
                  </a:lnTo>
                  <a:lnTo>
                    <a:pt x="56" y="72"/>
                  </a:lnTo>
                  <a:lnTo>
                    <a:pt x="56" y="72"/>
                  </a:lnTo>
                  <a:lnTo>
                    <a:pt x="56" y="72"/>
                  </a:lnTo>
                  <a:lnTo>
                    <a:pt x="60" y="72"/>
                  </a:lnTo>
                  <a:lnTo>
                    <a:pt x="60" y="72"/>
                  </a:lnTo>
                  <a:lnTo>
                    <a:pt x="60" y="72"/>
                  </a:lnTo>
                  <a:lnTo>
                    <a:pt x="60" y="76"/>
                  </a:lnTo>
                  <a:lnTo>
                    <a:pt x="60" y="76"/>
                  </a:lnTo>
                  <a:lnTo>
                    <a:pt x="56" y="76"/>
                  </a:lnTo>
                  <a:lnTo>
                    <a:pt x="56" y="76"/>
                  </a:lnTo>
                  <a:lnTo>
                    <a:pt x="56" y="76"/>
                  </a:lnTo>
                  <a:lnTo>
                    <a:pt x="56" y="76"/>
                  </a:lnTo>
                  <a:lnTo>
                    <a:pt x="56" y="76"/>
                  </a:lnTo>
                  <a:lnTo>
                    <a:pt x="56" y="76"/>
                  </a:lnTo>
                  <a:lnTo>
                    <a:pt x="56" y="76"/>
                  </a:lnTo>
                  <a:lnTo>
                    <a:pt x="52" y="76"/>
                  </a:lnTo>
                  <a:lnTo>
                    <a:pt x="52" y="76"/>
                  </a:lnTo>
                  <a:lnTo>
                    <a:pt x="52" y="76"/>
                  </a:lnTo>
                  <a:lnTo>
                    <a:pt x="52" y="76"/>
                  </a:lnTo>
                  <a:lnTo>
                    <a:pt x="52" y="76"/>
                  </a:lnTo>
                  <a:lnTo>
                    <a:pt x="52" y="76"/>
                  </a:lnTo>
                  <a:lnTo>
                    <a:pt x="52" y="76"/>
                  </a:lnTo>
                  <a:lnTo>
                    <a:pt x="48" y="76"/>
                  </a:lnTo>
                  <a:lnTo>
                    <a:pt x="48" y="72"/>
                  </a:lnTo>
                  <a:lnTo>
                    <a:pt x="48" y="72"/>
                  </a:lnTo>
                  <a:lnTo>
                    <a:pt x="46" y="72"/>
                  </a:lnTo>
                  <a:lnTo>
                    <a:pt x="42" y="72"/>
                  </a:lnTo>
                  <a:lnTo>
                    <a:pt x="38" y="72"/>
                  </a:lnTo>
                  <a:lnTo>
                    <a:pt x="38" y="72"/>
                  </a:lnTo>
                  <a:lnTo>
                    <a:pt x="38" y="72"/>
                  </a:lnTo>
                  <a:lnTo>
                    <a:pt x="38" y="72"/>
                  </a:lnTo>
                  <a:lnTo>
                    <a:pt x="38" y="72"/>
                  </a:lnTo>
                  <a:lnTo>
                    <a:pt x="38" y="72"/>
                  </a:lnTo>
                  <a:lnTo>
                    <a:pt x="34" y="72"/>
                  </a:lnTo>
                  <a:lnTo>
                    <a:pt x="34" y="68"/>
                  </a:lnTo>
                  <a:lnTo>
                    <a:pt x="34" y="68"/>
                  </a:lnTo>
                  <a:lnTo>
                    <a:pt x="30" y="68"/>
                  </a:lnTo>
                  <a:lnTo>
                    <a:pt x="30" y="68"/>
                  </a:lnTo>
                  <a:lnTo>
                    <a:pt x="30" y="68"/>
                  </a:lnTo>
                  <a:lnTo>
                    <a:pt x="30" y="72"/>
                  </a:lnTo>
                  <a:lnTo>
                    <a:pt x="30" y="72"/>
                  </a:lnTo>
                  <a:lnTo>
                    <a:pt x="26" y="68"/>
                  </a:lnTo>
                  <a:lnTo>
                    <a:pt x="26" y="68"/>
                  </a:lnTo>
                  <a:lnTo>
                    <a:pt x="26" y="68"/>
                  </a:lnTo>
                  <a:lnTo>
                    <a:pt x="26" y="68"/>
                  </a:lnTo>
                  <a:lnTo>
                    <a:pt x="22" y="64"/>
                  </a:lnTo>
                  <a:lnTo>
                    <a:pt x="22" y="64"/>
                  </a:lnTo>
                  <a:lnTo>
                    <a:pt x="22" y="64"/>
                  </a:lnTo>
                  <a:lnTo>
                    <a:pt x="22" y="60"/>
                  </a:lnTo>
                  <a:lnTo>
                    <a:pt x="20" y="60"/>
                  </a:lnTo>
                  <a:lnTo>
                    <a:pt x="20" y="60"/>
                  </a:lnTo>
                  <a:lnTo>
                    <a:pt x="20" y="58"/>
                  </a:lnTo>
                  <a:lnTo>
                    <a:pt x="20" y="58"/>
                  </a:lnTo>
                  <a:lnTo>
                    <a:pt x="20" y="58"/>
                  </a:lnTo>
                  <a:lnTo>
                    <a:pt x="20" y="58"/>
                  </a:lnTo>
                  <a:lnTo>
                    <a:pt x="16" y="54"/>
                  </a:lnTo>
                  <a:lnTo>
                    <a:pt x="16" y="54"/>
                  </a:lnTo>
                  <a:lnTo>
                    <a:pt x="16" y="54"/>
                  </a:lnTo>
                  <a:lnTo>
                    <a:pt x="16" y="54"/>
                  </a:lnTo>
                  <a:lnTo>
                    <a:pt x="16" y="54"/>
                  </a:lnTo>
                  <a:lnTo>
                    <a:pt x="16" y="54"/>
                  </a:lnTo>
                  <a:lnTo>
                    <a:pt x="16" y="54"/>
                  </a:lnTo>
                  <a:lnTo>
                    <a:pt x="16" y="50"/>
                  </a:lnTo>
                  <a:lnTo>
                    <a:pt x="16" y="50"/>
                  </a:lnTo>
                  <a:lnTo>
                    <a:pt x="12" y="50"/>
                  </a:lnTo>
                  <a:lnTo>
                    <a:pt x="12" y="50"/>
                  </a:lnTo>
                  <a:lnTo>
                    <a:pt x="12" y="50"/>
                  </a:lnTo>
                  <a:lnTo>
                    <a:pt x="12" y="46"/>
                  </a:lnTo>
                  <a:lnTo>
                    <a:pt x="8" y="46"/>
                  </a:lnTo>
                  <a:lnTo>
                    <a:pt x="8" y="46"/>
                  </a:lnTo>
                  <a:lnTo>
                    <a:pt x="8" y="46"/>
                  </a:lnTo>
                  <a:lnTo>
                    <a:pt x="8" y="46"/>
                  </a:lnTo>
                  <a:lnTo>
                    <a:pt x="4" y="42"/>
                  </a:lnTo>
                  <a:lnTo>
                    <a:pt x="4" y="42"/>
                  </a:lnTo>
                  <a:lnTo>
                    <a:pt x="4" y="38"/>
                  </a:lnTo>
                  <a:lnTo>
                    <a:pt x="0" y="38"/>
                  </a:lnTo>
                  <a:lnTo>
                    <a:pt x="0" y="38"/>
                  </a:lnTo>
                  <a:lnTo>
                    <a:pt x="0" y="38"/>
                  </a:lnTo>
                  <a:lnTo>
                    <a:pt x="4" y="34"/>
                  </a:lnTo>
                  <a:lnTo>
                    <a:pt x="4" y="34"/>
                  </a:lnTo>
                  <a:lnTo>
                    <a:pt x="4" y="38"/>
                  </a:lnTo>
                  <a:lnTo>
                    <a:pt x="4" y="38"/>
                  </a:lnTo>
                  <a:lnTo>
                    <a:pt x="4" y="38"/>
                  </a:lnTo>
                  <a:lnTo>
                    <a:pt x="4" y="38"/>
                  </a:lnTo>
                  <a:lnTo>
                    <a:pt x="4" y="38"/>
                  </a:lnTo>
                  <a:lnTo>
                    <a:pt x="4" y="38"/>
                  </a:lnTo>
                  <a:lnTo>
                    <a:pt x="4" y="38"/>
                  </a:lnTo>
                  <a:lnTo>
                    <a:pt x="8" y="38"/>
                  </a:lnTo>
                  <a:lnTo>
                    <a:pt x="8" y="38"/>
                  </a:lnTo>
                  <a:lnTo>
                    <a:pt x="8" y="38"/>
                  </a:lnTo>
                  <a:lnTo>
                    <a:pt x="8" y="38"/>
                  </a:lnTo>
                  <a:lnTo>
                    <a:pt x="8" y="38"/>
                  </a:lnTo>
                  <a:lnTo>
                    <a:pt x="12" y="38"/>
                  </a:lnTo>
                  <a:lnTo>
                    <a:pt x="12" y="38"/>
                  </a:lnTo>
                  <a:lnTo>
                    <a:pt x="12" y="38"/>
                  </a:lnTo>
                  <a:lnTo>
                    <a:pt x="12" y="34"/>
                  </a:lnTo>
                  <a:lnTo>
                    <a:pt x="12" y="34"/>
                  </a:lnTo>
                  <a:lnTo>
                    <a:pt x="12" y="34"/>
                  </a:lnTo>
                  <a:lnTo>
                    <a:pt x="12" y="34"/>
                  </a:lnTo>
                  <a:lnTo>
                    <a:pt x="12" y="30"/>
                  </a:lnTo>
                  <a:lnTo>
                    <a:pt x="16" y="30"/>
                  </a:lnTo>
                  <a:lnTo>
                    <a:pt x="16" y="30"/>
                  </a:lnTo>
                  <a:lnTo>
                    <a:pt x="16" y="30"/>
                  </a:lnTo>
                  <a:lnTo>
                    <a:pt x="16" y="30"/>
                  </a:lnTo>
                  <a:lnTo>
                    <a:pt x="16" y="30"/>
                  </a:lnTo>
                  <a:lnTo>
                    <a:pt x="16" y="30"/>
                  </a:lnTo>
                  <a:lnTo>
                    <a:pt x="16" y="30"/>
                  </a:lnTo>
                  <a:lnTo>
                    <a:pt x="16" y="30"/>
                  </a:lnTo>
                  <a:lnTo>
                    <a:pt x="16" y="28"/>
                  </a:lnTo>
                  <a:lnTo>
                    <a:pt x="16" y="24"/>
                  </a:lnTo>
                  <a:lnTo>
                    <a:pt x="16" y="24"/>
                  </a:lnTo>
                  <a:lnTo>
                    <a:pt x="16" y="24"/>
                  </a:lnTo>
                  <a:lnTo>
                    <a:pt x="16" y="24"/>
                  </a:lnTo>
                  <a:lnTo>
                    <a:pt x="20" y="24"/>
                  </a:lnTo>
                  <a:lnTo>
                    <a:pt x="20" y="24"/>
                  </a:lnTo>
                  <a:lnTo>
                    <a:pt x="20" y="24"/>
                  </a:lnTo>
                  <a:lnTo>
                    <a:pt x="22" y="20"/>
                  </a:lnTo>
                  <a:lnTo>
                    <a:pt x="22" y="20"/>
                  </a:lnTo>
                  <a:lnTo>
                    <a:pt x="22" y="20"/>
                  </a:lnTo>
                  <a:lnTo>
                    <a:pt x="26" y="20"/>
                  </a:lnTo>
                  <a:lnTo>
                    <a:pt x="26" y="20"/>
                  </a:lnTo>
                  <a:lnTo>
                    <a:pt x="26" y="20"/>
                  </a:lnTo>
                  <a:lnTo>
                    <a:pt x="26" y="20"/>
                  </a:lnTo>
                  <a:lnTo>
                    <a:pt x="26" y="24"/>
                  </a:lnTo>
                  <a:lnTo>
                    <a:pt x="26" y="24"/>
                  </a:lnTo>
                  <a:lnTo>
                    <a:pt x="30" y="24"/>
                  </a:lnTo>
                  <a:lnTo>
                    <a:pt x="30" y="24"/>
                  </a:lnTo>
                  <a:lnTo>
                    <a:pt x="30" y="24"/>
                  </a:lnTo>
                  <a:lnTo>
                    <a:pt x="30" y="24"/>
                  </a:lnTo>
                  <a:lnTo>
                    <a:pt x="30" y="20"/>
                  </a:lnTo>
                  <a:lnTo>
                    <a:pt x="30" y="20"/>
                  </a:lnTo>
                  <a:lnTo>
                    <a:pt x="30" y="20"/>
                  </a:lnTo>
                  <a:lnTo>
                    <a:pt x="34" y="16"/>
                  </a:lnTo>
                  <a:lnTo>
                    <a:pt x="34" y="16"/>
                  </a:lnTo>
                  <a:lnTo>
                    <a:pt x="34" y="16"/>
                  </a:lnTo>
                  <a:lnTo>
                    <a:pt x="34" y="16"/>
                  </a:lnTo>
                  <a:lnTo>
                    <a:pt x="34" y="16"/>
                  </a:lnTo>
                  <a:lnTo>
                    <a:pt x="34" y="16"/>
                  </a:lnTo>
                  <a:lnTo>
                    <a:pt x="34" y="16"/>
                  </a:lnTo>
                  <a:lnTo>
                    <a:pt x="34" y="16"/>
                  </a:lnTo>
                  <a:lnTo>
                    <a:pt x="38" y="16"/>
                  </a:lnTo>
                  <a:lnTo>
                    <a:pt x="38" y="16"/>
                  </a:lnTo>
                  <a:lnTo>
                    <a:pt x="38" y="12"/>
                  </a:lnTo>
                  <a:lnTo>
                    <a:pt x="38" y="12"/>
                  </a:lnTo>
                  <a:lnTo>
                    <a:pt x="38" y="12"/>
                  </a:lnTo>
                  <a:lnTo>
                    <a:pt x="38" y="12"/>
                  </a:lnTo>
                  <a:lnTo>
                    <a:pt x="38" y="12"/>
                  </a:lnTo>
                  <a:lnTo>
                    <a:pt x="38" y="12"/>
                  </a:lnTo>
                  <a:lnTo>
                    <a:pt x="38" y="8"/>
                  </a:lnTo>
                  <a:lnTo>
                    <a:pt x="38" y="8"/>
                  </a:lnTo>
                  <a:lnTo>
                    <a:pt x="38" y="8"/>
                  </a:lnTo>
                  <a:lnTo>
                    <a:pt x="38" y="8"/>
                  </a:lnTo>
                  <a:lnTo>
                    <a:pt x="38" y="8"/>
                  </a:lnTo>
                  <a:lnTo>
                    <a:pt x="38" y="8"/>
                  </a:lnTo>
                  <a:lnTo>
                    <a:pt x="42" y="4"/>
                  </a:lnTo>
                  <a:lnTo>
                    <a:pt x="42" y="4"/>
                  </a:lnTo>
                  <a:lnTo>
                    <a:pt x="42" y="4"/>
                  </a:lnTo>
                  <a:lnTo>
                    <a:pt x="46" y="8"/>
                  </a:lnTo>
                  <a:lnTo>
                    <a:pt x="46" y="8"/>
                  </a:lnTo>
                  <a:lnTo>
                    <a:pt x="48" y="8"/>
                  </a:lnTo>
                  <a:lnTo>
                    <a:pt x="48" y="8"/>
                  </a:lnTo>
                  <a:lnTo>
                    <a:pt x="52" y="8"/>
                  </a:lnTo>
                  <a:lnTo>
                    <a:pt x="52" y="8"/>
                  </a:lnTo>
                  <a:lnTo>
                    <a:pt x="52" y="8"/>
                  </a:lnTo>
                  <a:lnTo>
                    <a:pt x="56" y="4"/>
                  </a:lnTo>
                  <a:lnTo>
                    <a:pt x="56" y="4"/>
                  </a:lnTo>
                  <a:lnTo>
                    <a:pt x="60" y="4"/>
                  </a:lnTo>
                  <a:lnTo>
                    <a:pt x="60" y="4"/>
                  </a:lnTo>
                  <a:lnTo>
                    <a:pt x="60" y="0"/>
                  </a:lnTo>
                  <a:lnTo>
                    <a:pt x="64" y="0"/>
                  </a:lnTo>
                  <a:lnTo>
                    <a:pt x="64" y="0"/>
                  </a:lnTo>
                  <a:lnTo>
                    <a:pt x="64" y="0"/>
                  </a:lnTo>
                  <a:lnTo>
                    <a:pt x="64" y="0"/>
                  </a:lnTo>
                  <a:lnTo>
                    <a:pt x="64" y="0"/>
                  </a:lnTo>
                  <a:lnTo>
                    <a:pt x="68" y="0"/>
                  </a:lnTo>
                  <a:lnTo>
                    <a:pt x="68" y="0"/>
                  </a:lnTo>
                  <a:lnTo>
                    <a:pt x="68"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1" name="Freeform 81">
              <a:extLst>
                <a:ext uri="{FF2B5EF4-FFF2-40B4-BE49-F238E27FC236}">
                  <a16:creationId xmlns:a16="http://schemas.microsoft.com/office/drawing/2014/main" id="{66D104EC-A660-433E-B87F-030D45B1CC38}"/>
                </a:ext>
              </a:extLst>
            </p:cNvPr>
            <p:cNvSpPr>
              <a:spLocks noEditPoints="1"/>
            </p:cNvSpPr>
            <p:nvPr/>
          </p:nvSpPr>
          <p:spPr bwMode="auto">
            <a:xfrm>
              <a:off x="4012221" y="4312463"/>
              <a:ext cx="159429" cy="82623"/>
            </a:xfrm>
            <a:custGeom>
              <a:avLst/>
              <a:gdLst>
                <a:gd name="T0" fmla="*/ 38 w 82"/>
                <a:gd name="T1" fmla="*/ 22 h 42"/>
                <a:gd name="T2" fmla="*/ 38 w 82"/>
                <a:gd name="T3" fmla="*/ 30 h 42"/>
                <a:gd name="T4" fmla="*/ 40 w 82"/>
                <a:gd name="T5" fmla="*/ 34 h 42"/>
                <a:gd name="T6" fmla="*/ 40 w 82"/>
                <a:gd name="T7" fmla="*/ 38 h 42"/>
                <a:gd name="T8" fmla="*/ 34 w 82"/>
                <a:gd name="T9" fmla="*/ 42 h 42"/>
                <a:gd name="T10" fmla="*/ 30 w 82"/>
                <a:gd name="T11" fmla="*/ 42 h 42"/>
                <a:gd name="T12" fmla="*/ 30 w 82"/>
                <a:gd name="T13" fmla="*/ 34 h 42"/>
                <a:gd name="T14" fmla="*/ 26 w 82"/>
                <a:gd name="T15" fmla="*/ 30 h 42"/>
                <a:gd name="T16" fmla="*/ 22 w 82"/>
                <a:gd name="T17" fmla="*/ 34 h 42"/>
                <a:gd name="T18" fmla="*/ 18 w 82"/>
                <a:gd name="T19" fmla="*/ 30 h 42"/>
                <a:gd name="T20" fmla="*/ 18 w 82"/>
                <a:gd name="T21" fmla="*/ 26 h 42"/>
                <a:gd name="T22" fmla="*/ 10 w 82"/>
                <a:gd name="T23" fmla="*/ 26 h 42"/>
                <a:gd name="T24" fmla="*/ 8 w 82"/>
                <a:gd name="T25" fmla="*/ 26 h 42"/>
                <a:gd name="T26" fmla="*/ 4 w 82"/>
                <a:gd name="T27" fmla="*/ 22 h 42"/>
                <a:gd name="T28" fmla="*/ 4 w 82"/>
                <a:gd name="T29" fmla="*/ 30 h 42"/>
                <a:gd name="T30" fmla="*/ 0 w 82"/>
                <a:gd name="T31" fmla="*/ 26 h 42"/>
                <a:gd name="T32" fmla="*/ 4 w 82"/>
                <a:gd name="T33" fmla="*/ 22 h 42"/>
                <a:gd name="T34" fmla="*/ 0 w 82"/>
                <a:gd name="T35" fmla="*/ 16 h 42"/>
                <a:gd name="T36" fmla="*/ 0 w 82"/>
                <a:gd name="T37" fmla="*/ 12 h 42"/>
                <a:gd name="T38" fmla="*/ 4 w 82"/>
                <a:gd name="T39" fmla="*/ 0 h 42"/>
                <a:gd name="T40" fmla="*/ 8 w 82"/>
                <a:gd name="T41" fmla="*/ 4 h 42"/>
                <a:gd name="T42" fmla="*/ 10 w 82"/>
                <a:gd name="T43" fmla="*/ 12 h 42"/>
                <a:gd name="T44" fmla="*/ 14 w 82"/>
                <a:gd name="T45" fmla="*/ 12 h 42"/>
                <a:gd name="T46" fmla="*/ 18 w 82"/>
                <a:gd name="T47" fmla="*/ 16 h 42"/>
                <a:gd name="T48" fmla="*/ 26 w 82"/>
                <a:gd name="T49" fmla="*/ 16 h 42"/>
                <a:gd name="T50" fmla="*/ 30 w 82"/>
                <a:gd name="T51" fmla="*/ 16 h 42"/>
                <a:gd name="T52" fmla="*/ 38 w 82"/>
                <a:gd name="T53" fmla="*/ 12 h 42"/>
                <a:gd name="T54" fmla="*/ 40 w 82"/>
                <a:gd name="T55" fmla="*/ 8 h 42"/>
                <a:gd name="T56" fmla="*/ 48 w 82"/>
                <a:gd name="T57" fmla="*/ 4 h 42"/>
                <a:gd name="T58" fmla="*/ 56 w 82"/>
                <a:gd name="T59" fmla="*/ 4 h 42"/>
                <a:gd name="T60" fmla="*/ 56 w 82"/>
                <a:gd name="T61" fmla="*/ 4 h 42"/>
                <a:gd name="T62" fmla="*/ 64 w 82"/>
                <a:gd name="T63" fmla="*/ 4 h 42"/>
                <a:gd name="T64" fmla="*/ 70 w 82"/>
                <a:gd name="T65" fmla="*/ 12 h 42"/>
                <a:gd name="T66" fmla="*/ 78 w 82"/>
                <a:gd name="T67" fmla="*/ 16 h 42"/>
                <a:gd name="T68" fmla="*/ 78 w 82"/>
                <a:gd name="T69" fmla="*/ 18 h 42"/>
                <a:gd name="T70" fmla="*/ 78 w 82"/>
                <a:gd name="T71" fmla="*/ 22 h 42"/>
                <a:gd name="T72" fmla="*/ 82 w 82"/>
                <a:gd name="T73" fmla="*/ 26 h 42"/>
                <a:gd name="T74" fmla="*/ 82 w 82"/>
                <a:gd name="T75" fmla="*/ 34 h 42"/>
                <a:gd name="T76" fmla="*/ 74 w 82"/>
                <a:gd name="T77" fmla="*/ 34 h 42"/>
                <a:gd name="T78" fmla="*/ 74 w 82"/>
                <a:gd name="T79" fmla="*/ 38 h 42"/>
                <a:gd name="T80" fmla="*/ 68 w 82"/>
                <a:gd name="T81" fmla="*/ 38 h 42"/>
                <a:gd name="T82" fmla="*/ 68 w 82"/>
                <a:gd name="T83" fmla="*/ 30 h 42"/>
                <a:gd name="T84" fmla="*/ 68 w 82"/>
                <a:gd name="T85" fmla="*/ 30 h 42"/>
                <a:gd name="T86" fmla="*/ 68 w 82"/>
                <a:gd name="T87" fmla="*/ 26 h 42"/>
                <a:gd name="T88" fmla="*/ 70 w 82"/>
                <a:gd name="T89" fmla="*/ 26 h 42"/>
                <a:gd name="T90" fmla="*/ 74 w 82"/>
                <a:gd name="T91" fmla="*/ 26 h 42"/>
                <a:gd name="T92" fmla="*/ 70 w 82"/>
                <a:gd name="T93" fmla="*/ 22 h 42"/>
                <a:gd name="T94" fmla="*/ 64 w 82"/>
                <a:gd name="T95" fmla="*/ 22 h 42"/>
                <a:gd name="T96" fmla="*/ 60 w 82"/>
                <a:gd name="T97" fmla="*/ 16 h 42"/>
                <a:gd name="T98" fmla="*/ 56 w 82"/>
                <a:gd name="T99" fmla="*/ 12 h 42"/>
                <a:gd name="T100" fmla="*/ 56 w 82"/>
                <a:gd name="T101" fmla="*/ 12 h 42"/>
                <a:gd name="T102" fmla="*/ 48 w 82"/>
                <a:gd name="T103" fmla="*/ 12 h 42"/>
                <a:gd name="T104" fmla="*/ 44 w 82"/>
                <a:gd name="T105" fmla="*/ 16 h 42"/>
                <a:gd name="T106" fmla="*/ 40 w 82"/>
                <a:gd name="T107" fmla="*/ 22 h 42"/>
                <a:gd name="T108" fmla="*/ 10 w 82"/>
                <a:gd name="T109" fmla="*/ 8 h 42"/>
                <a:gd name="T110" fmla="*/ 60 w 82"/>
                <a:gd name="T111" fmla="*/ 22 h 42"/>
                <a:gd name="T112" fmla="*/ 56 w 82"/>
                <a:gd name="T113" fmla="*/ 22 h 42"/>
                <a:gd name="T114" fmla="*/ 18 w 82"/>
                <a:gd name="T115" fmla="*/ 38 h 42"/>
                <a:gd name="T116" fmla="*/ 18 w 82"/>
                <a:gd name="T117" fmla="*/ 42 h 42"/>
                <a:gd name="T118" fmla="*/ 18 w 82"/>
                <a:gd name="T119" fmla="*/ 42 h 42"/>
                <a:gd name="T120" fmla="*/ 18 w 82"/>
                <a:gd name="T12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 h="42">
                  <a:moveTo>
                    <a:pt x="40" y="22"/>
                  </a:moveTo>
                  <a:lnTo>
                    <a:pt x="40" y="22"/>
                  </a:lnTo>
                  <a:lnTo>
                    <a:pt x="40" y="22"/>
                  </a:lnTo>
                  <a:lnTo>
                    <a:pt x="40" y="22"/>
                  </a:lnTo>
                  <a:lnTo>
                    <a:pt x="40" y="22"/>
                  </a:lnTo>
                  <a:lnTo>
                    <a:pt x="38" y="22"/>
                  </a:lnTo>
                  <a:lnTo>
                    <a:pt x="38" y="22"/>
                  </a:lnTo>
                  <a:lnTo>
                    <a:pt x="38" y="26"/>
                  </a:lnTo>
                  <a:lnTo>
                    <a:pt x="38" y="26"/>
                  </a:lnTo>
                  <a:lnTo>
                    <a:pt x="38" y="26"/>
                  </a:lnTo>
                  <a:lnTo>
                    <a:pt x="38" y="26"/>
                  </a:lnTo>
                  <a:lnTo>
                    <a:pt x="38" y="26"/>
                  </a:lnTo>
                  <a:lnTo>
                    <a:pt x="38" y="26"/>
                  </a:lnTo>
                  <a:lnTo>
                    <a:pt x="38" y="30"/>
                  </a:lnTo>
                  <a:lnTo>
                    <a:pt x="38" y="30"/>
                  </a:lnTo>
                  <a:lnTo>
                    <a:pt x="38" y="30"/>
                  </a:lnTo>
                  <a:lnTo>
                    <a:pt x="38" y="30"/>
                  </a:lnTo>
                  <a:lnTo>
                    <a:pt x="38" y="30"/>
                  </a:lnTo>
                  <a:lnTo>
                    <a:pt x="38" y="30"/>
                  </a:lnTo>
                  <a:lnTo>
                    <a:pt x="38" y="30"/>
                  </a:lnTo>
                  <a:lnTo>
                    <a:pt x="40" y="34"/>
                  </a:lnTo>
                  <a:lnTo>
                    <a:pt x="40" y="34"/>
                  </a:lnTo>
                  <a:lnTo>
                    <a:pt x="40" y="38"/>
                  </a:lnTo>
                  <a:lnTo>
                    <a:pt x="40" y="38"/>
                  </a:lnTo>
                  <a:lnTo>
                    <a:pt x="40" y="38"/>
                  </a:lnTo>
                  <a:lnTo>
                    <a:pt x="40" y="38"/>
                  </a:lnTo>
                  <a:lnTo>
                    <a:pt x="40" y="38"/>
                  </a:lnTo>
                  <a:lnTo>
                    <a:pt x="40" y="38"/>
                  </a:lnTo>
                  <a:lnTo>
                    <a:pt x="38" y="38"/>
                  </a:lnTo>
                  <a:lnTo>
                    <a:pt x="38" y="38"/>
                  </a:lnTo>
                  <a:lnTo>
                    <a:pt x="38" y="38"/>
                  </a:lnTo>
                  <a:lnTo>
                    <a:pt x="38" y="42"/>
                  </a:lnTo>
                  <a:lnTo>
                    <a:pt x="38" y="42"/>
                  </a:lnTo>
                  <a:lnTo>
                    <a:pt x="38" y="42"/>
                  </a:lnTo>
                  <a:lnTo>
                    <a:pt x="34" y="42"/>
                  </a:lnTo>
                  <a:lnTo>
                    <a:pt x="34" y="42"/>
                  </a:lnTo>
                  <a:lnTo>
                    <a:pt x="34" y="42"/>
                  </a:lnTo>
                  <a:lnTo>
                    <a:pt x="34" y="42"/>
                  </a:lnTo>
                  <a:lnTo>
                    <a:pt x="34" y="42"/>
                  </a:lnTo>
                  <a:lnTo>
                    <a:pt x="30" y="42"/>
                  </a:lnTo>
                  <a:lnTo>
                    <a:pt x="30" y="42"/>
                  </a:lnTo>
                  <a:lnTo>
                    <a:pt x="30" y="42"/>
                  </a:lnTo>
                  <a:lnTo>
                    <a:pt x="30" y="42"/>
                  </a:lnTo>
                  <a:lnTo>
                    <a:pt x="30" y="42"/>
                  </a:lnTo>
                  <a:lnTo>
                    <a:pt x="30" y="42"/>
                  </a:lnTo>
                  <a:lnTo>
                    <a:pt x="30" y="38"/>
                  </a:lnTo>
                  <a:lnTo>
                    <a:pt x="30" y="38"/>
                  </a:lnTo>
                  <a:lnTo>
                    <a:pt x="30" y="38"/>
                  </a:lnTo>
                  <a:lnTo>
                    <a:pt x="30" y="34"/>
                  </a:lnTo>
                  <a:lnTo>
                    <a:pt x="26" y="34"/>
                  </a:lnTo>
                  <a:lnTo>
                    <a:pt x="26" y="34"/>
                  </a:lnTo>
                  <a:lnTo>
                    <a:pt x="26" y="34"/>
                  </a:lnTo>
                  <a:lnTo>
                    <a:pt x="26" y="30"/>
                  </a:lnTo>
                  <a:lnTo>
                    <a:pt x="26" y="34"/>
                  </a:lnTo>
                  <a:lnTo>
                    <a:pt x="26" y="30"/>
                  </a:lnTo>
                  <a:lnTo>
                    <a:pt x="26" y="30"/>
                  </a:lnTo>
                  <a:lnTo>
                    <a:pt x="26" y="34"/>
                  </a:lnTo>
                  <a:lnTo>
                    <a:pt x="26" y="34"/>
                  </a:lnTo>
                  <a:lnTo>
                    <a:pt x="26" y="34"/>
                  </a:lnTo>
                  <a:lnTo>
                    <a:pt x="26" y="34"/>
                  </a:lnTo>
                  <a:lnTo>
                    <a:pt x="26" y="38"/>
                  </a:lnTo>
                  <a:lnTo>
                    <a:pt x="26" y="34"/>
                  </a:lnTo>
                  <a:lnTo>
                    <a:pt x="22" y="34"/>
                  </a:lnTo>
                  <a:lnTo>
                    <a:pt x="22" y="34"/>
                  </a:lnTo>
                  <a:lnTo>
                    <a:pt x="22" y="34"/>
                  </a:lnTo>
                  <a:lnTo>
                    <a:pt x="22" y="34"/>
                  </a:lnTo>
                  <a:lnTo>
                    <a:pt x="18" y="34"/>
                  </a:lnTo>
                  <a:lnTo>
                    <a:pt x="18" y="34"/>
                  </a:lnTo>
                  <a:lnTo>
                    <a:pt x="18" y="30"/>
                  </a:lnTo>
                  <a:lnTo>
                    <a:pt x="18" y="30"/>
                  </a:lnTo>
                  <a:lnTo>
                    <a:pt x="18" y="30"/>
                  </a:lnTo>
                  <a:lnTo>
                    <a:pt x="18" y="30"/>
                  </a:lnTo>
                  <a:lnTo>
                    <a:pt x="18" y="30"/>
                  </a:lnTo>
                  <a:lnTo>
                    <a:pt x="18" y="30"/>
                  </a:lnTo>
                  <a:lnTo>
                    <a:pt x="18" y="30"/>
                  </a:lnTo>
                  <a:lnTo>
                    <a:pt x="18" y="26"/>
                  </a:lnTo>
                  <a:lnTo>
                    <a:pt x="18" y="26"/>
                  </a:lnTo>
                  <a:lnTo>
                    <a:pt x="18" y="26"/>
                  </a:lnTo>
                  <a:lnTo>
                    <a:pt x="18" y="26"/>
                  </a:lnTo>
                  <a:lnTo>
                    <a:pt x="14" y="26"/>
                  </a:lnTo>
                  <a:lnTo>
                    <a:pt x="10" y="26"/>
                  </a:lnTo>
                  <a:lnTo>
                    <a:pt x="10" y="26"/>
                  </a:lnTo>
                  <a:lnTo>
                    <a:pt x="10" y="26"/>
                  </a:lnTo>
                  <a:lnTo>
                    <a:pt x="10" y="26"/>
                  </a:lnTo>
                  <a:lnTo>
                    <a:pt x="10" y="26"/>
                  </a:lnTo>
                  <a:lnTo>
                    <a:pt x="10" y="22"/>
                  </a:lnTo>
                  <a:lnTo>
                    <a:pt x="10" y="22"/>
                  </a:lnTo>
                  <a:lnTo>
                    <a:pt x="10" y="22"/>
                  </a:lnTo>
                  <a:lnTo>
                    <a:pt x="8" y="22"/>
                  </a:lnTo>
                  <a:lnTo>
                    <a:pt x="8" y="22"/>
                  </a:lnTo>
                  <a:lnTo>
                    <a:pt x="8" y="26"/>
                  </a:lnTo>
                  <a:lnTo>
                    <a:pt x="8" y="26"/>
                  </a:lnTo>
                  <a:lnTo>
                    <a:pt x="8" y="26"/>
                  </a:lnTo>
                  <a:lnTo>
                    <a:pt x="8" y="22"/>
                  </a:lnTo>
                  <a:lnTo>
                    <a:pt x="8" y="22"/>
                  </a:lnTo>
                  <a:lnTo>
                    <a:pt x="4" y="22"/>
                  </a:lnTo>
                  <a:lnTo>
                    <a:pt x="4" y="22"/>
                  </a:lnTo>
                  <a:lnTo>
                    <a:pt x="4" y="22"/>
                  </a:lnTo>
                  <a:lnTo>
                    <a:pt x="4" y="22"/>
                  </a:lnTo>
                  <a:lnTo>
                    <a:pt x="4" y="26"/>
                  </a:lnTo>
                  <a:lnTo>
                    <a:pt x="4" y="26"/>
                  </a:lnTo>
                  <a:lnTo>
                    <a:pt x="4" y="26"/>
                  </a:lnTo>
                  <a:lnTo>
                    <a:pt x="4" y="26"/>
                  </a:lnTo>
                  <a:lnTo>
                    <a:pt x="4" y="30"/>
                  </a:lnTo>
                  <a:lnTo>
                    <a:pt x="4" y="30"/>
                  </a:lnTo>
                  <a:lnTo>
                    <a:pt x="0" y="30"/>
                  </a:lnTo>
                  <a:lnTo>
                    <a:pt x="0" y="30"/>
                  </a:lnTo>
                  <a:lnTo>
                    <a:pt x="0" y="26"/>
                  </a:lnTo>
                  <a:lnTo>
                    <a:pt x="0" y="26"/>
                  </a:lnTo>
                  <a:lnTo>
                    <a:pt x="0" y="26"/>
                  </a:lnTo>
                  <a:lnTo>
                    <a:pt x="0" y="26"/>
                  </a:lnTo>
                  <a:lnTo>
                    <a:pt x="0" y="26"/>
                  </a:lnTo>
                  <a:lnTo>
                    <a:pt x="0" y="22"/>
                  </a:lnTo>
                  <a:lnTo>
                    <a:pt x="0" y="22"/>
                  </a:lnTo>
                  <a:lnTo>
                    <a:pt x="0" y="22"/>
                  </a:lnTo>
                  <a:lnTo>
                    <a:pt x="0" y="22"/>
                  </a:lnTo>
                  <a:lnTo>
                    <a:pt x="0" y="22"/>
                  </a:lnTo>
                  <a:lnTo>
                    <a:pt x="0" y="22"/>
                  </a:lnTo>
                  <a:lnTo>
                    <a:pt x="4" y="22"/>
                  </a:lnTo>
                  <a:lnTo>
                    <a:pt x="4" y="18"/>
                  </a:lnTo>
                  <a:lnTo>
                    <a:pt x="4" y="18"/>
                  </a:lnTo>
                  <a:lnTo>
                    <a:pt x="0" y="18"/>
                  </a:lnTo>
                  <a:lnTo>
                    <a:pt x="0" y="18"/>
                  </a:lnTo>
                  <a:lnTo>
                    <a:pt x="0" y="16"/>
                  </a:lnTo>
                  <a:lnTo>
                    <a:pt x="0" y="16"/>
                  </a:lnTo>
                  <a:lnTo>
                    <a:pt x="0" y="16"/>
                  </a:lnTo>
                  <a:lnTo>
                    <a:pt x="4" y="16"/>
                  </a:lnTo>
                  <a:lnTo>
                    <a:pt x="4" y="16"/>
                  </a:lnTo>
                  <a:lnTo>
                    <a:pt x="4" y="16"/>
                  </a:lnTo>
                  <a:lnTo>
                    <a:pt x="4" y="16"/>
                  </a:lnTo>
                  <a:lnTo>
                    <a:pt x="4" y="16"/>
                  </a:lnTo>
                  <a:lnTo>
                    <a:pt x="4" y="12"/>
                  </a:lnTo>
                  <a:lnTo>
                    <a:pt x="0" y="12"/>
                  </a:lnTo>
                  <a:lnTo>
                    <a:pt x="0" y="12"/>
                  </a:lnTo>
                  <a:lnTo>
                    <a:pt x="0" y="8"/>
                  </a:lnTo>
                  <a:lnTo>
                    <a:pt x="0" y="4"/>
                  </a:lnTo>
                  <a:lnTo>
                    <a:pt x="4" y="0"/>
                  </a:lnTo>
                  <a:lnTo>
                    <a:pt x="4" y="0"/>
                  </a:lnTo>
                  <a:lnTo>
                    <a:pt x="4" y="0"/>
                  </a:lnTo>
                  <a:lnTo>
                    <a:pt x="4" y="0"/>
                  </a:lnTo>
                  <a:lnTo>
                    <a:pt x="4" y="4"/>
                  </a:lnTo>
                  <a:lnTo>
                    <a:pt x="4" y="4"/>
                  </a:lnTo>
                  <a:lnTo>
                    <a:pt x="4" y="4"/>
                  </a:lnTo>
                  <a:lnTo>
                    <a:pt x="8" y="4"/>
                  </a:lnTo>
                  <a:lnTo>
                    <a:pt x="8" y="4"/>
                  </a:lnTo>
                  <a:lnTo>
                    <a:pt x="8" y="4"/>
                  </a:lnTo>
                  <a:lnTo>
                    <a:pt x="8" y="4"/>
                  </a:lnTo>
                  <a:lnTo>
                    <a:pt x="8" y="4"/>
                  </a:lnTo>
                  <a:lnTo>
                    <a:pt x="8" y="4"/>
                  </a:lnTo>
                  <a:lnTo>
                    <a:pt x="8" y="8"/>
                  </a:lnTo>
                  <a:lnTo>
                    <a:pt x="8" y="8"/>
                  </a:lnTo>
                  <a:lnTo>
                    <a:pt x="10" y="8"/>
                  </a:lnTo>
                  <a:lnTo>
                    <a:pt x="10" y="12"/>
                  </a:lnTo>
                  <a:lnTo>
                    <a:pt x="10" y="12"/>
                  </a:lnTo>
                  <a:lnTo>
                    <a:pt x="10" y="12"/>
                  </a:lnTo>
                  <a:lnTo>
                    <a:pt x="14" y="16"/>
                  </a:lnTo>
                  <a:lnTo>
                    <a:pt x="14" y="12"/>
                  </a:lnTo>
                  <a:lnTo>
                    <a:pt x="18" y="12"/>
                  </a:lnTo>
                  <a:lnTo>
                    <a:pt x="18" y="12"/>
                  </a:lnTo>
                  <a:lnTo>
                    <a:pt x="14" y="12"/>
                  </a:lnTo>
                  <a:lnTo>
                    <a:pt x="14" y="12"/>
                  </a:lnTo>
                  <a:lnTo>
                    <a:pt x="14" y="8"/>
                  </a:lnTo>
                  <a:lnTo>
                    <a:pt x="14" y="8"/>
                  </a:lnTo>
                  <a:lnTo>
                    <a:pt x="14" y="8"/>
                  </a:lnTo>
                  <a:lnTo>
                    <a:pt x="18" y="12"/>
                  </a:lnTo>
                  <a:lnTo>
                    <a:pt x="18" y="12"/>
                  </a:lnTo>
                  <a:lnTo>
                    <a:pt x="18" y="12"/>
                  </a:lnTo>
                  <a:lnTo>
                    <a:pt x="18" y="16"/>
                  </a:lnTo>
                  <a:lnTo>
                    <a:pt x="18" y="16"/>
                  </a:lnTo>
                  <a:lnTo>
                    <a:pt x="18" y="16"/>
                  </a:lnTo>
                  <a:lnTo>
                    <a:pt x="22" y="16"/>
                  </a:lnTo>
                  <a:lnTo>
                    <a:pt x="26" y="16"/>
                  </a:lnTo>
                  <a:lnTo>
                    <a:pt x="26" y="16"/>
                  </a:lnTo>
                  <a:lnTo>
                    <a:pt x="26" y="16"/>
                  </a:lnTo>
                  <a:lnTo>
                    <a:pt x="26" y="16"/>
                  </a:lnTo>
                  <a:lnTo>
                    <a:pt x="26" y="16"/>
                  </a:lnTo>
                  <a:lnTo>
                    <a:pt x="30" y="16"/>
                  </a:lnTo>
                  <a:lnTo>
                    <a:pt x="30" y="16"/>
                  </a:lnTo>
                  <a:lnTo>
                    <a:pt x="30" y="16"/>
                  </a:lnTo>
                  <a:lnTo>
                    <a:pt x="30" y="16"/>
                  </a:lnTo>
                  <a:lnTo>
                    <a:pt x="30" y="16"/>
                  </a:lnTo>
                  <a:lnTo>
                    <a:pt x="30" y="16"/>
                  </a:lnTo>
                  <a:lnTo>
                    <a:pt x="30" y="16"/>
                  </a:lnTo>
                  <a:lnTo>
                    <a:pt x="30" y="12"/>
                  </a:lnTo>
                  <a:lnTo>
                    <a:pt x="34" y="12"/>
                  </a:lnTo>
                  <a:lnTo>
                    <a:pt x="34" y="12"/>
                  </a:lnTo>
                  <a:lnTo>
                    <a:pt x="34" y="12"/>
                  </a:lnTo>
                  <a:lnTo>
                    <a:pt x="34" y="12"/>
                  </a:lnTo>
                  <a:lnTo>
                    <a:pt x="38" y="12"/>
                  </a:lnTo>
                  <a:lnTo>
                    <a:pt x="38" y="8"/>
                  </a:lnTo>
                  <a:lnTo>
                    <a:pt x="38" y="8"/>
                  </a:lnTo>
                  <a:lnTo>
                    <a:pt x="40" y="8"/>
                  </a:lnTo>
                  <a:lnTo>
                    <a:pt x="40" y="8"/>
                  </a:lnTo>
                  <a:lnTo>
                    <a:pt x="40" y="8"/>
                  </a:lnTo>
                  <a:lnTo>
                    <a:pt x="40" y="8"/>
                  </a:lnTo>
                  <a:lnTo>
                    <a:pt x="40" y="8"/>
                  </a:lnTo>
                  <a:lnTo>
                    <a:pt x="40" y="8"/>
                  </a:lnTo>
                  <a:lnTo>
                    <a:pt x="44" y="8"/>
                  </a:lnTo>
                  <a:lnTo>
                    <a:pt x="44" y="8"/>
                  </a:lnTo>
                  <a:lnTo>
                    <a:pt x="44" y="4"/>
                  </a:lnTo>
                  <a:lnTo>
                    <a:pt x="44" y="4"/>
                  </a:lnTo>
                  <a:lnTo>
                    <a:pt x="48" y="4"/>
                  </a:lnTo>
                  <a:lnTo>
                    <a:pt x="48" y="4"/>
                  </a:lnTo>
                  <a:lnTo>
                    <a:pt x="48" y="0"/>
                  </a:lnTo>
                  <a:lnTo>
                    <a:pt x="48" y="0"/>
                  </a:lnTo>
                  <a:lnTo>
                    <a:pt x="48" y="0"/>
                  </a:lnTo>
                  <a:lnTo>
                    <a:pt x="48" y="4"/>
                  </a:lnTo>
                  <a:lnTo>
                    <a:pt x="52" y="4"/>
                  </a:lnTo>
                  <a:lnTo>
                    <a:pt x="56" y="4"/>
                  </a:lnTo>
                  <a:lnTo>
                    <a:pt x="56" y="4"/>
                  </a:lnTo>
                  <a:lnTo>
                    <a:pt x="56" y="4"/>
                  </a:lnTo>
                  <a:lnTo>
                    <a:pt x="56" y="4"/>
                  </a:lnTo>
                  <a:lnTo>
                    <a:pt x="56" y="4"/>
                  </a:lnTo>
                  <a:lnTo>
                    <a:pt x="56" y="4"/>
                  </a:lnTo>
                  <a:lnTo>
                    <a:pt x="56" y="4"/>
                  </a:lnTo>
                  <a:lnTo>
                    <a:pt x="56" y="4"/>
                  </a:lnTo>
                  <a:lnTo>
                    <a:pt x="56" y="4"/>
                  </a:lnTo>
                  <a:lnTo>
                    <a:pt x="56" y="4"/>
                  </a:lnTo>
                  <a:lnTo>
                    <a:pt x="56" y="4"/>
                  </a:lnTo>
                  <a:lnTo>
                    <a:pt x="56" y="4"/>
                  </a:lnTo>
                  <a:lnTo>
                    <a:pt x="60" y="4"/>
                  </a:lnTo>
                  <a:lnTo>
                    <a:pt x="64" y="4"/>
                  </a:lnTo>
                  <a:lnTo>
                    <a:pt x="64" y="4"/>
                  </a:lnTo>
                  <a:lnTo>
                    <a:pt x="64" y="4"/>
                  </a:lnTo>
                  <a:lnTo>
                    <a:pt x="64" y="8"/>
                  </a:lnTo>
                  <a:lnTo>
                    <a:pt x="68" y="8"/>
                  </a:lnTo>
                  <a:lnTo>
                    <a:pt x="68" y="8"/>
                  </a:lnTo>
                  <a:lnTo>
                    <a:pt x="68" y="8"/>
                  </a:lnTo>
                  <a:lnTo>
                    <a:pt x="70" y="8"/>
                  </a:lnTo>
                  <a:lnTo>
                    <a:pt x="70" y="12"/>
                  </a:lnTo>
                  <a:lnTo>
                    <a:pt x="70" y="12"/>
                  </a:lnTo>
                  <a:lnTo>
                    <a:pt x="74" y="12"/>
                  </a:lnTo>
                  <a:lnTo>
                    <a:pt x="74" y="12"/>
                  </a:lnTo>
                  <a:lnTo>
                    <a:pt x="74" y="12"/>
                  </a:lnTo>
                  <a:lnTo>
                    <a:pt x="74" y="12"/>
                  </a:lnTo>
                  <a:lnTo>
                    <a:pt x="74" y="16"/>
                  </a:lnTo>
                  <a:lnTo>
                    <a:pt x="74" y="16"/>
                  </a:lnTo>
                  <a:lnTo>
                    <a:pt x="78" y="16"/>
                  </a:lnTo>
                  <a:lnTo>
                    <a:pt x="78" y="18"/>
                  </a:lnTo>
                  <a:lnTo>
                    <a:pt x="78" y="18"/>
                  </a:lnTo>
                  <a:lnTo>
                    <a:pt x="78" y="18"/>
                  </a:lnTo>
                  <a:lnTo>
                    <a:pt x="78" y="18"/>
                  </a:lnTo>
                  <a:lnTo>
                    <a:pt x="78" y="18"/>
                  </a:lnTo>
                  <a:lnTo>
                    <a:pt x="78" y="18"/>
                  </a:lnTo>
                  <a:lnTo>
                    <a:pt x="78" y="18"/>
                  </a:lnTo>
                  <a:lnTo>
                    <a:pt x="78" y="18"/>
                  </a:lnTo>
                  <a:lnTo>
                    <a:pt x="78" y="18"/>
                  </a:lnTo>
                  <a:lnTo>
                    <a:pt x="78" y="18"/>
                  </a:lnTo>
                  <a:lnTo>
                    <a:pt x="78" y="22"/>
                  </a:lnTo>
                  <a:lnTo>
                    <a:pt x="78" y="22"/>
                  </a:lnTo>
                  <a:lnTo>
                    <a:pt x="78" y="22"/>
                  </a:lnTo>
                  <a:lnTo>
                    <a:pt x="78" y="22"/>
                  </a:lnTo>
                  <a:lnTo>
                    <a:pt x="78" y="22"/>
                  </a:lnTo>
                  <a:lnTo>
                    <a:pt x="78" y="22"/>
                  </a:lnTo>
                  <a:lnTo>
                    <a:pt x="78" y="22"/>
                  </a:lnTo>
                  <a:lnTo>
                    <a:pt x="78" y="26"/>
                  </a:lnTo>
                  <a:lnTo>
                    <a:pt x="82" y="26"/>
                  </a:lnTo>
                  <a:lnTo>
                    <a:pt x="82" y="26"/>
                  </a:lnTo>
                  <a:lnTo>
                    <a:pt x="82" y="26"/>
                  </a:lnTo>
                  <a:lnTo>
                    <a:pt x="82" y="26"/>
                  </a:lnTo>
                  <a:lnTo>
                    <a:pt x="82" y="30"/>
                  </a:lnTo>
                  <a:lnTo>
                    <a:pt x="82" y="30"/>
                  </a:lnTo>
                  <a:lnTo>
                    <a:pt x="82" y="30"/>
                  </a:lnTo>
                  <a:lnTo>
                    <a:pt x="82" y="30"/>
                  </a:lnTo>
                  <a:lnTo>
                    <a:pt x="78" y="34"/>
                  </a:lnTo>
                  <a:lnTo>
                    <a:pt x="82" y="34"/>
                  </a:lnTo>
                  <a:lnTo>
                    <a:pt x="82" y="34"/>
                  </a:lnTo>
                  <a:lnTo>
                    <a:pt x="78" y="38"/>
                  </a:lnTo>
                  <a:lnTo>
                    <a:pt x="78" y="38"/>
                  </a:lnTo>
                  <a:lnTo>
                    <a:pt x="74" y="38"/>
                  </a:lnTo>
                  <a:lnTo>
                    <a:pt x="74" y="38"/>
                  </a:lnTo>
                  <a:lnTo>
                    <a:pt x="74" y="34"/>
                  </a:lnTo>
                  <a:lnTo>
                    <a:pt x="74" y="34"/>
                  </a:lnTo>
                  <a:lnTo>
                    <a:pt x="74" y="34"/>
                  </a:lnTo>
                  <a:lnTo>
                    <a:pt x="74" y="34"/>
                  </a:lnTo>
                  <a:lnTo>
                    <a:pt x="74" y="34"/>
                  </a:lnTo>
                  <a:lnTo>
                    <a:pt x="74" y="38"/>
                  </a:lnTo>
                  <a:lnTo>
                    <a:pt x="74" y="38"/>
                  </a:lnTo>
                  <a:lnTo>
                    <a:pt x="74" y="38"/>
                  </a:lnTo>
                  <a:lnTo>
                    <a:pt x="74" y="38"/>
                  </a:lnTo>
                  <a:lnTo>
                    <a:pt x="74" y="38"/>
                  </a:lnTo>
                  <a:lnTo>
                    <a:pt x="74" y="38"/>
                  </a:lnTo>
                  <a:lnTo>
                    <a:pt x="74" y="38"/>
                  </a:lnTo>
                  <a:lnTo>
                    <a:pt x="70" y="42"/>
                  </a:lnTo>
                  <a:lnTo>
                    <a:pt x="70" y="42"/>
                  </a:lnTo>
                  <a:lnTo>
                    <a:pt x="70" y="42"/>
                  </a:lnTo>
                  <a:lnTo>
                    <a:pt x="68" y="38"/>
                  </a:lnTo>
                  <a:lnTo>
                    <a:pt x="68" y="38"/>
                  </a:lnTo>
                  <a:lnTo>
                    <a:pt x="68" y="38"/>
                  </a:lnTo>
                  <a:lnTo>
                    <a:pt x="68" y="34"/>
                  </a:lnTo>
                  <a:lnTo>
                    <a:pt x="68" y="34"/>
                  </a:lnTo>
                  <a:lnTo>
                    <a:pt x="68" y="34"/>
                  </a:lnTo>
                  <a:lnTo>
                    <a:pt x="68" y="30"/>
                  </a:lnTo>
                  <a:lnTo>
                    <a:pt x="68" y="30"/>
                  </a:lnTo>
                  <a:lnTo>
                    <a:pt x="68" y="30"/>
                  </a:lnTo>
                  <a:lnTo>
                    <a:pt x="64" y="30"/>
                  </a:lnTo>
                  <a:lnTo>
                    <a:pt x="64" y="30"/>
                  </a:lnTo>
                  <a:lnTo>
                    <a:pt x="64" y="26"/>
                  </a:lnTo>
                  <a:lnTo>
                    <a:pt x="64" y="26"/>
                  </a:lnTo>
                  <a:lnTo>
                    <a:pt x="64" y="26"/>
                  </a:lnTo>
                  <a:lnTo>
                    <a:pt x="68" y="30"/>
                  </a:lnTo>
                  <a:lnTo>
                    <a:pt x="68" y="30"/>
                  </a:lnTo>
                  <a:lnTo>
                    <a:pt x="68" y="26"/>
                  </a:lnTo>
                  <a:lnTo>
                    <a:pt x="68" y="26"/>
                  </a:lnTo>
                  <a:lnTo>
                    <a:pt x="68" y="26"/>
                  </a:lnTo>
                  <a:lnTo>
                    <a:pt x="68" y="26"/>
                  </a:lnTo>
                  <a:lnTo>
                    <a:pt x="68" y="26"/>
                  </a:lnTo>
                  <a:lnTo>
                    <a:pt x="68" y="26"/>
                  </a:lnTo>
                  <a:lnTo>
                    <a:pt x="68" y="26"/>
                  </a:lnTo>
                  <a:lnTo>
                    <a:pt x="68" y="22"/>
                  </a:lnTo>
                  <a:lnTo>
                    <a:pt x="68" y="22"/>
                  </a:lnTo>
                  <a:lnTo>
                    <a:pt x="68" y="22"/>
                  </a:lnTo>
                  <a:lnTo>
                    <a:pt x="70" y="22"/>
                  </a:lnTo>
                  <a:lnTo>
                    <a:pt x="70" y="26"/>
                  </a:lnTo>
                  <a:lnTo>
                    <a:pt x="70" y="26"/>
                  </a:lnTo>
                  <a:lnTo>
                    <a:pt x="70" y="26"/>
                  </a:lnTo>
                  <a:lnTo>
                    <a:pt x="70" y="26"/>
                  </a:lnTo>
                  <a:lnTo>
                    <a:pt x="74" y="26"/>
                  </a:lnTo>
                  <a:lnTo>
                    <a:pt x="74" y="26"/>
                  </a:lnTo>
                  <a:lnTo>
                    <a:pt x="74" y="26"/>
                  </a:lnTo>
                  <a:lnTo>
                    <a:pt x="74" y="26"/>
                  </a:lnTo>
                  <a:lnTo>
                    <a:pt x="74" y="26"/>
                  </a:lnTo>
                  <a:lnTo>
                    <a:pt x="70" y="26"/>
                  </a:lnTo>
                  <a:lnTo>
                    <a:pt x="70" y="26"/>
                  </a:lnTo>
                  <a:lnTo>
                    <a:pt x="70" y="26"/>
                  </a:lnTo>
                  <a:lnTo>
                    <a:pt x="70" y="26"/>
                  </a:lnTo>
                  <a:lnTo>
                    <a:pt x="70" y="22"/>
                  </a:lnTo>
                  <a:lnTo>
                    <a:pt x="70" y="22"/>
                  </a:lnTo>
                  <a:lnTo>
                    <a:pt x="70" y="22"/>
                  </a:lnTo>
                  <a:lnTo>
                    <a:pt x="68" y="22"/>
                  </a:lnTo>
                  <a:lnTo>
                    <a:pt x="68" y="22"/>
                  </a:lnTo>
                  <a:lnTo>
                    <a:pt x="68" y="22"/>
                  </a:lnTo>
                  <a:lnTo>
                    <a:pt x="68" y="22"/>
                  </a:lnTo>
                  <a:lnTo>
                    <a:pt x="64" y="22"/>
                  </a:lnTo>
                  <a:lnTo>
                    <a:pt x="64" y="22"/>
                  </a:lnTo>
                  <a:lnTo>
                    <a:pt x="64" y="22"/>
                  </a:lnTo>
                  <a:lnTo>
                    <a:pt x="64" y="22"/>
                  </a:lnTo>
                  <a:lnTo>
                    <a:pt x="64" y="18"/>
                  </a:lnTo>
                  <a:lnTo>
                    <a:pt x="64" y="18"/>
                  </a:lnTo>
                  <a:lnTo>
                    <a:pt x="64" y="18"/>
                  </a:lnTo>
                  <a:lnTo>
                    <a:pt x="64" y="18"/>
                  </a:lnTo>
                  <a:lnTo>
                    <a:pt x="64" y="18"/>
                  </a:lnTo>
                  <a:lnTo>
                    <a:pt x="60" y="16"/>
                  </a:lnTo>
                  <a:lnTo>
                    <a:pt x="60" y="16"/>
                  </a:lnTo>
                  <a:lnTo>
                    <a:pt x="60" y="16"/>
                  </a:lnTo>
                  <a:lnTo>
                    <a:pt x="56" y="12"/>
                  </a:lnTo>
                  <a:lnTo>
                    <a:pt x="56" y="12"/>
                  </a:lnTo>
                  <a:lnTo>
                    <a:pt x="56" y="12"/>
                  </a:lnTo>
                  <a:lnTo>
                    <a:pt x="56" y="12"/>
                  </a:lnTo>
                  <a:lnTo>
                    <a:pt x="56" y="12"/>
                  </a:lnTo>
                  <a:lnTo>
                    <a:pt x="56" y="12"/>
                  </a:lnTo>
                  <a:lnTo>
                    <a:pt x="56" y="12"/>
                  </a:lnTo>
                  <a:lnTo>
                    <a:pt x="56" y="12"/>
                  </a:lnTo>
                  <a:lnTo>
                    <a:pt x="56" y="12"/>
                  </a:lnTo>
                  <a:lnTo>
                    <a:pt x="56" y="12"/>
                  </a:lnTo>
                  <a:lnTo>
                    <a:pt x="56" y="12"/>
                  </a:lnTo>
                  <a:lnTo>
                    <a:pt x="56" y="12"/>
                  </a:lnTo>
                  <a:lnTo>
                    <a:pt x="52" y="12"/>
                  </a:lnTo>
                  <a:lnTo>
                    <a:pt x="52" y="12"/>
                  </a:lnTo>
                  <a:lnTo>
                    <a:pt x="52" y="12"/>
                  </a:lnTo>
                  <a:lnTo>
                    <a:pt x="52" y="12"/>
                  </a:lnTo>
                  <a:lnTo>
                    <a:pt x="52" y="12"/>
                  </a:lnTo>
                  <a:lnTo>
                    <a:pt x="52" y="12"/>
                  </a:lnTo>
                  <a:lnTo>
                    <a:pt x="48" y="12"/>
                  </a:lnTo>
                  <a:lnTo>
                    <a:pt x="48" y="12"/>
                  </a:lnTo>
                  <a:lnTo>
                    <a:pt x="48" y="16"/>
                  </a:lnTo>
                  <a:lnTo>
                    <a:pt x="48" y="16"/>
                  </a:lnTo>
                  <a:lnTo>
                    <a:pt x="48" y="16"/>
                  </a:lnTo>
                  <a:lnTo>
                    <a:pt x="48" y="16"/>
                  </a:lnTo>
                  <a:lnTo>
                    <a:pt x="44" y="16"/>
                  </a:lnTo>
                  <a:lnTo>
                    <a:pt x="44" y="16"/>
                  </a:lnTo>
                  <a:lnTo>
                    <a:pt x="44" y="16"/>
                  </a:lnTo>
                  <a:lnTo>
                    <a:pt x="44" y="18"/>
                  </a:lnTo>
                  <a:lnTo>
                    <a:pt x="44" y="18"/>
                  </a:lnTo>
                  <a:lnTo>
                    <a:pt x="44" y="22"/>
                  </a:lnTo>
                  <a:lnTo>
                    <a:pt x="40" y="22"/>
                  </a:lnTo>
                  <a:lnTo>
                    <a:pt x="40" y="22"/>
                  </a:lnTo>
                  <a:lnTo>
                    <a:pt x="40" y="22"/>
                  </a:lnTo>
                  <a:lnTo>
                    <a:pt x="40" y="22"/>
                  </a:lnTo>
                  <a:close/>
                  <a:moveTo>
                    <a:pt x="10" y="4"/>
                  </a:moveTo>
                  <a:lnTo>
                    <a:pt x="10" y="4"/>
                  </a:lnTo>
                  <a:lnTo>
                    <a:pt x="10" y="4"/>
                  </a:lnTo>
                  <a:lnTo>
                    <a:pt x="10" y="4"/>
                  </a:lnTo>
                  <a:lnTo>
                    <a:pt x="10" y="8"/>
                  </a:lnTo>
                  <a:lnTo>
                    <a:pt x="10" y="8"/>
                  </a:lnTo>
                  <a:lnTo>
                    <a:pt x="10" y="8"/>
                  </a:lnTo>
                  <a:lnTo>
                    <a:pt x="10" y="4"/>
                  </a:lnTo>
                  <a:lnTo>
                    <a:pt x="10" y="4"/>
                  </a:lnTo>
                  <a:lnTo>
                    <a:pt x="10" y="4"/>
                  </a:lnTo>
                  <a:close/>
                  <a:moveTo>
                    <a:pt x="60" y="22"/>
                  </a:moveTo>
                  <a:lnTo>
                    <a:pt x="60" y="22"/>
                  </a:lnTo>
                  <a:lnTo>
                    <a:pt x="60" y="22"/>
                  </a:lnTo>
                  <a:lnTo>
                    <a:pt x="60" y="22"/>
                  </a:lnTo>
                  <a:lnTo>
                    <a:pt x="60" y="22"/>
                  </a:lnTo>
                  <a:lnTo>
                    <a:pt x="60" y="22"/>
                  </a:lnTo>
                  <a:lnTo>
                    <a:pt x="60" y="22"/>
                  </a:lnTo>
                  <a:lnTo>
                    <a:pt x="60" y="26"/>
                  </a:lnTo>
                  <a:lnTo>
                    <a:pt x="56" y="22"/>
                  </a:lnTo>
                  <a:lnTo>
                    <a:pt x="56" y="22"/>
                  </a:lnTo>
                  <a:lnTo>
                    <a:pt x="56" y="22"/>
                  </a:lnTo>
                  <a:lnTo>
                    <a:pt x="60" y="22"/>
                  </a:lnTo>
                  <a:lnTo>
                    <a:pt x="60" y="22"/>
                  </a:lnTo>
                  <a:lnTo>
                    <a:pt x="60" y="22"/>
                  </a:lnTo>
                  <a:lnTo>
                    <a:pt x="60" y="22"/>
                  </a:lnTo>
                  <a:close/>
                  <a:moveTo>
                    <a:pt x="18" y="34"/>
                  </a:moveTo>
                  <a:lnTo>
                    <a:pt x="18" y="38"/>
                  </a:lnTo>
                  <a:lnTo>
                    <a:pt x="18" y="38"/>
                  </a:lnTo>
                  <a:lnTo>
                    <a:pt x="18" y="38"/>
                  </a:lnTo>
                  <a:lnTo>
                    <a:pt x="18" y="38"/>
                  </a:lnTo>
                  <a:lnTo>
                    <a:pt x="18" y="38"/>
                  </a:lnTo>
                  <a:lnTo>
                    <a:pt x="18" y="38"/>
                  </a:lnTo>
                  <a:lnTo>
                    <a:pt x="18" y="42"/>
                  </a:lnTo>
                  <a:lnTo>
                    <a:pt x="18" y="42"/>
                  </a:lnTo>
                  <a:lnTo>
                    <a:pt x="18" y="42"/>
                  </a:lnTo>
                  <a:lnTo>
                    <a:pt x="18" y="42"/>
                  </a:lnTo>
                  <a:lnTo>
                    <a:pt x="18" y="42"/>
                  </a:lnTo>
                  <a:lnTo>
                    <a:pt x="18" y="42"/>
                  </a:lnTo>
                  <a:lnTo>
                    <a:pt x="18" y="42"/>
                  </a:lnTo>
                  <a:lnTo>
                    <a:pt x="18" y="42"/>
                  </a:lnTo>
                  <a:lnTo>
                    <a:pt x="18" y="42"/>
                  </a:lnTo>
                  <a:lnTo>
                    <a:pt x="18" y="42"/>
                  </a:lnTo>
                  <a:lnTo>
                    <a:pt x="14" y="38"/>
                  </a:lnTo>
                  <a:lnTo>
                    <a:pt x="14" y="38"/>
                  </a:lnTo>
                  <a:lnTo>
                    <a:pt x="14" y="38"/>
                  </a:lnTo>
                  <a:lnTo>
                    <a:pt x="14" y="38"/>
                  </a:lnTo>
                  <a:lnTo>
                    <a:pt x="14" y="38"/>
                  </a:lnTo>
                  <a:lnTo>
                    <a:pt x="18" y="34"/>
                  </a:lnTo>
                  <a:lnTo>
                    <a:pt x="18" y="34"/>
                  </a:lnTo>
                  <a:lnTo>
                    <a:pt x="18" y="34"/>
                  </a:lnTo>
                  <a:lnTo>
                    <a:pt x="18" y="34"/>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Open Sans" panose="020B0606030504020204"/>
                <a:ea typeface="+mn-ea"/>
                <a:cs typeface="+mn-cs"/>
              </a:endParaRPr>
            </a:p>
          </p:txBody>
        </p:sp>
        <p:sp>
          <p:nvSpPr>
            <p:cNvPr id="542" name="Freeform 82">
              <a:extLst>
                <a:ext uri="{FF2B5EF4-FFF2-40B4-BE49-F238E27FC236}">
                  <a16:creationId xmlns:a16="http://schemas.microsoft.com/office/drawing/2014/main" id="{61AC5B33-0D79-4C0E-8B2B-90DEB8721A3C}"/>
                </a:ext>
              </a:extLst>
            </p:cNvPr>
            <p:cNvSpPr>
              <a:spLocks noEditPoints="1"/>
            </p:cNvSpPr>
            <p:nvPr/>
          </p:nvSpPr>
          <p:spPr bwMode="auto">
            <a:xfrm>
              <a:off x="4447733" y="4013451"/>
              <a:ext cx="50551" cy="19672"/>
            </a:xfrm>
            <a:custGeom>
              <a:avLst/>
              <a:gdLst>
                <a:gd name="T0" fmla="*/ 18 w 26"/>
                <a:gd name="T1" fmla="*/ 6 h 10"/>
                <a:gd name="T2" fmla="*/ 18 w 26"/>
                <a:gd name="T3" fmla="*/ 6 h 10"/>
                <a:gd name="T4" fmla="*/ 18 w 26"/>
                <a:gd name="T5" fmla="*/ 10 h 10"/>
                <a:gd name="T6" fmla="*/ 16 w 26"/>
                <a:gd name="T7" fmla="*/ 10 h 10"/>
                <a:gd name="T8" fmla="*/ 12 w 26"/>
                <a:gd name="T9" fmla="*/ 10 h 10"/>
                <a:gd name="T10" fmla="*/ 12 w 26"/>
                <a:gd name="T11" fmla="*/ 10 h 10"/>
                <a:gd name="T12" fmla="*/ 8 w 26"/>
                <a:gd name="T13" fmla="*/ 10 h 10"/>
                <a:gd name="T14" fmla="*/ 8 w 26"/>
                <a:gd name="T15" fmla="*/ 10 h 10"/>
                <a:gd name="T16" fmla="*/ 8 w 26"/>
                <a:gd name="T17" fmla="*/ 6 h 10"/>
                <a:gd name="T18" fmla="*/ 4 w 26"/>
                <a:gd name="T19" fmla="*/ 10 h 10"/>
                <a:gd name="T20" fmla="*/ 4 w 26"/>
                <a:gd name="T21" fmla="*/ 10 h 10"/>
                <a:gd name="T22" fmla="*/ 4 w 26"/>
                <a:gd name="T23" fmla="*/ 10 h 10"/>
                <a:gd name="T24" fmla="*/ 0 w 26"/>
                <a:gd name="T25" fmla="*/ 10 h 10"/>
                <a:gd name="T26" fmla="*/ 0 w 26"/>
                <a:gd name="T27" fmla="*/ 10 h 10"/>
                <a:gd name="T28" fmla="*/ 0 w 26"/>
                <a:gd name="T29" fmla="*/ 6 h 10"/>
                <a:gd name="T30" fmla="*/ 0 w 26"/>
                <a:gd name="T31" fmla="*/ 2 h 10"/>
                <a:gd name="T32" fmla="*/ 0 w 26"/>
                <a:gd name="T33" fmla="*/ 2 h 10"/>
                <a:gd name="T34" fmla="*/ 0 w 26"/>
                <a:gd name="T35" fmla="*/ 2 h 10"/>
                <a:gd name="T36" fmla="*/ 0 w 26"/>
                <a:gd name="T37" fmla="*/ 2 h 10"/>
                <a:gd name="T38" fmla="*/ 0 w 26"/>
                <a:gd name="T39" fmla="*/ 2 h 10"/>
                <a:gd name="T40" fmla="*/ 0 w 26"/>
                <a:gd name="T41" fmla="*/ 2 h 10"/>
                <a:gd name="T42" fmla="*/ 0 w 26"/>
                <a:gd name="T43" fmla="*/ 0 h 10"/>
                <a:gd name="T44" fmla="*/ 0 w 26"/>
                <a:gd name="T45" fmla="*/ 0 h 10"/>
                <a:gd name="T46" fmla="*/ 0 w 26"/>
                <a:gd name="T47" fmla="*/ 0 h 10"/>
                <a:gd name="T48" fmla="*/ 4 w 26"/>
                <a:gd name="T49" fmla="*/ 0 h 10"/>
                <a:gd name="T50" fmla="*/ 4 w 26"/>
                <a:gd name="T51" fmla="*/ 0 h 10"/>
                <a:gd name="T52" fmla="*/ 8 w 26"/>
                <a:gd name="T53" fmla="*/ 0 h 10"/>
                <a:gd name="T54" fmla="*/ 12 w 26"/>
                <a:gd name="T55" fmla="*/ 0 h 10"/>
                <a:gd name="T56" fmla="*/ 16 w 26"/>
                <a:gd name="T57" fmla="*/ 0 h 10"/>
                <a:gd name="T58" fmla="*/ 16 w 26"/>
                <a:gd name="T59" fmla="*/ 0 h 10"/>
                <a:gd name="T60" fmla="*/ 16 w 26"/>
                <a:gd name="T61" fmla="*/ 0 h 10"/>
                <a:gd name="T62" fmla="*/ 16 w 26"/>
                <a:gd name="T63" fmla="*/ 0 h 10"/>
                <a:gd name="T64" fmla="*/ 18 w 26"/>
                <a:gd name="T65" fmla="*/ 0 h 10"/>
                <a:gd name="T66" fmla="*/ 18 w 26"/>
                <a:gd name="T67" fmla="*/ 0 h 10"/>
                <a:gd name="T68" fmla="*/ 22 w 26"/>
                <a:gd name="T69" fmla="*/ 2 h 10"/>
                <a:gd name="T70" fmla="*/ 22 w 26"/>
                <a:gd name="T71" fmla="*/ 2 h 10"/>
                <a:gd name="T72" fmla="*/ 22 w 26"/>
                <a:gd name="T73" fmla="*/ 2 h 10"/>
                <a:gd name="T74" fmla="*/ 22 w 26"/>
                <a:gd name="T75" fmla="*/ 2 h 10"/>
                <a:gd name="T76" fmla="*/ 18 w 26"/>
                <a:gd name="T77" fmla="*/ 6 h 10"/>
                <a:gd name="T78" fmla="*/ 18 w 26"/>
                <a:gd name="T79" fmla="*/ 6 h 10"/>
                <a:gd name="T80" fmla="*/ 22 w 26"/>
                <a:gd name="T81" fmla="*/ 6 h 10"/>
                <a:gd name="T82" fmla="*/ 22 w 26"/>
                <a:gd name="T83" fmla="*/ 6 h 10"/>
                <a:gd name="T84" fmla="*/ 22 w 26"/>
                <a:gd name="T85" fmla="*/ 6 h 10"/>
                <a:gd name="T86" fmla="*/ 26 w 26"/>
                <a:gd name="T87" fmla="*/ 6 h 10"/>
                <a:gd name="T88" fmla="*/ 26 w 26"/>
                <a:gd name="T89" fmla="*/ 6 h 10"/>
                <a:gd name="T90" fmla="*/ 26 w 26"/>
                <a:gd name="T91" fmla="*/ 6 h 10"/>
                <a:gd name="T92" fmla="*/ 22 w 26"/>
                <a:gd name="T93" fmla="*/ 6 h 10"/>
                <a:gd name="T94" fmla="*/ 22 w 26"/>
                <a:gd name="T9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10">
                  <a:moveTo>
                    <a:pt x="18" y="6"/>
                  </a:moveTo>
                  <a:lnTo>
                    <a:pt x="18" y="6"/>
                  </a:lnTo>
                  <a:lnTo>
                    <a:pt x="18" y="6"/>
                  </a:lnTo>
                  <a:lnTo>
                    <a:pt x="18" y="6"/>
                  </a:lnTo>
                  <a:lnTo>
                    <a:pt x="18" y="6"/>
                  </a:lnTo>
                  <a:lnTo>
                    <a:pt x="18" y="10"/>
                  </a:lnTo>
                  <a:lnTo>
                    <a:pt x="18" y="10"/>
                  </a:lnTo>
                  <a:lnTo>
                    <a:pt x="16" y="10"/>
                  </a:lnTo>
                  <a:lnTo>
                    <a:pt x="16" y="10"/>
                  </a:lnTo>
                  <a:lnTo>
                    <a:pt x="12" y="10"/>
                  </a:lnTo>
                  <a:lnTo>
                    <a:pt x="12" y="10"/>
                  </a:lnTo>
                  <a:lnTo>
                    <a:pt x="12" y="10"/>
                  </a:lnTo>
                  <a:lnTo>
                    <a:pt x="12" y="6"/>
                  </a:lnTo>
                  <a:lnTo>
                    <a:pt x="8" y="10"/>
                  </a:lnTo>
                  <a:lnTo>
                    <a:pt x="8" y="10"/>
                  </a:lnTo>
                  <a:lnTo>
                    <a:pt x="8" y="10"/>
                  </a:lnTo>
                  <a:lnTo>
                    <a:pt x="8" y="10"/>
                  </a:lnTo>
                  <a:lnTo>
                    <a:pt x="8" y="6"/>
                  </a:lnTo>
                  <a:lnTo>
                    <a:pt x="8" y="6"/>
                  </a:lnTo>
                  <a:lnTo>
                    <a:pt x="4" y="10"/>
                  </a:lnTo>
                  <a:lnTo>
                    <a:pt x="4" y="10"/>
                  </a:lnTo>
                  <a:lnTo>
                    <a:pt x="4" y="10"/>
                  </a:lnTo>
                  <a:lnTo>
                    <a:pt x="4" y="10"/>
                  </a:lnTo>
                  <a:lnTo>
                    <a:pt x="4" y="10"/>
                  </a:lnTo>
                  <a:lnTo>
                    <a:pt x="4" y="10"/>
                  </a:lnTo>
                  <a:lnTo>
                    <a:pt x="0" y="10"/>
                  </a:lnTo>
                  <a:lnTo>
                    <a:pt x="0" y="10"/>
                  </a:lnTo>
                  <a:lnTo>
                    <a:pt x="0" y="10"/>
                  </a:lnTo>
                  <a:lnTo>
                    <a:pt x="0" y="10"/>
                  </a:lnTo>
                  <a:lnTo>
                    <a:pt x="0" y="6"/>
                  </a:lnTo>
                  <a:lnTo>
                    <a:pt x="0" y="6"/>
                  </a:lnTo>
                  <a:lnTo>
                    <a:pt x="0" y="2"/>
                  </a:lnTo>
                  <a:lnTo>
                    <a:pt x="0" y="2"/>
                  </a:lnTo>
                  <a:lnTo>
                    <a:pt x="0" y="2"/>
                  </a:lnTo>
                  <a:lnTo>
                    <a:pt x="0" y="2"/>
                  </a:lnTo>
                  <a:lnTo>
                    <a:pt x="0" y="2"/>
                  </a:lnTo>
                  <a:lnTo>
                    <a:pt x="0" y="2"/>
                  </a:lnTo>
                  <a:lnTo>
                    <a:pt x="0" y="2"/>
                  </a:lnTo>
                  <a:lnTo>
                    <a:pt x="0" y="2"/>
                  </a:lnTo>
                  <a:lnTo>
                    <a:pt x="0" y="2"/>
                  </a:lnTo>
                  <a:lnTo>
                    <a:pt x="0" y="2"/>
                  </a:lnTo>
                  <a:lnTo>
                    <a:pt x="0" y="2"/>
                  </a:lnTo>
                  <a:lnTo>
                    <a:pt x="0" y="0"/>
                  </a:lnTo>
                  <a:lnTo>
                    <a:pt x="0" y="0"/>
                  </a:lnTo>
                  <a:lnTo>
                    <a:pt x="0" y="0"/>
                  </a:lnTo>
                  <a:lnTo>
                    <a:pt x="0" y="0"/>
                  </a:lnTo>
                  <a:lnTo>
                    <a:pt x="0" y="0"/>
                  </a:lnTo>
                  <a:lnTo>
                    <a:pt x="0" y="0"/>
                  </a:lnTo>
                  <a:lnTo>
                    <a:pt x="4" y="0"/>
                  </a:lnTo>
                  <a:lnTo>
                    <a:pt x="4" y="0"/>
                  </a:lnTo>
                  <a:lnTo>
                    <a:pt x="4" y="0"/>
                  </a:lnTo>
                  <a:lnTo>
                    <a:pt x="4" y="0"/>
                  </a:lnTo>
                  <a:lnTo>
                    <a:pt x="8" y="0"/>
                  </a:lnTo>
                  <a:lnTo>
                    <a:pt x="8" y="0"/>
                  </a:lnTo>
                  <a:lnTo>
                    <a:pt x="8" y="0"/>
                  </a:lnTo>
                  <a:lnTo>
                    <a:pt x="12" y="0"/>
                  </a:lnTo>
                  <a:lnTo>
                    <a:pt x="12" y="0"/>
                  </a:lnTo>
                  <a:lnTo>
                    <a:pt x="16" y="0"/>
                  </a:lnTo>
                  <a:lnTo>
                    <a:pt x="16" y="0"/>
                  </a:lnTo>
                  <a:lnTo>
                    <a:pt x="16" y="0"/>
                  </a:lnTo>
                  <a:lnTo>
                    <a:pt x="16" y="0"/>
                  </a:lnTo>
                  <a:lnTo>
                    <a:pt x="16" y="0"/>
                  </a:lnTo>
                  <a:lnTo>
                    <a:pt x="16" y="0"/>
                  </a:lnTo>
                  <a:lnTo>
                    <a:pt x="16" y="0"/>
                  </a:lnTo>
                  <a:lnTo>
                    <a:pt x="18" y="0"/>
                  </a:lnTo>
                  <a:lnTo>
                    <a:pt x="18" y="0"/>
                  </a:lnTo>
                  <a:lnTo>
                    <a:pt x="18" y="0"/>
                  </a:lnTo>
                  <a:lnTo>
                    <a:pt x="18" y="0"/>
                  </a:lnTo>
                  <a:lnTo>
                    <a:pt x="18" y="0"/>
                  </a:lnTo>
                  <a:lnTo>
                    <a:pt x="22" y="2"/>
                  </a:lnTo>
                  <a:lnTo>
                    <a:pt x="22" y="2"/>
                  </a:lnTo>
                  <a:lnTo>
                    <a:pt x="22" y="2"/>
                  </a:lnTo>
                  <a:lnTo>
                    <a:pt x="22" y="2"/>
                  </a:lnTo>
                  <a:lnTo>
                    <a:pt x="22" y="2"/>
                  </a:lnTo>
                  <a:lnTo>
                    <a:pt x="22" y="2"/>
                  </a:lnTo>
                  <a:lnTo>
                    <a:pt x="22" y="2"/>
                  </a:lnTo>
                  <a:lnTo>
                    <a:pt x="18" y="6"/>
                  </a:lnTo>
                  <a:lnTo>
                    <a:pt x="18" y="6"/>
                  </a:lnTo>
                  <a:lnTo>
                    <a:pt x="18" y="6"/>
                  </a:lnTo>
                  <a:lnTo>
                    <a:pt x="18" y="6"/>
                  </a:lnTo>
                  <a:close/>
                  <a:moveTo>
                    <a:pt x="22" y="6"/>
                  </a:moveTo>
                  <a:lnTo>
                    <a:pt x="22" y="6"/>
                  </a:lnTo>
                  <a:lnTo>
                    <a:pt x="22" y="6"/>
                  </a:lnTo>
                  <a:lnTo>
                    <a:pt x="22" y="6"/>
                  </a:lnTo>
                  <a:lnTo>
                    <a:pt x="22" y="6"/>
                  </a:lnTo>
                  <a:lnTo>
                    <a:pt x="22" y="6"/>
                  </a:lnTo>
                  <a:lnTo>
                    <a:pt x="22" y="6"/>
                  </a:lnTo>
                  <a:lnTo>
                    <a:pt x="26" y="6"/>
                  </a:lnTo>
                  <a:lnTo>
                    <a:pt x="26" y="6"/>
                  </a:lnTo>
                  <a:lnTo>
                    <a:pt x="26" y="6"/>
                  </a:lnTo>
                  <a:lnTo>
                    <a:pt x="26" y="6"/>
                  </a:lnTo>
                  <a:lnTo>
                    <a:pt x="26" y="6"/>
                  </a:lnTo>
                  <a:lnTo>
                    <a:pt x="26" y="6"/>
                  </a:lnTo>
                  <a:lnTo>
                    <a:pt x="22" y="6"/>
                  </a:lnTo>
                  <a:lnTo>
                    <a:pt x="22" y="6"/>
                  </a:lnTo>
                  <a:lnTo>
                    <a:pt x="22" y="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3" name="Freeform 83">
              <a:extLst>
                <a:ext uri="{FF2B5EF4-FFF2-40B4-BE49-F238E27FC236}">
                  <a16:creationId xmlns:a16="http://schemas.microsoft.com/office/drawing/2014/main" id="{5EA71F1B-F039-46C2-93B1-49D63E34451F}"/>
                </a:ext>
              </a:extLst>
            </p:cNvPr>
            <p:cNvSpPr>
              <a:spLocks noEditPoints="1"/>
            </p:cNvSpPr>
            <p:nvPr/>
          </p:nvSpPr>
          <p:spPr bwMode="auto">
            <a:xfrm>
              <a:off x="4743258" y="2962967"/>
              <a:ext cx="7777" cy="15738"/>
            </a:xfrm>
            <a:custGeom>
              <a:avLst/>
              <a:gdLst>
                <a:gd name="T0" fmla="*/ 0 w 4"/>
                <a:gd name="T1" fmla="*/ 0 h 8"/>
                <a:gd name="T2" fmla="*/ 4 w 4"/>
                <a:gd name="T3" fmla="*/ 0 h 8"/>
                <a:gd name="T4" fmla="*/ 4 w 4"/>
                <a:gd name="T5" fmla="*/ 0 h 8"/>
                <a:gd name="T6" fmla="*/ 0 w 4"/>
                <a:gd name="T7" fmla="*/ 0 h 8"/>
                <a:gd name="T8" fmla="*/ 0 w 4"/>
                <a:gd name="T9" fmla="*/ 0 h 8"/>
                <a:gd name="T10" fmla="*/ 0 w 4"/>
                <a:gd name="T11" fmla="*/ 0 h 8"/>
                <a:gd name="T12" fmla="*/ 0 w 4"/>
                <a:gd name="T13" fmla="*/ 0 h 8"/>
                <a:gd name="T14" fmla="*/ 0 w 4"/>
                <a:gd name="T15" fmla="*/ 0 h 8"/>
                <a:gd name="T16" fmla="*/ 0 w 4"/>
                <a:gd name="T17" fmla="*/ 0 h 8"/>
                <a:gd name="T18" fmla="*/ 0 w 4"/>
                <a:gd name="T19" fmla="*/ 0 h 8"/>
                <a:gd name="T20" fmla="*/ 0 w 4"/>
                <a:gd name="T21" fmla="*/ 0 h 8"/>
                <a:gd name="T22" fmla="*/ 0 w 4"/>
                <a:gd name="T23" fmla="*/ 4 h 8"/>
                <a:gd name="T24" fmla="*/ 0 w 4"/>
                <a:gd name="T25" fmla="*/ 4 h 8"/>
                <a:gd name="T26" fmla="*/ 0 w 4"/>
                <a:gd name="T27" fmla="*/ 4 h 8"/>
                <a:gd name="T28" fmla="*/ 0 w 4"/>
                <a:gd name="T29" fmla="*/ 4 h 8"/>
                <a:gd name="T30" fmla="*/ 0 w 4"/>
                <a:gd name="T31" fmla="*/ 4 h 8"/>
                <a:gd name="T32" fmla="*/ 4 w 4"/>
                <a:gd name="T33" fmla="*/ 4 h 8"/>
                <a:gd name="T34" fmla="*/ 4 w 4"/>
                <a:gd name="T35" fmla="*/ 4 h 8"/>
                <a:gd name="T36" fmla="*/ 4 w 4"/>
                <a:gd name="T37" fmla="*/ 4 h 8"/>
                <a:gd name="T38" fmla="*/ 4 w 4"/>
                <a:gd name="T39" fmla="*/ 4 h 8"/>
                <a:gd name="T40" fmla="*/ 4 w 4"/>
                <a:gd name="T41" fmla="*/ 4 h 8"/>
                <a:gd name="T42" fmla="*/ 4 w 4"/>
                <a:gd name="T43" fmla="*/ 4 h 8"/>
                <a:gd name="T44" fmla="*/ 0 w 4"/>
                <a:gd name="T45" fmla="*/ 4 h 8"/>
                <a:gd name="T46" fmla="*/ 0 w 4"/>
                <a:gd name="T47" fmla="*/ 4 h 8"/>
                <a:gd name="T48" fmla="*/ 0 w 4"/>
                <a:gd name="T49" fmla="*/ 4 h 8"/>
                <a:gd name="T50" fmla="*/ 0 w 4"/>
                <a:gd name="T51" fmla="*/ 4 h 8"/>
                <a:gd name="T52" fmla="*/ 0 w 4"/>
                <a:gd name="T53" fmla="*/ 4 h 8"/>
                <a:gd name="T54" fmla="*/ 0 w 4"/>
                <a:gd name="T55" fmla="*/ 4 h 8"/>
                <a:gd name="T56" fmla="*/ 0 w 4"/>
                <a:gd name="T57" fmla="*/ 4 h 8"/>
                <a:gd name="T58" fmla="*/ 0 w 4"/>
                <a:gd name="T59" fmla="*/ 4 h 8"/>
                <a:gd name="T60" fmla="*/ 0 w 4"/>
                <a:gd name="T61" fmla="*/ 4 h 8"/>
                <a:gd name="T62" fmla="*/ 0 w 4"/>
                <a:gd name="T63" fmla="*/ 4 h 8"/>
                <a:gd name="T64" fmla="*/ 0 w 4"/>
                <a:gd name="T65" fmla="*/ 4 h 8"/>
                <a:gd name="T66" fmla="*/ 0 w 4"/>
                <a:gd name="T67" fmla="*/ 0 h 8"/>
                <a:gd name="T68" fmla="*/ 0 w 4"/>
                <a:gd name="T69" fmla="*/ 0 h 8"/>
                <a:gd name="T70" fmla="*/ 0 w 4"/>
                <a:gd name="T71" fmla="*/ 0 h 8"/>
                <a:gd name="T72" fmla="*/ 0 w 4"/>
                <a:gd name="T73" fmla="*/ 0 h 8"/>
                <a:gd name="T74" fmla="*/ 0 w 4"/>
                <a:gd name="T75" fmla="*/ 0 h 8"/>
                <a:gd name="T76" fmla="*/ 0 w 4"/>
                <a:gd name="T77" fmla="*/ 0 h 8"/>
                <a:gd name="T78" fmla="*/ 0 w 4"/>
                <a:gd name="T79" fmla="*/ 0 h 8"/>
                <a:gd name="T80" fmla="*/ 0 w 4"/>
                <a:gd name="T81" fmla="*/ 0 h 8"/>
                <a:gd name="T82" fmla="*/ 0 w 4"/>
                <a:gd name="T83" fmla="*/ 0 h 8"/>
                <a:gd name="T84" fmla="*/ 0 w 4"/>
                <a:gd name="T85" fmla="*/ 0 h 8"/>
                <a:gd name="T86" fmla="*/ 0 w 4"/>
                <a:gd name="T87" fmla="*/ 0 h 8"/>
                <a:gd name="T88" fmla="*/ 0 w 4"/>
                <a:gd name="T89" fmla="*/ 0 h 8"/>
                <a:gd name="T90" fmla="*/ 0 w 4"/>
                <a:gd name="T91" fmla="*/ 0 h 8"/>
                <a:gd name="T92" fmla="*/ 4 w 4"/>
                <a:gd name="T93" fmla="*/ 4 h 8"/>
                <a:gd name="T94" fmla="*/ 4 w 4"/>
                <a:gd name="T95" fmla="*/ 4 h 8"/>
                <a:gd name="T96" fmla="*/ 4 w 4"/>
                <a:gd name="T97" fmla="*/ 8 h 8"/>
                <a:gd name="T98" fmla="*/ 4 w 4"/>
                <a:gd name="T99" fmla="*/ 8 h 8"/>
                <a:gd name="T100" fmla="*/ 4 w 4"/>
                <a:gd name="T101" fmla="*/ 8 h 8"/>
                <a:gd name="T102" fmla="*/ 4 w 4"/>
                <a:gd name="T103" fmla="*/ 4 h 8"/>
                <a:gd name="T104" fmla="*/ 4 w 4"/>
                <a:gd name="T105" fmla="*/ 4 h 8"/>
                <a:gd name="T106" fmla="*/ 4 w 4"/>
                <a:gd name="T10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 h="8">
                  <a:moveTo>
                    <a:pt x="0" y="0"/>
                  </a:moveTo>
                  <a:lnTo>
                    <a:pt x="4" y="0"/>
                  </a:lnTo>
                  <a:lnTo>
                    <a:pt x="4" y="0"/>
                  </a:lnTo>
                  <a:lnTo>
                    <a:pt x="0" y="0"/>
                  </a:lnTo>
                  <a:lnTo>
                    <a:pt x="0" y="0"/>
                  </a:lnTo>
                  <a:lnTo>
                    <a:pt x="0" y="0"/>
                  </a:lnTo>
                  <a:lnTo>
                    <a:pt x="0" y="0"/>
                  </a:lnTo>
                  <a:lnTo>
                    <a:pt x="0" y="0"/>
                  </a:lnTo>
                  <a:lnTo>
                    <a:pt x="0" y="0"/>
                  </a:lnTo>
                  <a:lnTo>
                    <a:pt x="0" y="0"/>
                  </a:lnTo>
                  <a:lnTo>
                    <a:pt x="0" y="0"/>
                  </a:lnTo>
                  <a:lnTo>
                    <a:pt x="0" y="4"/>
                  </a:lnTo>
                  <a:lnTo>
                    <a:pt x="0" y="4"/>
                  </a:lnTo>
                  <a:lnTo>
                    <a:pt x="0" y="4"/>
                  </a:lnTo>
                  <a:lnTo>
                    <a:pt x="0" y="4"/>
                  </a:lnTo>
                  <a:lnTo>
                    <a:pt x="0" y="4"/>
                  </a:lnTo>
                  <a:lnTo>
                    <a:pt x="4" y="4"/>
                  </a:lnTo>
                  <a:lnTo>
                    <a:pt x="4" y="4"/>
                  </a:lnTo>
                  <a:lnTo>
                    <a:pt x="4" y="4"/>
                  </a:lnTo>
                  <a:lnTo>
                    <a:pt x="4" y="4"/>
                  </a:lnTo>
                  <a:lnTo>
                    <a:pt x="4" y="4"/>
                  </a:lnTo>
                  <a:lnTo>
                    <a:pt x="4" y="4"/>
                  </a:lnTo>
                  <a:lnTo>
                    <a:pt x="0" y="4"/>
                  </a:lnTo>
                  <a:lnTo>
                    <a:pt x="0" y="4"/>
                  </a:lnTo>
                  <a:lnTo>
                    <a:pt x="0" y="4"/>
                  </a:lnTo>
                  <a:lnTo>
                    <a:pt x="0" y="4"/>
                  </a:lnTo>
                  <a:lnTo>
                    <a:pt x="0" y="4"/>
                  </a:lnTo>
                  <a:lnTo>
                    <a:pt x="0" y="4"/>
                  </a:lnTo>
                  <a:lnTo>
                    <a:pt x="0" y="4"/>
                  </a:lnTo>
                  <a:lnTo>
                    <a:pt x="0" y="4"/>
                  </a:lnTo>
                  <a:lnTo>
                    <a:pt x="0" y="4"/>
                  </a:lnTo>
                  <a:lnTo>
                    <a:pt x="0" y="4"/>
                  </a:lnTo>
                  <a:lnTo>
                    <a:pt x="0" y="4"/>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4" y="4"/>
                  </a:moveTo>
                  <a:lnTo>
                    <a:pt x="4" y="4"/>
                  </a:lnTo>
                  <a:lnTo>
                    <a:pt x="4" y="8"/>
                  </a:lnTo>
                  <a:lnTo>
                    <a:pt x="4" y="8"/>
                  </a:lnTo>
                  <a:lnTo>
                    <a:pt x="4" y="8"/>
                  </a:lnTo>
                  <a:lnTo>
                    <a:pt x="4" y="4"/>
                  </a:lnTo>
                  <a:lnTo>
                    <a:pt x="4" y="4"/>
                  </a:lnTo>
                  <a:lnTo>
                    <a:pt x="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4" name="Freeform 84">
              <a:extLst>
                <a:ext uri="{FF2B5EF4-FFF2-40B4-BE49-F238E27FC236}">
                  <a16:creationId xmlns:a16="http://schemas.microsoft.com/office/drawing/2014/main" id="{C844A447-AEF4-4B62-A0A5-BA13F20FDBC6}"/>
                </a:ext>
              </a:extLst>
            </p:cNvPr>
            <p:cNvSpPr>
              <a:spLocks noEditPoints="1"/>
            </p:cNvSpPr>
            <p:nvPr/>
          </p:nvSpPr>
          <p:spPr bwMode="auto">
            <a:xfrm>
              <a:off x="4121099" y="3718371"/>
              <a:ext cx="174982" cy="216391"/>
            </a:xfrm>
            <a:custGeom>
              <a:avLst/>
              <a:gdLst>
                <a:gd name="T0" fmla="*/ 52 w 90"/>
                <a:gd name="T1" fmla="*/ 50 h 110"/>
                <a:gd name="T2" fmla="*/ 48 w 90"/>
                <a:gd name="T3" fmla="*/ 46 h 110"/>
                <a:gd name="T4" fmla="*/ 52 w 90"/>
                <a:gd name="T5" fmla="*/ 50 h 110"/>
                <a:gd name="T6" fmla="*/ 64 w 90"/>
                <a:gd name="T7" fmla="*/ 50 h 110"/>
                <a:gd name="T8" fmla="*/ 64 w 90"/>
                <a:gd name="T9" fmla="*/ 54 h 110"/>
                <a:gd name="T10" fmla="*/ 86 w 90"/>
                <a:gd name="T11" fmla="*/ 82 h 110"/>
                <a:gd name="T12" fmla="*/ 86 w 90"/>
                <a:gd name="T13" fmla="*/ 80 h 110"/>
                <a:gd name="T14" fmla="*/ 90 w 90"/>
                <a:gd name="T15" fmla="*/ 82 h 110"/>
                <a:gd name="T16" fmla="*/ 22 w 90"/>
                <a:gd name="T17" fmla="*/ 0 h 110"/>
                <a:gd name="T18" fmla="*/ 26 w 90"/>
                <a:gd name="T19" fmla="*/ 8 h 110"/>
                <a:gd name="T20" fmla="*/ 26 w 90"/>
                <a:gd name="T21" fmla="*/ 12 h 110"/>
                <a:gd name="T22" fmla="*/ 26 w 90"/>
                <a:gd name="T23" fmla="*/ 16 h 110"/>
                <a:gd name="T24" fmla="*/ 26 w 90"/>
                <a:gd name="T25" fmla="*/ 12 h 110"/>
                <a:gd name="T26" fmla="*/ 22 w 90"/>
                <a:gd name="T27" fmla="*/ 4 h 110"/>
                <a:gd name="T28" fmla="*/ 16 w 90"/>
                <a:gd name="T29" fmla="*/ 0 h 110"/>
                <a:gd name="T30" fmla="*/ 4 w 90"/>
                <a:gd name="T31" fmla="*/ 8 h 110"/>
                <a:gd name="T32" fmla="*/ 8 w 90"/>
                <a:gd name="T33" fmla="*/ 4 h 110"/>
                <a:gd name="T34" fmla="*/ 12 w 90"/>
                <a:gd name="T35" fmla="*/ 4 h 110"/>
                <a:gd name="T36" fmla="*/ 4 w 90"/>
                <a:gd name="T37" fmla="*/ 8 h 110"/>
                <a:gd name="T38" fmla="*/ 34 w 90"/>
                <a:gd name="T39" fmla="*/ 26 h 110"/>
                <a:gd name="T40" fmla="*/ 42 w 90"/>
                <a:gd name="T41" fmla="*/ 30 h 110"/>
                <a:gd name="T42" fmla="*/ 42 w 90"/>
                <a:gd name="T43" fmla="*/ 42 h 110"/>
                <a:gd name="T44" fmla="*/ 42 w 90"/>
                <a:gd name="T45" fmla="*/ 38 h 110"/>
                <a:gd name="T46" fmla="*/ 38 w 90"/>
                <a:gd name="T47" fmla="*/ 30 h 110"/>
                <a:gd name="T48" fmla="*/ 34 w 90"/>
                <a:gd name="T49" fmla="*/ 24 h 110"/>
                <a:gd name="T50" fmla="*/ 12 w 90"/>
                <a:gd name="T51" fmla="*/ 30 h 110"/>
                <a:gd name="T52" fmla="*/ 16 w 90"/>
                <a:gd name="T53" fmla="*/ 38 h 110"/>
                <a:gd name="T54" fmla="*/ 18 w 90"/>
                <a:gd name="T55" fmla="*/ 46 h 110"/>
                <a:gd name="T56" fmla="*/ 12 w 90"/>
                <a:gd name="T57" fmla="*/ 46 h 110"/>
                <a:gd name="T58" fmla="*/ 12 w 90"/>
                <a:gd name="T59" fmla="*/ 42 h 110"/>
                <a:gd name="T60" fmla="*/ 12 w 90"/>
                <a:gd name="T61" fmla="*/ 38 h 110"/>
                <a:gd name="T62" fmla="*/ 12 w 90"/>
                <a:gd name="T63" fmla="*/ 30 h 110"/>
                <a:gd name="T64" fmla="*/ 26 w 90"/>
                <a:gd name="T65" fmla="*/ 34 h 110"/>
                <a:gd name="T66" fmla="*/ 22 w 90"/>
                <a:gd name="T67" fmla="*/ 34 h 110"/>
                <a:gd name="T68" fmla="*/ 18 w 90"/>
                <a:gd name="T69" fmla="*/ 50 h 110"/>
                <a:gd name="T70" fmla="*/ 22 w 90"/>
                <a:gd name="T71" fmla="*/ 56 h 110"/>
                <a:gd name="T72" fmla="*/ 18 w 90"/>
                <a:gd name="T73" fmla="*/ 56 h 110"/>
                <a:gd name="T74" fmla="*/ 18 w 90"/>
                <a:gd name="T75" fmla="*/ 50 h 110"/>
                <a:gd name="T76" fmla="*/ 44 w 90"/>
                <a:gd name="T77" fmla="*/ 60 h 110"/>
                <a:gd name="T78" fmla="*/ 44 w 90"/>
                <a:gd name="T79" fmla="*/ 56 h 110"/>
                <a:gd name="T80" fmla="*/ 52 w 90"/>
                <a:gd name="T81" fmla="*/ 60 h 110"/>
                <a:gd name="T82" fmla="*/ 60 w 90"/>
                <a:gd name="T83" fmla="*/ 68 h 110"/>
                <a:gd name="T84" fmla="*/ 56 w 90"/>
                <a:gd name="T85" fmla="*/ 68 h 110"/>
                <a:gd name="T86" fmla="*/ 52 w 90"/>
                <a:gd name="T87" fmla="*/ 60 h 110"/>
                <a:gd name="T88" fmla="*/ 68 w 90"/>
                <a:gd name="T89" fmla="*/ 76 h 110"/>
                <a:gd name="T90" fmla="*/ 70 w 90"/>
                <a:gd name="T91" fmla="*/ 76 h 110"/>
                <a:gd name="T92" fmla="*/ 68 w 90"/>
                <a:gd name="T93" fmla="*/ 86 h 110"/>
                <a:gd name="T94" fmla="*/ 70 w 90"/>
                <a:gd name="T95" fmla="*/ 80 h 110"/>
                <a:gd name="T96" fmla="*/ 70 w 90"/>
                <a:gd name="T97" fmla="*/ 76 h 110"/>
                <a:gd name="T98" fmla="*/ 70 w 90"/>
                <a:gd name="T99" fmla="*/ 82 h 110"/>
                <a:gd name="T100" fmla="*/ 68 w 90"/>
                <a:gd name="T101" fmla="*/ 86 h 110"/>
                <a:gd name="T102" fmla="*/ 74 w 90"/>
                <a:gd name="T103" fmla="*/ 106 h 110"/>
                <a:gd name="T104" fmla="*/ 82 w 90"/>
                <a:gd name="T105" fmla="*/ 102 h 110"/>
                <a:gd name="T106" fmla="*/ 86 w 90"/>
                <a:gd name="T107" fmla="*/ 102 h 110"/>
                <a:gd name="T108" fmla="*/ 82 w 90"/>
                <a:gd name="T109" fmla="*/ 110 h 110"/>
                <a:gd name="T110" fmla="*/ 74 w 90"/>
                <a:gd name="T11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 h="110">
                  <a:moveTo>
                    <a:pt x="52" y="50"/>
                  </a:moveTo>
                  <a:lnTo>
                    <a:pt x="48" y="50"/>
                  </a:lnTo>
                  <a:lnTo>
                    <a:pt x="52" y="50"/>
                  </a:lnTo>
                  <a:lnTo>
                    <a:pt x="48" y="46"/>
                  </a:lnTo>
                  <a:lnTo>
                    <a:pt x="48" y="42"/>
                  </a:lnTo>
                  <a:lnTo>
                    <a:pt x="48" y="46"/>
                  </a:lnTo>
                  <a:lnTo>
                    <a:pt x="52" y="46"/>
                  </a:lnTo>
                  <a:lnTo>
                    <a:pt x="52" y="50"/>
                  </a:lnTo>
                  <a:lnTo>
                    <a:pt x="52" y="50"/>
                  </a:lnTo>
                  <a:lnTo>
                    <a:pt x="52" y="50"/>
                  </a:lnTo>
                  <a:close/>
                  <a:moveTo>
                    <a:pt x="64" y="54"/>
                  </a:moveTo>
                  <a:lnTo>
                    <a:pt x="64" y="50"/>
                  </a:lnTo>
                  <a:lnTo>
                    <a:pt x="68" y="54"/>
                  </a:lnTo>
                  <a:lnTo>
                    <a:pt x="64" y="54"/>
                  </a:lnTo>
                  <a:lnTo>
                    <a:pt x="64" y="54"/>
                  </a:lnTo>
                  <a:lnTo>
                    <a:pt x="64" y="54"/>
                  </a:lnTo>
                  <a:close/>
                  <a:moveTo>
                    <a:pt x="90" y="82"/>
                  </a:moveTo>
                  <a:lnTo>
                    <a:pt x="86" y="82"/>
                  </a:lnTo>
                  <a:lnTo>
                    <a:pt x="82" y="82"/>
                  </a:lnTo>
                  <a:lnTo>
                    <a:pt x="82" y="80"/>
                  </a:lnTo>
                  <a:lnTo>
                    <a:pt x="86" y="80"/>
                  </a:lnTo>
                  <a:lnTo>
                    <a:pt x="90" y="82"/>
                  </a:lnTo>
                  <a:lnTo>
                    <a:pt x="90" y="82"/>
                  </a:lnTo>
                  <a:lnTo>
                    <a:pt x="90" y="82"/>
                  </a:lnTo>
                  <a:close/>
                  <a:moveTo>
                    <a:pt x="16" y="0"/>
                  </a:moveTo>
                  <a:lnTo>
                    <a:pt x="18" y="0"/>
                  </a:lnTo>
                  <a:lnTo>
                    <a:pt x="22" y="0"/>
                  </a:lnTo>
                  <a:lnTo>
                    <a:pt x="22" y="4"/>
                  </a:lnTo>
                  <a:lnTo>
                    <a:pt x="26" y="4"/>
                  </a:lnTo>
                  <a:lnTo>
                    <a:pt x="26" y="8"/>
                  </a:lnTo>
                  <a:lnTo>
                    <a:pt x="30" y="8"/>
                  </a:lnTo>
                  <a:lnTo>
                    <a:pt x="30" y="12"/>
                  </a:lnTo>
                  <a:lnTo>
                    <a:pt x="26" y="12"/>
                  </a:lnTo>
                  <a:lnTo>
                    <a:pt x="26" y="16"/>
                  </a:lnTo>
                  <a:lnTo>
                    <a:pt x="26" y="20"/>
                  </a:lnTo>
                  <a:lnTo>
                    <a:pt x="26" y="16"/>
                  </a:lnTo>
                  <a:lnTo>
                    <a:pt x="22" y="16"/>
                  </a:lnTo>
                  <a:lnTo>
                    <a:pt x="26" y="16"/>
                  </a:lnTo>
                  <a:lnTo>
                    <a:pt x="26" y="12"/>
                  </a:lnTo>
                  <a:lnTo>
                    <a:pt x="26" y="8"/>
                  </a:lnTo>
                  <a:lnTo>
                    <a:pt x="26" y="4"/>
                  </a:lnTo>
                  <a:lnTo>
                    <a:pt x="22" y="4"/>
                  </a:lnTo>
                  <a:lnTo>
                    <a:pt x="22" y="0"/>
                  </a:lnTo>
                  <a:lnTo>
                    <a:pt x="18" y="0"/>
                  </a:lnTo>
                  <a:lnTo>
                    <a:pt x="16" y="0"/>
                  </a:lnTo>
                  <a:lnTo>
                    <a:pt x="16" y="0"/>
                  </a:lnTo>
                  <a:lnTo>
                    <a:pt x="16" y="0"/>
                  </a:lnTo>
                  <a:close/>
                  <a:moveTo>
                    <a:pt x="4" y="8"/>
                  </a:moveTo>
                  <a:lnTo>
                    <a:pt x="0" y="4"/>
                  </a:lnTo>
                  <a:lnTo>
                    <a:pt x="4" y="4"/>
                  </a:lnTo>
                  <a:lnTo>
                    <a:pt x="8" y="4"/>
                  </a:lnTo>
                  <a:lnTo>
                    <a:pt x="12" y="4"/>
                  </a:lnTo>
                  <a:lnTo>
                    <a:pt x="16" y="4"/>
                  </a:lnTo>
                  <a:lnTo>
                    <a:pt x="12" y="4"/>
                  </a:lnTo>
                  <a:lnTo>
                    <a:pt x="8" y="8"/>
                  </a:lnTo>
                  <a:lnTo>
                    <a:pt x="4" y="8"/>
                  </a:lnTo>
                  <a:lnTo>
                    <a:pt x="4" y="8"/>
                  </a:lnTo>
                  <a:lnTo>
                    <a:pt x="4" y="8"/>
                  </a:lnTo>
                  <a:close/>
                  <a:moveTo>
                    <a:pt x="34" y="24"/>
                  </a:moveTo>
                  <a:lnTo>
                    <a:pt x="34" y="26"/>
                  </a:lnTo>
                  <a:lnTo>
                    <a:pt x="38" y="26"/>
                  </a:lnTo>
                  <a:lnTo>
                    <a:pt x="38" y="30"/>
                  </a:lnTo>
                  <a:lnTo>
                    <a:pt x="42" y="30"/>
                  </a:lnTo>
                  <a:lnTo>
                    <a:pt x="42" y="34"/>
                  </a:lnTo>
                  <a:lnTo>
                    <a:pt x="42" y="38"/>
                  </a:lnTo>
                  <a:lnTo>
                    <a:pt x="42" y="42"/>
                  </a:lnTo>
                  <a:lnTo>
                    <a:pt x="42" y="38"/>
                  </a:lnTo>
                  <a:lnTo>
                    <a:pt x="38" y="38"/>
                  </a:lnTo>
                  <a:lnTo>
                    <a:pt x="42" y="38"/>
                  </a:lnTo>
                  <a:lnTo>
                    <a:pt x="42" y="34"/>
                  </a:lnTo>
                  <a:lnTo>
                    <a:pt x="42" y="30"/>
                  </a:lnTo>
                  <a:lnTo>
                    <a:pt x="38" y="30"/>
                  </a:lnTo>
                  <a:lnTo>
                    <a:pt x="38" y="26"/>
                  </a:lnTo>
                  <a:lnTo>
                    <a:pt x="34" y="26"/>
                  </a:lnTo>
                  <a:lnTo>
                    <a:pt x="34" y="24"/>
                  </a:lnTo>
                  <a:lnTo>
                    <a:pt x="34" y="24"/>
                  </a:lnTo>
                  <a:lnTo>
                    <a:pt x="34" y="24"/>
                  </a:lnTo>
                  <a:close/>
                  <a:moveTo>
                    <a:pt x="12" y="30"/>
                  </a:moveTo>
                  <a:lnTo>
                    <a:pt x="16" y="30"/>
                  </a:lnTo>
                  <a:lnTo>
                    <a:pt x="16" y="34"/>
                  </a:lnTo>
                  <a:lnTo>
                    <a:pt x="16" y="38"/>
                  </a:lnTo>
                  <a:lnTo>
                    <a:pt x="18" y="38"/>
                  </a:lnTo>
                  <a:lnTo>
                    <a:pt x="18" y="42"/>
                  </a:lnTo>
                  <a:lnTo>
                    <a:pt x="18" y="46"/>
                  </a:lnTo>
                  <a:lnTo>
                    <a:pt x="16" y="50"/>
                  </a:lnTo>
                  <a:lnTo>
                    <a:pt x="16" y="46"/>
                  </a:lnTo>
                  <a:lnTo>
                    <a:pt x="12" y="46"/>
                  </a:lnTo>
                  <a:lnTo>
                    <a:pt x="12" y="42"/>
                  </a:lnTo>
                  <a:lnTo>
                    <a:pt x="8" y="42"/>
                  </a:lnTo>
                  <a:lnTo>
                    <a:pt x="12" y="42"/>
                  </a:lnTo>
                  <a:lnTo>
                    <a:pt x="12" y="38"/>
                  </a:lnTo>
                  <a:lnTo>
                    <a:pt x="12" y="42"/>
                  </a:lnTo>
                  <a:lnTo>
                    <a:pt x="12" y="38"/>
                  </a:lnTo>
                  <a:lnTo>
                    <a:pt x="12" y="34"/>
                  </a:lnTo>
                  <a:lnTo>
                    <a:pt x="12" y="30"/>
                  </a:lnTo>
                  <a:lnTo>
                    <a:pt x="12" y="30"/>
                  </a:lnTo>
                  <a:lnTo>
                    <a:pt x="12" y="30"/>
                  </a:lnTo>
                  <a:close/>
                  <a:moveTo>
                    <a:pt x="22" y="34"/>
                  </a:moveTo>
                  <a:lnTo>
                    <a:pt x="26" y="34"/>
                  </a:lnTo>
                  <a:lnTo>
                    <a:pt x="22" y="34"/>
                  </a:lnTo>
                  <a:lnTo>
                    <a:pt x="22" y="34"/>
                  </a:lnTo>
                  <a:lnTo>
                    <a:pt x="22" y="34"/>
                  </a:lnTo>
                  <a:close/>
                  <a:moveTo>
                    <a:pt x="18" y="50"/>
                  </a:moveTo>
                  <a:lnTo>
                    <a:pt x="18" y="54"/>
                  </a:lnTo>
                  <a:lnTo>
                    <a:pt x="18" y="50"/>
                  </a:lnTo>
                  <a:lnTo>
                    <a:pt x="22" y="50"/>
                  </a:lnTo>
                  <a:lnTo>
                    <a:pt x="22" y="54"/>
                  </a:lnTo>
                  <a:lnTo>
                    <a:pt x="22" y="56"/>
                  </a:lnTo>
                  <a:lnTo>
                    <a:pt x="18" y="56"/>
                  </a:lnTo>
                  <a:lnTo>
                    <a:pt x="22" y="56"/>
                  </a:lnTo>
                  <a:lnTo>
                    <a:pt x="18" y="56"/>
                  </a:lnTo>
                  <a:lnTo>
                    <a:pt x="16" y="54"/>
                  </a:lnTo>
                  <a:lnTo>
                    <a:pt x="18" y="50"/>
                  </a:lnTo>
                  <a:lnTo>
                    <a:pt x="18" y="50"/>
                  </a:lnTo>
                  <a:lnTo>
                    <a:pt x="18" y="50"/>
                  </a:lnTo>
                  <a:close/>
                  <a:moveTo>
                    <a:pt x="44" y="56"/>
                  </a:moveTo>
                  <a:lnTo>
                    <a:pt x="44" y="60"/>
                  </a:lnTo>
                  <a:lnTo>
                    <a:pt x="42" y="60"/>
                  </a:lnTo>
                  <a:lnTo>
                    <a:pt x="42" y="56"/>
                  </a:lnTo>
                  <a:lnTo>
                    <a:pt x="44" y="56"/>
                  </a:lnTo>
                  <a:lnTo>
                    <a:pt x="44" y="56"/>
                  </a:lnTo>
                  <a:lnTo>
                    <a:pt x="44" y="56"/>
                  </a:lnTo>
                  <a:close/>
                  <a:moveTo>
                    <a:pt x="52" y="60"/>
                  </a:moveTo>
                  <a:lnTo>
                    <a:pt x="56" y="64"/>
                  </a:lnTo>
                  <a:lnTo>
                    <a:pt x="56" y="68"/>
                  </a:lnTo>
                  <a:lnTo>
                    <a:pt x="60" y="68"/>
                  </a:lnTo>
                  <a:lnTo>
                    <a:pt x="60" y="72"/>
                  </a:lnTo>
                  <a:lnTo>
                    <a:pt x="60" y="68"/>
                  </a:lnTo>
                  <a:lnTo>
                    <a:pt x="56" y="68"/>
                  </a:lnTo>
                  <a:lnTo>
                    <a:pt x="56" y="64"/>
                  </a:lnTo>
                  <a:lnTo>
                    <a:pt x="52" y="60"/>
                  </a:lnTo>
                  <a:lnTo>
                    <a:pt x="52" y="60"/>
                  </a:lnTo>
                  <a:lnTo>
                    <a:pt x="52" y="60"/>
                  </a:lnTo>
                  <a:close/>
                  <a:moveTo>
                    <a:pt x="70" y="76"/>
                  </a:moveTo>
                  <a:lnTo>
                    <a:pt x="68" y="76"/>
                  </a:lnTo>
                  <a:lnTo>
                    <a:pt x="68" y="72"/>
                  </a:lnTo>
                  <a:lnTo>
                    <a:pt x="68" y="76"/>
                  </a:lnTo>
                  <a:lnTo>
                    <a:pt x="70" y="76"/>
                  </a:lnTo>
                  <a:lnTo>
                    <a:pt x="70" y="76"/>
                  </a:lnTo>
                  <a:lnTo>
                    <a:pt x="70" y="76"/>
                  </a:lnTo>
                  <a:close/>
                  <a:moveTo>
                    <a:pt x="68" y="86"/>
                  </a:moveTo>
                  <a:lnTo>
                    <a:pt x="68" y="82"/>
                  </a:lnTo>
                  <a:lnTo>
                    <a:pt x="70" y="82"/>
                  </a:lnTo>
                  <a:lnTo>
                    <a:pt x="70" y="80"/>
                  </a:lnTo>
                  <a:lnTo>
                    <a:pt x="74" y="80"/>
                  </a:lnTo>
                  <a:lnTo>
                    <a:pt x="70" y="80"/>
                  </a:lnTo>
                  <a:lnTo>
                    <a:pt x="70" y="76"/>
                  </a:lnTo>
                  <a:lnTo>
                    <a:pt x="74" y="76"/>
                  </a:lnTo>
                  <a:lnTo>
                    <a:pt x="74" y="80"/>
                  </a:lnTo>
                  <a:lnTo>
                    <a:pt x="70" y="82"/>
                  </a:lnTo>
                  <a:lnTo>
                    <a:pt x="68" y="82"/>
                  </a:lnTo>
                  <a:lnTo>
                    <a:pt x="68" y="86"/>
                  </a:lnTo>
                  <a:lnTo>
                    <a:pt x="68" y="86"/>
                  </a:lnTo>
                  <a:lnTo>
                    <a:pt x="68" y="86"/>
                  </a:lnTo>
                  <a:close/>
                  <a:moveTo>
                    <a:pt x="74" y="110"/>
                  </a:moveTo>
                  <a:lnTo>
                    <a:pt x="74" y="106"/>
                  </a:lnTo>
                  <a:lnTo>
                    <a:pt x="78" y="106"/>
                  </a:lnTo>
                  <a:lnTo>
                    <a:pt x="78" y="102"/>
                  </a:lnTo>
                  <a:lnTo>
                    <a:pt x="82" y="102"/>
                  </a:lnTo>
                  <a:lnTo>
                    <a:pt x="82" y="106"/>
                  </a:lnTo>
                  <a:lnTo>
                    <a:pt x="82" y="102"/>
                  </a:lnTo>
                  <a:lnTo>
                    <a:pt x="86" y="102"/>
                  </a:lnTo>
                  <a:lnTo>
                    <a:pt x="86" y="106"/>
                  </a:lnTo>
                  <a:lnTo>
                    <a:pt x="82" y="106"/>
                  </a:lnTo>
                  <a:lnTo>
                    <a:pt x="82" y="110"/>
                  </a:lnTo>
                  <a:lnTo>
                    <a:pt x="78" y="110"/>
                  </a:lnTo>
                  <a:lnTo>
                    <a:pt x="78" y="106"/>
                  </a:lnTo>
                  <a:lnTo>
                    <a:pt x="74" y="110"/>
                  </a:lnTo>
                  <a:lnTo>
                    <a:pt x="74" y="110"/>
                  </a:lnTo>
                  <a:lnTo>
                    <a:pt x="74" y="1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5" name="Freeform 85">
              <a:extLst>
                <a:ext uri="{FF2B5EF4-FFF2-40B4-BE49-F238E27FC236}">
                  <a16:creationId xmlns:a16="http://schemas.microsoft.com/office/drawing/2014/main" id="{2B29C764-D4F5-43C4-A4D4-0F00EC23F128}"/>
                </a:ext>
              </a:extLst>
            </p:cNvPr>
            <p:cNvSpPr>
              <a:spLocks noEditPoints="1"/>
            </p:cNvSpPr>
            <p:nvPr/>
          </p:nvSpPr>
          <p:spPr bwMode="auto">
            <a:xfrm>
              <a:off x="4591607" y="4253448"/>
              <a:ext cx="34997" cy="43278"/>
            </a:xfrm>
            <a:custGeom>
              <a:avLst/>
              <a:gdLst>
                <a:gd name="T0" fmla="*/ 14 w 18"/>
                <a:gd name="T1" fmla="*/ 4 h 22"/>
                <a:gd name="T2" fmla="*/ 14 w 18"/>
                <a:gd name="T3" fmla="*/ 4 h 22"/>
                <a:gd name="T4" fmla="*/ 18 w 18"/>
                <a:gd name="T5" fmla="*/ 4 h 22"/>
                <a:gd name="T6" fmla="*/ 18 w 18"/>
                <a:gd name="T7" fmla="*/ 0 h 22"/>
                <a:gd name="T8" fmla="*/ 18 w 18"/>
                <a:gd name="T9" fmla="*/ 4 h 22"/>
                <a:gd name="T10" fmla="*/ 18 w 18"/>
                <a:gd name="T11" fmla="*/ 4 h 22"/>
                <a:gd name="T12" fmla="*/ 18 w 18"/>
                <a:gd name="T13" fmla="*/ 4 h 22"/>
                <a:gd name="T14" fmla="*/ 14 w 18"/>
                <a:gd name="T15" fmla="*/ 4 h 22"/>
                <a:gd name="T16" fmla="*/ 14 w 18"/>
                <a:gd name="T17" fmla="*/ 4 h 22"/>
                <a:gd name="T18" fmla="*/ 12 w 18"/>
                <a:gd name="T19" fmla="*/ 12 h 22"/>
                <a:gd name="T20" fmla="*/ 14 w 18"/>
                <a:gd name="T21" fmla="*/ 12 h 22"/>
                <a:gd name="T22" fmla="*/ 14 w 18"/>
                <a:gd name="T23" fmla="*/ 12 h 22"/>
                <a:gd name="T24" fmla="*/ 14 w 18"/>
                <a:gd name="T25" fmla="*/ 12 h 22"/>
                <a:gd name="T26" fmla="*/ 12 w 18"/>
                <a:gd name="T27" fmla="*/ 12 h 22"/>
                <a:gd name="T28" fmla="*/ 12 w 18"/>
                <a:gd name="T29" fmla="*/ 16 h 22"/>
                <a:gd name="T30" fmla="*/ 14 w 18"/>
                <a:gd name="T31" fmla="*/ 18 h 22"/>
                <a:gd name="T32" fmla="*/ 12 w 18"/>
                <a:gd name="T33" fmla="*/ 22 h 22"/>
                <a:gd name="T34" fmla="*/ 12 w 18"/>
                <a:gd name="T35" fmla="*/ 22 h 22"/>
                <a:gd name="T36" fmla="*/ 8 w 18"/>
                <a:gd name="T37" fmla="*/ 22 h 22"/>
                <a:gd name="T38" fmla="*/ 4 w 18"/>
                <a:gd name="T39" fmla="*/ 22 h 22"/>
                <a:gd name="T40" fmla="*/ 0 w 18"/>
                <a:gd name="T41" fmla="*/ 22 h 22"/>
                <a:gd name="T42" fmla="*/ 0 w 18"/>
                <a:gd name="T43" fmla="*/ 22 h 22"/>
                <a:gd name="T44" fmla="*/ 0 w 18"/>
                <a:gd name="T45" fmla="*/ 22 h 22"/>
                <a:gd name="T46" fmla="*/ 0 w 18"/>
                <a:gd name="T47" fmla="*/ 22 h 22"/>
                <a:gd name="T48" fmla="*/ 8 w 18"/>
                <a:gd name="T49" fmla="*/ 18 h 22"/>
                <a:gd name="T50" fmla="*/ 8 w 18"/>
                <a:gd name="T51" fmla="*/ 18 h 22"/>
                <a:gd name="T52" fmla="*/ 8 w 18"/>
                <a:gd name="T53" fmla="*/ 16 h 22"/>
                <a:gd name="T54" fmla="*/ 4 w 18"/>
                <a:gd name="T55" fmla="*/ 12 h 22"/>
                <a:gd name="T56" fmla="*/ 4 w 18"/>
                <a:gd name="T57" fmla="*/ 12 h 22"/>
                <a:gd name="T58" fmla="*/ 4 w 18"/>
                <a:gd name="T59" fmla="*/ 12 h 22"/>
                <a:gd name="T60" fmla="*/ 8 w 18"/>
                <a:gd name="T61" fmla="*/ 12 h 22"/>
                <a:gd name="T62" fmla="*/ 8 w 18"/>
                <a:gd name="T63" fmla="*/ 12 h 22"/>
                <a:gd name="T64" fmla="*/ 12 w 18"/>
                <a:gd name="T65" fmla="*/ 12 h 22"/>
                <a:gd name="T66" fmla="*/ 12 w 18"/>
                <a:gd name="T67" fmla="*/ 12 h 22"/>
                <a:gd name="T68" fmla="*/ 12 w 18"/>
                <a:gd name="T6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22">
                  <a:moveTo>
                    <a:pt x="14" y="4"/>
                  </a:moveTo>
                  <a:lnTo>
                    <a:pt x="14" y="4"/>
                  </a:lnTo>
                  <a:lnTo>
                    <a:pt x="14" y="4"/>
                  </a:lnTo>
                  <a:lnTo>
                    <a:pt x="14" y="4"/>
                  </a:lnTo>
                  <a:lnTo>
                    <a:pt x="18" y="4"/>
                  </a:lnTo>
                  <a:lnTo>
                    <a:pt x="18" y="4"/>
                  </a:lnTo>
                  <a:lnTo>
                    <a:pt x="18" y="0"/>
                  </a:lnTo>
                  <a:lnTo>
                    <a:pt x="18" y="0"/>
                  </a:lnTo>
                  <a:lnTo>
                    <a:pt x="18" y="4"/>
                  </a:lnTo>
                  <a:lnTo>
                    <a:pt x="18" y="4"/>
                  </a:lnTo>
                  <a:lnTo>
                    <a:pt x="18" y="4"/>
                  </a:lnTo>
                  <a:lnTo>
                    <a:pt x="18" y="4"/>
                  </a:lnTo>
                  <a:lnTo>
                    <a:pt x="18" y="4"/>
                  </a:lnTo>
                  <a:lnTo>
                    <a:pt x="18" y="4"/>
                  </a:lnTo>
                  <a:lnTo>
                    <a:pt x="14" y="4"/>
                  </a:lnTo>
                  <a:lnTo>
                    <a:pt x="14" y="4"/>
                  </a:lnTo>
                  <a:lnTo>
                    <a:pt x="14" y="4"/>
                  </a:lnTo>
                  <a:lnTo>
                    <a:pt x="14" y="4"/>
                  </a:lnTo>
                  <a:close/>
                  <a:moveTo>
                    <a:pt x="12" y="12"/>
                  </a:moveTo>
                  <a:lnTo>
                    <a:pt x="12" y="12"/>
                  </a:lnTo>
                  <a:lnTo>
                    <a:pt x="12" y="12"/>
                  </a:lnTo>
                  <a:lnTo>
                    <a:pt x="14" y="12"/>
                  </a:lnTo>
                  <a:lnTo>
                    <a:pt x="14" y="12"/>
                  </a:lnTo>
                  <a:lnTo>
                    <a:pt x="14" y="12"/>
                  </a:lnTo>
                  <a:lnTo>
                    <a:pt x="14" y="12"/>
                  </a:lnTo>
                  <a:lnTo>
                    <a:pt x="14" y="12"/>
                  </a:lnTo>
                  <a:lnTo>
                    <a:pt x="14" y="12"/>
                  </a:lnTo>
                  <a:lnTo>
                    <a:pt x="12" y="12"/>
                  </a:lnTo>
                  <a:lnTo>
                    <a:pt x="12" y="12"/>
                  </a:lnTo>
                  <a:lnTo>
                    <a:pt x="12" y="16"/>
                  </a:lnTo>
                  <a:lnTo>
                    <a:pt x="12" y="18"/>
                  </a:lnTo>
                  <a:lnTo>
                    <a:pt x="14" y="18"/>
                  </a:lnTo>
                  <a:lnTo>
                    <a:pt x="12" y="22"/>
                  </a:lnTo>
                  <a:lnTo>
                    <a:pt x="12" y="22"/>
                  </a:lnTo>
                  <a:lnTo>
                    <a:pt x="12" y="22"/>
                  </a:lnTo>
                  <a:lnTo>
                    <a:pt x="12" y="22"/>
                  </a:lnTo>
                  <a:lnTo>
                    <a:pt x="12" y="22"/>
                  </a:lnTo>
                  <a:lnTo>
                    <a:pt x="8" y="22"/>
                  </a:lnTo>
                  <a:lnTo>
                    <a:pt x="8" y="22"/>
                  </a:lnTo>
                  <a:lnTo>
                    <a:pt x="4" y="22"/>
                  </a:lnTo>
                  <a:lnTo>
                    <a:pt x="4" y="22"/>
                  </a:lnTo>
                  <a:lnTo>
                    <a:pt x="0" y="22"/>
                  </a:lnTo>
                  <a:lnTo>
                    <a:pt x="0" y="22"/>
                  </a:lnTo>
                  <a:lnTo>
                    <a:pt x="0" y="22"/>
                  </a:lnTo>
                  <a:lnTo>
                    <a:pt x="0" y="22"/>
                  </a:lnTo>
                  <a:lnTo>
                    <a:pt x="0" y="22"/>
                  </a:lnTo>
                  <a:lnTo>
                    <a:pt x="0" y="22"/>
                  </a:lnTo>
                  <a:lnTo>
                    <a:pt x="0" y="22"/>
                  </a:lnTo>
                  <a:lnTo>
                    <a:pt x="4" y="22"/>
                  </a:lnTo>
                  <a:lnTo>
                    <a:pt x="8" y="18"/>
                  </a:lnTo>
                  <a:lnTo>
                    <a:pt x="8" y="18"/>
                  </a:lnTo>
                  <a:lnTo>
                    <a:pt x="8" y="18"/>
                  </a:lnTo>
                  <a:lnTo>
                    <a:pt x="8" y="16"/>
                  </a:lnTo>
                  <a:lnTo>
                    <a:pt x="8" y="16"/>
                  </a:lnTo>
                  <a:lnTo>
                    <a:pt x="8" y="16"/>
                  </a:lnTo>
                  <a:lnTo>
                    <a:pt x="4" y="12"/>
                  </a:lnTo>
                  <a:lnTo>
                    <a:pt x="4" y="12"/>
                  </a:lnTo>
                  <a:lnTo>
                    <a:pt x="4" y="12"/>
                  </a:lnTo>
                  <a:lnTo>
                    <a:pt x="4" y="12"/>
                  </a:lnTo>
                  <a:lnTo>
                    <a:pt x="4" y="12"/>
                  </a:lnTo>
                  <a:lnTo>
                    <a:pt x="4" y="12"/>
                  </a:lnTo>
                  <a:lnTo>
                    <a:pt x="8" y="12"/>
                  </a:lnTo>
                  <a:lnTo>
                    <a:pt x="8" y="12"/>
                  </a:lnTo>
                  <a:lnTo>
                    <a:pt x="8" y="12"/>
                  </a:lnTo>
                  <a:lnTo>
                    <a:pt x="12" y="12"/>
                  </a:lnTo>
                  <a:lnTo>
                    <a:pt x="12" y="12"/>
                  </a:lnTo>
                  <a:lnTo>
                    <a:pt x="12" y="12"/>
                  </a:lnTo>
                  <a:lnTo>
                    <a:pt x="12" y="12"/>
                  </a:lnTo>
                  <a:lnTo>
                    <a:pt x="12" y="12"/>
                  </a:lnTo>
                  <a:lnTo>
                    <a:pt x="12" y="12"/>
                  </a:lnTo>
                  <a:lnTo>
                    <a:pt x="12"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6" name="Freeform 86">
              <a:extLst>
                <a:ext uri="{FF2B5EF4-FFF2-40B4-BE49-F238E27FC236}">
                  <a16:creationId xmlns:a16="http://schemas.microsoft.com/office/drawing/2014/main" id="{990217D1-E33A-47A2-B4FC-55BF7B0B5B47}"/>
                </a:ext>
              </a:extLst>
            </p:cNvPr>
            <p:cNvSpPr>
              <a:spLocks noEditPoints="1"/>
            </p:cNvSpPr>
            <p:nvPr/>
          </p:nvSpPr>
          <p:spPr bwMode="auto">
            <a:xfrm>
              <a:off x="4319413" y="3895417"/>
              <a:ext cx="19442" cy="15738"/>
            </a:xfrm>
            <a:custGeom>
              <a:avLst/>
              <a:gdLst>
                <a:gd name="T0" fmla="*/ 10 w 10"/>
                <a:gd name="T1" fmla="*/ 8 h 8"/>
                <a:gd name="T2" fmla="*/ 10 w 10"/>
                <a:gd name="T3" fmla="*/ 8 h 8"/>
                <a:gd name="T4" fmla="*/ 10 w 10"/>
                <a:gd name="T5" fmla="*/ 8 h 8"/>
                <a:gd name="T6" fmla="*/ 10 w 10"/>
                <a:gd name="T7" fmla="*/ 8 h 8"/>
                <a:gd name="T8" fmla="*/ 10 w 10"/>
                <a:gd name="T9" fmla="*/ 8 h 8"/>
                <a:gd name="T10" fmla="*/ 10 w 10"/>
                <a:gd name="T11" fmla="*/ 8 h 8"/>
                <a:gd name="T12" fmla="*/ 10 w 10"/>
                <a:gd name="T13" fmla="*/ 8 h 8"/>
                <a:gd name="T14" fmla="*/ 0 w 10"/>
                <a:gd name="T15" fmla="*/ 0 h 8"/>
                <a:gd name="T16" fmla="*/ 0 w 10"/>
                <a:gd name="T17" fmla="*/ 0 h 8"/>
                <a:gd name="T18" fmla="*/ 0 w 10"/>
                <a:gd name="T19" fmla="*/ 0 h 8"/>
                <a:gd name="T20" fmla="*/ 0 w 10"/>
                <a:gd name="T21" fmla="*/ 0 h 8"/>
                <a:gd name="T22" fmla="*/ 0 w 10"/>
                <a:gd name="T23" fmla="*/ 0 h 8"/>
                <a:gd name="T24" fmla="*/ 0 w 10"/>
                <a:gd name="T25" fmla="*/ 0 h 8"/>
                <a:gd name="T26" fmla="*/ 0 w 10"/>
                <a:gd name="T27" fmla="*/ 0 h 8"/>
                <a:gd name="T28" fmla="*/ 0 w 10"/>
                <a:gd name="T29" fmla="*/ 0 h 8"/>
                <a:gd name="T30" fmla="*/ 0 w 10"/>
                <a:gd name="T31" fmla="*/ 0 h 8"/>
                <a:gd name="T32" fmla="*/ 0 w 10"/>
                <a:gd name="T33" fmla="*/ 0 h 8"/>
                <a:gd name="T34" fmla="*/ 0 w 10"/>
                <a:gd name="T35" fmla="*/ 0 h 8"/>
                <a:gd name="T36" fmla="*/ 0 w 10"/>
                <a:gd name="T37" fmla="*/ 0 h 8"/>
                <a:gd name="T38" fmla="*/ 0 w 10"/>
                <a:gd name="T39" fmla="*/ 0 h 8"/>
                <a:gd name="T40" fmla="*/ 0 w 10"/>
                <a:gd name="T41" fmla="*/ 0 h 8"/>
                <a:gd name="T42" fmla="*/ 0 w 10"/>
                <a:gd name="T43" fmla="*/ 0 h 8"/>
                <a:gd name="T44" fmla="*/ 2 w 10"/>
                <a:gd name="T45" fmla="*/ 4 h 8"/>
                <a:gd name="T46" fmla="*/ 2 w 10"/>
                <a:gd name="T47" fmla="*/ 4 h 8"/>
                <a:gd name="T48" fmla="*/ 2 w 10"/>
                <a:gd name="T49" fmla="*/ 4 h 8"/>
                <a:gd name="T50" fmla="*/ 2 w 10"/>
                <a:gd name="T51" fmla="*/ 0 h 8"/>
                <a:gd name="T52" fmla="*/ 2 w 10"/>
                <a:gd name="T53" fmla="*/ 0 h 8"/>
                <a:gd name="T54" fmla="*/ 2 w 10"/>
                <a:gd name="T55" fmla="*/ 0 h 8"/>
                <a:gd name="T56" fmla="*/ 2 w 10"/>
                <a:gd name="T57" fmla="*/ 0 h 8"/>
                <a:gd name="T58" fmla="*/ 0 w 10"/>
                <a:gd name="T59" fmla="*/ 4 h 8"/>
                <a:gd name="T60" fmla="*/ 0 w 10"/>
                <a:gd name="T61" fmla="*/ 4 h 8"/>
                <a:gd name="T62" fmla="*/ 0 w 10"/>
                <a:gd name="T63" fmla="*/ 0 h 8"/>
                <a:gd name="T64" fmla="*/ 0 w 10"/>
                <a:gd name="T65" fmla="*/ 0 h 8"/>
                <a:gd name="T66" fmla="*/ 0 w 10"/>
                <a:gd name="T67" fmla="*/ 0 h 8"/>
                <a:gd name="T68" fmla="*/ 2 w 10"/>
                <a:gd name="T69" fmla="*/ 0 h 8"/>
                <a:gd name="T70" fmla="*/ 2 w 10"/>
                <a:gd name="T71" fmla="*/ 0 h 8"/>
                <a:gd name="T72" fmla="*/ 2 w 10"/>
                <a:gd name="T73" fmla="*/ 0 h 8"/>
                <a:gd name="T74" fmla="*/ 2 w 10"/>
                <a:gd name="T75" fmla="*/ 0 h 8"/>
                <a:gd name="T76" fmla="*/ 2 w 10"/>
                <a:gd name="T77" fmla="*/ 4 h 8"/>
                <a:gd name="T78" fmla="*/ 2 w 10"/>
                <a:gd name="T79" fmla="*/ 4 h 8"/>
                <a:gd name="T80" fmla="*/ 2 w 10"/>
                <a:gd name="T81" fmla="*/ 4 h 8"/>
                <a:gd name="T82" fmla="*/ 2 w 10"/>
                <a:gd name="T83" fmla="*/ 4 h 8"/>
                <a:gd name="T84" fmla="*/ 2 w 10"/>
                <a:gd name="T85" fmla="*/ 4 h 8"/>
                <a:gd name="T86" fmla="*/ 2 w 10"/>
                <a:gd name="T87" fmla="*/ 4 h 8"/>
                <a:gd name="T88" fmla="*/ 2 w 10"/>
                <a:gd name="T8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 h="8">
                  <a:moveTo>
                    <a:pt x="10" y="8"/>
                  </a:moveTo>
                  <a:lnTo>
                    <a:pt x="10" y="8"/>
                  </a:lnTo>
                  <a:lnTo>
                    <a:pt x="10" y="8"/>
                  </a:lnTo>
                  <a:lnTo>
                    <a:pt x="10" y="8"/>
                  </a:lnTo>
                  <a:lnTo>
                    <a:pt x="10" y="8"/>
                  </a:lnTo>
                  <a:lnTo>
                    <a:pt x="10" y="8"/>
                  </a:lnTo>
                  <a:lnTo>
                    <a:pt x="10" y="8"/>
                  </a:lnTo>
                  <a:close/>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moveTo>
                    <a:pt x="2" y="4"/>
                  </a:moveTo>
                  <a:lnTo>
                    <a:pt x="2" y="4"/>
                  </a:lnTo>
                  <a:lnTo>
                    <a:pt x="2" y="4"/>
                  </a:lnTo>
                  <a:lnTo>
                    <a:pt x="2" y="0"/>
                  </a:lnTo>
                  <a:lnTo>
                    <a:pt x="2" y="0"/>
                  </a:lnTo>
                  <a:lnTo>
                    <a:pt x="2" y="0"/>
                  </a:lnTo>
                  <a:lnTo>
                    <a:pt x="2" y="0"/>
                  </a:lnTo>
                  <a:lnTo>
                    <a:pt x="0" y="4"/>
                  </a:lnTo>
                  <a:lnTo>
                    <a:pt x="0" y="4"/>
                  </a:lnTo>
                  <a:lnTo>
                    <a:pt x="0" y="0"/>
                  </a:lnTo>
                  <a:lnTo>
                    <a:pt x="0" y="0"/>
                  </a:lnTo>
                  <a:lnTo>
                    <a:pt x="0" y="0"/>
                  </a:lnTo>
                  <a:lnTo>
                    <a:pt x="2" y="0"/>
                  </a:lnTo>
                  <a:lnTo>
                    <a:pt x="2" y="0"/>
                  </a:lnTo>
                  <a:lnTo>
                    <a:pt x="2" y="0"/>
                  </a:lnTo>
                  <a:lnTo>
                    <a:pt x="2" y="0"/>
                  </a:lnTo>
                  <a:lnTo>
                    <a:pt x="2" y="4"/>
                  </a:lnTo>
                  <a:lnTo>
                    <a:pt x="2" y="4"/>
                  </a:lnTo>
                  <a:lnTo>
                    <a:pt x="2" y="4"/>
                  </a:lnTo>
                  <a:lnTo>
                    <a:pt x="2" y="4"/>
                  </a:lnTo>
                  <a:lnTo>
                    <a:pt x="2" y="4"/>
                  </a:lnTo>
                  <a:lnTo>
                    <a:pt x="2" y="4"/>
                  </a:lnTo>
                  <a:lnTo>
                    <a:pt x="2"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7" name="Freeform 87">
              <a:extLst>
                <a:ext uri="{FF2B5EF4-FFF2-40B4-BE49-F238E27FC236}">
                  <a16:creationId xmlns:a16="http://schemas.microsoft.com/office/drawing/2014/main" id="{CDF2E88C-BC8C-4C02-9B90-F44BFC90AF1D}"/>
                </a:ext>
              </a:extLst>
            </p:cNvPr>
            <p:cNvSpPr>
              <a:spLocks/>
            </p:cNvSpPr>
            <p:nvPr/>
          </p:nvSpPr>
          <p:spPr bwMode="auto">
            <a:xfrm>
              <a:off x="6823606" y="3140015"/>
              <a:ext cx="50551" cy="110163"/>
            </a:xfrm>
            <a:custGeom>
              <a:avLst/>
              <a:gdLst>
                <a:gd name="T0" fmla="*/ 4 w 26"/>
                <a:gd name="T1" fmla="*/ 14 h 56"/>
                <a:gd name="T2" fmla="*/ 4 w 26"/>
                <a:gd name="T3" fmla="*/ 14 h 56"/>
                <a:gd name="T4" fmla="*/ 4 w 26"/>
                <a:gd name="T5" fmla="*/ 14 h 56"/>
                <a:gd name="T6" fmla="*/ 4 w 26"/>
                <a:gd name="T7" fmla="*/ 10 h 56"/>
                <a:gd name="T8" fmla="*/ 0 w 26"/>
                <a:gd name="T9" fmla="*/ 6 h 56"/>
                <a:gd name="T10" fmla="*/ 4 w 26"/>
                <a:gd name="T11" fmla="*/ 0 h 56"/>
                <a:gd name="T12" fmla="*/ 8 w 26"/>
                <a:gd name="T13" fmla="*/ 0 h 56"/>
                <a:gd name="T14" fmla="*/ 8 w 26"/>
                <a:gd name="T15" fmla="*/ 0 h 56"/>
                <a:gd name="T16" fmla="*/ 8 w 26"/>
                <a:gd name="T17" fmla="*/ 0 h 56"/>
                <a:gd name="T18" fmla="*/ 12 w 26"/>
                <a:gd name="T19" fmla="*/ 0 h 56"/>
                <a:gd name="T20" fmla="*/ 16 w 26"/>
                <a:gd name="T21" fmla="*/ 0 h 56"/>
                <a:gd name="T22" fmla="*/ 16 w 26"/>
                <a:gd name="T23" fmla="*/ 2 h 56"/>
                <a:gd name="T24" fmla="*/ 18 w 26"/>
                <a:gd name="T25" fmla="*/ 6 h 56"/>
                <a:gd name="T26" fmla="*/ 18 w 26"/>
                <a:gd name="T27" fmla="*/ 10 h 56"/>
                <a:gd name="T28" fmla="*/ 18 w 26"/>
                <a:gd name="T29" fmla="*/ 10 h 56"/>
                <a:gd name="T30" fmla="*/ 18 w 26"/>
                <a:gd name="T31" fmla="*/ 14 h 56"/>
                <a:gd name="T32" fmla="*/ 18 w 26"/>
                <a:gd name="T33" fmla="*/ 18 h 56"/>
                <a:gd name="T34" fmla="*/ 18 w 26"/>
                <a:gd name="T35" fmla="*/ 22 h 56"/>
                <a:gd name="T36" fmla="*/ 18 w 26"/>
                <a:gd name="T37" fmla="*/ 22 h 56"/>
                <a:gd name="T38" fmla="*/ 18 w 26"/>
                <a:gd name="T39" fmla="*/ 26 h 56"/>
                <a:gd name="T40" fmla="*/ 18 w 26"/>
                <a:gd name="T41" fmla="*/ 30 h 56"/>
                <a:gd name="T42" fmla="*/ 22 w 26"/>
                <a:gd name="T43" fmla="*/ 32 h 56"/>
                <a:gd name="T44" fmla="*/ 26 w 26"/>
                <a:gd name="T45" fmla="*/ 32 h 56"/>
                <a:gd name="T46" fmla="*/ 26 w 26"/>
                <a:gd name="T47" fmla="*/ 32 h 56"/>
                <a:gd name="T48" fmla="*/ 26 w 26"/>
                <a:gd name="T49" fmla="*/ 36 h 56"/>
                <a:gd name="T50" fmla="*/ 22 w 26"/>
                <a:gd name="T51" fmla="*/ 40 h 56"/>
                <a:gd name="T52" fmla="*/ 22 w 26"/>
                <a:gd name="T53" fmla="*/ 40 h 56"/>
                <a:gd name="T54" fmla="*/ 22 w 26"/>
                <a:gd name="T55" fmla="*/ 44 h 56"/>
                <a:gd name="T56" fmla="*/ 18 w 26"/>
                <a:gd name="T57" fmla="*/ 48 h 56"/>
                <a:gd name="T58" fmla="*/ 18 w 26"/>
                <a:gd name="T59" fmla="*/ 48 h 56"/>
                <a:gd name="T60" fmla="*/ 18 w 26"/>
                <a:gd name="T61" fmla="*/ 48 h 56"/>
                <a:gd name="T62" fmla="*/ 16 w 26"/>
                <a:gd name="T63" fmla="*/ 52 h 56"/>
                <a:gd name="T64" fmla="*/ 16 w 26"/>
                <a:gd name="T65" fmla="*/ 52 h 56"/>
                <a:gd name="T66" fmla="*/ 16 w 26"/>
                <a:gd name="T67" fmla="*/ 52 h 56"/>
                <a:gd name="T68" fmla="*/ 16 w 26"/>
                <a:gd name="T69" fmla="*/ 56 h 56"/>
                <a:gd name="T70" fmla="*/ 16 w 26"/>
                <a:gd name="T71" fmla="*/ 56 h 56"/>
                <a:gd name="T72" fmla="*/ 12 w 26"/>
                <a:gd name="T73" fmla="*/ 56 h 56"/>
                <a:gd name="T74" fmla="*/ 12 w 26"/>
                <a:gd name="T75" fmla="*/ 56 h 56"/>
                <a:gd name="T76" fmla="*/ 8 w 26"/>
                <a:gd name="T77" fmla="*/ 48 h 56"/>
                <a:gd name="T78" fmla="*/ 8 w 26"/>
                <a:gd name="T79" fmla="*/ 48 h 56"/>
                <a:gd name="T80" fmla="*/ 4 w 26"/>
                <a:gd name="T81" fmla="*/ 44 h 56"/>
                <a:gd name="T82" fmla="*/ 0 w 26"/>
                <a:gd name="T83" fmla="*/ 40 h 56"/>
                <a:gd name="T84" fmla="*/ 4 w 26"/>
                <a:gd name="T85" fmla="*/ 40 h 56"/>
                <a:gd name="T86" fmla="*/ 4 w 26"/>
                <a:gd name="T87" fmla="*/ 44 h 56"/>
                <a:gd name="T88" fmla="*/ 4 w 26"/>
                <a:gd name="T89" fmla="*/ 40 h 56"/>
                <a:gd name="T90" fmla="*/ 4 w 26"/>
                <a:gd name="T91" fmla="*/ 36 h 56"/>
                <a:gd name="T92" fmla="*/ 0 w 26"/>
                <a:gd name="T93" fmla="*/ 36 h 56"/>
                <a:gd name="T94" fmla="*/ 4 w 26"/>
                <a:gd name="T95" fmla="*/ 32 h 56"/>
                <a:gd name="T96" fmla="*/ 4 w 26"/>
                <a:gd name="T97" fmla="*/ 32 h 56"/>
                <a:gd name="T98" fmla="*/ 4 w 26"/>
                <a:gd name="T99" fmla="*/ 30 h 56"/>
                <a:gd name="T100" fmla="*/ 4 w 26"/>
                <a:gd name="T101" fmla="*/ 26 h 56"/>
                <a:gd name="T102" fmla="*/ 4 w 26"/>
                <a:gd name="T103" fmla="*/ 26 h 56"/>
                <a:gd name="T104" fmla="*/ 4 w 26"/>
                <a:gd name="T105" fmla="*/ 18 h 56"/>
                <a:gd name="T106" fmla="*/ 4 w 26"/>
                <a:gd name="T107"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 h="56">
                  <a:moveTo>
                    <a:pt x="4" y="18"/>
                  </a:moveTo>
                  <a:lnTo>
                    <a:pt x="4" y="18"/>
                  </a:lnTo>
                  <a:lnTo>
                    <a:pt x="4" y="14"/>
                  </a:lnTo>
                  <a:lnTo>
                    <a:pt x="4" y="14"/>
                  </a:lnTo>
                  <a:lnTo>
                    <a:pt x="4" y="14"/>
                  </a:lnTo>
                  <a:lnTo>
                    <a:pt x="4" y="14"/>
                  </a:lnTo>
                  <a:lnTo>
                    <a:pt x="4" y="14"/>
                  </a:lnTo>
                  <a:lnTo>
                    <a:pt x="4" y="14"/>
                  </a:lnTo>
                  <a:lnTo>
                    <a:pt x="4" y="14"/>
                  </a:lnTo>
                  <a:lnTo>
                    <a:pt x="0" y="10"/>
                  </a:lnTo>
                  <a:lnTo>
                    <a:pt x="0" y="10"/>
                  </a:lnTo>
                  <a:lnTo>
                    <a:pt x="4" y="10"/>
                  </a:lnTo>
                  <a:lnTo>
                    <a:pt x="4" y="6"/>
                  </a:lnTo>
                  <a:lnTo>
                    <a:pt x="4" y="6"/>
                  </a:lnTo>
                  <a:lnTo>
                    <a:pt x="0" y="6"/>
                  </a:lnTo>
                  <a:lnTo>
                    <a:pt x="0" y="6"/>
                  </a:lnTo>
                  <a:lnTo>
                    <a:pt x="4" y="2"/>
                  </a:lnTo>
                  <a:lnTo>
                    <a:pt x="4" y="0"/>
                  </a:lnTo>
                  <a:lnTo>
                    <a:pt x="4" y="0"/>
                  </a:lnTo>
                  <a:lnTo>
                    <a:pt x="8" y="0"/>
                  </a:lnTo>
                  <a:lnTo>
                    <a:pt x="8" y="0"/>
                  </a:lnTo>
                  <a:lnTo>
                    <a:pt x="8" y="0"/>
                  </a:lnTo>
                  <a:lnTo>
                    <a:pt x="8" y="0"/>
                  </a:lnTo>
                  <a:lnTo>
                    <a:pt x="8" y="0"/>
                  </a:lnTo>
                  <a:lnTo>
                    <a:pt x="8" y="0"/>
                  </a:lnTo>
                  <a:lnTo>
                    <a:pt x="8" y="0"/>
                  </a:lnTo>
                  <a:lnTo>
                    <a:pt x="8" y="0"/>
                  </a:lnTo>
                  <a:lnTo>
                    <a:pt x="8" y="2"/>
                  </a:lnTo>
                  <a:lnTo>
                    <a:pt x="12" y="0"/>
                  </a:lnTo>
                  <a:lnTo>
                    <a:pt x="12" y="0"/>
                  </a:lnTo>
                  <a:lnTo>
                    <a:pt x="12" y="0"/>
                  </a:lnTo>
                  <a:lnTo>
                    <a:pt x="12" y="0"/>
                  </a:lnTo>
                  <a:lnTo>
                    <a:pt x="16" y="0"/>
                  </a:lnTo>
                  <a:lnTo>
                    <a:pt x="16" y="2"/>
                  </a:lnTo>
                  <a:lnTo>
                    <a:pt x="16" y="2"/>
                  </a:lnTo>
                  <a:lnTo>
                    <a:pt x="16" y="2"/>
                  </a:lnTo>
                  <a:lnTo>
                    <a:pt x="16" y="2"/>
                  </a:lnTo>
                  <a:lnTo>
                    <a:pt x="16" y="2"/>
                  </a:lnTo>
                  <a:lnTo>
                    <a:pt x="18" y="6"/>
                  </a:lnTo>
                  <a:lnTo>
                    <a:pt x="18" y="6"/>
                  </a:lnTo>
                  <a:lnTo>
                    <a:pt x="18" y="6"/>
                  </a:lnTo>
                  <a:lnTo>
                    <a:pt x="18" y="10"/>
                  </a:lnTo>
                  <a:lnTo>
                    <a:pt x="18" y="10"/>
                  </a:lnTo>
                  <a:lnTo>
                    <a:pt x="18" y="10"/>
                  </a:lnTo>
                  <a:lnTo>
                    <a:pt x="18" y="10"/>
                  </a:lnTo>
                  <a:lnTo>
                    <a:pt x="18" y="14"/>
                  </a:lnTo>
                  <a:lnTo>
                    <a:pt x="18" y="14"/>
                  </a:lnTo>
                  <a:lnTo>
                    <a:pt x="18" y="14"/>
                  </a:lnTo>
                  <a:lnTo>
                    <a:pt x="18" y="14"/>
                  </a:lnTo>
                  <a:lnTo>
                    <a:pt x="18" y="18"/>
                  </a:lnTo>
                  <a:lnTo>
                    <a:pt x="18" y="18"/>
                  </a:lnTo>
                  <a:lnTo>
                    <a:pt x="18" y="22"/>
                  </a:lnTo>
                  <a:lnTo>
                    <a:pt x="18" y="22"/>
                  </a:lnTo>
                  <a:lnTo>
                    <a:pt x="18" y="22"/>
                  </a:lnTo>
                  <a:lnTo>
                    <a:pt x="18" y="22"/>
                  </a:lnTo>
                  <a:lnTo>
                    <a:pt x="18" y="22"/>
                  </a:lnTo>
                  <a:lnTo>
                    <a:pt x="18" y="22"/>
                  </a:lnTo>
                  <a:lnTo>
                    <a:pt x="18" y="22"/>
                  </a:lnTo>
                  <a:lnTo>
                    <a:pt x="18" y="26"/>
                  </a:lnTo>
                  <a:lnTo>
                    <a:pt x="18" y="26"/>
                  </a:lnTo>
                  <a:lnTo>
                    <a:pt x="18" y="26"/>
                  </a:lnTo>
                  <a:lnTo>
                    <a:pt x="18" y="30"/>
                  </a:lnTo>
                  <a:lnTo>
                    <a:pt x="18" y="30"/>
                  </a:lnTo>
                  <a:lnTo>
                    <a:pt x="22" y="32"/>
                  </a:lnTo>
                  <a:lnTo>
                    <a:pt x="22" y="32"/>
                  </a:lnTo>
                  <a:lnTo>
                    <a:pt x="22" y="32"/>
                  </a:lnTo>
                  <a:lnTo>
                    <a:pt x="22" y="32"/>
                  </a:lnTo>
                  <a:lnTo>
                    <a:pt x="22" y="32"/>
                  </a:lnTo>
                  <a:lnTo>
                    <a:pt x="26" y="32"/>
                  </a:lnTo>
                  <a:lnTo>
                    <a:pt x="26" y="32"/>
                  </a:lnTo>
                  <a:lnTo>
                    <a:pt x="26" y="32"/>
                  </a:lnTo>
                  <a:lnTo>
                    <a:pt x="26" y="32"/>
                  </a:lnTo>
                  <a:lnTo>
                    <a:pt x="26" y="36"/>
                  </a:lnTo>
                  <a:lnTo>
                    <a:pt x="26" y="36"/>
                  </a:lnTo>
                  <a:lnTo>
                    <a:pt x="26" y="36"/>
                  </a:lnTo>
                  <a:lnTo>
                    <a:pt x="26" y="40"/>
                  </a:lnTo>
                  <a:lnTo>
                    <a:pt x="26" y="40"/>
                  </a:lnTo>
                  <a:lnTo>
                    <a:pt x="22" y="40"/>
                  </a:lnTo>
                  <a:lnTo>
                    <a:pt x="22" y="40"/>
                  </a:lnTo>
                  <a:lnTo>
                    <a:pt x="22" y="40"/>
                  </a:lnTo>
                  <a:lnTo>
                    <a:pt x="22" y="40"/>
                  </a:lnTo>
                  <a:lnTo>
                    <a:pt x="22" y="44"/>
                  </a:lnTo>
                  <a:lnTo>
                    <a:pt x="22" y="44"/>
                  </a:lnTo>
                  <a:lnTo>
                    <a:pt x="22" y="44"/>
                  </a:lnTo>
                  <a:lnTo>
                    <a:pt x="22" y="44"/>
                  </a:lnTo>
                  <a:lnTo>
                    <a:pt x="18" y="48"/>
                  </a:lnTo>
                  <a:lnTo>
                    <a:pt x="18" y="48"/>
                  </a:lnTo>
                  <a:lnTo>
                    <a:pt x="18" y="48"/>
                  </a:lnTo>
                  <a:lnTo>
                    <a:pt x="18" y="48"/>
                  </a:lnTo>
                  <a:lnTo>
                    <a:pt x="18" y="48"/>
                  </a:lnTo>
                  <a:lnTo>
                    <a:pt x="18" y="48"/>
                  </a:lnTo>
                  <a:lnTo>
                    <a:pt x="18" y="48"/>
                  </a:lnTo>
                  <a:lnTo>
                    <a:pt x="18" y="48"/>
                  </a:lnTo>
                  <a:lnTo>
                    <a:pt x="18" y="48"/>
                  </a:lnTo>
                  <a:lnTo>
                    <a:pt x="16" y="48"/>
                  </a:lnTo>
                  <a:lnTo>
                    <a:pt x="16" y="52"/>
                  </a:lnTo>
                  <a:lnTo>
                    <a:pt x="16" y="52"/>
                  </a:lnTo>
                  <a:lnTo>
                    <a:pt x="16" y="52"/>
                  </a:lnTo>
                  <a:lnTo>
                    <a:pt x="16" y="52"/>
                  </a:lnTo>
                  <a:lnTo>
                    <a:pt x="16" y="52"/>
                  </a:lnTo>
                  <a:lnTo>
                    <a:pt x="16" y="56"/>
                  </a:lnTo>
                  <a:lnTo>
                    <a:pt x="16" y="52"/>
                  </a:lnTo>
                  <a:lnTo>
                    <a:pt x="16" y="52"/>
                  </a:lnTo>
                  <a:lnTo>
                    <a:pt x="16" y="56"/>
                  </a:lnTo>
                  <a:lnTo>
                    <a:pt x="16" y="56"/>
                  </a:lnTo>
                  <a:lnTo>
                    <a:pt x="16" y="56"/>
                  </a:lnTo>
                  <a:lnTo>
                    <a:pt x="16" y="56"/>
                  </a:lnTo>
                  <a:lnTo>
                    <a:pt x="16" y="56"/>
                  </a:lnTo>
                  <a:lnTo>
                    <a:pt x="12" y="56"/>
                  </a:lnTo>
                  <a:lnTo>
                    <a:pt x="12" y="56"/>
                  </a:lnTo>
                  <a:lnTo>
                    <a:pt x="12" y="56"/>
                  </a:lnTo>
                  <a:lnTo>
                    <a:pt x="12" y="56"/>
                  </a:lnTo>
                  <a:lnTo>
                    <a:pt x="12" y="56"/>
                  </a:lnTo>
                  <a:lnTo>
                    <a:pt x="12" y="56"/>
                  </a:lnTo>
                  <a:lnTo>
                    <a:pt x="12" y="52"/>
                  </a:lnTo>
                  <a:lnTo>
                    <a:pt x="12" y="52"/>
                  </a:lnTo>
                  <a:lnTo>
                    <a:pt x="8" y="48"/>
                  </a:lnTo>
                  <a:lnTo>
                    <a:pt x="8" y="48"/>
                  </a:lnTo>
                  <a:lnTo>
                    <a:pt x="8" y="48"/>
                  </a:lnTo>
                  <a:lnTo>
                    <a:pt x="8" y="48"/>
                  </a:lnTo>
                  <a:lnTo>
                    <a:pt x="8" y="48"/>
                  </a:lnTo>
                  <a:lnTo>
                    <a:pt x="4" y="48"/>
                  </a:lnTo>
                  <a:lnTo>
                    <a:pt x="4" y="44"/>
                  </a:lnTo>
                  <a:lnTo>
                    <a:pt x="4" y="44"/>
                  </a:lnTo>
                  <a:lnTo>
                    <a:pt x="4" y="44"/>
                  </a:lnTo>
                  <a:lnTo>
                    <a:pt x="0" y="40"/>
                  </a:lnTo>
                  <a:lnTo>
                    <a:pt x="0" y="40"/>
                  </a:lnTo>
                  <a:lnTo>
                    <a:pt x="0" y="40"/>
                  </a:lnTo>
                  <a:lnTo>
                    <a:pt x="4" y="40"/>
                  </a:lnTo>
                  <a:lnTo>
                    <a:pt x="4" y="44"/>
                  </a:lnTo>
                  <a:lnTo>
                    <a:pt x="4" y="44"/>
                  </a:lnTo>
                  <a:lnTo>
                    <a:pt x="4" y="44"/>
                  </a:lnTo>
                  <a:lnTo>
                    <a:pt x="4" y="44"/>
                  </a:lnTo>
                  <a:lnTo>
                    <a:pt x="4" y="44"/>
                  </a:lnTo>
                  <a:lnTo>
                    <a:pt x="4" y="40"/>
                  </a:lnTo>
                  <a:lnTo>
                    <a:pt x="4" y="40"/>
                  </a:lnTo>
                  <a:lnTo>
                    <a:pt x="4" y="36"/>
                  </a:lnTo>
                  <a:lnTo>
                    <a:pt x="4" y="36"/>
                  </a:lnTo>
                  <a:lnTo>
                    <a:pt x="0" y="36"/>
                  </a:lnTo>
                  <a:lnTo>
                    <a:pt x="0" y="36"/>
                  </a:lnTo>
                  <a:lnTo>
                    <a:pt x="0" y="36"/>
                  </a:lnTo>
                  <a:lnTo>
                    <a:pt x="4" y="32"/>
                  </a:lnTo>
                  <a:lnTo>
                    <a:pt x="4" y="32"/>
                  </a:lnTo>
                  <a:lnTo>
                    <a:pt x="4" y="32"/>
                  </a:lnTo>
                  <a:lnTo>
                    <a:pt x="4" y="32"/>
                  </a:lnTo>
                  <a:lnTo>
                    <a:pt x="4" y="32"/>
                  </a:lnTo>
                  <a:lnTo>
                    <a:pt x="4" y="32"/>
                  </a:lnTo>
                  <a:lnTo>
                    <a:pt x="4" y="30"/>
                  </a:lnTo>
                  <a:lnTo>
                    <a:pt x="4" y="30"/>
                  </a:lnTo>
                  <a:lnTo>
                    <a:pt x="4" y="30"/>
                  </a:lnTo>
                  <a:lnTo>
                    <a:pt x="4" y="30"/>
                  </a:lnTo>
                  <a:lnTo>
                    <a:pt x="4" y="26"/>
                  </a:lnTo>
                  <a:lnTo>
                    <a:pt x="4" y="26"/>
                  </a:lnTo>
                  <a:lnTo>
                    <a:pt x="4" y="26"/>
                  </a:lnTo>
                  <a:lnTo>
                    <a:pt x="4" y="26"/>
                  </a:lnTo>
                  <a:lnTo>
                    <a:pt x="4" y="26"/>
                  </a:lnTo>
                  <a:lnTo>
                    <a:pt x="4" y="22"/>
                  </a:lnTo>
                  <a:lnTo>
                    <a:pt x="4" y="18"/>
                  </a:lnTo>
                  <a:lnTo>
                    <a:pt x="4" y="18"/>
                  </a:lnTo>
                  <a:lnTo>
                    <a:pt x="4" y="18"/>
                  </a:lnTo>
                  <a:lnTo>
                    <a:pt x="4" y="18"/>
                  </a:lnTo>
                  <a:lnTo>
                    <a:pt x="4" y="18"/>
                  </a:lnTo>
                  <a:lnTo>
                    <a:pt x="4" y="18"/>
                  </a:lnTo>
                  <a:lnTo>
                    <a:pt x="4" y="1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8" name="Freeform 88">
              <a:extLst>
                <a:ext uri="{FF2B5EF4-FFF2-40B4-BE49-F238E27FC236}">
                  <a16:creationId xmlns:a16="http://schemas.microsoft.com/office/drawing/2014/main" id="{02844798-26D5-41FD-BB97-F636AE863D68}"/>
                </a:ext>
              </a:extLst>
            </p:cNvPr>
            <p:cNvSpPr>
              <a:spLocks/>
            </p:cNvSpPr>
            <p:nvPr/>
          </p:nvSpPr>
          <p:spPr bwMode="auto">
            <a:xfrm>
              <a:off x="6329765" y="3140016"/>
              <a:ext cx="15554" cy="3934"/>
            </a:xfrm>
            <a:custGeom>
              <a:avLst/>
              <a:gdLst>
                <a:gd name="T0" fmla="*/ 0 w 8"/>
                <a:gd name="T1" fmla="*/ 0 h 2"/>
                <a:gd name="T2" fmla="*/ 4 w 8"/>
                <a:gd name="T3" fmla="*/ 0 h 2"/>
                <a:gd name="T4" fmla="*/ 4 w 8"/>
                <a:gd name="T5" fmla="*/ 0 h 2"/>
                <a:gd name="T6" fmla="*/ 4 w 8"/>
                <a:gd name="T7" fmla="*/ 0 h 2"/>
                <a:gd name="T8" fmla="*/ 8 w 8"/>
                <a:gd name="T9" fmla="*/ 0 h 2"/>
                <a:gd name="T10" fmla="*/ 8 w 8"/>
                <a:gd name="T11" fmla="*/ 0 h 2"/>
                <a:gd name="T12" fmla="*/ 8 w 8"/>
                <a:gd name="T13" fmla="*/ 0 h 2"/>
                <a:gd name="T14" fmla="*/ 8 w 8"/>
                <a:gd name="T15" fmla="*/ 0 h 2"/>
                <a:gd name="T16" fmla="*/ 8 w 8"/>
                <a:gd name="T17" fmla="*/ 0 h 2"/>
                <a:gd name="T18" fmla="*/ 8 w 8"/>
                <a:gd name="T19" fmla="*/ 0 h 2"/>
                <a:gd name="T20" fmla="*/ 8 w 8"/>
                <a:gd name="T21" fmla="*/ 0 h 2"/>
                <a:gd name="T22" fmla="*/ 4 w 8"/>
                <a:gd name="T23" fmla="*/ 2 h 2"/>
                <a:gd name="T24" fmla="*/ 4 w 8"/>
                <a:gd name="T25" fmla="*/ 2 h 2"/>
                <a:gd name="T26" fmla="*/ 4 w 8"/>
                <a:gd name="T27" fmla="*/ 2 h 2"/>
                <a:gd name="T28" fmla="*/ 4 w 8"/>
                <a:gd name="T29" fmla="*/ 2 h 2"/>
                <a:gd name="T30" fmla="*/ 0 w 8"/>
                <a:gd name="T31" fmla="*/ 0 h 2"/>
                <a:gd name="T32" fmla="*/ 0 w 8"/>
                <a:gd name="T33" fmla="*/ 0 h 2"/>
                <a:gd name="T34" fmla="*/ 0 w 8"/>
                <a:gd name="T35" fmla="*/ 0 h 2"/>
                <a:gd name="T36" fmla="*/ 0 w 8"/>
                <a:gd name="T37" fmla="*/ 0 h 2"/>
                <a:gd name="T38" fmla="*/ 0 w 8"/>
                <a:gd name="T39" fmla="*/ 0 h 2"/>
                <a:gd name="T40" fmla="*/ 0 w 8"/>
                <a:gd name="T4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2">
                  <a:moveTo>
                    <a:pt x="0" y="0"/>
                  </a:moveTo>
                  <a:lnTo>
                    <a:pt x="4" y="0"/>
                  </a:lnTo>
                  <a:lnTo>
                    <a:pt x="4" y="0"/>
                  </a:lnTo>
                  <a:lnTo>
                    <a:pt x="4" y="0"/>
                  </a:lnTo>
                  <a:lnTo>
                    <a:pt x="8" y="0"/>
                  </a:lnTo>
                  <a:lnTo>
                    <a:pt x="8" y="0"/>
                  </a:lnTo>
                  <a:lnTo>
                    <a:pt x="8" y="0"/>
                  </a:lnTo>
                  <a:lnTo>
                    <a:pt x="8" y="0"/>
                  </a:lnTo>
                  <a:lnTo>
                    <a:pt x="8" y="0"/>
                  </a:lnTo>
                  <a:lnTo>
                    <a:pt x="8" y="0"/>
                  </a:lnTo>
                  <a:lnTo>
                    <a:pt x="8" y="0"/>
                  </a:lnTo>
                  <a:lnTo>
                    <a:pt x="4" y="2"/>
                  </a:lnTo>
                  <a:lnTo>
                    <a:pt x="4" y="2"/>
                  </a:lnTo>
                  <a:lnTo>
                    <a:pt x="4" y="2"/>
                  </a:lnTo>
                  <a:lnTo>
                    <a:pt x="4" y="2"/>
                  </a:lnTo>
                  <a:lnTo>
                    <a:pt x="0" y="0"/>
                  </a:lnTo>
                  <a:lnTo>
                    <a:pt x="0" y="0"/>
                  </a:lnTo>
                  <a:lnTo>
                    <a:pt x="0" y="0"/>
                  </a:lnTo>
                  <a:lnTo>
                    <a:pt x="0" y="0"/>
                  </a:lnTo>
                  <a:lnTo>
                    <a:pt x="0" y="0"/>
                  </a:lnTo>
                  <a:lnTo>
                    <a:pt x="0"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49" name="Freeform 89">
              <a:extLst>
                <a:ext uri="{FF2B5EF4-FFF2-40B4-BE49-F238E27FC236}">
                  <a16:creationId xmlns:a16="http://schemas.microsoft.com/office/drawing/2014/main" id="{739E3469-862A-4FAD-B21F-027E294E332C}"/>
                </a:ext>
              </a:extLst>
            </p:cNvPr>
            <p:cNvSpPr>
              <a:spLocks/>
            </p:cNvSpPr>
            <p:nvPr/>
          </p:nvSpPr>
          <p:spPr bwMode="auto">
            <a:xfrm>
              <a:off x="6555298" y="2884279"/>
              <a:ext cx="209979" cy="102294"/>
            </a:xfrm>
            <a:custGeom>
              <a:avLst/>
              <a:gdLst>
                <a:gd name="T0" fmla="*/ 12 w 108"/>
                <a:gd name="T1" fmla="*/ 40 h 52"/>
                <a:gd name="T2" fmla="*/ 8 w 108"/>
                <a:gd name="T3" fmla="*/ 44 h 52"/>
                <a:gd name="T4" fmla="*/ 4 w 108"/>
                <a:gd name="T5" fmla="*/ 40 h 52"/>
                <a:gd name="T6" fmla="*/ 4 w 108"/>
                <a:gd name="T7" fmla="*/ 40 h 52"/>
                <a:gd name="T8" fmla="*/ 4 w 108"/>
                <a:gd name="T9" fmla="*/ 34 h 52"/>
                <a:gd name="T10" fmla="*/ 0 w 108"/>
                <a:gd name="T11" fmla="*/ 30 h 52"/>
                <a:gd name="T12" fmla="*/ 4 w 108"/>
                <a:gd name="T13" fmla="*/ 30 h 52"/>
                <a:gd name="T14" fmla="*/ 12 w 108"/>
                <a:gd name="T15" fmla="*/ 38 h 52"/>
                <a:gd name="T16" fmla="*/ 14 w 108"/>
                <a:gd name="T17" fmla="*/ 34 h 52"/>
                <a:gd name="T18" fmla="*/ 18 w 108"/>
                <a:gd name="T19" fmla="*/ 30 h 52"/>
                <a:gd name="T20" fmla="*/ 26 w 108"/>
                <a:gd name="T21" fmla="*/ 30 h 52"/>
                <a:gd name="T22" fmla="*/ 38 w 108"/>
                <a:gd name="T23" fmla="*/ 30 h 52"/>
                <a:gd name="T24" fmla="*/ 38 w 108"/>
                <a:gd name="T25" fmla="*/ 30 h 52"/>
                <a:gd name="T26" fmla="*/ 44 w 108"/>
                <a:gd name="T27" fmla="*/ 30 h 52"/>
                <a:gd name="T28" fmla="*/ 48 w 108"/>
                <a:gd name="T29" fmla="*/ 34 h 52"/>
                <a:gd name="T30" fmla="*/ 48 w 108"/>
                <a:gd name="T31" fmla="*/ 26 h 52"/>
                <a:gd name="T32" fmla="*/ 48 w 108"/>
                <a:gd name="T33" fmla="*/ 22 h 52"/>
                <a:gd name="T34" fmla="*/ 44 w 108"/>
                <a:gd name="T35" fmla="*/ 18 h 52"/>
                <a:gd name="T36" fmla="*/ 52 w 108"/>
                <a:gd name="T37" fmla="*/ 14 h 52"/>
                <a:gd name="T38" fmla="*/ 56 w 108"/>
                <a:gd name="T39" fmla="*/ 10 h 52"/>
                <a:gd name="T40" fmla="*/ 60 w 108"/>
                <a:gd name="T41" fmla="*/ 10 h 52"/>
                <a:gd name="T42" fmla="*/ 64 w 108"/>
                <a:gd name="T43" fmla="*/ 6 h 52"/>
                <a:gd name="T44" fmla="*/ 70 w 108"/>
                <a:gd name="T45" fmla="*/ 6 h 52"/>
                <a:gd name="T46" fmla="*/ 74 w 108"/>
                <a:gd name="T47" fmla="*/ 6 h 52"/>
                <a:gd name="T48" fmla="*/ 78 w 108"/>
                <a:gd name="T49" fmla="*/ 4 h 52"/>
                <a:gd name="T50" fmla="*/ 82 w 108"/>
                <a:gd name="T51" fmla="*/ 0 h 52"/>
                <a:gd name="T52" fmla="*/ 86 w 108"/>
                <a:gd name="T53" fmla="*/ 4 h 52"/>
                <a:gd name="T54" fmla="*/ 92 w 108"/>
                <a:gd name="T55" fmla="*/ 4 h 52"/>
                <a:gd name="T56" fmla="*/ 96 w 108"/>
                <a:gd name="T57" fmla="*/ 6 h 52"/>
                <a:gd name="T58" fmla="*/ 100 w 108"/>
                <a:gd name="T59" fmla="*/ 6 h 52"/>
                <a:gd name="T60" fmla="*/ 104 w 108"/>
                <a:gd name="T61" fmla="*/ 6 h 52"/>
                <a:gd name="T62" fmla="*/ 104 w 108"/>
                <a:gd name="T63" fmla="*/ 14 h 52"/>
                <a:gd name="T64" fmla="*/ 108 w 108"/>
                <a:gd name="T65" fmla="*/ 18 h 52"/>
                <a:gd name="T66" fmla="*/ 108 w 108"/>
                <a:gd name="T67" fmla="*/ 22 h 52"/>
                <a:gd name="T68" fmla="*/ 108 w 108"/>
                <a:gd name="T69" fmla="*/ 26 h 52"/>
                <a:gd name="T70" fmla="*/ 100 w 108"/>
                <a:gd name="T71" fmla="*/ 26 h 52"/>
                <a:gd name="T72" fmla="*/ 100 w 108"/>
                <a:gd name="T73" fmla="*/ 30 h 52"/>
                <a:gd name="T74" fmla="*/ 100 w 108"/>
                <a:gd name="T75" fmla="*/ 34 h 52"/>
                <a:gd name="T76" fmla="*/ 100 w 108"/>
                <a:gd name="T77" fmla="*/ 38 h 52"/>
                <a:gd name="T78" fmla="*/ 96 w 108"/>
                <a:gd name="T79" fmla="*/ 40 h 52"/>
                <a:gd name="T80" fmla="*/ 92 w 108"/>
                <a:gd name="T81" fmla="*/ 44 h 52"/>
                <a:gd name="T82" fmla="*/ 90 w 108"/>
                <a:gd name="T83" fmla="*/ 48 h 52"/>
                <a:gd name="T84" fmla="*/ 78 w 108"/>
                <a:gd name="T85" fmla="*/ 48 h 52"/>
                <a:gd name="T86" fmla="*/ 70 w 108"/>
                <a:gd name="T87" fmla="*/ 52 h 52"/>
                <a:gd name="T88" fmla="*/ 64 w 108"/>
                <a:gd name="T89" fmla="*/ 52 h 52"/>
                <a:gd name="T90" fmla="*/ 56 w 108"/>
                <a:gd name="T91" fmla="*/ 52 h 52"/>
                <a:gd name="T92" fmla="*/ 44 w 108"/>
                <a:gd name="T93" fmla="*/ 48 h 52"/>
                <a:gd name="T94" fmla="*/ 40 w 108"/>
                <a:gd name="T95" fmla="*/ 48 h 52"/>
                <a:gd name="T96" fmla="*/ 38 w 108"/>
                <a:gd name="T97" fmla="*/ 40 h 52"/>
                <a:gd name="T98" fmla="*/ 38 w 108"/>
                <a:gd name="T99" fmla="*/ 40 h 52"/>
                <a:gd name="T100" fmla="*/ 30 w 108"/>
                <a:gd name="T101" fmla="*/ 40 h 52"/>
                <a:gd name="T102" fmla="*/ 22 w 108"/>
                <a:gd name="T103" fmla="*/ 44 h 52"/>
                <a:gd name="T104" fmla="*/ 18 w 108"/>
                <a:gd name="T105" fmla="*/ 44 h 52"/>
                <a:gd name="T106" fmla="*/ 14 w 108"/>
                <a:gd name="T107"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52">
                  <a:moveTo>
                    <a:pt x="14" y="44"/>
                  </a:moveTo>
                  <a:lnTo>
                    <a:pt x="14" y="44"/>
                  </a:lnTo>
                  <a:lnTo>
                    <a:pt x="14" y="40"/>
                  </a:lnTo>
                  <a:lnTo>
                    <a:pt x="12" y="40"/>
                  </a:lnTo>
                  <a:lnTo>
                    <a:pt x="12" y="40"/>
                  </a:lnTo>
                  <a:lnTo>
                    <a:pt x="12" y="40"/>
                  </a:lnTo>
                  <a:lnTo>
                    <a:pt x="12" y="44"/>
                  </a:lnTo>
                  <a:lnTo>
                    <a:pt x="12" y="44"/>
                  </a:lnTo>
                  <a:lnTo>
                    <a:pt x="12" y="44"/>
                  </a:lnTo>
                  <a:lnTo>
                    <a:pt x="8" y="44"/>
                  </a:lnTo>
                  <a:lnTo>
                    <a:pt x="8" y="44"/>
                  </a:lnTo>
                  <a:lnTo>
                    <a:pt x="8" y="44"/>
                  </a:lnTo>
                  <a:lnTo>
                    <a:pt x="8" y="44"/>
                  </a:lnTo>
                  <a:lnTo>
                    <a:pt x="8" y="44"/>
                  </a:lnTo>
                  <a:lnTo>
                    <a:pt x="4" y="44"/>
                  </a:lnTo>
                  <a:lnTo>
                    <a:pt x="4" y="40"/>
                  </a:lnTo>
                  <a:lnTo>
                    <a:pt x="8" y="40"/>
                  </a:lnTo>
                  <a:lnTo>
                    <a:pt x="4" y="40"/>
                  </a:lnTo>
                  <a:lnTo>
                    <a:pt x="4" y="40"/>
                  </a:lnTo>
                  <a:lnTo>
                    <a:pt x="4" y="40"/>
                  </a:lnTo>
                  <a:lnTo>
                    <a:pt x="0" y="40"/>
                  </a:lnTo>
                  <a:lnTo>
                    <a:pt x="0" y="40"/>
                  </a:lnTo>
                  <a:lnTo>
                    <a:pt x="4" y="40"/>
                  </a:lnTo>
                  <a:lnTo>
                    <a:pt x="4" y="40"/>
                  </a:lnTo>
                  <a:lnTo>
                    <a:pt x="4" y="38"/>
                  </a:lnTo>
                  <a:lnTo>
                    <a:pt x="0" y="38"/>
                  </a:lnTo>
                  <a:lnTo>
                    <a:pt x="0" y="38"/>
                  </a:lnTo>
                  <a:lnTo>
                    <a:pt x="0" y="38"/>
                  </a:lnTo>
                  <a:lnTo>
                    <a:pt x="0" y="34"/>
                  </a:lnTo>
                  <a:lnTo>
                    <a:pt x="4" y="34"/>
                  </a:lnTo>
                  <a:lnTo>
                    <a:pt x="4" y="34"/>
                  </a:lnTo>
                  <a:lnTo>
                    <a:pt x="4" y="34"/>
                  </a:lnTo>
                  <a:lnTo>
                    <a:pt x="0" y="34"/>
                  </a:lnTo>
                  <a:lnTo>
                    <a:pt x="0" y="34"/>
                  </a:lnTo>
                  <a:lnTo>
                    <a:pt x="0" y="30"/>
                  </a:lnTo>
                  <a:lnTo>
                    <a:pt x="0" y="30"/>
                  </a:lnTo>
                  <a:lnTo>
                    <a:pt x="0" y="30"/>
                  </a:lnTo>
                  <a:lnTo>
                    <a:pt x="4" y="30"/>
                  </a:lnTo>
                  <a:lnTo>
                    <a:pt x="4" y="30"/>
                  </a:lnTo>
                  <a:lnTo>
                    <a:pt x="4" y="30"/>
                  </a:lnTo>
                  <a:lnTo>
                    <a:pt x="4" y="30"/>
                  </a:lnTo>
                  <a:lnTo>
                    <a:pt x="4" y="30"/>
                  </a:lnTo>
                  <a:lnTo>
                    <a:pt x="4" y="30"/>
                  </a:lnTo>
                  <a:lnTo>
                    <a:pt x="8" y="30"/>
                  </a:lnTo>
                  <a:lnTo>
                    <a:pt x="8" y="34"/>
                  </a:lnTo>
                  <a:lnTo>
                    <a:pt x="12" y="34"/>
                  </a:lnTo>
                  <a:lnTo>
                    <a:pt x="12" y="34"/>
                  </a:lnTo>
                  <a:lnTo>
                    <a:pt x="12" y="38"/>
                  </a:lnTo>
                  <a:lnTo>
                    <a:pt x="12" y="38"/>
                  </a:lnTo>
                  <a:lnTo>
                    <a:pt x="12" y="38"/>
                  </a:lnTo>
                  <a:lnTo>
                    <a:pt x="12" y="38"/>
                  </a:lnTo>
                  <a:lnTo>
                    <a:pt x="14" y="34"/>
                  </a:lnTo>
                  <a:lnTo>
                    <a:pt x="14" y="34"/>
                  </a:lnTo>
                  <a:lnTo>
                    <a:pt x="14" y="34"/>
                  </a:lnTo>
                  <a:lnTo>
                    <a:pt x="14" y="30"/>
                  </a:lnTo>
                  <a:lnTo>
                    <a:pt x="14" y="30"/>
                  </a:lnTo>
                  <a:lnTo>
                    <a:pt x="14" y="30"/>
                  </a:lnTo>
                  <a:lnTo>
                    <a:pt x="14" y="30"/>
                  </a:lnTo>
                  <a:lnTo>
                    <a:pt x="18" y="30"/>
                  </a:lnTo>
                  <a:lnTo>
                    <a:pt x="18" y="30"/>
                  </a:lnTo>
                  <a:lnTo>
                    <a:pt x="22" y="34"/>
                  </a:lnTo>
                  <a:lnTo>
                    <a:pt x="22" y="34"/>
                  </a:lnTo>
                  <a:lnTo>
                    <a:pt x="22" y="34"/>
                  </a:lnTo>
                  <a:lnTo>
                    <a:pt x="22" y="34"/>
                  </a:lnTo>
                  <a:lnTo>
                    <a:pt x="26" y="34"/>
                  </a:lnTo>
                  <a:lnTo>
                    <a:pt x="26" y="30"/>
                  </a:lnTo>
                  <a:lnTo>
                    <a:pt x="30" y="30"/>
                  </a:lnTo>
                  <a:lnTo>
                    <a:pt x="30" y="30"/>
                  </a:lnTo>
                  <a:lnTo>
                    <a:pt x="30" y="30"/>
                  </a:lnTo>
                  <a:lnTo>
                    <a:pt x="30" y="30"/>
                  </a:lnTo>
                  <a:lnTo>
                    <a:pt x="34" y="30"/>
                  </a:lnTo>
                  <a:lnTo>
                    <a:pt x="38" y="30"/>
                  </a:lnTo>
                  <a:lnTo>
                    <a:pt x="38" y="30"/>
                  </a:lnTo>
                  <a:lnTo>
                    <a:pt x="38" y="30"/>
                  </a:lnTo>
                  <a:lnTo>
                    <a:pt x="38" y="30"/>
                  </a:lnTo>
                  <a:lnTo>
                    <a:pt x="38" y="30"/>
                  </a:lnTo>
                  <a:lnTo>
                    <a:pt x="38" y="30"/>
                  </a:lnTo>
                  <a:lnTo>
                    <a:pt x="38" y="30"/>
                  </a:lnTo>
                  <a:lnTo>
                    <a:pt x="40" y="30"/>
                  </a:lnTo>
                  <a:lnTo>
                    <a:pt x="40" y="30"/>
                  </a:lnTo>
                  <a:lnTo>
                    <a:pt x="44" y="30"/>
                  </a:lnTo>
                  <a:lnTo>
                    <a:pt x="44" y="30"/>
                  </a:lnTo>
                  <a:lnTo>
                    <a:pt x="44" y="30"/>
                  </a:lnTo>
                  <a:lnTo>
                    <a:pt x="44" y="30"/>
                  </a:lnTo>
                  <a:lnTo>
                    <a:pt x="44" y="30"/>
                  </a:lnTo>
                  <a:lnTo>
                    <a:pt x="48" y="30"/>
                  </a:lnTo>
                  <a:lnTo>
                    <a:pt x="48" y="30"/>
                  </a:lnTo>
                  <a:lnTo>
                    <a:pt x="48" y="30"/>
                  </a:lnTo>
                  <a:lnTo>
                    <a:pt x="48" y="30"/>
                  </a:lnTo>
                  <a:lnTo>
                    <a:pt x="48" y="34"/>
                  </a:lnTo>
                  <a:lnTo>
                    <a:pt x="48" y="34"/>
                  </a:lnTo>
                  <a:lnTo>
                    <a:pt x="52" y="34"/>
                  </a:lnTo>
                  <a:lnTo>
                    <a:pt x="52" y="30"/>
                  </a:lnTo>
                  <a:lnTo>
                    <a:pt x="52" y="30"/>
                  </a:lnTo>
                  <a:lnTo>
                    <a:pt x="52" y="26"/>
                  </a:lnTo>
                  <a:lnTo>
                    <a:pt x="48" y="26"/>
                  </a:lnTo>
                  <a:lnTo>
                    <a:pt x="48" y="26"/>
                  </a:lnTo>
                  <a:lnTo>
                    <a:pt x="48" y="26"/>
                  </a:lnTo>
                  <a:lnTo>
                    <a:pt x="48" y="26"/>
                  </a:lnTo>
                  <a:lnTo>
                    <a:pt x="48" y="26"/>
                  </a:lnTo>
                  <a:lnTo>
                    <a:pt x="48" y="26"/>
                  </a:lnTo>
                  <a:lnTo>
                    <a:pt x="48" y="22"/>
                  </a:lnTo>
                  <a:lnTo>
                    <a:pt x="48" y="22"/>
                  </a:lnTo>
                  <a:lnTo>
                    <a:pt x="48" y="22"/>
                  </a:lnTo>
                  <a:lnTo>
                    <a:pt x="48" y="22"/>
                  </a:lnTo>
                  <a:lnTo>
                    <a:pt x="48" y="22"/>
                  </a:lnTo>
                  <a:lnTo>
                    <a:pt x="48" y="18"/>
                  </a:lnTo>
                  <a:lnTo>
                    <a:pt x="44" y="18"/>
                  </a:lnTo>
                  <a:lnTo>
                    <a:pt x="44" y="18"/>
                  </a:lnTo>
                  <a:lnTo>
                    <a:pt x="48" y="18"/>
                  </a:lnTo>
                  <a:lnTo>
                    <a:pt x="48" y="14"/>
                  </a:lnTo>
                  <a:lnTo>
                    <a:pt x="52" y="14"/>
                  </a:lnTo>
                  <a:lnTo>
                    <a:pt x="52" y="14"/>
                  </a:lnTo>
                  <a:lnTo>
                    <a:pt x="52" y="14"/>
                  </a:lnTo>
                  <a:lnTo>
                    <a:pt x="56" y="14"/>
                  </a:lnTo>
                  <a:lnTo>
                    <a:pt x="56" y="14"/>
                  </a:lnTo>
                  <a:lnTo>
                    <a:pt x="56" y="14"/>
                  </a:lnTo>
                  <a:lnTo>
                    <a:pt x="56" y="14"/>
                  </a:lnTo>
                  <a:lnTo>
                    <a:pt x="56" y="10"/>
                  </a:lnTo>
                  <a:lnTo>
                    <a:pt x="56" y="10"/>
                  </a:lnTo>
                  <a:lnTo>
                    <a:pt x="56" y="10"/>
                  </a:lnTo>
                  <a:lnTo>
                    <a:pt x="56" y="10"/>
                  </a:lnTo>
                  <a:lnTo>
                    <a:pt x="60" y="10"/>
                  </a:lnTo>
                  <a:lnTo>
                    <a:pt x="60" y="10"/>
                  </a:lnTo>
                  <a:lnTo>
                    <a:pt x="60" y="10"/>
                  </a:lnTo>
                  <a:lnTo>
                    <a:pt x="60" y="10"/>
                  </a:lnTo>
                  <a:lnTo>
                    <a:pt x="60" y="10"/>
                  </a:lnTo>
                  <a:lnTo>
                    <a:pt x="60" y="6"/>
                  </a:lnTo>
                  <a:lnTo>
                    <a:pt x="60" y="6"/>
                  </a:lnTo>
                  <a:lnTo>
                    <a:pt x="60" y="6"/>
                  </a:lnTo>
                  <a:lnTo>
                    <a:pt x="64" y="6"/>
                  </a:lnTo>
                  <a:lnTo>
                    <a:pt x="64" y="6"/>
                  </a:lnTo>
                  <a:lnTo>
                    <a:pt x="64" y="6"/>
                  </a:lnTo>
                  <a:lnTo>
                    <a:pt x="64" y="6"/>
                  </a:lnTo>
                  <a:lnTo>
                    <a:pt x="66" y="10"/>
                  </a:lnTo>
                  <a:lnTo>
                    <a:pt x="66" y="10"/>
                  </a:lnTo>
                  <a:lnTo>
                    <a:pt x="70" y="10"/>
                  </a:lnTo>
                  <a:lnTo>
                    <a:pt x="70" y="6"/>
                  </a:lnTo>
                  <a:lnTo>
                    <a:pt x="70" y="6"/>
                  </a:lnTo>
                  <a:lnTo>
                    <a:pt x="70" y="6"/>
                  </a:lnTo>
                  <a:lnTo>
                    <a:pt x="74" y="6"/>
                  </a:lnTo>
                  <a:lnTo>
                    <a:pt x="74" y="10"/>
                  </a:lnTo>
                  <a:lnTo>
                    <a:pt x="74" y="10"/>
                  </a:lnTo>
                  <a:lnTo>
                    <a:pt x="74" y="6"/>
                  </a:lnTo>
                  <a:lnTo>
                    <a:pt x="74" y="6"/>
                  </a:lnTo>
                  <a:lnTo>
                    <a:pt x="74" y="6"/>
                  </a:lnTo>
                  <a:lnTo>
                    <a:pt x="74" y="4"/>
                  </a:lnTo>
                  <a:lnTo>
                    <a:pt x="74" y="4"/>
                  </a:lnTo>
                  <a:lnTo>
                    <a:pt x="74" y="4"/>
                  </a:lnTo>
                  <a:lnTo>
                    <a:pt x="78" y="4"/>
                  </a:lnTo>
                  <a:lnTo>
                    <a:pt x="78" y="4"/>
                  </a:lnTo>
                  <a:lnTo>
                    <a:pt x="78" y="0"/>
                  </a:lnTo>
                  <a:lnTo>
                    <a:pt x="78" y="0"/>
                  </a:lnTo>
                  <a:lnTo>
                    <a:pt x="78" y="0"/>
                  </a:lnTo>
                  <a:lnTo>
                    <a:pt x="78" y="0"/>
                  </a:lnTo>
                  <a:lnTo>
                    <a:pt x="82" y="0"/>
                  </a:lnTo>
                  <a:lnTo>
                    <a:pt x="82" y="0"/>
                  </a:lnTo>
                  <a:lnTo>
                    <a:pt x="82" y="0"/>
                  </a:lnTo>
                  <a:lnTo>
                    <a:pt x="82" y="0"/>
                  </a:lnTo>
                  <a:lnTo>
                    <a:pt x="86" y="4"/>
                  </a:lnTo>
                  <a:lnTo>
                    <a:pt x="86" y="4"/>
                  </a:lnTo>
                  <a:lnTo>
                    <a:pt x="86" y="4"/>
                  </a:lnTo>
                  <a:lnTo>
                    <a:pt x="86" y="4"/>
                  </a:lnTo>
                  <a:lnTo>
                    <a:pt x="86" y="4"/>
                  </a:lnTo>
                  <a:lnTo>
                    <a:pt x="90" y="4"/>
                  </a:lnTo>
                  <a:lnTo>
                    <a:pt x="90" y="4"/>
                  </a:lnTo>
                  <a:lnTo>
                    <a:pt x="90" y="4"/>
                  </a:lnTo>
                  <a:lnTo>
                    <a:pt x="92" y="4"/>
                  </a:lnTo>
                  <a:lnTo>
                    <a:pt x="92" y="6"/>
                  </a:lnTo>
                  <a:lnTo>
                    <a:pt x="92" y="6"/>
                  </a:lnTo>
                  <a:lnTo>
                    <a:pt x="92" y="6"/>
                  </a:lnTo>
                  <a:lnTo>
                    <a:pt x="92" y="6"/>
                  </a:lnTo>
                  <a:lnTo>
                    <a:pt x="96" y="6"/>
                  </a:lnTo>
                  <a:lnTo>
                    <a:pt x="96" y="6"/>
                  </a:lnTo>
                  <a:lnTo>
                    <a:pt x="96" y="6"/>
                  </a:lnTo>
                  <a:lnTo>
                    <a:pt x="96" y="4"/>
                  </a:lnTo>
                  <a:lnTo>
                    <a:pt x="96" y="4"/>
                  </a:lnTo>
                  <a:lnTo>
                    <a:pt x="100" y="4"/>
                  </a:lnTo>
                  <a:lnTo>
                    <a:pt x="100" y="4"/>
                  </a:lnTo>
                  <a:lnTo>
                    <a:pt x="100" y="6"/>
                  </a:lnTo>
                  <a:lnTo>
                    <a:pt x="104" y="6"/>
                  </a:lnTo>
                  <a:lnTo>
                    <a:pt x="104" y="6"/>
                  </a:lnTo>
                  <a:lnTo>
                    <a:pt x="104" y="6"/>
                  </a:lnTo>
                  <a:lnTo>
                    <a:pt x="104" y="6"/>
                  </a:lnTo>
                  <a:lnTo>
                    <a:pt x="104" y="6"/>
                  </a:lnTo>
                  <a:lnTo>
                    <a:pt x="104" y="6"/>
                  </a:lnTo>
                  <a:lnTo>
                    <a:pt x="104" y="10"/>
                  </a:lnTo>
                  <a:lnTo>
                    <a:pt x="104" y="10"/>
                  </a:lnTo>
                  <a:lnTo>
                    <a:pt x="104" y="10"/>
                  </a:lnTo>
                  <a:lnTo>
                    <a:pt x="104" y="10"/>
                  </a:lnTo>
                  <a:lnTo>
                    <a:pt x="104" y="10"/>
                  </a:lnTo>
                  <a:lnTo>
                    <a:pt x="104" y="14"/>
                  </a:lnTo>
                  <a:lnTo>
                    <a:pt x="104" y="14"/>
                  </a:lnTo>
                  <a:lnTo>
                    <a:pt x="104" y="14"/>
                  </a:lnTo>
                  <a:lnTo>
                    <a:pt x="104" y="14"/>
                  </a:lnTo>
                  <a:lnTo>
                    <a:pt x="104" y="18"/>
                  </a:lnTo>
                  <a:lnTo>
                    <a:pt x="108" y="18"/>
                  </a:lnTo>
                  <a:lnTo>
                    <a:pt x="108" y="18"/>
                  </a:lnTo>
                  <a:lnTo>
                    <a:pt x="108" y="18"/>
                  </a:lnTo>
                  <a:lnTo>
                    <a:pt x="108" y="18"/>
                  </a:lnTo>
                  <a:lnTo>
                    <a:pt x="108" y="22"/>
                  </a:lnTo>
                  <a:lnTo>
                    <a:pt x="108" y="22"/>
                  </a:lnTo>
                  <a:lnTo>
                    <a:pt x="108" y="22"/>
                  </a:lnTo>
                  <a:lnTo>
                    <a:pt x="108" y="22"/>
                  </a:lnTo>
                  <a:lnTo>
                    <a:pt x="108" y="22"/>
                  </a:lnTo>
                  <a:lnTo>
                    <a:pt x="108" y="26"/>
                  </a:lnTo>
                  <a:lnTo>
                    <a:pt x="108" y="26"/>
                  </a:lnTo>
                  <a:lnTo>
                    <a:pt x="108" y="26"/>
                  </a:lnTo>
                  <a:lnTo>
                    <a:pt x="108" y="26"/>
                  </a:lnTo>
                  <a:lnTo>
                    <a:pt x="108" y="26"/>
                  </a:lnTo>
                  <a:lnTo>
                    <a:pt x="104" y="26"/>
                  </a:lnTo>
                  <a:lnTo>
                    <a:pt x="104" y="26"/>
                  </a:lnTo>
                  <a:lnTo>
                    <a:pt x="104" y="30"/>
                  </a:lnTo>
                  <a:lnTo>
                    <a:pt x="104" y="30"/>
                  </a:lnTo>
                  <a:lnTo>
                    <a:pt x="104" y="26"/>
                  </a:lnTo>
                  <a:lnTo>
                    <a:pt x="100" y="26"/>
                  </a:lnTo>
                  <a:lnTo>
                    <a:pt x="100" y="26"/>
                  </a:lnTo>
                  <a:lnTo>
                    <a:pt x="100" y="26"/>
                  </a:lnTo>
                  <a:lnTo>
                    <a:pt x="100" y="26"/>
                  </a:lnTo>
                  <a:lnTo>
                    <a:pt x="96" y="26"/>
                  </a:lnTo>
                  <a:lnTo>
                    <a:pt x="96" y="30"/>
                  </a:lnTo>
                  <a:lnTo>
                    <a:pt x="100" y="30"/>
                  </a:lnTo>
                  <a:lnTo>
                    <a:pt x="100" y="30"/>
                  </a:lnTo>
                  <a:lnTo>
                    <a:pt x="100" y="30"/>
                  </a:lnTo>
                  <a:lnTo>
                    <a:pt x="100" y="30"/>
                  </a:lnTo>
                  <a:lnTo>
                    <a:pt x="100" y="30"/>
                  </a:lnTo>
                  <a:lnTo>
                    <a:pt x="100" y="30"/>
                  </a:lnTo>
                  <a:lnTo>
                    <a:pt x="100" y="34"/>
                  </a:lnTo>
                  <a:lnTo>
                    <a:pt x="100" y="34"/>
                  </a:lnTo>
                  <a:lnTo>
                    <a:pt x="100" y="34"/>
                  </a:lnTo>
                  <a:lnTo>
                    <a:pt x="96" y="34"/>
                  </a:lnTo>
                  <a:lnTo>
                    <a:pt x="96" y="34"/>
                  </a:lnTo>
                  <a:lnTo>
                    <a:pt x="100" y="38"/>
                  </a:lnTo>
                  <a:lnTo>
                    <a:pt x="100" y="38"/>
                  </a:lnTo>
                  <a:lnTo>
                    <a:pt x="96" y="38"/>
                  </a:lnTo>
                  <a:lnTo>
                    <a:pt x="96" y="38"/>
                  </a:lnTo>
                  <a:lnTo>
                    <a:pt x="96" y="38"/>
                  </a:lnTo>
                  <a:lnTo>
                    <a:pt x="100" y="40"/>
                  </a:lnTo>
                  <a:lnTo>
                    <a:pt x="100" y="40"/>
                  </a:lnTo>
                  <a:lnTo>
                    <a:pt x="96" y="40"/>
                  </a:lnTo>
                  <a:lnTo>
                    <a:pt x="96" y="40"/>
                  </a:lnTo>
                  <a:lnTo>
                    <a:pt x="96" y="40"/>
                  </a:lnTo>
                  <a:lnTo>
                    <a:pt x="96" y="40"/>
                  </a:lnTo>
                  <a:lnTo>
                    <a:pt x="96" y="40"/>
                  </a:lnTo>
                  <a:lnTo>
                    <a:pt x="96" y="40"/>
                  </a:lnTo>
                  <a:lnTo>
                    <a:pt x="92" y="44"/>
                  </a:lnTo>
                  <a:lnTo>
                    <a:pt x="92" y="44"/>
                  </a:lnTo>
                  <a:lnTo>
                    <a:pt x="92" y="44"/>
                  </a:lnTo>
                  <a:lnTo>
                    <a:pt x="92" y="44"/>
                  </a:lnTo>
                  <a:lnTo>
                    <a:pt x="92" y="48"/>
                  </a:lnTo>
                  <a:lnTo>
                    <a:pt x="90" y="48"/>
                  </a:lnTo>
                  <a:lnTo>
                    <a:pt x="90" y="48"/>
                  </a:lnTo>
                  <a:lnTo>
                    <a:pt x="90" y="48"/>
                  </a:lnTo>
                  <a:lnTo>
                    <a:pt x="86" y="48"/>
                  </a:lnTo>
                  <a:lnTo>
                    <a:pt x="82" y="48"/>
                  </a:lnTo>
                  <a:lnTo>
                    <a:pt x="78" y="48"/>
                  </a:lnTo>
                  <a:lnTo>
                    <a:pt x="78" y="48"/>
                  </a:lnTo>
                  <a:lnTo>
                    <a:pt x="78" y="48"/>
                  </a:lnTo>
                  <a:lnTo>
                    <a:pt x="78" y="48"/>
                  </a:lnTo>
                  <a:lnTo>
                    <a:pt x="74" y="48"/>
                  </a:lnTo>
                  <a:lnTo>
                    <a:pt x="74" y="52"/>
                  </a:lnTo>
                  <a:lnTo>
                    <a:pt x="74" y="52"/>
                  </a:lnTo>
                  <a:lnTo>
                    <a:pt x="74" y="52"/>
                  </a:lnTo>
                  <a:lnTo>
                    <a:pt x="70" y="52"/>
                  </a:lnTo>
                  <a:lnTo>
                    <a:pt x="70" y="52"/>
                  </a:lnTo>
                  <a:lnTo>
                    <a:pt x="66" y="52"/>
                  </a:lnTo>
                  <a:lnTo>
                    <a:pt x="66" y="52"/>
                  </a:lnTo>
                  <a:lnTo>
                    <a:pt x="66" y="52"/>
                  </a:lnTo>
                  <a:lnTo>
                    <a:pt x="64" y="52"/>
                  </a:lnTo>
                  <a:lnTo>
                    <a:pt x="64" y="52"/>
                  </a:lnTo>
                  <a:lnTo>
                    <a:pt x="64" y="52"/>
                  </a:lnTo>
                  <a:lnTo>
                    <a:pt x="60" y="52"/>
                  </a:lnTo>
                  <a:lnTo>
                    <a:pt x="60" y="52"/>
                  </a:lnTo>
                  <a:lnTo>
                    <a:pt x="60" y="52"/>
                  </a:lnTo>
                  <a:lnTo>
                    <a:pt x="56" y="52"/>
                  </a:lnTo>
                  <a:lnTo>
                    <a:pt x="56" y="52"/>
                  </a:lnTo>
                  <a:lnTo>
                    <a:pt x="52" y="52"/>
                  </a:lnTo>
                  <a:lnTo>
                    <a:pt x="48" y="48"/>
                  </a:lnTo>
                  <a:lnTo>
                    <a:pt x="44" y="48"/>
                  </a:lnTo>
                  <a:lnTo>
                    <a:pt x="44" y="48"/>
                  </a:lnTo>
                  <a:lnTo>
                    <a:pt x="44" y="48"/>
                  </a:lnTo>
                  <a:lnTo>
                    <a:pt x="44" y="48"/>
                  </a:lnTo>
                  <a:lnTo>
                    <a:pt x="44" y="48"/>
                  </a:lnTo>
                  <a:lnTo>
                    <a:pt x="44" y="48"/>
                  </a:lnTo>
                  <a:lnTo>
                    <a:pt x="44" y="48"/>
                  </a:lnTo>
                  <a:lnTo>
                    <a:pt x="40" y="48"/>
                  </a:lnTo>
                  <a:lnTo>
                    <a:pt x="40" y="48"/>
                  </a:lnTo>
                  <a:lnTo>
                    <a:pt x="40" y="48"/>
                  </a:lnTo>
                  <a:lnTo>
                    <a:pt x="40" y="48"/>
                  </a:lnTo>
                  <a:lnTo>
                    <a:pt x="40" y="44"/>
                  </a:lnTo>
                  <a:lnTo>
                    <a:pt x="38" y="44"/>
                  </a:lnTo>
                  <a:lnTo>
                    <a:pt x="38" y="44"/>
                  </a:lnTo>
                  <a:lnTo>
                    <a:pt x="38" y="44"/>
                  </a:lnTo>
                  <a:lnTo>
                    <a:pt x="38" y="40"/>
                  </a:lnTo>
                  <a:lnTo>
                    <a:pt x="38" y="40"/>
                  </a:lnTo>
                  <a:lnTo>
                    <a:pt x="38" y="40"/>
                  </a:lnTo>
                  <a:lnTo>
                    <a:pt x="38" y="40"/>
                  </a:lnTo>
                  <a:lnTo>
                    <a:pt x="38" y="40"/>
                  </a:lnTo>
                  <a:lnTo>
                    <a:pt x="38" y="40"/>
                  </a:lnTo>
                  <a:lnTo>
                    <a:pt x="38" y="40"/>
                  </a:lnTo>
                  <a:lnTo>
                    <a:pt x="38" y="40"/>
                  </a:lnTo>
                  <a:lnTo>
                    <a:pt x="38" y="40"/>
                  </a:lnTo>
                  <a:lnTo>
                    <a:pt x="34" y="40"/>
                  </a:lnTo>
                  <a:lnTo>
                    <a:pt x="34" y="40"/>
                  </a:lnTo>
                  <a:lnTo>
                    <a:pt x="30" y="40"/>
                  </a:lnTo>
                  <a:lnTo>
                    <a:pt x="30" y="40"/>
                  </a:lnTo>
                  <a:lnTo>
                    <a:pt x="30" y="40"/>
                  </a:lnTo>
                  <a:lnTo>
                    <a:pt x="22" y="40"/>
                  </a:lnTo>
                  <a:lnTo>
                    <a:pt x="22" y="44"/>
                  </a:lnTo>
                  <a:lnTo>
                    <a:pt x="22" y="44"/>
                  </a:lnTo>
                  <a:lnTo>
                    <a:pt x="22" y="44"/>
                  </a:lnTo>
                  <a:lnTo>
                    <a:pt x="22" y="44"/>
                  </a:lnTo>
                  <a:lnTo>
                    <a:pt x="22" y="44"/>
                  </a:lnTo>
                  <a:lnTo>
                    <a:pt x="18" y="48"/>
                  </a:lnTo>
                  <a:lnTo>
                    <a:pt x="18" y="44"/>
                  </a:lnTo>
                  <a:lnTo>
                    <a:pt x="18" y="44"/>
                  </a:lnTo>
                  <a:lnTo>
                    <a:pt x="18" y="44"/>
                  </a:lnTo>
                  <a:lnTo>
                    <a:pt x="18" y="44"/>
                  </a:lnTo>
                  <a:lnTo>
                    <a:pt x="14" y="44"/>
                  </a:lnTo>
                  <a:lnTo>
                    <a:pt x="14" y="44"/>
                  </a:lnTo>
                  <a:lnTo>
                    <a:pt x="14" y="44"/>
                  </a:lnTo>
                  <a:lnTo>
                    <a:pt x="14" y="44"/>
                  </a:lnTo>
                  <a:lnTo>
                    <a:pt x="14" y="44"/>
                  </a:lnTo>
                  <a:lnTo>
                    <a:pt x="14" y="44"/>
                  </a:lnTo>
                  <a:lnTo>
                    <a:pt x="14" y="44"/>
                  </a:lnTo>
                  <a:lnTo>
                    <a:pt x="14" y="4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0" name="Freeform 90">
              <a:extLst>
                <a:ext uri="{FF2B5EF4-FFF2-40B4-BE49-F238E27FC236}">
                  <a16:creationId xmlns:a16="http://schemas.microsoft.com/office/drawing/2014/main" id="{A416434A-13F0-484F-8DC0-B6F7B13E7903}"/>
                </a:ext>
              </a:extLst>
            </p:cNvPr>
            <p:cNvSpPr>
              <a:spLocks/>
            </p:cNvSpPr>
            <p:nvPr/>
          </p:nvSpPr>
          <p:spPr bwMode="auto">
            <a:xfrm>
              <a:off x="6932484" y="2581331"/>
              <a:ext cx="260530" cy="212457"/>
            </a:xfrm>
            <a:custGeom>
              <a:avLst/>
              <a:gdLst>
                <a:gd name="T0" fmla="*/ 26 w 134"/>
                <a:gd name="T1" fmla="*/ 94 h 108"/>
                <a:gd name="T2" fmla="*/ 14 w 134"/>
                <a:gd name="T3" fmla="*/ 98 h 108"/>
                <a:gd name="T4" fmla="*/ 12 w 134"/>
                <a:gd name="T5" fmla="*/ 100 h 108"/>
                <a:gd name="T6" fmla="*/ 4 w 134"/>
                <a:gd name="T7" fmla="*/ 100 h 108"/>
                <a:gd name="T8" fmla="*/ 8 w 134"/>
                <a:gd name="T9" fmla="*/ 90 h 108"/>
                <a:gd name="T10" fmla="*/ 0 w 134"/>
                <a:gd name="T11" fmla="*/ 82 h 108"/>
                <a:gd name="T12" fmla="*/ 8 w 134"/>
                <a:gd name="T13" fmla="*/ 78 h 108"/>
                <a:gd name="T14" fmla="*/ 12 w 134"/>
                <a:gd name="T15" fmla="*/ 74 h 108"/>
                <a:gd name="T16" fmla="*/ 8 w 134"/>
                <a:gd name="T17" fmla="*/ 60 h 108"/>
                <a:gd name="T18" fmla="*/ 4 w 134"/>
                <a:gd name="T19" fmla="*/ 52 h 108"/>
                <a:gd name="T20" fmla="*/ 8 w 134"/>
                <a:gd name="T21" fmla="*/ 48 h 108"/>
                <a:gd name="T22" fmla="*/ 14 w 134"/>
                <a:gd name="T23" fmla="*/ 48 h 108"/>
                <a:gd name="T24" fmla="*/ 18 w 134"/>
                <a:gd name="T25" fmla="*/ 48 h 108"/>
                <a:gd name="T26" fmla="*/ 22 w 134"/>
                <a:gd name="T27" fmla="*/ 44 h 108"/>
                <a:gd name="T28" fmla="*/ 30 w 134"/>
                <a:gd name="T29" fmla="*/ 44 h 108"/>
                <a:gd name="T30" fmla="*/ 34 w 134"/>
                <a:gd name="T31" fmla="*/ 44 h 108"/>
                <a:gd name="T32" fmla="*/ 38 w 134"/>
                <a:gd name="T33" fmla="*/ 40 h 108"/>
                <a:gd name="T34" fmla="*/ 38 w 134"/>
                <a:gd name="T35" fmla="*/ 38 h 108"/>
                <a:gd name="T36" fmla="*/ 38 w 134"/>
                <a:gd name="T37" fmla="*/ 30 h 108"/>
                <a:gd name="T38" fmla="*/ 44 w 134"/>
                <a:gd name="T39" fmla="*/ 22 h 108"/>
                <a:gd name="T40" fmla="*/ 48 w 134"/>
                <a:gd name="T41" fmla="*/ 18 h 108"/>
                <a:gd name="T42" fmla="*/ 48 w 134"/>
                <a:gd name="T43" fmla="*/ 10 h 108"/>
                <a:gd name="T44" fmla="*/ 52 w 134"/>
                <a:gd name="T45" fmla="*/ 10 h 108"/>
                <a:gd name="T46" fmla="*/ 64 w 134"/>
                <a:gd name="T47" fmla="*/ 10 h 108"/>
                <a:gd name="T48" fmla="*/ 68 w 134"/>
                <a:gd name="T49" fmla="*/ 4 h 108"/>
                <a:gd name="T50" fmla="*/ 74 w 134"/>
                <a:gd name="T51" fmla="*/ 4 h 108"/>
                <a:gd name="T52" fmla="*/ 78 w 134"/>
                <a:gd name="T53" fmla="*/ 8 h 108"/>
                <a:gd name="T54" fmla="*/ 88 w 134"/>
                <a:gd name="T55" fmla="*/ 8 h 108"/>
                <a:gd name="T56" fmla="*/ 96 w 134"/>
                <a:gd name="T57" fmla="*/ 8 h 108"/>
                <a:gd name="T58" fmla="*/ 108 w 134"/>
                <a:gd name="T59" fmla="*/ 14 h 108"/>
                <a:gd name="T60" fmla="*/ 108 w 134"/>
                <a:gd name="T61" fmla="*/ 18 h 108"/>
                <a:gd name="T62" fmla="*/ 112 w 134"/>
                <a:gd name="T63" fmla="*/ 26 h 108"/>
                <a:gd name="T64" fmla="*/ 108 w 134"/>
                <a:gd name="T65" fmla="*/ 34 h 108"/>
                <a:gd name="T66" fmla="*/ 112 w 134"/>
                <a:gd name="T67" fmla="*/ 38 h 108"/>
                <a:gd name="T68" fmla="*/ 118 w 134"/>
                <a:gd name="T69" fmla="*/ 44 h 108"/>
                <a:gd name="T70" fmla="*/ 122 w 134"/>
                <a:gd name="T71" fmla="*/ 52 h 108"/>
                <a:gd name="T72" fmla="*/ 130 w 134"/>
                <a:gd name="T73" fmla="*/ 56 h 108"/>
                <a:gd name="T74" fmla="*/ 134 w 134"/>
                <a:gd name="T75" fmla="*/ 60 h 108"/>
                <a:gd name="T76" fmla="*/ 130 w 134"/>
                <a:gd name="T77" fmla="*/ 68 h 108"/>
                <a:gd name="T78" fmla="*/ 122 w 134"/>
                <a:gd name="T79" fmla="*/ 68 h 108"/>
                <a:gd name="T80" fmla="*/ 114 w 134"/>
                <a:gd name="T81" fmla="*/ 70 h 108"/>
                <a:gd name="T82" fmla="*/ 118 w 134"/>
                <a:gd name="T83" fmla="*/ 74 h 108"/>
                <a:gd name="T84" fmla="*/ 118 w 134"/>
                <a:gd name="T85" fmla="*/ 86 h 108"/>
                <a:gd name="T86" fmla="*/ 118 w 134"/>
                <a:gd name="T87" fmla="*/ 90 h 108"/>
                <a:gd name="T88" fmla="*/ 112 w 134"/>
                <a:gd name="T89" fmla="*/ 90 h 108"/>
                <a:gd name="T90" fmla="*/ 104 w 134"/>
                <a:gd name="T91" fmla="*/ 94 h 108"/>
                <a:gd name="T92" fmla="*/ 104 w 134"/>
                <a:gd name="T93" fmla="*/ 104 h 108"/>
                <a:gd name="T94" fmla="*/ 96 w 134"/>
                <a:gd name="T95" fmla="*/ 100 h 108"/>
                <a:gd name="T96" fmla="*/ 92 w 134"/>
                <a:gd name="T97" fmla="*/ 104 h 108"/>
                <a:gd name="T98" fmla="*/ 84 w 134"/>
                <a:gd name="T99" fmla="*/ 100 h 108"/>
                <a:gd name="T100" fmla="*/ 78 w 134"/>
                <a:gd name="T101" fmla="*/ 100 h 108"/>
                <a:gd name="T102" fmla="*/ 78 w 134"/>
                <a:gd name="T103" fmla="*/ 100 h 108"/>
                <a:gd name="T104" fmla="*/ 70 w 134"/>
                <a:gd name="T105" fmla="*/ 100 h 108"/>
                <a:gd name="T106" fmla="*/ 68 w 134"/>
                <a:gd name="T107" fmla="*/ 100 h 108"/>
                <a:gd name="T108" fmla="*/ 64 w 134"/>
                <a:gd name="T109" fmla="*/ 100 h 108"/>
                <a:gd name="T110" fmla="*/ 60 w 134"/>
                <a:gd name="T111" fmla="*/ 100 h 108"/>
                <a:gd name="T112" fmla="*/ 52 w 134"/>
                <a:gd name="T113" fmla="*/ 98 h 108"/>
                <a:gd name="T114" fmla="*/ 48 w 134"/>
                <a:gd name="T115" fmla="*/ 94 h 108"/>
                <a:gd name="T116" fmla="*/ 44 w 134"/>
                <a:gd name="T117" fmla="*/ 94 h 108"/>
                <a:gd name="T118" fmla="*/ 38 w 134"/>
                <a:gd name="T119"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108">
                  <a:moveTo>
                    <a:pt x="34" y="94"/>
                  </a:moveTo>
                  <a:lnTo>
                    <a:pt x="34" y="94"/>
                  </a:lnTo>
                  <a:lnTo>
                    <a:pt x="30" y="94"/>
                  </a:lnTo>
                  <a:lnTo>
                    <a:pt x="30" y="94"/>
                  </a:lnTo>
                  <a:lnTo>
                    <a:pt x="30" y="94"/>
                  </a:lnTo>
                  <a:lnTo>
                    <a:pt x="30" y="94"/>
                  </a:lnTo>
                  <a:lnTo>
                    <a:pt x="30" y="94"/>
                  </a:lnTo>
                  <a:lnTo>
                    <a:pt x="26" y="94"/>
                  </a:lnTo>
                  <a:lnTo>
                    <a:pt x="26" y="94"/>
                  </a:lnTo>
                  <a:lnTo>
                    <a:pt x="26" y="94"/>
                  </a:lnTo>
                  <a:lnTo>
                    <a:pt x="22" y="94"/>
                  </a:lnTo>
                  <a:lnTo>
                    <a:pt x="22" y="94"/>
                  </a:lnTo>
                  <a:lnTo>
                    <a:pt x="22" y="94"/>
                  </a:lnTo>
                  <a:lnTo>
                    <a:pt x="18" y="94"/>
                  </a:lnTo>
                  <a:lnTo>
                    <a:pt x="14" y="94"/>
                  </a:lnTo>
                  <a:lnTo>
                    <a:pt x="14" y="98"/>
                  </a:lnTo>
                  <a:lnTo>
                    <a:pt x="14" y="98"/>
                  </a:lnTo>
                  <a:lnTo>
                    <a:pt x="14" y="98"/>
                  </a:lnTo>
                  <a:lnTo>
                    <a:pt x="12" y="100"/>
                  </a:lnTo>
                  <a:lnTo>
                    <a:pt x="12" y="100"/>
                  </a:lnTo>
                  <a:lnTo>
                    <a:pt x="12" y="100"/>
                  </a:lnTo>
                  <a:lnTo>
                    <a:pt x="12" y="100"/>
                  </a:lnTo>
                  <a:lnTo>
                    <a:pt x="12" y="100"/>
                  </a:lnTo>
                  <a:lnTo>
                    <a:pt x="12" y="100"/>
                  </a:lnTo>
                  <a:lnTo>
                    <a:pt x="12" y="100"/>
                  </a:lnTo>
                  <a:lnTo>
                    <a:pt x="8" y="98"/>
                  </a:lnTo>
                  <a:lnTo>
                    <a:pt x="8" y="100"/>
                  </a:lnTo>
                  <a:lnTo>
                    <a:pt x="8" y="100"/>
                  </a:lnTo>
                  <a:lnTo>
                    <a:pt x="8" y="100"/>
                  </a:lnTo>
                  <a:lnTo>
                    <a:pt x="8" y="100"/>
                  </a:lnTo>
                  <a:lnTo>
                    <a:pt x="8" y="100"/>
                  </a:lnTo>
                  <a:lnTo>
                    <a:pt x="4" y="100"/>
                  </a:lnTo>
                  <a:lnTo>
                    <a:pt x="4" y="100"/>
                  </a:lnTo>
                  <a:lnTo>
                    <a:pt x="4" y="98"/>
                  </a:lnTo>
                  <a:lnTo>
                    <a:pt x="4" y="98"/>
                  </a:lnTo>
                  <a:lnTo>
                    <a:pt x="4" y="98"/>
                  </a:lnTo>
                  <a:lnTo>
                    <a:pt x="4" y="98"/>
                  </a:lnTo>
                  <a:lnTo>
                    <a:pt x="8" y="94"/>
                  </a:lnTo>
                  <a:lnTo>
                    <a:pt x="8" y="94"/>
                  </a:lnTo>
                  <a:lnTo>
                    <a:pt x="8" y="90"/>
                  </a:lnTo>
                  <a:lnTo>
                    <a:pt x="8" y="90"/>
                  </a:lnTo>
                  <a:lnTo>
                    <a:pt x="8" y="90"/>
                  </a:lnTo>
                  <a:lnTo>
                    <a:pt x="4" y="86"/>
                  </a:lnTo>
                  <a:lnTo>
                    <a:pt x="0" y="86"/>
                  </a:lnTo>
                  <a:lnTo>
                    <a:pt x="0" y="86"/>
                  </a:lnTo>
                  <a:lnTo>
                    <a:pt x="0" y="86"/>
                  </a:lnTo>
                  <a:lnTo>
                    <a:pt x="0" y="86"/>
                  </a:lnTo>
                  <a:lnTo>
                    <a:pt x="0" y="82"/>
                  </a:lnTo>
                  <a:lnTo>
                    <a:pt x="4" y="82"/>
                  </a:lnTo>
                  <a:lnTo>
                    <a:pt x="4" y="82"/>
                  </a:lnTo>
                  <a:lnTo>
                    <a:pt x="4" y="78"/>
                  </a:lnTo>
                  <a:lnTo>
                    <a:pt x="4" y="78"/>
                  </a:lnTo>
                  <a:lnTo>
                    <a:pt x="4" y="78"/>
                  </a:lnTo>
                  <a:lnTo>
                    <a:pt x="8" y="78"/>
                  </a:lnTo>
                  <a:lnTo>
                    <a:pt x="8" y="78"/>
                  </a:lnTo>
                  <a:lnTo>
                    <a:pt x="8" y="78"/>
                  </a:lnTo>
                  <a:lnTo>
                    <a:pt x="8" y="78"/>
                  </a:lnTo>
                  <a:lnTo>
                    <a:pt x="8" y="78"/>
                  </a:lnTo>
                  <a:lnTo>
                    <a:pt x="8" y="78"/>
                  </a:lnTo>
                  <a:lnTo>
                    <a:pt x="12" y="78"/>
                  </a:lnTo>
                  <a:lnTo>
                    <a:pt x="12" y="78"/>
                  </a:lnTo>
                  <a:lnTo>
                    <a:pt x="12" y="74"/>
                  </a:lnTo>
                  <a:lnTo>
                    <a:pt x="12" y="74"/>
                  </a:lnTo>
                  <a:lnTo>
                    <a:pt x="12" y="74"/>
                  </a:lnTo>
                  <a:lnTo>
                    <a:pt x="12" y="74"/>
                  </a:lnTo>
                  <a:lnTo>
                    <a:pt x="12" y="74"/>
                  </a:lnTo>
                  <a:lnTo>
                    <a:pt x="12" y="70"/>
                  </a:lnTo>
                  <a:lnTo>
                    <a:pt x="12" y="70"/>
                  </a:lnTo>
                  <a:lnTo>
                    <a:pt x="12" y="68"/>
                  </a:lnTo>
                  <a:lnTo>
                    <a:pt x="8" y="64"/>
                  </a:lnTo>
                  <a:lnTo>
                    <a:pt x="8" y="60"/>
                  </a:lnTo>
                  <a:lnTo>
                    <a:pt x="8" y="60"/>
                  </a:lnTo>
                  <a:lnTo>
                    <a:pt x="8" y="60"/>
                  </a:lnTo>
                  <a:lnTo>
                    <a:pt x="8" y="56"/>
                  </a:lnTo>
                  <a:lnTo>
                    <a:pt x="8" y="56"/>
                  </a:lnTo>
                  <a:lnTo>
                    <a:pt x="8" y="56"/>
                  </a:lnTo>
                  <a:lnTo>
                    <a:pt x="8" y="56"/>
                  </a:lnTo>
                  <a:lnTo>
                    <a:pt x="4" y="56"/>
                  </a:lnTo>
                  <a:lnTo>
                    <a:pt x="4" y="52"/>
                  </a:lnTo>
                  <a:lnTo>
                    <a:pt x="4" y="52"/>
                  </a:lnTo>
                  <a:lnTo>
                    <a:pt x="4" y="48"/>
                  </a:lnTo>
                  <a:lnTo>
                    <a:pt x="4" y="48"/>
                  </a:lnTo>
                  <a:lnTo>
                    <a:pt x="4" y="48"/>
                  </a:lnTo>
                  <a:lnTo>
                    <a:pt x="4" y="48"/>
                  </a:lnTo>
                  <a:lnTo>
                    <a:pt x="4" y="48"/>
                  </a:lnTo>
                  <a:lnTo>
                    <a:pt x="4" y="48"/>
                  </a:lnTo>
                  <a:lnTo>
                    <a:pt x="8" y="48"/>
                  </a:lnTo>
                  <a:lnTo>
                    <a:pt x="8" y="48"/>
                  </a:lnTo>
                  <a:lnTo>
                    <a:pt x="8" y="48"/>
                  </a:lnTo>
                  <a:lnTo>
                    <a:pt x="12" y="48"/>
                  </a:lnTo>
                  <a:lnTo>
                    <a:pt x="12" y="48"/>
                  </a:lnTo>
                  <a:lnTo>
                    <a:pt x="12" y="48"/>
                  </a:lnTo>
                  <a:lnTo>
                    <a:pt x="12" y="48"/>
                  </a:lnTo>
                  <a:lnTo>
                    <a:pt x="14" y="48"/>
                  </a:lnTo>
                  <a:lnTo>
                    <a:pt x="14" y="48"/>
                  </a:lnTo>
                  <a:lnTo>
                    <a:pt x="14" y="48"/>
                  </a:lnTo>
                  <a:lnTo>
                    <a:pt x="14" y="48"/>
                  </a:lnTo>
                  <a:lnTo>
                    <a:pt x="14" y="48"/>
                  </a:lnTo>
                  <a:lnTo>
                    <a:pt x="14" y="48"/>
                  </a:lnTo>
                  <a:lnTo>
                    <a:pt x="14" y="52"/>
                  </a:lnTo>
                  <a:lnTo>
                    <a:pt x="18" y="52"/>
                  </a:lnTo>
                  <a:lnTo>
                    <a:pt x="18" y="48"/>
                  </a:lnTo>
                  <a:lnTo>
                    <a:pt x="18" y="48"/>
                  </a:lnTo>
                  <a:lnTo>
                    <a:pt x="18" y="48"/>
                  </a:lnTo>
                  <a:lnTo>
                    <a:pt x="22" y="48"/>
                  </a:lnTo>
                  <a:lnTo>
                    <a:pt x="22" y="48"/>
                  </a:lnTo>
                  <a:lnTo>
                    <a:pt x="22" y="48"/>
                  </a:lnTo>
                  <a:lnTo>
                    <a:pt x="22" y="48"/>
                  </a:lnTo>
                  <a:lnTo>
                    <a:pt x="22" y="48"/>
                  </a:lnTo>
                  <a:lnTo>
                    <a:pt x="22" y="48"/>
                  </a:lnTo>
                  <a:lnTo>
                    <a:pt x="22" y="44"/>
                  </a:lnTo>
                  <a:lnTo>
                    <a:pt x="22" y="44"/>
                  </a:lnTo>
                  <a:lnTo>
                    <a:pt x="26" y="44"/>
                  </a:lnTo>
                  <a:lnTo>
                    <a:pt x="26" y="44"/>
                  </a:lnTo>
                  <a:lnTo>
                    <a:pt x="26" y="44"/>
                  </a:lnTo>
                  <a:lnTo>
                    <a:pt x="26" y="44"/>
                  </a:lnTo>
                  <a:lnTo>
                    <a:pt x="26" y="44"/>
                  </a:lnTo>
                  <a:lnTo>
                    <a:pt x="26" y="44"/>
                  </a:lnTo>
                  <a:lnTo>
                    <a:pt x="30" y="44"/>
                  </a:lnTo>
                  <a:lnTo>
                    <a:pt x="30" y="44"/>
                  </a:lnTo>
                  <a:lnTo>
                    <a:pt x="30" y="44"/>
                  </a:lnTo>
                  <a:lnTo>
                    <a:pt x="30" y="44"/>
                  </a:lnTo>
                  <a:lnTo>
                    <a:pt x="30" y="44"/>
                  </a:lnTo>
                  <a:lnTo>
                    <a:pt x="30" y="40"/>
                  </a:lnTo>
                  <a:lnTo>
                    <a:pt x="34" y="40"/>
                  </a:lnTo>
                  <a:lnTo>
                    <a:pt x="34" y="40"/>
                  </a:lnTo>
                  <a:lnTo>
                    <a:pt x="34" y="40"/>
                  </a:lnTo>
                  <a:lnTo>
                    <a:pt x="34" y="44"/>
                  </a:lnTo>
                  <a:lnTo>
                    <a:pt x="34" y="44"/>
                  </a:lnTo>
                  <a:lnTo>
                    <a:pt x="34" y="44"/>
                  </a:lnTo>
                  <a:lnTo>
                    <a:pt x="34" y="44"/>
                  </a:lnTo>
                  <a:lnTo>
                    <a:pt x="34" y="44"/>
                  </a:lnTo>
                  <a:lnTo>
                    <a:pt x="38" y="44"/>
                  </a:lnTo>
                  <a:lnTo>
                    <a:pt x="38" y="44"/>
                  </a:lnTo>
                  <a:lnTo>
                    <a:pt x="38" y="44"/>
                  </a:lnTo>
                  <a:lnTo>
                    <a:pt x="38" y="40"/>
                  </a:lnTo>
                  <a:lnTo>
                    <a:pt x="34" y="40"/>
                  </a:lnTo>
                  <a:lnTo>
                    <a:pt x="34" y="40"/>
                  </a:lnTo>
                  <a:lnTo>
                    <a:pt x="34" y="40"/>
                  </a:lnTo>
                  <a:lnTo>
                    <a:pt x="34" y="40"/>
                  </a:lnTo>
                  <a:lnTo>
                    <a:pt x="34" y="40"/>
                  </a:lnTo>
                  <a:lnTo>
                    <a:pt x="34" y="40"/>
                  </a:lnTo>
                  <a:lnTo>
                    <a:pt x="34" y="38"/>
                  </a:lnTo>
                  <a:lnTo>
                    <a:pt x="38" y="38"/>
                  </a:lnTo>
                  <a:lnTo>
                    <a:pt x="38" y="38"/>
                  </a:lnTo>
                  <a:lnTo>
                    <a:pt x="38" y="38"/>
                  </a:lnTo>
                  <a:lnTo>
                    <a:pt x="38" y="34"/>
                  </a:lnTo>
                  <a:lnTo>
                    <a:pt x="38" y="34"/>
                  </a:lnTo>
                  <a:lnTo>
                    <a:pt x="38" y="34"/>
                  </a:lnTo>
                  <a:lnTo>
                    <a:pt x="38" y="30"/>
                  </a:lnTo>
                  <a:lnTo>
                    <a:pt x="38" y="30"/>
                  </a:lnTo>
                  <a:lnTo>
                    <a:pt x="38" y="30"/>
                  </a:lnTo>
                  <a:lnTo>
                    <a:pt x="38" y="30"/>
                  </a:lnTo>
                  <a:lnTo>
                    <a:pt x="38" y="30"/>
                  </a:lnTo>
                  <a:lnTo>
                    <a:pt x="42" y="26"/>
                  </a:lnTo>
                  <a:lnTo>
                    <a:pt x="42" y="26"/>
                  </a:lnTo>
                  <a:lnTo>
                    <a:pt x="42" y="26"/>
                  </a:lnTo>
                  <a:lnTo>
                    <a:pt x="44" y="26"/>
                  </a:lnTo>
                  <a:lnTo>
                    <a:pt x="44" y="26"/>
                  </a:lnTo>
                  <a:lnTo>
                    <a:pt x="44" y="22"/>
                  </a:lnTo>
                  <a:lnTo>
                    <a:pt x="44" y="22"/>
                  </a:lnTo>
                  <a:lnTo>
                    <a:pt x="48" y="22"/>
                  </a:lnTo>
                  <a:lnTo>
                    <a:pt x="48" y="22"/>
                  </a:lnTo>
                  <a:lnTo>
                    <a:pt x="52" y="22"/>
                  </a:lnTo>
                  <a:lnTo>
                    <a:pt x="52" y="22"/>
                  </a:lnTo>
                  <a:lnTo>
                    <a:pt x="52" y="22"/>
                  </a:lnTo>
                  <a:lnTo>
                    <a:pt x="52" y="18"/>
                  </a:lnTo>
                  <a:lnTo>
                    <a:pt x="48" y="18"/>
                  </a:lnTo>
                  <a:lnTo>
                    <a:pt x="48" y="18"/>
                  </a:lnTo>
                  <a:lnTo>
                    <a:pt x="48" y="18"/>
                  </a:lnTo>
                  <a:lnTo>
                    <a:pt x="48" y="18"/>
                  </a:lnTo>
                  <a:lnTo>
                    <a:pt x="48" y="18"/>
                  </a:lnTo>
                  <a:lnTo>
                    <a:pt x="44" y="18"/>
                  </a:lnTo>
                  <a:lnTo>
                    <a:pt x="48" y="18"/>
                  </a:lnTo>
                  <a:lnTo>
                    <a:pt x="48" y="14"/>
                  </a:lnTo>
                  <a:lnTo>
                    <a:pt x="48" y="10"/>
                  </a:lnTo>
                  <a:lnTo>
                    <a:pt x="48" y="10"/>
                  </a:lnTo>
                  <a:lnTo>
                    <a:pt x="48" y="10"/>
                  </a:lnTo>
                  <a:lnTo>
                    <a:pt x="48" y="10"/>
                  </a:lnTo>
                  <a:lnTo>
                    <a:pt x="48" y="10"/>
                  </a:lnTo>
                  <a:lnTo>
                    <a:pt x="48" y="10"/>
                  </a:lnTo>
                  <a:lnTo>
                    <a:pt x="48" y="10"/>
                  </a:lnTo>
                  <a:lnTo>
                    <a:pt x="52" y="10"/>
                  </a:lnTo>
                  <a:lnTo>
                    <a:pt x="52" y="10"/>
                  </a:lnTo>
                  <a:lnTo>
                    <a:pt x="52" y="10"/>
                  </a:lnTo>
                  <a:lnTo>
                    <a:pt x="52" y="10"/>
                  </a:lnTo>
                  <a:lnTo>
                    <a:pt x="52" y="8"/>
                  </a:lnTo>
                  <a:lnTo>
                    <a:pt x="56" y="8"/>
                  </a:lnTo>
                  <a:lnTo>
                    <a:pt x="56" y="8"/>
                  </a:lnTo>
                  <a:lnTo>
                    <a:pt x="60" y="10"/>
                  </a:lnTo>
                  <a:lnTo>
                    <a:pt x="60" y="10"/>
                  </a:lnTo>
                  <a:lnTo>
                    <a:pt x="64" y="10"/>
                  </a:lnTo>
                  <a:lnTo>
                    <a:pt x="64" y="10"/>
                  </a:lnTo>
                  <a:lnTo>
                    <a:pt x="64" y="8"/>
                  </a:lnTo>
                  <a:lnTo>
                    <a:pt x="64" y="8"/>
                  </a:lnTo>
                  <a:lnTo>
                    <a:pt x="64" y="8"/>
                  </a:lnTo>
                  <a:lnTo>
                    <a:pt x="64" y="8"/>
                  </a:lnTo>
                  <a:lnTo>
                    <a:pt x="64" y="4"/>
                  </a:lnTo>
                  <a:lnTo>
                    <a:pt x="68" y="4"/>
                  </a:lnTo>
                  <a:lnTo>
                    <a:pt x="68" y="4"/>
                  </a:lnTo>
                  <a:lnTo>
                    <a:pt x="70" y="0"/>
                  </a:lnTo>
                  <a:lnTo>
                    <a:pt x="70" y="0"/>
                  </a:lnTo>
                  <a:lnTo>
                    <a:pt x="70" y="4"/>
                  </a:lnTo>
                  <a:lnTo>
                    <a:pt x="70" y="4"/>
                  </a:lnTo>
                  <a:lnTo>
                    <a:pt x="70" y="4"/>
                  </a:lnTo>
                  <a:lnTo>
                    <a:pt x="70" y="4"/>
                  </a:lnTo>
                  <a:lnTo>
                    <a:pt x="74" y="4"/>
                  </a:lnTo>
                  <a:lnTo>
                    <a:pt x="74" y="4"/>
                  </a:lnTo>
                  <a:lnTo>
                    <a:pt x="74" y="4"/>
                  </a:lnTo>
                  <a:lnTo>
                    <a:pt x="78" y="4"/>
                  </a:lnTo>
                  <a:lnTo>
                    <a:pt x="78" y="4"/>
                  </a:lnTo>
                  <a:lnTo>
                    <a:pt x="78" y="4"/>
                  </a:lnTo>
                  <a:lnTo>
                    <a:pt x="78" y="4"/>
                  </a:lnTo>
                  <a:lnTo>
                    <a:pt x="78" y="8"/>
                  </a:lnTo>
                  <a:lnTo>
                    <a:pt x="78" y="8"/>
                  </a:lnTo>
                  <a:lnTo>
                    <a:pt x="78" y="8"/>
                  </a:lnTo>
                  <a:lnTo>
                    <a:pt x="82" y="8"/>
                  </a:lnTo>
                  <a:lnTo>
                    <a:pt x="82" y="4"/>
                  </a:lnTo>
                  <a:lnTo>
                    <a:pt x="82" y="4"/>
                  </a:lnTo>
                  <a:lnTo>
                    <a:pt x="82" y="4"/>
                  </a:lnTo>
                  <a:lnTo>
                    <a:pt x="84" y="4"/>
                  </a:lnTo>
                  <a:lnTo>
                    <a:pt x="84" y="4"/>
                  </a:lnTo>
                  <a:lnTo>
                    <a:pt x="88" y="8"/>
                  </a:lnTo>
                  <a:lnTo>
                    <a:pt x="88" y="8"/>
                  </a:lnTo>
                  <a:lnTo>
                    <a:pt x="88" y="8"/>
                  </a:lnTo>
                  <a:lnTo>
                    <a:pt x="84" y="10"/>
                  </a:lnTo>
                  <a:lnTo>
                    <a:pt x="88" y="10"/>
                  </a:lnTo>
                  <a:lnTo>
                    <a:pt x="88" y="10"/>
                  </a:lnTo>
                  <a:lnTo>
                    <a:pt x="88" y="10"/>
                  </a:lnTo>
                  <a:lnTo>
                    <a:pt x="92" y="10"/>
                  </a:lnTo>
                  <a:lnTo>
                    <a:pt x="92" y="8"/>
                  </a:lnTo>
                  <a:lnTo>
                    <a:pt x="96" y="8"/>
                  </a:lnTo>
                  <a:lnTo>
                    <a:pt x="96" y="8"/>
                  </a:lnTo>
                  <a:lnTo>
                    <a:pt x="100" y="8"/>
                  </a:lnTo>
                  <a:lnTo>
                    <a:pt x="104" y="10"/>
                  </a:lnTo>
                  <a:lnTo>
                    <a:pt x="104" y="10"/>
                  </a:lnTo>
                  <a:lnTo>
                    <a:pt x="104" y="10"/>
                  </a:lnTo>
                  <a:lnTo>
                    <a:pt x="104" y="10"/>
                  </a:lnTo>
                  <a:lnTo>
                    <a:pt x="108" y="14"/>
                  </a:lnTo>
                  <a:lnTo>
                    <a:pt x="108" y="14"/>
                  </a:lnTo>
                  <a:lnTo>
                    <a:pt x="108" y="14"/>
                  </a:lnTo>
                  <a:lnTo>
                    <a:pt x="108" y="14"/>
                  </a:lnTo>
                  <a:lnTo>
                    <a:pt x="108" y="14"/>
                  </a:lnTo>
                  <a:lnTo>
                    <a:pt x="108" y="14"/>
                  </a:lnTo>
                  <a:lnTo>
                    <a:pt x="108" y="14"/>
                  </a:lnTo>
                  <a:lnTo>
                    <a:pt x="108" y="14"/>
                  </a:lnTo>
                  <a:lnTo>
                    <a:pt x="108" y="18"/>
                  </a:lnTo>
                  <a:lnTo>
                    <a:pt x="108" y="18"/>
                  </a:lnTo>
                  <a:lnTo>
                    <a:pt x="108" y="18"/>
                  </a:lnTo>
                  <a:lnTo>
                    <a:pt x="108" y="18"/>
                  </a:lnTo>
                  <a:lnTo>
                    <a:pt x="108" y="18"/>
                  </a:lnTo>
                  <a:lnTo>
                    <a:pt x="108" y="18"/>
                  </a:lnTo>
                  <a:lnTo>
                    <a:pt x="108" y="22"/>
                  </a:lnTo>
                  <a:lnTo>
                    <a:pt x="108" y="22"/>
                  </a:lnTo>
                  <a:lnTo>
                    <a:pt x="112" y="22"/>
                  </a:lnTo>
                  <a:lnTo>
                    <a:pt x="112" y="26"/>
                  </a:lnTo>
                  <a:lnTo>
                    <a:pt x="108" y="26"/>
                  </a:lnTo>
                  <a:lnTo>
                    <a:pt x="108" y="30"/>
                  </a:lnTo>
                  <a:lnTo>
                    <a:pt x="108" y="30"/>
                  </a:lnTo>
                  <a:lnTo>
                    <a:pt x="108" y="30"/>
                  </a:lnTo>
                  <a:lnTo>
                    <a:pt x="108" y="30"/>
                  </a:lnTo>
                  <a:lnTo>
                    <a:pt x="108" y="30"/>
                  </a:lnTo>
                  <a:lnTo>
                    <a:pt x="108" y="34"/>
                  </a:lnTo>
                  <a:lnTo>
                    <a:pt x="108" y="34"/>
                  </a:lnTo>
                  <a:lnTo>
                    <a:pt x="108" y="34"/>
                  </a:lnTo>
                  <a:lnTo>
                    <a:pt x="112" y="34"/>
                  </a:lnTo>
                  <a:lnTo>
                    <a:pt x="112" y="34"/>
                  </a:lnTo>
                  <a:lnTo>
                    <a:pt x="112" y="38"/>
                  </a:lnTo>
                  <a:lnTo>
                    <a:pt x="112" y="38"/>
                  </a:lnTo>
                  <a:lnTo>
                    <a:pt x="112" y="38"/>
                  </a:lnTo>
                  <a:lnTo>
                    <a:pt x="112" y="38"/>
                  </a:lnTo>
                  <a:lnTo>
                    <a:pt x="112" y="38"/>
                  </a:lnTo>
                  <a:lnTo>
                    <a:pt x="112" y="38"/>
                  </a:lnTo>
                  <a:lnTo>
                    <a:pt x="114" y="38"/>
                  </a:lnTo>
                  <a:lnTo>
                    <a:pt x="114" y="40"/>
                  </a:lnTo>
                  <a:lnTo>
                    <a:pt x="114" y="40"/>
                  </a:lnTo>
                  <a:lnTo>
                    <a:pt x="114" y="44"/>
                  </a:lnTo>
                  <a:lnTo>
                    <a:pt x="118" y="44"/>
                  </a:lnTo>
                  <a:lnTo>
                    <a:pt x="118" y="44"/>
                  </a:lnTo>
                  <a:lnTo>
                    <a:pt x="118" y="44"/>
                  </a:lnTo>
                  <a:lnTo>
                    <a:pt x="118" y="44"/>
                  </a:lnTo>
                  <a:lnTo>
                    <a:pt x="122" y="44"/>
                  </a:lnTo>
                  <a:lnTo>
                    <a:pt x="122" y="48"/>
                  </a:lnTo>
                  <a:lnTo>
                    <a:pt x="122" y="48"/>
                  </a:lnTo>
                  <a:lnTo>
                    <a:pt x="122" y="48"/>
                  </a:lnTo>
                  <a:lnTo>
                    <a:pt x="122" y="52"/>
                  </a:lnTo>
                  <a:lnTo>
                    <a:pt x="122" y="52"/>
                  </a:lnTo>
                  <a:lnTo>
                    <a:pt x="122" y="52"/>
                  </a:lnTo>
                  <a:lnTo>
                    <a:pt x="122" y="52"/>
                  </a:lnTo>
                  <a:lnTo>
                    <a:pt x="122" y="52"/>
                  </a:lnTo>
                  <a:lnTo>
                    <a:pt x="122" y="52"/>
                  </a:lnTo>
                  <a:lnTo>
                    <a:pt x="122" y="52"/>
                  </a:lnTo>
                  <a:lnTo>
                    <a:pt x="122" y="52"/>
                  </a:lnTo>
                  <a:lnTo>
                    <a:pt x="126" y="52"/>
                  </a:lnTo>
                  <a:lnTo>
                    <a:pt x="130" y="52"/>
                  </a:lnTo>
                  <a:lnTo>
                    <a:pt x="130" y="56"/>
                  </a:lnTo>
                  <a:lnTo>
                    <a:pt x="130" y="56"/>
                  </a:lnTo>
                  <a:lnTo>
                    <a:pt x="130" y="56"/>
                  </a:lnTo>
                  <a:lnTo>
                    <a:pt x="130" y="56"/>
                  </a:lnTo>
                  <a:lnTo>
                    <a:pt x="130" y="56"/>
                  </a:lnTo>
                  <a:lnTo>
                    <a:pt x="130" y="56"/>
                  </a:lnTo>
                  <a:lnTo>
                    <a:pt x="130" y="60"/>
                  </a:lnTo>
                  <a:lnTo>
                    <a:pt x="134" y="60"/>
                  </a:lnTo>
                  <a:lnTo>
                    <a:pt x="134" y="60"/>
                  </a:lnTo>
                  <a:lnTo>
                    <a:pt x="134" y="60"/>
                  </a:lnTo>
                  <a:lnTo>
                    <a:pt x="134" y="60"/>
                  </a:lnTo>
                  <a:lnTo>
                    <a:pt x="134" y="60"/>
                  </a:lnTo>
                  <a:lnTo>
                    <a:pt x="134" y="64"/>
                  </a:lnTo>
                  <a:lnTo>
                    <a:pt x="134" y="64"/>
                  </a:lnTo>
                  <a:lnTo>
                    <a:pt x="130" y="68"/>
                  </a:lnTo>
                  <a:lnTo>
                    <a:pt x="130" y="68"/>
                  </a:lnTo>
                  <a:lnTo>
                    <a:pt x="130" y="68"/>
                  </a:lnTo>
                  <a:lnTo>
                    <a:pt x="126" y="68"/>
                  </a:lnTo>
                  <a:lnTo>
                    <a:pt x="126" y="68"/>
                  </a:lnTo>
                  <a:lnTo>
                    <a:pt x="126" y="68"/>
                  </a:lnTo>
                  <a:lnTo>
                    <a:pt x="122" y="68"/>
                  </a:lnTo>
                  <a:lnTo>
                    <a:pt x="122" y="68"/>
                  </a:lnTo>
                  <a:lnTo>
                    <a:pt x="122" y="68"/>
                  </a:lnTo>
                  <a:lnTo>
                    <a:pt x="122" y="68"/>
                  </a:lnTo>
                  <a:lnTo>
                    <a:pt x="122" y="68"/>
                  </a:lnTo>
                  <a:lnTo>
                    <a:pt x="118" y="68"/>
                  </a:lnTo>
                  <a:lnTo>
                    <a:pt x="114" y="68"/>
                  </a:lnTo>
                  <a:lnTo>
                    <a:pt x="114" y="68"/>
                  </a:lnTo>
                  <a:lnTo>
                    <a:pt x="114" y="68"/>
                  </a:lnTo>
                  <a:lnTo>
                    <a:pt x="114" y="68"/>
                  </a:lnTo>
                  <a:lnTo>
                    <a:pt x="114" y="68"/>
                  </a:lnTo>
                  <a:lnTo>
                    <a:pt x="114" y="68"/>
                  </a:lnTo>
                  <a:lnTo>
                    <a:pt x="114" y="70"/>
                  </a:lnTo>
                  <a:lnTo>
                    <a:pt x="114" y="70"/>
                  </a:lnTo>
                  <a:lnTo>
                    <a:pt x="114" y="70"/>
                  </a:lnTo>
                  <a:lnTo>
                    <a:pt x="114" y="70"/>
                  </a:lnTo>
                  <a:lnTo>
                    <a:pt x="114" y="74"/>
                  </a:lnTo>
                  <a:lnTo>
                    <a:pt x="118" y="74"/>
                  </a:lnTo>
                  <a:lnTo>
                    <a:pt x="118" y="74"/>
                  </a:lnTo>
                  <a:lnTo>
                    <a:pt x="118" y="74"/>
                  </a:lnTo>
                  <a:lnTo>
                    <a:pt x="118" y="74"/>
                  </a:lnTo>
                  <a:lnTo>
                    <a:pt x="118" y="74"/>
                  </a:lnTo>
                  <a:lnTo>
                    <a:pt x="118" y="74"/>
                  </a:lnTo>
                  <a:lnTo>
                    <a:pt x="118" y="78"/>
                  </a:lnTo>
                  <a:lnTo>
                    <a:pt x="118" y="78"/>
                  </a:lnTo>
                  <a:lnTo>
                    <a:pt x="118" y="82"/>
                  </a:lnTo>
                  <a:lnTo>
                    <a:pt x="118" y="82"/>
                  </a:lnTo>
                  <a:lnTo>
                    <a:pt x="118" y="86"/>
                  </a:lnTo>
                  <a:lnTo>
                    <a:pt x="118" y="86"/>
                  </a:lnTo>
                  <a:lnTo>
                    <a:pt x="118" y="86"/>
                  </a:lnTo>
                  <a:lnTo>
                    <a:pt x="122" y="86"/>
                  </a:lnTo>
                  <a:lnTo>
                    <a:pt x="122" y="90"/>
                  </a:lnTo>
                  <a:lnTo>
                    <a:pt x="122" y="90"/>
                  </a:lnTo>
                  <a:lnTo>
                    <a:pt x="122" y="90"/>
                  </a:lnTo>
                  <a:lnTo>
                    <a:pt x="118" y="90"/>
                  </a:lnTo>
                  <a:lnTo>
                    <a:pt x="118" y="90"/>
                  </a:lnTo>
                  <a:lnTo>
                    <a:pt x="118" y="90"/>
                  </a:lnTo>
                  <a:lnTo>
                    <a:pt x="118" y="90"/>
                  </a:lnTo>
                  <a:lnTo>
                    <a:pt x="114" y="90"/>
                  </a:lnTo>
                  <a:lnTo>
                    <a:pt x="114" y="90"/>
                  </a:lnTo>
                  <a:lnTo>
                    <a:pt x="114" y="90"/>
                  </a:lnTo>
                  <a:lnTo>
                    <a:pt x="114" y="90"/>
                  </a:lnTo>
                  <a:lnTo>
                    <a:pt x="114" y="90"/>
                  </a:lnTo>
                  <a:lnTo>
                    <a:pt x="112" y="90"/>
                  </a:lnTo>
                  <a:lnTo>
                    <a:pt x="112" y="90"/>
                  </a:lnTo>
                  <a:lnTo>
                    <a:pt x="108" y="90"/>
                  </a:lnTo>
                  <a:lnTo>
                    <a:pt x="108" y="90"/>
                  </a:lnTo>
                  <a:lnTo>
                    <a:pt x="108" y="90"/>
                  </a:lnTo>
                  <a:lnTo>
                    <a:pt x="108" y="90"/>
                  </a:lnTo>
                  <a:lnTo>
                    <a:pt x="108" y="94"/>
                  </a:lnTo>
                  <a:lnTo>
                    <a:pt x="108" y="94"/>
                  </a:lnTo>
                  <a:lnTo>
                    <a:pt x="108" y="94"/>
                  </a:lnTo>
                  <a:lnTo>
                    <a:pt x="104" y="94"/>
                  </a:lnTo>
                  <a:lnTo>
                    <a:pt x="104" y="98"/>
                  </a:lnTo>
                  <a:lnTo>
                    <a:pt x="104" y="98"/>
                  </a:lnTo>
                  <a:lnTo>
                    <a:pt x="104" y="98"/>
                  </a:lnTo>
                  <a:lnTo>
                    <a:pt x="104" y="100"/>
                  </a:lnTo>
                  <a:lnTo>
                    <a:pt x="104" y="100"/>
                  </a:lnTo>
                  <a:lnTo>
                    <a:pt x="104" y="104"/>
                  </a:lnTo>
                  <a:lnTo>
                    <a:pt x="104" y="104"/>
                  </a:lnTo>
                  <a:lnTo>
                    <a:pt x="104" y="104"/>
                  </a:lnTo>
                  <a:lnTo>
                    <a:pt x="104" y="104"/>
                  </a:lnTo>
                  <a:lnTo>
                    <a:pt x="104" y="108"/>
                  </a:lnTo>
                  <a:lnTo>
                    <a:pt x="104" y="104"/>
                  </a:lnTo>
                  <a:lnTo>
                    <a:pt x="100" y="104"/>
                  </a:lnTo>
                  <a:lnTo>
                    <a:pt x="100" y="104"/>
                  </a:lnTo>
                  <a:lnTo>
                    <a:pt x="100" y="100"/>
                  </a:lnTo>
                  <a:lnTo>
                    <a:pt x="100" y="100"/>
                  </a:lnTo>
                  <a:lnTo>
                    <a:pt x="96" y="100"/>
                  </a:lnTo>
                  <a:lnTo>
                    <a:pt x="96" y="100"/>
                  </a:lnTo>
                  <a:lnTo>
                    <a:pt x="96" y="100"/>
                  </a:lnTo>
                  <a:lnTo>
                    <a:pt x="96" y="100"/>
                  </a:lnTo>
                  <a:lnTo>
                    <a:pt x="96" y="100"/>
                  </a:lnTo>
                  <a:lnTo>
                    <a:pt x="92" y="104"/>
                  </a:lnTo>
                  <a:lnTo>
                    <a:pt x="92" y="104"/>
                  </a:lnTo>
                  <a:lnTo>
                    <a:pt x="92" y="104"/>
                  </a:lnTo>
                  <a:lnTo>
                    <a:pt x="92" y="104"/>
                  </a:lnTo>
                  <a:lnTo>
                    <a:pt x="92" y="100"/>
                  </a:lnTo>
                  <a:lnTo>
                    <a:pt x="92" y="100"/>
                  </a:lnTo>
                  <a:lnTo>
                    <a:pt x="88" y="100"/>
                  </a:lnTo>
                  <a:lnTo>
                    <a:pt x="88" y="104"/>
                  </a:lnTo>
                  <a:lnTo>
                    <a:pt x="84" y="104"/>
                  </a:lnTo>
                  <a:lnTo>
                    <a:pt x="84" y="104"/>
                  </a:lnTo>
                  <a:lnTo>
                    <a:pt x="84" y="104"/>
                  </a:lnTo>
                  <a:lnTo>
                    <a:pt x="84" y="100"/>
                  </a:lnTo>
                  <a:lnTo>
                    <a:pt x="84" y="100"/>
                  </a:lnTo>
                  <a:lnTo>
                    <a:pt x="84" y="100"/>
                  </a:lnTo>
                  <a:lnTo>
                    <a:pt x="84" y="100"/>
                  </a:lnTo>
                  <a:lnTo>
                    <a:pt x="84" y="100"/>
                  </a:lnTo>
                  <a:lnTo>
                    <a:pt x="82" y="100"/>
                  </a:lnTo>
                  <a:lnTo>
                    <a:pt x="82" y="100"/>
                  </a:lnTo>
                  <a:lnTo>
                    <a:pt x="78" y="100"/>
                  </a:lnTo>
                  <a:lnTo>
                    <a:pt x="78" y="100"/>
                  </a:lnTo>
                  <a:lnTo>
                    <a:pt x="78" y="100"/>
                  </a:lnTo>
                  <a:lnTo>
                    <a:pt x="78" y="100"/>
                  </a:lnTo>
                  <a:lnTo>
                    <a:pt x="78" y="104"/>
                  </a:lnTo>
                  <a:lnTo>
                    <a:pt x="78" y="104"/>
                  </a:lnTo>
                  <a:lnTo>
                    <a:pt x="78" y="104"/>
                  </a:lnTo>
                  <a:lnTo>
                    <a:pt x="78" y="104"/>
                  </a:lnTo>
                  <a:lnTo>
                    <a:pt x="78" y="100"/>
                  </a:lnTo>
                  <a:lnTo>
                    <a:pt x="78" y="100"/>
                  </a:lnTo>
                  <a:lnTo>
                    <a:pt x="78" y="100"/>
                  </a:lnTo>
                  <a:lnTo>
                    <a:pt x="74" y="100"/>
                  </a:lnTo>
                  <a:lnTo>
                    <a:pt x="74" y="100"/>
                  </a:lnTo>
                  <a:lnTo>
                    <a:pt x="74" y="100"/>
                  </a:lnTo>
                  <a:lnTo>
                    <a:pt x="70" y="100"/>
                  </a:lnTo>
                  <a:lnTo>
                    <a:pt x="70" y="98"/>
                  </a:lnTo>
                  <a:lnTo>
                    <a:pt x="70" y="98"/>
                  </a:lnTo>
                  <a:lnTo>
                    <a:pt x="70" y="100"/>
                  </a:lnTo>
                  <a:lnTo>
                    <a:pt x="70" y="100"/>
                  </a:lnTo>
                  <a:lnTo>
                    <a:pt x="70" y="100"/>
                  </a:lnTo>
                  <a:lnTo>
                    <a:pt x="70" y="100"/>
                  </a:lnTo>
                  <a:lnTo>
                    <a:pt x="70" y="100"/>
                  </a:lnTo>
                  <a:lnTo>
                    <a:pt x="68" y="100"/>
                  </a:lnTo>
                  <a:lnTo>
                    <a:pt x="68" y="100"/>
                  </a:lnTo>
                  <a:lnTo>
                    <a:pt x="68" y="100"/>
                  </a:lnTo>
                  <a:lnTo>
                    <a:pt x="68" y="100"/>
                  </a:lnTo>
                  <a:lnTo>
                    <a:pt x="68" y="100"/>
                  </a:lnTo>
                  <a:lnTo>
                    <a:pt x="68" y="100"/>
                  </a:lnTo>
                  <a:lnTo>
                    <a:pt x="68" y="100"/>
                  </a:lnTo>
                  <a:lnTo>
                    <a:pt x="68" y="100"/>
                  </a:lnTo>
                  <a:lnTo>
                    <a:pt x="68" y="100"/>
                  </a:lnTo>
                  <a:lnTo>
                    <a:pt x="68" y="100"/>
                  </a:lnTo>
                  <a:lnTo>
                    <a:pt x="64" y="100"/>
                  </a:lnTo>
                  <a:lnTo>
                    <a:pt x="64" y="100"/>
                  </a:lnTo>
                  <a:lnTo>
                    <a:pt x="64" y="100"/>
                  </a:lnTo>
                  <a:lnTo>
                    <a:pt x="64" y="100"/>
                  </a:lnTo>
                  <a:lnTo>
                    <a:pt x="64" y="100"/>
                  </a:lnTo>
                  <a:lnTo>
                    <a:pt x="64" y="100"/>
                  </a:lnTo>
                  <a:lnTo>
                    <a:pt x="60" y="100"/>
                  </a:lnTo>
                  <a:lnTo>
                    <a:pt x="60" y="100"/>
                  </a:lnTo>
                  <a:lnTo>
                    <a:pt x="60" y="100"/>
                  </a:lnTo>
                  <a:lnTo>
                    <a:pt x="60" y="100"/>
                  </a:lnTo>
                  <a:lnTo>
                    <a:pt x="56" y="98"/>
                  </a:lnTo>
                  <a:lnTo>
                    <a:pt x="56" y="98"/>
                  </a:lnTo>
                  <a:lnTo>
                    <a:pt x="56" y="98"/>
                  </a:lnTo>
                  <a:lnTo>
                    <a:pt x="56" y="98"/>
                  </a:lnTo>
                  <a:lnTo>
                    <a:pt x="56" y="98"/>
                  </a:lnTo>
                  <a:lnTo>
                    <a:pt x="56" y="98"/>
                  </a:lnTo>
                  <a:lnTo>
                    <a:pt x="52" y="98"/>
                  </a:lnTo>
                  <a:lnTo>
                    <a:pt x="52" y="98"/>
                  </a:lnTo>
                  <a:lnTo>
                    <a:pt x="52" y="98"/>
                  </a:lnTo>
                  <a:lnTo>
                    <a:pt x="52" y="98"/>
                  </a:lnTo>
                  <a:lnTo>
                    <a:pt x="52" y="98"/>
                  </a:lnTo>
                  <a:lnTo>
                    <a:pt x="52" y="98"/>
                  </a:lnTo>
                  <a:lnTo>
                    <a:pt x="48" y="98"/>
                  </a:lnTo>
                  <a:lnTo>
                    <a:pt x="48" y="98"/>
                  </a:lnTo>
                  <a:lnTo>
                    <a:pt x="48" y="94"/>
                  </a:lnTo>
                  <a:lnTo>
                    <a:pt x="48" y="94"/>
                  </a:lnTo>
                  <a:lnTo>
                    <a:pt x="48" y="98"/>
                  </a:lnTo>
                  <a:lnTo>
                    <a:pt x="48" y="98"/>
                  </a:lnTo>
                  <a:lnTo>
                    <a:pt x="48" y="98"/>
                  </a:lnTo>
                  <a:lnTo>
                    <a:pt x="44" y="98"/>
                  </a:lnTo>
                  <a:lnTo>
                    <a:pt x="44" y="94"/>
                  </a:lnTo>
                  <a:lnTo>
                    <a:pt x="44" y="94"/>
                  </a:lnTo>
                  <a:lnTo>
                    <a:pt x="44" y="94"/>
                  </a:lnTo>
                  <a:lnTo>
                    <a:pt x="44" y="94"/>
                  </a:lnTo>
                  <a:lnTo>
                    <a:pt x="44" y="94"/>
                  </a:lnTo>
                  <a:lnTo>
                    <a:pt x="42" y="94"/>
                  </a:lnTo>
                  <a:lnTo>
                    <a:pt x="42" y="94"/>
                  </a:lnTo>
                  <a:lnTo>
                    <a:pt x="42" y="94"/>
                  </a:lnTo>
                  <a:lnTo>
                    <a:pt x="42" y="94"/>
                  </a:lnTo>
                  <a:lnTo>
                    <a:pt x="38" y="94"/>
                  </a:lnTo>
                  <a:lnTo>
                    <a:pt x="38" y="94"/>
                  </a:lnTo>
                  <a:lnTo>
                    <a:pt x="38" y="94"/>
                  </a:lnTo>
                  <a:lnTo>
                    <a:pt x="34" y="94"/>
                  </a:lnTo>
                  <a:lnTo>
                    <a:pt x="34" y="94"/>
                  </a:lnTo>
                  <a:lnTo>
                    <a:pt x="34" y="94"/>
                  </a:lnTo>
                  <a:lnTo>
                    <a:pt x="34" y="94"/>
                  </a:lnTo>
                  <a:lnTo>
                    <a:pt x="34" y="94"/>
                  </a:lnTo>
                  <a:lnTo>
                    <a:pt x="34" y="94"/>
                  </a:lnTo>
                  <a:close/>
                </a:path>
              </a:pathLst>
            </a:custGeom>
            <a:solidFill>
              <a:schemeClr val="bg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1" name="Freeform 91">
              <a:extLst>
                <a:ext uri="{FF2B5EF4-FFF2-40B4-BE49-F238E27FC236}">
                  <a16:creationId xmlns:a16="http://schemas.microsoft.com/office/drawing/2014/main" id="{525B962F-D3FA-40ED-88E7-2BD62CC110CF}"/>
                </a:ext>
              </a:extLst>
            </p:cNvPr>
            <p:cNvSpPr>
              <a:spLocks/>
            </p:cNvSpPr>
            <p:nvPr/>
          </p:nvSpPr>
          <p:spPr bwMode="auto">
            <a:xfrm>
              <a:off x="6368652" y="2781985"/>
              <a:ext cx="97212" cy="78687"/>
            </a:xfrm>
            <a:custGeom>
              <a:avLst/>
              <a:gdLst>
                <a:gd name="T0" fmla="*/ 22 w 50"/>
                <a:gd name="T1" fmla="*/ 26 h 40"/>
                <a:gd name="T2" fmla="*/ 18 w 50"/>
                <a:gd name="T3" fmla="*/ 26 h 40"/>
                <a:gd name="T4" fmla="*/ 14 w 50"/>
                <a:gd name="T5" fmla="*/ 22 h 40"/>
                <a:gd name="T6" fmla="*/ 10 w 50"/>
                <a:gd name="T7" fmla="*/ 22 h 40"/>
                <a:gd name="T8" fmla="*/ 6 w 50"/>
                <a:gd name="T9" fmla="*/ 18 h 40"/>
                <a:gd name="T10" fmla="*/ 6 w 50"/>
                <a:gd name="T11" fmla="*/ 14 h 40"/>
                <a:gd name="T12" fmla="*/ 2 w 50"/>
                <a:gd name="T13" fmla="*/ 14 h 40"/>
                <a:gd name="T14" fmla="*/ 2 w 50"/>
                <a:gd name="T15" fmla="*/ 14 h 40"/>
                <a:gd name="T16" fmla="*/ 0 w 50"/>
                <a:gd name="T17" fmla="*/ 10 h 40"/>
                <a:gd name="T18" fmla="*/ 2 w 50"/>
                <a:gd name="T19" fmla="*/ 6 h 40"/>
                <a:gd name="T20" fmla="*/ 10 w 50"/>
                <a:gd name="T21" fmla="*/ 4 h 40"/>
                <a:gd name="T22" fmla="*/ 10 w 50"/>
                <a:gd name="T23" fmla="*/ 6 h 40"/>
                <a:gd name="T24" fmla="*/ 14 w 50"/>
                <a:gd name="T25" fmla="*/ 4 h 40"/>
                <a:gd name="T26" fmla="*/ 18 w 50"/>
                <a:gd name="T27" fmla="*/ 6 h 40"/>
                <a:gd name="T28" fmla="*/ 22 w 50"/>
                <a:gd name="T29" fmla="*/ 4 h 40"/>
                <a:gd name="T30" fmla="*/ 22 w 50"/>
                <a:gd name="T31" fmla="*/ 4 h 40"/>
                <a:gd name="T32" fmla="*/ 22 w 50"/>
                <a:gd name="T33" fmla="*/ 6 h 40"/>
                <a:gd name="T34" fmla="*/ 22 w 50"/>
                <a:gd name="T35" fmla="*/ 4 h 40"/>
                <a:gd name="T36" fmla="*/ 26 w 50"/>
                <a:gd name="T37" fmla="*/ 4 h 40"/>
                <a:gd name="T38" fmla="*/ 26 w 50"/>
                <a:gd name="T39" fmla="*/ 4 h 40"/>
                <a:gd name="T40" fmla="*/ 26 w 50"/>
                <a:gd name="T41" fmla="*/ 0 h 40"/>
                <a:gd name="T42" fmla="*/ 30 w 50"/>
                <a:gd name="T43" fmla="*/ 4 h 40"/>
                <a:gd name="T44" fmla="*/ 30 w 50"/>
                <a:gd name="T45" fmla="*/ 0 h 40"/>
                <a:gd name="T46" fmla="*/ 32 w 50"/>
                <a:gd name="T47" fmla="*/ 4 h 40"/>
                <a:gd name="T48" fmla="*/ 32 w 50"/>
                <a:gd name="T49" fmla="*/ 0 h 40"/>
                <a:gd name="T50" fmla="*/ 36 w 50"/>
                <a:gd name="T51" fmla="*/ 4 h 40"/>
                <a:gd name="T52" fmla="*/ 36 w 50"/>
                <a:gd name="T53" fmla="*/ 6 h 40"/>
                <a:gd name="T54" fmla="*/ 40 w 50"/>
                <a:gd name="T55" fmla="*/ 6 h 40"/>
                <a:gd name="T56" fmla="*/ 44 w 50"/>
                <a:gd name="T57" fmla="*/ 6 h 40"/>
                <a:gd name="T58" fmla="*/ 44 w 50"/>
                <a:gd name="T59" fmla="*/ 10 h 40"/>
                <a:gd name="T60" fmla="*/ 44 w 50"/>
                <a:gd name="T61" fmla="*/ 14 h 40"/>
                <a:gd name="T62" fmla="*/ 44 w 50"/>
                <a:gd name="T63" fmla="*/ 14 h 40"/>
                <a:gd name="T64" fmla="*/ 44 w 50"/>
                <a:gd name="T65" fmla="*/ 14 h 40"/>
                <a:gd name="T66" fmla="*/ 48 w 50"/>
                <a:gd name="T67" fmla="*/ 18 h 40"/>
                <a:gd name="T68" fmla="*/ 50 w 50"/>
                <a:gd name="T69" fmla="*/ 22 h 40"/>
                <a:gd name="T70" fmla="*/ 50 w 50"/>
                <a:gd name="T71" fmla="*/ 26 h 40"/>
                <a:gd name="T72" fmla="*/ 48 w 50"/>
                <a:gd name="T73" fmla="*/ 28 h 40"/>
                <a:gd name="T74" fmla="*/ 48 w 50"/>
                <a:gd name="T75" fmla="*/ 28 h 40"/>
                <a:gd name="T76" fmla="*/ 44 w 50"/>
                <a:gd name="T77" fmla="*/ 28 h 40"/>
                <a:gd name="T78" fmla="*/ 44 w 50"/>
                <a:gd name="T79" fmla="*/ 36 h 40"/>
                <a:gd name="T80" fmla="*/ 44 w 50"/>
                <a:gd name="T81" fmla="*/ 36 h 40"/>
                <a:gd name="T82" fmla="*/ 44 w 50"/>
                <a:gd name="T83" fmla="*/ 40 h 40"/>
                <a:gd name="T84" fmla="*/ 40 w 50"/>
                <a:gd name="T85" fmla="*/ 40 h 40"/>
                <a:gd name="T86" fmla="*/ 40 w 50"/>
                <a:gd name="T87" fmla="*/ 40 h 40"/>
                <a:gd name="T88" fmla="*/ 36 w 50"/>
                <a:gd name="T89" fmla="*/ 40 h 40"/>
                <a:gd name="T90" fmla="*/ 32 w 50"/>
                <a:gd name="T91" fmla="*/ 36 h 40"/>
                <a:gd name="T92" fmla="*/ 30 w 50"/>
                <a:gd name="T93" fmla="*/ 28 h 40"/>
                <a:gd name="T94" fmla="*/ 30 w 50"/>
                <a:gd name="T95" fmla="*/ 28 h 40"/>
                <a:gd name="T96" fmla="*/ 26 w 50"/>
                <a:gd name="T97" fmla="*/ 32 h 40"/>
                <a:gd name="T98" fmla="*/ 22 w 50"/>
                <a:gd name="T99" fmla="*/ 32 h 40"/>
                <a:gd name="T100" fmla="*/ 22 w 50"/>
                <a:gd name="T101"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40">
                  <a:moveTo>
                    <a:pt x="22" y="32"/>
                  </a:moveTo>
                  <a:lnTo>
                    <a:pt x="22" y="32"/>
                  </a:lnTo>
                  <a:lnTo>
                    <a:pt x="22" y="28"/>
                  </a:lnTo>
                  <a:lnTo>
                    <a:pt x="22" y="26"/>
                  </a:lnTo>
                  <a:lnTo>
                    <a:pt x="22" y="26"/>
                  </a:lnTo>
                  <a:lnTo>
                    <a:pt x="18" y="26"/>
                  </a:lnTo>
                  <a:lnTo>
                    <a:pt x="18" y="26"/>
                  </a:lnTo>
                  <a:lnTo>
                    <a:pt x="18" y="26"/>
                  </a:lnTo>
                  <a:lnTo>
                    <a:pt x="14" y="26"/>
                  </a:lnTo>
                  <a:lnTo>
                    <a:pt x="14" y="26"/>
                  </a:lnTo>
                  <a:lnTo>
                    <a:pt x="14" y="22"/>
                  </a:lnTo>
                  <a:lnTo>
                    <a:pt x="14" y="22"/>
                  </a:lnTo>
                  <a:lnTo>
                    <a:pt x="14" y="22"/>
                  </a:lnTo>
                  <a:lnTo>
                    <a:pt x="10" y="22"/>
                  </a:lnTo>
                  <a:lnTo>
                    <a:pt x="10" y="22"/>
                  </a:lnTo>
                  <a:lnTo>
                    <a:pt x="10" y="22"/>
                  </a:lnTo>
                  <a:lnTo>
                    <a:pt x="10" y="22"/>
                  </a:lnTo>
                  <a:lnTo>
                    <a:pt x="6" y="22"/>
                  </a:lnTo>
                  <a:lnTo>
                    <a:pt x="6" y="18"/>
                  </a:lnTo>
                  <a:lnTo>
                    <a:pt x="6" y="18"/>
                  </a:lnTo>
                  <a:lnTo>
                    <a:pt x="6" y="18"/>
                  </a:lnTo>
                  <a:lnTo>
                    <a:pt x="6" y="14"/>
                  </a:lnTo>
                  <a:lnTo>
                    <a:pt x="6" y="14"/>
                  </a:lnTo>
                  <a:lnTo>
                    <a:pt x="6" y="14"/>
                  </a:lnTo>
                  <a:lnTo>
                    <a:pt x="6" y="14"/>
                  </a:lnTo>
                  <a:lnTo>
                    <a:pt x="2" y="14"/>
                  </a:lnTo>
                  <a:lnTo>
                    <a:pt x="2" y="14"/>
                  </a:lnTo>
                  <a:lnTo>
                    <a:pt x="2" y="14"/>
                  </a:lnTo>
                  <a:lnTo>
                    <a:pt x="2" y="18"/>
                  </a:lnTo>
                  <a:lnTo>
                    <a:pt x="2" y="18"/>
                  </a:lnTo>
                  <a:lnTo>
                    <a:pt x="2" y="18"/>
                  </a:lnTo>
                  <a:lnTo>
                    <a:pt x="2" y="14"/>
                  </a:lnTo>
                  <a:lnTo>
                    <a:pt x="0" y="14"/>
                  </a:lnTo>
                  <a:lnTo>
                    <a:pt x="0" y="14"/>
                  </a:lnTo>
                  <a:lnTo>
                    <a:pt x="0" y="10"/>
                  </a:lnTo>
                  <a:lnTo>
                    <a:pt x="0" y="10"/>
                  </a:lnTo>
                  <a:lnTo>
                    <a:pt x="0" y="10"/>
                  </a:lnTo>
                  <a:lnTo>
                    <a:pt x="2" y="6"/>
                  </a:lnTo>
                  <a:lnTo>
                    <a:pt x="2" y="6"/>
                  </a:lnTo>
                  <a:lnTo>
                    <a:pt x="2" y="6"/>
                  </a:lnTo>
                  <a:lnTo>
                    <a:pt x="6" y="4"/>
                  </a:lnTo>
                  <a:lnTo>
                    <a:pt x="6" y="4"/>
                  </a:lnTo>
                  <a:lnTo>
                    <a:pt x="6" y="4"/>
                  </a:lnTo>
                  <a:lnTo>
                    <a:pt x="10" y="4"/>
                  </a:lnTo>
                  <a:lnTo>
                    <a:pt x="10" y="4"/>
                  </a:lnTo>
                  <a:lnTo>
                    <a:pt x="10" y="6"/>
                  </a:lnTo>
                  <a:lnTo>
                    <a:pt x="10" y="6"/>
                  </a:lnTo>
                  <a:lnTo>
                    <a:pt x="10" y="6"/>
                  </a:lnTo>
                  <a:lnTo>
                    <a:pt x="10" y="6"/>
                  </a:lnTo>
                  <a:lnTo>
                    <a:pt x="10" y="6"/>
                  </a:lnTo>
                  <a:lnTo>
                    <a:pt x="10" y="6"/>
                  </a:lnTo>
                  <a:lnTo>
                    <a:pt x="14" y="4"/>
                  </a:lnTo>
                  <a:lnTo>
                    <a:pt x="14" y="4"/>
                  </a:lnTo>
                  <a:lnTo>
                    <a:pt x="14" y="6"/>
                  </a:lnTo>
                  <a:lnTo>
                    <a:pt x="14" y="6"/>
                  </a:lnTo>
                  <a:lnTo>
                    <a:pt x="18" y="6"/>
                  </a:lnTo>
                  <a:lnTo>
                    <a:pt x="18" y="6"/>
                  </a:lnTo>
                  <a:lnTo>
                    <a:pt x="18" y="6"/>
                  </a:lnTo>
                  <a:lnTo>
                    <a:pt x="22" y="6"/>
                  </a:lnTo>
                  <a:lnTo>
                    <a:pt x="22" y="4"/>
                  </a:lnTo>
                  <a:lnTo>
                    <a:pt x="22" y="4"/>
                  </a:lnTo>
                  <a:lnTo>
                    <a:pt x="22" y="4"/>
                  </a:lnTo>
                  <a:lnTo>
                    <a:pt x="22" y="4"/>
                  </a:lnTo>
                  <a:lnTo>
                    <a:pt x="22" y="4"/>
                  </a:lnTo>
                  <a:lnTo>
                    <a:pt x="22" y="4"/>
                  </a:lnTo>
                  <a:lnTo>
                    <a:pt x="22" y="6"/>
                  </a:lnTo>
                  <a:lnTo>
                    <a:pt x="22" y="6"/>
                  </a:lnTo>
                  <a:lnTo>
                    <a:pt x="22" y="6"/>
                  </a:lnTo>
                  <a:lnTo>
                    <a:pt x="22" y="6"/>
                  </a:lnTo>
                  <a:lnTo>
                    <a:pt x="22" y="4"/>
                  </a:lnTo>
                  <a:lnTo>
                    <a:pt x="22" y="4"/>
                  </a:lnTo>
                  <a:lnTo>
                    <a:pt x="22" y="4"/>
                  </a:lnTo>
                  <a:lnTo>
                    <a:pt x="22" y="4"/>
                  </a:lnTo>
                  <a:lnTo>
                    <a:pt x="22" y="4"/>
                  </a:lnTo>
                  <a:lnTo>
                    <a:pt x="22" y="4"/>
                  </a:lnTo>
                  <a:lnTo>
                    <a:pt x="26" y="4"/>
                  </a:lnTo>
                  <a:lnTo>
                    <a:pt x="26" y="4"/>
                  </a:lnTo>
                  <a:lnTo>
                    <a:pt x="26" y="4"/>
                  </a:lnTo>
                  <a:lnTo>
                    <a:pt x="26" y="4"/>
                  </a:lnTo>
                  <a:lnTo>
                    <a:pt x="26" y="4"/>
                  </a:lnTo>
                  <a:lnTo>
                    <a:pt x="26" y="4"/>
                  </a:lnTo>
                  <a:lnTo>
                    <a:pt x="26" y="4"/>
                  </a:lnTo>
                  <a:lnTo>
                    <a:pt x="26" y="0"/>
                  </a:lnTo>
                  <a:lnTo>
                    <a:pt x="26" y="0"/>
                  </a:lnTo>
                  <a:lnTo>
                    <a:pt x="26" y="4"/>
                  </a:lnTo>
                  <a:lnTo>
                    <a:pt x="26" y="4"/>
                  </a:lnTo>
                  <a:lnTo>
                    <a:pt x="30" y="4"/>
                  </a:lnTo>
                  <a:lnTo>
                    <a:pt x="30" y="4"/>
                  </a:lnTo>
                  <a:lnTo>
                    <a:pt x="30" y="0"/>
                  </a:lnTo>
                  <a:lnTo>
                    <a:pt x="30" y="0"/>
                  </a:lnTo>
                  <a:lnTo>
                    <a:pt x="30" y="0"/>
                  </a:lnTo>
                  <a:lnTo>
                    <a:pt x="30" y="0"/>
                  </a:lnTo>
                  <a:lnTo>
                    <a:pt x="30" y="0"/>
                  </a:lnTo>
                  <a:lnTo>
                    <a:pt x="30" y="4"/>
                  </a:lnTo>
                  <a:lnTo>
                    <a:pt x="30" y="4"/>
                  </a:lnTo>
                  <a:lnTo>
                    <a:pt x="32" y="4"/>
                  </a:lnTo>
                  <a:lnTo>
                    <a:pt x="32" y="4"/>
                  </a:lnTo>
                  <a:lnTo>
                    <a:pt x="32" y="0"/>
                  </a:lnTo>
                  <a:lnTo>
                    <a:pt x="32" y="0"/>
                  </a:lnTo>
                  <a:lnTo>
                    <a:pt x="32" y="0"/>
                  </a:lnTo>
                  <a:lnTo>
                    <a:pt x="32" y="4"/>
                  </a:lnTo>
                  <a:lnTo>
                    <a:pt x="32" y="4"/>
                  </a:lnTo>
                  <a:lnTo>
                    <a:pt x="36" y="4"/>
                  </a:lnTo>
                  <a:lnTo>
                    <a:pt x="36" y="4"/>
                  </a:lnTo>
                  <a:lnTo>
                    <a:pt x="36" y="4"/>
                  </a:lnTo>
                  <a:lnTo>
                    <a:pt x="36" y="4"/>
                  </a:lnTo>
                  <a:lnTo>
                    <a:pt x="36" y="6"/>
                  </a:lnTo>
                  <a:lnTo>
                    <a:pt x="36" y="6"/>
                  </a:lnTo>
                  <a:lnTo>
                    <a:pt x="40" y="6"/>
                  </a:lnTo>
                  <a:lnTo>
                    <a:pt x="40" y="6"/>
                  </a:lnTo>
                  <a:lnTo>
                    <a:pt x="40" y="4"/>
                  </a:lnTo>
                  <a:lnTo>
                    <a:pt x="40" y="6"/>
                  </a:lnTo>
                  <a:lnTo>
                    <a:pt x="40" y="6"/>
                  </a:lnTo>
                  <a:lnTo>
                    <a:pt x="40" y="6"/>
                  </a:lnTo>
                  <a:lnTo>
                    <a:pt x="44" y="6"/>
                  </a:lnTo>
                  <a:lnTo>
                    <a:pt x="44" y="6"/>
                  </a:lnTo>
                  <a:lnTo>
                    <a:pt x="44" y="6"/>
                  </a:lnTo>
                  <a:lnTo>
                    <a:pt x="44" y="10"/>
                  </a:lnTo>
                  <a:lnTo>
                    <a:pt x="44" y="10"/>
                  </a:lnTo>
                  <a:lnTo>
                    <a:pt x="44" y="10"/>
                  </a:lnTo>
                  <a:lnTo>
                    <a:pt x="40" y="14"/>
                  </a:lnTo>
                  <a:lnTo>
                    <a:pt x="40" y="14"/>
                  </a:lnTo>
                  <a:lnTo>
                    <a:pt x="40" y="14"/>
                  </a:lnTo>
                  <a:lnTo>
                    <a:pt x="44" y="14"/>
                  </a:lnTo>
                  <a:lnTo>
                    <a:pt x="44" y="14"/>
                  </a:lnTo>
                  <a:lnTo>
                    <a:pt x="44" y="14"/>
                  </a:lnTo>
                  <a:lnTo>
                    <a:pt x="44" y="14"/>
                  </a:lnTo>
                  <a:lnTo>
                    <a:pt x="44" y="14"/>
                  </a:lnTo>
                  <a:lnTo>
                    <a:pt x="44" y="14"/>
                  </a:lnTo>
                  <a:lnTo>
                    <a:pt x="44" y="14"/>
                  </a:lnTo>
                  <a:lnTo>
                    <a:pt x="44" y="14"/>
                  </a:lnTo>
                  <a:lnTo>
                    <a:pt x="44" y="14"/>
                  </a:lnTo>
                  <a:lnTo>
                    <a:pt x="44" y="18"/>
                  </a:lnTo>
                  <a:lnTo>
                    <a:pt x="44" y="14"/>
                  </a:lnTo>
                  <a:lnTo>
                    <a:pt x="48" y="14"/>
                  </a:lnTo>
                  <a:lnTo>
                    <a:pt x="48" y="18"/>
                  </a:lnTo>
                  <a:lnTo>
                    <a:pt x="48" y="18"/>
                  </a:lnTo>
                  <a:lnTo>
                    <a:pt x="50" y="18"/>
                  </a:lnTo>
                  <a:lnTo>
                    <a:pt x="50" y="18"/>
                  </a:lnTo>
                  <a:lnTo>
                    <a:pt x="50" y="22"/>
                  </a:lnTo>
                  <a:lnTo>
                    <a:pt x="50" y="22"/>
                  </a:lnTo>
                  <a:lnTo>
                    <a:pt x="50" y="22"/>
                  </a:lnTo>
                  <a:lnTo>
                    <a:pt x="50" y="22"/>
                  </a:lnTo>
                  <a:lnTo>
                    <a:pt x="50" y="26"/>
                  </a:lnTo>
                  <a:lnTo>
                    <a:pt x="50" y="26"/>
                  </a:lnTo>
                  <a:lnTo>
                    <a:pt x="50" y="26"/>
                  </a:lnTo>
                  <a:lnTo>
                    <a:pt x="48" y="26"/>
                  </a:lnTo>
                  <a:lnTo>
                    <a:pt x="48" y="28"/>
                  </a:lnTo>
                  <a:lnTo>
                    <a:pt x="48" y="28"/>
                  </a:lnTo>
                  <a:lnTo>
                    <a:pt x="48" y="28"/>
                  </a:lnTo>
                  <a:lnTo>
                    <a:pt x="48" y="28"/>
                  </a:lnTo>
                  <a:lnTo>
                    <a:pt x="48" y="28"/>
                  </a:lnTo>
                  <a:lnTo>
                    <a:pt x="48" y="28"/>
                  </a:lnTo>
                  <a:lnTo>
                    <a:pt x="48" y="28"/>
                  </a:lnTo>
                  <a:lnTo>
                    <a:pt x="44" y="28"/>
                  </a:lnTo>
                  <a:lnTo>
                    <a:pt x="44" y="28"/>
                  </a:lnTo>
                  <a:lnTo>
                    <a:pt x="44" y="32"/>
                  </a:lnTo>
                  <a:lnTo>
                    <a:pt x="44" y="32"/>
                  </a:lnTo>
                  <a:lnTo>
                    <a:pt x="44" y="32"/>
                  </a:lnTo>
                  <a:lnTo>
                    <a:pt x="44" y="36"/>
                  </a:lnTo>
                  <a:lnTo>
                    <a:pt x="44" y="36"/>
                  </a:lnTo>
                  <a:lnTo>
                    <a:pt x="44" y="36"/>
                  </a:lnTo>
                  <a:lnTo>
                    <a:pt x="44" y="36"/>
                  </a:lnTo>
                  <a:lnTo>
                    <a:pt x="44" y="36"/>
                  </a:lnTo>
                  <a:lnTo>
                    <a:pt x="44" y="40"/>
                  </a:lnTo>
                  <a:lnTo>
                    <a:pt x="44" y="40"/>
                  </a:lnTo>
                  <a:lnTo>
                    <a:pt x="44" y="40"/>
                  </a:lnTo>
                  <a:lnTo>
                    <a:pt x="44" y="40"/>
                  </a:lnTo>
                  <a:lnTo>
                    <a:pt x="44" y="40"/>
                  </a:lnTo>
                  <a:lnTo>
                    <a:pt x="44" y="40"/>
                  </a:lnTo>
                  <a:lnTo>
                    <a:pt x="44" y="40"/>
                  </a:lnTo>
                  <a:lnTo>
                    <a:pt x="40" y="40"/>
                  </a:lnTo>
                  <a:lnTo>
                    <a:pt x="40" y="40"/>
                  </a:lnTo>
                  <a:lnTo>
                    <a:pt x="40" y="40"/>
                  </a:lnTo>
                  <a:lnTo>
                    <a:pt x="40" y="40"/>
                  </a:lnTo>
                  <a:lnTo>
                    <a:pt x="40" y="40"/>
                  </a:lnTo>
                  <a:lnTo>
                    <a:pt x="40" y="40"/>
                  </a:lnTo>
                  <a:lnTo>
                    <a:pt x="40" y="40"/>
                  </a:lnTo>
                  <a:lnTo>
                    <a:pt x="36" y="40"/>
                  </a:lnTo>
                  <a:lnTo>
                    <a:pt x="36" y="40"/>
                  </a:lnTo>
                  <a:lnTo>
                    <a:pt x="32" y="36"/>
                  </a:lnTo>
                  <a:lnTo>
                    <a:pt x="32" y="36"/>
                  </a:lnTo>
                  <a:lnTo>
                    <a:pt x="32" y="36"/>
                  </a:lnTo>
                  <a:lnTo>
                    <a:pt x="32" y="36"/>
                  </a:lnTo>
                  <a:lnTo>
                    <a:pt x="30" y="36"/>
                  </a:lnTo>
                  <a:lnTo>
                    <a:pt x="30" y="32"/>
                  </a:lnTo>
                  <a:lnTo>
                    <a:pt x="30" y="28"/>
                  </a:lnTo>
                  <a:lnTo>
                    <a:pt x="30" y="28"/>
                  </a:lnTo>
                  <a:lnTo>
                    <a:pt x="32" y="28"/>
                  </a:lnTo>
                  <a:lnTo>
                    <a:pt x="30" y="28"/>
                  </a:lnTo>
                  <a:lnTo>
                    <a:pt x="30" y="28"/>
                  </a:lnTo>
                  <a:lnTo>
                    <a:pt x="30" y="28"/>
                  </a:lnTo>
                  <a:lnTo>
                    <a:pt x="30" y="28"/>
                  </a:lnTo>
                  <a:lnTo>
                    <a:pt x="30" y="32"/>
                  </a:lnTo>
                  <a:lnTo>
                    <a:pt x="26" y="32"/>
                  </a:lnTo>
                  <a:lnTo>
                    <a:pt x="26" y="32"/>
                  </a:lnTo>
                  <a:lnTo>
                    <a:pt x="26" y="32"/>
                  </a:lnTo>
                  <a:lnTo>
                    <a:pt x="26" y="32"/>
                  </a:lnTo>
                  <a:lnTo>
                    <a:pt x="22" y="32"/>
                  </a:lnTo>
                  <a:lnTo>
                    <a:pt x="22" y="32"/>
                  </a:lnTo>
                  <a:lnTo>
                    <a:pt x="22" y="32"/>
                  </a:lnTo>
                  <a:lnTo>
                    <a:pt x="22" y="32"/>
                  </a:lnTo>
                  <a:lnTo>
                    <a:pt x="22" y="32"/>
                  </a:lnTo>
                  <a:lnTo>
                    <a:pt x="22" y="32"/>
                  </a:lnTo>
                  <a:lnTo>
                    <a:pt x="22" y="32"/>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2" name="Freeform 92">
              <a:extLst>
                <a:ext uri="{FF2B5EF4-FFF2-40B4-BE49-F238E27FC236}">
                  <a16:creationId xmlns:a16="http://schemas.microsoft.com/office/drawing/2014/main" id="{73ED50DE-80FE-44F8-B5EA-B2D5843A2128}"/>
                </a:ext>
              </a:extLst>
            </p:cNvPr>
            <p:cNvSpPr>
              <a:spLocks/>
            </p:cNvSpPr>
            <p:nvPr/>
          </p:nvSpPr>
          <p:spPr bwMode="auto">
            <a:xfrm>
              <a:off x="6730281" y="3037720"/>
              <a:ext cx="101101" cy="102294"/>
            </a:xfrm>
            <a:custGeom>
              <a:avLst/>
              <a:gdLst>
                <a:gd name="T0" fmla="*/ 26 w 52"/>
                <a:gd name="T1" fmla="*/ 44 h 52"/>
                <a:gd name="T2" fmla="*/ 26 w 52"/>
                <a:gd name="T3" fmla="*/ 40 h 52"/>
                <a:gd name="T4" fmla="*/ 22 w 52"/>
                <a:gd name="T5" fmla="*/ 38 h 52"/>
                <a:gd name="T6" fmla="*/ 18 w 52"/>
                <a:gd name="T7" fmla="*/ 34 h 52"/>
                <a:gd name="T8" fmla="*/ 18 w 52"/>
                <a:gd name="T9" fmla="*/ 34 h 52"/>
                <a:gd name="T10" fmla="*/ 14 w 52"/>
                <a:gd name="T11" fmla="*/ 30 h 52"/>
                <a:gd name="T12" fmla="*/ 10 w 52"/>
                <a:gd name="T13" fmla="*/ 22 h 52"/>
                <a:gd name="T14" fmla="*/ 6 w 52"/>
                <a:gd name="T15" fmla="*/ 22 h 52"/>
                <a:gd name="T16" fmla="*/ 6 w 52"/>
                <a:gd name="T17" fmla="*/ 18 h 52"/>
                <a:gd name="T18" fmla="*/ 4 w 52"/>
                <a:gd name="T19" fmla="*/ 18 h 52"/>
                <a:gd name="T20" fmla="*/ 4 w 52"/>
                <a:gd name="T21" fmla="*/ 14 h 52"/>
                <a:gd name="T22" fmla="*/ 4 w 52"/>
                <a:gd name="T23" fmla="*/ 12 h 52"/>
                <a:gd name="T24" fmla="*/ 0 w 52"/>
                <a:gd name="T25" fmla="*/ 4 h 52"/>
                <a:gd name="T26" fmla="*/ 0 w 52"/>
                <a:gd name="T27" fmla="*/ 0 h 52"/>
                <a:gd name="T28" fmla="*/ 4 w 52"/>
                <a:gd name="T29" fmla="*/ 0 h 52"/>
                <a:gd name="T30" fmla="*/ 6 w 52"/>
                <a:gd name="T31" fmla="*/ 4 h 52"/>
                <a:gd name="T32" fmla="*/ 6 w 52"/>
                <a:gd name="T33" fmla="*/ 0 h 52"/>
                <a:gd name="T34" fmla="*/ 10 w 52"/>
                <a:gd name="T35" fmla="*/ 0 h 52"/>
                <a:gd name="T36" fmla="*/ 14 w 52"/>
                <a:gd name="T37" fmla="*/ 0 h 52"/>
                <a:gd name="T38" fmla="*/ 18 w 52"/>
                <a:gd name="T39" fmla="*/ 0 h 52"/>
                <a:gd name="T40" fmla="*/ 22 w 52"/>
                <a:gd name="T41" fmla="*/ 0 h 52"/>
                <a:gd name="T42" fmla="*/ 26 w 52"/>
                <a:gd name="T43" fmla="*/ 4 h 52"/>
                <a:gd name="T44" fmla="*/ 28 w 52"/>
                <a:gd name="T45" fmla="*/ 4 h 52"/>
                <a:gd name="T46" fmla="*/ 32 w 52"/>
                <a:gd name="T47" fmla="*/ 4 h 52"/>
                <a:gd name="T48" fmla="*/ 36 w 52"/>
                <a:gd name="T49" fmla="*/ 0 h 52"/>
                <a:gd name="T50" fmla="*/ 40 w 52"/>
                <a:gd name="T51" fmla="*/ 4 h 52"/>
                <a:gd name="T52" fmla="*/ 44 w 52"/>
                <a:gd name="T53" fmla="*/ 8 h 52"/>
                <a:gd name="T54" fmla="*/ 48 w 52"/>
                <a:gd name="T55" fmla="*/ 4 h 52"/>
                <a:gd name="T56" fmla="*/ 48 w 52"/>
                <a:gd name="T57" fmla="*/ 8 h 52"/>
                <a:gd name="T58" fmla="*/ 48 w 52"/>
                <a:gd name="T59" fmla="*/ 14 h 52"/>
                <a:gd name="T60" fmla="*/ 48 w 52"/>
                <a:gd name="T61" fmla="*/ 18 h 52"/>
                <a:gd name="T62" fmla="*/ 52 w 52"/>
                <a:gd name="T63" fmla="*/ 22 h 52"/>
                <a:gd name="T64" fmla="*/ 52 w 52"/>
                <a:gd name="T65" fmla="*/ 26 h 52"/>
                <a:gd name="T66" fmla="*/ 48 w 52"/>
                <a:gd name="T67" fmla="*/ 22 h 52"/>
                <a:gd name="T68" fmla="*/ 52 w 52"/>
                <a:gd name="T69" fmla="*/ 30 h 52"/>
                <a:gd name="T70" fmla="*/ 52 w 52"/>
                <a:gd name="T71" fmla="*/ 30 h 52"/>
                <a:gd name="T72" fmla="*/ 48 w 52"/>
                <a:gd name="T73" fmla="*/ 34 h 52"/>
                <a:gd name="T74" fmla="*/ 44 w 52"/>
                <a:gd name="T75" fmla="*/ 34 h 52"/>
                <a:gd name="T76" fmla="*/ 44 w 52"/>
                <a:gd name="T77" fmla="*/ 34 h 52"/>
                <a:gd name="T78" fmla="*/ 44 w 52"/>
                <a:gd name="T79" fmla="*/ 38 h 52"/>
                <a:gd name="T80" fmla="*/ 44 w 52"/>
                <a:gd name="T81" fmla="*/ 38 h 52"/>
                <a:gd name="T82" fmla="*/ 40 w 52"/>
                <a:gd name="T83" fmla="*/ 40 h 52"/>
                <a:gd name="T84" fmla="*/ 36 w 52"/>
                <a:gd name="T85" fmla="*/ 44 h 52"/>
                <a:gd name="T86" fmla="*/ 36 w 52"/>
                <a:gd name="T87" fmla="*/ 48 h 52"/>
                <a:gd name="T88" fmla="*/ 36 w 52"/>
                <a:gd name="T89" fmla="*/ 52 h 52"/>
                <a:gd name="T90" fmla="*/ 36 w 52"/>
                <a:gd name="T91" fmla="*/ 52 h 52"/>
                <a:gd name="T92" fmla="*/ 32 w 52"/>
                <a:gd name="T93" fmla="*/ 52 h 52"/>
                <a:gd name="T94" fmla="*/ 28 w 52"/>
                <a:gd name="T95" fmla="*/ 48 h 52"/>
                <a:gd name="T96" fmla="*/ 28 w 52"/>
                <a:gd name="T97" fmla="*/ 44 h 52"/>
                <a:gd name="T98" fmla="*/ 26 w 52"/>
                <a:gd name="T99"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 h="52">
                  <a:moveTo>
                    <a:pt x="26" y="44"/>
                  </a:moveTo>
                  <a:lnTo>
                    <a:pt x="26" y="44"/>
                  </a:lnTo>
                  <a:lnTo>
                    <a:pt x="26" y="44"/>
                  </a:lnTo>
                  <a:lnTo>
                    <a:pt x="26" y="44"/>
                  </a:lnTo>
                  <a:lnTo>
                    <a:pt x="26" y="40"/>
                  </a:lnTo>
                  <a:lnTo>
                    <a:pt x="26" y="40"/>
                  </a:lnTo>
                  <a:lnTo>
                    <a:pt x="26" y="40"/>
                  </a:lnTo>
                  <a:lnTo>
                    <a:pt x="26" y="40"/>
                  </a:lnTo>
                  <a:lnTo>
                    <a:pt x="22" y="40"/>
                  </a:lnTo>
                  <a:lnTo>
                    <a:pt x="22" y="38"/>
                  </a:lnTo>
                  <a:lnTo>
                    <a:pt x="22" y="38"/>
                  </a:lnTo>
                  <a:lnTo>
                    <a:pt x="22" y="38"/>
                  </a:lnTo>
                  <a:lnTo>
                    <a:pt x="18" y="38"/>
                  </a:lnTo>
                  <a:lnTo>
                    <a:pt x="22" y="34"/>
                  </a:lnTo>
                  <a:lnTo>
                    <a:pt x="18" y="34"/>
                  </a:lnTo>
                  <a:lnTo>
                    <a:pt x="18" y="34"/>
                  </a:lnTo>
                  <a:lnTo>
                    <a:pt x="18" y="34"/>
                  </a:lnTo>
                  <a:lnTo>
                    <a:pt x="18" y="34"/>
                  </a:lnTo>
                  <a:lnTo>
                    <a:pt x="18" y="34"/>
                  </a:lnTo>
                  <a:lnTo>
                    <a:pt x="18" y="34"/>
                  </a:lnTo>
                  <a:lnTo>
                    <a:pt x="14" y="34"/>
                  </a:lnTo>
                  <a:lnTo>
                    <a:pt x="14" y="34"/>
                  </a:lnTo>
                  <a:lnTo>
                    <a:pt x="14" y="30"/>
                  </a:lnTo>
                  <a:lnTo>
                    <a:pt x="14" y="30"/>
                  </a:lnTo>
                  <a:lnTo>
                    <a:pt x="10" y="26"/>
                  </a:lnTo>
                  <a:lnTo>
                    <a:pt x="10" y="26"/>
                  </a:lnTo>
                  <a:lnTo>
                    <a:pt x="10" y="26"/>
                  </a:lnTo>
                  <a:lnTo>
                    <a:pt x="10" y="22"/>
                  </a:lnTo>
                  <a:lnTo>
                    <a:pt x="10" y="22"/>
                  </a:lnTo>
                  <a:lnTo>
                    <a:pt x="6" y="22"/>
                  </a:lnTo>
                  <a:lnTo>
                    <a:pt x="6" y="22"/>
                  </a:lnTo>
                  <a:lnTo>
                    <a:pt x="6" y="22"/>
                  </a:lnTo>
                  <a:lnTo>
                    <a:pt x="6" y="22"/>
                  </a:lnTo>
                  <a:lnTo>
                    <a:pt x="6" y="22"/>
                  </a:lnTo>
                  <a:lnTo>
                    <a:pt x="6" y="18"/>
                  </a:lnTo>
                  <a:lnTo>
                    <a:pt x="6" y="18"/>
                  </a:lnTo>
                  <a:lnTo>
                    <a:pt x="6" y="18"/>
                  </a:lnTo>
                  <a:lnTo>
                    <a:pt x="4" y="18"/>
                  </a:lnTo>
                  <a:lnTo>
                    <a:pt x="4" y="18"/>
                  </a:lnTo>
                  <a:lnTo>
                    <a:pt x="4" y="18"/>
                  </a:lnTo>
                  <a:lnTo>
                    <a:pt x="4" y="18"/>
                  </a:lnTo>
                  <a:lnTo>
                    <a:pt x="4" y="14"/>
                  </a:lnTo>
                  <a:lnTo>
                    <a:pt x="4" y="14"/>
                  </a:lnTo>
                  <a:lnTo>
                    <a:pt x="4" y="14"/>
                  </a:lnTo>
                  <a:lnTo>
                    <a:pt x="4" y="12"/>
                  </a:lnTo>
                  <a:lnTo>
                    <a:pt x="4" y="12"/>
                  </a:lnTo>
                  <a:lnTo>
                    <a:pt x="4" y="12"/>
                  </a:lnTo>
                  <a:lnTo>
                    <a:pt x="4" y="12"/>
                  </a:lnTo>
                  <a:lnTo>
                    <a:pt x="0" y="12"/>
                  </a:lnTo>
                  <a:lnTo>
                    <a:pt x="0" y="8"/>
                  </a:lnTo>
                  <a:lnTo>
                    <a:pt x="0" y="8"/>
                  </a:lnTo>
                  <a:lnTo>
                    <a:pt x="0" y="4"/>
                  </a:lnTo>
                  <a:lnTo>
                    <a:pt x="0" y="4"/>
                  </a:lnTo>
                  <a:lnTo>
                    <a:pt x="0" y="4"/>
                  </a:lnTo>
                  <a:lnTo>
                    <a:pt x="0" y="0"/>
                  </a:lnTo>
                  <a:lnTo>
                    <a:pt x="0" y="0"/>
                  </a:lnTo>
                  <a:lnTo>
                    <a:pt x="0" y="0"/>
                  </a:lnTo>
                  <a:lnTo>
                    <a:pt x="0" y="0"/>
                  </a:lnTo>
                  <a:lnTo>
                    <a:pt x="0" y="0"/>
                  </a:lnTo>
                  <a:lnTo>
                    <a:pt x="4" y="0"/>
                  </a:lnTo>
                  <a:lnTo>
                    <a:pt x="4" y="0"/>
                  </a:lnTo>
                  <a:lnTo>
                    <a:pt x="4" y="4"/>
                  </a:lnTo>
                  <a:lnTo>
                    <a:pt x="6" y="4"/>
                  </a:lnTo>
                  <a:lnTo>
                    <a:pt x="6" y="4"/>
                  </a:lnTo>
                  <a:lnTo>
                    <a:pt x="6" y="4"/>
                  </a:lnTo>
                  <a:lnTo>
                    <a:pt x="6" y="4"/>
                  </a:lnTo>
                  <a:lnTo>
                    <a:pt x="6" y="4"/>
                  </a:lnTo>
                  <a:lnTo>
                    <a:pt x="6" y="0"/>
                  </a:lnTo>
                  <a:lnTo>
                    <a:pt x="10" y="0"/>
                  </a:lnTo>
                  <a:lnTo>
                    <a:pt x="10" y="0"/>
                  </a:lnTo>
                  <a:lnTo>
                    <a:pt x="10" y="0"/>
                  </a:lnTo>
                  <a:lnTo>
                    <a:pt x="10" y="0"/>
                  </a:lnTo>
                  <a:lnTo>
                    <a:pt x="10" y="0"/>
                  </a:lnTo>
                  <a:lnTo>
                    <a:pt x="10" y="0"/>
                  </a:lnTo>
                  <a:lnTo>
                    <a:pt x="10" y="0"/>
                  </a:lnTo>
                  <a:lnTo>
                    <a:pt x="14" y="0"/>
                  </a:lnTo>
                  <a:lnTo>
                    <a:pt x="14" y="0"/>
                  </a:lnTo>
                  <a:lnTo>
                    <a:pt x="14" y="0"/>
                  </a:lnTo>
                  <a:lnTo>
                    <a:pt x="18" y="0"/>
                  </a:lnTo>
                  <a:lnTo>
                    <a:pt x="18" y="0"/>
                  </a:lnTo>
                  <a:lnTo>
                    <a:pt x="18" y="0"/>
                  </a:lnTo>
                  <a:lnTo>
                    <a:pt x="18" y="0"/>
                  </a:lnTo>
                  <a:lnTo>
                    <a:pt x="22" y="0"/>
                  </a:lnTo>
                  <a:lnTo>
                    <a:pt x="22" y="0"/>
                  </a:lnTo>
                  <a:lnTo>
                    <a:pt x="22" y="0"/>
                  </a:lnTo>
                  <a:lnTo>
                    <a:pt x="26" y="0"/>
                  </a:lnTo>
                  <a:lnTo>
                    <a:pt x="26" y="0"/>
                  </a:lnTo>
                  <a:lnTo>
                    <a:pt x="26" y="4"/>
                  </a:lnTo>
                  <a:lnTo>
                    <a:pt x="28" y="4"/>
                  </a:lnTo>
                  <a:lnTo>
                    <a:pt x="28" y="4"/>
                  </a:lnTo>
                  <a:lnTo>
                    <a:pt x="28" y="4"/>
                  </a:lnTo>
                  <a:lnTo>
                    <a:pt x="28" y="4"/>
                  </a:lnTo>
                  <a:lnTo>
                    <a:pt x="32" y="4"/>
                  </a:lnTo>
                  <a:lnTo>
                    <a:pt x="32" y="4"/>
                  </a:lnTo>
                  <a:lnTo>
                    <a:pt x="32" y="4"/>
                  </a:lnTo>
                  <a:lnTo>
                    <a:pt x="32" y="4"/>
                  </a:lnTo>
                  <a:lnTo>
                    <a:pt x="32" y="4"/>
                  </a:lnTo>
                  <a:lnTo>
                    <a:pt x="32" y="0"/>
                  </a:lnTo>
                  <a:lnTo>
                    <a:pt x="32" y="0"/>
                  </a:lnTo>
                  <a:lnTo>
                    <a:pt x="36" y="0"/>
                  </a:lnTo>
                  <a:lnTo>
                    <a:pt x="40" y="4"/>
                  </a:lnTo>
                  <a:lnTo>
                    <a:pt x="40" y="4"/>
                  </a:lnTo>
                  <a:lnTo>
                    <a:pt x="40" y="4"/>
                  </a:lnTo>
                  <a:lnTo>
                    <a:pt x="40" y="4"/>
                  </a:lnTo>
                  <a:lnTo>
                    <a:pt x="40" y="8"/>
                  </a:lnTo>
                  <a:lnTo>
                    <a:pt x="40" y="8"/>
                  </a:lnTo>
                  <a:lnTo>
                    <a:pt x="44" y="8"/>
                  </a:lnTo>
                  <a:lnTo>
                    <a:pt x="44" y="8"/>
                  </a:lnTo>
                  <a:lnTo>
                    <a:pt x="44" y="8"/>
                  </a:lnTo>
                  <a:lnTo>
                    <a:pt x="44" y="8"/>
                  </a:lnTo>
                  <a:lnTo>
                    <a:pt x="48" y="8"/>
                  </a:lnTo>
                  <a:lnTo>
                    <a:pt x="48" y="4"/>
                  </a:lnTo>
                  <a:lnTo>
                    <a:pt x="48" y="8"/>
                  </a:lnTo>
                  <a:lnTo>
                    <a:pt x="52" y="8"/>
                  </a:lnTo>
                  <a:lnTo>
                    <a:pt x="52" y="8"/>
                  </a:lnTo>
                  <a:lnTo>
                    <a:pt x="48" y="8"/>
                  </a:lnTo>
                  <a:lnTo>
                    <a:pt x="48" y="8"/>
                  </a:lnTo>
                  <a:lnTo>
                    <a:pt x="48" y="12"/>
                  </a:lnTo>
                  <a:lnTo>
                    <a:pt x="48" y="12"/>
                  </a:lnTo>
                  <a:lnTo>
                    <a:pt x="48" y="14"/>
                  </a:lnTo>
                  <a:lnTo>
                    <a:pt x="48" y="14"/>
                  </a:lnTo>
                  <a:lnTo>
                    <a:pt x="48" y="18"/>
                  </a:lnTo>
                  <a:lnTo>
                    <a:pt x="48" y="18"/>
                  </a:lnTo>
                  <a:lnTo>
                    <a:pt x="48" y="18"/>
                  </a:lnTo>
                  <a:lnTo>
                    <a:pt x="48" y="18"/>
                  </a:lnTo>
                  <a:lnTo>
                    <a:pt x="48" y="18"/>
                  </a:lnTo>
                  <a:lnTo>
                    <a:pt x="52" y="22"/>
                  </a:lnTo>
                  <a:lnTo>
                    <a:pt x="52" y="22"/>
                  </a:lnTo>
                  <a:lnTo>
                    <a:pt x="52" y="22"/>
                  </a:lnTo>
                  <a:lnTo>
                    <a:pt x="52" y="22"/>
                  </a:lnTo>
                  <a:lnTo>
                    <a:pt x="52" y="26"/>
                  </a:lnTo>
                  <a:lnTo>
                    <a:pt x="52" y="26"/>
                  </a:lnTo>
                  <a:lnTo>
                    <a:pt x="52" y="26"/>
                  </a:lnTo>
                  <a:lnTo>
                    <a:pt x="48" y="26"/>
                  </a:lnTo>
                  <a:lnTo>
                    <a:pt x="48" y="22"/>
                  </a:lnTo>
                  <a:lnTo>
                    <a:pt x="48" y="22"/>
                  </a:lnTo>
                  <a:lnTo>
                    <a:pt x="48" y="26"/>
                  </a:lnTo>
                  <a:lnTo>
                    <a:pt x="48" y="26"/>
                  </a:lnTo>
                  <a:lnTo>
                    <a:pt x="52" y="26"/>
                  </a:lnTo>
                  <a:lnTo>
                    <a:pt x="52" y="30"/>
                  </a:lnTo>
                  <a:lnTo>
                    <a:pt x="52" y="30"/>
                  </a:lnTo>
                  <a:lnTo>
                    <a:pt x="52" y="30"/>
                  </a:lnTo>
                  <a:lnTo>
                    <a:pt x="52" y="30"/>
                  </a:lnTo>
                  <a:lnTo>
                    <a:pt x="52" y="30"/>
                  </a:lnTo>
                  <a:lnTo>
                    <a:pt x="52" y="34"/>
                  </a:lnTo>
                  <a:lnTo>
                    <a:pt x="52" y="34"/>
                  </a:lnTo>
                  <a:lnTo>
                    <a:pt x="52" y="34"/>
                  </a:lnTo>
                  <a:lnTo>
                    <a:pt x="48" y="34"/>
                  </a:lnTo>
                  <a:lnTo>
                    <a:pt x="48" y="34"/>
                  </a:lnTo>
                  <a:lnTo>
                    <a:pt x="48" y="34"/>
                  </a:lnTo>
                  <a:lnTo>
                    <a:pt x="44" y="34"/>
                  </a:lnTo>
                  <a:lnTo>
                    <a:pt x="44" y="34"/>
                  </a:lnTo>
                  <a:lnTo>
                    <a:pt x="44" y="34"/>
                  </a:lnTo>
                  <a:lnTo>
                    <a:pt x="44" y="34"/>
                  </a:lnTo>
                  <a:lnTo>
                    <a:pt x="44" y="34"/>
                  </a:lnTo>
                  <a:lnTo>
                    <a:pt x="44" y="34"/>
                  </a:lnTo>
                  <a:lnTo>
                    <a:pt x="44" y="38"/>
                  </a:lnTo>
                  <a:lnTo>
                    <a:pt x="44" y="38"/>
                  </a:lnTo>
                  <a:lnTo>
                    <a:pt x="44" y="38"/>
                  </a:lnTo>
                  <a:lnTo>
                    <a:pt x="44" y="38"/>
                  </a:lnTo>
                  <a:lnTo>
                    <a:pt x="44" y="38"/>
                  </a:lnTo>
                  <a:lnTo>
                    <a:pt x="44" y="38"/>
                  </a:lnTo>
                  <a:lnTo>
                    <a:pt x="44" y="38"/>
                  </a:lnTo>
                  <a:lnTo>
                    <a:pt x="44" y="38"/>
                  </a:lnTo>
                  <a:lnTo>
                    <a:pt x="40" y="38"/>
                  </a:lnTo>
                  <a:lnTo>
                    <a:pt x="40" y="38"/>
                  </a:lnTo>
                  <a:lnTo>
                    <a:pt x="40" y="40"/>
                  </a:lnTo>
                  <a:lnTo>
                    <a:pt x="40" y="40"/>
                  </a:lnTo>
                  <a:lnTo>
                    <a:pt x="40" y="40"/>
                  </a:lnTo>
                  <a:lnTo>
                    <a:pt x="40" y="40"/>
                  </a:lnTo>
                  <a:lnTo>
                    <a:pt x="40" y="44"/>
                  </a:lnTo>
                  <a:lnTo>
                    <a:pt x="36" y="44"/>
                  </a:lnTo>
                  <a:lnTo>
                    <a:pt x="36" y="44"/>
                  </a:lnTo>
                  <a:lnTo>
                    <a:pt x="36" y="44"/>
                  </a:lnTo>
                  <a:lnTo>
                    <a:pt x="36" y="44"/>
                  </a:lnTo>
                  <a:lnTo>
                    <a:pt x="36" y="48"/>
                  </a:lnTo>
                  <a:lnTo>
                    <a:pt x="36" y="48"/>
                  </a:lnTo>
                  <a:lnTo>
                    <a:pt x="36" y="48"/>
                  </a:lnTo>
                  <a:lnTo>
                    <a:pt x="36" y="48"/>
                  </a:lnTo>
                  <a:lnTo>
                    <a:pt x="36" y="52"/>
                  </a:lnTo>
                  <a:lnTo>
                    <a:pt x="36" y="52"/>
                  </a:lnTo>
                  <a:lnTo>
                    <a:pt x="36" y="52"/>
                  </a:lnTo>
                  <a:lnTo>
                    <a:pt x="36" y="52"/>
                  </a:lnTo>
                  <a:lnTo>
                    <a:pt x="36" y="52"/>
                  </a:lnTo>
                  <a:lnTo>
                    <a:pt x="36" y="52"/>
                  </a:lnTo>
                  <a:lnTo>
                    <a:pt x="36" y="52"/>
                  </a:lnTo>
                  <a:lnTo>
                    <a:pt x="36" y="52"/>
                  </a:lnTo>
                  <a:lnTo>
                    <a:pt x="32" y="52"/>
                  </a:lnTo>
                  <a:lnTo>
                    <a:pt x="32" y="52"/>
                  </a:lnTo>
                  <a:lnTo>
                    <a:pt x="32" y="52"/>
                  </a:lnTo>
                  <a:lnTo>
                    <a:pt x="32" y="48"/>
                  </a:lnTo>
                  <a:lnTo>
                    <a:pt x="28" y="48"/>
                  </a:lnTo>
                  <a:lnTo>
                    <a:pt x="28" y="48"/>
                  </a:lnTo>
                  <a:lnTo>
                    <a:pt x="28" y="48"/>
                  </a:lnTo>
                  <a:lnTo>
                    <a:pt x="28" y="44"/>
                  </a:lnTo>
                  <a:lnTo>
                    <a:pt x="28" y="44"/>
                  </a:lnTo>
                  <a:lnTo>
                    <a:pt x="26" y="44"/>
                  </a:lnTo>
                  <a:lnTo>
                    <a:pt x="26" y="44"/>
                  </a:lnTo>
                  <a:lnTo>
                    <a:pt x="26" y="44"/>
                  </a:lnTo>
                  <a:lnTo>
                    <a:pt x="26" y="44"/>
                  </a:lnTo>
                  <a:lnTo>
                    <a:pt x="26" y="44"/>
                  </a:lnTo>
                  <a:lnTo>
                    <a:pt x="26" y="4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3" name="Freeform 93">
              <a:extLst>
                <a:ext uri="{FF2B5EF4-FFF2-40B4-BE49-F238E27FC236}">
                  <a16:creationId xmlns:a16="http://schemas.microsoft.com/office/drawing/2014/main" id="{F0C51088-78C8-45B8-9DC4-ED995F23F9BE}"/>
                </a:ext>
              </a:extLst>
            </p:cNvPr>
            <p:cNvSpPr>
              <a:spLocks/>
            </p:cNvSpPr>
            <p:nvPr/>
          </p:nvSpPr>
          <p:spPr bwMode="auto">
            <a:xfrm>
              <a:off x="6909153" y="3073130"/>
              <a:ext cx="174982" cy="118032"/>
            </a:xfrm>
            <a:custGeom>
              <a:avLst/>
              <a:gdLst>
                <a:gd name="T0" fmla="*/ 8 w 90"/>
                <a:gd name="T1" fmla="*/ 52 h 60"/>
                <a:gd name="T2" fmla="*/ 8 w 90"/>
                <a:gd name="T3" fmla="*/ 48 h 60"/>
                <a:gd name="T4" fmla="*/ 0 w 90"/>
                <a:gd name="T5" fmla="*/ 40 h 60"/>
                <a:gd name="T6" fmla="*/ 4 w 90"/>
                <a:gd name="T7" fmla="*/ 38 h 60"/>
                <a:gd name="T8" fmla="*/ 0 w 90"/>
                <a:gd name="T9" fmla="*/ 30 h 60"/>
                <a:gd name="T10" fmla="*/ 8 w 90"/>
                <a:gd name="T11" fmla="*/ 22 h 60"/>
                <a:gd name="T12" fmla="*/ 8 w 90"/>
                <a:gd name="T13" fmla="*/ 20 h 60"/>
                <a:gd name="T14" fmla="*/ 0 w 90"/>
                <a:gd name="T15" fmla="*/ 12 h 60"/>
                <a:gd name="T16" fmla="*/ 4 w 90"/>
                <a:gd name="T17" fmla="*/ 0 h 60"/>
                <a:gd name="T18" fmla="*/ 8 w 90"/>
                <a:gd name="T19" fmla="*/ 4 h 60"/>
                <a:gd name="T20" fmla="*/ 8 w 90"/>
                <a:gd name="T21" fmla="*/ 4 h 60"/>
                <a:gd name="T22" fmla="*/ 8 w 90"/>
                <a:gd name="T23" fmla="*/ 8 h 60"/>
                <a:gd name="T24" fmla="*/ 12 w 90"/>
                <a:gd name="T25" fmla="*/ 8 h 60"/>
                <a:gd name="T26" fmla="*/ 16 w 90"/>
                <a:gd name="T27" fmla="*/ 8 h 60"/>
                <a:gd name="T28" fmla="*/ 26 w 90"/>
                <a:gd name="T29" fmla="*/ 12 h 60"/>
                <a:gd name="T30" fmla="*/ 26 w 90"/>
                <a:gd name="T31" fmla="*/ 12 h 60"/>
                <a:gd name="T32" fmla="*/ 30 w 90"/>
                <a:gd name="T33" fmla="*/ 12 h 60"/>
                <a:gd name="T34" fmla="*/ 34 w 90"/>
                <a:gd name="T35" fmla="*/ 12 h 60"/>
                <a:gd name="T36" fmla="*/ 42 w 90"/>
                <a:gd name="T37" fmla="*/ 12 h 60"/>
                <a:gd name="T38" fmla="*/ 46 w 90"/>
                <a:gd name="T39" fmla="*/ 12 h 60"/>
                <a:gd name="T40" fmla="*/ 54 w 90"/>
                <a:gd name="T41" fmla="*/ 8 h 60"/>
                <a:gd name="T42" fmla="*/ 56 w 90"/>
                <a:gd name="T43" fmla="*/ 4 h 60"/>
                <a:gd name="T44" fmla="*/ 64 w 90"/>
                <a:gd name="T45" fmla="*/ 4 h 60"/>
                <a:gd name="T46" fmla="*/ 68 w 90"/>
                <a:gd name="T47" fmla="*/ 4 h 60"/>
                <a:gd name="T48" fmla="*/ 76 w 90"/>
                <a:gd name="T49" fmla="*/ 4 h 60"/>
                <a:gd name="T50" fmla="*/ 80 w 90"/>
                <a:gd name="T51" fmla="*/ 8 h 60"/>
                <a:gd name="T52" fmla="*/ 80 w 90"/>
                <a:gd name="T53" fmla="*/ 8 h 60"/>
                <a:gd name="T54" fmla="*/ 86 w 90"/>
                <a:gd name="T55" fmla="*/ 12 h 60"/>
                <a:gd name="T56" fmla="*/ 90 w 90"/>
                <a:gd name="T57" fmla="*/ 16 h 60"/>
                <a:gd name="T58" fmla="*/ 86 w 90"/>
                <a:gd name="T59" fmla="*/ 20 h 60"/>
                <a:gd name="T60" fmla="*/ 82 w 90"/>
                <a:gd name="T61" fmla="*/ 16 h 60"/>
                <a:gd name="T62" fmla="*/ 80 w 90"/>
                <a:gd name="T63" fmla="*/ 22 h 60"/>
                <a:gd name="T64" fmla="*/ 80 w 90"/>
                <a:gd name="T65" fmla="*/ 26 h 60"/>
                <a:gd name="T66" fmla="*/ 76 w 90"/>
                <a:gd name="T67" fmla="*/ 30 h 60"/>
                <a:gd name="T68" fmla="*/ 72 w 90"/>
                <a:gd name="T69" fmla="*/ 38 h 60"/>
                <a:gd name="T70" fmla="*/ 76 w 90"/>
                <a:gd name="T71" fmla="*/ 40 h 60"/>
                <a:gd name="T72" fmla="*/ 80 w 90"/>
                <a:gd name="T73" fmla="*/ 44 h 60"/>
                <a:gd name="T74" fmla="*/ 80 w 90"/>
                <a:gd name="T75" fmla="*/ 44 h 60"/>
                <a:gd name="T76" fmla="*/ 72 w 90"/>
                <a:gd name="T77" fmla="*/ 44 h 60"/>
                <a:gd name="T78" fmla="*/ 68 w 90"/>
                <a:gd name="T79" fmla="*/ 40 h 60"/>
                <a:gd name="T80" fmla="*/ 60 w 90"/>
                <a:gd name="T81" fmla="*/ 44 h 60"/>
                <a:gd name="T82" fmla="*/ 56 w 90"/>
                <a:gd name="T83" fmla="*/ 48 h 60"/>
                <a:gd name="T84" fmla="*/ 56 w 90"/>
                <a:gd name="T85" fmla="*/ 52 h 60"/>
                <a:gd name="T86" fmla="*/ 54 w 90"/>
                <a:gd name="T87" fmla="*/ 52 h 60"/>
                <a:gd name="T88" fmla="*/ 54 w 90"/>
                <a:gd name="T89" fmla="*/ 56 h 60"/>
                <a:gd name="T90" fmla="*/ 46 w 90"/>
                <a:gd name="T91" fmla="*/ 60 h 60"/>
                <a:gd name="T92" fmla="*/ 42 w 90"/>
                <a:gd name="T93" fmla="*/ 60 h 60"/>
                <a:gd name="T94" fmla="*/ 34 w 90"/>
                <a:gd name="T95" fmla="*/ 56 h 60"/>
                <a:gd name="T96" fmla="*/ 26 w 90"/>
                <a:gd name="T97" fmla="*/ 52 h 60"/>
                <a:gd name="T98" fmla="*/ 24 w 90"/>
                <a:gd name="T99" fmla="*/ 56 h 60"/>
                <a:gd name="T100" fmla="*/ 20 w 90"/>
                <a:gd name="T101" fmla="*/ 56 h 60"/>
                <a:gd name="T102" fmla="*/ 12 w 90"/>
                <a:gd name="T103" fmla="*/ 56 h 60"/>
                <a:gd name="T104" fmla="*/ 8 w 90"/>
                <a:gd name="T105"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60">
                  <a:moveTo>
                    <a:pt x="8" y="56"/>
                  </a:moveTo>
                  <a:lnTo>
                    <a:pt x="8" y="56"/>
                  </a:lnTo>
                  <a:lnTo>
                    <a:pt x="8" y="56"/>
                  </a:lnTo>
                  <a:lnTo>
                    <a:pt x="8" y="56"/>
                  </a:lnTo>
                  <a:lnTo>
                    <a:pt x="8" y="52"/>
                  </a:lnTo>
                  <a:lnTo>
                    <a:pt x="8" y="52"/>
                  </a:lnTo>
                  <a:lnTo>
                    <a:pt x="8" y="52"/>
                  </a:lnTo>
                  <a:lnTo>
                    <a:pt x="8" y="52"/>
                  </a:lnTo>
                  <a:lnTo>
                    <a:pt x="8" y="48"/>
                  </a:lnTo>
                  <a:lnTo>
                    <a:pt x="8" y="48"/>
                  </a:lnTo>
                  <a:lnTo>
                    <a:pt x="8" y="48"/>
                  </a:lnTo>
                  <a:lnTo>
                    <a:pt x="8" y="48"/>
                  </a:lnTo>
                  <a:lnTo>
                    <a:pt x="8" y="48"/>
                  </a:lnTo>
                  <a:lnTo>
                    <a:pt x="8" y="44"/>
                  </a:lnTo>
                  <a:lnTo>
                    <a:pt x="8" y="44"/>
                  </a:lnTo>
                  <a:lnTo>
                    <a:pt x="4" y="44"/>
                  </a:lnTo>
                  <a:lnTo>
                    <a:pt x="4" y="40"/>
                  </a:lnTo>
                  <a:lnTo>
                    <a:pt x="0" y="40"/>
                  </a:lnTo>
                  <a:lnTo>
                    <a:pt x="0" y="40"/>
                  </a:lnTo>
                  <a:lnTo>
                    <a:pt x="0" y="38"/>
                  </a:lnTo>
                  <a:lnTo>
                    <a:pt x="0" y="38"/>
                  </a:lnTo>
                  <a:lnTo>
                    <a:pt x="0" y="38"/>
                  </a:lnTo>
                  <a:lnTo>
                    <a:pt x="0" y="38"/>
                  </a:lnTo>
                  <a:lnTo>
                    <a:pt x="4" y="38"/>
                  </a:lnTo>
                  <a:lnTo>
                    <a:pt x="4" y="34"/>
                  </a:lnTo>
                  <a:lnTo>
                    <a:pt x="4" y="34"/>
                  </a:lnTo>
                  <a:lnTo>
                    <a:pt x="0" y="34"/>
                  </a:lnTo>
                  <a:lnTo>
                    <a:pt x="0" y="34"/>
                  </a:lnTo>
                  <a:lnTo>
                    <a:pt x="0" y="34"/>
                  </a:lnTo>
                  <a:lnTo>
                    <a:pt x="0" y="30"/>
                  </a:lnTo>
                  <a:lnTo>
                    <a:pt x="0" y="26"/>
                  </a:lnTo>
                  <a:lnTo>
                    <a:pt x="4" y="26"/>
                  </a:lnTo>
                  <a:lnTo>
                    <a:pt x="4" y="26"/>
                  </a:lnTo>
                  <a:lnTo>
                    <a:pt x="4" y="26"/>
                  </a:lnTo>
                  <a:lnTo>
                    <a:pt x="4" y="26"/>
                  </a:lnTo>
                  <a:lnTo>
                    <a:pt x="8" y="22"/>
                  </a:lnTo>
                  <a:lnTo>
                    <a:pt x="8" y="22"/>
                  </a:lnTo>
                  <a:lnTo>
                    <a:pt x="8" y="22"/>
                  </a:lnTo>
                  <a:lnTo>
                    <a:pt x="8" y="22"/>
                  </a:lnTo>
                  <a:lnTo>
                    <a:pt x="8" y="22"/>
                  </a:lnTo>
                  <a:lnTo>
                    <a:pt x="8" y="20"/>
                  </a:lnTo>
                  <a:lnTo>
                    <a:pt x="8" y="20"/>
                  </a:lnTo>
                  <a:lnTo>
                    <a:pt x="4" y="20"/>
                  </a:lnTo>
                  <a:lnTo>
                    <a:pt x="4" y="20"/>
                  </a:lnTo>
                  <a:lnTo>
                    <a:pt x="4" y="20"/>
                  </a:lnTo>
                  <a:lnTo>
                    <a:pt x="4" y="16"/>
                  </a:lnTo>
                  <a:lnTo>
                    <a:pt x="4" y="16"/>
                  </a:lnTo>
                  <a:lnTo>
                    <a:pt x="0" y="12"/>
                  </a:lnTo>
                  <a:lnTo>
                    <a:pt x="0" y="8"/>
                  </a:lnTo>
                  <a:lnTo>
                    <a:pt x="0" y="4"/>
                  </a:lnTo>
                  <a:lnTo>
                    <a:pt x="4" y="4"/>
                  </a:lnTo>
                  <a:lnTo>
                    <a:pt x="4" y="4"/>
                  </a:lnTo>
                  <a:lnTo>
                    <a:pt x="4" y="4"/>
                  </a:lnTo>
                  <a:lnTo>
                    <a:pt x="4" y="0"/>
                  </a:lnTo>
                  <a:lnTo>
                    <a:pt x="4" y="0"/>
                  </a:lnTo>
                  <a:lnTo>
                    <a:pt x="4" y="0"/>
                  </a:lnTo>
                  <a:lnTo>
                    <a:pt x="4" y="0"/>
                  </a:lnTo>
                  <a:lnTo>
                    <a:pt x="8" y="4"/>
                  </a:lnTo>
                  <a:lnTo>
                    <a:pt x="8" y="4"/>
                  </a:lnTo>
                  <a:lnTo>
                    <a:pt x="8" y="4"/>
                  </a:lnTo>
                  <a:lnTo>
                    <a:pt x="8" y="4"/>
                  </a:lnTo>
                  <a:lnTo>
                    <a:pt x="8" y="4"/>
                  </a:lnTo>
                  <a:lnTo>
                    <a:pt x="8" y="4"/>
                  </a:lnTo>
                  <a:lnTo>
                    <a:pt x="8" y="4"/>
                  </a:lnTo>
                  <a:lnTo>
                    <a:pt x="8" y="4"/>
                  </a:lnTo>
                  <a:lnTo>
                    <a:pt x="8" y="4"/>
                  </a:lnTo>
                  <a:lnTo>
                    <a:pt x="8" y="4"/>
                  </a:lnTo>
                  <a:lnTo>
                    <a:pt x="8" y="8"/>
                  </a:lnTo>
                  <a:lnTo>
                    <a:pt x="8" y="8"/>
                  </a:lnTo>
                  <a:lnTo>
                    <a:pt x="8" y="8"/>
                  </a:lnTo>
                  <a:lnTo>
                    <a:pt x="8" y="8"/>
                  </a:lnTo>
                  <a:lnTo>
                    <a:pt x="8" y="8"/>
                  </a:lnTo>
                  <a:lnTo>
                    <a:pt x="12" y="8"/>
                  </a:lnTo>
                  <a:lnTo>
                    <a:pt x="12" y="8"/>
                  </a:lnTo>
                  <a:lnTo>
                    <a:pt x="12" y="8"/>
                  </a:lnTo>
                  <a:lnTo>
                    <a:pt x="12" y="8"/>
                  </a:lnTo>
                  <a:lnTo>
                    <a:pt x="12" y="8"/>
                  </a:lnTo>
                  <a:lnTo>
                    <a:pt x="12" y="8"/>
                  </a:lnTo>
                  <a:lnTo>
                    <a:pt x="12" y="8"/>
                  </a:lnTo>
                  <a:lnTo>
                    <a:pt x="16" y="8"/>
                  </a:lnTo>
                  <a:lnTo>
                    <a:pt x="16" y="8"/>
                  </a:lnTo>
                  <a:lnTo>
                    <a:pt x="16" y="8"/>
                  </a:lnTo>
                  <a:lnTo>
                    <a:pt x="16" y="8"/>
                  </a:lnTo>
                  <a:lnTo>
                    <a:pt x="16" y="8"/>
                  </a:lnTo>
                  <a:lnTo>
                    <a:pt x="20" y="8"/>
                  </a:lnTo>
                  <a:lnTo>
                    <a:pt x="20" y="12"/>
                  </a:lnTo>
                  <a:lnTo>
                    <a:pt x="20" y="12"/>
                  </a:lnTo>
                  <a:lnTo>
                    <a:pt x="24" y="12"/>
                  </a:lnTo>
                  <a:lnTo>
                    <a:pt x="24" y="12"/>
                  </a:lnTo>
                  <a:lnTo>
                    <a:pt x="26" y="12"/>
                  </a:lnTo>
                  <a:lnTo>
                    <a:pt x="26" y="12"/>
                  </a:lnTo>
                  <a:lnTo>
                    <a:pt x="26" y="12"/>
                  </a:lnTo>
                  <a:lnTo>
                    <a:pt x="26" y="12"/>
                  </a:lnTo>
                  <a:lnTo>
                    <a:pt x="26" y="12"/>
                  </a:lnTo>
                  <a:lnTo>
                    <a:pt x="26" y="12"/>
                  </a:lnTo>
                  <a:lnTo>
                    <a:pt x="26" y="12"/>
                  </a:lnTo>
                  <a:lnTo>
                    <a:pt x="26" y="12"/>
                  </a:lnTo>
                  <a:lnTo>
                    <a:pt x="26" y="12"/>
                  </a:lnTo>
                  <a:lnTo>
                    <a:pt x="30" y="12"/>
                  </a:lnTo>
                  <a:lnTo>
                    <a:pt x="30" y="12"/>
                  </a:lnTo>
                  <a:lnTo>
                    <a:pt x="30" y="12"/>
                  </a:lnTo>
                  <a:lnTo>
                    <a:pt x="30" y="12"/>
                  </a:lnTo>
                  <a:lnTo>
                    <a:pt x="30" y="12"/>
                  </a:lnTo>
                  <a:lnTo>
                    <a:pt x="30" y="12"/>
                  </a:lnTo>
                  <a:lnTo>
                    <a:pt x="30" y="12"/>
                  </a:lnTo>
                  <a:lnTo>
                    <a:pt x="34" y="12"/>
                  </a:lnTo>
                  <a:lnTo>
                    <a:pt x="34" y="12"/>
                  </a:lnTo>
                  <a:lnTo>
                    <a:pt x="34" y="12"/>
                  </a:lnTo>
                  <a:lnTo>
                    <a:pt x="34" y="12"/>
                  </a:lnTo>
                  <a:lnTo>
                    <a:pt x="38" y="12"/>
                  </a:lnTo>
                  <a:lnTo>
                    <a:pt x="42" y="12"/>
                  </a:lnTo>
                  <a:lnTo>
                    <a:pt x="42" y="12"/>
                  </a:lnTo>
                  <a:lnTo>
                    <a:pt x="42" y="12"/>
                  </a:lnTo>
                  <a:lnTo>
                    <a:pt x="42" y="12"/>
                  </a:lnTo>
                  <a:lnTo>
                    <a:pt x="42" y="12"/>
                  </a:lnTo>
                  <a:lnTo>
                    <a:pt x="46" y="12"/>
                  </a:lnTo>
                  <a:lnTo>
                    <a:pt x="46" y="12"/>
                  </a:lnTo>
                  <a:lnTo>
                    <a:pt x="46" y="12"/>
                  </a:lnTo>
                  <a:lnTo>
                    <a:pt x="46" y="12"/>
                  </a:lnTo>
                  <a:lnTo>
                    <a:pt x="46" y="12"/>
                  </a:lnTo>
                  <a:lnTo>
                    <a:pt x="50" y="12"/>
                  </a:lnTo>
                  <a:lnTo>
                    <a:pt x="50" y="12"/>
                  </a:lnTo>
                  <a:lnTo>
                    <a:pt x="50" y="12"/>
                  </a:lnTo>
                  <a:lnTo>
                    <a:pt x="50" y="12"/>
                  </a:lnTo>
                  <a:lnTo>
                    <a:pt x="50" y="8"/>
                  </a:lnTo>
                  <a:lnTo>
                    <a:pt x="54" y="8"/>
                  </a:lnTo>
                  <a:lnTo>
                    <a:pt x="54" y="8"/>
                  </a:lnTo>
                  <a:lnTo>
                    <a:pt x="54" y="8"/>
                  </a:lnTo>
                  <a:lnTo>
                    <a:pt x="56" y="4"/>
                  </a:lnTo>
                  <a:lnTo>
                    <a:pt x="56" y="4"/>
                  </a:lnTo>
                  <a:lnTo>
                    <a:pt x="56" y="4"/>
                  </a:lnTo>
                  <a:lnTo>
                    <a:pt x="56" y="4"/>
                  </a:lnTo>
                  <a:lnTo>
                    <a:pt x="56" y="4"/>
                  </a:lnTo>
                  <a:lnTo>
                    <a:pt x="60" y="4"/>
                  </a:lnTo>
                  <a:lnTo>
                    <a:pt x="64" y="4"/>
                  </a:lnTo>
                  <a:lnTo>
                    <a:pt x="64" y="4"/>
                  </a:lnTo>
                  <a:lnTo>
                    <a:pt x="64" y="4"/>
                  </a:lnTo>
                  <a:lnTo>
                    <a:pt x="64" y="4"/>
                  </a:lnTo>
                  <a:lnTo>
                    <a:pt x="68" y="4"/>
                  </a:lnTo>
                  <a:lnTo>
                    <a:pt x="68" y="4"/>
                  </a:lnTo>
                  <a:lnTo>
                    <a:pt x="68" y="4"/>
                  </a:lnTo>
                  <a:lnTo>
                    <a:pt x="68" y="4"/>
                  </a:lnTo>
                  <a:lnTo>
                    <a:pt x="68" y="4"/>
                  </a:lnTo>
                  <a:lnTo>
                    <a:pt x="68" y="4"/>
                  </a:lnTo>
                  <a:lnTo>
                    <a:pt x="68" y="4"/>
                  </a:lnTo>
                  <a:lnTo>
                    <a:pt x="72" y="4"/>
                  </a:lnTo>
                  <a:lnTo>
                    <a:pt x="72" y="4"/>
                  </a:lnTo>
                  <a:lnTo>
                    <a:pt x="72" y="4"/>
                  </a:lnTo>
                  <a:lnTo>
                    <a:pt x="72" y="4"/>
                  </a:lnTo>
                  <a:lnTo>
                    <a:pt x="76" y="4"/>
                  </a:lnTo>
                  <a:lnTo>
                    <a:pt x="76" y="4"/>
                  </a:lnTo>
                  <a:lnTo>
                    <a:pt x="76" y="4"/>
                  </a:lnTo>
                  <a:lnTo>
                    <a:pt x="76" y="4"/>
                  </a:lnTo>
                  <a:lnTo>
                    <a:pt x="76" y="8"/>
                  </a:lnTo>
                  <a:lnTo>
                    <a:pt x="76" y="8"/>
                  </a:lnTo>
                  <a:lnTo>
                    <a:pt x="80" y="8"/>
                  </a:lnTo>
                  <a:lnTo>
                    <a:pt x="80" y="8"/>
                  </a:lnTo>
                  <a:lnTo>
                    <a:pt x="80" y="8"/>
                  </a:lnTo>
                  <a:lnTo>
                    <a:pt x="80" y="4"/>
                  </a:lnTo>
                  <a:lnTo>
                    <a:pt x="80" y="8"/>
                  </a:lnTo>
                  <a:lnTo>
                    <a:pt x="80" y="8"/>
                  </a:lnTo>
                  <a:lnTo>
                    <a:pt x="80" y="8"/>
                  </a:lnTo>
                  <a:lnTo>
                    <a:pt x="80" y="8"/>
                  </a:lnTo>
                  <a:lnTo>
                    <a:pt x="82" y="8"/>
                  </a:lnTo>
                  <a:lnTo>
                    <a:pt x="82" y="12"/>
                  </a:lnTo>
                  <a:lnTo>
                    <a:pt x="82" y="12"/>
                  </a:lnTo>
                  <a:lnTo>
                    <a:pt x="82" y="12"/>
                  </a:lnTo>
                  <a:lnTo>
                    <a:pt x="86" y="12"/>
                  </a:lnTo>
                  <a:lnTo>
                    <a:pt x="86" y="12"/>
                  </a:lnTo>
                  <a:lnTo>
                    <a:pt x="86" y="12"/>
                  </a:lnTo>
                  <a:lnTo>
                    <a:pt x="86" y="12"/>
                  </a:lnTo>
                  <a:lnTo>
                    <a:pt x="86" y="12"/>
                  </a:lnTo>
                  <a:lnTo>
                    <a:pt x="86" y="16"/>
                  </a:lnTo>
                  <a:lnTo>
                    <a:pt x="90" y="16"/>
                  </a:lnTo>
                  <a:lnTo>
                    <a:pt x="90" y="16"/>
                  </a:lnTo>
                  <a:lnTo>
                    <a:pt x="90" y="16"/>
                  </a:lnTo>
                  <a:lnTo>
                    <a:pt x="86" y="16"/>
                  </a:lnTo>
                  <a:lnTo>
                    <a:pt x="86" y="16"/>
                  </a:lnTo>
                  <a:lnTo>
                    <a:pt x="86" y="16"/>
                  </a:lnTo>
                  <a:lnTo>
                    <a:pt x="86" y="20"/>
                  </a:lnTo>
                  <a:lnTo>
                    <a:pt x="86" y="20"/>
                  </a:lnTo>
                  <a:lnTo>
                    <a:pt x="86" y="20"/>
                  </a:lnTo>
                  <a:lnTo>
                    <a:pt x="86" y="20"/>
                  </a:lnTo>
                  <a:lnTo>
                    <a:pt x="86" y="20"/>
                  </a:lnTo>
                  <a:lnTo>
                    <a:pt x="86" y="16"/>
                  </a:lnTo>
                  <a:lnTo>
                    <a:pt x="82" y="16"/>
                  </a:lnTo>
                  <a:lnTo>
                    <a:pt x="82" y="20"/>
                  </a:lnTo>
                  <a:lnTo>
                    <a:pt x="82" y="20"/>
                  </a:lnTo>
                  <a:lnTo>
                    <a:pt x="82" y="20"/>
                  </a:lnTo>
                  <a:lnTo>
                    <a:pt x="82" y="20"/>
                  </a:lnTo>
                  <a:lnTo>
                    <a:pt x="80" y="20"/>
                  </a:lnTo>
                  <a:lnTo>
                    <a:pt x="80" y="22"/>
                  </a:lnTo>
                  <a:lnTo>
                    <a:pt x="80" y="22"/>
                  </a:lnTo>
                  <a:lnTo>
                    <a:pt x="80" y="26"/>
                  </a:lnTo>
                  <a:lnTo>
                    <a:pt x="80" y="26"/>
                  </a:lnTo>
                  <a:lnTo>
                    <a:pt x="80" y="26"/>
                  </a:lnTo>
                  <a:lnTo>
                    <a:pt x="80" y="26"/>
                  </a:lnTo>
                  <a:lnTo>
                    <a:pt x="80" y="26"/>
                  </a:lnTo>
                  <a:lnTo>
                    <a:pt x="80" y="30"/>
                  </a:lnTo>
                  <a:lnTo>
                    <a:pt x="80" y="30"/>
                  </a:lnTo>
                  <a:lnTo>
                    <a:pt x="80" y="30"/>
                  </a:lnTo>
                  <a:lnTo>
                    <a:pt x="80" y="30"/>
                  </a:lnTo>
                  <a:lnTo>
                    <a:pt x="76" y="30"/>
                  </a:lnTo>
                  <a:lnTo>
                    <a:pt x="76" y="30"/>
                  </a:lnTo>
                  <a:lnTo>
                    <a:pt x="76" y="34"/>
                  </a:lnTo>
                  <a:lnTo>
                    <a:pt x="72" y="34"/>
                  </a:lnTo>
                  <a:lnTo>
                    <a:pt x="72" y="34"/>
                  </a:lnTo>
                  <a:lnTo>
                    <a:pt x="72" y="38"/>
                  </a:lnTo>
                  <a:lnTo>
                    <a:pt x="72" y="38"/>
                  </a:lnTo>
                  <a:lnTo>
                    <a:pt x="72" y="38"/>
                  </a:lnTo>
                  <a:lnTo>
                    <a:pt x="76" y="38"/>
                  </a:lnTo>
                  <a:lnTo>
                    <a:pt x="76" y="38"/>
                  </a:lnTo>
                  <a:lnTo>
                    <a:pt x="76" y="38"/>
                  </a:lnTo>
                  <a:lnTo>
                    <a:pt x="76" y="38"/>
                  </a:lnTo>
                  <a:lnTo>
                    <a:pt x="76" y="38"/>
                  </a:lnTo>
                  <a:lnTo>
                    <a:pt x="76" y="40"/>
                  </a:lnTo>
                  <a:lnTo>
                    <a:pt x="76" y="40"/>
                  </a:lnTo>
                  <a:lnTo>
                    <a:pt x="80" y="40"/>
                  </a:lnTo>
                  <a:lnTo>
                    <a:pt x="80" y="40"/>
                  </a:lnTo>
                  <a:lnTo>
                    <a:pt x="80" y="40"/>
                  </a:lnTo>
                  <a:lnTo>
                    <a:pt x="80" y="44"/>
                  </a:lnTo>
                  <a:lnTo>
                    <a:pt x="80" y="44"/>
                  </a:lnTo>
                  <a:lnTo>
                    <a:pt x="80" y="44"/>
                  </a:lnTo>
                  <a:lnTo>
                    <a:pt x="80" y="44"/>
                  </a:lnTo>
                  <a:lnTo>
                    <a:pt x="80" y="44"/>
                  </a:lnTo>
                  <a:lnTo>
                    <a:pt x="80" y="44"/>
                  </a:lnTo>
                  <a:lnTo>
                    <a:pt x="80" y="44"/>
                  </a:lnTo>
                  <a:lnTo>
                    <a:pt x="80" y="44"/>
                  </a:lnTo>
                  <a:lnTo>
                    <a:pt x="76" y="44"/>
                  </a:lnTo>
                  <a:lnTo>
                    <a:pt x="76" y="44"/>
                  </a:lnTo>
                  <a:lnTo>
                    <a:pt x="76" y="44"/>
                  </a:lnTo>
                  <a:lnTo>
                    <a:pt x="76" y="44"/>
                  </a:lnTo>
                  <a:lnTo>
                    <a:pt x="72" y="44"/>
                  </a:lnTo>
                  <a:lnTo>
                    <a:pt x="72" y="44"/>
                  </a:lnTo>
                  <a:lnTo>
                    <a:pt x="72" y="44"/>
                  </a:lnTo>
                  <a:lnTo>
                    <a:pt x="72" y="44"/>
                  </a:lnTo>
                  <a:lnTo>
                    <a:pt x="72" y="44"/>
                  </a:lnTo>
                  <a:lnTo>
                    <a:pt x="72" y="44"/>
                  </a:lnTo>
                  <a:lnTo>
                    <a:pt x="72" y="40"/>
                  </a:lnTo>
                  <a:lnTo>
                    <a:pt x="68" y="40"/>
                  </a:lnTo>
                  <a:lnTo>
                    <a:pt x="68" y="44"/>
                  </a:lnTo>
                  <a:lnTo>
                    <a:pt x="68" y="44"/>
                  </a:lnTo>
                  <a:lnTo>
                    <a:pt x="64" y="44"/>
                  </a:lnTo>
                  <a:lnTo>
                    <a:pt x="64" y="44"/>
                  </a:lnTo>
                  <a:lnTo>
                    <a:pt x="60" y="44"/>
                  </a:lnTo>
                  <a:lnTo>
                    <a:pt x="60" y="44"/>
                  </a:lnTo>
                  <a:lnTo>
                    <a:pt x="60" y="48"/>
                  </a:lnTo>
                  <a:lnTo>
                    <a:pt x="60" y="48"/>
                  </a:lnTo>
                  <a:lnTo>
                    <a:pt x="60" y="48"/>
                  </a:lnTo>
                  <a:lnTo>
                    <a:pt x="60" y="48"/>
                  </a:lnTo>
                  <a:lnTo>
                    <a:pt x="56" y="48"/>
                  </a:lnTo>
                  <a:lnTo>
                    <a:pt x="56" y="48"/>
                  </a:lnTo>
                  <a:lnTo>
                    <a:pt x="56" y="48"/>
                  </a:lnTo>
                  <a:lnTo>
                    <a:pt x="56" y="48"/>
                  </a:lnTo>
                  <a:lnTo>
                    <a:pt x="56" y="48"/>
                  </a:lnTo>
                  <a:lnTo>
                    <a:pt x="56" y="48"/>
                  </a:lnTo>
                  <a:lnTo>
                    <a:pt x="56" y="52"/>
                  </a:lnTo>
                  <a:lnTo>
                    <a:pt x="56" y="52"/>
                  </a:lnTo>
                  <a:lnTo>
                    <a:pt x="56" y="52"/>
                  </a:lnTo>
                  <a:lnTo>
                    <a:pt x="56" y="48"/>
                  </a:lnTo>
                  <a:lnTo>
                    <a:pt x="54" y="48"/>
                  </a:lnTo>
                  <a:lnTo>
                    <a:pt x="54" y="48"/>
                  </a:lnTo>
                  <a:lnTo>
                    <a:pt x="54" y="52"/>
                  </a:lnTo>
                  <a:lnTo>
                    <a:pt x="54" y="52"/>
                  </a:lnTo>
                  <a:lnTo>
                    <a:pt x="54" y="52"/>
                  </a:lnTo>
                  <a:lnTo>
                    <a:pt x="54" y="52"/>
                  </a:lnTo>
                  <a:lnTo>
                    <a:pt x="54" y="52"/>
                  </a:lnTo>
                  <a:lnTo>
                    <a:pt x="54" y="52"/>
                  </a:lnTo>
                  <a:lnTo>
                    <a:pt x="54" y="56"/>
                  </a:lnTo>
                  <a:lnTo>
                    <a:pt x="54" y="56"/>
                  </a:lnTo>
                  <a:lnTo>
                    <a:pt x="54" y="60"/>
                  </a:lnTo>
                  <a:lnTo>
                    <a:pt x="50" y="60"/>
                  </a:lnTo>
                  <a:lnTo>
                    <a:pt x="50" y="60"/>
                  </a:lnTo>
                  <a:lnTo>
                    <a:pt x="50" y="56"/>
                  </a:lnTo>
                  <a:lnTo>
                    <a:pt x="46" y="60"/>
                  </a:lnTo>
                  <a:lnTo>
                    <a:pt x="46" y="60"/>
                  </a:lnTo>
                  <a:lnTo>
                    <a:pt x="46" y="60"/>
                  </a:lnTo>
                  <a:lnTo>
                    <a:pt x="42" y="60"/>
                  </a:lnTo>
                  <a:lnTo>
                    <a:pt x="42" y="60"/>
                  </a:lnTo>
                  <a:lnTo>
                    <a:pt x="42" y="60"/>
                  </a:lnTo>
                  <a:lnTo>
                    <a:pt x="42" y="60"/>
                  </a:lnTo>
                  <a:lnTo>
                    <a:pt x="42" y="60"/>
                  </a:lnTo>
                  <a:lnTo>
                    <a:pt x="38" y="60"/>
                  </a:lnTo>
                  <a:lnTo>
                    <a:pt x="38" y="56"/>
                  </a:lnTo>
                  <a:lnTo>
                    <a:pt x="38" y="56"/>
                  </a:lnTo>
                  <a:lnTo>
                    <a:pt x="38" y="56"/>
                  </a:lnTo>
                  <a:lnTo>
                    <a:pt x="34" y="56"/>
                  </a:lnTo>
                  <a:lnTo>
                    <a:pt x="34" y="56"/>
                  </a:lnTo>
                  <a:lnTo>
                    <a:pt x="34" y="56"/>
                  </a:lnTo>
                  <a:lnTo>
                    <a:pt x="34" y="56"/>
                  </a:lnTo>
                  <a:lnTo>
                    <a:pt x="30" y="56"/>
                  </a:lnTo>
                  <a:lnTo>
                    <a:pt x="30" y="56"/>
                  </a:lnTo>
                  <a:lnTo>
                    <a:pt x="30" y="52"/>
                  </a:lnTo>
                  <a:lnTo>
                    <a:pt x="26" y="52"/>
                  </a:lnTo>
                  <a:lnTo>
                    <a:pt x="26" y="52"/>
                  </a:lnTo>
                  <a:lnTo>
                    <a:pt x="26" y="52"/>
                  </a:lnTo>
                  <a:lnTo>
                    <a:pt x="26" y="52"/>
                  </a:lnTo>
                  <a:lnTo>
                    <a:pt x="26" y="52"/>
                  </a:lnTo>
                  <a:lnTo>
                    <a:pt x="24" y="52"/>
                  </a:lnTo>
                  <a:lnTo>
                    <a:pt x="24" y="56"/>
                  </a:lnTo>
                  <a:lnTo>
                    <a:pt x="24" y="56"/>
                  </a:lnTo>
                  <a:lnTo>
                    <a:pt x="24" y="56"/>
                  </a:lnTo>
                  <a:lnTo>
                    <a:pt x="24" y="56"/>
                  </a:lnTo>
                  <a:lnTo>
                    <a:pt x="20" y="56"/>
                  </a:lnTo>
                  <a:lnTo>
                    <a:pt x="20" y="56"/>
                  </a:lnTo>
                  <a:lnTo>
                    <a:pt x="20" y="56"/>
                  </a:lnTo>
                  <a:lnTo>
                    <a:pt x="20" y="56"/>
                  </a:lnTo>
                  <a:lnTo>
                    <a:pt x="16" y="56"/>
                  </a:lnTo>
                  <a:lnTo>
                    <a:pt x="16" y="56"/>
                  </a:lnTo>
                  <a:lnTo>
                    <a:pt x="12" y="56"/>
                  </a:lnTo>
                  <a:lnTo>
                    <a:pt x="12" y="56"/>
                  </a:lnTo>
                  <a:lnTo>
                    <a:pt x="12" y="56"/>
                  </a:lnTo>
                  <a:lnTo>
                    <a:pt x="12" y="56"/>
                  </a:lnTo>
                  <a:lnTo>
                    <a:pt x="12" y="60"/>
                  </a:lnTo>
                  <a:lnTo>
                    <a:pt x="12" y="60"/>
                  </a:lnTo>
                  <a:lnTo>
                    <a:pt x="12" y="60"/>
                  </a:lnTo>
                  <a:lnTo>
                    <a:pt x="8" y="56"/>
                  </a:lnTo>
                  <a:lnTo>
                    <a:pt x="8" y="56"/>
                  </a:lnTo>
                  <a:lnTo>
                    <a:pt x="8" y="56"/>
                  </a:lnTo>
                  <a:lnTo>
                    <a:pt x="8" y="5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4" name="Freeform 94">
              <a:extLst>
                <a:ext uri="{FF2B5EF4-FFF2-40B4-BE49-F238E27FC236}">
                  <a16:creationId xmlns:a16="http://schemas.microsoft.com/office/drawing/2014/main" id="{31ECBE83-AD1F-407F-BFCF-26252CCCC8F6}"/>
                </a:ext>
              </a:extLst>
            </p:cNvPr>
            <p:cNvSpPr>
              <a:spLocks noEditPoints="1"/>
            </p:cNvSpPr>
            <p:nvPr/>
          </p:nvSpPr>
          <p:spPr bwMode="auto">
            <a:xfrm>
              <a:off x="6664178" y="2986573"/>
              <a:ext cx="167205" cy="157376"/>
            </a:xfrm>
            <a:custGeom>
              <a:avLst/>
              <a:gdLst>
                <a:gd name="T0" fmla="*/ 66 w 86"/>
                <a:gd name="T1" fmla="*/ 74 h 80"/>
                <a:gd name="T2" fmla="*/ 70 w 86"/>
                <a:gd name="T3" fmla="*/ 78 h 80"/>
                <a:gd name="T4" fmla="*/ 56 w 86"/>
                <a:gd name="T5" fmla="*/ 70 h 80"/>
                <a:gd name="T6" fmla="*/ 60 w 86"/>
                <a:gd name="T7" fmla="*/ 70 h 80"/>
                <a:gd name="T8" fmla="*/ 14 w 86"/>
                <a:gd name="T9" fmla="*/ 30 h 80"/>
                <a:gd name="T10" fmla="*/ 18 w 86"/>
                <a:gd name="T11" fmla="*/ 30 h 80"/>
                <a:gd name="T12" fmla="*/ 14 w 86"/>
                <a:gd name="T13" fmla="*/ 34 h 80"/>
                <a:gd name="T14" fmla="*/ 14 w 86"/>
                <a:gd name="T15" fmla="*/ 26 h 80"/>
                <a:gd name="T16" fmla="*/ 14 w 86"/>
                <a:gd name="T17" fmla="*/ 34 h 80"/>
                <a:gd name="T18" fmla="*/ 14 w 86"/>
                <a:gd name="T19" fmla="*/ 40 h 80"/>
                <a:gd name="T20" fmla="*/ 14 w 86"/>
                <a:gd name="T21" fmla="*/ 40 h 80"/>
                <a:gd name="T22" fmla="*/ 22 w 86"/>
                <a:gd name="T23" fmla="*/ 38 h 80"/>
                <a:gd name="T24" fmla="*/ 22 w 86"/>
                <a:gd name="T25" fmla="*/ 40 h 80"/>
                <a:gd name="T26" fmla="*/ 26 w 86"/>
                <a:gd name="T27" fmla="*/ 52 h 80"/>
                <a:gd name="T28" fmla="*/ 18 w 86"/>
                <a:gd name="T29" fmla="*/ 44 h 80"/>
                <a:gd name="T30" fmla="*/ 26 w 86"/>
                <a:gd name="T31" fmla="*/ 52 h 80"/>
                <a:gd name="T32" fmla="*/ 44 w 86"/>
                <a:gd name="T33" fmla="*/ 64 h 80"/>
                <a:gd name="T34" fmla="*/ 44 w 86"/>
                <a:gd name="T35" fmla="*/ 64 h 80"/>
                <a:gd name="T36" fmla="*/ 40 w 86"/>
                <a:gd name="T37" fmla="*/ 66 h 80"/>
                <a:gd name="T38" fmla="*/ 52 w 86"/>
                <a:gd name="T39" fmla="*/ 66 h 80"/>
                <a:gd name="T40" fmla="*/ 40 w 86"/>
                <a:gd name="T41" fmla="*/ 66 h 80"/>
                <a:gd name="T42" fmla="*/ 36 w 86"/>
                <a:gd name="T43" fmla="*/ 70 h 80"/>
                <a:gd name="T44" fmla="*/ 52 w 86"/>
                <a:gd name="T45" fmla="*/ 70 h 80"/>
                <a:gd name="T46" fmla="*/ 60 w 86"/>
                <a:gd name="T47" fmla="*/ 74 h 80"/>
                <a:gd name="T48" fmla="*/ 60 w 86"/>
                <a:gd name="T49" fmla="*/ 74 h 80"/>
                <a:gd name="T50" fmla="*/ 52 w 86"/>
                <a:gd name="T51" fmla="*/ 66 h 80"/>
                <a:gd name="T52" fmla="*/ 40 w 86"/>
                <a:gd name="T53" fmla="*/ 60 h 80"/>
                <a:gd name="T54" fmla="*/ 36 w 86"/>
                <a:gd name="T55" fmla="*/ 56 h 80"/>
                <a:gd name="T56" fmla="*/ 26 w 86"/>
                <a:gd name="T57" fmla="*/ 48 h 80"/>
                <a:gd name="T58" fmla="*/ 30 w 86"/>
                <a:gd name="T59" fmla="*/ 44 h 80"/>
                <a:gd name="T60" fmla="*/ 18 w 86"/>
                <a:gd name="T61" fmla="*/ 34 h 80"/>
                <a:gd name="T62" fmla="*/ 14 w 86"/>
                <a:gd name="T63" fmla="*/ 26 h 80"/>
                <a:gd name="T64" fmla="*/ 10 w 86"/>
                <a:gd name="T65" fmla="*/ 30 h 80"/>
                <a:gd name="T66" fmla="*/ 8 w 86"/>
                <a:gd name="T67" fmla="*/ 34 h 80"/>
                <a:gd name="T68" fmla="*/ 0 w 86"/>
                <a:gd name="T69" fmla="*/ 22 h 80"/>
                <a:gd name="T70" fmla="*/ 8 w 86"/>
                <a:gd name="T71" fmla="*/ 22 h 80"/>
                <a:gd name="T72" fmla="*/ 14 w 86"/>
                <a:gd name="T73" fmla="*/ 18 h 80"/>
                <a:gd name="T74" fmla="*/ 22 w 86"/>
                <a:gd name="T75" fmla="*/ 22 h 80"/>
                <a:gd name="T76" fmla="*/ 30 w 86"/>
                <a:gd name="T77" fmla="*/ 14 h 80"/>
                <a:gd name="T78" fmla="*/ 30 w 86"/>
                <a:gd name="T79" fmla="*/ 8 h 80"/>
                <a:gd name="T80" fmla="*/ 36 w 86"/>
                <a:gd name="T81" fmla="*/ 0 h 80"/>
                <a:gd name="T82" fmla="*/ 52 w 86"/>
                <a:gd name="T83" fmla="*/ 8 h 80"/>
                <a:gd name="T84" fmla="*/ 60 w 86"/>
                <a:gd name="T85" fmla="*/ 14 h 80"/>
                <a:gd name="T86" fmla="*/ 74 w 86"/>
                <a:gd name="T87" fmla="*/ 14 h 80"/>
                <a:gd name="T88" fmla="*/ 78 w 86"/>
                <a:gd name="T89" fmla="*/ 22 h 80"/>
                <a:gd name="T90" fmla="*/ 82 w 86"/>
                <a:gd name="T91" fmla="*/ 26 h 80"/>
                <a:gd name="T92" fmla="*/ 74 w 86"/>
                <a:gd name="T93" fmla="*/ 34 h 80"/>
                <a:gd name="T94" fmla="*/ 66 w 86"/>
                <a:gd name="T95" fmla="*/ 30 h 80"/>
                <a:gd name="T96" fmla="*/ 56 w 86"/>
                <a:gd name="T97" fmla="*/ 26 h 80"/>
                <a:gd name="T98" fmla="*/ 40 w 86"/>
                <a:gd name="T99" fmla="*/ 26 h 80"/>
                <a:gd name="T100" fmla="*/ 34 w 86"/>
                <a:gd name="T101" fmla="*/ 26 h 80"/>
                <a:gd name="T102" fmla="*/ 36 w 86"/>
                <a:gd name="T103" fmla="*/ 38 h 80"/>
                <a:gd name="T104" fmla="*/ 40 w 86"/>
                <a:gd name="T105" fmla="*/ 48 h 80"/>
                <a:gd name="T106" fmla="*/ 48 w 86"/>
                <a:gd name="T107" fmla="*/ 60 h 80"/>
                <a:gd name="T108" fmla="*/ 56 w 86"/>
                <a:gd name="T109" fmla="*/ 64 h 80"/>
                <a:gd name="T110" fmla="*/ 60 w 86"/>
                <a:gd name="T111" fmla="*/ 7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 h="80">
                  <a:moveTo>
                    <a:pt x="60" y="70"/>
                  </a:moveTo>
                  <a:lnTo>
                    <a:pt x="62" y="70"/>
                  </a:lnTo>
                  <a:lnTo>
                    <a:pt x="62" y="74"/>
                  </a:lnTo>
                  <a:lnTo>
                    <a:pt x="66" y="74"/>
                  </a:lnTo>
                  <a:lnTo>
                    <a:pt x="66" y="78"/>
                  </a:lnTo>
                  <a:lnTo>
                    <a:pt x="70" y="78"/>
                  </a:lnTo>
                  <a:lnTo>
                    <a:pt x="70" y="80"/>
                  </a:lnTo>
                  <a:lnTo>
                    <a:pt x="70" y="78"/>
                  </a:lnTo>
                  <a:lnTo>
                    <a:pt x="66" y="78"/>
                  </a:lnTo>
                  <a:lnTo>
                    <a:pt x="62" y="74"/>
                  </a:lnTo>
                  <a:lnTo>
                    <a:pt x="60" y="74"/>
                  </a:lnTo>
                  <a:lnTo>
                    <a:pt x="56" y="70"/>
                  </a:lnTo>
                  <a:lnTo>
                    <a:pt x="52" y="70"/>
                  </a:lnTo>
                  <a:lnTo>
                    <a:pt x="52" y="66"/>
                  </a:lnTo>
                  <a:lnTo>
                    <a:pt x="56" y="70"/>
                  </a:lnTo>
                  <a:lnTo>
                    <a:pt x="60" y="70"/>
                  </a:lnTo>
                  <a:lnTo>
                    <a:pt x="60" y="70"/>
                  </a:lnTo>
                  <a:lnTo>
                    <a:pt x="60" y="70"/>
                  </a:lnTo>
                  <a:close/>
                  <a:moveTo>
                    <a:pt x="18" y="30"/>
                  </a:moveTo>
                  <a:lnTo>
                    <a:pt x="14" y="30"/>
                  </a:lnTo>
                  <a:lnTo>
                    <a:pt x="14" y="26"/>
                  </a:lnTo>
                  <a:lnTo>
                    <a:pt x="18" y="26"/>
                  </a:lnTo>
                  <a:lnTo>
                    <a:pt x="18" y="30"/>
                  </a:lnTo>
                  <a:lnTo>
                    <a:pt x="18" y="30"/>
                  </a:lnTo>
                  <a:lnTo>
                    <a:pt x="18" y="30"/>
                  </a:lnTo>
                  <a:close/>
                  <a:moveTo>
                    <a:pt x="14" y="38"/>
                  </a:moveTo>
                  <a:lnTo>
                    <a:pt x="10" y="34"/>
                  </a:lnTo>
                  <a:lnTo>
                    <a:pt x="14" y="34"/>
                  </a:lnTo>
                  <a:lnTo>
                    <a:pt x="14" y="30"/>
                  </a:lnTo>
                  <a:lnTo>
                    <a:pt x="10" y="30"/>
                  </a:lnTo>
                  <a:lnTo>
                    <a:pt x="10" y="26"/>
                  </a:lnTo>
                  <a:lnTo>
                    <a:pt x="14" y="26"/>
                  </a:lnTo>
                  <a:lnTo>
                    <a:pt x="10" y="26"/>
                  </a:lnTo>
                  <a:lnTo>
                    <a:pt x="10" y="30"/>
                  </a:lnTo>
                  <a:lnTo>
                    <a:pt x="14" y="30"/>
                  </a:lnTo>
                  <a:lnTo>
                    <a:pt x="14" y="34"/>
                  </a:lnTo>
                  <a:lnTo>
                    <a:pt x="14" y="38"/>
                  </a:lnTo>
                  <a:lnTo>
                    <a:pt x="14" y="38"/>
                  </a:lnTo>
                  <a:lnTo>
                    <a:pt x="14" y="38"/>
                  </a:lnTo>
                  <a:close/>
                  <a:moveTo>
                    <a:pt x="14" y="40"/>
                  </a:moveTo>
                  <a:lnTo>
                    <a:pt x="14" y="38"/>
                  </a:lnTo>
                  <a:lnTo>
                    <a:pt x="10" y="38"/>
                  </a:lnTo>
                  <a:lnTo>
                    <a:pt x="14" y="38"/>
                  </a:lnTo>
                  <a:lnTo>
                    <a:pt x="14" y="40"/>
                  </a:lnTo>
                  <a:lnTo>
                    <a:pt x="14" y="40"/>
                  </a:lnTo>
                  <a:lnTo>
                    <a:pt x="14" y="40"/>
                  </a:lnTo>
                  <a:close/>
                  <a:moveTo>
                    <a:pt x="18" y="38"/>
                  </a:moveTo>
                  <a:lnTo>
                    <a:pt x="22" y="38"/>
                  </a:lnTo>
                  <a:lnTo>
                    <a:pt x="22" y="40"/>
                  </a:lnTo>
                  <a:lnTo>
                    <a:pt x="26" y="44"/>
                  </a:lnTo>
                  <a:lnTo>
                    <a:pt x="22" y="44"/>
                  </a:lnTo>
                  <a:lnTo>
                    <a:pt x="22" y="40"/>
                  </a:lnTo>
                  <a:lnTo>
                    <a:pt x="18" y="38"/>
                  </a:lnTo>
                  <a:lnTo>
                    <a:pt x="18" y="38"/>
                  </a:lnTo>
                  <a:lnTo>
                    <a:pt x="18" y="38"/>
                  </a:lnTo>
                  <a:close/>
                  <a:moveTo>
                    <a:pt x="26" y="52"/>
                  </a:moveTo>
                  <a:lnTo>
                    <a:pt x="22" y="52"/>
                  </a:lnTo>
                  <a:lnTo>
                    <a:pt x="22" y="48"/>
                  </a:lnTo>
                  <a:lnTo>
                    <a:pt x="18" y="48"/>
                  </a:lnTo>
                  <a:lnTo>
                    <a:pt x="18" y="44"/>
                  </a:lnTo>
                  <a:lnTo>
                    <a:pt x="22" y="48"/>
                  </a:lnTo>
                  <a:lnTo>
                    <a:pt x="22" y="52"/>
                  </a:lnTo>
                  <a:lnTo>
                    <a:pt x="26" y="52"/>
                  </a:lnTo>
                  <a:lnTo>
                    <a:pt x="26" y="52"/>
                  </a:lnTo>
                  <a:lnTo>
                    <a:pt x="26" y="52"/>
                  </a:lnTo>
                  <a:close/>
                  <a:moveTo>
                    <a:pt x="44" y="64"/>
                  </a:moveTo>
                  <a:lnTo>
                    <a:pt x="40" y="64"/>
                  </a:lnTo>
                  <a:lnTo>
                    <a:pt x="44" y="64"/>
                  </a:lnTo>
                  <a:lnTo>
                    <a:pt x="48" y="64"/>
                  </a:lnTo>
                  <a:lnTo>
                    <a:pt x="44" y="64"/>
                  </a:lnTo>
                  <a:lnTo>
                    <a:pt x="44" y="64"/>
                  </a:lnTo>
                  <a:lnTo>
                    <a:pt x="44" y="64"/>
                  </a:lnTo>
                  <a:close/>
                  <a:moveTo>
                    <a:pt x="52" y="66"/>
                  </a:moveTo>
                  <a:lnTo>
                    <a:pt x="48" y="66"/>
                  </a:lnTo>
                  <a:lnTo>
                    <a:pt x="44" y="66"/>
                  </a:lnTo>
                  <a:lnTo>
                    <a:pt x="40" y="66"/>
                  </a:lnTo>
                  <a:lnTo>
                    <a:pt x="44" y="66"/>
                  </a:lnTo>
                  <a:lnTo>
                    <a:pt x="48" y="66"/>
                  </a:lnTo>
                  <a:lnTo>
                    <a:pt x="52" y="66"/>
                  </a:lnTo>
                  <a:lnTo>
                    <a:pt x="52" y="66"/>
                  </a:lnTo>
                  <a:lnTo>
                    <a:pt x="52" y="66"/>
                  </a:lnTo>
                  <a:close/>
                  <a:moveTo>
                    <a:pt x="36" y="70"/>
                  </a:moveTo>
                  <a:lnTo>
                    <a:pt x="36" y="66"/>
                  </a:lnTo>
                  <a:lnTo>
                    <a:pt x="40" y="66"/>
                  </a:lnTo>
                  <a:lnTo>
                    <a:pt x="40" y="70"/>
                  </a:lnTo>
                  <a:lnTo>
                    <a:pt x="36" y="70"/>
                  </a:lnTo>
                  <a:lnTo>
                    <a:pt x="36" y="70"/>
                  </a:lnTo>
                  <a:lnTo>
                    <a:pt x="36" y="70"/>
                  </a:lnTo>
                  <a:close/>
                  <a:moveTo>
                    <a:pt x="48" y="70"/>
                  </a:moveTo>
                  <a:lnTo>
                    <a:pt x="44" y="70"/>
                  </a:lnTo>
                  <a:lnTo>
                    <a:pt x="48" y="70"/>
                  </a:lnTo>
                  <a:lnTo>
                    <a:pt x="52" y="70"/>
                  </a:lnTo>
                  <a:lnTo>
                    <a:pt x="48" y="70"/>
                  </a:lnTo>
                  <a:lnTo>
                    <a:pt x="48" y="70"/>
                  </a:lnTo>
                  <a:lnTo>
                    <a:pt x="48" y="70"/>
                  </a:lnTo>
                  <a:close/>
                  <a:moveTo>
                    <a:pt x="60" y="74"/>
                  </a:moveTo>
                  <a:lnTo>
                    <a:pt x="56" y="74"/>
                  </a:lnTo>
                  <a:lnTo>
                    <a:pt x="60" y="74"/>
                  </a:lnTo>
                  <a:lnTo>
                    <a:pt x="60" y="74"/>
                  </a:lnTo>
                  <a:lnTo>
                    <a:pt x="60" y="74"/>
                  </a:lnTo>
                  <a:close/>
                  <a:moveTo>
                    <a:pt x="60" y="70"/>
                  </a:moveTo>
                  <a:lnTo>
                    <a:pt x="56" y="70"/>
                  </a:lnTo>
                  <a:lnTo>
                    <a:pt x="56" y="66"/>
                  </a:lnTo>
                  <a:lnTo>
                    <a:pt x="52" y="66"/>
                  </a:lnTo>
                  <a:lnTo>
                    <a:pt x="52" y="64"/>
                  </a:lnTo>
                  <a:lnTo>
                    <a:pt x="48" y="64"/>
                  </a:lnTo>
                  <a:lnTo>
                    <a:pt x="44" y="60"/>
                  </a:lnTo>
                  <a:lnTo>
                    <a:pt x="40" y="60"/>
                  </a:lnTo>
                  <a:lnTo>
                    <a:pt x="36" y="60"/>
                  </a:lnTo>
                  <a:lnTo>
                    <a:pt x="34" y="60"/>
                  </a:lnTo>
                  <a:lnTo>
                    <a:pt x="34" y="56"/>
                  </a:lnTo>
                  <a:lnTo>
                    <a:pt x="36" y="56"/>
                  </a:lnTo>
                  <a:lnTo>
                    <a:pt x="34" y="56"/>
                  </a:lnTo>
                  <a:lnTo>
                    <a:pt x="30" y="52"/>
                  </a:lnTo>
                  <a:lnTo>
                    <a:pt x="26" y="52"/>
                  </a:lnTo>
                  <a:lnTo>
                    <a:pt x="26" y="48"/>
                  </a:lnTo>
                  <a:lnTo>
                    <a:pt x="26" y="44"/>
                  </a:lnTo>
                  <a:lnTo>
                    <a:pt x="22" y="44"/>
                  </a:lnTo>
                  <a:lnTo>
                    <a:pt x="26" y="44"/>
                  </a:lnTo>
                  <a:lnTo>
                    <a:pt x="30" y="44"/>
                  </a:lnTo>
                  <a:lnTo>
                    <a:pt x="26" y="40"/>
                  </a:lnTo>
                  <a:lnTo>
                    <a:pt x="22" y="40"/>
                  </a:lnTo>
                  <a:lnTo>
                    <a:pt x="22" y="38"/>
                  </a:lnTo>
                  <a:lnTo>
                    <a:pt x="18" y="34"/>
                  </a:lnTo>
                  <a:lnTo>
                    <a:pt x="22" y="34"/>
                  </a:lnTo>
                  <a:lnTo>
                    <a:pt x="22" y="30"/>
                  </a:lnTo>
                  <a:lnTo>
                    <a:pt x="18" y="26"/>
                  </a:lnTo>
                  <a:lnTo>
                    <a:pt x="14" y="26"/>
                  </a:lnTo>
                  <a:lnTo>
                    <a:pt x="14" y="22"/>
                  </a:lnTo>
                  <a:lnTo>
                    <a:pt x="10" y="22"/>
                  </a:lnTo>
                  <a:lnTo>
                    <a:pt x="10" y="26"/>
                  </a:lnTo>
                  <a:lnTo>
                    <a:pt x="10" y="30"/>
                  </a:lnTo>
                  <a:lnTo>
                    <a:pt x="8" y="30"/>
                  </a:lnTo>
                  <a:lnTo>
                    <a:pt x="8" y="34"/>
                  </a:lnTo>
                  <a:lnTo>
                    <a:pt x="4" y="34"/>
                  </a:lnTo>
                  <a:lnTo>
                    <a:pt x="8" y="34"/>
                  </a:lnTo>
                  <a:lnTo>
                    <a:pt x="4" y="30"/>
                  </a:lnTo>
                  <a:lnTo>
                    <a:pt x="4" y="26"/>
                  </a:lnTo>
                  <a:lnTo>
                    <a:pt x="4" y="22"/>
                  </a:lnTo>
                  <a:lnTo>
                    <a:pt x="0" y="22"/>
                  </a:lnTo>
                  <a:lnTo>
                    <a:pt x="0" y="18"/>
                  </a:lnTo>
                  <a:lnTo>
                    <a:pt x="4" y="18"/>
                  </a:lnTo>
                  <a:lnTo>
                    <a:pt x="4" y="22"/>
                  </a:lnTo>
                  <a:lnTo>
                    <a:pt x="8" y="22"/>
                  </a:lnTo>
                  <a:lnTo>
                    <a:pt x="10" y="22"/>
                  </a:lnTo>
                  <a:lnTo>
                    <a:pt x="14" y="18"/>
                  </a:lnTo>
                  <a:lnTo>
                    <a:pt x="14" y="14"/>
                  </a:lnTo>
                  <a:lnTo>
                    <a:pt x="14" y="18"/>
                  </a:lnTo>
                  <a:lnTo>
                    <a:pt x="18" y="18"/>
                  </a:lnTo>
                  <a:lnTo>
                    <a:pt x="18" y="22"/>
                  </a:lnTo>
                  <a:lnTo>
                    <a:pt x="22" y="18"/>
                  </a:lnTo>
                  <a:lnTo>
                    <a:pt x="22" y="22"/>
                  </a:lnTo>
                  <a:lnTo>
                    <a:pt x="26" y="22"/>
                  </a:lnTo>
                  <a:lnTo>
                    <a:pt x="26" y="18"/>
                  </a:lnTo>
                  <a:lnTo>
                    <a:pt x="26" y="14"/>
                  </a:lnTo>
                  <a:lnTo>
                    <a:pt x="30" y="14"/>
                  </a:lnTo>
                  <a:lnTo>
                    <a:pt x="34" y="14"/>
                  </a:lnTo>
                  <a:lnTo>
                    <a:pt x="34" y="12"/>
                  </a:lnTo>
                  <a:lnTo>
                    <a:pt x="34" y="8"/>
                  </a:lnTo>
                  <a:lnTo>
                    <a:pt x="30" y="8"/>
                  </a:lnTo>
                  <a:lnTo>
                    <a:pt x="30" y="4"/>
                  </a:lnTo>
                  <a:lnTo>
                    <a:pt x="34" y="4"/>
                  </a:lnTo>
                  <a:lnTo>
                    <a:pt x="36" y="4"/>
                  </a:lnTo>
                  <a:lnTo>
                    <a:pt x="36" y="0"/>
                  </a:lnTo>
                  <a:lnTo>
                    <a:pt x="40" y="0"/>
                  </a:lnTo>
                  <a:lnTo>
                    <a:pt x="44" y="0"/>
                  </a:lnTo>
                  <a:lnTo>
                    <a:pt x="48" y="4"/>
                  </a:lnTo>
                  <a:lnTo>
                    <a:pt x="52" y="8"/>
                  </a:lnTo>
                  <a:lnTo>
                    <a:pt x="52" y="12"/>
                  </a:lnTo>
                  <a:lnTo>
                    <a:pt x="56" y="12"/>
                  </a:lnTo>
                  <a:lnTo>
                    <a:pt x="60" y="12"/>
                  </a:lnTo>
                  <a:lnTo>
                    <a:pt x="60" y="14"/>
                  </a:lnTo>
                  <a:lnTo>
                    <a:pt x="62" y="14"/>
                  </a:lnTo>
                  <a:lnTo>
                    <a:pt x="66" y="14"/>
                  </a:lnTo>
                  <a:lnTo>
                    <a:pt x="70" y="14"/>
                  </a:lnTo>
                  <a:lnTo>
                    <a:pt x="74" y="14"/>
                  </a:lnTo>
                  <a:lnTo>
                    <a:pt x="74" y="12"/>
                  </a:lnTo>
                  <a:lnTo>
                    <a:pt x="78" y="14"/>
                  </a:lnTo>
                  <a:lnTo>
                    <a:pt x="78" y="18"/>
                  </a:lnTo>
                  <a:lnTo>
                    <a:pt x="78" y="22"/>
                  </a:lnTo>
                  <a:lnTo>
                    <a:pt x="82" y="22"/>
                  </a:lnTo>
                  <a:lnTo>
                    <a:pt x="82" y="26"/>
                  </a:lnTo>
                  <a:lnTo>
                    <a:pt x="86" y="26"/>
                  </a:lnTo>
                  <a:lnTo>
                    <a:pt x="82" y="26"/>
                  </a:lnTo>
                  <a:lnTo>
                    <a:pt x="82" y="30"/>
                  </a:lnTo>
                  <a:lnTo>
                    <a:pt x="78" y="30"/>
                  </a:lnTo>
                  <a:lnTo>
                    <a:pt x="78" y="34"/>
                  </a:lnTo>
                  <a:lnTo>
                    <a:pt x="74" y="34"/>
                  </a:lnTo>
                  <a:lnTo>
                    <a:pt x="74" y="30"/>
                  </a:lnTo>
                  <a:lnTo>
                    <a:pt x="70" y="26"/>
                  </a:lnTo>
                  <a:lnTo>
                    <a:pt x="66" y="26"/>
                  </a:lnTo>
                  <a:lnTo>
                    <a:pt x="66" y="30"/>
                  </a:lnTo>
                  <a:lnTo>
                    <a:pt x="62" y="30"/>
                  </a:lnTo>
                  <a:lnTo>
                    <a:pt x="60" y="30"/>
                  </a:lnTo>
                  <a:lnTo>
                    <a:pt x="60" y="26"/>
                  </a:lnTo>
                  <a:lnTo>
                    <a:pt x="56" y="26"/>
                  </a:lnTo>
                  <a:lnTo>
                    <a:pt x="52" y="26"/>
                  </a:lnTo>
                  <a:lnTo>
                    <a:pt x="48" y="26"/>
                  </a:lnTo>
                  <a:lnTo>
                    <a:pt x="44" y="26"/>
                  </a:lnTo>
                  <a:lnTo>
                    <a:pt x="40" y="26"/>
                  </a:lnTo>
                  <a:lnTo>
                    <a:pt x="40" y="30"/>
                  </a:lnTo>
                  <a:lnTo>
                    <a:pt x="36" y="30"/>
                  </a:lnTo>
                  <a:lnTo>
                    <a:pt x="36" y="26"/>
                  </a:lnTo>
                  <a:lnTo>
                    <a:pt x="34" y="26"/>
                  </a:lnTo>
                  <a:lnTo>
                    <a:pt x="34" y="30"/>
                  </a:lnTo>
                  <a:lnTo>
                    <a:pt x="34" y="34"/>
                  </a:lnTo>
                  <a:lnTo>
                    <a:pt x="34" y="38"/>
                  </a:lnTo>
                  <a:lnTo>
                    <a:pt x="36" y="38"/>
                  </a:lnTo>
                  <a:lnTo>
                    <a:pt x="36" y="40"/>
                  </a:lnTo>
                  <a:lnTo>
                    <a:pt x="36" y="44"/>
                  </a:lnTo>
                  <a:lnTo>
                    <a:pt x="40" y="44"/>
                  </a:lnTo>
                  <a:lnTo>
                    <a:pt x="40" y="48"/>
                  </a:lnTo>
                  <a:lnTo>
                    <a:pt x="44" y="48"/>
                  </a:lnTo>
                  <a:lnTo>
                    <a:pt x="44" y="52"/>
                  </a:lnTo>
                  <a:lnTo>
                    <a:pt x="48" y="56"/>
                  </a:lnTo>
                  <a:lnTo>
                    <a:pt x="48" y="60"/>
                  </a:lnTo>
                  <a:lnTo>
                    <a:pt x="52" y="60"/>
                  </a:lnTo>
                  <a:lnTo>
                    <a:pt x="56" y="60"/>
                  </a:lnTo>
                  <a:lnTo>
                    <a:pt x="52" y="64"/>
                  </a:lnTo>
                  <a:lnTo>
                    <a:pt x="56" y="64"/>
                  </a:lnTo>
                  <a:lnTo>
                    <a:pt x="56" y="66"/>
                  </a:lnTo>
                  <a:lnTo>
                    <a:pt x="60" y="66"/>
                  </a:lnTo>
                  <a:lnTo>
                    <a:pt x="60" y="70"/>
                  </a:lnTo>
                  <a:lnTo>
                    <a:pt x="60" y="70"/>
                  </a:lnTo>
                  <a:lnTo>
                    <a:pt x="60" y="70"/>
                  </a:lnTo>
                  <a:close/>
                </a:path>
              </a:pathLst>
            </a:custGeom>
            <a:solidFill>
              <a:srgbClr val="034B7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5" name="Freeform 95">
              <a:extLst>
                <a:ext uri="{FF2B5EF4-FFF2-40B4-BE49-F238E27FC236}">
                  <a16:creationId xmlns:a16="http://schemas.microsoft.com/office/drawing/2014/main" id="{27F9441F-4A18-4217-A57E-CE1A30615B40}"/>
                </a:ext>
              </a:extLst>
            </p:cNvPr>
            <p:cNvSpPr>
              <a:spLocks/>
            </p:cNvSpPr>
            <p:nvPr/>
          </p:nvSpPr>
          <p:spPr bwMode="auto">
            <a:xfrm>
              <a:off x="6625293" y="2801657"/>
              <a:ext cx="190536" cy="102294"/>
            </a:xfrm>
            <a:custGeom>
              <a:avLst/>
              <a:gdLst>
                <a:gd name="T0" fmla="*/ 84 w 98"/>
                <a:gd name="T1" fmla="*/ 42 h 52"/>
                <a:gd name="T2" fmla="*/ 80 w 98"/>
                <a:gd name="T3" fmla="*/ 46 h 52"/>
                <a:gd name="T4" fmla="*/ 72 w 98"/>
                <a:gd name="T5" fmla="*/ 46 h 52"/>
                <a:gd name="T6" fmla="*/ 68 w 98"/>
                <a:gd name="T7" fmla="*/ 50 h 52"/>
                <a:gd name="T8" fmla="*/ 68 w 98"/>
                <a:gd name="T9" fmla="*/ 50 h 52"/>
                <a:gd name="T10" fmla="*/ 60 w 98"/>
                <a:gd name="T11" fmla="*/ 46 h 52"/>
                <a:gd name="T12" fmla="*/ 58 w 98"/>
                <a:gd name="T13" fmla="*/ 50 h 52"/>
                <a:gd name="T14" fmla="*/ 54 w 98"/>
                <a:gd name="T15" fmla="*/ 46 h 52"/>
                <a:gd name="T16" fmla="*/ 50 w 98"/>
                <a:gd name="T17" fmla="*/ 46 h 52"/>
                <a:gd name="T18" fmla="*/ 46 w 98"/>
                <a:gd name="T19" fmla="*/ 42 h 52"/>
                <a:gd name="T20" fmla="*/ 42 w 98"/>
                <a:gd name="T21" fmla="*/ 42 h 52"/>
                <a:gd name="T22" fmla="*/ 38 w 98"/>
                <a:gd name="T23" fmla="*/ 46 h 52"/>
                <a:gd name="T24" fmla="*/ 38 w 98"/>
                <a:gd name="T25" fmla="*/ 52 h 52"/>
                <a:gd name="T26" fmla="*/ 34 w 98"/>
                <a:gd name="T27" fmla="*/ 52 h 52"/>
                <a:gd name="T28" fmla="*/ 26 w 98"/>
                <a:gd name="T29" fmla="*/ 50 h 52"/>
                <a:gd name="T30" fmla="*/ 24 w 98"/>
                <a:gd name="T31" fmla="*/ 46 h 52"/>
                <a:gd name="T32" fmla="*/ 24 w 98"/>
                <a:gd name="T33" fmla="*/ 46 h 52"/>
                <a:gd name="T34" fmla="*/ 20 w 98"/>
                <a:gd name="T35" fmla="*/ 42 h 52"/>
                <a:gd name="T36" fmla="*/ 12 w 98"/>
                <a:gd name="T37" fmla="*/ 38 h 52"/>
                <a:gd name="T38" fmla="*/ 8 w 98"/>
                <a:gd name="T39" fmla="*/ 30 h 52"/>
                <a:gd name="T40" fmla="*/ 4 w 98"/>
                <a:gd name="T41" fmla="*/ 26 h 52"/>
                <a:gd name="T42" fmla="*/ 4 w 98"/>
                <a:gd name="T43" fmla="*/ 22 h 52"/>
                <a:gd name="T44" fmla="*/ 0 w 98"/>
                <a:gd name="T45" fmla="*/ 18 h 52"/>
                <a:gd name="T46" fmla="*/ 4 w 98"/>
                <a:gd name="T47" fmla="*/ 18 h 52"/>
                <a:gd name="T48" fmla="*/ 8 w 98"/>
                <a:gd name="T49" fmla="*/ 12 h 52"/>
                <a:gd name="T50" fmla="*/ 12 w 98"/>
                <a:gd name="T51" fmla="*/ 12 h 52"/>
                <a:gd name="T52" fmla="*/ 12 w 98"/>
                <a:gd name="T53" fmla="*/ 12 h 52"/>
                <a:gd name="T54" fmla="*/ 16 w 98"/>
                <a:gd name="T55" fmla="*/ 12 h 52"/>
                <a:gd name="T56" fmla="*/ 20 w 98"/>
                <a:gd name="T57" fmla="*/ 8 h 52"/>
                <a:gd name="T58" fmla="*/ 24 w 98"/>
                <a:gd name="T59" fmla="*/ 8 h 52"/>
                <a:gd name="T60" fmla="*/ 26 w 98"/>
                <a:gd name="T61" fmla="*/ 4 h 52"/>
                <a:gd name="T62" fmla="*/ 30 w 98"/>
                <a:gd name="T63" fmla="*/ 0 h 52"/>
                <a:gd name="T64" fmla="*/ 34 w 98"/>
                <a:gd name="T65" fmla="*/ 0 h 52"/>
                <a:gd name="T66" fmla="*/ 38 w 98"/>
                <a:gd name="T67" fmla="*/ 4 h 52"/>
                <a:gd name="T68" fmla="*/ 38 w 98"/>
                <a:gd name="T69" fmla="*/ 4 h 52"/>
                <a:gd name="T70" fmla="*/ 46 w 98"/>
                <a:gd name="T71" fmla="*/ 0 h 52"/>
                <a:gd name="T72" fmla="*/ 46 w 98"/>
                <a:gd name="T73" fmla="*/ 4 h 52"/>
                <a:gd name="T74" fmla="*/ 50 w 98"/>
                <a:gd name="T75" fmla="*/ 4 h 52"/>
                <a:gd name="T76" fmla="*/ 58 w 98"/>
                <a:gd name="T77" fmla="*/ 8 h 52"/>
                <a:gd name="T78" fmla="*/ 60 w 98"/>
                <a:gd name="T79" fmla="*/ 8 h 52"/>
                <a:gd name="T80" fmla="*/ 60 w 98"/>
                <a:gd name="T81" fmla="*/ 12 h 52"/>
                <a:gd name="T82" fmla="*/ 60 w 98"/>
                <a:gd name="T83" fmla="*/ 16 h 52"/>
                <a:gd name="T84" fmla="*/ 64 w 98"/>
                <a:gd name="T85" fmla="*/ 18 h 52"/>
                <a:gd name="T86" fmla="*/ 68 w 98"/>
                <a:gd name="T87" fmla="*/ 18 h 52"/>
                <a:gd name="T88" fmla="*/ 72 w 98"/>
                <a:gd name="T89" fmla="*/ 18 h 52"/>
                <a:gd name="T90" fmla="*/ 68 w 98"/>
                <a:gd name="T91" fmla="*/ 12 h 52"/>
                <a:gd name="T92" fmla="*/ 72 w 98"/>
                <a:gd name="T93" fmla="*/ 16 h 52"/>
                <a:gd name="T94" fmla="*/ 80 w 98"/>
                <a:gd name="T95" fmla="*/ 16 h 52"/>
                <a:gd name="T96" fmla="*/ 80 w 98"/>
                <a:gd name="T97" fmla="*/ 16 h 52"/>
                <a:gd name="T98" fmla="*/ 80 w 98"/>
                <a:gd name="T99" fmla="*/ 18 h 52"/>
                <a:gd name="T100" fmla="*/ 88 w 98"/>
                <a:gd name="T101" fmla="*/ 18 h 52"/>
                <a:gd name="T102" fmla="*/ 94 w 98"/>
                <a:gd name="T103" fmla="*/ 22 h 52"/>
                <a:gd name="T104" fmla="*/ 94 w 98"/>
                <a:gd name="T105" fmla="*/ 30 h 52"/>
                <a:gd name="T106" fmla="*/ 94 w 98"/>
                <a:gd name="T107" fmla="*/ 30 h 52"/>
                <a:gd name="T108" fmla="*/ 88 w 98"/>
                <a:gd name="T109" fmla="*/ 38 h 52"/>
                <a:gd name="T110" fmla="*/ 88 w 98"/>
                <a:gd name="T111"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8" h="52">
                  <a:moveTo>
                    <a:pt x="88" y="38"/>
                  </a:moveTo>
                  <a:lnTo>
                    <a:pt x="88" y="42"/>
                  </a:lnTo>
                  <a:lnTo>
                    <a:pt x="88" y="42"/>
                  </a:lnTo>
                  <a:lnTo>
                    <a:pt x="88" y="42"/>
                  </a:lnTo>
                  <a:lnTo>
                    <a:pt x="84" y="42"/>
                  </a:lnTo>
                  <a:lnTo>
                    <a:pt x="84" y="46"/>
                  </a:lnTo>
                  <a:lnTo>
                    <a:pt x="80" y="46"/>
                  </a:lnTo>
                  <a:lnTo>
                    <a:pt x="80" y="46"/>
                  </a:lnTo>
                  <a:lnTo>
                    <a:pt x="80" y="46"/>
                  </a:lnTo>
                  <a:lnTo>
                    <a:pt x="80" y="46"/>
                  </a:lnTo>
                  <a:lnTo>
                    <a:pt x="76" y="46"/>
                  </a:lnTo>
                  <a:lnTo>
                    <a:pt x="76" y="46"/>
                  </a:lnTo>
                  <a:lnTo>
                    <a:pt x="76" y="46"/>
                  </a:lnTo>
                  <a:lnTo>
                    <a:pt x="76" y="46"/>
                  </a:lnTo>
                  <a:lnTo>
                    <a:pt x="72" y="46"/>
                  </a:lnTo>
                  <a:lnTo>
                    <a:pt x="72" y="46"/>
                  </a:lnTo>
                  <a:lnTo>
                    <a:pt x="72" y="46"/>
                  </a:lnTo>
                  <a:lnTo>
                    <a:pt x="72" y="50"/>
                  </a:lnTo>
                  <a:lnTo>
                    <a:pt x="72" y="50"/>
                  </a:lnTo>
                  <a:lnTo>
                    <a:pt x="68" y="50"/>
                  </a:lnTo>
                  <a:lnTo>
                    <a:pt x="68" y="50"/>
                  </a:lnTo>
                  <a:lnTo>
                    <a:pt x="68" y="50"/>
                  </a:lnTo>
                  <a:lnTo>
                    <a:pt x="68" y="50"/>
                  </a:lnTo>
                  <a:lnTo>
                    <a:pt x="68" y="50"/>
                  </a:lnTo>
                  <a:lnTo>
                    <a:pt x="68" y="50"/>
                  </a:lnTo>
                  <a:lnTo>
                    <a:pt x="68" y="50"/>
                  </a:lnTo>
                  <a:lnTo>
                    <a:pt x="64" y="50"/>
                  </a:lnTo>
                  <a:lnTo>
                    <a:pt x="64" y="46"/>
                  </a:lnTo>
                  <a:lnTo>
                    <a:pt x="64" y="46"/>
                  </a:lnTo>
                  <a:lnTo>
                    <a:pt x="60" y="46"/>
                  </a:lnTo>
                  <a:lnTo>
                    <a:pt x="60" y="46"/>
                  </a:lnTo>
                  <a:lnTo>
                    <a:pt x="60" y="50"/>
                  </a:lnTo>
                  <a:lnTo>
                    <a:pt x="60" y="50"/>
                  </a:lnTo>
                  <a:lnTo>
                    <a:pt x="60" y="50"/>
                  </a:lnTo>
                  <a:lnTo>
                    <a:pt x="58" y="50"/>
                  </a:lnTo>
                  <a:lnTo>
                    <a:pt x="58" y="50"/>
                  </a:lnTo>
                  <a:lnTo>
                    <a:pt x="58" y="50"/>
                  </a:lnTo>
                  <a:lnTo>
                    <a:pt x="58" y="50"/>
                  </a:lnTo>
                  <a:lnTo>
                    <a:pt x="58" y="46"/>
                  </a:lnTo>
                  <a:lnTo>
                    <a:pt x="54" y="46"/>
                  </a:lnTo>
                  <a:lnTo>
                    <a:pt x="54" y="46"/>
                  </a:lnTo>
                  <a:lnTo>
                    <a:pt x="54" y="46"/>
                  </a:lnTo>
                  <a:lnTo>
                    <a:pt x="50" y="46"/>
                  </a:lnTo>
                  <a:lnTo>
                    <a:pt x="50" y="46"/>
                  </a:lnTo>
                  <a:lnTo>
                    <a:pt x="50" y="46"/>
                  </a:lnTo>
                  <a:lnTo>
                    <a:pt x="50" y="46"/>
                  </a:lnTo>
                  <a:lnTo>
                    <a:pt x="50" y="46"/>
                  </a:lnTo>
                  <a:lnTo>
                    <a:pt x="46" y="42"/>
                  </a:lnTo>
                  <a:lnTo>
                    <a:pt x="46" y="42"/>
                  </a:lnTo>
                  <a:lnTo>
                    <a:pt x="46" y="42"/>
                  </a:lnTo>
                  <a:lnTo>
                    <a:pt x="46" y="42"/>
                  </a:lnTo>
                  <a:lnTo>
                    <a:pt x="42" y="42"/>
                  </a:lnTo>
                  <a:lnTo>
                    <a:pt x="42" y="42"/>
                  </a:lnTo>
                  <a:lnTo>
                    <a:pt x="42" y="42"/>
                  </a:lnTo>
                  <a:lnTo>
                    <a:pt x="42" y="42"/>
                  </a:lnTo>
                  <a:lnTo>
                    <a:pt x="42" y="46"/>
                  </a:lnTo>
                  <a:lnTo>
                    <a:pt x="42" y="46"/>
                  </a:lnTo>
                  <a:lnTo>
                    <a:pt x="38" y="46"/>
                  </a:lnTo>
                  <a:lnTo>
                    <a:pt x="38" y="46"/>
                  </a:lnTo>
                  <a:lnTo>
                    <a:pt x="38" y="46"/>
                  </a:lnTo>
                  <a:lnTo>
                    <a:pt x="38" y="50"/>
                  </a:lnTo>
                  <a:lnTo>
                    <a:pt x="38" y="50"/>
                  </a:lnTo>
                  <a:lnTo>
                    <a:pt x="38" y="50"/>
                  </a:lnTo>
                  <a:lnTo>
                    <a:pt x="38" y="52"/>
                  </a:lnTo>
                  <a:lnTo>
                    <a:pt x="38" y="52"/>
                  </a:lnTo>
                  <a:lnTo>
                    <a:pt x="38" y="50"/>
                  </a:lnTo>
                  <a:lnTo>
                    <a:pt x="34" y="50"/>
                  </a:lnTo>
                  <a:lnTo>
                    <a:pt x="34" y="50"/>
                  </a:lnTo>
                  <a:lnTo>
                    <a:pt x="34" y="50"/>
                  </a:lnTo>
                  <a:lnTo>
                    <a:pt x="34" y="52"/>
                  </a:lnTo>
                  <a:lnTo>
                    <a:pt x="30" y="52"/>
                  </a:lnTo>
                  <a:lnTo>
                    <a:pt x="30" y="52"/>
                  </a:lnTo>
                  <a:lnTo>
                    <a:pt x="26" y="50"/>
                  </a:lnTo>
                  <a:lnTo>
                    <a:pt x="26" y="50"/>
                  </a:lnTo>
                  <a:lnTo>
                    <a:pt x="26" y="50"/>
                  </a:lnTo>
                  <a:lnTo>
                    <a:pt x="26" y="50"/>
                  </a:lnTo>
                  <a:lnTo>
                    <a:pt x="24" y="50"/>
                  </a:lnTo>
                  <a:lnTo>
                    <a:pt x="24" y="46"/>
                  </a:lnTo>
                  <a:lnTo>
                    <a:pt x="24" y="46"/>
                  </a:lnTo>
                  <a:lnTo>
                    <a:pt x="24" y="46"/>
                  </a:lnTo>
                  <a:lnTo>
                    <a:pt x="24" y="46"/>
                  </a:lnTo>
                  <a:lnTo>
                    <a:pt x="24" y="46"/>
                  </a:lnTo>
                  <a:lnTo>
                    <a:pt x="24" y="46"/>
                  </a:lnTo>
                  <a:lnTo>
                    <a:pt x="24" y="46"/>
                  </a:lnTo>
                  <a:lnTo>
                    <a:pt x="24" y="46"/>
                  </a:lnTo>
                  <a:lnTo>
                    <a:pt x="24" y="46"/>
                  </a:lnTo>
                  <a:lnTo>
                    <a:pt x="24" y="46"/>
                  </a:lnTo>
                  <a:lnTo>
                    <a:pt x="24" y="46"/>
                  </a:lnTo>
                  <a:lnTo>
                    <a:pt x="20" y="42"/>
                  </a:lnTo>
                  <a:lnTo>
                    <a:pt x="20" y="42"/>
                  </a:lnTo>
                  <a:lnTo>
                    <a:pt x="20" y="42"/>
                  </a:lnTo>
                  <a:lnTo>
                    <a:pt x="20" y="42"/>
                  </a:lnTo>
                  <a:lnTo>
                    <a:pt x="20" y="42"/>
                  </a:lnTo>
                  <a:lnTo>
                    <a:pt x="16" y="38"/>
                  </a:lnTo>
                  <a:lnTo>
                    <a:pt x="12" y="38"/>
                  </a:lnTo>
                  <a:lnTo>
                    <a:pt x="12" y="34"/>
                  </a:lnTo>
                  <a:lnTo>
                    <a:pt x="12" y="34"/>
                  </a:lnTo>
                  <a:lnTo>
                    <a:pt x="12" y="34"/>
                  </a:lnTo>
                  <a:lnTo>
                    <a:pt x="8" y="34"/>
                  </a:lnTo>
                  <a:lnTo>
                    <a:pt x="8" y="30"/>
                  </a:lnTo>
                  <a:lnTo>
                    <a:pt x="8" y="30"/>
                  </a:lnTo>
                  <a:lnTo>
                    <a:pt x="8" y="30"/>
                  </a:lnTo>
                  <a:lnTo>
                    <a:pt x="4" y="30"/>
                  </a:lnTo>
                  <a:lnTo>
                    <a:pt x="4" y="26"/>
                  </a:lnTo>
                  <a:lnTo>
                    <a:pt x="4" y="26"/>
                  </a:lnTo>
                  <a:lnTo>
                    <a:pt x="4" y="26"/>
                  </a:lnTo>
                  <a:lnTo>
                    <a:pt x="8" y="22"/>
                  </a:lnTo>
                  <a:lnTo>
                    <a:pt x="4" y="22"/>
                  </a:lnTo>
                  <a:lnTo>
                    <a:pt x="4" y="22"/>
                  </a:lnTo>
                  <a:lnTo>
                    <a:pt x="4" y="22"/>
                  </a:lnTo>
                  <a:lnTo>
                    <a:pt x="4" y="18"/>
                  </a:lnTo>
                  <a:lnTo>
                    <a:pt x="4" y="18"/>
                  </a:lnTo>
                  <a:lnTo>
                    <a:pt x="0" y="18"/>
                  </a:lnTo>
                  <a:lnTo>
                    <a:pt x="0" y="18"/>
                  </a:lnTo>
                  <a:lnTo>
                    <a:pt x="0" y="18"/>
                  </a:lnTo>
                  <a:lnTo>
                    <a:pt x="0" y="16"/>
                  </a:lnTo>
                  <a:lnTo>
                    <a:pt x="0" y="16"/>
                  </a:lnTo>
                  <a:lnTo>
                    <a:pt x="0" y="16"/>
                  </a:lnTo>
                  <a:lnTo>
                    <a:pt x="4" y="18"/>
                  </a:lnTo>
                  <a:lnTo>
                    <a:pt x="4" y="18"/>
                  </a:lnTo>
                  <a:lnTo>
                    <a:pt x="4" y="16"/>
                  </a:lnTo>
                  <a:lnTo>
                    <a:pt x="4" y="16"/>
                  </a:lnTo>
                  <a:lnTo>
                    <a:pt x="4" y="16"/>
                  </a:lnTo>
                  <a:lnTo>
                    <a:pt x="4" y="16"/>
                  </a:lnTo>
                  <a:lnTo>
                    <a:pt x="8" y="12"/>
                  </a:lnTo>
                  <a:lnTo>
                    <a:pt x="8" y="12"/>
                  </a:lnTo>
                  <a:lnTo>
                    <a:pt x="8" y="12"/>
                  </a:lnTo>
                  <a:lnTo>
                    <a:pt x="8" y="12"/>
                  </a:lnTo>
                  <a:lnTo>
                    <a:pt x="12" y="12"/>
                  </a:lnTo>
                  <a:lnTo>
                    <a:pt x="12" y="12"/>
                  </a:lnTo>
                  <a:lnTo>
                    <a:pt x="12" y="12"/>
                  </a:lnTo>
                  <a:lnTo>
                    <a:pt x="12" y="12"/>
                  </a:lnTo>
                  <a:lnTo>
                    <a:pt x="12" y="12"/>
                  </a:lnTo>
                  <a:lnTo>
                    <a:pt x="12" y="12"/>
                  </a:lnTo>
                  <a:lnTo>
                    <a:pt x="12" y="12"/>
                  </a:lnTo>
                  <a:lnTo>
                    <a:pt x="12" y="12"/>
                  </a:lnTo>
                  <a:lnTo>
                    <a:pt x="16" y="12"/>
                  </a:lnTo>
                  <a:lnTo>
                    <a:pt x="16" y="12"/>
                  </a:lnTo>
                  <a:lnTo>
                    <a:pt x="16" y="12"/>
                  </a:lnTo>
                  <a:lnTo>
                    <a:pt x="16" y="12"/>
                  </a:lnTo>
                  <a:lnTo>
                    <a:pt x="16" y="8"/>
                  </a:lnTo>
                  <a:lnTo>
                    <a:pt x="20" y="8"/>
                  </a:lnTo>
                  <a:lnTo>
                    <a:pt x="20" y="8"/>
                  </a:lnTo>
                  <a:lnTo>
                    <a:pt x="20" y="8"/>
                  </a:lnTo>
                  <a:lnTo>
                    <a:pt x="20" y="8"/>
                  </a:lnTo>
                  <a:lnTo>
                    <a:pt x="20" y="8"/>
                  </a:lnTo>
                  <a:lnTo>
                    <a:pt x="20" y="8"/>
                  </a:lnTo>
                  <a:lnTo>
                    <a:pt x="20" y="8"/>
                  </a:lnTo>
                  <a:lnTo>
                    <a:pt x="24" y="8"/>
                  </a:lnTo>
                  <a:lnTo>
                    <a:pt x="24" y="8"/>
                  </a:lnTo>
                  <a:lnTo>
                    <a:pt x="24" y="8"/>
                  </a:lnTo>
                  <a:lnTo>
                    <a:pt x="24" y="8"/>
                  </a:lnTo>
                  <a:lnTo>
                    <a:pt x="26" y="4"/>
                  </a:lnTo>
                  <a:lnTo>
                    <a:pt x="26" y="4"/>
                  </a:lnTo>
                  <a:lnTo>
                    <a:pt x="26" y="4"/>
                  </a:lnTo>
                  <a:lnTo>
                    <a:pt x="30" y="4"/>
                  </a:lnTo>
                  <a:lnTo>
                    <a:pt x="30" y="4"/>
                  </a:lnTo>
                  <a:lnTo>
                    <a:pt x="34" y="0"/>
                  </a:lnTo>
                  <a:lnTo>
                    <a:pt x="30" y="0"/>
                  </a:lnTo>
                  <a:lnTo>
                    <a:pt x="30" y="0"/>
                  </a:lnTo>
                  <a:lnTo>
                    <a:pt x="30" y="0"/>
                  </a:lnTo>
                  <a:lnTo>
                    <a:pt x="30" y="0"/>
                  </a:lnTo>
                  <a:lnTo>
                    <a:pt x="34" y="0"/>
                  </a:lnTo>
                  <a:lnTo>
                    <a:pt x="34" y="0"/>
                  </a:lnTo>
                  <a:lnTo>
                    <a:pt x="34" y="0"/>
                  </a:lnTo>
                  <a:lnTo>
                    <a:pt x="38" y="4"/>
                  </a:lnTo>
                  <a:lnTo>
                    <a:pt x="38" y="4"/>
                  </a:lnTo>
                  <a:lnTo>
                    <a:pt x="34" y="4"/>
                  </a:lnTo>
                  <a:lnTo>
                    <a:pt x="38" y="4"/>
                  </a:lnTo>
                  <a:lnTo>
                    <a:pt x="38" y="4"/>
                  </a:lnTo>
                  <a:lnTo>
                    <a:pt x="38" y="4"/>
                  </a:lnTo>
                  <a:lnTo>
                    <a:pt x="38" y="4"/>
                  </a:lnTo>
                  <a:lnTo>
                    <a:pt x="38" y="4"/>
                  </a:lnTo>
                  <a:lnTo>
                    <a:pt x="38" y="4"/>
                  </a:lnTo>
                  <a:lnTo>
                    <a:pt x="38" y="4"/>
                  </a:lnTo>
                  <a:lnTo>
                    <a:pt x="42" y="4"/>
                  </a:lnTo>
                  <a:lnTo>
                    <a:pt x="42" y="4"/>
                  </a:lnTo>
                  <a:lnTo>
                    <a:pt x="42" y="0"/>
                  </a:lnTo>
                  <a:lnTo>
                    <a:pt x="42" y="0"/>
                  </a:lnTo>
                  <a:lnTo>
                    <a:pt x="46" y="0"/>
                  </a:lnTo>
                  <a:lnTo>
                    <a:pt x="46" y="0"/>
                  </a:lnTo>
                  <a:lnTo>
                    <a:pt x="46" y="0"/>
                  </a:lnTo>
                  <a:lnTo>
                    <a:pt x="46" y="0"/>
                  </a:lnTo>
                  <a:lnTo>
                    <a:pt x="46" y="4"/>
                  </a:lnTo>
                  <a:lnTo>
                    <a:pt x="46" y="4"/>
                  </a:lnTo>
                  <a:lnTo>
                    <a:pt x="46" y="4"/>
                  </a:lnTo>
                  <a:lnTo>
                    <a:pt x="46" y="4"/>
                  </a:lnTo>
                  <a:lnTo>
                    <a:pt x="46" y="4"/>
                  </a:lnTo>
                  <a:lnTo>
                    <a:pt x="50" y="4"/>
                  </a:lnTo>
                  <a:lnTo>
                    <a:pt x="50" y="4"/>
                  </a:lnTo>
                  <a:lnTo>
                    <a:pt x="54" y="8"/>
                  </a:lnTo>
                  <a:lnTo>
                    <a:pt x="58" y="8"/>
                  </a:lnTo>
                  <a:lnTo>
                    <a:pt x="58" y="8"/>
                  </a:lnTo>
                  <a:lnTo>
                    <a:pt x="58" y="8"/>
                  </a:lnTo>
                  <a:lnTo>
                    <a:pt x="58" y="8"/>
                  </a:lnTo>
                  <a:lnTo>
                    <a:pt x="58" y="8"/>
                  </a:lnTo>
                  <a:lnTo>
                    <a:pt x="60" y="8"/>
                  </a:lnTo>
                  <a:lnTo>
                    <a:pt x="60" y="8"/>
                  </a:lnTo>
                  <a:lnTo>
                    <a:pt x="60" y="8"/>
                  </a:lnTo>
                  <a:lnTo>
                    <a:pt x="60" y="8"/>
                  </a:lnTo>
                  <a:lnTo>
                    <a:pt x="60" y="8"/>
                  </a:lnTo>
                  <a:lnTo>
                    <a:pt x="60" y="12"/>
                  </a:lnTo>
                  <a:lnTo>
                    <a:pt x="60" y="12"/>
                  </a:lnTo>
                  <a:lnTo>
                    <a:pt x="60" y="12"/>
                  </a:lnTo>
                  <a:lnTo>
                    <a:pt x="60" y="12"/>
                  </a:lnTo>
                  <a:lnTo>
                    <a:pt x="60" y="12"/>
                  </a:lnTo>
                  <a:lnTo>
                    <a:pt x="60" y="16"/>
                  </a:lnTo>
                  <a:lnTo>
                    <a:pt x="60" y="16"/>
                  </a:lnTo>
                  <a:lnTo>
                    <a:pt x="60" y="16"/>
                  </a:lnTo>
                  <a:lnTo>
                    <a:pt x="60" y="16"/>
                  </a:lnTo>
                  <a:lnTo>
                    <a:pt x="60" y="16"/>
                  </a:lnTo>
                  <a:lnTo>
                    <a:pt x="64" y="16"/>
                  </a:lnTo>
                  <a:lnTo>
                    <a:pt x="64" y="18"/>
                  </a:lnTo>
                  <a:lnTo>
                    <a:pt x="64" y="18"/>
                  </a:lnTo>
                  <a:lnTo>
                    <a:pt x="64" y="18"/>
                  </a:lnTo>
                  <a:lnTo>
                    <a:pt x="64" y="18"/>
                  </a:lnTo>
                  <a:lnTo>
                    <a:pt x="64" y="18"/>
                  </a:lnTo>
                  <a:lnTo>
                    <a:pt x="64" y="18"/>
                  </a:lnTo>
                  <a:lnTo>
                    <a:pt x="68" y="18"/>
                  </a:lnTo>
                  <a:lnTo>
                    <a:pt x="68" y="18"/>
                  </a:lnTo>
                  <a:lnTo>
                    <a:pt x="68" y="18"/>
                  </a:lnTo>
                  <a:lnTo>
                    <a:pt x="68" y="18"/>
                  </a:lnTo>
                  <a:lnTo>
                    <a:pt x="68" y="16"/>
                  </a:lnTo>
                  <a:lnTo>
                    <a:pt x="68" y="16"/>
                  </a:lnTo>
                  <a:lnTo>
                    <a:pt x="72" y="18"/>
                  </a:lnTo>
                  <a:lnTo>
                    <a:pt x="68" y="16"/>
                  </a:lnTo>
                  <a:lnTo>
                    <a:pt x="68" y="16"/>
                  </a:lnTo>
                  <a:lnTo>
                    <a:pt x="68" y="12"/>
                  </a:lnTo>
                  <a:lnTo>
                    <a:pt x="68" y="12"/>
                  </a:lnTo>
                  <a:lnTo>
                    <a:pt x="68" y="12"/>
                  </a:lnTo>
                  <a:lnTo>
                    <a:pt x="68" y="12"/>
                  </a:lnTo>
                  <a:lnTo>
                    <a:pt x="72" y="12"/>
                  </a:lnTo>
                  <a:lnTo>
                    <a:pt x="72" y="16"/>
                  </a:lnTo>
                  <a:lnTo>
                    <a:pt x="72" y="16"/>
                  </a:lnTo>
                  <a:lnTo>
                    <a:pt x="72" y="16"/>
                  </a:lnTo>
                  <a:lnTo>
                    <a:pt x="76" y="16"/>
                  </a:lnTo>
                  <a:lnTo>
                    <a:pt x="76" y="16"/>
                  </a:lnTo>
                  <a:lnTo>
                    <a:pt x="76" y="16"/>
                  </a:lnTo>
                  <a:lnTo>
                    <a:pt x="80" y="16"/>
                  </a:lnTo>
                  <a:lnTo>
                    <a:pt x="80" y="16"/>
                  </a:lnTo>
                  <a:lnTo>
                    <a:pt x="80" y="16"/>
                  </a:lnTo>
                  <a:lnTo>
                    <a:pt x="80" y="16"/>
                  </a:lnTo>
                  <a:lnTo>
                    <a:pt x="80" y="16"/>
                  </a:lnTo>
                  <a:lnTo>
                    <a:pt x="80" y="16"/>
                  </a:lnTo>
                  <a:lnTo>
                    <a:pt x="80" y="16"/>
                  </a:lnTo>
                  <a:lnTo>
                    <a:pt x="80" y="18"/>
                  </a:lnTo>
                  <a:lnTo>
                    <a:pt x="80" y="18"/>
                  </a:lnTo>
                  <a:lnTo>
                    <a:pt x="80" y="18"/>
                  </a:lnTo>
                  <a:lnTo>
                    <a:pt x="80" y="18"/>
                  </a:lnTo>
                  <a:lnTo>
                    <a:pt x="80" y="18"/>
                  </a:lnTo>
                  <a:lnTo>
                    <a:pt x="84" y="22"/>
                  </a:lnTo>
                  <a:lnTo>
                    <a:pt x="84" y="22"/>
                  </a:lnTo>
                  <a:lnTo>
                    <a:pt x="84" y="22"/>
                  </a:lnTo>
                  <a:lnTo>
                    <a:pt x="84" y="22"/>
                  </a:lnTo>
                  <a:lnTo>
                    <a:pt x="88" y="18"/>
                  </a:lnTo>
                  <a:lnTo>
                    <a:pt x="88" y="22"/>
                  </a:lnTo>
                  <a:lnTo>
                    <a:pt x="88" y="22"/>
                  </a:lnTo>
                  <a:lnTo>
                    <a:pt x="90" y="22"/>
                  </a:lnTo>
                  <a:lnTo>
                    <a:pt x="90" y="22"/>
                  </a:lnTo>
                  <a:lnTo>
                    <a:pt x="94" y="22"/>
                  </a:lnTo>
                  <a:lnTo>
                    <a:pt x="94" y="26"/>
                  </a:lnTo>
                  <a:lnTo>
                    <a:pt x="94" y="26"/>
                  </a:lnTo>
                  <a:lnTo>
                    <a:pt x="94" y="26"/>
                  </a:lnTo>
                  <a:lnTo>
                    <a:pt x="94" y="30"/>
                  </a:lnTo>
                  <a:lnTo>
                    <a:pt x="94" y="30"/>
                  </a:lnTo>
                  <a:lnTo>
                    <a:pt x="98" y="30"/>
                  </a:lnTo>
                  <a:lnTo>
                    <a:pt x="98" y="30"/>
                  </a:lnTo>
                  <a:lnTo>
                    <a:pt x="98" y="30"/>
                  </a:lnTo>
                  <a:lnTo>
                    <a:pt x="94" y="30"/>
                  </a:lnTo>
                  <a:lnTo>
                    <a:pt x="94" y="30"/>
                  </a:lnTo>
                  <a:lnTo>
                    <a:pt x="90" y="34"/>
                  </a:lnTo>
                  <a:lnTo>
                    <a:pt x="90" y="34"/>
                  </a:lnTo>
                  <a:lnTo>
                    <a:pt x="90" y="34"/>
                  </a:lnTo>
                  <a:lnTo>
                    <a:pt x="88" y="38"/>
                  </a:lnTo>
                  <a:lnTo>
                    <a:pt x="88" y="38"/>
                  </a:lnTo>
                  <a:lnTo>
                    <a:pt x="88" y="38"/>
                  </a:lnTo>
                  <a:lnTo>
                    <a:pt x="88" y="38"/>
                  </a:lnTo>
                  <a:lnTo>
                    <a:pt x="88" y="38"/>
                  </a:lnTo>
                  <a:lnTo>
                    <a:pt x="88" y="38"/>
                  </a:lnTo>
                  <a:lnTo>
                    <a:pt x="88" y="38"/>
                  </a:lnTo>
                  <a:lnTo>
                    <a:pt x="88" y="38"/>
                  </a:lnTo>
                  <a:lnTo>
                    <a:pt x="88" y="3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6" name="Freeform 96">
              <a:extLst>
                <a:ext uri="{FF2B5EF4-FFF2-40B4-BE49-F238E27FC236}">
                  <a16:creationId xmlns:a16="http://schemas.microsoft.com/office/drawing/2014/main" id="{ADF57EC5-A62F-4FDD-B109-03F5314DFE6C}"/>
                </a:ext>
              </a:extLst>
            </p:cNvPr>
            <p:cNvSpPr>
              <a:spLocks noEditPoints="1"/>
            </p:cNvSpPr>
            <p:nvPr/>
          </p:nvSpPr>
          <p:spPr bwMode="auto">
            <a:xfrm>
              <a:off x="6516415" y="2514447"/>
              <a:ext cx="190536" cy="141638"/>
            </a:xfrm>
            <a:custGeom>
              <a:avLst/>
              <a:gdLst>
                <a:gd name="T0" fmla="*/ 4 w 98"/>
                <a:gd name="T1" fmla="*/ 22 h 72"/>
                <a:gd name="T2" fmla="*/ 8 w 98"/>
                <a:gd name="T3" fmla="*/ 16 h 72"/>
                <a:gd name="T4" fmla="*/ 24 w 98"/>
                <a:gd name="T5" fmla="*/ 12 h 72"/>
                <a:gd name="T6" fmla="*/ 34 w 98"/>
                <a:gd name="T7" fmla="*/ 4 h 72"/>
                <a:gd name="T8" fmla="*/ 30 w 98"/>
                <a:gd name="T9" fmla="*/ 16 h 72"/>
                <a:gd name="T10" fmla="*/ 16 w 98"/>
                <a:gd name="T11" fmla="*/ 16 h 72"/>
                <a:gd name="T12" fmla="*/ 4 w 98"/>
                <a:gd name="T13" fmla="*/ 22 h 72"/>
                <a:gd name="T14" fmla="*/ 20 w 98"/>
                <a:gd name="T15" fmla="*/ 56 h 72"/>
                <a:gd name="T16" fmla="*/ 24 w 98"/>
                <a:gd name="T17" fmla="*/ 64 h 72"/>
                <a:gd name="T18" fmla="*/ 8 w 98"/>
                <a:gd name="T19" fmla="*/ 60 h 72"/>
                <a:gd name="T20" fmla="*/ 8 w 98"/>
                <a:gd name="T21" fmla="*/ 56 h 72"/>
                <a:gd name="T22" fmla="*/ 0 w 98"/>
                <a:gd name="T23" fmla="*/ 46 h 72"/>
                <a:gd name="T24" fmla="*/ 0 w 98"/>
                <a:gd name="T25" fmla="*/ 42 h 72"/>
                <a:gd name="T26" fmla="*/ 0 w 98"/>
                <a:gd name="T27" fmla="*/ 26 h 72"/>
                <a:gd name="T28" fmla="*/ 8 w 98"/>
                <a:gd name="T29" fmla="*/ 30 h 72"/>
                <a:gd name="T30" fmla="*/ 16 w 98"/>
                <a:gd name="T31" fmla="*/ 26 h 72"/>
                <a:gd name="T32" fmla="*/ 16 w 98"/>
                <a:gd name="T33" fmla="*/ 16 h 72"/>
                <a:gd name="T34" fmla="*/ 30 w 98"/>
                <a:gd name="T35" fmla="*/ 18 h 72"/>
                <a:gd name="T36" fmla="*/ 30 w 98"/>
                <a:gd name="T37" fmla="*/ 22 h 72"/>
                <a:gd name="T38" fmla="*/ 38 w 98"/>
                <a:gd name="T39" fmla="*/ 26 h 72"/>
                <a:gd name="T40" fmla="*/ 34 w 98"/>
                <a:gd name="T41" fmla="*/ 38 h 72"/>
                <a:gd name="T42" fmla="*/ 30 w 98"/>
                <a:gd name="T43" fmla="*/ 42 h 72"/>
                <a:gd name="T44" fmla="*/ 24 w 98"/>
                <a:gd name="T45" fmla="*/ 46 h 72"/>
                <a:gd name="T46" fmla="*/ 20 w 98"/>
                <a:gd name="T47" fmla="*/ 52 h 72"/>
                <a:gd name="T48" fmla="*/ 42 w 98"/>
                <a:gd name="T49" fmla="*/ 12 h 72"/>
                <a:gd name="T50" fmla="*/ 12 w 98"/>
                <a:gd name="T51" fmla="*/ 18 h 72"/>
                <a:gd name="T52" fmla="*/ 60 w 98"/>
                <a:gd name="T53" fmla="*/ 48 h 72"/>
                <a:gd name="T54" fmla="*/ 56 w 98"/>
                <a:gd name="T55" fmla="*/ 56 h 72"/>
                <a:gd name="T56" fmla="*/ 46 w 98"/>
                <a:gd name="T57" fmla="*/ 56 h 72"/>
                <a:gd name="T58" fmla="*/ 38 w 98"/>
                <a:gd name="T59" fmla="*/ 46 h 72"/>
                <a:gd name="T60" fmla="*/ 46 w 98"/>
                <a:gd name="T61" fmla="*/ 38 h 72"/>
                <a:gd name="T62" fmla="*/ 50 w 98"/>
                <a:gd name="T63" fmla="*/ 46 h 72"/>
                <a:gd name="T64" fmla="*/ 54 w 98"/>
                <a:gd name="T65" fmla="*/ 46 h 72"/>
                <a:gd name="T66" fmla="*/ 56 w 98"/>
                <a:gd name="T67" fmla="*/ 38 h 72"/>
                <a:gd name="T68" fmla="*/ 64 w 98"/>
                <a:gd name="T69" fmla="*/ 48 h 72"/>
                <a:gd name="T70" fmla="*/ 34 w 98"/>
                <a:gd name="T71" fmla="*/ 46 h 72"/>
                <a:gd name="T72" fmla="*/ 34 w 98"/>
                <a:gd name="T73" fmla="*/ 42 h 72"/>
                <a:gd name="T74" fmla="*/ 34 w 98"/>
                <a:gd name="T75" fmla="*/ 48 h 72"/>
                <a:gd name="T76" fmla="*/ 34 w 98"/>
                <a:gd name="T77" fmla="*/ 60 h 72"/>
                <a:gd name="T78" fmla="*/ 26 w 98"/>
                <a:gd name="T79" fmla="*/ 52 h 72"/>
                <a:gd name="T80" fmla="*/ 26 w 98"/>
                <a:gd name="T81" fmla="*/ 48 h 72"/>
                <a:gd name="T82" fmla="*/ 94 w 98"/>
                <a:gd name="T83" fmla="*/ 56 h 72"/>
                <a:gd name="T84" fmla="*/ 38 w 98"/>
                <a:gd name="T85" fmla="*/ 68 h 72"/>
                <a:gd name="T86" fmla="*/ 42 w 98"/>
                <a:gd name="T87" fmla="*/ 56 h 72"/>
                <a:gd name="T88" fmla="*/ 38 w 98"/>
                <a:gd name="T89" fmla="*/ 68 h 72"/>
                <a:gd name="T90" fmla="*/ 24 w 98"/>
                <a:gd name="T91" fmla="*/ 60 h 72"/>
                <a:gd name="T92" fmla="*/ 26 w 98"/>
                <a:gd name="T93" fmla="*/ 60 h 72"/>
                <a:gd name="T94" fmla="*/ 34 w 98"/>
                <a:gd name="T95" fmla="*/ 64 h 72"/>
                <a:gd name="T96" fmla="*/ 60 w 98"/>
                <a:gd name="T97" fmla="*/ 60 h 72"/>
                <a:gd name="T98" fmla="*/ 60 w 98"/>
                <a:gd name="T99" fmla="*/ 64 h 72"/>
                <a:gd name="T100" fmla="*/ 30 w 98"/>
                <a:gd name="T101" fmla="*/ 60 h 72"/>
                <a:gd name="T102" fmla="*/ 30 w 98"/>
                <a:gd name="T103" fmla="*/ 64 h 72"/>
                <a:gd name="T104" fmla="*/ 54 w 98"/>
                <a:gd name="T105" fmla="*/ 72 h 72"/>
                <a:gd name="T106" fmla="*/ 54 w 98"/>
                <a:gd name="T107" fmla="*/ 60 h 72"/>
                <a:gd name="T108" fmla="*/ 42 w 98"/>
                <a:gd name="T109" fmla="*/ 60 h 72"/>
                <a:gd name="T110" fmla="*/ 54 w 98"/>
                <a:gd name="T111" fmla="*/ 68 h 72"/>
                <a:gd name="T112" fmla="*/ 42 w 98"/>
                <a:gd name="T113"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72">
                  <a:moveTo>
                    <a:pt x="4" y="22"/>
                  </a:moveTo>
                  <a:lnTo>
                    <a:pt x="8" y="22"/>
                  </a:lnTo>
                  <a:lnTo>
                    <a:pt x="8" y="26"/>
                  </a:lnTo>
                  <a:lnTo>
                    <a:pt x="4" y="26"/>
                  </a:lnTo>
                  <a:lnTo>
                    <a:pt x="4" y="22"/>
                  </a:lnTo>
                  <a:lnTo>
                    <a:pt x="0" y="22"/>
                  </a:lnTo>
                  <a:lnTo>
                    <a:pt x="0" y="18"/>
                  </a:lnTo>
                  <a:lnTo>
                    <a:pt x="4" y="18"/>
                  </a:lnTo>
                  <a:lnTo>
                    <a:pt x="4" y="16"/>
                  </a:lnTo>
                  <a:lnTo>
                    <a:pt x="8" y="16"/>
                  </a:lnTo>
                  <a:lnTo>
                    <a:pt x="12" y="16"/>
                  </a:lnTo>
                  <a:lnTo>
                    <a:pt x="16" y="16"/>
                  </a:lnTo>
                  <a:lnTo>
                    <a:pt x="20" y="16"/>
                  </a:lnTo>
                  <a:lnTo>
                    <a:pt x="20" y="12"/>
                  </a:lnTo>
                  <a:lnTo>
                    <a:pt x="24" y="12"/>
                  </a:lnTo>
                  <a:lnTo>
                    <a:pt x="24" y="8"/>
                  </a:lnTo>
                  <a:lnTo>
                    <a:pt x="26" y="4"/>
                  </a:lnTo>
                  <a:lnTo>
                    <a:pt x="30" y="4"/>
                  </a:lnTo>
                  <a:lnTo>
                    <a:pt x="34" y="0"/>
                  </a:lnTo>
                  <a:lnTo>
                    <a:pt x="34" y="4"/>
                  </a:lnTo>
                  <a:lnTo>
                    <a:pt x="34" y="8"/>
                  </a:lnTo>
                  <a:lnTo>
                    <a:pt x="34" y="12"/>
                  </a:lnTo>
                  <a:lnTo>
                    <a:pt x="34" y="16"/>
                  </a:lnTo>
                  <a:lnTo>
                    <a:pt x="30" y="18"/>
                  </a:lnTo>
                  <a:lnTo>
                    <a:pt x="30" y="16"/>
                  </a:lnTo>
                  <a:lnTo>
                    <a:pt x="26" y="16"/>
                  </a:lnTo>
                  <a:lnTo>
                    <a:pt x="20" y="16"/>
                  </a:lnTo>
                  <a:lnTo>
                    <a:pt x="16" y="16"/>
                  </a:lnTo>
                  <a:lnTo>
                    <a:pt x="16" y="18"/>
                  </a:lnTo>
                  <a:lnTo>
                    <a:pt x="16" y="16"/>
                  </a:lnTo>
                  <a:lnTo>
                    <a:pt x="12" y="16"/>
                  </a:lnTo>
                  <a:lnTo>
                    <a:pt x="12" y="18"/>
                  </a:lnTo>
                  <a:lnTo>
                    <a:pt x="8" y="18"/>
                  </a:lnTo>
                  <a:lnTo>
                    <a:pt x="8" y="22"/>
                  </a:lnTo>
                  <a:lnTo>
                    <a:pt x="4" y="22"/>
                  </a:lnTo>
                  <a:lnTo>
                    <a:pt x="4" y="22"/>
                  </a:lnTo>
                  <a:lnTo>
                    <a:pt x="4" y="22"/>
                  </a:lnTo>
                  <a:close/>
                  <a:moveTo>
                    <a:pt x="20" y="52"/>
                  </a:moveTo>
                  <a:lnTo>
                    <a:pt x="24" y="56"/>
                  </a:lnTo>
                  <a:lnTo>
                    <a:pt x="20" y="56"/>
                  </a:lnTo>
                  <a:lnTo>
                    <a:pt x="20" y="60"/>
                  </a:lnTo>
                  <a:lnTo>
                    <a:pt x="24" y="60"/>
                  </a:lnTo>
                  <a:lnTo>
                    <a:pt x="24" y="64"/>
                  </a:lnTo>
                  <a:lnTo>
                    <a:pt x="20" y="64"/>
                  </a:lnTo>
                  <a:lnTo>
                    <a:pt x="24" y="64"/>
                  </a:lnTo>
                  <a:lnTo>
                    <a:pt x="20" y="64"/>
                  </a:lnTo>
                  <a:lnTo>
                    <a:pt x="16" y="64"/>
                  </a:lnTo>
                  <a:lnTo>
                    <a:pt x="12" y="64"/>
                  </a:lnTo>
                  <a:lnTo>
                    <a:pt x="8" y="64"/>
                  </a:lnTo>
                  <a:lnTo>
                    <a:pt x="8" y="60"/>
                  </a:lnTo>
                  <a:lnTo>
                    <a:pt x="4" y="60"/>
                  </a:lnTo>
                  <a:lnTo>
                    <a:pt x="4" y="56"/>
                  </a:lnTo>
                  <a:lnTo>
                    <a:pt x="8" y="56"/>
                  </a:lnTo>
                  <a:lnTo>
                    <a:pt x="4" y="56"/>
                  </a:lnTo>
                  <a:lnTo>
                    <a:pt x="8" y="56"/>
                  </a:lnTo>
                  <a:lnTo>
                    <a:pt x="8" y="52"/>
                  </a:lnTo>
                  <a:lnTo>
                    <a:pt x="4" y="52"/>
                  </a:lnTo>
                  <a:lnTo>
                    <a:pt x="4" y="48"/>
                  </a:lnTo>
                  <a:lnTo>
                    <a:pt x="0" y="48"/>
                  </a:lnTo>
                  <a:lnTo>
                    <a:pt x="0" y="46"/>
                  </a:lnTo>
                  <a:lnTo>
                    <a:pt x="0" y="42"/>
                  </a:lnTo>
                  <a:lnTo>
                    <a:pt x="0" y="38"/>
                  </a:lnTo>
                  <a:lnTo>
                    <a:pt x="0" y="42"/>
                  </a:lnTo>
                  <a:lnTo>
                    <a:pt x="0" y="46"/>
                  </a:lnTo>
                  <a:lnTo>
                    <a:pt x="0" y="42"/>
                  </a:lnTo>
                  <a:lnTo>
                    <a:pt x="4" y="42"/>
                  </a:lnTo>
                  <a:lnTo>
                    <a:pt x="4" y="38"/>
                  </a:lnTo>
                  <a:lnTo>
                    <a:pt x="0" y="38"/>
                  </a:lnTo>
                  <a:lnTo>
                    <a:pt x="0" y="30"/>
                  </a:lnTo>
                  <a:lnTo>
                    <a:pt x="0" y="26"/>
                  </a:lnTo>
                  <a:lnTo>
                    <a:pt x="0" y="22"/>
                  </a:lnTo>
                  <a:lnTo>
                    <a:pt x="0" y="26"/>
                  </a:lnTo>
                  <a:lnTo>
                    <a:pt x="4" y="26"/>
                  </a:lnTo>
                  <a:lnTo>
                    <a:pt x="8" y="26"/>
                  </a:lnTo>
                  <a:lnTo>
                    <a:pt x="8" y="30"/>
                  </a:lnTo>
                  <a:lnTo>
                    <a:pt x="8" y="26"/>
                  </a:lnTo>
                  <a:lnTo>
                    <a:pt x="12" y="22"/>
                  </a:lnTo>
                  <a:lnTo>
                    <a:pt x="16" y="22"/>
                  </a:lnTo>
                  <a:lnTo>
                    <a:pt x="12" y="26"/>
                  </a:lnTo>
                  <a:lnTo>
                    <a:pt x="16" y="26"/>
                  </a:lnTo>
                  <a:lnTo>
                    <a:pt x="20" y="26"/>
                  </a:lnTo>
                  <a:lnTo>
                    <a:pt x="16" y="26"/>
                  </a:lnTo>
                  <a:lnTo>
                    <a:pt x="16" y="22"/>
                  </a:lnTo>
                  <a:lnTo>
                    <a:pt x="16" y="18"/>
                  </a:lnTo>
                  <a:lnTo>
                    <a:pt x="16" y="16"/>
                  </a:lnTo>
                  <a:lnTo>
                    <a:pt x="20" y="16"/>
                  </a:lnTo>
                  <a:lnTo>
                    <a:pt x="24" y="16"/>
                  </a:lnTo>
                  <a:lnTo>
                    <a:pt x="26" y="16"/>
                  </a:lnTo>
                  <a:lnTo>
                    <a:pt x="30" y="16"/>
                  </a:lnTo>
                  <a:lnTo>
                    <a:pt x="30" y="18"/>
                  </a:lnTo>
                  <a:lnTo>
                    <a:pt x="30" y="22"/>
                  </a:lnTo>
                  <a:lnTo>
                    <a:pt x="24" y="26"/>
                  </a:lnTo>
                  <a:lnTo>
                    <a:pt x="26" y="26"/>
                  </a:lnTo>
                  <a:lnTo>
                    <a:pt x="26" y="22"/>
                  </a:lnTo>
                  <a:lnTo>
                    <a:pt x="30" y="22"/>
                  </a:lnTo>
                  <a:lnTo>
                    <a:pt x="30" y="26"/>
                  </a:lnTo>
                  <a:lnTo>
                    <a:pt x="30" y="30"/>
                  </a:lnTo>
                  <a:lnTo>
                    <a:pt x="30" y="26"/>
                  </a:lnTo>
                  <a:lnTo>
                    <a:pt x="34" y="26"/>
                  </a:lnTo>
                  <a:lnTo>
                    <a:pt x="38" y="26"/>
                  </a:lnTo>
                  <a:lnTo>
                    <a:pt x="42" y="30"/>
                  </a:lnTo>
                  <a:lnTo>
                    <a:pt x="38" y="30"/>
                  </a:lnTo>
                  <a:lnTo>
                    <a:pt x="38" y="34"/>
                  </a:lnTo>
                  <a:lnTo>
                    <a:pt x="34" y="34"/>
                  </a:lnTo>
                  <a:lnTo>
                    <a:pt x="34" y="38"/>
                  </a:lnTo>
                  <a:lnTo>
                    <a:pt x="30" y="34"/>
                  </a:lnTo>
                  <a:lnTo>
                    <a:pt x="34" y="34"/>
                  </a:lnTo>
                  <a:lnTo>
                    <a:pt x="30" y="34"/>
                  </a:lnTo>
                  <a:lnTo>
                    <a:pt x="30" y="38"/>
                  </a:lnTo>
                  <a:lnTo>
                    <a:pt x="30" y="42"/>
                  </a:lnTo>
                  <a:lnTo>
                    <a:pt x="26" y="42"/>
                  </a:lnTo>
                  <a:lnTo>
                    <a:pt x="24" y="42"/>
                  </a:lnTo>
                  <a:lnTo>
                    <a:pt x="26" y="42"/>
                  </a:lnTo>
                  <a:lnTo>
                    <a:pt x="26" y="46"/>
                  </a:lnTo>
                  <a:lnTo>
                    <a:pt x="24" y="46"/>
                  </a:lnTo>
                  <a:lnTo>
                    <a:pt x="20" y="46"/>
                  </a:lnTo>
                  <a:lnTo>
                    <a:pt x="24" y="46"/>
                  </a:lnTo>
                  <a:lnTo>
                    <a:pt x="24" y="48"/>
                  </a:lnTo>
                  <a:lnTo>
                    <a:pt x="20" y="52"/>
                  </a:lnTo>
                  <a:lnTo>
                    <a:pt x="20" y="52"/>
                  </a:lnTo>
                  <a:lnTo>
                    <a:pt x="20" y="52"/>
                  </a:lnTo>
                  <a:close/>
                  <a:moveTo>
                    <a:pt x="42" y="12"/>
                  </a:moveTo>
                  <a:lnTo>
                    <a:pt x="38" y="12"/>
                  </a:lnTo>
                  <a:lnTo>
                    <a:pt x="42" y="12"/>
                  </a:lnTo>
                  <a:lnTo>
                    <a:pt x="42" y="12"/>
                  </a:lnTo>
                  <a:lnTo>
                    <a:pt x="42" y="12"/>
                  </a:lnTo>
                  <a:close/>
                  <a:moveTo>
                    <a:pt x="8" y="22"/>
                  </a:moveTo>
                  <a:lnTo>
                    <a:pt x="4" y="22"/>
                  </a:lnTo>
                  <a:lnTo>
                    <a:pt x="8" y="18"/>
                  </a:lnTo>
                  <a:lnTo>
                    <a:pt x="12" y="18"/>
                  </a:lnTo>
                  <a:lnTo>
                    <a:pt x="12" y="22"/>
                  </a:lnTo>
                  <a:lnTo>
                    <a:pt x="8" y="22"/>
                  </a:lnTo>
                  <a:lnTo>
                    <a:pt x="8" y="22"/>
                  </a:lnTo>
                  <a:lnTo>
                    <a:pt x="8" y="22"/>
                  </a:lnTo>
                  <a:close/>
                  <a:moveTo>
                    <a:pt x="60" y="48"/>
                  </a:moveTo>
                  <a:lnTo>
                    <a:pt x="56" y="48"/>
                  </a:lnTo>
                  <a:lnTo>
                    <a:pt x="56" y="52"/>
                  </a:lnTo>
                  <a:lnTo>
                    <a:pt x="60" y="52"/>
                  </a:lnTo>
                  <a:lnTo>
                    <a:pt x="60" y="56"/>
                  </a:lnTo>
                  <a:lnTo>
                    <a:pt x="56" y="56"/>
                  </a:lnTo>
                  <a:lnTo>
                    <a:pt x="56" y="60"/>
                  </a:lnTo>
                  <a:lnTo>
                    <a:pt x="54" y="60"/>
                  </a:lnTo>
                  <a:lnTo>
                    <a:pt x="54" y="56"/>
                  </a:lnTo>
                  <a:lnTo>
                    <a:pt x="50" y="56"/>
                  </a:lnTo>
                  <a:lnTo>
                    <a:pt x="46" y="56"/>
                  </a:lnTo>
                  <a:lnTo>
                    <a:pt x="42" y="52"/>
                  </a:lnTo>
                  <a:lnTo>
                    <a:pt x="46" y="52"/>
                  </a:lnTo>
                  <a:lnTo>
                    <a:pt x="42" y="48"/>
                  </a:lnTo>
                  <a:lnTo>
                    <a:pt x="42" y="46"/>
                  </a:lnTo>
                  <a:lnTo>
                    <a:pt x="38" y="46"/>
                  </a:lnTo>
                  <a:lnTo>
                    <a:pt x="42" y="46"/>
                  </a:lnTo>
                  <a:lnTo>
                    <a:pt x="46" y="46"/>
                  </a:lnTo>
                  <a:lnTo>
                    <a:pt x="50" y="42"/>
                  </a:lnTo>
                  <a:lnTo>
                    <a:pt x="46" y="42"/>
                  </a:lnTo>
                  <a:lnTo>
                    <a:pt x="46" y="38"/>
                  </a:lnTo>
                  <a:lnTo>
                    <a:pt x="46" y="42"/>
                  </a:lnTo>
                  <a:lnTo>
                    <a:pt x="50" y="42"/>
                  </a:lnTo>
                  <a:lnTo>
                    <a:pt x="54" y="42"/>
                  </a:lnTo>
                  <a:lnTo>
                    <a:pt x="50" y="42"/>
                  </a:lnTo>
                  <a:lnTo>
                    <a:pt x="50" y="46"/>
                  </a:lnTo>
                  <a:lnTo>
                    <a:pt x="54" y="46"/>
                  </a:lnTo>
                  <a:lnTo>
                    <a:pt x="54" y="42"/>
                  </a:lnTo>
                  <a:lnTo>
                    <a:pt x="56" y="42"/>
                  </a:lnTo>
                  <a:lnTo>
                    <a:pt x="56" y="46"/>
                  </a:lnTo>
                  <a:lnTo>
                    <a:pt x="54" y="46"/>
                  </a:lnTo>
                  <a:lnTo>
                    <a:pt x="56" y="46"/>
                  </a:lnTo>
                  <a:lnTo>
                    <a:pt x="56" y="42"/>
                  </a:lnTo>
                  <a:lnTo>
                    <a:pt x="54" y="42"/>
                  </a:lnTo>
                  <a:lnTo>
                    <a:pt x="54" y="38"/>
                  </a:lnTo>
                  <a:lnTo>
                    <a:pt x="56" y="38"/>
                  </a:lnTo>
                  <a:lnTo>
                    <a:pt x="60" y="38"/>
                  </a:lnTo>
                  <a:lnTo>
                    <a:pt x="64" y="38"/>
                  </a:lnTo>
                  <a:lnTo>
                    <a:pt x="64" y="42"/>
                  </a:lnTo>
                  <a:lnTo>
                    <a:pt x="64" y="46"/>
                  </a:lnTo>
                  <a:lnTo>
                    <a:pt x="64" y="48"/>
                  </a:lnTo>
                  <a:lnTo>
                    <a:pt x="60" y="48"/>
                  </a:lnTo>
                  <a:lnTo>
                    <a:pt x="60" y="48"/>
                  </a:lnTo>
                  <a:lnTo>
                    <a:pt x="60" y="48"/>
                  </a:lnTo>
                  <a:close/>
                  <a:moveTo>
                    <a:pt x="34" y="42"/>
                  </a:moveTo>
                  <a:lnTo>
                    <a:pt x="34" y="46"/>
                  </a:lnTo>
                  <a:lnTo>
                    <a:pt x="34" y="42"/>
                  </a:lnTo>
                  <a:lnTo>
                    <a:pt x="34" y="38"/>
                  </a:lnTo>
                  <a:lnTo>
                    <a:pt x="34" y="42"/>
                  </a:lnTo>
                  <a:lnTo>
                    <a:pt x="34" y="42"/>
                  </a:lnTo>
                  <a:lnTo>
                    <a:pt x="34" y="42"/>
                  </a:lnTo>
                  <a:close/>
                  <a:moveTo>
                    <a:pt x="26" y="48"/>
                  </a:moveTo>
                  <a:lnTo>
                    <a:pt x="30" y="48"/>
                  </a:lnTo>
                  <a:lnTo>
                    <a:pt x="34" y="48"/>
                  </a:lnTo>
                  <a:lnTo>
                    <a:pt x="34" y="52"/>
                  </a:lnTo>
                  <a:lnTo>
                    <a:pt x="34" y="48"/>
                  </a:lnTo>
                  <a:lnTo>
                    <a:pt x="38" y="48"/>
                  </a:lnTo>
                  <a:lnTo>
                    <a:pt x="38" y="52"/>
                  </a:lnTo>
                  <a:lnTo>
                    <a:pt x="38" y="56"/>
                  </a:lnTo>
                  <a:lnTo>
                    <a:pt x="38" y="60"/>
                  </a:lnTo>
                  <a:lnTo>
                    <a:pt x="34" y="60"/>
                  </a:lnTo>
                  <a:lnTo>
                    <a:pt x="30" y="60"/>
                  </a:lnTo>
                  <a:lnTo>
                    <a:pt x="26" y="60"/>
                  </a:lnTo>
                  <a:lnTo>
                    <a:pt x="30" y="56"/>
                  </a:lnTo>
                  <a:lnTo>
                    <a:pt x="26" y="56"/>
                  </a:lnTo>
                  <a:lnTo>
                    <a:pt x="26" y="52"/>
                  </a:lnTo>
                  <a:lnTo>
                    <a:pt x="24" y="52"/>
                  </a:lnTo>
                  <a:lnTo>
                    <a:pt x="24" y="48"/>
                  </a:lnTo>
                  <a:lnTo>
                    <a:pt x="26" y="48"/>
                  </a:lnTo>
                  <a:lnTo>
                    <a:pt x="26" y="48"/>
                  </a:lnTo>
                  <a:lnTo>
                    <a:pt x="26" y="48"/>
                  </a:lnTo>
                  <a:close/>
                  <a:moveTo>
                    <a:pt x="98" y="60"/>
                  </a:moveTo>
                  <a:lnTo>
                    <a:pt x="94" y="60"/>
                  </a:lnTo>
                  <a:lnTo>
                    <a:pt x="94" y="56"/>
                  </a:lnTo>
                  <a:lnTo>
                    <a:pt x="94" y="52"/>
                  </a:lnTo>
                  <a:lnTo>
                    <a:pt x="94" y="56"/>
                  </a:lnTo>
                  <a:lnTo>
                    <a:pt x="98" y="56"/>
                  </a:lnTo>
                  <a:lnTo>
                    <a:pt x="98" y="60"/>
                  </a:lnTo>
                  <a:lnTo>
                    <a:pt x="98" y="60"/>
                  </a:lnTo>
                  <a:lnTo>
                    <a:pt x="98" y="60"/>
                  </a:lnTo>
                  <a:close/>
                  <a:moveTo>
                    <a:pt x="38" y="68"/>
                  </a:moveTo>
                  <a:lnTo>
                    <a:pt x="34" y="64"/>
                  </a:lnTo>
                  <a:lnTo>
                    <a:pt x="38" y="64"/>
                  </a:lnTo>
                  <a:lnTo>
                    <a:pt x="38" y="60"/>
                  </a:lnTo>
                  <a:lnTo>
                    <a:pt x="38" y="56"/>
                  </a:lnTo>
                  <a:lnTo>
                    <a:pt x="42" y="56"/>
                  </a:lnTo>
                  <a:lnTo>
                    <a:pt x="42" y="60"/>
                  </a:lnTo>
                  <a:lnTo>
                    <a:pt x="38" y="60"/>
                  </a:lnTo>
                  <a:lnTo>
                    <a:pt x="38" y="64"/>
                  </a:lnTo>
                  <a:lnTo>
                    <a:pt x="38" y="68"/>
                  </a:lnTo>
                  <a:lnTo>
                    <a:pt x="38" y="68"/>
                  </a:lnTo>
                  <a:lnTo>
                    <a:pt x="38" y="68"/>
                  </a:lnTo>
                  <a:close/>
                  <a:moveTo>
                    <a:pt x="26" y="60"/>
                  </a:moveTo>
                  <a:lnTo>
                    <a:pt x="26" y="64"/>
                  </a:lnTo>
                  <a:lnTo>
                    <a:pt x="24" y="64"/>
                  </a:lnTo>
                  <a:lnTo>
                    <a:pt x="24" y="60"/>
                  </a:lnTo>
                  <a:lnTo>
                    <a:pt x="24" y="64"/>
                  </a:lnTo>
                  <a:lnTo>
                    <a:pt x="24" y="60"/>
                  </a:lnTo>
                  <a:lnTo>
                    <a:pt x="26" y="60"/>
                  </a:lnTo>
                  <a:lnTo>
                    <a:pt x="26" y="60"/>
                  </a:lnTo>
                  <a:lnTo>
                    <a:pt x="26" y="60"/>
                  </a:lnTo>
                  <a:close/>
                  <a:moveTo>
                    <a:pt x="34" y="64"/>
                  </a:moveTo>
                  <a:lnTo>
                    <a:pt x="34" y="60"/>
                  </a:lnTo>
                  <a:lnTo>
                    <a:pt x="38" y="60"/>
                  </a:lnTo>
                  <a:lnTo>
                    <a:pt x="34" y="60"/>
                  </a:lnTo>
                  <a:lnTo>
                    <a:pt x="34" y="64"/>
                  </a:lnTo>
                  <a:lnTo>
                    <a:pt x="34" y="64"/>
                  </a:lnTo>
                  <a:lnTo>
                    <a:pt x="34" y="64"/>
                  </a:lnTo>
                  <a:close/>
                  <a:moveTo>
                    <a:pt x="56" y="64"/>
                  </a:moveTo>
                  <a:lnTo>
                    <a:pt x="56" y="60"/>
                  </a:lnTo>
                  <a:lnTo>
                    <a:pt x="60" y="60"/>
                  </a:lnTo>
                  <a:lnTo>
                    <a:pt x="64" y="60"/>
                  </a:lnTo>
                  <a:lnTo>
                    <a:pt x="64" y="64"/>
                  </a:lnTo>
                  <a:lnTo>
                    <a:pt x="60" y="64"/>
                  </a:lnTo>
                  <a:lnTo>
                    <a:pt x="60" y="60"/>
                  </a:lnTo>
                  <a:lnTo>
                    <a:pt x="60" y="64"/>
                  </a:lnTo>
                  <a:lnTo>
                    <a:pt x="56" y="64"/>
                  </a:lnTo>
                  <a:lnTo>
                    <a:pt x="56" y="64"/>
                  </a:lnTo>
                  <a:lnTo>
                    <a:pt x="56" y="64"/>
                  </a:lnTo>
                  <a:close/>
                  <a:moveTo>
                    <a:pt x="30" y="64"/>
                  </a:moveTo>
                  <a:lnTo>
                    <a:pt x="30" y="60"/>
                  </a:lnTo>
                  <a:lnTo>
                    <a:pt x="30" y="64"/>
                  </a:lnTo>
                  <a:lnTo>
                    <a:pt x="34" y="64"/>
                  </a:lnTo>
                  <a:lnTo>
                    <a:pt x="30" y="64"/>
                  </a:lnTo>
                  <a:lnTo>
                    <a:pt x="30" y="64"/>
                  </a:lnTo>
                  <a:lnTo>
                    <a:pt x="30" y="64"/>
                  </a:lnTo>
                  <a:close/>
                  <a:moveTo>
                    <a:pt x="54" y="64"/>
                  </a:moveTo>
                  <a:lnTo>
                    <a:pt x="56" y="64"/>
                  </a:lnTo>
                  <a:lnTo>
                    <a:pt x="56" y="68"/>
                  </a:lnTo>
                  <a:lnTo>
                    <a:pt x="54" y="68"/>
                  </a:lnTo>
                  <a:lnTo>
                    <a:pt x="54" y="72"/>
                  </a:lnTo>
                  <a:lnTo>
                    <a:pt x="54" y="68"/>
                  </a:lnTo>
                  <a:lnTo>
                    <a:pt x="54" y="64"/>
                  </a:lnTo>
                  <a:lnTo>
                    <a:pt x="50" y="64"/>
                  </a:lnTo>
                  <a:lnTo>
                    <a:pt x="54" y="64"/>
                  </a:lnTo>
                  <a:lnTo>
                    <a:pt x="54" y="60"/>
                  </a:lnTo>
                  <a:lnTo>
                    <a:pt x="54" y="64"/>
                  </a:lnTo>
                  <a:lnTo>
                    <a:pt x="54" y="64"/>
                  </a:lnTo>
                  <a:lnTo>
                    <a:pt x="54" y="64"/>
                  </a:lnTo>
                  <a:close/>
                  <a:moveTo>
                    <a:pt x="42" y="64"/>
                  </a:moveTo>
                  <a:lnTo>
                    <a:pt x="42" y="60"/>
                  </a:lnTo>
                  <a:lnTo>
                    <a:pt x="46" y="60"/>
                  </a:lnTo>
                  <a:lnTo>
                    <a:pt x="46" y="64"/>
                  </a:lnTo>
                  <a:lnTo>
                    <a:pt x="50" y="64"/>
                  </a:lnTo>
                  <a:lnTo>
                    <a:pt x="54" y="64"/>
                  </a:lnTo>
                  <a:lnTo>
                    <a:pt x="54" y="68"/>
                  </a:lnTo>
                  <a:lnTo>
                    <a:pt x="50" y="68"/>
                  </a:lnTo>
                  <a:lnTo>
                    <a:pt x="46" y="68"/>
                  </a:lnTo>
                  <a:lnTo>
                    <a:pt x="42" y="68"/>
                  </a:lnTo>
                  <a:lnTo>
                    <a:pt x="42" y="64"/>
                  </a:lnTo>
                  <a:lnTo>
                    <a:pt x="42" y="64"/>
                  </a:lnTo>
                  <a:lnTo>
                    <a:pt x="42" y="6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7" name="Freeform 97">
              <a:extLst>
                <a:ext uri="{FF2B5EF4-FFF2-40B4-BE49-F238E27FC236}">
                  <a16:creationId xmlns:a16="http://schemas.microsoft.com/office/drawing/2014/main" id="{35D72442-F43E-4423-987D-6E0FD579FF8B}"/>
                </a:ext>
              </a:extLst>
            </p:cNvPr>
            <p:cNvSpPr>
              <a:spLocks noEditPoints="1"/>
            </p:cNvSpPr>
            <p:nvPr/>
          </p:nvSpPr>
          <p:spPr bwMode="auto">
            <a:xfrm>
              <a:off x="6893599" y="2427890"/>
              <a:ext cx="174982" cy="94425"/>
            </a:xfrm>
            <a:custGeom>
              <a:avLst/>
              <a:gdLst>
                <a:gd name="T0" fmla="*/ 90 w 90"/>
                <a:gd name="T1" fmla="*/ 12 h 48"/>
                <a:gd name="T2" fmla="*/ 88 w 90"/>
                <a:gd name="T3" fmla="*/ 12 h 48"/>
                <a:gd name="T4" fmla="*/ 84 w 90"/>
                <a:gd name="T5" fmla="*/ 18 h 48"/>
                <a:gd name="T6" fmla="*/ 80 w 90"/>
                <a:gd name="T7" fmla="*/ 22 h 48"/>
                <a:gd name="T8" fmla="*/ 84 w 90"/>
                <a:gd name="T9" fmla="*/ 30 h 48"/>
                <a:gd name="T10" fmla="*/ 84 w 90"/>
                <a:gd name="T11" fmla="*/ 36 h 48"/>
                <a:gd name="T12" fmla="*/ 88 w 90"/>
                <a:gd name="T13" fmla="*/ 40 h 48"/>
                <a:gd name="T14" fmla="*/ 84 w 90"/>
                <a:gd name="T15" fmla="*/ 44 h 48"/>
                <a:gd name="T16" fmla="*/ 76 w 90"/>
                <a:gd name="T17" fmla="*/ 48 h 48"/>
                <a:gd name="T18" fmla="*/ 68 w 90"/>
                <a:gd name="T19" fmla="*/ 48 h 48"/>
                <a:gd name="T20" fmla="*/ 60 w 90"/>
                <a:gd name="T21" fmla="*/ 44 h 48"/>
                <a:gd name="T22" fmla="*/ 54 w 90"/>
                <a:gd name="T23" fmla="*/ 36 h 48"/>
                <a:gd name="T24" fmla="*/ 50 w 90"/>
                <a:gd name="T25" fmla="*/ 36 h 48"/>
                <a:gd name="T26" fmla="*/ 46 w 90"/>
                <a:gd name="T27" fmla="*/ 36 h 48"/>
                <a:gd name="T28" fmla="*/ 34 w 90"/>
                <a:gd name="T29" fmla="*/ 40 h 48"/>
                <a:gd name="T30" fmla="*/ 38 w 90"/>
                <a:gd name="T31" fmla="*/ 36 h 48"/>
                <a:gd name="T32" fmla="*/ 38 w 90"/>
                <a:gd name="T33" fmla="*/ 34 h 48"/>
                <a:gd name="T34" fmla="*/ 34 w 90"/>
                <a:gd name="T35" fmla="*/ 30 h 48"/>
                <a:gd name="T36" fmla="*/ 30 w 90"/>
                <a:gd name="T37" fmla="*/ 34 h 48"/>
                <a:gd name="T38" fmla="*/ 28 w 90"/>
                <a:gd name="T39" fmla="*/ 30 h 48"/>
                <a:gd name="T40" fmla="*/ 28 w 90"/>
                <a:gd name="T41" fmla="*/ 22 h 48"/>
                <a:gd name="T42" fmla="*/ 24 w 90"/>
                <a:gd name="T43" fmla="*/ 18 h 48"/>
                <a:gd name="T44" fmla="*/ 28 w 90"/>
                <a:gd name="T45" fmla="*/ 14 h 48"/>
                <a:gd name="T46" fmla="*/ 24 w 90"/>
                <a:gd name="T47" fmla="*/ 14 h 48"/>
                <a:gd name="T48" fmla="*/ 28 w 90"/>
                <a:gd name="T49" fmla="*/ 12 h 48"/>
                <a:gd name="T50" fmla="*/ 30 w 90"/>
                <a:gd name="T51" fmla="*/ 12 h 48"/>
                <a:gd name="T52" fmla="*/ 34 w 90"/>
                <a:gd name="T53" fmla="*/ 8 h 48"/>
                <a:gd name="T54" fmla="*/ 38 w 90"/>
                <a:gd name="T55" fmla="*/ 8 h 48"/>
                <a:gd name="T56" fmla="*/ 46 w 90"/>
                <a:gd name="T57" fmla="*/ 4 h 48"/>
                <a:gd name="T58" fmla="*/ 50 w 90"/>
                <a:gd name="T59" fmla="*/ 8 h 48"/>
                <a:gd name="T60" fmla="*/ 58 w 90"/>
                <a:gd name="T61" fmla="*/ 4 h 48"/>
                <a:gd name="T62" fmla="*/ 60 w 90"/>
                <a:gd name="T63" fmla="*/ 4 h 48"/>
                <a:gd name="T64" fmla="*/ 68 w 90"/>
                <a:gd name="T65" fmla="*/ 4 h 48"/>
                <a:gd name="T66" fmla="*/ 72 w 90"/>
                <a:gd name="T67" fmla="*/ 8 h 48"/>
                <a:gd name="T68" fmla="*/ 76 w 90"/>
                <a:gd name="T69" fmla="*/ 8 h 48"/>
                <a:gd name="T70" fmla="*/ 88 w 90"/>
                <a:gd name="T71" fmla="*/ 8 h 48"/>
                <a:gd name="T72" fmla="*/ 88 w 90"/>
                <a:gd name="T73" fmla="*/ 8 h 48"/>
                <a:gd name="T74" fmla="*/ 8 w 90"/>
                <a:gd name="T75" fmla="*/ 22 h 48"/>
                <a:gd name="T76" fmla="*/ 8 w 90"/>
                <a:gd name="T77" fmla="*/ 18 h 48"/>
                <a:gd name="T78" fmla="*/ 4 w 90"/>
                <a:gd name="T79" fmla="*/ 18 h 48"/>
                <a:gd name="T80" fmla="*/ 8 w 90"/>
                <a:gd name="T81" fmla="*/ 18 h 48"/>
                <a:gd name="T82" fmla="*/ 12 w 90"/>
                <a:gd name="T83" fmla="*/ 18 h 48"/>
                <a:gd name="T84" fmla="*/ 16 w 90"/>
                <a:gd name="T85" fmla="*/ 18 h 48"/>
                <a:gd name="T86" fmla="*/ 16 w 90"/>
                <a:gd name="T87" fmla="*/ 22 h 48"/>
                <a:gd name="T88" fmla="*/ 12 w 90"/>
                <a:gd name="T89" fmla="*/ 22 h 48"/>
                <a:gd name="T90" fmla="*/ 12 w 90"/>
                <a:gd name="T91" fmla="*/ 22 h 48"/>
                <a:gd name="T92" fmla="*/ 12 w 90"/>
                <a:gd name="T93" fmla="*/ 22 h 48"/>
                <a:gd name="T94" fmla="*/ 24 w 90"/>
                <a:gd name="T95" fmla="*/ 14 h 48"/>
                <a:gd name="T96" fmla="*/ 20 w 90"/>
                <a:gd name="T97" fmla="*/ 18 h 48"/>
                <a:gd name="T98" fmla="*/ 20 w 90"/>
                <a:gd name="T99" fmla="*/ 14 h 48"/>
                <a:gd name="T100" fmla="*/ 20 w 90"/>
                <a:gd name="T101" fmla="*/ 14 h 48"/>
                <a:gd name="T102" fmla="*/ 24 w 90"/>
                <a:gd name="T103" fmla="*/ 26 h 48"/>
                <a:gd name="T104" fmla="*/ 20 w 90"/>
                <a:gd name="T105" fmla="*/ 26 h 48"/>
                <a:gd name="T106" fmla="*/ 20 w 90"/>
                <a:gd name="T107" fmla="*/ 22 h 48"/>
                <a:gd name="T108" fmla="*/ 4 w 90"/>
                <a:gd name="T109" fmla="*/ 36 h 48"/>
                <a:gd name="T110" fmla="*/ 0 w 90"/>
                <a:gd name="T111" fmla="*/ 34 h 48"/>
                <a:gd name="T112" fmla="*/ 0 w 90"/>
                <a:gd name="T113" fmla="*/ 30 h 48"/>
                <a:gd name="T114" fmla="*/ 8 w 90"/>
                <a:gd name="T115" fmla="*/ 26 h 48"/>
                <a:gd name="T116" fmla="*/ 20 w 90"/>
                <a:gd name="T117" fmla="*/ 26 h 48"/>
                <a:gd name="T118" fmla="*/ 20 w 90"/>
                <a:gd name="T119" fmla="*/ 30 h 48"/>
                <a:gd name="T120" fmla="*/ 8 w 90"/>
                <a:gd name="T121" fmla="*/ 34 h 48"/>
                <a:gd name="T122" fmla="*/ 4 w 90"/>
                <a:gd name="T123"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 h="48">
                  <a:moveTo>
                    <a:pt x="88" y="8"/>
                  </a:moveTo>
                  <a:lnTo>
                    <a:pt x="88" y="8"/>
                  </a:lnTo>
                  <a:lnTo>
                    <a:pt x="90" y="8"/>
                  </a:lnTo>
                  <a:lnTo>
                    <a:pt x="90" y="8"/>
                  </a:lnTo>
                  <a:lnTo>
                    <a:pt x="90" y="8"/>
                  </a:lnTo>
                  <a:lnTo>
                    <a:pt x="90" y="8"/>
                  </a:lnTo>
                  <a:lnTo>
                    <a:pt x="90" y="12"/>
                  </a:lnTo>
                  <a:lnTo>
                    <a:pt x="90" y="12"/>
                  </a:lnTo>
                  <a:lnTo>
                    <a:pt x="90" y="12"/>
                  </a:lnTo>
                  <a:lnTo>
                    <a:pt x="90" y="12"/>
                  </a:lnTo>
                  <a:lnTo>
                    <a:pt x="88" y="12"/>
                  </a:lnTo>
                  <a:lnTo>
                    <a:pt x="88" y="12"/>
                  </a:lnTo>
                  <a:lnTo>
                    <a:pt x="88" y="12"/>
                  </a:lnTo>
                  <a:lnTo>
                    <a:pt x="88" y="12"/>
                  </a:lnTo>
                  <a:lnTo>
                    <a:pt x="88" y="12"/>
                  </a:lnTo>
                  <a:lnTo>
                    <a:pt x="88" y="12"/>
                  </a:lnTo>
                  <a:lnTo>
                    <a:pt x="88" y="14"/>
                  </a:lnTo>
                  <a:lnTo>
                    <a:pt x="88" y="14"/>
                  </a:lnTo>
                  <a:lnTo>
                    <a:pt x="84" y="14"/>
                  </a:lnTo>
                  <a:lnTo>
                    <a:pt x="84" y="18"/>
                  </a:lnTo>
                  <a:lnTo>
                    <a:pt x="84" y="18"/>
                  </a:lnTo>
                  <a:lnTo>
                    <a:pt x="84" y="18"/>
                  </a:lnTo>
                  <a:lnTo>
                    <a:pt x="84" y="18"/>
                  </a:lnTo>
                  <a:lnTo>
                    <a:pt x="80" y="18"/>
                  </a:lnTo>
                  <a:lnTo>
                    <a:pt x="80" y="18"/>
                  </a:lnTo>
                  <a:lnTo>
                    <a:pt x="80" y="22"/>
                  </a:lnTo>
                  <a:lnTo>
                    <a:pt x="80" y="22"/>
                  </a:lnTo>
                  <a:lnTo>
                    <a:pt x="80" y="22"/>
                  </a:lnTo>
                  <a:lnTo>
                    <a:pt x="80" y="22"/>
                  </a:lnTo>
                  <a:lnTo>
                    <a:pt x="80" y="26"/>
                  </a:lnTo>
                  <a:lnTo>
                    <a:pt x="80" y="26"/>
                  </a:lnTo>
                  <a:lnTo>
                    <a:pt x="80" y="30"/>
                  </a:lnTo>
                  <a:lnTo>
                    <a:pt x="80" y="30"/>
                  </a:lnTo>
                  <a:lnTo>
                    <a:pt x="84" y="30"/>
                  </a:lnTo>
                  <a:lnTo>
                    <a:pt x="84" y="30"/>
                  </a:lnTo>
                  <a:lnTo>
                    <a:pt x="84" y="30"/>
                  </a:lnTo>
                  <a:lnTo>
                    <a:pt x="80" y="30"/>
                  </a:lnTo>
                  <a:lnTo>
                    <a:pt x="80" y="34"/>
                  </a:lnTo>
                  <a:lnTo>
                    <a:pt x="80" y="34"/>
                  </a:lnTo>
                  <a:lnTo>
                    <a:pt x="80" y="34"/>
                  </a:lnTo>
                  <a:lnTo>
                    <a:pt x="84" y="36"/>
                  </a:lnTo>
                  <a:lnTo>
                    <a:pt x="84" y="36"/>
                  </a:lnTo>
                  <a:lnTo>
                    <a:pt x="84" y="36"/>
                  </a:lnTo>
                  <a:lnTo>
                    <a:pt x="84" y="36"/>
                  </a:lnTo>
                  <a:lnTo>
                    <a:pt x="84" y="36"/>
                  </a:lnTo>
                  <a:lnTo>
                    <a:pt x="84" y="40"/>
                  </a:lnTo>
                  <a:lnTo>
                    <a:pt x="84" y="40"/>
                  </a:lnTo>
                  <a:lnTo>
                    <a:pt x="88" y="40"/>
                  </a:lnTo>
                  <a:lnTo>
                    <a:pt x="88" y="40"/>
                  </a:lnTo>
                  <a:lnTo>
                    <a:pt x="84" y="40"/>
                  </a:lnTo>
                  <a:lnTo>
                    <a:pt x="84" y="44"/>
                  </a:lnTo>
                  <a:lnTo>
                    <a:pt x="84" y="44"/>
                  </a:lnTo>
                  <a:lnTo>
                    <a:pt x="84" y="44"/>
                  </a:lnTo>
                  <a:lnTo>
                    <a:pt x="84" y="44"/>
                  </a:lnTo>
                  <a:lnTo>
                    <a:pt x="84" y="44"/>
                  </a:lnTo>
                  <a:lnTo>
                    <a:pt x="84" y="44"/>
                  </a:lnTo>
                  <a:lnTo>
                    <a:pt x="80" y="44"/>
                  </a:lnTo>
                  <a:lnTo>
                    <a:pt x="80" y="48"/>
                  </a:lnTo>
                  <a:lnTo>
                    <a:pt x="80" y="48"/>
                  </a:lnTo>
                  <a:lnTo>
                    <a:pt x="80" y="48"/>
                  </a:lnTo>
                  <a:lnTo>
                    <a:pt x="80" y="48"/>
                  </a:lnTo>
                  <a:lnTo>
                    <a:pt x="76" y="48"/>
                  </a:lnTo>
                  <a:lnTo>
                    <a:pt x="76" y="48"/>
                  </a:lnTo>
                  <a:lnTo>
                    <a:pt x="76" y="48"/>
                  </a:lnTo>
                  <a:lnTo>
                    <a:pt x="72" y="48"/>
                  </a:lnTo>
                  <a:lnTo>
                    <a:pt x="72" y="48"/>
                  </a:lnTo>
                  <a:lnTo>
                    <a:pt x="72" y="48"/>
                  </a:lnTo>
                  <a:lnTo>
                    <a:pt x="72" y="48"/>
                  </a:lnTo>
                  <a:lnTo>
                    <a:pt x="68" y="48"/>
                  </a:lnTo>
                  <a:lnTo>
                    <a:pt x="68" y="48"/>
                  </a:lnTo>
                  <a:lnTo>
                    <a:pt x="68" y="48"/>
                  </a:lnTo>
                  <a:lnTo>
                    <a:pt x="68" y="48"/>
                  </a:lnTo>
                  <a:lnTo>
                    <a:pt x="68" y="48"/>
                  </a:lnTo>
                  <a:lnTo>
                    <a:pt x="64" y="48"/>
                  </a:lnTo>
                  <a:lnTo>
                    <a:pt x="64" y="48"/>
                  </a:lnTo>
                  <a:lnTo>
                    <a:pt x="60" y="44"/>
                  </a:lnTo>
                  <a:lnTo>
                    <a:pt x="60" y="44"/>
                  </a:lnTo>
                  <a:lnTo>
                    <a:pt x="58" y="40"/>
                  </a:lnTo>
                  <a:lnTo>
                    <a:pt x="58" y="40"/>
                  </a:lnTo>
                  <a:lnTo>
                    <a:pt x="58" y="40"/>
                  </a:lnTo>
                  <a:lnTo>
                    <a:pt x="58" y="40"/>
                  </a:lnTo>
                  <a:lnTo>
                    <a:pt x="54" y="40"/>
                  </a:lnTo>
                  <a:lnTo>
                    <a:pt x="54" y="40"/>
                  </a:lnTo>
                  <a:lnTo>
                    <a:pt x="54" y="36"/>
                  </a:lnTo>
                  <a:lnTo>
                    <a:pt x="50" y="36"/>
                  </a:lnTo>
                  <a:lnTo>
                    <a:pt x="50" y="36"/>
                  </a:lnTo>
                  <a:lnTo>
                    <a:pt x="50" y="36"/>
                  </a:lnTo>
                  <a:lnTo>
                    <a:pt x="50" y="36"/>
                  </a:lnTo>
                  <a:lnTo>
                    <a:pt x="50" y="40"/>
                  </a:lnTo>
                  <a:lnTo>
                    <a:pt x="50" y="40"/>
                  </a:lnTo>
                  <a:lnTo>
                    <a:pt x="50" y="36"/>
                  </a:lnTo>
                  <a:lnTo>
                    <a:pt x="50" y="36"/>
                  </a:lnTo>
                  <a:lnTo>
                    <a:pt x="50" y="36"/>
                  </a:lnTo>
                  <a:lnTo>
                    <a:pt x="50" y="36"/>
                  </a:lnTo>
                  <a:lnTo>
                    <a:pt x="46" y="36"/>
                  </a:lnTo>
                  <a:lnTo>
                    <a:pt x="46" y="36"/>
                  </a:lnTo>
                  <a:lnTo>
                    <a:pt x="46" y="36"/>
                  </a:lnTo>
                  <a:lnTo>
                    <a:pt x="46" y="36"/>
                  </a:lnTo>
                  <a:lnTo>
                    <a:pt x="46" y="36"/>
                  </a:lnTo>
                  <a:lnTo>
                    <a:pt x="42" y="40"/>
                  </a:lnTo>
                  <a:lnTo>
                    <a:pt x="38" y="40"/>
                  </a:lnTo>
                  <a:lnTo>
                    <a:pt x="38" y="40"/>
                  </a:lnTo>
                  <a:lnTo>
                    <a:pt x="38" y="40"/>
                  </a:lnTo>
                  <a:lnTo>
                    <a:pt x="38" y="40"/>
                  </a:lnTo>
                  <a:lnTo>
                    <a:pt x="34" y="40"/>
                  </a:lnTo>
                  <a:lnTo>
                    <a:pt x="34" y="40"/>
                  </a:lnTo>
                  <a:lnTo>
                    <a:pt x="34" y="40"/>
                  </a:lnTo>
                  <a:lnTo>
                    <a:pt x="34" y="40"/>
                  </a:lnTo>
                  <a:lnTo>
                    <a:pt x="34" y="40"/>
                  </a:lnTo>
                  <a:lnTo>
                    <a:pt x="38" y="40"/>
                  </a:lnTo>
                  <a:lnTo>
                    <a:pt x="38" y="36"/>
                  </a:lnTo>
                  <a:lnTo>
                    <a:pt x="38" y="36"/>
                  </a:lnTo>
                  <a:lnTo>
                    <a:pt x="38" y="36"/>
                  </a:lnTo>
                  <a:lnTo>
                    <a:pt x="38" y="36"/>
                  </a:lnTo>
                  <a:lnTo>
                    <a:pt x="38" y="36"/>
                  </a:lnTo>
                  <a:lnTo>
                    <a:pt x="38" y="34"/>
                  </a:lnTo>
                  <a:lnTo>
                    <a:pt x="38" y="34"/>
                  </a:lnTo>
                  <a:lnTo>
                    <a:pt x="38" y="34"/>
                  </a:lnTo>
                  <a:lnTo>
                    <a:pt x="38" y="34"/>
                  </a:lnTo>
                  <a:lnTo>
                    <a:pt x="38" y="34"/>
                  </a:lnTo>
                  <a:lnTo>
                    <a:pt x="38" y="34"/>
                  </a:lnTo>
                  <a:lnTo>
                    <a:pt x="38" y="30"/>
                  </a:lnTo>
                  <a:lnTo>
                    <a:pt x="38" y="30"/>
                  </a:lnTo>
                  <a:lnTo>
                    <a:pt x="38" y="30"/>
                  </a:lnTo>
                  <a:lnTo>
                    <a:pt x="38" y="30"/>
                  </a:lnTo>
                  <a:lnTo>
                    <a:pt x="34" y="30"/>
                  </a:lnTo>
                  <a:lnTo>
                    <a:pt x="34" y="30"/>
                  </a:lnTo>
                  <a:lnTo>
                    <a:pt x="34" y="30"/>
                  </a:lnTo>
                  <a:lnTo>
                    <a:pt x="34" y="34"/>
                  </a:lnTo>
                  <a:lnTo>
                    <a:pt x="34" y="34"/>
                  </a:lnTo>
                  <a:lnTo>
                    <a:pt x="30" y="34"/>
                  </a:lnTo>
                  <a:lnTo>
                    <a:pt x="30" y="34"/>
                  </a:lnTo>
                  <a:lnTo>
                    <a:pt x="30" y="34"/>
                  </a:lnTo>
                  <a:lnTo>
                    <a:pt x="30" y="34"/>
                  </a:lnTo>
                  <a:lnTo>
                    <a:pt x="30" y="34"/>
                  </a:lnTo>
                  <a:lnTo>
                    <a:pt x="30" y="34"/>
                  </a:lnTo>
                  <a:lnTo>
                    <a:pt x="28" y="30"/>
                  </a:lnTo>
                  <a:lnTo>
                    <a:pt x="28" y="30"/>
                  </a:lnTo>
                  <a:lnTo>
                    <a:pt x="28" y="30"/>
                  </a:lnTo>
                  <a:lnTo>
                    <a:pt x="28" y="30"/>
                  </a:lnTo>
                  <a:lnTo>
                    <a:pt x="28" y="26"/>
                  </a:lnTo>
                  <a:lnTo>
                    <a:pt x="24" y="26"/>
                  </a:lnTo>
                  <a:lnTo>
                    <a:pt x="24" y="26"/>
                  </a:lnTo>
                  <a:lnTo>
                    <a:pt x="24" y="22"/>
                  </a:lnTo>
                  <a:lnTo>
                    <a:pt x="24" y="22"/>
                  </a:lnTo>
                  <a:lnTo>
                    <a:pt x="24" y="22"/>
                  </a:lnTo>
                  <a:lnTo>
                    <a:pt x="28" y="22"/>
                  </a:lnTo>
                  <a:lnTo>
                    <a:pt x="28" y="22"/>
                  </a:lnTo>
                  <a:lnTo>
                    <a:pt x="30" y="22"/>
                  </a:lnTo>
                  <a:lnTo>
                    <a:pt x="28" y="22"/>
                  </a:lnTo>
                  <a:lnTo>
                    <a:pt x="28" y="22"/>
                  </a:lnTo>
                  <a:lnTo>
                    <a:pt x="28" y="22"/>
                  </a:lnTo>
                  <a:lnTo>
                    <a:pt x="24" y="22"/>
                  </a:lnTo>
                  <a:lnTo>
                    <a:pt x="24" y="18"/>
                  </a:lnTo>
                  <a:lnTo>
                    <a:pt x="24" y="18"/>
                  </a:lnTo>
                  <a:lnTo>
                    <a:pt x="24" y="18"/>
                  </a:lnTo>
                  <a:lnTo>
                    <a:pt x="24" y="18"/>
                  </a:lnTo>
                  <a:lnTo>
                    <a:pt x="24" y="18"/>
                  </a:lnTo>
                  <a:lnTo>
                    <a:pt x="28" y="18"/>
                  </a:lnTo>
                  <a:lnTo>
                    <a:pt x="28" y="14"/>
                  </a:lnTo>
                  <a:lnTo>
                    <a:pt x="28" y="14"/>
                  </a:lnTo>
                  <a:lnTo>
                    <a:pt x="24" y="14"/>
                  </a:lnTo>
                  <a:lnTo>
                    <a:pt x="28" y="14"/>
                  </a:lnTo>
                  <a:lnTo>
                    <a:pt x="24" y="18"/>
                  </a:lnTo>
                  <a:lnTo>
                    <a:pt x="24" y="18"/>
                  </a:lnTo>
                  <a:lnTo>
                    <a:pt x="24" y="18"/>
                  </a:lnTo>
                  <a:lnTo>
                    <a:pt x="24" y="18"/>
                  </a:lnTo>
                  <a:lnTo>
                    <a:pt x="24" y="14"/>
                  </a:lnTo>
                  <a:lnTo>
                    <a:pt x="24" y="14"/>
                  </a:lnTo>
                  <a:lnTo>
                    <a:pt x="24" y="14"/>
                  </a:lnTo>
                  <a:lnTo>
                    <a:pt x="24" y="12"/>
                  </a:lnTo>
                  <a:lnTo>
                    <a:pt x="24" y="12"/>
                  </a:lnTo>
                  <a:lnTo>
                    <a:pt x="28" y="12"/>
                  </a:lnTo>
                  <a:lnTo>
                    <a:pt x="28" y="12"/>
                  </a:lnTo>
                  <a:lnTo>
                    <a:pt x="28" y="12"/>
                  </a:lnTo>
                  <a:lnTo>
                    <a:pt x="28" y="12"/>
                  </a:lnTo>
                  <a:lnTo>
                    <a:pt x="28" y="12"/>
                  </a:lnTo>
                  <a:lnTo>
                    <a:pt x="28" y="12"/>
                  </a:lnTo>
                  <a:lnTo>
                    <a:pt x="28" y="12"/>
                  </a:lnTo>
                  <a:lnTo>
                    <a:pt x="30" y="12"/>
                  </a:lnTo>
                  <a:lnTo>
                    <a:pt x="30" y="12"/>
                  </a:lnTo>
                  <a:lnTo>
                    <a:pt x="30" y="12"/>
                  </a:lnTo>
                  <a:lnTo>
                    <a:pt x="30" y="12"/>
                  </a:lnTo>
                  <a:lnTo>
                    <a:pt x="30" y="8"/>
                  </a:lnTo>
                  <a:lnTo>
                    <a:pt x="30" y="8"/>
                  </a:lnTo>
                  <a:lnTo>
                    <a:pt x="30" y="8"/>
                  </a:lnTo>
                  <a:lnTo>
                    <a:pt x="30" y="8"/>
                  </a:lnTo>
                  <a:lnTo>
                    <a:pt x="34" y="8"/>
                  </a:lnTo>
                  <a:lnTo>
                    <a:pt x="34" y="8"/>
                  </a:lnTo>
                  <a:lnTo>
                    <a:pt x="34" y="8"/>
                  </a:lnTo>
                  <a:lnTo>
                    <a:pt x="34" y="8"/>
                  </a:lnTo>
                  <a:lnTo>
                    <a:pt x="34" y="8"/>
                  </a:lnTo>
                  <a:lnTo>
                    <a:pt x="34" y="8"/>
                  </a:lnTo>
                  <a:lnTo>
                    <a:pt x="34" y="8"/>
                  </a:lnTo>
                  <a:lnTo>
                    <a:pt x="38" y="8"/>
                  </a:lnTo>
                  <a:lnTo>
                    <a:pt x="38" y="8"/>
                  </a:lnTo>
                  <a:lnTo>
                    <a:pt x="42" y="8"/>
                  </a:lnTo>
                  <a:lnTo>
                    <a:pt x="42" y="4"/>
                  </a:lnTo>
                  <a:lnTo>
                    <a:pt x="42" y="4"/>
                  </a:lnTo>
                  <a:lnTo>
                    <a:pt x="42" y="4"/>
                  </a:lnTo>
                  <a:lnTo>
                    <a:pt x="42" y="4"/>
                  </a:lnTo>
                  <a:lnTo>
                    <a:pt x="42" y="4"/>
                  </a:lnTo>
                  <a:lnTo>
                    <a:pt x="46" y="4"/>
                  </a:lnTo>
                  <a:lnTo>
                    <a:pt x="46" y="4"/>
                  </a:lnTo>
                  <a:lnTo>
                    <a:pt x="46" y="4"/>
                  </a:lnTo>
                  <a:lnTo>
                    <a:pt x="46" y="4"/>
                  </a:lnTo>
                  <a:lnTo>
                    <a:pt x="50" y="4"/>
                  </a:lnTo>
                  <a:lnTo>
                    <a:pt x="50" y="4"/>
                  </a:lnTo>
                  <a:lnTo>
                    <a:pt x="50" y="4"/>
                  </a:lnTo>
                  <a:lnTo>
                    <a:pt x="50" y="8"/>
                  </a:lnTo>
                  <a:lnTo>
                    <a:pt x="50" y="8"/>
                  </a:lnTo>
                  <a:lnTo>
                    <a:pt x="54" y="4"/>
                  </a:lnTo>
                  <a:lnTo>
                    <a:pt x="54" y="4"/>
                  </a:lnTo>
                  <a:lnTo>
                    <a:pt x="54" y="4"/>
                  </a:lnTo>
                  <a:lnTo>
                    <a:pt x="54" y="4"/>
                  </a:lnTo>
                  <a:lnTo>
                    <a:pt x="54" y="4"/>
                  </a:lnTo>
                  <a:lnTo>
                    <a:pt x="58" y="4"/>
                  </a:lnTo>
                  <a:lnTo>
                    <a:pt x="58" y="4"/>
                  </a:lnTo>
                  <a:lnTo>
                    <a:pt x="54" y="4"/>
                  </a:lnTo>
                  <a:lnTo>
                    <a:pt x="54" y="0"/>
                  </a:lnTo>
                  <a:lnTo>
                    <a:pt x="58" y="0"/>
                  </a:lnTo>
                  <a:lnTo>
                    <a:pt x="58" y="4"/>
                  </a:lnTo>
                  <a:lnTo>
                    <a:pt x="58" y="4"/>
                  </a:lnTo>
                  <a:lnTo>
                    <a:pt x="60" y="4"/>
                  </a:lnTo>
                  <a:lnTo>
                    <a:pt x="60" y="4"/>
                  </a:lnTo>
                  <a:lnTo>
                    <a:pt x="60" y="4"/>
                  </a:lnTo>
                  <a:lnTo>
                    <a:pt x="64" y="4"/>
                  </a:lnTo>
                  <a:lnTo>
                    <a:pt x="64" y="4"/>
                  </a:lnTo>
                  <a:lnTo>
                    <a:pt x="64" y="4"/>
                  </a:lnTo>
                  <a:lnTo>
                    <a:pt x="68" y="4"/>
                  </a:lnTo>
                  <a:lnTo>
                    <a:pt x="68" y="4"/>
                  </a:lnTo>
                  <a:lnTo>
                    <a:pt x="68" y="4"/>
                  </a:lnTo>
                  <a:lnTo>
                    <a:pt x="68" y="4"/>
                  </a:lnTo>
                  <a:lnTo>
                    <a:pt x="68" y="4"/>
                  </a:lnTo>
                  <a:lnTo>
                    <a:pt x="68" y="4"/>
                  </a:lnTo>
                  <a:lnTo>
                    <a:pt x="68" y="4"/>
                  </a:lnTo>
                  <a:lnTo>
                    <a:pt x="72" y="4"/>
                  </a:lnTo>
                  <a:lnTo>
                    <a:pt x="72" y="8"/>
                  </a:lnTo>
                  <a:lnTo>
                    <a:pt x="72" y="8"/>
                  </a:lnTo>
                  <a:lnTo>
                    <a:pt x="72" y="8"/>
                  </a:lnTo>
                  <a:lnTo>
                    <a:pt x="72" y="8"/>
                  </a:lnTo>
                  <a:lnTo>
                    <a:pt x="72" y="8"/>
                  </a:lnTo>
                  <a:lnTo>
                    <a:pt x="76" y="8"/>
                  </a:lnTo>
                  <a:lnTo>
                    <a:pt x="76" y="8"/>
                  </a:lnTo>
                  <a:lnTo>
                    <a:pt x="76" y="8"/>
                  </a:lnTo>
                  <a:lnTo>
                    <a:pt x="80" y="8"/>
                  </a:lnTo>
                  <a:lnTo>
                    <a:pt x="80" y="8"/>
                  </a:lnTo>
                  <a:lnTo>
                    <a:pt x="80" y="8"/>
                  </a:lnTo>
                  <a:lnTo>
                    <a:pt x="80" y="8"/>
                  </a:lnTo>
                  <a:lnTo>
                    <a:pt x="80" y="8"/>
                  </a:lnTo>
                  <a:lnTo>
                    <a:pt x="84" y="8"/>
                  </a:lnTo>
                  <a:lnTo>
                    <a:pt x="88" y="8"/>
                  </a:lnTo>
                  <a:lnTo>
                    <a:pt x="88" y="8"/>
                  </a:lnTo>
                  <a:lnTo>
                    <a:pt x="88" y="8"/>
                  </a:lnTo>
                  <a:lnTo>
                    <a:pt x="88" y="8"/>
                  </a:lnTo>
                  <a:lnTo>
                    <a:pt x="88" y="8"/>
                  </a:lnTo>
                  <a:lnTo>
                    <a:pt x="88" y="8"/>
                  </a:lnTo>
                  <a:lnTo>
                    <a:pt x="88" y="8"/>
                  </a:lnTo>
                  <a:lnTo>
                    <a:pt x="88" y="8"/>
                  </a:lnTo>
                  <a:lnTo>
                    <a:pt x="88" y="8"/>
                  </a:lnTo>
                  <a:close/>
                  <a:moveTo>
                    <a:pt x="12" y="22"/>
                  </a:moveTo>
                  <a:lnTo>
                    <a:pt x="12" y="22"/>
                  </a:lnTo>
                  <a:lnTo>
                    <a:pt x="12" y="22"/>
                  </a:lnTo>
                  <a:lnTo>
                    <a:pt x="8" y="22"/>
                  </a:lnTo>
                  <a:lnTo>
                    <a:pt x="8" y="22"/>
                  </a:lnTo>
                  <a:lnTo>
                    <a:pt x="8" y="22"/>
                  </a:lnTo>
                  <a:lnTo>
                    <a:pt x="8" y="22"/>
                  </a:lnTo>
                  <a:lnTo>
                    <a:pt x="8" y="22"/>
                  </a:lnTo>
                  <a:lnTo>
                    <a:pt x="8" y="18"/>
                  </a:lnTo>
                  <a:lnTo>
                    <a:pt x="8" y="18"/>
                  </a:lnTo>
                  <a:lnTo>
                    <a:pt x="8" y="18"/>
                  </a:lnTo>
                  <a:lnTo>
                    <a:pt x="8" y="18"/>
                  </a:lnTo>
                  <a:lnTo>
                    <a:pt x="8" y="18"/>
                  </a:lnTo>
                  <a:lnTo>
                    <a:pt x="8" y="18"/>
                  </a:lnTo>
                  <a:lnTo>
                    <a:pt x="4" y="18"/>
                  </a:lnTo>
                  <a:lnTo>
                    <a:pt x="4" y="18"/>
                  </a:lnTo>
                  <a:lnTo>
                    <a:pt x="4" y="18"/>
                  </a:lnTo>
                  <a:lnTo>
                    <a:pt x="4" y="18"/>
                  </a:lnTo>
                  <a:lnTo>
                    <a:pt x="4" y="18"/>
                  </a:lnTo>
                  <a:lnTo>
                    <a:pt x="4" y="18"/>
                  </a:lnTo>
                  <a:lnTo>
                    <a:pt x="4" y="18"/>
                  </a:lnTo>
                  <a:lnTo>
                    <a:pt x="4" y="18"/>
                  </a:lnTo>
                  <a:lnTo>
                    <a:pt x="4" y="18"/>
                  </a:lnTo>
                  <a:lnTo>
                    <a:pt x="4" y="18"/>
                  </a:lnTo>
                  <a:lnTo>
                    <a:pt x="8" y="18"/>
                  </a:lnTo>
                  <a:lnTo>
                    <a:pt x="8" y="18"/>
                  </a:lnTo>
                  <a:lnTo>
                    <a:pt x="8" y="18"/>
                  </a:lnTo>
                  <a:lnTo>
                    <a:pt x="8" y="18"/>
                  </a:lnTo>
                  <a:lnTo>
                    <a:pt x="8" y="14"/>
                  </a:lnTo>
                  <a:lnTo>
                    <a:pt x="12" y="14"/>
                  </a:lnTo>
                  <a:lnTo>
                    <a:pt x="12" y="14"/>
                  </a:lnTo>
                  <a:lnTo>
                    <a:pt x="12" y="14"/>
                  </a:lnTo>
                  <a:lnTo>
                    <a:pt x="12" y="14"/>
                  </a:lnTo>
                  <a:lnTo>
                    <a:pt x="12" y="18"/>
                  </a:lnTo>
                  <a:lnTo>
                    <a:pt x="12" y="18"/>
                  </a:lnTo>
                  <a:lnTo>
                    <a:pt x="16" y="18"/>
                  </a:lnTo>
                  <a:lnTo>
                    <a:pt x="16" y="18"/>
                  </a:lnTo>
                  <a:lnTo>
                    <a:pt x="16" y="18"/>
                  </a:lnTo>
                  <a:lnTo>
                    <a:pt x="16" y="18"/>
                  </a:lnTo>
                  <a:lnTo>
                    <a:pt x="16" y="18"/>
                  </a:lnTo>
                  <a:lnTo>
                    <a:pt x="16" y="18"/>
                  </a:lnTo>
                  <a:lnTo>
                    <a:pt x="16" y="22"/>
                  </a:lnTo>
                  <a:lnTo>
                    <a:pt x="16" y="22"/>
                  </a:lnTo>
                  <a:lnTo>
                    <a:pt x="16" y="22"/>
                  </a:lnTo>
                  <a:lnTo>
                    <a:pt x="16" y="18"/>
                  </a:lnTo>
                  <a:lnTo>
                    <a:pt x="16" y="18"/>
                  </a:lnTo>
                  <a:lnTo>
                    <a:pt x="16" y="22"/>
                  </a:lnTo>
                  <a:lnTo>
                    <a:pt x="16" y="22"/>
                  </a:lnTo>
                  <a:lnTo>
                    <a:pt x="16" y="22"/>
                  </a:lnTo>
                  <a:lnTo>
                    <a:pt x="16" y="22"/>
                  </a:lnTo>
                  <a:lnTo>
                    <a:pt x="16" y="22"/>
                  </a:lnTo>
                  <a:lnTo>
                    <a:pt x="16" y="22"/>
                  </a:lnTo>
                  <a:lnTo>
                    <a:pt x="16" y="22"/>
                  </a:lnTo>
                  <a:lnTo>
                    <a:pt x="12" y="22"/>
                  </a:lnTo>
                  <a:lnTo>
                    <a:pt x="12" y="22"/>
                  </a:lnTo>
                  <a:lnTo>
                    <a:pt x="12" y="22"/>
                  </a:lnTo>
                  <a:lnTo>
                    <a:pt x="16" y="22"/>
                  </a:lnTo>
                  <a:lnTo>
                    <a:pt x="16" y="22"/>
                  </a:lnTo>
                  <a:lnTo>
                    <a:pt x="16" y="22"/>
                  </a:lnTo>
                  <a:lnTo>
                    <a:pt x="16" y="22"/>
                  </a:lnTo>
                  <a:lnTo>
                    <a:pt x="12" y="22"/>
                  </a:lnTo>
                  <a:lnTo>
                    <a:pt x="12" y="22"/>
                  </a:lnTo>
                  <a:lnTo>
                    <a:pt x="12" y="22"/>
                  </a:lnTo>
                  <a:lnTo>
                    <a:pt x="12" y="22"/>
                  </a:lnTo>
                  <a:lnTo>
                    <a:pt x="12" y="22"/>
                  </a:lnTo>
                  <a:lnTo>
                    <a:pt x="12" y="22"/>
                  </a:lnTo>
                  <a:lnTo>
                    <a:pt x="12" y="22"/>
                  </a:lnTo>
                  <a:lnTo>
                    <a:pt x="12" y="22"/>
                  </a:lnTo>
                  <a:lnTo>
                    <a:pt x="12" y="22"/>
                  </a:lnTo>
                  <a:lnTo>
                    <a:pt x="12" y="22"/>
                  </a:lnTo>
                  <a:lnTo>
                    <a:pt x="12" y="22"/>
                  </a:lnTo>
                  <a:lnTo>
                    <a:pt x="12" y="22"/>
                  </a:lnTo>
                  <a:lnTo>
                    <a:pt x="12" y="22"/>
                  </a:lnTo>
                  <a:close/>
                  <a:moveTo>
                    <a:pt x="20" y="14"/>
                  </a:moveTo>
                  <a:lnTo>
                    <a:pt x="24" y="14"/>
                  </a:lnTo>
                  <a:lnTo>
                    <a:pt x="24" y="14"/>
                  </a:lnTo>
                  <a:lnTo>
                    <a:pt x="24" y="14"/>
                  </a:lnTo>
                  <a:lnTo>
                    <a:pt x="24" y="14"/>
                  </a:lnTo>
                  <a:lnTo>
                    <a:pt x="24" y="18"/>
                  </a:lnTo>
                  <a:lnTo>
                    <a:pt x="24" y="18"/>
                  </a:lnTo>
                  <a:lnTo>
                    <a:pt x="24" y="18"/>
                  </a:lnTo>
                  <a:lnTo>
                    <a:pt x="24" y="18"/>
                  </a:lnTo>
                  <a:lnTo>
                    <a:pt x="20" y="18"/>
                  </a:lnTo>
                  <a:lnTo>
                    <a:pt x="20" y="18"/>
                  </a:lnTo>
                  <a:lnTo>
                    <a:pt x="20" y="18"/>
                  </a:lnTo>
                  <a:lnTo>
                    <a:pt x="20" y="18"/>
                  </a:lnTo>
                  <a:lnTo>
                    <a:pt x="20" y="18"/>
                  </a:lnTo>
                  <a:lnTo>
                    <a:pt x="20" y="18"/>
                  </a:lnTo>
                  <a:lnTo>
                    <a:pt x="20" y="14"/>
                  </a:lnTo>
                  <a:lnTo>
                    <a:pt x="20" y="14"/>
                  </a:lnTo>
                  <a:lnTo>
                    <a:pt x="20" y="14"/>
                  </a:lnTo>
                  <a:lnTo>
                    <a:pt x="20" y="14"/>
                  </a:lnTo>
                  <a:lnTo>
                    <a:pt x="20" y="14"/>
                  </a:lnTo>
                  <a:lnTo>
                    <a:pt x="20" y="14"/>
                  </a:lnTo>
                  <a:lnTo>
                    <a:pt x="20" y="14"/>
                  </a:lnTo>
                  <a:lnTo>
                    <a:pt x="20" y="14"/>
                  </a:lnTo>
                  <a:lnTo>
                    <a:pt x="20" y="14"/>
                  </a:lnTo>
                  <a:close/>
                  <a:moveTo>
                    <a:pt x="20" y="22"/>
                  </a:moveTo>
                  <a:lnTo>
                    <a:pt x="20" y="26"/>
                  </a:lnTo>
                  <a:lnTo>
                    <a:pt x="20" y="26"/>
                  </a:lnTo>
                  <a:lnTo>
                    <a:pt x="24" y="26"/>
                  </a:lnTo>
                  <a:lnTo>
                    <a:pt x="24" y="26"/>
                  </a:lnTo>
                  <a:lnTo>
                    <a:pt x="24" y="26"/>
                  </a:lnTo>
                  <a:lnTo>
                    <a:pt x="24" y="26"/>
                  </a:lnTo>
                  <a:lnTo>
                    <a:pt x="24" y="26"/>
                  </a:lnTo>
                  <a:lnTo>
                    <a:pt x="20" y="26"/>
                  </a:lnTo>
                  <a:lnTo>
                    <a:pt x="20" y="26"/>
                  </a:lnTo>
                  <a:lnTo>
                    <a:pt x="20" y="26"/>
                  </a:lnTo>
                  <a:lnTo>
                    <a:pt x="20" y="26"/>
                  </a:lnTo>
                  <a:lnTo>
                    <a:pt x="20" y="26"/>
                  </a:lnTo>
                  <a:lnTo>
                    <a:pt x="20" y="26"/>
                  </a:lnTo>
                  <a:lnTo>
                    <a:pt x="20" y="26"/>
                  </a:lnTo>
                  <a:lnTo>
                    <a:pt x="20" y="26"/>
                  </a:lnTo>
                  <a:lnTo>
                    <a:pt x="20" y="22"/>
                  </a:lnTo>
                  <a:lnTo>
                    <a:pt x="20" y="22"/>
                  </a:lnTo>
                  <a:lnTo>
                    <a:pt x="20" y="22"/>
                  </a:lnTo>
                  <a:lnTo>
                    <a:pt x="20" y="22"/>
                  </a:lnTo>
                  <a:lnTo>
                    <a:pt x="20" y="22"/>
                  </a:lnTo>
                  <a:lnTo>
                    <a:pt x="20" y="22"/>
                  </a:lnTo>
                  <a:lnTo>
                    <a:pt x="20" y="22"/>
                  </a:lnTo>
                  <a:close/>
                  <a:moveTo>
                    <a:pt x="4" y="40"/>
                  </a:moveTo>
                  <a:lnTo>
                    <a:pt x="4" y="40"/>
                  </a:lnTo>
                  <a:lnTo>
                    <a:pt x="0" y="40"/>
                  </a:lnTo>
                  <a:lnTo>
                    <a:pt x="0" y="40"/>
                  </a:lnTo>
                  <a:lnTo>
                    <a:pt x="4" y="36"/>
                  </a:lnTo>
                  <a:lnTo>
                    <a:pt x="4" y="36"/>
                  </a:lnTo>
                  <a:lnTo>
                    <a:pt x="4" y="36"/>
                  </a:lnTo>
                  <a:lnTo>
                    <a:pt x="4" y="36"/>
                  </a:lnTo>
                  <a:lnTo>
                    <a:pt x="4" y="36"/>
                  </a:lnTo>
                  <a:lnTo>
                    <a:pt x="4" y="34"/>
                  </a:lnTo>
                  <a:lnTo>
                    <a:pt x="0" y="34"/>
                  </a:lnTo>
                  <a:lnTo>
                    <a:pt x="0" y="34"/>
                  </a:lnTo>
                  <a:lnTo>
                    <a:pt x="0" y="30"/>
                  </a:lnTo>
                  <a:lnTo>
                    <a:pt x="0" y="30"/>
                  </a:lnTo>
                  <a:lnTo>
                    <a:pt x="4" y="30"/>
                  </a:lnTo>
                  <a:lnTo>
                    <a:pt x="0" y="30"/>
                  </a:lnTo>
                  <a:lnTo>
                    <a:pt x="0" y="30"/>
                  </a:lnTo>
                  <a:lnTo>
                    <a:pt x="0" y="30"/>
                  </a:lnTo>
                  <a:lnTo>
                    <a:pt x="0" y="30"/>
                  </a:lnTo>
                  <a:lnTo>
                    <a:pt x="0" y="26"/>
                  </a:lnTo>
                  <a:lnTo>
                    <a:pt x="0" y="26"/>
                  </a:lnTo>
                  <a:lnTo>
                    <a:pt x="0" y="26"/>
                  </a:lnTo>
                  <a:lnTo>
                    <a:pt x="4" y="30"/>
                  </a:lnTo>
                  <a:lnTo>
                    <a:pt x="4" y="26"/>
                  </a:lnTo>
                  <a:lnTo>
                    <a:pt x="8" y="26"/>
                  </a:lnTo>
                  <a:lnTo>
                    <a:pt x="8" y="26"/>
                  </a:lnTo>
                  <a:lnTo>
                    <a:pt x="12" y="26"/>
                  </a:lnTo>
                  <a:lnTo>
                    <a:pt x="12" y="26"/>
                  </a:lnTo>
                  <a:lnTo>
                    <a:pt x="16" y="26"/>
                  </a:lnTo>
                  <a:lnTo>
                    <a:pt x="16" y="26"/>
                  </a:lnTo>
                  <a:lnTo>
                    <a:pt x="16" y="26"/>
                  </a:lnTo>
                  <a:lnTo>
                    <a:pt x="16" y="26"/>
                  </a:lnTo>
                  <a:lnTo>
                    <a:pt x="20" y="26"/>
                  </a:lnTo>
                  <a:lnTo>
                    <a:pt x="20" y="30"/>
                  </a:lnTo>
                  <a:lnTo>
                    <a:pt x="20" y="30"/>
                  </a:lnTo>
                  <a:lnTo>
                    <a:pt x="24" y="30"/>
                  </a:lnTo>
                  <a:lnTo>
                    <a:pt x="20" y="30"/>
                  </a:lnTo>
                  <a:lnTo>
                    <a:pt x="20" y="30"/>
                  </a:lnTo>
                  <a:lnTo>
                    <a:pt x="20" y="30"/>
                  </a:lnTo>
                  <a:lnTo>
                    <a:pt x="20" y="30"/>
                  </a:lnTo>
                  <a:lnTo>
                    <a:pt x="20" y="30"/>
                  </a:lnTo>
                  <a:lnTo>
                    <a:pt x="20" y="30"/>
                  </a:lnTo>
                  <a:lnTo>
                    <a:pt x="16" y="30"/>
                  </a:lnTo>
                  <a:lnTo>
                    <a:pt x="12" y="34"/>
                  </a:lnTo>
                  <a:lnTo>
                    <a:pt x="12" y="34"/>
                  </a:lnTo>
                  <a:lnTo>
                    <a:pt x="12" y="34"/>
                  </a:lnTo>
                  <a:lnTo>
                    <a:pt x="8" y="34"/>
                  </a:lnTo>
                  <a:lnTo>
                    <a:pt x="8" y="34"/>
                  </a:lnTo>
                  <a:lnTo>
                    <a:pt x="8" y="34"/>
                  </a:lnTo>
                  <a:lnTo>
                    <a:pt x="8" y="34"/>
                  </a:lnTo>
                  <a:lnTo>
                    <a:pt x="8" y="36"/>
                  </a:lnTo>
                  <a:lnTo>
                    <a:pt x="4" y="36"/>
                  </a:lnTo>
                  <a:lnTo>
                    <a:pt x="4" y="40"/>
                  </a:lnTo>
                  <a:lnTo>
                    <a:pt x="4" y="40"/>
                  </a:lnTo>
                  <a:lnTo>
                    <a:pt x="4" y="40"/>
                  </a:lnTo>
                  <a:lnTo>
                    <a:pt x="4" y="40"/>
                  </a:lnTo>
                  <a:lnTo>
                    <a:pt x="4" y="40"/>
                  </a:lnTo>
                  <a:lnTo>
                    <a:pt x="4" y="40"/>
                  </a:lnTo>
                  <a:lnTo>
                    <a:pt x="4" y="4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8" name="Freeform 98">
              <a:extLst>
                <a:ext uri="{FF2B5EF4-FFF2-40B4-BE49-F238E27FC236}">
                  <a16:creationId xmlns:a16="http://schemas.microsoft.com/office/drawing/2014/main" id="{AEC37727-7996-447C-A668-A646C108E354}"/>
                </a:ext>
              </a:extLst>
            </p:cNvPr>
            <p:cNvSpPr>
              <a:spLocks noEditPoints="1"/>
            </p:cNvSpPr>
            <p:nvPr/>
          </p:nvSpPr>
          <p:spPr bwMode="auto">
            <a:xfrm>
              <a:off x="6092568" y="2309859"/>
              <a:ext cx="27220" cy="43278"/>
            </a:xfrm>
            <a:custGeom>
              <a:avLst/>
              <a:gdLst>
                <a:gd name="T0" fmla="*/ 10 w 14"/>
                <a:gd name="T1" fmla="*/ 12 h 22"/>
                <a:gd name="T2" fmla="*/ 6 w 14"/>
                <a:gd name="T3" fmla="*/ 12 h 22"/>
                <a:gd name="T4" fmla="*/ 6 w 14"/>
                <a:gd name="T5" fmla="*/ 12 h 22"/>
                <a:gd name="T6" fmla="*/ 10 w 14"/>
                <a:gd name="T7" fmla="*/ 12 h 22"/>
                <a:gd name="T8" fmla="*/ 10 w 14"/>
                <a:gd name="T9" fmla="*/ 12 h 22"/>
                <a:gd name="T10" fmla="*/ 10 w 14"/>
                <a:gd name="T11" fmla="*/ 14 h 22"/>
                <a:gd name="T12" fmla="*/ 10 w 14"/>
                <a:gd name="T13" fmla="*/ 14 h 22"/>
                <a:gd name="T14" fmla="*/ 10 w 14"/>
                <a:gd name="T15" fmla="*/ 4 h 22"/>
                <a:gd name="T16" fmla="*/ 10 w 14"/>
                <a:gd name="T17" fmla="*/ 4 h 22"/>
                <a:gd name="T18" fmla="*/ 10 w 14"/>
                <a:gd name="T19" fmla="*/ 4 h 22"/>
                <a:gd name="T20" fmla="*/ 10 w 14"/>
                <a:gd name="T21" fmla="*/ 4 h 22"/>
                <a:gd name="T22" fmla="*/ 10 w 14"/>
                <a:gd name="T23" fmla="*/ 0 h 22"/>
                <a:gd name="T24" fmla="*/ 10 w 14"/>
                <a:gd name="T25" fmla="*/ 0 h 22"/>
                <a:gd name="T26" fmla="*/ 10 w 14"/>
                <a:gd name="T27" fmla="*/ 0 h 22"/>
                <a:gd name="T28" fmla="*/ 14 w 14"/>
                <a:gd name="T29" fmla="*/ 0 h 22"/>
                <a:gd name="T30" fmla="*/ 14 w 14"/>
                <a:gd name="T31" fmla="*/ 4 h 22"/>
                <a:gd name="T32" fmla="*/ 10 w 14"/>
                <a:gd name="T33" fmla="*/ 4 h 22"/>
                <a:gd name="T34" fmla="*/ 10 w 14"/>
                <a:gd name="T35" fmla="*/ 8 h 22"/>
                <a:gd name="T36" fmla="*/ 6 w 14"/>
                <a:gd name="T37" fmla="*/ 8 h 22"/>
                <a:gd name="T38" fmla="*/ 6 w 14"/>
                <a:gd name="T39" fmla="*/ 4 h 22"/>
                <a:gd name="T40" fmla="*/ 2 w 14"/>
                <a:gd name="T41" fmla="*/ 4 h 22"/>
                <a:gd name="T42" fmla="*/ 2 w 14"/>
                <a:gd name="T43" fmla="*/ 0 h 22"/>
                <a:gd name="T44" fmla="*/ 6 w 14"/>
                <a:gd name="T45" fmla="*/ 0 h 22"/>
                <a:gd name="T46" fmla="*/ 6 w 14"/>
                <a:gd name="T47" fmla="*/ 0 h 22"/>
                <a:gd name="T48" fmla="*/ 10 w 14"/>
                <a:gd name="T49" fmla="*/ 4 h 22"/>
                <a:gd name="T50" fmla="*/ 10 w 14"/>
                <a:gd name="T51" fmla="*/ 4 h 22"/>
                <a:gd name="T52" fmla="*/ 10 w 14"/>
                <a:gd name="T53" fmla="*/ 8 h 22"/>
                <a:gd name="T54" fmla="*/ 10 w 14"/>
                <a:gd name="T55" fmla="*/ 12 h 22"/>
                <a:gd name="T56" fmla="*/ 6 w 14"/>
                <a:gd name="T57" fmla="*/ 8 h 22"/>
                <a:gd name="T58" fmla="*/ 6 w 14"/>
                <a:gd name="T59" fmla="*/ 8 h 22"/>
                <a:gd name="T60" fmla="*/ 2 w 14"/>
                <a:gd name="T61" fmla="*/ 4 h 22"/>
                <a:gd name="T62" fmla="*/ 2 w 14"/>
                <a:gd name="T63" fmla="*/ 4 h 22"/>
                <a:gd name="T64" fmla="*/ 2 w 14"/>
                <a:gd name="T65" fmla="*/ 0 h 22"/>
                <a:gd name="T66" fmla="*/ 2 w 14"/>
                <a:gd name="T67" fmla="*/ 0 h 22"/>
                <a:gd name="T68" fmla="*/ 2 w 14"/>
                <a:gd name="T69" fmla="*/ 0 h 22"/>
                <a:gd name="T70" fmla="*/ 2 w 14"/>
                <a:gd name="T71" fmla="*/ 4 h 22"/>
                <a:gd name="T72" fmla="*/ 2 w 14"/>
                <a:gd name="T73" fmla="*/ 4 h 22"/>
                <a:gd name="T74" fmla="*/ 6 w 14"/>
                <a:gd name="T75" fmla="*/ 4 h 22"/>
                <a:gd name="T76" fmla="*/ 6 w 14"/>
                <a:gd name="T77" fmla="*/ 4 h 22"/>
                <a:gd name="T78" fmla="*/ 6 w 14"/>
                <a:gd name="T79" fmla="*/ 8 h 22"/>
                <a:gd name="T80" fmla="*/ 10 w 14"/>
                <a:gd name="T81" fmla="*/ 8 h 22"/>
                <a:gd name="T82" fmla="*/ 10 w 14"/>
                <a:gd name="T83" fmla="*/ 12 h 22"/>
                <a:gd name="T84" fmla="*/ 2 w 14"/>
                <a:gd name="T85" fmla="*/ 8 h 22"/>
                <a:gd name="T86" fmla="*/ 2 w 14"/>
                <a:gd name="T87" fmla="*/ 8 h 22"/>
                <a:gd name="T88" fmla="*/ 2 w 14"/>
                <a:gd name="T89" fmla="*/ 8 h 22"/>
                <a:gd name="T90" fmla="*/ 0 w 14"/>
                <a:gd name="T91" fmla="*/ 8 h 22"/>
                <a:gd name="T92" fmla="*/ 0 w 14"/>
                <a:gd name="T93" fmla="*/ 4 h 22"/>
                <a:gd name="T94" fmla="*/ 2 w 14"/>
                <a:gd name="T95" fmla="*/ 4 h 22"/>
                <a:gd name="T96" fmla="*/ 2 w 14"/>
                <a:gd name="T97" fmla="*/ 4 h 22"/>
                <a:gd name="T98" fmla="*/ 2 w 14"/>
                <a:gd name="T99" fmla="*/ 8 h 22"/>
                <a:gd name="T100" fmla="*/ 2 w 14"/>
                <a:gd name="T101" fmla="*/ 8 h 22"/>
                <a:gd name="T102" fmla="*/ 2 w 14"/>
                <a:gd name="T103" fmla="*/ 8 h 22"/>
                <a:gd name="T104" fmla="*/ 2 w 14"/>
                <a:gd name="T105" fmla="*/ 8 h 22"/>
                <a:gd name="T106" fmla="*/ 10 w 14"/>
                <a:gd name="T107" fmla="*/ 22 h 22"/>
                <a:gd name="T108" fmla="*/ 6 w 14"/>
                <a:gd name="T109" fmla="*/ 18 h 22"/>
                <a:gd name="T110" fmla="*/ 6 w 14"/>
                <a:gd name="T111" fmla="*/ 14 h 22"/>
                <a:gd name="T112" fmla="*/ 6 w 14"/>
                <a:gd name="T113" fmla="*/ 14 h 22"/>
                <a:gd name="T114" fmla="*/ 6 w 14"/>
                <a:gd name="T115" fmla="*/ 14 h 22"/>
                <a:gd name="T116" fmla="*/ 10 w 14"/>
                <a:gd name="T117" fmla="*/ 18 h 22"/>
                <a:gd name="T118" fmla="*/ 10 w 14"/>
                <a:gd name="T119" fmla="*/ 22 h 22"/>
                <a:gd name="T120" fmla="*/ 10 w 14"/>
                <a:gd name="T121" fmla="*/ 22 h 22"/>
                <a:gd name="T122" fmla="*/ 10 w 14"/>
                <a:gd name="T1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 h="22">
                  <a:moveTo>
                    <a:pt x="10" y="14"/>
                  </a:moveTo>
                  <a:lnTo>
                    <a:pt x="10" y="12"/>
                  </a:lnTo>
                  <a:lnTo>
                    <a:pt x="6" y="12"/>
                  </a:lnTo>
                  <a:lnTo>
                    <a:pt x="6" y="12"/>
                  </a:lnTo>
                  <a:lnTo>
                    <a:pt x="6" y="12"/>
                  </a:lnTo>
                  <a:lnTo>
                    <a:pt x="6" y="12"/>
                  </a:lnTo>
                  <a:lnTo>
                    <a:pt x="6" y="12"/>
                  </a:lnTo>
                  <a:lnTo>
                    <a:pt x="10" y="12"/>
                  </a:lnTo>
                  <a:lnTo>
                    <a:pt x="10" y="12"/>
                  </a:lnTo>
                  <a:lnTo>
                    <a:pt x="10" y="12"/>
                  </a:lnTo>
                  <a:lnTo>
                    <a:pt x="10" y="14"/>
                  </a:lnTo>
                  <a:lnTo>
                    <a:pt x="10" y="14"/>
                  </a:lnTo>
                  <a:lnTo>
                    <a:pt x="10" y="14"/>
                  </a:lnTo>
                  <a:lnTo>
                    <a:pt x="10" y="14"/>
                  </a:lnTo>
                  <a:lnTo>
                    <a:pt x="10" y="14"/>
                  </a:lnTo>
                  <a:close/>
                  <a:moveTo>
                    <a:pt x="10" y="4"/>
                  </a:moveTo>
                  <a:lnTo>
                    <a:pt x="10" y="4"/>
                  </a:lnTo>
                  <a:lnTo>
                    <a:pt x="10" y="4"/>
                  </a:lnTo>
                  <a:lnTo>
                    <a:pt x="10" y="4"/>
                  </a:lnTo>
                  <a:lnTo>
                    <a:pt x="10" y="4"/>
                  </a:lnTo>
                  <a:lnTo>
                    <a:pt x="10" y="4"/>
                  </a:lnTo>
                  <a:lnTo>
                    <a:pt x="10" y="4"/>
                  </a:lnTo>
                  <a:lnTo>
                    <a:pt x="10" y="0"/>
                  </a:lnTo>
                  <a:lnTo>
                    <a:pt x="10" y="0"/>
                  </a:lnTo>
                  <a:lnTo>
                    <a:pt x="10" y="0"/>
                  </a:lnTo>
                  <a:lnTo>
                    <a:pt x="10" y="0"/>
                  </a:lnTo>
                  <a:lnTo>
                    <a:pt x="10" y="0"/>
                  </a:lnTo>
                  <a:lnTo>
                    <a:pt x="10" y="0"/>
                  </a:lnTo>
                  <a:lnTo>
                    <a:pt x="14" y="0"/>
                  </a:lnTo>
                  <a:lnTo>
                    <a:pt x="14" y="0"/>
                  </a:lnTo>
                  <a:lnTo>
                    <a:pt x="14" y="4"/>
                  </a:lnTo>
                  <a:lnTo>
                    <a:pt x="14" y="4"/>
                  </a:lnTo>
                  <a:lnTo>
                    <a:pt x="10" y="4"/>
                  </a:lnTo>
                  <a:lnTo>
                    <a:pt x="10" y="4"/>
                  </a:lnTo>
                  <a:lnTo>
                    <a:pt x="10" y="4"/>
                  </a:lnTo>
                  <a:close/>
                  <a:moveTo>
                    <a:pt x="10" y="8"/>
                  </a:moveTo>
                  <a:lnTo>
                    <a:pt x="10" y="8"/>
                  </a:lnTo>
                  <a:lnTo>
                    <a:pt x="6" y="8"/>
                  </a:lnTo>
                  <a:lnTo>
                    <a:pt x="6" y="4"/>
                  </a:lnTo>
                  <a:lnTo>
                    <a:pt x="6" y="4"/>
                  </a:lnTo>
                  <a:lnTo>
                    <a:pt x="6" y="4"/>
                  </a:lnTo>
                  <a:lnTo>
                    <a:pt x="2" y="4"/>
                  </a:lnTo>
                  <a:lnTo>
                    <a:pt x="2" y="4"/>
                  </a:lnTo>
                  <a:lnTo>
                    <a:pt x="2" y="0"/>
                  </a:lnTo>
                  <a:lnTo>
                    <a:pt x="2" y="0"/>
                  </a:lnTo>
                  <a:lnTo>
                    <a:pt x="6" y="0"/>
                  </a:lnTo>
                  <a:lnTo>
                    <a:pt x="6" y="0"/>
                  </a:lnTo>
                  <a:lnTo>
                    <a:pt x="6" y="0"/>
                  </a:lnTo>
                  <a:lnTo>
                    <a:pt x="6" y="0"/>
                  </a:lnTo>
                  <a:lnTo>
                    <a:pt x="10" y="4"/>
                  </a:lnTo>
                  <a:lnTo>
                    <a:pt x="10" y="4"/>
                  </a:lnTo>
                  <a:lnTo>
                    <a:pt x="10" y="4"/>
                  </a:lnTo>
                  <a:lnTo>
                    <a:pt x="10" y="8"/>
                  </a:lnTo>
                  <a:lnTo>
                    <a:pt x="10" y="8"/>
                  </a:lnTo>
                  <a:lnTo>
                    <a:pt x="10" y="8"/>
                  </a:lnTo>
                  <a:close/>
                  <a:moveTo>
                    <a:pt x="10" y="12"/>
                  </a:moveTo>
                  <a:lnTo>
                    <a:pt x="6" y="12"/>
                  </a:lnTo>
                  <a:lnTo>
                    <a:pt x="6" y="8"/>
                  </a:lnTo>
                  <a:lnTo>
                    <a:pt x="6" y="8"/>
                  </a:lnTo>
                  <a:lnTo>
                    <a:pt x="6" y="8"/>
                  </a:lnTo>
                  <a:lnTo>
                    <a:pt x="2" y="4"/>
                  </a:lnTo>
                  <a:lnTo>
                    <a:pt x="2" y="4"/>
                  </a:lnTo>
                  <a:lnTo>
                    <a:pt x="2" y="4"/>
                  </a:lnTo>
                  <a:lnTo>
                    <a:pt x="2" y="4"/>
                  </a:lnTo>
                  <a:lnTo>
                    <a:pt x="2" y="0"/>
                  </a:lnTo>
                  <a:lnTo>
                    <a:pt x="2" y="0"/>
                  </a:lnTo>
                  <a:lnTo>
                    <a:pt x="2" y="0"/>
                  </a:lnTo>
                  <a:lnTo>
                    <a:pt x="2" y="0"/>
                  </a:lnTo>
                  <a:lnTo>
                    <a:pt x="2" y="0"/>
                  </a:lnTo>
                  <a:lnTo>
                    <a:pt x="2" y="0"/>
                  </a:lnTo>
                  <a:lnTo>
                    <a:pt x="2" y="0"/>
                  </a:lnTo>
                  <a:lnTo>
                    <a:pt x="2" y="4"/>
                  </a:lnTo>
                  <a:lnTo>
                    <a:pt x="2" y="4"/>
                  </a:lnTo>
                  <a:lnTo>
                    <a:pt x="2" y="4"/>
                  </a:lnTo>
                  <a:lnTo>
                    <a:pt x="6" y="4"/>
                  </a:lnTo>
                  <a:lnTo>
                    <a:pt x="6" y="4"/>
                  </a:lnTo>
                  <a:lnTo>
                    <a:pt x="6" y="4"/>
                  </a:lnTo>
                  <a:lnTo>
                    <a:pt x="6" y="4"/>
                  </a:lnTo>
                  <a:lnTo>
                    <a:pt x="6" y="8"/>
                  </a:lnTo>
                  <a:lnTo>
                    <a:pt x="6" y="8"/>
                  </a:lnTo>
                  <a:lnTo>
                    <a:pt x="10" y="8"/>
                  </a:lnTo>
                  <a:lnTo>
                    <a:pt x="10" y="8"/>
                  </a:lnTo>
                  <a:lnTo>
                    <a:pt x="10" y="12"/>
                  </a:lnTo>
                  <a:lnTo>
                    <a:pt x="10" y="12"/>
                  </a:lnTo>
                  <a:lnTo>
                    <a:pt x="10" y="12"/>
                  </a:lnTo>
                  <a:close/>
                  <a:moveTo>
                    <a:pt x="2" y="8"/>
                  </a:moveTo>
                  <a:lnTo>
                    <a:pt x="2" y="8"/>
                  </a:lnTo>
                  <a:lnTo>
                    <a:pt x="2" y="8"/>
                  </a:lnTo>
                  <a:lnTo>
                    <a:pt x="2" y="8"/>
                  </a:lnTo>
                  <a:lnTo>
                    <a:pt x="2" y="8"/>
                  </a:lnTo>
                  <a:lnTo>
                    <a:pt x="0" y="8"/>
                  </a:lnTo>
                  <a:lnTo>
                    <a:pt x="0" y="8"/>
                  </a:lnTo>
                  <a:lnTo>
                    <a:pt x="0" y="8"/>
                  </a:lnTo>
                  <a:lnTo>
                    <a:pt x="0" y="4"/>
                  </a:lnTo>
                  <a:lnTo>
                    <a:pt x="0" y="4"/>
                  </a:lnTo>
                  <a:lnTo>
                    <a:pt x="2" y="4"/>
                  </a:lnTo>
                  <a:lnTo>
                    <a:pt x="2" y="4"/>
                  </a:lnTo>
                  <a:lnTo>
                    <a:pt x="2" y="4"/>
                  </a:lnTo>
                  <a:lnTo>
                    <a:pt x="2" y="8"/>
                  </a:lnTo>
                  <a:lnTo>
                    <a:pt x="2" y="8"/>
                  </a:lnTo>
                  <a:lnTo>
                    <a:pt x="2" y="8"/>
                  </a:lnTo>
                  <a:lnTo>
                    <a:pt x="2" y="8"/>
                  </a:lnTo>
                  <a:lnTo>
                    <a:pt x="2" y="8"/>
                  </a:lnTo>
                  <a:lnTo>
                    <a:pt x="2" y="8"/>
                  </a:lnTo>
                  <a:lnTo>
                    <a:pt x="2" y="8"/>
                  </a:lnTo>
                  <a:lnTo>
                    <a:pt x="2" y="8"/>
                  </a:lnTo>
                  <a:close/>
                  <a:moveTo>
                    <a:pt x="10" y="22"/>
                  </a:moveTo>
                  <a:lnTo>
                    <a:pt x="10" y="22"/>
                  </a:lnTo>
                  <a:lnTo>
                    <a:pt x="10" y="22"/>
                  </a:lnTo>
                  <a:lnTo>
                    <a:pt x="6" y="18"/>
                  </a:lnTo>
                  <a:lnTo>
                    <a:pt x="6" y="18"/>
                  </a:lnTo>
                  <a:lnTo>
                    <a:pt x="6" y="14"/>
                  </a:lnTo>
                  <a:lnTo>
                    <a:pt x="6" y="14"/>
                  </a:lnTo>
                  <a:lnTo>
                    <a:pt x="6" y="14"/>
                  </a:lnTo>
                  <a:lnTo>
                    <a:pt x="6" y="14"/>
                  </a:lnTo>
                  <a:lnTo>
                    <a:pt x="6" y="14"/>
                  </a:lnTo>
                  <a:lnTo>
                    <a:pt x="6" y="18"/>
                  </a:lnTo>
                  <a:lnTo>
                    <a:pt x="10" y="18"/>
                  </a:lnTo>
                  <a:lnTo>
                    <a:pt x="10" y="22"/>
                  </a:lnTo>
                  <a:lnTo>
                    <a:pt x="10" y="22"/>
                  </a:lnTo>
                  <a:lnTo>
                    <a:pt x="10" y="22"/>
                  </a:lnTo>
                  <a:lnTo>
                    <a:pt x="10" y="22"/>
                  </a:lnTo>
                  <a:lnTo>
                    <a:pt x="10" y="22"/>
                  </a:lnTo>
                  <a:lnTo>
                    <a:pt x="10" y="2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59" name="Freeform 99">
              <a:extLst>
                <a:ext uri="{FF2B5EF4-FFF2-40B4-BE49-F238E27FC236}">
                  <a16:creationId xmlns:a16="http://schemas.microsoft.com/office/drawing/2014/main" id="{BF210C64-9DF8-4C56-8BFC-1ADBEB7F3E52}"/>
                </a:ext>
              </a:extLst>
            </p:cNvPr>
            <p:cNvSpPr>
              <a:spLocks noEditPoints="1"/>
            </p:cNvSpPr>
            <p:nvPr/>
          </p:nvSpPr>
          <p:spPr bwMode="auto">
            <a:xfrm>
              <a:off x="6831382" y="1936092"/>
              <a:ext cx="334411" cy="491799"/>
            </a:xfrm>
            <a:custGeom>
              <a:avLst/>
              <a:gdLst>
                <a:gd name="T0" fmla="*/ 44 w 172"/>
                <a:gd name="T1" fmla="*/ 238 h 250"/>
                <a:gd name="T2" fmla="*/ 30 w 172"/>
                <a:gd name="T3" fmla="*/ 232 h 250"/>
                <a:gd name="T4" fmla="*/ 30 w 172"/>
                <a:gd name="T5" fmla="*/ 212 h 250"/>
                <a:gd name="T6" fmla="*/ 26 w 172"/>
                <a:gd name="T7" fmla="*/ 202 h 250"/>
                <a:gd name="T8" fmla="*/ 22 w 172"/>
                <a:gd name="T9" fmla="*/ 180 h 250"/>
                <a:gd name="T10" fmla="*/ 30 w 172"/>
                <a:gd name="T11" fmla="*/ 172 h 250"/>
                <a:gd name="T12" fmla="*/ 40 w 172"/>
                <a:gd name="T13" fmla="*/ 164 h 250"/>
                <a:gd name="T14" fmla="*/ 56 w 172"/>
                <a:gd name="T15" fmla="*/ 154 h 250"/>
                <a:gd name="T16" fmla="*/ 66 w 172"/>
                <a:gd name="T17" fmla="*/ 138 h 250"/>
                <a:gd name="T18" fmla="*/ 86 w 172"/>
                <a:gd name="T19" fmla="*/ 128 h 250"/>
                <a:gd name="T20" fmla="*/ 78 w 172"/>
                <a:gd name="T21" fmla="*/ 116 h 250"/>
                <a:gd name="T22" fmla="*/ 66 w 172"/>
                <a:gd name="T23" fmla="*/ 108 h 250"/>
                <a:gd name="T24" fmla="*/ 64 w 172"/>
                <a:gd name="T25" fmla="*/ 86 h 250"/>
                <a:gd name="T26" fmla="*/ 56 w 172"/>
                <a:gd name="T27" fmla="*/ 64 h 250"/>
                <a:gd name="T28" fmla="*/ 40 w 172"/>
                <a:gd name="T29" fmla="*/ 42 h 250"/>
                <a:gd name="T30" fmla="*/ 22 w 172"/>
                <a:gd name="T31" fmla="*/ 34 h 250"/>
                <a:gd name="T32" fmla="*/ 22 w 172"/>
                <a:gd name="T33" fmla="*/ 22 h 250"/>
                <a:gd name="T34" fmla="*/ 40 w 172"/>
                <a:gd name="T35" fmla="*/ 38 h 250"/>
                <a:gd name="T36" fmla="*/ 64 w 172"/>
                <a:gd name="T37" fmla="*/ 34 h 250"/>
                <a:gd name="T38" fmla="*/ 78 w 172"/>
                <a:gd name="T39" fmla="*/ 34 h 250"/>
                <a:gd name="T40" fmla="*/ 90 w 172"/>
                <a:gd name="T41" fmla="*/ 26 h 250"/>
                <a:gd name="T42" fmla="*/ 94 w 172"/>
                <a:gd name="T43" fmla="*/ 12 h 250"/>
                <a:gd name="T44" fmla="*/ 112 w 172"/>
                <a:gd name="T45" fmla="*/ 4 h 250"/>
                <a:gd name="T46" fmla="*/ 130 w 172"/>
                <a:gd name="T47" fmla="*/ 12 h 250"/>
                <a:gd name="T48" fmla="*/ 130 w 172"/>
                <a:gd name="T49" fmla="*/ 22 h 250"/>
                <a:gd name="T50" fmla="*/ 130 w 172"/>
                <a:gd name="T51" fmla="*/ 34 h 250"/>
                <a:gd name="T52" fmla="*/ 142 w 172"/>
                <a:gd name="T53" fmla="*/ 56 h 250"/>
                <a:gd name="T54" fmla="*/ 138 w 172"/>
                <a:gd name="T55" fmla="*/ 78 h 250"/>
                <a:gd name="T56" fmla="*/ 144 w 172"/>
                <a:gd name="T57" fmla="*/ 98 h 250"/>
                <a:gd name="T58" fmla="*/ 144 w 172"/>
                <a:gd name="T59" fmla="*/ 116 h 250"/>
                <a:gd name="T60" fmla="*/ 142 w 172"/>
                <a:gd name="T61" fmla="*/ 132 h 250"/>
                <a:gd name="T62" fmla="*/ 152 w 172"/>
                <a:gd name="T63" fmla="*/ 142 h 250"/>
                <a:gd name="T64" fmla="*/ 148 w 172"/>
                <a:gd name="T65" fmla="*/ 158 h 250"/>
                <a:gd name="T66" fmla="*/ 172 w 172"/>
                <a:gd name="T67" fmla="*/ 176 h 250"/>
                <a:gd name="T68" fmla="*/ 160 w 172"/>
                <a:gd name="T69" fmla="*/ 194 h 250"/>
                <a:gd name="T70" fmla="*/ 142 w 172"/>
                <a:gd name="T71" fmla="*/ 212 h 250"/>
                <a:gd name="T72" fmla="*/ 122 w 172"/>
                <a:gd name="T73" fmla="*/ 224 h 250"/>
                <a:gd name="T74" fmla="*/ 108 w 172"/>
                <a:gd name="T75" fmla="*/ 232 h 250"/>
                <a:gd name="T76" fmla="*/ 100 w 172"/>
                <a:gd name="T77" fmla="*/ 228 h 250"/>
                <a:gd name="T78" fmla="*/ 90 w 172"/>
                <a:gd name="T79" fmla="*/ 236 h 250"/>
                <a:gd name="T80" fmla="*/ 82 w 172"/>
                <a:gd name="T81" fmla="*/ 238 h 250"/>
                <a:gd name="T82" fmla="*/ 66 w 172"/>
                <a:gd name="T83" fmla="*/ 242 h 250"/>
                <a:gd name="T84" fmla="*/ 48 w 172"/>
                <a:gd name="T85" fmla="*/ 250 h 250"/>
                <a:gd name="T86" fmla="*/ 48 w 172"/>
                <a:gd name="T87" fmla="*/ 242 h 250"/>
                <a:gd name="T88" fmla="*/ 78 w 172"/>
                <a:gd name="T89" fmla="*/ 128 h 250"/>
                <a:gd name="T90" fmla="*/ 48 w 172"/>
                <a:gd name="T91" fmla="*/ 158 h 250"/>
                <a:gd name="T92" fmla="*/ 26 w 172"/>
                <a:gd name="T93" fmla="*/ 172 h 250"/>
                <a:gd name="T94" fmla="*/ 2 w 172"/>
                <a:gd name="T95" fmla="*/ 236 h 250"/>
                <a:gd name="T96" fmla="*/ 6 w 172"/>
                <a:gd name="T97" fmla="*/ 242 h 250"/>
                <a:gd name="T98" fmla="*/ 0 w 172"/>
                <a:gd name="T99" fmla="*/ 242 h 250"/>
                <a:gd name="T100" fmla="*/ 44 w 172"/>
                <a:gd name="T101" fmla="*/ 242 h 250"/>
                <a:gd name="T102" fmla="*/ 44 w 172"/>
                <a:gd name="T103" fmla="*/ 246 h 250"/>
                <a:gd name="T104" fmla="*/ 34 w 172"/>
                <a:gd name="T105" fmla="*/ 242 h 250"/>
                <a:gd name="T106" fmla="*/ 6 w 172"/>
                <a:gd name="T107" fmla="*/ 242 h 250"/>
                <a:gd name="T108" fmla="*/ 56 w 172"/>
                <a:gd name="T109" fmla="*/ 24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250">
                  <a:moveTo>
                    <a:pt x="48" y="242"/>
                  </a:moveTo>
                  <a:lnTo>
                    <a:pt x="48" y="238"/>
                  </a:lnTo>
                  <a:lnTo>
                    <a:pt x="52" y="236"/>
                  </a:lnTo>
                  <a:lnTo>
                    <a:pt x="48" y="238"/>
                  </a:lnTo>
                  <a:lnTo>
                    <a:pt x="44" y="238"/>
                  </a:lnTo>
                  <a:lnTo>
                    <a:pt x="40" y="238"/>
                  </a:lnTo>
                  <a:lnTo>
                    <a:pt x="44" y="238"/>
                  </a:lnTo>
                  <a:lnTo>
                    <a:pt x="44" y="236"/>
                  </a:lnTo>
                  <a:lnTo>
                    <a:pt x="40" y="236"/>
                  </a:lnTo>
                  <a:lnTo>
                    <a:pt x="36" y="236"/>
                  </a:lnTo>
                  <a:lnTo>
                    <a:pt x="34" y="232"/>
                  </a:lnTo>
                  <a:lnTo>
                    <a:pt x="34" y="236"/>
                  </a:lnTo>
                  <a:lnTo>
                    <a:pt x="34" y="232"/>
                  </a:lnTo>
                  <a:lnTo>
                    <a:pt x="30" y="232"/>
                  </a:lnTo>
                  <a:lnTo>
                    <a:pt x="26" y="232"/>
                  </a:lnTo>
                  <a:lnTo>
                    <a:pt x="26" y="228"/>
                  </a:lnTo>
                  <a:lnTo>
                    <a:pt x="26" y="224"/>
                  </a:lnTo>
                  <a:lnTo>
                    <a:pt x="26" y="220"/>
                  </a:lnTo>
                  <a:lnTo>
                    <a:pt x="26" y="216"/>
                  </a:lnTo>
                  <a:lnTo>
                    <a:pt x="30" y="216"/>
                  </a:lnTo>
                  <a:lnTo>
                    <a:pt x="30" y="212"/>
                  </a:lnTo>
                  <a:lnTo>
                    <a:pt x="30" y="208"/>
                  </a:lnTo>
                  <a:lnTo>
                    <a:pt x="26" y="208"/>
                  </a:lnTo>
                  <a:lnTo>
                    <a:pt x="30" y="208"/>
                  </a:lnTo>
                  <a:lnTo>
                    <a:pt x="30" y="206"/>
                  </a:lnTo>
                  <a:lnTo>
                    <a:pt x="26" y="206"/>
                  </a:lnTo>
                  <a:lnTo>
                    <a:pt x="30" y="202"/>
                  </a:lnTo>
                  <a:lnTo>
                    <a:pt x="26" y="202"/>
                  </a:lnTo>
                  <a:lnTo>
                    <a:pt x="26" y="198"/>
                  </a:lnTo>
                  <a:lnTo>
                    <a:pt x="26" y="194"/>
                  </a:lnTo>
                  <a:lnTo>
                    <a:pt x="26" y="192"/>
                  </a:lnTo>
                  <a:lnTo>
                    <a:pt x="22" y="192"/>
                  </a:lnTo>
                  <a:lnTo>
                    <a:pt x="22" y="188"/>
                  </a:lnTo>
                  <a:lnTo>
                    <a:pt x="22" y="184"/>
                  </a:lnTo>
                  <a:lnTo>
                    <a:pt x="22" y="180"/>
                  </a:lnTo>
                  <a:lnTo>
                    <a:pt x="26" y="180"/>
                  </a:lnTo>
                  <a:lnTo>
                    <a:pt x="26" y="176"/>
                  </a:lnTo>
                  <a:lnTo>
                    <a:pt x="30" y="172"/>
                  </a:lnTo>
                  <a:lnTo>
                    <a:pt x="30" y="176"/>
                  </a:lnTo>
                  <a:lnTo>
                    <a:pt x="30" y="172"/>
                  </a:lnTo>
                  <a:lnTo>
                    <a:pt x="30" y="168"/>
                  </a:lnTo>
                  <a:lnTo>
                    <a:pt x="30" y="172"/>
                  </a:lnTo>
                  <a:lnTo>
                    <a:pt x="34" y="168"/>
                  </a:lnTo>
                  <a:lnTo>
                    <a:pt x="34" y="172"/>
                  </a:lnTo>
                  <a:lnTo>
                    <a:pt x="36" y="168"/>
                  </a:lnTo>
                  <a:lnTo>
                    <a:pt x="40" y="168"/>
                  </a:lnTo>
                  <a:lnTo>
                    <a:pt x="40" y="164"/>
                  </a:lnTo>
                  <a:lnTo>
                    <a:pt x="36" y="164"/>
                  </a:lnTo>
                  <a:lnTo>
                    <a:pt x="40" y="164"/>
                  </a:lnTo>
                  <a:lnTo>
                    <a:pt x="40" y="162"/>
                  </a:lnTo>
                  <a:lnTo>
                    <a:pt x="44" y="158"/>
                  </a:lnTo>
                  <a:lnTo>
                    <a:pt x="44" y="162"/>
                  </a:lnTo>
                  <a:lnTo>
                    <a:pt x="48" y="162"/>
                  </a:lnTo>
                  <a:lnTo>
                    <a:pt x="48" y="158"/>
                  </a:lnTo>
                  <a:lnTo>
                    <a:pt x="52" y="154"/>
                  </a:lnTo>
                  <a:lnTo>
                    <a:pt x="56" y="154"/>
                  </a:lnTo>
                  <a:lnTo>
                    <a:pt x="56" y="150"/>
                  </a:lnTo>
                  <a:lnTo>
                    <a:pt x="60" y="150"/>
                  </a:lnTo>
                  <a:lnTo>
                    <a:pt x="60" y="146"/>
                  </a:lnTo>
                  <a:lnTo>
                    <a:pt x="64" y="146"/>
                  </a:lnTo>
                  <a:lnTo>
                    <a:pt x="64" y="142"/>
                  </a:lnTo>
                  <a:lnTo>
                    <a:pt x="66" y="142"/>
                  </a:lnTo>
                  <a:lnTo>
                    <a:pt x="66" y="138"/>
                  </a:lnTo>
                  <a:lnTo>
                    <a:pt x="70" y="136"/>
                  </a:lnTo>
                  <a:lnTo>
                    <a:pt x="70" y="132"/>
                  </a:lnTo>
                  <a:lnTo>
                    <a:pt x="74" y="132"/>
                  </a:lnTo>
                  <a:lnTo>
                    <a:pt x="78" y="132"/>
                  </a:lnTo>
                  <a:lnTo>
                    <a:pt x="82" y="132"/>
                  </a:lnTo>
                  <a:lnTo>
                    <a:pt x="82" y="128"/>
                  </a:lnTo>
                  <a:lnTo>
                    <a:pt x="86" y="128"/>
                  </a:lnTo>
                  <a:lnTo>
                    <a:pt x="82" y="128"/>
                  </a:lnTo>
                  <a:lnTo>
                    <a:pt x="82" y="124"/>
                  </a:lnTo>
                  <a:lnTo>
                    <a:pt x="82" y="120"/>
                  </a:lnTo>
                  <a:lnTo>
                    <a:pt x="82" y="116"/>
                  </a:lnTo>
                  <a:lnTo>
                    <a:pt x="82" y="112"/>
                  </a:lnTo>
                  <a:lnTo>
                    <a:pt x="78" y="112"/>
                  </a:lnTo>
                  <a:lnTo>
                    <a:pt x="78" y="116"/>
                  </a:lnTo>
                  <a:lnTo>
                    <a:pt x="78" y="112"/>
                  </a:lnTo>
                  <a:lnTo>
                    <a:pt x="74" y="112"/>
                  </a:lnTo>
                  <a:lnTo>
                    <a:pt x="70" y="108"/>
                  </a:lnTo>
                  <a:lnTo>
                    <a:pt x="74" y="106"/>
                  </a:lnTo>
                  <a:lnTo>
                    <a:pt x="70" y="106"/>
                  </a:lnTo>
                  <a:lnTo>
                    <a:pt x="70" y="108"/>
                  </a:lnTo>
                  <a:lnTo>
                    <a:pt x="66" y="108"/>
                  </a:lnTo>
                  <a:lnTo>
                    <a:pt x="64" y="102"/>
                  </a:lnTo>
                  <a:lnTo>
                    <a:pt x="60" y="102"/>
                  </a:lnTo>
                  <a:lnTo>
                    <a:pt x="60" y="98"/>
                  </a:lnTo>
                  <a:lnTo>
                    <a:pt x="60" y="94"/>
                  </a:lnTo>
                  <a:lnTo>
                    <a:pt x="60" y="90"/>
                  </a:lnTo>
                  <a:lnTo>
                    <a:pt x="64" y="90"/>
                  </a:lnTo>
                  <a:lnTo>
                    <a:pt x="64" y="86"/>
                  </a:lnTo>
                  <a:lnTo>
                    <a:pt x="64" y="82"/>
                  </a:lnTo>
                  <a:lnTo>
                    <a:pt x="60" y="78"/>
                  </a:lnTo>
                  <a:lnTo>
                    <a:pt x="56" y="76"/>
                  </a:lnTo>
                  <a:lnTo>
                    <a:pt x="60" y="72"/>
                  </a:lnTo>
                  <a:lnTo>
                    <a:pt x="60" y="68"/>
                  </a:lnTo>
                  <a:lnTo>
                    <a:pt x="56" y="68"/>
                  </a:lnTo>
                  <a:lnTo>
                    <a:pt x="56" y="64"/>
                  </a:lnTo>
                  <a:lnTo>
                    <a:pt x="56" y="60"/>
                  </a:lnTo>
                  <a:lnTo>
                    <a:pt x="56" y="56"/>
                  </a:lnTo>
                  <a:lnTo>
                    <a:pt x="60" y="56"/>
                  </a:lnTo>
                  <a:lnTo>
                    <a:pt x="56" y="52"/>
                  </a:lnTo>
                  <a:lnTo>
                    <a:pt x="48" y="46"/>
                  </a:lnTo>
                  <a:lnTo>
                    <a:pt x="44" y="46"/>
                  </a:lnTo>
                  <a:lnTo>
                    <a:pt x="40" y="42"/>
                  </a:lnTo>
                  <a:lnTo>
                    <a:pt x="36" y="42"/>
                  </a:lnTo>
                  <a:lnTo>
                    <a:pt x="34" y="42"/>
                  </a:lnTo>
                  <a:lnTo>
                    <a:pt x="30" y="42"/>
                  </a:lnTo>
                  <a:lnTo>
                    <a:pt x="30" y="38"/>
                  </a:lnTo>
                  <a:lnTo>
                    <a:pt x="26" y="38"/>
                  </a:lnTo>
                  <a:lnTo>
                    <a:pt x="26" y="34"/>
                  </a:lnTo>
                  <a:lnTo>
                    <a:pt x="22" y="34"/>
                  </a:lnTo>
                  <a:lnTo>
                    <a:pt x="18" y="30"/>
                  </a:lnTo>
                  <a:lnTo>
                    <a:pt x="14" y="26"/>
                  </a:lnTo>
                  <a:lnTo>
                    <a:pt x="18" y="26"/>
                  </a:lnTo>
                  <a:lnTo>
                    <a:pt x="22" y="26"/>
                  </a:lnTo>
                  <a:lnTo>
                    <a:pt x="22" y="30"/>
                  </a:lnTo>
                  <a:lnTo>
                    <a:pt x="22" y="26"/>
                  </a:lnTo>
                  <a:lnTo>
                    <a:pt x="22" y="22"/>
                  </a:lnTo>
                  <a:lnTo>
                    <a:pt x="26" y="22"/>
                  </a:lnTo>
                  <a:lnTo>
                    <a:pt x="30" y="22"/>
                  </a:lnTo>
                  <a:lnTo>
                    <a:pt x="34" y="26"/>
                  </a:lnTo>
                  <a:lnTo>
                    <a:pt x="36" y="26"/>
                  </a:lnTo>
                  <a:lnTo>
                    <a:pt x="36" y="30"/>
                  </a:lnTo>
                  <a:lnTo>
                    <a:pt x="40" y="34"/>
                  </a:lnTo>
                  <a:lnTo>
                    <a:pt x="40" y="38"/>
                  </a:lnTo>
                  <a:lnTo>
                    <a:pt x="44" y="34"/>
                  </a:lnTo>
                  <a:lnTo>
                    <a:pt x="48" y="38"/>
                  </a:lnTo>
                  <a:lnTo>
                    <a:pt x="52" y="38"/>
                  </a:lnTo>
                  <a:lnTo>
                    <a:pt x="56" y="38"/>
                  </a:lnTo>
                  <a:lnTo>
                    <a:pt x="60" y="38"/>
                  </a:lnTo>
                  <a:lnTo>
                    <a:pt x="60" y="34"/>
                  </a:lnTo>
                  <a:lnTo>
                    <a:pt x="64" y="34"/>
                  </a:lnTo>
                  <a:lnTo>
                    <a:pt x="66" y="34"/>
                  </a:lnTo>
                  <a:lnTo>
                    <a:pt x="66" y="38"/>
                  </a:lnTo>
                  <a:lnTo>
                    <a:pt x="70" y="38"/>
                  </a:lnTo>
                  <a:lnTo>
                    <a:pt x="74" y="38"/>
                  </a:lnTo>
                  <a:lnTo>
                    <a:pt x="78" y="42"/>
                  </a:lnTo>
                  <a:lnTo>
                    <a:pt x="78" y="38"/>
                  </a:lnTo>
                  <a:lnTo>
                    <a:pt x="78" y="34"/>
                  </a:lnTo>
                  <a:lnTo>
                    <a:pt x="82" y="34"/>
                  </a:lnTo>
                  <a:lnTo>
                    <a:pt x="82" y="30"/>
                  </a:lnTo>
                  <a:lnTo>
                    <a:pt x="86" y="30"/>
                  </a:lnTo>
                  <a:lnTo>
                    <a:pt x="86" y="34"/>
                  </a:lnTo>
                  <a:lnTo>
                    <a:pt x="86" y="30"/>
                  </a:lnTo>
                  <a:lnTo>
                    <a:pt x="90" y="30"/>
                  </a:lnTo>
                  <a:lnTo>
                    <a:pt x="90" y="26"/>
                  </a:lnTo>
                  <a:lnTo>
                    <a:pt x="90" y="22"/>
                  </a:lnTo>
                  <a:lnTo>
                    <a:pt x="90" y="20"/>
                  </a:lnTo>
                  <a:lnTo>
                    <a:pt x="90" y="16"/>
                  </a:lnTo>
                  <a:lnTo>
                    <a:pt x="94" y="16"/>
                  </a:lnTo>
                  <a:lnTo>
                    <a:pt x="94" y="12"/>
                  </a:lnTo>
                  <a:lnTo>
                    <a:pt x="90" y="12"/>
                  </a:lnTo>
                  <a:lnTo>
                    <a:pt x="94" y="12"/>
                  </a:lnTo>
                  <a:lnTo>
                    <a:pt x="96" y="8"/>
                  </a:lnTo>
                  <a:lnTo>
                    <a:pt x="96" y="4"/>
                  </a:lnTo>
                  <a:lnTo>
                    <a:pt x="100" y="4"/>
                  </a:lnTo>
                  <a:lnTo>
                    <a:pt x="104" y="4"/>
                  </a:lnTo>
                  <a:lnTo>
                    <a:pt x="108" y="8"/>
                  </a:lnTo>
                  <a:lnTo>
                    <a:pt x="108" y="4"/>
                  </a:lnTo>
                  <a:lnTo>
                    <a:pt x="112" y="4"/>
                  </a:lnTo>
                  <a:lnTo>
                    <a:pt x="116" y="0"/>
                  </a:lnTo>
                  <a:lnTo>
                    <a:pt x="120" y="0"/>
                  </a:lnTo>
                  <a:lnTo>
                    <a:pt x="120" y="4"/>
                  </a:lnTo>
                  <a:lnTo>
                    <a:pt x="122" y="4"/>
                  </a:lnTo>
                  <a:lnTo>
                    <a:pt x="122" y="8"/>
                  </a:lnTo>
                  <a:lnTo>
                    <a:pt x="126" y="8"/>
                  </a:lnTo>
                  <a:lnTo>
                    <a:pt x="130" y="12"/>
                  </a:lnTo>
                  <a:lnTo>
                    <a:pt x="134" y="12"/>
                  </a:lnTo>
                  <a:lnTo>
                    <a:pt x="138" y="12"/>
                  </a:lnTo>
                  <a:lnTo>
                    <a:pt x="138" y="16"/>
                  </a:lnTo>
                  <a:lnTo>
                    <a:pt x="138" y="20"/>
                  </a:lnTo>
                  <a:lnTo>
                    <a:pt x="134" y="20"/>
                  </a:lnTo>
                  <a:lnTo>
                    <a:pt x="134" y="22"/>
                  </a:lnTo>
                  <a:lnTo>
                    <a:pt x="130" y="22"/>
                  </a:lnTo>
                  <a:lnTo>
                    <a:pt x="130" y="26"/>
                  </a:lnTo>
                  <a:lnTo>
                    <a:pt x="134" y="26"/>
                  </a:lnTo>
                  <a:lnTo>
                    <a:pt x="134" y="30"/>
                  </a:lnTo>
                  <a:lnTo>
                    <a:pt x="130" y="30"/>
                  </a:lnTo>
                  <a:lnTo>
                    <a:pt x="126" y="30"/>
                  </a:lnTo>
                  <a:lnTo>
                    <a:pt x="126" y="34"/>
                  </a:lnTo>
                  <a:lnTo>
                    <a:pt x="130" y="34"/>
                  </a:lnTo>
                  <a:lnTo>
                    <a:pt x="130" y="38"/>
                  </a:lnTo>
                  <a:lnTo>
                    <a:pt x="126" y="42"/>
                  </a:lnTo>
                  <a:lnTo>
                    <a:pt x="126" y="46"/>
                  </a:lnTo>
                  <a:lnTo>
                    <a:pt x="130" y="50"/>
                  </a:lnTo>
                  <a:lnTo>
                    <a:pt x="138" y="52"/>
                  </a:lnTo>
                  <a:lnTo>
                    <a:pt x="142" y="52"/>
                  </a:lnTo>
                  <a:lnTo>
                    <a:pt x="142" y="56"/>
                  </a:lnTo>
                  <a:lnTo>
                    <a:pt x="144" y="60"/>
                  </a:lnTo>
                  <a:lnTo>
                    <a:pt x="148" y="60"/>
                  </a:lnTo>
                  <a:lnTo>
                    <a:pt x="148" y="64"/>
                  </a:lnTo>
                  <a:lnTo>
                    <a:pt x="148" y="68"/>
                  </a:lnTo>
                  <a:lnTo>
                    <a:pt x="144" y="68"/>
                  </a:lnTo>
                  <a:lnTo>
                    <a:pt x="142" y="72"/>
                  </a:lnTo>
                  <a:lnTo>
                    <a:pt x="138" y="78"/>
                  </a:lnTo>
                  <a:lnTo>
                    <a:pt x="134" y="78"/>
                  </a:lnTo>
                  <a:lnTo>
                    <a:pt x="134" y="82"/>
                  </a:lnTo>
                  <a:lnTo>
                    <a:pt x="138" y="82"/>
                  </a:lnTo>
                  <a:lnTo>
                    <a:pt x="138" y="86"/>
                  </a:lnTo>
                  <a:lnTo>
                    <a:pt x="142" y="90"/>
                  </a:lnTo>
                  <a:lnTo>
                    <a:pt x="142" y="94"/>
                  </a:lnTo>
                  <a:lnTo>
                    <a:pt x="144" y="98"/>
                  </a:lnTo>
                  <a:lnTo>
                    <a:pt x="144" y="102"/>
                  </a:lnTo>
                  <a:lnTo>
                    <a:pt x="148" y="102"/>
                  </a:lnTo>
                  <a:lnTo>
                    <a:pt x="148" y="106"/>
                  </a:lnTo>
                  <a:lnTo>
                    <a:pt x="148" y="108"/>
                  </a:lnTo>
                  <a:lnTo>
                    <a:pt x="148" y="112"/>
                  </a:lnTo>
                  <a:lnTo>
                    <a:pt x="144" y="112"/>
                  </a:lnTo>
                  <a:lnTo>
                    <a:pt x="144" y="116"/>
                  </a:lnTo>
                  <a:lnTo>
                    <a:pt x="144" y="120"/>
                  </a:lnTo>
                  <a:lnTo>
                    <a:pt x="142" y="120"/>
                  </a:lnTo>
                  <a:lnTo>
                    <a:pt x="142" y="124"/>
                  </a:lnTo>
                  <a:lnTo>
                    <a:pt x="144" y="124"/>
                  </a:lnTo>
                  <a:lnTo>
                    <a:pt x="144" y="128"/>
                  </a:lnTo>
                  <a:lnTo>
                    <a:pt x="142" y="128"/>
                  </a:lnTo>
                  <a:lnTo>
                    <a:pt x="142" y="132"/>
                  </a:lnTo>
                  <a:lnTo>
                    <a:pt x="144" y="132"/>
                  </a:lnTo>
                  <a:lnTo>
                    <a:pt x="148" y="132"/>
                  </a:lnTo>
                  <a:lnTo>
                    <a:pt x="148" y="136"/>
                  </a:lnTo>
                  <a:lnTo>
                    <a:pt x="152" y="136"/>
                  </a:lnTo>
                  <a:lnTo>
                    <a:pt x="148" y="138"/>
                  </a:lnTo>
                  <a:lnTo>
                    <a:pt x="148" y="142"/>
                  </a:lnTo>
                  <a:lnTo>
                    <a:pt x="152" y="142"/>
                  </a:lnTo>
                  <a:lnTo>
                    <a:pt x="152" y="146"/>
                  </a:lnTo>
                  <a:lnTo>
                    <a:pt x="156" y="146"/>
                  </a:lnTo>
                  <a:lnTo>
                    <a:pt x="156" y="150"/>
                  </a:lnTo>
                  <a:lnTo>
                    <a:pt x="156" y="154"/>
                  </a:lnTo>
                  <a:lnTo>
                    <a:pt x="152" y="154"/>
                  </a:lnTo>
                  <a:lnTo>
                    <a:pt x="152" y="158"/>
                  </a:lnTo>
                  <a:lnTo>
                    <a:pt x="148" y="158"/>
                  </a:lnTo>
                  <a:lnTo>
                    <a:pt x="152" y="162"/>
                  </a:lnTo>
                  <a:lnTo>
                    <a:pt x="156" y="164"/>
                  </a:lnTo>
                  <a:lnTo>
                    <a:pt x="160" y="164"/>
                  </a:lnTo>
                  <a:lnTo>
                    <a:pt x="160" y="168"/>
                  </a:lnTo>
                  <a:lnTo>
                    <a:pt x="164" y="168"/>
                  </a:lnTo>
                  <a:lnTo>
                    <a:pt x="168" y="172"/>
                  </a:lnTo>
                  <a:lnTo>
                    <a:pt x="172" y="176"/>
                  </a:lnTo>
                  <a:lnTo>
                    <a:pt x="172" y="180"/>
                  </a:lnTo>
                  <a:lnTo>
                    <a:pt x="168" y="180"/>
                  </a:lnTo>
                  <a:lnTo>
                    <a:pt x="168" y="184"/>
                  </a:lnTo>
                  <a:lnTo>
                    <a:pt x="168" y="188"/>
                  </a:lnTo>
                  <a:lnTo>
                    <a:pt x="164" y="192"/>
                  </a:lnTo>
                  <a:lnTo>
                    <a:pt x="160" y="192"/>
                  </a:lnTo>
                  <a:lnTo>
                    <a:pt x="160" y="194"/>
                  </a:lnTo>
                  <a:lnTo>
                    <a:pt x="156" y="194"/>
                  </a:lnTo>
                  <a:lnTo>
                    <a:pt x="152" y="198"/>
                  </a:lnTo>
                  <a:lnTo>
                    <a:pt x="152" y="202"/>
                  </a:lnTo>
                  <a:lnTo>
                    <a:pt x="148" y="202"/>
                  </a:lnTo>
                  <a:lnTo>
                    <a:pt x="148" y="206"/>
                  </a:lnTo>
                  <a:lnTo>
                    <a:pt x="144" y="208"/>
                  </a:lnTo>
                  <a:lnTo>
                    <a:pt x="142" y="212"/>
                  </a:lnTo>
                  <a:lnTo>
                    <a:pt x="138" y="212"/>
                  </a:lnTo>
                  <a:lnTo>
                    <a:pt x="138" y="216"/>
                  </a:lnTo>
                  <a:lnTo>
                    <a:pt x="134" y="216"/>
                  </a:lnTo>
                  <a:lnTo>
                    <a:pt x="130" y="220"/>
                  </a:lnTo>
                  <a:lnTo>
                    <a:pt x="130" y="224"/>
                  </a:lnTo>
                  <a:lnTo>
                    <a:pt x="126" y="224"/>
                  </a:lnTo>
                  <a:lnTo>
                    <a:pt x="122" y="224"/>
                  </a:lnTo>
                  <a:lnTo>
                    <a:pt x="122" y="228"/>
                  </a:lnTo>
                  <a:lnTo>
                    <a:pt x="120" y="232"/>
                  </a:lnTo>
                  <a:lnTo>
                    <a:pt x="116" y="232"/>
                  </a:lnTo>
                  <a:lnTo>
                    <a:pt x="112" y="232"/>
                  </a:lnTo>
                  <a:lnTo>
                    <a:pt x="112" y="236"/>
                  </a:lnTo>
                  <a:lnTo>
                    <a:pt x="112" y="232"/>
                  </a:lnTo>
                  <a:lnTo>
                    <a:pt x="108" y="232"/>
                  </a:lnTo>
                  <a:lnTo>
                    <a:pt x="104" y="236"/>
                  </a:lnTo>
                  <a:lnTo>
                    <a:pt x="100" y="236"/>
                  </a:lnTo>
                  <a:lnTo>
                    <a:pt x="96" y="236"/>
                  </a:lnTo>
                  <a:lnTo>
                    <a:pt x="100" y="232"/>
                  </a:lnTo>
                  <a:lnTo>
                    <a:pt x="104" y="232"/>
                  </a:lnTo>
                  <a:lnTo>
                    <a:pt x="100" y="232"/>
                  </a:lnTo>
                  <a:lnTo>
                    <a:pt x="100" y="228"/>
                  </a:lnTo>
                  <a:lnTo>
                    <a:pt x="100" y="232"/>
                  </a:lnTo>
                  <a:lnTo>
                    <a:pt x="96" y="232"/>
                  </a:lnTo>
                  <a:lnTo>
                    <a:pt x="96" y="236"/>
                  </a:lnTo>
                  <a:lnTo>
                    <a:pt x="94" y="236"/>
                  </a:lnTo>
                  <a:lnTo>
                    <a:pt x="94" y="238"/>
                  </a:lnTo>
                  <a:lnTo>
                    <a:pt x="94" y="236"/>
                  </a:lnTo>
                  <a:lnTo>
                    <a:pt x="90" y="236"/>
                  </a:lnTo>
                  <a:lnTo>
                    <a:pt x="90" y="238"/>
                  </a:lnTo>
                  <a:lnTo>
                    <a:pt x="86" y="238"/>
                  </a:lnTo>
                  <a:lnTo>
                    <a:pt x="86" y="236"/>
                  </a:lnTo>
                  <a:lnTo>
                    <a:pt x="86" y="238"/>
                  </a:lnTo>
                  <a:lnTo>
                    <a:pt x="82" y="238"/>
                  </a:lnTo>
                  <a:lnTo>
                    <a:pt x="78" y="238"/>
                  </a:lnTo>
                  <a:lnTo>
                    <a:pt x="82" y="238"/>
                  </a:lnTo>
                  <a:lnTo>
                    <a:pt x="78" y="238"/>
                  </a:lnTo>
                  <a:lnTo>
                    <a:pt x="78" y="242"/>
                  </a:lnTo>
                  <a:lnTo>
                    <a:pt x="74" y="242"/>
                  </a:lnTo>
                  <a:lnTo>
                    <a:pt x="70" y="242"/>
                  </a:lnTo>
                  <a:lnTo>
                    <a:pt x="70" y="246"/>
                  </a:lnTo>
                  <a:lnTo>
                    <a:pt x="70" y="242"/>
                  </a:lnTo>
                  <a:lnTo>
                    <a:pt x="66" y="242"/>
                  </a:lnTo>
                  <a:lnTo>
                    <a:pt x="64" y="242"/>
                  </a:lnTo>
                  <a:lnTo>
                    <a:pt x="60" y="246"/>
                  </a:lnTo>
                  <a:lnTo>
                    <a:pt x="56" y="246"/>
                  </a:lnTo>
                  <a:lnTo>
                    <a:pt x="56" y="242"/>
                  </a:lnTo>
                  <a:lnTo>
                    <a:pt x="56" y="246"/>
                  </a:lnTo>
                  <a:lnTo>
                    <a:pt x="52" y="246"/>
                  </a:lnTo>
                  <a:lnTo>
                    <a:pt x="48" y="250"/>
                  </a:lnTo>
                  <a:lnTo>
                    <a:pt x="48" y="246"/>
                  </a:lnTo>
                  <a:lnTo>
                    <a:pt x="52" y="246"/>
                  </a:lnTo>
                  <a:lnTo>
                    <a:pt x="56" y="242"/>
                  </a:lnTo>
                  <a:lnTo>
                    <a:pt x="52" y="242"/>
                  </a:lnTo>
                  <a:lnTo>
                    <a:pt x="52" y="246"/>
                  </a:lnTo>
                  <a:lnTo>
                    <a:pt x="52" y="242"/>
                  </a:lnTo>
                  <a:lnTo>
                    <a:pt x="48" y="242"/>
                  </a:lnTo>
                  <a:lnTo>
                    <a:pt x="48" y="242"/>
                  </a:lnTo>
                  <a:lnTo>
                    <a:pt x="48" y="242"/>
                  </a:lnTo>
                  <a:close/>
                  <a:moveTo>
                    <a:pt x="78" y="128"/>
                  </a:moveTo>
                  <a:lnTo>
                    <a:pt x="74" y="128"/>
                  </a:lnTo>
                  <a:lnTo>
                    <a:pt x="70" y="128"/>
                  </a:lnTo>
                  <a:lnTo>
                    <a:pt x="74" y="128"/>
                  </a:lnTo>
                  <a:lnTo>
                    <a:pt x="78" y="128"/>
                  </a:lnTo>
                  <a:lnTo>
                    <a:pt x="78" y="128"/>
                  </a:lnTo>
                  <a:lnTo>
                    <a:pt x="78" y="128"/>
                  </a:lnTo>
                  <a:close/>
                  <a:moveTo>
                    <a:pt x="48" y="158"/>
                  </a:moveTo>
                  <a:lnTo>
                    <a:pt x="44" y="158"/>
                  </a:lnTo>
                  <a:lnTo>
                    <a:pt x="48" y="154"/>
                  </a:lnTo>
                  <a:lnTo>
                    <a:pt x="48" y="158"/>
                  </a:lnTo>
                  <a:lnTo>
                    <a:pt x="48" y="158"/>
                  </a:lnTo>
                  <a:lnTo>
                    <a:pt x="48" y="158"/>
                  </a:lnTo>
                  <a:close/>
                  <a:moveTo>
                    <a:pt x="26" y="172"/>
                  </a:moveTo>
                  <a:lnTo>
                    <a:pt x="22" y="172"/>
                  </a:lnTo>
                  <a:lnTo>
                    <a:pt x="22" y="168"/>
                  </a:lnTo>
                  <a:lnTo>
                    <a:pt x="26" y="168"/>
                  </a:lnTo>
                  <a:lnTo>
                    <a:pt x="26" y="172"/>
                  </a:lnTo>
                  <a:lnTo>
                    <a:pt x="26" y="172"/>
                  </a:lnTo>
                  <a:lnTo>
                    <a:pt x="26" y="172"/>
                  </a:lnTo>
                  <a:close/>
                  <a:moveTo>
                    <a:pt x="6" y="242"/>
                  </a:moveTo>
                  <a:lnTo>
                    <a:pt x="2" y="242"/>
                  </a:lnTo>
                  <a:lnTo>
                    <a:pt x="2" y="238"/>
                  </a:lnTo>
                  <a:lnTo>
                    <a:pt x="6" y="238"/>
                  </a:lnTo>
                  <a:lnTo>
                    <a:pt x="6" y="236"/>
                  </a:lnTo>
                  <a:lnTo>
                    <a:pt x="2" y="236"/>
                  </a:lnTo>
                  <a:lnTo>
                    <a:pt x="2" y="238"/>
                  </a:lnTo>
                  <a:lnTo>
                    <a:pt x="2" y="236"/>
                  </a:lnTo>
                  <a:lnTo>
                    <a:pt x="6" y="236"/>
                  </a:lnTo>
                  <a:lnTo>
                    <a:pt x="10" y="238"/>
                  </a:lnTo>
                  <a:lnTo>
                    <a:pt x="6" y="238"/>
                  </a:lnTo>
                  <a:lnTo>
                    <a:pt x="6" y="242"/>
                  </a:lnTo>
                  <a:lnTo>
                    <a:pt x="6" y="242"/>
                  </a:lnTo>
                  <a:lnTo>
                    <a:pt x="6" y="242"/>
                  </a:lnTo>
                  <a:close/>
                  <a:moveTo>
                    <a:pt x="36" y="238"/>
                  </a:moveTo>
                  <a:lnTo>
                    <a:pt x="40" y="238"/>
                  </a:lnTo>
                  <a:lnTo>
                    <a:pt x="36" y="238"/>
                  </a:lnTo>
                  <a:lnTo>
                    <a:pt x="36" y="238"/>
                  </a:lnTo>
                  <a:lnTo>
                    <a:pt x="36" y="238"/>
                  </a:lnTo>
                  <a:close/>
                  <a:moveTo>
                    <a:pt x="0" y="242"/>
                  </a:moveTo>
                  <a:lnTo>
                    <a:pt x="0" y="238"/>
                  </a:lnTo>
                  <a:lnTo>
                    <a:pt x="2" y="238"/>
                  </a:lnTo>
                  <a:lnTo>
                    <a:pt x="0" y="242"/>
                  </a:lnTo>
                  <a:lnTo>
                    <a:pt x="0" y="242"/>
                  </a:lnTo>
                  <a:lnTo>
                    <a:pt x="0" y="242"/>
                  </a:lnTo>
                  <a:close/>
                  <a:moveTo>
                    <a:pt x="44" y="246"/>
                  </a:moveTo>
                  <a:lnTo>
                    <a:pt x="44" y="242"/>
                  </a:lnTo>
                  <a:lnTo>
                    <a:pt x="40" y="242"/>
                  </a:lnTo>
                  <a:lnTo>
                    <a:pt x="40" y="238"/>
                  </a:lnTo>
                  <a:lnTo>
                    <a:pt x="44" y="238"/>
                  </a:lnTo>
                  <a:lnTo>
                    <a:pt x="48" y="238"/>
                  </a:lnTo>
                  <a:lnTo>
                    <a:pt x="48" y="242"/>
                  </a:lnTo>
                  <a:lnTo>
                    <a:pt x="44" y="242"/>
                  </a:lnTo>
                  <a:lnTo>
                    <a:pt x="44" y="246"/>
                  </a:lnTo>
                  <a:lnTo>
                    <a:pt x="44" y="246"/>
                  </a:lnTo>
                  <a:lnTo>
                    <a:pt x="44" y="246"/>
                  </a:lnTo>
                  <a:close/>
                  <a:moveTo>
                    <a:pt x="34" y="242"/>
                  </a:moveTo>
                  <a:lnTo>
                    <a:pt x="30" y="242"/>
                  </a:lnTo>
                  <a:lnTo>
                    <a:pt x="30" y="238"/>
                  </a:lnTo>
                  <a:lnTo>
                    <a:pt x="34" y="238"/>
                  </a:lnTo>
                  <a:lnTo>
                    <a:pt x="34" y="242"/>
                  </a:lnTo>
                  <a:lnTo>
                    <a:pt x="34" y="242"/>
                  </a:lnTo>
                  <a:lnTo>
                    <a:pt x="34" y="242"/>
                  </a:lnTo>
                  <a:close/>
                  <a:moveTo>
                    <a:pt x="6" y="242"/>
                  </a:moveTo>
                  <a:lnTo>
                    <a:pt x="10" y="242"/>
                  </a:lnTo>
                  <a:lnTo>
                    <a:pt x="10" y="246"/>
                  </a:lnTo>
                  <a:lnTo>
                    <a:pt x="6" y="242"/>
                  </a:lnTo>
                  <a:lnTo>
                    <a:pt x="6" y="242"/>
                  </a:lnTo>
                  <a:lnTo>
                    <a:pt x="6" y="242"/>
                  </a:lnTo>
                  <a:close/>
                  <a:moveTo>
                    <a:pt x="48" y="246"/>
                  </a:moveTo>
                  <a:lnTo>
                    <a:pt x="52" y="246"/>
                  </a:lnTo>
                  <a:lnTo>
                    <a:pt x="48" y="246"/>
                  </a:lnTo>
                  <a:lnTo>
                    <a:pt x="48" y="246"/>
                  </a:lnTo>
                  <a:lnTo>
                    <a:pt x="48" y="246"/>
                  </a:lnTo>
                  <a:close/>
                  <a:moveTo>
                    <a:pt x="56" y="246"/>
                  </a:moveTo>
                  <a:lnTo>
                    <a:pt x="60" y="246"/>
                  </a:lnTo>
                  <a:lnTo>
                    <a:pt x="56" y="246"/>
                  </a:lnTo>
                  <a:lnTo>
                    <a:pt x="56" y="246"/>
                  </a:lnTo>
                  <a:lnTo>
                    <a:pt x="56" y="24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0" name="Freeform 100">
              <a:extLst>
                <a:ext uri="{FF2B5EF4-FFF2-40B4-BE49-F238E27FC236}">
                  <a16:creationId xmlns:a16="http://schemas.microsoft.com/office/drawing/2014/main" id="{DABFFD8C-561B-4BA0-B9AC-3B003B8F8D5B}"/>
                </a:ext>
              </a:extLst>
            </p:cNvPr>
            <p:cNvSpPr>
              <a:spLocks noEditPoints="1"/>
            </p:cNvSpPr>
            <p:nvPr/>
          </p:nvSpPr>
          <p:spPr bwMode="auto">
            <a:xfrm>
              <a:off x="6162561" y="2801658"/>
              <a:ext cx="392738" cy="381635"/>
            </a:xfrm>
            <a:custGeom>
              <a:avLst/>
              <a:gdLst>
                <a:gd name="T0" fmla="*/ 80 w 202"/>
                <a:gd name="T1" fmla="*/ 168 h 194"/>
                <a:gd name="T2" fmla="*/ 72 w 202"/>
                <a:gd name="T3" fmla="*/ 168 h 194"/>
                <a:gd name="T4" fmla="*/ 50 w 202"/>
                <a:gd name="T5" fmla="*/ 162 h 194"/>
                <a:gd name="T6" fmla="*/ 46 w 202"/>
                <a:gd name="T7" fmla="*/ 158 h 194"/>
                <a:gd name="T8" fmla="*/ 50 w 202"/>
                <a:gd name="T9" fmla="*/ 138 h 194"/>
                <a:gd name="T10" fmla="*/ 50 w 202"/>
                <a:gd name="T11" fmla="*/ 128 h 194"/>
                <a:gd name="T12" fmla="*/ 56 w 202"/>
                <a:gd name="T13" fmla="*/ 116 h 194"/>
                <a:gd name="T14" fmla="*/ 56 w 202"/>
                <a:gd name="T15" fmla="*/ 116 h 194"/>
                <a:gd name="T16" fmla="*/ 54 w 202"/>
                <a:gd name="T17" fmla="*/ 106 h 194"/>
                <a:gd name="T18" fmla="*/ 42 w 202"/>
                <a:gd name="T19" fmla="*/ 94 h 194"/>
                <a:gd name="T20" fmla="*/ 42 w 202"/>
                <a:gd name="T21" fmla="*/ 78 h 194"/>
                <a:gd name="T22" fmla="*/ 34 w 202"/>
                <a:gd name="T23" fmla="*/ 72 h 194"/>
                <a:gd name="T24" fmla="*/ 22 w 202"/>
                <a:gd name="T25" fmla="*/ 72 h 194"/>
                <a:gd name="T26" fmla="*/ 12 w 202"/>
                <a:gd name="T27" fmla="*/ 64 h 194"/>
                <a:gd name="T28" fmla="*/ 0 w 202"/>
                <a:gd name="T29" fmla="*/ 64 h 194"/>
                <a:gd name="T30" fmla="*/ 0 w 202"/>
                <a:gd name="T31" fmla="*/ 56 h 194"/>
                <a:gd name="T32" fmla="*/ 4 w 202"/>
                <a:gd name="T33" fmla="*/ 52 h 194"/>
                <a:gd name="T34" fmla="*/ 16 w 202"/>
                <a:gd name="T35" fmla="*/ 48 h 194"/>
                <a:gd name="T36" fmla="*/ 34 w 202"/>
                <a:gd name="T37" fmla="*/ 48 h 194"/>
                <a:gd name="T38" fmla="*/ 46 w 202"/>
                <a:gd name="T39" fmla="*/ 48 h 194"/>
                <a:gd name="T40" fmla="*/ 42 w 202"/>
                <a:gd name="T41" fmla="*/ 34 h 194"/>
                <a:gd name="T42" fmla="*/ 50 w 202"/>
                <a:gd name="T43" fmla="*/ 26 h 194"/>
                <a:gd name="T44" fmla="*/ 64 w 202"/>
                <a:gd name="T45" fmla="*/ 34 h 194"/>
                <a:gd name="T46" fmla="*/ 72 w 202"/>
                <a:gd name="T47" fmla="*/ 34 h 194"/>
                <a:gd name="T48" fmla="*/ 80 w 202"/>
                <a:gd name="T49" fmla="*/ 22 h 194"/>
                <a:gd name="T50" fmla="*/ 90 w 202"/>
                <a:gd name="T51" fmla="*/ 12 h 194"/>
                <a:gd name="T52" fmla="*/ 106 w 202"/>
                <a:gd name="T53" fmla="*/ 0 h 194"/>
                <a:gd name="T54" fmla="*/ 114 w 202"/>
                <a:gd name="T55" fmla="*/ 8 h 194"/>
                <a:gd name="T56" fmla="*/ 128 w 202"/>
                <a:gd name="T57" fmla="*/ 16 h 194"/>
                <a:gd name="T58" fmla="*/ 138 w 202"/>
                <a:gd name="T59" fmla="*/ 18 h 194"/>
                <a:gd name="T60" fmla="*/ 146 w 202"/>
                <a:gd name="T61" fmla="*/ 30 h 194"/>
                <a:gd name="T62" fmla="*/ 158 w 202"/>
                <a:gd name="T63" fmla="*/ 34 h 194"/>
                <a:gd name="T64" fmla="*/ 172 w 202"/>
                <a:gd name="T65" fmla="*/ 42 h 194"/>
                <a:gd name="T66" fmla="*/ 180 w 202"/>
                <a:gd name="T67" fmla="*/ 48 h 194"/>
                <a:gd name="T68" fmla="*/ 176 w 202"/>
                <a:gd name="T69" fmla="*/ 68 h 194"/>
                <a:gd name="T70" fmla="*/ 168 w 202"/>
                <a:gd name="T71" fmla="*/ 76 h 194"/>
                <a:gd name="T72" fmla="*/ 160 w 202"/>
                <a:gd name="T73" fmla="*/ 86 h 194"/>
                <a:gd name="T74" fmla="*/ 154 w 202"/>
                <a:gd name="T75" fmla="*/ 98 h 194"/>
                <a:gd name="T76" fmla="*/ 164 w 202"/>
                <a:gd name="T77" fmla="*/ 94 h 194"/>
                <a:gd name="T78" fmla="*/ 164 w 202"/>
                <a:gd name="T79" fmla="*/ 112 h 194"/>
                <a:gd name="T80" fmla="*/ 160 w 202"/>
                <a:gd name="T81" fmla="*/ 124 h 194"/>
                <a:gd name="T82" fmla="*/ 168 w 202"/>
                <a:gd name="T83" fmla="*/ 138 h 194"/>
                <a:gd name="T84" fmla="*/ 172 w 202"/>
                <a:gd name="T85" fmla="*/ 146 h 194"/>
                <a:gd name="T86" fmla="*/ 164 w 202"/>
                <a:gd name="T87" fmla="*/ 154 h 194"/>
                <a:gd name="T88" fmla="*/ 146 w 202"/>
                <a:gd name="T89" fmla="*/ 162 h 194"/>
                <a:gd name="T90" fmla="*/ 138 w 202"/>
                <a:gd name="T91" fmla="*/ 154 h 194"/>
                <a:gd name="T92" fmla="*/ 128 w 202"/>
                <a:gd name="T93" fmla="*/ 154 h 194"/>
                <a:gd name="T94" fmla="*/ 110 w 202"/>
                <a:gd name="T95" fmla="*/ 164 h 194"/>
                <a:gd name="T96" fmla="*/ 106 w 202"/>
                <a:gd name="T97" fmla="*/ 176 h 194"/>
                <a:gd name="T98" fmla="*/ 94 w 202"/>
                <a:gd name="T99" fmla="*/ 172 h 194"/>
                <a:gd name="T100" fmla="*/ 54 w 202"/>
                <a:gd name="T101" fmla="*/ 108 h 194"/>
                <a:gd name="T102" fmla="*/ 22 w 202"/>
                <a:gd name="T103" fmla="*/ 78 h 194"/>
                <a:gd name="T104" fmla="*/ 50 w 202"/>
                <a:gd name="T105" fmla="*/ 102 h 194"/>
                <a:gd name="T106" fmla="*/ 190 w 202"/>
                <a:gd name="T107" fmla="*/ 172 h 194"/>
                <a:gd name="T108" fmla="*/ 202 w 202"/>
                <a:gd name="T109" fmla="*/ 168 h 194"/>
                <a:gd name="T110" fmla="*/ 198 w 202"/>
                <a:gd name="T111" fmla="*/ 190 h 194"/>
                <a:gd name="T112" fmla="*/ 190 w 202"/>
                <a:gd name="T113" fmla="*/ 18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2" h="194">
                  <a:moveTo>
                    <a:pt x="94" y="172"/>
                  </a:moveTo>
                  <a:lnTo>
                    <a:pt x="90" y="172"/>
                  </a:lnTo>
                  <a:lnTo>
                    <a:pt x="86" y="172"/>
                  </a:lnTo>
                  <a:lnTo>
                    <a:pt x="86" y="168"/>
                  </a:lnTo>
                  <a:lnTo>
                    <a:pt x="84" y="168"/>
                  </a:lnTo>
                  <a:lnTo>
                    <a:pt x="80" y="168"/>
                  </a:lnTo>
                  <a:lnTo>
                    <a:pt x="80" y="164"/>
                  </a:lnTo>
                  <a:lnTo>
                    <a:pt x="80" y="168"/>
                  </a:lnTo>
                  <a:lnTo>
                    <a:pt x="76" y="168"/>
                  </a:lnTo>
                  <a:lnTo>
                    <a:pt x="80" y="168"/>
                  </a:lnTo>
                  <a:lnTo>
                    <a:pt x="76" y="168"/>
                  </a:lnTo>
                  <a:lnTo>
                    <a:pt x="72" y="168"/>
                  </a:lnTo>
                  <a:lnTo>
                    <a:pt x="68" y="168"/>
                  </a:lnTo>
                  <a:lnTo>
                    <a:pt x="64" y="168"/>
                  </a:lnTo>
                  <a:lnTo>
                    <a:pt x="60" y="168"/>
                  </a:lnTo>
                  <a:lnTo>
                    <a:pt x="56" y="164"/>
                  </a:lnTo>
                  <a:lnTo>
                    <a:pt x="54" y="164"/>
                  </a:lnTo>
                  <a:lnTo>
                    <a:pt x="50" y="162"/>
                  </a:lnTo>
                  <a:lnTo>
                    <a:pt x="50" y="164"/>
                  </a:lnTo>
                  <a:lnTo>
                    <a:pt x="50" y="162"/>
                  </a:lnTo>
                  <a:lnTo>
                    <a:pt x="46" y="162"/>
                  </a:lnTo>
                  <a:lnTo>
                    <a:pt x="50" y="162"/>
                  </a:lnTo>
                  <a:lnTo>
                    <a:pt x="50" y="158"/>
                  </a:lnTo>
                  <a:lnTo>
                    <a:pt x="46" y="158"/>
                  </a:lnTo>
                  <a:lnTo>
                    <a:pt x="42" y="158"/>
                  </a:lnTo>
                  <a:lnTo>
                    <a:pt x="46" y="158"/>
                  </a:lnTo>
                  <a:lnTo>
                    <a:pt x="46" y="154"/>
                  </a:lnTo>
                  <a:lnTo>
                    <a:pt x="50" y="150"/>
                  </a:lnTo>
                  <a:lnTo>
                    <a:pt x="50" y="142"/>
                  </a:lnTo>
                  <a:lnTo>
                    <a:pt x="50" y="138"/>
                  </a:lnTo>
                  <a:lnTo>
                    <a:pt x="50" y="134"/>
                  </a:lnTo>
                  <a:lnTo>
                    <a:pt x="50" y="132"/>
                  </a:lnTo>
                  <a:lnTo>
                    <a:pt x="54" y="132"/>
                  </a:lnTo>
                  <a:lnTo>
                    <a:pt x="54" y="128"/>
                  </a:lnTo>
                  <a:lnTo>
                    <a:pt x="50" y="132"/>
                  </a:lnTo>
                  <a:lnTo>
                    <a:pt x="50" y="128"/>
                  </a:lnTo>
                  <a:lnTo>
                    <a:pt x="50" y="124"/>
                  </a:lnTo>
                  <a:lnTo>
                    <a:pt x="54" y="120"/>
                  </a:lnTo>
                  <a:lnTo>
                    <a:pt x="54" y="116"/>
                  </a:lnTo>
                  <a:lnTo>
                    <a:pt x="54" y="112"/>
                  </a:lnTo>
                  <a:lnTo>
                    <a:pt x="54" y="116"/>
                  </a:lnTo>
                  <a:lnTo>
                    <a:pt x="56" y="116"/>
                  </a:lnTo>
                  <a:lnTo>
                    <a:pt x="56" y="120"/>
                  </a:lnTo>
                  <a:lnTo>
                    <a:pt x="56" y="124"/>
                  </a:lnTo>
                  <a:lnTo>
                    <a:pt x="60" y="128"/>
                  </a:lnTo>
                  <a:lnTo>
                    <a:pt x="60" y="124"/>
                  </a:lnTo>
                  <a:lnTo>
                    <a:pt x="56" y="120"/>
                  </a:lnTo>
                  <a:lnTo>
                    <a:pt x="56" y="116"/>
                  </a:lnTo>
                  <a:lnTo>
                    <a:pt x="56" y="112"/>
                  </a:lnTo>
                  <a:lnTo>
                    <a:pt x="54" y="112"/>
                  </a:lnTo>
                  <a:lnTo>
                    <a:pt x="54" y="108"/>
                  </a:lnTo>
                  <a:lnTo>
                    <a:pt x="50" y="108"/>
                  </a:lnTo>
                  <a:lnTo>
                    <a:pt x="54" y="108"/>
                  </a:lnTo>
                  <a:lnTo>
                    <a:pt x="54" y="106"/>
                  </a:lnTo>
                  <a:lnTo>
                    <a:pt x="54" y="102"/>
                  </a:lnTo>
                  <a:lnTo>
                    <a:pt x="54" y="98"/>
                  </a:lnTo>
                  <a:lnTo>
                    <a:pt x="50" y="98"/>
                  </a:lnTo>
                  <a:lnTo>
                    <a:pt x="46" y="98"/>
                  </a:lnTo>
                  <a:lnTo>
                    <a:pt x="46" y="94"/>
                  </a:lnTo>
                  <a:lnTo>
                    <a:pt x="42" y="94"/>
                  </a:lnTo>
                  <a:lnTo>
                    <a:pt x="42" y="90"/>
                  </a:lnTo>
                  <a:lnTo>
                    <a:pt x="38" y="90"/>
                  </a:lnTo>
                  <a:lnTo>
                    <a:pt x="38" y="86"/>
                  </a:lnTo>
                  <a:lnTo>
                    <a:pt x="38" y="82"/>
                  </a:lnTo>
                  <a:lnTo>
                    <a:pt x="38" y="78"/>
                  </a:lnTo>
                  <a:lnTo>
                    <a:pt x="42" y="78"/>
                  </a:lnTo>
                  <a:lnTo>
                    <a:pt x="38" y="78"/>
                  </a:lnTo>
                  <a:lnTo>
                    <a:pt x="34" y="78"/>
                  </a:lnTo>
                  <a:lnTo>
                    <a:pt x="30" y="78"/>
                  </a:lnTo>
                  <a:lnTo>
                    <a:pt x="30" y="76"/>
                  </a:lnTo>
                  <a:lnTo>
                    <a:pt x="34" y="76"/>
                  </a:lnTo>
                  <a:lnTo>
                    <a:pt x="34" y="72"/>
                  </a:lnTo>
                  <a:lnTo>
                    <a:pt x="30" y="72"/>
                  </a:lnTo>
                  <a:lnTo>
                    <a:pt x="26" y="76"/>
                  </a:lnTo>
                  <a:lnTo>
                    <a:pt x="26" y="72"/>
                  </a:lnTo>
                  <a:lnTo>
                    <a:pt x="30" y="72"/>
                  </a:lnTo>
                  <a:lnTo>
                    <a:pt x="26" y="72"/>
                  </a:lnTo>
                  <a:lnTo>
                    <a:pt x="22" y="72"/>
                  </a:lnTo>
                  <a:lnTo>
                    <a:pt x="22" y="76"/>
                  </a:lnTo>
                  <a:lnTo>
                    <a:pt x="22" y="72"/>
                  </a:lnTo>
                  <a:lnTo>
                    <a:pt x="20" y="68"/>
                  </a:lnTo>
                  <a:lnTo>
                    <a:pt x="16" y="68"/>
                  </a:lnTo>
                  <a:lnTo>
                    <a:pt x="12" y="68"/>
                  </a:lnTo>
                  <a:lnTo>
                    <a:pt x="12" y="64"/>
                  </a:lnTo>
                  <a:lnTo>
                    <a:pt x="8" y="64"/>
                  </a:lnTo>
                  <a:lnTo>
                    <a:pt x="8" y="68"/>
                  </a:lnTo>
                  <a:lnTo>
                    <a:pt x="4" y="68"/>
                  </a:lnTo>
                  <a:lnTo>
                    <a:pt x="8" y="68"/>
                  </a:lnTo>
                  <a:lnTo>
                    <a:pt x="4" y="64"/>
                  </a:lnTo>
                  <a:lnTo>
                    <a:pt x="0" y="64"/>
                  </a:lnTo>
                  <a:lnTo>
                    <a:pt x="0" y="60"/>
                  </a:lnTo>
                  <a:lnTo>
                    <a:pt x="4" y="60"/>
                  </a:lnTo>
                  <a:lnTo>
                    <a:pt x="8" y="60"/>
                  </a:lnTo>
                  <a:lnTo>
                    <a:pt x="4" y="56"/>
                  </a:lnTo>
                  <a:lnTo>
                    <a:pt x="4" y="60"/>
                  </a:lnTo>
                  <a:lnTo>
                    <a:pt x="0" y="56"/>
                  </a:lnTo>
                  <a:lnTo>
                    <a:pt x="4" y="56"/>
                  </a:lnTo>
                  <a:lnTo>
                    <a:pt x="8" y="56"/>
                  </a:lnTo>
                  <a:lnTo>
                    <a:pt x="4" y="56"/>
                  </a:lnTo>
                  <a:lnTo>
                    <a:pt x="0" y="56"/>
                  </a:lnTo>
                  <a:lnTo>
                    <a:pt x="0" y="52"/>
                  </a:lnTo>
                  <a:lnTo>
                    <a:pt x="4" y="52"/>
                  </a:lnTo>
                  <a:lnTo>
                    <a:pt x="4" y="48"/>
                  </a:lnTo>
                  <a:lnTo>
                    <a:pt x="8" y="48"/>
                  </a:lnTo>
                  <a:lnTo>
                    <a:pt x="12" y="48"/>
                  </a:lnTo>
                  <a:lnTo>
                    <a:pt x="16" y="48"/>
                  </a:lnTo>
                  <a:lnTo>
                    <a:pt x="20" y="48"/>
                  </a:lnTo>
                  <a:lnTo>
                    <a:pt x="16" y="48"/>
                  </a:lnTo>
                  <a:lnTo>
                    <a:pt x="16" y="46"/>
                  </a:lnTo>
                  <a:lnTo>
                    <a:pt x="20" y="46"/>
                  </a:lnTo>
                  <a:lnTo>
                    <a:pt x="22" y="46"/>
                  </a:lnTo>
                  <a:lnTo>
                    <a:pt x="26" y="48"/>
                  </a:lnTo>
                  <a:lnTo>
                    <a:pt x="30" y="52"/>
                  </a:lnTo>
                  <a:lnTo>
                    <a:pt x="34" y="48"/>
                  </a:lnTo>
                  <a:lnTo>
                    <a:pt x="38" y="48"/>
                  </a:lnTo>
                  <a:lnTo>
                    <a:pt x="42" y="52"/>
                  </a:lnTo>
                  <a:lnTo>
                    <a:pt x="38" y="52"/>
                  </a:lnTo>
                  <a:lnTo>
                    <a:pt x="38" y="48"/>
                  </a:lnTo>
                  <a:lnTo>
                    <a:pt x="42" y="48"/>
                  </a:lnTo>
                  <a:lnTo>
                    <a:pt x="46" y="48"/>
                  </a:lnTo>
                  <a:lnTo>
                    <a:pt x="50" y="48"/>
                  </a:lnTo>
                  <a:lnTo>
                    <a:pt x="46" y="48"/>
                  </a:lnTo>
                  <a:lnTo>
                    <a:pt x="46" y="46"/>
                  </a:lnTo>
                  <a:lnTo>
                    <a:pt x="46" y="42"/>
                  </a:lnTo>
                  <a:lnTo>
                    <a:pt x="46" y="38"/>
                  </a:lnTo>
                  <a:lnTo>
                    <a:pt x="42" y="34"/>
                  </a:lnTo>
                  <a:lnTo>
                    <a:pt x="42" y="30"/>
                  </a:lnTo>
                  <a:lnTo>
                    <a:pt x="42" y="26"/>
                  </a:lnTo>
                  <a:lnTo>
                    <a:pt x="42" y="30"/>
                  </a:lnTo>
                  <a:lnTo>
                    <a:pt x="46" y="30"/>
                  </a:lnTo>
                  <a:lnTo>
                    <a:pt x="46" y="26"/>
                  </a:lnTo>
                  <a:lnTo>
                    <a:pt x="50" y="26"/>
                  </a:lnTo>
                  <a:lnTo>
                    <a:pt x="50" y="30"/>
                  </a:lnTo>
                  <a:lnTo>
                    <a:pt x="50" y="34"/>
                  </a:lnTo>
                  <a:lnTo>
                    <a:pt x="54" y="34"/>
                  </a:lnTo>
                  <a:lnTo>
                    <a:pt x="56" y="34"/>
                  </a:lnTo>
                  <a:lnTo>
                    <a:pt x="60" y="34"/>
                  </a:lnTo>
                  <a:lnTo>
                    <a:pt x="64" y="34"/>
                  </a:lnTo>
                  <a:lnTo>
                    <a:pt x="64" y="38"/>
                  </a:lnTo>
                  <a:lnTo>
                    <a:pt x="68" y="38"/>
                  </a:lnTo>
                  <a:lnTo>
                    <a:pt x="68" y="34"/>
                  </a:lnTo>
                  <a:lnTo>
                    <a:pt x="72" y="34"/>
                  </a:lnTo>
                  <a:lnTo>
                    <a:pt x="76" y="34"/>
                  </a:lnTo>
                  <a:lnTo>
                    <a:pt x="72" y="34"/>
                  </a:lnTo>
                  <a:lnTo>
                    <a:pt x="68" y="34"/>
                  </a:lnTo>
                  <a:lnTo>
                    <a:pt x="68" y="30"/>
                  </a:lnTo>
                  <a:lnTo>
                    <a:pt x="72" y="26"/>
                  </a:lnTo>
                  <a:lnTo>
                    <a:pt x="76" y="26"/>
                  </a:lnTo>
                  <a:lnTo>
                    <a:pt x="76" y="22"/>
                  </a:lnTo>
                  <a:lnTo>
                    <a:pt x="80" y="22"/>
                  </a:lnTo>
                  <a:lnTo>
                    <a:pt x="84" y="22"/>
                  </a:lnTo>
                  <a:lnTo>
                    <a:pt x="86" y="22"/>
                  </a:lnTo>
                  <a:lnTo>
                    <a:pt x="86" y="18"/>
                  </a:lnTo>
                  <a:lnTo>
                    <a:pt x="90" y="18"/>
                  </a:lnTo>
                  <a:lnTo>
                    <a:pt x="90" y="16"/>
                  </a:lnTo>
                  <a:lnTo>
                    <a:pt x="90" y="12"/>
                  </a:lnTo>
                  <a:lnTo>
                    <a:pt x="90" y="8"/>
                  </a:lnTo>
                  <a:lnTo>
                    <a:pt x="90" y="4"/>
                  </a:lnTo>
                  <a:lnTo>
                    <a:pt x="94" y="0"/>
                  </a:lnTo>
                  <a:lnTo>
                    <a:pt x="98" y="0"/>
                  </a:lnTo>
                  <a:lnTo>
                    <a:pt x="102" y="0"/>
                  </a:lnTo>
                  <a:lnTo>
                    <a:pt x="106" y="0"/>
                  </a:lnTo>
                  <a:lnTo>
                    <a:pt x="106" y="4"/>
                  </a:lnTo>
                  <a:lnTo>
                    <a:pt x="110" y="4"/>
                  </a:lnTo>
                  <a:lnTo>
                    <a:pt x="110" y="8"/>
                  </a:lnTo>
                  <a:lnTo>
                    <a:pt x="110" y="4"/>
                  </a:lnTo>
                  <a:lnTo>
                    <a:pt x="114" y="4"/>
                  </a:lnTo>
                  <a:lnTo>
                    <a:pt x="114" y="8"/>
                  </a:lnTo>
                  <a:lnTo>
                    <a:pt x="114" y="12"/>
                  </a:lnTo>
                  <a:lnTo>
                    <a:pt x="116" y="12"/>
                  </a:lnTo>
                  <a:lnTo>
                    <a:pt x="120" y="12"/>
                  </a:lnTo>
                  <a:lnTo>
                    <a:pt x="120" y="16"/>
                  </a:lnTo>
                  <a:lnTo>
                    <a:pt x="124" y="16"/>
                  </a:lnTo>
                  <a:lnTo>
                    <a:pt x="128" y="16"/>
                  </a:lnTo>
                  <a:lnTo>
                    <a:pt x="128" y="18"/>
                  </a:lnTo>
                  <a:lnTo>
                    <a:pt x="128" y="22"/>
                  </a:lnTo>
                  <a:lnTo>
                    <a:pt x="132" y="22"/>
                  </a:lnTo>
                  <a:lnTo>
                    <a:pt x="136" y="22"/>
                  </a:lnTo>
                  <a:lnTo>
                    <a:pt x="136" y="18"/>
                  </a:lnTo>
                  <a:lnTo>
                    <a:pt x="138" y="18"/>
                  </a:lnTo>
                  <a:lnTo>
                    <a:pt x="136" y="18"/>
                  </a:lnTo>
                  <a:lnTo>
                    <a:pt x="136" y="22"/>
                  </a:lnTo>
                  <a:lnTo>
                    <a:pt x="136" y="26"/>
                  </a:lnTo>
                  <a:lnTo>
                    <a:pt x="138" y="26"/>
                  </a:lnTo>
                  <a:lnTo>
                    <a:pt x="142" y="30"/>
                  </a:lnTo>
                  <a:lnTo>
                    <a:pt x="146" y="30"/>
                  </a:lnTo>
                  <a:lnTo>
                    <a:pt x="150" y="30"/>
                  </a:lnTo>
                  <a:lnTo>
                    <a:pt x="150" y="34"/>
                  </a:lnTo>
                  <a:lnTo>
                    <a:pt x="154" y="34"/>
                  </a:lnTo>
                  <a:lnTo>
                    <a:pt x="154" y="30"/>
                  </a:lnTo>
                  <a:lnTo>
                    <a:pt x="158" y="30"/>
                  </a:lnTo>
                  <a:lnTo>
                    <a:pt x="158" y="34"/>
                  </a:lnTo>
                  <a:lnTo>
                    <a:pt x="160" y="34"/>
                  </a:lnTo>
                  <a:lnTo>
                    <a:pt x="160" y="38"/>
                  </a:lnTo>
                  <a:lnTo>
                    <a:pt x="164" y="38"/>
                  </a:lnTo>
                  <a:lnTo>
                    <a:pt x="168" y="38"/>
                  </a:lnTo>
                  <a:lnTo>
                    <a:pt x="168" y="42"/>
                  </a:lnTo>
                  <a:lnTo>
                    <a:pt x="172" y="42"/>
                  </a:lnTo>
                  <a:lnTo>
                    <a:pt x="172" y="38"/>
                  </a:lnTo>
                  <a:lnTo>
                    <a:pt x="176" y="42"/>
                  </a:lnTo>
                  <a:lnTo>
                    <a:pt x="180" y="42"/>
                  </a:lnTo>
                  <a:lnTo>
                    <a:pt x="184" y="42"/>
                  </a:lnTo>
                  <a:lnTo>
                    <a:pt x="184" y="46"/>
                  </a:lnTo>
                  <a:lnTo>
                    <a:pt x="180" y="48"/>
                  </a:lnTo>
                  <a:lnTo>
                    <a:pt x="180" y="52"/>
                  </a:lnTo>
                  <a:lnTo>
                    <a:pt x="176" y="52"/>
                  </a:lnTo>
                  <a:lnTo>
                    <a:pt x="176" y="56"/>
                  </a:lnTo>
                  <a:lnTo>
                    <a:pt x="176" y="60"/>
                  </a:lnTo>
                  <a:lnTo>
                    <a:pt x="176" y="64"/>
                  </a:lnTo>
                  <a:lnTo>
                    <a:pt x="176" y="68"/>
                  </a:lnTo>
                  <a:lnTo>
                    <a:pt x="176" y="72"/>
                  </a:lnTo>
                  <a:lnTo>
                    <a:pt x="172" y="72"/>
                  </a:lnTo>
                  <a:lnTo>
                    <a:pt x="172" y="76"/>
                  </a:lnTo>
                  <a:lnTo>
                    <a:pt x="168" y="76"/>
                  </a:lnTo>
                  <a:lnTo>
                    <a:pt x="168" y="72"/>
                  </a:lnTo>
                  <a:lnTo>
                    <a:pt x="168" y="76"/>
                  </a:lnTo>
                  <a:lnTo>
                    <a:pt x="164" y="76"/>
                  </a:lnTo>
                  <a:lnTo>
                    <a:pt x="168" y="76"/>
                  </a:lnTo>
                  <a:lnTo>
                    <a:pt x="164" y="78"/>
                  </a:lnTo>
                  <a:lnTo>
                    <a:pt x="164" y="82"/>
                  </a:lnTo>
                  <a:lnTo>
                    <a:pt x="160" y="82"/>
                  </a:lnTo>
                  <a:lnTo>
                    <a:pt x="160" y="86"/>
                  </a:lnTo>
                  <a:lnTo>
                    <a:pt x="158" y="86"/>
                  </a:lnTo>
                  <a:lnTo>
                    <a:pt x="160" y="86"/>
                  </a:lnTo>
                  <a:lnTo>
                    <a:pt x="158" y="90"/>
                  </a:lnTo>
                  <a:lnTo>
                    <a:pt x="154" y="90"/>
                  </a:lnTo>
                  <a:lnTo>
                    <a:pt x="154" y="94"/>
                  </a:lnTo>
                  <a:lnTo>
                    <a:pt x="154" y="98"/>
                  </a:lnTo>
                  <a:lnTo>
                    <a:pt x="154" y="102"/>
                  </a:lnTo>
                  <a:lnTo>
                    <a:pt x="158" y="102"/>
                  </a:lnTo>
                  <a:lnTo>
                    <a:pt x="158" y="98"/>
                  </a:lnTo>
                  <a:lnTo>
                    <a:pt x="158" y="94"/>
                  </a:lnTo>
                  <a:lnTo>
                    <a:pt x="160" y="94"/>
                  </a:lnTo>
                  <a:lnTo>
                    <a:pt x="164" y="94"/>
                  </a:lnTo>
                  <a:lnTo>
                    <a:pt x="164" y="98"/>
                  </a:lnTo>
                  <a:lnTo>
                    <a:pt x="164" y="102"/>
                  </a:lnTo>
                  <a:lnTo>
                    <a:pt x="168" y="106"/>
                  </a:lnTo>
                  <a:lnTo>
                    <a:pt x="164" y="106"/>
                  </a:lnTo>
                  <a:lnTo>
                    <a:pt x="164" y="108"/>
                  </a:lnTo>
                  <a:lnTo>
                    <a:pt x="164" y="112"/>
                  </a:lnTo>
                  <a:lnTo>
                    <a:pt x="168" y="112"/>
                  </a:lnTo>
                  <a:lnTo>
                    <a:pt x="168" y="116"/>
                  </a:lnTo>
                  <a:lnTo>
                    <a:pt x="168" y="120"/>
                  </a:lnTo>
                  <a:lnTo>
                    <a:pt x="164" y="120"/>
                  </a:lnTo>
                  <a:lnTo>
                    <a:pt x="160" y="120"/>
                  </a:lnTo>
                  <a:lnTo>
                    <a:pt x="160" y="124"/>
                  </a:lnTo>
                  <a:lnTo>
                    <a:pt x="164" y="128"/>
                  </a:lnTo>
                  <a:lnTo>
                    <a:pt x="168" y="128"/>
                  </a:lnTo>
                  <a:lnTo>
                    <a:pt x="164" y="132"/>
                  </a:lnTo>
                  <a:lnTo>
                    <a:pt x="164" y="134"/>
                  </a:lnTo>
                  <a:lnTo>
                    <a:pt x="164" y="138"/>
                  </a:lnTo>
                  <a:lnTo>
                    <a:pt x="168" y="138"/>
                  </a:lnTo>
                  <a:lnTo>
                    <a:pt x="172" y="142"/>
                  </a:lnTo>
                  <a:lnTo>
                    <a:pt x="176" y="142"/>
                  </a:lnTo>
                  <a:lnTo>
                    <a:pt x="176" y="138"/>
                  </a:lnTo>
                  <a:lnTo>
                    <a:pt x="176" y="142"/>
                  </a:lnTo>
                  <a:lnTo>
                    <a:pt x="176" y="146"/>
                  </a:lnTo>
                  <a:lnTo>
                    <a:pt x="172" y="146"/>
                  </a:lnTo>
                  <a:lnTo>
                    <a:pt x="176" y="146"/>
                  </a:lnTo>
                  <a:lnTo>
                    <a:pt x="176" y="150"/>
                  </a:lnTo>
                  <a:lnTo>
                    <a:pt x="172" y="150"/>
                  </a:lnTo>
                  <a:lnTo>
                    <a:pt x="168" y="150"/>
                  </a:lnTo>
                  <a:lnTo>
                    <a:pt x="168" y="154"/>
                  </a:lnTo>
                  <a:lnTo>
                    <a:pt x="164" y="154"/>
                  </a:lnTo>
                  <a:lnTo>
                    <a:pt x="160" y="158"/>
                  </a:lnTo>
                  <a:lnTo>
                    <a:pt x="160" y="162"/>
                  </a:lnTo>
                  <a:lnTo>
                    <a:pt x="158" y="162"/>
                  </a:lnTo>
                  <a:lnTo>
                    <a:pt x="154" y="162"/>
                  </a:lnTo>
                  <a:lnTo>
                    <a:pt x="150" y="162"/>
                  </a:lnTo>
                  <a:lnTo>
                    <a:pt x="146" y="162"/>
                  </a:lnTo>
                  <a:lnTo>
                    <a:pt x="142" y="162"/>
                  </a:lnTo>
                  <a:lnTo>
                    <a:pt x="142" y="158"/>
                  </a:lnTo>
                  <a:lnTo>
                    <a:pt x="138" y="158"/>
                  </a:lnTo>
                  <a:lnTo>
                    <a:pt x="142" y="158"/>
                  </a:lnTo>
                  <a:lnTo>
                    <a:pt x="142" y="154"/>
                  </a:lnTo>
                  <a:lnTo>
                    <a:pt x="138" y="154"/>
                  </a:lnTo>
                  <a:lnTo>
                    <a:pt x="136" y="158"/>
                  </a:lnTo>
                  <a:lnTo>
                    <a:pt x="136" y="154"/>
                  </a:lnTo>
                  <a:lnTo>
                    <a:pt x="136" y="158"/>
                  </a:lnTo>
                  <a:lnTo>
                    <a:pt x="132" y="158"/>
                  </a:lnTo>
                  <a:lnTo>
                    <a:pt x="132" y="154"/>
                  </a:lnTo>
                  <a:lnTo>
                    <a:pt x="128" y="154"/>
                  </a:lnTo>
                  <a:lnTo>
                    <a:pt x="124" y="154"/>
                  </a:lnTo>
                  <a:lnTo>
                    <a:pt x="120" y="158"/>
                  </a:lnTo>
                  <a:lnTo>
                    <a:pt x="116" y="158"/>
                  </a:lnTo>
                  <a:lnTo>
                    <a:pt x="114" y="162"/>
                  </a:lnTo>
                  <a:lnTo>
                    <a:pt x="114" y="164"/>
                  </a:lnTo>
                  <a:lnTo>
                    <a:pt x="110" y="164"/>
                  </a:lnTo>
                  <a:lnTo>
                    <a:pt x="110" y="168"/>
                  </a:lnTo>
                  <a:lnTo>
                    <a:pt x="114" y="168"/>
                  </a:lnTo>
                  <a:lnTo>
                    <a:pt x="114" y="172"/>
                  </a:lnTo>
                  <a:lnTo>
                    <a:pt x="114" y="176"/>
                  </a:lnTo>
                  <a:lnTo>
                    <a:pt x="110" y="172"/>
                  </a:lnTo>
                  <a:lnTo>
                    <a:pt x="106" y="176"/>
                  </a:lnTo>
                  <a:lnTo>
                    <a:pt x="102" y="176"/>
                  </a:lnTo>
                  <a:lnTo>
                    <a:pt x="98" y="176"/>
                  </a:lnTo>
                  <a:lnTo>
                    <a:pt x="94" y="176"/>
                  </a:lnTo>
                  <a:lnTo>
                    <a:pt x="94" y="172"/>
                  </a:lnTo>
                  <a:lnTo>
                    <a:pt x="94" y="172"/>
                  </a:lnTo>
                  <a:lnTo>
                    <a:pt x="94" y="172"/>
                  </a:lnTo>
                  <a:close/>
                  <a:moveTo>
                    <a:pt x="50" y="108"/>
                  </a:moveTo>
                  <a:lnTo>
                    <a:pt x="50" y="106"/>
                  </a:lnTo>
                  <a:lnTo>
                    <a:pt x="50" y="102"/>
                  </a:lnTo>
                  <a:lnTo>
                    <a:pt x="50" y="106"/>
                  </a:lnTo>
                  <a:lnTo>
                    <a:pt x="54" y="106"/>
                  </a:lnTo>
                  <a:lnTo>
                    <a:pt x="54" y="108"/>
                  </a:lnTo>
                  <a:lnTo>
                    <a:pt x="50" y="108"/>
                  </a:lnTo>
                  <a:lnTo>
                    <a:pt x="50" y="108"/>
                  </a:lnTo>
                  <a:lnTo>
                    <a:pt x="50" y="108"/>
                  </a:lnTo>
                  <a:close/>
                  <a:moveTo>
                    <a:pt x="22" y="78"/>
                  </a:moveTo>
                  <a:lnTo>
                    <a:pt x="22" y="76"/>
                  </a:lnTo>
                  <a:lnTo>
                    <a:pt x="22" y="78"/>
                  </a:lnTo>
                  <a:lnTo>
                    <a:pt x="22" y="78"/>
                  </a:lnTo>
                  <a:lnTo>
                    <a:pt x="22" y="78"/>
                  </a:lnTo>
                  <a:close/>
                  <a:moveTo>
                    <a:pt x="50" y="102"/>
                  </a:moveTo>
                  <a:lnTo>
                    <a:pt x="46" y="102"/>
                  </a:lnTo>
                  <a:lnTo>
                    <a:pt x="46" y="98"/>
                  </a:lnTo>
                  <a:lnTo>
                    <a:pt x="50" y="102"/>
                  </a:lnTo>
                  <a:lnTo>
                    <a:pt x="50" y="102"/>
                  </a:lnTo>
                  <a:lnTo>
                    <a:pt x="50" y="102"/>
                  </a:lnTo>
                  <a:close/>
                  <a:moveTo>
                    <a:pt x="190" y="182"/>
                  </a:moveTo>
                  <a:lnTo>
                    <a:pt x="190" y="180"/>
                  </a:lnTo>
                  <a:lnTo>
                    <a:pt x="190" y="176"/>
                  </a:lnTo>
                  <a:lnTo>
                    <a:pt x="190" y="172"/>
                  </a:lnTo>
                  <a:lnTo>
                    <a:pt x="194" y="172"/>
                  </a:lnTo>
                  <a:lnTo>
                    <a:pt x="194" y="168"/>
                  </a:lnTo>
                  <a:lnTo>
                    <a:pt x="198" y="168"/>
                  </a:lnTo>
                  <a:lnTo>
                    <a:pt x="198" y="164"/>
                  </a:lnTo>
                  <a:lnTo>
                    <a:pt x="202" y="164"/>
                  </a:lnTo>
                  <a:lnTo>
                    <a:pt x="202" y="168"/>
                  </a:lnTo>
                  <a:lnTo>
                    <a:pt x="202" y="172"/>
                  </a:lnTo>
                  <a:lnTo>
                    <a:pt x="202" y="180"/>
                  </a:lnTo>
                  <a:lnTo>
                    <a:pt x="202" y="182"/>
                  </a:lnTo>
                  <a:lnTo>
                    <a:pt x="202" y="186"/>
                  </a:lnTo>
                  <a:lnTo>
                    <a:pt x="202" y="190"/>
                  </a:lnTo>
                  <a:lnTo>
                    <a:pt x="198" y="190"/>
                  </a:lnTo>
                  <a:lnTo>
                    <a:pt x="198" y="194"/>
                  </a:lnTo>
                  <a:lnTo>
                    <a:pt x="194" y="194"/>
                  </a:lnTo>
                  <a:lnTo>
                    <a:pt x="190" y="190"/>
                  </a:lnTo>
                  <a:lnTo>
                    <a:pt x="194" y="190"/>
                  </a:lnTo>
                  <a:lnTo>
                    <a:pt x="190" y="190"/>
                  </a:lnTo>
                  <a:lnTo>
                    <a:pt x="190" y="186"/>
                  </a:lnTo>
                  <a:lnTo>
                    <a:pt x="190" y="182"/>
                  </a:lnTo>
                  <a:lnTo>
                    <a:pt x="190" y="182"/>
                  </a:lnTo>
                  <a:lnTo>
                    <a:pt x="190" y="18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1" name="Freeform 101">
              <a:extLst>
                <a:ext uri="{FF2B5EF4-FFF2-40B4-BE49-F238E27FC236}">
                  <a16:creationId xmlns:a16="http://schemas.microsoft.com/office/drawing/2014/main" id="{1B4594A2-38ED-4751-8BE7-6AC3945924FB}"/>
                </a:ext>
              </a:extLst>
            </p:cNvPr>
            <p:cNvSpPr>
              <a:spLocks noEditPoints="1"/>
            </p:cNvSpPr>
            <p:nvPr/>
          </p:nvSpPr>
          <p:spPr bwMode="auto">
            <a:xfrm>
              <a:off x="6454199" y="2632478"/>
              <a:ext cx="252753" cy="322620"/>
            </a:xfrm>
            <a:custGeom>
              <a:avLst/>
              <a:gdLst>
                <a:gd name="T0" fmla="*/ 26 w 130"/>
                <a:gd name="T1" fmla="*/ 142 h 164"/>
                <a:gd name="T2" fmla="*/ 32 w 130"/>
                <a:gd name="T3" fmla="*/ 128 h 164"/>
                <a:gd name="T4" fmla="*/ 18 w 130"/>
                <a:gd name="T5" fmla="*/ 128 h 164"/>
                <a:gd name="T6" fmla="*/ 6 w 130"/>
                <a:gd name="T7" fmla="*/ 120 h 164"/>
                <a:gd name="T8" fmla="*/ 4 w 130"/>
                <a:gd name="T9" fmla="*/ 108 h 164"/>
                <a:gd name="T10" fmla="*/ 6 w 130"/>
                <a:gd name="T11" fmla="*/ 94 h 164"/>
                <a:gd name="T12" fmla="*/ 4 w 130"/>
                <a:gd name="T13" fmla="*/ 86 h 164"/>
                <a:gd name="T14" fmla="*/ 4 w 130"/>
                <a:gd name="T15" fmla="*/ 76 h 164"/>
                <a:gd name="T16" fmla="*/ 14 w 130"/>
                <a:gd name="T17" fmla="*/ 68 h 164"/>
                <a:gd name="T18" fmla="*/ 14 w 130"/>
                <a:gd name="T19" fmla="*/ 56 h 164"/>
                <a:gd name="T20" fmla="*/ 18 w 130"/>
                <a:gd name="T21" fmla="*/ 50 h 164"/>
                <a:gd name="T22" fmla="*/ 18 w 130"/>
                <a:gd name="T23" fmla="*/ 38 h 164"/>
                <a:gd name="T24" fmla="*/ 30 w 130"/>
                <a:gd name="T25" fmla="*/ 30 h 164"/>
                <a:gd name="T26" fmla="*/ 32 w 130"/>
                <a:gd name="T27" fmla="*/ 30 h 164"/>
                <a:gd name="T28" fmla="*/ 40 w 130"/>
                <a:gd name="T29" fmla="*/ 34 h 164"/>
                <a:gd name="T30" fmla="*/ 48 w 130"/>
                <a:gd name="T31" fmla="*/ 26 h 164"/>
                <a:gd name="T32" fmla="*/ 52 w 130"/>
                <a:gd name="T33" fmla="*/ 30 h 164"/>
                <a:gd name="T34" fmla="*/ 44 w 130"/>
                <a:gd name="T35" fmla="*/ 20 h 164"/>
                <a:gd name="T36" fmla="*/ 44 w 130"/>
                <a:gd name="T37" fmla="*/ 16 h 164"/>
                <a:gd name="T38" fmla="*/ 36 w 130"/>
                <a:gd name="T39" fmla="*/ 4 h 164"/>
                <a:gd name="T40" fmla="*/ 36 w 130"/>
                <a:gd name="T41" fmla="*/ 0 h 164"/>
                <a:gd name="T42" fmla="*/ 52 w 130"/>
                <a:gd name="T43" fmla="*/ 4 h 164"/>
                <a:gd name="T44" fmla="*/ 56 w 130"/>
                <a:gd name="T45" fmla="*/ 12 h 164"/>
                <a:gd name="T46" fmla="*/ 74 w 130"/>
                <a:gd name="T47" fmla="*/ 16 h 164"/>
                <a:gd name="T48" fmla="*/ 74 w 130"/>
                <a:gd name="T49" fmla="*/ 24 h 164"/>
                <a:gd name="T50" fmla="*/ 86 w 130"/>
                <a:gd name="T51" fmla="*/ 20 h 164"/>
                <a:gd name="T52" fmla="*/ 100 w 130"/>
                <a:gd name="T53" fmla="*/ 12 h 164"/>
                <a:gd name="T54" fmla="*/ 92 w 130"/>
                <a:gd name="T55" fmla="*/ 16 h 164"/>
                <a:gd name="T56" fmla="*/ 108 w 130"/>
                <a:gd name="T57" fmla="*/ 20 h 164"/>
                <a:gd name="T58" fmla="*/ 114 w 130"/>
                <a:gd name="T59" fmla="*/ 26 h 164"/>
                <a:gd name="T60" fmla="*/ 122 w 130"/>
                <a:gd name="T61" fmla="*/ 38 h 164"/>
                <a:gd name="T62" fmla="*/ 122 w 130"/>
                <a:gd name="T63" fmla="*/ 52 h 164"/>
                <a:gd name="T64" fmla="*/ 126 w 130"/>
                <a:gd name="T65" fmla="*/ 60 h 164"/>
                <a:gd name="T66" fmla="*/ 126 w 130"/>
                <a:gd name="T67" fmla="*/ 76 h 164"/>
                <a:gd name="T68" fmla="*/ 126 w 130"/>
                <a:gd name="T69" fmla="*/ 90 h 164"/>
                <a:gd name="T70" fmla="*/ 122 w 130"/>
                <a:gd name="T71" fmla="*/ 86 h 164"/>
                <a:gd name="T72" fmla="*/ 104 w 130"/>
                <a:gd name="T73" fmla="*/ 94 h 164"/>
                <a:gd name="T74" fmla="*/ 92 w 130"/>
                <a:gd name="T75" fmla="*/ 106 h 164"/>
                <a:gd name="T76" fmla="*/ 96 w 130"/>
                <a:gd name="T77" fmla="*/ 108 h 164"/>
                <a:gd name="T78" fmla="*/ 100 w 130"/>
                <a:gd name="T79" fmla="*/ 120 h 164"/>
                <a:gd name="T80" fmla="*/ 112 w 130"/>
                <a:gd name="T81" fmla="*/ 134 h 164"/>
                <a:gd name="T82" fmla="*/ 100 w 130"/>
                <a:gd name="T83" fmla="*/ 142 h 164"/>
                <a:gd name="T84" fmla="*/ 100 w 130"/>
                <a:gd name="T85" fmla="*/ 154 h 164"/>
                <a:gd name="T86" fmla="*/ 100 w 130"/>
                <a:gd name="T87" fmla="*/ 158 h 164"/>
                <a:gd name="T88" fmla="*/ 82 w 130"/>
                <a:gd name="T89" fmla="*/ 158 h 164"/>
                <a:gd name="T90" fmla="*/ 66 w 130"/>
                <a:gd name="T91" fmla="*/ 158 h 164"/>
                <a:gd name="T92" fmla="*/ 58 w 130"/>
                <a:gd name="T93" fmla="*/ 158 h 164"/>
                <a:gd name="T94" fmla="*/ 44 w 130"/>
                <a:gd name="T95" fmla="*/ 154 h 164"/>
                <a:gd name="T96" fmla="*/ 40 w 130"/>
                <a:gd name="T97" fmla="*/ 154 h 164"/>
                <a:gd name="T98" fmla="*/ 32 w 130"/>
                <a:gd name="T99" fmla="*/ 158 h 164"/>
                <a:gd name="T100" fmla="*/ 118 w 130"/>
                <a:gd name="T101" fmla="*/ 26 h 164"/>
                <a:gd name="T102" fmla="*/ 112 w 130"/>
                <a:gd name="T103" fmla="*/ 24 h 164"/>
                <a:gd name="T104" fmla="*/ 118 w 130"/>
                <a:gd name="T105" fmla="*/ 26 h 164"/>
                <a:gd name="T106" fmla="*/ 74 w 130"/>
                <a:gd name="T107" fmla="*/ 16 h 164"/>
                <a:gd name="T108" fmla="*/ 40 w 130"/>
                <a:gd name="T109" fmla="*/ 8 h 164"/>
                <a:gd name="T110" fmla="*/ 104 w 130"/>
                <a:gd name="T111" fmla="*/ 20 h 164"/>
                <a:gd name="T112" fmla="*/ 104 w 130"/>
                <a:gd name="T113" fmla="*/ 8 h 164"/>
                <a:gd name="T114" fmla="*/ 108 w 130"/>
                <a:gd name="T115" fmla="*/ 1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0" h="164">
                  <a:moveTo>
                    <a:pt x="26" y="158"/>
                  </a:moveTo>
                  <a:lnTo>
                    <a:pt x="26" y="154"/>
                  </a:lnTo>
                  <a:lnTo>
                    <a:pt x="26" y="150"/>
                  </a:lnTo>
                  <a:lnTo>
                    <a:pt x="26" y="146"/>
                  </a:lnTo>
                  <a:lnTo>
                    <a:pt x="26" y="142"/>
                  </a:lnTo>
                  <a:lnTo>
                    <a:pt x="26" y="138"/>
                  </a:lnTo>
                  <a:lnTo>
                    <a:pt x="30" y="138"/>
                  </a:lnTo>
                  <a:lnTo>
                    <a:pt x="30" y="134"/>
                  </a:lnTo>
                  <a:lnTo>
                    <a:pt x="32" y="132"/>
                  </a:lnTo>
                  <a:lnTo>
                    <a:pt x="32" y="128"/>
                  </a:lnTo>
                  <a:lnTo>
                    <a:pt x="30" y="128"/>
                  </a:lnTo>
                  <a:lnTo>
                    <a:pt x="26" y="128"/>
                  </a:lnTo>
                  <a:lnTo>
                    <a:pt x="22" y="124"/>
                  </a:lnTo>
                  <a:lnTo>
                    <a:pt x="22" y="128"/>
                  </a:lnTo>
                  <a:lnTo>
                    <a:pt x="18" y="128"/>
                  </a:lnTo>
                  <a:lnTo>
                    <a:pt x="18" y="124"/>
                  </a:lnTo>
                  <a:lnTo>
                    <a:pt x="14" y="124"/>
                  </a:lnTo>
                  <a:lnTo>
                    <a:pt x="10" y="124"/>
                  </a:lnTo>
                  <a:lnTo>
                    <a:pt x="10" y="120"/>
                  </a:lnTo>
                  <a:lnTo>
                    <a:pt x="6" y="120"/>
                  </a:lnTo>
                  <a:lnTo>
                    <a:pt x="6" y="116"/>
                  </a:lnTo>
                  <a:lnTo>
                    <a:pt x="10" y="112"/>
                  </a:lnTo>
                  <a:lnTo>
                    <a:pt x="6" y="112"/>
                  </a:lnTo>
                  <a:lnTo>
                    <a:pt x="6" y="108"/>
                  </a:lnTo>
                  <a:lnTo>
                    <a:pt x="4" y="108"/>
                  </a:lnTo>
                  <a:lnTo>
                    <a:pt x="4" y="106"/>
                  </a:lnTo>
                  <a:lnTo>
                    <a:pt x="4" y="102"/>
                  </a:lnTo>
                  <a:lnTo>
                    <a:pt x="6" y="102"/>
                  </a:lnTo>
                  <a:lnTo>
                    <a:pt x="6" y="98"/>
                  </a:lnTo>
                  <a:lnTo>
                    <a:pt x="6" y="94"/>
                  </a:lnTo>
                  <a:lnTo>
                    <a:pt x="4" y="94"/>
                  </a:lnTo>
                  <a:lnTo>
                    <a:pt x="4" y="90"/>
                  </a:lnTo>
                  <a:lnTo>
                    <a:pt x="4" y="86"/>
                  </a:lnTo>
                  <a:lnTo>
                    <a:pt x="0" y="86"/>
                  </a:lnTo>
                  <a:lnTo>
                    <a:pt x="4" y="86"/>
                  </a:lnTo>
                  <a:lnTo>
                    <a:pt x="4" y="82"/>
                  </a:lnTo>
                  <a:lnTo>
                    <a:pt x="4" y="78"/>
                  </a:lnTo>
                  <a:lnTo>
                    <a:pt x="6" y="78"/>
                  </a:lnTo>
                  <a:lnTo>
                    <a:pt x="6" y="76"/>
                  </a:lnTo>
                  <a:lnTo>
                    <a:pt x="4" y="76"/>
                  </a:lnTo>
                  <a:lnTo>
                    <a:pt x="4" y="72"/>
                  </a:lnTo>
                  <a:lnTo>
                    <a:pt x="4" y="68"/>
                  </a:lnTo>
                  <a:lnTo>
                    <a:pt x="6" y="68"/>
                  </a:lnTo>
                  <a:lnTo>
                    <a:pt x="10" y="68"/>
                  </a:lnTo>
                  <a:lnTo>
                    <a:pt x="14" y="68"/>
                  </a:lnTo>
                  <a:lnTo>
                    <a:pt x="14" y="64"/>
                  </a:lnTo>
                  <a:lnTo>
                    <a:pt x="14" y="60"/>
                  </a:lnTo>
                  <a:lnTo>
                    <a:pt x="18" y="60"/>
                  </a:lnTo>
                  <a:lnTo>
                    <a:pt x="18" y="56"/>
                  </a:lnTo>
                  <a:lnTo>
                    <a:pt x="14" y="56"/>
                  </a:lnTo>
                  <a:lnTo>
                    <a:pt x="10" y="56"/>
                  </a:lnTo>
                  <a:lnTo>
                    <a:pt x="10" y="52"/>
                  </a:lnTo>
                  <a:lnTo>
                    <a:pt x="14" y="52"/>
                  </a:lnTo>
                  <a:lnTo>
                    <a:pt x="18" y="52"/>
                  </a:lnTo>
                  <a:lnTo>
                    <a:pt x="18" y="50"/>
                  </a:lnTo>
                  <a:lnTo>
                    <a:pt x="18" y="46"/>
                  </a:lnTo>
                  <a:lnTo>
                    <a:pt x="18" y="42"/>
                  </a:lnTo>
                  <a:lnTo>
                    <a:pt x="18" y="38"/>
                  </a:lnTo>
                  <a:lnTo>
                    <a:pt x="22" y="38"/>
                  </a:lnTo>
                  <a:lnTo>
                    <a:pt x="18" y="38"/>
                  </a:lnTo>
                  <a:lnTo>
                    <a:pt x="18" y="34"/>
                  </a:lnTo>
                  <a:lnTo>
                    <a:pt x="18" y="30"/>
                  </a:lnTo>
                  <a:lnTo>
                    <a:pt x="22" y="30"/>
                  </a:lnTo>
                  <a:lnTo>
                    <a:pt x="26" y="30"/>
                  </a:lnTo>
                  <a:lnTo>
                    <a:pt x="30" y="30"/>
                  </a:lnTo>
                  <a:lnTo>
                    <a:pt x="32" y="30"/>
                  </a:lnTo>
                  <a:lnTo>
                    <a:pt x="32" y="34"/>
                  </a:lnTo>
                  <a:lnTo>
                    <a:pt x="36" y="34"/>
                  </a:lnTo>
                  <a:lnTo>
                    <a:pt x="32" y="34"/>
                  </a:lnTo>
                  <a:lnTo>
                    <a:pt x="32" y="30"/>
                  </a:lnTo>
                  <a:lnTo>
                    <a:pt x="36" y="30"/>
                  </a:lnTo>
                  <a:lnTo>
                    <a:pt x="36" y="34"/>
                  </a:lnTo>
                  <a:lnTo>
                    <a:pt x="36" y="38"/>
                  </a:lnTo>
                  <a:lnTo>
                    <a:pt x="36" y="34"/>
                  </a:lnTo>
                  <a:lnTo>
                    <a:pt x="40" y="34"/>
                  </a:lnTo>
                  <a:lnTo>
                    <a:pt x="36" y="30"/>
                  </a:lnTo>
                  <a:lnTo>
                    <a:pt x="36" y="26"/>
                  </a:lnTo>
                  <a:lnTo>
                    <a:pt x="40" y="26"/>
                  </a:lnTo>
                  <a:lnTo>
                    <a:pt x="44" y="26"/>
                  </a:lnTo>
                  <a:lnTo>
                    <a:pt x="48" y="26"/>
                  </a:lnTo>
                  <a:lnTo>
                    <a:pt x="52" y="26"/>
                  </a:lnTo>
                  <a:lnTo>
                    <a:pt x="52" y="30"/>
                  </a:lnTo>
                  <a:lnTo>
                    <a:pt x="56" y="34"/>
                  </a:lnTo>
                  <a:lnTo>
                    <a:pt x="56" y="30"/>
                  </a:lnTo>
                  <a:lnTo>
                    <a:pt x="52" y="30"/>
                  </a:lnTo>
                  <a:lnTo>
                    <a:pt x="52" y="26"/>
                  </a:lnTo>
                  <a:lnTo>
                    <a:pt x="48" y="26"/>
                  </a:lnTo>
                  <a:lnTo>
                    <a:pt x="44" y="26"/>
                  </a:lnTo>
                  <a:lnTo>
                    <a:pt x="44" y="24"/>
                  </a:lnTo>
                  <a:lnTo>
                    <a:pt x="44" y="20"/>
                  </a:lnTo>
                  <a:lnTo>
                    <a:pt x="40" y="20"/>
                  </a:lnTo>
                  <a:lnTo>
                    <a:pt x="44" y="20"/>
                  </a:lnTo>
                  <a:lnTo>
                    <a:pt x="44" y="16"/>
                  </a:lnTo>
                  <a:lnTo>
                    <a:pt x="40" y="16"/>
                  </a:lnTo>
                  <a:lnTo>
                    <a:pt x="44" y="16"/>
                  </a:lnTo>
                  <a:lnTo>
                    <a:pt x="44" y="12"/>
                  </a:lnTo>
                  <a:lnTo>
                    <a:pt x="44" y="8"/>
                  </a:lnTo>
                  <a:lnTo>
                    <a:pt x="40" y="8"/>
                  </a:lnTo>
                  <a:lnTo>
                    <a:pt x="40" y="4"/>
                  </a:lnTo>
                  <a:lnTo>
                    <a:pt x="36" y="4"/>
                  </a:lnTo>
                  <a:lnTo>
                    <a:pt x="32" y="4"/>
                  </a:lnTo>
                  <a:lnTo>
                    <a:pt x="32" y="8"/>
                  </a:lnTo>
                  <a:lnTo>
                    <a:pt x="32" y="4"/>
                  </a:lnTo>
                  <a:lnTo>
                    <a:pt x="36" y="4"/>
                  </a:lnTo>
                  <a:lnTo>
                    <a:pt x="36" y="0"/>
                  </a:lnTo>
                  <a:lnTo>
                    <a:pt x="36" y="4"/>
                  </a:lnTo>
                  <a:lnTo>
                    <a:pt x="40" y="4"/>
                  </a:lnTo>
                  <a:lnTo>
                    <a:pt x="44" y="4"/>
                  </a:lnTo>
                  <a:lnTo>
                    <a:pt x="48" y="4"/>
                  </a:lnTo>
                  <a:lnTo>
                    <a:pt x="52" y="4"/>
                  </a:lnTo>
                  <a:lnTo>
                    <a:pt x="56" y="4"/>
                  </a:lnTo>
                  <a:lnTo>
                    <a:pt x="58" y="4"/>
                  </a:lnTo>
                  <a:lnTo>
                    <a:pt x="58" y="8"/>
                  </a:lnTo>
                  <a:lnTo>
                    <a:pt x="58" y="12"/>
                  </a:lnTo>
                  <a:lnTo>
                    <a:pt x="56" y="12"/>
                  </a:lnTo>
                  <a:lnTo>
                    <a:pt x="58" y="12"/>
                  </a:lnTo>
                  <a:lnTo>
                    <a:pt x="62" y="16"/>
                  </a:lnTo>
                  <a:lnTo>
                    <a:pt x="66" y="16"/>
                  </a:lnTo>
                  <a:lnTo>
                    <a:pt x="70" y="16"/>
                  </a:lnTo>
                  <a:lnTo>
                    <a:pt x="74" y="16"/>
                  </a:lnTo>
                  <a:lnTo>
                    <a:pt x="74" y="20"/>
                  </a:lnTo>
                  <a:lnTo>
                    <a:pt x="70" y="24"/>
                  </a:lnTo>
                  <a:lnTo>
                    <a:pt x="70" y="26"/>
                  </a:lnTo>
                  <a:lnTo>
                    <a:pt x="70" y="24"/>
                  </a:lnTo>
                  <a:lnTo>
                    <a:pt x="74" y="24"/>
                  </a:lnTo>
                  <a:lnTo>
                    <a:pt x="78" y="24"/>
                  </a:lnTo>
                  <a:lnTo>
                    <a:pt x="78" y="26"/>
                  </a:lnTo>
                  <a:lnTo>
                    <a:pt x="82" y="24"/>
                  </a:lnTo>
                  <a:lnTo>
                    <a:pt x="82" y="20"/>
                  </a:lnTo>
                  <a:lnTo>
                    <a:pt x="86" y="20"/>
                  </a:lnTo>
                  <a:lnTo>
                    <a:pt x="88" y="20"/>
                  </a:lnTo>
                  <a:lnTo>
                    <a:pt x="92" y="16"/>
                  </a:lnTo>
                  <a:lnTo>
                    <a:pt x="92" y="12"/>
                  </a:lnTo>
                  <a:lnTo>
                    <a:pt x="96" y="12"/>
                  </a:lnTo>
                  <a:lnTo>
                    <a:pt x="100" y="12"/>
                  </a:lnTo>
                  <a:lnTo>
                    <a:pt x="100" y="16"/>
                  </a:lnTo>
                  <a:lnTo>
                    <a:pt x="96" y="16"/>
                  </a:lnTo>
                  <a:lnTo>
                    <a:pt x="92" y="16"/>
                  </a:lnTo>
                  <a:lnTo>
                    <a:pt x="92" y="20"/>
                  </a:lnTo>
                  <a:lnTo>
                    <a:pt x="92" y="16"/>
                  </a:lnTo>
                  <a:lnTo>
                    <a:pt x="96" y="16"/>
                  </a:lnTo>
                  <a:lnTo>
                    <a:pt x="100" y="16"/>
                  </a:lnTo>
                  <a:lnTo>
                    <a:pt x="104" y="16"/>
                  </a:lnTo>
                  <a:lnTo>
                    <a:pt x="104" y="20"/>
                  </a:lnTo>
                  <a:lnTo>
                    <a:pt x="108" y="20"/>
                  </a:lnTo>
                  <a:lnTo>
                    <a:pt x="108" y="24"/>
                  </a:lnTo>
                  <a:lnTo>
                    <a:pt x="108" y="20"/>
                  </a:lnTo>
                  <a:lnTo>
                    <a:pt x="112" y="20"/>
                  </a:lnTo>
                  <a:lnTo>
                    <a:pt x="112" y="24"/>
                  </a:lnTo>
                  <a:lnTo>
                    <a:pt x="114" y="26"/>
                  </a:lnTo>
                  <a:lnTo>
                    <a:pt x="112" y="26"/>
                  </a:lnTo>
                  <a:lnTo>
                    <a:pt x="114" y="26"/>
                  </a:lnTo>
                  <a:lnTo>
                    <a:pt x="118" y="30"/>
                  </a:lnTo>
                  <a:lnTo>
                    <a:pt x="118" y="34"/>
                  </a:lnTo>
                  <a:lnTo>
                    <a:pt x="122" y="38"/>
                  </a:lnTo>
                  <a:lnTo>
                    <a:pt x="122" y="42"/>
                  </a:lnTo>
                  <a:lnTo>
                    <a:pt x="118" y="46"/>
                  </a:lnTo>
                  <a:lnTo>
                    <a:pt x="118" y="50"/>
                  </a:lnTo>
                  <a:lnTo>
                    <a:pt x="122" y="50"/>
                  </a:lnTo>
                  <a:lnTo>
                    <a:pt x="122" y="52"/>
                  </a:lnTo>
                  <a:lnTo>
                    <a:pt x="126" y="52"/>
                  </a:lnTo>
                  <a:lnTo>
                    <a:pt x="126" y="56"/>
                  </a:lnTo>
                  <a:lnTo>
                    <a:pt x="122" y="56"/>
                  </a:lnTo>
                  <a:lnTo>
                    <a:pt x="122" y="60"/>
                  </a:lnTo>
                  <a:lnTo>
                    <a:pt x="126" y="60"/>
                  </a:lnTo>
                  <a:lnTo>
                    <a:pt x="126" y="64"/>
                  </a:lnTo>
                  <a:lnTo>
                    <a:pt x="126" y="68"/>
                  </a:lnTo>
                  <a:lnTo>
                    <a:pt x="122" y="68"/>
                  </a:lnTo>
                  <a:lnTo>
                    <a:pt x="126" y="72"/>
                  </a:lnTo>
                  <a:lnTo>
                    <a:pt x="126" y="76"/>
                  </a:lnTo>
                  <a:lnTo>
                    <a:pt x="130" y="76"/>
                  </a:lnTo>
                  <a:lnTo>
                    <a:pt x="130" y="78"/>
                  </a:lnTo>
                  <a:lnTo>
                    <a:pt x="130" y="82"/>
                  </a:lnTo>
                  <a:lnTo>
                    <a:pt x="130" y="86"/>
                  </a:lnTo>
                  <a:lnTo>
                    <a:pt x="126" y="90"/>
                  </a:lnTo>
                  <a:lnTo>
                    <a:pt x="122" y="90"/>
                  </a:lnTo>
                  <a:lnTo>
                    <a:pt x="126" y="90"/>
                  </a:lnTo>
                  <a:lnTo>
                    <a:pt x="122" y="86"/>
                  </a:lnTo>
                  <a:lnTo>
                    <a:pt x="118" y="86"/>
                  </a:lnTo>
                  <a:lnTo>
                    <a:pt x="122" y="86"/>
                  </a:lnTo>
                  <a:lnTo>
                    <a:pt x="118" y="90"/>
                  </a:lnTo>
                  <a:lnTo>
                    <a:pt x="114" y="90"/>
                  </a:lnTo>
                  <a:lnTo>
                    <a:pt x="112" y="94"/>
                  </a:lnTo>
                  <a:lnTo>
                    <a:pt x="108" y="94"/>
                  </a:lnTo>
                  <a:lnTo>
                    <a:pt x="104" y="94"/>
                  </a:lnTo>
                  <a:lnTo>
                    <a:pt x="104" y="98"/>
                  </a:lnTo>
                  <a:lnTo>
                    <a:pt x="100" y="98"/>
                  </a:lnTo>
                  <a:lnTo>
                    <a:pt x="96" y="98"/>
                  </a:lnTo>
                  <a:lnTo>
                    <a:pt x="92" y="102"/>
                  </a:lnTo>
                  <a:lnTo>
                    <a:pt x="92" y="106"/>
                  </a:lnTo>
                  <a:lnTo>
                    <a:pt x="88" y="102"/>
                  </a:lnTo>
                  <a:lnTo>
                    <a:pt x="88" y="106"/>
                  </a:lnTo>
                  <a:lnTo>
                    <a:pt x="92" y="106"/>
                  </a:lnTo>
                  <a:lnTo>
                    <a:pt x="92" y="108"/>
                  </a:lnTo>
                  <a:lnTo>
                    <a:pt x="96" y="108"/>
                  </a:lnTo>
                  <a:lnTo>
                    <a:pt x="92" y="112"/>
                  </a:lnTo>
                  <a:lnTo>
                    <a:pt x="92" y="116"/>
                  </a:lnTo>
                  <a:lnTo>
                    <a:pt x="96" y="116"/>
                  </a:lnTo>
                  <a:lnTo>
                    <a:pt x="96" y="120"/>
                  </a:lnTo>
                  <a:lnTo>
                    <a:pt x="100" y="120"/>
                  </a:lnTo>
                  <a:lnTo>
                    <a:pt x="100" y="124"/>
                  </a:lnTo>
                  <a:lnTo>
                    <a:pt x="104" y="124"/>
                  </a:lnTo>
                  <a:lnTo>
                    <a:pt x="108" y="128"/>
                  </a:lnTo>
                  <a:lnTo>
                    <a:pt x="112" y="132"/>
                  </a:lnTo>
                  <a:lnTo>
                    <a:pt x="112" y="134"/>
                  </a:lnTo>
                  <a:lnTo>
                    <a:pt x="112" y="138"/>
                  </a:lnTo>
                  <a:lnTo>
                    <a:pt x="108" y="138"/>
                  </a:lnTo>
                  <a:lnTo>
                    <a:pt x="108" y="142"/>
                  </a:lnTo>
                  <a:lnTo>
                    <a:pt x="104" y="142"/>
                  </a:lnTo>
                  <a:lnTo>
                    <a:pt x="100" y="142"/>
                  </a:lnTo>
                  <a:lnTo>
                    <a:pt x="100" y="146"/>
                  </a:lnTo>
                  <a:lnTo>
                    <a:pt x="96" y="146"/>
                  </a:lnTo>
                  <a:lnTo>
                    <a:pt x="100" y="146"/>
                  </a:lnTo>
                  <a:lnTo>
                    <a:pt x="100" y="150"/>
                  </a:lnTo>
                  <a:lnTo>
                    <a:pt x="100" y="154"/>
                  </a:lnTo>
                  <a:lnTo>
                    <a:pt x="104" y="154"/>
                  </a:lnTo>
                  <a:lnTo>
                    <a:pt x="104" y="158"/>
                  </a:lnTo>
                  <a:lnTo>
                    <a:pt x="104" y="162"/>
                  </a:lnTo>
                  <a:lnTo>
                    <a:pt x="100" y="162"/>
                  </a:lnTo>
                  <a:lnTo>
                    <a:pt x="100" y="158"/>
                  </a:lnTo>
                  <a:lnTo>
                    <a:pt x="96" y="158"/>
                  </a:lnTo>
                  <a:lnTo>
                    <a:pt x="92" y="158"/>
                  </a:lnTo>
                  <a:lnTo>
                    <a:pt x="88" y="158"/>
                  </a:lnTo>
                  <a:lnTo>
                    <a:pt x="86" y="158"/>
                  </a:lnTo>
                  <a:lnTo>
                    <a:pt x="82" y="158"/>
                  </a:lnTo>
                  <a:lnTo>
                    <a:pt x="78" y="158"/>
                  </a:lnTo>
                  <a:lnTo>
                    <a:pt x="78" y="162"/>
                  </a:lnTo>
                  <a:lnTo>
                    <a:pt x="74" y="162"/>
                  </a:lnTo>
                  <a:lnTo>
                    <a:pt x="70" y="158"/>
                  </a:lnTo>
                  <a:lnTo>
                    <a:pt x="66" y="158"/>
                  </a:lnTo>
                  <a:lnTo>
                    <a:pt x="66" y="162"/>
                  </a:lnTo>
                  <a:lnTo>
                    <a:pt x="62" y="164"/>
                  </a:lnTo>
                  <a:lnTo>
                    <a:pt x="62" y="162"/>
                  </a:lnTo>
                  <a:lnTo>
                    <a:pt x="58" y="162"/>
                  </a:lnTo>
                  <a:lnTo>
                    <a:pt x="58" y="158"/>
                  </a:lnTo>
                  <a:lnTo>
                    <a:pt x="56" y="158"/>
                  </a:lnTo>
                  <a:lnTo>
                    <a:pt x="52" y="158"/>
                  </a:lnTo>
                  <a:lnTo>
                    <a:pt x="48" y="158"/>
                  </a:lnTo>
                  <a:lnTo>
                    <a:pt x="44" y="158"/>
                  </a:lnTo>
                  <a:lnTo>
                    <a:pt x="44" y="154"/>
                  </a:lnTo>
                  <a:lnTo>
                    <a:pt x="44" y="158"/>
                  </a:lnTo>
                  <a:lnTo>
                    <a:pt x="44" y="154"/>
                  </a:lnTo>
                  <a:lnTo>
                    <a:pt x="40" y="154"/>
                  </a:lnTo>
                  <a:lnTo>
                    <a:pt x="40" y="158"/>
                  </a:lnTo>
                  <a:lnTo>
                    <a:pt x="40" y="154"/>
                  </a:lnTo>
                  <a:lnTo>
                    <a:pt x="36" y="154"/>
                  </a:lnTo>
                  <a:lnTo>
                    <a:pt x="36" y="158"/>
                  </a:lnTo>
                  <a:lnTo>
                    <a:pt x="40" y="158"/>
                  </a:lnTo>
                  <a:lnTo>
                    <a:pt x="36" y="158"/>
                  </a:lnTo>
                  <a:lnTo>
                    <a:pt x="32" y="158"/>
                  </a:lnTo>
                  <a:lnTo>
                    <a:pt x="30" y="158"/>
                  </a:lnTo>
                  <a:lnTo>
                    <a:pt x="26" y="158"/>
                  </a:lnTo>
                  <a:lnTo>
                    <a:pt x="26" y="158"/>
                  </a:lnTo>
                  <a:lnTo>
                    <a:pt x="26" y="158"/>
                  </a:lnTo>
                  <a:close/>
                  <a:moveTo>
                    <a:pt x="118" y="26"/>
                  </a:moveTo>
                  <a:lnTo>
                    <a:pt x="114" y="26"/>
                  </a:lnTo>
                  <a:lnTo>
                    <a:pt x="112" y="26"/>
                  </a:lnTo>
                  <a:lnTo>
                    <a:pt x="114" y="26"/>
                  </a:lnTo>
                  <a:lnTo>
                    <a:pt x="114" y="24"/>
                  </a:lnTo>
                  <a:lnTo>
                    <a:pt x="112" y="24"/>
                  </a:lnTo>
                  <a:lnTo>
                    <a:pt x="112" y="20"/>
                  </a:lnTo>
                  <a:lnTo>
                    <a:pt x="114" y="20"/>
                  </a:lnTo>
                  <a:lnTo>
                    <a:pt x="114" y="24"/>
                  </a:lnTo>
                  <a:lnTo>
                    <a:pt x="118" y="24"/>
                  </a:lnTo>
                  <a:lnTo>
                    <a:pt x="118" y="26"/>
                  </a:lnTo>
                  <a:lnTo>
                    <a:pt x="118" y="26"/>
                  </a:lnTo>
                  <a:lnTo>
                    <a:pt x="118" y="26"/>
                  </a:lnTo>
                  <a:close/>
                  <a:moveTo>
                    <a:pt x="78" y="12"/>
                  </a:moveTo>
                  <a:lnTo>
                    <a:pt x="78" y="16"/>
                  </a:lnTo>
                  <a:lnTo>
                    <a:pt x="74" y="16"/>
                  </a:lnTo>
                  <a:lnTo>
                    <a:pt x="74" y="12"/>
                  </a:lnTo>
                  <a:lnTo>
                    <a:pt x="78" y="12"/>
                  </a:lnTo>
                  <a:lnTo>
                    <a:pt x="78" y="12"/>
                  </a:lnTo>
                  <a:lnTo>
                    <a:pt x="78" y="12"/>
                  </a:lnTo>
                  <a:close/>
                  <a:moveTo>
                    <a:pt x="40" y="8"/>
                  </a:moveTo>
                  <a:lnTo>
                    <a:pt x="36" y="8"/>
                  </a:lnTo>
                  <a:lnTo>
                    <a:pt x="40" y="8"/>
                  </a:lnTo>
                  <a:lnTo>
                    <a:pt x="40" y="8"/>
                  </a:lnTo>
                  <a:lnTo>
                    <a:pt x="40" y="8"/>
                  </a:lnTo>
                  <a:close/>
                  <a:moveTo>
                    <a:pt x="104" y="20"/>
                  </a:moveTo>
                  <a:lnTo>
                    <a:pt x="104" y="16"/>
                  </a:lnTo>
                  <a:lnTo>
                    <a:pt x="104" y="12"/>
                  </a:lnTo>
                  <a:lnTo>
                    <a:pt x="108" y="12"/>
                  </a:lnTo>
                  <a:lnTo>
                    <a:pt x="104" y="12"/>
                  </a:lnTo>
                  <a:lnTo>
                    <a:pt x="104" y="8"/>
                  </a:lnTo>
                  <a:lnTo>
                    <a:pt x="108" y="8"/>
                  </a:lnTo>
                  <a:lnTo>
                    <a:pt x="108" y="12"/>
                  </a:lnTo>
                  <a:lnTo>
                    <a:pt x="112" y="12"/>
                  </a:lnTo>
                  <a:lnTo>
                    <a:pt x="112" y="16"/>
                  </a:lnTo>
                  <a:lnTo>
                    <a:pt x="108" y="16"/>
                  </a:lnTo>
                  <a:lnTo>
                    <a:pt x="108" y="20"/>
                  </a:lnTo>
                  <a:lnTo>
                    <a:pt x="104" y="20"/>
                  </a:lnTo>
                  <a:lnTo>
                    <a:pt x="104" y="20"/>
                  </a:lnTo>
                  <a:lnTo>
                    <a:pt x="104" y="2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2" name="Freeform 102">
              <a:extLst>
                <a:ext uri="{FF2B5EF4-FFF2-40B4-BE49-F238E27FC236}">
                  <a16:creationId xmlns:a16="http://schemas.microsoft.com/office/drawing/2014/main" id="{90878996-ACA5-4FA6-8773-C323B75D3B01}"/>
                </a:ext>
              </a:extLst>
            </p:cNvPr>
            <p:cNvSpPr>
              <a:spLocks noEditPoints="1"/>
            </p:cNvSpPr>
            <p:nvPr/>
          </p:nvSpPr>
          <p:spPr bwMode="auto">
            <a:xfrm>
              <a:off x="6839160" y="3167556"/>
              <a:ext cx="229422" cy="255735"/>
            </a:xfrm>
            <a:custGeom>
              <a:avLst/>
              <a:gdLst>
                <a:gd name="T0" fmla="*/ 6 w 118"/>
                <a:gd name="T1" fmla="*/ 48 h 130"/>
                <a:gd name="T2" fmla="*/ 6 w 118"/>
                <a:gd name="T3" fmla="*/ 34 h 130"/>
                <a:gd name="T4" fmla="*/ 26 w 118"/>
                <a:gd name="T5" fmla="*/ 18 h 130"/>
                <a:gd name="T6" fmla="*/ 44 w 118"/>
                <a:gd name="T7" fmla="*/ 8 h 130"/>
                <a:gd name="T8" fmla="*/ 66 w 118"/>
                <a:gd name="T9" fmla="*/ 4 h 130"/>
                <a:gd name="T10" fmla="*/ 86 w 118"/>
                <a:gd name="T11" fmla="*/ 12 h 130"/>
                <a:gd name="T12" fmla="*/ 96 w 118"/>
                <a:gd name="T13" fmla="*/ 8 h 130"/>
                <a:gd name="T14" fmla="*/ 86 w 118"/>
                <a:gd name="T15" fmla="*/ 18 h 130"/>
                <a:gd name="T16" fmla="*/ 62 w 118"/>
                <a:gd name="T17" fmla="*/ 18 h 130"/>
                <a:gd name="T18" fmla="*/ 62 w 118"/>
                <a:gd name="T19" fmla="*/ 30 h 130"/>
                <a:gd name="T20" fmla="*/ 60 w 118"/>
                <a:gd name="T21" fmla="*/ 38 h 130"/>
                <a:gd name="T22" fmla="*/ 52 w 118"/>
                <a:gd name="T23" fmla="*/ 34 h 130"/>
                <a:gd name="T24" fmla="*/ 40 w 118"/>
                <a:gd name="T25" fmla="*/ 38 h 130"/>
                <a:gd name="T26" fmla="*/ 44 w 118"/>
                <a:gd name="T27" fmla="*/ 52 h 130"/>
                <a:gd name="T28" fmla="*/ 36 w 118"/>
                <a:gd name="T29" fmla="*/ 56 h 130"/>
                <a:gd name="T30" fmla="*/ 48 w 118"/>
                <a:gd name="T31" fmla="*/ 60 h 130"/>
                <a:gd name="T32" fmla="*/ 60 w 118"/>
                <a:gd name="T33" fmla="*/ 74 h 130"/>
                <a:gd name="T34" fmla="*/ 48 w 118"/>
                <a:gd name="T35" fmla="*/ 74 h 130"/>
                <a:gd name="T36" fmla="*/ 44 w 118"/>
                <a:gd name="T37" fmla="*/ 82 h 130"/>
                <a:gd name="T38" fmla="*/ 44 w 118"/>
                <a:gd name="T39" fmla="*/ 98 h 130"/>
                <a:gd name="T40" fmla="*/ 36 w 118"/>
                <a:gd name="T41" fmla="*/ 102 h 130"/>
                <a:gd name="T42" fmla="*/ 26 w 118"/>
                <a:gd name="T43" fmla="*/ 90 h 130"/>
                <a:gd name="T44" fmla="*/ 22 w 118"/>
                <a:gd name="T45" fmla="*/ 72 h 130"/>
                <a:gd name="T46" fmla="*/ 40 w 118"/>
                <a:gd name="T47" fmla="*/ 74 h 130"/>
                <a:gd name="T48" fmla="*/ 36 w 118"/>
                <a:gd name="T49" fmla="*/ 64 h 130"/>
                <a:gd name="T50" fmla="*/ 18 w 118"/>
                <a:gd name="T51" fmla="*/ 60 h 130"/>
                <a:gd name="T52" fmla="*/ 66 w 118"/>
                <a:gd name="T53" fmla="*/ 22 h 130"/>
                <a:gd name="T54" fmla="*/ 82 w 118"/>
                <a:gd name="T55" fmla="*/ 26 h 130"/>
                <a:gd name="T56" fmla="*/ 74 w 118"/>
                <a:gd name="T57" fmla="*/ 34 h 130"/>
                <a:gd name="T58" fmla="*/ 2 w 118"/>
                <a:gd name="T59" fmla="*/ 42 h 130"/>
                <a:gd name="T60" fmla="*/ 0 w 118"/>
                <a:gd name="T61" fmla="*/ 38 h 130"/>
                <a:gd name="T62" fmla="*/ 92 w 118"/>
                <a:gd name="T63" fmla="*/ 52 h 130"/>
                <a:gd name="T64" fmla="*/ 60 w 118"/>
                <a:gd name="T65" fmla="*/ 68 h 130"/>
                <a:gd name="T66" fmla="*/ 48 w 118"/>
                <a:gd name="T67" fmla="*/ 52 h 130"/>
                <a:gd name="T68" fmla="*/ 62 w 118"/>
                <a:gd name="T69" fmla="*/ 72 h 130"/>
                <a:gd name="T70" fmla="*/ 60 w 118"/>
                <a:gd name="T71" fmla="*/ 68 h 130"/>
                <a:gd name="T72" fmla="*/ 14 w 118"/>
                <a:gd name="T73" fmla="*/ 60 h 130"/>
                <a:gd name="T74" fmla="*/ 90 w 118"/>
                <a:gd name="T75" fmla="*/ 72 h 130"/>
                <a:gd name="T76" fmla="*/ 90 w 118"/>
                <a:gd name="T77" fmla="*/ 72 h 130"/>
                <a:gd name="T78" fmla="*/ 14 w 118"/>
                <a:gd name="T79" fmla="*/ 68 h 130"/>
                <a:gd name="T80" fmla="*/ 10 w 118"/>
                <a:gd name="T81" fmla="*/ 64 h 130"/>
                <a:gd name="T82" fmla="*/ 74 w 118"/>
                <a:gd name="T83" fmla="*/ 78 h 130"/>
                <a:gd name="T84" fmla="*/ 18 w 118"/>
                <a:gd name="T85" fmla="*/ 78 h 130"/>
                <a:gd name="T86" fmla="*/ 100 w 118"/>
                <a:gd name="T87" fmla="*/ 78 h 130"/>
                <a:gd name="T88" fmla="*/ 92 w 118"/>
                <a:gd name="T89" fmla="*/ 82 h 130"/>
                <a:gd name="T90" fmla="*/ 62 w 118"/>
                <a:gd name="T91" fmla="*/ 82 h 130"/>
                <a:gd name="T92" fmla="*/ 74 w 118"/>
                <a:gd name="T93" fmla="*/ 78 h 130"/>
                <a:gd name="T94" fmla="*/ 66 w 118"/>
                <a:gd name="T95" fmla="*/ 82 h 130"/>
                <a:gd name="T96" fmla="*/ 74 w 118"/>
                <a:gd name="T97" fmla="*/ 94 h 130"/>
                <a:gd name="T98" fmla="*/ 100 w 118"/>
                <a:gd name="T99" fmla="*/ 94 h 130"/>
                <a:gd name="T100" fmla="*/ 104 w 118"/>
                <a:gd name="T101" fmla="*/ 94 h 130"/>
                <a:gd name="T102" fmla="*/ 78 w 118"/>
                <a:gd name="T103" fmla="*/ 102 h 130"/>
                <a:gd name="T104" fmla="*/ 66 w 118"/>
                <a:gd name="T105" fmla="*/ 102 h 130"/>
                <a:gd name="T106" fmla="*/ 112 w 118"/>
                <a:gd name="T107" fmla="*/ 108 h 130"/>
                <a:gd name="T108" fmla="*/ 44 w 118"/>
                <a:gd name="T109" fmla="*/ 108 h 130"/>
                <a:gd name="T110" fmla="*/ 104 w 118"/>
                <a:gd name="T111" fmla="*/ 124 h 130"/>
                <a:gd name="T112" fmla="*/ 62 w 118"/>
                <a:gd name="T113" fmla="*/ 120 h 130"/>
                <a:gd name="T114" fmla="*/ 82 w 118"/>
                <a:gd name="T115" fmla="*/ 124 h 130"/>
                <a:gd name="T116" fmla="*/ 78 w 118"/>
                <a:gd name="T117" fmla="*/ 130 h 130"/>
                <a:gd name="T118" fmla="*/ 56 w 118"/>
                <a:gd name="T119" fmla="*/ 12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 h="130">
                  <a:moveTo>
                    <a:pt x="18" y="52"/>
                  </a:moveTo>
                  <a:lnTo>
                    <a:pt x="18" y="56"/>
                  </a:lnTo>
                  <a:lnTo>
                    <a:pt x="14" y="52"/>
                  </a:lnTo>
                  <a:lnTo>
                    <a:pt x="14" y="56"/>
                  </a:lnTo>
                  <a:lnTo>
                    <a:pt x="14" y="52"/>
                  </a:lnTo>
                  <a:lnTo>
                    <a:pt x="10" y="52"/>
                  </a:lnTo>
                  <a:lnTo>
                    <a:pt x="10" y="48"/>
                  </a:lnTo>
                  <a:lnTo>
                    <a:pt x="6" y="48"/>
                  </a:lnTo>
                  <a:lnTo>
                    <a:pt x="6" y="46"/>
                  </a:lnTo>
                  <a:lnTo>
                    <a:pt x="6" y="42"/>
                  </a:lnTo>
                  <a:lnTo>
                    <a:pt x="2" y="42"/>
                  </a:lnTo>
                  <a:lnTo>
                    <a:pt x="6" y="42"/>
                  </a:lnTo>
                  <a:lnTo>
                    <a:pt x="6" y="38"/>
                  </a:lnTo>
                  <a:lnTo>
                    <a:pt x="6" y="42"/>
                  </a:lnTo>
                  <a:lnTo>
                    <a:pt x="6" y="38"/>
                  </a:lnTo>
                  <a:lnTo>
                    <a:pt x="6" y="34"/>
                  </a:lnTo>
                  <a:lnTo>
                    <a:pt x="10" y="34"/>
                  </a:lnTo>
                  <a:lnTo>
                    <a:pt x="14" y="30"/>
                  </a:lnTo>
                  <a:lnTo>
                    <a:pt x="14" y="26"/>
                  </a:lnTo>
                  <a:lnTo>
                    <a:pt x="18" y="26"/>
                  </a:lnTo>
                  <a:lnTo>
                    <a:pt x="18" y="22"/>
                  </a:lnTo>
                  <a:lnTo>
                    <a:pt x="18" y="18"/>
                  </a:lnTo>
                  <a:lnTo>
                    <a:pt x="22" y="18"/>
                  </a:lnTo>
                  <a:lnTo>
                    <a:pt x="26" y="18"/>
                  </a:lnTo>
                  <a:lnTo>
                    <a:pt x="30" y="18"/>
                  </a:lnTo>
                  <a:lnTo>
                    <a:pt x="30" y="16"/>
                  </a:lnTo>
                  <a:lnTo>
                    <a:pt x="32" y="12"/>
                  </a:lnTo>
                  <a:lnTo>
                    <a:pt x="36" y="12"/>
                  </a:lnTo>
                  <a:lnTo>
                    <a:pt x="36" y="16"/>
                  </a:lnTo>
                  <a:lnTo>
                    <a:pt x="40" y="16"/>
                  </a:lnTo>
                  <a:lnTo>
                    <a:pt x="40" y="12"/>
                  </a:lnTo>
                  <a:lnTo>
                    <a:pt x="44" y="8"/>
                  </a:lnTo>
                  <a:lnTo>
                    <a:pt x="48" y="12"/>
                  </a:lnTo>
                  <a:lnTo>
                    <a:pt x="48" y="8"/>
                  </a:lnTo>
                  <a:lnTo>
                    <a:pt x="52" y="8"/>
                  </a:lnTo>
                  <a:lnTo>
                    <a:pt x="56" y="8"/>
                  </a:lnTo>
                  <a:lnTo>
                    <a:pt x="60" y="8"/>
                  </a:lnTo>
                  <a:lnTo>
                    <a:pt x="60" y="4"/>
                  </a:lnTo>
                  <a:lnTo>
                    <a:pt x="62" y="4"/>
                  </a:lnTo>
                  <a:lnTo>
                    <a:pt x="66" y="4"/>
                  </a:lnTo>
                  <a:lnTo>
                    <a:pt x="66" y="8"/>
                  </a:lnTo>
                  <a:lnTo>
                    <a:pt x="70" y="8"/>
                  </a:lnTo>
                  <a:lnTo>
                    <a:pt x="74" y="8"/>
                  </a:lnTo>
                  <a:lnTo>
                    <a:pt x="74" y="12"/>
                  </a:lnTo>
                  <a:lnTo>
                    <a:pt x="78" y="12"/>
                  </a:lnTo>
                  <a:lnTo>
                    <a:pt x="82" y="12"/>
                  </a:lnTo>
                  <a:lnTo>
                    <a:pt x="86" y="8"/>
                  </a:lnTo>
                  <a:lnTo>
                    <a:pt x="86" y="12"/>
                  </a:lnTo>
                  <a:lnTo>
                    <a:pt x="90" y="12"/>
                  </a:lnTo>
                  <a:lnTo>
                    <a:pt x="90" y="8"/>
                  </a:lnTo>
                  <a:lnTo>
                    <a:pt x="90" y="4"/>
                  </a:lnTo>
                  <a:lnTo>
                    <a:pt x="90" y="0"/>
                  </a:lnTo>
                  <a:lnTo>
                    <a:pt x="92" y="0"/>
                  </a:lnTo>
                  <a:lnTo>
                    <a:pt x="92" y="4"/>
                  </a:lnTo>
                  <a:lnTo>
                    <a:pt x="96" y="4"/>
                  </a:lnTo>
                  <a:lnTo>
                    <a:pt x="96" y="8"/>
                  </a:lnTo>
                  <a:lnTo>
                    <a:pt x="96" y="12"/>
                  </a:lnTo>
                  <a:lnTo>
                    <a:pt x="92" y="12"/>
                  </a:lnTo>
                  <a:lnTo>
                    <a:pt x="92" y="16"/>
                  </a:lnTo>
                  <a:lnTo>
                    <a:pt x="92" y="18"/>
                  </a:lnTo>
                  <a:lnTo>
                    <a:pt x="90" y="18"/>
                  </a:lnTo>
                  <a:lnTo>
                    <a:pt x="90" y="22"/>
                  </a:lnTo>
                  <a:lnTo>
                    <a:pt x="90" y="18"/>
                  </a:lnTo>
                  <a:lnTo>
                    <a:pt x="86" y="18"/>
                  </a:lnTo>
                  <a:lnTo>
                    <a:pt x="82" y="18"/>
                  </a:lnTo>
                  <a:lnTo>
                    <a:pt x="78" y="18"/>
                  </a:lnTo>
                  <a:lnTo>
                    <a:pt x="74" y="16"/>
                  </a:lnTo>
                  <a:lnTo>
                    <a:pt x="70" y="18"/>
                  </a:lnTo>
                  <a:lnTo>
                    <a:pt x="66" y="18"/>
                  </a:lnTo>
                  <a:lnTo>
                    <a:pt x="66" y="16"/>
                  </a:lnTo>
                  <a:lnTo>
                    <a:pt x="66" y="18"/>
                  </a:lnTo>
                  <a:lnTo>
                    <a:pt x="62" y="18"/>
                  </a:lnTo>
                  <a:lnTo>
                    <a:pt x="62" y="22"/>
                  </a:lnTo>
                  <a:lnTo>
                    <a:pt x="60" y="22"/>
                  </a:lnTo>
                  <a:lnTo>
                    <a:pt x="60" y="18"/>
                  </a:lnTo>
                  <a:lnTo>
                    <a:pt x="56" y="18"/>
                  </a:lnTo>
                  <a:lnTo>
                    <a:pt x="56" y="22"/>
                  </a:lnTo>
                  <a:lnTo>
                    <a:pt x="56" y="26"/>
                  </a:lnTo>
                  <a:lnTo>
                    <a:pt x="60" y="26"/>
                  </a:lnTo>
                  <a:lnTo>
                    <a:pt x="62" y="30"/>
                  </a:lnTo>
                  <a:lnTo>
                    <a:pt x="66" y="30"/>
                  </a:lnTo>
                  <a:lnTo>
                    <a:pt x="66" y="34"/>
                  </a:lnTo>
                  <a:lnTo>
                    <a:pt x="62" y="34"/>
                  </a:lnTo>
                  <a:lnTo>
                    <a:pt x="62" y="30"/>
                  </a:lnTo>
                  <a:lnTo>
                    <a:pt x="60" y="30"/>
                  </a:lnTo>
                  <a:lnTo>
                    <a:pt x="56" y="30"/>
                  </a:lnTo>
                  <a:lnTo>
                    <a:pt x="60" y="34"/>
                  </a:lnTo>
                  <a:lnTo>
                    <a:pt x="60" y="38"/>
                  </a:lnTo>
                  <a:lnTo>
                    <a:pt x="56" y="34"/>
                  </a:lnTo>
                  <a:lnTo>
                    <a:pt x="56" y="30"/>
                  </a:lnTo>
                  <a:lnTo>
                    <a:pt x="52" y="30"/>
                  </a:lnTo>
                  <a:lnTo>
                    <a:pt x="52" y="34"/>
                  </a:lnTo>
                  <a:lnTo>
                    <a:pt x="56" y="34"/>
                  </a:lnTo>
                  <a:lnTo>
                    <a:pt x="56" y="38"/>
                  </a:lnTo>
                  <a:lnTo>
                    <a:pt x="52" y="38"/>
                  </a:lnTo>
                  <a:lnTo>
                    <a:pt x="52" y="34"/>
                  </a:lnTo>
                  <a:lnTo>
                    <a:pt x="52" y="30"/>
                  </a:lnTo>
                  <a:lnTo>
                    <a:pt x="48" y="30"/>
                  </a:lnTo>
                  <a:lnTo>
                    <a:pt x="44" y="26"/>
                  </a:lnTo>
                  <a:lnTo>
                    <a:pt x="44" y="22"/>
                  </a:lnTo>
                  <a:lnTo>
                    <a:pt x="40" y="26"/>
                  </a:lnTo>
                  <a:lnTo>
                    <a:pt x="40" y="30"/>
                  </a:lnTo>
                  <a:lnTo>
                    <a:pt x="40" y="34"/>
                  </a:lnTo>
                  <a:lnTo>
                    <a:pt x="40" y="38"/>
                  </a:lnTo>
                  <a:lnTo>
                    <a:pt x="44" y="42"/>
                  </a:lnTo>
                  <a:lnTo>
                    <a:pt x="44" y="46"/>
                  </a:lnTo>
                  <a:lnTo>
                    <a:pt x="48" y="46"/>
                  </a:lnTo>
                  <a:lnTo>
                    <a:pt x="48" y="48"/>
                  </a:lnTo>
                  <a:lnTo>
                    <a:pt x="52" y="48"/>
                  </a:lnTo>
                  <a:lnTo>
                    <a:pt x="52" y="52"/>
                  </a:lnTo>
                  <a:lnTo>
                    <a:pt x="48" y="52"/>
                  </a:lnTo>
                  <a:lnTo>
                    <a:pt x="44" y="52"/>
                  </a:lnTo>
                  <a:lnTo>
                    <a:pt x="48" y="52"/>
                  </a:lnTo>
                  <a:lnTo>
                    <a:pt x="48" y="48"/>
                  </a:lnTo>
                  <a:lnTo>
                    <a:pt x="44" y="48"/>
                  </a:lnTo>
                  <a:lnTo>
                    <a:pt x="44" y="52"/>
                  </a:lnTo>
                  <a:lnTo>
                    <a:pt x="48" y="52"/>
                  </a:lnTo>
                  <a:lnTo>
                    <a:pt x="44" y="56"/>
                  </a:lnTo>
                  <a:lnTo>
                    <a:pt x="40" y="56"/>
                  </a:lnTo>
                  <a:lnTo>
                    <a:pt x="36" y="56"/>
                  </a:lnTo>
                  <a:lnTo>
                    <a:pt x="40" y="56"/>
                  </a:lnTo>
                  <a:lnTo>
                    <a:pt x="40" y="60"/>
                  </a:lnTo>
                  <a:lnTo>
                    <a:pt x="40" y="56"/>
                  </a:lnTo>
                  <a:lnTo>
                    <a:pt x="40" y="60"/>
                  </a:lnTo>
                  <a:lnTo>
                    <a:pt x="44" y="60"/>
                  </a:lnTo>
                  <a:lnTo>
                    <a:pt x="48" y="60"/>
                  </a:lnTo>
                  <a:lnTo>
                    <a:pt x="48" y="64"/>
                  </a:lnTo>
                  <a:lnTo>
                    <a:pt x="48" y="60"/>
                  </a:lnTo>
                  <a:lnTo>
                    <a:pt x="52" y="64"/>
                  </a:lnTo>
                  <a:lnTo>
                    <a:pt x="48" y="64"/>
                  </a:lnTo>
                  <a:lnTo>
                    <a:pt x="52" y="64"/>
                  </a:lnTo>
                  <a:lnTo>
                    <a:pt x="56" y="64"/>
                  </a:lnTo>
                  <a:lnTo>
                    <a:pt x="56" y="68"/>
                  </a:lnTo>
                  <a:lnTo>
                    <a:pt x="60" y="68"/>
                  </a:lnTo>
                  <a:lnTo>
                    <a:pt x="60" y="72"/>
                  </a:lnTo>
                  <a:lnTo>
                    <a:pt x="60" y="74"/>
                  </a:lnTo>
                  <a:lnTo>
                    <a:pt x="60" y="78"/>
                  </a:lnTo>
                  <a:lnTo>
                    <a:pt x="60" y="82"/>
                  </a:lnTo>
                  <a:lnTo>
                    <a:pt x="60" y="78"/>
                  </a:lnTo>
                  <a:lnTo>
                    <a:pt x="56" y="78"/>
                  </a:lnTo>
                  <a:lnTo>
                    <a:pt x="52" y="74"/>
                  </a:lnTo>
                  <a:lnTo>
                    <a:pt x="56" y="74"/>
                  </a:lnTo>
                  <a:lnTo>
                    <a:pt x="52" y="74"/>
                  </a:lnTo>
                  <a:lnTo>
                    <a:pt x="48" y="74"/>
                  </a:lnTo>
                  <a:lnTo>
                    <a:pt x="44" y="74"/>
                  </a:lnTo>
                  <a:lnTo>
                    <a:pt x="44" y="78"/>
                  </a:lnTo>
                  <a:lnTo>
                    <a:pt x="48" y="78"/>
                  </a:lnTo>
                  <a:lnTo>
                    <a:pt x="48" y="82"/>
                  </a:lnTo>
                  <a:lnTo>
                    <a:pt x="52" y="82"/>
                  </a:lnTo>
                  <a:lnTo>
                    <a:pt x="52" y="86"/>
                  </a:lnTo>
                  <a:lnTo>
                    <a:pt x="48" y="86"/>
                  </a:lnTo>
                  <a:lnTo>
                    <a:pt x="44" y="82"/>
                  </a:lnTo>
                  <a:lnTo>
                    <a:pt x="40" y="82"/>
                  </a:lnTo>
                  <a:lnTo>
                    <a:pt x="40" y="86"/>
                  </a:lnTo>
                  <a:lnTo>
                    <a:pt x="44" y="86"/>
                  </a:lnTo>
                  <a:lnTo>
                    <a:pt x="44" y="90"/>
                  </a:lnTo>
                  <a:lnTo>
                    <a:pt x="44" y="94"/>
                  </a:lnTo>
                  <a:lnTo>
                    <a:pt x="44" y="98"/>
                  </a:lnTo>
                  <a:lnTo>
                    <a:pt x="48" y="98"/>
                  </a:lnTo>
                  <a:lnTo>
                    <a:pt x="44" y="98"/>
                  </a:lnTo>
                  <a:lnTo>
                    <a:pt x="44" y="102"/>
                  </a:lnTo>
                  <a:lnTo>
                    <a:pt x="48" y="102"/>
                  </a:lnTo>
                  <a:lnTo>
                    <a:pt x="48" y="104"/>
                  </a:lnTo>
                  <a:lnTo>
                    <a:pt x="44" y="102"/>
                  </a:lnTo>
                  <a:lnTo>
                    <a:pt x="40" y="98"/>
                  </a:lnTo>
                  <a:lnTo>
                    <a:pt x="36" y="102"/>
                  </a:lnTo>
                  <a:lnTo>
                    <a:pt x="36" y="104"/>
                  </a:lnTo>
                  <a:lnTo>
                    <a:pt x="36" y="102"/>
                  </a:lnTo>
                  <a:lnTo>
                    <a:pt x="36" y="98"/>
                  </a:lnTo>
                  <a:lnTo>
                    <a:pt x="32" y="98"/>
                  </a:lnTo>
                  <a:lnTo>
                    <a:pt x="32" y="94"/>
                  </a:lnTo>
                  <a:lnTo>
                    <a:pt x="30" y="94"/>
                  </a:lnTo>
                  <a:lnTo>
                    <a:pt x="30" y="98"/>
                  </a:lnTo>
                  <a:lnTo>
                    <a:pt x="26" y="98"/>
                  </a:lnTo>
                  <a:lnTo>
                    <a:pt x="26" y="94"/>
                  </a:lnTo>
                  <a:lnTo>
                    <a:pt x="26" y="90"/>
                  </a:lnTo>
                  <a:lnTo>
                    <a:pt x="26" y="86"/>
                  </a:lnTo>
                  <a:lnTo>
                    <a:pt x="26" y="82"/>
                  </a:lnTo>
                  <a:lnTo>
                    <a:pt x="22" y="82"/>
                  </a:lnTo>
                  <a:lnTo>
                    <a:pt x="22" y="78"/>
                  </a:lnTo>
                  <a:lnTo>
                    <a:pt x="18" y="78"/>
                  </a:lnTo>
                  <a:lnTo>
                    <a:pt x="18" y="74"/>
                  </a:lnTo>
                  <a:lnTo>
                    <a:pt x="22" y="74"/>
                  </a:lnTo>
                  <a:lnTo>
                    <a:pt x="22" y="72"/>
                  </a:lnTo>
                  <a:lnTo>
                    <a:pt x="26" y="72"/>
                  </a:lnTo>
                  <a:lnTo>
                    <a:pt x="26" y="68"/>
                  </a:lnTo>
                  <a:lnTo>
                    <a:pt x="30" y="68"/>
                  </a:lnTo>
                  <a:lnTo>
                    <a:pt x="32" y="68"/>
                  </a:lnTo>
                  <a:lnTo>
                    <a:pt x="32" y="72"/>
                  </a:lnTo>
                  <a:lnTo>
                    <a:pt x="36" y="72"/>
                  </a:lnTo>
                  <a:lnTo>
                    <a:pt x="40" y="72"/>
                  </a:lnTo>
                  <a:lnTo>
                    <a:pt x="40" y="74"/>
                  </a:lnTo>
                  <a:lnTo>
                    <a:pt x="44" y="74"/>
                  </a:lnTo>
                  <a:lnTo>
                    <a:pt x="44" y="72"/>
                  </a:lnTo>
                  <a:lnTo>
                    <a:pt x="48" y="72"/>
                  </a:lnTo>
                  <a:lnTo>
                    <a:pt x="44" y="72"/>
                  </a:lnTo>
                  <a:lnTo>
                    <a:pt x="40" y="72"/>
                  </a:lnTo>
                  <a:lnTo>
                    <a:pt x="40" y="68"/>
                  </a:lnTo>
                  <a:lnTo>
                    <a:pt x="36" y="68"/>
                  </a:lnTo>
                  <a:lnTo>
                    <a:pt x="36" y="64"/>
                  </a:lnTo>
                  <a:lnTo>
                    <a:pt x="36" y="68"/>
                  </a:lnTo>
                  <a:lnTo>
                    <a:pt x="32" y="68"/>
                  </a:lnTo>
                  <a:lnTo>
                    <a:pt x="30" y="68"/>
                  </a:lnTo>
                  <a:lnTo>
                    <a:pt x="26" y="68"/>
                  </a:lnTo>
                  <a:lnTo>
                    <a:pt x="22" y="68"/>
                  </a:lnTo>
                  <a:lnTo>
                    <a:pt x="18" y="68"/>
                  </a:lnTo>
                  <a:lnTo>
                    <a:pt x="18" y="64"/>
                  </a:lnTo>
                  <a:lnTo>
                    <a:pt x="18" y="60"/>
                  </a:lnTo>
                  <a:lnTo>
                    <a:pt x="14" y="60"/>
                  </a:lnTo>
                  <a:lnTo>
                    <a:pt x="14" y="56"/>
                  </a:lnTo>
                  <a:lnTo>
                    <a:pt x="18" y="56"/>
                  </a:lnTo>
                  <a:lnTo>
                    <a:pt x="18" y="52"/>
                  </a:lnTo>
                  <a:lnTo>
                    <a:pt x="18" y="52"/>
                  </a:lnTo>
                  <a:lnTo>
                    <a:pt x="18" y="52"/>
                  </a:lnTo>
                  <a:close/>
                  <a:moveTo>
                    <a:pt x="70" y="22"/>
                  </a:moveTo>
                  <a:lnTo>
                    <a:pt x="66" y="22"/>
                  </a:lnTo>
                  <a:lnTo>
                    <a:pt x="66" y="18"/>
                  </a:lnTo>
                  <a:lnTo>
                    <a:pt x="70" y="18"/>
                  </a:lnTo>
                  <a:lnTo>
                    <a:pt x="70" y="22"/>
                  </a:lnTo>
                  <a:lnTo>
                    <a:pt x="70" y="22"/>
                  </a:lnTo>
                  <a:lnTo>
                    <a:pt x="70" y="22"/>
                  </a:lnTo>
                  <a:close/>
                  <a:moveTo>
                    <a:pt x="82" y="26"/>
                  </a:moveTo>
                  <a:lnTo>
                    <a:pt x="86" y="26"/>
                  </a:lnTo>
                  <a:lnTo>
                    <a:pt x="82" y="26"/>
                  </a:lnTo>
                  <a:lnTo>
                    <a:pt x="82" y="26"/>
                  </a:lnTo>
                  <a:lnTo>
                    <a:pt x="82" y="26"/>
                  </a:lnTo>
                  <a:close/>
                  <a:moveTo>
                    <a:pt x="82" y="34"/>
                  </a:moveTo>
                  <a:lnTo>
                    <a:pt x="78" y="38"/>
                  </a:lnTo>
                  <a:lnTo>
                    <a:pt x="78" y="42"/>
                  </a:lnTo>
                  <a:lnTo>
                    <a:pt x="78" y="38"/>
                  </a:lnTo>
                  <a:lnTo>
                    <a:pt x="74" y="38"/>
                  </a:lnTo>
                  <a:lnTo>
                    <a:pt x="74" y="34"/>
                  </a:lnTo>
                  <a:lnTo>
                    <a:pt x="78" y="34"/>
                  </a:lnTo>
                  <a:lnTo>
                    <a:pt x="78" y="38"/>
                  </a:lnTo>
                  <a:lnTo>
                    <a:pt x="78" y="34"/>
                  </a:lnTo>
                  <a:lnTo>
                    <a:pt x="82" y="34"/>
                  </a:lnTo>
                  <a:lnTo>
                    <a:pt x="82" y="34"/>
                  </a:lnTo>
                  <a:lnTo>
                    <a:pt x="82" y="34"/>
                  </a:lnTo>
                  <a:close/>
                  <a:moveTo>
                    <a:pt x="0" y="38"/>
                  </a:moveTo>
                  <a:lnTo>
                    <a:pt x="2" y="42"/>
                  </a:lnTo>
                  <a:lnTo>
                    <a:pt x="0" y="42"/>
                  </a:lnTo>
                  <a:lnTo>
                    <a:pt x="2" y="42"/>
                  </a:lnTo>
                  <a:lnTo>
                    <a:pt x="2" y="46"/>
                  </a:lnTo>
                  <a:lnTo>
                    <a:pt x="2" y="48"/>
                  </a:lnTo>
                  <a:lnTo>
                    <a:pt x="0" y="46"/>
                  </a:lnTo>
                  <a:lnTo>
                    <a:pt x="0" y="42"/>
                  </a:lnTo>
                  <a:lnTo>
                    <a:pt x="0" y="38"/>
                  </a:lnTo>
                  <a:lnTo>
                    <a:pt x="0" y="38"/>
                  </a:lnTo>
                  <a:lnTo>
                    <a:pt x="0" y="38"/>
                  </a:lnTo>
                  <a:close/>
                  <a:moveTo>
                    <a:pt x="92" y="48"/>
                  </a:moveTo>
                  <a:lnTo>
                    <a:pt x="96" y="52"/>
                  </a:lnTo>
                  <a:lnTo>
                    <a:pt x="96" y="56"/>
                  </a:lnTo>
                  <a:lnTo>
                    <a:pt x="92" y="56"/>
                  </a:lnTo>
                  <a:lnTo>
                    <a:pt x="90" y="56"/>
                  </a:lnTo>
                  <a:lnTo>
                    <a:pt x="90" y="52"/>
                  </a:lnTo>
                  <a:lnTo>
                    <a:pt x="92" y="52"/>
                  </a:lnTo>
                  <a:lnTo>
                    <a:pt x="90" y="52"/>
                  </a:lnTo>
                  <a:lnTo>
                    <a:pt x="86" y="52"/>
                  </a:lnTo>
                  <a:lnTo>
                    <a:pt x="86" y="48"/>
                  </a:lnTo>
                  <a:lnTo>
                    <a:pt x="90" y="48"/>
                  </a:lnTo>
                  <a:lnTo>
                    <a:pt x="92" y="48"/>
                  </a:lnTo>
                  <a:lnTo>
                    <a:pt x="92" y="48"/>
                  </a:lnTo>
                  <a:lnTo>
                    <a:pt x="92" y="48"/>
                  </a:lnTo>
                  <a:close/>
                  <a:moveTo>
                    <a:pt x="60" y="68"/>
                  </a:moveTo>
                  <a:lnTo>
                    <a:pt x="56" y="68"/>
                  </a:lnTo>
                  <a:lnTo>
                    <a:pt x="56" y="64"/>
                  </a:lnTo>
                  <a:lnTo>
                    <a:pt x="52" y="64"/>
                  </a:lnTo>
                  <a:lnTo>
                    <a:pt x="52" y="60"/>
                  </a:lnTo>
                  <a:lnTo>
                    <a:pt x="48" y="56"/>
                  </a:lnTo>
                  <a:lnTo>
                    <a:pt x="44" y="56"/>
                  </a:lnTo>
                  <a:lnTo>
                    <a:pt x="48" y="56"/>
                  </a:lnTo>
                  <a:lnTo>
                    <a:pt x="48" y="52"/>
                  </a:lnTo>
                  <a:lnTo>
                    <a:pt x="52" y="56"/>
                  </a:lnTo>
                  <a:lnTo>
                    <a:pt x="52" y="60"/>
                  </a:lnTo>
                  <a:lnTo>
                    <a:pt x="56" y="60"/>
                  </a:lnTo>
                  <a:lnTo>
                    <a:pt x="60" y="60"/>
                  </a:lnTo>
                  <a:lnTo>
                    <a:pt x="62" y="60"/>
                  </a:lnTo>
                  <a:lnTo>
                    <a:pt x="62" y="64"/>
                  </a:lnTo>
                  <a:lnTo>
                    <a:pt x="62" y="68"/>
                  </a:lnTo>
                  <a:lnTo>
                    <a:pt x="62" y="72"/>
                  </a:lnTo>
                  <a:lnTo>
                    <a:pt x="66" y="72"/>
                  </a:lnTo>
                  <a:lnTo>
                    <a:pt x="66" y="74"/>
                  </a:lnTo>
                  <a:lnTo>
                    <a:pt x="62" y="74"/>
                  </a:lnTo>
                  <a:lnTo>
                    <a:pt x="62" y="72"/>
                  </a:lnTo>
                  <a:lnTo>
                    <a:pt x="62" y="68"/>
                  </a:lnTo>
                  <a:lnTo>
                    <a:pt x="60" y="68"/>
                  </a:lnTo>
                  <a:lnTo>
                    <a:pt x="60" y="68"/>
                  </a:lnTo>
                  <a:lnTo>
                    <a:pt x="60" y="68"/>
                  </a:lnTo>
                  <a:close/>
                  <a:moveTo>
                    <a:pt x="66" y="60"/>
                  </a:moveTo>
                  <a:lnTo>
                    <a:pt x="66" y="56"/>
                  </a:lnTo>
                  <a:lnTo>
                    <a:pt x="70" y="60"/>
                  </a:lnTo>
                  <a:lnTo>
                    <a:pt x="66" y="60"/>
                  </a:lnTo>
                  <a:lnTo>
                    <a:pt x="66" y="60"/>
                  </a:lnTo>
                  <a:lnTo>
                    <a:pt x="66" y="60"/>
                  </a:lnTo>
                  <a:close/>
                  <a:moveTo>
                    <a:pt x="14" y="56"/>
                  </a:moveTo>
                  <a:lnTo>
                    <a:pt x="14" y="60"/>
                  </a:lnTo>
                  <a:lnTo>
                    <a:pt x="14" y="64"/>
                  </a:lnTo>
                  <a:lnTo>
                    <a:pt x="10" y="64"/>
                  </a:lnTo>
                  <a:lnTo>
                    <a:pt x="10" y="60"/>
                  </a:lnTo>
                  <a:lnTo>
                    <a:pt x="10" y="56"/>
                  </a:lnTo>
                  <a:lnTo>
                    <a:pt x="14" y="56"/>
                  </a:lnTo>
                  <a:lnTo>
                    <a:pt x="14" y="56"/>
                  </a:lnTo>
                  <a:lnTo>
                    <a:pt x="14" y="56"/>
                  </a:lnTo>
                  <a:close/>
                  <a:moveTo>
                    <a:pt x="90" y="72"/>
                  </a:moveTo>
                  <a:lnTo>
                    <a:pt x="86" y="72"/>
                  </a:lnTo>
                  <a:lnTo>
                    <a:pt x="86" y="68"/>
                  </a:lnTo>
                  <a:lnTo>
                    <a:pt x="90" y="68"/>
                  </a:lnTo>
                  <a:lnTo>
                    <a:pt x="86" y="64"/>
                  </a:lnTo>
                  <a:lnTo>
                    <a:pt x="90" y="64"/>
                  </a:lnTo>
                  <a:lnTo>
                    <a:pt x="90" y="68"/>
                  </a:lnTo>
                  <a:lnTo>
                    <a:pt x="90" y="72"/>
                  </a:lnTo>
                  <a:lnTo>
                    <a:pt x="90" y="72"/>
                  </a:lnTo>
                  <a:lnTo>
                    <a:pt x="90" y="72"/>
                  </a:lnTo>
                  <a:close/>
                  <a:moveTo>
                    <a:pt x="14" y="68"/>
                  </a:moveTo>
                  <a:lnTo>
                    <a:pt x="10" y="68"/>
                  </a:lnTo>
                  <a:lnTo>
                    <a:pt x="10" y="64"/>
                  </a:lnTo>
                  <a:lnTo>
                    <a:pt x="14" y="64"/>
                  </a:lnTo>
                  <a:lnTo>
                    <a:pt x="14" y="68"/>
                  </a:lnTo>
                  <a:lnTo>
                    <a:pt x="14" y="68"/>
                  </a:lnTo>
                  <a:lnTo>
                    <a:pt x="14" y="68"/>
                  </a:lnTo>
                  <a:close/>
                  <a:moveTo>
                    <a:pt x="10" y="64"/>
                  </a:moveTo>
                  <a:lnTo>
                    <a:pt x="10" y="68"/>
                  </a:lnTo>
                  <a:lnTo>
                    <a:pt x="14" y="72"/>
                  </a:lnTo>
                  <a:lnTo>
                    <a:pt x="10" y="72"/>
                  </a:lnTo>
                  <a:lnTo>
                    <a:pt x="6" y="72"/>
                  </a:lnTo>
                  <a:lnTo>
                    <a:pt x="6" y="68"/>
                  </a:lnTo>
                  <a:lnTo>
                    <a:pt x="10" y="68"/>
                  </a:lnTo>
                  <a:lnTo>
                    <a:pt x="10" y="64"/>
                  </a:lnTo>
                  <a:lnTo>
                    <a:pt x="10" y="64"/>
                  </a:lnTo>
                  <a:lnTo>
                    <a:pt x="10" y="64"/>
                  </a:lnTo>
                  <a:close/>
                  <a:moveTo>
                    <a:pt x="74" y="78"/>
                  </a:moveTo>
                  <a:lnTo>
                    <a:pt x="70" y="78"/>
                  </a:lnTo>
                  <a:lnTo>
                    <a:pt x="70" y="74"/>
                  </a:lnTo>
                  <a:lnTo>
                    <a:pt x="74" y="74"/>
                  </a:lnTo>
                  <a:lnTo>
                    <a:pt x="74" y="78"/>
                  </a:lnTo>
                  <a:lnTo>
                    <a:pt x="74" y="78"/>
                  </a:lnTo>
                  <a:lnTo>
                    <a:pt x="74" y="78"/>
                  </a:lnTo>
                  <a:close/>
                  <a:moveTo>
                    <a:pt x="14" y="82"/>
                  </a:moveTo>
                  <a:lnTo>
                    <a:pt x="14" y="78"/>
                  </a:lnTo>
                  <a:lnTo>
                    <a:pt x="10" y="78"/>
                  </a:lnTo>
                  <a:lnTo>
                    <a:pt x="10" y="74"/>
                  </a:lnTo>
                  <a:lnTo>
                    <a:pt x="14" y="74"/>
                  </a:lnTo>
                  <a:lnTo>
                    <a:pt x="14" y="78"/>
                  </a:lnTo>
                  <a:lnTo>
                    <a:pt x="18" y="78"/>
                  </a:lnTo>
                  <a:lnTo>
                    <a:pt x="14" y="78"/>
                  </a:lnTo>
                  <a:lnTo>
                    <a:pt x="14" y="82"/>
                  </a:lnTo>
                  <a:lnTo>
                    <a:pt x="14" y="82"/>
                  </a:lnTo>
                  <a:lnTo>
                    <a:pt x="14" y="82"/>
                  </a:lnTo>
                  <a:close/>
                  <a:moveTo>
                    <a:pt x="100" y="82"/>
                  </a:moveTo>
                  <a:lnTo>
                    <a:pt x="100" y="78"/>
                  </a:lnTo>
                  <a:lnTo>
                    <a:pt x="96" y="78"/>
                  </a:lnTo>
                  <a:lnTo>
                    <a:pt x="100" y="78"/>
                  </a:lnTo>
                  <a:lnTo>
                    <a:pt x="104" y="78"/>
                  </a:lnTo>
                  <a:lnTo>
                    <a:pt x="100" y="78"/>
                  </a:lnTo>
                  <a:lnTo>
                    <a:pt x="100" y="82"/>
                  </a:lnTo>
                  <a:lnTo>
                    <a:pt x="100" y="82"/>
                  </a:lnTo>
                  <a:lnTo>
                    <a:pt x="100" y="82"/>
                  </a:lnTo>
                  <a:close/>
                  <a:moveTo>
                    <a:pt x="90" y="82"/>
                  </a:moveTo>
                  <a:lnTo>
                    <a:pt x="92" y="78"/>
                  </a:lnTo>
                  <a:lnTo>
                    <a:pt x="92" y="82"/>
                  </a:lnTo>
                  <a:lnTo>
                    <a:pt x="90" y="82"/>
                  </a:lnTo>
                  <a:lnTo>
                    <a:pt x="90" y="82"/>
                  </a:lnTo>
                  <a:lnTo>
                    <a:pt x="90" y="82"/>
                  </a:lnTo>
                  <a:close/>
                  <a:moveTo>
                    <a:pt x="62" y="82"/>
                  </a:moveTo>
                  <a:lnTo>
                    <a:pt x="62" y="78"/>
                  </a:lnTo>
                  <a:lnTo>
                    <a:pt x="66" y="78"/>
                  </a:lnTo>
                  <a:lnTo>
                    <a:pt x="66" y="82"/>
                  </a:lnTo>
                  <a:lnTo>
                    <a:pt x="62" y="82"/>
                  </a:lnTo>
                  <a:lnTo>
                    <a:pt x="62" y="82"/>
                  </a:lnTo>
                  <a:lnTo>
                    <a:pt x="62" y="82"/>
                  </a:lnTo>
                  <a:close/>
                  <a:moveTo>
                    <a:pt x="74" y="78"/>
                  </a:moveTo>
                  <a:lnTo>
                    <a:pt x="74" y="82"/>
                  </a:lnTo>
                  <a:lnTo>
                    <a:pt x="78" y="82"/>
                  </a:lnTo>
                  <a:lnTo>
                    <a:pt x="74" y="82"/>
                  </a:lnTo>
                  <a:lnTo>
                    <a:pt x="74" y="78"/>
                  </a:lnTo>
                  <a:lnTo>
                    <a:pt x="74" y="78"/>
                  </a:lnTo>
                  <a:lnTo>
                    <a:pt x="74" y="78"/>
                  </a:lnTo>
                  <a:close/>
                  <a:moveTo>
                    <a:pt x="66" y="82"/>
                  </a:moveTo>
                  <a:lnTo>
                    <a:pt x="66" y="86"/>
                  </a:lnTo>
                  <a:lnTo>
                    <a:pt x="62" y="86"/>
                  </a:lnTo>
                  <a:lnTo>
                    <a:pt x="66" y="86"/>
                  </a:lnTo>
                  <a:lnTo>
                    <a:pt x="66" y="82"/>
                  </a:lnTo>
                  <a:lnTo>
                    <a:pt x="66" y="82"/>
                  </a:lnTo>
                  <a:lnTo>
                    <a:pt x="66" y="82"/>
                  </a:lnTo>
                  <a:close/>
                  <a:moveTo>
                    <a:pt x="82" y="94"/>
                  </a:moveTo>
                  <a:lnTo>
                    <a:pt x="78" y="90"/>
                  </a:lnTo>
                  <a:lnTo>
                    <a:pt x="82" y="90"/>
                  </a:lnTo>
                  <a:lnTo>
                    <a:pt x="82" y="94"/>
                  </a:lnTo>
                  <a:lnTo>
                    <a:pt x="82" y="94"/>
                  </a:lnTo>
                  <a:lnTo>
                    <a:pt x="82" y="94"/>
                  </a:lnTo>
                  <a:close/>
                  <a:moveTo>
                    <a:pt x="78" y="94"/>
                  </a:moveTo>
                  <a:lnTo>
                    <a:pt x="74" y="94"/>
                  </a:lnTo>
                  <a:lnTo>
                    <a:pt x="74" y="90"/>
                  </a:lnTo>
                  <a:lnTo>
                    <a:pt x="78" y="90"/>
                  </a:lnTo>
                  <a:lnTo>
                    <a:pt x="78" y="94"/>
                  </a:lnTo>
                  <a:lnTo>
                    <a:pt x="78" y="94"/>
                  </a:lnTo>
                  <a:lnTo>
                    <a:pt x="78" y="94"/>
                  </a:lnTo>
                  <a:close/>
                  <a:moveTo>
                    <a:pt x="100" y="94"/>
                  </a:moveTo>
                  <a:lnTo>
                    <a:pt x="100" y="90"/>
                  </a:lnTo>
                  <a:lnTo>
                    <a:pt x="100" y="94"/>
                  </a:lnTo>
                  <a:lnTo>
                    <a:pt x="104" y="94"/>
                  </a:lnTo>
                  <a:lnTo>
                    <a:pt x="100" y="94"/>
                  </a:lnTo>
                  <a:lnTo>
                    <a:pt x="100" y="94"/>
                  </a:lnTo>
                  <a:lnTo>
                    <a:pt x="100" y="94"/>
                  </a:lnTo>
                  <a:close/>
                  <a:moveTo>
                    <a:pt x="100" y="102"/>
                  </a:moveTo>
                  <a:lnTo>
                    <a:pt x="100" y="98"/>
                  </a:lnTo>
                  <a:lnTo>
                    <a:pt x="104" y="98"/>
                  </a:lnTo>
                  <a:lnTo>
                    <a:pt x="104" y="94"/>
                  </a:lnTo>
                  <a:lnTo>
                    <a:pt x="108" y="94"/>
                  </a:lnTo>
                  <a:lnTo>
                    <a:pt x="108" y="98"/>
                  </a:lnTo>
                  <a:lnTo>
                    <a:pt x="104" y="98"/>
                  </a:lnTo>
                  <a:lnTo>
                    <a:pt x="100" y="98"/>
                  </a:lnTo>
                  <a:lnTo>
                    <a:pt x="100" y="102"/>
                  </a:lnTo>
                  <a:lnTo>
                    <a:pt x="100" y="102"/>
                  </a:lnTo>
                  <a:lnTo>
                    <a:pt x="100" y="102"/>
                  </a:lnTo>
                  <a:close/>
                  <a:moveTo>
                    <a:pt x="78" y="102"/>
                  </a:moveTo>
                  <a:lnTo>
                    <a:pt x="78" y="98"/>
                  </a:lnTo>
                  <a:lnTo>
                    <a:pt x="78" y="102"/>
                  </a:lnTo>
                  <a:lnTo>
                    <a:pt x="78" y="102"/>
                  </a:lnTo>
                  <a:lnTo>
                    <a:pt x="78" y="102"/>
                  </a:lnTo>
                  <a:close/>
                  <a:moveTo>
                    <a:pt x="62" y="102"/>
                  </a:moveTo>
                  <a:lnTo>
                    <a:pt x="62" y="98"/>
                  </a:lnTo>
                  <a:lnTo>
                    <a:pt x="66" y="98"/>
                  </a:lnTo>
                  <a:lnTo>
                    <a:pt x="66" y="102"/>
                  </a:lnTo>
                  <a:lnTo>
                    <a:pt x="62" y="102"/>
                  </a:lnTo>
                  <a:lnTo>
                    <a:pt x="62" y="102"/>
                  </a:lnTo>
                  <a:lnTo>
                    <a:pt x="62" y="102"/>
                  </a:lnTo>
                  <a:close/>
                  <a:moveTo>
                    <a:pt x="118" y="104"/>
                  </a:moveTo>
                  <a:lnTo>
                    <a:pt x="118" y="108"/>
                  </a:lnTo>
                  <a:lnTo>
                    <a:pt x="116" y="112"/>
                  </a:lnTo>
                  <a:lnTo>
                    <a:pt x="112" y="112"/>
                  </a:lnTo>
                  <a:lnTo>
                    <a:pt x="112" y="108"/>
                  </a:lnTo>
                  <a:lnTo>
                    <a:pt x="116" y="108"/>
                  </a:lnTo>
                  <a:lnTo>
                    <a:pt x="116" y="104"/>
                  </a:lnTo>
                  <a:lnTo>
                    <a:pt x="118" y="104"/>
                  </a:lnTo>
                  <a:lnTo>
                    <a:pt x="118" y="104"/>
                  </a:lnTo>
                  <a:lnTo>
                    <a:pt x="118" y="104"/>
                  </a:lnTo>
                  <a:close/>
                  <a:moveTo>
                    <a:pt x="44" y="104"/>
                  </a:moveTo>
                  <a:lnTo>
                    <a:pt x="48" y="108"/>
                  </a:lnTo>
                  <a:lnTo>
                    <a:pt x="44" y="108"/>
                  </a:lnTo>
                  <a:lnTo>
                    <a:pt x="44" y="104"/>
                  </a:lnTo>
                  <a:lnTo>
                    <a:pt x="44" y="104"/>
                  </a:lnTo>
                  <a:lnTo>
                    <a:pt x="44" y="104"/>
                  </a:lnTo>
                  <a:close/>
                  <a:moveTo>
                    <a:pt x="104" y="124"/>
                  </a:moveTo>
                  <a:lnTo>
                    <a:pt x="104" y="120"/>
                  </a:lnTo>
                  <a:lnTo>
                    <a:pt x="104" y="116"/>
                  </a:lnTo>
                  <a:lnTo>
                    <a:pt x="104" y="120"/>
                  </a:lnTo>
                  <a:lnTo>
                    <a:pt x="104" y="124"/>
                  </a:lnTo>
                  <a:lnTo>
                    <a:pt x="104" y="124"/>
                  </a:lnTo>
                  <a:lnTo>
                    <a:pt x="104" y="124"/>
                  </a:lnTo>
                  <a:close/>
                  <a:moveTo>
                    <a:pt x="56" y="128"/>
                  </a:moveTo>
                  <a:lnTo>
                    <a:pt x="52" y="128"/>
                  </a:lnTo>
                  <a:lnTo>
                    <a:pt x="52" y="120"/>
                  </a:lnTo>
                  <a:lnTo>
                    <a:pt x="56" y="120"/>
                  </a:lnTo>
                  <a:lnTo>
                    <a:pt x="60" y="120"/>
                  </a:lnTo>
                  <a:lnTo>
                    <a:pt x="62" y="120"/>
                  </a:lnTo>
                  <a:lnTo>
                    <a:pt x="60" y="124"/>
                  </a:lnTo>
                  <a:lnTo>
                    <a:pt x="62" y="124"/>
                  </a:lnTo>
                  <a:lnTo>
                    <a:pt x="66" y="124"/>
                  </a:lnTo>
                  <a:lnTo>
                    <a:pt x="70" y="124"/>
                  </a:lnTo>
                  <a:lnTo>
                    <a:pt x="74" y="124"/>
                  </a:lnTo>
                  <a:lnTo>
                    <a:pt x="78" y="124"/>
                  </a:lnTo>
                  <a:lnTo>
                    <a:pt x="82" y="128"/>
                  </a:lnTo>
                  <a:lnTo>
                    <a:pt x="82" y="124"/>
                  </a:lnTo>
                  <a:lnTo>
                    <a:pt x="86" y="124"/>
                  </a:lnTo>
                  <a:lnTo>
                    <a:pt x="86" y="128"/>
                  </a:lnTo>
                  <a:lnTo>
                    <a:pt x="90" y="128"/>
                  </a:lnTo>
                  <a:lnTo>
                    <a:pt x="92" y="128"/>
                  </a:lnTo>
                  <a:lnTo>
                    <a:pt x="92" y="130"/>
                  </a:lnTo>
                  <a:lnTo>
                    <a:pt x="90" y="130"/>
                  </a:lnTo>
                  <a:lnTo>
                    <a:pt x="82" y="130"/>
                  </a:lnTo>
                  <a:lnTo>
                    <a:pt x="78" y="130"/>
                  </a:lnTo>
                  <a:lnTo>
                    <a:pt x="74" y="130"/>
                  </a:lnTo>
                  <a:lnTo>
                    <a:pt x="70" y="130"/>
                  </a:lnTo>
                  <a:lnTo>
                    <a:pt x="66" y="130"/>
                  </a:lnTo>
                  <a:lnTo>
                    <a:pt x="66" y="128"/>
                  </a:lnTo>
                  <a:lnTo>
                    <a:pt x="62" y="128"/>
                  </a:lnTo>
                  <a:lnTo>
                    <a:pt x="60" y="128"/>
                  </a:lnTo>
                  <a:lnTo>
                    <a:pt x="56" y="128"/>
                  </a:lnTo>
                  <a:lnTo>
                    <a:pt x="56" y="128"/>
                  </a:lnTo>
                  <a:lnTo>
                    <a:pt x="56" y="12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3" name="Freeform 103">
              <a:extLst>
                <a:ext uri="{FF2B5EF4-FFF2-40B4-BE49-F238E27FC236}">
                  <a16:creationId xmlns:a16="http://schemas.microsoft.com/office/drawing/2014/main" id="{CDD0E167-28CE-46FD-AFEA-A898821A5C45}"/>
                </a:ext>
              </a:extLst>
            </p:cNvPr>
            <p:cNvSpPr>
              <a:spLocks/>
            </p:cNvSpPr>
            <p:nvPr/>
          </p:nvSpPr>
          <p:spPr bwMode="auto">
            <a:xfrm>
              <a:off x="6224778" y="2860673"/>
              <a:ext cx="3889" cy="7868"/>
            </a:xfrm>
            <a:custGeom>
              <a:avLst/>
              <a:gdLst>
                <a:gd name="T0" fmla="*/ 0 w 2"/>
                <a:gd name="T1" fmla="*/ 4 h 4"/>
                <a:gd name="T2" fmla="*/ 0 w 2"/>
                <a:gd name="T3" fmla="*/ 4 h 4"/>
                <a:gd name="T4" fmla="*/ 0 w 2"/>
                <a:gd name="T5" fmla="*/ 4 h 4"/>
                <a:gd name="T6" fmla="*/ 0 w 2"/>
                <a:gd name="T7" fmla="*/ 4 h 4"/>
                <a:gd name="T8" fmla="*/ 0 w 2"/>
                <a:gd name="T9" fmla="*/ 4 h 4"/>
                <a:gd name="T10" fmla="*/ 0 w 2"/>
                <a:gd name="T11" fmla="*/ 4 h 4"/>
                <a:gd name="T12" fmla="*/ 0 w 2"/>
                <a:gd name="T13" fmla="*/ 0 h 4"/>
                <a:gd name="T14" fmla="*/ 2 w 2"/>
                <a:gd name="T15" fmla="*/ 0 h 4"/>
                <a:gd name="T16" fmla="*/ 0 w 2"/>
                <a:gd name="T17" fmla="*/ 4 h 4"/>
                <a:gd name="T18" fmla="*/ 0 w 2"/>
                <a:gd name="T19" fmla="*/ 4 h 4"/>
                <a:gd name="T20" fmla="*/ 0 w 2"/>
                <a:gd name="T21" fmla="*/ 4 h 4"/>
                <a:gd name="T22" fmla="*/ 0 w 2"/>
                <a:gd name="T23" fmla="*/ 4 h 4"/>
                <a:gd name="T24" fmla="*/ 0 w 2"/>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0" y="4"/>
                  </a:moveTo>
                  <a:lnTo>
                    <a:pt x="0" y="4"/>
                  </a:lnTo>
                  <a:lnTo>
                    <a:pt x="0" y="4"/>
                  </a:lnTo>
                  <a:lnTo>
                    <a:pt x="0" y="4"/>
                  </a:lnTo>
                  <a:lnTo>
                    <a:pt x="0" y="4"/>
                  </a:lnTo>
                  <a:lnTo>
                    <a:pt x="0" y="4"/>
                  </a:lnTo>
                  <a:lnTo>
                    <a:pt x="0" y="0"/>
                  </a:lnTo>
                  <a:lnTo>
                    <a:pt x="2" y="0"/>
                  </a:lnTo>
                  <a:lnTo>
                    <a:pt x="0" y="4"/>
                  </a:lnTo>
                  <a:lnTo>
                    <a:pt x="0" y="4"/>
                  </a:lnTo>
                  <a:lnTo>
                    <a:pt x="0" y="4"/>
                  </a:lnTo>
                  <a:lnTo>
                    <a:pt x="0" y="4"/>
                  </a:lnTo>
                  <a:lnTo>
                    <a:pt x="0"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4" name="Freeform 104">
              <a:extLst>
                <a:ext uri="{FF2B5EF4-FFF2-40B4-BE49-F238E27FC236}">
                  <a16:creationId xmlns:a16="http://schemas.microsoft.com/office/drawing/2014/main" id="{3024E5F9-D07D-4310-8B8D-C1D7F5133F14}"/>
                </a:ext>
              </a:extLst>
            </p:cNvPr>
            <p:cNvSpPr>
              <a:spLocks/>
            </p:cNvSpPr>
            <p:nvPr/>
          </p:nvSpPr>
          <p:spPr bwMode="auto">
            <a:xfrm>
              <a:off x="6738058" y="2903951"/>
              <a:ext cx="186647" cy="110163"/>
            </a:xfrm>
            <a:custGeom>
              <a:avLst/>
              <a:gdLst>
                <a:gd name="T0" fmla="*/ 74 w 96"/>
                <a:gd name="T1" fmla="*/ 42 h 56"/>
                <a:gd name="T2" fmla="*/ 70 w 96"/>
                <a:gd name="T3" fmla="*/ 46 h 56"/>
                <a:gd name="T4" fmla="*/ 66 w 96"/>
                <a:gd name="T5" fmla="*/ 46 h 56"/>
                <a:gd name="T6" fmla="*/ 66 w 96"/>
                <a:gd name="T7" fmla="*/ 46 h 56"/>
                <a:gd name="T8" fmla="*/ 62 w 96"/>
                <a:gd name="T9" fmla="*/ 50 h 56"/>
                <a:gd name="T10" fmla="*/ 58 w 96"/>
                <a:gd name="T11" fmla="*/ 50 h 56"/>
                <a:gd name="T12" fmla="*/ 56 w 96"/>
                <a:gd name="T13" fmla="*/ 50 h 56"/>
                <a:gd name="T14" fmla="*/ 52 w 96"/>
                <a:gd name="T15" fmla="*/ 50 h 56"/>
                <a:gd name="T16" fmla="*/ 44 w 96"/>
                <a:gd name="T17" fmla="*/ 52 h 56"/>
                <a:gd name="T18" fmla="*/ 40 w 96"/>
                <a:gd name="T19" fmla="*/ 52 h 56"/>
                <a:gd name="T20" fmla="*/ 36 w 96"/>
                <a:gd name="T21" fmla="*/ 52 h 56"/>
                <a:gd name="T22" fmla="*/ 32 w 96"/>
                <a:gd name="T23" fmla="*/ 56 h 56"/>
                <a:gd name="T24" fmla="*/ 30 w 96"/>
                <a:gd name="T25" fmla="*/ 56 h 56"/>
                <a:gd name="T26" fmla="*/ 22 w 96"/>
                <a:gd name="T27" fmla="*/ 52 h 56"/>
                <a:gd name="T28" fmla="*/ 18 w 96"/>
                <a:gd name="T29" fmla="*/ 52 h 56"/>
                <a:gd name="T30" fmla="*/ 14 w 96"/>
                <a:gd name="T31" fmla="*/ 50 h 56"/>
                <a:gd name="T32" fmla="*/ 10 w 96"/>
                <a:gd name="T33" fmla="*/ 46 h 56"/>
                <a:gd name="T34" fmla="*/ 10 w 96"/>
                <a:gd name="T35" fmla="*/ 46 h 56"/>
                <a:gd name="T36" fmla="*/ 6 w 96"/>
                <a:gd name="T37" fmla="*/ 42 h 56"/>
                <a:gd name="T38" fmla="*/ 2 w 96"/>
                <a:gd name="T39" fmla="*/ 38 h 56"/>
                <a:gd name="T40" fmla="*/ 2 w 96"/>
                <a:gd name="T41" fmla="*/ 34 h 56"/>
                <a:gd name="T42" fmla="*/ 0 w 96"/>
                <a:gd name="T43" fmla="*/ 34 h 56"/>
                <a:gd name="T44" fmla="*/ 2 w 96"/>
                <a:gd name="T45" fmla="*/ 30 h 56"/>
                <a:gd name="T46" fmla="*/ 2 w 96"/>
                <a:gd name="T47" fmla="*/ 26 h 56"/>
                <a:gd name="T48" fmla="*/ 2 w 96"/>
                <a:gd name="T49" fmla="*/ 24 h 56"/>
                <a:gd name="T50" fmla="*/ 6 w 96"/>
                <a:gd name="T51" fmla="*/ 20 h 56"/>
                <a:gd name="T52" fmla="*/ 6 w 96"/>
                <a:gd name="T53" fmla="*/ 20 h 56"/>
                <a:gd name="T54" fmla="*/ 6 w 96"/>
                <a:gd name="T55" fmla="*/ 16 h 56"/>
                <a:gd name="T56" fmla="*/ 10 w 96"/>
                <a:gd name="T57" fmla="*/ 16 h 56"/>
                <a:gd name="T58" fmla="*/ 14 w 96"/>
                <a:gd name="T59" fmla="*/ 16 h 56"/>
                <a:gd name="T60" fmla="*/ 14 w 96"/>
                <a:gd name="T61" fmla="*/ 12 h 56"/>
                <a:gd name="T62" fmla="*/ 18 w 96"/>
                <a:gd name="T63" fmla="*/ 12 h 56"/>
                <a:gd name="T64" fmla="*/ 18 w 96"/>
                <a:gd name="T65" fmla="*/ 12 h 56"/>
                <a:gd name="T66" fmla="*/ 26 w 96"/>
                <a:gd name="T67" fmla="*/ 16 h 56"/>
                <a:gd name="T68" fmla="*/ 32 w 96"/>
                <a:gd name="T69" fmla="*/ 16 h 56"/>
                <a:gd name="T70" fmla="*/ 36 w 96"/>
                <a:gd name="T71" fmla="*/ 16 h 56"/>
                <a:gd name="T72" fmla="*/ 36 w 96"/>
                <a:gd name="T73" fmla="*/ 16 h 56"/>
                <a:gd name="T74" fmla="*/ 36 w 96"/>
                <a:gd name="T75" fmla="*/ 12 h 56"/>
                <a:gd name="T76" fmla="*/ 40 w 96"/>
                <a:gd name="T77" fmla="*/ 8 h 56"/>
                <a:gd name="T78" fmla="*/ 44 w 96"/>
                <a:gd name="T79" fmla="*/ 8 h 56"/>
                <a:gd name="T80" fmla="*/ 48 w 96"/>
                <a:gd name="T81" fmla="*/ 8 h 56"/>
                <a:gd name="T82" fmla="*/ 56 w 96"/>
                <a:gd name="T83" fmla="*/ 8 h 56"/>
                <a:gd name="T84" fmla="*/ 56 w 96"/>
                <a:gd name="T85" fmla="*/ 8 h 56"/>
                <a:gd name="T86" fmla="*/ 58 w 96"/>
                <a:gd name="T87" fmla="*/ 4 h 56"/>
                <a:gd name="T88" fmla="*/ 62 w 96"/>
                <a:gd name="T89" fmla="*/ 0 h 56"/>
                <a:gd name="T90" fmla="*/ 66 w 96"/>
                <a:gd name="T91" fmla="*/ 0 h 56"/>
                <a:gd name="T92" fmla="*/ 70 w 96"/>
                <a:gd name="T93" fmla="*/ 0 h 56"/>
                <a:gd name="T94" fmla="*/ 78 w 96"/>
                <a:gd name="T95" fmla="*/ 0 h 56"/>
                <a:gd name="T96" fmla="*/ 82 w 96"/>
                <a:gd name="T97" fmla="*/ 4 h 56"/>
                <a:gd name="T98" fmla="*/ 84 w 96"/>
                <a:gd name="T99" fmla="*/ 4 h 56"/>
                <a:gd name="T100" fmla="*/ 84 w 96"/>
                <a:gd name="T101" fmla="*/ 0 h 56"/>
                <a:gd name="T102" fmla="*/ 88 w 96"/>
                <a:gd name="T103" fmla="*/ 4 h 56"/>
                <a:gd name="T104" fmla="*/ 92 w 96"/>
                <a:gd name="T105" fmla="*/ 8 h 56"/>
                <a:gd name="T106" fmla="*/ 96 w 96"/>
                <a:gd name="T107" fmla="*/ 8 h 56"/>
                <a:gd name="T108" fmla="*/ 92 w 96"/>
                <a:gd name="T109" fmla="*/ 16 h 56"/>
                <a:gd name="T110" fmla="*/ 88 w 96"/>
                <a:gd name="T111" fmla="*/ 16 h 56"/>
                <a:gd name="T112" fmla="*/ 84 w 96"/>
                <a:gd name="T113" fmla="*/ 20 h 56"/>
                <a:gd name="T114" fmla="*/ 84 w 96"/>
                <a:gd name="T115" fmla="*/ 20 h 56"/>
                <a:gd name="T116" fmla="*/ 84 w 96"/>
                <a:gd name="T117" fmla="*/ 24 h 56"/>
                <a:gd name="T118" fmla="*/ 82 w 96"/>
                <a:gd name="T119" fmla="*/ 26 h 56"/>
                <a:gd name="T120" fmla="*/ 78 w 96"/>
                <a:gd name="T121" fmla="*/ 30 h 56"/>
                <a:gd name="T122" fmla="*/ 78 w 96"/>
                <a:gd name="T123" fmla="*/ 34 h 56"/>
                <a:gd name="T124" fmla="*/ 78 w 96"/>
                <a:gd name="T125"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56">
                  <a:moveTo>
                    <a:pt x="78" y="38"/>
                  </a:moveTo>
                  <a:lnTo>
                    <a:pt x="74" y="38"/>
                  </a:lnTo>
                  <a:lnTo>
                    <a:pt x="74" y="38"/>
                  </a:lnTo>
                  <a:lnTo>
                    <a:pt x="74" y="38"/>
                  </a:lnTo>
                  <a:lnTo>
                    <a:pt x="74" y="42"/>
                  </a:lnTo>
                  <a:lnTo>
                    <a:pt x="74" y="42"/>
                  </a:lnTo>
                  <a:lnTo>
                    <a:pt x="74" y="42"/>
                  </a:lnTo>
                  <a:lnTo>
                    <a:pt x="70" y="46"/>
                  </a:lnTo>
                  <a:lnTo>
                    <a:pt x="70" y="46"/>
                  </a:lnTo>
                  <a:lnTo>
                    <a:pt x="70" y="46"/>
                  </a:lnTo>
                  <a:lnTo>
                    <a:pt x="70" y="46"/>
                  </a:lnTo>
                  <a:lnTo>
                    <a:pt x="70" y="46"/>
                  </a:lnTo>
                  <a:lnTo>
                    <a:pt x="70" y="46"/>
                  </a:lnTo>
                  <a:lnTo>
                    <a:pt x="70" y="46"/>
                  </a:lnTo>
                  <a:lnTo>
                    <a:pt x="66" y="46"/>
                  </a:lnTo>
                  <a:lnTo>
                    <a:pt x="66" y="46"/>
                  </a:lnTo>
                  <a:lnTo>
                    <a:pt x="66" y="46"/>
                  </a:lnTo>
                  <a:lnTo>
                    <a:pt x="66" y="46"/>
                  </a:lnTo>
                  <a:lnTo>
                    <a:pt x="66" y="46"/>
                  </a:lnTo>
                  <a:lnTo>
                    <a:pt x="66" y="46"/>
                  </a:lnTo>
                  <a:lnTo>
                    <a:pt x="66" y="50"/>
                  </a:lnTo>
                  <a:lnTo>
                    <a:pt x="66" y="50"/>
                  </a:lnTo>
                  <a:lnTo>
                    <a:pt x="66" y="50"/>
                  </a:lnTo>
                  <a:lnTo>
                    <a:pt x="66" y="50"/>
                  </a:lnTo>
                  <a:lnTo>
                    <a:pt x="62" y="50"/>
                  </a:lnTo>
                  <a:lnTo>
                    <a:pt x="62" y="50"/>
                  </a:lnTo>
                  <a:lnTo>
                    <a:pt x="62" y="50"/>
                  </a:lnTo>
                  <a:lnTo>
                    <a:pt x="62" y="50"/>
                  </a:lnTo>
                  <a:lnTo>
                    <a:pt x="62" y="50"/>
                  </a:lnTo>
                  <a:lnTo>
                    <a:pt x="58" y="50"/>
                  </a:lnTo>
                  <a:lnTo>
                    <a:pt x="58" y="50"/>
                  </a:lnTo>
                  <a:lnTo>
                    <a:pt x="58" y="50"/>
                  </a:lnTo>
                  <a:lnTo>
                    <a:pt x="58" y="50"/>
                  </a:lnTo>
                  <a:lnTo>
                    <a:pt x="58" y="50"/>
                  </a:lnTo>
                  <a:lnTo>
                    <a:pt x="56" y="50"/>
                  </a:lnTo>
                  <a:lnTo>
                    <a:pt x="56" y="50"/>
                  </a:lnTo>
                  <a:lnTo>
                    <a:pt x="52" y="50"/>
                  </a:lnTo>
                  <a:lnTo>
                    <a:pt x="52" y="50"/>
                  </a:lnTo>
                  <a:lnTo>
                    <a:pt x="52" y="50"/>
                  </a:lnTo>
                  <a:lnTo>
                    <a:pt x="52" y="50"/>
                  </a:lnTo>
                  <a:lnTo>
                    <a:pt x="48" y="50"/>
                  </a:lnTo>
                  <a:lnTo>
                    <a:pt x="48" y="50"/>
                  </a:lnTo>
                  <a:lnTo>
                    <a:pt x="48" y="50"/>
                  </a:lnTo>
                  <a:lnTo>
                    <a:pt x="48" y="50"/>
                  </a:lnTo>
                  <a:lnTo>
                    <a:pt x="44" y="52"/>
                  </a:lnTo>
                  <a:lnTo>
                    <a:pt x="44" y="52"/>
                  </a:lnTo>
                  <a:lnTo>
                    <a:pt x="44" y="52"/>
                  </a:lnTo>
                  <a:lnTo>
                    <a:pt x="40" y="52"/>
                  </a:lnTo>
                  <a:lnTo>
                    <a:pt x="40" y="52"/>
                  </a:lnTo>
                  <a:lnTo>
                    <a:pt x="40" y="52"/>
                  </a:lnTo>
                  <a:lnTo>
                    <a:pt x="36" y="52"/>
                  </a:lnTo>
                  <a:lnTo>
                    <a:pt x="36" y="52"/>
                  </a:lnTo>
                  <a:lnTo>
                    <a:pt x="36" y="52"/>
                  </a:lnTo>
                  <a:lnTo>
                    <a:pt x="36" y="52"/>
                  </a:lnTo>
                  <a:lnTo>
                    <a:pt x="36" y="52"/>
                  </a:lnTo>
                  <a:lnTo>
                    <a:pt x="36" y="52"/>
                  </a:lnTo>
                  <a:lnTo>
                    <a:pt x="36" y="56"/>
                  </a:lnTo>
                  <a:lnTo>
                    <a:pt x="32" y="56"/>
                  </a:lnTo>
                  <a:lnTo>
                    <a:pt x="32" y="56"/>
                  </a:lnTo>
                  <a:lnTo>
                    <a:pt x="32" y="56"/>
                  </a:lnTo>
                  <a:lnTo>
                    <a:pt x="32" y="56"/>
                  </a:lnTo>
                  <a:lnTo>
                    <a:pt x="30" y="56"/>
                  </a:lnTo>
                  <a:lnTo>
                    <a:pt x="30" y="56"/>
                  </a:lnTo>
                  <a:lnTo>
                    <a:pt x="30" y="56"/>
                  </a:lnTo>
                  <a:lnTo>
                    <a:pt x="30" y="56"/>
                  </a:lnTo>
                  <a:lnTo>
                    <a:pt x="26" y="56"/>
                  </a:lnTo>
                  <a:lnTo>
                    <a:pt x="26" y="56"/>
                  </a:lnTo>
                  <a:lnTo>
                    <a:pt x="22" y="56"/>
                  </a:lnTo>
                  <a:lnTo>
                    <a:pt x="22" y="52"/>
                  </a:lnTo>
                  <a:lnTo>
                    <a:pt x="22" y="52"/>
                  </a:lnTo>
                  <a:lnTo>
                    <a:pt x="22" y="52"/>
                  </a:lnTo>
                  <a:lnTo>
                    <a:pt x="22" y="52"/>
                  </a:lnTo>
                  <a:lnTo>
                    <a:pt x="18" y="52"/>
                  </a:lnTo>
                  <a:lnTo>
                    <a:pt x="18" y="52"/>
                  </a:lnTo>
                  <a:lnTo>
                    <a:pt x="18" y="52"/>
                  </a:lnTo>
                  <a:lnTo>
                    <a:pt x="18" y="52"/>
                  </a:lnTo>
                  <a:lnTo>
                    <a:pt x="18" y="52"/>
                  </a:lnTo>
                  <a:lnTo>
                    <a:pt x="14" y="52"/>
                  </a:lnTo>
                  <a:lnTo>
                    <a:pt x="14" y="50"/>
                  </a:lnTo>
                  <a:lnTo>
                    <a:pt x="14" y="50"/>
                  </a:lnTo>
                  <a:lnTo>
                    <a:pt x="14" y="50"/>
                  </a:lnTo>
                  <a:lnTo>
                    <a:pt x="14" y="50"/>
                  </a:lnTo>
                  <a:lnTo>
                    <a:pt x="14" y="50"/>
                  </a:lnTo>
                  <a:lnTo>
                    <a:pt x="10" y="46"/>
                  </a:lnTo>
                  <a:lnTo>
                    <a:pt x="10" y="46"/>
                  </a:lnTo>
                  <a:lnTo>
                    <a:pt x="10" y="46"/>
                  </a:lnTo>
                  <a:lnTo>
                    <a:pt x="10" y="46"/>
                  </a:lnTo>
                  <a:lnTo>
                    <a:pt x="10" y="46"/>
                  </a:lnTo>
                  <a:lnTo>
                    <a:pt x="10" y="46"/>
                  </a:lnTo>
                  <a:lnTo>
                    <a:pt x="10" y="46"/>
                  </a:lnTo>
                  <a:lnTo>
                    <a:pt x="10" y="46"/>
                  </a:lnTo>
                  <a:lnTo>
                    <a:pt x="10" y="46"/>
                  </a:lnTo>
                  <a:lnTo>
                    <a:pt x="6" y="42"/>
                  </a:lnTo>
                  <a:lnTo>
                    <a:pt x="6" y="42"/>
                  </a:lnTo>
                  <a:lnTo>
                    <a:pt x="6" y="42"/>
                  </a:lnTo>
                  <a:lnTo>
                    <a:pt x="6" y="42"/>
                  </a:lnTo>
                  <a:lnTo>
                    <a:pt x="2" y="38"/>
                  </a:lnTo>
                  <a:lnTo>
                    <a:pt x="2" y="38"/>
                  </a:lnTo>
                  <a:lnTo>
                    <a:pt x="2" y="38"/>
                  </a:lnTo>
                  <a:lnTo>
                    <a:pt x="2" y="38"/>
                  </a:lnTo>
                  <a:lnTo>
                    <a:pt x="2" y="38"/>
                  </a:lnTo>
                  <a:lnTo>
                    <a:pt x="2" y="34"/>
                  </a:lnTo>
                  <a:lnTo>
                    <a:pt x="2" y="34"/>
                  </a:lnTo>
                  <a:lnTo>
                    <a:pt x="2" y="34"/>
                  </a:lnTo>
                  <a:lnTo>
                    <a:pt x="2" y="34"/>
                  </a:lnTo>
                  <a:lnTo>
                    <a:pt x="2" y="34"/>
                  </a:lnTo>
                  <a:lnTo>
                    <a:pt x="2" y="34"/>
                  </a:lnTo>
                  <a:lnTo>
                    <a:pt x="0" y="34"/>
                  </a:lnTo>
                  <a:lnTo>
                    <a:pt x="0" y="34"/>
                  </a:lnTo>
                  <a:lnTo>
                    <a:pt x="0" y="34"/>
                  </a:lnTo>
                  <a:lnTo>
                    <a:pt x="0" y="34"/>
                  </a:lnTo>
                  <a:lnTo>
                    <a:pt x="2" y="30"/>
                  </a:lnTo>
                  <a:lnTo>
                    <a:pt x="2" y="30"/>
                  </a:lnTo>
                  <a:lnTo>
                    <a:pt x="2" y="30"/>
                  </a:lnTo>
                  <a:lnTo>
                    <a:pt x="2" y="30"/>
                  </a:lnTo>
                  <a:lnTo>
                    <a:pt x="2" y="30"/>
                  </a:lnTo>
                  <a:lnTo>
                    <a:pt x="2" y="30"/>
                  </a:lnTo>
                  <a:lnTo>
                    <a:pt x="6" y="30"/>
                  </a:lnTo>
                  <a:lnTo>
                    <a:pt x="6" y="30"/>
                  </a:lnTo>
                  <a:lnTo>
                    <a:pt x="2" y="26"/>
                  </a:lnTo>
                  <a:lnTo>
                    <a:pt x="2" y="26"/>
                  </a:lnTo>
                  <a:lnTo>
                    <a:pt x="2" y="26"/>
                  </a:lnTo>
                  <a:lnTo>
                    <a:pt x="6" y="26"/>
                  </a:lnTo>
                  <a:lnTo>
                    <a:pt x="6" y="26"/>
                  </a:lnTo>
                  <a:lnTo>
                    <a:pt x="2" y="24"/>
                  </a:lnTo>
                  <a:lnTo>
                    <a:pt x="2" y="24"/>
                  </a:lnTo>
                  <a:lnTo>
                    <a:pt x="6" y="24"/>
                  </a:lnTo>
                  <a:lnTo>
                    <a:pt x="6" y="24"/>
                  </a:lnTo>
                  <a:lnTo>
                    <a:pt x="6" y="24"/>
                  </a:lnTo>
                  <a:lnTo>
                    <a:pt x="6" y="20"/>
                  </a:lnTo>
                  <a:lnTo>
                    <a:pt x="6" y="20"/>
                  </a:lnTo>
                  <a:lnTo>
                    <a:pt x="6" y="20"/>
                  </a:lnTo>
                  <a:lnTo>
                    <a:pt x="6" y="20"/>
                  </a:lnTo>
                  <a:lnTo>
                    <a:pt x="6" y="20"/>
                  </a:lnTo>
                  <a:lnTo>
                    <a:pt x="6" y="20"/>
                  </a:lnTo>
                  <a:lnTo>
                    <a:pt x="2" y="20"/>
                  </a:lnTo>
                  <a:lnTo>
                    <a:pt x="2" y="16"/>
                  </a:lnTo>
                  <a:lnTo>
                    <a:pt x="6" y="16"/>
                  </a:lnTo>
                  <a:lnTo>
                    <a:pt x="6" y="16"/>
                  </a:lnTo>
                  <a:lnTo>
                    <a:pt x="6" y="16"/>
                  </a:lnTo>
                  <a:lnTo>
                    <a:pt x="6" y="16"/>
                  </a:lnTo>
                  <a:lnTo>
                    <a:pt x="10" y="16"/>
                  </a:lnTo>
                  <a:lnTo>
                    <a:pt x="10" y="20"/>
                  </a:lnTo>
                  <a:lnTo>
                    <a:pt x="10" y="20"/>
                  </a:lnTo>
                  <a:lnTo>
                    <a:pt x="10" y="16"/>
                  </a:lnTo>
                  <a:lnTo>
                    <a:pt x="10" y="16"/>
                  </a:lnTo>
                  <a:lnTo>
                    <a:pt x="14" y="16"/>
                  </a:lnTo>
                  <a:lnTo>
                    <a:pt x="14" y="16"/>
                  </a:lnTo>
                  <a:lnTo>
                    <a:pt x="14" y="16"/>
                  </a:lnTo>
                  <a:lnTo>
                    <a:pt x="14" y="16"/>
                  </a:lnTo>
                  <a:lnTo>
                    <a:pt x="14" y="16"/>
                  </a:lnTo>
                  <a:lnTo>
                    <a:pt x="14" y="12"/>
                  </a:lnTo>
                  <a:lnTo>
                    <a:pt x="14" y="12"/>
                  </a:lnTo>
                  <a:lnTo>
                    <a:pt x="14" y="12"/>
                  </a:lnTo>
                  <a:lnTo>
                    <a:pt x="14" y="12"/>
                  </a:lnTo>
                  <a:lnTo>
                    <a:pt x="14" y="12"/>
                  </a:lnTo>
                  <a:lnTo>
                    <a:pt x="14" y="12"/>
                  </a:lnTo>
                  <a:lnTo>
                    <a:pt x="14" y="12"/>
                  </a:lnTo>
                  <a:lnTo>
                    <a:pt x="18" y="12"/>
                  </a:lnTo>
                  <a:lnTo>
                    <a:pt x="18" y="12"/>
                  </a:lnTo>
                  <a:lnTo>
                    <a:pt x="18" y="12"/>
                  </a:lnTo>
                  <a:lnTo>
                    <a:pt x="18" y="12"/>
                  </a:lnTo>
                  <a:lnTo>
                    <a:pt x="18" y="12"/>
                  </a:lnTo>
                  <a:lnTo>
                    <a:pt x="18" y="12"/>
                  </a:lnTo>
                  <a:lnTo>
                    <a:pt x="18" y="12"/>
                  </a:lnTo>
                  <a:lnTo>
                    <a:pt x="22" y="16"/>
                  </a:lnTo>
                  <a:lnTo>
                    <a:pt x="26" y="16"/>
                  </a:lnTo>
                  <a:lnTo>
                    <a:pt x="26" y="16"/>
                  </a:lnTo>
                  <a:lnTo>
                    <a:pt x="26" y="16"/>
                  </a:lnTo>
                  <a:lnTo>
                    <a:pt x="26" y="16"/>
                  </a:lnTo>
                  <a:lnTo>
                    <a:pt x="30" y="16"/>
                  </a:lnTo>
                  <a:lnTo>
                    <a:pt x="30" y="16"/>
                  </a:lnTo>
                  <a:lnTo>
                    <a:pt x="30" y="16"/>
                  </a:lnTo>
                  <a:lnTo>
                    <a:pt x="30" y="16"/>
                  </a:lnTo>
                  <a:lnTo>
                    <a:pt x="32" y="16"/>
                  </a:lnTo>
                  <a:lnTo>
                    <a:pt x="32" y="16"/>
                  </a:lnTo>
                  <a:lnTo>
                    <a:pt x="32" y="16"/>
                  </a:lnTo>
                  <a:lnTo>
                    <a:pt x="32" y="16"/>
                  </a:lnTo>
                  <a:lnTo>
                    <a:pt x="32" y="16"/>
                  </a:lnTo>
                  <a:lnTo>
                    <a:pt x="36" y="16"/>
                  </a:lnTo>
                  <a:lnTo>
                    <a:pt x="36" y="16"/>
                  </a:lnTo>
                  <a:lnTo>
                    <a:pt x="36" y="16"/>
                  </a:lnTo>
                  <a:lnTo>
                    <a:pt x="36" y="16"/>
                  </a:lnTo>
                  <a:lnTo>
                    <a:pt x="36" y="16"/>
                  </a:lnTo>
                  <a:lnTo>
                    <a:pt x="36" y="16"/>
                  </a:lnTo>
                  <a:lnTo>
                    <a:pt x="36" y="16"/>
                  </a:lnTo>
                  <a:lnTo>
                    <a:pt x="40" y="16"/>
                  </a:lnTo>
                  <a:lnTo>
                    <a:pt x="40" y="16"/>
                  </a:lnTo>
                  <a:lnTo>
                    <a:pt x="36" y="16"/>
                  </a:lnTo>
                  <a:lnTo>
                    <a:pt x="36" y="12"/>
                  </a:lnTo>
                  <a:lnTo>
                    <a:pt x="36" y="12"/>
                  </a:lnTo>
                  <a:lnTo>
                    <a:pt x="36" y="12"/>
                  </a:lnTo>
                  <a:lnTo>
                    <a:pt x="36" y="12"/>
                  </a:lnTo>
                  <a:lnTo>
                    <a:pt x="40" y="12"/>
                  </a:lnTo>
                  <a:lnTo>
                    <a:pt x="40" y="8"/>
                  </a:lnTo>
                  <a:lnTo>
                    <a:pt x="40" y="8"/>
                  </a:lnTo>
                  <a:lnTo>
                    <a:pt x="40" y="8"/>
                  </a:lnTo>
                  <a:lnTo>
                    <a:pt x="40" y="8"/>
                  </a:lnTo>
                  <a:lnTo>
                    <a:pt x="40" y="8"/>
                  </a:lnTo>
                  <a:lnTo>
                    <a:pt x="44" y="8"/>
                  </a:lnTo>
                  <a:lnTo>
                    <a:pt x="44" y="8"/>
                  </a:lnTo>
                  <a:lnTo>
                    <a:pt x="48" y="8"/>
                  </a:lnTo>
                  <a:lnTo>
                    <a:pt x="48" y="8"/>
                  </a:lnTo>
                  <a:lnTo>
                    <a:pt x="48" y="8"/>
                  </a:lnTo>
                  <a:lnTo>
                    <a:pt x="48" y="8"/>
                  </a:lnTo>
                  <a:lnTo>
                    <a:pt x="48" y="8"/>
                  </a:lnTo>
                  <a:lnTo>
                    <a:pt x="52" y="8"/>
                  </a:lnTo>
                  <a:lnTo>
                    <a:pt x="52" y="8"/>
                  </a:lnTo>
                  <a:lnTo>
                    <a:pt x="52" y="8"/>
                  </a:lnTo>
                  <a:lnTo>
                    <a:pt x="56" y="8"/>
                  </a:lnTo>
                  <a:lnTo>
                    <a:pt x="56" y="8"/>
                  </a:lnTo>
                  <a:lnTo>
                    <a:pt x="56" y="8"/>
                  </a:lnTo>
                  <a:lnTo>
                    <a:pt x="56" y="8"/>
                  </a:lnTo>
                  <a:lnTo>
                    <a:pt x="56" y="8"/>
                  </a:lnTo>
                  <a:lnTo>
                    <a:pt x="56" y="8"/>
                  </a:lnTo>
                  <a:lnTo>
                    <a:pt x="56" y="8"/>
                  </a:lnTo>
                  <a:lnTo>
                    <a:pt x="58" y="4"/>
                  </a:lnTo>
                  <a:lnTo>
                    <a:pt x="58" y="4"/>
                  </a:lnTo>
                  <a:lnTo>
                    <a:pt x="58" y="4"/>
                  </a:lnTo>
                  <a:lnTo>
                    <a:pt x="58" y="4"/>
                  </a:lnTo>
                  <a:lnTo>
                    <a:pt x="58" y="4"/>
                  </a:lnTo>
                  <a:lnTo>
                    <a:pt x="58" y="4"/>
                  </a:lnTo>
                  <a:lnTo>
                    <a:pt x="58" y="4"/>
                  </a:lnTo>
                  <a:lnTo>
                    <a:pt x="62" y="0"/>
                  </a:lnTo>
                  <a:lnTo>
                    <a:pt x="62" y="0"/>
                  </a:lnTo>
                  <a:lnTo>
                    <a:pt x="62" y="0"/>
                  </a:lnTo>
                  <a:lnTo>
                    <a:pt x="62" y="0"/>
                  </a:lnTo>
                  <a:lnTo>
                    <a:pt x="62" y="0"/>
                  </a:lnTo>
                  <a:lnTo>
                    <a:pt x="62" y="0"/>
                  </a:lnTo>
                  <a:lnTo>
                    <a:pt x="66" y="0"/>
                  </a:lnTo>
                  <a:lnTo>
                    <a:pt x="66" y="0"/>
                  </a:lnTo>
                  <a:lnTo>
                    <a:pt x="66" y="0"/>
                  </a:lnTo>
                  <a:lnTo>
                    <a:pt x="66" y="0"/>
                  </a:lnTo>
                  <a:lnTo>
                    <a:pt x="66" y="0"/>
                  </a:lnTo>
                  <a:lnTo>
                    <a:pt x="70" y="0"/>
                  </a:lnTo>
                  <a:lnTo>
                    <a:pt x="70" y="0"/>
                  </a:lnTo>
                  <a:lnTo>
                    <a:pt x="74" y="0"/>
                  </a:lnTo>
                  <a:lnTo>
                    <a:pt x="74" y="0"/>
                  </a:lnTo>
                  <a:lnTo>
                    <a:pt x="74" y="0"/>
                  </a:lnTo>
                  <a:lnTo>
                    <a:pt x="78" y="0"/>
                  </a:lnTo>
                  <a:lnTo>
                    <a:pt x="78" y="0"/>
                  </a:lnTo>
                  <a:lnTo>
                    <a:pt x="78" y="0"/>
                  </a:lnTo>
                  <a:lnTo>
                    <a:pt x="78" y="4"/>
                  </a:lnTo>
                  <a:lnTo>
                    <a:pt x="82" y="4"/>
                  </a:lnTo>
                  <a:lnTo>
                    <a:pt x="82" y="4"/>
                  </a:lnTo>
                  <a:lnTo>
                    <a:pt x="82" y="4"/>
                  </a:lnTo>
                  <a:lnTo>
                    <a:pt x="82" y="4"/>
                  </a:lnTo>
                  <a:lnTo>
                    <a:pt x="82" y="4"/>
                  </a:lnTo>
                  <a:lnTo>
                    <a:pt x="84" y="4"/>
                  </a:lnTo>
                  <a:lnTo>
                    <a:pt x="84" y="4"/>
                  </a:lnTo>
                  <a:lnTo>
                    <a:pt x="84" y="4"/>
                  </a:lnTo>
                  <a:lnTo>
                    <a:pt x="84" y="4"/>
                  </a:lnTo>
                  <a:lnTo>
                    <a:pt x="84" y="4"/>
                  </a:lnTo>
                  <a:lnTo>
                    <a:pt x="84" y="4"/>
                  </a:lnTo>
                  <a:lnTo>
                    <a:pt x="84" y="0"/>
                  </a:lnTo>
                  <a:lnTo>
                    <a:pt x="88" y="4"/>
                  </a:lnTo>
                  <a:lnTo>
                    <a:pt x="88" y="4"/>
                  </a:lnTo>
                  <a:lnTo>
                    <a:pt x="88" y="4"/>
                  </a:lnTo>
                  <a:lnTo>
                    <a:pt x="88" y="4"/>
                  </a:lnTo>
                  <a:lnTo>
                    <a:pt x="88" y="4"/>
                  </a:lnTo>
                  <a:lnTo>
                    <a:pt x="88" y="4"/>
                  </a:lnTo>
                  <a:lnTo>
                    <a:pt x="92" y="8"/>
                  </a:lnTo>
                  <a:lnTo>
                    <a:pt x="92" y="8"/>
                  </a:lnTo>
                  <a:lnTo>
                    <a:pt x="92" y="8"/>
                  </a:lnTo>
                  <a:lnTo>
                    <a:pt x="92" y="8"/>
                  </a:lnTo>
                  <a:lnTo>
                    <a:pt x="92" y="8"/>
                  </a:lnTo>
                  <a:lnTo>
                    <a:pt x="92" y="8"/>
                  </a:lnTo>
                  <a:lnTo>
                    <a:pt x="92" y="8"/>
                  </a:lnTo>
                  <a:lnTo>
                    <a:pt x="92" y="8"/>
                  </a:lnTo>
                  <a:lnTo>
                    <a:pt x="96" y="8"/>
                  </a:lnTo>
                  <a:lnTo>
                    <a:pt x="96" y="12"/>
                  </a:lnTo>
                  <a:lnTo>
                    <a:pt x="96" y="12"/>
                  </a:lnTo>
                  <a:lnTo>
                    <a:pt x="96" y="12"/>
                  </a:lnTo>
                  <a:lnTo>
                    <a:pt x="92" y="16"/>
                  </a:lnTo>
                  <a:lnTo>
                    <a:pt x="92" y="16"/>
                  </a:lnTo>
                  <a:lnTo>
                    <a:pt x="92" y="16"/>
                  </a:lnTo>
                  <a:lnTo>
                    <a:pt x="92" y="16"/>
                  </a:lnTo>
                  <a:lnTo>
                    <a:pt x="92" y="16"/>
                  </a:lnTo>
                  <a:lnTo>
                    <a:pt x="88" y="16"/>
                  </a:lnTo>
                  <a:lnTo>
                    <a:pt x="88" y="16"/>
                  </a:lnTo>
                  <a:lnTo>
                    <a:pt x="88" y="16"/>
                  </a:lnTo>
                  <a:lnTo>
                    <a:pt x="88" y="16"/>
                  </a:lnTo>
                  <a:lnTo>
                    <a:pt x="88" y="16"/>
                  </a:lnTo>
                  <a:lnTo>
                    <a:pt x="84" y="20"/>
                  </a:lnTo>
                  <a:lnTo>
                    <a:pt x="84" y="20"/>
                  </a:lnTo>
                  <a:lnTo>
                    <a:pt x="84" y="20"/>
                  </a:lnTo>
                  <a:lnTo>
                    <a:pt x="84" y="20"/>
                  </a:lnTo>
                  <a:lnTo>
                    <a:pt x="84" y="20"/>
                  </a:lnTo>
                  <a:lnTo>
                    <a:pt x="84" y="20"/>
                  </a:lnTo>
                  <a:lnTo>
                    <a:pt x="84" y="20"/>
                  </a:lnTo>
                  <a:lnTo>
                    <a:pt x="84" y="20"/>
                  </a:lnTo>
                  <a:lnTo>
                    <a:pt x="84" y="24"/>
                  </a:lnTo>
                  <a:lnTo>
                    <a:pt x="84" y="24"/>
                  </a:lnTo>
                  <a:lnTo>
                    <a:pt x="84" y="24"/>
                  </a:lnTo>
                  <a:lnTo>
                    <a:pt x="84" y="24"/>
                  </a:lnTo>
                  <a:lnTo>
                    <a:pt x="82" y="24"/>
                  </a:lnTo>
                  <a:lnTo>
                    <a:pt x="82" y="24"/>
                  </a:lnTo>
                  <a:lnTo>
                    <a:pt x="82" y="24"/>
                  </a:lnTo>
                  <a:lnTo>
                    <a:pt x="82" y="26"/>
                  </a:lnTo>
                  <a:lnTo>
                    <a:pt x="82" y="26"/>
                  </a:lnTo>
                  <a:lnTo>
                    <a:pt x="82" y="26"/>
                  </a:lnTo>
                  <a:lnTo>
                    <a:pt x="82" y="30"/>
                  </a:lnTo>
                  <a:lnTo>
                    <a:pt x="82" y="30"/>
                  </a:lnTo>
                  <a:lnTo>
                    <a:pt x="78" y="30"/>
                  </a:lnTo>
                  <a:lnTo>
                    <a:pt x="78" y="30"/>
                  </a:lnTo>
                  <a:lnTo>
                    <a:pt x="78" y="30"/>
                  </a:lnTo>
                  <a:lnTo>
                    <a:pt x="78" y="30"/>
                  </a:lnTo>
                  <a:lnTo>
                    <a:pt x="78" y="30"/>
                  </a:lnTo>
                  <a:lnTo>
                    <a:pt x="78" y="34"/>
                  </a:lnTo>
                  <a:lnTo>
                    <a:pt x="78" y="34"/>
                  </a:lnTo>
                  <a:lnTo>
                    <a:pt x="78" y="38"/>
                  </a:lnTo>
                  <a:lnTo>
                    <a:pt x="78" y="38"/>
                  </a:lnTo>
                  <a:lnTo>
                    <a:pt x="78" y="38"/>
                  </a:lnTo>
                  <a:lnTo>
                    <a:pt x="78" y="38"/>
                  </a:lnTo>
                  <a:lnTo>
                    <a:pt x="78" y="38"/>
                  </a:lnTo>
                  <a:lnTo>
                    <a:pt x="78" y="3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5" name="Freeform 105">
              <a:extLst>
                <a:ext uri="{FF2B5EF4-FFF2-40B4-BE49-F238E27FC236}">
                  <a16:creationId xmlns:a16="http://schemas.microsoft.com/office/drawing/2014/main" id="{787F2CF1-9F65-459C-A75B-E2C2B69F24A6}"/>
                </a:ext>
              </a:extLst>
            </p:cNvPr>
            <p:cNvSpPr>
              <a:spLocks/>
            </p:cNvSpPr>
            <p:nvPr/>
          </p:nvSpPr>
          <p:spPr bwMode="auto">
            <a:xfrm>
              <a:off x="5622059" y="2113140"/>
              <a:ext cx="303303" cy="145572"/>
            </a:xfrm>
            <a:custGeom>
              <a:avLst/>
              <a:gdLst>
                <a:gd name="T0" fmla="*/ 36 w 156"/>
                <a:gd name="T1" fmla="*/ 48 h 74"/>
                <a:gd name="T2" fmla="*/ 30 w 156"/>
                <a:gd name="T3" fmla="*/ 44 h 74"/>
                <a:gd name="T4" fmla="*/ 14 w 156"/>
                <a:gd name="T5" fmla="*/ 40 h 74"/>
                <a:gd name="T6" fmla="*/ 14 w 156"/>
                <a:gd name="T7" fmla="*/ 40 h 74"/>
                <a:gd name="T8" fmla="*/ 30 w 156"/>
                <a:gd name="T9" fmla="*/ 38 h 74"/>
                <a:gd name="T10" fmla="*/ 32 w 156"/>
                <a:gd name="T11" fmla="*/ 34 h 74"/>
                <a:gd name="T12" fmla="*/ 32 w 156"/>
                <a:gd name="T13" fmla="*/ 30 h 74"/>
                <a:gd name="T14" fmla="*/ 32 w 156"/>
                <a:gd name="T15" fmla="*/ 26 h 74"/>
                <a:gd name="T16" fmla="*/ 30 w 156"/>
                <a:gd name="T17" fmla="*/ 26 h 74"/>
                <a:gd name="T18" fmla="*/ 18 w 156"/>
                <a:gd name="T19" fmla="*/ 26 h 74"/>
                <a:gd name="T20" fmla="*/ 0 w 156"/>
                <a:gd name="T21" fmla="*/ 26 h 74"/>
                <a:gd name="T22" fmla="*/ 6 w 156"/>
                <a:gd name="T23" fmla="*/ 26 h 74"/>
                <a:gd name="T24" fmla="*/ 6 w 156"/>
                <a:gd name="T25" fmla="*/ 22 h 74"/>
                <a:gd name="T26" fmla="*/ 10 w 156"/>
                <a:gd name="T27" fmla="*/ 22 h 74"/>
                <a:gd name="T28" fmla="*/ 10 w 156"/>
                <a:gd name="T29" fmla="*/ 18 h 74"/>
                <a:gd name="T30" fmla="*/ 14 w 156"/>
                <a:gd name="T31" fmla="*/ 14 h 74"/>
                <a:gd name="T32" fmla="*/ 14 w 156"/>
                <a:gd name="T33" fmla="*/ 10 h 74"/>
                <a:gd name="T34" fmla="*/ 18 w 156"/>
                <a:gd name="T35" fmla="*/ 10 h 74"/>
                <a:gd name="T36" fmla="*/ 26 w 156"/>
                <a:gd name="T37" fmla="*/ 18 h 74"/>
                <a:gd name="T38" fmla="*/ 30 w 156"/>
                <a:gd name="T39" fmla="*/ 10 h 74"/>
                <a:gd name="T40" fmla="*/ 30 w 156"/>
                <a:gd name="T41" fmla="*/ 8 h 74"/>
                <a:gd name="T42" fmla="*/ 22 w 156"/>
                <a:gd name="T43" fmla="*/ 4 h 74"/>
                <a:gd name="T44" fmla="*/ 32 w 156"/>
                <a:gd name="T45" fmla="*/ 4 h 74"/>
                <a:gd name="T46" fmla="*/ 44 w 156"/>
                <a:gd name="T47" fmla="*/ 14 h 74"/>
                <a:gd name="T48" fmla="*/ 40 w 156"/>
                <a:gd name="T49" fmla="*/ 22 h 74"/>
                <a:gd name="T50" fmla="*/ 44 w 156"/>
                <a:gd name="T51" fmla="*/ 26 h 74"/>
                <a:gd name="T52" fmla="*/ 52 w 156"/>
                <a:gd name="T53" fmla="*/ 22 h 74"/>
                <a:gd name="T54" fmla="*/ 60 w 156"/>
                <a:gd name="T55" fmla="*/ 14 h 74"/>
                <a:gd name="T56" fmla="*/ 66 w 156"/>
                <a:gd name="T57" fmla="*/ 18 h 74"/>
                <a:gd name="T58" fmla="*/ 78 w 156"/>
                <a:gd name="T59" fmla="*/ 10 h 74"/>
                <a:gd name="T60" fmla="*/ 84 w 156"/>
                <a:gd name="T61" fmla="*/ 14 h 74"/>
                <a:gd name="T62" fmla="*/ 88 w 156"/>
                <a:gd name="T63" fmla="*/ 18 h 74"/>
                <a:gd name="T64" fmla="*/ 92 w 156"/>
                <a:gd name="T65" fmla="*/ 10 h 74"/>
                <a:gd name="T66" fmla="*/ 104 w 156"/>
                <a:gd name="T67" fmla="*/ 8 h 74"/>
                <a:gd name="T68" fmla="*/ 114 w 156"/>
                <a:gd name="T69" fmla="*/ 8 h 74"/>
                <a:gd name="T70" fmla="*/ 122 w 156"/>
                <a:gd name="T71" fmla="*/ 0 h 74"/>
                <a:gd name="T72" fmla="*/ 130 w 156"/>
                <a:gd name="T73" fmla="*/ 8 h 74"/>
                <a:gd name="T74" fmla="*/ 134 w 156"/>
                <a:gd name="T75" fmla="*/ 10 h 74"/>
                <a:gd name="T76" fmla="*/ 136 w 156"/>
                <a:gd name="T77" fmla="*/ 14 h 74"/>
                <a:gd name="T78" fmla="*/ 140 w 156"/>
                <a:gd name="T79" fmla="*/ 22 h 74"/>
                <a:gd name="T80" fmla="*/ 152 w 156"/>
                <a:gd name="T81" fmla="*/ 30 h 74"/>
                <a:gd name="T82" fmla="*/ 156 w 156"/>
                <a:gd name="T83" fmla="*/ 34 h 74"/>
                <a:gd name="T84" fmla="*/ 152 w 156"/>
                <a:gd name="T85" fmla="*/ 40 h 74"/>
                <a:gd name="T86" fmla="*/ 144 w 156"/>
                <a:gd name="T87" fmla="*/ 44 h 74"/>
                <a:gd name="T88" fmla="*/ 140 w 156"/>
                <a:gd name="T89" fmla="*/ 52 h 74"/>
                <a:gd name="T90" fmla="*/ 130 w 156"/>
                <a:gd name="T91" fmla="*/ 56 h 74"/>
                <a:gd name="T92" fmla="*/ 118 w 156"/>
                <a:gd name="T93" fmla="*/ 60 h 74"/>
                <a:gd name="T94" fmla="*/ 106 w 156"/>
                <a:gd name="T95" fmla="*/ 64 h 74"/>
                <a:gd name="T96" fmla="*/ 92 w 156"/>
                <a:gd name="T97" fmla="*/ 68 h 74"/>
                <a:gd name="T98" fmla="*/ 82 w 156"/>
                <a:gd name="T99" fmla="*/ 74 h 74"/>
                <a:gd name="T100" fmla="*/ 62 w 156"/>
                <a:gd name="T101" fmla="*/ 70 h 74"/>
                <a:gd name="T102" fmla="*/ 56 w 156"/>
                <a:gd name="T103" fmla="*/ 68 h 74"/>
                <a:gd name="T104" fmla="*/ 48 w 156"/>
                <a:gd name="T105" fmla="*/ 68 h 74"/>
                <a:gd name="T106" fmla="*/ 36 w 156"/>
                <a:gd name="T107" fmla="*/ 64 h 74"/>
                <a:gd name="T108" fmla="*/ 26 w 156"/>
                <a:gd name="T109" fmla="*/ 68 h 74"/>
                <a:gd name="T110" fmla="*/ 30 w 156"/>
                <a:gd name="T111" fmla="*/ 60 h 74"/>
                <a:gd name="T112" fmla="*/ 36 w 156"/>
                <a:gd name="T113" fmla="*/ 56 h 74"/>
                <a:gd name="T114" fmla="*/ 44 w 156"/>
                <a:gd name="T115" fmla="*/ 52 h 74"/>
                <a:gd name="T116" fmla="*/ 32 w 156"/>
                <a:gd name="T117" fmla="*/ 5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74">
                  <a:moveTo>
                    <a:pt x="32" y="52"/>
                  </a:moveTo>
                  <a:lnTo>
                    <a:pt x="36" y="48"/>
                  </a:lnTo>
                  <a:lnTo>
                    <a:pt x="40" y="48"/>
                  </a:lnTo>
                  <a:lnTo>
                    <a:pt x="40" y="44"/>
                  </a:lnTo>
                  <a:lnTo>
                    <a:pt x="36" y="48"/>
                  </a:lnTo>
                  <a:lnTo>
                    <a:pt x="32" y="48"/>
                  </a:lnTo>
                  <a:lnTo>
                    <a:pt x="32" y="52"/>
                  </a:lnTo>
                  <a:lnTo>
                    <a:pt x="32" y="48"/>
                  </a:lnTo>
                  <a:lnTo>
                    <a:pt x="30" y="48"/>
                  </a:lnTo>
                  <a:lnTo>
                    <a:pt x="30" y="44"/>
                  </a:lnTo>
                  <a:lnTo>
                    <a:pt x="30" y="40"/>
                  </a:lnTo>
                  <a:lnTo>
                    <a:pt x="26" y="40"/>
                  </a:lnTo>
                  <a:lnTo>
                    <a:pt x="22" y="40"/>
                  </a:lnTo>
                  <a:lnTo>
                    <a:pt x="18" y="40"/>
                  </a:lnTo>
                  <a:lnTo>
                    <a:pt x="14" y="40"/>
                  </a:lnTo>
                  <a:lnTo>
                    <a:pt x="10" y="44"/>
                  </a:lnTo>
                  <a:lnTo>
                    <a:pt x="6" y="44"/>
                  </a:lnTo>
                  <a:lnTo>
                    <a:pt x="6" y="40"/>
                  </a:lnTo>
                  <a:lnTo>
                    <a:pt x="10" y="40"/>
                  </a:lnTo>
                  <a:lnTo>
                    <a:pt x="14" y="40"/>
                  </a:lnTo>
                  <a:lnTo>
                    <a:pt x="14" y="38"/>
                  </a:lnTo>
                  <a:lnTo>
                    <a:pt x="18" y="38"/>
                  </a:lnTo>
                  <a:lnTo>
                    <a:pt x="22" y="38"/>
                  </a:lnTo>
                  <a:lnTo>
                    <a:pt x="26" y="38"/>
                  </a:lnTo>
                  <a:lnTo>
                    <a:pt x="30" y="38"/>
                  </a:lnTo>
                  <a:lnTo>
                    <a:pt x="32" y="38"/>
                  </a:lnTo>
                  <a:lnTo>
                    <a:pt x="36" y="38"/>
                  </a:lnTo>
                  <a:lnTo>
                    <a:pt x="40" y="34"/>
                  </a:lnTo>
                  <a:lnTo>
                    <a:pt x="36" y="34"/>
                  </a:lnTo>
                  <a:lnTo>
                    <a:pt x="32" y="34"/>
                  </a:lnTo>
                  <a:lnTo>
                    <a:pt x="30" y="34"/>
                  </a:lnTo>
                  <a:lnTo>
                    <a:pt x="26" y="34"/>
                  </a:lnTo>
                  <a:lnTo>
                    <a:pt x="30" y="34"/>
                  </a:lnTo>
                  <a:lnTo>
                    <a:pt x="30" y="30"/>
                  </a:lnTo>
                  <a:lnTo>
                    <a:pt x="32" y="30"/>
                  </a:lnTo>
                  <a:lnTo>
                    <a:pt x="36" y="30"/>
                  </a:lnTo>
                  <a:lnTo>
                    <a:pt x="36" y="26"/>
                  </a:lnTo>
                  <a:lnTo>
                    <a:pt x="40" y="26"/>
                  </a:lnTo>
                  <a:lnTo>
                    <a:pt x="36" y="26"/>
                  </a:lnTo>
                  <a:lnTo>
                    <a:pt x="32" y="26"/>
                  </a:lnTo>
                  <a:lnTo>
                    <a:pt x="30" y="26"/>
                  </a:lnTo>
                  <a:lnTo>
                    <a:pt x="32" y="26"/>
                  </a:lnTo>
                  <a:lnTo>
                    <a:pt x="32" y="22"/>
                  </a:lnTo>
                  <a:lnTo>
                    <a:pt x="32" y="26"/>
                  </a:lnTo>
                  <a:lnTo>
                    <a:pt x="30" y="26"/>
                  </a:lnTo>
                  <a:lnTo>
                    <a:pt x="26" y="26"/>
                  </a:lnTo>
                  <a:lnTo>
                    <a:pt x="22" y="26"/>
                  </a:lnTo>
                  <a:lnTo>
                    <a:pt x="22" y="22"/>
                  </a:lnTo>
                  <a:lnTo>
                    <a:pt x="22" y="26"/>
                  </a:lnTo>
                  <a:lnTo>
                    <a:pt x="18" y="26"/>
                  </a:lnTo>
                  <a:lnTo>
                    <a:pt x="14" y="26"/>
                  </a:lnTo>
                  <a:lnTo>
                    <a:pt x="10" y="26"/>
                  </a:lnTo>
                  <a:lnTo>
                    <a:pt x="6" y="26"/>
                  </a:lnTo>
                  <a:lnTo>
                    <a:pt x="2" y="26"/>
                  </a:lnTo>
                  <a:lnTo>
                    <a:pt x="0" y="26"/>
                  </a:lnTo>
                  <a:lnTo>
                    <a:pt x="2" y="22"/>
                  </a:lnTo>
                  <a:lnTo>
                    <a:pt x="0" y="22"/>
                  </a:lnTo>
                  <a:lnTo>
                    <a:pt x="2" y="22"/>
                  </a:lnTo>
                  <a:lnTo>
                    <a:pt x="6" y="22"/>
                  </a:lnTo>
                  <a:lnTo>
                    <a:pt x="6" y="26"/>
                  </a:lnTo>
                  <a:lnTo>
                    <a:pt x="10" y="26"/>
                  </a:lnTo>
                  <a:lnTo>
                    <a:pt x="6" y="26"/>
                  </a:lnTo>
                  <a:lnTo>
                    <a:pt x="6" y="22"/>
                  </a:lnTo>
                  <a:lnTo>
                    <a:pt x="10" y="22"/>
                  </a:lnTo>
                  <a:lnTo>
                    <a:pt x="6" y="22"/>
                  </a:lnTo>
                  <a:lnTo>
                    <a:pt x="6" y="18"/>
                  </a:lnTo>
                  <a:lnTo>
                    <a:pt x="2" y="18"/>
                  </a:lnTo>
                  <a:lnTo>
                    <a:pt x="6" y="18"/>
                  </a:lnTo>
                  <a:lnTo>
                    <a:pt x="10" y="18"/>
                  </a:lnTo>
                  <a:lnTo>
                    <a:pt x="10" y="22"/>
                  </a:lnTo>
                  <a:lnTo>
                    <a:pt x="14" y="22"/>
                  </a:lnTo>
                  <a:lnTo>
                    <a:pt x="14" y="18"/>
                  </a:lnTo>
                  <a:lnTo>
                    <a:pt x="18" y="18"/>
                  </a:lnTo>
                  <a:lnTo>
                    <a:pt x="14" y="18"/>
                  </a:lnTo>
                  <a:lnTo>
                    <a:pt x="10" y="18"/>
                  </a:lnTo>
                  <a:lnTo>
                    <a:pt x="6" y="14"/>
                  </a:lnTo>
                  <a:lnTo>
                    <a:pt x="10" y="14"/>
                  </a:lnTo>
                  <a:lnTo>
                    <a:pt x="14" y="14"/>
                  </a:lnTo>
                  <a:lnTo>
                    <a:pt x="18" y="18"/>
                  </a:lnTo>
                  <a:lnTo>
                    <a:pt x="14" y="14"/>
                  </a:lnTo>
                  <a:lnTo>
                    <a:pt x="10" y="14"/>
                  </a:lnTo>
                  <a:lnTo>
                    <a:pt x="10" y="10"/>
                  </a:lnTo>
                  <a:lnTo>
                    <a:pt x="14" y="10"/>
                  </a:lnTo>
                  <a:lnTo>
                    <a:pt x="14" y="14"/>
                  </a:lnTo>
                  <a:lnTo>
                    <a:pt x="14" y="10"/>
                  </a:lnTo>
                  <a:lnTo>
                    <a:pt x="10" y="10"/>
                  </a:lnTo>
                  <a:lnTo>
                    <a:pt x="14" y="10"/>
                  </a:lnTo>
                  <a:lnTo>
                    <a:pt x="14" y="8"/>
                  </a:lnTo>
                  <a:lnTo>
                    <a:pt x="18" y="8"/>
                  </a:lnTo>
                  <a:lnTo>
                    <a:pt x="18" y="10"/>
                  </a:lnTo>
                  <a:lnTo>
                    <a:pt x="22" y="10"/>
                  </a:lnTo>
                  <a:lnTo>
                    <a:pt x="22" y="14"/>
                  </a:lnTo>
                  <a:lnTo>
                    <a:pt x="26" y="10"/>
                  </a:lnTo>
                  <a:lnTo>
                    <a:pt x="26" y="14"/>
                  </a:lnTo>
                  <a:lnTo>
                    <a:pt x="26" y="18"/>
                  </a:lnTo>
                  <a:lnTo>
                    <a:pt x="26" y="14"/>
                  </a:lnTo>
                  <a:lnTo>
                    <a:pt x="30" y="14"/>
                  </a:lnTo>
                  <a:lnTo>
                    <a:pt x="30" y="18"/>
                  </a:lnTo>
                  <a:lnTo>
                    <a:pt x="30" y="14"/>
                  </a:lnTo>
                  <a:lnTo>
                    <a:pt x="30" y="10"/>
                  </a:lnTo>
                  <a:lnTo>
                    <a:pt x="26" y="10"/>
                  </a:lnTo>
                  <a:lnTo>
                    <a:pt x="22" y="10"/>
                  </a:lnTo>
                  <a:lnTo>
                    <a:pt x="22" y="8"/>
                  </a:lnTo>
                  <a:lnTo>
                    <a:pt x="26" y="8"/>
                  </a:lnTo>
                  <a:lnTo>
                    <a:pt x="30" y="8"/>
                  </a:lnTo>
                  <a:lnTo>
                    <a:pt x="26" y="8"/>
                  </a:lnTo>
                  <a:lnTo>
                    <a:pt x="22" y="8"/>
                  </a:lnTo>
                  <a:lnTo>
                    <a:pt x="18" y="8"/>
                  </a:lnTo>
                  <a:lnTo>
                    <a:pt x="18" y="4"/>
                  </a:lnTo>
                  <a:lnTo>
                    <a:pt x="22" y="4"/>
                  </a:lnTo>
                  <a:lnTo>
                    <a:pt x="18" y="4"/>
                  </a:lnTo>
                  <a:lnTo>
                    <a:pt x="22" y="4"/>
                  </a:lnTo>
                  <a:lnTo>
                    <a:pt x="26" y="4"/>
                  </a:lnTo>
                  <a:lnTo>
                    <a:pt x="30" y="4"/>
                  </a:lnTo>
                  <a:lnTo>
                    <a:pt x="32" y="4"/>
                  </a:lnTo>
                  <a:lnTo>
                    <a:pt x="32" y="8"/>
                  </a:lnTo>
                  <a:lnTo>
                    <a:pt x="36" y="8"/>
                  </a:lnTo>
                  <a:lnTo>
                    <a:pt x="40" y="10"/>
                  </a:lnTo>
                  <a:lnTo>
                    <a:pt x="44" y="10"/>
                  </a:lnTo>
                  <a:lnTo>
                    <a:pt x="44" y="14"/>
                  </a:lnTo>
                  <a:lnTo>
                    <a:pt x="40" y="14"/>
                  </a:lnTo>
                  <a:lnTo>
                    <a:pt x="44" y="14"/>
                  </a:lnTo>
                  <a:lnTo>
                    <a:pt x="44" y="18"/>
                  </a:lnTo>
                  <a:lnTo>
                    <a:pt x="44" y="22"/>
                  </a:lnTo>
                  <a:lnTo>
                    <a:pt x="40" y="22"/>
                  </a:lnTo>
                  <a:lnTo>
                    <a:pt x="40" y="18"/>
                  </a:lnTo>
                  <a:lnTo>
                    <a:pt x="36" y="18"/>
                  </a:lnTo>
                  <a:lnTo>
                    <a:pt x="40" y="22"/>
                  </a:lnTo>
                  <a:lnTo>
                    <a:pt x="44" y="22"/>
                  </a:lnTo>
                  <a:lnTo>
                    <a:pt x="44" y="26"/>
                  </a:lnTo>
                  <a:lnTo>
                    <a:pt x="48" y="26"/>
                  </a:lnTo>
                  <a:lnTo>
                    <a:pt x="48" y="30"/>
                  </a:lnTo>
                  <a:lnTo>
                    <a:pt x="48" y="34"/>
                  </a:lnTo>
                  <a:lnTo>
                    <a:pt x="48" y="26"/>
                  </a:lnTo>
                  <a:lnTo>
                    <a:pt x="52" y="22"/>
                  </a:lnTo>
                  <a:lnTo>
                    <a:pt x="56" y="22"/>
                  </a:lnTo>
                  <a:lnTo>
                    <a:pt x="56" y="26"/>
                  </a:lnTo>
                  <a:lnTo>
                    <a:pt x="60" y="22"/>
                  </a:lnTo>
                  <a:lnTo>
                    <a:pt x="60" y="18"/>
                  </a:lnTo>
                  <a:lnTo>
                    <a:pt x="60" y="14"/>
                  </a:lnTo>
                  <a:lnTo>
                    <a:pt x="60" y="10"/>
                  </a:lnTo>
                  <a:lnTo>
                    <a:pt x="62" y="10"/>
                  </a:lnTo>
                  <a:lnTo>
                    <a:pt x="62" y="14"/>
                  </a:lnTo>
                  <a:lnTo>
                    <a:pt x="66" y="14"/>
                  </a:lnTo>
                  <a:lnTo>
                    <a:pt x="66" y="18"/>
                  </a:lnTo>
                  <a:lnTo>
                    <a:pt x="70" y="18"/>
                  </a:lnTo>
                  <a:lnTo>
                    <a:pt x="70" y="14"/>
                  </a:lnTo>
                  <a:lnTo>
                    <a:pt x="70" y="10"/>
                  </a:lnTo>
                  <a:lnTo>
                    <a:pt x="74" y="10"/>
                  </a:lnTo>
                  <a:lnTo>
                    <a:pt x="78" y="10"/>
                  </a:lnTo>
                  <a:lnTo>
                    <a:pt x="78" y="8"/>
                  </a:lnTo>
                  <a:lnTo>
                    <a:pt x="82" y="8"/>
                  </a:lnTo>
                  <a:lnTo>
                    <a:pt x="82" y="10"/>
                  </a:lnTo>
                  <a:lnTo>
                    <a:pt x="84" y="10"/>
                  </a:lnTo>
                  <a:lnTo>
                    <a:pt x="84" y="14"/>
                  </a:lnTo>
                  <a:lnTo>
                    <a:pt x="88" y="14"/>
                  </a:lnTo>
                  <a:lnTo>
                    <a:pt x="88" y="18"/>
                  </a:lnTo>
                  <a:lnTo>
                    <a:pt x="88" y="22"/>
                  </a:lnTo>
                  <a:lnTo>
                    <a:pt x="92" y="22"/>
                  </a:lnTo>
                  <a:lnTo>
                    <a:pt x="88" y="18"/>
                  </a:lnTo>
                  <a:lnTo>
                    <a:pt x="88" y="14"/>
                  </a:lnTo>
                  <a:lnTo>
                    <a:pt x="84" y="10"/>
                  </a:lnTo>
                  <a:lnTo>
                    <a:pt x="88" y="8"/>
                  </a:lnTo>
                  <a:lnTo>
                    <a:pt x="88" y="10"/>
                  </a:lnTo>
                  <a:lnTo>
                    <a:pt x="92" y="10"/>
                  </a:lnTo>
                  <a:lnTo>
                    <a:pt x="96" y="10"/>
                  </a:lnTo>
                  <a:lnTo>
                    <a:pt x="96" y="14"/>
                  </a:lnTo>
                  <a:lnTo>
                    <a:pt x="100" y="14"/>
                  </a:lnTo>
                  <a:lnTo>
                    <a:pt x="100" y="10"/>
                  </a:lnTo>
                  <a:lnTo>
                    <a:pt x="104" y="8"/>
                  </a:lnTo>
                  <a:lnTo>
                    <a:pt x="106" y="8"/>
                  </a:lnTo>
                  <a:lnTo>
                    <a:pt x="106" y="10"/>
                  </a:lnTo>
                  <a:lnTo>
                    <a:pt x="110" y="10"/>
                  </a:lnTo>
                  <a:lnTo>
                    <a:pt x="110" y="8"/>
                  </a:lnTo>
                  <a:lnTo>
                    <a:pt x="114" y="8"/>
                  </a:lnTo>
                  <a:lnTo>
                    <a:pt x="110" y="4"/>
                  </a:lnTo>
                  <a:lnTo>
                    <a:pt x="110" y="0"/>
                  </a:lnTo>
                  <a:lnTo>
                    <a:pt x="114" y="0"/>
                  </a:lnTo>
                  <a:lnTo>
                    <a:pt x="118" y="0"/>
                  </a:lnTo>
                  <a:lnTo>
                    <a:pt x="122" y="0"/>
                  </a:lnTo>
                  <a:lnTo>
                    <a:pt x="122" y="4"/>
                  </a:lnTo>
                  <a:lnTo>
                    <a:pt x="122" y="8"/>
                  </a:lnTo>
                  <a:lnTo>
                    <a:pt x="126" y="8"/>
                  </a:lnTo>
                  <a:lnTo>
                    <a:pt x="130" y="10"/>
                  </a:lnTo>
                  <a:lnTo>
                    <a:pt x="130" y="8"/>
                  </a:lnTo>
                  <a:lnTo>
                    <a:pt x="134" y="8"/>
                  </a:lnTo>
                  <a:lnTo>
                    <a:pt x="134" y="4"/>
                  </a:lnTo>
                  <a:lnTo>
                    <a:pt x="136" y="4"/>
                  </a:lnTo>
                  <a:lnTo>
                    <a:pt x="134" y="8"/>
                  </a:lnTo>
                  <a:lnTo>
                    <a:pt x="134" y="10"/>
                  </a:lnTo>
                  <a:lnTo>
                    <a:pt x="130" y="10"/>
                  </a:lnTo>
                  <a:lnTo>
                    <a:pt x="134" y="10"/>
                  </a:lnTo>
                  <a:lnTo>
                    <a:pt x="136" y="10"/>
                  </a:lnTo>
                  <a:lnTo>
                    <a:pt x="140" y="14"/>
                  </a:lnTo>
                  <a:lnTo>
                    <a:pt x="136" y="14"/>
                  </a:lnTo>
                  <a:lnTo>
                    <a:pt x="136" y="18"/>
                  </a:lnTo>
                  <a:lnTo>
                    <a:pt x="140" y="18"/>
                  </a:lnTo>
                  <a:lnTo>
                    <a:pt x="144" y="18"/>
                  </a:lnTo>
                  <a:lnTo>
                    <a:pt x="144" y="22"/>
                  </a:lnTo>
                  <a:lnTo>
                    <a:pt x="140" y="22"/>
                  </a:lnTo>
                  <a:lnTo>
                    <a:pt x="140" y="26"/>
                  </a:lnTo>
                  <a:lnTo>
                    <a:pt x="144" y="22"/>
                  </a:lnTo>
                  <a:lnTo>
                    <a:pt x="148" y="22"/>
                  </a:lnTo>
                  <a:lnTo>
                    <a:pt x="152" y="26"/>
                  </a:lnTo>
                  <a:lnTo>
                    <a:pt x="152" y="30"/>
                  </a:lnTo>
                  <a:lnTo>
                    <a:pt x="156" y="30"/>
                  </a:lnTo>
                  <a:lnTo>
                    <a:pt x="152" y="34"/>
                  </a:lnTo>
                  <a:lnTo>
                    <a:pt x="148" y="34"/>
                  </a:lnTo>
                  <a:lnTo>
                    <a:pt x="152" y="34"/>
                  </a:lnTo>
                  <a:lnTo>
                    <a:pt x="156" y="34"/>
                  </a:lnTo>
                  <a:lnTo>
                    <a:pt x="156" y="38"/>
                  </a:lnTo>
                  <a:lnTo>
                    <a:pt x="152" y="38"/>
                  </a:lnTo>
                  <a:lnTo>
                    <a:pt x="148" y="38"/>
                  </a:lnTo>
                  <a:lnTo>
                    <a:pt x="152" y="38"/>
                  </a:lnTo>
                  <a:lnTo>
                    <a:pt x="152" y="40"/>
                  </a:lnTo>
                  <a:lnTo>
                    <a:pt x="148" y="40"/>
                  </a:lnTo>
                  <a:lnTo>
                    <a:pt x="152" y="40"/>
                  </a:lnTo>
                  <a:lnTo>
                    <a:pt x="148" y="40"/>
                  </a:lnTo>
                  <a:lnTo>
                    <a:pt x="148" y="44"/>
                  </a:lnTo>
                  <a:lnTo>
                    <a:pt x="144" y="44"/>
                  </a:lnTo>
                  <a:lnTo>
                    <a:pt x="140" y="44"/>
                  </a:lnTo>
                  <a:lnTo>
                    <a:pt x="140" y="40"/>
                  </a:lnTo>
                  <a:lnTo>
                    <a:pt x="140" y="44"/>
                  </a:lnTo>
                  <a:lnTo>
                    <a:pt x="140" y="48"/>
                  </a:lnTo>
                  <a:lnTo>
                    <a:pt x="140" y="52"/>
                  </a:lnTo>
                  <a:lnTo>
                    <a:pt x="136" y="52"/>
                  </a:lnTo>
                  <a:lnTo>
                    <a:pt x="134" y="56"/>
                  </a:lnTo>
                  <a:lnTo>
                    <a:pt x="136" y="56"/>
                  </a:lnTo>
                  <a:lnTo>
                    <a:pt x="134" y="56"/>
                  </a:lnTo>
                  <a:lnTo>
                    <a:pt x="130" y="56"/>
                  </a:lnTo>
                  <a:lnTo>
                    <a:pt x="130" y="52"/>
                  </a:lnTo>
                  <a:lnTo>
                    <a:pt x="130" y="56"/>
                  </a:lnTo>
                  <a:lnTo>
                    <a:pt x="126" y="56"/>
                  </a:lnTo>
                  <a:lnTo>
                    <a:pt x="122" y="56"/>
                  </a:lnTo>
                  <a:lnTo>
                    <a:pt x="118" y="60"/>
                  </a:lnTo>
                  <a:lnTo>
                    <a:pt x="114" y="60"/>
                  </a:lnTo>
                  <a:lnTo>
                    <a:pt x="114" y="64"/>
                  </a:lnTo>
                  <a:lnTo>
                    <a:pt x="110" y="64"/>
                  </a:lnTo>
                  <a:lnTo>
                    <a:pt x="106" y="68"/>
                  </a:lnTo>
                  <a:lnTo>
                    <a:pt x="106" y="64"/>
                  </a:lnTo>
                  <a:lnTo>
                    <a:pt x="104" y="64"/>
                  </a:lnTo>
                  <a:lnTo>
                    <a:pt x="104" y="68"/>
                  </a:lnTo>
                  <a:lnTo>
                    <a:pt x="100" y="68"/>
                  </a:lnTo>
                  <a:lnTo>
                    <a:pt x="96" y="68"/>
                  </a:lnTo>
                  <a:lnTo>
                    <a:pt x="92" y="68"/>
                  </a:lnTo>
                  <a:lnTo>
                    <a:pt x="92" y="70"/>
                  </a:lnTo>
                  <a:lnTo>
                    <a:pt x="92" y="74"/>
                  </a:lnTo>
                  <a:lnTo>
                    <a:pt x="88" y="74"/>
                  </a:lnTo>
                  <a:lnTo>
                    <a:pt x="84" y="74"/>
                  </a:lnTo>
                  <a:lnTo>
                    <a:pt x="82" y="74"/>
                  </a:lnTo>
                  <a:lnTo>
                    <a:pt x="78" y="74"/>
                  </a:lnTo>
                  <a:lnTo>
                    <a:pt x="74" y="74"/>
                  </a:lnTo>
                  <a:lnTo>
                    <a:pt x="70" y="74"/>
                  </a:lnTo>
                  <a:lnTo>
                    <a:pt x="66" y="70"/>
                  </a:lnTo>
                  <a:lnTo>
                    <a:pt x="62" y="70"/>
                  </a:lnTo>
                  <a:lnTo>
                    <a:pt x="60" y="70"/>
                  </a:lnTo>
                  <a:lnTo>
                    <a:pt x="56" y="70"/>
                  </a:lnTo>
                  <a:lnTo>
                    <a:pt x="56" y="68"/>
                  </a:lnTo>
                  <a:lnTo>
                    <a:pt x="60" y="68"/>
                  </a:lnTo>
                  <a:lnTo>
                    <a:pt x="56" y="68"/>
                  </a:lnTo>
                  <a:lnTo>
                    <a:pt x="52" y="68"/>
                  </a:lnTo>
                  <a:lnTo>
                    <a:pt x="56" y="68"/>
                  </a:lnTo>
                  <a:lnTo>
                    <a:pt x="56" y="64"/>
                  </a:lnTo>
                  <a:lnTo>
                    <a:pt x="52" y="68"/>
                  </a:lnTo>
                  <a:lnTo>
                    <a:pt x="48" y="68"/>
                  </a:lnTo>
                  <a:lnTo>
                    <a:pt x="48" y="64"/>
                  </a:lnTo>
                  <a:lnTo>
                    <a:pt x="44" y="64"/>
                  </a:lnTo>
                  <a:lnTo>
                    <a:pt x="40" y="68"/>
                  </a:lnTo>
                  <a:lnTo>
                    <a:pt x="40" y="64"/>
                  </a:lnTo>
                  <a:lnTo>
                    <a:pt x="36" y="64"/>
                  </a:lnTo>
                  <a:lnTo>
                    <a:pt x="36" y="68"/>
                  </a:lnTo>
                  <a:lnTo>
                    <a:pt x="32" y="68"/>
                  </a:lnTo>
                  <a:lnTo>
                    <a:pt x="32" y="64"/>
                  </a:lnTo>
                  <a:lnTo>
                    <a:pt x="30" y="64"/>
                  </a:lnTo>
                  <a:lnTo>
                    <a:pt x="26" y="68"/>
                  </a:lnTo>
                  <a:lnTo>
                    <a:pt x="26" y="64"/>
                  </a:lnTo>
                  <a:lnTo>
                    <a:pt x="26" y="60"/>
                  </a:lnTo>
                  <a:lnTo>
                    <a:pt x="26" y="64"/>
                  </a:lnTo>
                  <a:lnTo>
                    <a:pt x="30" y="64"/>
                  </a:lnTo>
                  <a:lnTo>
                    <a:pt x="30" y="60"/>
                  </a:lnTo>
                  <a:lnTo>
                    <a:pt x="32" y="60"/>
                  </a:lnTo>
                  <a:lnTo>
                    <a:pt x="36" y="60"/>
                  </a:lnTo>
                  <a:lnTo>
                    <a:pt x="36" y="56"/>
                  </a:lnTo>
                  <a:lnTo>
                    <a:pt x="36" y="60"/>
                  </a:lnTo>
                  <a:lnTo>
                    <a:pt x="36" y="56"/>
                  </a:lnTo>
                  <a:lnTo>
                    <a:pt x="40" y="56"/>
                  </a:lnTo>
                  <a:lnTo>
                    <a:pt x="36" y="56"/>
                  </a:lnTo>
                  <a:lnTo>
                    <a:pt x="36" y="52"/>
                  </a:lnTo>
                  <a:lnTo>
                    <a:pt x="40" y="52"/>
                  </a:lnTo>
                  <a:lnTo>
                    <a:pt x="44" y="52"/>
                  </a:lnTo>
                  <a:lnTo>
                    <a:pt x="40" y="52"/>
                  </a:lnTo>
                  <a:lnTo>
                    <a:pt x="36" y="52"/>
                  </a:lnTo>
                  <a:lnTo>
                    <a:pt x="36" y="56"/>
                  </a:lnTo>
                  <a:lnTo>
                    <a:pt x="32" y="56"/>
                  </a:lnTo>
                  <a:lnTo>
                    <a:pt x="32" y="52"/>
                  </a:lnTo>
                  <a:lnTo>
                    <a:pt x="32" y="52"/>
                  </a:lnTo>
                  <a:lnTo>
                    <a:pt x="32" y="5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6" name="Freeform 106">
              <a:extLst>
                <a:ext uri="{FF2B5EF4-FFF2-40B4-BE49-F238E27FC236}">
                  <a16:creationId xmlns:a16="http://schemas.microsoft.com/office/drawing/2014/main" id="{8760AA19-8D80-439D-8AFB-B102774E9808}"/>
                </a:ext>
              </a:extLst>
            </p:cNvPr>
            <p:cNvSpPr>
              <a:spLocks noEditPoints="1"/>
            </p:cNvSpPr>
            <p:nvPr/>
          </p:nvSpPr>
          <p:spPr bwMode="auto">
            <a:xfrm>
              <a:off x="6003131" y="2616741"/>
              <a:ext cx="124432" cy="169178"/>
            </a:xfrm>
            <a:custGeom>
              <a:avLst/>
              <a:gdLst>
                <a:gd name="T0" fmla="*/ 20 w 64"/>
                <a:gd name="T1" fmla="*/ 46 h 86"/>
                <a:gd name="T2" fmla="*/ 16 w 64"/>
                <a:gd name="T3" fmla="*/ 46 h 86"/>
                <a:gd name="T4" fmla="*/ 12 w 64"/>
                <a:gd name="T5" fmla="*/ 46 h 86"/>
                <a:gd name="T6" fmla="*/ 12 w 64"/>
                <a:gd name="T7" fmla="*/ 42 h 86"/>
                <a:gd name="T8" fmla="*/ 8 w 64"/>
                <a:gd name="T9" fmla="*/ 38 h 86"/>
                <a:gd name="T10" fmla="*/ 8 w 64"/>
                <a:gd name="T11" fmla="*/ 34 h 86"/>
                <a:gd name="T12" fmla="*/ 12 w 64"/>
                <a:gd name="T13" fmla="*/ 34 h 86"/>
                <a:gd name="T14" fmla="*/ 12 w 64"/>
                <a:gd name="T15" fmla="*/ 30 h 86"/>
                <a:gd name="T16" fmla="*/ 8 w 64"/>
                <a:gd name="T17" fmla="*/ 30 h 86"/>
                <a:gd name="T18" fmla="*/ 8 w 64"/>
                <a:gd name="T19" fmla="*/ 26 h 86"/>
                <a:gd name="T20" fmla="*/ 12 w 64"/>
                <a:gd name="T21" fmla="*/ 26 h 86"/>
                <a:gd name="T22" fmla="*/ 20 w 64"/>
                <a:gd name="T23" fmla="*/ 24 h 86"/>
                <a:gd name="T24" fmla="*/ 26 w 64"/>
                <a:gd name="T25" fmla="*/ 26 h 86"/>
                <a:gd name="T26" fmla="*/ 30 w 64"/>
                <a:gd name="T27" fmla="*/ 20 h 86"/>
                <a:gd name="T28" fmla="*/ 30 w 64"/>
                <a:gd name="T29" fmla="*/ 16 h 86"/>
                <a:gd name="T30" fmla="*/ 30 w 64"/>
                <a:gd name="T31" fmla="*/ 12 h 86"/>
                <a:gd name="T32" fmla="*/ 38 w 64"/>
                <a:gd name="T33" fmla="*/ 4 h 86"/>
                <a:gd name="T34" fmla="*/ 42 w 64"/>
                <a:gd name="T35" fmla="*/ 4 h 86"/>
                <a:gd name="T36" fmla="*/ 42 w 64"/>
                <a:gd name="T37" fmla="*/ 8 h 86"/>
                <a:gd name="T38" fmla="*/ 46 w 64"/>
                <a:gd name="T39" fmla="*/ 8 h 86"/>
                <a:gd name="T40" fmla="*/ 46 w 64"/>
                <a:gd name="T41" fmla="*/ 4 h 86"/>
                <a:gd name="T42" fmla="*/ 50 w 64"/>
                <a:gd name="T43" fmla="*/ 4 h 86"/>
                <a:gd name="T44" fmla="*/ 50 w 64"/>
                <a:gd name="T45" fmla="*/ 8 h 86"/>
                <a:gd name="T46" fmla="*/ 42 w 64"/>
                <a:gd name="T47" fmla="*/ 16 h 86"/>
                <a:gd name="T48" fmla="*/ 38 w 64"/>
                <a:gd name="T49" fmla="*/ 20 h 86"/>
                <a:gd name="T50" fmla="*/ 38 w 64"/>
                <a:gd name="T51" fmla="*/ 24 h 86"/>
                <a:gd name="T52" fmla="*/ 46 w 64"/>
                <a:gd name="T53" fmla="*/ 26 h 86"/>
                <a:gd name="T54" fmla="*/ 54 w 64"/>
                <a:gd name="T55" fmla="*/ 24 h 86"/>
                <a:gd name="T56" fmla="*/ 60 w 64"/>
                <a:gd name="T57" fmla="*/ 30 h 86"/>
                <a:gd name="T58" fmla="*/ 64 w 64"/>
                <a:gd name="T59" fmla="*/ 30 h 86"/>
                <a:gd name="T60" fmla="*/ 60 w 64"/>
                <a:gd name="T61" fmla="*/ 38 h 86"/>
                <a:gd name="T62" fmla="*/ 64 w 64"/>
                <a:gd name="T63" fmla="*/ 46 h 86"/>
                <a:gd name="T64" fmla="*/ 64 w 64"/>
                <a:gd name="T65" fmla="*/ 50 h 86"/>
                <a:gd name="T66" fmla="*/ 60 w 64"/>
                <a:gd name="T67" fmla="*/ 60 h 86"/>
                <a:gd name="T68" fmla="*/ 60 w 64"/>
                <a:gd name="T69" fmla="*/ 68 h 86"/>
                <a:gd name="T70" fmla="*/ 54 w 64"/>
                <a:gd name="T71" fmla="*/ 72 h 86"/>
                <a:gd name="T72" fmla="*/ 54 w 64"/>
                <a:gd name="T73" fmla="*/ 68 h 86"/>
                <a:gd name="T74" fmla="*/ 46 w 64"/>
                <a:gd name="T75" fmla="*/ 72 h 86"/>
                <a:gd name="T76" fmla="*/ 38 w 64"/>
                <a:gd name="T77" fmla="*/ 76 h 86"/>
                <a:gd name="T78" fmla="*/ 30 w 64"/>
                <a:gd name="T79" fmla="*/ 76 h 86"/>
                <a:gd name="T80" fmla="*/ 30 w 64"/>
                <a:gd name="T81" fmla="*/ 82 h 86"/>
                <a:gd name="T82" fmla="*/ 20 w 64"/>
                <a:gd name="T83" fmla="*/ 82 h 86"/>
                <a:gd name="T84" fmla="*/ 12 w 64"/>
                <a:gd name="T85" fmla="*/ 86 h 86"/>
                <a:gd name="T86" fmla="*/ 12 w 64"/>
                <a:gd name="T87" fmla="*/ 82 h 86"/>
                <a:gd name="T88" fmla="*/ 8 w 64"/>
                <a:gd name="T89" fmla="*/ 82 h 86"/>
                <a:gd name="T90" fmla="*/ 16 w 64"/>
                <a:gd name="T91" fmla="*/ 76 h 86"/>
                <a:gd name="T92" fmla="*/ 4 w 64"/>
                <a:gd name="T93" fmla="*/ 78 h 86"/>
                <a:gd name="T94" fmla="*/ 4 w 64"/>
                <a:gd name="T95" fmla="*/ 76 h 86"/>
                <a:gd name="T96" fmla="*/ 8 w 64"/>
                <a:gd name="T97" fmla="*/ 72 h 86"/>
                <a:gd name="T98" fmla="*/ 0 w 64"/>
                <a:gd name="T99" fmla="*/ 68 h 86"/>
                <a:gd name="T100" fmla="*/ 12 w 64"/>
                <a:gd name="T101" fmla="*/ 68 h 86"/>
                <a:gd name="T102" fmla="*/ 16 w 64"/>
                <a:gd name="T103" fmla="*/ 60 h 86"/>
                <a:gd name="T104" fmla="*/ 26 w 64"/>
                <a:gd name="T105" fmla="*/ 60 h 86"/>
                <a:gd name="T106" fmla="*/ 24 w 64"/>
                <a:gd name="T107" fmla="*/ 60 h 86"/>
                <a:gd name="T108" fmla="*/ 12 w 64"/>
                <a:gd name="T109" fmla="*/ 60 h 86"/>
                <a:gd name="T110" fmla="*/ 16 w 64"/>
                <a:gd name="T111" fmla="*/ 56 h 86"/>
                <a:gd name="T112" fmla="*/ 24 w 64"/>
                <a:gd name="T113" fmla="*/ 50 h 86"/>
                <a:gd name="T114" fmla="*/ 8 w 64"/>
                <a:gd name="T115" fmla="*/ 30 h 86"/>
                <a:gd name="T116" fmla="*/ 4 w 64"/>
                <a:gd name="T117" fmla="*/ 30 h 86"/>
                <a:gd name="T118" fmla="*/ 8 w 64"/>
                <a:gd name="T119" fmla="*/ 3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86">
                  <a:moveTo>
                    <a:pt x="24" y="50"/>
                  </a:moveTo>
                  <a:lnTo>
                    <a:pt x="24" y="46"/>
                  </a:lnTo>
                  <a:lnTo>
                    <a:pt x="20" y="46"/>
                  </a:lnTo>
                  <a:lnTo>
                    <a:pt x="16" y="46"/>
                  </a:lnTo>
                  <a:lnTo>
                    <a:pt x="16" y="50"/>
                  </a:lnTo>
                  <a:lnTo>
                    <a:pt x="16" y="46"/>
                  </a:lnTo>
                  <a:lnTo>
                    <a:pt x="12" y="46"/>
                  </a:lnTo>
                  <a:lnTo>
                    <a:pt x="16" y="46"/>
                  </a:lnTo>
                  <a:lnTo>
                    <a:pt x="12" y="46"/>
                  </a:lnTo>
                  <a:lnTo>
                    <a:pt x="8" y="46"/>
                  </a:lnTo>
                  <a:lnTo>
                    <a:pt x="12" y="46"/>
                  </a:lnTo>
                  <a:lnTo>
                    <a:pt x="12" y="42"/>
                  </a:lnTo>
                  <a:lnTo>
                    <a:pt x="8" y="46"/>
                  </a:lnTo>
                  <a:lnTo>
                    <a:pt x="4" y="42"/>
                  </a:lnTo>
                  <a:lnTo>
                    <a:pt x="8" y="38"/>
                  </a:lnTo>
                  <a:lnTo>
                    <a:pt x="12" y="38"/>
                  </a:lnTo>
                  <a:lnTo>
                    <a:pt x="8" y="38"/>
                  </a:lnTo>
                  <a:lnTo>
                    <a:pt x="8" y="34"/>
                  </a:lnTo>
                  <a:lnTo>
                    <a:pt x="12" y="34"/>
                  </a:lnTo>
                  <a:lnTo>
                    <a:pt x="16" y="34"/>
                  </a:lnTo>
                  <a:lnTo>
                    <a:pt x="12" y="34"/>
                  </a:lnTo>
                  <a:lnTo>
                    <a:pt x="8" y="34"/>
                  </a:lnTo>
                  <a:lnTo>
                    <a:pt x="8" y="30"/>
                  </a:lnTo>
                  <a:lnTo>
                    <a:pt x="12" y="30"/>
                  </a:lnTo>
                  <a:lnTo>
                    <a:pt x="12" y="34"/>
                  </a:lnTo>
                  <a:lnTo>
                    <a:pt x="12" y="30"/>
                  </a:lnTo>
                  <a:lnTo>
                    <a:pt x="8" y="30"/>
                  </a:lnTo>
                  <a:lnTo>
                    <a:pt x="8" y="26"/>
                  </a:lnTo>
                  <a:lnTo>
                    <a:pt x="8" y="30"/>
                  </a:lnTo>
                  <a:lnTo>
                    <a:pt x="8" y="26"/>
                  </a:lnTo>
                  <a:lnTo>
                    <a:pt x="8" y="24"/>
                  </a:lnTo>
                  <a:lnTo>
                    <a:pt x="8" y="26"/>
                  </a:lnTo>
                  <a:lnTo>
                    <a:pt x="12" y="26"/>
                  </a:lnTo>
                  <a:lnTo>
                    <a:pt x="12" y="24"/>
                  </a:lnTo>
                  <a:lnTo>
                    <a:pt x="16" y="24"/>
                  </a:lnTo>
                  <a:lnTo>
                    <a:pt x="20" y="24"/>
                  </a:lnTo>
                  <a:lnTo>
                    <a:pt x="20" y="26"/>
                  </a:lnTo>
                  <a:lnTo>
                    <a:pt x="24" y="24"/>
                  </a:lnTo>
                  <a:lnTo>
                    <a:pt x="26" y="26"/>
                  </a:lnTo>
                  <a:lnTo>
                    <a:pt x="30" y="24"/>
                  </a:lnTo>
                  <a:lnTo>
                    <a:pt x="26" y="24"/>
                  </a:lnTo>
                  <a:lnTo>
                    <a:pt x="30" y="20"/>
                  </a:lnTo>
                  <a:lnTo>
                    <a:pt x="34" y="20"/>
                  </a:lnTo>
                  <a:lnTo>
                    <a:pt x="34" y="16"/>
                  </a:lnTo>
                  <a:lnTo>
                    <a:pt x="30" y="16"/>
                  </a:lnTo>
                  <a:lnTo>
                    <a:pt x="26" y="20"/>
                  </a:lnTo>
                  <a:lnTo>
                    <a:pt x="26" y="16"/>
                  </a:lnTo>
                  <a:lnTo>
                    <a:pt x="30" y="12"/>
                  </a:lnTo>
                  <a:lnTo>
                    <a:pt x="30" y="8"/>
                  </a:lnTo>
                  <a:lnTo>
                    <a:pt x="34" y="4"/>
                  </a:lnTo>
                  <a:lnTo>
                    <a:pt x="38" y="4"/>
                  </a:lnTo>
                  <a:lnTo>
                    <a:pt x="42" y="4"/>
                  </a:lnTo>
                  <a:lnTo>
                    <a:pt x="42" y="8"/>
                  </a:lnTo>
                  <a:lnTo>
                    <a:pt x="42" y="4"/>
                  </a:lnTo>
                  <a:lnTo>
                    <a:pt x="38" y="4"/>
                  </a:lnTo>
                  <a:lnTo>
                    <a:pt x="42" y="4"/>
                  </a:lnTo>
                  <a:lnTo>
                    <a:pt x="42" y="8"/>
                  </a:lnTo>
                  <a:lnTo>
                    <a:pt x="42" y="12"/>
                  </a:lnTo>
                  <a:lnTo>
                    <a:pt x="42" y="8"/>
                  </a:lnTo>
                  <a:lnTo>
                    <a:pt x="46" y="8"/>
                  </a:lnTo>
                  <a:lnTo>
                    <a:pt x="46" y="4"/>
                  </a:lnTo>
                  <a:lnTo>
                    <a:pt x="42" y="4"/>
                  </a:lnTo>
                  <a:lnTo>
                    <a:pt x="46" y="4"/>
                  </a:lnTo>
                  <a:lnTo>
                    <a:pt x="46" y="0"/>
                  </a:lnTo>
                  <a:lnTo>
                    <a:pt x="50" y="0"/>
                  </a:lnTo>
                  <a:lnTo>
                    <a:pt x="50" y="4"/>
                  </a:lnTo>
                  <a:lnTo>
                    <a:pt x="54" y="4"/>
                  </a:lnTo>
                  <a:lnTo>
                    <a:pt x="50" y="4"/>
                  </a:lnTo>
                  <a:lnTo>
                    <a:pt x="50" y="8"/>
                  </a:lnTo>
                  <a:lnTo>
                    <a:pt x="46" y="8"/>
                  </a:lnTo>
                  <a:lnTo>
                    <a:pt x="46" y="12"/>
                  </a:lnTo>
                  <a:lnTo>
                    <a:pt x="42" y="16"/>
                  </a:lnTo>
                  <a:lnTo>
                    <a:pt x="38" y="16"/>
                  </a:lnTo>
                  <a:lnTo>
                    <a:pt x="42" y="20"/>
                  </a:lnTo>
                  <a:lnTo>
                    <a:pt x="38" y="20"/>
                  </a:lnTo>
                  <a:lnTo>
                    <a:pt x="34" y="20"/>
                  </a:lnTo>
                  <a:lnTo>
                    <a:pt x="34" y="24"/>
                  </a:lnTo>
                  <a:lnTo>
                    <a:pt x="38" y="24"/>
                  </a:lnTo>
                  <a:lnTo>
                    <a:pt x="38" y="26"/>
                  </a:lnTo>
                  <a:lnTo>
                    <a:pt x="42" y="26"/>
                  </a:lnTo>
                  <a:lnTo>
                    <a:pt x="46" y="26"/>
                  </a:lnTo>
                  <a:lnTo>
                    <a:pt x="50" y="26"/>
                  </a:lnTo>
                  <a:lnTo>
                    <a:pt x="50" y="24"/>
                  </a:lnTo>
                  <a:lnTo>
                    <a:pt x="54" y="24"/>
                  </a:lnTo>
                  <a:lnTo>
                    <a:pt x="54" y="26"/>
                  </a:lnTo>
                  <a:lnTo>
                    <a:pt x="56" y="30"/>
                  </a:lnTo>
                  <a:lnTo>
                    <a:pt x="60" y="30"/>
                  </a:lnTo>
                  <a:lnTo>
                    <a:pt x="60" y="26"/>
                  </a:lnTo>
                  <a:lnTo>
                    <a:pt x="60" y="30"/>
                  </a:lnTo>
                  <a:lnTo>
                    <a:pt x="64" y="30"/>
                  </a:lnTo>
                  <a:lnTo>
                    <a:pt x="60" y="30"/>
                  </a:lnTo>
                  <a:lnTo>
                    <a:pt x="60" y="34"/>
                  </a:lnTo>
                  <a:lnTo>
                    <a:pt x="60" y="38"/>
                  </a:lnTo>
                  <a:lnTo>
                    <a:pt x="64" y="38"/>
                  </a:lnTo>
                  <a:lnTo>
                    <a:pt x="64" y="42"/>
                  </a:lnTo>
                  <a:lnTo>
                    <a:pt x="64" y="46"/>
                  </a:lnTo>
                  <a:lnTo>
                    <a:pt x="60" y="46"/>
                  </a:lnTo>
                  <a:lnTo>
                    <a:pt x="64" y="46"/>
                  </a:lnTo>
                  <a:lnTo>
                    <a:pt x="64" y="50"/>
                  </a:lnTo>
                  <a:lnTo>
                    <a:pt x="64" y="52"/>
                  </a:lnTo>
                  <a:lnTo>
                    <a:pt x="64" y="56"/>
                  </a:lnTo>
                  <a:lnTo>
                    <a:pt x="60" y="60"/>
                  </a:lnTo>
                  <a:lnTo>
                    <a:pt x="60" y="64"/>
                  </a:lnTo>
                  <a:lnTo>
                    <a:pt x="56" y="64"/>
                  </a:lnTo>
                  <a:lnTo>
                    <a:pt x="60" y="68"/>
                  </a:lnTo>
                  <a:lnTo>
                    <a:pt x="56" y="68"/>
                  </a:lnTo>
                  <a:lnTo>
                    <a:pt x="54" y="68"/>
                  </a:lnTo>
                  <a:lnTo>
                    <a:pt x="54" y="72"/>
                  </a:lnTo>
                  <a:lnTo>
                    <a:pt x="54" y="68"/>
                  </a:lnTo>
                  <a:lnTo>
                    <a:pt x="50" y="68"/>
                  </a:lnTo>
                  <a:lnTo>
                    <a:pt x="54" y="68"/>
                  </a:lnTo>
                  <a:lnTo>
                    <a:pt x="54" y="72"/>
                  </a:lnTo>
                  <a:lnTo>
                    <a:pt x="50" y="72"/>
                  </a:lnTo>
                  <a:lnTo>
                    <a:pt x="46" y="72"/>
                  </a:lnTo>
                  <a:lnTo>
                    <a:pt x="42" y="72"/>
                  </a:lnTo>
                  <a:lnTo>
                    <a:pt x="42" y="76"/>
                  </a:lnTo>
                  <a:lnTo>
                    <a:pt x="38" y="76"/>
                  </a:lnTo>
                  <a:lnTo>
                    <a:pt x="34" y="78"/>
                  </a:lnTo>
                  <a:lnTo>
                    <a:pt x="34" y="76"/>
                  </a:lnTo>
                  <a:lnTo>
                    <a:pt x="30" y="76"/>
                  </a:lnTo>
                  <a:lnTo>
                    <a:pt x="34" y="78"/>
                  </a:lnTo>
                  <a:lnTo>
                    <a:pt x="30" y="78"/>
                  </a:lnTo>
                  <a:lnTo>
                    <a:pt x="30" y="82"/>
                  </a:lnTo>
                  <a:lnTo>
                    <a:pt x="26" y="82"/>
                  </a:lnTo>
                  <a:lnTo>
                    <a:pt x="24" y="82"/>
                  </a:lnTo>
                  <a:lnTo>
                    <a:pt x="20" y="82"/>
                  </a:lnTo>
                  <a:lnTo>
                    <a:pt x="16" y="82"/>
                  </a:lnTo>
                  <a:lnTo>
                    <a:pt x="12" y="82"/>
                  </a:lnTo>
                  <a:lnTo>
                    <a:pt x="12" y="86"/>
                  </a:lnTo>
                  <a:lnTo>
                    <a:pt x="12" y="82"/>
                  </a:lnTo>
                  <a:lnTo>
                    <a:pt x="16" y="82"/>
                  </a:lnTo>
                  <a:lnTo>
                    <a:pt x="12" y="82"/>
                  </a:lnTo>
                  <a:lnTo>
                    <a:pt x="16" y="78"/>
                  </a:lnTo>
                  <a:lnTo>
                    <a:pt x="12" y="78"/>
                  </a:lnTo>
                  <a:lnTo>
                    <a:pt x="8" y="82"/>
                  </a:lnTo>
                  <a:lnTo>
                    <a:pt x="8" y="78"/>
                  </a:lnTo>
                  <a:lnTo>
                    <a:pt x="12" y="78"/>
                  </a:lnTo>
                  <a:lnTo>
                    <a:pt x="16" y="76"/>
                  </a:lnTo>
                  <a:lnTo>
                    <a:pt x="12" y="76"/>
                  </a:lnTo>
                  <a:lnTo>
                    <a:pt x="8" y="78"/>
                  </a:lnTo>
                  <a:lnTo>
                    <a:pt x="4" y="78"/>
                  </a:lnTo>
                  <a:lnTo>
                    <a:pt x="4" y="76"/>
                  </a:lnTo>
                  <a:lnTo>
                    <a:pt x="4" y="78"/>
                  </a:lnTo>
                  <a:lnTo>
                    <a:pt x="4" y="76"/>
                  </a:lnTo>
                  <a:lnTo>
                    <a:pt x="8" y="72"/>
                  </a:lnTo>
                  <a:lnTo>
                    <a:pt x="12" y="72"/>
                  </a:lnTo>
                  <a:lnTo>
                    <a:pt x="8" y="72"/>
                  </a:lnTo>
                  <a:lnTo>
                    <a:pt x="4" y="72"/>
                  </a:lnTo>
                  <a:lnTo>
                    <a:pt x="0" y="72"/>
                  </a:lnTo>
                  <a:lnTo>
                    <a:pt x="0" y="68"/>
                  </a:lnTo>
                  <a:lnTo>
                    <a:pt x="4" y="68"/>
                  </a:lnTo>
                  <a:lnTo>
                    <a:pt x="8" y="68"/>
                  </a:lnTo>
                  <a:lnTo>
                    <a:pt x="12" y="68"/>
                  </a:lnTo>
                  <a:lnTo>
                    <a:pt x="12" y="64"/>
                  </a:lnTo>
                  <a:lnTo>
                    <a:pt x="12" y="60"/>
                  </a:lnTo>
                  <a:lnTo>
                    <a:pt x="16" y="60"/>
                  </a:lnTo>
                  <a:lnTo>
                    <a:pt x="20" y="60"/>
                  </a:lnTo>
                  <a:lnTo>
                    <a:pt x="24" y="60"/>
                  </a:lnTo>
                  <a:lnTo>
                    <a:pt x="26" y="60"/>
                  </a:lnTo>
                  <a:lnTo>
                    <a:pt x="24" y="60"/>
                  </a:lnTo>
                  <a:lnTo>
                    <a:pt x="24" y="56"/>
                  </a:lnTo>
                  <a:lnTo>
                    <a:pt x="24" y="60"/>
                  </a:lnTo>
                  <a:lnTo>
                    <a:pt x="20" y="60"/>
                  </a:lnTo>
                  <a:lnTo>
                    <a:pt x="16" y="60"/>
                  </a:lnTo>
                  <a:lnTo>
                    <a:pt x="12" y="60"/>
                  </a:lnTo>
                  <a:lnTo>
                    <a:pt x="8" y="60"/>
                  </a:lnTo>
                  <a:lnTo>
                    <a:pt x="12" y="60"/>
                  </a:lnTo>
                  <a:lnTo>
                    <a:pt x="16" y="56"/>
                  </a:lnTo>
                  <a:lnTo>
                    <a:pt x="16" y="52"/>
                  </a:lnTo>
                  <a:lnTo>
                    <a:pt x="20" y="50"/>
                  </a:lnTo>
                  <a:lnTo>
                    <a:pt x="24" y="50"/>
                  </a:lnTo>
                  <a:lnTo>
                    <a:pt x="24" y="50"/>
                  </a:lnTo>
                  <a:lnTo>
                    <a:pt x="24" y="50"/>
                  </a:lnTo>
                  <a:close/>
                  <a:moveTo>
                    <a:pt x="8" y="30"/>
                  </a:moveTo>
                  <a:lnTo>
                    <a:pt x="8" y="34"/>
                  </a:lnTo>
                  <a:lnTo>
                    <a:pt x="8" y="30"/>
                  </a:lnTo>
                  <a:lnTo>
                    <a:pt x="4" y="30"/>
                  </a:lnTo>
                  <a:lnTo>
                    <a:pt x="8" y="30"/>
                  </a:lnTo>
                  <a:lnTo>
                    <a:pt x="8" y="30"/>
                  </a:lnTo>
                  <a:lnTo>
                    <a:pt x="8"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7" name="Freeform 107">
              <a:extLst>
                <a:ext uri="{FF2B5EF4-FFF2-40B4-BE49-F238E27FC236}">
                  <a16:creationId xmlns:a16="http://schemas.microsoft.com/office/drawing/2014/main" id="{D579A11E-0ECE-4E85-ABD2-E8FB4D0E0AB2}"/>
                </a:ext>
              </a:extLst>
            </p:cNvPr>
            <p:cNvSpPr>
              <a:spLocks/>
            </p:cNvSpPr>
            <p:nvPr/>
          </p:nvSpPr>
          <p:spPr bwMode="auto">
            <a:xfrm>
              <a:off x="6162560" y="2663954"/>
              <a:ext cx="15554" cy="11804"/>
            </a:xfrm>
            <a:custGeom>
              <a:avLst/>
              <a:gdLst>
                <a:gd name="T0" fmla="*/ 0 w 8"/>
                <a:gd name="T1" fmla="*/ 6 h 6"/>
                <a:gd name="T2" fmla="*/ 0 w 8"/>
                <a:gd name="T3" fmla="*/ 6 h 6"/>
                <a:gd name="T4" fmla="*/ 0 w 8"/>
                <a:gd name="T5" fmla="*/ 2 h 6"/>
                <a:gd name="T6" fmla="*/ 0 w 8"/>
                <a:gd name="T7" fmla="*/ 2 h 6"/>
                <a:gd name="T8" fmla="*/ 0 w 8"/>
                <a:gd name="T9" fmla="*/ 2 h 6"/>
                <a:gd name="T10" fmla="*/ 0 w 8"/>
                <a:gd name="T11" fmla="*/ 2 h 6"/>
                <a:gd name="T12" fmla="*/ 4 w 8"/>
                <a:gd name="T13" fmla="*/ 0 h 6"/>
                <a:gd name="T14" fmla="*/ 4 w 8"/>
                <a:gd name="T15" fmla="*/ 0 h 6"/>
                <a:gd name="T16" fmla="*/ 4 w 8"/>
                <a:gd name="T17" fmla="*/ 0 h 6"/>
                <a:gd name="T18" fmla="*/ 4 w 8"/>
                <a:gd name="T19" fmla="*/ 0 h 6"/>
                <a:gd name="T20" fmla="*/ 4 w 8"/>
                <a:gd name="T21" fmla="*/ 0 h 6"/>
                <a:gd name="T22" fmla="*/ 4 w 8"/>
                <a:gd name="T23" fmla="*/ 0 h 6"/>
                <a:gd name="T24" fmla="*/ 4 w 8"/>
                <a:gd name="T25" fmla="*/ 0 h 6"/>
                <a:gd name="T26" fmla="*/ 4 w 8"/>
                <a:gd name="T27" fmla="*/ 0 h 6"/>
                <a:gd name="T28" fmla="*/ 4 w 8"/>
                <a:gd name="T29" fmla="*/ 0 h 6"/>
                <a:gd name="T30" fmla="*/ 4 w 8"/>
                <a:gd name="T31" fmla="*/ 0 h 6"/>
                <a:gd name="T32" fmla="*/ 4 w 8"/>
                <a:gd name="T33" fmla="*/ 0 h 6"/>
                <a:gd name="T34" fmla="*/ 8 w 8"/>
                <a:gd name="T35" fmla="*/ 0 h 6"/>
                <a:gd name="T36" fmla="*/ 8 w 8"/>
                <a:gd name="T37" fmla="*/ 0 h 6"/>
                <a:gd name="T38" fmla="*/ 4 w 8"/>
                <a:gd name="T39" fmla="*/ 2 h 6"/>
                <a:gd name="T40" fmla="*/ 4 w 8"/>
                <a:gd name="T41" fmla="*/ 2 h 6"/>
                <a:gd name="T42" fmla="*/ 4 w 8"/>
                <a:gd name="T43" fmla="*/ 2 h 6"/>
                <a:gd name="T44" fmla="*/ 4 w 8"/>
                <a:gd name="T45" fmla="*/ 2 h 6"/>
                <a:gd name="T46" fmla="*/ 4 w 8"/>
                <a:gd name="T47" fmla="*/ 2 h 6"/>
                <a:gd name="T48" fmla="*/ 0 w 8"/>
                <a:gd name="T49" fmla="*/ 6 h 6"/>
                <a:gd name="T50" fmla="*/ 0 w 8"/>
                <a:gd name="T51" fmla="*/ 6 h 6"/>
                <a:gd name="T52" fmla="*/ 0 w 8"/>
                <a:gd name="T53" fmla="*/ 6 h 6"/>
                <a:gd name="T54" fmla="*/ 0 w 8"/>
                <a:gd name="T55" fmla="*/ 6 h 6"/>
                <a:gd name="T56" fmla="*/ 0 w 8"/>
                <a:gd name="T57" fmla="*/ 6 h 6"/>
                <a:gd name="T58" fmla="*/ 0 w 8"/>
                <a:gd name="T59" fmla="*/ 6 h 6"/>
                <a:gd name="T60" fmla="*/ 0 w 8"/>
                <a:gd name="T6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 h="6">
                  <a:moveTo>
                    <a:pt x="0" y="6"/>
                  </a:moveTo>
                  <a:lnTo>
                    <a:pt x="0" y="6"/>
                  </a:lnTo>
                  <a:lnTo>
                    <a:pt x="0" y="2"/>
                  </a:lnTo>
                  <a:lnTo>
                    <a:pt x="0" y="2"/>
                  </a:lnTo>
                  <a:lnTo>
                    <a:pt x="0" y="2"/>
                  </a:lnTo>
                  <a:lnTo>
                    <a:pt x="0" y="2"/>
                  </a:lnTo>
                  <a:lnTo>
                    <a:pt x="4" y="0"/>
                  </a:lnTo>
                  <a:lnTo>
                    <a:pt x="4" y="0"/>
                  </a:lnTo>
                  <a:lnTo>
                    <a:pt x="4" y="0"/>
                  </a:lnTo>
                  <a:lnTo>
                    <a:pt x="4" y="0"/>
                  </a:lnTo>
                  <a:lnTo>
                    <a:pt x="4" y="0"/>
                  </a:lnTo>
                  <a:lnTo>
                    <a:pt x="4" y="0"/>
                  </a:lnTo>
                  <a:lnTo>
                    <a:pt x="4" y="0"/>
                  </a:lnTo>
                  <a:lnTo>
                    <a:pt x="4" y="0"/>
                  </a:lnTo>
                  <a:lnTo>
                    <a:pt x="4" y="0"/>
                  </a:lnTo>
                  <a:lnTo>
                    <a:pt x="4" y="0"/>
                  </a:lnTo>
                  <a:lnTo>
                    <a:pt x="4" y="0"/>
                  </a:lnTo>
                  <a:lnTo>
                    <a:pt x="8" y="0"/>
                  </a:lnTo>
                  <a:lnTo>
                    <a:pt x="8" y="0"/>
                  </a:lnTo>
                  <a:lnTo>
                    <a:pt x="4" y="2"/>
                  </a:lnTo>
                  <a:lnTo>
                    <a:pt x="4" y="2"/>
                  </a:lnTo>
                  <a:lnTo>
                    <a:pt x="4" y="2"/>
                  </a:lnTo>
                  <a:lnTo>
                    <a:pt x="4" y="2"/>
                  </a:lnTo>
                  <a:lnTo>
                    <a:pt x="4" y="2"/>
                  </a:lnTo>
                  <a:lnTo>
                    <a:pt x="0" y="6"/>
                  </a:lnTo>
                  <a:lnTo>
                    <a:pt x="0" y="6"/>
                  </a:lnTo>
                  <a:lnTo>
                    <a:pt x="0" y="6"/>
                  </a:lnTo>
                  <a:lnTo>
                    <a:pt x="0" y="6"/>
                  </a:lnTo>
                  <a:lnTo>
                    <a:pt x="0" y="6"/>
                  </a:lnTo>
                  <a:lnTo>
                    <a:pt x="0" y="6"/>
                  </a:lnTo>
                  <a:lnTo>
                    <a:pt x="0" y="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8" name="Freeform 108">
              <a:extLst>
                <a:ext uri="{FF2B5EF4-FFF2-40B4-BE49-F238E27FC236}">
                  <a16:creationId xmlns:a16="http://schemas.microsoft.com/office/drawing/2014/main" id="{152D5626-C945-4B5B-B4DD-7EF620FB1304}"/>
                </a:ext>
              </a:extLst>
            </p:cNvPr>
            <p:cNvSpPr>
              <a:spLocks noEditPoints="1"/>
            </p:cNvSpPr>
            <p:nvPr/>
          </p:nvSpPr>
          <p:spPr bwMode="auto">
            <a:xfrm>
              <a:off x="6473640" y="2962968"/>
              <a:ext cx="326634" cy="405243"/>
            </a:xfrm>
            <a:custGeom>
              <a:avLst/>
              <a:gdLst>
                <a:gd name="T0" fmla="*/ 98 w 168"/>
                <a:gd name="T1" fmla="*/ 72 h 206"/>
                <a:gd name="T2" fmla="*/ 106 w 168"/>
                <a:gd name="T3" fmla="*/ 90 h 206"/>
                <a:gd name="T4" fmla="*/ 124 w 168"/>
                <a:gd name="T5" fmla="*/ 100 h 206"/>
                <a:gd name="T6" fmla="*/ 136 w 168"/>
                <a:gd name="T7" fmla="*/ 108 h 206"/>
                <a:gd name="T8" fmla="*/ 150 w 168"/>
                <a:gd name="T9" fmla="*/ 120 h 206"/>
                <a:gd name="T10" fmla="*/ 166 w 168"/>
                <a:gd name="T11" fmla="*/ 130 h 206"/>
                <a:gd name="T12" fmla="*/ 166 w 168"/>
                <a:gd name="T13" fmla="*/ 142 h 206"/>
                <a:gd name="T14" fmla="*/ 150 w 168"/>
                <a:gd name="T15" fmla="*/ 130 h 206"/>
                <a:gd name="T16" fmla="*/ 142 w 168"/>
                <a:gd name="T17" fmla="*/ 142 h 206"/>
                <a:gd name="T18" fmla="*/ 150 w 168"/>
                <a:gd name="T19" fmla="*/ 156 h 206"/>
                <a:gd name="T20" fmla="*/ 142 w 168"/>
                <a:gd name="T21" fmla="*/ 172 h 206"/>
                <a:gd name="T22" fmla="*/ 128 w 168"/>
                <a:gd name="T23" fmla="*/ 176 h 206"/>
                <a:gd name="T24" fmla="*/ 138 w 168"/>
                <a:gd name="T25" fmla="*/ 160 h 206"/>
                <a:gd name="T26" fmla="*/ 132 w 168"/>
                <a:gd name="T27" fmla="*/ 146 h 206"/>
                <a:gd name="T28" fmla="*/ 120 w 168"/>
                <a:gd name="T29" fmla="*/ 130 h 206"/>
                <a:gd name="T30" fmla="*/ 106 w 168"/>
                <a:gd name="T31" fmla="*/ 116 h 206"/>
                <a:gd name="T32" fmla="*/ 86 w 168"/>
                <a:gd name="T33" fmla="*/ 112 h 206"/>
                <a:gd name="T34" fmla="*/ 76 w 168"/>
                <a:gd name="T35" fmla="*/ 96 h 206"/>
                <a:gd name="T36" fmla="*/ 64 w 168"/>
                <a:gd name="T37" fmla="*/ 86 h 206"/>
                <a:gd name="T38" fmla="*/ 54 w 168"/>
                <a:gd name="T39" fmla="*/ 72 h 206"/>
                <a:gd name="T40" fmla="*/ 38 w 168"/>
                <a:gd name="T41" fmla="*/ 56 h 206"/>
                <a:gd name="T42" fmla="*/ 20 w 168"/>
                <a:gd name="T43" fmla="*/ 64 h 206"/>
                <a:gd name="T44" fmla="*/ 16 w 168"/>
                <a:gd name="T45" fmla="*/ 60 h 206"/>
                <a:gd name="T46" fmla="*/ 4 w 168"/>
                <a:gd name="T47" fmla="*/ 52 h 206"/>
                <a:gd name="T48" fmla="*/ 4 w 168"/>
                <a:gd name="T49" fmla="*/ 38 h 206"/>
                <a:gd name="T50" fmla="*/ 4 w 168"/>
                <a:gd name="T51" fmla="*/ 24 h 206"/>
                <a:gd name="T52" fmla="*/ 24 w 168"/>
                <a:gd name="T53" fmla="*/ 16 h 206"/>
                <a:gd name="T54" fmla="*/ 34 w 168"/>
                <a:gd name="T55" fmla="*/ 24 h 206"/>
                <a:gd name="T56" fmla="*/ 38 w 168"/>
                <a:gd name="T57" fmla="*/ 12 h 206"/>
                <a:gd name="T58" fmla="*/ 50 w 168"/>
                <a:gd name="T59" fmla="*/ 12 h 206"/>
                <a:gd name="T60" fmla="*/ 56 w 168"/>
                <a:gd name="T61" fmla="*/ 4 h 206"/>
                <a:gd name="T62" fmla="*/ 76 w 168"/>
                <a:gd name="T63" fmla="*/ 0 h 206"/>
                <a:gd name="T64" fmla="*/ 90 w 168"/>
                <a:gd name="T65" fmla="*/ 8 h 206"/>
                <a:gd name="T66" fmla="*/ 98 w 168"/>
                <a:gd name="T67" fmla="*/ 16 h 206"/>
                <a:gd name="T68" fmla="*/ 102 w 168"/>
                <a:gd name="T69" fmla="*/ 26 h 206"/>
                <a:gd name="T70" fmla="*/ 94 w 168"/>
                <a:gd name="T71" fmla="*/ 26 h 206"/>
                <a:gd name="T72" fmla="*/ 86 w 168"/>
                <a:gd name="T73" fmla="*/ 30 h 206"/>
                <a:gd name="T74" fmla="*/ 86 w 168"/>
                <a:gd name="T75" fmla="*/ 42 h 206"/>
                <a:gd name="T76" fmla="*/ 86 w 168"/>
                <a:gd name="T77" fmla="*/ 60 h 206"/>
                <a:gd name="T78" fmla="*/ 82 w 168"/>
                <a:gd name="T79" fmla="*/ 100 h 206"/>
                <a:gd name="T80" fmla="*/ 82 w 168"/>
                <a:gd name="T81" fmla="*/ 64 h 206"/>
                <a:gd name="T82" fmla="*/ 54 w 168"/>
                <a:gd name="T83" fmla="*/ 82 h 206"/>
                <a:gd name="T84" fmla="*/ 26 w 168"/>
                <a:gd name="T85" fmla="*/ 150 h 206"/>
                <a:gd name="T86" fmla="*/ 26 w 168"/>
                <a:gd name="T87" fmla="*/ 126 h 206"/>
                <a:gd name="T88" fmla="*/ 38 w 168"/>
                <a:gd name="T89" fmla="*/ 116 h 206"/>
                <a:gd name="T90" fmla="*/ 46 w 168"/>
                <a:gd name="T91" fmla="*/ 126 h 206"/>
                <a:gd name="T92" fmla="*/ 46 w 168"/>
                <a:gd name="T93" fmla="*/ 150 h 206"/>
                <a:gd name="T94" fmla="*/ 34 w 168"/>
                <a:gd name="T95" fmla="*/ 160 h 206"/>
                <a:gd name="T96" fmla="*/ 26 w 168"/>
                <a:gd name="T97" fmla="*/ 152 h 206"/>
                <a:gd name="T98" fmla="*/ 112 w 168"/>
                <a:gd name="T99" fmla="*/ 198 h 206"/>
                <a:gd name="T100" fmla="*/ 94 w 168"/>
                <a:gd name="T101" fmla="*/ 190 h 206"/>
                <a:gd name="T102" fmla="*/ 82 w 168"/>
                <a:gd name="T103" fmla="*/ 178 h 206"/>
                <a:gd name="T104" fmla="*/ 98 w 168"/>
                <a:gd name="T105" fmla="*/ 176 h 206"/>
                <a:gd name="T106" fmla="*/ 120 w 168"/>
                <a:gd name="T107" fmla="*/ 176 h 206"/>
                <a:gd name="T108" fmla="*/ 124 w 168"/>
                <a:gd name="T109" fmla="*/ 182 h 206"/>
                <a:gd name="T110" fmla="*/ 120 w 168"/>
                <a:gd name="T111" fmla="*/ 19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8" h="206">
                  <a:moveTo>
                    <a:pt x="86" y="64"/>
                  </a:moveTo>
                  <a:lnTo>
                    <a:pt x="90" y="64"/>
                  </a:lnTo>
                  <a:lnTo>
                    <a:pt x="94" y="64"/>
                  </a:lnTo>
                  <a:lnTo>
                    <a:pt x="94" y="68"/>
                  </a:lnTo>
                  <a:lnTo>
                    <a:pt x="98" y="68"/>
                  </a:lnTo>
                  <a:lnTo>
                    <a:pt x="98" y="72"/>
                  </a:lnTo>
                  <a:lnTo>
                    <a:pt x="102" y="72"/>
                  </a:lnTo>
                  <a:lnTo>
                    <a:pt x="102" y="76"/>
                  </a:lnTo>
                  <a:lnTo>
                    <a:pt x="106" y="80"/>
                  </a:lnTo>
                  <a:lnTo>
                    <a:pt x="106" y="82"/>
                  </a:lnTo>
                  <a:lnTo>
                    <a:pt x="106" y="86"/>
                  </a:lnTo>
                  <a:lnTo>
                    <a:pt x="106" y="90"/>
                  </a:lnTo>
                  <a:lnTo>
                    <a:pt x="110" y="90"/>
                  </a:lnTo>
                  <a:lnTo>
                    <a:pt x="112" y="96"/>
                  </a:lnTo>
                  <a:lnTo>
                    <a:pt x="116" y="96"/>
                  </a:lnTo>
                  <a:lnTo>
                    <a:pt x="116" y="100"/>
                  </a:lnTo>
                  <a:lnTo>
                    <a:pt x="120" y="100"/>
                  </a:lnTo>
                  <a:lnTo>
                    <a:pt x="124" y="100"/>
                  </a:lnTo>
                  <a:lnTo>
                    <a:pt x="124" y="104"/>
                  </a:lnTo>
                  <a:lnTo>
                    <a:pt x="128" y="100"/>
                  </a:lnTo>
                  <a:lnTo>
                    <a:pt x="132" y="100"/>
                  </a:lnTo>
                  <a:lnTo>
                    <a:pt x="136" y="100"/>
                  </a:lnTo>
                  <a:lnTo>
                    <a:pt x="136" y="104"/>
                  </a:lnTo>
                  <a:lnTo>
                    <a:pt x="136" y="108"/>
                  </a:lnTo>
                  <a:lnTo>
                    <a:pt x="132" y="108"/>
                  </a:lnTo>
                  <a:lnTo>
                    <a:pt x="132" y="112"/>
                  </a:lnTo>
                  <a:lnTo>
                    <a:pt x="136" y="112"/>
                  </a:lnTo>
                  <a:lnTo>
                    <a:pt x="142" y="116"/>
                  </a:lnTo>
                  <a:lnTo>
                    <a:pt x="146" y="116"/>
                  </a:lnTo>
                  <a:lnTo>
                    <a:pt x="150" y="120"/>
                  </a:lnTo>
                  <a:lnTo>
                    <a:pt x="154" y="120"/>
                  </a:lnTo>
                  <a:lnTo>
                    <a:pt x="154" y="122"/>
                  </a:lnTo>
                  <a:lnTo>
                    <a:pt x="158" y="126"/>
                  </a:lnTo>
                  <a:lnTo>
                    <a:pt x="162" y="126"/>
                  </a:lnTo>
                  <a:lnTo>
                    <a:pt x="162" y="130"/>
                  </a:lnTo>
                  <a:lnTo>
                    <a:pt x="166" y="130"/>
                  </a:lnTo>
                  <a:lnTo>
                    <a:pt x="168" y="134"/>
                  </a:lnTo>
                  <a:lnTo>
                    <a:pt x="168" y="138"/>
                  </a:lnTo>
                  <a:lnTo>
                    <a:pt x="168" y="142"/>
                  </a:lnTo>
                  <a:lnTo>
                    <a:pt x="168" y="146"/>
                  </a:lnTo>
                  <a:lnTo>
                    <a:pt x="168" y="142"/>
                  </a:lnTo>
                  <a:lnTo>
                    <a:pt x="166" y="142"/>
                  </a:lnTo>
                  <a:lnTo>
                    <a:pt x="162" y="142"/>
                  </a:lnTo>
                  <a:lnTo>
                    <a:pt x="162" y="138"/>
                  </a:lnTo>
                  <a:lnTo>
                    <a:pt x="162" y="134"/>
                  </a:lnTo>
                  <a:lnTo>
                    <a:pt x="158" y="134"/>
                  </a:lnTo>
                  <a:lnTo>
                    <a:pt x="154" y="134"/>
                  </a:lnTo>
                  <a:lnTo>
                    <a:pt x="150" y="130"/>
                  </a:lnTo>
                  <a:lnTo>
                    <a:pt x="154" y="130"/>
                  </a:lnTo>
                  <a:lnTo>
                    <a:pt x="150" y="130"/>
                  </a:lnTo>
                  <a:lnTo>
                    <a:pt x="146" y="130"/>
                  </a:lnTo>
                  <a:lnTo>
                    <a:pt x="146" y="134"/>
                  </a:lnTo>
                  <a:lnTo>
                    <a:pt x="142" y="138"/>
                  </a:lnTo>
                  <a:lnTo>
                    <a:pt x="142" y="142"/>
                  </a:lnTo>
                  <a:lnTo>
                    <a:pt x="142" y="146"/>
                  </a:lnTo>
                  <a:lnTo>
                    <a:pt x="146" y="146"/>
                  </a:lnTo>
                  <a:lnTo>
                    <a:pt x="146" y="150"/>
                  </a:lnTo>
                  <a:lnTo>
                    <a:pt x="150" y="150"/>
                  </a:lnTo>
                  <a:lnTo>
                    <a:pt x="150" y="152"/>
                  </a:lnTo>
                  <a:lnTo>
                    <a:pt x="150" y="156"/>
                  </a:lnTo>
                  <a:lnTo>
                    <a:pt x="150" y="160"/>
                  </a:lnTo>
                  <a:lnTo>
                    <a:pt x="146" y="160"/>
                  </a:lnTo>
                  <a:lnTo>
                    <a:pt x="142" y="160"/>
                  </a:lnTo>
                  <a:lnTo>
                    <a:pt x="142" y="164"/>
                  </a:lnTo>
                  <a:lnTo>
                    <a:pt x="142" y="168"/>
                  </a:lnTo>
                  <a:lnTo>
                    <a:pt x="142" y="172"/>
                  </a:lnTo>
                  <a:lnTo>
                    <a:pt x="138" y="172"/>
                  </a:lnTo>
                  <a:lnTo>
                    <a:pt x="136" y="176"/>
                  </a:lnTo>
                  <a:lnTo>
                    <a:pt x="136" y="178"/>
                  </a:lnTo>
                  <a:lnTo>
                    <a:pt x="132" y="178"/>
                  </a:lnTo>
                  <a:lnTo>
                    <a:pt x="128" y="178"/>
                  </a:lnTo>
                  <a:lnTo>
                    <a:pt x="128" y="176"/>
                  </a:lnTo>
                  <a:lnTo>
                    <a:pt x="132" y="172"/>
                  </a:lnTo>
                  <a:lnTo>
                    <a:pt x="132" y="168"/>
                  </a:lnTo>
                  <a:lnTo>
                    <a:pt x="132" y="164"/>
                  </a:lnTo>
                  <a:lnTo>
                    <a:pt x="136" y="164"/>
                  </a:lnTo>
                  <a:lnTo>
                    <a:pt x="138" y="164"/>
                  </a:lnTo>
                  <a:lnTo>
                    <a:pt x="138" y="160"/>
                  </a:lnTo>
                  <a:lnTo>
                    <a:pt x="136" y="160"/>
                  </a:lnTo>
                  <a:lnTo>
                    <a:pt x="136" y="156"/>
                  </a:lnTo>
                  <a:lnTo>
                    <a:pt x="136" y="152"/>
                  </a:lnTo>
                  <a:lnTo>
                    <a:pt x="136" y="150"/>
                  </a:lnTo>
                  <a:lnTo>
                    <a:pt x="132" y="150"/>
                  </a:lnTo>
                  <a:lnTo>
                    <a:pt x="132" y="146"/>
                  </a:lnTo>
                  <a:lnTo>
                    <a:pt x="132" y="142"/>
                  </a:lnTo>
                  <a:lnTo>
                    <a:pt x="128" y="138"/>
                  </a:lnTo>
                  <a:lnTo>
                    <a:pt x="124" y="138"/>
                  </a:lnTo>
                  <a:lnTo>
                    <a:pt x="120" y="138"/>
                  </a:lnTo>
                  <a:lnTo>
                    <a:pt x="120" y="134"/>
                  </a:lnTo>
                  <a:lnTo>
                    <a:pt x="120" y="130"/>
                  </a:lnTo>
                  <a:lnTo>
                    <a:pt x="116" y="126"/>
                  </a:lnTo>
                  <a:lnTo>
                    <a:pt x="112" y="126"/>
                  </a:lnTo>
                  <a:lnTo>
                    <a:pt x="110" y="122"/>
                  </a:lnTo>
                  <a:lnTo>
                    <a:pt x="106" y="122"/>
                  </a:lnTo>
                  <a:lnTo>
                    <a:pt x="106" y="120"/>
                  </a:lnTo>
                  <a:lnTo>
                    <a:pt x="106" y="116"/>
                  </a:lnTo>
                  <a:lnTo>
                    <a:pt x="102" y="116"/>
                  </a:lnTo>
                  <a:lnTo>
                    <a:pt x="98" y="116"/>
                  </a:lnTo>
                  <a:lnTo>
                    <a:pt x="94" y="116"/>
                  </a:lnTo>
                  <a:lnTo>
                    <a:pt x="90" y="116"/>
                  </a:lnTo>
                  <a:lnTo>
                    <a:pt x="90" y="112"/>
                  </a:lnTo>
                  <a:lnTo>
                    <a:pt x="86" y="112"/>
                  </a:lnTo>
                  <a:lnTo>
                    <a:pt x="86" y="108"/>
                  </a:lnTo>
                  <a:lnTo>
                    <a:pt x="82" y="108"/>
                  </a:lnTo>
                  <a:lnTo>
                    <a:pt x="80" y="104"/>
                  </a:lnTo>
                  <a:lnTo>
                    <a:pt x="80" y="100"/>
                  </a:lnTo>
                  <a:lnTo>
                    <a:pt x="76" y="100"/>
                  </a:lnTo>
                  <a:lnTo>
                    <a:pt x="76" y="96"/>
                  </a:lnTo>
                  <a:lnTo>
                    <a:pt x="72" y="96"/>
                  </a:lnTo>
                  <a:lnTo>
                    <a:pt x="72" y="94"/>
                  </a:lnTo>
                  <a:lnTo>
                    <a:pt x="68" y="94"/>
                  </a:lnTo>
                  <a:lnTo>
                    <a:pt x="64" y="94"/>
                  </a:lnTo>
                  <a:lnTo>
                    <a:pt x="64" y="90"/>
                  </a:lnTo>
                  <a:lnTo>
                    <a:pt x="64" y="86"/>
                  </a:lnTo>
                  <a:lnTo>
                    <a:pt x="60" y="86"/>
                  </a:lnTo>
                  <a:lnTo>
                    <a:pt x="60" y="82"/>
                  </a:lnTo>
                  <a:lnTo>
                    <a:pt x="56" y="82"/>
                  </a:lnTo>
                  <a:lnTo>
                    <a:pt x="56" y="80"/>
                  </a:lnTo>
                  <a:lnTo>
                    <a:pt x="56" y="76"/>
                  </a:lnTo>
                  <a:lnTo>
                    <a:pt x="54" y="72"/>
                  </a:lnTo>
                  <a:lnTo>
                    <a:pt x="54" y="68"/>
                  </a:lnTo>
                  <a:lnTo>
                    <a:pt x="54" y="64"/>
                  </a:lnTo>
                  <a:lnTo>
                    <a:pt x="50" y="60"/>
                  </a:lnTo>
                  <a:lnTo>
                    <a:pt x="46" y="60"/>
                  </a:lnTo>
                  <a:lnTo>
                    <a:pt x="42" y="56"/>
                  </a:lnTo>
                  <a:lnTo>
                    <a:pt x="38" y="56"/>
                  </a:lnTo>
                  <a:lnTo>
                    <a:pt x="30" y="52"/>
                  </a:lnTo>
                  <a:lnTo>
                    <a:pt x="26" y="56"/>
                  </a:lnTo>
                  <a:lnTo>
                    <a:pt x="26" y="60"/>
                  </a:lnTo>
                  <a:lnTo>
                    <a:pt x="24" y="60"/>
                  </a:lnTo>
                  <a:lnTo>
                    <a:pt x="24" y="64"/>
                  </a:lnTo>
                  <a:lnTo>
                    <a:pt x="20" y="64"/>
                  </a:lnTo>
                  <a:lnTo>
                    <a:pt x="16" y="64"/>
                  </a:lnTo>
                  <a:lnTo>
                    <a:pt x="16" y="68"/>
                  </a:lnTo>
                  <a:lnTo>
                    <a:pt x="16" y="64"/>
                  </a:lnTo>
                  <a:lnTo>
                    <a:pt x="12" y="64"/>
                  </a:lnTo>
                  <a:lnTo>
                    <a:pt x="16" y="64"/>
                  </a:lnTo>
                  <a:lnTo>
                    <a:pt x="16" y="60"/>
                  </a:lnTo>
                  <a:lnTo>
                    <a:pt x="16" y="56"/>
                  </a:lnTo>
                  <a:lnTo>
                    <a:pt x="16" y="60"/>
                  </a:lnTo>
                  <a:lnTo>
                    <a:pt x="12" y="60"/>
                  </a:lnTo>
                  <a:lnTo>
                    <a:pt x="8" y="56"/>
                  </a:lnTo>
                  <a:lnTo>
                    <a:pt x="4" y="56"/>
                  </a:lnTo>
                  <a:lnTo>
                    <a:pt x="4" y="52"/>
                  </a:lnTo>
                  <a:lnTo>
                    <a:pt x="4" y="50"/>
                  </a:lnTo>
                  <a:lnTo>
                    <a:pt x="8" y="46"/>
                  </a:lnTo>
                  <a:lnTo>
                    <a:pt x="4" y="46"/>
                  </a:lnTo>
                  <a:lnTo>
                    <a:pt x="0" y="42"/>
                  </a:lnTo>
                  <a:lnTo>
                    <a:pt x="0" y="38"/>
                  </a:lnTo>
                  <a:lnTo>
                    <a:pt x="4" y="38"/>
                  </a:lnTo>
                  <a:lnTo>
                    <a:pt x="8" y="38"/>
                  </a:lnTo>
                  <a:lnTo>
                    <a:pt x="8" y="34"/>
                  </a:lnTo>
                  <a:lnTo>
                    <a:pt x="8" y="30"/>
                  </a:lnTo>
                  <a:lnTo>
                    <a:pt x="4" y="30"/>
                  </a:lnTo>
                  <a:lnTo>
                    <a:pt x="4" y="26"/>
                  </a:lnTo>
                  <a:lnTo>
                    <a:pt x="4" y="24"/>
                  </a:lnTo>
                  <a:lnTo>
                    <a:pt x="8" y="24"/>
                  </a:lnTo>
                  <a:lnTo>
                    <a:pt x="12" y="24"/>
                  </a:lnTo>
                  <a:lnTo>
                    <a:pt x="16" y="24"/>
                  </a:lnTo>
                  <a:lnTo>
                    <a:pt x="20" y="24"/>
                  </a:lnTo>
                  <a:lnTo>
                    <a:pt x="24" y="20"/>
                  </a:lnTo>
                  <a:lnTo>
                    <a:pt x="24" y="16"/>
                  </a:lnTo>
                  <a:lnTo>
                    <a:pt x="26" y="12"/>
                  </a:lnTo>
                  <a:lnTo>
                    <a:pt x="26" y="16"/>
                  </a:lnTo>
                  <a:lnTo>
                    <a:pt x="30" y="20"/>
                  </a:lnTo>
                  <a:lnTo>
                    <a:pt x="34" y="20"/>
                  </a:lnTo>
                  <a:lnTo>
                    <a:pt x="30" y="24"/>
                  </a:lnTo>
                  <a:lnTo>
                    <a:pt x="34" y="24"/>
                  </a:lnTo>
                  <a:lnTo>
                    <a:pt x="34" y="26"/>
                  </a:lnTo>
                  <a:lnTo>
                    <a:pt x="34" y="24"/>
                  </a:lnTo>
                  <a:lnTo>
                    <a:pt x="34" y="20"/>
                  </a:lnTo>
                  <a:lnTo>
                    <a:pt x="38" y="20"/>
                  </a:lnTo>
                  <a:lnTo>
                    <a:pt x="38" y="16"/>
                  </a:lnTo>
                  <a:lnTo>
                    <a:pt x="38" y="12"/>
                  </a:lnTo>
                  <a:lnTo>
                    <a:pt x="42" y="12"/>
                  </a:lnTo>
                  <a:lnTo>
                    <a:pt x="42" y="16"/>
                  </a:lnTo>
                  <a:lnTo>
                    <a:pt x="46" y="16"/>
                  </a:lnTo>
                  <a:lnTo>
                    <a:pt x="50" y="16"/>
                  </a:lnTo>
                  <a:lnTo>
                    <a:pt x="54" y="16"/>
                  </a:lnTo>
                  <a:lnTo>
                    <a:pt x="50" y="12"/>
                  </a:lnTo>
                  <a:lnTo>
                    <a:pt x="50" y="8"/>
                  </a:lnTo>
                  <a:lnTo>
                    <a:pt x="54" y="8"/>
                  </a:lnTo>
                  <a:lnTo>
                    <a:pt x="54" y="12"/>
                  </a:lnTo>
                  <a:lnTo>
                    <a:pt x="56" y="12"/>
                  </a:lnTo>
                  <a:lnTo>
                    <a:pt x="56" y="8"/>
                  </a:lnTo>
                  <a:lnTo>
                    <a:pt x="56" y="4"/>
                  </a:lnTo>
                  <a:lnTo>
                    <a:pt x="60" y="4"/>
                  </a:lnTo>
                  <a:lnTo>
                    <a:pt x="60" y="8"/>
                  </a:lnTo>
                  <a:lnTo>
                    <a:pt x="64" y="4"/>
                  </a:lnTo>
                  <a:lnTo>
                    <a:pt x="64" y="0"/>
                  </a:lnTo>
                  <a:lnTo>
                    <a:pt x="72" y="0"/>
                  </a:lnTo>
                  <a:lnTo>
                    <a:pt x="76" y="0"/>
                  </a:lnTo>
                  <a:lnTo>
                    <a:pt x="80" y="0"/>
                  </a:lnTo>
                  <a:lnTo>
                    <a:pt x="80" y="4"/>
                  </a:lnTo>
                  <a:lnTo>
                    <a:pt x="82" y="4"/>
                  </a:lnTo>
                  <a:lnTo>
                    <a:pt x="82" y="8"/>
                  </a:lnTo>
                  <a:lnTo>
                    <a:pt x="86" y="8"/>
                  </a:lnTo>
                  <a:lnTo>
                    <a:pt x="90" y="8"/>
                  </a:lnTo>
                  <a:lnTo>
                    <a:pt x="94" y="12"/>
                  </a:lnTo>
                  <a:lnTo>
                    <a:pt x="98" y="12"/>
                  </a:lnTo>
                  <a:lnTo>
                    <a:pt x="102" y="12"/>
                  </a:lnTo>
                  <a:lnTo>
                    <a:pt x="98" y="16"/>
                  </a:lnTo>
                  <a:lnTo>
                    <a:pt x="98" y="20"/>
                  </a:lnTo>
                  <a:lnTo>
                    <a:pt x="98" y="16"/>
                  </a:lnTo>
                  <a:lnTo>
                    <a:pt x="98" y="20"/>
                  </a:lnTo>
                  <a:lnTo>
                    <a:pt x="102" y="20"/>
                  </a:lnTo>
                  <a:lnTo>
                    <a:pt x="98" y="20"/>
                  </a:lnTo>
                  <a:lnTo>
                    <a:pt x="98" y="24"/>
                  </a:lnTo>
                  <a:lnTo>
                    <a:pt x="102" y="24"/>
                  </a:lnTo>
                  <a:lnTo>
                    <a:pt x="102" y="26"/>
                  </a:lnTo>
                  <a:lnTo>
                    <a:pt x="106" y="26"/>
                  </a:lnTo>
                  <a:lnTo>
                    <a:pt x="106" y="30"/>
                  </a:lnTo>
                  <a:lnTo>
                    <a:pt x="102" y="30"/>
                  </a:lnTo>
                  <a:lnTo>
                    <a:pt x="102" y="26"/>
                  </a:lnTo>
                  <a:lnTo>
                    <a:pt x="98" y="26"/>
                  </a:lnTo>
                  <a:lnTo>
                    <a:pt x="94" y="26"/>
                  </a:lnTo>
                  <a:lnTo>
                    <a:pt x="94" y="30"/>
                  </a:lnTo>
                  <a:lnTo>
                    <a:pt x="90" y="30"/>
                  </a:lnTo>
                  <a:lnTo>
                    <a:pt x="86" y="30"/>
                  </a:lnTo>
                  <a:lnTo>
                    <a:pt x="82" y="34"/>
                  </a:lnTo>
                  <a:lnTo>
                    <a:pt x="82" y="30"/>
                  </a:lnTo>
                  <a:lnTo>
                    <a:pt x="86" y="30"/>
                  </a:lnTo>
                  <a:lnTo>
                    <a:pt x="82" y="30"/>
                  </a:lnTo>
                  <a:lnTo>
                    <a:pt x="82" y="34"/>
                  </a:lnTo>
                  <a:lnTo>
                    <a:pt x="80" y="34"/>
                  </a:lnTo>
                  <a:lnTo>
                    <a:pt x="80" y="38"/>
                  </a:lnTo>
                  <a:lnTo>
                    <a:pt x="82" y="42"/>
                  </a:lnTo>
                  <a:lnTo>
                    <a:pt x="86" y="42"/>
                  </a:lnTo>
                  <a:lnTo>
                    <a:pt x="82" y="46"/>
                  </a:lnTo>
                  <a:lnTo>
                    <a:pt x="80" y="50"/>
                  </a:lnTo>
                  <a:lnTo>
                    <a:pt x="82" y="52"/>
                  </a:lnTo>
                  <a:lnTo>
                    <a:pt x="82" y="56"/>
                  </a:lnTo>
                  <a:lnTo>
                    <a:pt x="82" y="60"/>
                  </a:lnTo>
                  <a:lnTo>
                    <a:pt x="86" y="60"/>
                  </a:lnTo>
                  <a:lnTo>
                    <a:pt x="86" y="64"/>
                  </a:lnTo>
                  <a:lnTo>
                    <a:pt x="86" y="64"/>
                  </a:lnTo>
                  <a:lnTo>
                    <a:pt x="86" y="64"/>
                  </a:lnTo>
                  <a:close/>
                  <a:moveTo>
                    <a:pt x="82" y="100"/>
                  </a:moveTo>
                  <a:lnTo>
                    <a:pt x="82" y="104"/>
                  </a:lnTo>
                  <a:lnTo>
                    <a:pt x="82" y="100"/>
                  </a:lnTo>
                  <a:lnTo>
                    <a:pt x="82" y="100"/>
                  </a:lnTo>
                  <a:lnTo>
                    <a:pt x="82" y="100"/>
                  </a:lnTo>
                  <a:close/>
                  <a:moveTo>
                    <a:pt x="82" y="64"/>
                  </a:moveTo>
                  <a:lnTo>
                    <a:pt x="82" y="60"/>
                  </a:lnTo>
                  <a:lnTo>
                    <a:pt x="82" y="64"/>
                  </a:lnTo>
                  <a:lnTo>
                    <a:pt x="82" y="64"/>
                  </a:lnTo>
                  <a:lnTo>
                    <a:pt x="82" y="64"/>
                  </a:lnTo>
                  <a:close/>
                  <a:moveTo>
                    <a:pt x="56" y="86"/>
                  </a:moveTo>
                  <a:lnTo>
                    <a:pt x="54" y="86"/>
                  </a:lnTo>
                  <a:lnTo>
                    <a:pt x="50" y="86"/>
                  </a:lnTo>
                  <a:lnTo>
                    <a:pt x="54" y="86"/>
                  </a:lnTo>
                  <a:lnTo>
                    <a:pt x="54" y="82"/>
                  </a:lnTo>
                  <a:lnTo>
                    <a:pt x="56" y="82"/>
                  </a:lnTo>
                  <a:lnTo>
                    <a:pt x="56" y="86"/>
                  </a:lnTo>
                  <a:lnTo>
                    <a:pt x="56" y="86"/>
                  </a:lnTo>
                  <a:lnTo>
                    <a:pt x="56" y="86"/>
                  </a:lnTo>
                  <a:close/>
                  <a:moveTo>
                    <a:pt x="26" y="152"/>
                  </a:moveTo>
                  <a:lnTo>
                    <a:pt x="26" y="150"/>
                  </a:lnTo>
                  <a:lnTo>
                    <a:pt x="26" y="146"/>
                  </a:lnTo>
                  <a:lnTo>
                    <a:pt x="26" y="142"/>
                  </a:lnTo>
                  <a:lnTo>
                    <a:pt x="26" y="138"/>
                  </a:lnTo>
                  <a:lnTo>
                    <a:pt x="26" y="134"/>
                  </a:lnTo>
                  <a:lnTo>
                    <a:pt x="26" y="130"/>
                  </a:lnTo>
                  <a:lnTo>
                    <a:pt x="26" y="126"/>
                  </a:lnTo>
                  <a:lnTo>
                    <a:pt x="24" y="126"/>
                  </a:lnTo>
                  <a:lnTo>
                    <a:pt x="24" y="122"/>
                  </a:lnTo>
                  <a:lnTo>
                    <a:pt x="26" y="122"/>
                  </a:lnTo>
                  <a:lnTo>
                    <a:pt x="30" y="122"/>
                  </a:lnTo>
                  <a:lnTo>
                    <a:pt x="34" y="120"/>
                  </a:lnTo>
                  <a:lnTo>
                    <a:pt x="38" y="116"/>
                  </a:lnTo>
                  <a:lnTo>
                    <a:pt x="42" y="116"/>
                  </a:lnTo>
                  <a:lnTo>
                    <a:pt x="42" y="120"/>
                  </a:lnTo>
                  <a:lnTo>
                    <a:pt x="46" y="120"/>
                  </a:lnTo>
                  <a:lnTo>
                    <a:pt x="42" y="122"/>
                  </a:lnTo>
                  <a:lnTo>
                    <a:pt x="46" y="122"/>
                  </a:lnTo>
                  <a:lnTo>
                    <a:pt x="46" y="126"/>
                  </a:lnTo>
                  <a:lnTo>
                    <a:pt x="46" y="130"/>
                  </a:lnTo>
                  <a:lnTo>
                    <a:pt x="46" y="134"/>
                  </a:lnTo>
                  <a:lnTo>
                    <a:pt x="46" y="138"/>
                  </a:lnTo>
                  <a:lnTo>
                    <a:pt x="46" y="142"/>
                  </a:lnTo>
                  <a:lnTo>
                    <a:pt x="46" y="146"/>
                  </a:lnTo>
                  <a:lnTo>
                    <a:pt x="46" y="150"/>
                  </a:lnTo>
                  <a:lnTo>
                    <a:pt x="42" y="152"/>
                  </a:lnTo>
                  <a:lnTo>
                    <a:pt x="42" y="156"/>
                  </a:lnTo>
                  <a:lnTo>
                    <a:pt x="38" y="156"/>
                  </a:lnTo>
                  <a:lnTo>
                    <a:pt x="34" y="152"/>
                  </a:lnTo>
                  <a:lnTo>
                    <a:pt x="34" y="156"/>
                  </a:lnTo>
                  <a:lnTo>
                    <a:pt x="34" y="160"/>
                  </a:lnTo>
                  <a:lnTo>
                    <a:pt x="30" y="160"/>
                  </a:lnTo>
                  <a:lnTo>
                    <a:pt x="26" y="156"/>
                  </a:lnTo>
                  <a:lnTo>
                    <a:pt x="26" y="160"/>
                  </a:lnTo>
                  <a:lnTo>
                    <a:pt x="26" y="156"/>
                  </a:lnTo>
                  <a:lnTo>
                    <a:pt x="26" y="152"/>
                  </a:lnTo>
                  <a:lnTo>
                    <a:pt x="26" y="152"/>
                  </a:lnTo>
                  <a:lnTo>
                    <a:pt x="26" y="152"/>
                  </a:lnTo>
                  <a:close/>
                  <a:moveTo>
                    <a:pt x="120" y="206"/>
                  </a:moveTo>
                  <a:lnTo>
                    <a:pt x="120" y="202"/>
                  </a:lnTo>
                  <a:lnTo>
                    <a:pt x="116" y="202"/>
                  </a:lnTo>
                  <a:lnTo>
                    <a:pt x="112" y="202"/>
                  </a:lnTo>
                  <a:lnTo>
                    <a:pt x="112" y="198"/>
                  </a:lnTo>
                  <a:lnTo>
                    <a:pt x="110" y="198"/>
                  </a:lnTo>
                  <a:lnTo>
                    <a:pt x="110" y="194"/>
                  </a:lnTo>
                  <a:lnTo>
                    <a:pt x="106" y="194"/>
                  </a:lnTo>
                  <a:lnTo>
                    <a:pt x="102" y="194"/>
                  </a:lnTo>
                  <a:lnTo>
                    <a:pt x="98" y="190"/>
                  </a:lnTo>
                  <a:lnTo>
                    <a:pt x="94" y="190"/>
                  </a:lnTo>
                  <a:lnTo>
                    <a:pt x="94" y="186"/>
                  </a:lnTo>
                  <a:lnTo>
                    <a:pt x="90" y="186"/>
                  </a:lnTo>
                  <a:lnTo>
                    <a:pt x="86" y="186"/>
                  </a:lnTo>
                  <a:lnTo>
                    <a:pt x="82" y="186"/>
                  </a:lnTo>
                  <a:lnTo>
                    <a:pt x="82" y="182"/>
                  </a:lnTo>
                  <a:lnTo>
                    <a:pt x="82" y="178"/>
                  </a:lnTo>
                  <a:lnTo>
                    <a:pt x="86" y="176"/>
                  </a:lnTo>
                  <a:lnTo>
                    <a:pt x="90" y="176"/>
                  </a:lnTo>
                  <a:lnTo>
                    <a:pt x="90" y="178"/>
                  </a:lnTo>
                  <a:lnTo>
                    <a:pt x="90" y="176"/>
                  </a:lnTo>
                  <a:lnTo>
                    <a:pt x="94" y="176"/>
                  </a:lnTo>
                  <a:lnTo>
                    <a:pt x="98" y="176"/>
                  </a:lnTo>
                  <a:lnTo>
                    <a:pt x="102" y="178"/>
                  </a:lnTo>
                  <a:lnTo>
                    <a:pt x="106" y="178"/>
                  </a:lnTo>
                  <a:lnTo>
                    <a:pt x="110" y="178"/>
                  </a:lnTo>
                  <a:lnTo>
                    <a:pt x="112" y="178"/>
                  </a:lnTo>
                  <a:lnTo>
                    <a:pt x="116" y="176"/>
                  </a:lnTo>
                  <a:lnTo>
                    <a:pt x="120" y="176"/>
                  </a:lnTo>
                  <a:lnTo>
                    <a:pt x="124" y="176"/>
                  </a:lnTo>
                  <a:lnTo>
                    <a:pt x="128" y="172"/>
                  </a:lnTo>
                  <a:lnTo>
                    <a:pt x="128" y="176"/>
                  </a:lnTo>
                  <a:lnTo>
                    <a:pt x="128" y="178"/>
                  </a:lnTo>
                  <a:lnTo>
                    <a:pt x="124" y="178"/>
                  </a:lnTo>
                  <a:lnTo>
                    <a:pt x="124" y="182"/>
                  </a:lnTo>
                  <a:lnTo>
                    <a:pt x="124" y="186"/>
                  </a:lnTo>
                  <a:lnTo>
                    <a:pt x="120" y="186"/>
                  </a:lnTo>
                  <a:lnTo>
                    <a:pt x="120" y="190"/>
                  </a:lnTo>
                  <a:lnTo>
                    <a:pt x="124" y="194"/>
                  </a:lnTo>
                  <a:lnTo>
                    <a:pt x="124" y="198"/>
                  </a:lnTo>
                  <a:lnTo>
                    <a:pt x="120" y="198"/>
                  </a:lnTo>
                  <a:lnTo>
                    <a:pt x="120" y="202"/>
                  </a:lnTo>
                  <a:lnTo>
                    <a:pt x="120" y="206"/>
                  </a:lnTo>
                  <a:lnTo>
                    <a:pt x="120" y="206"/>
                  </a:lnTo>
                  <a:lnTo>
                    <a:pt x="120" y="20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69" name="Freeform 109">
              <a:extLst>
                <a:ext uri="{FF2B5EF4-FFF2-40B4-BE49-F238E27FC236}">
                  <a16:creationId xmlns:a16="http://schemas.microsoft.com/office/drawing/2014/main" id="{74A44C98-445D-474B-BF36-AB6FC9CC32DC}"/>
                </a:ext>
              </a:extLst>
            </p:cNvPr>
            <p:cNvSpPr>
              <a:spLocks/>
            </p:cNvSpPr>
            <p:nvPr/>
          </p:nvSpPr>
          <p:spPr bwMode="auto">
            <a:xfrm>
              <a:off x="6042018" y="1884944"/>
              <a:ext cx="34997" cy="15738"/>
            </a:xfrm>
            <a:custGeom>
              <a:avLst/>
              <a:gdLst>
                <a:gd name="T0" fmla="*/ 2 w 18"/>
                <a:gd name="T1" fmla="*/ 8 h 8"/>
                <a:gd name="T2" fmla="*/ 2 w 18"/>
                <a:gd name="T3" fmla="*/ 8 h 8"/>
                <a:gd name="T4" fmla="*/ 2 w 18"/>
                <a:gd name="T5" fmla="*/ 8 h 8"/>
                <a:gd name="T6" fmla="*/ 0 w 18"/>
                <a:gd name="T7" fmla="*/ 8 h 8"/>
                <a:gd name="T8" fmla="*/ 0 w 18"/>
                <a:gd name="T9" fmla="*/ 8 h 8"/>
                <a:gd name="T10" fmla="*/ 2 w 18"/>
                <a:gd name="T11" fmla="*/ 8 h 8"/>
                <a:gd name="T12" fmla="*/ 2 w 18"/>
                <a:gd name="T13" fmla="*/ 8 h 8"/>
                <a:gd name="T14" fmla="*/ 2 w 18"/>
                <a:gd name="T15" fmla="*/ 8 h 8"/>
                <a:gd name="T16" fmla="*/ 6 w 18"/>
                <a:gd name="T17" fmla="*/ 4 h 8"/>
                <a:gd name="T18" fmla="*/ 6 w 18"/>
                <a:gd name="T19" fmla="*/ 4 h 8"/>
                <a:gd name="T20" fmla="*/ 10 w 18"/>
                <a:gd name="T21" fmla="*/ 4 h 8"/>
                <a:gd name="T22" fmla="*/ 10 w 18"/>
                <a:gd name="T23" fmla="*/ 4 h 8"/>
                <a:gd name="T24" fmla="*/ 10 w 18"/>
                <a:gd name="T25" fmla="*/ 4 h 8"/>
                <a:gd name="T26" fmla="*/ 10 w 18"/>
                <a:gd name="T27" fmla="*/ 4 h 8"/>
                <a:gd name="T28" fmla="*/ 10 w 18"/>
                <a:gd name="T29" fmla="*/ 4 h 8"/>
                <a:gd name="T30" fmla="*/ 10 w 18"/>
                <a:gd name="T31" fmla="*/ 0 h 8"/>
                <a:gd name="T32" fmla="*/ 10 w 18"/>
                <a:gd name="T33" fmla="*/ 0 h 8"/>
                <a:gd name="T34" fmla="*/ 10 w 18"/>
                <a:gd name="T35" fmla="*/ 0 h 8"/>
                <a:gd name="T36" fmla="*/ 10 w 18"/>
                <a:gd name="T37" fmla="*/ 0 h 8"/>
                <a:gd name="T38" fmla="*/ 14 w 18"/>
                <a:gd name="T39" fmla="*/ 0 h 8"/>
                <a:gd name="T40" fmla="*/ 14 w 18"/>
                <a:gd name="T41" fmla="*/ 0 h 8"/>
                <a:gd name="T42" fmla="*/ 18 w 18"/>
                <a:gd name="T43" fmla="*/ 0 h 8"/>
                <a:gd name="T44" fmla="*/ 18 w 18"/>
                <a:gd name="T45" fmla="*/ 0 h 8"/>
                <a:gd name="T46" fmla="*/ 18 w 18"/>
                <a:gd name="T47" fmla="*/ 0 h 8"/>
                <a:gd name="T48" fmla="*/ 18 w 18"/>
                <a:gd name="T49" fmla="*/ 0 h 8"/>
                <a:gd name="T50" fmla="*/ 18 w 18"/>
                <a:gd name="T51" fmla="*/ 0 h 8"/>
                <a:gd name="T52" fmla="*/ 18 w 18"/>
                <a:gd name="T53" fmla="*/ 0 h 8"/>
                <a:gd name="T54" fmla="*/ 18 w 18"/>
                <a:gd name="T55" fmla="*/ 4 h 8"/>
                <a:gd name="T56" fmla="*/ 18 w 18"/>
                <a:gd name="T57" fmla="*/ 4 h 8"/>
                <a:gd name="T58" fmla="*/ 18 w 18"/>
                <a:gd name="T59" fmla="*/ 4 h 8"/>
                <a:gd name="T60" fmla="*/ 14 w 18"/>
                <a:gd name="T61" fmla="*/ 4 h 8"/>
                <a:gd name="T62" fmla="*/ 14 w 18"/>
                <a:gd name="T63" fmla="*/ 4 h 8"/>
                <a:gd name="T64" fmla="*/ 10 w 18"/>
                <a:gd name="T65" fmla="*/ 4 h 8"/>
                <a:gd name="T66" fmla="*/ 10 w 18"/>
                <a:gd name="T67" fmla="*/ 4 h 8"/>
                <a:gd name="T68" fmla="*/ 10 w 18"/>
                <a:gd name="T69" fmla="*/ 4 h 8"/>
                <a:gd name="T70" fmla="*/ 10 w 18"/>
                <a:gd name="T71" fmla="*/ 4 h 8"/>
                <a:gd name="T72" fmla="*/ 10 w 18"/>
                <a:gd name="T73" fmla="*/ 4 h 8"/>
                <a:gd name="T74" fmla="*/ 10 w 18"/>
                <a:gd name="T75" fmla="*/ 4 h 8"/>
                <a:gd name="T76" fmla="*/ 6 w 18"/>
                <a:gd name="T77" fmla="*/ 4 h 8"/>
                <a:gd name="T78" fmla="*/ 6 w 18"/>
                <a:gd name="T79" fmla="*/ 4 h 8"/>
                <a:gd name="T80" fmla="*/ 6 w 18"/>
                <a:gd name="T81" fmla="*/ 4 h 8"/>
                <a:gd name="T82" fmla="*/ 2 w 18"/>
                <a:gd name="T83" fmla="*/ 8 h 8"/>
                <a:gd name="T84" fmla="*/ 2 w 18"/>
                <a:gd name="T85" fmla="*/ 8 h 8"/>
                <a:gd name="T86" fmla="*/ 2 w 18"/>
                <a:gd name="T87" fmla="*/ 8 h 8"/>
                <a:gd name="T88" fmla="*/ 2 w 18"/>
                <a:gd name="T89" fmla="*/ 8 h 8"/>
                <a:gd name="T90" fmla="*/ 2 w 18"/>
                <a:gd name="T91" fmla="*/ 8 h 8"/>
                <a:gd name="T92" fmla="*/ 2 w 18"/>
                <a:gd name="T93" fmla="*/ 8 h 8"/>
                <a:gd name="T94" fmla="*/ 2 w 18"/>
                <a:gd name="T95" fmla="*/ 8 h 8"/>
                <a:gd name="T96" fmla="*/ 2 w 18"/>
                <a:gd name="T9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8">
                  <a:moveTo>
                    <a:pt x="2" y="8"/>
                  </a:moveTo>
                  <a:lnTo>
                    <a:pt x="2" y="8"/>
                  </a:lnTo>
                  <a:lnTo>
                    <a:pt x="2" y="8"/>
                  </a:lnTo>
                  <a:lnTo>
                    <a:pt x="0" y="8"/>
                  </a:lnTo>
                  <a:lnTo>
                    <a:pt x="0" y="8"/>
                  </a:lnTo>
                  <a:lnTo>
                    <a:pt x="2" y="8"/>
                  </a:lnTo>
                  <a:lnTo>
                    <a:pt x="2" y="8"/>
                  </a:lnTo>
                  <a:lnTo>
                    <a:pt x="2" y="8"/>
                  </a:lnTo>
                  <a:lnTo>
                    <a:pt x="6" y="4"/>
                  </a:lnTo>
                  <a:lnTo>
                    <a:pt x="6" y="4"/>
                  </a:lnTo>
                  <a:lnTo>
                    <a:pt x="10" y="4"/>
                  </a:lnTo>
                  <a:lnTo>
                    <a:pt x="10" y="4"/>
                  </a:lnTo>
                  <a:lnTo>
                    <a:pt x="10" y="4"/>
                  </a:lnTo>
                  <a:lnTo>
                    <a:pt x="10" y="4"/>
                  </a:lnTo>
                  <a:lnTo>
                    <a:pt x="10" y="4"/>
                  </a:lnTo>
                  <a:lnTo>
                    <a:pt x="10" y="0"/>
                  </a:lnTo>
                  <a:lnTo>
                    <a:pt x="10" y="0"/>
                  </a:lnTo>
                  <a:lnTo>
                    <a:pt x="10" y="0"/>
                  </a:lnTo>
                  <a:lnTo>
                    <a:pt x="10" y="0"/>
                  </a:lnTo>
                  <a:lnTo>
                    <a:pt x="14" y="0"/>
                  </a:lnTo>
                  <a:lnTo>
                    <a:pt x="14" y="0"/>
                  </a:lnTo>
                  <a:lnTo>
                    <a:pt x="18" y="0"/>
                  </a:lnTo>
                  <a:lnTo>
                    <a:pt x="18" y="0"/>
                  </a:lnTo>
                  <a:lnTo>
                    <a:pt x="18" y="0"/>
                  </a:lnTo>
                  <a:lnTo>
                    <a:pt x="18" y="0"/>
                  </a:lnTo>
                  <a:lnTo>
                    <a:pt x="18" y="0"/>
                  </a:lnTo>
                  <a:lnTo>
                    <a:pt x="18" y="0"/>
                  </a:lnTo>
                  <a:lnTo>
                    <a:pt x="18" y="4"/>
                  </a:lnTo>
                  <a:lnTo>
                    <a:pt x="18" y="4"/>
                  </a:lnTo>
                  <a:lnTo>
                    <a:pt x="18" y="4"/>
                  </a:lnTo>
                  <a:lnTo>
                    <a:pt x="14" y="4"/>
                  </a:lnTo>
                  <a:lnTo>
                    <a:pt x="14" y="4"/>
                  </a:lnTo>
                  <a:lnTo>
                    <a:pt x="10" y="4"/>
                  </a:lnTo>
                  <a:lnTo>
                    <a:pt x="10" y="4"/>
                  </a:lnTo>
                  <a:lnTo>
                    <a:pt x="10" y="4"/>
                  </a:lnTo>
                  <a:lnTo>
                    <a:pt x="10" y="4"/>
                  </a:lnTo>
                  <a:lnTo>
                    <a:pt x="10" y="4"/>
                  </a:lnTo>
                  <a:lnTo>
                    <a:pt x="10" y="4"/>
                  </a:lnTo>
                  <a:lnTo>
                    <a:pt x="6" y="4"/>
                  </a:lnTo>
                  <a:lnTo>
                    <a:pt x="6" y="4"/>
                  </a:lnTo>
                  <a:lnTo>
                    <a:pt x="6" y="4"/>
                  </a:lnTo>
                  <a:lnTo>
                    <a:pt x="2" y="8"/>
                  </a:lnTo>
                  <a:lnTo>
                    <a:pt x="2" y="8"/>
                  </a:lnTo>
                  <a:lnTo>
                    <a:pt x="2" y="8"/>
                  </a:lnTo>
                  <a:lnTo>
                    <a:pt x="2" y="8"/>
                  </a:lnTo>
                  <a:lnTo>
                    <a:pt x="2" y="8"/>
                  </a:lnTo>
                  <a:lnTo>
                    <a:pt x="2" y="8"/>
                  </a:lnTo>
                  <a:lnTo>
                    <a:pt x="2" y="8"/>
                  </a:lnTo>
                  <a:lnTo>
                    <a:pt x="2" y="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0" name="Freeform 110">
              <a:extLst>
                <a:ext uri="{FF2B5EF4-FFF2-40B4-BE49-F238E27FC236}">
                  <a16:creationId xmlns:a16="http://schemas.microsoft.com/office/drawing/2014/main" id="{37A976AC-0E6E-488D-A3FF-6FFB4238B943}"/>
                </a:ext>
              </a:extLst>
            </p:cNvPr>
            <p:cNvSpPr>
              <a:spLocks/>
            </p:cNvSpPr>
            <p:nvPr/>
          </p:nvSpPr>
          <p:spPr bwMode="auto">
            <a:xfrm>
              <a:off x="6874156" y="2502643"/>
              <a:ext cx="194425" cy="102294"/>
            </a:xfrm>
            <a:custGeom>
              <a:avLst/>
              <a:gdLst>
                <a:gd name="T0" fmla="*/ 48 w 100"/>
                <a:gd name="T1" fmla="*/ 4 h 52"/>
                <a:gd name="T2" fmla="*/ 56 w 100"/>
                <a:gd name="T3" fmla="*/ 0 h 52"/>
                <a:gd name="T4" fmla="*/ 60 w 100"/>
                <a:gd name="T5" fmla="*/ 0 h 52"/>
                <a:gd name="T6" fmla="*/ 60 w 100"/>
                <a:gd name="T7" fmla="*/ 0 h 52"/>
                <a:gd name="T8" fmla="*/ 64 w 100"/>
                <a:gd name="T9" fmla="*/ 4 h 52"/>
                <a:gd name="T10" fmla="*/ 68 w 100"/>
                <a:gd name="T11" fmla="*/ 4 h 52"/>
                <a:gd name="T12" fmla="*/ 78 w 100"/>
                <a:gd name="T13" fmla="*/ 10 h 52"/>
                <a:gd name="T14" fmla="*/ 82 w 100"/>
                <a:gd name="T15" fmla="*/ 10 h 52"/>
                <a:gd name="T16" fmla="*/ 86 w 100"/>
                <a:gd name="T17" fmla="*/ 10 h 52"/>
                <a:gd name="T18" fmla="*/ 90 w 100"/>
                <a:gd name="T19" fmla="*/ 10 h 52"/>
                <a:gd name="T20" fmla="*/ 94 w 100"/>
                <a:gd name="T21" fmla="*/ 14 h 52"/>
                <a:gd name="T22" fmla="*/ 98 w 100"/>
                <a:gd name="T23" fmla="*/ 18 h 52"/>
                <a:gd name="T24" fmla="*/ 94 w 100"/>
                <a:gd name="T25" fmla="*/ 26 h 52"/>
                <a:gd name="T26" fmla="*/ 98 w 100"/>
                <a:gd name="T27" fmla="*/ 30 h 52"/>
                <a:gd name="T28" fmla="*/ 100 w 100"/>
                <a:gd name="T29" fmla="*/ 36 h 52"/>
                <a:gd name="T30" fmla="*/ 100 w 100"/>
                <a:gd name="T31" fmla="*/ 40 h 52"/>
                <a:gd name="T32" fmla="*/ 94 w 100"/>
                <a:gd name="T33" fmla="*/ 48 h 52"/>
                <a:gd name="T34" fmla="*/ 94 w 100"/>
                <a:gd name="T35" fmla="*/ 52 h 52"/>
                <a:gd name="T36" fmla="*/ 82 w 100"/>
                <a:gd name="T37" fmla="*/ 48 h 52"/>
                <a:gd name="T38" fmla="*/ 78 w 100"/>
                <a:gd name="T39" fmla="*/ 52 h 52"/>
                <a:gd name="T40" fmla="*/ 78 w 100"/>
                <a:gd name="T41" fmla="*/ 52 h 52"/>
                <a:gd name="T42" fmla="*/ 74 w 100"/>
                <a:gd name="T43" fmla="*/ 52 h 52"/>
                <a:gd name="T44" fmla="*/ 72 w 100"/>
                <a:gd name="T45" fmla="*/ 48 h 52"/>
                <a:gd name="T46" fmla="*/ 68 w 100"/>
                <a:gd name="T47" fmla="*/ 44 h 52"/>
                <a:gd name="T48" fmla="*/ 60 w 100"/>
                <a:gd name="T49" fmla="*/ 40 h 52"/>
                <a:gd name="T50" fmla="*/ 56 w 100"/>
                <a:gd name="T51" fmla="*/ 40 h 52"/>
                <a:gd name="T52" fmla="*/ 56 w 100"/>
                <a:gd name="T53" fmla="*/ 36 h 52"/>
                <a:gd name="T54" fmla="*/ 48 w 100"/>
                <a:gd name="T55" fmla="*/ 40 h 52"/>
                <a:gd name="T56" fmla="*/ 46 w 100"/>
                <a:gd name="T57" fmla="*/ 40 h 52"/>
                <a:gd name="T58" fmla="*/ 42 w 100"/>
                <a:gd name="T59" fmla="*/ 40 h 52"/>
                <a:gd name="T60" fmla="*/ 34 w 100"/>
                <a:gd name="T61" fmla="*/ 36 h 52"/>
                <a:gd name="T62" fmla="*/ 34 w 100"/>
                <a:gd name="T63" fmla="*/ 36 h 52"/>
                <a:gd name="T64" fmla="*/ 30 w 100"/>
                <a:gd name="T65" fmla="*/ 40 h 52"/>
                <a:gd name="T66" fmla="*/ 26 w 100"/>
                <a:gd name="T67" fmla="*/ 36 h 52"/>
                <a:gd name="T68" fmla="*/ 22 w 100"/>
                <a:gd name="T69" fmla="*/ 36 h 52"/>
                <a:gd name="T70" fmla="*/ 22 w 100"/>
                <a:gd name="T71" fmla="*/ 36 h 52"/>
                <a:gd name="T72" fmla="*/ 16 w 100"/>
                <a:gd name="T73" fmla="*/ 36 h 52"/>
                <a:gd name="T74" fmla="*/ 4 w 100"/>
                <a:gd name="T75" fmla="*/ 40 h 52"/>
                <a:gd name="T76" fmla="*/ 4 w 100"/>
                <a:gd name="T77" fmla="*/ 40 h 52"/>
                <a:gd name="T78" fmla="*/ 0 w 100"/>
                <a:gd name="T79" fmla="*/ 44 h 52"/>
                <a:gd name="T80" fmla="*/ 0 w 100"/>
                <a:gd name="T81" fmla="*/ 40 h 52"/>
                <a:gd name="T82" fmla="*/ 0 w 100"/>
                <a:gd name="T83" fmla="*/ 32 h 52"/>
                <a:gd name="T84" fmla="*/ 0 w 100"/>
                <a:gd name="T85" fmla="*/ 32 h 52"/>
                <a:gd name="T86" fmla="*/ 0 w 100"/>
                <a:gd name="T87" fmla="*/ 30 h 52"/>
                <a:gd name="T88" fmla="*/ 4 w 100"/>
                <a:gd name="T89" fmla="*/ 26 h 52"/>
                <a:gd name="T90" fmla="*/ 4 w 100"/>
                <a:gd name="T91" fmla="*/ 22 h 52"/>
                <a:gd name="T92" fmla="*/ 4 w 100"/>
                <a:gd name="T93" fmla="*/ 18 h 52"/>
                <a:gd name="T94" fmla="*/ 8 w 100"/>
                <a:gd name="T95" fmla="*/ 10 h 52"/>
                <a:gd name="T96" fmla="*/ 12 w 100"/>
                <a:gd name="T97" fmla="*/ 10 h 52"/>
                <a:gd name="T98" fmla="*/ 16 w 100"/>
                <a:gd name="T99" fmla="*/ 10 h 52"/>
                <a:gd name="T100" fmla="*/ 22 w 100"/>
                <a:gd name="T101" fmla="*/ 6 h 52"/>
                <a:gd name="T102" fmla="*/ 26 w 100"/>
                <a:gd name="T103" fmla="*/ 14 h 52"/>
                <a:gd name="T104" fmla="*/ 30 w 100"/>
                <a:gd name="T105" fmla="*/ 14 h 52"/>
                <a:gd name="T106" fmla="*/ 30 w 100"/>
                <a:gd name="T107" fmla="*/ 22 h 52"/>
                <a:gd name="T108" fmla="*/ 38 w 100"/>
                <a:gd name="T109" fmla="*/ 26 h 52"/>
                <a:gd name="T110" fmla="*/ 42 w 100"/>
                <a:gd name="T111" fmla="*/ 22 h 52"/>
                <a:gd name="T112" fmla="*/ 48 w 100"/>
                <a:gd name="T113" fmla="*/ 18 h 52"/>
                <a:gd name="T114" fmla="*/ 46 w 100"/>
                <a:gd name="T115" fmla="*/ 6 h 52"/>
                <a:gd name="T116" fmla="*/ 46 w 100"/>
                <a:gd name="T1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 h="52">
                  <a:moveTo>
                    <a:pt x="46" y="4"/>
                  </a:moveTo>
                  <a:lnTo>
                    <a:pt x="46" y="4"/>
                  </a:lnTo>
                  <a:lnTo>
                    <a:pt x="46" y="4"/>
                  </a:lnTo>
                  <a:lnTo>
                    <a:pt x="48" y="4"/>
                  </a:lnTo>
                  <a:lnTo>
                    <a:pt x="48" y="4"/>
                  </a:lnTo>
                  <a:lnTo>
                    <a:pt x="48" y="4"/>
                  </a:lnTo>
                  <a:lnTo>
                    <a:pt x="48" y="4"/>
                  </a:lnTo>
                  <a:lnTo>
                    <a:pt x="52" y="4"/>
                  </a:lnTo>
                  <a:lnTo>
                    <a:pt x="56" y="0"/>
                  </a:lnTo>
                  <a:lnTo>
                    <a:pt x="56" y="0"/>
                  </a:lnTo>
                  <a:lnTo>
                    <a:pt x="56" y="0"/>
                  </a:lnTo>
                  <a:lnTo>
                    <a:pt x="56" y="0"/>
                  </a:lnTo>
                  <a:lnTo>
                    <a:pt x="56" y="0"/>
                  </a:lnTo>
                  <a:lnTo>
                    <a:pt x="60" y="0"/>
                  </a:lnTo>
                  <a:lnTo>
                    <a:pt x="60" y="0"/>
                  </a:lnTo>
                  <a:lnTo>
                    <a:pt x="60" y="0"/>
                  </a:lnTo>
                  <a:lnTo>
                    <a:pt x="60" y="0"/>
                  </a:lnTo>
                  <a:lnTo>
                    <a:pt x="60" y="4"/>
                  </a:lnTo>
                  <a:lnTo>
                    <a:pt x="60" y="4"/>
                  </a:lnTo>
                  <a:lnTo>
                    <a:pt x="60" y="0"/>
                  </a:lnTo>
                  <a:lnTo>
                    <a:pt x="60" y="0"/>
                  </a:lnTo>
                  <a:lnTo>
                    <a:pt x="60" y="0"/>
                  </a:lnTo>
                  <a:lnTo>
                    <a:pt x="60" y="0"/>
                  </a:lnTo>
                  <a:lnTo>
                    <a:pt x="64" y="0"/>
                  </a:lnTo>
                  <a:lnTo>
                    <a:pt x="64" y="4"/>
                  </a:lnTo>
                  <a:lnTo>
                    <a:pt x="64" y="4"/>
                  </a:lnTo>
                  <a:lnTo>
                    <a:pt x="68" y="4"/>
                  </a:lnTo>
                  <a:lnTo>
                    <a:pt x="68" y="4"/>
                  </a:lnTo>
                  <a:lnTo>
                    <a:pt x="68" y="4"/>
                  </a:lnTo>
                  <a:lnTo>
                    <a:pt x="68" y="4"/>
                  </a:lnTo>
                  <a:lnTo>
                    <a:pt x="72" y="6"/>
                  </a:lnTo>
                  <a:lnTo>
                    <a:pt x="72" y="6"/>
                  </a:lnTo>
                  <a:lnTo>
                    <a:pt x="74" y="10"/>
                  </a:lnTo>
                  <a:lnTo>
                    <a:pt x="74" y="10"/>
                  </a:lnTo>
                  <a:lnTo>
                    <a:pt x="78" y="10"/>
                  </a:lnTo>
                  <a:lnTo>
                    <a:pt x="78" y="10"/>
                  </a:lnTo>
                  <a:lnTo>
                    <a:pt x="78" y="10"/>
                  </a:lnTo>
                  <a:lnTo>
                    <a:pt x="78" y="10"/>
                  </a:lnTo>
                  <a:lnTo>
                    <a:pt x="78" y="10"/>
                  </a:lnTo>
                  <a:lnTo>
                    <a:pt x="82" y="10"/>
                  </a:lnTo>
                  <a:lnTo>
                    <a:pt x="82" y="10"/>
                  </a:lnTo>
                  <a:lnTo>
                    <a:pt x="82" y="10"/>
                  </a:lnTo>
                  <a:lnTo>
                    <a:pt x="82" y="10"/>
                  </a:lnTo>
                  <a:lnTo>
                    <a:pt x="86" y="10"/>
                  </a:lnTo>
                  <a:lnTo>
                    <a:pt x="86" y="10"/>
                  </a:lnTo>
                  <a:lnTo>
                    <a:pt x="86" y="10"/>
                  </a:lnTo>
                  <a:lnTo>
                    <a:pt x="90" y="10"/>
                  </a:lnTo>
                  <a:lnTo>
                    <a:pt x="90" y="10"/>
                  </a:lnTo>
                  <a:lnTo>
                    <a:pt x="90" y="10"/>
                  </a:lnTo>
                  <a:lnTo>
                    <a:pt x="90" y="10"/>
                  </a:lnTo>
                  <a:lnTo>
                    <a:pt x="90" y="10"/>
                  </a:lnTo>
                  <a:lnTo>
                    <a:pt x="94" y="10"/>
                  </a:lnTo>
                  <a:lnTo>
                    <a:pt x="94" y="14"/>
                  </a:lnTo>
                  <a:lnTo>
                    <a:pt x="90" y="14"/>
                  </a:lnTo>
                  <a:lnTo>
                    <a:pt x="94" y="14"/>
                  </a:lnTo>
                  <a:lnTo>
                    <a:pt x="94" y="14"/>
                  </a:lnTo>
                  <a:lnTo>
                    <a:pt x="94" y="14"/>
                  </a:lnTo>
                  <a:lnTo>
                    <a:pt x="98" y="18"/>
                  </a:lnTo>
                  <a:lnTo>
                    <a:pt x="98" y="18"/>
                  </a:lnTo>
                  <a:lnTo>
                    <a:pt x="98" y="18"/>
                  </a:lnTo>
                  <a:lnTo>
                    <a:pt x="98" y="18"/>
                  </a:lnTo>
                  <a:lnTo>
                    <a:pt x="94" y="22"/>
                  </a:lnTo>
                  <a:lnTo>
                    <a:pt x="94" y="26"/>
                  </a:lnTo>
                  <a:lnTo>
                    <a:pt x="94" y="26"/>
                  </a:lnTo>
                  <a:lnTo>
                    <a:pt x="94" y="26"/>
                  </a:lnTo>
                  <a:lnTo>
                    <a:pt x="98" y="26"/>
                  </a:lnTo>
                  <a:lnTo>
                    <a:pt x="98" y="26"/>
                  </a:lnTo>
                  <a:lnTo>
                    <a:pt x="98" y="26"/>
                  </a:lnTo>
                  <a:lnTo>
                    <a:pt x="98" y="30"/>
                  </a:lnTo>
                  <a:lnTo>
                    <a:pt x="98" y="30"/>
                  </a:lnTo>
                  <a:lnTo>
                    <a:pt x="98" y="30"/>
                  </a:lnTo>
                  <a:lnTo>
                    <a:pt x="98" y="32"/>
                  </a:lnTo>
                  <a:lnTo>
                    <a:pt x="100" y="32"/>
                  </a:lnTo>
                  <a:lnTo>
                    <a:pt x="100" y="36"/>
                  </a:lnTo>
                  <a:lnTo>
                    <a:pt x="100" y="36"/>
                  </a:lnTo>
                  <a:lnTo>
                    <a:pt x="100" y="40"/>
                  </a:lnTo>
                  <a:lnTo>
                    <a:pt x="100" y="40"/>
                  </a:lnTo>
                  <a:lnTo>
                    <a:pt x="100" y="40"/>
                  </a:lnTo>
                  <a:lnTo>
                    <a:pt x="100" y="44"/>
                  </a:lnTo>
                  <a:lnTo>
                    <a:pt x="100" y="40"/>
                  </a:lnTo>
                  <a:lnTo>
                    <a:pt x="100" y="40"/>
                  </a:lnTo>
                  <a:lnTo>
                    <a:pt x="98" y="44"/>
                  </a:lnTo>
                  <a:lnTo>
                    <a:pt x="98" y="44"/>
                  </a:lnTo>
                  <a:lnTo>
                    <a:pt x="94" y="44"/>
                  </a:lnTo>
                  <a:lnTo>
                    <a:pt x="94" y="48"/>
                  </a:lnTo>
                  <a:lnTo>
                    <a:pt x="94" y="48"/>
                  </a:lnTo>
                  <a:lnTo>
                    <a:pt x="94" y="48"/>
                  </a:lnTo>
                  <a:lnTo>
                    <a:pt x="94" y="48"/>
                  </a:lnTo>
                  <a:lnTo>
                    <a:pt x="94" y="52"/>
                  </a:lnTo>
                  <a:lnTo>
                    <a:pt x="94" y="52"/>
                  </a:lnTo>
                  <a:lnTo>
                    <a:pt x="90" y="52"/>
                  </a:lnTo>
                  <a:lnTo>
                    <a:pt x="90" y="52"/>
                  </a:lnTo>
                  <a:lnTo>
                    <a:pt x="86" y="48"/>
                  </a:lnTo>
                  <a:lnTo>
                    <a:pt x="86" y="48"/>
                  </a:lnTo>
                  <a:lnTo>
                    <a:pt x="82" y="48"/>
                  </a:lnTo>
                  <a:lnTo>
                    <a:pt x="82" y="52"/>
                  </a:lnTo>
                  <a:lnTo>
                    <a:pt x="82" y="52"/>
                  </a:lnTo>
                  <a:lnTo>
                    <a:pt x="82" y="52"/>
                  </a:lnTo>
                  <a:lnTo>
                    <a:pt x="82" y="52"/>
                  </a:lnTo>
                  <a:lnTo>
                    <a:pt x="78" y="52"/>
                  </a:lnTo>
                  <a:lnTo>
                    <a:pt x="78" y="52"/>
                  </a:lnTo>
                  <a:lnTo>
                    <a:pt x="78" y="52"/>
                  </a:lnTo>
                  <a:lnTo>
                    <a:pt x="78" y="52"/>
                  </a:lnTo>
                  <a:lnTo>
                    <a:pt x="78" y="52"/>
                  </a:lnTo>
                  <a:lnTo>
                    <a:pt x="78" y="52"/>
                  </a:lnTo>
                  <a:lnTo>
                    <a:pt x="78" y="52"/>
                  </a:lnTo>
                  <a:lnTo>
                    <a:pt x="78" y="52"/>
                  </a:lnTo>
                  <a:lnTo>
                    <a:pt x="78" y="52"/>
                  </a:lnTo>
                  <a:lnTo>
                    <a:pt x="74" y="52"/>
                  </a:lnTo>
                  <a:lnTo>
                    <a:pt x="74" y="52"/>
                  </a:lnTo>
                  <a:lnTo>
                    <a:pt x="74" y="52"/>
                  </a:lnTo>
                  <a:lnTo>
                    <a:pt x="74" y="52"/>
                  </a:lnTo>
                  <a:lnTo>
                    <a:pt x="74" y="48"/>
                  </a:lnTo>
                  <a:lnTo>
                    <a:pt x="72" y="48"/>
                  </a:lnTo>
                  <a:lnTo>
                    <a:pt x="72" y="48"/>
                  </a:lnTo>
                  <a:lnTo>
                    <a:pt x="72" y="48"/>
                  </a:lnTo>
                  <a:lnTo>
                    <a:pt x="72" y="48"/>
                  </a:lnTo>
                  <a:lnTo>
                    <a:pt x="68" y="48"/>
                  </a:lnTo>
                  <a:lnTo>
                    <a:pt x="68" y="44"/>
                  </a:lnTo>
                  <a:lnTo>
                    <a:pt x="68" y="44"/>
                  </a:lnTo>
                  <a:lnTo>
                    <a:pt x="64" y="44"/>
                  </a:lnTo>
                  <a:lnTo>
                    <a:pt x="64" y="40"/>
                  </a:lnTo>
                  <a:lnTo>
                    <a:pt x="60" y="40"/>
                  </a:lnTo>
                  <a:lnTo>
                    <a:pt x="60" y="40"/>
                  </a:lnTo>
                  <a:lnTo>
                    <a:pt x="60" y="40"/>
                  </a:lnTo>
                  <a:lnTo>
                    <a:pt x="56" y="40"/>
                  </a:lnTo>
                  <a:lnTo>
                    <a:pt x="56" y="40"/>
                  </a:lnTo>
                  <a:lnTo>
                    <a:pt x="56" y="40"/>
                  </a:lnTo>
                  <a:lnTo>
                    <a:pt x="56" y="40"/>
                  </a:lnTo>
                  <a:lnTo>
                    <a:pt x="56" y="40"/>
                  </a:lnTo>
                  <a:lnTo>
                    <a:pt x="56" y="36"/>
                  </a:lnTo>
                  <a:lnTo>
                    <a:pt x="56" y="36"/>
                  </a:lnTo>
                  <a:lnTo>
                    <a:pt x="56" y="36"/>
                  </a:lnTo>
                  <a:lnTo>
                    <a:pt x="56" y="36"/>
                  </a:lnTo>
                  <a:lnTo>
                    <a:pt x="56" y="36"/>
                  </a:lnTo>
                  <a:lnTo>
                    <a:pt x="52" y="36"/>
                  </a:lnTo>
                  <a:lnTo>
                    <a:pt x="52" y="36"/>
                  </a:lnTo>
                  <a:lnTo>
                    <a:pt x="48" y="36"/>
                  </a:lnTo>
                  <a:lnTo>
                    <a:pt x="48" y="40"/>
                  </a:lnTo>
                  <a:lnTo>
                    <a:pt x="48" y="40"/>
                  </a:lnTo>
                  <a:lnTo>
                    <a:pt x="48" y="40"/>
                  </a:lnTo>
                  <a:lnTo>
                    <a:pt x="48" y="40"/>
                  </a:lnTo>
                  <a:lnTo>
                    <a:pt x="48" y="40"/>
                  </a:lnTo>
                  <a:lnTo>
                    <a:pt x="46" y="40"/>
                  </a:lnTo>
                  <a:lnTo>
                    <a:pt x="46" y="40"/>
                  </a:lnTo>
                  <a:lnTo>
                    <a:pt x="46" y="40"/>
                  </a:lnTo>
                  <a:lnTo>
                    <a:pt x="46" y="40"/>
                  </a:lnTo>
                  <a:lnTo>
                    <a:pt x="46" y="40"/>
                  </a:lnTo>
                  <a:lnTo>
                    <a:pt x="42" y="40"/>
                  </a:lnTo>
                  <a:lnTo>
                    <a:pt x="42" y="40"/>
                  </a:lnTo>
                  <a:lnTo>
                    <a:pt x="42" y="36"/>
                  </a:lnTo>
                  <a:lnTo>
                    <a:pt x="42" y="36"/>
                  </a:lnTo>
                  <a:lnTo>
                    <a:pt x="38" y="36"/>
                  </a:lnTo>
                  <a:lnTo>
                    <a:pt x="38" y="36"/>
                  </a:lnTo>
                  <a:lnTo>
                    <a:pt x="34" y="36"/>
                  </a:lnTo>
                  <a:lnTo>
                    <a:pt x="34" y="36"/>
                  </a:lnTo>
                  <a:lnTo>
                    <a:pt x="34" y="36"/>
                  </a:lnTo>
                  <a:lnTo>
                    <a:pt x="34" y="36"/>
                  </a:lnTo>
                  <a:lnTo>
                    <a:pt x="34" y="36"/>
                  </a:lnTo>
                  <a:lnTo>
                    <a:pt x="34" y="36"/>
                  </a:lnTo>
                  <a:lnTo>
                    <a:pt x="30" y="36"/>
                  </a:lnTo>
                  <a:lnTo>
                    <a:pt x="30" y="36"/>
                  </a:lnTo>
                  <a:lnTo>
                    <a:pt x="30" y="40"/>
                  </a:lnTo>
                  <a:lnTo>
                    <a:pt x="30" y="40"/>
                  </a:lnTo>
                  <a:lnTo>
                    <a:pt x="30" y="40"/>
                  </a:lnTo>
                  <a:lnTo>
                    <a:pt x="26" y="36"/>
                  </a:lnTo>
                  <a:lnTo>
                    <a:pt x="26" y="36"/>
                  </a:lnTo>
                  <a:lnTo>
                    <a:pt x="26" y="36"/>
                  </a:lnTo>
                  <a:lnTo>
                    <a:pt x="26" y="36"/>
                  </a:lnTo>
                  <a:lnTo>
                    <a:pt x="26" y="36"/>
                  </a:lnTo>
                  <a:lnTo>
                    <a:pt x="26" y="36"/>
                  </a:lnTo>
                  <a:lnTo>
                    <a:pt x="26" y="36"/>
                  </a:lnTo>
                  <a:lnTo>
                    <a:pt x="26" y="36"/>
                  </a:lnTo>
                  <a:lnTo>
                    <a:pt x="26" y="36"/>
                  </a:lnTo>
                  <a:lnTo>
                    <a:pt x="22" y="36"/>
                  </a:lnTo>
                  <a:lnTo>
                    <a:pt x="22" y="36"/>
                  </a:lnTo>
                  <a:lnTo>
                    <a:pt x="22" y="36"/>
                  </a:lnTo>
                  <a:lnTo>
                    <a:pt x="22" y="36"/>
                  </a:lnTo>
                  <a:lnTo>
                    <a:pt x="22" y="36"/>
                  </a:lnTo>
                  <a:lnTo>
                    <a:pt x="22" y="36"/>
                  </a:lnTo>
                  <a:lnTo>
                    <a:pt x="18" y="36"/>
                  </a:lnTo>
                  <a:lnTo>
                    <a:pt x="18" y="36"/>
                  </a:lnTo>
                  <a:lnTo>
                    <a:pt x="18" y="36"/>
                  </a:lnTo>
                  <a:lnTo>
                    <a:pt x="16" y="36"/>
                  </a:lnTo>
                  <a:lnTo>
                    <a:pt x="16" y="36"/>
                  </a:lnTo>
                  <a:lnTo>
                    <a:pt x="16" y="36"/>
                  </a:lnTo>
                  <a:lnTo>
                    <a:pt x="12" y="36"/>
                  </a:lnTo>
                  <a:lnTo>
                    <a:pt x="8" y="36"/>
                  </a:lnTo>
                  <a:lnTo>
                    <a:pt x="8" y="40"/>
                  </a:lnTo>
                  <a:lnTo>
                    <a:pt x="4" y="40"/>
                  </a:lnTo>
                  <a:lnTo>
                    <a:pt x="4" y="40"/>
                  </a:lnTo>
                  <a:lnTo>
                    <a:pt x="4" y="40"/>
                  </a:lnTo>
                  <a:lnTo>
                    <a:pt x="4" y="40"/>
                  </a:lnTo>
                  <a:lnTo>
                    <a:pt x="4" y="40"/>
                  </a:lnTo>
                  <a:lnTo>
                    <a:pt x="4" y="40"/>
                  </a:lnTo>
                  <a:lnTo>
                    <a:pt x="4" y="44"/>
                  </a:lnTo>
                  <a:lnTo>
                    <a:pt x="4" y="44"/>
                  </a:lnTo>
                  <a:lnTo>
                    <a:pt x="0" y="44"/>
                  </a:lnTo>
                  <a:lnTo>
                    <a:pt x="0" y="44"/>
                  </a:lnTo>
                  <a:lnTo>
                    <a:pt x="0" y="44"/>
                  </a:lnTo>
                  <a:lnTo>
                    <a:pt x="0" y="44"/>
                  </a:lnTo>
                  <a:lnTo>
                    <a:pt x="0" y="44"/>
                  </a:lnTo>
                  <a:lnTo>
                    <a:pt x="0" y="44"/>
                  </a:lnTo>
                  <a:lnTo>
                    <a:pt x="0" y="44"/>
                  </a:lnTo>
                  <a:lnTo>
                    <a:pt x="0" y="40"/>
                  </a:lnTo>
                  <a:lnTo>
                    <a:pt x="0" y="40"/>
                  </a:lnTo>
                  <a:lnTo>
                    <a:pt x="0" y="40"/>
                  </a:lnTo>
                  <a:lnTo>
                    <a:pt x="0" y="40"/>
                  </a:lnTo>
                  <a:lnTo>
                    <a:pt x="0" y="36"/>
                  </a:lnTo>
                  <a:lnTo>
                    <a:pt x="0" y="32"/>
                  </a:lnTo>
                  <a:lnTo>
                    <a:pt x="0" y="32"/>
                  </a:lnTo>
                  <a:lnTo>
                    <a:pt x="0" y="36"/>
                  </a:lnTo>
                  <a:lnTo>
                    <a:pt x="0" y="36"/>
                  </a:lnTo>
                  <a:lnTo>
                    <a:pt x="0" y="32"/>
                  </a:lnTo>
                  <a:lnTo>
                    <a:pt x="0" y="32"/>
                  </a:lnTo>
                  <a:lnTo>
                    <a:pt x="0" y="32"/>
                  </a:lnTo>
                  <a:lnTo>
                    <a:pt x="0" y="30"/>
                  </a:lnTo>
                  <a:lnTo>
                    <a:pt x="0" y="30"/>
                  </a:lnTo>
                  <a:lnTo>
                    <a:pt x="0" y="30"/>
                  </a:lnTo>
                  <a:lnTo>
                    <a:pt x="0" y="30"/>
                  </a:lnTo>
                  <a:lnTo>
                    <a:pt x="0" y="30"/>
                  </a:lnTo>
                  <a:lnTo>
                    <a:pt x="0" y="26"/>
                  </a:lnTo>
                  <a:lnTo>
                    <a:pt x="0" y="26"/>
                  </a:lnTo>
                  <a:lnTo>
                    <a:pt x="4" y="26"/>
                  </a:lnTo>
                  <a:lnTo>
                    <a:pt x="4" y="26"/>
                  </a:lnTo>
                  <a:lnTo>
                    <a:pt x="4" y="26"/>
                  </a:lnTo>
                  <a:lnTo>
                    <a:pt x="4" y="22"/>
                  </a:lnTo>
                  <a:lnTo>
                    <a:pt x="4" y="22"/>
                  </a:lnTo>
                  <a:lnTo>
                    <a:pt x="4" y="22"/>
                  </a:lnTo>
                  <a:lnTo>
                    <a:pt x="4" y="22"/>
                  </a:lnTo>
                  <a:lnTo>
                    <a:pt x="4" y="22"/>
                  </a:lnTo>
                  <a:lnTo>
                    <a:pt x="4" y="18"/>
                  </a:lnTo>
                  <a:lnTo>
                    <a:pt x="4" y="18"/>
                  </a:lnTo>
                  <a:lnTo>
                    <a:pt x="4" y="18"/>
                  </a:lnTo>
                  <a:lnTo>
                    <a:pt x="4" y="18"/>
                  </a:lnTo>
                  <a:lnTo>
                    <a:pt x="8" y="18"/>
                  </a:lnTo>
                  <a:lnTo>
                    <a:pt x="8" y="14"/>
                  </a:lnTo>
                  <a:lnTo>
                    <a:pt x="8" y="14"/>
                  </a:lnTo>
                  <a:lnTo>
                    <a:pt x="8" y="10"/>
                  </a:lnTo>
                  <a:lnTo>
                    <a:pt x="8" y="10"/>
                  </a:lnTo>
                  <a:lnTo>
                    <a:pt x="8" y="10"/>
                  </a:lnTo>
                  <a:lnTo>
                    <a:pt x="8" y="10"/>
                  </a:lnTo>
                  <a:lnTo>
                    <a:pt x="12" y="10"/>
                  </a:lnTo>
                  <a:lnTo>
                    <a:pt x="12" y="10"/>
                  </a:lnTo>
                  <a:lnTo>
                    <a:pt x="12" y="10"/>
                  </a:lnTo>
                  <a:lnTo>
                    <a:pt x="12" y="10"/>
                  </a:lnTo>
                  <a:lnTo>
                    <a:pt x="12" y="10"/>
                  </a:lnTo>
                  <a:lnTo>
                    <a:pt x="16" y="10"/>
                  </a:lnTo>
                  <a:lnTo>
                    <a:pt x="16" y="10"/>
                  </a:lnTo>
                  <a:lnTo>
                    <a:pt x="16" y="10"/>
                  </a:lnTo>
                  <a:lnTo>
                    <a:pt x="18" y="6"/>
                  </a:lnTo>
                  <a:lnTo>
                    <a:pt x="18" y="6"/>
                  </a:lnTo>
                  <a:lnTo>
                    <a:pt x="22" y="6"/>
                  </a:lnTo>
                  <a:lnTo>
                    <a:pt x="22" y="6"/>
                  </a:lnTo>
                  <a:lnTo>
                    <a:pt x="22" y="6"/>
                  </a:lnTo>
                  <a:lnTo>
                    <a:pt x="22" y="10"/>
                  </a:lnTo>
                  <a:lnTo>
                    <a:pt x="22" y="10"/>
                  </a:lnTo>
                  <a:lnTo>
                    <a:pt x="22" y="10"/>
                  </a:lnTo>
                  <a:lnTo>
                    <a:pt x="22" y="10"/>
                  </a:lnTo>
                  <a:lnTo>
                    <a:pt x="26" y="14"/>
                  </a:lnTo>
                  <a:lnTo>
                    <a:pt x="26" y="14"/>
                  </a:lnTo>
                  <a:lnTo>
                    <a:pt x="26" y="14"/>
                  </a:lnTo>
                  <a:lnTo>
                    <a:pt x="26" y="14"/>
                  </a:lnTo>
                  <a:lnTo>
                    <a:pt x="30" y="14"/>
                  </a:lnTo>
                  <a:lnTo>
                    <a:pt x="30" y="14"/>
                  </a:lnTo>
                  <a:lnTo>
                    <a:pt x="30" y="14"/>
                  </a:lnTo>
                  <a:lnTo>
                    <a:pt x="30" y="18"/>
                  </a:lnTo>
                  <a:lnTo>
                    <a:pt x="30" y="18"/>
                  </a:lnTo>
                  <a:lnTo>
                    <a:pt x="30" y="22"/>
                  </a:lnTo>
                  <a:lnTo>
                    <a:pt x="30" y="22"/>
                  </a:lnTo>
                  <a:lnTo>
                    <a:pt x="30" y="22"/>
                  </a:lnTo>
                  <a:lnTo>
                    <a:pt x="34" y="22"/>
                  </a:lnTo>
                  <a:lnTo>
                    <a:pt x="34" y="22"/>
                  </a:lnTo>
                  <a:lnTo>
                    <a:pt x="38" y="26"/>
                  </a:lnTo>
                  <a:lnTo>
                    <a:pt x="38" y="26"/>
                  </a:lnTo>
                  <a:lnTo>
                    <a:pt x="38" y="26"/>
                  </a:lnTo>
                  <a:lnTo>
                    <a:pt x="38" y="26"/>
                  </a:lnTo>
                  <a:lnTo>
                    <a:pt x="42" y="26"/>
                  </a:lnTo>
                  <a:lnTo>
                    <a:pt x="42" y="26"/>
                  </a:lnTo>
                  <a:lnTo>
                    <a:pt x="42" y="22"/>
                  </a:lnTo>
                  <a:lnTo>
                    <a:pt x="42" y="22"/>
                  </a:lnTo>
                  <a:lnTo>
                    <a:pt x="46" y="22"/>
                  </a:lnTo>
                  <a:lnTo>
                    <a:pt x="46" y="22"/>
                  </a:lnTo>
                  <a:lnTo>
                    <a:pt x="46" y="18"/>
                  </a:lnTo>
                  <a:lnTo>
                    <a:pt x="48" y="18"/>
                  </a:lnTo>
                  <a:lnTo>
                    <a:pt x="48" y="18"/>
                  </a:lnTo>
                  <a:lnTo>
                    <a:pt x="48" y="14"/>
                  </a:lnTo>
                  <a:lnTo>
                    <a:pt x="46" y="10"/>
                  </a:lnTo>
                  <a:lnTo>
                    <a:pt x="46" y="6"/>
                  </a:lnTo>
                  <a:lnTo>
                    <a:pt x="46" y="6"/>
                  </a:lnTo>
                  <a:lnTo>
                    <a:pt x="46" y="6"/>
                  </a:lnTo>
                  <a:lnTo>
                    <a:pt x="46" y="6"/>
                  </a:lnTo>
                  <a:lnTo>
                    <a:pt x="46" y="4"/>
                  </a:lnTo>
                  <a:lnTo>
                    <a:pt x="46" y="4"/>
                  </a:lnTo>
                  <a:lnTo>
                    <a:pt x="46" y="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1" name="Freeform 111">
              <a:extLst>
                <a:ext uri="{FF2B5EF4-FFF2-40B4-BE49-F238E27FC236}">
                  <a16:creationId xmlns:a16="http://schemas.microsoft.com/office/drawing/2014/main" id="{19680CAA-E4E1-4DCA-804E-98027A95339B}"/>
                </a:ext>
              </a:extLst>
            </p:cNvPr>
            <p:cNvSpPr>
              <a:spLocks noEditPoints="1"/>
            </p:cNvSpPr>
            <p:nvPr/>
          </p:nvSpPr>
          <p:spPr bwMode="auto">
            <a:xfrm>
              <a:off x="6866380" y="2573462"/>
              <a:ext cx="167205" cy="110163"/>
            </a:xfrm>
            <a:custGeom>
              <a:avLst/>
              <a:gdLst>
                <a:gd name="T0" fmla="*/ 38 w 86"/>
                <a:gd name="T1" fmla="*/ 50 h 56"/>
                <a:gd name="T2" fmla="*/ 34 w 86"/>
                <a:gd name="T3" fmla="*/ 46 h 56"/>
                <a:gd name="T4" fmla="*/ 26 w 86"/>
                <a:gd name="T5" fmla="*/ 46 h 56"/>
                <a:gd name="T6" fmla="*/ 26 w 86"/>
                <a:gd name="T7" fmla="*/ 42 h 56"/>
                <a:gd name="T8" fmla="*/ 30 w 86"/>
                <a:gd name="T9" fmla="*/ 38 h 56"/>
                <a:gd name="T10" fmla="*/ 26 w 86"/>
                <a:gd name="T11" fmla="*/ 30 h 56"/>
                <a:gd name="T12" fmla="*/ 22 w 86"/>
                <a:gd name="T13" fmla="*/ 30 h 56"/>
                <a:gd name="T14" fmla="*/ 18 w 86"/>
                <a:gd name="T15" fmla="*/ 30 h 56"/>
                <a:gd name="T16" fmla="*/ 8 w 86"/>
                <a:gd name="T17" fmla="*/ 26 h 56"/>
                <a:gd name="T18" fmla="*/ 8 w 86"/>
                <a:gd name="T19" fmla="*/ 26 h 56"/>
                <a:gd name="T20" fmla="*/ 4 w 86"/>
                <a:gd name="T21" fmla="*/ 16 h 56"/>
                <a:gd name="T22" fmla="*/ 4 w 86"/>
                <a:gd name="T23" fmla="*/ 12 h 56"/>
                <a:gd name="T24" fmla="*/ 4 w 86"/>
                <a:gd name="T25" fmla="*/ 8 h 56"/>
                <a:gd name="T26" fmla="*/ 8 w 86"/>
                <a:gd name="T27" fmla="*/ 8 h 56"/>
                <a:gd name="T28" fmla="*/ 8 w 86"/>
                <a:gd name="T29" fmla="*/ 4 h 56"/>
                <a:gd name="T30" fmla="*/ 18 w 86"/>
                <a:gd name="T31" fmla="*/ 0 h 56"/>
                <a:gd name="T32" fmla="*/ 22 w 86"/>
                <a:gd name="T33" fmla="*/ 0 h 56"/>
                <a:gd name="T34" fmla="*/ 26 w 86"/>
                <a:gd name="T35" fmla="*/ 0 h 56"/>
                <a:gd name="T36" fmla="*/ 30 w 86"/>
                <a:gd name="T37" fmla="*/ 0 h 56"/>
                <a:gd name="T38" fmla="*/ 30 w 86"/>
                <a:gd name="T39" fmla="*/ 0 h 56"/>
                <a:gd name="T40" fmla="*/ 34 w 86"/>
                <a:gd name="T41" fmla="*/ 0 h 56"/>
                <a:gd name="T42" fmla="*/ 38 w 86"/>
                <a:gd name="T43" fmla="*/ 0 h 56"/>
                <a:gd name="T44" fmla="*/ 44 w 86"/>
                <a:gd name="T45" fmla="*/ 0 h 56"/>
                <a:gd name="T46" fmla="*/ 48 w 86"/>
                <a:gd name="T47" fmla="*/ 4 h 56"/>
                <a:gd name="T48" fmla="*/ 52 w 86"/>
                <a:gd name="T49" fmla="*/ 4 h 56"/>
                <a:gd name="T50" fmla="*/ 56 w 86"/>
                <a:gd name="T51" fmla="*/ 0 h 56"/>
                <a:gd name="T52" fmla="*/ 60 w 86"/>
                <a:gd name="T53" fmla="*/ 0 h 56"/>
                <a:gd name="T54" fmla="*/ 60 w 86"/>
                <a:gd name="T55" fmla="*/ 4 h 56"/>
                <a:gd name="T56" fmla="*/ 68 w 86"/>
                <a:gd name="T57" fmla="*/ 8 h 56"/>
                <a:gd name="T58" fmla="*/ 74 w 86"/>
                <a:gd name="T59" fmla="*/ 12 h 56"/>
                <a:gd name="T60" fmla="*/ 78 w 86"/>
                <a:gd name="T61" fmla="*/ 16 h 56"/>
                <a:gd name="T62" fmla="*/ 82 w 86"/>
                <a:gd name="T63" fmla="*/ 16 h 56"/>
                <a:gd name="T64" fmla="*/ 78 w 86"/>
                <a:gd name="T65" fmla="*/ 24 h 56"/>
                <a:gd name="T66" fmla="*/ 82 w 86"/>
                <a:gd name="T67" fmla="*/ 24 h 56"/>
                <a:gd name="T68" fmla="*/ 82 w 86"/>
                <a:gd name="T69" fmla="*/ 26 h 56"/>
                <a:gd name="T70" fmla="*/ 78 w 86"/>
                <a:gd name="T71" fmla="*/ 30 h 56"/>
                <a:gd name="T72" fmla="*/ 70 w 86"/>
                <a:gd name="T73" fmla="*/ 34 h 56"/>
                <a:gd name="T74" fmla="*/ 70 w 86"/>
                <a:gd name="T75" fmla="*/ 38 h 56"/>
                <a:gd name="T76" fmla="*/ 68 w 86"/>
                <a:gd name="T77" fmla="*/ 42 h 56"/>
                <a:gd name="T78" fmla="*/ 68 w 86"/>
                <a:gd name="T79" fmla="*/ 46 h 56"/>
                <a:gd name="T80" fmla="*/ 70 w 86"/>
                <a:gd name="T81" fmla="*/ 50 h 56"/>
                <a:gd name="T82" fmla="*/ 68 w 86"/>
                <a:gd name="T83" fmla="*/ 50 h 56"/>
                <a:gd name="T84" fmla="*/ 64 w 86"/>
                <a:gd name="T85" fmla="*/ 50 h 56"/>
                <a:gd name="T86" fmla="*/ 60 w 86"/>
                <a:gd name="T87" fmla="*/ 50 h 56"/>
                <a:gd name="T88" fmla="*/ 60 w 86"/>
                <a:gd name="T89" fmla="*/ 50 h 56"/>
                <a:gd name="T90" fmla="*/ 56 w 86"/>
                <a:gd name="T91" fmla="*/ 52 h 56"/>
                <a:gd name="T92" fmla="*/ 52 w 86"/>
                <a:gd name="T93" fmla="*/ 52 h 56"/>
                <a:gd name="T94" fmla="*/ 48 w 86"/>
                <a:gd name="T95" fmla="*/ 52 h 56"/>
                <a:gd name="T96" fmla="*/ 44 w 86"/>
                <a:gd name="T97" fmla="*/ 52 h 56"/>
                <a:gd name="T98" fmla="*/ 42 w 86"/>
                <a:gd name="T99" fmla="*/ 52 h 56"/>
                <a:gd name="T100" fmla="*/ 38 w 86"/>
                <a:gd name="T101" fmla="*/ 52 h 56"/>
                <a:gd name="T102" fmla="*/ 4 w 86"/>
                <a:gd name="T103" fmla="*/ 24 h 56"/>
                <a:gd name="T104" fmla="*/ 4 w 86"/>
                <a:gd name="T105" fmla="*/ 20 h 56"/>
                <a:gd name="T106" fmla="*/ 4 w 86"/>
                <a:gd name="T107" fmla="*/ 16 h 56"/>
                <a:gd name="T108" fmla="*/ 4 w 86"/>
                <a:gd name="T10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 h="56">
                  <a:moveTo>
                    <a:pt x="38" y="52"/>
                  </a:moveTo>
                  <a:lnTo>
                    <a:pt x="38" y="52"/>
                  </a:lnTo>
                  <a:lnTo>
                    <a:pt x="38" y="52"/>
                  </a:lnTo>
                  <a:lnTo>
                    <a:pt x="38" y="50"/>
                  </a:lnTo>
                  <a:lnTo>
                    <a:pt x="38" y="50"/>
                  </a:lnTo>
                  <a:lnTo>
                    <a:pt x="38" y="50"/>
                  </a:lnTo>
                  <a:lnTo>
                    <a:pt x="38" y="50"/>
                  </a:lnTo>
                  <a:lnTo>
                    <a:pt x="38" y="50"/>
                  </a:lnTo>
                  <a:lnTo>
                    <a:pt x="34" y="46"/>
                  </a:lnTo>
                  <a:lnTo>
                    <a:pt x="34" y="46"/>
                  </a:lnTo>
                  <a:lnTo>
                    <a:pt x="30" y="46"/>
                  </a:lnTo>
                  <a:lnTo>
                    <a:pt x="30" y="46"/>
                  </a:lnTo>
                  <a:lnTo>
                    <a:pt x="30" y="46"/>
                  </a:lnTo>
                  <a:lnTo>
                    <a:pt x="30" y="46"/>
                  </a:lnTo>
                  <a:lnTo>
                    <a:pt x="26" y="46"/>
                  </a:lnTo>
                  <a:lnTo>
                    <a:pt x="26" y="46"/>
                  </a:lnTo>
                  <a:lnTo>
                    <a:pt x="26" y="46"/>
                  </a:lnTo>
                  <a:lnTo>
                    <a:pt x="26" y="42"/>
                  </a:lnTo>
                  <a:lnTo>
                    <a:pt x="26" y="42"/>
                  </a:lnTo>
                  <a:lnTo>
                    <a:pt x="26" y="42"/>
                  </a:lnTo>
                  <a:lnTo>
                    <a:pt x="26" y="42"/>
                  </a:lnTo>
                  <a:lnTo>
                    <a:pt x="26" y="38"/>
                  </a:lnTo>
                  <a:lnTo>
                    <a:pt x="26" y="38"/>
                  </a:lnTo>
                  <a:lnTo>
                    <a:pt x="30" y="38"/>
                  </a:lnTo>
                  <a:lnTo>
                    <a:pt x="30" y="38"/>
                  </a:lnTo>
                  <a:lnTo>
                    <a:pt x="30" y="34"/>
                  </a:lnTo>
                  <a:lnTo>
                    <a:pt x="30" y="34"/>
                  </a:lnTo>
                  <a:lnTo>
                    <a:pt x="30" y="34"/>
                  </a:lnTo>
                  <a:lnTo>
                    <a:pt x="30" y="34"/>
                  </a:lnTo>
                  <a:lnTo>
                    <a:pt x="26" y="30"/>
                  </a:lnTo>
                  <a:lnTo>
                    <a:pt x="26" y="30"/>
                  </a:lnTo>
                  <a:lnTo>
                    <a:pt x="26" y="30"/>
                  </a:lnTo>
                  <a:lnTo>
                    <a:pt x="26" y="30"/>
                  </a:lnTo>
                  <a:lnTo>
                    <a:pt x="22" y="30"/>
                  </a:lnTo>
                  <a:lnTo>
                    <a:pt x="22" y="30"/>
                  </a:lnTo>
                  <a:lnTo>
                    <a:pt x="18" y="30"/>
                  </a:lnTo>
                  <a:lnTo>
                    <a:pt x="18" y="30"/>
                  </a:lnTo>
                  <a:lnTo>
                    <a:pt x="18" y="30"/>
                  </a:lnTo>
                  <a:lnTo>
                    <a:pt x="18" y="30"/>
                  </a:lnTo>
                  <a:lnTo>
                    <a:pt x="18" y="30"/>
                  </a:lnTo>
                  <a:lnTo>
                    <a:pt x="18" y="30"/>
                  </a:lnTo>
                  <a:lnTo>
                    <a:pt x="12" y="26"/>
                  </a:lnTo>
                  <a:lnTo>
                    <a:pt x="12" y="26"/>
                  </a:lnTo>
                  <a:lnTo>
                    <a:pt x="12" y="26"/>
                  </a:lnTo>
                  <a:lnTo>
                    <a:pt x="8" y="26"/>
                  </a:lnTo>
                  <a:lnTo>
                    <a:pt x="8" y="26"/>
                  </a:lnTo>
                  <a:lnTo>
                    <a:pt x="8" y="26"/>
                  </a:lnTo>
                  <a:lnTo>
                    <a:pt x="8" y="26"/>
                  </a:lnTo>
                  <a:lnTo>
                    <a:pt x="8" y="26"/>
                  </a:lnTo>
                  <a:lnTo>
                    <a:pt x="8" y="26"/>
                  </a:lnTo>
                  <a:lnTo>
                    <a:pt x="8" y="26"/>
                  </a:lnTo>
                  <a:lnTo>
                    <a:pt x="8" y="24"/>
                  </a:lnTo>
                  <a:lnTo>
                    <a:pt x="4" y="20"/>
                  </a:lnTo>
                  <a:lnTo>
                    <a:pt x="4" y="16"/>
                  </a:lnTo>
                  <a:lnTo>
                    <a:pt x="4" y="16"/>
                  </a:lnTo>
                  <a:lnTo>
                    <a:pt x="4" y="16"/>
                  </a:lnTo>
                  <a:lnTo>
                    <a:pt x="4" y="16"/>
                  </a:lnTo>
                  <a:lnTo>
                    <a:pt x="4" y="12"/>
                  </a:lnTo>
                  <a:lnTo>
                    <a:pt x="4" y="12"/>
                  </a:lnTo>
                  <a:lnTo>
                    <a:pt x="4" y="12"/>
                  </a:lnTo>
                  <a:lnTo>
                    <a:pt x="4" y="8"/>
                  </a:lnTo>
                  <a:lnTo>
                    <a:pt x="4" y="8"/>
                  </a:lnTo>
                  <a:lnTo>
                    <a:pt x="4" y="8"/>
                  </a:lnTo>
                  <a:lnTo>
                    <a:pt x="4" y="8"/>
                  </a:lnTo>
                  <a:lnTo>
                    <a:pt x="4" y="8"/>
                  </a:lnTo>
                  <a:lnTo>
                    <a:pt x="4" y="8"/>
                  </a:lnTo>
                  <a:lnTo>
                    <a:pt x="4" y="8"/>
                  </a:lnTo>
                  <a:lnTo>
                    <a:pt x="4" y="8"/>
                  </a:lnTo>
                  <a:lnTo>
                    <a:pt x="8" y="8"/>
                  </a:lnTo>
                  <a:lnTo>
                    <a:pt x="8" y="8"/>
                  </a:lnTo>
                  <a:lnTo>
                    <a:pt x="8" y="4"/>
                  </a:lnTo>
                  <a:lnTo>
                    <a:pt x="8" y="4"/>
                  </a:lnTo>
                  <a:lnTo>
                    <a:pt x="8" y="4"/>
                  </a:lnTo>
                  <a:lnTo>
                    <a:pt x="8" y="4"/>
                  </a:lnTo>
                  <a:lnTo>
                    <a:pt x="8" y="4"/>
                  </a:lnTo>
                  <a:lnTo>
                    <a:pt x="8" y="4"/>
                  </a:lnTo>
                  <a:lnTo>
                    <a:pt x="12" y="4"/>
                  </a:lnTo>
                  <a:lnTo>
                    <a:pt x="12" y="0"/>
                  </a:lnTo>
                  <a:lnTo>
                    <a:pt x="16" y="0"/>
                  </a:lnTo>
                  <a:lnTo>
                    <a:pt x="18" y="0"/>
                  </a:lnTo>
                  <a:lnTo>
                    <a:pt x="18" y="0"/>
                  </a:lnTo>
                  <a:lnTo>
                    <a:pt x="18" y="0"/>
                  </a:lnTo>
                  <a:lnTo>
                    <a:pt x="22" y="0"/>
                  </a:lnTo>
                  <a:lnTo>
                    <a:pt x="22" y="0"/>
                  </a:lnTo>
                  <a:lnTo>
                    <a:pt x="22" y="0"/>
                  </a:lnTo>
                  <a:lnTo>
                    <a:pt x="26" y="0"/>
                  </a:lnTo>
                  <a:lnTo>
                    <a:pt x="26" y="0"/>
                  </a:lnTo>
                  <a:lnTo>
                    <a:pt x="26" y="0"/>
                  </a:lnTo>
                  <a:lnTo>
                    <a:pt x="26" y="0"/>
                  </a:lnTo>
                  <a:lnTo>
                    <a:pt x="26" y="0"/>
                  </a:lnTo>
                  <a:lnTo>
                    <a:pt x="26" y="0"/>
                  </a:lnTo>
                  <a:lnTo>
                    <a:pt x="30" y="0"/>
                  </a:lnTo>
                  <a:lnTo>
                    <a:pt x="30" y="0"/>
                  </a:lnTo>
                  <a:lnTo>
                    <a:pt x="30" y="0"/>
                  </a:lnTo>
                  <a:lnTo>
                    <a:pt x="30" y="0"/>
                  </a:lnTo>
                  <a:lnTo>
                    <a:pt x="30" y="0"/>
                  </a:lnTo>
                  <a:lnTo>
                    <a:pt x="30" y="0"/>
                  </a:lnTo>
                  <a:lnTo>
                    <a:pt x="30" y="0"/>
                  </a:lnTo>
                  <a:lnTo>
                    <a:pt x="30" y="0"/>
                  </a:lnTo>
                  <a:lnTo>
                    <a:pt x="30" y="0"/>
                  </a:lnTo>
                  <a:lnTo>
                    <a:pt x="34" y="4"/>
                  </a:lnTo>
                  <a:lnTo>
                    <a:pt x="34" y="4"/>
                  </a:lnTo>
                  <a:lnTo>
                    <a:pt x="34" y="4"/>
                  </a:lnTo>
                  <a:lnTo>
                    <a:pt x="34" y="0"/>
                  </a:lnTo>
                  <a:lnTo>
                    <a:pt x="34" y="0"/>
                  </a:lnTo>
                  <a:lnTo>
                    <a:pt x="38" y="0"/>
                  </a:lnTo>
                  <a:lnTo>
                    <a:pt x="38" y="0"/>
                  </a:lnTo>
                  <a:lnTo>
                    <a:pt x="38" y="0"/>
                  </a:lnTo>
                  <a:lnTo>
                    <a:pt x="38" y="0"/>
                  </a:lnTo>
                  <a:lnTo>
                    <a:pt x="38" y="0"/>
                  </a:lnTo>
                  <a:lnTo>
                    <a:pt x="38" y="0"/>
                  </a:lnTo>
                  <a:lnTo>
                    <a:pt x="42" y="0"/>
                  </a:lnTo>
                  <a:lnTo>
                    <a:pt x="42" y="0"/>
                  </a:lnTo>
                  <a:lnTo>
                    <a:pt x="44" y="0"/>
                  </a:lnTo>
                  <a:lnTo>
                    <a:pt x="44" y="0"/>
                  </a:lnTo>
                  <a:lnTo>
                    <a:pt x="44" y="4"/>
                  </a:lnTo>
                  <a:lnTo>
                    <a:pt x="44" y="4"/>
                  </a:lnTo>
                  <a:lnTo>
                    <a:pt x="48" y="4"/>
                  </a:lnTo>
                  <a:lnTo>
                    <a:pt x="48" y="4"/>
                  </a:lnTo>
                  <a:lnTo>
                    <a:pt x="48" y="4"/>
                  </a:lnTo>
                  <a:lnTo>
                    <a:pt x="48" y="4"/>
                  </a:lnTo>
                  <a:lnTo>
                    <a:pt x="48" y="4"/>
                  </a:lnTo>
                  <a:lnTo>
                    <a:pt x="52" y="4"/>
                  </a:lnTo>
                  <a:lnTo>
                    <a:pt x="52" y="4"/>
                  </a:lnTo>
                  <a:lnTo>
                    <a:pt x="52" y="4"/>
                  </a:lnTo>
                  <a:lnTo>
                    <a:pt x="52" y="4"/>
                  </a:lnTo>
                  <a:lnTo>
                    <a:pt x="52" y="4"/>
                  </a:lnTo>
                  <a:lnTo>
                    <a:pt x="52" y="0"/>
                  </a:lnTo>
                  <a:lnTo>
                    <a:pt x="56" y="0"/>
                  </a:lnTo>
                  <a:lnTo>
                    <a:pt x="56" y="0"/>
                  </a:lnTo>
                  <a:lnTo>
                    <a:pt x="60" y="0"/>
                  </a:lnTo>
                  <a:lnTo>
                    <a:pt x="60" y="0"/>
                  </a:lnTo>
                  <a:lnTo>
                    <a:pt x="60" y="0"/>
                  </a:lnTo>
                  <a:lnTo>
                    <a:pt x="60" y="0"/>
                  </a:lnTo>
                  <a:lnTo>
                    <a:pt x="60" y="0"/>
                  </a:lnTo>
                  <a:lnTo>
                    <a:pt x="60" y="4"/>
                  </a:lnTo>
                  <a:lnTo>
                    <a:pt x="60" y="4"/>
                  </a:lnTo>
                  <a:lnTo>
                    <a:pt x="60" y="4"/>
                  </a:lnTo>
                  <a:lnTo>
                    <a:pt x="60" y="4"/>
                  </a:lnTo>
                  <a:lnTo>
                    <a:pt x="60" y="4"/>
                  </a:lnTo>
                  <a:lnTo>
                    <a:pt x="64" y="4"/>
                  </a:lnTo>
                  <a:lnTo>
                    <a:pt x="64" y="4"/>
                  </a:lnTo>
                  <a:lnTo>
                    <a:pt x="64" y="4"/>
                  </a:lnTo>
                  <a:lnTo>
                    <a:pt x="68" y="4"/>
                  </a:lnTo>
                  <a:lnTo>
                    <a:pt x="68" y="8"/>
                  </a:lnTo>
                  <a:lnTo>
                    <a:pt x="70" y="8"/>
                  </a:lnTo>
                  <a:lnTo>
                    <a:pt x="70" y="8"/>
                  </a:lnTo>
                  <a:lnTo>
                    <a:pt x="70" y="12"/>
                  </a:lnTo>
                  <a:lnTo>
                    <a:pt x="74" y="12"/>
                  </a:lnTo>
                  <a:lnTo>
                    <a:pt x="74" y="12"/>
                  </a:lnTo>
                  <a:lnTo>
                    <a:pt x="74" y="12"/>
                  </a:lnTo>
                  <a:lnTo>
                    <a:pt x="74" y="12"/>
                  </a:lnTo>
                  <a:lnTo>
                    <a:pt x="78" y="12"/>
                  </a:lnTo>
                  <a:lnTo>
                    <a:pt x="78" y="16"/>
                  </a:lnTo>
                  <a:lnTo>
                    <a:pt x="78" y="16"/>
                  </a:lnTo>
                  <a:lnTo>
                    <a:pt x="78" y="16"/>
                  </a:lnTo>
                  <a:lnTo>
                    <a:pt x="78" y="16"/>
                  </a:lnTo>
                  <a:lnTo>
                    <a:pt x="82" y="16"/>
                  </a:lnTo>
                  <a:lnTo>
                    <a:pt x="82" y="16"/>
                  </a:lnTo>
                  <a:lnTo>
                    <a:pt x="82" y="16"/>
                  </a:lnTo>
                  <a:lnTo>
                    <a:pt x="82" y="16"/>
                  </a:lnTo>
                  <a:lnTo>
                    <a:pt x="82" y="16"/>
                  </a:lnTo>
                  <a:lnTo>
                    <a:pt x="82" y="20"/>
                  </a:lnTo>
                  <a:lnTo>
                    <a:pt x="82" y="24"/>
                  </a:lnTo>
                  <a:lnTo>
                    <a:pt x="78" y="24"/>
                  </a:lnTo>
                  <a:lnTo>
                    <a:pt x="82" y="24"/>
                  </a:lnTo>
                  <a:lnTo>
                    <a:pt x="82" y="24"/>
                  </a:lnTo>
                  <a:lnTo>
                    <a:pt x="82" y="24"/>
                  </a:lnTo>
                  <a:lnTo>
                    <a:pt x="82" y="24"/>
                  </a:lnTo>
                  <a:lnTo>
                    <a:pt x="82" y="24"/>
                  </a:lnTo>
                  <a:lnTo>
                    <a:pt x="86" y="24"/>
                  </a:lnTo>
                  <a:lnTo>
                    <a:pt x="86" y="26"/>
                  </a:lnTo>
                  <a:lnTo>
                    <a:pt x="86" y="26"/>
                  </a:lnTo>
                  <a:lnTo>
                    <a:pt x="86" y="26"/>
                  </a:lnTo>
                  <a:lnTo>
                    <a:pt x="82" y="26"/>
                  </a:lnTo>
                  <a:lnTo>
                    <a:pt x="82" y="26"/>
                  </a:lnTo>
                  <a:lnTo>
                    <a:pt x="78" y="26"/>
                  </a:lnTo>
                  <a:lnTo>
                    <a:pt x="78" y="26"/>
                  </a:lnTo>
                  <a:lnTo>
                    <a:pt x="78" y="30"/>
                  </a:lnTo>
                  <a:lnTo>
                    <a:pt x="78" y="30"/>
                  </a:lnTo>
                  <a:lnTo>
                    <a:pt x="74" y="30"/>
                  </a:lnTo>
                  <a:lnTo>
                    <a:pt x="74" y="30"/>
                  </a:lnTo>
                  <a:lnTo>
                    <a:pt x="74" y="30"/>
                  </a:lnTo>
                  <a:lnTo>
                    <a:pt x="70" y="34"/>
                  </a:lnTo>
                  <a:lnTo>
                    <a:pt x="70" y="34"/>
                  </a:lnTo>
                  <a:lnTo>
                    <a:pt x="70" y="34"/>
                  </a:lnTo>
                  <a:lnTo>
                    <a:pt x="70" y="34"/>
                  </a:lnTo>
                  <a:lnTo>
                    <a:pt x="70" y="34"/>
                  </a:lnTo>
                  <a:lnTo>
                    <a:pt x="70" y="38"/>
                  </a:lnTo>
                  <a:lnTo>
                    <a:pt x="70" y="38"/>
                  </a:lnTo>
                  <a:lnTo>
                    <a:pt x="70" y="38"/>
                  </a:lnTo>
                  <a:lnTo>
                    <a:pt x="70" y="42"/>
                  </a:lnTo>
                  <a:lnTo>
                    <a:pt x="70" y="42"/>
                  </a:lnTo>
                  <a:lnTo>
                    <a:pt x="70" y="42"/>
                  </a:lnTo>
                  <a:lnTo>
                    <a:pt x="68" y="42"/>
                  </a:lnTo>
                  <a:lnTo>
                    <a:pt x="68" y="46"/>
                  </a:lnTo>
                  <a:lnTo>
                    <a:pt x="68" y="46"/>
                  </a:lnTo>
                  <a:lnTo>
                    <a:pt x="68" y="46"/>
                  </a:lnTo>
                  <a:lnTo>
                    <a:pt x="68" y="46"/>
                  </a:lnTo>
                  <a:lnTo>
                    <a:pt x="68" y="46"/>
                  </a:lnTo>
                  <a:lnTo>
                    <a:pt x="68" y="46"/>
                  </a:lnTo>
                  <a:lnTo>
                    <a:pt x="70" y="46"/>
                  </a:lnTo>
                  <a:lnTo>
                    <a:pt x="70" y="50"/>
                  </a:lnTo>
                  <a:lnTo>
                    <a:pt x="70" y="50"/>
                  </a:lnTo>
                  <a:lnTo>
                    <a:pt x="70" y="50"/>
                  </a:lnTo>
                  <a:lnTo>
                    <a:pt x="68" y="50"/>
                  </a:lnTo>
                  <a:lnTo>
                    <a:pt x="68" y="50"/>
                  </a:lnTo>
                  <a:lnTo>
                    <a:pt x="68" y="50"/>
                  </a:lnTo>
                  <a:lnTo>
                    <a:pt x="68" y="50"/>
                  </a:lnTo>
                  <a:lnTo>
                    <a:pt x="68" y="50"/>
                  </a:lnTo>
                  <a:lnTo>
                    <a:pt x="68" y="46"/>
                  </a:lnTo>
                  <a:lnTo>
                    <a:pt x="68" y="46"/>
                  </a:lnTo>
                  <a:lnTo>
                    <a:pt x="68" y="46"/>
                  </a:lnTo>
                  <a:lnTo>
                    <a:pt x="64" y="46"/>
                  </a:lnTo>
                  <a:lnTo>
                    <a:pt x="64" y="50"/>
                  </a:lnTo>
                  <a:lnTo>
                    <a:pt x="64" y="50"/>
                  </a:lnTo>
                  <a:lnTo>
                    <a:pt x="64" y="50"/>
                  </a:lnTo>
                  <a:lnTo>
                    <a:pt x="64" y="50"/>
                  </a:lnTo>
                  <a:lnTo>
                    <a:pt x="64" y="50"/>
                  </a:lnTo>
                  <a:lnTo>
                    <a:pt x="60" y="50"/>
                  </a:lnTo>
                  <a:lnTo>
                    <a:pt x="60" y="50"/>
                  </a:lnTo>
                  <a:lnTo>
                    <a:pt x="60" y="50"/>
                  </a:lnTo>
                  <a:lnTo>
                    <a:pt x="60" y="50"/>
                  </a:lnTo>
                  <a:lnTo>
                    <a:pt x="60" y="50"/>
                  </a:lnTo>
                  <a:lnTo>
                    <a:pt x="60" y="50"/>
                  </a:lnTo>
                  <a:lnTo>
                    <a:pt x="56" y="50"/>
                  </a:lnTo>
                  <a:lnTo>
                    <a:pt x="56" y="50"/>
                  </a:lnTo>
                  <a:lnTo>
                    <a:pt x="56" y="52"/>
                  </a:lnTo>
                  <a:lnTo>
                    <a:pt x="56" y="52"/>
                  </a:lnTo>
                  <a:lnTo>
                    <a:pt x="56" y="52"/>
                  </a:lnTo>
                  <a:lnTo>
                    <a:pt x="56" y="52"/>
                  </a:lnTo>
                  <a:lnTo>
                    <a:pt x="56" y="52"/>
                  </a:lnTo>
                  <a:lnTo>
                    <a:pt x="56" y="52"/>
                  </a:lnTo>
                  <a:lnTo>
                    <a:pt x="52" y="52"/>
                  </a:lnTo>
                  <a:lnTo>
                    <a:pt x="52" y="52"/>
                  </a:lnTo>
                  <a:lnTo>
                    <a:pt x="52" y="52"/>
                  </a:lnTo>
                  <a:lnTo>
                    <a:pt x="52" y="56"/>
                  </a:lnTo>
                  <a:lnTo>
                    <a:pt x="48" y="56"/>
                  </a:lnTo>
                  <a:lnTo>
                    <a:pt x="48" y="52"/>
                  </a:lnTo>
                  <a:lnTo>
                    <a:pt x="48" y="52"/>
                  </a:lnTo>
                  <a:lnTo>
                    <a:pt x="48" y="52"/>
                  </a:lnTo>
                  <a:lnTo>
                    <a:pt x="48" y="52"/>
                  </a:lnTo>
                  <a:lnTo>
                    <a:pt x="48" y="52"/>
                  </a:lnTo>
                  <a:lnTo>
                    <a:pt x="48" y="52"/>
                  </a:lnTo>
                  <a:lnTo>
                    <a:pt x="44" y="52"/>
                  </a:lnTo>
                  <a:lnTo>
                    <a:pt x="44" y="52"/>
                  </a:lnTo>
                  <a:lnTo>
                    <a:pt x="44" y="52"/>
                  </a:lnTo>
                  <a:lnTo>
                    <a:pt x="44" y="52"/>
                  </a:lnTo>
                  <a:lnTo>
                    <a:pt x="42" y="52"/>
                  </a:lnTo>
                  <a:lnTo>
                    <a:pt x="42" y="52"/>
                  </a:lnTo>
                  <a:lnTo>
                    <a:pt x="42" y="52"/>
                  </a:lnTo>
                  <a:lnTo>
                    <a:pt x="38" y="52"/>
                  </a:lnTo>
                  <a:lnTo>
                    <a:pt x="38" y="52"/>
                  </a:lnTo>
                  <a:lnTo>
                    <a:pt x="38" y="52"/>
                  </a:lnTo>
                  <a:lnTo>
                    <a:pt x="38" y="52"/>
                  </a:lnTo>
                  <a:lnTo>
                    <a:pt x="38" y="52"/>
                  </a:lnTo>
                  <a:lnTo>
                    <a:pt x="38" y="52"/>
                  </a:lnTo>
                  <a:close/>
                  <a:moveTo>
                    <a:pt x="4" y="26"/>
                  </a:moveTo>
                  <a:lnTo>
                    <a:pt x="0" y="26"/>
                  </a:lnTo>
                  <a:lnTo>
                    <a:pt x="4" y="24"/>
                  </a:lnTo>
                  <a:lnTo>
                    <a:pt x="4" y="24"/>
                  </a:lnTo>
                  <a:lnTo>
                    <a:pt x="4" y="24"/>
                  </a:lnTo>
                  <a:lnTo>
                    <a:pt x="4" y="24"/>
                  </a:lnTo>
                  <a:lnTo>
                    <a:pt x="4" y="20"/>
                  </a:lnTo>
                  <a:lnTo>
                    <a:pt x="4" y="20"/>
                  </a:lnTo>
                  <a:lnTo>
                    <a:pt x="4" y="20"/>
                  </a:lnTo>
                  <a:lnTo>
                    <a:pt x="4" y="16"/>
                  </a:lnTo>
                  <a:lnTo>
                    <a:pt x="4" y="16"/>
                  </a:lnTo>
                  <a:lnTo>
                    <a:pt x="4" y="16"/>
                  </a:lnTo>
                  <a:lnTo>
                    <a:pt x="4" y="16"/>
                  </a:lnTo>
                  <a:lnTo>
                    <a:pt x="4" y="20"/>
                  </a:lnTo>
                  <a:lnTo>
                    <a:pt x="4" y="20"/>
                  </a:lnTo>
                  <a:lnTo>
                    <a:pt x="4" y="24"/>
                  </a:lnTo>
                  <a:lnTo>
                    <a:pt x="4" y="24"/>
                  </a:lnTo>
                  <a:lnTo>
                    <a:pt x="4" y="26"/>
                  </a:lnTo>
                  <a:lnTo>
                    <a:pt x="4" y="26"/>
                  </a:lnTo>
                  <a:lnTo>
                    <a:pt x="4" y="2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2" name="Freeform 112">
              <a:extLst>
                <a:ext uri="{FF2B5EF4-FFF2-40B4-BE49-F238E27FC236}">
                  <a16:creationId xmlns:a16="http://schemas.microsoft.com/office/drawing/2014/main" id="{238437DB-7396-4162-8058-10F3779EDAA4}"/>
                </a:ext>
              </a:extLst>
            </p:cNvPr>
            <p:cNvSpPr>
              <a:spLocks/>
            </p:cNvSpPr>
            <p:nvPr/>
          </p:nvSpPr>
          <p:spPr bwMode="auto">
            <a:xfrm>
              <a:off x="6454199" y="2841002"/>
              <a:ext cx="19442" cy="27541"/>
            </a:xfrm>
            <a:custGeom>
              <a:avLst/>
              <a:gdLst>
                <a:gd name="T0" fmla="*/ 6 w 10"/>
                <a:gd name="T1" fmla="*/ 10 h 14"/>
                <a:gd name="T2" fmla="*/ 6 w 10"/>
                <a:gd name="T3" fmla="*/ 14 h 14"/>
                <a:gd name="T4" fmla="*/ 6 w 10"/>
                <a:gd name="T5" fmla="*/ 14 h 14"/>
                <a:gd name="T6" fmla="*/ 6 w 10"/>
                <a:gd name="T7" fmla="*/ 14 h 14"/>
                <a:gd name="T8" fmla="*/ 6 w 10"/>
                <a:gd name="T9" fmla="*/ 14 h 14"/>
                <a:gd name="T10" fmla="*/ 6 w 10"/>
                <a:gd name="T11" fmla="*/ 10 h 14"/>
                <a:gd name="T12" fmla="*/ 6 w 10"/>
                <a:gd name="T13" fmla="*/ 10 h 14"/>
                <a:gd name="T14" fmla="*/ 4 w 10"/>
                <a:gd name="T15" fmla="*/ 10 h 14"/>
                <a:gd name="T16" fmla="*/ 4 w 10"/>
                <a:gd name="T17" fmla="*/ 14 h 14"/>
                <a:gd name="T18" fmla="*/ 4 w 10"/>
                <a:gd name="T19" fmla="*/ 14 h 14"/>
                <a:gd name="T20" fmla="*/ 4 w 10"/>
                <a:gd name="T21" fmla="*/ 14 h 14"/>
                <a:gd name="T22" fmla="*/ 0 w 10"/>
                <a:gd name="T23" fmla="*/ 14 h 14"/>
                <a:gd name="T24" fmla="*/ 0 w 10"/>
                <a:gd name="T25" fmla="*/ 10 h 14"/>
                <a:gd name="T26" fmla="*/ 0 w 10"/>
                <a:gd name="T27" fmla="*/ 10 h 14"/>
                <a:gd name="T28" fmla="*/ 0 w 10"/>
                <a:gd name="T29" fmla="*/ 10 h 14"/>
                <a:gd name="T30" fmla="*/ 0 w 10"/>
                <a:gd name="T31" fmla="*/ 10 h 14"/>
                <a:gd name="T32" fmla="*/ 0 w 10"/>
                <a:gd name="T33" fmla="*/ 10 h 14"/>
                <a:gd name="T34" fmla="*/ 0 w 10"/>
                <a:gd name="T35" fmla="*/ 10 h 14"/>
                <a:gd name="T36" fmla="*/ 0 w 10"/>
                <a:gd name="T37" fmla="*/ 10 h 14"/>
                <a:gd name="T38" fmla="*/ 0 w 10"/>
                <a:gd name="T39" fmla="*/ 6 h 14"/>
                <a:gd name="T40" fmla="*/ 0 w 10"/>
                <a:gd name="T41" fmla="*/ 6 h 14"/>
                <a:gd name="T42" fmla="*/ 0 w 10"/>
                <a:gd name="T43" fmla="*/ 6 h 14"/>
                <a:gd name="T44" fmla="*/ 0 w 10"/>
                <a:gd name="T45" fmla="*/ 6 h 14"/>
                <a:gd name="T46" fmla="*/ 0 w 10"/>
                <a:gd name="T47" fmla="*/ 6 h 14"/>
                <a:gd name="T48" fmla="*/ 0 w 10"/>
                <a:gd name="T49" fmla="*/ 2 h 14"/>
                <a:gd name="T50" fmla="*/ 0 w 10"/>
                <a:gd name="T51" fmla="*/ 2 h 14"/>
                <a:gd name="T52" fmla="*/ 0 w 10"/>
                <a:gd name="T53" fmla="*/ 2 h 14"/>
                <a:gd name="T54" fmla="*/ 0 w 10"/>
                <a:gd name="T55" fmla="*/ 0 h 14"/>
                <a:gd name="T56" fmla="*/ 0 w 10"/>
                <a:gd name="T57" fmla="*/ 0 h 14"/>
                <a:gd name="T58" fmla="*/ 4 w 10"/>
                <a:gd name="T59" fmla="*/ 0 h 14"/>
                <a:gd name="T60" fmla="*/ 4 w 10"/>
                <a:gd name="T61" fmla="*/ 0 h 14"/>
                <a:gd name="T62" fmla="*/ 4 w 10"/>
                <a:gd name="T63" fmla="*/ 0 h 14"/>
                <a:gd name="T64" fmla="*/ 4 w 10"/>
                <a:gd name="T65" fmla="*/ 0 h 14"/>
                <a:gd name="T66" fmla="*/ 4 w 10"/>
                <a:gd name="T67" fmla="*/ 0 h 14"/>
                <a:gd name="T68" fmla="*/ 4 w 10"/>
                <a:gd name="T69" fmla="*/ 0 h 14"/>
                <a:gd name="T70" fmla="*/ 4 w 10"/>
                <a:gd name="T71" fmla="*/ 0 h 14"/>
                <a:gd name="T72" fmla="*/ 4 w 10"/>
                <a:gd name="T73" fmla="*/ 0 h 14"/>
                <a:gd name="T74" fmla="*/ 4 w 10"/>
                <a:gd name="T75" fmla="*/ 0 h 14"/>
                <a:gd name="T76" fmla="*/ 4 w 10"/>
                <a:gd name="T77" fmla="*/ 2 h 14"/>
                <a:gd name="T78" fmla="*/ 4 w 10"/>
                <a:gd name="T79" fmla="*/ 2 h 14"/>
                <a:gd name="T80" fmla="*/ 4 w 10"/>
                <a:gd name="T81" fmla="*/ 2 h 14"/>
                <a:gd name="T82" fmla="*/ 6 w 10"/>
                <a:gd name="T83" fmla="*/ 2 h 14"/>
                <a:gd name="T84" fmla="*/ 6 w 10"/>
                <a:gd name="T85" fmla="*/ 2 h 14"/>
                <a:gd name="T86" fmla="*/ 6 w 10"/>
                <a:gd name="T87" fmla="*/ 6 h 14"/>
                <a:gd name="T88" fmla="*/ 6 w 10"/>
                <a:gd name="T89" fmla="*/ 6 h 14"/>
                <a:gd name="T90" fmla="*/ 6 w 10"/>
                <a:gd name="T91" fmla="*/ 6 h 14"/>
                <a:gd name="T92" fmla="*/ 6 w 10"/>
                <a:gd name="T93" fmla="*/ 6 h 14"/>
                <a:gd name="T94" fmla="*/ 10 w 10"/>
                <a:gd name="T95" fmla="*/ 6 h 14"/>
                <a:gd name="T96" fmla="*/ 10 w 10"/>
                <a:gd name="T97" fmla="*/ 6 h 14"/>
                <a:gd name="T98" fmla="*/ 10 w 10"/>
                <a:gd name="T99" fmla="*/ 6 h 14"/>
                <a:gd name="T100" fmla="*/ 10 w 10"/>
                <a:gd name="T101" fmla="*/ 6 h 14"/>
                <a:gd name="T102" fmla="*/ 6 w 10"/>
                <a:gd name="T103" fmla="*/ 10 h 14"/>
                <a:gd name="T104" fmla="*/ 6 w 10"/>
                <a:gd name="T105" fmla="*/ 10 h 14"/>
                <a:gd name="T106" fmla="*/ 6 w 10"/>
                <a:gd name="T107" fmla="*/ 10 h 14"/>
                <a:gd name="T108" fmla="*/ 6 w 10"/>
                <a:gd name="T10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 h="14">
                  <a:moveTo>
                    <a:pt x="6" y="10"/>
                  </a:moveTo>
                  <a:lnTo>
                    <a:pt x="6" y="14"/>
                  </a:lnTo>
                  <a:lnTo>
                    <a:pt x="6" y="14"/>
                  </a:lnTo>
                  <a:lnTo>
                    <a:pt x="6" y="14"/>
                  </a:lnTo>
                  <a:lnTo>
                    <a:pt x="6" y="14"/>
                  </a:lnTo>
                  <a:lnTo>
                    <a:pt x="6" y="10"/>
                  </a:lnTo>
                  <a:lnTo>
                    <a:pt x="6" y="10"/>
                  </a:lnTo>
                  <a:lnTo>
                    <a:pt x="4" y="10"/>
                  </a:lnTo>
                  <a:lnTo>
                    <a:pt x="4" y="14"/>
                  </a:lnTo>
                  <a:lnTo>
                    <a:pt x="4" y="14"/>
                  </a:lnTo>
                  <a:lnTo>
                    <a:pt x="4" y="14"/>
                  </a:lnTo>
                  <a:lnTo>
                    <a:pt x="0" y="14"/>
                  </a:lnTo>
                  <a:lnTo>
                    <a:pt x="0" y="10"/>
                  </a:lnTo>
                  <a:lnTo>
                    <a:pt x="0" y="10"/>
                  </a:lnTo>
                  <a:lnTo>
                    <a:pt x="0" y="10"/>
                  </a:lnTo>
                  <a:lnTo>
                    <a:pt x="0" y="10"/>
                  </a:lnTo>
                  <a:lnTo>
                    <a:pt x="0" y="10"/>
                  </a:lnTo>
                  <a:lnTo>
                    <a:pt x="0" y="10"/>
                  </a:lnTo>
                  <a:lnTo>
                    <a:pt x="0" y="10"/>
                  </a:lnTo>
                  <a:lnTo>
                    <a:pt x="0" y="6"/>
                  </a:lnTo>
                  <a:lnTo>
                    <a:pt x="0" y="6"/>
                  </a:lnTo>
                  <a:lnTo>
                    <a:pt x="0" y="6"/>
                  </a:lnTo>
                  <a:lnTo>
                    <a:pt x="0" y="6"/>
                  </a:lnTo>
                  <a:lnTo>
                    <a:pt x="0" y="6"/>
                  </a:lnTo>
                  <a:lnTo>
                    <a:pt x="0" y="2"/>
                  </a:lnTo>
                  <a:lnTo>
                    <a:pt x="0" y="2"/>
                  </a:lnTo>
                  <a:lnTo>
                    <a:pt x="0" y="2"/>
                  </a:lnTo>
                  <a:lnTo>
                    <a:pt x="0" y="0"/>
                  </a:lnTo>
                  <a:lnTo>
                    <a:pt x="0" y="0"/>
                  </a:lnTo>
                  <a:lnTo>
                    <a:pt x="4" y="0"/>
                  </a:lnTo>
                  <a:lnTo>
                    <a:pt x="4" y="0"/>
                  </a:lnTo>
                  <a:lnTo>
                    <a:pt x="4" y="0"/>
                  </a:lnTo>
                  <a:lnTo>
                    <a:pt x="4" y="0"/>
                  </a:lnTo>
                  <a:lnTo>
                    <a:pt x="4" y="0"/>
                  </a:lnTo>
                  <a:lnTo>
                    <a:pt x="4" y="0"/>
                  </a:lnTo>
                  <a:lnTo>
                    <a:pt x="4" y="0"/>
                  </a:lnTo>
                  <a:lnTo>
                    <a:pt x="4" y="0"/>
                  </a:lnTo>
                  <a:lnTo>
                    <a:pt x="4" y="0"/>
                  </a:lnTo>
                  <a:lnTo>
                    <a:pt x="4" y="2"/>
                  </a:lnTo>
                  <a:lnTo>
                    <a:pt x="4" y="2"/>
                  </a:lnTo>
                  <a:lnTo>
                    <a:pt x="4" y="2"/>
                  </a:lnTo>
                  <a:lnTo>
                    <a:pt x="6" y="2"/>
                  </a:lnTo>
                  <a:lnTo>
                    <a:pt x="6" y="2"/>
                  </a:lnTo>
                  <a:lnTo>
                    <a:pt x="6" y="6"/>
                  </a:lnTo>
                  <a:lnTo>
                    <a:pt x="6" y="6"/>
                  </a:lnTo>
                  <a:lnTo>
                    <a:pt x="6" y="6"/>
                  </a:lnTo>
                  <a:lnTo>
                    <a:pt x="6" y="6"/>
                  </a:lnTo>
                  <a:lnTo>
                    <a:pt x="10" y="6"/>
                  </a:lnTo>
                  <a:lnTo>
                    <a:pt x="10" y="6"/>
                  </a:lnTo>
                  <a:lnTo>
                    <a:pt x="10" y="6"/>
                  </a:lnTo>
                  <a:lnTo>
                    <a:pt x="10" y="6"/>
                  </a:lnTo>
                  <a:lnTo>
                    <a:pt x="6" y="10"/>
                  </a:lnTo>
                  <a:lnTo>
                    <a:pt x="6" y="10"/>
                  </a:lnTo>
                  <a:lnTo>
                    <a:pt x="6" y="10"/>
                  </a:lnTo>
                  <a:lnTo>
                    <a:pt x="6"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3" name="Freeform 113">
              <a:extLst>
                <a:ext uri="{FF2B5EF4-FFF2-40B4-BE49-F238E27FC236}">
                  <a16:creationId xmlns:a16="http://schemas.microsoft.com/office/drawing/2014/main" id="{9AEF2670-0C57-425D-AEED-78341A10E050}"/>
                </a:ext>
              </a:extLst>
            </p:cNvPr>
            <p:cNvSpPr>
              <a:spLocks/>
            </p:cNvSpPr>
            <p:nvPr/>
          </p:nvSpPr>
          <p:spPr bwMode="auto">
            <a:xfrm>
              <a:off x="6858602" y="3143950"/>
              <a:ext cx="66104" cy="59016"/>
            </a:xfrm>
            <a:custGeom>
              <a:avLst/>
              <a:gdLst>
                <a:gd name="T0" fmla="*/ 0 w 34"/>
                <a:gd name="T1" fmla="*/ 12 h 30"/>
                <a:gd name="T2" fmla="*/ 4 w 34"/>
                <a:gd name="T3" fmla="*/ 12 h 30"/>
                <a:gd name="T4" fmla="*/ 4 w 34"/>
                <a:gd name="T5" fmla="*/ 8 h 30"/>
                <a:gd name="T6" fmla="*/ 4 w 34"/>
                <a:gd name="T7" fmla="*/ 8 h 30"/>
                <a:gd name="T8" fmla="*/ 4 w 34"/>
                <a:gd name="T9" fmla="*/ 4 h 30"/>
                <a:gd name="T10" fmla="*/ 8 w 34"/>
                <a:gd name="T11" fmla="*/ 4 h 30"/>
                <a:gd name="T12" fmla="*/ 12 w 34"/>
                <a:gd name="T13" fmla="*/ 4 h 30"/>
                <a:gd name="T14" fmla="*/ 12 w 34"/>
                <a:gd name="T15" fmla="*/ 4 h 30"/>
                <a:gd name="T16" fmla="*/ 16 w 34"/>
                <a:gd name="T17" fmla="*/ 4 h 30"/>
                <a:gd name="T18" fmla="*/ 16 w 34"/>
                <a:gd name="T19" fmla="*/ 4 h 30"/>
                <a:gd name="T20" fmla="*/ 20 w 34"/>
                <a:gd name="T21" fmla="*/ 0 h 30"/>
                <a:gd name="T22" fmla="*/ 22 w 34"/>
                <a:gd name="T23" fmla="*/ 0 h 30"/>
                <a:gd name="T24" fmla="*/ 22 w 34"/>
                <a:gd name="T25" fmla="*/ 0 h 30"/>
                <a:gd name="T26" fmla="*/ 26 w 34"/>
                <a:gd name="T27" fmla="*/ 0 h 30"/>
                <a:gd name="T28" fmla="*/ 26 w 34"/>
                <a:gd name="T29" fmla="*/ 4 h 30"/>
                <a:gd name="T30" fmla="*/ 30 w 34"/>
                <a:gd name="T31" fmla="*/ 4 h 30"/>
                <a:gd name="T32" fmla="*/ 34 w 34"/>
                <a:gd name="T33" fmla="*/ 8 h 30"/>
                <a:gd name="T34" fmla="*/ 34 w 34"/>
                <a:gd name="T35" fmla="*/ 12 h 30"/>
                <a:gd name="T36" fmla="*/ 34 w 34"/>
                <a:gd name="T37" fmla="*/ 12 h 30"/>
                <a:gd name="T38" fmla="*/ 34 w 34"/>
                <a:gd name="T39" fmla="*/ 12 h 30"/>
                <a:gd name="T40" fmla="*/ 34 w 34"/>
                <a:gd name="T41" fmla="*/ 16 h 30"/>
                <a:gd name="T42" fmla="*/ 34 w 34"/>
                <a:gd name="T43" fmla="*/ 16 h 30"/>
                <a:gd name="T44" fmla="*/ 34 w 34"/>
                <a:gd name="T45" fmla="*/ 20 h 30"/>
                <a:gd name="T46" fmla="*/ 34 w 34"/>
                <a:gd name="T47" fmla="*/ 20 h 30"/>
                <a:gd name="T48" fmla="*/ 34 w 34"/>
                <a:gd name="T49" fmla="*/ 20 h 30"/>
                <a:gd name="T50" fmla="*/ 30 w 34"/>
                <a:gd name="T51" fmla="*/ 24 h 30"/>
                <a:gd name="T52" fmla="*/ 30 w 34"/>
                <a:gd name="T53" fmla="*/ 24 h 30"/>
                <a:gd name="T54" fmla="*/ 30 w 34"/>
                <a:gd name="T55" fmla="*/ 26 h 30"/>
                <a:gd name="T56" fmla="*/ 26 w 34"/>
                <a:gd name="T57" fmla="*/ 26 h 30"/>
                <a:gd name="T58" fmla="*/ 26 w 34"/>
                <a:gd name="T59" fmla="*/ 24 h 30"/>
                <a:gd name="T60" fmla="*/ 22 w 34"/>
                <a:gd name="T61" fmla="*/ 24 h 30"/>
                <a:gd name="T62" fmla="*/ 20 w 34"/>
                <a:gd name="T63" fmla="*/ 26 h 30"/>
                <a:gd name="T64" fmla="*/ 20 w 34"/>
                <a:gd name="T65" fmla="*/ 30 h 30"/>
                <a:gd name="T66" fmla="*/ 16 w 34"/>
                <a:gd name="T67" fmla="*/ 30 h 30"/>
                <a:gd name="T68" fmla="*/ 16 w 34"/>
                <a:gd name="T69" fmla="*/ 30 h 30"/>
                <a:gd name="T70" fmla="*/ 12 w 34"/>
                <a:gd name="T71" fmla="*/ 30 h 30"/>
                <a:gd name="T72" fmla="*/ 12 w 34"/>
                <a:gd name="T73" fmla="*/ 30 h 30"/>
                <a:gd name="T74" fmla="*/ 8 w 34"/>
                <a:gd name="T75" fmla="*/ 30 h 30"/>
                <a:gd name="T76" fmla="*/ 8 w 34"/>
                <a:gd name="T77" fmla="*/ 30 h 30"/>
                <a:gd name="T78" fmla="*/ 4 w 34"/>
                <a:gd name="T79" fmla="*/ 30 h 30"/>
                <a:gd name="T80" fmla="*/ 4 w 34"/>
                <a:gd name="T81" fmla="*/ 30 h 30"/>
                <a:gd name="T82" fmla="*/ 4 w 34"/>
                <a:gd name="T83" fmla="*/ 30 h 30"/>
                <a:gd name="T84" fmla="*/ 0 w 34"/>
                <a:gd name="T85" fmla="*/ 26 h 30"/>
                <a:gd name="T86" fmla="*/ 0 w 34"/>
                <a:gd name="T87" fmla="*/ 24 h 30"/>
                <a:gd name="T88" fmla="*/ 0 w 34"/>
                <a:gd name="T89" fmla="*/ 20 h 30"/>
                <a:gd name="T90" fmla="*/ 0 w 34"/>
                <a:gd name="T91" fmla="*/ 20 h 30"/>
                <a:gd name="T92" fmla="*/ 0 w 34"/>
                <a:gd name="T93" fmla="*/ 20 h 30"/>
                <a:gd name="T94" fmla="*/ 0 w 34"/>
                <a:gd name="T95" fmla="*/ 20 h 30"/>
                <a:gd name="T96" fmla="*/ 0 w 34"/>
                <a:gd name="T97" fmla="*/ 16 h 30"/>
                <a:gd name="T98" fmla="*/ 0 w 34"/>
                <a:gd name="T99" fmla="*/ 12 h 30"/>
                <a:gd name="T100" fmla="*/ 0 w 34"/>
                <a:gd name="T101"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30">
                  <a:moveTo>
                    <a:pt x="0" y="12"/>
                  </a:moveTo>
                  <a:lnTo>
                    <a:pt x="0" y="12"/>
                  </a:lnTo>
                  <a:lnTo>
                    <a:pt x="0" y="12"/>
                  </a:lnTo>
                  <a:lnTo>
                    <a:pt x="4" y="12"/>
                  </a:lnTo>
                  <a:lnTo>
                    <a:pt x="4" y="12"/>
                  </a:lnTo>
                  <a:lnTo>
                    <a:pt x="4" y="8"/>
                  </a:lnTo>
                  <a:lnTo>
                    <a:pt x="4" y="8"/>
                  </a:lnTo>
                  <a:lnTo>
                    <a:pt x="4" y="8"/>
                  </a:lnTo>
                  <a:lnTo>
                    <a:pt x="4" y="8"/>
                  </a:lnTo>
                  <a:lnTo>
                    <a:pt x="4" y="4"/>
                  </a:lnTo>
                  <a:lnTo>
                    <a:pt x="8" y="4"/>
                  </a:lnTo>
                  <a:lnTo>
                    <a:pt x="8" y="4"/>
                  </a:lnTo>
                  <a:lnTo>
                    <a:pt x="12" y="4"/>
                  </a:lnTo>
                  <a:lnTo>
                    <a:pt x="12" y="4"/>
                  </a:lnTo>
                  <a:lnTo>
                    <a:pt x="12" y="4"/>
                  </a:lnTo>
                  <a:lnTo>
                    <a:pt x="12" y="4"/>
                  </a:lnTo>
                  <a:lnTo>
                    <a:pt x="16" y="4"/>
                  </a:lnTo>
                  <a:lnTo>
                    <a:pt x="16" y="4"/>
                  </a:lnTo>
                  <a:lnTo>
                    <a:pt x="16" y="4"/>
                  </a:lnTo>
                  <a:lnTo>
                    <a:pt x="16" y="4"/>
                  </a:lnTo>
                  <a:lnTo>
                    <a:pt x="20" y="4"/>
                  </a:lnTo>
                  <a:lnTo>
                    <a:pt x="20" y="0"/>
                  </a:lnTo>
                  <a:lnTo>
                    <a:pt x="20" y="0"/>
                  </a:lnTo>
                  <a:lnTo>
                    <a:pt x="22" y="0"/>
                  </a:lnTo>
                  <a:lnTo>
                    <a:pt x="22" y="0"/>
                  </a:lnTo>
                  <a:lnTo>
                    <a:pt x="22" y="0"/>
                  </a:lnTo>
                  <a:lnTo>
                    <a:pt x="22" y="0"/>
                  </a:lnTo>
                  <a:lnTo>
                    <a:pt x="26" y="0"/>
                  </a:lnTo>
                  <a:lnTo>
                    <a:pt x="26" y="0"/>
                  </a:lnTo>
                  <a:lnTo>
                    <a:pt x="26" y="4"/>
                  </a:lnTo>
                  <a:lnTo>
                    <a:pt x="26" y="4"/>
                  </a:lnTo>
                  <a:lnTo>
                    <a:pt x="30" y="4"/>
                  </a:lnTo>
                  <a:lnTo>
                    <a:pt x="30" y="8"/>
                  </a:lnTo>
                  <a:lnTo>
                    <a:pt x="34" y="8"/>
                  </a:lnTo>
                  <a:lnTo>
                    <a:pt x="34" y="8"/>
                  </a:lnTo>
                  <a:lnTo>
                    <a:pt x="34" y="12"/>
                  </a:lnTo>
                  <a:lnTo>
                    <a:pt x="34" y="12"/>
                  </a:lnTo>
                  <a:lnTo>
                    <a:pt x="34" y="12"/>
                  </a:lnTo>
                  <a:lnTo>
                    <a:pt x="34" y="12"/>
                  </a:lnTo>
                  <a:lnTo>
                    <a:pt x="34" y="12"/>
                  </a:lnTo>
                  <a:lnTo>
                    <a:pt x="34" y="16"/>
                  </a:lnTo>
                  <a:lnTo>
                    <a:pt x="34" y="16"/>
                  </a:lnTo>
                  <a:lnTo>
                    <a:pt x="34" y="16"/>
                  </a:lnTo>
                  <a:lnTo>
                    <a:pt x="34" y="16"/>
                  </a:lnTo>
                  <a:lnTo>
                    <a:pt x="34" y="20"/>
                  </a:lnTo>
                  <a:lnTo>
                    <a:pt x="34" y="20"/>
                  </a:lnTo>
                  <a:lnTo>
                    <a:pt x="34" y="20"/>
                  </a:lnTo>
                  <a:lnTo>
                    <a:pt x="34" y="20"/>
                  </a:lnTo>
                  <a:lnTo>
                    <a:pt x="34" y="20"/>
                  </a:lnTo>
                  <a:lnTo>
                    <a:pt x="34" y="20"/>
                  </a:lnTo>
                  <a:lnTo>
                    <a:pt x="30" y="24"/>
                  </a:lnTo>
                  <a:lnTo>
                    <a:pt x="30" y="24"/>
                  </a:lnTo>
                  <a:lnTo>
                    <a:pt x="30" y="24"/>
                  </a:lnTo>
                  <a:lnTo>
                    <a:pt x="30" y="24"/>
                  </a:lnTo>
                  <a:lnTo>
                    <a:pt x="30" y="24"/>
                  </a:lnTo>
                  <a:lnTo>
                    <a:pt x="30" y="26"/>
                  </a:lnTo>
                  <a:lnTo>
                    <a:pt x="26" y="26"/>
                  </a:lnTo>
                  <a:lnTo>
                    <a:pt x="26" y="26"/>
                  </a:lnTo>
                  <a:lnTo>
                    <a:pt x="26" y="26"/>
                  </a:lnTo>
                  <a:lnTo>
                    <a:pt x="26" y="24"/>
                  </a:lnTo>
                  <a:lnTo>
                    <a:pt x="22" y="24"/>
                  </a:lnTo>
                  <a:lnTo>
                    <a:pt x="22" y="24"/>
                  </a:lnTo>
                  <a:lnTo>
                    <a:pt x="20" y="26"/>
                  </a:lnTo>
                  <a:lnTo>
                    <a:pt x="20" y="26"/>
                  </a:lnTo>
                  <a:lnTo>
                    <a:pt x="20" y="26"/>
                  </a:lnTo>
                  <a:lnTo>
                    <a:pt x="20" y="30"/>
                  </a:lnTo>
                  <a:lnTo>
                    <a:pt x="16" y="30"/>
                  </a:lnTo>
                  <a:lnTo>
                    <a:pt x="16" y="30"/>
                  </a:lnTo>
                  <a:lnTo>
                    <a:pt x="16" y="30"/>
                  </a:lnTo>
                  <a:lnTo>
                    <a:pt x="16" y="30"/>
                  </a:lnTo>
                  <a:lnTo>
                    <a:pt x="12" y="30"/>
                  </a:lnTo>
                  <a:lnTo>
                    <a:pt x="12" y="30"/>
                  </a:lnTo>
                  <a:lnTo>
                    <a:pt x="12" y="30"/>
                  </a:lnTo>
                  <a:lnTo>
                    <a:pt x="12" y="30"/>
                  </a:lnTo>
                  <a:lnTo>
                    <a:pt x="8" y="30"/>
                  </a:lnTo>
                  <a:lnTo>
                    <a:pt x="8" y="30"/>
                  </a:lnTo>
                  <a:lnTo>
                    <a:pt x="8" y="30"/>
                  </a:lnTo>
                  <a:lnTo>
                    <a:pt x="8" y="30"/>
                  </a:lnTo>
                  <a:lnTo>
                    <a:pt x="8" y="30"/>
                  </a:lnTo>
                  <a:lnTo>
                    <a:pt x="4" y="30"/>
                  </a:lnTo>
                  <a:lnTo>
                    <a:pt x="4" y="30"/>
                  </a:lnTo>
                  <a:lnTo>
                    <a:pt x="4" y="30"/>
                  </a:lnTo>
                  <a:lnTo>
                    <a:pt x="4" y="30"/>
                  </a:lnTo>
                  <a:lnTo>
                    <a:pt x="4" y="30"/>
                  </a:lnTo>
                  <a:lnTo>
                    <a:pt x="0" y="26"/>
                  </a:lnTo>
                  <a:lnTo>
                    <a:pt x="0" y="26"/>
                  </a:lnTo>
                  <a:lnTo>
                    <a:pt x="0" y="24"/>
                  </a:lnTo>
                  <a:lnTo>
                    <a:pt x="0" y="24"/>
                  </a:lnTo>
                  <a:lnTo>
                    <a:pt x="0" y="24"/>
                  </a:lnTo>
                  <a:lnTo>
                    <a:pt x="0" y="20"/>
                  </a:lnTo>
                  <a:lnTo>
                    <a:pt x="0" y="20"/>
                  </a:lnTo>
                  <a:lnTo>
                    <a:pt x="0" y="20"/>
                  </a:lnTo>
                  <a:lnTo>
                    <a:pt x="0" y="20"/>
                  </a:lnTo>
                  <a:lnTo>
                    <a:pt x="0" y="20"/>
                  </a:lnTo>
                  <a:lnTo>
                    <a:pt x="0" y="20"/>
                  </a:lnTo>
                  <a:lnTo>
                    <a:pt x="0" y="20"/>
                  </a:lnTo>
                  <a:lnTo>
                    <a:pt x="0" y="16"/>
                  </a:lnTo>
                  <a:lnTo>
                    <a:pt x="0" y="16"/>
                  </a:lnTo>
                  <a:lnTo>
                    <a:pt x="0" y="12"/>
                  </a:lnTo>
                  <a:lnTo>
                    <a:pt x="0" y="12"/>
                  </a:lnTo>
                  <a:lnTo>
                    <a:pt x="0" y="12"/>
                  </a:lnTo>
                  <a:lnTo>
                    <a:pt x="0" y="12"/>
                  </a:lnTo>
                  <a:lnTo>
                    <a:pt x="0"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4" name="Freeform 114">
              <a:extLst>
                <a:ext uri="{FF2B5EF4-FFF2-40B4-BE49-F238E27FC236}">
                  <a16:creationId xmlns:a16="http://schemas.microsoft.com/office/drawing/2014/main" id="{411F479C-A212-4C8D-BC99-00E7065E1F14}"/>
                </a:ext>
              </a:extLst>
            </p:cNvPr>
            <p:cNvSpPr>
              <a:spLocks/>
            </p:cNvSpPr>
            <p:nvPr/>
          </p:nvSpPr>
          <p:spPr bwMode="auto">
            <a:xfrm>
              <a:off x="7025807" y="2903951"/>
              <a:ext cx="93324" cy="125900"/>
            </a:xfrm>
            <a:custGeom>
              <a:avLst/>
              <a:gdLst>
                <a:gd name="T0" fmla="*/ 22 w 48"/>
                <a:gd name="T1" fmla="*/ 42 h 64"/>
                <a:gd name="T2" fmla="*/ 22 w 48"/>
                <a:gd name="T3" fmla="*/ 38 h 64"/>
                <a:gd name="T4" fmla="*/ 22 w 48"/>
                <a:gd name="T5" fmla="*/ 34 h 64"/>
                <a:gd name="T6" fmla="*/ 20 w 48"/>
                <a:gd name="T7" fmla="*/ 30 h 64"/>
                <a:gd name="T8" fmla="*/ 16 w 48"/>
                <a:gd name="T9" fmla="*/ 26 h 64"/>
                <a:gd name="T10" fmla="*/ 16 w 48"/>
                <a:gd name="T11" fmla="*/ 24 h 64"/>
                <a:gd name="T12" fmla="*/ 12 w 48"/>
                <a:gd name="T13" fmla="*/ 20 h 64"/>
                <a:gd name="T14" fmla="*/ 8 w 48"/>
                <a:gd name="T15" fmla="*/ 16 h 64"/>
                <a:gd name="T16" fmla="*/ 4 w 48"/>
                <a:gd name="T17" fmla="*/ 8 h 64"/>
                <a:gd name="T18" fmla="*/ 0 w 48"/>
                <a:gd name="T19" fmla="*/ 4 h 64"/>
                <a:gd name="T20" fmla="*/ 4 w 48"/>
                <a:gd name="T21" fmla="*/ 4 h 64"/>
                <a:gd name="T22" fmla="*/ 16 w 48"/>
                <a:gd name="T23" fmla="*/ 0 h 64"/>
                <a:gd name="T24" fmla="*/ 20 w 48"/>
                <a:gd name="T25" fmla="*/ 4 h 64"/>
                <a:gd name="T26" fmla="*/ 20 w 48"/>
                <a:gd name="T27" fmla="*/ 4 h 64"/>
                <a:gd name="T28" fmla="*/ 22 w 48"/>
                <a:gd name="T29" fmla="*/ 8 h 64"/>
                <a:gd name="T30" fmla="*/ 26 w 48"/>
                <a:gd name="T31" fmla="*/ 4 h 64"/>
                <a:gd name="T32" fmla="*/ 26 w 48"/>
                <a:gd name="T33" fmla="*/ 8 h 64"/>
                <a:gd name="T34" fmla="*/ 30 w 48"/>
                <a:gd name="T35" fmla="*/ 8 h 64"/>
                <a:gd name="T36" fmla="*/ 34 w 48"/>
                <a:gd name="T37" fmla="*/ 12 h 64"/>
                <a:gd name="T38" fmla="*/ 34 w 48"/>
                <a:gd name="T39" fmla="*/ 12 h 64"/>
                <a:gd name="T40" fmla="*/ 34 w 48"/>
                <a:gd name="T41" fmla="*/ 12 h 64"/>
                <a:gd name="T42" fmla="*/ 36 w 48"/>
                <a:gd name="T43" fmla="*/ 20 h 64"/>
                <a:gd name="T44" fmla="*/ 36 w 48"/>
                <a:gd name="T45" fmla="*/ 24 h 64"/>
                <a:gd name="T46" fmla="*/ 36 w 48"/>
                <a:gd name="T47" fmla="*/ 24 h 64"/>
                <a:gd name="T48" fmla="*/ 40 w 48"/>
                <a:gd name="T49" fmla="*/ 26 h 64"/>
                <a:gd name="T50" fmla="*/ 40 w 48"/>
                <a:gd name="T51" fmla="*/ 26 h 64"/>
                <a:gd name="T52" fmla="*/ 40 w 48"/>
                <a:gd name="T53" fmla="*/ 34 h 64"/>
                <a:gd name="T54" fmla="*/ 48 w 48"/>
                <a:gd name="T55" fmla="*/ 38 h 64"/>
                <a:gd name="T56" fmla="*/ 48 w 48"/>
                <a:gd name="T57" fmla="*/ 42 h 64"/>
                <a:gd name="T58" fmla="*/ 48 w 48"/>
                <a:gd name="T59" fmla="*/ 42 h 64"/>
                <a:gd name="T60" fmla="*/ 48 w 48"/>
                <a:gd name="T61" fmla="*/ 46 h 64"/>
                <a:gd name="T62" fmla="*/ 44 w 48"/>
                <a:gd name="T63" fmla="*/ 46 h 64"/>
                <a:gd name="T64" fmla="*/ 40 w 48"/>
                <a:gd name="T65" fmla="*/ 46 h 64"/>
                <a:gd name="T66" fmla="*/ 36 w 48"/>
                <a:gd name="T67" fmla="*/ 42 h 64"/>
                <a:gd name="T68" fmla="*/ 36 w 48"/>
                <a:gd name="T69" fmla="*/ 46 h 64"/>
                <a:gd name="T70" fmla="*/ 36 w 48"/>
                <a:gd name="T71" fmla="*/ 42 h 64"/>
                <a:gd name="T72" fmla="*/ 34 w 48"/>
                <a:gd name="T73" fmla="*/ 42 h 64"/>
                <a:gd name="T74" fmla="*/ 34 w 48"/>
                <a:gd name="T75" fmla="*/ 50 h 64"/>
                <a:gd name="T76" fmla="*/ 30 w 48"/>
                <a:gd name="T77" fmla="*/ 54 h 64"/>
                <a:gd name="T78" fmla="*/ 30 w 48"/>
                <a:gd name="T79" fmla="*/ 54 h 64"/>
                <a:gd name="T80" fmla="*/ 26 w 48"/>
                <a:gd name="T81" fmla="*/ 56 h 64"/>
                <a:gd name="T82" fmla="*/ 26 w 48"/>
                <a:gd name="T83" fmla="*/ 60 h 64"/>
                <a:gd name="T84" fmla="*/ 22 w 48"/>
                <a:gd name="T85" fmla="*/ 60 h 64"/>
                <a:gd name="T86" fmla="*/ 22 w 48"/>
                <a:gd name="T87" fmla="*/ 60 h 64"/>
                <a:gd name="T88" fmla="*/ 22 w 48"/>
                <a:gd name="T89" fmla="*/ 64 h 64"/>
                <a:gd name="T90" fmla="*/ 22 w 48"/>
                <a:gd name="T91" fmla="*/ 56 h 64"/>
                <a:gd name="T92" fmla="*/ 22 w 48"/>
                <a:gd name="T93" fmla="*/ 54 h 64"/>
                <a:gd name="T94" fmla="*/ 22 w 48"/>
                <a:gd name="T95"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 h="64">
                  <a:moveTo>
                    <a:pt x="22" y="50"/>
                  </a:moveTo>
                  <a:lnTo>
                    <a:pt x="22" y="50"/>
                  </a:lnTo>
                  <a:lnTo>
                    <a:pt x="22" y="46"/>
                  </a:lnTo>
                  <a:lnTo>
                    <a:pt x="22" y="42"/>
                  </a:lnTo>
                  <a:lnTo>
                    <a:pt x="22" y="38"/>
                  </a:lnTo>
                  <a:lnTo>
                    <a:pt x="22" y="38"/>
                  </a:lnTo>
                  <a:lnTo>
                    <a:pt x="22" y="38"/>
                  </a:lnTo>
                  <a:lnTo>
                    <a:pt x="22" y="38"/>
                  </a:lnTo>
                  <a:lnTo>
                    <a:pt x="22" y="34"/>
                  </a:lnTo>
                  <a:lnTo>
                    <a:pt x="22" y="34"/>
                  </a:lnTo>
                  <a:lnTo>
                    <a:pt x="22" y="34"/>
                  </a:lnTo>
                  <a:lnTo>
                    <a:pt x="22" y="34"/>
                  </a:lnTo>
                  <a:lnTo>
                    <a:pt x="22" y="30"/>
                  </a:lnTo>
                  <a:lnTo>
                    <a:pt x="20" y="30"/>
                  </a:lnTo>
                  <a:lnTo>
                    <a:pt x="20" y="30"/>
                  </a:lnTo>
                  <a:lnTo>
                    <a:pt x="20" y="30"/>
                  </a:lnTo>
                  <a:lnTo>
                    <a:pt x="20" y="30"/>
                  </a:lnTo>
                  <a:lnTo>
                    <a:pt x="16" y="26"/>
                  </a:lnTo>
                  <a:lnTo>
                    <a:pt x="16" y="26"/>
                  </a:lnTo>
                  <a:lnTo>
                    <a:pt x="16" y="26"/>
                  </a:lnTo>
                  <a:lnTo>
                    <a:pt x="16" y="26"/>
                  </a:lnTo>
                  <a:lnTo>
                    <a:pt x="16" y="26"/>
                  </a:lnTo>
                  <a:lnTo>
                    <a:pt x="16" y="26"/>
                  </a:lnTo>
                  <a:lnTo>
                    <a:pt x="16" y="24"/>
                  </a:lnTo>
                  <a:lnTo>
                    <a:pt x="12" y="24"/>
                  </a:lnTo>
                  <a:lnTo>
                    <a:pt x="12" y="20"/>
                  </a:lnTo>
                  <a:lnTo>
                    <a:pt x="12" y="20"/>
                  </a:lnTo>
                  <a:lnTo>
                    <a:pt x="12" y="20"/>
                  </a:lnTo>
                  <a:lnTo>
                    <a:pt x="12" y="20"/>
                  </a:lnTo>
                  <a:lnTo>
                    <a:pt x="12" y="16"/>
                  </a:lnTo>
                  <a:lnTo>
                    <a:pt x="8" y="16"/>
                  </a:lnTo>
                  <a:lnTo>
                    <a:pt x="8" y="16"/>
                  </a:lnTo>
                  <a:lnTo>
                    <a:pt x="8" y="12"/>
                  </a:lnTo>
                  <a:lnTo>
                    <a:pt x="8" y="12"/>
                  </a:lnTo>
                  <a:lnTo>
                    <a:pt x="4" y="8"/>
                  </a:lnTo>
                  <a:lnTo>
                    <a:pt x="4" y="8"/>
                  </a:lnTo>
                  <a:lnTo>
                    <a:pt x="4" y="4"/>
                  </a:lnTo>
                  <a:lnTo>
                    <a:pt x="0" y="4"/>
                  </a:lnTo>
                  <a:lnTo>
                    <a:pt x="0" y="4"/>
                  </a:lnTo>
                  <a:lnTo>
                    <a:pt x="0" y="4"/>
                  </a:lnTo>
                  <a:lnTo>
                    <a:pt x="0" y="4"/>
                  </a:lnTo>
                  <a:lnTo>
                    <a:pt x="0" y="4"/>
                  </a:lnTo>
                  <a:lnTo>
                    <a:pt x="4" y="4"/>
                  </a:lnTo>
                  <a:lnTo>
                    <a:pt x="4" y="4"/>
                  </a:lnTo>
                  <a:lnTo>
                    <a:pt x="8" y="4"/>
                  </a:lnTo>
                  <a:lnTo>
                    <a:pt x="12" y="0"/>
                  </a:lnTo>
                  <a:lnTo>
                    <a:pt x="12" y="0"/>
                  </a:lnTo>
                  <a:lnTo>
                    <a:pt x="16" y="0"/>
                  </a:lnTo>
                  <a:lnTo>
                    <a:pt x="16" y="0"/>
                  </a:lnTo>
                  <a:lnTo>
                    <a:pt x="20" y="4"/>
                  </a:lnTo>
                  <a:lnTo>
                    <a:pt x="20" y="4"/>
                  </a:lnTo>
                  <a:lnTo>
                    <a:pt x="20" y="4"/>
                  </a:lnTo>
                  <a:lnTo>
                    <a:pt x="20" y="4"/>
                  </a:lnTo>
                  <a:lnTo>
                    <a:pt x="20" y="4"/>
                  </a:lnTo>
                  <a:lnTo>
                    <a:pt x="20" y="4"/>
                  </a:lnTo>
                  <a:lnTo>
                    <a:pt x="20" y="4"/>
                  </a:lnTo>
                  <a:lnTo>
                    <a:pt x="22" y="4"/>
                  </a:lnTo>
                  <a:lnTo>
                    <a:pt x="22" y="4"/>
                  </a:lnTo>
                  <a:lnTo>
                    <a:pt x="22" y="4"/>
                  </a:lnTo>
                  <a:lnTo>
                    <a:pt x="22" y="8"/>
                  </a:lnTo>
                  <a:lnTo>
                    <a:pt x="22" y="8"/>
                  </a:lnTo>
                  <a:lnTo>
                    <a:pt x="22" y="8"/>
                  </a:lnTo>
                  <a:lnTo>
                    <a:pt x="22" y="4"/>
                  </a:lnTo>
                  <a:lnTo>
                    <a:pt x="26" y="4"/>
                  </a:lnTo>
                  <a:lnTo>
                    <a:pt x="26" y="8"/>
                  </a:lnTo>
                  <a:lnTo>
                    <a:pt x="26" y="8"/>
                  </a:lnTo>
                  <a:lnTo>
                    <a:pt x="26" y="8"/>
                  </a:lnTo>
                  <a:lnTo>
                    <a:pt x="26" y="8"/>
                  </a:lnTo>
                  <a:lnTo>
                    <a:pt x="26" y="8"/>
                  </a:lnTo>
                  <a:lnTo>
                    <a:pt x="26" y="8"/>
                  </a:lnTo>
                  <a:lnTo>
                    <a:pt x="30" y="8"/>
                  </a:lnTo>
                  <a:lnTo>
                    <a:pt x="30" y="8"/>
                  </a:lnTo>
                  <a:lnTo>
                    <a:pt x="30" y="8"/>
                  </a:lnTo>
                  <a:lnTo>
                    <a:pt x="30" y="8"/>
                  </a:lnTo>
                  <a:lnTo>
                    <a:pt x="34" y="12"/>
                  </a:lnTo>
                  <a:lnTo>
                    <a:pt x="34" y="12"/>
                  </a:lnTo>
                  <a:lnTo>
                    <a:pt x="34" y="12"/>
                  </a:lnTo>
                  <a:lnTo>
                    <a:pt x="34" y="12"/>
                  </a:lnTo>
                  <a:lnTo>
                    <a:pt x="34" y="12"/>
                  </a:lnTo>
                  <a:lnTo>
                    <a:pt x="34" y="12"/>
                  </a:lnTo>
                  <a:lnTo>
                    <a:pt x="34" y="12"/>
                  </a:lnTo>
                  <a:lnTo>
                    <a:pt x="34" y="12"/>
                  </a:lnTo>
                  <a:lnTo>
                    <a:pt x="34" y="12"/>
                  </a:lnTo>
                  <a:lnTo>
                    <a:pt x="34" y="12"/>
                  </a:lnTo>
                  <a:lnTo>
                    <a:pt x="36" y="12"/>
                  </a:lnTo>
                  <a:lnTo>
                    <a:pt x="36" y="12"/>
                  </a:lnTo>
                  <a:lnTo>
                    <a:pt x="36" y="16"/>
                  </a:lnTo>
                  <a:lnTo>
                    <a:pt x="36" y="20"/>
                  </a:lnTo>
                  <a:lnTo>
                    <a:pt x="36" y="20"/>
                  </a:lnTo>
                  <a:lnTo>
                    <a:pt x="36" y="20"/>
                  </a:lnTo>
                  <a:lnTo>
                    <a:pt x="36" y="20"/>
                  </a:lnTo>
                  <a:lnTo>
                    <a:pt x="36" y="24"/>
                  </a:lnTo>
                  <a:lnTo>
                    <a:pt x="36" y="24"/>
                  </a:lnTo>
                  <a:lnTo>
                    <a:pt x="36" y="24"/>
                  </a:lnTo>
                  <a:lnTo>
                    <a:pt x="36" y="24"/>
                  </a:lnTo>
                  <a:lnTo>
                    <a:pt x="36" y="24"/>
                  </a:lnTo>
                  <a:lnTo>
                    <a:pt x="40" y="24"/>
                  </a:lnTo>
                  <a:lnTo>
                    <a:pt x="36" y="24"/>
                  </a:lnTo>
                  <a:lnTo>
                    <a:pt x="40" y="26"/>
                  </a:lnTo>
                  <a:lnTo>
                    <a:pt x="40" y="26"/>
                  </a:lnTo>
                  <a:lnTo>
                    <a:pt x="40" y="24"/>
                  </a:lnTo>
                  <a:lnTo>
                    <a:pt x="40" y="24"/>
                  </a:lnTo>
                  <a:lnTo>
                    <a:pt x="40" y="24"/>
                  </a:lnTo>
                  <a:lnTo>
                    <a:pt x="40" y="26"/>
                  </a:lnTo>
                  <a:lnTo>
                    <a:pt x="40" y="26"/>
                  </a:lnTo>
                  <a:lnTo>
                    <a:pt x="40" y="26"/>
                  </a:lnTo>
                  <a:lnTo>
                    <a:pt x="40" y="30"/>
                  </a:lnTo>
                  <a:lnTo>
                    <a:pt x="40" y="34"/>
                  </a:lnTo>
                  <a:lnTo>
                    <a:pt x="44" y="34"/>
                  </a:lnTo>
                  <a:lnTo>
                    <a:pt x="44" y="34"/>
                  </a:lnTo>
                  <a:lnTo>
                    <a:pt x="48" y="34"/>
                  </a:lnTo>
                  <a:lnTo>
                    <a:pt x="48" y="38"/>
                  </a:lnTo>
                  <a:lnTo>
                    <a:pt x="48" y="42"/>
                  </a:lnTo>
                  <a:lnTo>
                    <a:pt x="48" y="42"/>
                  </a:lnTo>
                  <a:lnTo>
                    <a:pt x="44" y="42"/>
                  </a:lnTo>
                  <a:lnTo>
                    <a:pt x="48" y="42"/>
                  </a:lnTo>
                  <a:lnTo>
                    <a:pt x="48" y="42"/>
                  </a:lnTo>
                  <a:lnTo>
                    <a:pt x="48" y="42"/>
                  </a:lnTo>
                  <a:lnTo>
                    <a:pt x="48" y="42"/>
                  </a:lnTo>
                  <a:lnTo>
                    <a:pt x="48" y="42"/>
                  </a:lnTo>
                  <a:lnTo>
                    <a:pt x="48" y="42"/>
                  </a:lnTo>
                  <a:lnTo>
                    <a:pt x="48" y="42"/>
                  </a:lnTo>
                  <a:lnTo>
                    <a:pt x="48" y="46"/>
                  </a:lnTo>
                  <a:lnTo>
                    <a:pt x="48" y="46"/>
                  </a:lnTo>
                  <a:lnTo>
                    <a:pt x="48" y="46"/>
                  </a:lnTo>
                  <a:lnTo>
                    <a:pt x="48" y="46"/>
                  </a:lnTo>
                  <a:lnTo>
                    <a:pt x="48" y="46"/>
                  </a:lnTo>
                  <a:lnTo>
                    <a:pt x="44" y="46"/>
                  </a:lnTo>
                  <a:lnTo>
                    <a:pt x="44" y="46"/>
                  </a:lnTo>
                  <a:lnTo>
                    <a:pt x="44" y="42"/>
                  </a:lnTo>
                  <a:lnTo>
                    <a:pt x="44" y="46"/>
                  </a:lnTo>
                  <a:lnTo>
                    <a:pt x="40" y="46"/>
                  </a:lnTo>
                  <a:lnTo>
                    <a:pt x="40" y="46"/>
                  </a:lnTo>
                  <a:lnTo>
                    <a:pt x="40" y="42"/>
                  </a:lnTo>
                  <a:lnTo>
                    <a:pt x="40" y="42"/>
                  </a:lnTo>
                  <a:lnTo>
                    <a:pt x="36" y="42"/>
                  </a:lnTo>
                  <a:lnTo>
                    <a:pt x="36" y="42"/>
                  </a:lnTo>
                  <a:lnTo>
                    <a:pt x="36" y="42"/>
                  </a:lnTo>
                  <a:lnTo>
                    <a:pt x="36" y="46"/>
                  </a:lnTo>
                  <a:lnTo>
                    <a:pt x="36" y="46"/>
                  </a:lnTo>
                  <a:lnTo>
                    <a:pt x="36" y="46"/>
                  </a:lnTo>
                  <a:lnTo>
                    <a:pt x="36" y="42"/>
                  </a:lnTo>
                  <a:lnTo>
                    <a:pt x="36" y="42"/>
                  </a:lnTo>
                  <a:lnTo>
                    <a:pt x="36" y="42"/>
                  </a:lnTo>
                  <a:lnTo>
                    <a:pt x="36" y="42"/>
                  </a:lnTo>
                  <a:lnTo>
                    <a:pt x="36" y="42"/>
                  </a:lnTo>
                  <a:lnTo>
                    <a:pt x="34" y="42"/>
                  </a:lnTo>
                  <a:lnTo>
                    <a:pt x="34" y="42"/>
                  </a:lnTo>
                  <a:lnTo>
                    <a:pt x="34" y="42"/>
                  </a:lnTo>
                  <a:lnTo>
                    <a:pt x="34" y="42"/>
                  </a:lnTo>
                  <a:lnTo>
                    <a:pt x="34" y="46"/>
                  </a:lnTo>
                  <a:lnTo>
                    <a:pt x="34" y="50"/>
                  </a:lnTo>
                  <a:lnTo>
                    <a:pt x="34" y="50"/>
                  </a:lnTo>
                  <a:lnTo>
                    <a:pt x="34" y="54"/>
                  </a:lnTo>
                  <a:lnTo>
                    <a:pt x="34" y="54"/>
                  </a:lnTo>
                  <a:lnTo>
                    <a:pt x="30" y="54"/>
                  </a:lnTo>
                  <a:lnTo>
                    <a:pt x="30" y="54"/>
                  </a:lnTo>
                  <a:lnTo>
                    <a:pt x="30" y="54"/>
                  </a:lnTo>
                  <a:lnTo>
                    <a:pt x="30" y="54"/>
                  </a:lnTo>
                  <a:lnTo>
                    <a:pt x="30" y="54"/>
                  </a:lnTo>
                  <a:lnTo>
                    <a:pt x="30" y="56"/>
                  </a:lnTo>
                  <a:lnTo>
                    <a:pt x="30" y="56"/>
                  </a:lnTo>
                  <a:lnTo>
                    <a:pt x="26" y="56"/>
                  </a:lnTo>
                  <a:lnTo>
                    <a:pt x="26" y="56"/>
                  </a:lnTo>
                  <a:lnTo>
                    <a:pt x="26" y="60"/>
                  </a:lnTo>
                  <a:lnTo>
                    <a:pt x="26" y="60"/>
                  </a:lnTo>
                  <a:lnTo>
                    <a:pt x="26" y="60"/>
                  </a:lnTo>
                  <a:lnTo>
                    <a:pt x="26" y="60"/>
                  </a:lnTo>
                  <a:lnTo>
                    <a:pt x="26" y="60"/>
                  </a:lnTo>
                  <a:lnTo>
                    <a:pt x="26" y="60"/>
                  </a:lnTo>
                  <a:lnTo>
                    <a:pt x="26" y="60"/>
                  </a:lnTo>
                  <a:lnTo>
                    <a:pt x="22" y="60"/>
                  </a:lnTo>
                  <a:lnTo>
                    <a:pt x="22" y="60"/>
                  </a:lnTo>
                  <a:lnTo>
                    <a:pt x="22" y="60"/>
                  </a:lnTo>
                  <a:lnTo>
                    <a:pt x="22" y="60"/>
                  </a:lnTo>
                  <a:lnTo>
                    <a:pt x="22" y="60"/>
                  </a:lnTo>
                  <a:lnTo>
                    <a:pt x="22" y="64"/>
                  </a:lnTo>
                  <a:lnTo>
                    <a:pt x="22" y="64"/>
                  </a:lnTo>
                  <a:lnTo>
                    <a:pt x="22" y="64"/>
                  </a:lnTo>
                  <a:lnTo>
                    <a:pt x="22" y="64"/>
                  </a:lnTo>
                  <a:lnTo>
                    <a:pt x="22" y="60"/>
                  </a:lnTo>
                  <a:lnTo>
                    <a:pt x="22" y="60"/>
                  </a:lnTo>
                  <a:lnTo>
                    <a:pt x="22" y="60"/>
                  </a:lnTo>
                  <a:lnTo>
                    <a:pt x="22" y="56"/>
                  </a:lnTo>
                  <a:lnTo>
                    <a:pt x="22" y="56"/>
                  </a:lnTo>
                  <a:lnTo>
                    <a:pt x="22" y="54"/>
                  </a:lnTo>
                  <a:lnTo>
                    <a:pt x="22" y="54"/>
                  </a:lnTo>
                  <a:lnTo>
                    <a:pt x="22" y="54"/>
                  </a:lnTo>
                  <a:lnTo>
                    <a:pt x="22" y="50"/>
                  </a:lnTo>
                  <a:lnTo>
                    <a:pt x="22" y="50"/>
                  </a:lnTo>
                  <a:lnTo>
                    <a:pt x="22" y="50"/>
                  </a:lnTo>
                  <a:lnTo>
                    <a:pt x="22" y="5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5" name="Freeform 115">
              <a:extLst>
                <a:ext uri="{FF2B5EF4-FFF2-40B4-BE49-F238E27FC236}">
                  <a16:creationId xmlns:a16="http://schemas.microsoft.com/office/drawing/2014/main" id="{634DBE71-B253-4CBE-B95B-DDBB58751550}"/>
                </a:ext>
              </a:extLst>
            </p:cNvPr>
            <p:cNvSpPr>
              <a:spLocks noEditPoints="1"/>
            </p:cNvSpPr>
            <p:nvPr/>
          </p:nvSpPr>
          <p:spPr bwMode="auto">
            <a:xfrm>
              <a:off x="6388093" y="2699363"/>
              <a:ext cx="101101" cy="118032"/>
            </a:xfrm>
            <a:custGeom>
              <a:avLst/>
              <a:gdLst>
                <a:gd name="T0" fmla="*/ 30 w 52"/>
                <a:gd name="T1" fmla="*/ 26 h 60"/>
                <a:gd name="T2" fmla="*/ 34 w 52"/>
                <a:gd name="T3" fmla="*/ 22 h 60"/>
                <a:gd name="T4" fmla="*/ 34 w 52"/>
                <a:gd name="T5" fmla="*/ 16 h 60"/>
                <a:gd name="T6" fmla="*/ 26 w 52"/>
                <a:gd name="T7" fmla="*/ 8 h 60"/>
                <a:gd name="T8" fmla="*/ 26 w 52"/>
                <a:gd name="T9" fmla="*/ 16 h 60"/>
                <a:gd name="T10" fmla="*/ 22 w 52"/>
                <a:gd name="T11" fmla="*/ 18 h 60"/>
                <a:gd name="T12" fmla="*/ 22 w 52"/>
                <a:gd name="T13" fmla="*/ 22 h 60"/>
                <a:gd name="T14" fmla="*/ 20 w 52"/>
                <a:gd name="T15" fmla="*/ 18 h 60"/>
                <a:gd name="T16" fmla="*/ 22 w 52"/>
                <a:gd name="T17" fmla="*/ 12 h 60"/>
                <a:gd name="T18" fmla="*/ 26 w 52"/>
                <a:gd name="T19" fmla="*/ 8 h 60"/>
                <a:gd name="T20" fmla="*/ 38 w 52"/>
                <a:gd name="T21" fmla="*/ 0 h 60"/>
                <a:gd name="T22" fmla="*/ 48 w 52"/>
                <a:gd name="T23" fmla="*/ 0 h 60"/>
                <a:gd name="T24" fmla="*/ 52 w 52"/>
                <a:gd name="T25" fmla="*/ 12 h 60"/>
                <a:gd name="T26" fmla="*/ 52 w 52"/>
                <a:gd name="T27" fmla="*/ 18 h 60"/>
                <a:gd name="T28" fmla="*/ 44 w 52"/>
                <a:gd name="T29" fmla="*/ 18 h 60"/>
                <a:gd name="T30" fmla="*/ 52 w 52"/>
                <a:gd name="T31" fmla="*/ 26 h 60"/>
                <a:gd name="T32" fmla="*/ 48 w 52"/>
                <a:gd name="T33" fmla="*/ 30 h 60"/>
                <a:gd name="T34" fmla="*/ 44 w 52"/>
                <a:gd name="T35" fmla="*/ 34 h 60"/>
                <a:gd name="T36" fmla="*/ 38 w 52"/>
                <a:gd name="T37" fmla="*/ 42 h 60"/>
                <a:gd name="T38" fmla="*/ 38 w 52"/>
                <a:gd name="T39" fmla="*/ 48 h 60"/>
                <a:gd name="T40" fmla="*/ 38 w 52"/>
                <a:gd name="T41" fmla="*/ 56 h 60"/>
                <a:gd name="T42" fmla="*/ 34 w 52"/>
                <a:gd name="T43" fmla="*/ 56 h 60"/>
                <a:gd name="T44" fmla="*/ 30 w 52"/>
                <a:gd name="T45" fmla="*/ 56 h 60"/>
                <a:gd name="T46" fmla="*/ 30 w 52"/>
                <a:gd name="T47" fmla="*/ 48 h 60"/>
                <a:gd name="T48" fmla="*/ 26 w 52"/>
                <a:gd name="T49" fmla="*/ 44 h 60"/>
                <a:gd name="T50" fmla="*/ 20 w 52"/>
                <a:gd name="T51" fmla="*/ 44 h 60"/>
                <a:gd name="T52" fmla="*/ 16 w 52"/>
                <a:gd name="T53" fmla="*/ 44 h 60"/>
                <a:gd name="T54" fmla="*/ 16 w 52"/>
                <a:gd name="T55" fmla="*/ 44 h 60"/>
                <a:gd name="T56" fmla="*/ 4 w 52"/>
                <a:gd name="T57" fmla="*/ 44 h 60"/>
                <a:gd name="T58" fmla="*/ 8 w 52"/>
                <a:gd name="T59" fmla="*/ 42 h 60"/>
                <a:gd name="T60" fmla="*/ 8 w 52"/>
                <a:gd name="T61" fmla="*/ 42 h 60"/>
                <a:gd name="T62" fmla="*/ 12 w 52"/>
                <a:gd name="T63" fmla="*/ 42 h 60"/>
                <a:gd name="T64" fmla="*/ 12 w 52"/>
                <a:gd name="T65" fmla="*/ 42 h 60"/>
                <a:gd name="T66" fmla="*/ 12 w 52"/>
                <a:gd name="T67" fmla="*/ 38 h 60"/>
                <a:gd name="T68" fmla="*/ 8 w 52"/>
                <a:gd name="T69" fmla="*/ 38 h 60"/>
                <a:gd name="T70" fmla="*/ 12 w 52"/>
                <a:gd name="T71" fmla="*/ 34 h 60"/>
                <a:gd name="T72" fmla="*/ 16 w 52"/>
                <a:gd name="T73" fmla="*/ 22 h 60"/>
                <a:gd name="T74" fmla="*/ 22 w 52"/>
                <a:gd name="T75" fmla="*/ 26 h 60"/>
                <a:gd name="T76" fmla="*/ 22 w 52"/>
                <a:gd name="T77" fmla="*/ 18 h 60"/>
                <a:gd name="T78" fmla="*/ 26 w 52"/>
                <a:gd name="T79" fmla="*/ 18 h 60"/>
                <a:gd name="T80" fmla="*/ 30 w 52"/>
                <a:gd name="T81" fmla="*/ 22 h 60"/>
                <a:gd name="T82" fmla="*/ 22 w 52"/>
                <a:gd name="T83" fmla="*/ 22 h 60"/>
                <a:gd name="T84" fmla="*/ 30 w 52"/>
                <a:gd name="T85" fmla="*/ 26 h 60"/>
                <a:gd name="T86" fmla="*/ 26 w 52"/>
                <a:gd name="T87" fmla="*/ 26 h 60"/>
                <a:gd name="T88" fmla="*/ 30 w 52"/>
                <a:gd name="T89" fmla="*/ 22 h 60"/>
                <a:gd name="T90" fmla="*/ 34 w 52"/>
                <a:gd name="T91" fmla="*/ 22 h 60"/>
                <a:gd name="T92" fmla="*/ 8 w 52"/>
                <a:gd name="T93" fmla="*/ 38 h 60"/>
                <a:gd name="T94" fmla="*/ 8 w 52"/>
                <a:gd name="T95" fmla="*/ 42 h 60"/>
                <a:gd name="T96" fmla="*/ 8 w 52"/>
                <a:gd name="T97" fmla="*/ 38 h 60"/>
                <a:gd name="T98" fmla="*/ 8 w 52"/>
                <a:gd name="T99" fmla="*/ 44 h 60"/>
                <a:gd name="T100" fmla="*/ 8 w 52"/>
                <a:gd name="T101" fmla="*/ 48 h 60"/>
                <a:gd name="T102" fmla="*/ 0 w 52"/>
                <a:gd name="T103" fmla="*/ 48 h 60"/>
                <a:gd name="T104" fmla="*/ 26 w 52"/>
                <a:gd name="T105" fmla="*/ 4 h 60"/>
                <a:gd name="T106" fmla="*/ 26 w 52"/>
                <a:gd name="T107" fmla="*/ 4 h 60"/>
                <a:gd name="T108" fmla="*/ 20 w 52"/>
                <a:gd name="T109" fmla="*/ 12 h 60"/>
                <a:gd name="T110" fmla="*/ 22 w 52"/>
                <a:gd name="T111" fmla="*/ 8 h 60"/>
                <a:gd name="T112" fmla="*/ 20 w 52"/>
                <a:gd name="T113"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 h="60">
                  <a:moveTo>
                    <a:pt x="26" y="26"/>
                  </a:moveTo>
                  <a:lnTo>
                    <a:pt x="26" y="26"/>
                  </a:lnTo>
                  <a:lnTo>
                    <a:pt x="26" y="26"/>
                  </a:lnTo>
                  <a:lnTo>
                    <a:pt x="30" y="26"/>
                  </a:lnTo>
                  <a:lnTo>
                    <a:pt x="30" y="26"/>
                  </a:lnTo>
                  <a:lnTo>
                    <a:pt x="30" y="26"/>
                  </a:lnTo>
                  <a:lnTo>
                    <a:pt x="30" y="26"/>
                  </a:lnTo>
                  <a:lnTo>
                    <a:pt x="30" y="26"/>
                  </a:lnTo>
                  <a:lnTo>
                    <a:pt x="30" y="26"/>
                  </a:lnTo>
                  <a:lnTo>
                    <a:pt x="30" y="22"/>
                  </a:lnTo>
                  <a:lnTo>
                    <a:pt x="34" y="22"/>
                  </a:lnTo>
                  <a:lnTo>
                    <a:pt x="34" y="22"/>
                  </a:lnTo>
                  <a:lnTo>
                    <a:pt x="34" y="22"/>
                  </a:lnTo>
                  <a:lnTo>
                    <a:pt x="34" y="22"/>
                  </a:lnTo>
                  <a:lnTo>
                    <a:pt x="34" y="22"/>
                  </a:lnTo>
                  <a:lnTo>
                    <a:pt x="34" y="22"/>
                  </a:lnTo>
                  <a:lnTo>
                    <a:pt x="34" y="22"/>
                  </a:lnTo>
                  <a:lnTo>
                    <a:pt x="34" y="22"/>
                  </a:lnTo>
                  <a:lnTo>
                    <a:pt x="34" y="18"/>
                  </a:lnTo>
                  <a:lnTo>
                    <a:pt x="34" y="18"/>
                  </a:lnTo>
                  <a:lnTo>
                    <a:pt x="34" y="18"/>
                  </a:lnTo>
                  <a:lnTo>
                    <a:pt x="34" y="18"/>
                  </a:lnTo>
                  <a:lnTo>
                    <a:pt x="30" y="18"/>
                  </a:lnTo>
                  <a:lnTo>
                    <a:pt x="30" y="16"/>
                  </a:lnTo>
                  <a:lnTo>
                    <a:pt x="30" y="16"/>
                  </a:lnTo>
                  <a:lnTo>
                    <a:pt x="34" y="16"/>
                  </a:lnTo>
                  <a:lnTo>
                    <a:pt x="34" y="16"/>
                  </a:lnTo>
                  <a:lnTo>
                    <a:pt x="34" y="16"/>
                  </a:lnTo>
                  <a:lnTo>
                    <a:pt x="30" y="16"/>
                  </a:lnTo>
                  <a:lnTo>
                    <a:pt x="30" y="16"/>
                  </a:lnTo>
                  <a:lnTo>
                    <a:pt x="30" y="16"/>
                  </a:lnTo>
                  <a:lnTo>
                    <a:pt x="26" y="12"/>
                  </a:lnTo>
                  <a:lnTo>
                    <a:pt x="30" y="12"/>
                  </a:lnTo>
                  <a:lnTo>
                    <a:pt x="30" y="12"/>
                  </a:lnTo>
                  <a:lnTo>
                    <a:pt x="30" y="12"/>
                  </a:lnTo>
                  <a:lnTo>
                    <a:pt x="26" y="8"/>
                  </a:lnTo>
                  <a:lnTo>
                    <a:pt x="26" y="8"/>
                  </a:lnTo>
                  <a:lnTo>
                    <a:pt x="26" y="8"/>
                  </a:lnTo>
                  <a:lnTo>
                    <a:pt x="26" y="12"/>
                  </a:lnTo>
                  <a:lnTo>
                    <a:pt x="26" y="12"/>
                  </a:lnTo>
                  <a:lnTo>
                    <a:pt x="22" y="12"/>
                  </a:lnTo>
                  <a:lnTo>
                    <a:pt x="22" y="12"/>
                  </a:lnTo>
                  <a:lnTo>
                    <a:pt x="22" y="16"/>
                  </a:lnTo>
                  <a:lnTo>
                    <a:pt x="26" y="16"/>
                  </a:lnTo>
                  <a:lnTo>
                    <a:pt x="26" y="16"/>
                  </a:lnTo>
                  <a:lnTo>
                    <a:pt x="26" y="16"/>
                  </a:lnTo>
                  <a:lnTo>
                    <a:pt x="26" y="16"/>
                  </a:lnTo>
                  <a:lnTo>
                    <a:pt x="26" y="18"/>
                  </a:lnTo>
                  <a:lnTo>
                    <a:pt x="26" y="18"/>
                  </a:lnTo>
                  <a:lnTo>
                    <a:pt x="26" y="18"/>
                  </a:lnTo>
                  <a:lnTo>
                    <a:pt x="26" y="18"/>
                  </a:lnTo>
                  <a:lnTo>
                    <a:pt x="26" y="18"/>
                  </a:lnTo>
                  <a:lnTo>
                    <a:pt x="22" y="18"/>
                  </a:lnTo>
                  <a:lnTo>
                    <a:pt x="22" y="18"/>
                  </a:lnTo>
                  <a:lnTo>
                    <a:pt x="22" y="18"/>
                  </a:lnTo>
                  <a:lnTo>
                    <a:pt x="22" y="18"/>
                  </a:lnTo>
                  <a:lnTo>
                    <a:pt x="22" y="18"/>
                  </a:lnTo>
                  <a:lnTo>
                    <a:pt x="22" y="22"/>
                  </a:lnTo>
                  <a:lnTo>
                    <a:pt x="22" y="22"/>
                  </a:lnTo>
                  <a:lnTo>
                    <a:pt x="22" y="22"/>
                  </a:lnTo>
                  <a:lnTo>
                    <a:pt x="22" y="22"/>
                  </a:lnTo>
                  <a:lnTo>
                    <a:pt x="22" y="22"/>
                  </a:lnTo>
                  <a:lnTo>
                    <a:pt x="22" y="22"/>
                  </a:lnTo>
                  <a:lnTo>
                    <a:pt x="22" y="22"/>
                  </a:lnTo>
                  <a:lnTo>
                    <a:pt x="20" y="22"/>
                  </a:lnTo>
                  <a:lnTo>
                    <a:pt x="20" y="22"/>
                  </a:lnTo>
                  <a:lnTo>
                    <a:pt x="20" y="22"/>
                  </a:lnTo>
                  <a:lnTo>
                    <a:pt x="16" y="22"/>
                  </a:lnTo>
                  <a:lnTo>
                    <a:pt x="16" y="22"/>
                  </a:lnTo>
                  <a:lnTo>
                    <a:pt x="20" y="18"/>
                  </a:lnTo>
                  <a:lnTo>
                    <a:pt x="20" y="18"/>
                  </a:lnTo>
                  <a:lnTo>
                    <a:pt x="20" y="18"/>
                  </a:lnTo>
                  <a:lnTo>
                    <a:pt x="20" y="16"/>
                  </a:lnTo>
                  <a:lnTo>
                    <a:pt x="20" y="12"/>
                  </a:lnTo>
                  <a:lnTo>
                    <a:pt x="20" y="12"/>
                  </a:lnTo>
                  <a:lnTo>
                    <a:pt x="20" y="12"/>
                  </a:lnTo>
                  <a:lnTo>
                    <a:pt x="20" y="12"/>
                  </a:lnTo>
                  <a:lnTo>
                    <a:pt x="20" y="12"/>
                  </a:lnTo>
                  <a:lnTo>
                    <a:pt x="20" y="12"/>
                  </a:lnTo>
                  <a:lnTo>
                    <a:pt x="22" y="12"/>
                  </a:lnTo>
                  <a:lnTo>
                    <a:pt x="22" y="12"/>
                  </a:lnTo>
                  <a:lnTo>
                    <a:pt x="22" y="12"/>
                  </a:lnTo>
                  <a:lnTo>
                    <a:pt x="26" y="12"/>
                  </a:lnTo>
                  <a:lnTo>
                    <a:pt x="26" y="12"/>
                  </a:lnTo>
                  <a:lnTo>
                    <a:pt x="26" y="12"/>
                  </a:lnTo>
                  <a:lnTo>
                    <a:pt x="26" y="12"/>
                  </a:lnTo>
                  <a:lnTo>
                    <a:pt x="26" y="8"/>
                  </a:lnTo>
                  <a:lnTo>
                    <a:pt x="26" y="8"/>
                  </a:lnTo>
                  <a:lnTo>
                    <a:pt x="26" y="8"/>
                  </a:lnTo>
                  <a:lnTo>
                    <a:pt x="26" y="8"/>
                  </a:lnTo>
                  <a:lnTo>
                    <a:pt x="30" y="8"/>
                  </a:lnTo>
                  <a:lnTo>
                    <a:pt x="30" y="8"/>
                  </a:lnTo>
                  <a:lnTo>
                    <a:pt x="30" y="8"/>
                  </a:lnTo>
                  <a:lnTo>
                    <a:pt x="30" y="8"/>
                  </a:lnTo>
                  <a:lnTo>
                    <a:pt x="30" y="4"/>
                  </a:lnTo>
                  <a:lnTo>
                    <a:pt x="30" y="4"/>
                  </a:lnTo>
                  <a:lnTo>
                    <a:pt x="30" y="4"/>
                  </a:lnTo>
                  <a:lnTo>
                    <a:pt x="34" y="4"/>
                  </a:lnTo>
                  <a:lnTo>
                    <a:pt x="38" y="0"/>
                  </a:lnTo>
                  <a:lnTo>
                    <a:pt x="38" y="0"/>
                  </a:lnTo>
                  <a:lnTo>
                    <a:pt x="38" y="0"/>
                  </a:lnTo>
                  <a:lnTo>
                    <a:pt x="38" y="0"/>
                  </a:lnTo>
                  <a:lnTo>
                    <a:pt x="42" y="0"/>
                  </a:lnTo>
                  <a:lnTo>
                    <a:pt x="42" y="0"/>
                  </a:lnTo>
                  <a:lnTo>
                    <a:pt x="42" y="0"/>
                  </a:lnTo>
                  <a:lnTo>
                    <a:pt x="44" y="0"/>
                  </a:lnTo>
                  <a:lnTo>
                    <a:pt x="48" y="0"/>
                  </a:lnTo>
                  <a:lnTo>
                    <a:pt x="48" y="0"/>
                  </a:lnTo>
                  <a:lnTo>
                    <a:pt x="48" y="0"/>
                  </a:lnTo>
                  <a:lnTo>
                    <a:pt x="48" y="0"/>
                  </a:lnTo>
                  <a:lnTo>
                    <a:pt x="48" y="4"/>
                  </a:lnTo>
                  <a:lnTo>
                    <a:pt x="48" y="4"/>
                  </a:lnTo>
                  <a:lnTo>
                    <a:pt x="52" y="4"/>
                  </a:lnTo>
                  <a:lnTo>
                    <a:pt x="52" y="4"/>
                  </a:lnTo>
                  <a:lnTo>
                    <a:pt x="52" y="4"/>
                  </a:lnTo>
                  <a:lnTo>
                    <a:pt x="52" y="8"/>
                  </a:lnTo>
                  <a:lnTo>
                    <a:pt x="52" y="12"/>
                  </a:lnTo>
                  <a:lnTo>
                    <a:pt x="52" y="12"/>
                  </a:lnTo>
                  <a:lnTo>
                    <a:pt x="52" y="12"/>
                  </a:lnTo>
                  <a:lnTo>
                    <a:pt x="52" y="12"/>
                  </a:lnTo>
                  <a:lnTo>
                    <a:pt x="52" y="16"/>
                  </a:lnTo>
                  <a:lnTo>
                    <a:pt x="52" y="16"/>
                  </a:lnTo>
                  <a:lnTo>
                    <a:pt x="52" y="16"/>
                  </a:lnTo>
                  <a:lnTo>
                    <a:pt x="52" y="16"/>
                  </a:lnTo>
                  <a:lnTo>
                    <a:pt x="52" y="16"/>
                  </a:lnTo>
                  <a:lnTo>
                    <a:pt x="52" y="18"/>
                  </a:lnTo>
                  <a:lnTo>
                    <a:pt x="52" y="18"/>
                  </a:lnTo>
                  <a:lnTo>
                    <a:pt x="48" y="18"/>
                  </a:lnTo>
                  <a:lnTo>
                    <a:pt x="48" y="18"/>
                  </a:lnTo>
                  <a:lnTo>
                    <a:pt x="48" y="18"/>
                  </a:lnTo>
                  <a:lnTo>
                    <a:pt x="48" y="18"/>
                  </a:lnTo>
                  <a:lnTo>
                    <a:pt x="48" y="18"/>
                  </a:lnTo>
                  <a:lnTo>
                    <a:pt x="48" y="18"/>
                  </a:lnTo>
                  <a:lnTo>
                    <a:pt x="48" y="18"/>
                  </a:lnTo>
                  <a:lnTo>
                    <a:pt x="44" y="18"/>
                  </a:lnTo>
                  <a:lnTo>
                    <a:pt x="44" y="22"/>
                  </a:lnTo>
                  <a:lnTo>
                    <a:pt x="48" y="22"/>
                  </a:lnTo>
                  <a:lnTo>
                    <a:pt x="48" y="22"/>
                  </a:lnTo>
                  <a:lnTo>
                    <a:pt x="52" y="22"/>
                  </a:lnTo>
                  <a:lnTo>
                    <a:pt x="52" y="22"/>
                  </a:lnTo>
                  <a:lnTo>
                    <a:pt x="52" y="22"/>
                  </a:lnTo>
                  <a:lnTo>
                    <a:pt x="52" y="26"/>
                  </a:lnTo>
                  <a:lnTo>
                    <a:pt x="52" y="26"/>
                  </a:lnTo>
                  <a:lnTo>
                    <a:pt x="52" y="26"/>
                  </a:lnTo>
                  <a:lnTo>
                    <a:pt x="52" y="26"/>
                  </a:lnTo>
                  <a:lnTo>
                    <a:pt x="52" y="26"/>
                  </a:lnTo>
                  <a:lnTo>
                    <a:pt x="48" y="26"/>
                  </a:lnTo>
                  <a:lnTo>
                    <a:pt x="48" y="30"/>
                  </a:lnTo>
                  <a:lnTo>
                    <a:pt x="48" y="30"/>
                  </a:lnTo>
                  <a:lnTo>
                    <a:pt x="48" y="30"/>
                  </a:lnTo>
                  <a:lnTo>
                    <a:pt x="48" y="30"/>
                  </a:lnTo>
                  <a:lnTo>
                    <a:pt x="48" y="30"/>
                  </a:lnTo>
                  <a:lnTo>
                    <a:pt x="48" y="30"/>
                  </a:lnTo>
                  <a:lnTo>
                    <a:pt x="48" y="30"/>
                  </a:lnTo>
                  <a:lnTo>
                    <a:pt x="48" y="34"/>
                  </a:lnTo>
                  <a:lnTo>
                    <a:pt x="48" y="34"/>
                  </a:lnTo>
                  <a:lnTo>
                    <a:pt x="48" y="34"/>
                  </a:lnTo>
                  <a:lnTo>
                    <a:pt x="48" y="34"/>
                  </a:lnTo>
                  <a:lnTo>
                    <a:pt x="44" y="34"/>
                  </a:lnTo>
                  <a:lnTo>
                    <a:pt x="44" y="34"/>
                  </a:lnTo>
                  <a:lnTo>
                    <a:pt x="44" y="34"/>
                  </a:lnTo>
                  <a:lnTo>
                    <a:pt x="44" y="34"/>
                  </a:lnTo>
                  <a:lnTo>
                    <a:pt x="42" y="34"/>
                  </a:lnTo>
                  <a:lnTo>
                    <a:pt x="38" y="34"/>
                  </a:lnTo>
                  <a:lnTo>
                    <a:pt x="38" y="34"/>
                  </a:lnTo>
                  <a:lnTo>
                    <a:pt x="38" y="34"/>
                  </a:lnTo>
                  <a:lnTo>
                    <a:pt x="38" y="38"/>
                  </a:lnTo>
                  <a:lnTo>
                    <a:pt x="38" y="38"/>
                  </a:lnTo>
                  <a:lnTo>
                    <a:pt x="38" y="38"/>
                  </a:lnTo>
                  <a:lnTo>
                    <a:pt x="38" y="38"/>
                  </a:lnTo>
                  <a:lnTo>
                    <a:pt x="38" y="42"/>
                  </a:lnTo>
                  <a:lnTo>
                    <a:pt x="38" y="42"/>
                  </a:lnTo>
                  <a:lnTo>
                    <a:pt x="38" y="42"/>
                  </a:lnTo>
                  <a:lnTo>
                    <a:pt x="42" y="42"/>
                  </a:lnTo>
                  <a:lnTo>
                    <a:pt x="42" y="42"/>
                  </a:lnTo>
                  <a:lnTo>
                    <a:pt x="42" y="44"/>
                  </a:lnTo>
                  <a:lnTo>
                    <a:pt x="38" y="44"/>
                  </a:lnTo>
                  <a:lnTo>
                    <a:pt x="38" y="48"/>
                  </a:lnTo>
                  <a:lnTo>
                    <a:pt x="38" y="48"/>
                  </a:lnTo>
                  <a:lnTo>
                    <a:pt x="38" y="48"/>
                  </a:lnTo>
                  <a:lnTo>
                    <a:pt x="38" y="48"/>
                  </a:lnTo>
                  <a:lnTo>
                    <a:pt x="38" y="52"/>
                  </a:lnTo>
                  <a:lnTo>
                    <a:pt x="34" y="52"/>
                  </a:lnTo>
                  <a:lnTo>
                    <a:pt x="34" y="52"/>
                  </a:lnTo>
                  <a:lnTo>
                    <a:pt x="34" y="52"/>
                  </a:lnTo>
                  <a:lnTo>
                    <a:pt x="34" y="52"/>
                  </a:lnTo>
                  <a:lnTo>
                    <a:pt x="38" y="52"/>
                  </a:lnTo>
                  <a:lnTo>
                    <a:pt x="38" y="52"/>
                  </a:lnTo>
                  <a:lnTo>
                    <a:pt x="38" y="56"/>
                  </a:lnTo>
                  <a:lnTo>
                    <a:pt x="38" y="56"/>
                  </a:lnTo>
                  <a:lnTo>
                    <a:pt x="38" y="56"/>
                  </a:lnTo>
                  <a:lnTo>
                    <a:pt x="38" y="56"/>
                  </a:lnTo>
                  <a:lnTo>
                    <a:pt x="38" y="56"/>
                  </a:lnTo>
                  <a:lnTo>
                    <a:pt x="38" y="56"/>
                  </a:lnTo>
                  <a:lnTo>
                    <a:pt x="34" y="56"/>
                  </a:lnTo>
                  <a:lnTo>
                    <a:pt x="34" y="60"/>
                  </a:lnTo>
                  <a:lnTo>
                    <a:pt x="34" y="56"/>
                  </a:lnTo>
                  <a:lnTo>
                    <a:pt x="34" y="56"/>
                  </a:lnTo>
                  <a:lnTo>
                    <a:pt x="34" y="56"/>
                  </a:lnTo>
                  <a:lnTo>
                    <a:pt x="34" y="56"/>
                  </a:lnTo>
                  <a:lnTo>
                    <a:pt x="34" y="56"/>
                  </a:lnTo>
                  <a:lnTo>
                    <a:pt x="34" y="56"/>
                  </a:lnTo>
                  <a:lnTo>
                    <a:pt x="34" y="56"/>
                  </a:lnTo>
                  <a:lnTo>
                    <a:pt x="34" y="56"/>
                  </a:lnTo>
                  <a:lnTo>
                    <a:pt x="34" y="56"/>
                  </a:lnTo>
                  <a:lnTo>
                    <a:pt x="30" y="56"/>
                  </a:lnTo>
                  <a:lnTo>
                    <a:pt x="30" y="56"/>
                  </a:lnTo>
                  <a:lnTo>
                    <a:pt x="30" y="56"/>
                  </a:lnTo>
                  <a:lnTo>
                    <a:pt x="34" y="52"/>
                  </a:lnTo>
                  <a:lnTo>
                    <a:pt x="34" y="52"/>
                  </a:lnTo>
                  <a:lnTo>
                    <a:pt x="34" y="52"/>
                  </a:lnTo>
                  <a:lnTo>
                    <a:pt x="34" y="48"/>
                  </a:lnTo>
                  <a:lnTo>
                    <a:pt x="34" y="48"/>
                  </a:lnTo>
                  <a:lnTo>
                    <a:pt x="34" y="48"/>
                  </a:lnTo>
                  <a:lnTo>
                    <a:pt x="30" y="48"/>
                  </a:lnTo>
                  <a:lnTo>
                    <a:pt x="30" y="48"/>
                  </a:lnTo>
                  <a:lnTo>
                    <a:pt x="30" y="48"/>
                  </a:lnTo>
                  <a:lnTo>
                    <a:pt x="30" y="44"/>
                  </a:lnTo>
                  <a:lnTo>
                    <a:pt x="30" y="48"/>
                  </a:lnTo>
                  <a:lnTo>
                    <a:pt x="30" y="48"/>
                  </a:lnTo>
                  <a:lnTo>
                    <a:pt x="26" y="48"/>
                  </a:lnTo>
                  <a:lnTo>
                    <a:pt x="26" y="48"/>
                  </a:lnTo>
                  <a:lnTo>
                    <a:pt x="26" y="44"/>
                  </a:lnTo>
                  <a:lnTo>
                    <a:pt x="26" y="44"/>
                  </a:lnTo>
                  <a:lnTo>
                    <a:pt x="26" y="44"/>
                  </a:lnTo>
                  <a:lnTo>
                    <a:pt x="26" y="44"/>
                  </a:lnTo>
                  <a:lnTo>
                    <a:pt x="22" y="44"/>
                  </a:lnTo>
                  <a:lnTo>
                    <a:pt x="22" y="44"/>
                  </a:lnTo>
                  <a:lnTo>
                    <a:pt x="22" y="42"/>
                  </a:lnTo>
                  <a:lnTo>
                    <a:pt x="22" y="42"/>
                  </a:lnTo>
                  <a:lnTo>
                    <a:pt x="22" y="42"/>
                  </a:lnTo>
                  <a:lnTo>
                    <a:pt x="22" y="44"/>
                  </a:lnTo>
                  <a:lnTo>
                    <a:pt x="22" y="44"/>
                  </a:lnTo>
                  <a:lnTo>
                    <a:pt x="20" y="44"/>
                  </a:lnTo>
                  <a:lnTo>
                    <a:pt x="20" y="44"/>
                  </a:lnTo>
                  <a:lnTo>
                    <a:pt x="20" y="42"/>
                  </a:lnTo>
                  <a:lnTo>
                    <a:pt x="20" y="42"/>
                  </a:lnTo>
                  <a:lnTo>
                    <a:pt x="20" y="42"/>
                  </a:lnTo>
                  <a:lnTo>
                    <a:pt x="20" y="42"/>
                  </a:lnTo>
                  <a:lnTo>
                    <a:pt x="20" y="42"/>
                  </a:lnTo>
                  <a:lnTo>
                    <a:pt x="20" y="44"/>
                  </a:lnTo>
                  <a:lnTo>
                    <a:pt x="20" y="44"/>
                  </a:lnTo>
                  <a:lnTo>
                    <a:pt x="16" y="44"/>
                  </a:lnTo>
                  <a:lnTo>
                    <a:pt x="16" y="44"/>
                  </a:lnTo>
                  <a:lnTo>
                    <a:pt x="16" y="42"/>
                  </a:lnTo>
                  <a:lnTo>
                    <a:pt x="16" y="42"/>
                  </a:lnTo>
                  <a:lnTo>
                    <a:pt x="16" y="44"/>
                  </a:lnTo>
                  <a:lnTo>
                    <a:pt x="16" y="44"/>
                  </a:lnTo>
                  <a:lnTo>
                    <a:pt x="16" y="44"/>
                  </a:lnTo>
                  <a:lnTo>
                    <a:pt x="16" y="44"/>
                  </a:lnTo>
                  <a:lnTo>
                    <a:pt x="16" y="44"/>
                  </a:lnTo>
                  <a:lnTo>
                    <a:pt x="16" y="44"/>
                  </a:lnTo>
                  <a:lnTo>
                    <a:pt x="16" y="44"/>
                  </a:lnTo>
                  <a:lnTo>
                    <a:pt x="12" y="44"/>
                  </a:lnTo>
                  <a:lnTo>
                    <a:pt x="12" y="44"/>
                  </a:lnTo>
                  <a:lnTo>
                    <a:pt x="12" y="44"/>
                  </a:lnTo>
                  <a:lnTo>
                    <a:pt x="8" y="44"/>
                  </a:lnTo>
                  <a:lnTo>
                    <a:pt x="8" y="44"/>
                  </a:lnTo>
                  <a:lnTo>
                    <a:pt x="8" y="44"/>
                  </a:lnTo>
                  <a:lnTo>
                    <a:pt x="8" y="44"/>
                  </a:lnTo>
                  <a:lnTo>
                    <a:pt x="4" y="44"/>
                  </a:lnTo>
                  <a:lnTo>
                    <a:pt x="0" y="44"/>
                  </a:lnTo>
                  <a:lnTo>
                    <a:pt x="0" y="42"/>
                  </a:lnTo>
                  <a:lnTo>
                    <a:pt x="0" y="42"/>
                  </a:lnTo>
                  <a:lnTo>
                    <a:pt x="0" y="42"/>
                  </a:lnTo>
                  <a:lnTo>
                    <a:pt x="0" y="42"/>
                  </a:lnTo>
                  <a:lnTo>
                    <a:pt x="4" y="42"/>
                  </a:lnTo>
                  <a:lnTo>
                    <a:pt x="4" y="42"/>
                  </a:lnTo>
                  <a:lnTo>
                    <a:pt x="8" y="42"/>
                  </a:lnTo>
                  <a:lnTo>
                    <a:pt x="8" y="42"/>
                  </a:lnTo>
                  <a:lnTo>
                    <a:pt x="8" y="42"/>
                  </a:lnTo>
                  <a:lnTo>
                    <a:pt x="8" y="42"/>
                  </a:lnTo>
                  <a:lnTo>
                    <a:pt x="8" y="42"/>
                  </a:lnTo>
                  <a:lnTo>
                    <a:pt x="8" y="42"/>
                  </a:lnTo>
                  <a:lnTo>
                    <a:pt x="8" y="42"/>
                  </a:lnTo>
                  <a:lnTo>
                    <a:pt x="8" y="42"/>
                  </a:lnTo>
                  <a:lnTo>
                    <a:pt x="8" y="42"/>
                  </a:lnTo>
                  <a:lnTo>
                    <a:pt x="8" y="42"/>
                  </a:lnTo>
                  <a:lnTo>
                    <a:pt x="8" y="42"/>
                  </a:lnTo>
                  <a:lnTo>
                    <a:pt x="8" y="42"/>
                  </a:lnTo>
                  <a:lnTo>
                    <a:pt x="8" y="42"/>
                  </a:lnTo>
                  <a:lnTo>
                    <a:pt x="12" y="44"/>
                  </a:lnTo>
                  <a:lnTo>
                    <a:pt x="12" y="44"/>
                  </a:lnTo>
                  <a:lnTo>
                    <a:pt x="12" y="44"/>
                  </a:lnTo>
                  <a:lnTo>
                    <a:pt x="12" y="44"/>
                  </a:lnTo>
                  <a:lnTo>
                    <a:pt x="12" y="44"/>
                  </a:lnTo>
                  <a:lnTo>
                    <a:pt x="12" y="44"/>
                  </a:lnTo>
                  <a:lnTo>
                    <a:pt x="12" y="42"/>
                  </a:lnTo>
                  <a:lnTo>
                    <a:pt x="12" y="42"/>
                  </a:lnTo>
                  <a:lnTo>
                    <a:pt x="12" y="42"/>
                  </a:lnTo>
                  <a:lnTo>
                    <a:pt x="12" y="42"/>
                  </a:lnTo>
                  <a:lnTo>
                    <a:pt x="12" y="42"/>
                  </a:lnTo>
                  <a:lnTo>
                    <a:pt x="8" y="42"/>
                  </a:lnTo>
                  <a:lnTo>
                    <a:pt x="8" y="42"/>
                  </a:lnTo>
                  <a:lnTo>
                    <a:pt x="8" y="42"/>
                  </a:lnTo>
                  <a:lnTo>
                    <a:pt x="8" y="42"/>
                  </a:lnTo>
                  <a:lnTo>
                    <a:pt x="12" y="42"/>
                  </a:lnTo>
                  <a:lnTo>
                    <a:pt x="12" y="42"/>
                  </a:lnTo>
                  <a:lnTo>
                    <a:pt x="12" y="42"/>
                  </a:lnTo>
                  <a:lnTo>
                    <a:pt x="12" y="42"/>
                  </a:lnTo>
                  <a:lnTo>
                    <a:pt x="12" y="42"/>
                  </a:lnTo>
                  <a:lnTo>
                    <a:pt x="12" y="42"/>
                  </a:lnTo>
                  <a:lnTo>
                    <a:pt x="12" y="42"/>
                  </a:lnTo>
                  <a:lnTo>
                    <a:pt x="12" y="42"/>
                  </a:lnTo>
                  <a:lnTo>
                    <a:pt x="12" y="38"/>
                  </a:lnTo>
                  <a:lnTo>
                    <a:pt x="12" y="38"/>
                  </a:lnTo>
                  <a:lnTo>
                    <a:pt x="12" y="38"/>
                  </a:lnTo>
                  <a:lnTo>
                    <a:pt x="12" y="38"/>
                  </a:lnTo>
                  <a:lnTo>
                    <a:pt x="12" y="38"/>
                  </a:lnTo>
                  <a:lnTo>
                    <a:pt x="12" y="38"/>
                  </a:lnTo>
                  <a:lnTo>
                    <a:pt x="12" y="38"/>
                  </a:lnTo>
                  <a:lnTo>
                    <a:pt x="8" y="38"/>
                  </a:lnTo>
                  <a:lnTo>
                    <a:pt x="8" y="38"/>
                  </a:lnTo>
                  <a:lnTo>
                    <a:pt x="8" y="38"/>
                  </a:lnTo>
                  <a:lnTo>
                    <a:pt x="8" y="38"/>
                  </a:lnTo>
                  <a:lnTo>
                    <a:pt x="8" y="38"/>
                  </a:lnTo>
                  <a:lnTo>
                    <a:pt x="8" y="38"/>
                  </a:lnTo>
                  <a:lnTo>
                    <a:pt x="8" y="34"/>
                  </a:lnTo>
                  <a:lnTo>
                    <a:pt x="8" y="34"/>
                  </a:lnTo>
                  <a:lnTo>
                    <a:pt x="8" y="34"/>
                  </a:lnTo>
                  <a:lnTo>
                    <a:pt x="8" y="34"/>
                  </a:lnTo>
                  <a:lnTo>
                    <a:pt x="8" y="34"/>
                  </a:lnTo>
                  <a:lnTo>
                    <a:pt x="12" y="34"/>
                  </a:lnTo>
                  <a:lnTo>
                    <a:pt x="12" y="34"/>
                  </a:lnTo>
                  <a:lnTo>
                    <a:pt x="12" y="30"/>
                  </a:lnTo>
                  <a:lnTo>
                    <a:pt x="16" y="26"/>
                  </a:lnTo>
                  <a:lnTo>
                    <a:pt x="16" y="26"/>
                  </a:lnTo>
                  <a:lnTo>
                    <a:pt x="16" y="26"/>
                  </a:lnTo>
                  <a:lnTo>
                    <a:pt x="16" y="26"/>
                  </a:lnTo>
                  <a:lnTo>
                    <a:pt x="16" y="26"/>
                  </a:lnTo>
                  <a:lnTo>
                    <a:pt x="16" y="22"/>
                  </a:lnTo>
                  <a:lnTo>
                    <a:pt x="16" y="22"/>
                  </a:lnTo>
                  <a:lnTo>
                    <a:pt x="16" y="22"/>
                  </a:lnTo>
                  <a:lnTo>
                    <a:pt x="16" y="22"/>
                  </a:lnTo>
                  <a:lnTo>
                    <a:pt x="20" y="22"/>
                  </a:lnTo>
                  <a:lnTo>
                    <a:pt x="20" y="22"/>
                  </a:lnTo>
                  <a:lnTo>
                    <a:pt x="20" y="22"/>
                  </a:lnTo>
                  <a:lnTo>
                    <a:pt x="22" y="22"/>
                  </a:lnTo>
                  <a:lnTo>
                    <a:pt x="22" y="22"/>
                  </a:lnTo>
                  <a:lnTo>
                    <a:pt x="22" y="22"/>
                  </a:lnTo>
                  <a:lnTo>
                    <a:pt x="22" y="22"/>
                  </a:lnTo>
                  <a:lnTo>
                    <a:pt x="22" y="26"/>
                  </a:lnTo>
                  <a:lnTo>
                    <a:pt x="26" y="26"/>
                  </a:lnTo>
                  <a:lnTo>
                    <a:pt x="26" y="26"/>
                  </a:lnTo>
                  <a:lnTo>
                    <a:pt x="26" y="26"/>
                  </a:lnTo>
                  <a:lnTo>
                    <a:pt x="26" y="26"/>
                  </a:lnTo>
                  <a:lnTo>
                    <a:pt x="26" y="26"/>
                  </a:lnTo>
                  <a:close/>
                  <a:moveTo>
                    <a:pt x="22" y="22"/>
                  </a:moveTo>
                  <a:lnTo>
                    <a:pt x="22" y="22"/>
                  </a:lnTo>
                  <a:lnTo>
                    <a:pt x="22" y="18"/>
                  </a:lnTo>
                  <a:lnTo>
                    <a:pt x="22" y="18"/>
                  </a:lnTo>
                  <a:lnTo>
                    <a:pt x="22" y="18"/>
                  </a:lnTo>
                  <a:lnTo>
                    <a:pt x="22" y="18"/>
                  </a:lnTo>
                  <a:lnTo>
                    <a:pt x="22" y="18"/>
                  </a:lnTo>
                  <a:lnTo>
                    <a:pt x="22" y="18"/>
                  </a:lnTo>
                  <a:lnTo>
                    <a:pt x="26" y="18"/>
                  </a:lnTo>
                  <a:lnTo>
                    <a:pt x="26" y="18"/>
                  </a:lnTo>
                  <a:lnTo>
                    <a:pt x="26" y="18"/>
                  </a:lnTo>
                  <a:lnTo>
                    <a:pt x="26" y="18"/>
                  </a:lnTo>
                  <a:lnTo>
                    <a:pt x="26" y="18"/>
                  </a:lnTo>
                  <a:lnTo>
                    <a:pt x="26" y="18"/>
                  </a:lnTo>
                  <a:lnTo>
                    <a:pt x="26" y="18"/>
                  </a:lnTo>
                  <a:lnTo>
                    <a:pt x="30" y="18"/>
                  </a:lnTo>
                  <a:lnTo>
                    <a:pt x="30" y="18"/>
                  </a:lnTo>
                  <a:lnTo>
                    <a:pt x="30" y="18"/>
                  </a:lnTo>
                  <a:lnTo>
                    <a:pt x="30" y="18"/>
                  </a:lnTo>
                  <a:lnTo>
                    <a:pt x="30" y="18"/>
                  </a:lnTo>
                  <a:lnTo>
                    <a:pt x="30" y="22"/>
                  </a:lnTo>
                  <a:lnTo>
                    <a:pt x="30" y="22"/>
                  </a:lnTo>
                  <a:lnTo>
                    <a:pt x="26" y="22"/>
                  </a:lnTo>
                  <a:lnTo>
                    <a:pt x="26" y="22"/>
                  </a:lnTo>
                  <a:lnTo>
                    <a:pt x="26" y="22"/>
                  </a:lnTo>
                  <a:lnTo>
                    <a:pt x="26" y="22"/>
                  </a:lnTo>
                  <a:lnTo>
                    <a:pt x="22" y="22"/>
                  </a:lnTo>
                  <a:lnTo>
                    <a:pt x="22" y="22"/>
                  </a:lnTo>
                  <a:lnTo>
                    <a:pt x="22" y="22"/>
                  </a:lnTo>
                  <a:lnTo>
                    <a:pt x="22" y="22"/>
                  </a:lnTo>
                  <a:lnTo>
                    <a:pt x="22" y="22"/>
                  </a:lnTo>
                  <a:lnTo>
                    <a:pt x="22" y="22"/>
                  </a:lnTo>
                  <a:lnTo>
                    <a:pt x="22" y="22"/>
                  </a:lnTo>
                  <a:lnTo>
                    <a:pt x="22" y="22"/>
                  </a:lnTo>
                  <a:lnTo>
                    <a:pt x="22" y="22"/>
                  </a:lnTo>
                  <a:close/>
                  <a:moveTo>
                    <a:pt x="30" y="22"/>
                  </a:moveTo>
                  <a:lnTo>
                    <a:pt x="30" y="22"/>
                  </a:lnTo>
                  <a:lnTo>
                    <a:pt x="30" y="26"/>
                  </a:lnTo>
                  <a:lnTo>
                    <a:pt x="30" y="26"/>
                  </a:lnTo>
                  <a:lnTo>
                    <a:pt x="30" y="26"/>
                  </a:lnTo>
                  <a:lnTo>
                    <a:pt x="30" y="26"/>
                  </a:lnTo>
                  <a:lnTo>
                    <a:pt x="26" y="26"/>
                  </a:lnTo>
                  <a:lnTo>
                    <a:pt x="26" y="26"/>
                  </a:lnTo>
                  <a:lnTo>
                    <a:pt x="26" y="26"/>
                  </a:lnTo>
                  <a:lnTo>
                    <a:pt x="26" y="26"/>
                  </a:lnTo>
                  <a:lnTo>
                    <a:pt x="26" y="26"/>
                  </a:lnTo>
                  <a:lnTo>
                    <a:pt x="26" y="26"/>
                  </a:lnTo>
                  <a:lnTo>
                    <a:pt x="26" y="26"/>
                  </a:lnTo>
                  <a:lnTo>
                    <a:pt x="26" y="26"/>
                  </a:lnTo>
                  <a:lnTo>
                    <a:pt x="26" y="26"/>
                  </a:lnTo>
                  <a:lnTo>
                    <a:pt x="22" y="22"/>
                  </a:lnTo>
                  <a:lnTo>
                    <a:pt x="26" y="22"/>
                  </a:lnTo>
                  <a:lnTo>
                    <a:pt x="26" y="22"/>
                  </a:lnTo>
                  <a:lnTo>
                    <a:pt x="26" y="22"/>
                  </a:lnTo>
                  <a:lnTo>
                    <a:pt x="26" y="22"/>
                  </a:lnTo>
                  <a:lnTo>
                    <a:pt x="30" y="22"/>
                  </a:lnTo>
                  <a:lnTo>
                    <a:pt x="30" y="22"/>
                  </a:lnTo>
                  <a:lnTo>
                    <a:pt x="30" y="22"/>
                  </a:lnTo>
                  <a:lnTo>
                    <a:pt x="30" y="18"/>
                  </a:lnTo>
                  <a:lnTo>
                    <a:pt x="30" y="18"/>
                  </a:lnTo>
                  <a:lnTo>
                    <a:pt x="30" y="18"/>
                  </a:lnTo>
                  <a:lnTo>
                    <a:pt x="34" y="18"/>
                  </a:lnTo>
                  <a:lnTo>
                    <a:pt x="34" y="18"/>
                  </a:lnTo>
                  <a:lnTo>
                    <a:pt x="34" y="22"/>
                  </a:lnTo>
                  <a:lnTo>
                    <a:pt x="34" y="22"/>
                  </a:lnTo>
                  <a:lnTo>
                    <a:pt x="34" y="22"/>
                  </a:lnTo>
                  <a:lnTo>
                    <a:pt x="34" y="22"/>
                  </a:lnTo>
                  <a:lnTo>
                    <a:pt x="34" y="22"/>
                  </a:lnTo>
                  <a:lnTo>
                    <a:pt x="34" y="22"/>
                  </a:lnTo>
                  <a:lnTo>
                    <a:pt x="30" y="22"/>
                  </a:lnTo>
                  <a:lnTo>
                    <a:pt x="30" y="22"/>
                  </a:lnTo>
                  <a:lnTo>
                    <a:pt x="30" y="22"/>
                  </a:lnTo>
                  <a:lnTo>
                    <a:pt x="30" y="22"/>
                  </a:lnTo>
                  <a:close/>
                  <a:moveTo>
                    <a:pt x="8" y="38"/>
                  </a:moveTo>
                  <a:lnTo>
                    <a:pt x="8" y="38"/>
                  </a:lnTo>
                  <a:lnTo>
                    <a:pt x="8" y="38"/>
                  </a:lnTo>
                  <a:lnTo>
                    <a:pt x="8" y="38"/>
                  </a:lnTo>
                  <a:lnTo>
                    <a:pt x="8" y="38"/>
                  </a:lnTo>
                  <a:lnTo>
                    <a:pt x="12" y="38"/>
                  </a:lnTo>
                  <a:lnTo>
                    <a:pt x="12" y="38"/>
                  </a:lnTo>
                  <a:lnTo>
                    <a:pt x="12" y="42"/>
                  </a:lnTo>
                  <a:lnTo>
                    <a:pt x="8" y="42"/>
                  </a:lnTo>
                  <a:lnTo>
                    <a:pt x="8" y="42"/>
                  </a:lnTo>
                  <a:lnTo>
                    <a:pt x="8" y="42"/>
                  </a:lnTo>
                  <a:lnTo>
                    <a:pt x="8" y="42"/>
                  </a:lnTo>
                  <a:lnTo>
                    <a:pt x="4" y="38"/>
                  </a:lnTo>
                  <a:lnTo>
                    <a:pt x="4" y="38"/>
                  </a:lnTo>
                  <a:lnTo>
                    <a:pt x="4" y="38"/>
                  </a:lnTo>
                  <a:lnTo>
                    <a:pt x="4" y="38"/>
                  </a:lnTo>
                  <a:lnTo>
                    <a:pt x="4" y="38"/>
                  </a:lnTo>
                  <a:lnTo>
                    <a:pt x="4" y="38"/>
                  </a:lnTo>
                  <a:lnTo>
                    <a:pt x="4" y="38"/>
                  </a:lnTo>
                  <a:lnTo>
                    <a:pt x="8" y="38"/>
                  </a:lnTo>
                  <a:lnTo>
                    <a:pt x="8" y="38"/>
                  </a:lnTo>
                  <a:lnTo>
                    <a:pt x="8" y="38"/>
                  </a:lnTo>
                  <a:close/>
                  <a:moveTo>
                    <a:pt x="0" y="44"/>
                  </a:moveTo>
                  <a:lnTo>
                    <a:pt x="0" y="44"/>
                  </a:lnTo>
                  <a:lnTo>
                    <a:pt x="0" y="44"/>
                  </a:lnTo>
                  <a:lnTo>
                    <a:pt x="0" y="44"/>
                  </a:lnTo>
                  <a:lnTo>
                    <a:pt x="4" y="44"/>
                  </a:lnTo>
                  <a:lnTo>
                    <a:pt x="4" y="44"/>
                  </a:lnTo>
                  <a:lnTo>
                    <a:pt x="4" y="44"/>
                  </a:lnTo>
                  <a:lnTo>
                    <a:pt x="8" y="44"/>
                  </a:lnTo>
                  <a:lnTo>
                    <a:pt x="8" y="44"/>
                  </a:lnTo>
                  <a:lnTo>
                    <a:pt x="12" y="44"/>
                  </a:lnTo>
                  <a:lnTo>
                    <a:pt x="12" y="44"/>
                  </a:lnTo>
                  <a:lnTo>
                    <a:pt x="12" y="44"/>
                  </a:lnTo>
                  <a:lnTo>
                    <a:pt x="12" y="44"/>
                  </a:lnTo>
                  <a:lnTo>
                    <a:pt x="12" y="48"/>
                  </a:lnTo>
                  <a:lnTo>
                    <a:pt x="8" y="48"/>
                  </a:lnTo>
                  <a:lnTo>
                    <a:pt x="8" y="48"/>
                  </a:lnTo>
                  <a:lnTo>
                    <a:pt x="8" y="48"/>
                  </a:lnTo>
                  <a:lnTo>
                    <a:pt x="4" y="48"/>
                  </a:lnTo>
                  <a:lnTo>
                    <a:pt x="4" y="48"/>
                  </a:lnTo>
                  <a:lnTo>
                    <a:pt x="4" y="44"/>
                  </a:lnTo>
                  <a:lnTo>
                    <a:pt x="4" y="44"/>
                  </a:lnTo>
                  <a:lnTo>
                    <a:pt x="0" y="48"/>
                  </a:lnTo>
                  <a:lnTo>
                    <a:pt x="0" y="48"/>
                  </a:lnTo>
                  <a:lnTo>
                    <a:pt x="0" y="48"/>
                  </a:lnTo>
                  <a:lnTo>
                    <a:pt x="0" y="48"/>
                  </a:lnTo>
                  <a:lnTo>
                    <a:pt x="0" y="48"/>
                  </a:lnTo>
                  <a:lnTo>
                    <a:pt x="0" y="48"/>
                  </a:lnTo>
                  <a:lnTo>
                    <a:pt x="0" y="44"/>
                  </a:lnTo>
                  <a:lnTo>
                    <a:pt x="0" y="44"/>
                  </a:lnTo>
                  <a:lnTo>
                    <a:pt x="0" y="44"/>
                  </a:lnTo>
                  <a:lnTo>
                    <a:pt x="0" y="44"/>
                  </a:lnTo>
                  <a:close/>
                  <a:moveTo>
                    <a:pt x="26" y="4"/>
                  </a:moveTo>
                  <a:lnTo>
                    <a:pt x="26" y="4"/>
                  </a:lnTo>
                  <a:lnTo>
                    <a:pt x="26" y="4"/>
                  </a:lnTo>
                  <a:lnTo>
                    <a:pt x="26" y="4"/>
                  </a:lnTo>
                  <a:lnTo>
                    <a:pt x="26" y="4"/>
                  </a:lnTo>
                  <a:lnTo>
                    <a:pt x="26" y="4"/>
                  </a:lnTo>
                  <a:lnTo>
                    <a:pt x="26" y="4"/>
                  </a:lnTo>
                  <a:lnTo>
                    <a:pt x="30" y="0"/>
                  </a:lnTo>
                  <a:lnTo>
                    <a:pt x="30" y="0"/>
                  </a:lnTo>
                  <a:lnTo>
                    <a:pt x="30" y="0"/>
                  </a:lnTo>
                  <a:lnTo>
                    <a:pt x="30" y="0"/>
                  </a:lnTo>
                  <a:lnTo>
                    <a:pt x="30" y="0"/>
                  </a:lnTo>
                  <a:lnTo>
                    <a:pt x="26" y="4"/>
                  </a:lnTo>
                  <a:lnTo>
                    <a:pt x="26" y="4"/>
                  </a:lnTo>
                  <a:lnTo>
                    <a:pt x="26" y="4"/>
                  </a:lnTo>
                  <a:lnTo>
                    <a:pt x="26" y="4"/>
                  </a:lnTo>
                  <a:lnTo>
                    <a:pt x="26" y="4"/>
                  </a:lnTo>
                  <a:lnTo>
                    <a:pt x="26" y="4"/>
                  </a:lnTo>
                  <a:close/>
                  <a:moveTo>
                    <a:pt x="20" y="12"/>
                  </a:moveTo>
                  <a:lnTo>
                    <a:pt x="20" y="12"/>
                  </a:lnTo>
                  <a:lnTo>
                    <a:pt x="20" y="12"/>
                  </a:lnTo>
                  <a:lnTo>
                    <a:pt x="20" y="12"/>
                  </a:lnTo>
                  <a:lnTo>
                    <a:pt x="20" y="12"/>
                  </a:lnTo>
                  <a:lnTo>
                    <a:pt x="20" y="12"/>
                  </a:lnTo>
                  <a:lnTo>
                    <a:pt x="20" y="8"/>
                  </a:lnTo>
                  <a:lnTo>
                    <a:pt x="20" y="8"/>
                  </a:lnTo>
                  <a:lnTo>
                    <a:pt x="20" y="8"/>
                  </a:lnTo>
                  <a:lnTo>
                    <a:pt x="20" y="8"/>
                  </a:lnTo>
                  <a:lnTo>
                    <a:pt x="20" y="8"/>
                  </a:lnTo>
                  <a:lnTo>
                    <a:pt x="22" y="8"/>
                  </a:lnTo>
                  <a:lnTo>
                    <a:pt x="22" y="8"/>
                  </a:lnTo>
                  <a:lnTo>
                    <a:pt x="22" y="8"/>
                  </a:lnTo>
                  <a:lnTo>
                    <a:pt x="22" y="8"/>
                  </a:lnTo>
                  <a:lnTo>
                    <a:pt x="22" y="8"/>
                  </a:lnTo>
                  <a:lnTo>
                    <a:pt x="20" y="12"/>
                  </a:lnTo>
                  <a:lnTo>
                    <a:pt x="20" y="12"/>
                  </a:lnTo>
                  <a:lnTo>
                    <a:pt x="20" y="12"/>
                  </a:lnTo>
                  <a:lnTo>
                    <a:pt x="20" y="12"/>
                  </a:lnTo>
                  <a:lnTo>
                    <a:pt x="20" y="12"/>
                  </a:lnTo>
                  <a:lnTo>
                    <a:pt x="20" y="12"/>
                  </a:lnTo>
                  <a:lnTo>
                    <a:pt x="20"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6" name="Freeform 116">
              <a:extLst>
                <a:ext uri="{FF2B5EF4-FFF2-40B4-BE49-F238E27FC236}">
                  <a16:creationId xmlns:a16="http://schemas.microsoft.com/office/drawing/2014/main" id="{595C91C8-E485-4E4E-ABEE-2C0AC8A946E4}"/>
                </a:ext>
              </a:extLst>
            </p:cNvPr>
            <p:cNvSpPr>
              <a:spLocks noEditPoints="1"/>
            </p:cNvSpPr>
            <p:nvPr/>
          </p:nvSpPr>
          <p:spPr bwMode="auto">
            <a:xfrm>
              <a:off x="6423091" y="1884946"/>
              <a:ext cx="727149" cy="625568"/>
            </a:xfrm>
            <a:custGeom>
              <a:avLst/>
              <a:gdLst>
                <a:gd name="T0" fmla="*/ 104 w 374"/>
                <a:gd name="T1" fmla="*/ 154 h 318"/>
                <a:gd name="T2" fmla="*/ 120 w 374"/>
                <a:gd name="T3" fmla="*/ 132 h 318"/>
                <a:gd name="T4" fmla="*/ 120 w 374"/>
                <a:gd name="T5" fmla="*/ 116 h 318"/>
                <a:gd name="T6" fmla="*/ 142 w 374"/>
                <a:gd name="T7" fmla="*/ 102 h 318"/>
                <a:gd name="T8" fmla="*/ 150 w 374"/>
                <a:gd name="T9" fmla="*/ 94 h 318"/>
                <a:gd name="T10" fmla="*/ 146 w 374"/>
                <a:gd name="T11" fmla="*/ 82 h 318"/>
                <a:gd name="T12" fmla="*/ 164 w 374"/>
                <a:gd name="T13" fmla="*/ 82 h 318"/>
                <a:gd name="T14" fmla="*/ 184 w 374"/>
                <a:gd name="T15" fmla="*/ 72 h 318"/>
                <a:gd name="T16" fmla="*/ 180 w 374"/>
                <a:gd name="T17" fmla="*/ 56 h 318"/>
                <a:gd name="T18" fmla="*/ 202 w 374"/>
                <a:gd name="T19" fmla="*/ 42 h 318"/>
                <a:gd name="T20" fmla="*/ 232 w 374"/>
                <a:gd name="T21" fmla="*/ 30 h 318"/>
                <a:gd name="T22" fmla="*/ 254 w 374"/>
                <a:gd name="T23" fmla="*/ 22 h 318"/>
                <a:gd name="T24" fmla="*/ 276 w 374"/>
                <a:gd name="T25" fmla="*/ 8 h 318"/>
                <a:gd name="T26" fmla="*/ 296 w 374"/>
                <a:gd name="T27" fmla="*/ 22 h 318"/>
                <a:gd name="T28" fmla="*/ 318 w 374"/>
                <a:gd name="T29" fmla="*/ 8 h 318"/>
                <a:gd name="T30" fmla="*/ 332 w 374"/>
                <a:gd name="T31" fmla="*/ 22 h 318"/>
                <a:gd name="T32" fmla="*/ 374 w 374"/>
                <a:gd name="T33" fmla="*/ 22 h 318"/>
                <a:gd name="T34" fmla="*/ 358 w 374"/>
                <a:gd name="T35" fmla="*/ 34 h 318"/>
                <a:gd name="T36" fmla="*/ 348 w 374"/>
                <a:gd name="T37" fmla="*/ 38 h 318"/>
                <a:gd name="T38" fmla="*/ 296 w 374"/>
                <a:gd name="T39" fmla="*/ 56 h 318"/>
                <a:gd name="T40" fmla="*/ 232 w 374"/>
                <a:gd name="T41" fmla="*/ 52 h 318"/>
                <a:gd name="T42" fmla="*/ 168 w 374"/>
                <a:gd name="T43" fmla="*/ 90 h 318"/>
                <a:gd name="T44" fmla="*/ 128 w 374"/>
                <a:gd name="T45" fmla="*/ 162 h 318"/>
                <a:gd name="T46" fmla="*/ 112 w 374"/>
                <a:gd name="T47" fmla="*/ 236 h 318"/>
                <a:gd name="T48" fmla="*/ 90 w 374"/>
                <a:gd name="T49" fmla="*/ 292 h 318"/>
                <a:gd name="T50" fmla="*/ 72 w 374"/>
                <a:gd name="T51" fmla="*/ 294 h 318"/>
                <a:gd name="T52" fmla="*/ 12 w 374"/>
                <a:gd name="T53" fmla="*/ 292 h 318"/>
                <a:gd name="T54" fmla="*/ 14 w 374"/>
                <a:gd name="T55" fmla="*/ 284 h 318"/>
                <a:gd name="T56" fmla="*/ 30 w 374"/>
                <a:gd name="T57" fmla="*/ 262 h 318"/>
                <a:gd name="T58" fmla="*/ 14 w 374"/>
                <a:gd name="T59" fmla="*/ 258 h 318"/>
                <a:gd name="T60" fmla="*/ 34 w 374"/>
                <a:gd name="T61" fmla="*/ 246 h 318"/>
                <a:gd name="T62" fmla="*/ 8 w 374"/>
                <a:gd name="T63" fmla="*/ 238 h 318"/>
                <a:gd name="T64" fmla="*/ 8 w 374"/>
                <a:gd name="T65" fmla="*/ 228 h 318"/>
                <a:gd name="T66" fmla="*/ 30 w 374"/>
                <a:gd name="T67" fmla="*/ 224 h 318"/>
                <a:gd name="T68" fmla="*/ 44 w 374"/>
                <a:gd name="T69" fmla="*/ 210 h 318"/>
                <a:gd name="T70" fmla="*/ 52 w 374"/>
                <a:gd name="T71" fmla="*/ 206 h 318"/>
                <a:gd name="T72" fmla="*/ 64 w 374"/>
                <a:gd name="T73" fmla="*/ 192 h 318"/>
                <a:gd name="T74" fmla="*/ 86 w 374"/>
                <a:gd name="T75" fmla="*/ 180 h 318"/>
                <a:gd name="T76" fmla="*/ 284 w 374"/>
                <a:gd name="T77" fmla="*/ 4 h 318"/>
                <a:gd name="T78" fmla="*/ 206 w 374"/>
                <a:gd name="T79" fmla="*/ 26 h 318"/>
                <a:gd name="T80" fmla="*/ 354 w 374"/>
                <a:gd name="T81" fmla="*/ 38 h 318"/>
                <a:gd name="T82" fmla="*/ 176 w 374"/>
                <a:gd name="T83" fmla="*/ 60 h 318"/>
                <a:gd name="T84" fmla="*/ 124 w 374"/>
                <a:gd name="T85" fmla="*/ 76 h 318"/>
                <a:gd name="T86" fmla="*/ 130 w 374"/>
                <a:gd name="T87" fmla="*/ 106 h 318"/>
                <a:gd name="T88" fmla="*/ 104 w 374"/>
                <a:gd name="T89" fmla="*/ 154 h 318"/>
                <a:gd name="T90" fmla="*/ 52 w 374"/>
                <a:gd name="T91" fmla="*/ 194 h 318"/>
                <a:gd name="T92" fmla="*/ 42 w 374"/>
                <a:gd name="T93" fmla="*/ 202 h 318"/>
                <a:gd name="T94" fmla="*/ 12 w 374"/>
                <a:gd name="T95" fmla="*/ 222 h 318"/>
                <a:gd name="T96" fmla="*/ 12 w 374"/>
                <a:gd name="T97" fmla="*/ 262 h 318"/>
                <a:gd name="T98" fmla="*/ 248 w 374"/>
                <a:gd name="T99" fmla="*/ 16 h 318"/>
                <a:gd name="T100" fmla="*/ 270 w 374"/>
                <a:gd name="T101" fmla="*/ 16 h 318"/>
                <a:gd name="T102" fmla="*/ 228 w 374"/>
                <a:gd name="T103" fmla="*/ 30 h 318"/>
                <a:gd name="T104" fmla="*/ 194 w 374"/>
                <a:gd name="T105" fmla="*/ 38 h 318"/>
                <a:gd name="T106" fmla="*/ 176 w 374"/>
                <a:gd name="T107" fmla="*/ 42 h 318"/>
                <a:gd name="T108" fmla="*/ 154 w 374"/>
                <a:gd name="T109" fmla="*/ 56 h 318"/>
                <a:gd name="T110" fmla="*/ 146 w 374"/>
                <a:gd name="T111" fmla="*/ 60 h 318"/>
                <a:gd name="T112" fmla="*/ 158 w 374"/>
                <a:gd name="T113" fmla="*/ 56 h 318"/>
                <a:gd name="T114" fmla="*/ 134 w 374"/>
                <a:gd name="T115" fmla="*/ 76 h 318"/>
                <a:gd name="T116" fmla="*/ 108 w 374"/>
                <a:gd name="T117" fmla="*/ 132 h 318"/>
                <a:gd name="T118" fmla="*/ 44 w 374"/>
                <a:gd name="T119" fmla="*/ 194 h 318"/>
                <a:gd name="T120" fmla="*/ 8 w 374"/>
                <a:gd name="T121" fmla="*/ 262 h 318"/>
                <a:gd name="T122" fmla="*/ 8 w 374"/>
                <a:gd name="T123" fmla="*/ 28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4" h="318">
                  <a:moveTo>
                    <a:pt x="82" y="168"/>
                  </a:moveTo>
                  <a:lnTo>
                    <a:pt x="86" y="168"/>
                  </a:lnTo>
                  <a:lnTo>
                    <a:pt x="82" y="168"/>
                  </a:lnTo>
                  <a:lnTo>
                    <a:pt x="86" y="164"/>
                  </a:lnTo>
                  <a:lnTo>
                    <a:pt x="90" y="164"/>
                  </a:lnTo>
                  <a:lnTo>
                    <a:pt x="94" y="168"/>
                  </a:lnTo>
                  <a:lnTo>
                    <a:pt x="94" y="164"/>
                  </a:lnTo>
                  <a:lnTo>
                    <a:pt x="98" y="164"/>
                  </a:lnTo>
                  <a:lnTo>
                    <a:pt x="102" y="164"/>
                  </a:lnTo>
                  <a:lnTo>
                    <a:pt x="98" y="164"/>
                  </a:lnTo>
                  <a:lnTo>
                    <a:pt x="94" y="164"/>
                  </a:lnTo>
                  <a:lnTo>
                    <a:pt x="94" y="162"/>
                  </a:lnTo>
                  <a:lnTo>
                    <a:pt x="98" y="162"/>
                  </a:lnTo>
                  <a:lnTo>
                    <a:pt x="102" y="162"/>
                  </a:lnTo>
                  <a:lnTo>
                    <a:pt x="102" y="158"/>
                  </a:lnTo>
                  <a:lnTo>
                    <a:pt x="98" y="158"/>
                  </a:lnTo>
                  <a:lnTo>
                    <a:pt x="102" y="158"/>
                  </a:lnTo>
                  <a:lnTo>
                    <a:pt x="104" y="154"/>
                  </a:lnTo>
                  <a:lnTo>
                    <a:pt x="102" y="154"/>
                  </a:lnTo>
                  <a:lnTo>
                    <a:pt x="102" y="158"/>
                  </a:lnTo>
                  <a:lnTo>
                    <a:pt x="94" y="162"/>
                  </a:lnTo>
                  <a:lnTo>
                    <a:pt x="94" y="158"/>
                  </a:lnTo>
                  <a:lnTo>
                    <a:pt x="98" y="158"/>
                  </a:lnTo>
                  <a:lnTo>
                    <a:pt x="94" y="158"/>
                  </a:lnTo>
                  <a:lnTo>
                    <a:pt x="98" y="154"/>
                  </a:lnTo>
                  <a:lnTo>
                    <a:pt x="102" y="154"/>
                  </a:lnTo>
                  <a:lnTo>
                    <a:pt x="104" y="154"/>
                  </a:lnTo>
                  <a:lnTo>
                    <a:pt x="108" y="154"/>
                  </a:lnTo>
                  <a:lnTo>
                    <a:pt x="112" y="150"/>
                  </a:lnTo>
                  <a:lnTo>
                    <a:pt x="116" y="146"/>
                  </a:lnTo>
                  <a:lnTo>
                    <a:pt x="112" y="150"/>
                  </a:lnTo>
                  <a:lnTo>
                    <a:pt x="108" y="150"/>
                  </a:lnTo>
                  <a:lnTo>
                    <a:pt x="112" y="150"/>
                  </a:lnTo>
                  <a:lnTo>
                    <a:pt x="112" y="146"/>
                  </a:lnTo>
                  <a:lnTo>
                    <a:pt x="108" y="146"/>
                  </a:lnTo>
                  <a:lnTo>
                    <a:pt x="108" y="150"/>
                  </a:lnTo>
                  <a:lnTo>
                    <a:pt x="104" y="150"/>
                  </a:lnTo>
                  <a:lnTo>
                    <a:pt x="108" y="146"/>
                  </a:lnTo>
                  <a:lnTo>
                    <a:pt x="112" y="146"/>
                  </a:lnTo>
                  <a:lnTo>
                    <a:pt x="108" y="142"/>
                  </a:lnTo>
                  <a:lnTo>
                    <a:pt x="112" y="142"/>
                  </a:lnTo>
                  <a:lnTo>
                    <a:pt x="108" y="142"/>
                  </a:lnTo>
                  <a:lnTo>
                    <a:pt x="108" y="138"/>
                  </a:lnTo>
                  <a:lnTo>
                    <a:pt x="108" y="136"/>
                  </a:lnTo>
                  <a:lnTo>
                    <a:pt x="112" y="136"/>
                  </a:lnTo>
                  <a:lnTo>
                    <a:pt x="112" y="138"/>
                  </a:lnTo>
                  <a:lnTo>
                    <a:pt x="116" y="138"/>
                  </a:lnTo>
                  <a:lnTo>
                    <a:pt x="112" y="138"/>
                  </a:lnTo>
                  <a:lnTo>
                    <a:pt x="112" y="136"/>
                  </a:lnTo>
                  <a:lnTo>
                    <a:pt x="112" y="132"/>
                  </a:lnTo>
                  <a:lnTo>
                    <a:pt x="116" y="132"/>
                  </a:lnTo>
                  <a:lnTo>
                    <a:pt x="120" y="132"/>
                  </a:lnTo>
                  <a:lnTo>
                    <a:pt x="120" y="136"/>
                  </a:lnTo>
                  <a:lnTo>
                    <a:pt x="120" y="132"/>
                  </a:lnTo>
                  <a:lnTo>
                    <a:pt x="116" y="132"/>
                  </a:lnTo>
                  <a:lnTo>
                    <a:pt x="116" y="128"/>
                  </a:lnTo>
                  <a:lnTo>
                    <a:pt x="112" y="128"/>
                  </a:lnTo>
                  <a:lnTo>
                    <a:pt x="116" y="128"/>
                  </a:lnTo>
                  <a:lnTo>
                    <a:pt x="120" y="128"/>
                  </a:lnTo>
                  <a:lnTo>
                    <a:pt x="120" y="124"/>
                  </a:lnTo>
                  <a:lnTo>
                    <a:pt x="124" y="124"/>
                  </a:lnTo>
                  <a:lnTo>
                    <a:pt x="128" y="124"/>
                  </a:lnTo>
                  <a:lnTo>
                    <a:pt x="124" y="124"/>
                  </a:lnTo>
                  <a:lnTo>
                    <a:pt x="124" y="128"/>
                  </a:lnTo>
                  <a:lnTo>
                    <a:pt x="128" y="124"/>
                  </a:lnTo>
                  <a:lnTo>
                    <a:pt x="130" y="124"/>
                  </a:lnTo>
                  <a:lnTo>
                    <a:pt x="134" y="124"/>
                  </a:lnTo>
                  <a:lnTo>
                    <a:pt x="134" y="120"/>
                  </a:lnTo>
                  <a:lnTo>
                    <a:pt x="130" y="124"/>
                  </a:lnTo>
                  <a:lnTo>
                    <a:pt x="128" y="124"/>
                  </a:lnTo>
                  <a:lnTo>
                    <a:pt x="124" y="124"/>
                  </a:lnTo>
                  <a:lnTo>
                    <a:pt x="120" y="124"/>
                  </a:lnTo>
                  <a:lnTo>
                    <a:pt x="116" y="124"/>
                  </a:lnTo>
                  <a:lnTo>
                    <a:pt x="120" y="124"/>
                  </a:lnTo>
                  <a:lnTo>
                    <a:pt x="124" y="124"/>
                  </a:lnTo>
                  <a:lnTo>
                    <a:pt x="120" y="124"/>
                  </a:lnTo>
                  <a:lnTo>
                    <a:pt x="116" y="120"/>
                  </a:lnTo>
                  <a:lnTo>
                    <a:pt x="120" y="120"/>
                  </a:lnTo>
                  <a:lnTo>
                    <a:pt x="120" y="116"/>
                  </a:lnTo>
                  <a:lnTo>
                    <a:pt x="116" y="116"/>
                  </a:lnTo>
                  <a:lnTo>
                    <a:pt x="120" y="116"/>
                  </a:lnTo>
                  <a:lnTo>
                    <a:pt x="124" y="116"/>
                  </a:lnTo>
                  <a:lnTo>
                    <a:pt x="128" y="116"/>
                  </a:lnTo>
                  <a:lnTo>
                    <a:pt x="124" y="116"/>
                  </a:lnTo>
                  <a:lnTo>
                    <a:pt x="120" y="116"/>
                  </a:lnTo>
                  <a:lnTo>
                    <a:pt x="120" y="112"/>
                  </a:lnTo>
                  <a:lnTo>
                    <a:pt x="124" y="112"/>
                  </a:lnTo>
                  <a:lnTo>
                    <a:pt x="120" y="112"/>
                  </a:lnTo>
                  <a:lnTo>
                    <a:pt x="124" y="112"/>
                  </a:lnTo>
                  <a:lnTo>
                    <a:pt x="128" y="112"/>
                  </a:lnTo>
                  <a:lnTo>
                    <a:pt x="130" y="112"/>
                  </a:lnTo>
                  <a:lnTo>
                    <a:pt x="128" y="112"/>
                  </a:lnTo>
                  <a:lnTo>
                    <a:pt x="124" y="112"/>
                  </a:lnTo>
                  <a:lnTo>
                    <a:pt x="128" y="112"/>
                  </a:lnTo>
                  <a:lnTo>
                    <a:pt x="124" y="112"/>
                  </a:lnTo>
                  <a:lnTo>
                    <a:pt x="124" y="108"/>
                  </a:lnTo>
                  <a:lnTo>
                    <a:pt x="128" y="108"/>
                  </a:lnTo>
                  <a:lnTo>
                    <a:pt x="130" y="108"/>
                  </a:lnTo>
                  <a:lnTo>
                    <a:pt x="128" y="108"/>
                  </a:lnTo>
                  <a:lnTo>
                    <a:pt x="124" y="108"/>
                  </a:lnTo>
                  <a:lnTo>
                    <a:pt x="128" y="106"/>
                  </a:lnTo>
                  <a:lnTo>
                    <a:pt x="130" y="108"/>
                  </a:lnTo>
                  <a:lnTo>
                    <a:pt x="134" y="106"/>
                  </a:lnTo>
                  <a:lnTo>
                    <a:pt x="138" y="106"/>
                  </a:lnTo>
                  <a:lnTo>
                    <a:pt x="134" y="106"/>
                  </a:lnTo>
                  <a:lnTo>
                    <a:pt x="134" y="102"/>
                  </a:lnTo>
                  <a:lnTo>
                    <a:pt x="138" y="102"/>
                  </a:lnTo>
                  <a:lnTo>
                    <a:pt x="142" y="102"/>
                  </a:lnTo>
                  <a:lnTo>
                    <a:pt x="138" y="102"/>
                  </a:lnTo>
                  <a:lnTo>
                    <a:pt x="142" y="102"/>
                  </a:lnTo>
                  <a:lnTo>
                    <a:pt x="146" y="102"/>
                  </a:lnTo>
                  <a:lnTo>
                    <a:pt x="150" y="102"/>
                  </a:lnTo>
                  <a:lnTo>
                    <a:pt x="154" y="106"/>
                  </a:lnTo>
                  <a:lnTo>
                    <a:pt x="154" y="102"/>
                  </a:lnTo>
                  <a:lnTo>
                    <a:pt x="150" y="102"/>
                  </a:lnTo>
                  <a:lnTo>
                    <a:pt x="154" y="102"/>
                  </a:lnTo>
                  <a:lnTo>
                    <a:pt x="158" y="102"/>
                  </a:lnTo>
                  <a:lnTo>
                    <a:pt x="150" y="102"/>
                  </a:lnTo>
                  <a:lnTo>
                    <a:pt x="150" y="98"/>
                  </a:lnTo>
                  <a:lnTo>
                    <a:pt x="150" y="102"/>
                  </a:lnTo>
                  <a:lnTo>
                    <a:pt x="146" y="98"/>
                  </a:lnTo>
                  <a:lnTo>
                    <a:pt x="150" y="98"/>
                  </a:lnTo>
                  <a:lnTo>
                    <a:pt x="146" y="98"/>
                  </a:lnTo>
                  <a:lnTo>
                    <a:pt x="142" y="98"/>
                  </a:lnTo>
                  <a:lnTo>
                    <a:pt x="142" y="102"/>
                  </a:lnTo>
                  <a:lnTo>
                    <a:pt x="138" y="98"/>
                  </a:lnTo>
                  <a:lnTo>
                    <a:pt x="134" y="98"/>
                  </a:lnTo>
                  <a:lnTo>
                    <a:pt x="138" y="98"/>
                  </a:lnTo>
                  <a:lnTo>
                    <a:pt x="138" y="94"/>
                  </a:lnTo>
                  <a:lnTo>
                    <a:pt x="142" y="94"/>
                  </a:lnTo>
                  <a:lnTo>
                    <a:pt x="146" y="94"/>
                  </a:lnTo>
                  <a:lnTo>
                    <a:pt x="142" y="94"/>
                  </a:lnTo>
                  <a:lnTo>
                    <a:pt x="146" y="90"/>
                  </a:lnTo>
                  <a:lnTo>
                    <a:pt x="146" y="94"/>
                  </a:lnTo>
                  <a:lnTo>
                    <a:pt x="150" y="94"/>
                  </a:lnTo>
                  <a:lnTo>
                    <a:pt x="154" y="94"/>
                  </a:lnTo>
                  <a:lnTo>
                    <a:pt x="154" y="98"/>
                  </a:lnTo>
                  <a:lnTo>
                    <a:pt x="158" y="98"/>
                  </a:lnTo>
                  <a:lnTo>
                    <a:pt x="154" y="98"/>
                  </a:lnTo>
                  <a:lnTo>
                    <a:pt x="154" y="94"/>
                  </a:lnTo>
                  <a:lnTo>
                    <a:pt x="158" y="94"/>
                  </a:lnTo>
                  <a:lnTo>
                    <a:pt x="158" y="90"/>
                  </a:lnTo>
                  <a:lnTo>
                    <a:pt x="154" y="90"/>
                  </a:lnTo>
                  <a:lnTo>
                    <a:pt x="154" y="94"/>
                  </a:lnTo>
                  <a:lnTo>
                    <a:pt x="150" y="94"/>
                  </a:lnTo>
                  <a:lnTo>
                    <a:pt x="150" y="90"/>
                  </a:lnTo>
                  <a:lnTo>
                    <a:pt x="150" y="86"/>
                  </a:lnTo>
                  <a:lnTo>
                    <a:pt x="154" y="90"/>
                  </a:lnTo>
                  <a:lnTo>
                    <a:pt x="154" y="86"/>
                  </a:lnTo>
                  <a:lnTo>
                    <a:pt x="150" y="86"/>
                  </a:lnTo>
                  <a:lnTo>
                    <a:pt x="154" y="86"/>
                  </a:lnTo>
                  <a:lnTo>
                    <a:pt x="158" y="90"/>
                  </a:lnTo>
                  <a:lnTo>
                    <a:pt x="158" y="86"/>
                  </a:lnTo>
                  <a:lnTo>
                    <a:pt x="154" y="86"/>
                  </a:lnTo>
                  <a:lnTo>
                    <a:pt x="150" y="86"/>
                  </a:lnTo>
                  <a:lnTo>
                    <a:pt x="146" y="90"/>
                  </a:lnTo>
                  <a:lnTo>
                    <a:pt x="142" y="90"/>
                  </a:lnTo>
                  <a:lnTo>
                    <a:pt x="142" y="86"/>
                  </a:lnTo>
                  <a:lnTo>
                    <a:pt x="146" y="86"/>
                  </a:lnTo>
                  <a:lnTo>
                    <a:pt x="142" y="86"/>
                  </a:lnTo>
                  <a:lnTo>
                    <a:pt x="146" y="86"/>
                  </a:lnTo>
                  <a:lnTo>
                    <a:pt x="146" y="82"/>
                  </a:lnTo>
                  <a:lnTo>
                    <a:pt x="142" y="86"/>
                  </a:lnTo>
                  <a:lnTo>
                    <a:pt x="142" y="82"/>
                  </a:lnTo>
                  <a:lnTo>
                    <a:pt x="146" y="82"/>
                  </a:lnTo>
                  <a:lnTo>
                    <a:pt x="150" y="82"/>
                  </a:lnTo>
                  <a:lnTo>
                    <a:pt x="154" y="82"/>
                  </a:lnTo>
                  <a:lnTo>
                    <a:pt x="158" y="82"/>
                  </a:lnTo>
                  <a:lnTo>
                    <a:pt x="160" y="78"/>
                  </a:lnTo>
                  <a:lnTo>
                    <a:pt x="158" y="78"/>
                  </a:lnTo>
                  <a:lnTo>
                    <a:pt x="154" y="78"/>
                  </a:lnTo>
                  <a:lnTo>
                    <a:pt x="150" y="82"/>
                  </a:lnTo>
                  <a:lnTo>
                    <a:pt x="150" y="78"/>
                  </a:lnTo>
                  <a:lnTo>
                    <a:pt x="154" y="78"/>
                  </a:lnTo>
                  <a:lnTo>
                    <a:pt x="154" y="76"/>
                  </a:lnTo>
                  <a:lnTo>
                    <a:pt x="158" y="76"/>
                  </a:lnTo>
                  <a:lnTo>
                    <a:pt x="158" y="78"/>
                  </a:lnTo>
                  <a:lnTo>
                    <a:pt x="154" y="78"/>
                  </a:lnTo>
                  <a:lnTo>
                    <a:pt x="158" y="78"/>
                  </a:lnTo>
                  <a:lnTo>
                    <a:pt x="158" y="76"/>
                  </a:lnTo>
                  <a:lnTo>
                    <a:pt x="160" y="76"/>
                  </a:lnTo>
                  <a:lnTo>
                    <a:pt x="160" y="78"/>
                  </a:lnTo>
                  <a:lnTo>
                    <a:pt x="160" y="82"/>
                  </a:lnTo>
                  <a:lnTo>
                    <a:pt x="164" y="82"/>
                  </a:lnTo>
                  <a:lnTo>
                    <a:pt x="164" y="86"/>
                  </a:lnTo>
                  <a:lnTo>
                    <a:pt x="168" y="86"/>
                  </a:lnTo>
                  <a:lnTo>
                    <a:pt x="164" y="82"/>
                  </a:lnTo>
                  <a:lnTo>
                    <a:pt x="164" y="78"/>
                  </a:lnTo>
                  <a:lnTo>
                    <a:pt x="164" y="82"/>
                  </a:lnTo>
                  <a:lnTo>
                    <a:pt x="168" y="82"/>
                  </a:lnTo>
                  <a:lnTo>
                    <a:pt x="168" y="78"/>
                  </a:lnTo>
                  <a:lnTo>
                    <a:pt x="164" y="78"/>
                  </a:lnTo>
                  <a:lnTo>
                    <a:pt x="168" y="78"/>
                  </a:lnTo>
                  <a:lnTo>
                    <a:pt x="164" y="78"/>
                  </a:lnTo>
                  <a:lnTo>
                    <a:pt x="164" y="76"/>
                  </a:lnTo>
                  <a:lnTo>
                    <a:pt x="168" y="76"/>
                  </a:lnTo>
                  <a:lnTo>
                    <a:pt x="164" y="76"/>
                  </a:lnTo>
                  <a:lnTo>
                    <a:pt x="160" y="76"/>
                  </a:lnTo>
                  <a:lnTo>
                    <a:pt x="164" y="76"/>
                  </a:lnTo>
                  <a:lnTo>
                    <a:pt x="160" y="76"/>
                  </a:lnTo>
                  <a:lnTo>
                    <a:pt x="160" y="72"/>
                  </a:lnTo>
                  <a:lnTo>
                    <a:pt x="168" y="76"/>
                  </a:lnTo>
                  <a:lnTo>
                    <a:pt x="172" y="78"/>
                  </a:lnTo>
                  <a:lnTo>
                    <a:pt x="172" y="76"/>
                  </a:lnTo>
                  <a:lnTo>
                    <a:pt x="168" y="76"/>
                  </a:lnTo>
                  <a:lnTo>
                    <a:pt x="164" y="72"/>
                  </a:lnTo>
                  <a:lnTo>
                    <a:pt x="168" y="72"/>
                  </a:lnTo>
                  <a:lnTo>
                    <a:pt x="172" y="72"/>
                  </a:lnTo>
                  <a:lnTo>
                    <a:pt x="176" y="72"/>
                  </a:lnTo>
                  <a:lnTo>
                    <a:pt x="180" y="76"/>
                  </a:lnTo>
                  <a:lnTo>
                    <a:pt x="180" y="72"/>
                  </a:lnTo>
                  <a:lnTo>
                    <a:pt x="176" y="72"/>
                  </a:lnTo>
                  <a:lnTo>
                    <a:pt x="180" y="72"/>
                  </a:lnTo>
                  <a:lnTo>
                    <a:pt x="184" y="72"/>
                  </a:lnTo>
                  <a:lnTo>
                    <a:pt x="180" y="72"/>
                  </a:lnTo>
                  <a:lnTo>
                    <a:pt x="184" y="72"/>
                  </a:lnTo>
                  <a:lnTo>
                    <a:pt x="184" y="68"/>
                  </a:lnTo>
                  <a:lnTo>
                    <a:pt x="180" y="68"/>
                  </a:lnTo>
                  <a:lnTo>
                    <a:pt x="176" y="68"/>
                  </a:lnTo>
                  <a:lnTo>
                    <a:pt x="176" y="72"/>
                  </a:lnTo>
                  <a:lnTo>
                    <a:pt x="176" y="68"/>
                  </a:lnTo>
                  <a:lnTo>
                    <a:pt x="172" y="68"/>
                  </a:lnTo>
                  <a:lnTo>
                    <a:pt x="168" y="72"/>
                  </a:lnTo>
                  <a:lnTo>
                    <a:pt x="164" y="68"/>
                  </a:lnTo>
                  <a:lnTo>
                    <a:pt x="168" y="68"/>
                  </a:lnTo>
                  <a:lnTo>
                    <a:pt x="168" y="64"/>
                  </a:lnTo>
                  <a:lnTo>
                    <a:pt x="172" y="64"/>
                  </a:lnTo>
                  <a:lnTo>
                    <a:pt x="176" y="64"/>
                  </a:lnTo>
                  <a:lnTo>
                    <a:pt x="180" y="64"/>
                  </a:lnTo>
                  <a:lnTo>
                    <a:pt x="184" y="64"/>
                  </a:lnTo>
                  <a:lnTo>
                    <a:pt x="180" y="64"/>
                  </a:lnTo>
                  <a:lnTo>
                    <a:pt x="176" y="60"/>
                  </a:lnTo>
                  <a:lnTo>
                    <a:pt x="180" y="60"/>
                  </a:lnTo>
                  <a:lnTo>
                    <a:pt x="184" y="60"/>
                  </a:lnTo>
                  <a:lnTo>
                    <a:pt x="188" y="60"/>
                  </a:lnTo>
                  <a:lnTo>
                    <a:pt x="184" y="60"/>
                  </a:lnTo>
                  <a:lnTo>
                    <a:pt x="180" y="60"/>
                  </a:lnTo>
                  <a:lnTo>
                    <a:pt x="184" y="60"/>
                  </a:lnTo>
                  <a:lnTo>
                    <a:pt x="184" y="56"/>
                  </a:lnTo>
                  <a:lnTo>
                    <a:pt x="184" y="60"/>
                  </a:lnTo>
                  <a:lnTo>
                    <a:pt x="188" y="60"/>
                  </a:lnTo>
                  <a:lnTo>
                    <a:pt x="184" y="56"/>
                  </a:lnTo>
                  <a:lnTo>
                    <a:pt x="180" y="56"/>
                  </a:lnTo>
                  <a:lnTo>
                    <a:pt x="184" y="52"/>
                  </a:lnTo>
                  <a:lnTo>
                    <a:pt x="188" y="52"/>
                  </a:lnTo>
                  <a:lnTo>
                    <a:pt x="190" y="52"/>
                  </a:lnTo>
                  <a:lnTo>
                    <a:pt x="188" y="50"/>
                  </a:lnTo>
                  <a:lnTo>
                    <a:pt x="190" y="50"/>
                  </a:lnTo>
                  <a:lnTo>
                    <a:pt x="190" y="46"/>
                  </a:lnTo>
                  <a:lnTo>
                    <a:pt x="190" y="42"/>
                  </a:lnTo>
                  <a:lnTo>
                    <a:pt x="194" y="46"/>
                  </a:lnTo>
                  <a:lnTo>
                    <a:pt x="194" y="50"/>
                  </a:lnTo>
                  <a:lnTo>
                    <a:pt x="198" y="50"/>
                  </a:lnTo>
                  <a:lnTo>
                    <a:pt x="202" y="50"/>
                  </a:lnTo>
                  <a:lnTo>
                    <a:pt x="198" y="46"/>
                  </a:lnTo>
                  <a:lnTo>
                    <a:pt x="194" y="46"/>
                  </a:lnTo>
                  <a:lnTo>
                    <a:pt x="194" y="42"/>
                  </a:lnTo>
                  <a:lnTo>
                    <a:pt x="198" y="42"/>
                  </a:lnTo>
                  <a:lnTo>
                    <a:pt x="202" y="42"/>
                  </a:lnTo>
                  <a:lnTo>
                    <a:pt x="202" y="46"/>
                  </a:lnTo>
                  <a:lnTo>
                    <a:pt x="206" y="46"/>
                  </a:lnTo>
                  <a:lnTo>
                    <a:pt x="210" y="50"/>
                  </a:lnTo>
                  <a:lnTo>
                    <a:pt x="206" y="50"/>
                  </a:lnTo>
                  <a:lnTo>
                    <a:pt x="210" y="50"/>
                  </a:lnTo>
                  <a:lnTo>
                    <a:pt x="210" y="46"/>
                  </a:lnTo>
                  <a:lnTo>
                    <a:pt x="206" y="46"/>
                  </a:lnTo>
                  <a:lnTo>
                    <a:pt x="202" y="46"/>
                  </a:lnTo>
                  <a:lnTo>
                    <a:pt x="202" y="42"/>
                  </a:lnTo>
                  <a:lnTo>
                    <a:pt x="206" y="42"/>
                  </a:lnTo>
                  <a:lnTo>
                    <a:pt x="202" y="42"/>
                  </a:lnTo>
                  <a:lnTo>
                    <a:pt x="202" y="38"/>
                  </a:lnTo>
                  <a:lnTo>
                    <a:pt x="206" y="38"/>
                  </a:lnTo>
                  <a:lnTo>
                    <a:pt x="206" y="34"/>
                  </a:lnTo>
                  <a:lnTo>
                    <a:pt x="214" y="34"/>
                  </a:lnTo>
                  <a:lnTo>
                    <a:pt x="214" y="38"/>
                  </a:lnTo>
                  <a:lnTo>
                    <a:pt x="214" y="42"/>
                  </a:lnTo>
                  <a:lnTo>
                    <a:pt x="210" y="42"/>
                  </a:lnTo>
                  <a:lnTo>
                    <a:pt x="210" y="46"/>
                  </a:lnTo>
                  <a:lnTo>
                    <a:pt x="214" y="46"/>
                  </a:lnTo>
                  <a:lnTo>
                    <a:pt x="214" y="42"/>
                  </a:lnTo>
                  <a:lnTo>
                    <a:pt x="214" y="38"/>
                  </a:lnTo>
                  <a:lnTo>
                    <a:pt x="218" y="34"/>
                  </a:lnTo>
                  <a:lnTo>
                    <a:pt x="218" y="30"/>
                  </a:lnTo>
                  <a:lnTo>
                    <a:pt x="220" y="30"/>
                  </a:lnTo>
                  <a:lnTo>
                    <a:pt x="220" y="34"/>
                  </a:lnTo>
                  <a:lnTo>
                    <a:pt x="220" y="38"/>
                  </a:lnTo>
                  <a:lnTo>
                    <a:pt x="220" y="42"/>
                  </a:lnTo>
                  <a:lnTo>
                    <a:pt x="220" y="46"/>
                  </a:lnTo>
                  <a:lnTo>
                    <a:pt x="218" y="46"/>
                  </a:lnTo>
                  <a:lnTo>
                    <a:pt x="218" y="50"/>
                  </a:lnTo>
                  <a:lnTo>
                    <a:pt x="220" y="46"/>
                  </a:lnTo>
                  <a:lnTo>
                    <a:pt x="224" y="42"/>
                  </a:lnTo>
                  <a:lnTo>
                    <a:pt x="228" y="42"/>
                  </a:lnTo>
                  <a:lnTo>
                    <a:pt x="224" y="42"/>
                  </a:lnTo>
                  <a:lnTo>
                    <a:pt x="224" y="38"/>
                  </a:lnTo>
                  <a:lnTo>
                    <a:pt x="228" y="34"/>
                  </a:lnTo>
                  <a:lnTo>
                    <a:pt x="232" y="30"/>
                  </a:lnTo>
                  <a:lnTo>
                    <a:pt x="232" y="34"/>
                  </a:lnTo>
                  <a:lnTo>
                    <a:pt x="228" y="34"/>
                  </a:lnTo>
                  <a:lnTo>
                    <a:pt x="232" y="34"/>
                  </a:lnTo>
                  <a:lnTo>
                    <a:pt x="236" y="30"/>
                  </a:lnTo>
                  <a:lnTo>
                    <a:pt x="240" y="30"/>
                  </a:lnTo>
                  <a:lnTo>
                    <a:pt x="240" y="34"/>
                  </a:lnTo>
                  <a:lnTo>
                    <a:pt x="244" y="34"/>
                  </a:lnTo>
                  <a:lnTo>
                    <a:pt x="244" y="38"/>
                  </a:lnTo>
                  <a:lnTo>
                    <a:pt x="248" y="38"/>
                  </a:lnTo>
                  <a:lnTo>
                    <a:pt x="248" y="34"/>
                  </a:lnTo>
                  <a:lnTo>
                    <a:pt x="244" y="30"/>
                  </a:lnTo>
                  <a:lnTo>
                    <a:pt x="248" y="30"/>
                  </a:lnTo>
                  <a:lnTo>
                    <a:pt x="248" y="26"/>
                  </a:lnTo>
                  <a:lnTo>
                    <a:pt x="244" y="26"/>
                  </a:lnTo>
                  <a:lnTo>
                    <a:pt x="244" y="30"/>
                  </a:lnTo>
                  <a:lnTo>
                    <a:pt x="240" y="30"/>
                  </a:lnTo>
                  <a:lnTo>
                    <a:pt x="236" y="26"/>
                  </a:lnTo>
                  <a:lnTo>
                    <a:pt x="236" y="22"/>
                  </a:lnTo>
                  <a:lnTo>
                    <a:pt x="240" y="22"/>
                  </a:lnTo>
                  <a:lnTo>
                    <a:pt x="244" y="22"/>
                  </a:lnTo>
                  <a:lnTo>
                    <a:pt x="248" y="22"/>
                  </a:lnTo>
                  <a:lnTo>
                    <a:pt x="250" y="22"/>
                  </a:lnTo>
                  <a:lnTo>
                    <a:pt x="250" y="26"/>
                  </a:lnTo>
                  <a:lnTo>
                    <a:pt x="254" y="26"/>
                  </a:lnTo>
                  <a:lnTo>
                    <a:pt x="250" y="26"/>
                  </a:lnTo>
                  <a:lnTo>
                    <a:pt x="250" y="22"/>
                  </a:lnTo>
                  <a:lnTo>
                    <a:pt x="254" y="22"/>
                  </a:lnTo>
                  <a:lnTo>
                    <a:pt x="258" y="26"/>
                  </a:lnTo>
                  <a:lnTo>
                    <a:pt x="254" y="26"/>
                  </a:lnTo>
                  <a:lnTo>
                    <a:pt x="250" y="26"/>
                  </a:lnTo>
                  <a:lnTo>
                    <a:pt x="250" y="30"/>
                  </a:lnTo>
                  <a:lnTo>
                    <a:pt x="250" y="26"/>
                  </a:lnTo>
                  <a:lnTo>
                    <a:pt x="254" y="26"/>
                  </a:lnTo>
                  <a:lnTo>
                    <a:pt x="258" y="26"/>
                  </a:lnTo>
                  <a:lnTo>
                    <a:pt x="258" y="30"/>
                  </a:lnTo>
                  <a:lnTo>
                    <a:pt x="262" y="30"/>
                  </a:lnTo>
                  <a:lnTo>
                    <a:pt x="266" y="30"/>
                  </a:lnTo>
                  <a:lnTo>
                    <a:pt x="262" y="30"/>
                  </a:lnTo>
                  <a:lnTo>
                    <a:pt x="262" y="26"/>
                  </a:lnTo>
                  <a:lnTo>
                    <a:pt x="266" y="26"/>
                  </a:lnTo>
                  <a:lnTo>
                    <a:pt x="266" y="22"/>
                  </a:lnTo>
                  <a:lnTo>
                    <a:pt x="270" y="20"/>
                  </a:lnTo>
                  <a:lnTo>
                    <a:pt x="274" y="20"/>
                  </a:lnTo>
                  <a:lnTo>
                    <a:pt x="274" y="16"/>
                  </a:lnTo>
                  <a:lnTo>
                    <a:pt x="276" y="20"/>
                  </a:lnTo>
                  <a:lnTo>
                    <a:pt x="276" y="16"/>
                  </a:lnTo>
                  <a:lnTo>
                    <a:pt x="276" y="12"/>
                  </a:lnTo>
                  <a:lnTo>
                    <a:pt x="280" y="12"/>
                  </a:lnTo>
                  <a:lnTo>
                    <a:pt x="280" y="16"/>
                  </a:lnTo>
                  <a:lnTo>
                    <a:pt x="284" y="16"/>
                  </a:lnTo>
                  <a:lnTo>
                    <a:pt x="284" y="12"/>
                  </a:lnTo>
                  <a:lnTo>
                    <a:pt x="280" y="12"/>
                  </a:lnTo>
                  <a:lnTo>
                    <a:pt x="276" y="12"/>
                  </a:lnTo>
                  <a:lnTo>
                    <a:pt x="276" y="8"/>
                  </a:lnTo>
                  <a:lnTo>
                    <a:pt x="280" y="8"/>
                  </a:lnTo>
                  <a:lnTo>
                    <a:pt x="280" y="12"/>
                  </a:lnTo>
                  <a:lnTo>
                    <a:pt x="284" y="8"/>
                  </a:lnTo>
                  <a:lnTo>
                    <a:pt x="280" y="8"/>
                  </a:lnTo>
                  <a:lnTo>
                    <a:pt x="280" y="4"/>
                  </a:lnTo>
                  <a:lnTo>
                    <a:pt x="284" y="4"/>
                  </a:lnTo>
                  <a:lnTo>
                    <a:pt x="284" y="8"/>
                  </a:lnTo>
                  <a:lnTo>
                    <a:pt x="288" y="8"/>
                  </a:lnTo>
                  <a:lnTo>
                    <a:pt x="288" y="4"/>
                  </a:lnTo>
                  <a:lnTo>
                    <a:pt x="288" y="8"/>
                  </a:lnTo>
                  <a:lnTo>
                    <a:pt x="292" y="8"/>
                  </a:lnTo>
                  <a:lnTo>
                    <a:pt x="292" y="4"/>
                  </a:lnTo>
                  <a:lnTo>
                    <a:pt x="296" y="4"/>
                  </a:lnTo>
                  <a:lnTo>
                    <a:pt x="296" y="8"/>
                  </a:lnTo>
                  <a:lnTo>
                    <a:pt x="300" y="8"/>
                  </a:lnTo>
                  <a:lnTo>
                    <a:pt x="296" y="12"/>
                  </a:lnTo>
                  <a:lnTo>
                    <a:pt x="292" y="16"/>
                  </a:lnTo>
                  <a:lnTo>
                    <a:pt x="288" y="16"/>
                  </a:lnTo>
                  <a:lnTo>
                    <a:pt x="292" y="16"/>
                  </a:lnTo>
                  <a:lnTo>
                    <a:pt x="292" y="20"/>
                  </a:lnTo>
                  <a:lnTo>
                    <a:pt x="288" y="20"/>
                  </a:lnTo>
                  <a:lnTo>
                    <a:pt x="288" y="22"/>
                  </a:lnTo>
                  <a:lnTo>
                    <a:pt x="288" y="26"/>
                  </a:lnTo>
                  <a:lnTo>
                    <a:pt x="288" y="30"/>
                  </a:lnTo>
                  <a:lnTo>
                    <a:pt x="288" y="26"/>
                  </a:lnTo>
                  <a:lnTo>
                    <a:pt x="292" y="26"/>
                  </a:lnTo>
                  <a:lnTo>
                    <a:pt x="296" y="22"/>
                  </a:lnTo>
                  <a:lnTo>
                    <a:pt x="296" y="20"/>
                  </a:lnTo>
                  <a:lnTo>
                    <a:pt x="300" y="16"/>
                  </a:lnTo>
                  <a:lnTo>
                    <a:pt x="304" y="16"/>
                  </a:lnTo>
                  <a:lnTo>
                    <a:pt x="306" y="12"/>
                  </a:lnTo>
                  <a:lnTo>
                    <a:pt x="306" y="8"/>
                  </a:lnTo>
                  <a:lnTo>
                    <a:pt x="310" y="8"/>
                  </a:lnTo>
                  <a:lnTo>
                    <a:pt x="310" y="4"/>
                  </a:lnTo>
                  <a:lnTo>
                    <a:pt x="310" y="8"/>
                  </a:lnTo>
                  <a:lnTo>
                    <a:pt x="310" y="12"/>
                  </a:lnTo>
                  <a:lnTo>
                    <a:pt x="306" y="12"/>
                  </a:lnTo>
                  <a:lnTo>
                    <a:pt x="306" y="16"/>
                  </a:lnTo>
                  <a:lnTo>
                    <a:pt x="306" y="12"/>
                  </a:lnTo>
                  <a:lnTo>
                    <a:pt x="310" y="12"/>
                  </a:lnTo>
                  <a:lnTo>
                    <a:pt x="310" y="16"/>
                  </a:lnTo>
                  <a:lnTo>
                    <a:pt x="310" y="20"/>
                  </a:lnTo>
                  <a:lnTo>
                    <a:pt x="310" y="22"/>
                  </a:lnTo>
                  <a:lnTo>
                    <a:pt x="310" y="20"/>
                  </a:lnTo>
                  <a:lnTo>
                    <a:pt x="314" y="20"/>
                  </a:lnTo>
                  <a:lnTo>
                    <a:pt x="318" y="20"/>
                  </a:lnTo>
                  <a:lnTo>
                    <a:pt x="314" y="16"/>
                  </a:lnTo>
                  <a:lnTo>
                    <a:pt x="318" y="16"/>
                  </a:lnTo>
                  <a:lnTo>
                    <a:pt x="318" y="12"/>
                  </a:lnTo>
                  <a:lnTo>
                    <a:pt x="322" y="12"/>
                  </a:lnTo>
                  <a:lnTo>
                    <a:pt x="322" y="8"/>
                  </a:lnTo>
                  <a:lnTo>
                    <a:pt x="326" y="8"/>
                  </a:lnTo>
                  <a:lnTo>
                    <a:pt x="322" y="8"/>
                  </a:lnTo>
                  <a:lnTo>
                    <a:pt x="318" y="8"/>
                  </a:lnTo>
                  <a:lnTo>
                    <a:pt x="318" y="4"/>
                  </a:lnTo>
                  <a:lnTo>
                    <a:pt x="322" y="4"/>
                  </a:lnTo>
                  <a:lnTo>
                    <a:pt x="326" y="0"/>
                  </a:lnTo>
                  <a:lnTo>
                    <a:pt x="326" y="4"/>
                  </a:lnTo>
                  <a:lnTo>
                    <a:pt x="330" y="4"/>
                  </a:lnTo>
                  <a:lnTo>
                    <a:pt x="332" y="4"/>
                  </a:lnTo>
                  <a:lnTo>
                    <a:pt x="336" y="4"/>
                  </a:lnTo>
                  <a:lnTo>
                    <a:pt x="336" y="8"/>
                  </a:lnTo>
                  <a:lnTo>
                    <a:pt x="332" y="12"/>
                  </a:lnTo>
                  <a:lnTo>
                    <a:pt x="330" y="12"/>
                  </a:lnTo>
                  <a:lnTo>
                    <a:pt x="326" y="12"/>
                  </a:lnTo>
                  <a:lnTo>
                    <a:pt x="330" y="12"/>
                  </a:lnTo>
                  <a:lnTo>
                    <a:pt x="332" y="12"/>
                  </a:lnTo>
                  <a:lnTo>
                    <a:pt x="330" y="12"/>
                  </a:lnTo>
                  <a:lnTo>
                    <a:pt x="326" y="16"/>
                  </a:lnTo>
                  <a:lnTo>
                    <a:pt x="330" y="16"/>
                  </a:lnTo>
                  <a:lnTo>
                    <a:pt x="332" y="12"/>
                  </a:lnTo>
                  <a:lnTo>
                    <a:pt x="332" y="16"/>
                  </a:lnTo>
                  <a:lnTo>
                    <a:pt x="330" y="16"/>
                  </a:lnTo>
                  <a:lnTo>
                    <a:pt x="330" y="20"/>
                  </a:lnTo>
                  <a:lnTo>
                    <a:pt x="332" y="20"/>
                  </a:lnTo>
                  <a:lnTo>
                    <a:pt x="330" y="20"/>
                  </a:lnTo>
                  <a:lnTo>
                    <a:pt x="332" y="20"/>
                  </a:lnTo>
                  <a:lnTo>
                    <a:pt x="332" y="16"/>
                  </a:lnTo>
                  <a:lnTo>
                    <a:pt x="336" y="20"/>
                  </a:lnTo>
                  <a:lnTo>
                    <a:pt x="332" y="20"/>
                  </a:lnTo>
                  <a:lnTo>
                    <a:pt x="332" y="22"/>
                  </a:lnTo>
                  <a:lnTo>
                    <a:pt x="332" y="26"/>
                  </a:lnTo>
                  <a:lnTo>
                    <a:pt x="330" y="30"/>
                  </a:lnTo>
                  <a:lnTo>
                    <a:pt x="332" y="30"/>
                  </a:lnTo>
                  <a:lnTo>
                    <a:pt x="332" y="26"/>
                  </a:lnTo>
                  <a:lnTo>
                    <a:pt x="332" y="22"/>
                  </a:lnTo>
                  <a:lnTo>
                    <a:pt x="332" y="20"/>
                  </a:lnTo>
                  <a:lnTo>
                    <a:pt x="336" y="20"/>
                  </a:lnTo>
                  <a:lnTo>
                    <a:pt x="336" y="16"/>
                  </a:lnTo>
                  <a:lnTo>
                    <a:pt x="336" y="12"/>
                  </a:lnTo>
                  <a:lnTo>
                    <a:pt x="340" y="8"/>
                  </a:lnTo>
                  <a:lnTo>
                    <a:pt x="344" y="8"/>
                  </a:lnTo>
                  <a:lnTo>
                    <a:pt x="348" y="8"/>
                  </a:lnTo>
                  <a:lnTo>
                    <a:pt x="348" y="12"/>
                  </a:lnTo>
                  <a:lnTo>
                    <a:pt x="350" y="12"/>
                  </a:lnTo>
                  <a:lnTo>
                    <a:pt x="354" y="12"/>
                  </a:lnTo>
                  <a:lnTo>
                    <a:pt x="354" y="16"/>
                  </a:lnTo>
                  <a:lnTo>
                    <a:pt x="354" y="12"/>
                  </a:lnTo>
                  <a:lnTo>
                    <a:pt x="358" y="12"/>
                  </a:lnTo>
                  <a:lnTo>
                    <a:pt x="362" y="12"/>
                  </a:lnTo>
                  <a:lnTo>
                    <a:pt x="362" y="16"/>
                  </a:lnTo>
                  <a:lnTo>
                    <a:pt x="358" y="16"/>
                  </a:lnTo>
                  <a:lnTo>
                    <a:pt x="362" y="16"/>
                  </a:lnTo>
                  <a:lnTo>
                    <a:pt x="366" y="16"/>
                  </a:lnTo>
                  <a:lnTo>
                    <a:pt x="366" y="20"/>
                  </a:lnTo>
                  <a:lnTo>
                    <a:pt x="370" y="20"/>
                  </a:lnTo>
                  <a:lnTo>
                    <a:pt x="374" y="20"/>
                  </a:lnTo>
                  <a:lnTo>
                    <a:pt x="374" y="22"/>
                  </a:lnTo>
                  <a:lnTo>
                    <a:pt x="370" y="22"/>
                  </a:lnTo>
                  <a:lnTo>
                    <a:pt x="366" y="22"/>
                  </a:lnTo>
                  <a:lnTo>
                    <a:pt x="362" y="26"/>
                  </a:lnTo>
                  <a:lnTo>
                    <a:pt x="358" y="26"/>
                  </a:lnTo>
                  <a:lnTo>
                    <a:pt x="358" y="30"/>
                  </a:lnTo>
                  <a:lnTo>
                    <a:pt x="354" y="30"/>
                  </a:lnTo>
                  <a:lnTo>
                    <a:pt x="354" y="26"/>
                  </a:lnTo>
                  <a:lnTo>
                    <a:pt x="350" y="26"/>
                  </a:lnTo>
                  <a:lnTo>
                    <a:pt x="348" y="26"/>
                  </a:lnTo>
                  <a:lnTo>
                    <a:pt x="344" y="26"/>
                  </a:lnTo>
                  <a:lnTo>
                    <a:pt x="340" y="26"/>
                  </a:lnTo>
                  <a:lnTo>
                    <a:pt x="344" y="30"/>
                  </a:lnTo>
                  <a:lnTo>
                    <a:pt x="348" y="30"/>
                  </a:lnTo>
                  <a:lnTo>
                    <a:pt x="350" y="30"/>
                  </a:lnTo>
                  <a:lnTo>
                    <a:pt x="354" y="30"/>
                  </a:lnTo>
                  <a:lnTo>
                    <a:pt x="350" y="30"/>
                  </a:lnTo>
                  <a:lnTo>
                    <a:pt x="350" y="34"/>
                  </a:lnTo>
                  <a:lnTo>
                    <a:pt x="348" y="34"/>
                  </a:lnTo>
                  <a:lnTo>
                    <a:pt x="350" y="34"/>
                  </a:lnTo>
                  <a:lnTo>
                    <a:pt x="354" y="34"/>
                  </a:lnTo>
                  <a:lnTo>
                    <a:pt x="350" y="38"/>
                  </a:lnTo>
                  <a:lnTo>
                    <a:pt x="354" y="38"/>
                  </a:lnTo>
                  <a:lnTo>
                    <a:pt x="358" y="38"/>
                  </a:lnTo>
                  <a:lnTo>
                    <a:pt x="362" y="38"/>
                  </a:lnTo>
                  <a:lnTo>
                    <a:pt x="358" y="38"/>
                  </a:lnTo>
                  <a:lnTo>
                    <a:pt x="362" y="38"/>
                  </a:lnTo>
                  <a:lnTo>
                    <a:pt x="358" y="34"/>
                  </a:lnTo>
                  <a:lnTo>
                    <a:pt x="362" y="34"/>
                  </a:lnTo>
                  <a:lnTo>
                    <a:pt x="362" y="38"/>
                  </a:lnTo>
                  <a:lnTo>
                    <a:pt x="366" y="38"/>
                  </a:lnTo>
                  <a:lnTo>
                    <a:pt x="366" y="34"/>
                  </a:lnTo>
                  <a:lnTo>
                    <a:pt x="370" y="34"/>
                  </a:lnTo>
                  <a:lnTo>
                    <a:pt x="370" y="38"/>
                  </a:lnTo>
                  <a:lnTo>
                    <a:pt x="370" y="42"/>
                  </a:lnTo>
                  <a:lnTo>
                    <a:pt x="366" y="42"/>
                  </a:lnTo>
                  <a:lnTo>
                    <a:pt x="362" y="42"/>
                  </a:lnTo>
                  <a:lnTo>
                    <a:pt x="362" y="38"/>
                  </a:lnTo>
                  <a:lnTo>
                    <a:pt x="358" y="38"/>
                  </a:lnTo>
                  <a:lnTo>
                    <a:pt x="362" y="42"/>
                  </a:lnTo>
                  <a:lnTo>
                    <a:pt x="358" y="42"/>
                  </a:lnTo>
                  <a:lnTo>
                    <a:pt x="354" y="46"/>
                  </a:lnTo>
                  <a:lnTo>
                    <a:pt x="350" y="46"/>
                  </a:lnTo>
                  <a:lnTo>
                    <a:pt x="348" y="50"/>
                  </a:lnTo>
                  <a:lnTo>
                    <a:pt x="348" y="52"/>
                  </a:lnTo>
                  <a:lnTo>
                    <a:pt x="344" y="52"/>
                  </a:lnTo>
                  <a:lnTo>
                    <a:pt x="344" y="56"/>
                  </a:lnTo>
                  <a:lnTo>
                    <a:pt x="344" y="52"/>
                  </a:lnTo>
                  <a:lnTo>
                    <a:pt x="340" y="52"/>
                  </a:lnTo>
                  <a:lnTo>
                    <a:pt x="340" y="50"/>
                  </a:lnTo>
                  <a:lnTo>
                    <a:pt x="344" y="50"/>
                  </a:lnTo>
                  <a:lnTo>
                    <a:pt x="344" y="46"/>
                  </a:lnTo>
                  <a:lnTo>
                    <a:pt x="348" y="46"/>
                  </a:lnTo>
                  <a:lnTo>
                    <a:pt x="348" y="42"/>
                  </a:lnTo>
                  <a:lnTo>
                    <a:pt x="348" y="38"/>
                  </a:lnTo>
                  <a:lnTo>
                    <a:pt x="344" y="38"/>
                  </a:lnTo>
                  <a:lnTo>
                    <a:pt x="340" y="38"/>
                  </a:lnTo>
                  <a:lnTo>
                    <a:pt x="336" y="34"/>
                  </a:lnTo>
                  <a:lnTo>
                    <a:pt x="332" y="34"/>
                  </a:lnTo>
                  <a:lnTo>
                    <a:pt x="332" y="30"/>
                  </a:lnTo>
                  <a:lnTo>
                    <a:pt x="330" y="30"/>
                  </a:lnTo>
                  <a:lnTo>
                    <a:pt x="330" y="26"/>
                  </a:lnTo>
                  <a:lnTo>
                    <a:pt x="326" y="26"/>
                  </a:lnTo>
                  <a:lnTo>
                    <a:pt x="322" y="30"/>
                  </a:lnTo>
                  <a:lnTo>
                    <a:pt x="318" y="30"/>
                  </a:lnTo>
                  <a:lnTo>
                    <a:pt x="318" y="34"/>
                  </a:lnTo>
                  <a:lnTo>
                    <a:pt x="314" y="30"/>
                  </a:lnTo>
                  <a:lnTo>
                    <a:pt x="310" y="30"/>
                  </a:lnTo>
                  <a:lnTo>
                    <a:pt x="306" y="30"/>
                  </a:lnTo>
                  <a:lnTo>
                    <a:pt x="306" y="34"/>
                  </a:lnTo>
                  <a:lnTo>
                    <a:pt x="304" y="38"/>
                  </a:lnTo>
                  <a:lnTo>
                    <a:pt x="300" y="38"/>
                  </a:lnTo>
                  <a:lnTo>
                    <a:pt x="304" y="38"/>
                  </a:lnTo>
                  <a:lnTo>
                    <a:pt x="304" y="42"/>
                  </a:lnTo>
                  <a:lnTo>
                    <a:pt x="300" y="42"/>
                  </a:lnTo>
                  <a:lnTo>
                    <a:pt x="300" y="46"/>
                  </a:lnTo>
                  <a:lnTo>
                    <a:pt x="300" y="50"/>
                  </a:lnTo>
                  <a:lnTo>
                    <a:pt x="300" y="52"/>
                  </a:lnTo>
                  <a:lnTo>
                    <a:pt x="300" y="56"/>
                  </a:lnTo>
                  <a:lnTo>
                    <a:pt x="296" y="56"/>
                  </a:lnTo>
                  <a:lnTo>
                    <a:pt x="296" y="60"/>
                  </a:lnTo>
                  <a:lnTo>
                    <a:pt x="296" y="56"/>
                  </a:lnTo>
                  <a:lnTo>
                    <a:pt x="292" y="56"/>
                  </a:lnTo>
                  <a:lnTo>
                    <a:pt x="292" y="60"/>
                  </a:lnTo>
                  <a:lnTo>
                    <a:pt x="288" y="60"/>
                  </a:lnTo>
                  <a:lnTo>
                    <a:pt x="288" y="64"/>
                  </a:lnTo>
                  <a:lnTo>
                    <a:pt x="288" y="68"/>
                  </a:lnTo>
                  <a:lnTo>
                    <a:pt x="284" y="64"/>
                  </a:lnTo>
                  <a:lnTo>
                    <a:pt x="280" y="64"/>
                  </a:lnTo>
                  <a:lnTo>
                    <a:pt x="276" y="64"/>
                  </a:lnTo>
                  <a:lnTo>
                    <a:pt x="276" y="60"/>
                  </a:lnTo>
                  <a:lnTo>
                    <a:pt x="274" y="60"/>
                  </a:lnTo>
                  <a:lnTo>
                    <a:pt x="270" y="60"/>
                  </a:lnTo>
                  <a:lnTo>
                    <a:pt x="270" y="64"/>
                  </a:lnTo>
                  <a:lnTo>
                    <a:pt x="266" y="64"/>
                  </a:lnTo>
                  <a:lnTo>
                    <a:pt x="262" y="64"/>
                  </a:lnTo>
                  <a:lnTo>
                    <a:pt x="258" y="64"/>
                  </a:lnTo>
                  <a:lnTo>
                    <a:pt x="254" y="60"/>
                  </a:lnTo>
                  <a:lnTo>
                    <a:pt x="250" y="64"/>
                  </a:lnTo>
                  <a:lnTo>
                    <a:pt x="250" y="60"/>
                  </a:lnTo>
                  <a:lnTo>
                    <a:pt x="248" y="56"/>
                  </a:lnTo>
                  <a:lnTo>
                    <a:pt x="248" y="52"/>
                  </a:lnTo>
                  <a:lnTo>
                    <a:pt x="244" y="52"/>
                  </a:lnTo>
                  <a:lnTo>
                    <a:pt x="240" y="50"/>
                  </a:lnTo>
                  <a:lnTo>
                    <a:pt x="236" y="50"/>
                  </a:lnTo>
                  <a:lnTo>
                    <a:pt x="232" y="50"/>
                  </a:lnTo>
                  <a:lnTo>
                    <a:pt x="232" y="52"/>
                  </a:lnTo>
                  <a:lnTo>
                    <a:pt x="232" y="56"/>
                  </a:lnTo>
                  <a:lnTo>
                    <a:pt x="232" y="52"/>
                  </a:lnTo>
                  <a:lnTo>
                    <a:pt x="228" y="52"/>
                  </a:lnTo>
                  <a:lnTo>
                    <a:pt x="224" y="52"/>
                  </a:lnTo>
                  <a:lnTo>
                    <a:pt x="218" y="52"/>
                  </a:lnTo>
                  <a:lnTo>
                    <a:pt x="220" y="56"/>
                  </a:lnTo>
                  <a:lnTo>
                    <a:pt x="220" y="60"/>
                  </a:lnTo>
                  <a:lnTo>
                    <a:pt x="220" y="64"/>
                  </a:lnTo>
                  <a:lnTo>
                    <a:pt x="218" y="68"/>
                  </a:lnTo>
                  <a:lnTo>
                    <a:pt x="220" y="68"/>
                  </a:lnTo>
                  <a:lnTo>
                    <a:pt x="218" y="72"/>
                  </a:lnTo>
                  <a:lnTo>
                    <a:pt x="214" y="72"/>
                  </a:lnTo>
                  <a:lnTo>
                    <a:pt x="210" y="72"/>
                  </a:lnTo>
                  <a:lnTo>
                    <a:pt x="202" y="68"/>
                  </a:lnTo>
                  <a:lnTo>
                    <a:pt x="198" y="68"/>
                  </a:lnTo>
                  <a:lnTo>
                    <a:pt x="194" y="68"/>
                  </a:lnTo>
                  <a:lnTo>
                    <a:pt x="190" y="68"/>
                  </a:lnTo>
                  <a:lnTo>
                    <a:pt x="188" y="72"/>
                  </a:lnTo>
                  <a:lnTo>
                    <a:pt x="190" y="72"/>
                  </a:lnTo>
                  <a:lnTo>
                    <a:pt x="190" y="76"/>
                  </a:lnTo>
                  <a:lnTo>
                    <a:pt x="188" y="78"/>
                  </a:lnTo>
                  <a:lnTo>
                    <a:pt x="188" y="82"/>
                  </a:lnTo>
                  <a:lnTo>
                    <a:pt x="184" y="82"/>
                  </a:lnTo>
                  <a:lnTo>
                    <a:pt x="184" y="78"/>
                  </a:lnTo>
                  <a:lnTo>
                    <a:pt x="180" y="78"/>
                  </a:lnTo>
                  <a:lnTo>
                    <a:pt x="176" y="78"/>
                  </a:lnTo>
                  <a:lnTo>
                    <a:pt x="168" y="82"/>
                  </a:lnTo>
                  <a:lnTo>
                    <a:pt x="168" y="86"/>
                  </a:lnTo>
                  <a:lnTo>
                    <a:pt x="168" y="90"/>
                  </a:lnTo>
                  <a:lnTo>
                    <a:pt x="164" y="94"/>
                  </a:lnTo>
                  <a:lnTo>
                    <a:pt x="160" y="94"/>
                  </a:lnTo>
                  <a:lnTo>
                    <a:pt x="160" y="98"/>
                  </a:lnTo>
                  <a:lnTo>
                    <a:pt x="164" y="98"/>
                  </a:lnTo>
                  <a:lnTo>
                    <a:pt x="164" y="102"/>
                  </a:lnTo>
                  <a:lnTo>
                    <a:pt x="164" y="106"/>
                  </a:lnTo>
                  <a:lnTo>
                    <a:pt x="160" y="108"/>
                  </a:lnTo>
                  <a:lnTo>
                    <a:pt x="158" y="112"/>
                  </a:lnTo>
                  <a:lnTo>
                    <a:pt x="154" y="116"/>
                  </a:lnTo>
                  <a:lnTo>
                    <a:pt x="150" y="116"/>
                  </a:lnTo>
                  <a:lnTo>
                    <a:pt x="150" y="120"/>
                  </a:lnTo>
                  <a:lnTo>
                    <a:pt x="154" y="124"/>
                  </a:lnTo>
                  <a:lnTo>
                    <a:pt x="146" y="128"/>
                  </a:lnTo>
                  <a:lnTo>
                    <a:pt x="142" y="128"/>
                  </a:lnTo>
                  <a:lnTo>
                    <a:pt x="138" y="128"/>
                  </a:lnTo>
                  <a:lnTo>
                    <a:pt x="138" y="132"/>
                  </a:lnTo>
                  <a:lnTo>
                    <a:pt x="142" y="136"/>
                  </a:lnTo>
                  <a:lnTo>
                    <a:pt x="138" y="136"/>
                  </a:lnTo>
                  <a:lnTo>
                    <a:pt x="138" y="138"/>
                  </a:lnTo>
                  <a:lnTo>
                    <a:pt x="138" y="142"/>
                  </a:lnTo>
                  <a:lnTo>
                    <a:pt x="138" y="146"/>
                  </a:lnTo>
                  <a:lnTo>
                    <a:pt x="134" y="150"/>
                  </a:lnTo>
                  <a:lnTo>
                    <a:pt x="134" y="154"/>
                  </a:lnTo>
                  <a:lnTo>
                    <a:pt x="130" y="154"/>
                  </a:lnTo>
                  <a:lnTo>
                    <a:pt x="130" y="158"/>
                  </a:lnTo>
                  <a:lnTo>
                    <a:pt x="130" y="162"/>
                  </a:lnTo>
                  <a:lnTo>
                    <a:pt x="128" y="162"/>
                  </a:lnTo>
                  <a:lnTo>
                    <a:pt x="128" y="164"/>
                  </a:lnTo>
                  <a:lnTo>
                    <a:pt x="130" y="164"/>
                  </a:lnTo>
                  <a:lnTo>
                    <a:pt x="134" y="164"/>
                  </a:lnTo>
                  <a:lnTo>
                    <a:pt x="134" y="168"/>
                  </a:lnTo>
                  <a:lnTo>
                    <a:pt x="134" y="172"/>
                  </a:lnTo>
                  <a:lnTo>
                    <a:pt x="130" y="176"/>
                  </a:lnTo>
                  <a:lnTo>
                    <a:pt x="120" y="176"/>
                  </a:lnTo>
                  <a:lnTo>
                    <a:pt x="116" y="176"/>
                  </a:lnTo>
                  <a:lnTo>
                    <a:pt x="112" y="180"/>
                  </a:lnTo>
                  <a:lnTo>
                    <a:pt x="108" y="184"/>
                  </a:lnTo>
                  <a:lnTo>
                    <a:pt x="104" y="188"/>
                  </a:lnTo>
                  <a:lnTo>
                    <a:pt x="104" y="192"/>
                  </a:lnTo>
                  <a:lnTo>
                    <a:pt x="104" y="194"/>
                  </a:lnTo>
                  <a:lnTo>
                    <a:pt x="102" y="194"/>
                  </a:lnTo>
                  <a:lnTo>
                    <a:pt x="104" y="198"/>
                  </a:lnTo>
                  <a:lnTo>
                    <a:pt x="104" y="202"/>
                  </a:lnTo>
                  <a:lnTo>
                    <a:pt x="104" y="206"/>
                  </a:lnTo>
                  <a:lnTo>
                    <a:pt x="104" y="210"/>
                  </a:lnTo>
                  <a:lnTo>
                    <a:pt x="104" y="214"/>
                  </a:lnTo>
                  <a:lnTo>
                    <a:pt x="104" y="218"/>
                  </a:lnTo>
                  <a:lnTo>
                    <a:pt x="108" y="218"/>
                  </a:lnTo>
                  <a:lnTo>
                    <a:pt x="108" y="222"/>
                  </a:lnTo>
                  <a:lnTo>
                    <a:pt x="104" y="224"/>
                  </a:lnTo>
                  <a:lnTo>
                    <a:pt x="104" y="228"/>
                  </a:lnTo>
                  <a:lnTo>
                    <a:pt x="104" y="232"/>
                  </a:lnTo>
                  <a:lnTo>
                    <a:pt x="108" y="236"/>
                  </a:lnTo>
                  <a:lnTo>
                    <a:pt x="112" y="236"/>
                  </a:lnTo>
                  <a:lnTo>
                    <a:pt x="112" y="238"/>
                  </a:lnTo>
                  <a:lnTo>
                    <a:pt x="116" y="238"/>
                  </a:lnTo>
                  <a:lnTo>
                    <a:pt x="116" y="242"/>
                  </a:lnTo>
                  <a:lnTo>
                    <a:pt x="112" y="242"/>
                  </a:lnTo>
                  <a:lnTo>
                    <a:pt x="112" y="246"/>
                  </a:lnTo>
                  <a:lnTo>
                    <a:pt x="108" y="246"/>
                  </a:lnTo>
                  <a:lnTo>
                    <a:pt x="104" y="246"/>
                  </a:lnTo>
                  <a:lnTo>
                    <a:pt x="108" y="250"/>
                  </a:lnTo>
                  <a:lnTo>
                    <a:pt x="108" y="254"/>
                  </a:lnTo>
                  <a:lnTo>
                    <a:pt x="108" y="258"/>
                  </a:lnTo>
                  <a:lnTo>
                    <a:pt x="112" y="258"/>
                  </a:lnTo>
                  <a:lnTo>
                    <a:pt x="112" y="262"/>
                  </a:lnTo>
                  <a:lnTo>
                    <a:pt x="108" y="264"/>
                  </a:lnTo>
                  <a:lnTo>
                    <a:pt x="108" y="268"/>
                  </a:lnTo>
                  <a:lnTo>
                    <a:pt x="108" y="272"/>
                  </a:lnTo>
                  <a:lnTo>
                    <a:pt x="104" y="272"/>
                  </a:lnTo>
                  <a:lnTo>
                    <a:pt x="102" y="272"/>
                  </a:lnTo>
                  <a:lnTo>
                    <a:pt x="102" y="276"/>
                  </a:lnTo>
                  <a:lnTo>
                    <a:pt x="102" y="280"/>
                  </a:lnTo>
                  <a:lnTo>
                    <a:pt x="98" y="280"/>
                  </a:lnTo>
                  <a:lnTo>
                    <a:pt x="102" y="284"/>
                  </a:lnTo>
                  <a:lnTo>
                    <a:pt x="102" y="288"/>
                  </a:lnTo>
                  <a:lnTo>
                    <a:pt x="102" y="292"/>
                  </a:lnTo>
                  <a:lnTo>
                    <a:pt x="98" y="294"/>
                  </a:lnTo>
                  <a:lnTo>
                    <a:pt x="94" y="294"/>
                  </a:lnTo>
                  <a:lnTo>
                    <a:pt x="94" y="292"/>
                  </a:lnTo>
                  <a:lnTo>
                    <a:pt x="90" y="292"/>
                  </a:lnTo>
                  <a:lnTo>
                    <a:pt x="86" y="292"/>
                  </a:lnTo>
                  <a:lnTo>
                    <a:pt x="86" y="288"/>
                  </a:lnTo>
                  <a:lnTo>
                    <a:pt x="82" y="284"/>
                  </a:lnTo>
                  <a:lnTo>
                    <a:pt x="86" y="284"/>
                  </a:lnTo>
                  <a:lnTo>
                    <a:pt x="82" y="280"/>
                  </a:lnTo>
                  <a:lnTo>
                    <a:pt x="82" y="276"/>
                  </a:lnTo>
                  <a:lnTo>
                    <a:pt x="82" y="272"/>
                  </a:lnTo>
                  <a:lnTo>
                    <a:pt x="86" y="276"/>
                  </a:lnTo>
                  <a:lnTo>
                    <a:pt x="86" y="272"/>
                  </a:lnTo>
                  <a:lnTo>
                    <a:pt x="82" y="272"/>
                  </a:lnTo>
                  <a:lnTo>
                    <a:pt x="82" y="276"/>
                  </a:lnTo>
                  <a:lnTo>
                    <a:pt x="82" y="280"/>
                  </a:lnTo>
                  <a:lnTo>
                    <a:pt x="82" y="276"/>
                  </a:lnTo>
                  <a:lnTo>
                    <a:pt x="78" y="276"/>
                  </a:lnTo>
                  <a:lnTo>
                    <a:pt x="78" y="280"/>
                  </a:lnTo>
                  <a:lnTo>
                    <a:pt x="78" y="284"/>
                  </a:lnTo>
                  <a:lnTo>
                    <a:pt x="82" y="284"/>
                  </a:lnTo>
                  <a:lnTo>
                    <a:pt x="82" y="288"/>
                  </a:lnTo>
                  <a:lnTo>
                    <a:pt x="78" y="288"/>
                  </a:lnTo>
                  <a:lnTo>
                    <a:pt x="78" y="292"/>
                  </a:lnTo>
                  <a:lnTo>
                    <a:pt x="74" y="292"/>
                  </a:lnTo>
                  <a:lnTo>
                    <a:pt x="74" y="294"/>
                  </a:lnTo>
                  <a:lnTo>
                    <a:pt x="72" y="294"/>
                  </a:lnTo>
                  <a:lnTo>
                    <a:pt x="72" y="292"/>
                  </a:lnTo>
                  <a:lnTo>
                    <a:pt x="68" y="292"/>
                  </a:lnTo>
                  <a:lnTo>
                    <a:pt x="72" y="292"/>
                  </a:lnTo>
                  <a:lnTo>
                    <a:pt x="72" y="294"/>
                  </a:lnTo>
                  <a:lnTo>
                    <a:pt x="68" y="294"/>
                  </a:lnTo>
                  <a:lnTo>
                    <a:pt x="64" y="298"/>
                  </a:lnTo>
                  <a:lnTo>
                    <a:pt x="64" y="302"/>
                  </a:lnTo>
                  <a:lnTo>
                    <a:pt x="60" y="302"/>
                  </a:lnTo>
                  <a:lnTo>
                    <a:pt x="60" y="306"/>
                  </a:lnTo>
                  <a:lnTo>
                    <a:pt x="56" y="306"/>
                  </a:lnTo>
                  <a:lnTo>
                    <a:pt x="52" y="310"/>
                  </a:lnTo>
                  <a:lnTo>
                    <a:pt x="48" y="310"/>
                  </a:lnTo>
                  <a:lnTo>
                    <a:pt x="48" y="314"/>
                  </a:lnTo>
                  <a:lnTo>
                    <a:pt x="44" y="314"/>
                  </a:lnTo>
                  <a:lnTo>
                    <a:pt x="42" y="314"/>
                  </a:lnTo>
                  <a:lnTo>
                    <a:pt x="38" y="314"/>
                  </a:lnTo>
                  <a:lnTo>
                    <a:pt x="34" y="314"/>
                  </a:lnTo>
                  <a:lnTo>
                    <a:pt x="34" y="318"/>
                  </a:lnTo>
                  <a:lnTo>
                    <a:pt x="30" y="314"/>
                  </a:lnTo>
                  <a:lnTo>
                    <a:pt x="26" y="314"/>
                  </a:lnTo>
                  <a:lnTo>
                    <a:pt x="26" y="310"/>
                  </a:lnTo>
                  <a:lnTo>
                    <a:pt x="30" y="310"/>
                  </a:lnTo>
                  <a:lnTo>
                    <a:pt x="26" y="310"/>
                  </a:lnTo>
                  <a:lnTo>
                    <a:pt x="22" y="310"/>
                  </a:lnTo>
                  <a:lnTo>
                    <a:pt x="18" y="310"/>
                  </a:lnTo>
                  <a:lnTo>
                    <a:pt x="18" y="306"/>
                  </a:lnTo>
                  <a:lnTo>
                    <a:pt x="14" y="306"/>
                  </a:lnTo>
                  <a:lnTo>
                    <a:pt x="12" y="302"/>
                  </a:lnTo>
                  <a:lnTo>
                    <a:pt x="12" y="298"/>
                  </a:lnTo>
                  <a:lnTo>
                    <a:pt x="12" y="294"/>
                  </a:lnTo>
                  <a:lnTo>
                    <a:pt x="12" y="292"/>
                  </a:lnTo>
                  <a:lnTo>
                    <a:pt x="14" y="294"/>
                  </a:lnTo>
                  <a:lnTo>
                    <a:pt x="18" y="294"/>
                  </a:lnTo>
                  <a:lnTo>
                    <a:pt x="18" y="298"/>
                  </a:lnTo>
                  <a:lnTo>
                    <a:pt x="22" y="294"/>
                  </a:lnTo>
                  <a:lnTo>
                    <a:pt x="18" y="294"/>
                  </a:lnTo>
                  <a:lnTo>
                    <a:pt x="22" y="294"/>
                  </a:lnTo>
                  <a:lnTo>
                    <a:pt x="22" y="292"/>
                  </a:lnTo>
                  <a:lnTo>
                    <a:pt x="26" y="292"/>
                  </a:lnTo>
                  <a:lnTo>
                    <a:pt x="22" y="292"/>
                  </a:lnTo>
                  <a:lnTo>
                    <a:pt x="18" y="294"/>
                  </a:lnTo>
                  <a:lnTo>
                    <a:pt x="18" y="292"/>
                  </a:lnTo>
                  <a:lnTo>
                    <a:pt x="14" y="292"/>
                  </a:lnTo>
                  <a:lnTo>
                    <a:pt x="18" y="292"/>
                  </a:lnTo>
                  <a:lnTo>
                    <a:pt x="18" y="288"/>
                  </a:lnTo>
                  <a:lnTo>
                    <a:pt x="22" y="288"/>
                  </a:lnTo>
                  <a:lnTo>
                    <a:pt x="26" y="288"/>
                  </a:lnTo>
                  <a:lnTo>
                    <a:pt x="22" y="288"/>
                  </a:lnTo>
                  <a:lnTo>
                    <a:pt x="18" y="288"/>
                  </a:lnTo>
                  <a:lnTo>
                    <a:pt x="18" y="284"/>
                  </a:lnTo>
                  <a:lnTo>
                    <a:pt x="22" y="284"/>
                  </a:lnTo>
                  <a:lnTo>
                    <a:pt x="22" y="280"/>
                  </a:lnTo>
                  <a:lnTo>
                    <a:pt x="26" y="280"/>
                  </a:lnTo>
                  <a:lnTo>
                    <a:pt x="22" y="280"/>
                  </a:lnTo>
                  <a:lnTo>
                    <a:pt x="18" y="284"/>
                  </a:lnTo>
                  <a:lnTo>
                    <a:pt x="14" y="284"/>
                  </a:lnTo>
                  <a:lnTo>
                    <a:pt x="18" y="284"/>
                  </a:lnTo>
                  <a:lnTo>
                    <a:pt x="14" y="284"/>
                  </a:lnTo>
                  <a:lnTo>
                    <a:pt x="14" y="288"/>
                  </a:lnTo>
                  <a:lnTo>
                    <a:pt x="12" y="288"/>
                  </a:lnTo>
                  <a:lnTo>
                    <a:pt x="12" y="284"/>
                  </a:lnTo>
                  <a:lnTo>
                    <a:pt x="12" y="288"/>
                  </a:lnTo>
                  <a:lnTo>
                    <a:pt x="8" y="288"/>
                  </a:lnTo>
                  <a:lnTo>
                    <a:pt x="8" y="284"/>
                  </a:lnTo>
                  <a:lnTo>
                    <a:pt x="8" y="280"/>
                  </a:lnTo>
                  <a:lnTo>
                    <a:pt x="12" y="276"/>
                  </a:lnTo>
                  <a:lnTo>
                    <a:pt x="12" y="280"/>
                  </a:lnTo>
                  <a:lnTo>
                    <a:pt x="12" y="276"/>
                  </a:lnTo>
                  <a:lnTo>
                    <a:pt x="14" y="276"/>
                  </a:lnTo>
                  <a:lnTo>
                    <a:pt x="18" y="276"/>
                  </a:lnTo>
                  <a:lnTo>
                    <a:pt x="22" y="272"/>
                  </a:lnTo>
                  <a:lnTo>
                    <a:pt x="18" y="276"/>
                  </a:lnTo>
                  <a:lnTo>
                    <a:pt x="14" y="276"/>
                  </a:lnTo>
                  <a:lnTo>
                    <a:pt x="14" y="272"/>
                  </a:lnTo>
                  <a:lnTo>
                    <a:pt x="18" y="272"/>
                  </a:lnTo>
                  <a:lnTo>
                    <a:pt x="18" y="268"/>
                  </a:lnTo>
                  <a:lnTo>
                    <a:pt x="18" y="264"/>
                  </a:lnTo>
                  <a:lnTo>
                    <a:pt x="22" y="264"/>
                  </a:lnTo>
                  <a:lnTo>
                    <a:pt x="22" y="262"/>
                  </a:lnTo>
                  <a:lnTo>
                    <a:pt x="26" y="262"/>
                  </a:lnTo>
                  <a:lnTo>
                    <a:pt x="26" y="264"/>
                  </a:lnTo>
                  <a:lnTo>
                    <a:pt x="26" y="268"/>
                  </a:lnTo>
                  <a:lnTo>
                    <a:pt x="26" y="264"/>
                  </a:lnTo>
                  <a:lnTo>
                    <a:pt x="26" y="262"/>
                  </a:lnTo>
                  <a:lnTo>
                    <a:pt x="30" y="262"/>
                  </a:lnTo>
                  <a:lnTo>
                    <a:pt x="30" y="258"/>
                  </a:lnTo>
                  <a:lnTo>
                    <a:pt x="34" y="262"/>
                  </a:lnTo>
                  <a:lnTo>
                    <a:pt x="34" y="258"/>
                  </a:lnTo>
                  <a:lnTo>
                    <a:pt x="30" y="258"/>
                  </a:lnTo>
                  <a:lnTo>
                    <a:pt x="34" y="258"/>
                  </a:lnTo>
                  <a:lnTo>
                    <a:pt x="30" y="258"/>
                  </a:lnTo>
                  <a:lnTo>
                    <a:pt x="26" y="262"/>
                  </a:lnTo>
                  <a:lnTo>
                    <a:pt x="22" y="262"/>
                  </a:lnTo>
                  <a:lnTo>
                    <a:pt x="18" y="262"/>
                  </a:lnTo>
                  <a:lnTo>
                    <a:pt x="18" y="264"/>
                  </a:lnTo>
                  <a:lnTo>
                    <a:pt x="14" y="268"/>
                  </a:lnTo>
                  <a:lnTo>
                    <a:pt x="14" y="272"/>
                  </a:lnTo>
                  <a:lnTo>
                    <a:pt x="14" y="268"/>
                  </a:lnTo>
                  <a:lnTo>
                    <a:pt x="12" y="268"/>
                  </a:lnTo>
                  <a:lnTo>
                    <a:pt x="12" y="264"/>
                  </a:lnTo>
                  <a:lnTo>
                    <a:pt x="14" y="262"/>
                  </a:lnTo>
                  <a:lnTo>
                    <a:pt x="12" y="262"/>
                  </a:lnTo>
                  <a:lnTo>
                    <a:pt x="12" y="264"/>
                  </a:lnTo>
                  <a:lnTo>
                    <a:pt x="12" y="268"/>
                  </a:lnTo>
                  <a:lnTo>
                    <a:pt x="8" y="268"/>
                  </a:lnTo>
                  <a:lnTo>
                    <a:pt x="8" y="264"/>
                  </a:lnTo>
                  <a:lnTo>
                    <a:pt x="8" y="262"/>
                  </a:lnTo>
                  <a:lnTo>
                    <a:pt x="8" y="258"/>
                  </a:lnTo>
                  <a:lnTo>
                    <a:pt x="8" y="262"/>
                  </a:lnTo>
                  <a:lnTo>
                    <a:pt x="12" y="262"/>
                  </a:lnTo>
                  <a:lnTo>
                    <a:pt x="14" y="262"/>
                  </a:lnTo>
                  <a:lnTo>
                    <a:pt x="14" y="258"/>
                  </a:lnTo>
                  <a:lnTo>
                    <a:pt x="14" y="254"/>
                  </a:lnTo>
                  <a:lnTo>
                    <a:pt x="12" y="254"/>
                  </a:lnTo>
                  <a:lnTo>
                    <a:pt x="12" y="258"/>
                  </a:lnTo>
                  <a:lnTo>
                    <a:pt x="8" y="258"/>
                  </a:lnTo>
                  <a:lnTo>
                    <a:pt x="4" y="254"/>
                  </a:lnTo>
                  <a:lnTo>
                    <a:pt x="8" y="258"/>
                  </a:lnTo>
                  <a:lnTo>
                    <a:pt x="4" y="254"/>
                  </a:lnTo>
                  <a:lnTo>
                    <a:pt x="8" y="254"/>
                  </a:lnTo>
                  <a:lnTo>
                    <a:pt x="8" y="258"/>
                  </a:lnTo>
                  <a:lnTo>
                    <a:pt x="12" y="258"/>
                  </a:lnTo>
                  <a:lnTo>
                    <a:pt x="12" y="254"/>
                  </a:lnTo>
                  <a:lnTo>
                    <a:pt x="8" y="254"/>
                  </a:lnTo>
                  <a:lnTo>
                    <a:pt x="8" y="250"/>
                  </a:lnTo>
                  <a:lnTo>
                    <a:pt x="12" y="250"/>
                  </a:lnTo>
                  <a:lnTo>
                    <a:pt x="8" y="250"/>
                  </a:lnTo>
                  <a:lnTo>
                    <a:pt x="4" y="250"/>
                  </a:lnTo>
                  <a:lnTo>
                    <a:pt x="4" y="246"/>
                  </a:lnTo>
                  <a:lnTo>
                    <a:pt x="8" y="246"/>
                  </a:lnTo>
                  <a:lnTo>
                    <a:pt x="12" y="246"/>
                  </a:lnTo>
                  <a:lnTo>
                    <a:pt x="14" y="246"/>
                  </a:lnTo>
                  <a:lnTo>
                    <a:pt x="18" y="246"/>
                  </a:lnTo>
                  <a:lnTo>
                    <a:pt x="22" y="246"/>
                  </a:lnTo>
                  <a:lnTo>
                    <a:pt x="26" y="246"/>
                  </a:lnTo>
                  <a:lnTo>
                    <a:pt x="26" y="242"/>
                  </a:lnTo>
                  <a:lnTo>
                    <a:pt x="30" y="242"/>
                  </a:lnTo>
                  <a:lnTo>
                    <a:pt x="30" y="246"/>
                  </a:lnTo>
                  <a:lnTo>
                    <a:pt x="34" y="246"/>
                  </a:lnTo>
                  <a:lnTo>
                    <a:pt x="34" y="250"/>
                  </a:lnTo>
                  <a:lnTo>
                    <a:pt x="34" y="246"/>
                  </a:lnTo>
                  <a:lnTo>
                    <a:pt x="38" y="246"/>
                  </a:lnTo>
                  <a:lnTo>
                    <a:pt x="38" y="242"/>
                  </a:lnTo>
                  <a:lnTo>
                    <a:pt x="38" y="238"/>
                  </a:lnTo>
                  <a:lnTo>
                    <a:pt x="42" y="238"/>
                  </a:lnTo>
                  <a:lnTo>
                    <a:pt x="42" y="236"/>
                  </a:lnTo>
                  <a:lnTo>
                    <a:pt x="38" y="238"/>
                  </a:lnTo>
                  <a:lnTo>
                    <a:pt x="38" y="242"/>
                  </a:lnTo>
                  <a:lnTo>
                    <a:pt x="34" y="242"/>
                  </a:lnTo>
                  <a:lnTo>
                    <a:pt x="30" y="246"/>
                  </a:lnTo>
                  <a:lnTo>
                    <a:pt x="30" y="242"/>
                  </a:lnTo>
                  <a:lnTo>
                    <a:pt x="26" y="242"/>
                  </a:lnTo>
                  <a:lnTo>
                    <a:pt x="26" y="238"/>
                  </a:lnTo>
                  <a:lnTo>
                    <a:pt x="26" y="242"/>
                  </a:lnTo>
                  <a:lnTo>
                    <a:pt x="22" y="246"/>
                  </a:lnTo>
                  <a:lnTo>
                    <a:pt x="22" y="242"/>
                  </a:lnTo>
                  <a:lnTo>
                    <a:pt x="18" y="242"/>
                  </a:lnTo>
                  <a:lnTo>
                    <a:pt x="14" y="242"/>
                  </a:lnTo>
                  <a:lnTo>
                    <a:pt x="12" y="242"/>
                  </a:lnTo>
                  <a:lnTo>
                    <a:pt x="12" y="246"/>
                  </a:lnTo>
                  <a:lnTo>
                    <a:pt x="8" y="246"/>
                  </a:lnTo>
                  <a:lnTo>
                    <a:pt x="8" y="242"/>
                  </a:lnTo>
                  <a:lnTo>
                    <a:pt x="4" y="242"/>
                  </a:lnTo>
                  <a:lnTo>
                    <a:pt x="8" y="242"/>
                  </a:lnTo>
                  <a:lnTo>
                    <a:pt x="4" y="242"/>
                  </a:lnTo>
                  <a:lnTo>
                    <a:pt x="8" y="238"/>
                  </a:lnTo>
                  <a:lnTo>
                    <a:pt x="12" y="238"/>
                  </a:lnTo>
                  <a:lnTo>
                    <a:pt x="8" y="238"/>
                  </a:lnTo>
                  <a:lnTo>
                    <a:pt x="4" y="238"/>
                  </a:lnTo>
                  <a:lnTo>
                    <a:pt x="8" y="236"/>
                  </a:lnTo>
                  <a:lnTo>
                    <a:pt x="8" y="238"/>
                  </a:lnTo>
                  <a:lnTo>
                    <a:pt x="12" y="238"/>
                  </a:lnTo>
                  <a:lnTo>
                    <a:pt x="14" y="238"/>
                  </a:lnTo>
                  <a:lnTo>
                    <a:pt x="14" y="236"/>
                  </a:lnTo>
                  <a:lnTo>
                    <a:pt x="12" y="236"/>
                  </a:lnTo>
                  <a:lnTo>
                    <a:pt x="12" y="238"/>
                  </a:lnTo>
                  <a:lnTo>
                    <a:pt x="8" y="236"/>
                  </a:lnTo>
                  <a:lnTo>
                    <a:pt x="4" y="236"/>
                  </a:lnTo>
                  <a:lnTo>
                    <a:pt x="8" y="232"/>
                  </a:lnTo>
                  <a:lnTo>
                    <a:pt x="4" y="232"/>
                  </a:lnTo>
                  <a:lnTo>
                    <a:pt x="8" y="228"/>
                  </a:lnTo>
                  <a:lnTo>
                    <a:pt x="12" y="228"/>
                  </a:lnTo>
                  <a:lnTo>
                    <a:pt x="14" y="228"/>
                  </a:lnTo>
                  <a:lnTo>
                    <a:pt x="18" y="228"/>
                  </a:lnTo>
                  <a:lnTo>
                    <a:pt x="22" y="228"/>
                  </a:lnTo>
                  <a:lnTo>
                    <a:pt x="26" y="228"/>
                  </a:lnTo>
                  <a:lnTo>
                    <a:pt x="30" y="228"/>
                  </a:lnTo>
                  <a:lnTo>
                    <a:pt x="26" y="228"/>
                  </a:lnTo>
                  <a:lnTo>
                    <a:pt x="22" y="228"/>
                  </a:lnTo>
                  <a:lnTo>
                    <a:pt x="18" y="228"/>
                  </a:lnTo>
                  <a:lnTo>
                    <a:pt x="14" y="228"/>
                  </a:lnTo>
                  <a:lnTo>
                    <a:pt x="12" y="228"/>
                  </a:lnTo>
                  <a:lnTo>
                    <a:pt x="8" y="228"/>
                  </a:lnTo>
                  <a:lnTo>
                    <a:pt x="4" y="228"/>
                  </a:lnTo>
                  <a:lnTo>
                    <a:pt x="8" y="224"/>
                  </a:lnTo>
                  <a:lnTo>
                    <a:pt x="8" y="222"/>
                  </a:lnTo>
                  <a:lnTo>
                    <a:pt x="4" y="222"/>
                  </a:lnTo>
                  <a:lnTo>
                    <a:pt x="8" y="222"/>
                  </a:lnTo>
                  <a:lnTo>
                    <a:pt x="12" y="224"/>
                  </a:lnTo>
                  <a:lnTo>
                    <a:pt x="12" y="222"/>
                  </a:lnTo>
                  <a:lnTo>
                    <a:pt x="8" y="222"/>
                  </a:lnTo>
                  <a:lnTo>
                    <a:pt x="12" y="222"/>
                  </a:lnTo>
                  <a:lnTo>
                    <a:pt x="14" y="222"/>
                  </a:lnTo>
                  <a:lnTo>
                    <a:pt x="18" y="222"/>
                  </a:lnTo>
                  <a:lnTo>
                    <a:pt x="22" y="224"/>
                  </a:lnTo>
                  <a:lnTo>
                    <a:pt x="18" y="224"/>
                  </a:lnTo>
                  <a:lnTo>
                    <a:pt x="18" y="222"/>
                  </a:lnTo>
                  <a:lnTo>
                    <a:pt x="14" y="222"/>
                  </a:lnTo>
                  <a:lnTo>
                    <a:pt x="18" y="222"/>
                  </a:lnTo>
                  <a:lnTo>
                    <a:pt x="18" y="218"/>
                  </a:lnTo>
                  <a:lnTo>
                    <a:pt x="22" y="218"/>
                  </a:lnTo>
                  <a:lnTo>
                    <a:pt x="26" y="222"/>
                  </a:lnTo>
                  <a:lnTo>
                    <a:pt x="26" y="218"/>
                  </a:lnTo>
                  <a:lnTo>
                    <a:pt x="22" y="218"/>
                  </a:lnTo>
                  <a:lnTo>
                    <a:pt x="26" y="214"/>
                  </a:lnTo>
                  <a:lnTo>
                    <a:pt x="30" y="218"/>
                  </a:lnTo>
                  <a:lnTo>
                    <a:pt x="34" y="218"/>
                  </a:lnTo>
                  <a:lnTo>
                    <a:pt x="34" y="222"/>
                  </a:lnTo>
                  <a:lnTo>
                    <a:pt x="30" y="222"/>
                  </a:lnTo>
                  <a:lnTo>
                    <a:pt x="30" y="224"/>
                  </a:lnTo>
                  <a:lnTo>
                    <a:pt x="34" y="224"/>
                  </a:lnTo>
                  <a:lnTo>
                    <a:pt x="34" y="222"/>
                  </a:lnTo>
                  <a:lnTo>
                    <a:pt x="30" y="222"/>
                  </a:lnTo>
                  <a:lnTo>
                    <a:pt x="34" y="222"/>
                  </a:lnTo>
                  <a:lnTo>
                    <a:pt x="34" y="218"/>
                  </a:lnTo>
                  <a:lnTo>
                    <a:pt x="38" y="218"/>
                  </a:lnTo>
                  <a:lnTo>
                    <a:pt x="38" y="222"/>
                  </a:lnTo>
                  <a:lnTo>
                    <a:pt x="38" y="218"/>
                  </a:lnTo>
                  <a:lnTo>
                    <a:pt x="34" y="218"/>
                  </a:lnTo>
                  <a:lnTo>
                    <a:pt x="30" y="218"/>
                  </a:lnTo>
                  <a:lnTo>
                    <a:pt x="30" y="214"/>
                  </a:lnTo>
                  <a:lnTo>
                    <a:pt x="26" y="214"/>
                  </a:lnTo>
                  <a:lnTo>
                    <a:pt x="22" y="214"/>
                  </a:lnTo>
                  <a:lnTo>
                    <a:pt x="26" y="214"/>
                  </a:lnTo>
                  <a:lnTo>
                    <a:pt x="22" y="214"/>
                  </a:lnTo>
                  <a:lnTo>
                    <a:pt x="22" y="210"/>
                  </a:lnTo>
                  <a:lnTo>
                    <a:pt x="26" y="210"/>
                  </a:lnTo>
                  <a:lnTo>
                    <a:pt x="30" y="210"/>
                  </a:lnTo>
                  <a:lnTo>
                    <a:pt x="34" y="210"/>
                  </a:lnTo>
                  <a:lnTo>
                    <a:pt x="38" y="210"/>
                  </a:lnTo>
                  <a:lnTo>
                    <a:pt x="42" y="214"/>
                  </a:lnTo>
                  <a:lnTo>
                    <a:pt x="42" y="210"/>
                  </a:lnTo>
                  <a:lnTo>
                    <a:pt x="42" y="214"/>
                  </a:lnTo>
                  <a:lnTo>
                    <a:pt x="38" y="214"/>
                  </a:lnTo>
                  <a:lnTo>
                    <a:pt x="38" y="210"/>
                  </a:lnTo>
                  <a:lnTo>
                    <a:pt x="42" y="210"/>
                  </a:lnTo>
                  <a:lnTo>
                    <a:pt x="44" y="210"/>
                  </a:lnTo>
                  <a:lnTo>
                    <a:pt x="44" y="206"/>
                  </a:lnTo>
                  <a:lnTo>
                    <a:pt x="48" y="210"/>
                  </a:lnTo>
                  <a:lnTo>
                    <a:pt x="48" y="206"/>
                  </a:lnTo>
                  <a:lnTo>
                    <a:pt x="44" y="206"/>
                  </a:lnTo>
                  <a:lnTo>
                    <a:pt x="42" y="210"/>
                  </a:lnTo>
                  <a:lnTo>
                    <a:pt x="38" y="210"/>
                  </a:lnTo>
                  <a:lnTo>
                    <a:pt x="38" y="206"/>
                  </a:lnTo>
                  <a:lnTo>
                    <a:pt x="42" y="206"/>
                  </a:lnTo>
                  <a:lnTo>
                    <a:pt x="38" y="206"/>
                  </a:lnTo>
                  <a:lnTo>
                    <a:pt x="34" y="206"/>
                  </a:lnTo>
                  <a:lnTo>
                    <a:pt x="30" y="210"/>
                  </a:lnTo>
                  <a:lnTo>
                    <a:pt x="30" y="206"/>
                  </a:lnTo>
                  <a:lnTo>
                    <a:pt x="34" y="206"/>
                  </a:lnTo>
                  <a:lnTo>
                    <a:pt x="30" y="202"/>
                  </a:lnTo>
                  <a:lnTo>
                    <a:pt x="34" y="202"/>
                  </a:lnTo>
                  <a:lnTo>
                    <a:pt x="38" y="202"/>
                  </a:lnTo>
                  <a:lnTo>
                    <a:pt x="42" y="202"/>
                  </a:lnTo>
                  <a:lnTo>
                    <a:pt x="44" y="202"/>
                  </a:lnTo>
                  <a:lnTo>
                    <a:pt x="42" y="202"/>
                  </a:lnTo>
                  <a:lnTo>
                    <a:pt x="44" y="202"/>
                  </a:lnTo>
                  <a:lnTo>
                    <a:pt x="48" y="202"/>
                  </a:lnTo>
                  <a:lnTo>
                    <a:pt x="48" y="206"/>
                  </a:lnTo>
                  <a:lnTo>
                    <a:pt x="52" y="206"/>
                  </a:lnTo>
                  <a:lnTo>
                    <a:pt x="52" y="210"/>
                  </a:lnTo>
                  <a:lnTo>
                    <a:pt x="56" y="210"/>
                  </a:lnTo>
                  <a:lnTo>
                    <a:pt x="52" y="210"/>
                  </a:lnTo>
                  <a:lnTo>
                    <a:pt x="52" y="206"/>
                  </a:lnTo>
                  <a:lnTo>
                    <a:pt x="48" y="206"/>
                  </a:lnTo>
                  <a:lnTo>
                    <a:pt x="48" y="202"/>
                  </a:lnTo>
                  <a:lnTo>
                    <a:pt x="44" y="202"/>
                  </a:lnTo>
                  <a:lnTo>
                    <a:pt x="44" y="198"/>
                  </a:lnTo>
                  <a:lnTo>
                    <a:pt x="48" y="198"/>
                  </a:lnTo>
                  <a:lnTo>
                    <a:pt x="48" y="202"/>
                  </a:lnTo>
                  <a:lnTo>
                    <a:pt x="52" y="202"/>
                  </a:lnTo>
                  <a:lnTo>
                    <a:pt x="52" y="206"/>
                  </a:lnTo>
                  <a:lnTo>
                    <a:pt x="52" y="202"/>
                  </a:lnTo>
                  <a:lnTo>
                    <a:pt x="56" y="202"/>
                  </a:lnTo>
                  <a:lnTo>
                    <a:pt x="52" y="202"/>
                  </a:lnTo>
                  <a:lnTo>
                    <a:pt x="48" y="202"/>
                  </a:lnTo>
                  <a:lnTo>
                    <a:pt x="48" y="198"/>
                  </a:lnTo>
                  <a:lnTo>
                    <a:pt x="52" y="198"/>
                  </a:lnTo>
                  <a:lnTo>
                    <a:pt x="56" y="198"/>
                  </a:lnTo>
                  <a:lnTo>
                    <a:pt x="60" y="198"/>
                  </a:lnTo>
                  <a:lnTo>
                    <a:pt x="56" y="198"/>
                  </a:lnTo>
                  <a:lnTo>
                    <a:pt x="52" y="194"/>
                  </a:lnTo>
                  <a:lnTo>
                    <a:pt x="56" y="194"/>
                  </a:lnTo>
                  <a:lnTo>
                    <a:pt x="56" y="192"/>
                  </a:lnTo>
                  <a:lnTo>
                    <a:pt x="60" y="192"/>
                  </a:lnTo>
                  <a:lnTo>
                    <a:pt x="64" y="192"/>
                  </a:lnTo>
                  <a:lnTo>
                    <a:pt x="64" y="194"/>
                  </a:lnTo>
                  <a:lnTo>
                    <a:pt x="68" y="194"/>
                  </a:lnTo>
                  <a:lnTo>
                    <a:pt x="68" y="192"/>
                  </a:lnTo>
                  <a:lnTo>
                    <a:pt x="64" y="194"/>
                  </a:lnTo>
                  <a:lnTo>
                    <a:pt x="64" y="192"/>
                  </a:lnTo>
                  <a:lnTo>
                    <a:pt x="64" y="188"/>
                  </a:lnTo>
                  <a:lnTo>
                    <a:pt x="68" y="188"/>
                  </a:lnTo>
                  <a:lnTo>
                    <a:pt x="72" y="188"/>
                  </a:lnTo>
                  <a:lnTo>
                    <a:pt x="74" y="192"/>
                  </a:lnTo>
                  <a:lnTo>
                    <a:pt x="74" y="194"/>
                  </a:lnTo>
                  <a:lnTo>
                    <a:pt x="78" y="194"/>
                  </a:lnTo>
                  <a:lnTo>
                    <a:pt x="74" y="194"/>
                  </a:lnTo>
                  <a:lnTo>
                    <a:pt x="74" y="192"/>
                  </a:lnTo>
                  <a:lnTo>
                    <a:pt x="78" y="192"/>
                  </a:lnTo>
                  <a:lnTo>
                    <a:pt x="82" y="192"/>
                  </a:lnTo>
                  <a:lnTo>
                    <a:pt x="86" y="192"/>
                  </a:lnTo>
                  <a:lnTo>
                    <a:pt x="86" y="188"/>
                  </a:lnTo>
                  <a:lnTo>
                    <a:pt x="82" y="188"/>
                  </a:lnTo>
                  <a:lnTo>
                    <a:pt x="86" y="188"/>
                  </a:lnTo>
                  <a:lnTo>
                    <a:pt x="86" y="184"/>
                  </a:lnTo>
                  <a:lnTo>
                    <a:pt x="90" y="184"/>
                  </a:lnTo>
                  <a:lnTo>
                    <a:pt x="94" y="184"/>
                  </a:lnTo>
                  <a:lnTo>
                    <a:pt x="94" y="180"/>
                  </a:lnTo>
                  <a:lnTo>
                    <a:pt x="90" y="180"/>
                  </a:lnTo>
                  <a:lnTo>
                    <a:pt x="94" y="180"/>
                  </a:lnTo>
                  <a:lnTo>
                    <a:pt x="98" y="176"/>
                  </a:lnTo>
                  <a:lnTo>
                    <a:pt x="94" y="176"/>
                  </a:lnTo>
                  <a:lnTo>
                    <a:pt x="90" y="176"/>
                  </a:lnTo>
                  <a:lnTo>
                    <a:pt x="90" y="180"/>
                  </a:lnTo>
                  <a:lnTo>
                    <a:pt x="86" y="180"/>
                  </a:lnTo>
                  <a:lnTo>
                    <a:pt x="82" y="184"/>
                  </a:lnTo>
                  <a:lnTo>
                    <a:pt x="86" y="180"/>
                  </a:lnTo>
                  <a:lnTo>
                    <a:pt x="90" y="180"/>
                  </a:lnTo>
                  <a:lnTo>
                    <a:pt x="90" y="184"/>
                  </a:lnTo>
                  <a:lnTo>
                    <a:pt x="86" y="184"/>
                  </a:lnTo>
                  <a:lnTo>
                    <a:pt x="82" y="188"/>
                  </a:lnTo>
                  <a:lnTo>
                    <a:pt x="78" y="188"/>
                  </a:lnTo>
                  <a:lnTo>
                    <a:pt x="74" y="192"/>
                  </a:lnTo>
                  <a:lnTo>
                    <a:pt x="72" y="188"/>
                  </a:lnTo>
                  <a:lnTo>
                    <a:pt x="72" y="184"/>
                  </a:lnTo>
                  <a:lnTo>
                    <a:pt x="74" y="184"/>
                  </a:lnTo>
                  <a:lnTo>
                    <a:pt x="72" y="184"/>
                  </a:lnTo>
                  <a:lnTo>
                    <a:pt x="68" y="188"/>
                  </a:lnTo>
                  <a:lnTo>
                    <a:pt x="68" y="184"/>
                  </a:lnTo>
                  <a:lnTo>
                    <a:pt x="72" y="184"/>
                  </a:lnTo>
                  <a:lnTo>
                    <a:pt x="72" y="180"/>
                  </a:lnTo>
                  <a:lnTo>
                    <a:pt x="74" y="180"/>
                  </a:lnTo>
                  <a:lnTo>
                    <a:pt x="78" y="180"/>
                  </a:lnTo>
                  <a:lnTo>
                    <a:pt x="74" y="180"/>
                  </a:lnTo>
                  <a:lnTo>
                    <a:pt x="74" y="176"/>
                  </a:lnTo>
                  <a:lnTo>
                    <a:pt x="78" y="172"/>
                  </a:lnTo>
                  <a:lnTo>
                    <a:pt x="82" y="168"/>
                  </a:lnTo>
                  <a:lnTo>
                    <a:pt x="82" y="168"/>
                  </a:lnTo>
                  <a:lnTo>
                    <a:pt x="82" y="168"/>
                  </a:lnTo>
                  <a:close/>
                  <a:moveTo>
                    <a:pt x="284" y="4"/>
                  </a:moveTo>
                  <a:lnTo>
                    <a:pt x="284" y="0"/>
                  </a:lnTo>
                  <a:lnTo>
                    <a:pt x="284" y="4"/>
                  </a:lnTo>
                  <a:lnTo>
                    <a:pt x="284" y="4"/>
                  </a:lnTo>
                  <a:lnTo>
                    <a:pt x="284" y="4"/>
                  </a:lnTo>
                  <a:close/>
                  <a:moveTo>
                    <a:pt x="270" y="16"/>
                  </a:moveTo>
                  <a:lnTo>
                    <a:pt x="270" y="12"/>
                  </a:lnTo>
                  <a:lnTo>
                    <a:pt x="274" y="12"/>
                  </a:lnTo>
                  <a:lnTo>
                    <a:pt x="276" y="16"/>
                  </a:lnTo>
                  <a:lnTo>
                    <a:pt x="274" y="16"/>
                  </a:lnTo>
                  <a:lnTo>
                    <a:pt x="270" y="16"/>
                  </a:lnTo>
                  <a:lnTo>
                    <a:pt x="270" y="16"/>
                  </a:lnTo>
                  <a:lnTo>
                    <a:pt x="270" y="16"/>
                  </a:lnTo>
                  <a:close/>
                  <a:moveTo>
                    <a:pt x="258" y="22"/>
                  </a:moveTo>
                  <a:lnTo>
                    <a:pt x="254" y="22"/>
                  </a:lnTo>
                  <a:lnTo>
                    <a:pt x="250" y="22"/>
                  </a:lnTo>
                  <a:lnTo>
                    <a:pt x="250" y="20"/>
                  </a:lnTo>
                  <a:lnTo>
                    <a:pt x="254" y="20"/>
                  </a:lnTo>
                  <a:lnTo>
                    <a:pt x="258" y="22"/>
                  </a:lnTo>
                  <a:lnTo>
                    <a:pt x="258" y="22"/>
                  </a:lnTo>
                  <a:lnTo>
                    <a:pt x="258" y="22"/>
                  </a:lnTo>
                  <a:close/>
                  <a:moveTo>
                    <a:pt x="244" y="22"/>
                  </a:moveTo>
                  <a:lnTo>
                    <a:pt x="240" y="22"/>
                  </a:lnTo>
                  <a:lnTo>
                    <a:pt x="240" y="20"/>
                  </a:lnTo>
                  <a:lnTo>
                    <a:pt x="244" y="20"/>
                  </a:lnTo>
                  <a:lnTo>
                    <a:pt x="244" y="22"/>
                  </a:lnTo>
                  <a:lnTo>
                    <a:pt x="244" y="22"/>
                  </a:lnTo>
                  <a:lnTo>
                    <a:pt x="244" y="22"/>
                  </a:lnTo>
                  <a:close/>
                  <a:moveTo>
                    <a:pt x="206" y="26"/>
                  </a:moveTo>
                  <a:lnTo>
                    <a:pt x="202" y="26"/>
                  </a:lnTo>
                  <a:lnTo>
                    <a:pt x="206" y="22"/>
                  </a:lnTo>
                  <a:lnTo>
                    <a:pt x="206" y="26"/>
                  </a:lnTo>
                  <a:lnTo>
                    <a:pt x="206" y="26"/>
                  </a:lnTo>
                  <a:lnTo>
                    <a:pt x="206" y="26"/>
                  </a:lnTo>
                  <a:close/>
                  <a:moveTo>
                    <a:pt x="198" y="30"/>
                  </a:moveTo>
                  <a:lnTo>
                    <a:pt x="198" y="26"/>
                  </a:lnTo>
                  <a:lnTo>
                    <a:pt x="202" y="26"/>
                  </a:lnTo>
                  <a:lnTo>
                    <a:pt x="202" y="30"/>
                  </a:lnTo>
                  <a:lnTo>
                    <a:pt x="198" y="30"/>
                  </a:lnTo>
                  <a:lnTo>
                    <a:pt x="198" y="30"/>
                  </a:lnTo>
                  <a:lnTo>
                    <a:pt x="198" y="30"/>
                  </a:lnTo>
                  <a:close/>
                  <a:moveTo>
                    <a:pt x="228" y="30"/>
                  </a:moveTo>
                  <a:lnTo>
                    <a:pt x="232" y="30"/>
                  </a:lnTo>
                  <a:lnTo>
                    <a:pt x="228" y="30"/>
                  </a:lnTo>
                  <a:lnTo>
                    <a:pt x="228" y="30"/>
                  </a:lnTo>
                  <a:lnTo>
                    <a:pt x="228" y="30"/>
                  </a:lnTo>
                  <a:close/>
                  <a:moveTo>
                    <a:pt x="210" y="34"/>
                  </a:moveTo>
                  <a:lnTo>
                    <a:pt x="214" y="30"/>
                  </a:lnTo>
                  <a:lnTo>
                    <a:pt x="218" y="30"/>
                  </a:lnTo>
                  <a:lnTo>
                    <a:pt x="214" y="34"/>
                  </a:lnTo>
                  <a:lnTo>
                    <a:pt x="210" y="34"/>
                  </a:lnTo>
                  <a:lnTo>
                    <a:pt x="210" y="34"/>
                  </a:lnTo>
                  <a:lnTo>
                    <a:pt x="210" y="34"/>
                  </a:lnTo>
                  <a:close/>
                  <a:moveTo>
                    <a:pt x="354" y="38"/>
                  </a:moveTo>
                  <a:lnTo>
                    <a:pt x="354" y="34"/>
                  </a:lnTo>
                  <a:lnTo>
                    <a:pt x="358" y="34"/>
                  </a:lnTo>
                  <a:lnTo>
                    <a:pt x="354" y="38"/>
                  </a:lnTo>
                  <a:lnTo>
                    <a:pt x="354" y="38"/>
                  </a:lnTo>
                  <a:lnTo>
                    <a:pt x="354" y="38"/>
                  </a:lnTo>
                  <a:close/>
                  <a:moveTo>
                    <a:pt x="224" y="34"/>
                  </a:moveTo>
                  <a:lnTo>
                    <a:pt x="228" y="34"/>
                  </a:lnTo>
                  <a:lnTo>
                    <a:pt x="224" y="34"/>
                  </a:lnTo>
                  <a:lnTo>
                    <a:pt x="224" y="34"/>
                  </a:lnTo>
                  <a:lnTo>
                    <a:pt x="224" y="34"/>
                  </a:lnTo>
                  <a:close/>
                  <a:moveTo>
                    <a:pt x="202" y="42"/>
                  </a:moveTo>
                  <a:lnTo>
                    <a:pt x="202" y="38"/>
                  </a:lnTo>
                  <a:lnTo>
                    <a:pt x="202" y="42"/>
                  </a:lnTo>
                  <a:lnTo>
                    <a:pt x="202" y="42"/>
                  </a:lnTo>
                  <a:lnTo>
                    <a:pt x="202" y="42"/>
                  </a:lnTo>
                  <a:close/>
                  <a:moveTo>
                    <a:pt x="180" y="56"/>
                  </a:moveTo>
                  <a:lnTo>
                    <a:pt x="180" y="52"/>
                  </a:lnTo>
                  <a:lnTo>
                    <a:pt x="184" y="52"/>
                  </a:lnTo>
                  <a:lnTo>
                    <a:pt x="180" y="56"/>
                  </a:lnTo>
                  <a:lnTo>
                    <a:pt x="180" y="56"/>
                  </a:lnTo>
                  <a:lnTo>
                    <a:pt x="180" y="56"/>
                  </a:lnTo>
                  <a:close/>
                  <a:moveTo>
                    <a:pt x="168" y="60"/>
                  </a:moveTo>
                  <a:lnTo>
                    <a:pt x="164" y="56"/>
                  </a:lnTo>
                  <a:lnTo>
                    <a:pt x="168" y="56"/>
                  </a:lnTo>
                  <a:lnTo>
                    <a:pt x="168" y="60"/>
                  </a:lnTo>
                  <a:lnTo>
                    <a:pt x="168" y="60"/>
                  </a:lnTo>
                  <a:lnTo>
                    <a:pt x="168" y="60"/>
                  </a:lnTo>
                  <a:close/>
                  <a:moveTo>
                    <a:pt x="176" y="60"/>
                  </a:moveTo>
                  <a:lnTo>
                    <a:pt x="176" y="56"/>
                  </a:lnTo>
                  <a:lnTo>
                    <a:pt x="180" y="56"/>
                  </a:lnTo>
                  <a:lnTo>
                    <a:pt x="180" y="60"/>
                  </a:lnTo>
                  <a:lnTo>
                    <a:pt x="176" y="60"/>
                  </a:lnTo>
                  <a:lnTo>
                    <a:pt x="176" y="60"/>
                  </a:lnTo>
                  <a:lnTo>
                    <a:pt x="176" y="60"/>
                  </a:lnTo>
                  <a:close/>
                  <a:moveTo>
                    <a:pt x="172" y="64"/>
                  </a:moveTo>
                  <a:lnTo>
                    <a:pt x="172" y="60"/>
                  </a:lnTo>
                  <a:lnTo>
                    <a:pt x="176" y="60"/>
                  </a:lnTo>
                  <a:lnTo>
                    <a:pt x="172" y="60"/>
                  </a:lnTo>
                  <a:lnTo>
                    <a:pt x="172" y="64"/>
                  </a:lnTo>
                  <a:lnTo>
                    <a:pt x="172" y="64"/>
                  </a:lnTo>
                  <a:lnTo>
                    <a:pt x="172" y="64"/>
                  </a:lnTo>
                  <a:close/>
                  <a:moveTo>
                    <a:pt x="160" y="72"/>
                  </a:moveTo>
                  <a:lnTo>
                    <a:pt x="160" y="68"/>
                  </a:lnTo>
                  <a:lnTo>
                    <a:pt x="164" y="68"/>
                  </a:lnTo>
                  <a:lnTo>
                    <a:pt x="164" y="72"/>
                  </a:lnTo>
                  <a:lnTo>
                    <a:pt x="160" y="72"/>
                  </a:lnTo>
                  <a:lnTo>
                    <a:pt x="160" y="72"/>
                  </a:lnTo>
                  <a:lnTo>
                    <a:pt x="160" y="72"/>
                  </a:lnTo>
                  <a:close/>
                  <a:moveTo>
                    <a:pt x="134" y="76"/>
                  </a:moveTo>
                  <a:lnTo>
                    <a:pt x="130" y="76"/>
                  </a:lnTo>
                  <a:lnTo>
                    <a:pt x="130" y="72"/>
                  </a:lnTo>
                  <a:lnTo>
                    <a:pt x="134" y="72"/>
                  </a:lnTo>
                  <a:lnTo>
                    <a:pt x="134" y="76"/>
                  </a:lnTo>
                  <a:lnTo>
                    <a:pt x="134" y="76"/>
                  </a:lnTo>
                  <a:lnTo>
                    <a:pt x="134" y="76"/>
                  </a:lnTo>
                  <a:close/>
                  <a:moveTo>
                    <a:pt x="120" y="82"/>
                  </a:moveTo>
                  <a:lnTo>
                    <a:pt x="120" y="78"/>
                  </a:lnTo>
                  <a:lnTo>
                    <a:pt x="120" y="76"/>
                  </a:lnTo>
                  <a:lnTo>
                    <a:pt x="124" y="76"/>
                  </a:lnTo>
                  <a:lnTo>
                    <a:pt x="124" y="78"/>
                  </a:lnTo>
                  <a:lnTo>
                    <a:pt x="120" y="82"/>
                  </a:lnTo>
                  <a:lnTo>
                    <a:pt x="120" y="82"/>
                  </a:lnTo>
                  <a:lnTo>
                    <a:pt x="120" y="82"/>
                  </a:lnTo>
                  <a:close/>
                  <a:moveTo>
                    <a:pt x="116" y="86"/>
                  </a:moveTo>
                  <a:lnTo>
                    <a:pt x="116" y="82"/>
                  </a:lnTo>
                  <a:lnTo>
                    <a:pt x="116" y="78"/>
                  </a:lnTo>
                  <a:lnTo>
                    <a:pt x="120" y="78"/>
                  </a:lnTo>
                  <a:lnTo>
                    <a:pt x="120" y="82"/>
                  </a:lnTo>
                  <a:lnTo>
                    <a:pt x="116" y="82"/>
                  </a:lnTo>
                  <a:lnTo>
                    <a:pt x="116" y="86"/>
                  </a:lnTo>
                  <a:lnTo>
                    <a:pt x="116" y="86"/>
                  </a:lnTo>
                  <a:lnTo>
                    <a:pt x="116" y="86"/>
                  </a:lnTo>
                  <a:close/>
                  <a:moveTo>
                    <a:pt x="154" y="82"/>
                  </a:moveTo>
                  <a:lnTo>
                    <a:pt x="154" y="78"/>
                  </a:lnTo>
                  <a:lnTo>
                    <a:pt x="158" y="78"/>
                  </a:lnTo>
                  <a:lnTo>
                    <a:pt x="158" y="82"/>
                  </a:lnTo>
                  <a:lnTo>
                    <a:pt x="154" y="82"/>
                  </a:lnTo>
                  <a:lnTo>
                    <a:pt x="154" y="82"/>
                  </a:lnTo>
                  <a:lnTo>
                    <a:pt x="154" y="82"/>
                  </a:lnTo>
                  <a:close/>
                  <a:moveTo>
                    <a:pt x="146" y="82"/>
                  </a:moveTo>
                  <a:lnTo>
                    <a:pt x="150" y="82"/>
                  </a:lnTo>
                  <a:lnTo>
                    <a:pt x="146" y="82"/>
                  </a:lnTo>
                  <a:lnTo>
                    <a:pt x="146" y="82"/>
                  </a:lnTo>
                  <a:lnTo>
                    <a:pt x="146" y="82"/>
                  </a:lnTo>
                  <a:close/>
                  <a:moveTo>
                    <a:pt x="134" y="106"/>
                  </a:moveTo>
                  <a:lnTo>
                    <a:pt x="130" y="106"/>
                  </a:lnTo>
                  <a:lnTo>
                    <a:pt x="130" y="102"/>
                  </a:lnTo>
                  <a:lnTo>
                    <a:pt x="134" y="102"/>
                  </a:lnTo>
                  <a:lnTo>
                    <a:pt x="134" y="106"/>
                  </a:lnTo>
                  <a:lnTo>
                    <a:pt x="134" y="106"/>
                  </a:lnTo>
                  <a:lnTo>
                    <a:pt x="134" y="106"/>
                  </a:lnTo>
                  <a:close/>
                  <a:moveTo>
                    <a:pt x="102" y="138"/>
                  </a:moveTo>
                  <a:lnTo>
                    <a:pt x="104" y="138"/>
                  </a:lnTo>
                  <a:lnTo>
                    <a:pt x="102" y="138"/>
                  </a:lnTo>
                  <a:lnTo>
                    <a:pt x="102" y="138"/>
                  </a:lnTo>
                  <a:lnTo>
                    <a:pt x="102" y="138"/>
                  </a:lnTo>
                  <a:close/>
                  <a:moveTo>
                    <a:pt x="104" y="150"/>
                  </a:moveTo>
                  <a:lnTo>
                    <a:pt x="104" y="146"/>
                  </a:lnTo>
                  <a:lnTo>
                    <a:pt x="104" y="142"/>
                  </a:lnTo>
                  <a:lnTo>
                    <a:pt x="104" y="138"/>
                  </a:lnTo>
                  <a:lnTo>
                    <a:pt x="108" y="138"/>
                  </a:lnTo>
                  <a:lnTo>
                    <a:pt x="108" y="142"/>
                  </a:lnTo>
                  <a:lnTo>
                    <a:pt x="108" y="146"/>
                  </a:lnTo>
                  <a:lnTo>
                    <a:pt x="104" y="146"/>
                  </a:lnTo>
                  <a:lnTo>
                    <a:pt x="104" y="150"/>
                  </a:lnTo>
                  <a:lnTo>
                    <a:pt x="104" y="150"/>
                  </a:lnTo>
                  <a:lnTo>
                    <a:pt x="104" y="150"/>
                  </a:lnTo>
                  <a:close/>
                  <a:moveTo>
                    <a:pt x="104" y="154"/>
                  </a:moveTo>
                  <a:lnTo>
                    <a:pt x="102" y="154"/>
                  </a:lnTo>
                  <a:lnTo>
                    <a:pt x="104" y="150"/>
                  </a:lnTo>
                  <a:lnTo>
                    <a:pt x="108" y="150"/>
                  </a:lnTo>
                  <a:lnTo>
                    <a:pt x="108" y="154"/>
                  </a:lnTo>
                  <a:lnTo>
                    <a:pt x="104" y="154"/>
                  </a:lnTo>
                  <a:lnTo>
                    <a:pt x="104" y="154"/>
                  </a:lnTo>
                  <a:lnTo>
                    <a:pt x="104" y="154"/>
                  </a:lnTo>
                  <a:close/>
                  <a:moveTo>
                    <a:pt x="86" y="158"/>
                  </a:moveTo>
                  <a:lnTo>
                    <a:pt x="90" y="154"/>
                  </a:lnTo>
                  <a:lnTo>
                    <a:pt x="86" y="158"/>
                  </a:lnTo>
                  <a:lnTo>
                    <a:pt x="86" y="158"/>
                  </a:lnTo>
                  <a:lnTo>
                    <a:pt x="86" y="158"/>
                  </a:lnTo>
                  <a:close/>
                  <a:moveTo>
                    <a:pt x="90" y="158"/>
                  </a:moveTo>
                  <a:lnTo>
                    <a:pt x="86" y="158"/>
                  </a:lnTo>
                  <a:lnTo>
                    <a:pt x="90" y="154"/>
                  </a:lnTo>
                  <a:lnTo>
                    <a:pt x="94" y="158"/>
                  </a:lnTo>
                  <a:lnTo>
                    <a:pt x="90" y="158"/>
                  </a:lnTo>
                  <a:lnTo>
                    <a:pt x="90" y="158"/>
                  </a:lnTo>
                  <a:lnTo>
                    <a:pt x="90" y="158"/>
                  </a:lnTo>
                  <a:close/>
                  <a:moveTo>
                    <a:pt x="94" y="164"/>
                  </a:moveTo>
                  <a:lnTo>
                    <a:pt x="90" y="164"/>
                  </a:lnTo>
                  <a:lnTo>
                    <a:pt x="90" y="162"/>
                  </a:lnTo>
                  <a:lnTo>
                    <a:pt x="94" y="164"/>
                  </a:lnTo>
                  <a:lnTo>
                    <a:pt x="94" y="164"/>
                  </a:lnTo>
                  <a:lnTo>
                    <a:pt x="94" y="164"/>
                  </a:lnTo>
                  <a:close/>
                  <a:moveTo>
                    <a:pt x="52" y="194"/>
                  </a:moveTo>
                  <a:lnTo>
                    <a:pt x="52" y="192"/>
                  </a:lnTo>
                  <a:lnTo>
                    <a:pt x="56" y="192"/>
                  </a:lnTo>
                  <a:lnTo>
                    <a:pt x="56" y="194"/>
                  </a:lnTo>
                  <a:lnTo>
                    <a:pt x="52" y="194"/>
                  </a:lnTo>
                  <a:lnTo>
                    <a:pt x="52" y="194"/>
                  </a:lnTo>
                  <a:lnTo>
                    <a:pt x="52" y="194"/>
                  </a:lnTo>
                  <a:close/>
                  <a:moveTo>
                    <a:pt x="52" y="198"/>
                  </a:moveTo>
                  <a:lnTo>
                    <a:pt x="48" y="194"/>
                  </a:lnTo>
                  <a:lnTo>
                    <a:pt x="52" y="194"/>
                  </a:lnTo>
                  <a:lnTo>
                    <a:pt x="56" y="198"/>
                  </a:lnTo>
                  <a:lnTo>
                    <a:pt x="52" y="198"/>
                  </a:lnTo>
                  <a:lnTo>
                    <a:pt x="52" y="198"/>
                  </a:lnTo>
                  <a:lnTo>
                    <a:pt x="52" y="198"/>
                  </a:lnTo>
                  <a:close/>
                  <a:moveTo>
                    <a:pt x="44" y="198"/>
                  </a:moveTo>
                  <a:lnTo>
                    <a:pt x="48" y="194"/>
                  </a:lnTo>
                  <a:lnTo>
                    <a:pt x="48" y="198"/>
                  </a:lnTo>
                  <a:lnTo>
                    <a:pt x="44" y="198"/>
                  </a:lnTo>
                  <a:lnTo>
                    <a:pt x="44" y="198"/>
                  </a:lnTo>
                  <a:lnTo>
                    <a:pt x="44" y="198"/>
                  </a:lnTo>
                  <a:close/>
                  <a:moveTo>
                    <a:pt x="44" y="202"/>
                  </a:moveTo>
                  <a:lnTo>
                    <a:pt x="42" y="202"/>
                  </a:lnTo>
                  <a:lnTo>
                    <a:pt x="42" y="198"/>
                  </a:lnTo>
                  <a:lnTo>
                    <a:pt x="44" y="198"/>
                  </a:lnTo>
                  <a:lnTo>
                    <a:pt x="44" y="202"/>
                  </a:lnTo>
                  <a:lnTo>
                    <a:pt x="44" y="202"/>
                  </a:lnTo>
                  <a:lnTo>
                    <a:pt x="44" y="202"/>
                  </a:lnTo>
                  <a:close/>
                  <a:moveTo>
                    <a:pt x="42" y="202"/>
                  </a:moveTo>
                  <a:lnTo>
                    <a:pt x="38" y="202"/>
                  </a:lnTo>
                  <a:lnTo>
                    <a:pt x="38" y="198"/>
                  </a:lnTo>
                  <a:lnTo>
                    <a:pt x="42" y="198"/>
                  </a:lnTo>
                  <a:lnTo>
                    <a:pt x="42" y="202"/>
                  </a:lnTo>
                  <a:lnTo>
                    <a:pt x="42" y="202"/>
                  </a:lnTo>
                  <a:lnTo>
                    <a:pt x="42" y="202"/>
                  </a:lnTo>
                  <a:close/>
                  <a:moveTo>
                    <a:pt x="26" y="210"/>
                  </a:moveTo>
                  <a:lnTo>
                    <a:pt x="30" y="206"/>
                  </a:lnTo>
                  <a:lnTo>
                    <a:pt x="30" y="210"/>
                  </a:lnTo>
                  <a:lnTo>
                    <a:pt x="26" y="210"/>
                  </a:lnTo>
                  <a:lnTo>
                    <a:pt x="26" y="210"/>
                  </a:lnTo>
                  <a:lnTo>
                    <a:pt x="26" y="210"/>
                  </a:lnTo>
                  <a:close/>
                  <a:moveTo>
                    <a:pt x="22" y="218"/>
                  </a:moveTo>
                  <a:lnTo>
                    <a:pt x="18" y="218"/>
                  </a:lnTo>
                  <a:lnTo>
                    <a:pt x="18" y="214"/>
                  </a:lnTo>
                  <a:lnTo>
                    <a:pt x="22" y="214"/>
                  </a:lnTo>
                  <a:lnTo>
                    <a:pt x="22" y="218"/>
                  </a:lnTo>
                  <a:lnTo>
                    <a:pt x="22" y="218"/>
                  </a:lnTo>
                  <a:lnTo>
                    <a:pt x="22" y="218"/>
                  </a:lnTo>
                  <a:close/>
                  <a:moveTo>
                    <a:pt x="14" y="222"/>
                  </a:moveTo>
                  <a:lnTo>
                    <a:pt x="14" y="218"/>
                  </a:lnTo>
                  <a:lnTo>
                    <a:pt x="14" y="214"/>
                  </a:lnTo>
                  <a:lnTo>
                    <a:pt x="18" y="214"/>
                  </a:lnTo>
                  <a:lnTo>
                    <a:pt x="18" y="218"/>
                  </a:lnTo>
                  <a:lnTo>
                    <a:pt x="14" y="218"/>
                  </a:lnTo>
                  <a:lnTo>
                    <a:pt x="14" y="222"/>
                  </a:lnTo>
                  <a:lnTo>
                    <a:pt x="14" y="222"/>
                  </a:lnTo>
                  <a:lnTo>
                    <a:pt x="14" y="222"/>
                  </a:lnTo>
                  <a:close/>
                  <a:moveTo>
                    <a:pt x="12" y="222"/>
                  </a:moveTo>
                  <a:lnTo>
                    <a:pt x="12" y="218"/>
                  </a:lnTo>
                  <a:lnTo>
                    <a:pt x="14" y="218"/>
                  </a:lnTo>
                  <a:lnTo>
                    <a:pt x="14" y="222"/>
                  </a:lnTo>
                  <a:lnTo>
                    <a:pt x="12" y="222"/>
                  </a:lnTo>
                  <a:lnTo>
                    <a:pt x="12" y="222"/>
                  </a:lnTo>
                  <a:lnTo>
                    <a:pt x="12" y="222"/>
                  </a:lnTo>
                  <a:close/>
                  <a:moveTo>
                    <a:pt x="4" y="232"/>
                  </a:moveTo>
                  <a:lnTo>
                    <a:pt x="4" y="228"/>
                  </a:lnTo>
                  <a:lnTo>
                    <a:pt x="0" y="228"/>
                  </a:lnTo>
                  <a:lnTo>
                    <a:pt x="4" y="228"/>
                  </a:lnTo>
                  <a:lnTo>
                    <a:pt x="8" y="228"/>
                  </a:lnTo>
                  <a:lnTo>
                    <a:pt x="4" y="228"/>
                  </a:lnTo>
                  <a:lnTo>
                    <a:pt x="4" y="232"/>
                  </a:lnTo>
                  <a:lnTo>
                    <a:pt x="4" y="232"/>
                  </a:lnTo>
                  <a:lnTo>
                    <a:pt x="4" y="232"/>
                  </a:lnTo>
                  <a:close/>
                  <a:moveTo>
                    <a:pt x="0" y="246"/>
                  </a:moveTo>
                  <a:lnTo>
                    <a:pt x="0" y="242"/>
                  </a:lnTo>
                  <a:lnTo>
                    <a:pt x="4" y="242"/>
                  </a:lnTo>
                  <a:lnTo>
                    <a:pt x="4" y="246"/>
                  </a:lnTo>
                  <a:lnTo>
                    <a:pt x="0" y="246"/>
                  </a:lnTo>
                  <a:lnTo>
                    <a:pt x="0" y="246"/>
                  </a:lnTo>
                  <a:lnTo>
                    <a:pt x="0" y="246"/>
                  </a:lnTo>
                  <a:close/>
                  <a:moveTo>
                    <a:pt x="12" y="262"/>
                  </a:moveTo>
                  <a:lnTo>
                    <a:pt x="8" y="258"/>
                  </a:lnTo>
                  <a:lnTo>
                    <a:pt x="12" y="258"/>
                  </a:lnTo>
                  <a:lnTo>
                    <a:pt x="12" y="254"/>
                  </a:lnTo>
                  <a:lnTo>
                    <a:pt x="14" y="254"/>
                  </a:lnTo>
                  <a:lnTo>
                    <a:pt x="14" y="262"/>
                  </a:lnTo>
                  <a:lnTo>
                    <a:pt x="12" y="262"/>
                  </a:lnTo>
                  <a:lnTo>
                    <a:pt x="12" y="262"/>
                  </a:lnTo>
                  <a:lnTo>
                    <a:pt x="12" y="262"/>
                  </a:lnTo>
                  <a:close/>
                  <a:moveTo>
                    <a:pt x="296" y="8"/>
                  </a:moveTo>
                  <a:lnTo>
                    <a:pt x="292" y="4"/>
                  </a:lnTo>
                  <a:lnTo>
                    <a:pt x="296" y="4"/>
                  </a:lnTo>
                  <a:lnTo>
                    <a:pt x="292" y="4"/>
                  </a:lnTo>
                  <a:lnTo>
                    <a:pt x="296" y="0"/>
                  </a:lnTo>
                  <a:lnTo>
                    <a:pt x="300" y="0"/>
                  </a:lnTo>
                  <a:lnTo>
                    <a:pt x="304" y="0"/>
                  </a:lnTo>
                  <a:lnTo>
                    <a:pt x="304" y="4"/>
                  </a:lnTo>
                  <a:lnTo>
                    <a:pt x="300" y="4"/>
                  </a:lnTo>
                  <a:lnTo>
                    <a:pt x="304" y="4"/>
                  </a:lnTo>
                  <a:lnTo>
                    <a:pt x="300" y="4"/>
                  </a:lnTo>
                  <a:lnTo>
                    <a:pt x="296" y="8"/>
                  </a:lnTo>
                  <a:lnTo>
                    <a:pt x="296" y="8"/>
                  </a:lnTo>
                  <a:lnTo>
                    <a:pt x="296" y="8"/>
                  </a:lnTo>
                  <a:close/>
                  <a:moveTo>
                    <a:pt x="274" y="8"/>
                  </a:moveTo>
                  <a:lnTo>
                    <a:pt x="274" y="4"/>
                  </a:lnTo>
                  <a:lnTo>
                    <a:pt x="276" y="4"/>
                  </a:lnTo>
                  <a:lnTo>
                    <a:pt x="276" y="8"/>
                  </a:lnTo>
                  <a:lnTo>
                    <a:pt x="274" y="8"/>
                  </a:lnTo>
                  <a:lnTo>
                    <a:pt x="274" y="8"/>
                  </a:lnTo>
                  <a:lnTo>
                    <a:pt x="274" y="8"/>
                  </a:lnTo>
                  <a:close/>
                  <a:moveTo>
                    <a:pt x="248" y="20"/>
                  </a:moveTo>
                  <a:lnTo>
                    <a:pt x="248" y="16"/>
                  </a:lnTo>
                  <a:lnTo>
                    <a:pt x="244" y="16"/>
                  </a:lnTo>
                  <a:lnTo>
                    <a:pt x="244" y="12"/>
                  </a:lnTo>
                  <a:lnTo>
                    <a:pt x="248" y="12"/>
                  </a:lnTo>
                  <a:lnTo>
                    <a:pt x="248" y="16"/>
                  </a:lnTo>
                  <a:lnTo>
                    <a:pt x="250" y="12"/>
                  </a:lnTo>
                  <a:lnTo>
                    <a:pt x="254" y="12"/>
                  </a:lnTo>
                  <a:lnTo>
                    <a:pt x="254" y="16"/>
                  </a:lnTo>
                  <a:lnTo>
                    <a:pt x="258" y="16"/>
                  </a:lnTo>
                  <a:lnTo>
                    <a:pt x="258" y="12"/>
                  </a:lnTo>
                  <a:lnTo>
                    <a:pt x="254" y="12"/>
                  </a:lnTo>
                  <a:lnTo>
                    <a:pt x="258" y="12"/>
                  </a:lnTo>
                  <a:lnTo>
                    <a:pt x="262" y="12"/>
                  </a:lnTo>
                  <a:lnTo>
                    <a:pt x="266" y="12"/>
                  </a:lnTo>
                  <a:lnTo>
                    <a:pt x="266" y="8"/>
                  </a:lnTo>
                  <a:lnTo>
                    <a:pt x="262" y="8"/>
                  </a:lnTo>
                  <a:lnTo>
                    <a:pt x="266" y="8"/>
                  </a:lnTo>
                  <a:lnTo>
                    <a:pt x="266" y="12"/>
                  </a:lnTo>
                  <a:lnTo>
                    <a:pt x="262" y="12"/>
                  </a:lnTo>
                  <a:lnTo>
                    <a:pt x="262" y="16"/>
                  </a:lnTo>
                  <a:lnTo>
                    <a:pt x="258" y="16"/>
                  </a:lnTo>
                  <a:lnTo>
                    <a:pt x="254" y="16"/>
                  </a:lnTo>
                  <a:lnTo>
                    <a:pt x="250" y="20"/>
                  </a:lnTo>
                  <a:lnTo>
                    <a:pt x="248" y="16"/>
                  </a:lnTo>
                  <a:lnTo>
                    <a:pt x="248" y="20"/>
                  </a:lnTo>
                  <a:lnTo>
                    <a:pt x="248" y="20"/>
                  </a:lnTo>
                  <a:lnTo>
                    <a:pt x="248" y="20"/>
                  </a:lnTo>
                  <a:close/>
                  <a:moveTo>
                    <a:pt x="262" y="22"/>
                  </a:moveTo>
                  <a:lnTo>
                    <a:pt x="258" y="20"/>
                  </a:lnTo>
                  <a:lnTo>
                    <a:pt x="262" y="16"/>
                  </a:lnTo>
                  <a:lnTo>
                    <a:pt x="266" y="16"/>
                  </a:lnTo>
                  <a:lnTo>
                    <a:pt x="270" y="16"/>
                  </a:lnTo>
                  <a:lnTo>
                    <a:pt x="270" y="20"/>
                  </a:lnTo>
                  <a:lnTo>
                    <a:pt x="266" y="20"/>
                  </a:lnTo>
                  <a:lnTo>
                    <a:pt x="266" y="22"/>
                  </a:lnTo>
                  <a:lnTo>
                    <a:pt x="262" y="22"/>
                  </a:lnTo>
                  <a:lnTo>
                    <a:pt x="262" y="22"/>
                  </a:lnTo>
                  <a:lnTo>
                    <a:pt x="262" y="22"/>
                  </a:lnTo>
                  <a:close/>
                  <a:moveTo>
                    <a:pt x="218" y="30"/>
                  </a:moveTo>
                  <a:lnTo>
                    <a:pt x="214" y="30"/>
                  </a:lnTo>
                  <a:lnTo>
                    <a:pt x="214" y="26"/>
                  </a:lnTo>
                  <a:lnTo>
                    <a:pt x="214" y="22"/>
                  </a:lnTo>
                  <a:lnTo>
                    <a:pt x="210" y="22"/>
                  </a:lnTo>
                  <a:lnTo>
                    <a:pt x="214" y="22"/>
                  </a:lnTo>
                  <a:lnTo>
                    <a:pt x="214" y="26"/>
                  </a:lnTo>
                  <a:lnTo>
                    <a:pt x="218" y="26"/>
                  </a:lnTo>
                  <a:lnTo>
                    <a:pt x="218" y="30"/>
                  </a:lnTo>
                  <a:lnTo>
                    <a:pt x="218" y="30"/>
                  </a:lnTo>
                  <a:lnTo>
                    <a:pt x="218" y="30"/>
                  </a:lnTo>
                  <a:close/>
                  <a:moveTo>
                    <a:pt x="224" y="30"/>
                  </a:moveTo>
                  <a:lnTo>
                    <a:pt x="224" y="26"/>
                  </a:lnTo>
                  <a:lnTo>
                    <a:pt x="224" y="30"/>
                  </a:lnTo>
                  <a:lnTo>
                    <a:pt x="224" y="26"/>
                  </a:lnTo>
                  <a:lnTo>
                    <a:pt x="220" y="26"/>
                  </a:lnTo>
                  <a:lnTo>
                    <a:pt x="224" y="26"/>
                  </a:lnTo>
                  <a:lnTo>
                    <a:pt x="224" y="22"/>
                  </a:lnTo>
                  <a:lnTo>
                    <a:pt x="228" y="22"/>
                  </a:lnTo>
                  <a:lnTo>
                    <a:pt x="228" y="26"/>
                  </a:lnTo>
                  <a:lnTo>
                    <a:pt x="228" y="30"/>
                  </a:lnTo>
                  <a:lnTo>
                    <a:pt x="224" y="30"/>
                  </a:lnTo>
                  <a:lnTo>
                    <a:pt x="224" y="30"/>
                  </a:lnTo>
                  <a:lnTo>
                    <a:pt x="224" y="30"/>
                  </a:lnTo>
                  <a:close/>
                  <a:moveTo>
                    <a:pt x="210" y="26"/>
                  </a:moveTo>
                  <a:lnTo>
                    <a:pt x="206" y="26"/>
                  </a:lnTo>
                  <a:lnTo>
                    <a:pt x="210" y="26"/>
                  </a:lnTo>
                  <a:lnTo>
                    <a:pt x="210" y="26"/>
                  </a:lnTo>
                  <a:lnTo>
                    <a:pt x="210" y="26"/>
                  </a:lnTo>
                  <a:close/>
                  <a:moveTo>
                    <a:pt x="206" y="34"/>
                  </a:moveTo>
                  <a:lnTo>
                    <a:pt x="202" y="34"/>
                  </a:lnTo>
                  <a:lnTo>
                    <a:pt x="198" y="34"/>
                  </a:lnTo>
                  <a:lnTo>
                    <a:pt x="198" y="30"/>
                  </a:lnTo>
                  <a:lnTo>
                    <a:pt x="202" y="30"/>
                  </a:lnTo>
                  <a:lnTo>
                    <a:pt x="206" y="30"/>
                  </a:lnTo>
                  <a:lnTo>
                    <a:pt x="206" y="26"/>
                  </a:lnTo>
                  <a:lnTo>
                    <a:pt x="206" y="30"/>
                  </a:lnTo>
                  <a:lnTo>
                    <a:pt x="210" y="30"/>
                  </a:lnTo>
                  <a:lnTo>
                    <a:pt x="214" y="30"/>
                  </a:lnTo>
                  <a:lnTo>
                    <a:pt x="210" y="34"/>
                  </a:lnTo>
                  <a:lnTo>
                    <a:pt x="206" y="34"/>
                  </a:lnTo>
                  <a:lnTo>
                    <a:pt x="206" y="34"/>
                  </a:lnTo>
                  <a:lnTo>
                    <a:pt x="206" y="34"/>
                  </a:lnTo>
                  <a:close/>
                  <a:moveTo>
                    <a:pt x="194" y="38"/>
                  </a:moveTo>
                  <a:lnTo>
                    <a:pt x="198" y="38"/>
                  </a:lnTo>
                  <a:lnTo>
                    <a:pt x="194" y="38"/>
                  </a:lnTo>
                  <a:lnTo>
                    <a:pt x="194" y="34"/>
                  </a:lnTo>
                  <a:lnTo>
                    <a:pt x="194" y="38"/>
                  </a:lnTo>
                  <a:lnTo>
                    <a:pt x="198" y="38"/>
                  </a:lnTo>
                  <a:lnTo>
                    <a:pt x="198" y="34"/>
                  </a:lnTo>
                  <a:lnTo>
                    <a:pt x="202" y="34"/>
                  </a:lnTo>
                  <a:lnTo>
                    <a:pt x="202" y="38"/>
                  </a:lnTo>
                  <a:lnTo>
                    <a:pt x="198" y="38"/>
                  </a:lnTo>
                  <a:lnTo>
                    <a:pt x="198" y="42"/>
                  </a:lnTo>
                  <a:lnTo>
                    <a:pt x="202" y="42"/>
                  </a:lnTo>
                  <a:lnTo>
                    <a:pt x="198" y="42"/>
                  </a:lnTo>
                  <a:lnTo>
                    <a:pt x="194" y="42"/>
                  </a:lnTo>
                  <a:lnTo>
                    <a:pt x="190" y="42"/>
                  </a:lnTo>
                  <a:lnTo>
                    <a:pt x="188" y="42"/>
                  </a:lnTo>
                  <a:lnTo>
                    <a:pt x="190" y="38"/>
                  </a:lnTo>
                  <a:lnTo>
                    <a:pt x="190" y="42"/>
                  </a:lnTo>
                  <a:lnTo>
                    <a:pt x="190" y="38"/>
                  </a:lnTo>
                  <a:lnTo>
                    <a:pt x="194" y="38"/>
                  </a:lnTo>
                  <a:lnTo>
                    <a:pt x="194" y="38"/>
                  </a:lnTo>
                  <a:lnTo>
                    <a:pt x="194" y="38"/>
                  </a:lnTo>
                  <a:close/>
                  <a:moveTo>
                    <a:pt x="172" y="50"/>
                  </a:moveTo>
                  <a:lnTo>
                    <a:pt x="176" y="50"/>
                  </a:lnTo>
                  <a:lnTo>
                    <a:pt x="172" y="50"/>
                  </a:lnTo>
                  <a:lnTo>
                    <a:pt x="176" y="50"/>
                  </a:lnTo>
                  <a:lnTo>
                    <a:pt x="176" y="46"/>
                  </a:lnTo>
                  <a:lnTo>
                    <a:pt x="172" y="46"/>
                  </a:lnTo>
                  <a:lnTo>
                    <a:pt x="176" y="46"/>
                  </a:lnTo>
                  <a:lnTo>
                    <a:pt x="180" y="46"/>
                  </a:lnTo>
                  <a:lnTo>
                    <a:pt x="176" y="46"/>
                  </a:lnTo>
                  <a:lnTo>
                    <a:pt x="176" y="42"/>
                  </a:lnTo>
                  <a:lnTo>
                    <a:pt x="180" y="46"/>
                  </a:lnTo>
                  <a:lnTo>
                    <a:pt x="180" y="42"/>
                  </a:lnTo>
                  <a:lnTo>
                    <a:pt x="184" y="42"/>
                  </a:lnTo>
                  <a:lnTo>
                    <a:pt x="184" y="46"/>
                  </a:lnTo>
                  <a:lnTo>
                    <a:pt x="184" y="42"/>
                  </a:lnTo>
                  <a:lnTo>
                    <a:pt x="180" y="42"/>
                  </a:lnTo>
                  <a:lnTo>
                    <a:pt x="184" y="42"/>
                  </a:lnTo>
                  <a:lnTo>
                    <a:pt x="188" y="42"/>
                  </a:lnTo>
                  <a:lnTo>
                    <a:pt x="190" y="46"/>
                  </a:lnTo>
                  <a:lnTo>
                    <a:pt x="188" y="46"/>
                  </a:lnTo>
                  <a:lnTo>
                    <a:pt x="188" y="50"/>
                  </a:lnTo>
                  <a:lnTo>
                    <a:pt x="188" y="52"/>
                  </a:lnTo>
                  <a:lnTo>
                    <a:pt x="184" y="52"/>
                  </a:lnTo>
                  <a:lnTo>
                    <a:pt x="180" y="50"/>
                  </a:lnTo>
                  <a:lnTo>
                    <a:pt x="180" y="52"/>
                  </a:lnTo>
                  <a:lnTo>
                    <a:pt x="176" y="52"/>
                  </a:lnTo>
                  <a:lnTo>
                    <a:pt x="176" y="56"/>
                  </a:lnTo>
                  <a:lnTo>
                    <a:pt x="176" y="52"/>
                  </a:lnTo>
                  <a:lnTo>
                    <a:pt x="172" y="52"/>
                  </a:lnTo>
                  <a:lnTo>
                    <a:pt x="176" y="52"/>
                  </a:lnTo>
                  <a:lnTo>
                    <a:pt x="176" y="50"/>
                  </a:lnTo>
                  <a:lnTo>
                    <a:pt x="176" y="52"/>
                  </a:lnTo>
                  <a:lnTo>
                    <a:pt x="172" y="50"/>
                  </a:lnTo>
                  <a:lnTo>
                    <a:pt x="172" y="50"/>
                  </a:lnTo>
                  <a:lnTo>
                    <a:pt x="172" y="50"/>
                  </a:lnTo>
                  <a:close/>
                  <a:moveTo>
                    <a:pt x="154" y="60"/>
                  </a:moveTo>
                  <a:lnTo>
                    <a:pt x="154" y="56"/>
                  </a:lnTo>
                  <a:lnTo>
                    <a:pt x="154" y="52"/>
                  </a:lnTo>
                  <a:lnTo>
                    <a:pt x="158" y="52"/>
                  </a:lnTo>
                  <a:lnTo>
                    <a:pt x="158" y="50"/>
                  </a:lnTo>
                  <a:lnTo>
                    <a:pt x="160" y="50"/>
                  </a:lnTo>
                  <a:lnTo>
                    <a:pt x="160" y="52"/>
                  </a:lnTo>
                  <a:lnTo>
                    <a:pt x="158" y="52"/>
                  </a:lnTo>
                  <a:lnTo>
                    <a:pt x="158" y="56"/>
                  </a:lnTo>
                  <a:lnTo>
                    <a:pt x="154" y="56"/>
                  </a:lnTo>
                  <a:lnTo>
                    <a:pt x="154" y="60"/>
                  </a:lnTo>
                  <a:lnTo>
                    <a:pt x="154" y="60"/>
                  </a:lnTo>
                  <a:lnTo>
                    <a:pt x="154" y="60"/>
                  </a:lnTo>
                  <a:close/>
                  <a:moveTo>
                    <a:pt x="138" y="64"/>
                  </a:moveTo>
                  <a:lnTo>
                    <a:pt x="138" y="60"/>
                  </a:lnTo>
                  <a:lnTo>
                    <a:pt x="142" y="60"/>
                  </a:lnTo>
                  <a:lnTo>
                    <a:pt x="146" y="60"/>
                  </a:lnTo>
                  <a:lnTo>
                    <a:pt x="150" y="60"/>
                  </a:lnTo>
                  <a:lnTo>
                    <a:pt x="146" y="60"/>
                  </a:lnTo>
                  <a:lnTo>
                    <a:pt x="146" y="56"/>
                  </a:lnTo>
                  <a:lnTo>
                    <a:pt x="150" y="56"/>
                  </a:lnTo>
                  <a:lnTo>
                    <a:pt x="150" y="60"/>
                  </a:lnTo>
                  <a:lnTo>
                    <a:pt x="150" y="64"/>
                  </a:lnTo>
                  <a:lnTo>
                    <a:pt x="146" y="68"/>
                  </a:lnTo>
                  <a:lnTo>
                    <a:pt x="142" y="68"/>
                  </a:lnTo>
                  <a:lnTo>
                    <a:pt x="142" y="64"/>
                  </a:lnTo>
                  <a:lnTo>
                    <a:pt x="146" y="64"/>
                  </a:lnTo>
                  <a:lnTo>
                    <a:pt x="150" y="64"/>
                  </a:lnTo>
                  <a:lnTo>
                    <a:pt x="146" y="60"/>
                  </a:lnTo>
                  <a:lnTo>
                    <a:pt x="146" y="64"/>
                  </a:lnTo>
                  <a:lnTo>
                    <a:pt x="142" y="64"/>
                  </a:lnTo>
                  <a:lnTo>
                    <a:pt x="138" y="64"/>
                  </a:lnTo>
                  <a:lnTo>
                    <a:pt x="138" y="64"/>
                  </a:lnTo>
                  <a:lnTo>
                    <a:pt x="138" y="64"/>
                  </a:lnTo>
                  <a:close/>
                  <a:moveTo>
                    <a:pt x="168" y="68"/>
                  </a:moveTo>
                  <a:lnTo>
                    <a:pt x="164" y="68"/>
                  </a:lnTo>
                  <a:lnTo>
                    <a:pt x="160" y="68"/>
                  </a:lnTo>
                  <a:lnTo>
                    <a:pt x="160" y="72"/>
                  </a:lnTo>
                  <a:lnTo>
                    <a:pt x="158" y="72"/>
                  </a:lnTo>
                  <a:lnTo>
                    <a:pt x="154" y="72"/>
                  </a:lnTo>
                  <a:lnTo>
                    <a:pt x="150" y="72"/>
                  </a:lnTo>
                  <a:lnTo>
                    <a:pt x="154" y="72"/>
                  </a:lnTo>
                  <a:lnTo>
                    <a:pt x="154" y="68"/>
                  </a:lnTo>
                  <a:lnTo>
                    <a:pt x="154" y="72"/>
                  </a:lnTo>
                  <a:lnTo>
                    <a:pt x="150" y="72"/>
                  </a:lnTo>
                  <a:lnTo>
                    <a:pt x="146" y="76"/>
                  </a:lnTo>
                  <a:lnTo>
                    <a:pt x="146" y="72"/>
                  </a:lnTo>
                  <a:lnTo>
                    <a:pt x="150" y="68"/>
                  </a:lnTo>
                  <a:lnTo>
                    <a:pt x="154" y="64"/>
                  </a:lnTo>
                  <a:lnTo>
                    <a:pt x="158" y="64"/>
                  </a:lnTo>
                  <a:lnTo>
                    <a:pt x="154" y="64"/>
                  </a:lnTo>
                  <a:lnTo>
                    <a:pt x="154" y="60"/>
                  </a:lnTo>
                  <a:lnTo>
                    <a:pt x="154" y="64"/>
                  </a:lnTo>
                  <a:lnTo>
                    <a:pt x="154" y="60"/>
                  </a:lnTo>
                  <a:lnTo>
                    <a:pt x="154" y="56"/>
                  </a:lnTo>
                  <a:lnTo>
                    <a:pt x="158" y="56"/>
                  </a:lnTo>
                  <a:lnTo>
                    <a:pt x="158" y="60"/>
                  </a:lnTo>
                  <a:lnTo>
                    <a:pt x="160" y="60"/>
                  </a:lnTo>
                  <a:lnTo>
                    <a:pt x="160" y="64"/>
                  </a:lnTo>
                  <a:lnTo>
                    <a:pt x="158" y="64"/>
                  </a:lnTo>
                  <a:lnTo>
                    <a:pt x="158" y="68"/>
                  </a:lnTo>
                  <a:lnTo>
                    <a:pt x="158" y="64"/>
                  </a:lnTo>
                  <a:lnTo>
                    <a:pt x="160" y="64"/>
                  </a:lnTo>
                  <a:lnTo>
                    <a:pt x="160" y="60"/>
                  </a:lnTo>
                  <a:lnTo>
                    <a:pt x="164" y="60"/>
                  </a:lnTo>
                  <a:lnTo>
                    <a:pt x="168" y="60"/>
                  </a:lnTo>
                  <a:lnTo>
                    <a:pt x="168" y="64"/>
                  </a:lnTo>
                  <a:lnTo>
                    <a:pt x="168" y="68"/>
                  </a:lnTo>
                  <a:lnTo>
                    <a:pt x="168" y="68"/>
                  </a:lnTo>
                  <a:lnTo>
                    <a:pt x="168" y="68"/>
                  </a:lnTo>
                  <a:close/>
                  <a:moveTo>
                    <a:pt x="134" y="76"/>
                  </a:moveTo>
                  <a:lnTo>
                    <a:pt x="134" y="72"/>
                  </a:lnTo>
                  <a:lnTo>
                    <a:pt x="138" y="72"/>
                  </a:lnTo>
                  <a:lnTo>
                    <a:pt x="142" y="72"/>
                  </a:lnTo>
                  <a:lnTo>
                    <a:pt x="146" y="72"/>
                  </a:lnTo>
                  <a:lnTo>
                    <a:pt x="146" y="68"/>
                  </a:lnTo>
                  <a:lnTo>
                    <a:pt x="150" y="68"/>
                  </a:lnTo>
                  <a:lnTo>
                    <a:pt x="146" y="72"/>
                  </a:lnTo>
                  <a:lnTo>
                    <a:pt x="142" y="76"/>
                  </a:lnTo>
                  <a:lnTo>
                    <a:pt x="138" y="76"/>
                  </a:lnTo>
                  <a:lnTo>
                    <a:pt x="134" y="76"/>
                  </a:lnTo>
                  <a:lnTo>
                    <a:pt x="134" y="76"/>
                  </a:lnTo>
                  <a:lnTo>
                    <a:pt x="134" y="76"/>
                  </a:lnTo>
                  <a:close/>
                  <a:moveTo>
                    <a:pt x="124" y="78"/>
                  </a:moveTo>
                  <a:lnTo>
                    <a:pt x="124" y="76"/>
                  </a:lnTo>
                  <a:lnTo>
                    <a:pt x="128" y="76"/>
                  </a:lnTo>
                  <a:lnTo>
                    <a:pt x="130" y="76"/>
                  </a:lnTo>
                  <a:lnTo>
                    <a:pt x="134" y="76"/>
                  </a:lnTo>
                  <a:lnTo>
                    <a:pt x="130" y="76"/>
                  </a:lnTo>
                  <a:lnTo>
                    <a:pt x="130" y="78"/>
                  </a:lnTo>
                  <a:lnTo>
                    <a:pt x="128" y="78"/>
                  </a:lnTo>
                  <a:lnTo>
                    <a:pt x="124" y="78"/>
                  </a:lnTo>
                  <a:lnTo>
                    <a:pt x="124" y="78"/>
                  </a:lnTo>
                  <a:lnTo>
                    <a:pt x="124" y="78"/>
                  </a:lnTo>
                  <a:close/>
                  <a:moveTo>
                    <a:pt x="108" y="132"/>
                  </a:moveTo>
                  <a:lnTo>
                    <a:pt x="108" y="128"/>
                  </a:lnTo>
                  <a:lnTo>
                    <a:pt x="108" y="124"/>
                  </a:lnTo>
                  <a:lnTo>
                    <a:pt x="112" y="124"/>
                  </a:lnTo>
                  <a:lnTo>
                    <a:pt x="112" y="128"/>
                  </a:lnTo>
                  <a:lnTo>
                    <a:pt x="108" y="128"/>
                  </a:lnTo>
                  <a:lnTo>
                    <a:pt x="108" y="132"/>
                  </a:lnTo>
                  <a:lnTo>
                    <a:pt x="108" y="132"/>
                  </a:lnTo>
                  <a:lnTo>
                    <a:pt x="108" y="132"/>
                  </a:lnTo>
                  <a:close/>
                  <a:moveTo>
                    <a:pt x="108" y="132"/>
                  </a:moveTo>
                  <a:lnTo>
                    <a:pt x="112" y="132"/>
                  </a:lnTo>
                  <a:lnTo>
                    <a:pt x="112" y="128"/>
                  </a:lnTo>
                  <a:lnTo>
                    <a:pt x="116" y="128"/>
                  </a:lnTo>
                  <a:lnTo>
                    <a:pt x="116" y="132"/>
                  </a:lnTo>
                  <a:lnTo>
                    <a:pt x="112" y="132"/>
                  </a:lnTo>
                  <a:lnTo>
                    <a:pt x="108" y="132"/>
                  </a:lnTo>
                  <a:lnTo>
                    <a:pt x="108" y="132"/>
                  </a:lnTo>
                  <a:lnTo>
                    <a:pt x="108" y="132"/>
                  </a:lnTo>
                  <a:close/>
                  <a:moveTo>
                    <a:pt x="52" y="188"/>
                  </a:moveTo>
                  <a:lnTo>
                    <a:pt x="48" y="188"/>
                  </a:lnTo>
                  <a:lnTo>
                    <a:pt x="48" y="184"/>
                  </a:lnTo>
                  <a:lnTo>
                    <a:pt x="52" y="184"/>
                  </a:lnTo>
                  <a:lnTo>
                    <a:pt x="56" y="184"/>
                  </a:lnTo>
                  <a:lnTo>
                    <a:pt x="60" y="184"/>
                  </a:lnTo>
                  <a:lnTo>
                    <a:pt x="56" y="184"/>
                  </a:lnTo>
                  <a:lnTo>
                    <a:pt x="56" y="188"/>
                  </a:lnTo>
                  <a:lnTo>
                    <a:pt x="52" y="188"/>
                  </a:lnTo>
                  <a:lnTo>
                    <a:pt x="52" y="188"/>
                  </a:lnTo>
                  <a:lnTo>
                    <a:pt x="52" y="188"/>
                  </a:lnTo>
                  <a:close/>
                  <a:moveTo>
                    <a:pt x="52" y="192"/>
                  </a:moveTo>
                  <a:lnTo>
                    <a:pt x="48" y="192"/>
                  </a:lnTo>
                  <a:lnTo>
                    <a:pt x="52" y="192"/>
                  </a:lnTo>
                  <a:lnTo>
                    <a:pt x="52" y="188"/>
                  </a:lnTo>
                  <a:lnTo>
                    <a:pt x="56" y="188"/>
                  </a:lnTo>
                  <a:lnTo>
                    <a:pt x="60" y="188"/>
                  </a:lnTo>
                  <a:lnTo>
                    <a:pt x="64" y="188"/>
                  </a:lnTo>
                  <a:lnTo>
                    <a:pt x="60" y="188"/>
                  </a:lnTo>
                  <a:lnTo>
                    <a:pt x="60" y="192"/>
                  </a:lnTo>
                  <a:lnTo>
                    <a:pt x="56" y="192"/>
                  </a:lnTo>
                  <a:lnTo>
                    <a:pt x="52" y="192"/>
                  </a:lnTo>
                  <a:lnTo>
                    <a:pt x="52" y="192"/>
                  </a:lnTo>
                  <a:lnTo>
                    <a:pt x="52" y="192"/>
                  </a:lnTo>
                  <a:close/>
                  <a:moveTo>
                    <a:pt x="44" y="194"/>
                  </a:moveTo>
                  <a:lnTo>
                    <a:pt x="44" y="192"/>
                  </a:lnTo>
                  <a:lnTo>
                    <a:pt x="48" y="192"/>
                  </a:lnTo>
                  <a:lnTo>
                    <a:pt x="48" y="194"/>
                  </a:lnTo>
                  <a:lnTo>
                    <a:pt x="44" y="194"/>
                  </a:lnTo>
                  <a:lnTo>
                    <a:pt x="44" y="194"/>
                  </a:lnTo>
                  <a:lnTo>
                    <a:pt x="44" y="194"/>
                  </a:lnTo>
                  <a:close/>
                  <a:moveTo>
                    <a:pt x="8" y="258"/>
                  </a:moveTo>
                  <a:lnTo>
                    <a:pt x="4" y="258"/>
                  </a:lnTo>
                  <a:lnTo>
                    <a:pt x="4" y="254"/>
                  </a:lnTo>
                  <a:lnTo>
                    <a:pt x="0" y="254"/>
                  </a:lnTo>
                  <a:lnTo>
                    <a:pt x="4" y="254"/>
                  </a:lnTo>
                  <a:lnTo>
                    <a:pt x="4" y="258"/>
                  </a:lnTo>
                  <a:lnTo>
                    <a:pt x="8" y="258"/>
                  </a:lnTo>
                  <a:lnTo>
                    <a:pt x="8" y="258"/>
                  </a:lnTo>
                  <a:lnTo>
                    <a:pt x="8" y="258"/>
                  </a:lnTo>
                  <a:close/>
                  <a:moveTo>
                    <a:pt x="8" y="258"/>
                  </a:moveTo>
                  <a:lnTo>
                    <a:pt x="4" y="258"/>
                  </a:lnTo>
                  <a:lnTo>
                    <a:pt x="8" y="258"/>
                  </a:lnTo>
                  <a:lnTo>
                    <a:pt x="8" y="258"/>
                  </a:lnTo>
                  <a:lnTo>
                    <a:pt x="8" y="258"/>
                  </a:lnTo>
                  <a:close/>
                  <a:moveTo>
                    <a:pt x="8" y="262"/>
                  </a:moveTo>
                  <a:lnTo>
                    <a:pt x="4" y="262"/>
                  </a:lnTo>
                  <a:lnTo>
                    <a:pt x="4" y="258"/>
                  </a:lnTo>
                  <a:lnTo>
                    <a:pt x="8" y="258"/>
                  </a:lnTo>
                  <a:lnTo>
                    <a:pt x="8" y="262"/>
                  </a:lnTo>
                  <a:lnTo>
                    <a:pt x="8" y="262"/>
                  </a:lnTo>
                  <a:lnTo>
                    <a:pt x="8" y="262"/>
                  </a:lnTo>
                  <a:close/>
                  <a:moveTo>
                    <a:pt x="4" y="264"/>
                  </a:moveTo>
                  <a:lnTo>
                    <a:pt x="4" y="262"/>
                  </a:lnTo>
                  <a:lnTo>
                    <a:pt x="4" y="264"/>
                  </a:lnTo>
                  <a:lnTo>
                    <a:pt x="4" y="264"/>
                  </a:lnTo>
                  <a:lnTo>
                    <a:pt x="4" y="264"/>
                  </a:lnTo>
                  <a:close/>
                  <a:moveTo>
                    <a:pt x="12" y="272"/>
                  </a:moveTo>
                  <a:lnTo>
                    <a:pt x="8" y="272"/>
                  </a:lnTo>
                  <a:lnTo>
                    <a:pt x="12" y="268"/>
                  </a:lnTo>
                  <a:lnTo>
                    <a:pt x="12" y="272"/>
                  </a:lnTo>
                  <a:lnTo>
                    <a:pt x="12" y="272"/>
                  </a:lnTo>
                  <a:lnTo>
                    <a:pt x="12" y="272"/>
                  </a:lnTo>
                  <a:close/>
                  <a:moveTo>
                    <a:pt x="8" y="276"/>
                  </a:moveTo>
                  <a:lnTo>
                    <a:pt x="8" y="272"/>
                  </a:lnTo>
                  <a:lnTo>
                    <a:pt x="12" y="272"/>
                  </a:lnTo>
                  <a:lnTo>
                    <a:pt x="12" y="276"/>
                  </a:lnTo>
                  <a:lnTo>
                    <a:pt x="8" y="276"/>
                  </a:lnTo>
                  <a:lnTo>
                    <a:pt x="8" y="276"/>
                  </a:lnTo>
                  <a:lnTo>
                    <a:pt x="8" y="276"/>
                  </a:lnTo>
                  <a:close/>
                  <a:moveTo>
                    <a:pt x="8" y="280"/>
                  </a:moveTo>
                  <a:lnTo>
                    <a:pt x="4" y="280"/>
                  </a:lnTo>
                  <a:lnTo>
                    <a:pt x="4" y="276"/>
                  </a:lnTo>
                  <a:lnTo>
                    <a:pt x="4" y="272"/>
                  </a:lnTo>
                  <a:lnTo>
                    <a:pt x="8" y="272"/>
                  </a:lnTo>
                  <a:lnTo>
                    <a:pt x="8" y="276"/>
                  </a:lnTo>
                  <a:lnTo>
                    <a:pt x="8" y="280"/>
                  </a:lnTo>
                  <a:lnTo>
                    <a:pt x="8" y="280"/>
                  </a:lnTo>
                  <a:lnTo>
                    <a:pt x="8" y="280"/>
                  </a:lnTo>
                  <a:close/>
                  <a:moveTo>
                    <a:pt x="8" y="292"/>
                  </a:moveTo>
                  <a:lnTo>
                    <a:pt x="4" y="288"/>
                  </a:lnTo>
                  <a:lnTo>
                    <a:pt x="8" y="288"/>
                  </a:lnTo>
                  <a:lnTo>
                    <a:pt x="8" y="284"/>
                  </a:lnTo>
                  <a:lnTo>
                    <a:pt x="8" y="288"/>
                  </a:lnTo>
                  <a:lnTo>
                    <a:pt x="8" y="292"/>
                  </a:lnTo>
                  <a:lnTo>
                    <a:pt x="8" y="292"/>
                  </a:lnTo>
                  <a:lnTo>
                    <a:pt x="8" y="29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7" name="Freeform 117">
              <a:extLst>
                <a:ext uri="{FF2B5EF4-FFF2-40B4-BE49-F238E27FC236}">
                  <a16:creationId xmlns:a16="http://schemas.microsoft.com/office/drawing/2014/main" id="{82C89E5E-5B58-49FB-84CA-A64A4356E30F}"/>
                </a:ext>
              </a:extLst>
            </p:cNvPr>
            <p:cNvSpPr>
              <a:spLocks/>
            </p:cNvSpPr>
            <p:nvPr/>
          </p:nvSpPr>
          <p:spPr bwMode="auto">
            <a:xfrm>
              <a:off x="6687508" y="2640347"/>
              <a:ext cx="276083" cy="243933"/>
            </a:xfrm>
            <a:custGeom>
              <a:avLst/>
              <a:gdLst>
                <a:gd name="T0" fmla="*/ 118 w 142"/>
                <a:gd name="T1" fmla="*/ 120 h 124"/>
                <a:gd name="T2" fmla="*/ 116 w 142"/>
                <a:gd name="T3" fmla="*/ 124 h 124"/>
                <a:gd name="T4" fmla="*/ 104 w 142"/>
                <a:gd name="T5" fmla="*/ 116 h 124"/>
                <a:gd name="T6" fmla="*/ 96 w 142"/>
                <a:gd name="T7" fmla="*/ 120 h 124"/>
                <a:gd name="T8" fmla="*/ 90 w 142"/>
                <a:gd name="T9" fmla="*/ 116 h 124"/>
                <a:gd name="T10" fmla="*/ 78 w 142"/>
                <a:gd name="T11" fmla="*/ 120 h 124"/>
                <a:gd name="T12" fmla="*/ 74 w 142"/>
                <a:gd name="T13" fmla="*/ 112 h 124"/>
                <a:gd name="T14" fmla="*/ 66 w 142"/>
                <a:gd name="T15" fmla="*/ 116 h 124"/>
                <a:gd name="T16" fmla="*/ 62 w 142"/>
                <a:gd name="T17" fmla="*/ 108 h 124"/>
                <a:gd name="T18" fmla="*/ 56 w 142"/>
                <a:gd name="T19" fmla="*/ 104 h 124"/>
                <a:gd name="T20" fmla="*/ 48 w 142"/>
                <a:gd name="T21" fmla="*/ 102 h 124"/>
                <a:gd name="T22" fmla="*/ 40 w 142"/>
                <a:gd name="T23" fmla="*/ 98 h 124"/>
                <a:gd name="T24" fmla="*/ 36 w 142"/>
                <a:gd name="T25" fmla="*/ 98 h 124"/>
                <a:gd name="T26" fmla="*/ 36 w 142"/>
                <a:gd name="T27" fmla="*/ 102 h 124"/>
                <a:gd name="T28" fmla="*/ 30 w 142"/>
                <a:gd name="T29" fmla="*/ 98 h 124"/>
                <a:gd name="T30" fmla="*/ 26 w 142"/>
                <a:gd name="T31" fmla="*/ 90 h 124"/>
                <a:gd name="T32" fmla="*/ 14 w 142"/>
                <a:gd name="T33" fmla="*/ 86 h 124"/>
                <a:gd name="T34" fmla="*/ 10 w 142"/>
                <a:gd name="T35" fmla="*/ 86 h 124"/>
                <a:gd name="T36" fmla="*/ 10 w 142"/>
                <a:gd name="T37" fmla="*/ 78 h 124"/>
                <a:gd name="T38" fmla="*/ 6 w 142"/>
                <a:gd name="T39" fmla="*/ 72 h 124"/>
                <a:gd name="T40" fmla="*/ 6 w 142"/>
                <a:gd name="T41" fmla="*/ 64 h 124"/>
                <a:gd name="T42" fmla="*/ 4 w 142"/>
                <a:gd name="T43" fmla="*/ 56 h 124"/>
                <a:gd name="T44" fmla="*/ 6 w 142"/>
                <a:gd name="T45" fmla="*/ 48 h 124"/>
                <a:gd name="T46" fmla="*/ 0 w 142"/>
                <a:gd name="T47" fmla="*/ 46 h 124"/>
                <a:gd name="T48" fmla="*/ 4 w 142"/>
                <a:gd name="T49" fmla="*/ 34 h 124"/>
                <a:gd name="T50" fmla="*/ 4 w 142"/>
                <a:gd name="T51" fmla="*/ 26 h 124"/>
                <a:gd name="T52" fmla="*/ 0 w 142"/>
                <a:gd name="T53" fmla="*/ 20 h 124"/>
                <a:gd name="T54" fmla="*/ 4 w 142"/>
                <a:gd name="T55" fmla="*/ 20 h 124"/>
                <a:gd name="T56" fmla="*/ 14 w 142"/>
                <a:gd name="T57" fmla="*/ 16 h 124"/>
                <a:gd name="T58" fmla="*/ 26 w 142"/>
                <a:gd name="T59" fmla="*/ 16 h 124"/>
                <a:gd name="T60" fmla="*/ 32 w 142"/>
                <a:gd name="T61" fmla="*/ 8 h 124"/>
                <a:gd name="T62" fmla="*/ 44 w 142"/>
                <a:gd name="T63" fmla="*/ 4 h 124"/>
                <a:gd name="T64" fmla="*/ 52 w 142"/>
                <a:gd name="T65" fmla="*/ 0 h 124"/>
                <a:gd name="T66" fmla="*/ 62 w 142"/>
                <a:gd name="T67" fmla="*/ 4 h 124"/>
                <a:gd name="T68" fmla="*/ 60 w 142"/>
                <a:gd name="T69" fmla="*/ 4 h 124"/>
                <a:gd name="T70" fmla="*/ 66 w 142"/>
                <a:gd name="T71" fmla="*/ 12 h 124"/>
                <a:gd name="T72" fmla="*/ 74 w 142"/>
                <a:gd name="T73" fmla="*/ 8 h 124"/>
                <a:gd name="T74" fmla="*/ 74 w 142"/>
                <a:gd name="T75" fmla="*/ 12 h 124"/>
                <a:gd name="T76" fmla="*/ 78 w 142"/>
                <a:gd name="T77" fmla="*/ 12 h 124"/>
                <a:gd name="T78" fmla="*/ 90 w 142"/>
                <a:gd name="T79" fmla="*/ 12 h 124"/>
                <a:gd name="T80" fmla="*/ 100 w 142"/>
                <a:gd name="T81" fmla="*/ 12 h 124"/>
                <a:gd name="T82" fmla="*/ 112 w 142"/>
                <a:gd name="T83" fmla="*/ 12 h 124"/>
                <a:gd name="T84" fmla="*/ 122 w 142"/>
                <a:gd name="T85" fmla="*/ 12 h 124"/>
                <a:gd name="T86" fmla="*/ 130 w 142"/>
                <a:gd name="T87" fmla="*/ 20 h 124"/>
                <a:gd name="T88" fmla="*/ 134 w 142"/>
                <a:gd name="T89" fmla="*/ 26 h 124"/>
                <a:gd name="T90" fmla="*/ 138 w 142"/>
                <a:gd name="T91" fmla="*/ 38 h 124"/>
                <a:gd name="T92" fmla="*/ 138 w 142"/>
                <a:gd name="T93" fmla="*/ 48 h 124"/>
                <a:gd name="T94" fmla="*/ 130 w 142"/>
                <a:gd name="T95" fmla="*/ 52 h 124"/>
                <a:gd name="T96" fmla="*/ 130 w 142"/>
                <a:gd name="T97" fmla="*/ 56 h 124"/>
                <a:gd name="T98" fmla="*/ 130 w 142"/>
                <a:gd name="T99" fmla="*/ 68 h 124"/>
                <a:gd name="T100" fmla="*/ 134 w 142"/>
                <a:gd name="T101" fmla="*/ 74 h 124"/>
                <a:gd name="T102" fmla="*/ 138 w 142"/>
                <a:gd name="T103" fmla="*/ 86 h 124"/>
                <a:gd name="T104" fmla="*/ 138 w 142"/>
                <a:gd name="T105" fmla="*/ 90 h 124"/>
                <a:gd name="T106" fmla="*/ 134 w 142"/>
                <a:gd name="T107" fmla="*/ 94 h 124"/>
                <a:gd name="T108" fmla="*/ 130 w 142"/>
                <a:gd name="T109" fmla="*/ 102 h 124"/>
                <a:gd name="T110" fmla="*/ 118 w 142"/>
                <a:gd name="T111" fmla="*/ 1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2" h="124">
                  <a:moveTo>
                    <a:pt x="118" y="112"/>
                  </a:moveTo>
                  <a:lnTo>
                    <a:pt x="118" y="116"/>
                  </a:lnTo>
                  <a:lnTo>
                    <a:pt x="118" y="120"/>
                  </a:lnTo>
                  <a:lnTo>
                    <a:pt x="122" y="124"/>
                  </a:lnTo>
                  <a:lnTo>
                    <a:pt x="118" y="124"/>
                  </a:lnTo>
                  <a:lnTo>
                    <a:pt x="116" y="124"/>
                  </a:lnTo>
                  <a:lnTo>
                    <a:pt x="112" y="120"/>
                  </a:lnTo>
                  <a:lnTo>
                    <a:pt x="108" y="116"/>
                  </a:lnTo>
                  <a:lnTo>
                    <a:pt x="104" y="116"/>
                  </a:lnTo>
                  <a:lnTo>
                    <a:pt x="100" y="116"/>
                  </a:lnTo>
                  <a:lnTo>
                    <a:pt x="96" y="116"/>
                  </a:lnTo>
                  <a:lnTo>
                    <a:pt x="96" y="120"/>
                  </a:lnTo>
                  <a:lnTo>
                    <a:pt x="92" y="120"/>
                  </a:lnTo>
                  <a:lnTo>
                    <a:pt x="92" y="116"/>
                  </a:lnTo>
                  <a:lnTo>
                    <a:pt x="90" y="116"/>
                  </a:lnTo>
                  <a:lnTo>
                    <a:pt x="86" y="116"/>
                  </a:lnTo>
                  <a:lnTo>
                    <a:pt x="82" y="120"/>
                  </a:lnTo>
                  <a:lnTo>
                    <a:pt x="78" y="120"/>
                  </a:lnTo>
                  <a:lnTo>
                    <a:pt x="78" y="116"/>
                  </a:lnTo>
                  <a:lnTo>
                    <a:pt x="74" y="116"/>
                  </a:lnTo>
                  <a:lnTo>
                    <a:pt x="74" y="112"/>
                  </a:lnTo>
                  <a:lnTo>
                    <a:pt x="70" y="112"/>
                  </a:lnTo>
                  <a:lnTo>
                    <a:pt x="70" y="116"/>
                  </a:lnTo>
                  <a:lnTo>
                    <a:pt x="66" y="116"/>
                  </a:lnTo>
                  <a:lnTo>
                    <a:pt x="66" y="112"/>
                  </a:lnTo>
                  <a:lnTo>
                    <a:pt x="62" y="112"/>
                  </a:lnTo>
                  <a:lnTo>
                    <a:pt x="62" y="108"/>
                  </a:lnTo>
                  <a:lnTo>
                    <a:pt x="62" y="104"/>
                  </a:lnTo>
                  <a:lnTo>
                    <a:pt x="60" y="104"/>
                  </a:lnTo>
                  <a:lnTo>
                    <a:pt x="56" y="104"/>
                  </a:lnTo>
                  <a:lnTo>
                    <a:pt x="56" y="102"/>
                  </a:lnTo>
                  <a:lnTo>
                    <a:pt x="52" y="104"/>
                  </a:lnTo>
                  <a:lnTo>
                    <a:pt x="48" y="102"/>
                  </a:lnTo>
                  <a:lnTo>
                    <a:pt x="48" y="98"/>
                  </a:lnTo>
                  <a:lnTo>
                    <a:pt x="44" y="98"/>
                  </a:lnTo>
                  <a:lnTo>
                    <a:pt x="40" y="98"/>
                  </a:lnTo>
                  <a:lnTo>
                    <a:pt x="40" y="94"/>
                  </a:lnTo>
                  <a:lnTo>
                    <a:pt x="36" y="94"/>
                  </a:lnTo>
                  <a:lnTo>
                    <a:pt x="36" y="98"/>
                  </a:lnTo>
                  <a:lnTo>
                    <a:pt x="40" y="102"/>
                  </a:lnTo>
                  <a:lnTo>
                    <a:pt x="36" y="98"/>
                  </a:lnTo>
                  <a:lnTo>
                    <a:pt x="36" y="102"/>
                  </a:lnTo>
                  <a:lnTo>
                    <a:pt x="32" y="102"/>
                  </a:lnTo>
                  <a:lnTo>
                    <a:pt x="32" y="98"/>
                  </a:lnTo>
                  <a:lnTo>
                    <a:pt x="30" y="98"/>
                  </a:lnTo>
                  <a:lnTo>
                    <a:pt x="30" y="94"/>
                  </a:lnTo>
                  <a:lnTo>
                    <a:pt x="30" y="90"/>
                  </a:lnTo>
                  <a:lnTo>
                    <a:pt x="26" y="90"/>
                  </a:lnTo>
                  <a:lnTo>
                    <a:pt x="22" y="90"/>
                  </a:lnTo>
                  <a:lnTo>
                    <a:pt x="18" y="86"/>
                  </a:lnTo>
                  <a:lnTo>
                    <a:pt x="14" y="86"/>
                  </a:lnTo>
                  <a:lnTo>
                    <a:pt x="14" y="82"/>
                  </a:lnTo>
                  <a:lnTo>
                    <a:pt x="10" y="82"/>
                  </a:lnTo>
                  <a:lnTo>
                    <a:pt x="10" y="86"/>
                  </a:lnTo>
                  <a:lnTo>
                    <a:pt x="6" y="86"/>
                  </a:lnTo>
                  <a:lnTo>
                    <a:pt x="10" y="82"/>
                  </a:lnTo>
                  <a:lnTo>
                    <a:pt x="10" y="78"/>
                  </a:lnTo>
                  <a:lnTo>
                    <a:pt x="10" y="74"/>
                  </a:lnTo>
                  <a:lnTo>
                    <a:pt x="10" y="72"/>
                  </a:lnTo>
                  <a:lnTo>
                    <a:pt x="6" y="72"/>
                  </a:lnTo>
                  <a:lnTo>
                    <a:pt x="6" y="68"/>
                  </a:lnTo>
                  <a:lnTo>
                    <a:pt x="4" y="64"/>
                  </a:lnTo>
                  <a:lnTo>
                    <a:pt x="6" y="64"/>
                  </a:lnTo>
                  <a:lnTo>
                    <a:pt x="6" y="60"/>
                  </a:lnTo>
                  <a:lnTo>
                    <a:pt x="6" y="56"/>
                  </a:lnTo>
                  <a:lnTo>
                    <a:pt x="4" y="56"/>
                  </a:lnTo>
                  <a:lnTo>
                    <a:pt x="4" y="52"/>
                  </a:lnTo>
                  <a:lnTo>
                    <a:pt x="6" y="52"/>
                  </a:lnTo>
                  <a:lnTo>
                    <a:pt x="6" y="48"/>
                  </a:lnTo>
                  <a:lnTo>
                    <a:pt x="4" y="48"/>
                  </a:lnTo>
                  <a:lnTo>
                    <a:pt x="4" y="46"/>
                  </a:lnTo>
                  <a:lnTo>
                    <a:pt x="0" y="46"/>
                  </a:lnTo>
                  <a:lnTo>
                    <a:pt x="0" y="42"/>
                  </a:lnTo>
                  <a:lnTo>
                    <a:pt x="4" y="38"/>
                  </a:lnTo>
                  <a:lnTo>
                    <a:pt x="4" y="34"/>
                  </a:lnTo>
                  <a:lnTo>
                    <a:pt x="0" y="30"/>
                  </a:lnTo>
                  <a:lnTo>
                    <a:pt x="0" y="26"/>
                  </a:lnTo>
                  <a:lnTo>
                    <a:pt x="4" y="26"/>
                  </a:lnTo>
                  <a:lnTo>
                    <a:pt x="4" y="22"/>
                  </a:lnTo>
                  <a:lnTo>
                    <a:pt x="0" y="22"/>
                  </a:lnTo>
                  <a:lnTo>
                    <a:pt x="0" y="20"/>
                  </a:lnTo>
                  <a:lnTo>
                    <a:pt x="0" y="22"/>
                  </a:lnTo>
                  <a:lnTo>
                    <a:pt x="4" y="22"/>
                  </a:lnTo>
                  <a:lnTo>
                    <a:pt x="4" y="20"/>
                  </a:lnTo>
                  <a:lnTo>
                    <a:pt x="6" y="20"/>
                  </a:lnTo>
                  <a:lnTo>
                    <a:pt x="10" y="20"/>
                  </a:lnTo>
                  <a:lnTo>
                    <a:pt x="14" y="16"/>
                  </a:lnTo>
                  <a:lnTo>
                    <a:pt x="18" y="16"/>
                  </a:lnTo>
                  <a:lnTo>
                    <a:pt x="22" y="16"/>
                  </a:lnTo>
                  <a:lnTo>
                    <a:pt x="26" y="16"/>
                  </a:lnTo>
                  <a:lnTo>
                    <a:pt x="30" y="12"/>
                  </a:lnTo>
                  <a:lnTo>
                    <a:pt x="30" y="8"/>
                  </a:lnTo>
                  <a:lnTo>
                    <a:pt x="32" y="8"/>
                  </a:lnTo>
                  <a:lnTo>
                    <a:pt x="36" y="8"/>
                  </a:lnTo>
                  <a:lnTo>
                    <a:pt x="40" y="4"/>
                  </a:lnTo>
                  <a:lnTo>
                    <a:pt x="44" y="4"/>
                  </a:lnTo>
                  <a:lnTo>
                    <a:pt x="48" y="4"/>
                  </a:lnTo>
                  <a:lnTo>
                    <a:pt x="48" y="0"/>
                  </a:lnTo>
                  <a:lnTo>
                    <a:pt x="52" y="0"/>
                  </a:lnTo>
                  <a:lnTo>
                    <a:pt x="60" y="0"/>
                  </a:lnTo>
                  <a:lnTo>
                    <a:pt x="60" y="4"/>
                  </a:lnTo>
                  <a:lnTo>
                    <a:pt x="62" y="4"/>
                  </a:lnTo>
                  <a:lnTo>
                    <a:pt x="62" y="8"/>
                  </a:lnTo>
                  <a:lnTo>
                    <a:pt x="62" y="4"/>
                  </a:lnTo>
                  <a:lnTo>
                    <a:pt x="60" y="4"/>
                  </a:lnTo>
                  <a:lnTo>
                    <a:pt x="60" y="8"/>
                  </a:lnTo>
                  <a:lnTo>
                    <a:pt x="62" y="12"/>
                  </a:lnTo>
                  <a:lnTo>
                    <a:pt x="66" y="12"/>
                  </a:lnTo>
                  <a:lnTo>
                    <a:pt x="70" y="12"/>
                  </a:lnTo>
                  <a:lnTo>
                    <a:pt x="74" y="12"/>
                  </a:lnTo>
                  <a:lnTo>
                    <a:pt x="74" y="8"/>
                  </a:lnTo>
                  <a:lnTo>
                    <a:pt x="78" y="8"/>
                  </a:lnTo>
                  <a:lnTo>
                    <a:pt x="74" y="8"/>
                  </a:lnTo>
                  <a:lnTo>
                    <a:pt x="74" y="12"/>
                  </a:lnTo>
                  <a:lnTo>
                    <a:pt x="70" y="12"/>
                  </a:lnTo>
                  <a:lnTo>
                    <a:pt x="74" y="12"/>
                  </a:lnTo>
                  <a:lnTo>
                    <a:pt x="78" y="12"/>
                  </a:lnTo>
                  <a:lnTo>
                    <a:pt x="82" y="12"/>
                  </a:lnTo>
                  <a:lnTo>
                    <a:pt x="86" y="12"/>
                  </a:lnTo>
                  <a:lnTo>
                    <a:pt x="90" y="12"/>
                  </a:lnTo>
                  <a:lnTo>
                    <a:pt x="92" y="12"/>
                  </a:lnTo>
                  <a:lnTo>
                    <a:pt x="96" y="12"/>
                  </a:lnTo>
                  <a:lnTo>
                    <a:pt x="100" y="12"/>
                  </a:lnTo>
                  <a:lnTo>
                    <a:pt x="104" y="12"/>
                  </a:lnTo>
                  <a:lnTo>
                    <a:pt x="108" y="12"/>
                  </a:lnTo>
                  <a:lnTo>
                    <a:pt x="112" y="12"/>
                  </a:lnTo>
                  <a:lnTo>
                    <a:pt x="116" y="12"/>
                  </a:lnTo>
                  <a:lnTo>
                    <a:pt x="118" y="12"/>
                  </a:lnTo>
                  <a:lnTo>
                    <a:pt x="122" y="12"/>
                  </a:lnTo>
                  <a:lnTo>
                    <a:pt x="126" y="12"/>
                  </a:lnTo>
                  <a:lnTo>
                    <a:pt x="130" y="16"/>
                  </a:lnTo>
                  <a:lnTo>
                    <a:pt x="130" y="20"/>
                  </a:lnTo>
                  <a:lnTo>
                    <a:pt x="130" y="22"/>
                  </a:lnTo>
                  <a:lnTo>
                    <a:pt x="130" y="26"/>
                  </a:lnTo>
                  <a:lnTo>
                    <a:pt x="134" y="26"/>
                  </a:lnTo>
                  <a:lnTo>
                    <a:pt x="134" y="30"/>
                  </a:lnTo>
                  <a:lnTo>
                    <a:pt x="134" y="34"/>
                  </a:lnTo>
                  <a:lnTo>
                    <a:pt x="138" y="38"/>
                  </a:lnTo>
                  <a:lnTo>
                    <a:pt x="138" y="42"/>
                  </a:lnTo>
                  <a:lnTo>
                    <a:pt x="138" y="46"/>
                  </a:lnTo>
                  <a:lnTo>
                    <a:pt x="138" y="48"/>
                  </a:lnTo>
                  <a:lnTo>
                    <a:pt x="134" y="48"/>
                  </a:lnTo>
                  <a:lnTo>
                    <a:pt x="130" y="48"/>
                  </a:lnTo>
                  <a:lnTo>
                    <a:pt x="130" y="52"/>
                  </a:lnTo>
                  <a:lnTo>
                    <a:pt x="126" y="52"/>
                  </a:lnTo>
                  <a:lnTo>
                    <a:pt x="126" y="56"/>
                  </a:lnTo>
                  <a:lnTo>
                    <a:pt x="130" y="56"/>
                  </a:lnTo>
                  <a:lnTo>
                    <a:pt x="134" y="60"/>
                  </a:lnTo>
                  <a:lnTo>
                    <a:pt x="134" y="64"/>
                  </a:lnTo>
                  <a:lnTo>
                    <a:pt x="130" y="68"/>
                  </a:lnTo>
                  <a:lnTo>
                    <a:pt x="130" y="72"/>
                  </a:lnTo>
                  <a:lnTo>
                    <a:pt x="134" y="72"/>
                  </a:lnTo>
                  <a:lnTo>
                    <a:pt x="134" y="74"/>
                  </a:lnTo>
                  <a:lnTo>
                    <a:pt x="134" y="78"/>
                  </a:lnTo>
                  <a:lnTo>
                    <a:pt x="138" y="82"/>
                  </a:lnTo>
                  <a:lnTo>
                    <a:pt x="138" y="86"/>
                  </a:lnTo>
                  <a:lnTo>
                    <a:pt x="142" y="86"/>
                  </a:lnTo>
                  <a:lnTo>
                    <a:pt x="138" y="86"/>
                  </a:lnTo>
                  <a:lnTo>
                    <a:pt x="138" y="90"/>
                  </a:lnTo>
                  <a:lnTo>
                    <a:pt x="142" y="94"/>
                  </a:lnTo>
                  <a:lnTo>
                    <a:pt x="138" y="94"/>
                  </a:lnTo>
                  <a:lnTo>
                    <a:pt x="134" y="94"/>
                  </a:lnTo>
                  <a:lnTo>
                    <a:pt x="134" y="98"/>
                  </a:lnTo>
                  <a:lnTo>
                    <a:pt x="130" y="98"/>
                  </a:lnTo>
                  <a:lnTo>
                    <a:pt x="130" y="102"/>
                  </a:lnTo>
                  <a:lnTo>
                    <a:pt x="126" y="102"/>
                  </a:lnTo>
                  <a:lnTo>
                    <a:pt x="126" y="104"/>
                  </a:lnTo>
                  <a:lnTo>
                    <a:pt x="118" y="112"/>
                  </a:lnTo>
                  <a:lnTo>
                    <a:pt x="118" y="112"/>
                  </a:lnTo>
                  <a:lnTo>
                    <a:pt x="118" y="11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8" name="Freeform 118">
              <a:extLst>
                <a:ext uri="{FF2B5EF4-FFF2-40B4-BE49-F238E27FC236}">
                  <a16:creationId xmlns:a16="http://schemas.microsoft.com/office/drawing/2014/main" id="{A8A6E287-22E0-4EA6-BB83-76A4D08DE75D}"/>
                </a:ext>
              </a:extLst>
            </p:cNvPr>
            <p:cNvSpPr>
              <a:spLocks/>
            </p:cNvSpPr>
            <p:nvPr/>
          </p:nvSpPr>
          <p:spPr bwMode="auto">
            <a:xfrm>
              <a:off x="6850826" y="2911821"/>
              <a:ext cx="260530" cy="184916"/>
            </a:xfrm>
            <a:custGeom>
              <a:avLst/>
              <a:gdLst>
                <a:gd name="T0" fmla="*/ 56 w 134"/>
                <a:gd name="T1" fmla="*/ 94 h 94"/>
                <a:gd name="T2" fmla="*/ 46 w 134"/>
                <a:gd name="T3" fmla="*/ 90 h 94"/>
                <a:gd name="T4" fmla="*/ 42 w 134"/>
                <a:gd name="T5" fmla="*/ 90 h 94"/>
                <a:gd name="T6" fmla="*/ 38 w 134"/>
                <a:gd name="T7" fmla="*/ 86 h 94"/>
                <a:gd name="T8" fmla="*/ 38 w 134"/>
                <a:gd name="T9" fmla="*/ 86 h 94"/>
                <a:gd name="T10" fmla="*/ 34 w 134"/>
                <a:gd name="T11" fmla="*/ 82 h 94"/>
                <a:gd name="T12" fmla="*/ 34 w 134"/>
                <a:gd name="T13" fmla="*/ 78 h 94"/>
                <a:gd name="T14" fmla="*/ 34 w 134"/>
                <a:gd name="T15" fmla="*/ 76 h 94"/>
                <a:gd name="T16" fmla="*/ 26 w 134"/>
                <a:gd name="T17" fmla="*/ 76 h 94"/>
                <a:gd name="T18" fmla="*/ 24 w 134"/>
                <a:gd name="T19" fmla="*/ 76 h 94"/>
                <a:gd name="T20" fmla="*/ 20 w 134"/>
                <a:gd name="T21" fmla="*/ 72 h 94"/>
                <a:gd name="T22" fmla="*/ 20 w 134"/>
                <a:gd name="T23" fmla="*/ 72 h 94"/>
                <a:gd name="T24" fmla="*/ 16 w 134"/>
                <a:gd name="T25" fmla="*/ 68 h 94"/>
                <a:gd name="T26" fmla="*/ 16 w 134"/>
                <a:gd name="T27" fmla="*/ 64 h 94"/>
                <a:gd name="T28" fmla="*/ 8 w 134"/>
                <a:gd name="T29" fmla="*/ 52 h 94"/>
                <a:gd name="T30" fmla="*/ 4 w 134"/>
                <a:gd name="T31" fmla="*/ 50 h 94"/>
                <a:gd name="T32" fmla="*/ 4 w 134"/>
                <a:gd name="T33" fmla="*/ 46 h 94"/>
                <a:gd name="T34" fmla="*/ 8 w 134"/>
                <a:gd name="T35" fmla="*/ 42 h 94"/>
                <a:gd name="T36" fmla="*/ 12 w 134"/>
                <a:gd name="T37" fmla="*/ 42 h 94"/>
                <a:gd name="T38" fmla="*/ 16 w 134"/>
                <a:gd name="T39" fmla="*/ 34 h 94"/>
                <a:gd name="T40" fmla="*/ 20 w 134"/>
                <a:gd name="T41" fmla="*/ 30 h 94"/>
                <a:gd name="T42" fmla="*/ 24 w 134"/>
                <a:gd name="T43" fmla="*/ 24 h 94"/>
                <a:gd name="T44" fmla="*/ 26 w 134"/>
                <a:gd name="T45" fmla="*/ 20 h 94"/>
                <a:gd name="T46" fmla="*/ 26 w 134"/>
                <a:gd name="T47" fmla="*/ 16 h 94"/>
                <a:gd name="T48" fmla="*/ 34 w 134"/>
                <a:gd name="T49" fmla="*/ 12 h 94"/>
                <a:gd name="T50" fmla="*/ 42 w 134"/>
                <a:gd name="T51" fmla="*/ 8 h 94"/>
                <a:gd name="T52" fmla="*/ 42 w 134"/>
                <a:gd name="T53" fmla="*/ 8 h 94"/>
                <a:gd name="T54" fmla="*/ 52 w 134"/>
                <a:gd name="T55" fmla="*/ 8 h 94"/>
                <a:gd name="T56" fmla="*/ 60 w 134"/>
                <a:gd name="T57" fmla="*/ 8 h 94"/>
                <a:gd name="T58" fmla="*/ 64 w 134"/>
                <a:gd name="T59" fmla="*/ 12 h 94"/>
                <a:gd name="T60" fmla="*/ 68 w 134"/>
                <a:gd name="T61" fmla="*/ 12 h 94"/>
                <a:gd name="T62" fmla="*/ 72 w 134"/>
                <a:gd name="T63" fmla="*/ 8 h 94"/>
                <a:gd name="T64" fmla="*/ 80 w 134"/>
                <a:gd name="T65" fmla="*/ 8 h 94"/>
                <a:gd name="T66" fmla="*/ 86 w 134"/>
                <a:gd name="T67" fmla="*/ 4 h 94"/>
                <a:gd name="T68" fmla="*/ 94 w 134"/>
                <a:gd name="T69" fmla="*/ 4 h 94"/>
                <a:gd name="T70" fmla="*/ 102 w 134"/>
                <a:gd name="T71" fmla="*/ 16 h 94"/>
                <a:gd name="T72" fmla="*/ 106 w 134"/>
                <a:gd name="T73" fmla="*/ 24 h 94"/>
                <a:gd name="T74" fmla="*/ 112 w 134"/>
                <a:gd name="T75" fmla="*/ 30 h 94"/>
                <a:gd name="T76" fmla="*/ 112 w 134"/>
                <a:gd name="T77" fmla="*/ 38 h 94"/>
                <a:gd name="T78" fmla="*/ 112 w 134"/>
                <a:gd name="T79" fmla="*/ 52 h 94"/>
                <a:gd name="T80" fmla="*/ 112 w 134"/>
                <a:gd name="T81" fmla="*/ 60 h 94"/>
                <a:gd name="T82" fmla="*/ 120 w 134"/>
                <a:gd name="T83" fmla="*/ 64 h 94"/>
                <a:gd name="T84" fmla="*/ 130 w 134"/>
                <a:gd name="T85" fmla="*/ 60 h 94"/>
                <a:gd name="T86" fmla="*/ 130 w 134"/>
                <a:gd name="T87" fmla="*/ 64 h 94"/>
                <a:gd name="T88" fmla="*/ 126 w 134"/>
                <a:gd name="T89" fmla="*/ 72 h 94"/>
                <a:gd name="T90" fmla="*/ 122 w 134"/>
                <a:gd name="T91" fmla="*/ 68 h 94"/>
                <a:gd name="T92" fmla="*/ 122 w 134"/>
                <a:gd name="T93" fmla="*/ 72 h 94"/>
                <a:gd name="T94" fmla="*/ 122 w 134"/>
                <a:gd name="T95" fmla="*/ 76 h 94"/>
                <a:gd name="T96" fmla="*/ 122 w 134"/>
                <a:gd name="T97" fmla="*/ 76 h 94"/>
                <a:gd name="T98" fmla="*/ 122 w 134"/>
                <a:gd name="T99" fmla="*/ 78 h 94"/>
                <a:gd name="T100" fmla="*/ 120 w 134"/>
                <a:gd name="T101" fmla="*/ 86 h 94"/>
                <a:gd name="T102" fmla="*/ 116 w 134"/>
                <a:gd name="T103" fmla="*/ 94 h 94"/>
                <a:gd name="T104" fmla="*/ 108 w 134"/>
                <a:gd name="T105" fmla="*/ 90 h 94"/>
                <a:gd name="T106" fmla="*/ 106 w 134"/>
                <a:gd name="T107" fmla="*/ 86 h 94"/>
                <a:gd name="T108" fmla="*/ 98 w 134"/>
                <a:gd name="T109" fmla="*/ 86 h 94"/>
                <a:gd name="T110" fmla="*/ 94 w 134"/>
                <a:gd name="T111" fmla="*/ 86 h 94"/>
                <a:gd name="T112" fmla="*/ 86 w 134"/>
                <a:gd name="T113" fmla="*/ 86 h 94"/>
                <a:gd name="T114" fmla="*/ 80 w 134"/>
                <a:gd name="T115" fmla="*/ 94 h 94"/>
                <a:gd name="T116" fmla="*/ 72 w 134"/>
                <a:gd name="T117" fmla="*/ 94 h 94"/>
                <a:gd name="T118" fmla="*/ 60 w 134"/>
                <a:gd name="T119" fmla="*/ 94 h 94"/>
                <a:gd name="T120" fmla="*/ 56 w 134"/>
                <a:gd name="T12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94">
                  <a:moveTo>
                    <a:pt x="56" y="94"/>
                  </a:moveTo>
                  <a:lnTo>
                    <a:pt x="56" y="94"/>
                  </a:lnTo>
                  <a:lnTo>
                    <a:pt x="56" y="94"/>
                  </a:lnTo>
                  <a:lnTo>
                    <a:pt x="56" y="94"/>
                  </a:lnTo>
                  <a:lnTo>
                    <a:pt x="56" y="94"/>
                  </a:lnTo>
                  <a:lnTo>
                    <a:pt x="56" y="94"/>
                  </a:lnTo>
                  <a:lnTo>
                    <a:pt x="56" y="94"/>
                  </a:lnTo>
                  <a:lnTo>
                    <a:pt x="56" y="94"/>
                  </a:lnTo>
                  <a:lnTo>
                    <a:pt x="52" y="94"/>
                  </a:lnTo>
                  <a:lnTo>
                    <a:pt x="52" y="94"/>
                  </a:lnTo>
                  <a:lnTo>
                    <a:pt x="50" y="94"/>
                  </a:lnTo>
                  <a:lnTo>
                    <a:pt x="50" y="94"/>
                  </a:lnTo>
                  <a:lnTo>
                    <a:pt x="50" y="90"/>
                  </a:lnTo>
                  <a:lnTo>
                    <a:pt x="46" y="90"/>
                  </a:lnTo>
                  <a:lnTo>
                    <a:pt x="46" y="90"/>
                  </a:lnTo>
                  <a:lnTo>
                    <a:pt x="46" y="90"/>
                  </a:lnTo>
                  <a:lnTo>
                    <a:pt x="46" y="90"/>
                  </a:lnTo>
                  <a:lnTo>
                    <a:pt x="46" y="90"/>
                  </a:lnTo>
                  <a:lnTo>
                    <a:pt x="42" y="90"/>
                  </a:lnTo>
                  <a:lnTo>
                    <a:pt x="42" y="90"/>
                  </a:lnTo>
                  <a:lnTo>
                    <a:pt x="42" y="90"/>
                  </a:lnTo>
                  <a:lnTo>
                    <a:pt x="42" y="90"/>
                  </a:lnTo>
                  <a:lnTo>
                    <a:pt x="42" y="90"/>
                  </a:lnTo>
                  <a:lnTo>
                    <a:pt x="42" y="90"/>
                  </a:lnTo>
                  <a:lnTo>
                    <a:pt x="42" y="90"/>
                  </a:lnTo>
                  <a:lnTo>
                    <a:pt x="38" y="90"/>
                  </a:lnTo>
                  <a:lnTo>
                    <a:pt x="38" y="90"/>
                  </a:lnTo>
                  <a:lnTo>
                    <a:pt x="38" y="90"/>
                  </a:lnTo>
                  <a:lnTo>
                    <a:pt x="38" y="90"/>
                  </a:lnTo>
                  <a:lnTo>
                    <a:pt x="38" y="90"/>
                  </a:lnTo>
                  <a:lnTo>
                    <a:pt x="38" y="86"/>
                  </a:lnTo>
                  <a:lnTo>
                    <a:pt x="38" y="86"/>
                  </a:lnTo>
                  <a:lnTo>
                    <a:pt x="38" y="86"/>
                  </a:lnTo>
                  <a:lnTo>
                    <a:pt x="38" y="86"/>
                  </a:lnTo>
                  <a:lnTo>
                    <a:pt x="38" y="86"/>
                  </a:lnTo>
                  <a:lnTo>
                    <a:pt x="38" y="86"/>
                  </a:lnTo>
                  <a:lnTo>
                    <a:pt x="38" y="86"/>
                  </a:lnTo>
                  <a:lnTo>
                    <a:pt x="38" y="86"/>
                  </a:lnTo>
                  <a:lnTo>
                    <a:pt x="38" y="86"/>
                  </a:lnTo>
                  <a:lnTo>
                    <a:pt x="38" y="86"/>
                  </a:lnTo>
                  <a:lnTo>
                    <a:pt x="34" y="82"/>
                  </a:lnTo>
                  <a:lnTo>
                    <a:pt x="34" y="82"/>
                  </a:lnTo>
                  <a:lnTo>
                    <a:pt x="34" y="82"/>
                  </a:lnTo>
                  <a:lnTo>
                    <a:pt x="34" y="82"/>
                  </a:lnTo>
                  <a:lnTo>
                    <a:pt x="34" y="82"/>
                  </a:lnTo>
                  <a:lnTo>
                    <a:pt x="34" y="82"/>
                  </a:lnTo>
                  <a:lnTo>
                    <a:pt x="34" y="82"/>
                  </a:lnTo>
                  <a:lnTo>
                    <a:pt x="34" y="82"/>
                  </a:lnTo>
                  <a:lnTo>
                    <a:pt x="34" y="82"/>
                  </a:lnTo>
                  <a:lnTo>
                    <a:pt x="30" y="78"/>
                  </a:lnTo>
                  <a:lnTo>
                    <a:pt x="30" y="78"/>
                  </a:lnTo>
                  <a:lnTo>
                    <a:pt x="34" y="76"/>
                  </a:lnTo>
                  <a:lnTo>
                    <a:pt x="34" y="76"/>
                  </a:lnTo>
                  <a:lnTo>
                    <a:pt x="34" y="78"/>
                  </a:lnTo>
                  <a:lnTo>
                    <a:pt x="34" y="78"/>
                  </a:lnTo>
                  <a:lnTo>
                    <a:pt x="34" y="78"/>
                  </a:lnTo>
                  <a:lnTo>
                    <a:pt x="34" y="78"/>
                  </a:lnTo>
                  <a:lnTo>
                    <a:pt x="34" y="76"/>
                  </a:lnTo>
                  <a:lnTo>
                    <a:pt x="34" y="76"/>
                  </a:lnTo>
                  <a:lnTo>
                    <a:pt x="34" y="76"/>
                  </a:lnTo>
                  <a:lnTo>
                    <a:pt x="34" y="76"/>
                  </a:lnTo>
                  <a:lnTo>
                    <a:pt x="34" y="76"/>
                  </a:lnTo>
                  <a:lnTo>
                    <a:pt x="34" y="76"/>
                  </a:lnTo>
                  <a:lnTo>
                    <a:pt x="34" y="76"/>
                  </a:lnTo>
                  <a:lnTo>
                    <a:pt x="30" y="76"/>
                  </a:lnTo>
                  <a:lnTo>
                    <a:pt x="30" y="76"/>
                  </a:lnTo>
                  <a:lnTo>
                    <a:pt x="30" y="76"/>
                  </a:lnTo>
                  <a:lnTo>
                    <a:pt x="30" y="76"/>
                  </a:lnTo>
                  <a:lnTo>
                    <a:pt x="30" y="76"/>
                  </a:lnTo>
                  <a:lnTo>
                    <a:pt x="30" y="76"/>
                  </a:lnTo>
                  <a:lnTo>
                    <a:pt x="30" y="76"/>
                  </a:lnTo>
                  <a:lnTo>
                    <a:pt x="26" y="76"/>
                  </a:lnTo>
                  <a:lnTo>
                    <a:pt x="26" y="78"/>
                  </a:lnTo>
                  <a:lnTo>
                    <a:pt x="26" y="78"/>
                  </a:lnTo>
                  <a:lnTo>
                    <a:pt x="26" y="78"/>
                  </a:lnTo>
                  <a:lnTo>
                    <a:pt x="26" y="76"/>
                  </a:lnTo>
                  <a:lnTo>
                    <a:pt x="26" y="76"/>
                  </a:lnTo>
                  <a:lnTo>
                    <a:pt x="26" y="76"/>
                  </a:lnTo>
                  <a:lnTo>
                    <a:pt x="24" y="76"/>
                  </a:lnTo>
                  <a:lnTo>
                    <a:pt x="24" y="76"/>
                  </a:lnTo>
                  <a:lnTo>
                    <a:pt x="24" y="76"/>
                  </a:lnTo>
                  <a:lnTo>
                    <a:pt x="20" y="76"/>
                  </a:lnTo>
                  <a:lnTo>
                    <a:pt x="20" y="76"/>
                  </a:lnTo>
                  <a:lnTo>
                    <a:pt x="20" y="76"/>
                  </a:lnTo>
                  <a:lnTo>
                    <a:pt x="20" y="76"/>
                  </a:lnTo>
                  <a:lnTo>
                    <a:pt x="20" y="72"/>
                  </a:lnTo>
                  <a:lnTo>
                    <a:pt x="20" y="72"/>
                  </a:lnTo>
                  <a:lnTo>
                    <a:pt x="20" y="72"/>
                  </a:lnTo>
                  <a:lnTo>
                    <a:pt x="16" y="72"/>
                  </a:lnTo>
                  <a:lnTo>
                    <a:pt x="16" y="72"/>
                  </a:lnTo>
                  <a:lnTo>
                    <a:pt x="16" y="72"/>
                  </a:lnTo>
                  <a:lnTo>
                    <a:pt x="16" y="72"/>
                  </a:lnTo>
                  <a:lnTo>
                    <a:pt x="16" y="72"/>
                  </a:lnTo>
                  <a:lnTo>
                    <a:pt x="16" y="72"/>
                  </a:lnTo>
                  <a:lnTo>
                    <a:pt x="16" y="72"/>
                  </a:lnTo>
                  <a:lnTo>
                    <a:pt x="20" y="72"/>
                  </a:lnTo>
                  <a:lnTo>
                    <a:pt x="20" y="72"/>
                  </a:lnTo>
                  <a:lnTo>
                    <a:pt x="20" y="72"/>
                  </a:lnTo>
                  <a:lnTo>
                    <a:pt x="20" y="72"/>
                  </a:lnTo>
                  <a:lnTo>
                    <a:pt x="20" y="68"/>
                  </a:lnTo>
                  <a:lnTo>
                    <a:pt x="16" y="68"/>
                  </a:lnTo>
                  <a:lnTo>
                    <a:pt x="16" y="68"/>
                  </a:lnTo>
                  <a:lnTo>
                    <a:pt x="16" y="68"/>
                  </a:lnTo>
                  <a:lnTo>
                    <a:pt x="16" y="68"/>
                  </a:lnTo>
                  <a:lnTo>
                    <a:pt x="16" y="68"/>
                  </a:lnTo>
                  <a:lnTo>
                    <a:pt x="16" y="68"/>
                  </a:lnTo>
                  <a:lnTo>
                    <a:pt x="20" y="64"/>
                  </a:lnTo>
                  <a:lnTo>
                    <a:pt x="20" y="64"/>
                  </a:lnTo>
                  <a:lnTo>
                    <a:pt x="16" y="64"/>
                  </a:lnTo>
                  <a:lnTo>
                    <a:pt x="16" y="64"/>
                  </a:lnTo>
                  <a:lnTo>
                    <a:pt x="16" y="64"/>
                  </a:lnTo>
                  <a:lnTo>
                    <a:pt x="16" y="64"/>
                  </a:lnTo>
                  <a:lnTo>
                    <a:pt x="12" y="60"/>
                  </a:lnTo>
                  <a:lnTo>
                    <a:pt x="12" y="60"/>
                  </a:lnTo>
                  <a:lnTo>
                    <a:pt x="8" y="56"/>
                  </a:lnTo>
                  <a:lnTo>
                    <a:pt x="8" y="56"/>
                  </a:lnTo>
                  <a:lnTo>
                    <a:pt x="8" y="56"/>
                  </a:lnTo>
                  <a:lnTo>
                    <a:pt x="8" y="56"/>
                  </a:lnTo>
                  <a:lnTo>
                    <a:pt x="8" y="56"/>
                  </a:lnTo>
                  <a:lnTo>
                    <a:pt x="8" y="52"/>
                  </a:lnTo>
                  <a:lnTo>
                    <a:pt x="8" y="52"/>
                  </a:lnTo>
                  <a:lnTo>
                    <a:pt x="8" y="52"/>
                  </a:lnTo>
                  <a:lnTo>
                    <a:pt x="8" y="52"/>
                  </a:lnTo>
                  <a:lnTo>
                    <a:pt x="4" y="52"/>
                  </a:lnTo>
                  <a:lnTo>
                    <a:pt x="4" y="52"/>
                  </a:lnTo>
                  <a:lnTo>
                    <a:pt x="4" y="50"/>
                  </a:lnTo>
                  <a:lnTo>
                    <a:pt x="4" y="50"/>
                  </a:lnTo>
                  <a:lnTo>
                    <a:pt x="4" y="50"/>
                  </a:lnTo>
                  <a:lnTo>
                    <a:pt x="0" y="50"/>
                  </a:lnTo>
                  <a:lnTo>
                    <a:pt x="0" y="50"/>
                  </a:lnTo>
                  <a:lnTo>
                    <a:pt x="0" y="46"/>
                  </a:lnTo>
                  <a:lnTo>
                    <a:pt x="0" y="46"/>
                  </a:lnTo>
                  <a:lnTo>
                    <a:pt x="0" y="46"/>
                  </a:lnTo>
                  <a:lnTo>
                    <a:pt x="0" y="46"/>
                  </a:lnTo>
                  <a:lnTo>
                    <a:pt x="4" y="46"/>
                  </a:lnTo>
                  <a:lnTo>
                    <a:pt x="4" y="46"/>
                  </a:lnTo>
                  <a:lnTo>
                    <a:pt x="4" y="46"/>
                  </a:lnTo>
                  <a:lnTo>
                    <a:pt x="4" y="46"/>
                  </a:lnTo>
                  <a:lnTo>
                    <a:pt x="4" y="46"/>
                  </a:lnTo>
                  <a:lnTo>
                    <a:pt x="8" y="46"/>
                  </a:lnTo>
                  <a:lnTo>
                    <a:pt x="8" y="46"/>
                  </a:lnTo>
                  <a:lnTo>
                    <a:pt x="8" y="46"/>
                  </a:lnTo>
                  <a:lnTo>
                    <a:pt x="8" y="46"/>
                  </a:lnTo>
                  <a:lnTo>
                    <a:pt x="8" y="42"/>
                  </a:lnTo>
                  <a:lnTo>
                    <a:pt x="8" y="42"/>
                  </a:lnTo>
                  <a:lnTo>
                    <a:pt x="8" y="42"/>
                  </a:lnTo>
                  <a:lnTo>
                    <a:pt x="8" y="42"/>
                  </a:lnTo>
                  <a:lnTo>
                    <a:pt x="8" y="42"/>
                  </a:lnTo>
                  <a:lnTo>
                    <a:pt x="8" y="42"/>
                  </a:lnTo>
                  <a:lnTo>
                    <a:pt x="12" y="42"/>
                  </a:lnTo>
                  <a:lnTo>
                    <a:pt x="12" y="42"/>
                  </a:lnTo>
                  <a:lnTo>
                    <a:pt x="12" y="42"/>
                  </a:lnTo>
                  <a:lnTo>
                    <a:pt x="12" y="42"/>
                  </a:lnTo>
                  <a:lnTo>
                    <a:pt x="12" y="42"/>
                  </a:lnTo>
                  <a:lnTo>
                    <a:pt x="12" y="42"/>
                  </a:lnTo>
                  <a:lnTo>
                    <a:pt x="12" y="42"/>
                  </a:lnTo>
                  <a:lnTo>
                    <a:pt x="16" y="38"/>
                  </a:lnTo>
                  <a:lnTo>
                    <a:pt x="16" y="38"/>
                  </a:lnTo>
                  <a:lnTo>
                    <a:pt x="16" y="38"/>
                  </a:lnTo>
                  <a:lnTo>
                    <a:pt x="16" y="34"/>
                  </a:lnTo>
                  <a:lnTo>
                    <a:pt x="16" y="34"/>
                  </a:lnTo>
                  <a:lnTo>
                    <a:pt x="16" y="34"/>
                  </a:lnTo>
                  <a:lnTo>
                    <a:pt x="20" y="34"/>
                  </a:lnTo>
                  <a:lnTo>
                    <a:pt x="20" y="34"/>
                  </a:lnTo>
                  <a:lnTo>
                    <a:pt x="20" y="34"/>
                  </a:lnTo>
                  <a:lnTo>
                    <a:pt x="20" y="34"/>
                  </a:lnTo>
                  <a:lnTo>
                    <a:pt x="20" y="30"/>
                  </a:lnTo>
                  <a:lnTo>
                    <a:pt x="20" y="30"/>
                  </a:lnTo>
                  <a:lnTo>
                    <a:pt x="20" y="26"/>
                  </a:lnTo>
                  <a:lnTo>
                    <a:pt x="20" y="26"/>
                  </a:lnTo>
                  <a:lnTo>
                    <a:pt x="20" y="26"/>
                  </a:lnTo>
                  <a:lnTo>
                    <a:pt x="20" y="26"/>
                  </a:lnTo>
                  <a:lnTo>
                    <a:pt x="20" y="26"/>
                  </a:lnTo>
                  <a:lnTo>
                    <a:pt x="24" y="26"/>
                  </a:lnTo>
                  <a:lnTo>
                    <a:pt x="24" y="26"/>
                  </a:lnTo>
                  <a:lnTo>
                    <a:pt x="24" y="24"/>
                  </a:lnTo>
                  <a:lnTo>
                    <a:pt x="24" y="24"/>
                  </a:lnTo>
                  <a:lnTo>
                    <a:pt x="24" y="24"/>
                  </a:lnTo>
                  <a:lnTo>
                    <a:pt x="24" y="20"/>
                  </a:lnTo>
                  <a:lnTo>
                    <a:pt x="24" y="20"/>
                  </a:lnTo>
                  <a:lnTo>
                    <a:pt x="24" y="20"/>
                  </a:lnTo>
                  <a:lnTo>
                    <a:pt x="26" y="20"/>
                  </a:lnTo>
                  <a:lnTo>
                    <a:pt x="26" y="20"/>
                  </a:lnTo>
                  <a:lnTo>
                    <a:pt x="26" y="20"/>
                  </a:lnTo>
                  <a:lnTo>
                    <a:pt x="26" y="20"/>
                  </a:lnTo>
                  <a:lnTo>
                    <a:pt x="26" y="16"/>
                  </a:lnTo>
                  <a:lnTo>
                    <a:pt x="26" y="16"/>
                  </a:lnTo>
                  <a:lnTo>
                    <a:pt x="26" y="16"/>
                  </a:lnTo>
                  <a:lnTo>
                    <a:pt x="26" y="16"/>
                  </a:lnTo>
                  <a:lnTo>
                    <a:pt x="26" y="16"/>
                  </a:lnTo>
                  <a:lnTo>
                    <a:pt x="26" y="16"/>
                  </a:lnTo>
                  <a:lnTo>
                    <a:pt x="26" y="16"/>
                  </a:lnTo>
                  <a:lnTo>
                    <a:pt x="26" y="16"/>
                  </a:lnTo>
                  <a:lnTo>
                    <a:pt x="30" y="12"/>
                  </a:lnTo>
                  <a:lnTo>
                    <a:pt x="30" y="12"/>
                  </a:lnTo>
                  <a:lnTo>
                    <a:pt x="30" y="12"/>
                  </a:lnTo>
                  <a:lnTo>
                    <a:pt x="30" y="12"/>
                  </a:lnTo>
                  <a:lnTo>
                    <a:pt x="30" y="12"/>
                  </a:lnTo>
                  <a:lnTo>
                    <a:pt x="34" y="12"/>
                  </a:lnTo>
                  <a:lnTo>
                    <a:pt x="34" y="12"/>
                  </a:lnTo>
                  <a:lnTo>
                    <a:pt x="34" y="12"/>
                  </a:lnTo>
                  <a:lnTo>
                    <a:pt x="34" y="12"/>
                  </a:lnTo>
                  <a:lnTo>
                    <a:pt x="34" y="12"/>
                  </a:lnTo>
                  <a:lnTo>
                    <a:pt x="38" y="8"/>
                  </a:lnTo>
                  <a:lnTo>
                    <a:pt x="38" y="8"/>
                  </a:lnTo>
                  <a:lnTo>
                    <a:pt x="38" y="8"/>
                  </a:lnTo>
                  <a:lnTo>
                    <a:pt x="38" y="8"/>
                  </a:lnTo>
                  <a:lnTo>
                    <a:pt x="42" y="8"/>
                  </a:lnTo>
                  <a:lnTo>
                    <a:pt x="42" y="8"/>
                  </a:lnTo>
                  <a:lnTo>
                    <a:pt x="42" y="4"/>
                  </a:lnTo>
                  <a:lnTo>
                    <a:pt x="42" y="4"/>
                  </a:lnTo>
                  <a:lnTo>
                    <a:pt x="42" y="4"/>
                  </a:lnTo>
                  <a:lnTo>
                    <a:pt x="42" y="4"/>
                  </a:lnTo>
                  <a:lnTo>
                    <a:pt x="42" y="4"/>
                  </a:lnTo>
                  <a:lnTo>
                    <a:pt x="42" y="4"/>
                  </a:lnTo>
                  <a:lnTo>
                    <a:pt x="42" y="8"/>
                  </a:lnTo>
                  <a:lnTo>
                    <a:pt x="46" y="8"/>
                  </a:lnTo>
                  <a:lnTo>
                    <a:pt x="46" y="8"/>
                  </a:lnTo>
                  <a:lnTo>
                    <a:pt x="46" y="8"/>
                  </a:lnTo>
                  <a:lnTo>
                    <a:pt x="46" y="8"/>
                  </a:lnTo>
                  <a:lnTo>
                    <a:pt x="46" y="8"/>
                  </a:lnTo>
                  <a:lnTo>
                    <a:pt x="50" y="8"/>
                  </a:lnTo>
                  <a:lnTo>
                    <a:pt x="52" y="8"/>
                  </a:lnTo>
                  <a:lnTo>
                    <a:pt x="52" y="8"/>
                  </a:lnTo>
                  <a:lnTo>
                    <a:pt x="52" y="8"/>
                  </a:lnTo>
                  <a:lnTo>
                    <a:pt x="56" y="8"/>
                  </a:lnTo>
                  <a:lnTo>
                    <a:pt x="56" y="8"/>
                  </a:lnTo>
                  <a:lnTo>
                    <a:pt x="56" y="8"/>
                  </a:lnTo>
                  <a:lnTo>
                    <a:pt x="60" y="8"/>
                  </a:lnTo>
                  <a:lnTo>
                    <a:pt x="60" y="8"/>
                  </a:lnTo>
                  <a:lnTo>
                    <a:pt x="60" y="8"/>
                  </a:lnTo>
                  <a:lnTo>
                    <a:pt x="60" y="8"/>
                  </a:lnTo>
                  <a:lnTo>
                    <a:pt x="60" y="8"/>
                  </a:lnTo>
                  <a:lnTo>
                    <a:pt x="60" y="8"/>
                  </a:lnTo>
                  <a:lnTo>
                    <a:pt x="64" y="8"/>
                  </a:lnTo>
                  <a:lnTo>
                    <a:pt x="64" y="12"/>
                  </a:lnTo>
                  <a:lnTo>
                    <a:pt x="64" y="12"/>
                  </a:lnTo>
                  <a:lnTo>
                    <a:pt x="64" y="12"/>
                  </a:lnTo>
                  <a:lnTo>
                    <a:pt x="64" y="12"/>
                  </a:lnTo>
                  <a:lnTo>
                    <a:pt x="64" y="12"/>
                  </a:lnTo>
                  <a:lnTo>
                    <a:pt x="64" y="12"/>
                  </a:lnTo>
                  <a:lnTo>
                    <a:pt x="64" y="12"/>
                  </a:lnTo>
                  <a:lnTo>
                    <a:pt x="64" y="12"/>
                  </a:lnTo>
                  <a:lnTo>
                    <a:pt x="68" y="12"/>
                  </a:lnTo>
                  <a:lnTo>
                    <a:pt x="68" y="12"/>
                  </a:lnTo>
                  <a:lnTo>
                    <a:pt x="68" y="12"/>
                  </a:lnTo>
                  <a:lnTo>
                    <a:pt x="68" y="12"/>
                  </a:lnTo>
                  <a:lnTo>
                    <a:pt x="68" y="12"/>
                  </a:lnTo>
                  <a:lnTo>
                    <a:pt x="68" y="12"/>
                  </a:lnTo>
                  <a:lnTo>
                    <a:pt x="68" y="12"/>
                  </a:lnTo>
                  <a:lnTo>
                    <a:pt x="68" y="12"/>
                  </a:lnTo>
                  <a:lnTo>
                    <a:pt x="68" y="12"/>
                  </a:lnTo>
                  <a:lnTo>
                    <a:pt x="72" y="12"/>
                  </a:lnTo>
                  <a:lnTo>
                    <a:pt x="72" y="8"/>
                  </a:lnTo>
                  <a:lnTo>
                    <a:pt x="72" y="8"/>
                  </a:lnTo>
                  <a:lnTo>
                    <a:pt x="72" y="8"/>
                  </a:lnTo>
                  <a:lnTo>
                    <a:pt x="76" y="8"/>
                  </a:lnTo>
                  <a:lnTo>
                    <a:pt x="76" y="8"/>
                  </a:lnTo>
                  <a:lnTo>
                    <a:pt x="76" y="8"/>
                  </a:lnTo>
                  <a:lnTo>
                    <a:pt x="76" y="8"/>
                  </a:lnTo>
                  <a:lnTo>
                    <a:pt x="76" y="8"/>
                  </a:lnTo>
                  <a:lnTo>
                    <a:pt x="80" y="8"/>
                  </a:lnTo>
                  <a:lnTo>
                    <a:pt x="80" y="8"/>
                  </a:lnTo>
                  <a:lnTo>
                    <a:pt x="80" y="8"/>
                  </a:lnTo>
                  <a:lnTo>
                    <a:pt x="80" y="8"/>
                  </a:lnTo>
                  <a:lnTo>
                    <a:pt x="82" y="8"/>
                  </a:lnTo>
                  <a:lnTo>
                    <a:pt x="82" y="8"/>
                  </a:lnTo>
                  <a:lnTo>
                    <a:pt x="82" y="8"/>
                  </a:lnTo>
                  <a:lnTo>
                    <a:pt x="82" y="8"/>
                  </a:lnTo>
                  <a:lnTo>
                    <a:pt x="82" y="8"/>
                  </a:lnTo>
                  <a:lnTo>
                    <a:pt x="86" y="4"/>
                  </a:lnTo>
                  <a:lnTo>
                    <a:pt x="86" y="4"/>
                  </a:lnTo>
                  <a:lnTo>
                    <a:pt x="86" y="4"/>
                  </a:lnTo>
                  <a:lnTo>
                    <a:pt x="90" y="4"/>
                  </a:lnTo>
                  <a:lnTo>
                    <a:pt x="90" y="4"/>
                  </a:lnTo>
                  <a:lnTo>
                    <a:pt x="90" y="4"/>
                  </a:lnTo>
                  <a:lnTo>
                    <a:pt x="90" y="0"/>
                  </a:lnTo>
                  <a:lnTo>
                    <a:pt x="90" y="0"/>
                  </a:lnTo>
                  <a:lnTo>
                    <a:pt x="94" y="0"/>
                  </a:lnTo>
                  <a:lnTo>
                    <a:pt x="94" y="4"/>
                  </a:lnTo>
                  <a:lnTo>
                    <a:pt x="94" y="4"/>
                  </a:lnTo>
                  <a:lnTo>
                    <a:pt x="98" y="8"/>
                  </a:lnTo>
                  <a:lnTo>
                    <a:pt x="98" y="8"/>
                  </a:lnTo>
                  <a:lnTo>
                    <a:pt x="98" y="12"/>
                  </a:lnTo>
                  <a:lnTo>
                    <a:pt x="98" y="12"/>
                  </a:lnTo>
                  <a:lnTo>
                    <a:pt x="102" y="12"/>
                  </a:lnTo>
                  <a:lnTo>
                    <a:pt x="102" y="16"/>
                  </a:lnTo>
                  <a:lnTo>
                    <a:pt x="102" y="16"/>
                  </a:lnTo>
                  <a:lnTo>
                    <a:pt x="102" y="16"/>
                  </a:lnTo>
                  <a:lnTo>
                    <a:pt x="102" y="16"/>
                  </a:lnTo>
                  <a:lnTo>
                    <a:pt x="102" y="20"/>
                  </a:lnTo>
                  <a:lnTo>
                    <a:pt x="106" y="20"/>
                  </a:lnTo>
                  <a:lnTo>
                    <a:pt x="106" y="24"/>
                  </a:lnTo>
                  <a:lnTo>
                    <a:pt x="106" y="24"/>
                  </a:lnTo>
                  <a:lnTo>
                    <a:pt x="106" y="24"/>
                  </a:lnTo>
                  <a:lnTo>
                    <a:pt x="106" y="24"/>
                  </a:lnTo>
                  <a:lnTo>
                    <a:pt x="106" y="24"/>
                  </a:lnTo>
                  <a:lnTo>
                    <a:pt x="106" y="24"/>
                  </a:lnTo>
                  <a:lnTo>
                    <a:pt x="108" y="26"/>
                  </a:lnTo>
                  <a:lnTo>
                    <a:pt x="108" y="26"/>
                  </a:lnTo>
                  <a:lnTo>
                    <a:pt x="108" y="26"/>
                  </a:lnTo>
                  <a:lnTo>
                    <a:pt x="108" y="26"/>
                  </a:lnTo>
                  <a:lnTo>
                    <a:pt x="112" y="26"/>
                  </a:lnTo>
                  <a:lnTo>
                    <a:pt x="112" y="30"/>
                  </a:lnTo>
                  <a:lnTo>
                    <a:pt x="112" y="30"/>
                  </a:lnTo>
                  <a:lnTo>
                    <a:pt x="112" y="30"/>
                  </a:lnTo>
                  <a:lnTo>
                    <a:pt x="112" y="30"/>
                  </a:lnTo>
                  <a:lnTo>
                    <a:pt x="112" y="34"/>
                  </a:lnTo>
                  <a:lnTo>
                    <a:pt x="112" y="34"/>
                  </a:lnTo>
                  <a:lnTo>
                    <a:pt x="112" y="34"/>
                  </a:lnTo>
                  <a:lnTo>
                    <a:pt x="112" y="34"/>
                  </a:lnTo>
                  <a:lnTo>
                    <a:pt x="112" y="38"/>
                  </a:lnTo>
                  <a:lnTo>
                    <a:pt x="112" y="42"/>
                  </a:lnTo>
                  <a:lnTo>
                    <a:pt x="112" y="46"/>
                  </a:lnTo>
                  <a:lnTo>
                    <a:pt x="112" y="46"/>
                  </a:lnTo>
                  <a:lnTo>
                    <a:pt x="112" y="46"/>
                  </a:lnTo>
                  <a:lnTo>
                    <a:pt x="112" y="50"/>
                  </a:lnTo>
                  <a:lnTo>
                    <a:pt x="112" y="50"/>
                  </a:lnTo>
                  <a:lnTo>
                    <a:pt x="112" y="50"/>
                  </a:lnTo>
                  <a:lnTo>
                    <a:pt x="112" y="52"/>
                  </a:lnTo>
                  <a:lnTo>
                    <a:pt x="112" y="52"/>
                  </a:lnTo>
                  <a:lnTo>
                    <a:pt x="112" y="56"/>
                  </a:lnTo>
                  <a:lnTo>
                    <a:pt x="112" y="56"/>
                  </a:lnTo>
                  <a:lnTo>
                    <a:pt x="112" y="56"/>
                  </a:lnTo>
                  <a:lnTo>
                    <a:pt x="112" y="60"/>
                  </a:lnTo>
                  <a:lnTo>
                    <a:pt x="112" y="60"/>
                  </a:lnTo>
                  <a:lnTo>
                    <a:pt x="112" y="60"/>
                  </a:lnTo>
                  <a:lnTo>
                    <a:pt x="112" y="60"/>
                  </a:lnTo>
                  <a:lnTo>
                    <a:pt x="112" y="60"/>
                  </a:lnTo>
                  <a:lnTo>
                    <a:pt x="112" y="60"/>
                  </a:lnTo>
                  <a:lnTo>
                    <a:pt x="112" y="60"/>
                  </a:lnTo>
                  <a:lnTo>
                    <a:pt x="112" y="60"/>
                  </a:lnTo>
                  <a:lnTo>
                    <a:pt x="116" y="60"/>
                  </a:lnTo>
                  <a:lnTo>
                    <a:pt x="116" y="60"/>
                  </a:lnTo>
                  <a:lnTo>
                    <a:pt x="116" y="64"/>
                  </a:lnTo>
                  <a:lnTo>
                    <a:pt x="120" y="64"/>
                  </a:lnTo>
                  <a:lnTo>
                    <a:pt x="120" y="64"/>
                  </a:lnTo>
                  <a:lnTo>
                    <a:pt x="120" y="60"/>
                  </a:lnTo>
                  <a:lnTo>
                    <a:pt x="122" y="60"/>
                  </a:lnTo>
                  <a:lnTo>
                    <a:pt x="126" y="60"/>
                  </a:lnTo>
                  <a:lnTo>
                    <a:pt x="126" y="60"/>
                  </a:lnTo>
                  <a:lnTo>
                    <a:pt x="130" y="60"/>
                  </a:lnTo>
                  <a:lnTo>
                    <a:pt x="130" y="60"/>
                  </a:lnTo>
                  <a:lnTo>
                    <a:pt x="130" y="60"/>
                  </a:lnTo>
                  <a:lnTo>
                    <a:pt x="130" y="60"/>
                  </a:lnTo>
                  <a:lnTo>
                    <a:pt x="130" y="60"/>
                  </a:lnTo>
                  <a:lnTo>
                    <a:pt x="134" y="60"/>
                  </a:lnTo>
                  <a:lnTo>
                    <a:pt x="134" y="60"/>
                  </a:lnTo>
                  <a:lnTo>
                    <a:pt x="134" y="64"/>
                  </a:lnTo>
                  <a:lnTo>
                    <a:pt x="134" y="64"/>
                  </a:lnTo>
                  <a:lnTo>
                    <a:pt x="130" y="64"/>
                  </a:lnTo>
                  <a:lnTo>
                    <a:pt x="130" y="64"/>
                  </a:lnTo>
                  <a:lnTo>
                    <a:pt x="134" y="64"/>
                  </a:lnTo>
                  <a:lnTo>
                    <a:pt x="130" y="68"/>
                  </a:lnTo>
                  <a:lnTo>
                    <a:pt x="130" y="72"/>
                  </a:lnTo>
                  <a:lnTo>
                    <a:pt x="130" y="72"/>
                  </a:lnTo>
                  <a:lnTo>
                    <a:pt x="130" y="72"/>
                  </a:lnTo>
                  <a:lnTo>
                    <a:pt x="130" y="72"/>
                  </a:lnTo>
                  <a:lnTo>
                    <a:pt x="126" y="72"/>
                  </a:lnTo>
                  <a:lnTo>
                    <a:pt x="126" y="72"/>
                  </a:lnTo>
                  <a:lnTo>
                    <a:pt x="126" y="72"/>
                  </a:lnTo>
                  <a:lnTo>
                    <a:pt x="122" y="72"/>
                  </a:lnTo>
                  <a:lnTo>
                    <a:pt x="122" y="72"/>
                  </a:lnTo>
                  <a:lnTo>
                    <a:pt x="122" y="68"/>
                  </a:lnTo>
                  <a:lnTo>
                    <a:pt x="122" y="68"/>
                  </a:lnTo>
                  <a:lnTo>
                    <a:pt x="122" y="68"/>
                  </a:lnTo>
                  <a:lnTo>
                    <a:pt x="122" y="68"/>
                  </a:lnTo>
                  <a:lnTo>
                    <a:pt x="122" y="68"/>
                  </a:lnTo>
                  <a:lnTo>
                    <a:pt x="122" y="68"/>
                  </a:lnTo>
                  <a:lnTo>
                    <a:pt x="122" y="68"/>
                  </a:lnTo>
                  <a:lnTo>
                    <a:pt x="122" y="72"/>
                  </a:lnTo>
                  <a:lnTo>
                    <a:pt x="122" y="72"/>
                  </a:lnTo>
                  <a:lnTo>
                    <a:pt x="122" y="72"/>
                  </a:lnTo>
                  <a:lnTo>
                    <a:pt x="122" y="72"/>
                  </a:lnTo>
                  <a:lnTo>
                    <a:pt x="122" y="72"/>
                  </a:lnTo>
                  <a:lnTo>
                    <a:pt x="122" y="72"/>
                  </a:lnTo>
                  <a:lnTo>
                    <a:pt x="120" y="76"/>
                  </a:lnTo>
                  <a:lnTo>
                    <a:pt x="120" y="76"/>
                  </a:lnTo>
                  <a:lnTo>
                    <a:pt x="120" y="76"/>
                  </a:lnTo>
                  <a:lnTo>
                    <a:pt x="120" y="76"/>
                  </a:lnTo>
                  <a:lnTo>
                    <a:pt x="120" y="76"/>
                  </a:lnTo>
                  <a:lnTo>
                    <a:pt x="120" y="76"/>
                  </a:lnTo>
                  <a:lnTo>
                    <a:pt x="122" y="76"/>
                  </a:lnTo>
                  <a:lnTo>
                    <a:pt x="122" y="76"/>
                  </a:lnTo>
                  <a:lnTo>
                    <a:pt x="122" y="76"/>
                  </a:lnTo>
                  <a:lnTo>
                    <a:pt x="122" y="76"/>
                  </a:lnTo>
                  <a:lnTo>
                    <a:pt x="122" y="76"/>
                  </a:lnTo>
                  <a:lnTo>
                    <a:pt x="122" y="76"/>
                  </a:lnTo>
                  <a:lnTo>
                    <a:pt x="122" y="76"/>
                  </a:lnTo>
                  <a:lnTo>
                    <a:pt x="122" y="76"/>
                  </a:lnTo>
                  <a:lnTo>
                    <a:pt x="122" y="76"/>
                  </a:lnTo>
                  <a:lnTo>
                    <a:pt x="122" y="76"/>
                  </a:lnTo>
                  <a:lnTo>
                    <a:pt x="120" y="76"/>
                  </a:lnTo>
                  <a:lnTo>
                    <a:pt x="120" y="76"/>
                  </a:lnTo>
                  <a:lnTo>
                    <a:pt x="120" y="76"/>
                  </a:lnTo>
                  <a:lnTo>
                    <a:pt x="120" y="78"/>
                  </a:lnTo>
                  <a:lnTo>
                    <a:pt x="120" y="78"/>
                  </a:lnTo>
                  <a:lnTo>
                    <a:pt x="122" y="76"/>
                  </a:lnTo>
                  <a:lnTo>
                    <a:pt x="122" y="76"/>
                  </a:lnTo>
                  <a:lnTo>
                    <a:pt x="122" y="78"/>
                  </a:lnTo>
                  <a:lnTo>
                    <a:pt x="120" y="78"/>
                  </a:lnTo>
                  <a:lnTo>
                    <a:pt x="120" y="78"/>
                  </a:lnTo>
                  <a:lnTo>
                    <a:pt x="120" y="78"/>
                  </a:lnTo>
                  <a:lnTo>
                    <a:pt x="120" y="78"/>
                  </a:lnTo>
                  <a:lnTo>
                    <a:pt x="120" y="82"/>
                  </a:lnTo>
                  <a:lnTo>
                    <a:pt x="120" y="82"/>
                  </a:lnTo>
                  <a:lnTo>
                    <a:pt x="120" y="82"/>
                  </a:lnTo>
                  <a:lnTo>
                    <a:pt x="120" y="86"/>
                  </a:lnTo>
                  <a:lnTo>
                    <a:pt x="120" y="90"/>
                  </a:lnTo>
                  <a:lnTo>
                    <a:pt x="120" y="90"/>
                  </a:lnTo>
                  <a:lnTo>
                    <a:pt x="120" y="90"/>
                  </a:lnTo>
                  <a:lnTo>
                    <a:pt x="120" y="90"/>
                  </a:lnTo>
                  <a:lnTo>
                    <a:pt x="116" y="90"/>
                  </a:lnTo>
                  <a:lnTo>
                    <a:pt x="116" y="94"/>
                  </a:lnTo>
                  <a:lnTo>
                    <a:pt x="116" y="94"/>
                  </a:lnTo>
                  <a:lnTo>
                    <a:pt x="116" y="94"/>
                  </a:lnTo>
                  <a:lnTo>
                    <a:pt x="116" y="94"/>
                  </a:lnTo>
                  <a:lnTo>
                    <a:pt x="112" y="94"/>
                  </a:lnTo>
                  <a:lnTo>
                    <a:pt x="112" y="94"/>
                  </a:lnTo>
                  <a:lnTo>
                    <a:pt x="112" y="94"/>
                  </a:lnTo>
                  <a:lnTo>
                    <a:pt x="112" y="90"/>
                  </a:lnTo>
                  <a:lnTo>
                    <a:pt x="108" y="90"/>
                  </a:lnTo>
                  <a:lnTo>
                    <a:pt x="108" y="90"/>
                  </a:lnTo>
                  <a:lnTo>
                    <a:pt x="108" y="90"/>
                  </a:lnTo>
                  <a:lnTo>
                    <a:pt x="108" y="90"/>
                  </a:lnTo>
                  <a:lnTo>
                    <a:pt x="108" y="86"/>
                  </a:lnTo>
                  <a:lnTo>
                    <a:pt x="108" y="90"/>
                  </a:lnTo>
                  <a:lnTo>
                    <a:pt x="108" y="90"/>
                  </a:lnTo>
                  <a:lnTo>
                    <a:pt x="108" y="90"/>
                  </a:lnTo>
                  <a:lnTo>
                    <a:pt x="106" y="90"/>
                  </a:lnTo>
                  <a:lnTo>
                    <a:pt x="106" y="90"/>
                  </a:lnTo>
                  <a:lnTo>
                    <a:pt x="106" y="86"/>
                  </a:lnTo>
                  <a:lnTo>
                    <a:pt x="106" y="86"/>
                  </a:lnTo>
                  <a:lnTo>
                    <a:pt x="106" y="86"/>
                  </a:lnTo>
                  <a:lnTo>
                    <a:pt x="106" y="86"/>
                  </a:lnTo>
                  <a:lnTo>
                    <a:pt x="102" y="86"/>
                  </a:lnTo>
                  <a:lnTo>
                    <a:pt x="102" y="86"/>
                  </a:lnTo>
                  <a:lnTo>
                    <a:pt x="102" y="86"/>
                  </a:lnTo>
                  <a:lnTo>
                    <a:pt x="102" y="86"/>
                  </a:lnTo>
                  <a:lnTo>
                    <a:pt x="98" y="86"/>
                  </a:lnTo>
                  <a:lnTo>
                    <a:pt x="98" y="86"/>
                  </a:lnTo>
                  <a:lnTo>
                    <a:pt x="98" y="86"/>
                  </a:lnTo>
                  <a:lnTo>
                    <a:pt x="98" y="86"/>
                  </a:lnTo>
                  <a:lnTo>
                    <a:pt x="98" y="86"/>
                  </a:lnTo>
                  <a:lnTo>
                    <a:pt x="98" y="86"/>
                  </a:lnTo>
                  <a:lnTo>
                    <a:pt x="98" y="86"/>
                  </a:lnTo>
                  <a:lnTo>
                    <a:pt x="94" y="86"/>
                  </a:lnTo>
                  <a:lnTo>
                    <a:pt x="94" y="86"/>
                  </a:lnTo>
                  <a:lnTo>
                    <a:pt x="94" y="86"/>
                  </a:lnTo>
                  <a:lnTo>
                    <a:pt x="94" y="86"/>
                  </a:lnTo>
                  <a:lnTo>
                    <a:pt x="90" y="86"/>
                  </a:lnTo>
                  <a:lnTo>
                    <a:pt x="86" y="86"/>
                  </a:lnTo>
                  <a:lnTo>
                    <a:pt x="86" y="86"/>
                  </a:lnTo>
                  <a:lnTo>
                    <a:pt x="86" y="86"/>
                  </a:lnTo>
                  <a:lnTo>
                    <a:pt x="86" y="86"/>
                  </a:lnTo>
                  <a:lnTo>
                    <a:pt x="86" y="86"/>
                  </a:lnTo>
                  <a:lnTo>
                    <a:pt x="82" y="90"/>
                  </a:lnTo>
                  <a:lnTo>
                    <a:pt x="82" y="90"/>
                  </a:lnTo>
                  <a:lnTo>
                    <a:pt x="82" y="90"/>
                  </a:lnTo>
                  <a:lnTo>
                    <a:pt x="80" y="90"/>
                  </a:lnTo>
                  <a:lnTo>
                    <a:pt x="80" y="94"/>
                  </a:lnTo>
                  <a:lnTo>
                    <a:pt x="80" y="94"/>
                  </a:lnTo>
                  <a:lnTo>
                    <a:pt x="80" y="94"/>
                  </a:lnTo>
                  <a:lnTo>
                    <a:pt x="80" y="94"/>
                  </a:lnTo>
                  <a:lnTo>
                    <a:pt x="76" y="94"/>
                  </a:lnTo>
                  <a:lnTo>
                    <a:pt x="76" y="94"/>
                  </a:lnTo>
                  <a:lnTo>
                    <a:pt x="76" y="94"/>
                  </a:lnTo>
                  <a:lnTo>
                    <a:pt x="76" y="94"/>
                  </a:lnTo>
                  <a:lnTo>
                    <a:pt x="76" y="94"/>
                  </a:lnTo>
                  <a:lnTo>
                    <a:pt x="72" y="94"/>
                  </a:lnTo>
                  <a:lnTo>
                    <a:pt x="72" y="94"/>
                  </a:lnTo>
                  <a:lnTo>
                    <a:pt x="72" y="94"/>
                  </a:lnTo>
                  <a:lnTo>
                    <a:pt x="72" y="94"/>
                  </a:lnTo>
                  <a:lnTo>
                    <a:pt x="72" y="94"/>
                  </a:lnTo>
                  <a:lnTo>
                    <a:pt x="68" y="94"/>
                  </a:lnTo>
                  <a:lnTo>
                    <a:pt x="64" y="94"/>
                  </a:lnTo>
                  <a:lnTo>
                    <a:pt x="64" y="94"/>
                  </a:lnTo>
                  <a:lnTo>
                    <a:pt x="64" y="94"/>
                  </a:lnTo>
                  <a:lnTo>
                    <a:pt x="64" y="94"/>
                  </a:lnTo>
                  <a:lnTo>
                    <a:pt x="60" y="94"/>
                  </a:lnTo>
                  <a:lnTo>
                    <a:pt x="60" y="94"/>
                  </a:lnTo>
                  <a:lnTo>
                    <a:pt x="60" y="94"/>
                  </a:lnTo>
                  <a:lnTo>
                    <a:pt x="60" y="94"/>
                  </a:lnTo>
                  <a:lnTo>
                    <a:pt x="60" y="94"/>
                  </a:lnTo>
                  <a:lnTo>
                    <a:pt x="60" y="94"/>
                  </a:lnTo>
                  <a:lnTo>
                    <a:pt x="60" y="94"/>
                  </a:lnTo>
                  <a:lnTo>
                    <a:pt x="56" y="94"/>
                  </a:lnTo>
                  <a:lnTo>
                    <a:pt x="56" y="94"/>
                  </a:lnTo>
                  <a:lnTo>
                    <a:pt x="56" y="94"/>
                  </a:lnTo>
                  <a:lnTo>
                    <a:pt x="56" y="9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79" name="Freeform 119">
              <a:extLst>
                <a:ext uri="{FF2B5EF4-FFF2-40B4-BE49-F238E27FC236}">
                  <a16:creationId xmlns:a16="http://schemas.microsoft.com/office/drawing/2014/main" id="{EC7F3F43-F5DF-4F29-8A95-52DA4F28DA0D}"/>
                </a:ext>
              </a:extLst>
            </p:cNvPr>
            <p:cNvSpPr>
              <a:spLocks/>
            </p:cNvSpPr>
            <p:nvPr/>
          </p:nvSpPr>
          <p:spPr bwMode="auto">
            <a:xfrm>
              <a:off x="6800274" y="2998378"/>
              <a:ext cx="124432" cy="169178"/>
            </a:xfrm>
            <a:custGeom>
              <a:avLst/>
              <a:gdLst>
                <a:gd name="T0" fmla="*/ 0 w 64"/>
                <a:gd name="T1" fmla="*/ 68 h 86"/>
                <a:gd name="T2" fmla="*/ 0 w 64"/>
                <a:gd name="T3" fmla="*/ 64 h 86"/>
                <a:gd name="T4" fmla="*/ 4 w 64"/>
                <a:gd name="T5" fmla="*/ 60 h 86"/>
                <a:gd name="T6" fmla="*/ 8 w 64"/>
                <a:gd name="T7" fmla="*/ 58 h 86"/>
                <a:gd name="T8" fmla="*/ 8 w 64"/>
                <a:gd name="T9" fmla="*/ 54 h 86"/>
                <a:gd name="T10" fmla="*/ 12 w 64"/>
                <a:gd name="T11" fmla="*/ 54 h 86"/>
                <a:gd name="T12" fmla="*/ 16 w 64"/>
                <a:gd name="T13" fmla="*/ 50 h 86"/>
                <a:gd name="T14" fmla="*/ 12 w 64"/>
                <a:gd name="T15" fmla="*/ 46 h 86"/>
                <a:gd name="T16" fmla="*/ 16 w 64"/>
                <a:gd name="T17" fmla="*/ 46 h 86"/>
                <a:gd name="T18" fmla="*/ 12 w 64"/>
                <a:gd name="T19" fmla="*/ 38 h 86"/>
                <a:gd name="T20" fmla="*/ 12 w 64"/>
                <a:gd name="T21" fmla="*/ 30 h 86"/>
                <a:gd name="T22" fmla="*/ 12 w 64"/>
                <a:gd name="T23" fmla="*/ 28 h 86"/>
                <a:gd name="T24" fmla="*/ 8 w 64"/>
                <a:gd name="T25" fmla="*/ 24 h 86"/>
                <a:gd name="T26" fmla="*/ 12 w 64"/>
                <a:gd name="T27" fmla="*/ 20 h 86"/>
                <a:gd name="T28" fmla="*/ 12 w 64"/>
                <a:gd name="T29" fmla="*/ 20 h 86"/>
                <a:gd name="T30" fmla="*/ 12 w 64"/>
                <a:gd name="T31" fmla="*/ 16 h 86"/>
                <a:gd name="T32" fmla="*/ 8 w 64"/>
                <a:gd name="T33" fmla="*/ 12 h 86"/>
                <a:gd name="T34" fmla="*/ 8 w 64"/>
                <a:gd name="T35" fmla="*/ 12 h 86"/>
                <a:gd name="T36" fmla="*/ 4 w 64"/>
                <a:gd name="T37" fmla="*/ 4 h 86"/>
                <a:gd name="T38" fmla="*/ 12 w 64"/>
                <a:gd name="T39" fmla="*/ 4 h 86"/>
                <a:gd name="T40" fmla="*/ 16 w 64"/>
                <a:gd name="T41" fmla="*/ 0 h 86"/>
                <a:gd name="T42" fmla="*/ 24 w 64"/>
                <a:gd name="T43" fmla="*/ 0 h 86"/>
                <a:gd name="T44" fmla="*/ 26 w 64"/>
                <a:gd name="T45" fmla="*/ 4 h 86"/>
                <a:gd name="T46" fmla="*/ 34 w 64"/>
                <a:gd name="T47" fmla="*/ 8 h 86"/>
                <a:gd name="T48" fmla="*/ 34 w 64"/>
                <a:gd name="T49" fmla="*/ 12 h 86"/>
                <a:gd name="T50" fmla="*/ 42 w 64"/>
                <a:gd name="T51" fmla="*/ 20 h 86"/>
                <a:gd name="T52" fmla="*/ 42 w 64"/>
                <a:gd name="T53" fmla="*/ 24 h 86"/>
                <a:gd name="T54" fmla="*/ 46 w 64"/>
                <a:gd name="T55" fmla="*/ 28 h 86"/>
                <a:gd name="T56" fmla="*/ 42 w 64"/>
                <a:gd name="T57" fmla="*/ 28 h 86"/>
                <a:gd name="T58" fmla="*/ 46 w 64"/>
                <a:gd name="T59" fmla="*/ 28 h 86"/>
                <a:gd name="T60" fmla="*/ 50 w 64"/>
                <a:gd name="T61" fmla="*/ 30 h 86"/>
                <a:gd name="T62" fmla="*/ 52 w 64"/>
                <a:gd name="T63" fmla="*/ 34 h 86"/>
                <a:gd name="T64" fmla="*/ 56 w 64"/>
                <a:gd name="T65" fmla="*/ 30 h 86"/>
                <a:gd name="T66" fmla="*/ 60 w 64"/>
                <a:gd name="T67" fmla="*/ 30 h 86"/>
                <a:gd name="T68" fmla="*/ 60 w 64"/>
                <a:gd name="T69" fmla="*/ 34 h 86"/>
                <a:gd name="T70" fmla="*/ 56 w 64"/>
                <a:gd name="T71" fmla="*/ 34 h 86"/>
                <a:gd name="T72" fmla="*/ 60 w 64"/>
                <a:gd name="T73" fmla="*/ 38 h 86"/>
                <a:gd name="T74" fmla="*/ 60 w 64"/>
                <a:gd name="T75" fmla="*/ 42 h 86"/>
                <a:gd name="T76" fmla="*/ 60 w 64"/>
                <a:gd name="T77" fmla="*/ 54 h 86"/>
                <a:gd name="T78" fmla="*/ 64 w 64"/>
                <a:gd name="T79" fmla="*/ 58 h 86"/>
                <a:gd name="T80" fmla="*/ 60 w 64"/>
                <a:gd name="T81" fmla="*/ 64 h 86"/>
                <a:gd name="T82" fmla="*/ 56 w 64"/>
                <a:gd name="T83" fmla="*/ 72 h 86"/>
                <a:gd name="T84" fmla="*/ 56 w 64"/>
                <a:gd name="T85" fmla="*/ 76 h 86"/>
                <a:gd name="T86" fmla="*/ 52 w 64"/>
                <a:gd name="T87" fmla="*/ 76 h 86"/>
                <a:gd name="T88" fmla="*/ 46 w 64"/>
                <a:gd name="T89" fmla="*/ 78 h 86"/>
                <a:gd name="T90" fmla="*/ 42 w 64"/>
                <a:gd name="T91" fmla="*/ 78 h 86"/>
                <a:gd name="T92" fmla="*/ 34 w 64"/>
                <a:gd name="T93" fmla="*/ 82 h 86"/>
                <a:gd name="T94" fmla="*/ 30 w 64"/>
                <a:gd name="T95" fmla="*/ 86 h 86"/>
                <a:gd name="T96" fmla="*/ 30 w 64"/>
                <a:gd name="T97" fmla="*/ 78 h 86"/>
                <a:gd name="T98" fmla="*/ 26 w 64"/>
                <a:gd name="T99" fmla="*/ 76 h 86"/>
                <a:gd name="T100" fmla="*/ 20 w 64"/>
                <a:gd name="T101" fmla="*/ 76 h 86"/>
                <a:gd name="T102" fmla="*/ 20 w 64"/>
                <a:gd name="T103" fmla="*/ 72 h 86"/>
                <a:gd name="T104" fmla="*/ 12 w 64"/>
                <a:gd name="T105" fmla="*/ 78 h 86"/>
                <a:gd name="T106" fmla="*/ 12 w 64"/>
                <a:gd name="T107" fmla="*/ 82 h 86"/>
                <a:gd name="T108" fmla="*/ 12 w 64"/>
                <a:gd name="T109" fmla="*/ 82 h 86"/>
                <a:gd name="T110" fmla="*/ 8 w 64"/>
                <a:gd name="T111" fmla="*/ 78 h 86"/>
                <a:gd name="T112" fmla="*/ 4 w 64"/>
                <a:gd name="T113" fmla="*/ 76 h 86"/>
                <a:gd name="T114" fmla="*/ 4 w 64"/>
                <a:gd name="T115" fmla="*/ 76 h 86"/>
                <a:gd name="T116" fmla="*/ 0 w 64"/>
                <a:gd name="T117" fmla="*/ 7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 h="86">
                  <a:moveTo>
                    <a:pt x="0" y="72"/>
                  </a:moveTo>
                  <a:lnTo>
                    <a:pt x="0" y="72"/>
                  </a:lnTo>
                  <a:lnTo>
                    <a:pt x="0" y="72"/>
                  </a:lnTo>
                  <a:lnTo>
                    <a:pt x="0" y="72"/>
                  </a:lnTo>
                  <a:lnTo>
                    <a:pt x="0" y="72"/>
                  </a:lnTo>
                  <a:lnTo>
                    <a:pt x="0" y="68"/>
                  </a:lnTo>
                  <a:lnTo>
                    <a:pt x="0" y="68"/>
                  </a:lnTo>
                  <a:lnTo>
                    <a:pt x="0" y="68"/>
                  </a:lnTo>
                  <a:lnTo>
                    <a:pt x="0" y="68"/>
                  </a:lnTo>
                  <a:lnTo>
                    <a:pt x="0" y="64"/>
                  </a:lnTo>
                  <a:lnTo>
                    <a:pt x="0" y="64"/>
                  </a:lnTo>
                  <a:lnTo>
                    <a:pt x="0" y="64"/>
                  </a:lnTo>
                  <a:lnTo>
                    <a:pt x="0" y="64"/>
                  </a:lnTo>
                  <a:lnTo>
                    <a:pt x="4" y="64"/>
                  </a:lnTo>
                  <a:lnTo>
                    <a:pt x="4" y="60"/>
                  </a:lnTo>
                  <a:lnTo>
                    <a:pt x="4" y="60"/>
                  </a:lnTo>
                  <a:lnTo>
                    <a:pt x="4" y="60"/>
                  </a:lnTo>
                  <a:lnTo>
                    <a:pt x="4" y="60"/>
                  </a:lnTo>
                  <a:lnTo>
                    <a:pt x="4" y="58"/>
                  </a:lnTo>
                  <a:lnTo>
                    <a:pt x="4" y="58"/>
                  </a:lnTo>
                  <a:lnTo>
                    <a:pt x="8" y="58"/>
                  </a:lnTo>
                  <a:lnTo>
                    <a:pt x="8" y="58"/>
                  </a:lnTo>
                  <a:lnTo>
                    <a:pt x="8" y="58"/>
                  </a:lnTo>
                  <a:lnTo>
                    <a:pt x="8" y="58"/>
                  </a:lnTo>
                  <a:lnTo>
                    <a:pt x="8" y="58"/>
                  </a:lnTo>
                  <a:lnTo>
                    <a:pt x="8" y="58"/>
                  </a:lnTo>
                  <a:lnTo>
                    <a:pt x="8" y="58"/>
                  </a:lnTo>
                  <a:lnTo>
                    <a:pt x="8" y="58"/>
                  </a:lnTo>
                  <a:lnTo>
                    <a:pt x="8" y="54"/>
                  </a:lnTo>
                  <a:lnTo>
                    <a:pt x="8" y="54"/>
                  </a:lnTo>
                  <a:lnTo>
                    <a:pt x="8" y="54"/>
                  </a:lnTo>
                  <a:lnTo>
                    <a:pt x="8" y="54"/>
                  </a:lnTo>
                  <a:lnTo>
                    <a:pt x="8" y="54"/>
                  </a:lnTo>
                  <a:lnTo>
                    <a:pt x="8" y="54"/>
                  </a:lnTo>
                  <a:lnTo>
                    <a:pt x="12" y="54"/>
                  </a:lnTo>
                  <a:lnTo>
                    <a:pt x="12" y="54"/>
                  </a:lnTo>
                  <a:lnTo>
                    <a:pt x="12" y="54"/>
                  </a:lnTo>
                  <a:lnTo>
                    <a:pt x="16" y="54"/>
                  </a:lnTo>
                  <a:lnTo>
                    <a:pt x="16" y="54"/>
                  </a:lnTo>
                  <a:lnTo>
                    <a:pt x="16" y="54"/>
                  </a:lnTo>
                  <a:lnTo>
                    <a:pt x="16" y="50"/>
                  </a:lnTo>
                  <a:lnTo>
                    <a:pt x="16" y="50"/>
                  </a:lnTo>
                  <a:lnTo>
                    <a:pt x="16" y="50"/>
                  </a:lnTo>
                  <a:lnTo>
                    <a:pt x="16" y="50"/>
                  </a:lnTo>
                  <a:lnTo>
                    <a:pt x="16" y="50"/>
                  </a:lnTo>
                  <a:lnTo>
                    <a:pt x="16" y="46"/>
                  </a:lnTo>
                  <a:lnTo>
                    <a:pt x="12" y="46"/>
                  </a:lnTo>
                  <a:lnTo>
                    <a:pt x="12" y="46"/>
                  </a:lnTo>
                  <a:lnTo>
                    <a:pt x="12" y="42"/>
                  </a:lnTo>
                  <a:lnTo>
                    <a:pt x="12" y="42"/>
                  </a:lnTo>
                  <a:lnTo>
                    <a:pt x="12" y="46"/>
                  </a:lnTo>
                  <a:lnTo>
                    <a:pt x="16" y="46"/>
                  </a:lnTo>
                  <a:lnTo>
                    <a:pt x="16" y="46"/>
                  </a:lnTo>
                  <a:lnTo>
                    <a:pt x="16" y="46"/>
                  </a:lnTo>
                  <a:lnTo>
                    <a:pt x="16" y="42"/>
                  </a:lnTo>
                  <a:lnTo>
                    <a:pt x="16" y="42"/>
                  </a:lnTo>
                  <a:lnTo>
                    <a:pt x="16" y="42"/>
                  </a:lnTo>
                  <a:lnTo>
                    <a:pt x="16" y="42"/>
                  </a:lnTo>
                  <a:lnTo>
                    <a:pt x="12" y="38"/>
                  </a:lnTo>
                  <a:lnTo>
                    <a:pt x="12" y="38"/>
                  </a:lnTo>
                  <a:lnTo>
                    <a:pt x="12" y="38"/>
                  </a:lnTo>
                  <a:lnTo>
                    <a:pt x="12" y="38"/>
                  </a:lnTo>
                  <a:lnTo>
                    <a:pt x="12" y="38"/>
                  </a:lnTo>
                  <a:lnTo>
                    <a:pt x="12" y="34"/>
                  </a:lnTo>
                  <a:lnTo>
                    <a:pt x="12" y="34"/>
                  </a:lnTo>
                  <a:lnTo>
                    <a:pt x="12" y="30"/>
                  </a:lnTo>
                  <a:lnTo>
                    <a:pt x="12" y="30"/>
                  </a:lnTo>
                  <a:lnTo>
                    <a:pt x="12" y="28"/>
                  </a:lnTo>
                  <a:lnTo>
                    <a:pt x="12" y="28"/>
                  </a:lnTo>
                  <a:lnTo>
                    <a:pt x="16" y="28"/>
                  </a:lnTo>
                  <a:lnTo>
                    <a:pt x="16" y="28"/>
                  </a:lnTo>
                  <a:lnTo>
                    <a:pt x="12" y="28"/>
                  </a:lnTo>
                  <a:lnTo>
                    <a:pt x="12" y="24"/>
                  </a:lnTo>
                  <a:lnTo>
                    <a:pt x="12" y="28"/>
                  </a:lnTo>
                  <a:lnTo>
                    <a:pt x="8" y="28"/>
                  </a:lnTo>
                  <a:lnTo>
                    <a:pt x="8" y="28"/>
                  </a:lnTo>
                  <a:lnTo>
                    <a:pt x="8" y="28"/>
                  </a:lnTo>
                  <a:lnTo>
                    <a:pt x="8" y="24"/>
                  </a:lnTo>
                  <a:lnTo>
                    <a:pt x="12" y="24"/>
                  </a:lnTo>
                  <a:lnTo>
                    <a:pt x="12" y="24"/>
                  </a:lnTo>
                  <a:lnTo>
                    <a:pt x="12" y="20"/>
                  </a:lnTo>
                  <a:lnTo>
                    <a:pt x="12" y="20"/>
                  </a:lnTo>
                  <a:lnTo>
                    <a:pt x="12" y="20"/>
                  </a:lnTo>
                  <a:lnTo>
                    <a:pt x="12" y="20"/>
                  </a:lnTo>
                  <a:lnTo>
                    <a:pt x="12" y="20"/>
                  </a:lnTo>
                  <a:lnTo>
                    <a:pt x="16" y="20"/>
                  </a:lnTo>
                  <a:lnTo>
                    <a:pt x="16" y="20"/>
                  </a:lnTo>
                  <a:lnTo>
                    <a:pt x="16" y="20"/>
                  </a:lnTo>
                  <a:lnTo>
                    <a:pt x="16" y="20"/>
                  </a:lnTo>
                  <a:lnTo>
                    <a:pt x="12" y="20"/>
                  </a:lnTo>
                  <a:lnTo>
                    <a:pt x="12" y="20"/>
                  </a:lnTo>
                  <a:lnTo>
                    <a:pt x="12" y="20"/>
                  </a:lnTo>
                  <a:lnTo>
                    <a:pt x="12" y="20"/>
                  </a:lnTo>
                  <a:lnTo>
                    <a:pt x="12" y="20"/>
                  </a:lnTo>
                  <a:lnTo>
                    <a:pt x="12" y="20"/>
                  </a:lnTo>
                  <a:lnTo>
                    <a:pt x="12" y="16"/>
                  </a:lnTo>
                  <a:lnTo>
                    <a:pt x="8" y="16"/>
                  </a:lnTo>
                  <a:lnTo>
                    <a:pt x="8" y="12"/>
                  </a:lnTo>
                  <a:lnTo>
                    <a:pt x="8" y="12"/>
                  </a:lnTo>
                  <a:lnTo>
                    <a:pt x="8" y="12"/>
                  </a:lnTo>
                  <a:lnTo>
                    <a:pt x="8" y="12"/>
                  </a:lnTo>
                  <a:lnTo>
                    <a:pt x="8" y="12"/>
                  </a:lnTo>
                  <a:lnTo>
                    <a:pt x="8" y="12"/>
                  </a:lnTo>
                  <a:lnTo>
                    <a:pt x="8" y="12"/>
                  </a:lnTo>
                  <a:lnTo>
                    <a:pt x="8" y="12"/>
                  </a:lnTo>
                  <a:lnTo>
                    <a:pt x="8" y="12"/>
                  </a:lnTo>
                  <a:lnTo>
                    <a:pt x="8" y="12"/>
                  </a:lnTo>
                  <a:lnTo>
                    <a:pt x="8" y="12"/>
                  </a:lnTo>
                  <a:lnTo>
                    <a:pt x="8" y="12"/>
                  </a:lnTo>
                  <a:lnTo>
                    <a:pt x="8" y="8"/>
                  </a:lnTo>
                  <a:lnTo>
                    <a:pt x="8" y="8"/>
                  </a:lnTo>
                  <a:lnTo>
                    <a:pt x="8" y="8"/>
                  </a:lnTo>
                  <a:lnTo>
                    <a:pt x="8" y="8"/>
                  </a:lnTo>
                  <a:lnTo>
                    <a:pt x="4" y="4"/>
                  </a:lnTo>
                  <a:lnTo>
                    <a:pt x="4" y="4"/>
                  </a:lnTo>
                  <a:lnTo>
                    <a:pt x="4" y="4"/>
                  </a:lnTo>
                  <a:lnTo>
                    <a:pt x="8" y="4"/>
                  </a:lnTo>
                  <a:lnTo>
                    <a:pt x="8" y="4"/>
                  </a:lnTo>
                  <a:lnTo>
                    <a:pt x="8" y="4"/>
                  </a:lnTo>
                  <a:lnTo>
                    <a:pt x="12" y="4"/>
                  </a:lnTo>
                  <a:lnTo>
                    <a:pt x="12" y="4"/>
                  </a:lnTo>
                  <a:lnTo>
                    <a:pt x="12" y="4"/>
                  </a:lnTo>
                  <a:lnTo>
                    <a:pt x="16" y="0"/>
                  </a:lnTo>
                  <a:lnTo>
                    <a:pt x="16" y="0"/>
                  </a:lnTo>
                  <a:lnTo>
                    <a:pt x="16" y="0"/>
                  </a:lnTo>
                  <a:lnTo>
                    <a:pt x="16" y="0"/>
                  </a:lnTo>
                  <a:lnTo>
                    <a:pt x="20" y="0"/>
                  </a:lnTo>
                  <a:lnTo>
                    <a:pt x="20" y="0"/>
                  </a:lnTo>
                  <a:lnTo>
                    <a:pt x="20" y="0"/>
                  </a:lnTo>
                  <a:lnTo>
                    <a:pt x="20" y="0"/>
                  </a:lnTo>
                  <a:lnTo>
                    <a:pt x="24" y="0"/>
                  </a:lnTo>
                  <a:lnTo>
                    <a:pt x="24" y="0"/>
                  </a:lnTo>
                  <a:lnTo>
                    <a:pt x="26" y="0"/>
                  </a:lnTo>
                  <a:lnTo>
                    <a:pt x="26" y="0"/>
                  </a:lnTo>
                  <a:lnTo>
                    <a:pt x="26" y="0"/>
                  </a:lnTo>
                  <a:lnTo>
                    <a:pt x="26" y="0"/>
                  </a:lnTo>
                  <a:lnTo>
                    <a:pt x="26" y="4"/>
                  </a:lnTo>
                  <a:lnTo>
                    <a:pt x="26" y="4"/>
                  </a:lnTo>
                  <a:lnTo>
                    <a:pt x="30" y="4"/>
                  </a:lnTo>
                  <a:lnTo>
                    <a:pt x="30" y="4"/>
                  </a:lnTo>
                  <a:lnTo>
                    <a:pt x="30" y="4"/>
                  </a:lnTo>
                  <a:lnTo>
                    <a:pt x="30" y="8"/>
                  </a:lnTo>
                  <a:lnTo>
                    <a:pt x="30" y="8"/>
                  </a:lnTo>
                  <a:lnTo>
                    <a:pt x="34" y="8"/>
                  </a:lnTo>
                  <a:lnTo>
                    <a:pt x="34" y="8"/>
                  </a:lnTo>
                  <a:lnTo>
                    <a:pt x="34" y="8"/>
                  </a:lnTo>
                  <a:lnTo>
                    <a:pt x="34" y="8"/>
                  </a:lnTo>
                  <a:lnTo>
                    <a:pt x="34" y="12"/>
                  </a:lnTo>
                  <a:lnTo>
                    <a:pt x="34" y="12"/>
                  </a:lnTo>
                  <a:lnTo>
                    <a:pt x="34" y="12"/>
                  </a:lnTo>
                  <a:lnTo>
                    <a:pt x="34" y="12"/>
                  </a:lnTo>
                  <a:lnTo>
                    <a:pt x="34" y="12"/>
                  </a:lnTo>
                  <a:lnTo>
                    <a:pt x="38" y="16"/>
                  </a:lnTo>
                  <a:lnTo>
                    <a:pt x="38" y="16"/>
                  </a:lnTo>
                  <a:lnTo>
                    <a:pt x="42" y="20"/>
                  </a:lnTo>
                  <a:lnTo>
                    <a:pt x="42" y="20"/>
                  </a:lnTo>
                  <a:lnTo>
                    <a:pt x="42" y="20"/>
                  </a:lnTo>
                  <a:lnTo>
                    <a:pt x="42" y="20"/>
                  </a:lnTo>
                  <a:lnTo>
                    <a:pt x="46" y="20"/>
                  </a:lnTo>
                  <a:lnTo>
                    <a:pt x="46" y="20"/>
                  </a:lnTo>
                  <a:lnTo>
                    <a:pt x="42" y="24"/>
                  </a:lnTo>
                  <a:lnTo>
                    <a:pt x="42" y="24"/>
                  </a:lnTo>
                  <a:lnTo>
                    <a:pt x="42" y="24"/>
                  </a:lnTo>
                  <a:lnTo>
                    <a:pt x="42" y="24"/>
                  </a:lnTo>
                  <a:lnTo>
                    <a:pt x="42" y="24"/>
                  </a:lnTo>
                  <a:lnTo>
                    <a:pt x="42" y="24"/>
                  </a:lnTo>
                  <a:lnTo>
                    <a:pt x="46" y="24"/>
                  </a:lnTo>
                  <a:lnTo>
                    <a:pt x="46" y="28"/>
                  </a:lnTo>
                  <a:lnTo>
                    <a:pt x="46" y="28"/>
                  </a:lnTo>
                  <a:lnTo>
                    <a:pt x="46" y="28"/>
                  </a:lnTo>
                  <a:lnTo>
                    <a:pt x="46" y="28"/>
                  </a:lnTo>
                  <a:lnTo>
                    <a:pt x="42" y="28"/>
                  </a:lnTo>
                  <a:lnTo>
                    <a:pt x="42" y="28"/>
                  </a:lnTo>
                  <a:lnTo>
                    <a:pt x="42" y="28"/>
                  </a:lnTo>
                  <a:lnTo>
                    <a:pt x="42" y="28"/>
                  </a:lnTo>
                  <a:lnTo>
                    <a:pt x="42" y="28"/>
                  </a:lnTo>
                  <a:lnTo>
                    <a:pt x="42" y="28"/>
                  </a:lnTo>
                  <a:lnTo>
                    <a:pt x="42" y="28"/>
                  </a:lnTo>
                  <a:lnTo>
                    <a:pt x="46" y="28"/>
                  </a:lnTo>
                  <a:lnTo>
                    <a:pt x="46" y="28"/>
                  </a:lnTo>
                  <a:lnTo>
                    <a:pt x="46" y="28"/>
                  </a:lnTo>
                  <a:lnTo>
                    <a:pt x="46" y="30"/>
                  </a:lnTo>
                  <a:lnTo>
                    <a:pt x="46" y="30"/>
                  </a:lnTo>
                  <a:lnTo>
                    <a:pt x="46" y="30"/>
                  </a:lnTo>
                  <a:lnTo>
                    <a:pt x="46" y="30"/>
                  </a:lnTo>
                  <a:lnTo>
                    <a:pt x="50" y="30"/>
                  </a:lnTo>
                  <a:lnTo>
                    <a:pt x="50" y="30"/>
                  </a:lnTo>
                  <a:lnTo>
                    <a:pt x="50" y="30"/>
                  </a:lnTo>
                  <a:lnTo>
                    <a:pt x="52" y="30"/>
                  </a:lnTo>
                  <a:lnTo>
                    <a:pt x="52" y="30"/>
                  </a:lnTo>
                  <a:lnTo>
                    <a:pt x="52" y="30"/>
                  </a:lnTo>
                  <a:lnTo>
                    <a:pt x="52" y="34"/>
                  </a:lnTo>
                  <a:lnTo>
                    <a:pt x="52" y="34"/>
                  </a:lnTo>
                  <a:lnTo>
                    <a:pt x="52" y="34"/>
                  </a:lnTo>
                  <a:lnTo>
                    <a:pt x="52" y="30"/>
                  </a:lnTo>
                  <a:lnTo>
                    <a:pt x="56" y="30"/>
                  </a:lnTo>
                  <a:lnTo>
                    <a:pt x="56" y="30"/>
                  </a:lnTo>
                  <a:lnTo>
                    <a:pt x="56" y="30"/>
                  </a:lnTo>
                  <a:lnTo>
                    <a:pt x="56" y="30"/>
                  </a:lnTo>
                  <a:lnTo>
                    <a:pt x="56" y="30"/>
                  </a:lnTo>
                  <a:lnTo>
                    <a:pt x="56" y="30"/>
                  </a:lnTo>
                  <a:lnTo>
                    <a:pt x="56" y="30"/>
                  </a:lnTo>
                  <a:lnTo>
                    <a:pt x="60" y="30"/>
                  </a:lnTo>
                  <a:lnTo>
                    <a:pt x="60" y="30"/>
                  </a:lnTo>
                  <a:lnTo>
                    <a:pt x="60" y="30"/>
                  </a:lnTo>
                  <a:lnTo>
                    <a:pt x="60" y="30"/>
                  </a:lnTo>
                  <a:lnTo>
                    <a:pt x="60" y="30"/>
                  </a:lnTo>
                  <a:lnTo>
                    <a:pt x="60" y="30"/>
                  </a:lnTo>
                  <a:lnTo>
                    <a:pt x="60" y="30"/>
                  </a:lnTo>
                  <a:lnTo>
                    <a:pt x="60" y="34"/>
                  </a:lnTo>
                  <a:lnTo>
                    <a:pt x="60" y="34"/>
                  </a:lnTo>
                  <a:lnTo>
                    <a:pt x="60" y="34"/>
                  </a:lnTo>
                  <a:lnTo>
                    <a:pt x="60" y="34"/>
                  </a:lnTo>
                  <a:lnTo>
                    <a:pt x="60" y="30"/>
                  </a:lnTo>
                  <a:lnTo>
                    <a:pt x="60" y="30"/>
                  </a:lnTo>
                  <a:lnTo>
                    <a:pt x="56" y="34"/>
                  </a:lnTo>
                  <a:lnTo>
                    <a:pt x="56" y="34"/>
                  </a:lnTo>
                  <a:lnTo>
                    <a:pt x="60" y="38"/>
                  </a:lnTo>
                  <a:lnTo>
                    <a:pt x="60" y="38"/>
                  </a:lnTo>
                  <a:lnTo>
                    <a:pt x="60" y="38"/>
                  </a:lnTo>
                  <a:lnTo>
                    <a:pt x="60" y="38"/>
                  </a:lnTo>
                  <a:lnTo>
                    <a:pt x="60" y="38"/>
                  </a:lnTo>
                  <a:lnTo>
                    <a:pt x="60" y="38"/>
                  </a:lnTo>
                  <a:lnTo>
                    <a:pt x="60" y="38"/>
                  </a:lnTo>
                  <a:lnTo>
                    <a:pt x="60" y="38"/>
                  </a:lnTo>
                  <a:lnTo>
                    <a:pt x="60" y="38"/>
                  </a:lnTo>
                  <a:lnTo>
                    <a:pt x="60" y="38"/>
                  </a:lnTo>
                  <a:lnTo>
                    <a:pt x="60" y="42"/>
                  </a:lnTo>
                  <a:lnTo>
                    <a:pt x="60" y="42"/>
                  </a:lnTo>
                  <a:lnTo>
                    <a:pt x="60" y="42"/>
                  </a:lnTo>
                  <a:lnTo>
                    <a:pt x="56" y="42"/>
                  </a:lnTo>
                  <a:lnTo>
                    <a:pt x="56" y="46"/>
                  </a:lnTo>
                  <a:lnTo>
                    <a:pt x="56" y="50"/>
                  </a:lnTo>
                  <a:lnTo>
                    <a:pt x="60" y="54"/>
                  </a:lnTo>
                  <a:lnTo>
                    <a:pt x="60" y="54"/>
                  </a:lnTo>
                  <a:lnTo>
                    <a:pt x="60" y="58"/>
                  </a:lnTo>
                  <a:lnTo>
                    <a:pt x="60" y="58"/>
                  </a:lnTo>
                  <a:lnTo>
                    <a:pt x="60" y="58"/>
                  </a:lnTo>
                  <a:lnTo>
                    <a:pt x="64" y="58"/>
                  </a:lnTo>
                  <a:lnTo>
                    <a:pt x="64" y="58"/>
                  </a:lnTo>
                  <a:lnTo>
                    <a:pt x="64" y="60"/>
                  </a:lnTo>
                  <a:lnTo>
                    <a:pt x="64" y="60"/>
                  </a:lnTo>
                  <a:lnTo>
                    <a:pt x="64" y="60"/>
                  </a:lnTo>
                  <a:lnTo>
                    <a:pt x="64" y="60"/>
                  </a:lnTo>
                  <a:lnTo>
                    <a:pt x="64" y="60"/>
                  </a:lnTo>
                  <a:lnTo>
                    <a:pt x="60" y="64"/>
                  </a:lnTo>
                  <a:lnTo>
                    <a:pt x="60" y="64"/>
                  </a:lnTo>
                  <a:lnTo>
                    <a:pt x="60" y="64"/>
                  </a:lnTo>
                  <a:lnTo>
                    <a:pt x="60" y="64"/>
                  </a:lnTo>
                  <a:lnTo>
                    <a:pt x="56" y="64"/>
                  </a:lnTo>
                  <a:lnTo>
                    <a:pt x="56" y="68"/>
                  </a:lnTo>
                  <a:lnTo>
                    <a:pt x="56" y="72"/>
                  </a:lnTo>
                  <a:lnTo>
                    <a:pt x="56" y="72"/>
                  </a:lnTo>
                  <a:lnTo>
                    <a:pt x="56" y="72"/>
                  </a:lnTo>
                  <a:lnTo>
                    <a:pt x="60" y="72"/>
                  </a:lnTo>
                  <a:lnTo>
                    <a:pt x="60" y="72"/>
                  </a:lnTo>
                  <a:lnTo>
                    <a:pt x="60" y="76"/>
                  </a:lnTo>
                  <a:lnTo>
                    <a:pt x="56" y="76"/>
                  </a:lnTo>
                  <a:lnTo>
                    <a:pt x="56" y="76"/>
                  </a:lnTo>
                  <a:lnTo>
                    <a:pt x="56" y="76"/>
                  </a:lnTo>
                  <a:lnTo>
                    <a:pt x="56" y="76"/>
                  </a:lnTo>
                  <a:lnTo>
                    <a:pt x="56" y="76"/>
                  </a:lnTo>
                  <a:lnTo>
                    <a:pt x="52" y="76"/>
                  </a:lnTo>
                  <a:lnTo>
                    <a:pt x="52" y="76"/>
                  </a:lnTo>
                  <a:lnTo>
                    <a:pt x="52" y="76"/>
                  </a:lnTo>
                  <a:lnTo>
                    <a:pt x="52" y="76"/>
                  </a:lnTo>
                  <a:lnTo>
                    <a:pt x="50" y="76"/>
                  </a:lnTo>
                  <a:lnTo>
                    <a:pt x="50" y="76"/>
                  </a:lnTo>
                  <a:lnTo>
                    <a:pt x="50" y="78"/>
                  </a:lnTo>
                  <a:lnTo>
                    <a:pt x="46" y="78"/>
                  </a:lnTo>
                  <a:lnTo>
                    <a:pt x="46" y="78"/>
                  </a:lnTo>
                  <a:lnTo>
                    <a:pt x="46" y="78"/>
                  </a:lnTo>
                  <a:lnTo>
                    <a:pt x="46" y="78"/>
                  </a:lnTo>
                  <a:lnTo>
                    <a:pt x="42" y="78"/>
                  </a:lnTo>
                  <a:lnTo>
                    <a:pt x="42" y="78"/>
                  </a:lnTo>
                  <a:lnTo>
                    <a:pt x="42" y="78"/>
                  </a:lnTo>
                  <a:lnTo>
                    <a:pt x="42" y="78"/>
                  </a:lnTo>
                  <a:lnTo>
                    <a:pt x="38" y="78"/>
                  </a:lnTo>
                  <a:lnTo>
                    <a:pt x="38" y="78"/>
                  </a:lnTo>
                  <a:lnTo>
                    <a:pt x="34" y="78"/>
                  </a:lnTo>
                  <a:lnTo>
                    <a:pt x="34" y="82"/>
                  </a:lnTo>
                  <a:lnTo>
                    <a:pt x="34" y="82"/>
                  </a:lnTo>
                  <a:lnTo>
                    <a:pt x="34" y="82"/>
                  </a:lnTo>
                  <a:lnTo>
                    <a:pt x="34" y="82"/>
                  </a:lnTo>
                  <a:lnTo>
                    <a:pt x="34" y="86"/>
                  </a:lnTo>
                  <a:lnTo>
                    <a:pt x="34" y="86"/>
                  </a:lnTo>
                  <a:lnTo>
                    <a:pt x="30" y="86"/>
                  </a:lnTo>
                  <a:lnTo>
                    <a:pt x="30" y="86"/>
                  </a:lnTo>
                  <a:lnTo>
                    <a:pt x="30" y="82"/>
                  </a:lnTo>
                  <a:lnTo>
                    <a:pt x="30" y="82"/>
                  </a:lnTo>
                  <a:lnTo>
                    <a:pt x="30" y="82"/>
                  </a:lnTo>
                  <a:lnTo>
                    <a:pt x="30" y="82"/>
                  </a:lnTo>
                  <a:lnTo>
                    <a:pt x="30" y="78"/>
                  </a:lnTo>
                  <a:lnTo>
                    <a:pt x="30" y="78"/>
                  </a:lnTo>
                  <a:lnTo>
                    <a:pt x="30" y="78"/>
                  </a:lnTo>
                  <a:lnTo>
                    <a:pt x="26" y="76"/>
                  </a:lnTo>
                  <a:lnTo>
                    <a:pt x="26" y="76"/>
                  </a:lnTo>
                  <a:lnTo>
                    <a:pt x="26" y="76"/>
                  </a:lnTo>
                  <a:lnTo>
                    <a:pt x="26" y="76"/>
                  </a:lnTo>
                  <a:lnTo>
                    <a:pt x="26" y="76"/>
                  </a:lnTo>
                  <a:lnTo>
                    <a:pt x="26" y="72"/>
                  </a:lnTo>
                  <a:lnTo>
                    <a:pt x="24" y="72"/>
                  </a:lnTo>
                  <a:lnTo>
                    <a:pt x="24" y="72"/>
                  </a:lnTo>
                  <a:lnTo>
                    <a:pt x="24" y="72"/>
                  </a:lnTo>
                  <a:lnTo>
                    <a:pt x="24" y="72"/>
                  </a:lnTo>
                  <a:lnTo>
                    <a:pt x="20" y="76"/>
                  </a:lnTo>
                  <a:lnTo>
                    <a:pt x="20" y="72"/>
                  </a:lnTo>
                  <a:lnTo>
                    <a:pt x="20" y="72"/>
                  </a:lnTo>
                  <a:lnTo>
                    <a:pt x="20" y="72"/>
                  </a:lnTo>
                  <a:lnTo>
                    <a:pt x="20" y="72"/>
                  </a:lnTo>
                  <a:lnTo>
                    <a:pt x="20" y="72"/>
                  </a:lnTo>
                  <a:lnTo>
                    <a:pt x="20" y="72"/>
                  </a:lnTo>
                  <a:lnTo>
                    <a:pt x="20" y="72"/>
                  </a:lnTo>
                  <a:lnTo>
                    <a:pt x="20" y="72"/>
                  </a:lnTo>
                  <a:lnTo>
                    <a:pt x="16" y="72"/>
                  </a:lnTo>
                  <a:lnTo>
                    <a:pt x="16" y="72"/>
                  </a:lnTo>
                  <a:lnTo>
                    <a:pt x="16" y="76"/>
                  </a:lnTo>
                  <a:lnTo>
                    <a:pt x="12" y="78"/>
                  </a:lnTo>
                  <a:lnTo>
                    <a:pt x="12" y="78"/>
                  </a:lnTo>
                  <a:lnTo>
                    <a:pt x="16" y="78"/>
                  </a:lnTo>
                  <a:lnTo>
                    <a:pt x="16" y="78"/>
                  </a:lnTo>
                  <a:lnTo>
                    <a:pt x="16" y="82"/>
                  </a:lnTo>
                  <a:lnTo>
                    <a:pt x="12" y="82"/>
                  </a:lnTo>
                  <a:lnTo>
                    <a:pt x="12" y="82"/>
                  </a:lnTo>
                  <a:lnTo>
                    <a:pt x="16" y="86"/>
                  </a:lnTo>
                  <a:lnTo>
                    <a:pt x="12" y="86"/>
                  </a:lnTo>
                  <a:lnTo>
                    <a:pt x="12" y="86"/>
                  </a:lnTo>
                  <a:lnTo>
                    <a:pt x="12" y="82"/>
                  </a:lnTo>
                  <a:lnTo>
                    <a:pt x="12" y="82"/>
                  </a:lnTo>
                  <a:lnTo>
                    <a:pt x="12" y="82"/>
                  </a:lnTo>
                  <a:lnTo>
                    <a:pt x="12" y="82"/>
                  </a:lnTo>
                  <a:lnTo>
                    <a:pt x="12" y="82"/>
                  </a:lnTo>
                  <a:lnTo>
                    <a:pt x="12" y="82"/>
                  </a:lnTo>
                  <a:lnTo>
                    <a:pt x="8" y="78"/>
                  </a:lnTo>
                  <a:lnTo>
                    <a:pt x="8" y="78"/>
                  </a:lnTo>
                  <a:lnTo>
                    <a:pt x="8" y="78"/>
                  </a:lnTo>
                  <a:lnTo>
                    <a:pt x="8" y="78"/>
                  </a:lnTo>
                  <a:lnTo>
                    <a:pt x="8" y="78"/>
                  </a:lnTo>
                  <a:lnTo>
                    <a:pt x="8" y="76"/>
                  </a:lnTo>
                  <a:lnTo>
                    <a:pt x="4" y="78"/>
                  </a:lnTo>
                  <a:lnTo>
                    <a:pt x="4" y="76"/>
                  </a:lnTo>
                  <a:lnTo>
                    <a:pt x="4" y="76"/>
                  </a:lnTo>
                  <a:lnTo>
                    <a:pt x="4" y="76"/>
                  </a:lnTo>
                  <a:lnTo>
                    <a:pt x="0" y="76"/>
                  </a:lnTo>
                  <a:lnTo>
                    <a:pt x="4" y="76"/>
                  </a:lnTo>
                  <a:lnTo>
                    <a:pt x="4" y="76"/>
                  </a:lnTo>
                  <a:lnTo>
                    <a:pt x="4" y="76"/>
                  </a:lnTo>
                  <a:lnTo>
                    <a:pt x="4" y="76"/>
                  </a:lnTo>
                  <a:lnTo>
                    <a:pt x="4" y="76"/>
                  </a:lnTo>
                  <a:lnTo>
                    <a:pt x="0" y="76"/>
                  </a:lnTo>
                  <a:lnTo>
                    <a:pt x="0" y="76"/>
                  </a:lnTo>
                  <a:lnTo>
                    <a:pt x="0" y="76"/>
                  </a:lnTo>
                  <a:lnTo>
                    <a:pt x="0" y="76"/>
                  </a:lnTo>
                  <a:lnTo>
                    <a:pt x="0" y="72"/>
                  </a:lnTo>
                  <a:lnTo>
                    <a:pt x="0" y="72"/>
                  </a:lnTo>
                  <a:lnTo>
                    <a:pt x="0" y="72"/>
                  </a:lnTo>
                  <a:lnTo>
                    <a:pt x="0" y="72"/>
                  </a:lnTo>
                  <a:lnTo>
                    <a:pt x="0" y="7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0" name="Freeform 120">
              <a:extLst>
                <a:ext uri="{FF2B5EF4-FFF2-40B4-BE49-F238E27FC236}">
                  <a16:creationId xmlns:a16="http://schemas.microsoft.com/office/drawing/2014/main" id="{3C74059C-DA90-4D58-B40D-5A3C7A78ABFB}"/>
                </a:ext>
              </a:extLst>
            </p:cNvPr>
            <p:cNvSpPr>
              <a:spLocks/>
            </p:cNvSpPr>
            <p:nvPr/>
          </p:nvSpPr>
          <p:spPr bwMode="auto">
            <a:xfrm>
              <a:off x="6757501" y="2860674"/>
              <a:ext cx="159429" cy="74753"/>
            </a:xfrm>
            <a:custGeom>
              <a:avLst/>
              <a:gdLst>
                <a:gd name="T0" fmla="*/ 30 w 82"/>
                <a:gd name="T1" fmla="*/ 30 h 38"/>
                <a:gd name="T2" fmla="*/ 26 w 82"/>
                <a:gd name="T3" fmla="*/ 34 h 38"/>
                <a:gd name="T4" fmla="*/ 30 w 82"/>
                <a:gd name="T5" fmla="*/ 38 h 38"/>
                <a:gd name="T6" fmla="*/ 26 w 82"/>
                <a:gd name="T7" fmla="*/ 38 h 38"/>
                <a:gd name="T8" fmla="*/ 22 w 82"/>
                <a:gd name="T9" fmla="*/ 38 h 38"/>
                <a:gd name="T10" fmla="*/ 22 w 82"/>
                <a:gd name="T11" fmla="*/ 38 h 38"/>
                <a:gd name="T12" fmla="*/ 20 w 82"/>
                <a:gd name="T13" fmla="*/ 38 h 38"/>
                <a:gd name="T14" fmla="*/ 16 w 82"/>
                <a:gd name="T15" fmla="*/ 38 h 38"/>
                <a:gd name="T16" fmla="*/ 8 w 82"/>
                <a:gd name="T17" fmla="*/ 34 h 38"/>
                <a:gd name="T18" fmla="*/ 8 w 82"/>
                <a:gd name="T19" fmla="*/ 34 h 38"/>
                <a:gd name="T20" fmla="*/ 4 w 82"/>
                <a:gd name="T21" fmla="*/ 34 h 38"/>
                <a:gd name="T22" fmla="*/ 4 w 82"/>
                <a:gd name="T23" fmla="*/ 30 h 38"/>
                <a:gd name="T24" fmla="*/ 0 w 82"/>
                <a:gd name="T25" fmla="*/ 26 h 38"/>
                <a:gd name="T26" fmla="*/ 0 w 82"/>
                <a:gd name="T27" fmla="*/ 22 h 38"/>
                <a:gd name="T28" fmla="*/ 0 w 82"/>
                <a:gd name="T29" fmla="*/ 18 h 38"/>
                <a:gd name="T30" fmla="*/ 4 w 82"/>
                <a:gd name="T31" fmla="*/ 14 h 38"/>
                <a:gd name="T32" fmla="*/ 8 w 82"/>
                <a:gd name="T33" fmla="*/ 14 h 38"/>
                <a:gd name="T34" fmla="*/ 12 w 82"/>
                <a:gd name="T35" fmla="*/ 14 h 38"/>
                <a:gd name="T36" fmla="*/ 16 w 82"/>
                <a:gd name="T37" fmla="*/ 12 h 38"/>
                <a:gd name="T38" fmla="*/ 20 w 82"/>
                <a:gd name="T39" fmla="*/ 8 h 38"/>
                <a:gd name="T40" fmla="*/ 20 w 82"/>
                <a:gd name="T41" fmla="*/ 8 h 38"/>
                <a:gd name="T42" fmla="*/ 22 w 82"/>
                <a:gd name="T43" fmla="*/ 4 h 38"/>
                <a:gd name="T44" fmla="*/ 30 w 82"/>
                <a:gd name="T45" fmla="*/ 0 h 38"/>
                <a:gd name="T46" fmla="*/ 30 w 82"/>
                <a:gd name="T47" fmla="*/ 4 h 38"/>
                <a:gd name="T48" fmla="*/ 34 w 82"/>
                <a:gd name="T49" fmla="*/ 0 h 38"/>
                <a:gd name="T50" fmla="*/ 38 w 82"/>
                <a:gd name="T51" fmla="*/ 0 h 38"/>
                <a:gd name="T52" fmla="*/ 42 w 82"/>
                <a:gd name="T53" fmla="*/ 4 h 38"/>
                <a:gd name="T54" fmla="*/ 42 w 82"/>
                <a:gd name="T55" fmla="*/ 8 h 38"/>
                <a:gd name="T56" fmla="*/ 42 w 82"/>
                <a:gd name="T57" fmla="*/ 8 h 38"/>
                <a:gd name="T58" fmla="*/ 46 w 82"/>
                <a:gd name="T59" fmla="*/ 8 h 38"/>
                <a:gd name="T60" fmla="*/ 46 w 82"/>
                <a:gd name="T61" fmla="*/ 8 h 38"/>
                <a:gd name="T62" fmla="*/ 48 w 82"/>
                <a:gd name="T63" fmla="*/ 4 h 38"/>
                <a:gd name="T64" fmla="*/ 56 w 82"/>
                <a:gd name="T65" fmla="*/ 4 h 38"/>
                <a:gd name="T66" fmla="*/ 60 w 82"/>
                <a:gd name="T67" fmla="*/ 8 h 38"/>
                <a:gd name="T68" fmla="*/ 64 w 82"/>
                <a:gd name="T69" fmla="*/ 4 h 38"/>
                <a:gd name="T70" fmla="*/ 68 w 82"/>
                <a:gd name="T71" fmla="*/ 4 h 38"/>
                <a:gd name="T72" fmla="*/ 72 w 82"/>
                <a:gd name="T73" fmla="*/ 4 h 38"/>
                <a:gd name="T74" fmla="*/ 74 w 82"/>
                <a:gd name="T75" fmla="*/ 8 h 38"/>
                <a:gd name="T76" fmla="*/ 82 w 82"/>
                <a:gd name="T77" fmla="*/ 12 h 38"/>
                <a:gd name="T78" fmla="*/ 78 w 82"/>
                <a:gd name="T79" fmla="*/ 14 h 38"/>
                <a:gd name="T80" fmla="*/ 74 w 82"/>
                <a:gd name="T81" fmla="*/ 22 h 38"/>
                <a:gd name="T82" fmla="*/ 74 w 82"/>
                <a:gd name="T83" fmla="*/ 26 h 38"/>
                <a:gd name="T84" fmla="*/ 72 w 82"/>
                <a:gd name="T85" fmla="*/ 26 h 38"/>
                <a:gd name="T86" fmla="*/ 68 w 82"/>
                <a:gd name="T87" fmla="*/ 26 h 38"/>
                <a:gd name="T88" fmla="*/ 64 w 82"/>
                <a:gd name="T89" fmla="*/ 22 h 38"/>
                <a:gd name="T90" fmla="*/ 60 w 82"/>
                <a:gd name="T91" fmla="*/ 22 h 38"/>
                <a:gd name="T92" fmla="*/ 56 w 82"/>
                <a:gd name="T93" fmla="*/ 22 h 38"/>
                <a:gd name="T94" fmla="*/ 52 w 82"/>
                <a:gd name="T95" fmla="*/ 22 h 38"/>
                <a:gd name="T96" fmla="*/ 48 w 82"/>
                <a:gd name="T97" fmla="*/ 26 h 38"/>
                <a:gd name="T98" fmla="*/ 48 w 82"/>
                <a:gd name="T99" fmla="*/ 26 h 38"/>
                <a:gd name="T100" fmla="*/ 46 w 82"/>
                <a:gd name="T101" fmla="*/ 30 h 38"/>
                <a:gd name="T102" fmla="*/ 46 w 82"/>
                <a:gd name="T103" fmla="*/ 30 h 38"/>
                <a:gd name="T104" fmla="*/ 42 w 82"/>
                <a:gd name="T105" fmla="*/ 30 h 38"/>
                <a:gd name="T106" fmla="*/ 38 w 82"/>
                <a:gd name="T107" fmla="*/ 30 h 38"/>
                <a:gd name="T108" fmla="*/ 30 w 82"/>
                <a:gd name="T10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 h="38">
                  <a:moveTo>
                    <a:pt x="30" y="30"/>
                  </a:moveTo>
                  <a:lnTo>
                    <a:pt x="30" y="30"/>
                  </a:lnTo>
                  <a:lnTo>
                    <a:pt x="30" y="30"/>
                  </a:lnTo>
                  <a:lnTo>
                    <a:pt x="30" y="30"/>
                  </a:lnTo>
                  <a:lnTo>
                    <a:pt x="30" y="34"/>
                  </a:lnTo>
                  <a:lnTo>
                    <a:pt x="26" y="34"/>
                  </a:lnTo>
                  <a:lnTo>
                    <a:pt x="26" y="34"/>
                  </a:lnTo>
                  <a:lnTo>
                    <a:pt x="26" y="34"/>
                  </a:lnTo>
                  <a:lnTo>
                    <a:pt x="26" y="34"/>
                  </a:lnTo>
                  <a:lnTo>
                    <a:pt x="26" y="38"/>
                  </a:lnTo>
                  <a:lnTo>
                    <a:pt x="30" y="38"/>
                  </a:lnTo>
                  <a:lnTo>
                    <a:pt x="30" y="38"/>
                  </a:lnTo>
                  <a:lnTo>
                    <a:pt x="26" y="38"/>
                  </a:lnTo>
                  <a:lnTo>
                    <a:pt x="26" y="38"/>
                  </a:lnTo>
                  <a:lnTo>
                    <a:pt x="26" y="38"/>
                  </a:lnTo>
                  <a:lnTo>
                    <a:pt x="26" y="38"/>
                  </a:lnTo>
                  <a:lnTo>
                    <a:pt x="26" y="38"/>
                  </a:lnTo>
                  <a:lnTo>
                    <a:pt x="26" y="38"/>
                  </a:lnTo>
                  <a:lnTo>
                    <a:pt x="26" y="38"/>
                  </a:lnTo>
                  <a:lnTo>
                    <a:pt x="22" y="38"/>
                  </a:lnTo>
                  <a:lnTo>
                    <a:pt x="22" y="38"/>
                  </a:lnTo>
                  <a:lnTo>
                    <a:pt x="22" y="38"/>
                  </a:lnTo>
                  <a:lnTo>
                    <a:pt x="22" y="38"/>
                  </a:lnTo>
                  <a:lnTo>
                    <a:pt x="22" y="38"/>
                  </a:lnTo>
                  <a:lnTo>
                    <a:pt x="20" y="38"/>
                  </a:lnTo>
                  <a:lnTo>
                    <a:pt x="20" y="38"/>
                  </a:lnTo>
                  <a:lnTo>
                    <a:pt x="20" y="38"/>
                  </a:lnTo>
                  <a:lnTo>
                    <a:pt x="20" y="38"/>
                  </a:lnTo>
                  <a:lnTo>
                    <a:pt x="16" y="38"/>
                  </a:lnTo>
                  <a:lnTo>
                    <a:pt x="16" y="38"/>
                  </a:lnTo>
                  <a:lnTo>
                    <a:pt x="16" y="38"/>
                  </a:lnTo>
                  <a:lnTo>
                    <a:pt x="16" y="38"/>
                  </a:lnTo>
                  <a:lnTo>
                    <a:pt x="12" y="38"/>
                  </a:lnTo>
                  <a:lnTo>
                    <a:pt x="8" y="34"/>
                  </a:lnTo>
                  <a:lnTo>
                    <a:pt x="8" y="34"/>
                  </a:lnTo>
                  <a:lnTo>
                    <a:pt x="8" y="34"/>
                  </a:lnTo>
                  <a:lnTo>
                    <a:pt x="8" y="34"/>
                  </a:lnTo>
                  <a:lnTo>
                    <a:pt x="8" y="34"/>
                  </a:lnTo>
                  <a:lnTo>
                    <a:pt x="8" y="34"/>
                  </a:lnTo>
                  <a:lnTo>
                    <a:pt x="8" y="34"/>
                  </a:lnTo>
                  <a:lnTo>
                    <a:pt x="4" y="34"/>
                  </a:lnTo>
                  <a:lnTo>
                    <a:pt x="4" y="34"/>
                  </a:lnTo>
                  <a:lnTo>
                    <a:pt x="4" y="34"/>
                  </a:lnTo>
                  <a:lnTo>
                    <a:pt x="4" y="34"/>
                  </a:lnTo>
                  <a:lnTo>
                    <a:pt x="4" y="34"/>
                  </a:lnTo>
                  <a:lnTo>
                    <a:pt x="4" y="30"/>
                  </a:lnTo>
                  <a:lnTo>
                    <a:pt x="4" y="30"/>
                  </a:lnTo>
                  <a:lnTo>
                    <a:pt x="4" y="30"/>
                  </a:lnTo>
                  <a:lnTo>
                    <a:pt x="4" y="30"/>
                  </a:lnTo>
                  <a:lnTo>
                    <a:pt x="0" y="30"/>
                  </a:lnTo>
                  <a:lnTo>
                    <a:pt x="0" y="26"/>
                  </a:lnTo>
                  <a:lnTo>
                    <a:pt x="0" y="26"/>
                  </a:lnTo>
                  <a:lnTo>
                    <a:pt x="0" y="26"/>
                  </a:lnTo>
                  <a:lnTo>
                    <a:pt x="0" y="26"/>
                  </a:lnTo>
                  <a:lnTo>
                    <a:pt x="0" y="22"/>
                  </a:lnTo>
                  <a:lnTo>
                    <a:pt x="0" y="22"/>
                  </a:lnTo>
                  <a:lnTo>
                    <a:pt x="0" y="22"/>
                  </a:lnTo>
                  <a:lnTo>
                    <a:pt x="0" y="22"/>
                  </a:lnTo>
                  <a:lnTo>
                    <a:pt x="0" y="22"/>
                  </a:lnTo>
                  <a:lnTo>
                    <a:pt x="0" y="18"/>
                  </a:lnTo>
                  <a:lnTo>
                    <a:pt x="0" y="18"/>
                  </a:lnTo>
                  <a:lnTo>
                    <a:pt x="4" y="18"/>
                  </a:lnTo>
                  <a:lnTo>
                    <a:pt x="4" y="18"/>
                  </a:lnTo>
                  <a:lnTo>
                    <a:pt x="4" y="14"/>
                  </a:lnTo>
                  <a:lnTo>
                    <a:pt x="4" y="14"/>
                  </a:lnTo>
                  <a:lnTo>
                    <a:pt x="4" y="14"/>
                  </a:lnTo>
                  <a:lnTo>
                    <a:pt x="8" y="14"/>
                  </a:lnTo>
                  <a:lnTo>
                    <a:pt x="8" y="14"/>
                  </a:lnTo>
                  <a:lnTo>
                    <a:pt x="8" y="14"/>
                  </a:lnTo>
                  <a:lnTo>
                    <a:pt x="8" y="14"/>
                  </a:lnTo>
                  <a:lnTo>
                    <a:pt x="12" y="14"/>
                  </a:lnTo>
                  <a:lnTo>
                    <a:pt x="12" y="14"/>
                  </a:lnTo>
                  <a:lnTo>
                    <a:pt x="12" y="14"/>
                  </a:lnTo>
                  <a:lnTo>
                    <a:pt x="12" y="14"/>
                  </a:lnTo>
                  <a:lnTo>
                    <a:pt x="16" y="14"/>
                  </a:lnTo>
                  <a:lnTo>
                    <a:pt x="16" y="12"/>
                  </a:lnTo>
                  <a:lnTo>
                    <a:pt x="20" y="12"/>
                  </a:lnTo>
                  <a:lnTo>
                    <a:pt x="20" y="12"/>
                  </a:lnTo>
                  <a:lnTo>
                    <a:pt x="20" y="12"/>
                  </a:lnTo>
                  <a:lnTo>
                    <a:pt x="20" y="8"/>
                  </a:lnTo>
                  <a:lnTo>
                    <a:pt x="20" y="8"/>
                  </a:lnTo>
                  <a:lnTo>
                    <a:pt x="20" y="8"/>
                  </a:lnTo>
                  <a:lnTo>
                    <a:pt x="20" y="8"/>
                  </a:lnTo>
                  <a:lnTo>
                    <a:pt x="20" y="8"/>
                  </a:lnTo>
                  <a:lnTo>
                    <a:pt x="20" y="8"/>
                  </a:lnTo>
                  <a:lnTo>
                    <a:pt x="20" y="8"/>
                  </a:lnTo>
                  <a:lnTo>
                    <a:pt x="22" y="4"/>
                  </a:lnTo>
                  <a:lnTo>
                    <a:pt x="22" y="4"/>
                  </a:lnTo>
                  <a:lnTo>
                    <a:pt x="22" y="4"/>
                  </a:lnTo>
                  <a:lnTo>
                    <a:pt x="26" y="0"/>
                  </a:lnTo>
                  <a:lnTo>
                    <a:pt x="26" y="0"/>
                  </a:lnTo>
                  <a:lnTo>
                    <a:pt x="30" y="0"/>
                  </a:lnTo>
                  <a:lnTo>
                    <a:pt x="30" y="4"/>
                  </a:lnTo>
                  <a:lnTo>
                    <a:pt x="30" y="4"/>
                  </a:lnTo>
                  <a:lnTo>
                    <a:pt x="30" y="4"/>
                  </a:lnTo>
                  <a:lnTo>
                    <a:pt x="30" y="4"/>
                  </a:lnTo>
                  <a:lnTo>
                    <a:pt x="34" y="4"/>
                  </a:lnTo>
                  <a:lnTo>
                    <a:pt x="34" y="4"/>
                  </a:lnTo>
                  <a:lnTo>
                    <a:pt x="34" y="4"/>
                  </a:lnTo>
                  <a:lnTo>
                    <a:pt x="34" y="0"/>
                  </a:lnTo>
                  <a:lnTo>
                    <a:pt x="34" y="0"/>
                  </a:lnTo>
                  <a:lnTo>
                    <a:pt x="38" y="0"/>
                  </a:lnTo>
                  <a:lnTo>
                    <a:pt x="38" y="0"/>
                  </a:lnTo>
                  <a:lnTo>
                    <a:pt x="38" y="0"/>
                  </a:lnTo>
                  <a:lnTo>
                    <a:pt x="38" y="0"/>
                  </a:lnTo>
                  <a:lnTo>
                    <a:pt x="38" y="4"/>
                  </a:lnTo>
                  <a:lnTo>
                    <a:pt x="42" y="4"/>
                  </a:lnTo>
                  <a:lnTo>
                    <a:pt x="42" y="4"/>
                  </a:lnTo>
                  <a:lnTo>
                    <a:pt x="42" y="4"/>
                  </a:lnTo>
                  <a:lnTo>
                    <a:pt x="42" y="4"/>
                  </a:lnTo>
                  <a:lnTo>
                    <a:pt x="42" y="8"/>
                  </a:lnTo>
                  <a:lnTo>
                    <a:pt x="42" y="8"/>
                  </a:lnTo>
                  <a:lnTo>
                    <a:pt x="42" y="8"/>
                  </a:lnTo>
                  <a:lnTo>
                    <a:pt x="42" y="8"/>
                  </a:lnTo>
                  <a:lnTo>
                    <a:pt x="42" y="8"/>
                  </a:lnTo>
                  <a:lnTo>
                    <a:pt x="42" y="8"/>
                  </a:lnTo>
                  <a:lnTo>
                    <a:pt x="42" y="8"/>
                  </a:lnTo>
                  <a:lnTo>
                    <a:pt x="46" y="8"/>
                  </a:lnTo>
                  <a:lnTo>
                    <a:pt x="46" y="8"/>
                  </a:lnTo>
                  <a:lnTo>
                    <a:pt x="46" y="8"/>
                  </a:lnTo>
                  <a:lnTo>
                    <a:pt x="46" y="8"/>
                  </a:lnTo>
                  <a:lnTo>
                    <a:pt x="46" y="8"/>
                  </a:lnTo>
                  <a:lnTo>
                    <a:pt x="46" y="8"/>
                  </a:lnTo>
                  <a:lnTo>
                    <a:pt x="46" y="8"/>
                  </a:lnTo>
                  <a:lnTo>
                    <a:pt x="46" y="8"/>
                  </a:lnTo>
                  <a:lnTo>
                    <a:pt x="46" y="8"/>
                  </a:lnTo>
                  <a:lnTo>
                    <a:pt x="46" y="8"/>
                  </a:lnTo>
                  <a:lnTo>
                    <a:pt x="48" y="4"/>
                  </a:lnTo>
                  <a:lnTo>
                    <a:pt x="48" y="4"/>
                  </a:lnTo>
                  <a:lnTo>
                    <a:pt x="48" y="4"/>
                  </a:lnTo>
                  <a:lnTo>
                    <a:pt x="52" y="4"/>
                  </a:lnTo>
                  <a:lnTo>
                    <a:pt x="56" y="4"/>
                  </a:lnTo>
                  <a:lnTo>
                    <a:pt x="56" y="4"/>
                  </a:lnTo>
                  <a:lnTo>
                    <a:pt x="56" y="8"/>
                  </a:lnTo>
                  <a:lnTo>
                    <a:pt x="60" y="8"/>
                  </a:lnTo>
                  <a:lnTo>
                    <a:pt x="60" y="8"/>
                  </a:lnTo>
                  <a:lnTo>
                    <a:pt x="60" y="4"/>
                  </a:lnTo>
                  <a:lnTo>
                    <a:pt x="60" y="4"/>
                  </a:lnTo>
                  <a:lnTo>
                    <a:pt x="60" y="4"/>
                  </a:lnTo>
                  <a:lnTo>
                    <a:pt x="64" y="4"/>
                  </a:lnTo>
                  <a:lnTo>
                    <a:pt x="64" y="4"/>
                  </a:lnTo>
                  <a:lnTo>
                    <a:pt x="64" y="4"/>
                  </a:lnTo>
                  <a:lnTo>
                    <a:pt x="64" y="4"/>
                  </a:lnTo>
                  <a:lnTo>
                    <a:pt x="68" y="4"/>
                  </a:lnTo>
                  <a:lnTo>
                    <a:pt x="68" y="4"/>
                  </a:lnTo>
                  <a:lnTo>
                    <a:pt x="68" y="4"/>
                  </a:lnTo>
                  <a:lnTo>
                    <a:pt x="72" y="4"/>
                  </a:lnTo>
                  <a:lnTo>
                    <a:pt x="72" y="4"/>
                  </a:lnTo>
                  <a:lnTo>
                    <a:pt x="74" y="8"/>
                  </a:lnTo>
                  <a:lnTo>
                    <a:pt x="74" y="8"/>
                  </a:lnTo>
                  <a:lnTo>
                    <a:pt x="74" y="8"/>
                  </a:lnTo>
                  <a:lnTo>
                    <a:pt x="74" y="8"/>
                  </a:lnTo>
                  <a:lnTo>
                    <a:pt x="78" y="12"/>
                  </a:lnTo>
                  <a:lnTo>
                    <a:pt x="78" y="12"/>
                  </a:lnTo>
                  <a:lnTo>
                    <a:pt x="82" y="12"/>
                  </a:lnTo>
                  <a:lnTo>
                    <a:pt x="82" y="12"/>
                  </a:lnTo>
                  <a:lnTo>
                    <a:pt x="82" y="12"/>
                  </a:lnTo>
                  <a:lnTo>
                    <a:pt x="82" y="12"/>
                  </a:lnTo>
                  <a:lnTo>
                    <a:pt x="78" y="14"/>
                  </a:lnTo>
                  <a:lnTo>
                    <a:pt x="78" y="14"/>
                  </a:lnTo>
                  <a:lnTo>
                    <a:pt x="78" y="14"/>
                  </a:lnTo>
                  <a:lnTo>
                    <a:pt x="78" y="18"/>
                  </a:lnTo>
                  <a:lnTo>
                    <a:pt x="74" y="18"/>
                  </a:lnTo>
                  <a:lnTo>
                    <a:pt x="74" y="22"/>
                  </a:lnTo>
                  <a:lnTo>
                    <a:pt x="74" y="22"/>
                  </a:lnTo>
                  <a:lnTo>
                    <a:pt x="74" y="26"/>
                  </a:lnTo>
                  <a:lnTo>
                    <a:pt x="74" y="26"/>
                  </a:lnTo>
                  <a:lnTo>
                    <a:pt x="74" y="26"/>
                  </a:lnTo>
                  <a:lnTo>
                    <a:pt x="74" y="26"/>
                  </a:lnTo>
                  <a:lnTo>
                    <a:pt x="74" y="26"/>
                  </a:lnTo>
                  <a:lnTo>
                    <a:pt x="72" y="26"/>
                  </a:lnTo>
                  <a:lnTo>
                    <a:pt x="72" y="26"/>
                  </a:lnTo>
                  <a:lnTo>
                    <a:pt x="72" y="26"/>
                  </a:lnTo>
                  <a:lnTo>
                    <a:pt x="72" y="26"/>
                  </a:lnTo>
                  <a:lnTo>
                    <a:pt x="72" y="26"/>
                  </a:lnTo>
                  <a:lnTo>
                    <a:pt x="68" y="26"/>
                  </a:lnTo>
                  <a:lnTo>
                    <a:pt x="68" y="22"/>
                  </a:lnTo>
                  <a:lnTo>
                    <a:pt x="68" y="22"/>
                  </a:lnTo>
                  <a:lnTo>
                    <a:pt x="68" y="22"/>
                  </a:lnTo>
                  <a:lnTo>
                    <a:pt x="64" y="22"/>
                  </a:lnTo>
                  <a:lnTo>
                    <a:pt x="64" y="22"/>
                  </a:lnTo>
                  <a:lnTo>
                    <a:pt x="64" y="22"/>
                  </a:lnTo>
                  <a:lnTo>
                    <a:pt x="60" y="22"/>
                  </a:lnTo>
                  <a:lnTo>
                    <a:pt x="60" y="22"/>
                  </a:lnTo>
                  <a:lnTo>
                    <a:pt x="56" y="22"/>
                  </a:lnTo>
                  <a:lnTo>
                    <a:pt x="56" y="22"/>
                  </a:lnTo>
                  <a:lnTo>
                    <a:pt x="56" y="22"/>
                  </a:lnTo>
                  <a:lnTo>
                    <a:pt x="56" y="22"/>
                  </a:lnTo>
                  <a:lnTo>
                    <a:pt x="56" y="22"/>
                  </a:lnTo>
                  <a:lnTo>
                    <a:pt x="52" y="22"/>
                  </a:lnTo>
                  <a:lnTo>
                    <a:pt x="52" y="22"/>
                  </a:lnTo>
                  <a:lnTo>
                    <a:pt x="52" y="22"/>
                  </a:lnTo>
                  <a:lnTo>
                    <a:pt x="52" y="22"/>
                  </a:lnTo>
                  <a:lnTo>
                    <a:pt x="52" y="22"/>
                  </a:lnTo>
                  <a:lnTo>
                    <a:pt x="52" y="22"/>
                  </a:lnTo>
                  <a:lnTo>
                    <a:pt x="48" y="26"/>
                  </a:lnTo>
                  <a:lnTo>
                    <a:pt x="48" y="26"/>
                  </a:lnTo>
                  <a:lnTo>
                    <a:pt x="48" y="26"/>
                  </a:lnTo>
                  <a:lnTo>
                    <a:pt x="48" y="26"/>
                  </a:lnTo>
                  <a:lnTo>
                    <a:pt x="48" y="26"/>
                  </a:lnTo>
                  <a:lnTo>
                    <a:pt x="48" y="26"/>
                  </a:lnTo>
                  <a:lnTo>
                    <a:pt x="48" y="26"/>
                  </a:lnTo>
                  <a:lnTo>
                    <a:pt x="46" y="30"/>
                  </a:lnTo>
                  <a:lnTo>
                    <a:pt x="46" y="30"/>
                  </a:lnTo>
                  <a:lnTo>
                    <a:pt x="46" y="30"/>
                  </a:lnTo>
                  <a:lnTo>
                    <a:pt x="46" y="30"/>
                  </a:lnTo>
                  <a:lnTo>
                    <a:pt x="46" y="30"/>
                  </a:lnTo>
                  <a:lnTo>
                    <a:pt x="46" y="30"/>
                  </a:lnTo>
                  <a:lnTo>
                    <a:pt x="46" y="30"/>
                  </a:lnTo>
                  <a:lnTo>
                    <a:pt x="42" y="30"/>
                  </a:lnTo>
                  <a:lnTo>
                    <a:pt x="42" y="30"/>
                  </a:lnTo>
                  <a:lnTo>
                    <a:pt x="42" y="30"/>
                  </a:lnTo>
                  <a:lnTo>
                    <a:pt x="38" y="30"/>
                  </a:lnTo>
                  <a:lnTo>
                    <a:pt x="38" y="30"/>
                  </a:lnTo>
                  <a:lnTo>
                    <a:pt x="38" y="30"/>
                  </a:lnTo>
                  <a:lnTo>
                    <a:pt x="38" y="30"/>
                  </a:lnTo>
                  <a:lnTo>
                    <a:pt x="38" y="30"/>
                  </a:lnTo>
                  <a:lnTo>
                    <a:pt x="34" y="30"/>
                  </a:lnTo>
                  <a:lnTo>
                    <a:pt x="34" y="30"/>
                  </a:lnTo>
                  <a:lnTo>
                    <a:pt x="30" y="30"/>
                  </a:lnTo>
                  <a:lnTo>
                    <a:pt x="30" y="30"/>
                  </a:lnTo>
                  <a:lnTo>
                    <a:pt x="30" y="30"/>
                  </a:lnTo>
                  <a:lnTo>
                    <a:pt x="30" y="3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1" name="Freeform 121">
              <a:extLst>
                <a:ext uri="{FF2B5EF4-FFF2-40B4-BE49-F238E27FC236}">
                  <a16:creationId xmlns:a16="http://schemas.microsoft.com/office/drawing/2014/main" id="{449414FE-8B8E-483C-A8C0-D3F0C12A5A4A}"/>
                </a:ext>
              </a:extLst>
            </p:cNvPr>
            <p:cNvSpPr>
              <a:spLocks/>
            </p:cNvSpPr>
            <p:nvPr/>
          </p:nvSpPr>
          <p:spPr bwMode="auto">
            <a:xfrm>
              <a:off x="6664176" y="2970837"/>
              <a:ext cx="85547" cy="59016"/>
            </a:xfrm>
            <a:custGeom>
              <a:avLst/>
              <a:gdLst>
                <a:gd name="T0" fmla="*/ 26 w 44"/>
                <a:gd name="T1" fmla="*/ 26 h 30"/>
                <a:gd name="T2" fmla="*/ 26 w 44"/>
                <a:gd name="T3" fmla="*/ 30 h 30"/>
                <a:gd name="T4" fmla="*/ 22 w 44"/>
                <a:gd name="T5" fmla="*/ 26 h 30"/>
                <a:gd name="T6" fmla="*/ 18 w 44"/>
                <a:gd name="T7" fmla="*/ 26 h 30"/>
                <a:gd name="T8" fmla="*/ 14 w 44"/>
                <a:gd name="T9" fmla="*/ 22 h 30"/>
                <a:gd name="T10" fmla="*/ 14 w 44"/>
                <a:gd name="T11" fmla="*/ 26 h 30"/>
                <a:gd name="T12" fmla="*/ 12 w 44"/>
                <a:gd name="T13" fmla="*/ 30 h 30"/>
                <a:gd name="T14" fmla="*/ 8 w 44"/>
                <a:gd name="T15" fmla="*/ 30 h 30"/>
                <a:gd name="T16" fmla="*/ 4 w 44"/>
                <a:gd name="T17" fmla="*/ 30 h 30"/>
                <a:gd name="T18" fmla="*/ 4 w 44"/>
                <a:gd name="T19" fmla="*/ 26 h 30"/>
                <a:gd name="T20" fmla="*/ 4 w 44"/>
                <a:gd name="T21" fmla="*/ 26 h 30"/>
                <a:gd name="T22" fmla="*/ 8 w 44"/>
                <a:gd name="T23" fmla="*/ 26 h 30"/>
                <a:gd name="T24" fmla="*/ 4 w 44"/>
                <a:gd name="T25" fmla="*/ 22 h 30"/>
                <a:gd name="T26" fmla="*/ 4 w 44"/>
                <a:gd name="T27" fmla="*/ 20 h 30"/>
                <a:gd name="T28" fmla="*/ 4 w 44"/>
                <a:gd name="T29" fmla="*/ 20 h 30"/>
                <a:gd name="T30" fmla="*/ 0 w 44"/>
                <a:gd name="T31" fmla="*/ 20 h 30"/>
                <a:gd name="T32" fmla="*/ 0 w 44"/>
                <a:gd name="T33" fmla="*/ 20 h 30"/>
                <a:gd name="T34" fmla="*/ 0 w 44"/>
                <a:gd name="T35" fmla="*/ 16 h 30"/>
                <a:gd name="T36" fmla="*/ 4 w 44"/>
                <a:gd name="T37" fmla="*/ 16 h 30"/>
                <a:gd name="T38" fmla="*/ 0 w 44"/>
                <a:gd name="T39" fmla="*/ 12 h 30"/>
                <a:gd name="T40" fmla="*/ 0 w 44"/>
                <a:gd name="T41" fmla="*/ 12 h 30"/>
                <a:gd name="T42" fmla="*/ 4 w 44"/>
                <a:gd name="T43" fmla="*/ 8 h 30"/>
                <a:gd name="T44" fmla="*/ 4 w 44"/>
                <a:gd name="T45" fmla="*/ 8 h 30"/>
                <a:gd name="T46" fmla="*/ 8 w 44"/>
                <a:gd name="T47" fmla="*/ 8 h 30"/>
                <a:gd name="T48" fmla="*/ 12 w 44"/>
                <a:gd name="T49" fmla="*/ 8 h 30"/>
                <a:gd name="T50" fmla="*/ 14 w 44"/>
                <a:gd name="T51" fmla="*/ 8 h 30"/>
                <a:gd name="T52" fmla="*/ 18 w 44"/>
                <a:gd name="T53" fmla="*/ 8 h 30"/>
                <a:gd name="T54" fmla="*/ 22 w 44"/>
                <a:gd name="T55" fmla="*/ 4 h 30"/>
                <a:gd name="T56" fmla="*/ 26 w 44"/>
                <a:gd name="T57" fmla="*/ 4 h 30"/>
                <a:gd name="T58" fmla="*/ 34 w 44"/>
                <a:gd name="T59" fmla="*/ 4 h 30"/>
                <a:gd name="T60" fmla="*/ 38 w 44"/>
                <a:gd name="T61" fmla="*/ 0 h 30"/>
                <a:gd name="T62" fmla="*/ 38 w 44"/>
                <a:gd name="T63" fmla="*/ 0 h 30"/>
                <a:gd name="T64" fmla="*/ 42 w 44"/>
                <a:gd name="T65" fmla="*/ 0 h 30"/>
                <a:gd name="T66" fmla="*/ 42 w 44"/>
                <a:gd name="T67" fmla="*/ 0 h 30"/>
                <a:gd name="T68" fmla="*/ 42 w 44"/>
                <a:gd name="T69" fmla="*/ 4 h 30"/>
                <a:gd name="T70" fmla="*/ 42 w 44"/>
                <a:gd name="T71" fmla="*/ 4 h 30"/>
                <a:gd name="T72" fmla="*/ 44 w 44"/>
                <a:gd name="T73" fmla="*/ 8 h 30"/>
                <a:gd name="T74" fmla="*/ 44 w 44"/>
                <a:gd name="T75" fmla="*/ 8 h 30"/>
                <a:gd name="T76" fmla="*/ 42 w 44"/>
                <a:gd name="T77" fmla="*/ 8 h 30"/>
                <a:gd name="T78" fmla="*/ 42 w 44"/>
                <a:gd name="T79" fmla="*/ 8 h 30"/>
                <a:gd name="T80" fmla="*/ 38 w 44"/>
                <a:gd name="T81" fmla="*/ 12 h 30"/>
                <a:gd name="T82" fmla="*/ 38 w 44"/>
                <a:gd name="T83" fmla="*/ 12 h 30"/>
                <a:gd name="T84" fmla="*/ 30 w 44"/>
                <a:gd name="T85" fmla="*/ 12 h 30"/>
                <a:gd name="T86" fmla="*/ 30 w 44"/>
                <a:gd name="T87" fmla="*/ 16 h 30"/>
                <a:gd name="T88" fmla="*/ 34 w 44"/>
                <a:gd name="T89" fmla="*/ 16 h 30"/>
                <a:gd name="T90" fmla="*/ 30 w 44"/>
                <a:gd name="T91" fmla="*/ 22 h 30"/>
                <a:gd name="T92" fmla="*/ 30 w 44"/>
                <a:gd name="T93" fmla="*/ 22 h 30"/>
                <a:gd name="T94" fmla="*/ 26 w 44"/>
                <a:gd name="T95" fmla="*/ 22 h 30"/>
                <a:gd name="T96" fmla="*/ 26 w 44"/>
                <a:gd name="T97" fmla="*/ 26 h 30"/>
                <a:gd name="T98" fmla="*/ 26 w 44"/>
                <a:gd name="T9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30">
                  <a:moveTo>
                    <a:pt x="26" y="26"/>
                  </a:moveTo>
                  <a:lnTo>
                    <a:pt x="26" y="26"/>
                  </a:lnTo>
                  <a:lnTo>
                    <a:pt x="26" y="26"/>
                  </a:lnTo>
                  <a:lnTo>
                    <a:pt x="26" y="30"/>
                  </a:lnTo>
                  <a:lnTo>
                    <a:pt x="26" y="30"/>
                  </a:lnTo>
                  <a:lnTo>
                    <a:pt x="26" y="30"/>
                  </a:lnTo>
                  <a:lnTo>
                    <a:pt x="22" y="30"/>
                  </a:lnTo>
                  <a:lnTo>
                    <a:pt x="22" y="26"/>
                  </a:lnTo>
                  <a:lnTo>
                    <a:pt x="22" y="26"/>
                  </a:lnTo>
                  <a:lnTo>
                    <a:pt x="18" y="30"/>
                  </a:lnTo>
                  <a:lnTo>
                    <a:pt x="18" y="30"/>
                  </a:lnTo>
                  <a:lnTo>
                    <a:pt x="18" y="26"/>
                  </a:lnTo>
                  <a:lnTo>
                    <a:pt x="14" y="26"/>
                  </a:lnTo>
                  <a:lnTo>
                    <a:pt x="14" y="26"/>
                  </a:lnTo>
                  <a:lnTo>
                    <a:pt x="14" y="22"/>
                  </a:lnTo>
                  <a:lnTo>
                    <a:pt x="14" y="22"/>
                  </a:lnTo>
                  <a:lnTo>
                    <a:pt x="14" y="26"/>
                  </a:lnTo>
                  <a:lnTo>
                    <a:pt x="14" y="26"/>
                  </a:lnTo>
                  <a:lnTo>
                    <a:pt x="14" y="26"/>
                  </a:lnTo>
                  <a:lnTo>
                    <a:pt x="14" y="26"/>
                  </a:lnTo>
                  <a:lnTo>
                    <a:pt x="12" y="30"/>
                  </a:lnTo>
                  <a:lnTo>
                    <a:pt x="8" y="30"/>
                  </a:lnTo>
                  <a:lnTo>
                    <a:pt x="8" y="30"/>
                  </a:lnTo>
                  <a:lnTo>
                    <a:pt x="8" y="30"/>
                  </a:lnTo>
                  <a:lnTo>
                    <a:pt x="4" y="30"/>
                  </a:lnTo>
                  <a:lnTo>
                    <a:pt x="4" y="30"/>
                  </a:lnTo>
                  <a:lnTo>
                    <a:pt x="4" y="30"/>
                  </a:lnTo>
                  <a:lnTo>
                    <a:pt x="4" y="30"/>
                  </a:lnTo>
                  <a:lnTo>
                    <a:pt x="4" y="26"/>
                  </a:lnTo>
                  <a:lnTo>
                    <a:pt x="4" y="26"/>
                  </a:lnTo>
                  <a:lnTo>
                    <a:pt x="4" y="26"/>
                  </a:lnTo>
                  <a:lnTo>
                    <a:pt x="4" y="26"/>
                  </a:lnTo>
                  <a:lnTo>
                    <a:pt x="4" y="26"/>
                  </a:lnTo>
                  <a:lnTo>
                    <a:pt x="4" y="26"/>
                  </a:lnTo>
                  <a:lnTo>
                    <a:pt x="4" y="26"/>
                  </a:lnTo>
                  <a:lnTo>
                    <a:pt x="8" y="26"/>
                  </a:lnTo>
                  <a:lnTo>
                    <a:pt x="8" y="26"/>
                  </a:lnTo>
                  <a:lnTo>
                    <a:pt x="8" y="22"/>
                  </a:lnTo>
                  <a:lnTo>
                    <a:pt x="4" y="22"/>
                  </a:lnTo>
                  <a:lnTo>
                    <a:pt x="4" y="22"/>
                  </a:lnTo>
                  <a:lnTo>
                    <a:pt x="4" y="22"/>
                  </a:lnTo>
                  <a:lnTo>
                    <a:pt x="4" y="20"/>
                  </a:lnTo>
                  <a:lnTo>
                    <a:pt x="4" y="20"/>
                  </a:lnTo>
                  <a:lnTo>
                    <a:pt x="4" y="20"/>
                  </a:lnTo>
                  <a:lnTo>
                    <a:pt x="4" y="20"/>
                  </a:lnTo>
                  <a:lnTo>
                    <a:pt x="4" y="20"/>
                  </a:lnTo>
                  <a:lnTo>
                    <a:pt x="4" y="20"/>
                  </a:lnTo>
                  <a:lnTo>
                    <a:pt x="0" y="20"/>
                  </a:lnTo>
                  <a:lnTo>
                    <a:pt x="0" y="20"/>
                  </a:lnTo>
                  <a:lnTo>
                    <a:pt x="0" y="20"/>
                  </a:lnTo>
                  <a:lnTo>
                    <a:pt x="0" y="20"/>
                  </a:lnTo>
                  <a:lnTo>
                    <a:pt x="0" y="16"/>
                  </a:lnTo>
                  <a:lnTo>
                    <a:pt x="0" y="16"/>
                  </a:lnTo>
                  <a:lnTo>
                    <a:pt x="0" y="16"/>
                  </a:lnTo>
                  <a:lnTo>
                    <a:pt x="4" y="16"/>
                  </a:lnTo>
                  <a:lnTo>
                    <a:pt x="4" y="16"/>
                  </a:lnTo>
                  <a:lnTo>
                    <a:pt x="4" y="16"/>
                  </a:lnTo>
                  <a:lnTo>
                    <a:pt x="0" y="16"/>
                  </a:lnTo>
                  <a:lnTo>
                    <a:pt x="0" y="12"/>
                  </a:lnTo>
                  <a:lnTo>
                    <a:pt x="0" y="12"/>
                  </a:lnTo>
                  <a:lnTo>
                    <a:pt x="0" y="16"/>
                  </a:lnTo>
                  <a:lnTo>
                    <a:pt x="0" y="12"/>
                  </a:lnTo>
                  <a:lnTo>
                    <a:pt x="0" y="12"/>
                  </a:lnTo>
                  <a:lnTo>
                    <a:pt x="0" y="12"/>
                  </a:lnTo>
                  <a:lnTo>
                    <a:pt x="4" y="8"/>
                  </a:lnTo>
                  <a:lnTo>
                    <a:pt x="4" y="8"/>
                  </a:lnTo>
                  <a:lnTo>
                    <a:pt x="4" y="8"/>
                  </a:lnTo>
                  <a:lnTo>
                    <a:pt x="4" y="8"/>
                  </a:lnTo>
                  <a:lnTo>
                    <a:pt x="4" y="8"/>
                  </a:lnTo>
                  <a:lnTo>
                    <a:pt x="4" y="8"/>
                  </a:lnTo>
                  <a:lnTo>
                    <a:pt x="8" y="8"/>
                  </a:lnTo>
                  <a:lnTo>
                    <a:pt x="8" y="8"/>
                  </a:lnTo>
                  <a:lnTo>
                    <a:pt x="8" y="8"/>
                  </a:lnTo>
                  <a:lnTo>
                    <a:pt x="12" y="8"/>
                  </a:lnTo>
                  <a:lnTo>
                    <a:pt x="12" y="8"/>
                  </a:lnTo>
                  <a:lnTo>
                    <a:pt x="12" y="8"/>
                  </a:lnTo>
                  <a:lnTo>
                    <a:pt x="14" y="8"/>
                  </a:lnTo>
                  <a:lnTo>
                    <a:pt x="14" y="8"/>
                  </a:lnTo>
                  <a:lnTo>
                    <a:pt x="18" y="8"/>
                  </a:lnTo>
                  <a:lnTo>
                    <a:pt x="18" y="8"/>
                  </a:lnTo>
                  <a:lnTo>
                    <a:pt x="18" y="8"/>
                  </a:lnTo>
                  <a:lnTo>
                    <a:pt x="18" y="4"/>
                  </a:lnTo>
                  <a:lnTo>
                    <a:pt x="22" y="4"/>
                  </a:lnTo>
                  <a:lnTo>
                    <a:pt x="22" y="4"/>
                  </a:lnTo>
                  <a:lnTo>
                    <a:pt x="22" y="4"/>
                  </a:lnTo>
                  <a:lnTo>
                    <a:pt x="22" y="4"/>
                  </a:lnTo>
                  <a:lnTo>
                    <a:pt x="26" y="4"/>
                  </a:lnTo>
                  <a:lnTo>
                    <a:pt x="30" y="4"/>
                  </a:lnTo>
                  <a:lnTo>
                    <a:pt x="34" y="4"/>
                  </a:lnTo>
                  <a:lnTo>
                    <a:pt x="34" y="4"/>
                  </a:lnTo>
                  <a:lnTo>
                    <a:pt x="34" y="4"/>
                  </a:lnTo>
                  <a:lnTo>
                    <a:pt x="38" y="4"/>
                  </a:lnTo>
                  <a:lnTo>
                    <a:pt x="38" y="0"/>
                  </a:lnTo>
                  <a:lnTo>
                    <a:pt x="38" y="0"/>
                  </a:lnTo>
                  <a:lnTo>
                    <a:pt x="38" y="0"/>
                  </a:lnTo>
                  <a:lnTo>
                    <a:pt x="38" y="0"/>
                  </a:lnTo>
                  <a:lnTo>
                    <a:pt x="38" y="0"/>
                  </a:lnTo>
                  <a:lnTo>
                    <a:pt x="42" y="0"/>
                  </a:lnTo>
                  <a:lnTo>
                    <a:pt x="42" y="0"/>
                  </a:lnTo>
                  <a:lnTo>
                    <a:pt x="42" y="0"/>
                  </a:lnTo>
                  <a:lnTo>
                    <a:pt x="42" y="0"/>
                  </a:lnTo>
                  <a:lnTo>
                    <a:pt x="42" y="0"/>
                  </a:lnTo>
                  <a:lnTo>
                    <a:pt x="42" y="0"/>
                  </a:lnTo>
                  <a:lnTo>
                    <a:pt x="42" y="4"/>
                  </a:lnTo>
                  <a:lnTo>
                    <a:pt x="42" y="4"/>
                  </a:lnTo>
                  <a:lnTo>
                    <a:pt x="42" y="4"/>
                  </a:lnTo>
                  <a:lnTo>
                    <a:pt x="42" y="4"/>
                  </a:lnTo>
                  <a:lnTo>
                    <a:pt x="42" y="4"/>
                  </a:lnTo>
                  <a:lnTo>
                    <a:pt x="44" y="8"/>
                  </a:lnTo>
                  <a:lnTo>
                    <a:pt x="44" y="8"/>
                  </a:lnTo>
                  <a:lnTo>
                    <a:pt x="44" y="8"/>
                  </a:lnTo>
                  <a:lnTo>
                    <a:pt x="44" y="8"/>
                  </a:lnTo>
                  <a:lnTo>
                    <a:pt x="44" y="8"/>
                  </a:lnTo>
                  <a:lnTo>
                    <a:pt x="44" y="8"/>
                  </a:lnTo>
                  <a:lnTo>
                    <a:pt x="42" y="8"/>
                  </a:lnTo>
                  <a:lnTo>
                    <a:pt x="42" y="8"/>
                  </a:lnTo>
                  <a:lnTo>
                    <a:pt x="42" y="8"/>
                  </a:lnTo>
                  <a:lnTo>
                    <a:pt x="42" y="8"/>
                  </a:lnTo>
                  <a:lnTo>
                    <a:pt x="42" y="8"/>
                  </a:lnTo>
                  <a:lnTo>
                    <a:pt x="42" y="8"/>
                  </a:lnTo>
                  <a:lnTo>
                    <a:pt x="42" y="8"/>
                  </a:lnTo>
                  <a:lnTo>
                    <a:pt x="38" y="8"/>
                  </a:lnTo>
                  <a:lnTo>
                    <a:pt x="38" y="12"/>
                  </a:lnTo>
                  <a:lnTo>
                    <a:pt x="38" y="12"/>
                  </a:lnTo>
                  <a:lnTo>
                    <a:pt x="38" y="12"/>
                  </a:lnTo>
                  <a:lnTo>
                    <a:pt x="38" y="12"/>
                  </a:lnTo>
                  <a:lnTo>
                    <a:pt x="34" y="12"/>
                  </a:lnTo>
                  <a:lnTo>
                    <a:pt x="34" y="12"/>
                  </a:lnTo>
                  <a:lnTo>
                    <a:pt x="30" y="12"/>
                  </a:lnTo>
                  <a:lnTo>
                    <a:pt x="30" y="16"/>
                  </a:lnTo>
                  <a:lnTo>
                    <a:pt x="30" y="16"/>
                  </a:lnTo>
                  <a:lnTo>
                    <a:pt x="30" y="16"/>
                  </a:lnTo>
                  <a:lnTo>
                    <a:pt x="30" y="16"/>
                  </a:lnTo>
                  <a:lnTo>
                    <a:pt x="30" y="16"/>
                  </a:lnTo>
                  <a:lnTo>
                    <a:pt x="34" y="16"/>
                  </a:lnTo>
                  <a:lnTo>
                    <a:pt x="34" y="20"/>
                  </a:lnTo>
                  <a:lnTo>
                    <a:pt x="34" y="22"/>
                  </a:lnTo>
                  <a:lnTo>
                    <a:pt x="30" y="22"/>
                  </a:lnTo>
                  <a:lnTo>
                    <a:pt x="30" y="22"/>
                  </a:lnTo>
                  <a:lnTo>
                    <a:pt x="30" y="22"/>
                  </a:lnTo>
                  <a:lnTo>
                    <a:pt x="30" y="22"/>
                  </a:lnTo>
                  <a:lnTo>
                    <a:pt x="26" y="22"/>
                  </a:lnTo>
                  <a:lnTo>
                    <a:pt x="26" y="22"/>
                  </a:lnTo>
                  <a:lnTo>
                    <a:pt x="26" y="22"/>
                  </a:lnTo>
                  <a:lnTo>
                    <a:pt x="26" y="22"/>
                  </a:lnTo>
                  <a:lnTo>
                    <a:pt x="26" y="22"/>
                  </a:lnTo>
                  <a:lnTo>
                    <a:pt x="26" y="26"/>
                  </a:lnTo>
                  <a:lnTo>
                    <a:pt x="26" y="26"/>
                  </a:lnTo>
                  <a:lnTo>
                    <a:pt x="26" y="26"/>
                  </a:lnTo>
                  <a:lnTo>
                    <a:pt x="26" y="26"/>
                  </a:lnTo>
                  <a:close/>
                </a:path>
              </a:pathLst>
            </a:custGeom>
            <a:solidFill>
              <a:srgbClr val="00206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2" name="Freeform 122">
              <a:extLst>
                <a:ext uri="{FF2B5EF4-FFF2-40B4-BE49-F238E27FC236}">
                  <a16:creationId xmlns:a16="http://schemas.microsoft.com/office/drawing/2014/main" id="{B97E41BC-5AA3-4665-AB3C-A648DEA123D8}"/>
                </a:ext>
              </a:extLst>
            </p:cNvPr>
            <p:cNvSpPr>
              <a:spLocks noEditPoints="1"/>
            </p:cNvSpPr>
            <p:nvPr/>
          </p:nvSpPr>
          <p:spPr bwMode="auto">
            <a:xfrm>
              <a:off x="6582518" y="1365605"/>
              <a:ext cx="637713" cy="350161"/>
            </a:xfrm>
            <a:custGeom>
              <a:avLst/>
              <a:gdLst>
                <a:gd name="T0" fmla="*/ 154 w 328"/>
                <a:gd name="T1" fmla="*/ 4 h 178"/>
                <a:gd name="T2" fmla="*/ 198 w 328"/>
                <a:gd name="T3" fmla="*/ 10 h 178"/>
                <a:gd name="T4" fmla="*/ 112 w 328"/>
                <a:gd name="T5" fmla="*/ 14 h 178"/>
                <a:gd name="T6" fmla="*/ 328 w 328"/>
                <a:gd name="T7" fmla="*/ 14 h 178"/>
                <a:gd name="T8" fmla="*/ 250 w 328"/>
                <a:gd name="T9" fmla="*/ 18 h 178"/>
                <a:gd name="T10" fmla="*/ 8 w 328"/>
                <a:gd name="T11" fmla="*/ 30 h 178"/>
                <a:gd name="T12" fmla="*/ 136 w 328"/>
                <a:gd name="T13" fmla="*/ 40 h 178"/>
                <a:gd name="T14" fmla="*/ 142 w 328"/>
                <a:gd name="T15" fmla="*/ 52 h 178"/>
                <a:gd name="T16" fmla="*/ 268 w 328"/>
                <a:gd name="T17" fmla="*/ 56 h 178"/>
                <a:gd name="T18" fmla="*/ 228 w 328"/>
                <a:gd name="T19" fmla="*/ 64 h 178"/>
                <a:gd name="T20" fmla="*/ 228 w 328"/>
                <a:gd name="T21" fmla="*/ 64 h 178"/>
                <a:gd name="T22" fmla="*/ 120 w 328"/>
                <a:gd name="T23" fmla="*/ 174 h 178"/>
                <a:gd name="T24" fmla="*/ 222 w 328"/>
                <a:gd name="T25" fmla="*/ 34 h 178"/>
                <a:gd name="T26" fmla="*/ 196 w 328"/>
                <a:gd name="T27" fmla="*/ 44 h 178"/>
                <a:gd name="T28" fmla="*/ 162 w 328"/>
                <a:gd name="T29" fmla="*/ 40 h 178"/>
                <a:gd name="T30" fmla="*/ 138 w 328"/>
                <a:gd name="T31" fmla="*/ 34 h 178"/>
                <a:gd name="T32" fmla="*/ 166 w 328"/>
                <a:gd name="T33" fmla="*/ 30 h 178"/>
                <a:gd name="T34" fmla="*/ 128 w 328"/>
                <a:gd name="T35" fmla="*/ 30 h 178"/>
                <a:gd name="T36" fmla="*/ 108 w 328"/>
                <a:gd name="T37" fmla="*/ 18 h 178"/>
                <a:gd name="T38" fmla="*/ 124 w 328"/>
                <a:gd name="T39" fmla="*/ 10 h 178"/>
                <a:gd name="T40" fmla="*/ 142 w 328"/>
                <a:gd name="T41" fmla="*/ 10 h 178"/>
                <a:gd name="T42" fmla="*/ 168 w 328"/>
                <a:gd name="T43" fmla="*/ 22 h 178"/>
                <a:gd name="T44" fmla="*/ 184 w 328"/>
                <a:gd name="T45" fmla="*/ 10 h 178"/>
                <a:gd name="T46" fmla="*/ 196 w 328"/>
                <a:gd name="T47" fmla="*/ 14 h 178"/>
                <a:gd name="T48" fmla="*/ 218 w 328"/>
                <a:gd name="T49" fmla="*/ 18 h 178"/>
                <a:gd name="T50" fmla="*/ 50 w 328"/>
                <a:gd name="T51" fmla="*/ 96 h 178"/>
                <a:gd name="T52" fmla="*/ 82 w 328"/>
                <a:gd name="T53" fmla="*/ 92 h 178"/>
                <a:gd name="T54" fmla="*/ 82 w 328"/>
                <a:gd name="T55" fmla="*/ 86 h 178"/>
                <a:gd name="T56" fmla="*/ 68 w 328"/>
                <a:gd name="T57" fmla="*/ 82 h 178"/>
                <a:gd name="T58" fmla="*/ 52 w 328"/>
                <a:gd name="T59" fmla="*/ 78 h 178"/>
                <a:gd name="T60" fmla="*/ 76 w 328"/>
                <a:gd name="T61" fmla="*/ 70 h 178"/>
                <a:gd name="T62" fmla="*/ 82 w 328"/>
                <a:gd name="T63" fmla="*/ 66 h 178"/>
                <a:gd name="T64" fmla="*/ 68 w 328"/>
                <a:gd name="T65" fmla="*/ 66 h 178"/>
                <a:gd name="T66" fmla="*/ 56 w 328"/>
                <a:gd name="T67" fmla="*/ 66 h 178"/>
                <a:gd name="T68" fmla="*/ 38 w 328"/>
                <a:gd name="T69" fmla="*/ 74 h 178"/>
                <a:gd name="T70" fmla="*/ 26 w 328"/>
                <a:gd name="T71" fmla="*/ 64 h 178"/>
                <a:gd name="T72" fmla="*/ 26 w 328"/>
                <a:gd name="T73" fmla="*/ 52 h 178"/>
                <a:gd name="T74" fmla="*/ 12 w 328"/>
                <a:gd name="T75" fmla="*/ 48 h 178"/>
                <a:gd name="T76" fmla="*/ 12 w 328"/>
                <a:gd name="T77" fmla="*/ 30 h 178"/>
                <a:gd name="T78" fmla="*/ 22 w 328"/>
                <a:gd name="T79" fmla="*/ 26 h 178"/>
                <a:gd name="T80" fmla="*/ 38 w 328"/>
                <a:gd name="T81" fmla="*/ 30 h 178"/>
                <a:gd name="T82" fmla="*/ 42 w 328"/>
                <a:gd name="T83" fmla="*/ 36 h 178"/>
                <a:gd name="T84" fmla="*/ 64 w 328"/>
                <a:gd name="T85" fmla="*/ 34 h 178"/>
                <a:gd name="T86" fmla="*/ 82 w 328"/>
                <a:gd name="T87" fmla="*/ 52 h 178"/>
                <a:gd name="T88" fmla="*/ 80 w 328"/>
                <a:gd name="T89" fmla="*/ 26 h 178"/>
                <a:gd name="T90" fmla="*/ 108 w 328"/>
                <a:gd name="T91" fmla="*/ 30 h 178"/>
                <a:gd name="T92" fmla="*/ 120 w 328"/>
                <a:gd name="T93" fmla="*/ 40 h 178"/>
                <a:gd name="T94" fmla="*/ 154 w 328"/>
                <a:gd name="T95" fmla="*/ 56 h 178"/>
                <a:gd name="T96" fmla="*/ 128 w 328"/>
                <a:gd name="T97" fmla="*/ 64 h 178"/>
                <a:gd name="T98" fmla="*/ 112 w 328"/>
                <a:gd name="T99" fmla="*/ 86 h 178"/>
                <a:gd name="T100" fmla="*/ 90 w 328"/>
                <a:gd name="T101" fmla="*/ 110 h 178"/>
                <a:gd name="T102" fmla="*/ 76 w 328"/>
                <a:gd name="T103" fmla="*/ 110 h 178"/>
                <a:gd name="T104" fmla="*/ 64 w 328"/>
                <a:gd name="T105" fmla="*/ 104 h 178"/>
                <a:gd name="T106" fmla="*/ 8 w 328"/>
                <a:gd name="T107" fmla="*/ 64 h 178"/>
                <a:gd name="T108" fmla="*/ 22 w 328"/>
                <a:gd name="T109" fmla="*/ 70 h 178"/>
                <a:gd name="T110" fmla="*/ 166 w 328"/>
                <a:gd name="T111" fmla="*/ 64 h 178"/>
                <a:gd name="T112" fmla="*/ 146 w 328"/>
                <a:gd name="T113" fmla="*/ 74 h 178"/>
                <a:gd name="T114" fmla="*/ 168 w 328"/>
                <a:gd name="T115" fmla="*/ 92 h 178"/>
                <a:gd name="T116" fmla="*/ 154 w 328"/>
                <a:gd name="T117" fmla="*/ 86 h 178"/>
                <a:gd name="T118" fmla="*/ 176 w 328"/>
                <a:gd name="T119" fmla="*/ 74 h 178"/>
                <a:gd name="T120" fmla="*/ 192 w 328"/>
                <a:gd name="T121" fmla="*/ 82 h 178"/>
                <a:gd name="T122" fmla="*/ 180 w 328"/>
                <a:gd name="T123" fmla="*/ 9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8" h="178">
                  <a:moveTo>
                    <a:pt x="146" y="4"/>
                  </a:moveTo>
                  <a:lnTo>
                    <a:pt x="146" y="0"/>
                  </a:lnTo>
                  <a:lnTo>
                    <a:pt x="142" y="0"/>
                  </a:lnTo>
                  <a:lnTo>
                    <a:pt x="146" y="0"/>
                  </a:lnTo>
                  <a:lnTo>
                    <a:pt x="150" y="0"/>
                  </a:lnTo>
                  <a:lnTo>
                    <a:pt x="150" y="4"/>
                  </a:lnTo>
                  <a:lnTo>
                    <a:pt x="146" y="4"/>
                  </a:lnTo>
                  <a:lnTo>
                    <a:pt x="146" y="4"/>
                  </a:lnTo>
                  <a:lnTo>
                    <a:pt x="146" y="4"/>
                  </a:lnTo>
                  <a:close/>
                  <a:moveTo>
                    <a:pt x="150" y="4"/>
                  </a:moveTo>
                  <a:lnTo>
                    <a:pt x="154" y="0"/>
                  </a:lnTo>
                  <a:lnTo>
                    <a:pt x="154" y="4"/>
                  </a:lnTo>
                  <a:lnTo>
                    <a:pt x="150" y="4"/>
                  </a:lnTo>
                  <a:lnTo>
                    <a:pt x="150" y="4"/>
                  </a:lnTo>
                  <a:lnTo>
                    <a:pt x="150" y="4"/>
                  </a:lnTo>
                  <a:close/>
                  <a:moveTo>
                    <a:pt x="136" y="6"/>
                  </a:moveTo>
                  <a:lnTo>
                    <a:pt x="132" y="6"/>
                  </a:lnTo>
                  <a:lnTo>
                    <a:pt x="136" y="6"/>
                  </a:lnTo>
                  <a:lnTo>
                    <a:pt x="136" y="6"/>
                  </a:lnTo>
                  <a:lnTo>
                    <a:pt x="136" y="6"/>
                  </a:lnTo>
                  <a:close/>
                  <a:moveTo>
                    <a:pt x="196" y="10"/>
                  </a:moveTo>
                  <a:lnTo>
                    <a:pt x="196" y="6"/>
                  </a:lnTo>
                  <a:lnTo>
                    <a:pt x="196" y="10"/>
                  </a:lnTo>
                  <a:lnTo>
                    <a:pt x="198" y="10"/>
                  </a:lnTo>
                  <a:lnTo>
                    <a:pt x="196" y="10"/>
                  </a:lnTo>
                  <a:lnTo>
                    <a:pt x="196" y="10"/>
                  </a:lnTo>
                  <a:lnTo>
                    <a:pt x="196" y="10"/>
                  </a:lnTo>
                  <a:close/>
                  <a:moveTo>
                    <a:pt x="112" y="14"/>
                  </a:moveTo>
                  <a:lnTo>
                    <a:pt x="108" y="14"/>
                  </a:lnTo>
                  <a:lnTo>
                    <a:pt x="108" y="10"/>
                  </a:lnTo>
                  <a:lnTo>
                    <a:pt x="112" y="10"/>
                  </a:lnTo>
                  <a:lnTo>
                    <a:pt x="116" y="10"/>
                  </a:lnTo>
                  <a:lnTo>
                    <a:pt x="116" y="14"/>
                  </a:lnTo>
                  <a:lnTo>
                    <a:pt x="112" y="14"/>
                  </a:lnTo>
                  <a:lnTo>
                    <a:pt x="112" y="14"/>
                  </a:lnTo>
                  <a:lnTo>
                    <a:pt x="112" y="14"/>
                  </a:lnTo>
                  <a:close/>
                  <a:moveTo>
                    <a:pt x="298" y="18"/>
                  </a:moveTo>
                  <a:lnTo>
                    <a:pt x="296" y="18"/>
                  </a:lnTo>
                  <a:lnTo>
                    <a:pt x="298" y="18"/>
                  </a:lnTo>
                  <a:lnTo>
                    <a:pt x="302" y="18"/>
                  </a:lnTo>
                  <a:lnTo>
                    <a:pt x="306" y="18"/>
                  </a:lnTo>
                  <a:lnTo>
                    <a:pt x="310" y="18"/>
                  </a:lnTo>
                  <a:lnTo>
                    <a:pt x="314" y="18"/>
                  </a:lnTo>
                  <a:lnTo>
                    <a:pt x="318" y="18"/>
                  </a:lnTo>
                  <a:lnTo>
                    <a:pt x="318" y="14"/>
                  </a:lnTo>
                  <a:lnTo>
                    <a:pt x="322" y="14"/>
                  </a:lnTo>
                  <a:lnTo>
                    <a:pt x="326" y="14"/>
                  </a:lnTo>
                  <a:lnTo>
                    <a:pt x="328" y="14"/>
                  </a:lnTo>
                  <a:lnTo>
                    <a:pt x="326" y="14"/>
                  </a:lnTo>
                  <a:lnTo>
                    <a:pt x="326" y="18"/>
                  </a:lnTo>
                  <a:lnTo>
                    <a:pt x="322" y="18"/>
                  </a:lnTo>
                  <a:lnTo>
                    <a:pt x="318" y="18"/>
                  </a:lnTo>
                  <a:lnTo>
                    <a:pt x="314" y="18"/>
                  </a:lnTo>
                  <a:lnTo>
                    <a:pt x="310" y="18"/>
                  </a:lnTo>
                  <a:lnTo>
                    <a:pt x="306" y="18"/>
                  </a:lnTo>
                  <a:lnTo>
                    <a:pt x="298" y="18"/>
                  </a:lnTo>
                  <a:lnTo>
                    <a:pt x="298" y="18"/>
                  </a:lnTo>
                  <a:lnTo>
                    <a:pt x="298" y="18"/>
                  </a:lnTo>
                  <a:close/>
                  <a:moveTo>
                    <a:pt x="248" y="18"/>
                  </a:moveTo>
                  <a:lnTo>
                    <a:pt x="250" y="18"/>
                  </a:lnTo>
                  <a:lnTo>
                    <a:pt x="248" y="18"/>
                  </a:lnTo>
                  <a:lnTo>
                    <a:pt x="244" y="18"/>
                  </a:lnTo>
                  <a:lnTo>
                    <a:pt x="248" y="18"/>
                  </a:lnTo>
                  <a:lnTo>
                    <a:pt x="248" y="18"/>
                  </a:lnTo>
                  <a:lnTo>
                    <a:pt x="248" y="18"/>
                  </a:lnTo>
                  <a:close/>
                  <a:moveTo>
                    <a:pt x="8" y="30"/>
                  </a:moveTo>
                  <a:lnTo>
                    <a:pt x="4" y="30"/>
                  </a:lnTo>
                  <a:lnTo>
                    <a:pt x="0" y="30"/>
                  </a:lnTo>
                  <a:lnTo>
                    <a:pt x="4" y="30"/>
                  </a:lnTo>
                  <a:lnTo>
                    <a:pt x="8" y="30"/>
                  </a:lnTo>
                  <a:lnTo>
                    <a:pt x="8" y="30"/>
                  </a:lnTo>
                  <a:lnTo>
                    <a:pt x="8" y="30"/>
                  </a:lnTo>
                  <a:close/>
                  <a:moveTo>
                    <a:pt x="4" y="34"/>
                  </a:moveTo>
                  <a:lnTo>
                    <a:pt x="4" y="30"/>
                  </a:lnTo>
                  <a:lnTo>
                    <a:pt x="8" y="30"/>
                  </a:lnTo>
                  <a:lnTo>
                    <a:pt x="8" y="34"/>
                  </a:lnTo>
                  <a:lnTo>
                    <a:pt x="4" y="34"/>
                  </a:lnTo>
                  <a:lnTo>
                    <a:pt x="4" y="34"/>
                  </a:lnTo>
                  <a:lnTo>
                    <a:pt x="4" y="34"/>
                  </a:lnTo>
                  <a:close/>
                  <a:moveTo>
                    <a:pt x="136" y="40"/>
                  </a:moveTo>
                  <a:lnTo>
                    <a:pt x="132" y="40"/>
                  </a:lnTo>
                  <a:lnTo>
                    <a:pt x="128" y="40"/>
                  </a:lnTo>
                  <a:lnTo>
                    <a:pt x="132" y="40"/>
                  </a:lnTo>
                  <a:lnTo>
                    <a:pt x="136" y="40"/>
                  </a:lnTo>
                  <a:lnTo>
                    <a:pt x="138" y="40"/>
                  </a:lnTo>
                  <a:lnTo>
                    <a:pt x="136" y="40"/>
                  </a:lnTo>
                  <a:lnTo>
                    <a:pt x="136" y="40"/>
                  </a:lnTo>
                  <a:lnTo>
                    <a:pt x="136" y="40"/>
                  </a:lnTo>
                  <a:close/>
                  <a:moveTo>
                    <a:pt x="138" y="52"/>
                  </a:moveTo>
                  <a:lnTo>
                    <a:pt x="136" y="52"/>
                  </a:lnTo>
                  <a:lnTo>
                    <a:pt x="136" y="48"/>
                  </a:lnTo>
                  <a:lnTo>
                    <a:pt x="138" y="48"/>
                  </a:lnTo>
                  <a:lnTo>
                    <a:pt x="142" y="48"/>
                  </a:lnTo>
                  <a:lnTo>
                    <a:pt x="146" y="48"/>
                  </a:lnTo>
                  <a:lnTo>
                    <a:pt x="146" y="52"/>
                  </a:lnTo>
                  <a:lnTo>
                    <a:pt x="142" y="52"/>
                  </a:lnTo>
                  <a:lnTo>
                    <a:pt x="138" y="52"/>
                  </a:lnTo>
                  <a:lnTo>
                    <a:pt x="138" y="52"/>
                  </a:lnTo>
                  <a:lnTo>
                    <a:pt x="138" y="52"/>
                  </a:lnTo>
                  <a:close/>
                  <a:moveTo>
                    <a:pt x="250" y="56"/>
                  </a:moveTo>
                  <a:lnTo>
                    <a:pt x="248" y="56"/>
                  </a:lnTo>
                  <a:lnTo>
                    <a:pt x="250" y="52"/>
                  </a:lnTo>
                  <a:lnTo>
                    <a:pt x="254" y="52"/>
                  </a:lnTo>
                  <a:lnTo>
                    <a:pt x="258" y="52"/>
                  </a:lnTo>
                  <a:lnTo>
                    <a:pt x="262" y="52"/>
                  </a:lnTo>
                  <a:lnTo>
                    <a:pt x="262" y="56"/>
                  </a:lnTo>
                  <a:lnTo>
                    <a:pt x="266" y="56"/>
                  </a:lnTo>
                  <a:lnTo>
                    <a:pt x="268" y="56"/>
                  </a:lnTo>
                  <a:lnTo>
                    <a:pt x="268" y="52"/>
                  </a:lnTo>
                  <a:lnTo>
                    <a:pt x="272" y="52"/>
                  </a:lnTo>
                  <a:lnTo>
                    <a:pt x="272" y="56"/>
                  </a:lnTo>
                  <a:lnTo>
                    <a:pt x="268" y="56"/>
                  </a:lnTo>
                  <a:lnTo>
                    <a:pt x="266" y="56"/>
                  </a:lnTo>
                  <a:lnTo>
                    <a:pt x="262" y="56"/>
                  </a:lnTo>
                  <a:lnTo>
                    <a:pt x="258" y="56"/>
                  </a:lnTo>
                  <a:lnTo>
                    <a:pt x="254" y="56"/>
                  </a:lnTo>
                  <a:lnTo>
                    <a:pt x="250" y="56"/>
                  </a:lnTo>
                  <a:lnTo>
                    <a:pt x="250" y="56"/>
                  </a:lnTo>
                  <a:lnTo>
                    <a:pt x="250" y="56"/>
                  </a:lnTo>
                  <a:close/>
                  <a:moveTo>
                    <a:pt x="228" y="64"/>
                  </a:moveTo>
                  <a:lnTo>
                    <a:pt x="228" y="60"/>
                  </a:lnTo>
                  <a:lnTo>
                    <a:pt x="224" y="60"/>
                  </a:lnTo>
                  <a:lnTo>
                    <a:pt x="224" y="56"/>
                  </a:lnTo>
                  <a:lnTo>
                    <a:pt x="228" y="56"/>
                  </a:lnTo>
                  <a:lnTo>
                    <a:pt x="228" y="60"/>
                  </a:lnTo>
                  <a:lnTo>
                    <a:pt x="232" y="60"/>
                  </a:lnTo>
                  <a:lnTo>
                    <a:pt x="236" y="60"/>
                  </a:lnTo>
                  <a:lnTo>
                    <a:pt x="232" y="60"/>
                  </a:lnTo>
                  <a:lnTo>
                    <a:pt x="232" y="64"/>
                  </a:lnTo>
                  <a:lnTo>
                    <a:pt x="228" y="64"/>
                  </a:lnTo>
                  <a:lnTo>
                    <a:pt x="228" y="64"/>
                  </a:lnTo>
                  <a:lnTo>
                    <a:pt x="228" y="64"/>
                  </a:lnTo>
                  <a:close/>
                  <a:moveTo>
                    <a:pt x="206" y="122"/>
                  </a:moveTo>
                  <a:lnTo>
                    <a:pt x="206" y="118"/>
                  </a:lnTo>
                  <a:lnTo>
                    <a:pt x="210" y="118"/>
                  </a:lnTo>
                  <a:lnTo>
                    <a:pt x="210" y="114"/>
                  </a:lnTo>
                  <a:lnTo>
                    <a:pt x="214" y="114"/>
                  </a:lnTo>
                  <a:lnTo>
                    <a:pt x="210" y="118"/>
                  </a:lnTo>
                  <a:lnTo>
                    <a:pt x="206" y="122"/>
                  </a:lnTo>
                  <a:lnTo>
                    <a:pt x="206" y="122"/>
                  </a:lnTo>
                  <a:lnTo>
                    <a:pt x="206" y="122"/>
                  </a:lnTo>
                  <a:close/>
                  <a:moveTo>
                    <a:pt x="120" y="178"/>
                  </a:moveTo>
                  <a:lnTo>
                    <a:pt x="116" y="174"/>
                  </a:lnTo>
                  <a:lnTo>
                    <a:pt x="120" y="174"/>
                  </a:lnTo>
                  <a:lnTo>
                    <a:pt x="124" y="174"/>
                  </a:lnTo>
                  <a:lnTo>
                    <a:pt x="124" y="178"/>
                  </a:lnTo>
                  <a:lnTo>
                    <a:pt x="120" y="178"/>
                  </a:lnTo>
                  <a:lnTo>
                    <a:pt x="120" y="178"/>
                  </a:lnTo>
                  <a:lnTo>
                    <a:pt x="120" y="178"/>
                  </a:lnTo>
                  <a:close/>
                  <a:moveTo>
                    <a:pt x="236" y="22"/>
                  </a:moveTo>
                  <a:lnTo>
                    <a:pt x="236" y="26"/>
                  </a:lnTo>
                  <a:lnTo>
                    <a:pt x="232" y="26"/>
                  </a:lnTo>
                  <a:lnTo>
                    <a:pt x="232" y="30"/>
                  </a:lnTo>
                  <a:lnTo>
                    <a:pt x="228" y="30"/>
                  </a:lnTo>
                  <a:lnTo>
                    <a:pt x="224" y="30"/>
                  </a:lnTo>
                  <a:lnTo>
                    <a:pt x="222" y="34"/>
                  </a:lnTo>
                  <a:lnTo>
                    <a:pt x="218" y="34"/>
                  </a:lnTo>
                  <a:lnTo>
                    <a:pt x="218" y="36"/>
                  </a:lnTo>
                  <a:lnTo>
                    <a:pt x="222" y="36"/>
                  </a:lnTo>
                  <a:lnTo>
                    <a:pt x="218" y="36"/>
                  </a:lnTo>
                  <a:lnTo>
                    <a:pt x="218" y="40"/>
                  </a:lnTo>
                  <a:lnTo>
                    <a:pt x="214" y="40"/>
                  </a:lnTo>
                  <a:lnTo>
                    <a:pt x="210" y="40"/>
                  </a:lnTo>
                  <a:lnTo>
                    <a:pt x="206" y="40"/>
                  </a:lnTo>
                  <a:lnTo>
                    <a:pt x="202" y="40"/>
                  </a:lnTo>
                  <a:lnTo>
                    <a:pt x="198" y="40"/>
                  </a:lnTo>
                  <a:lnTo>
                    <a:pt x="196" y="40"/>
                  </a:lnTo>
                  <a:lnTo>
                    <a:pt x="196" y="44"/>
                  </a:lnTo>
                  <a:lnTo>
                    <a:pt x="192" y="44"/>
                  </a:lnTo>
                  <a:lnTo>
                    <a:pt x="188" y="44"/>
                  </a:lnTo>
                  <a:lnTo>
                    <a:pt x="184" y="44"/>
                  </a:lnTo>
                  <a:lnTo>
                    <a:pt x="180" y="44"/>
                  </a:lnTo>
                  <a:lnTo>
                    <a:pt x="176" y="44"/>
                  </a:lnTo>
                  <a:lnTo>
                    <a:pt x="172" y="44"/>
                  </a:lnTo>
                  <a:lnTo>
                    <a:pt x="172" y="40"/>
                  </a:lnTo>
                  <a:lnTo>
                    <a:pt x="176" y="40"/>
                  </a:lnTo>
                  <a:lnTo>
                    <a:pt x="172" y="40"/>
                  </a:lnTo>
                  <a:lnTo>
                    <a:pt x="168" y="40"/>
                  </a:lnTo>
                  <a:lnTo>
                    <a:pt x="166" y="40"/>
                  </a:lnTo>
                  <a:lnTo>
                    <a:pt x="162" y="40"/>
                  </a:lnTo>
                  <a:lnTo>
                    <a:pt x="158" y="40"/>
                  </a:lnTo>
                  <a:lnTo>
                    <a:pt x="154" y="40"/>
                  </a:lnTo>
                  <a:lnTo>
                    <a:pt x="150" y="40"/>
                  </a:lnTo>
                  <a:lnTo>
                    <a:pt x="146" y="40"/>
                  </a:lnTo>
                  <a:lnTo>
                    <a:pt x="146" y="36"/>
                  </a:lnTo>
                  <a:lnTo>
                    <a:pt x="142" y="36"/>
                  </a:lnTo>
                  <a:lnTo>
                    <a:pt x="138" y="36"/>
                  </a:lnTo>
                  <a:lnTo>
                    <a:pt x="136" y="36"/>
                  </a:lnTo>
                  <a:lnTo>
                    <a:pt x="132" y="36"/>
                  </a:lnTo>
                  <a:lnTo>
                    <a:pt x="132" y="34"/>
                  </a:lnTo>
                  <a:lnTo>
                    <a:pt x="136" y="34"/>
                  </a:lnTo>
                  <a:lnTo>
                    <a:pt x="138" y="34"/>
                  </a:lnTo>
                  <a:lnTo>
                    <a:pt x="142" y="34"/>
                  </a:lnTo>
                  <a:lnTo>
                    <a:pt x="146" y="34"/>
                  </a:lnTo>
                  <a:lnTo>
                    <a:pt x="150" y="34"/>
                  </a:lnTo>
                  <a:lnTo>
                    <a:pt x="146" y="34"/>
                  </a:lnTo>
                  <a:lnTo>
                    <a:pt x="142" y="34"/>
                  </a:lnTo>
                  <a:lnTo>
                    <a:pt x="150" y="30"/>
                  </a:lnTo>
                  <a:lnTo>
                    <a:pt x="154" y="30"/>
                  </a:lnTo>
                  <a:lnTo>
                    <a:pt x="158" y="30"/>
                  </a:lnTo>
                  <a:lnTo>
                    <a:pt x="162" y="30"/>
                  </a:lnTo>
                  <a:lnTo>
                    <a:pt x="166" y="30"/>
                  </a:lnTo>
                  <a:lnTo>
                    <a:pt x="168" y="30"/>
                  </a:lnTo>
                  <a:lnTo>
                    <a:pt x="166" y="30"/>
                  </a:lnTo>
                  <a:lnTo>
                    <a:pt x="162" y="30"/>
                  </a:lnTo>
                  <a:lnTo>
                    <a:pt x="158" y="30"/>
                  </a:lnTo>
                  <a:lnTo>
                    <a:pt x="162" y="30"/>
                  </a:lnTo>
                  <a:lnTo>
                    <a:pt x="162" y="26"/>
                  </a:lnTo>
                  <a:lnTo>
                    <a:pt x="158" y="26"/>
                  </a:lnTo>
                  <a:lnTo>
                    <a:pt x="154" y="26"/>
                  </a:lnTo>
                  <a:lnTo>
                    <a:pt x="150" y="26"/>
                  </a:lnTo>
                  <a:lnTo>
                    <a:pt x="146" y="30"/>
                  </a:lnTo>
                  <a:lnTo>
                    <a:pt x="142" y="30"/>
                  </a:lnTo>
                  <a:lnTo>
                    <a:pt x="138" y="30"/>
                  </a:lnTo>
                  <a:lnTo>
                    <a:pt x="136" y="30"/>
                  </a:lnTo>
                  <a:lnTo>
                    <a:pt x="128" y="30"/>
                  </a:lnTo>
                  <a:lnTo>
                    <a:pt x="120" y="30"/>
                  </a:lnTo>
                  <a:lnTo>
                    <a:pt x="116" y="30"/>
                  </a:lnTo>
                  <a:lnTo>
                    <a:pt x="112" y="30"/>
                  </a:lnTo>
                  <a:lnTo>
                    <a:pt x="108" y="26"/>
                  </a:lnTo>
                  <a:lnTo>
                    <a:pt x="112" y="22"/>
                  </a:lnTo>
                  <a:lnTo>
                    <a:pt x="116" y="22"/>
                  </a:lnTo>
                  <a:lnTo>
                    <a:pt x="112" y="22"/>
                  </a:lnTo>
                  <a:lnTo>
                    <a:pt x="108" y="22"/>
                  </a:lnTo>
                  <a:lnTo>
                    <a:pt x="108" y="18"/>
                  </a:lnTo>
                  <a:lnTo>
                    <a:pt x="108" y="22"/>
                  </a:lnTo>
                  <a:lnTo>
                    <a:pt x="112" y="18"/>
                  </a:lnTo>
                  <a:lnTo>
                    <a:pt x="108" y="18"/>
                  </a:lnTo>
                  <a:lnTo>
                    <a:pt x="106" y="18"/>
                  </a:lnTo>
                  <a:lnTo>
                    <a:pt x="108" y="18"/>
                  </a:lnTo>
                  <a:lnTo>
                    <a:pt x="112" y="18"/>
                  </a:lnTo>
                  <a:lnTo>
                    <a:pt x="116" y="18"/>
                  </a:lnTo>
                  <a:lnTo>
                    <a:pt x="120" y="18"/>
                  </a:lnTo>
                  <a:lnTo>
                    <a:pt x="124" y="18"/>
                  </a:lnTo>
                  <a:lnTo>
                    <a:pt x="128" y="18"/>
                  </a:lnTo>
                  <a:lnTo>
                    <a:pt x="124" y="18"/>
                  </a:lnTo>
                  <a:lnTo>
                    <a:pt x="124" y="14"/>
                  </a:lnTo>
                  <a:lnTo>
                    <a:pt x="120" y="14"/>
                  </a:lnTo>
                  <a:lnTo>
                    <a:pt x="120" y="10"/>
                  </a:lnTo>
                  <a:lnTo>
                    <a:pt x="124" y="10"/>
                  </a:lnTo>
                  <a:lnTo>
                    <a:pt x="128" y="14"/>
                  </a:lnTo>
                  <a:lnTo>
                    <a:pt x="132" y="14"/>
                  </a:lnTo>
                  <a:lnTo>
                    <a:pt x="132" y="10"/>
                  </a:lnTo>
                  <a:lnTo>
                    <a:pt x="136" y="10"/>
                  </a:lnTo>
                  <a:lnTo>
                    <a:pt x="132" y="10"/>
                  </a:lnTo>
                  <a:lnTo>
                    <a:pt x="128" y="10"/>
                  </a:lnTo>
                  <a:lnTo>
                    <a:pt x="128" y="6"/>
                  </a:lnTo>
                  <a:lnTo>
                    <a:pt x="132" y="6"/>
                  </a:lnTo>
                  <a:lnTo>
                    <a:pt x="136" y="6"/>
                  </a:lnTo>
                  <a:lnTo>
                    <a:pt x="136" y="10"/>
                  </a:lnTo>
                  <a:lnTo>
                    <a:pt x="138" y="10"/>
                  </a:lnTo>
                  <a:lnTo>
                    <a:pt x="142" y="10"/>
                  </a:lnTo>
                  <a:lnTo>
                    <a:pt x="142" y="14"/>
                  </a:lnTo>
                  <a:lnTo>
                    <a:pt x="146" y="14"/>
                  </a:lnTo>
                  <a:lnTo>
                    <a:pt x="150" y="14"/>
                  </a:lnTo>
                  <a:lnTo>
                    <a:pt x="154" y="14"/>
                  </a:lnTo>
                  <a:lnTo>
                    <a:pt x="158" y="14"/>
                  </a:lnTo>
                  <a:lnTo>
                    <a:pt x="162" y="14"/>
                  </a:lnTo>
                  <a:lnTo>
                    <a:pt x="162" y="18"/>
                  </a:lnTo>
                  <a:lnTo>
                    <a:pt x="158" y="18"/>
                  </a:lnTo>
                  <a:lnTo>
                    <a:pt x="162" y="18"/>
                  </a:lnTo>
                  <a:lnTo>
                    <a:pt x="166" y="18"/>
                  </a:lnTo>
                  <a:lnTo>
                    <a:pt x="166" y="22"/>
                  </a:lnTo>
                  <a:lnTo>
                    <a:pt x="168" y="22"/>
                  </a:lnTo>
                  <a:lnTo>
                    <a:pt x="168" y="18"/>
                  </a:lnTo>
                  <a:lnTo>
                    <a:pt x="168" y="14"/>
                  </a:lnTo>
                  <a:lnTo>
                    <a:pt x="172" y="14"/>
                  </a:lnTo>
                  <a:lnTo>
                    <a:pt x="168" y="14"/>
                  </a:lnTo>
                  <a:lnTo>
                    <a:pt x="168" y="10"/>
                  </a:lnTo>
                  <a:lnTo>
                    <a:pt x="172" y="10"/>
                  </a:lnTo>
                  <a:lnTo>
                    <a:pt x="172" y="14"/>
                  </a:lnTo>
                  <a:lnTo>
                    <a:pt x="176" y="10"/>
                  </a:lnTo>
                  <a:lnTo>
                    <a:pt x="176" y="6"/>
                  </a:lnTo>
                  <a:lnTo>
                    <a:pt x="180" y="6"/>
                  </a:lnTo>
                  <a:lnTo>
                    <a:pt x="180" y="10"/>
                  </a:lnTo>
                  <a:lnTo>
                    <a:pt x="184" y="10"/>
                  </a:lnTo>
                  <a:lnTo>
                    <a:pt x="180" y="10"/>
                  </a:lnTo>
                  <a:lnTo>
                    <a:pt x="184" y="10"/>
                  </a:lnTo>
                  <a:lnTo>
                    <a:pt x="180" y="14"/>
                  </a:lnTo>
                  <a:lnTo>
                    <a:pt x="176" y="14"/>
                  </a:lnTo>
                  <a:lnTo>
                    <a:pt x="176" y="18"/>
                  </a:lnTo>
                  <a:lnTo>
                    <a:pt x="180" y="18"/>
                  </a:lnTo>
                  <a:lnTo>
                    <a:pt x="184" y="14"/>
                  </a:lnTo>
                  <a:lnTo>
                    <a:pt x="184" y="18"/>
                  </a:lnTo>
                  <a:lnTo>
                    <a:pt x="188" y="18"/>
                  </a:lnTo>
                  <a:lnTo>
                    <a:pt x="188" y="14"/>
                  </a:lnTo>
                  <a:lnTo>
                    <a:pt x="192" y="14"/>
                  </a:lnTo>
                  <a:lnTo>
                    <a:pt x="196" y="14"/>
                  </a:lnTo>
                  <a:lnTo>
                    <a:pt x="198" y="14"/>
                  </a:lnTo>
                  <a:lnTo>
                    <a:pt x="196" y="10"/>
                  </a:lnTo>
                  <a:lnTo>
                    <a:pt x="198" y="10"/>
                  </a:lnTo>
                  <a:lnTo>
                    <a:pt x="198" y="14"/>
                  </a:lnTo>
                  <a:lnTo>
                    <a:pt x="202" y="14"/>
                  </a:lnTo>
                  <a:lnTo>
                    <a:pt x="202" y="10"/>
                  </a:lnTo>
                  <a:lnTo>
                    <a:pt x="202" y="14"/>
                  </a:lnTo>
                  <a:lnTo>
                    <a:pt x="206" y="14"/>
                  </a:lnTo>
                  <a:lnTo>
                    <a:pt x="210" y="14"/>
                  </a:lnTo>
                  <a:lnTo>
                    <a:pt x="214" y="14"/>
                  </a:lnTo>
                  <a:lnTo>
                    <a:pt x="218" y="14"/>
                  </a:lnTo>
                  <a:lnTo>
                    <a:pt x="218" y="18"/>
                  </a:lnTo>
                  <a:lnTo>
                    <a:pt x="222" y="18"/>
                  </a:lnTo>
                  <a:lnTo>
                    <a:pt x="224" y="18"/>
                  </a:lnTo>
                  <a:lnTo>
                    <a:pt x="228" y="18"/>
                  </a:lnTo>
                  <a:lnTo>
                    <a:pt x="232" y="18"/>
                  </a:lnTo>
                  <a:lnTo>
                    <a:pt x="236" y="18"/>
                  </a:lnTo>
                  <a:lnTo>
                    <a:pt x="236" y="22"/>
                  </a:lnTo>
                  <a:lnTo>
                    <a:pt x="236" y="22"/>
                  </a:lnTo>
                  <a:lnTo>
                    <a:pt x="236" y="22"/>
                  </a:lnTo>
                  <a:close/>
                  <a:moveTo>
                    <a:pt x="56" y="104"/>
                  </a:moveTo>
                  <a:lnTo>
                    <a:pt x="52" y="100"/>
                  </a:lnTo>
                  <a:lnTo>
                    <a:pt x="52" y="96"/>
                  </a:lnTo>
                  <a:lnTo>
                    <a:pt x="50" y="96"/>
                  </a:lnTo>
                  <a:lnTo>
                    <a:pt x="50" y="92"/>
                  </a:lnTo>
                  <a:lnTo>
                    <a:pt x="52" y="92"/>
                  </a:lnTo>
                  <a:lnTo>
                    <a:pt x="56" y="92"/>
                  </a:lnTo>
                  <a:lnTo>
                    <a:pt x="60" y="92"/>
                  </a:lnTo>
                  <a:lnTo>
                    <a:pt x="64" y="92"/>
                  </a:lnTo>
                  <a:lnTo>
                    <a:pt x="68" y="92"/>
                  </a:lnTo>
                  <a:lnTo>
                    <a:pt x="72" y="92"/>
                  </a:lnTo>
                  <a:lnTo>
                    <a:pt x="76" y="92"/>
                  </a:lnTo>
                  <a:lnTo>
                    <a:pt x="80" y="92"/>
                  </a:lnTo>
                  <a:lnTo>
                    <a:pt x="80" y="96"/>
                  </a:lnTo>
                  <a:lnTo>
                    <a:pt x="82" y="96"/>
                  </a:lnTo>
                  <a:lnTo>
                    <a:pt x="82" y="92"/>
                  </a:lnTo>
                  <a:lnTo>
                    <a:pt x="80" y="92"/>
                  </a:lnTo>
                  <a:lnTo>
                    <a:pt x="76" y="92"/>
                  </a:lnTo>
                  <a:lnTo>
                    <a:pt x="72" y="92"/>
                  </a:lnTo>
                  <a:lnTo>
                    <a:pt x="68" y="88"/>
                  </a:lnTo>
                  <a:lnTo>
                    <a:pt x="64" y="88"/>
                  </a:lnTo>
                  <a:lnTo>
                    <a:pt x="60" y="88"/>
                  </a:lnTo>
                  <a:lnTo>
                    <a:pt x="64" y="88"/>
                  </a:lnTo>
                  <a:lnTo>
                    <a:pt x="68" y="88"/>
                  </a:lnTo>
                  <a:lnTo>
                    <a:pt x="72" y="86"/>
                  </a:lnTo>
                  <a:lnTo>
                    <a:pt x="76" y="86"/>
                  </a:lnTo>
                  <a:lnTo>
                    <a:pt x="80" y="86"/>
                  </a:lnTo>
                  <a:lnTo>
                    <a:pt x="82" y="86"/>
                  </a:lnTo>
                  <a:lnTo>
                    <a:pt x="86" y="86"/>
                  </a:lnTo>
                  <a:lnTo>
                    <a:pt x="90" y="86"/>
                  </a:lnTo>
                  <a:lnTo>
                    <a:pt x="90" y="82"/>
                  </a:lnTo>
                  <a:lnTo>
                    <a:pt x="94" y="82"/>
                  </a:lnTo>
                  <a:lnTo>
                    <a:pt x="90" y="82"/>
                  </a:lnTo>
                  <a:lnTo>
                    <a:pt x="86" y="82"/>
                  </a:lnTo>
                  <a:lnTo>
                    <a:pt x="86" y="86"/>
                  </a:lnTo>
                  <a:lnTo>
                    <a:pt x="82" y="86"/>
                  </a:lnTo>
                  <a:lnTo>
                    <a:pt x="80" y="86"/>
                  </a:lnTo>
                  <a:lnTo>
                    <a:pt x="76" y="86"/>
                  </a:lnTo>
                  <a:lnTo>
                    <a:pt x="72" y="82"/>
                  </a:lnTo>
                  <a:lnTo>
                    <a:pt x="68" y="82"/>
                  </a:lnTo>
                  <a:lnTo>
                    <a:pt x="68" y="86"/>
                  </a:lnTo>
                  <a:lnTo>
                    <a:pt x="64" y="86"/>
                  </a:lnTo>
                  <a:lnTo>
                    <a:pt x="60" y="86"/>
                  </a:lnTo>
                  <a:lnTo>
                    <a:pt x="56" y="86"/>
                  </a:lnTo>
                  <a:lnTo>
                    <a:pt x="52" y="86"/>
                  </a:lnTo>
                  <a:lnTo>
                    <a:pt x="50" y="86"/>
                  </a:lnTo>
                  <a:lnTo>
                    <a:pt x="50" y="88"/>
                  </a:lnTo>
                  <a:lnTo>
                    <a:pt x="46" y="86"/>
                  </a:lnTo>
                  <a:lnTo>
                    <a:pt x="46" y="82"/>
                  </a:lnTo>
                  <a:lnTo>
                    <a:pt x="46" y="78"/>
                  </a:lnTo>
                  <a:lnTo>
                    <a:pt x="50" y="78"/>
                  </a:lnTo>
                  <a:lnTo>
                    <a:pt x="52" y="78"/>
                  </a:lnTo>
                  <a:lnTo>
                    <a:pt x="52" y="82"/>
                  </a:lnTo>
                  <a:lnTo>
                    <a:pt x="56" y="82"/>
                  </a:lnTo>
                  <a:lnTo>
                    <a:pt x="52" y="78"/>
                  </a:lnTo>
                  <a:lnTo>
                    <a:pt x="56" y="78"/>
                  </a:lnTo>
                  <a:lnTo>
                    <a:pt x="60" y="78"/>
                  </a:lnTo>
                  <a:lnTo>
                    <a:pt x="64" y="78"/>
                  </a:lnTo>
                  <a:lnTo>
                    <a:pt x="64" y="74"/>
                  </a:lnTo>
                  <a:lnTo>
                    <a:pt x="68" y="74"/>
                  </a:lnTo>
                  <a:lnTo>
                    <a:pt x="72" y="74"/>
                  </a:lnTo>
                  <a:lnTo>
                    <a:pt x="76" y="74"/>
                  </a:lnTo>
                  <a:lnTo>
                    <a:pt x="72" y="70"/>
                  </a:lnTo>
                  <a:lnTo>
                    <a:pt x="76" y="70"/>
                  </a:lnTo>
                  <a:lnTo>
                    <a:pt x="80" y="70"/>
                  </a:lnTo>
                  <a:lnTo>
                    <a:pt x="82" y="70"/>
                  </a:lnTo>
                  <a:lnTo>
                    <a:pt x="86" y="70"/>
                  </a:lnTo>
                  <a:lnTo>
                    <a:pt x="90" y="70"/>
                  </a:lnTo>
                  <a:lnTo>
                    <a:pt x="94" y="70"/>
                  </a:lnTo>
                  <a:lnTo>
                    <a:pt x="98" y="66"/>
                  </a:lnTo>
                  <a:lnTo>
                    <a:pt x="94" y="66"/>
                  </a:lnTo>
                  <a:lnTo>
                    <a:pt x="90" y="66"/>
                  </a:lnTo>
                  <a:lnTo>
                    <a:pt x="90" y="70"/>
                  </a:lnTo>
                  <a:lnTo>
                    <a:pt x="90" y="66"/>
                  </a:lnTo>
                  <a:lnTo>
                    <a:pt x="86" y="66"/>
                  </a:lnTo>
                  <a:lnTo>
                    <a:pt x="82" y="66"/>
                  </a:lnTo>
                  <a:lnTo>
                    <a:pt x="82" y="64"/>
                  </a:lnTo>
                  <a:lnTo>
                    <a:pt x="86" y="64"/>
                  </a:lnTo>
                  <a:lnTo>
                    <a:pt x="90" y="64"/>
                  </a:lnTo>
                  <a:lnTo>
                    <a:pt x="90" y="60"/>
                  </a:lnTo>
                  <a:lnTo>
                    <a:pt x="86" y="60"/>
                  </a:lnTo>
                  <a:lnTo>
                    <a:pt x="82" y="60"/>
                  </a:lnTo>
                  <a:lnTo>
                    <a:pt x="82" y="64"/>
                  </a:lnTo>
                  <a:lnTo>
                    <a:pt x="80" y="64"/>
                  </a:lnTo>
                  <a:lnTo>
                    <a:pt x="80" y="66"/>
                  </a:lnTo>
                  <a:lnTo>
                    <a:pt x="76" y="66"/>
                  </a:lnTo>
                  <a:lnTo>
                    <a:pt x="72" y="66"/>
                  </a:lnTo>
                  <a:lnTo>
                    <a:pt x="68" y="66"/>
                  </a:lnTo>
                  <a:lnTo>
                    <a:pt x="68" y="64"/>
                  </a:lnTo>
                  <a:lnTo>
                    <a:pt x="72" y="64"/>
                  </a:lnTo>
                  <a:lnTo>
                    <a:pt x="72" y="60"/>
                  </a:lnTo>
                  <a:lnTo>
                    <a:pt x="72" y="56"/>
                  </a:lnTo>
                  <a:lnTo>
                    <a:pt x="68" y="56"/>
                  </a:lnTo>
                  <a:lnTo>
                    <a:pt x="68" y="60"/>
                  </a:lnTo>
                  <a:lnTo>
                    <a:pt x="64" y="64"/>
                  </a:lnTo>
                  <a:lnTo>
                    <a:pt x="60" y="64"/>
                  </a:lnTo>
                  <a:lnTo>
                    <a:pt x="60" y="60"/>
                  </a:lnTo>
                  <a:lnTo>
                    <a:pt x="56" y="60"/>
                  </a:lnTo>
                  <a:lnTo>
                    <a:pt x="56" y="64"/>
                  </a:lnTo>
                  <a:lnTo>
                    <a:pt x="56" y="66"/>
                  </a:lnTo>
                  <a:lnTo>
                    <a:pt x="60" y="66"/>
                  </a:lnTo>
                  <a:lnTo>
                    <a:pt x="60" y="70"/>
                  </a:lnTo>
                  <a:lnTo>
                    <a:pt x="56" y="70"/>
                  </a:lnTo>
                  <a:lnTo>
                    <a:pt x="56" y="66"/>
                  </a:lnTo>
                  <a:lnTo>
                    <a:pt x="52" y="70"/>
                  </a:lnTo>
                  <a:lnTo>
                    <a:pt x="50" y="70"/>
                  </a:lnTo>
                  <a:lnTo>
                    <a:pt x="46" y="70"/>
                  </a:lnTo>
                  <a:lnTo>
                    <a:pt x="46" y="74"/>
                  </a:lnTo>
                  <a:lnTo>
                    <a:pt x="50" y="74"/>
                  </a:lnTo>
                  <a:lnTo>
                    <a:pt x="46" y="74"/>
                  </a:lnTo>
                  <a:lnTo>
                    <a:pt x="42" y="74"/>
                  </a:lnTo>
                  <a:lnTo>
                    <a:pt x="38" y="74"/>
                  </a:lnTo>
                  <a:lnTo>
                    <a:pt x="34" y="74"/>
                  </a:lnTo>
                  <a:lnTo>
                    <a:pt x="34" y="70"/>
                  </a:lnTo>
                  <a:lnTo>
                    <a:pt x="30" y="70"/>
                  </a:lnTo>
                  <a:lnTo>
                    <a:pt x="30" y="66"/>
                  </a:lnTo>
                  <a:lnTo>
                    <a:pt x="26" y="66"/>
                  </a:lnTo>
                  <a:lnTo>
                    <a:pt x="30" y="66"/>
                  </a:lnTo>
                  <a:lnTo>
                    <a:pt x="34" y="66"/>
                  </a:lnTo>
                  <a:lnTo>
                    <a:pt x="38" y="66"/>
                  </a:lnTo>
                  <a:lnTo>
                    <a:pt x="38" y="64"/>
                  </a:lnTo>
                  <a:lnTo>
                    <a:pt x="34" y="64"/>
                  </a:lnTo>
                  <a:lnTo>
                    <a:pt x="30" y="64"/>
                  </a:lnTo>
                  <a:lnTo>
                    <a:pt x="26" y="64"/>
                  </a:lnTo>
                  <a:lnTo>
                    <a:pt x="22" y="64"/>
                  </a:lnTo>
                  <a:lnTo>
                    <a:pt x="20" y="64"/>
                  </a:lnTo>
                  <a:lnTo>
                    <a:pt x="16" y="60"/>
                  </a:lnTo>
                  <a:lnTo>
                    <a:pt x="16" y="56"/>
                  </a:lnTo>
                  <a:lnTo>
                    <a:pt x="20" y="56"/>
                  </a:lnTo>
                  <a:lnTo>
                    <a:pt x="16" y="56"/>
                  </a:lnTo>
                  <a:lnTo>
                    <a:pt x="12" y="52"/>
                  </a:lnTo>
                  <a:lnTo>
                    <a:pt x="16" y="52"/>
                  </a:lnTo>
                  <a:lnTo>
                    <a:pt x="20" y="52"/>
                  </a:lnTo>
                  <a:lnTo>
                    <a:pt x="22" y="56"/>
                  </a:lnTo>
                  <a:lnTo>
                    <a:pt x="26" y="56"/>
                  </a:lnTo>
                  <a:lnTo>
                    <a:pt x="26" y="52"/>
                  </a:lnTo>
                  <a:lnTo>
                    <a:pt x="22" y="52"/>
                  </a:lnTo>
                  <a:lnTo>
                    <a:pt x="20" y="52"/>
                  </a:lnTo>
                  <a:lnTo>
                    <a:pt x="20" y="48"/>
                  </a:lnTo>
                  <a:lnTo>
                    <a:pt x="20" y="44"/>
                  </a:lnTo>
                  <a:lnTo>
                    <a:pt x="22" y="44"/>
                  </a:lnTo>
                  <a:lnTo>
                    <a:pt x="22" y="40"/>
                  </a:lnTo>
                  <a:lnTo>
                    <a:pt x="20" y="44"/>
                  </a:lnTo>
                  <a:lnTo>
                    <a:pt x="16" y="44"/>
                  </a:lnTo>
                  <a:lnTo>
                    <a:pt x="16" y="40"/>
                  </a:lnTo>
                  <a:lnTo>
                    <a:pt x="16" y="44"/>
                  </a:lnTo>
                  <a:lnTo>
                    <a:pt x="16" y="48"/>
                  </a:lnTo>
                  <a:lnTo>
                    <a:pt x="12" y="48"/>
                  </a:lnTo>
                  <a:lnTo>
                    <a:pt x="8" y="48"/>
                  </a:lnTo>
                  <a:lnTo>
                    <a:pt x="8" y="44"/>
                  </a:lnTo>
                  <a:lnTo>
                    <a:pt x="4" y="40"/>
                  </a:lnTo>
                  <a:lnTo>
                    <a:pt x="4" y="36"/>
                  </a:lnTo>
                  <a:lnTo>
                    <a:pt x="4" y="34"/>
                  </a:lnTo>
                  <a:lnTo>
                    <a:pt x="8" y="34"/>
                  </a:lnTo>
                  <a:lnTo>
                    <a:pt x="8" y="36"/>
                  </a:lnTo>
                  <a:lnTo>
                    <a:pt x="8" y="34"/>
                  </a:lnTo>
                  <a:lnTo>
                    <a:pt x="4" y="34"/>
                  </a:lnTo>
                  <a:lnTo>
                    <a:pt x="8" y="34"/>
                  </a:lnTo>
                  <a:lnTo>
                    <a:pt x="12" y="34"/>
                  </a:lnTo>
                  <a:lnTo>
                    <a:pt x="12" y="30"/>
                  </a:lnTo>
                  <a:lnTo>
                    <a:pt x="8" y="30"/>
                  </a:lnTo>
                  <a:lnTo>
                    <a:pt x="12" y="30"/>
                  </a:lnTo>
                  <a:lnTo>
                    <a:pt x="16" y="30"/>
                  </a:lnTo>
                  <a:lnTo>
                    <a:pt x="16" y="26"/>
                  </a:lnTo>
                  <a:lnTo>
                    <a:pt x="20" y="26"/>
                  </a:lnTo>
                  <a:lnTo>
                    <a:pt x="20" y="30"/>
                  </a:lnTo>
                  <a:lnTo>
                    <a:pt x="22" y="30"/>
                  </a:lnTo>
                  <a:lnTo>
                    <a:pt x="22" y="34"/>
                  </a:lnTo>
                  <a:lnTo>
                    <a:pt x="26" y="34"/>
                  </a:lnTo>
                  <a:lnTo>
                    <a:pt x="26" y="30"/>
                  </a:lnTo>
                  <a:lnTo>
                    <a:pt x="22" y="30"/>
                  </a:lnTo>
                  <a:lnTo>
                    <a:pt x="22" y="26"/>
                  </a:lnTo>
                  <a:lnTo>
                    <a:pt x="26" y="26"/>
                  </a:lnTo>
                  <a:lnTo>
                    <a:pt x="26" y="30"/>
                  </a:lnTo>
                  <a:lnTo>
                    <a:pt x="30" y="30"/>
                  </a:lnTo>
                  <a:lnTo>
                    <a:pt x="34" y="30"/>
                  </a:lnTo>
                  <a:lnTo>
                    <a:pt x="34" y="26"/>
                  </a:lnTo>
                  <a:lnTo>
                    <a:pt x="42" y="26"/>
                  </a:lnTo>
                  <a:lnTo>
                    <a:pt x="46" y="26"/>
                  </a:lnTo>
                  <a:lnTo>
                    <a:pt x="50" y="26"/>
                  </a:lnTo>
                  <a:lnTo>
                    <a:pt x="50" y="30"/>
                  </a:lnTo>
                  <a:lnTo>
                    <a:pt x="46" y="30"/>
                  </a:lnTo>
                  <a:lnTo>
                    <a:pt x="42" y="30"/>
                  </a:lnTo>
                  <a:lnTo>
                    <a:pt x="38" y="30"/>
                  </a:lnTo>
                  <a:lnTo>
                    <a:pt x="34" y="30"/>
                  </a:lnTo>
                  <a:lnTo>
                    <a:pt x="34" y="34"/>
                  </a:lnTo>
                  <a:lnTo>
                    <a:pt x="30" y="34"/>
                  </a:lnTo>
                  <a:lnTo>
                    <a:pt x="26" y="34"/>
                  </a:lnTo>
                  <a:lnTo>
                    <a:pt x="26" y="36"/>
                  </a:lnTo>
                  <a:lnTo>
                    <a:pt x="30" y="36"/>
                  </a:lnTo>
                  <a:lnTo>
                    <a:pt x="34" y="34"/>
                  </a:lnTo>
                  <a:lnTo>
                    <a:pt x="38" y="34"/>
                  </a:lnTo>
                  <a:lnTo>
                    <a:pt x="42" y="34"/>
                  </a:lnTo>
                  <a:lnTo>
                    <a:pt x="42" y="36"/>
                  </a:lnTo>
                  <a:lnTo>
                    <a:pt x="38" y="36"/>
                  </a:lnTo>
                  <a:lnTo>
                    <a:pt x="42" y="36"/>
                  </a:lnTo>
                  <a:lnTo>
                    <a:pt x="46" y="36"/>
                  </a:lnTo>
                  <a:lnTo>
                    <a:pt x="50" y="40"/>
                  </a:lnTo>
                  <a:lnTo>
                    <a:pt x="50" y="44"/>
                  </a:lnTo>
                  <a:lnTo>
                    <a:pt x="52" y="44"/>
                  </a:lnTo>
                  <a:lnTo>
                    <a:pt x="52" y="40"/>
                  </a:lnTo>
                  <a:lnTo>
                    <a:pt x="50" y="36"/>
                  </a:lnTo>
                  <a:lnTo>
                    <a:pt x="50" y="34"/>
                  </a:lnTo>
                  <a:lnTo>
                    <a:pt x="52" y="34"/>
                  </a:lnTo>
                  <a:lnTo>
                    <a:pt x="56" y="30"/>
                  </a:lnTo>
                  <a:lnTo>
                    <a:pt x="60" y="30"/>
                  </a:lnTo>
                  <a:lnTo>
                    <a:pt x="64" y="30"/>
                  </a:lnTo>
                  <a:lnTo>
                    <a:pt x="64" y="34"/>
                  </a:lnTo>
                  <a:lnTo>
                    <a:pt x="68" y="34"/>
                  </a:lnTo>
                  <a:lnTo>
                    <a:pt x="68" y="36"/>
                  </a:lnTo>
                  <a:lnTo>
                    <a:pt x="72" y="40"/>
                  </a:lnTo>
                  <a:lnTo>
                    <a:pt x="72" y="44"/>
                  </a:lnTo>
                  <a:lnTo>
                    <a:pt x="76" y="44"/>
                  </a:lnTo>
                  <a:lnTo>
                    <a:pt x="76" y="48"/>
                  </a:lnTo>
                  <a:lnTo>
                    <a:pt x="80" y="48"/>
                  </a:lnTo>
                  <a:lnTo>
                    <a:pt x="80" y="52"/>
                  </a:lnTo>
                  <a:lnTo>
                    <a:pt x="82" y="52"/>
                  </a:lnTo>
                  <a:lnTo>
                    <a:pt x="82" y="56"/>
                  </a:lnTo>
                  <a:lnTo>
                    <a:pt x="86" y="52"/>
                  </a:lnTo>
                  <a:lnTo>
                    <a:pt x="82" y="52"/>
                  </a:lnTo>
                  <a:lnTo>
                    <a:pt x="82" y="48"/>
                  </a:lnTo>
                  <a:lnTo>
                    <a:pt x="80" y="48"/>
                  </a:lnTo>
                  <a:lnTo>
                    <a:pt x="80" y="44"/>
                  </a:lnTo>
                  <a:lnTo>
                    <a:pt x="80" y="40"/>
                  </a:lnTo>
                  <a:lnTo>
                    <a:pt x="76" y="40"/>
                  </a:lnTo>
                  <a:lnTo>
                    <a:pt x="76" y="36"/>
                  </a:lnTo>
                  <a:lnTo>
                    <a:pt x="76" y="34"/>
                  </a:lnTo>
                  <a:lnTo>
                    <a:pt x="76" y="30"/>
                  </a:lnTo>
                  <a:lnTo>
                    <a:pt x="72" y="30"/>
                  </a:lnTo>
                  <a:lnTo>
                    <a:pt x="72" y="26"/>
                  </a:lnTo>
                  <a:lnTo>
                    <a:pt x="76" y="26"/>
                  </a:lnTo>
                  <a:lnTo>
                    <a:pt x="80" y="26"/>
                  </a:lnTo>
                  <a:lnTo>
                    <a:pt x="80" y="22"/>
                  </a:lnTo>
                  <a:lnTo>
                    <a:pt x="82" y="22"/>
                  </a:lnTo>
                  <a:lnTo>
                    <a:pt x="86" y="22"/>
                  </a:lnTo>
                  <a:lnTo>
                    <a:pt x="86" y="26"/>
                  </a:lnTo>
                  <a:lnTo>
                    <a:pt x="90" y="26"/>
                  </a:lnTo>
                  <a:lnTo>
                    <a:pt x="90" y="22"/>
                  </a:lnTo>
                  <a:lnTo>
                    <a:pt x="94" y="22"/>
                  </a:lnTo>
                  <a:lnTo>
                    <a:pt x="94" y="26"/>
                  </a:lnTo>
                  <a:lnTo>
                    <a:pt x="98" y="26"/>
                  </a:lnTo>
                  <a:lnTo>
                    <a:pt x="102" y="26"/>
                  </a:lnTo>
                  <a:lnTo>
                    <a:pt x="106" y="30"/>
                  </a:lnTo>
                  <a:lnTo>
                    <a:pt x="108" y="30"/>
                  </a:lnTo>
                  <a:lnTo>
                    <a:pt x="106" y="30"/>
                  </a:lnTo>
                  <a:lnTo>
                    <a:pt x="106" y="34"/>
                  </a:lnTo>
                  <a:lnTo>
                    <a:pt x="102" y="36"/>
                  </a:lnTo>
                  <a:lnTo>
                    <a:pt x="102" y="40"/>
                  </a:lnTo>
                  <a:lnTo>
                    <a:pt x="106" y="40"/>
                  </a:lnTo>
                  <a:lnTo>
                    <a:pt x="106" y="36"/>
                  </a:lnTo>
                  <a:lnTo>
                    <a:pt x="108" y="34"/>
                  </a:lnTo>
                  <a:lnTo>
                    <a:pt x="112" y="34"/>
                  </a:lnTo>
                  <a:lnTo>
                    <a:pt x="116" y="34"/>
                  </a:lnTo>
                  <a:lnTo>
                    <a:pt x="116" y="36"/>
                  </a:lnTo>
                  <a:lnTo>
                    <a:pt x="120" y="36"/>
                  </a:lnTo>
                  <a:lnTo>
                    <a:pt x="120" y="40"/>
                  </a:lnTo>
                  <a:lnTo>
                    <a:pt x="120" y="44"/>
                  </a:lnTo>
                  <a:lnTo>
                    <a:pt x="120" y="48"/>
                  </a:lnTo>
                  <a:lnTo>
                    <a:pt x="124" y="48"/>
                  </a:lnTo>
                  <a:lnTo>
                    <a:pt x="124" y="44"/>
                  </a:lnTo>
                  <a:lnTo>
                    <a:pt x="132" y="48"/>
                  </a:lnTo>
                  <a:lnTo>
                    <a:pt x="136" y="52"/>
                  </a:lnTo>
                  <a:lnTo>
                    <a:pt x="138" y="52"/>
                  </a:lnTo>
                  <a:lnTo>
                    <a:pt x="142" y="52"/>
                  </a:lnTo>
                  <a:lnTo>
                    <a:pt x="146" y="52"/>
                  </a:lnTo>
                  <a:lnTo>
                    <a:pt x="150" y="52"/>
                  </a:lnTo>
                  <a:lnTo>
                    <a:pt x="150" y="56"/>
                  </a:lnTo>
                  <a:lnTo>
                    <a:pt x="154" y="56"/>
                  </a:lnTo>
                  <a:lnTo>
                    <a:pt x="158" y="56"/>
                  </a:lnTo>
                  <a:lnTo>
                    <a:pt x="158" y="60"/>
                  </a:lnTo>
                  <a:lnTo>
                    <a:pt x="154" y="60"/>
                  </a:lnTo>
                  <a:lnTo>
                    <a:pt x="150" y="60"/>
                  </a:lnTo>
                  <a:lnTo>
                    <a:pt x="150" y="64"/>
                  </a:lnTo>
                  <a:lnTo>
                    <a:pt x="146" y="60"/>
                  </a:lnTo>
                  <a:lnTo>
                    <a:pt x="142" y="60"/>
                  </a:lnTo>
                  <a:lnTo>
                    <a:pt x="142" y="64"/>
                  </a:lnTo>
                  <a:lnTo>
                    <a:pt x="138" y="64"/>
                  </a:lnTo>
                  <a:lnTo>
                    <a:pt x="136" y="64"/>
                  </a:lnTo>
                  <a:lnTo>
                    <a:pt x="132" y="64"/>
                  </a:lnTo>
                  <a:lnTo>
                    <a:pt x="128" y="64"/>
                  </a:lnTo>
                  <a:lnTo>
                    <a:pt x="132" y="64"/>
                  </a:lnTo>
                  <a:lnTo>
                    <a:pt x="132" y="66"/>
                  </a:lnTo>
                  <a:lnTo>
                    <a:pt x="128" y="66"/>
                  </a:lnTo>
                  <a:lnTo>
                    <a:pt x="124" y="66"/>
                  </a:lnTo>
                  <a:lnTo>
                    <a:pt x="120" y="66"/>
                  </a:lnTo>
                  <a:lnTo>
                    <a:pt x="120" y="70"/>
                  </a:lnTo>
                  <a:lnTo>
                    <a:pt x="120" y="74"/>
                  </a:lnTo>
                  <a:lnTo>
                    <a:pt x="120" y="78"/>
                  </a:lnTo>
                  <a:lnTo>
                    <a:pt x="116" y="78"/>
                  </a:lnTo>
                  <a:lnTo>
                    <a:pt x="112" y="78"/>
                  </a:lnTo>
                  <a:lnTo>
                    <a:pt x="112" y="82"/>
                  </a:lnTo>
                  <a:lnTo>
                    <a:pt x="112" y="86"/>
                  </a:lnTo>
                  <a:lnTo>
                    <a:pt x="112" y="88"/>
                  </a:lnTo>
                  <a:lnTo>
                    <a:pt x="108" y="92"/>
                  </a:lnTo>
                  <a:lnTo>
                    <a:pt x="106" y="92"/>
                  </a:lnTo>
                  <a:lnTo>
                    <a:pt x="102" y="92"/>
                  </a:lnTo>
                  <a:lnTo>
                    <a:pt x="102" y="96"/>
                  </a:lnTo>
                  <a:lnTo>
                    <a:pt x="98" y="100"/>
                  </a:lnTo>
                  <a:lnTo>
                    <a:pt x="98" y="104"/>
                  </a:lnTo>
                  <a:lnTo>
                    <a:pt x="98" y="108"/>
                  </a:lnTo>
                  <a:lnTo>
                    <a:pt x="94" y="108"/>
                  </a:lnTo>
                  <a:lnTo>
                    <a:pt x="98" y="108"/>
                  </a:lnTo>
                  <a:lnTo>
                    <a:pt x="94" y="110"/>
                  </a:lnTo>
                  <a:lnTo>
                    <a:pt x="90" y="110"/>
                  </a:lnTo>
                  <a:lnTo>
                    <a:pt x="90" y="114"/>
                  </a:lnTo>
                  <a:lnTo>
                    <a:pt x="94" y="114"/>
                  </a:lnTo>
                  <a:lnTo>
                    <a:pt x="94" y="118"/>
                  </a:lnTo>
                  <a:lnTo>
                    <a:pt x="90" y="118"/>
                  </a:lnTo>
                  <a:lnTo>
                    <a:pt x="86" y="118"/>
                  </a:lnTo>
                  <a:lnTo>
                    <a:pt x="82" y="118"/>
                  </a:lnTo>
                  <a:lnTo>
                    <a:pt x="82" y="114"/>
                  </a:lnTo>
                  <a:lnTo>
                    <a:pt x="80" y="114"/>
                  </a:lnTo>
                  <a:lnTo>
                    <a:pt x="76" y="114"/>
                  </a:lnTo>
                  <a:lnTo>
                    <a:pt x="76" y="110"/>
                  </a:lnTo>
                  <a:lnTo>
                    <a:pt x="72" y="110"/>
                  </a:lnTo>
                  <a:lnTo>
                    <a:pt x="76" y="110"/>
                  </a:lnTo>
                  <a:lnTo>
                    <a:pt x="76" y="108"/>
                  </a:lnTo>
                  <a:lnTo>
                    <a:pt x="80" y="108"/>
                  </a:lnTo>
                  <a:lnTo>
                    <a:pt x="82" y="108"/>
                  </a:lnTo>
                  <a:lnTo>
                    <a:pt x="86" y="108"/>
                  </a:lnTo>
                  <a:lnTo>
                    <a:pt x="82" y="108"/>
                  </a:lnTo>
                  <a:lnTo>
                    <a:pt x="80" y="108"/>
                  </a:lnTo>
                  <a:lnTo>
                    <a:pt x="80" y="104"/>
                  </a:lnTo>
                  <a:lnTo>
                    <a:pt x="76" y="108"/>
                  </a:lnTo>
                  <a:lnTo>
                    <a:pt x="72" y="108"/>
                  </a:lnTo>
                  <a:lnTo>
                    <a:pt x="68" y="108"/>
                  </a:lnTo>
                  <a:lnTo>
                    <a:pt x="64" y="108"/>
                  </a:lnTo>
                  <a:lnTo>
                    <a:pt x="64" y="104"/>
                  </a:lnTo>
                  <a:lnTo>
                    <a:pt x="60" y="104"/>
                  </a:lnTo>
                  <a:lnTo>
                    <a:pt x="56" y="104"/>
                  </a:lnTo>
                  <a:lnTo>
                    <a:pt x="56" y="104"/>
                  </a:lnTo>
                  <a:lnTo>
                    <a:pt x="56" y="104"/>
                  </a:lnTo>
                  <a:close/>
                  <a:moveTo>
                    <a:pt x="22" y="74"/>
                  </a:moveTo>
                  <a:lnTo>
                    <a:pt x="20" y="74"/>
                  </a:lnTo>
                  <a:lnTo>
                    <a:pt x="20" y="70"/>
                  </a:lnTo>
                  <a:lnTo>
                    <a:pt x="16" y="70"/>
                  </a:lnTo>
                  <a:lnTo>
                    <a:pt x="16" y="66"/>
                  </a:lnTo>
                  <a:lnTo>
                    <a:pt x="12" y="66"/>
                  </a:lnTo>
                  <a:lnTo>
                    <a:pt x="8" y="66"/>
                  </a:lnTo>
                  <a:lnTo>
                    <a:pt x="8" y="64"/>
                  </a:lnTo>
                  <a:lnTo>
                    <a:pt x="4" y="64"/>
                  </a:lnTo>
                  <a:lnTo>
                    <a:pt x="4" y="60"/>
                  </a:lnTo>
                  <a:lnTo>
                    <a:pt x="0" y="60"/>
                  </a:lnTo>
                  <a:lnTo>
                    <a:pt x="0" y="56"/>
                  </a:lnTo>
                  <a:lnTo>
                    <a:pt x="4" y="56"/>
                  </a:lnTo>
                  <a:lnTo>
                    <a:pt x="8" y="56"/>
                  </a:lnTo>
                  <a:lnTo>
                    <a:pt x="8" y="60"/>
                  </a:lnTo>
                  <a:lnTo>
                    <a:pt x="12" y="64"/>
                  </a:lnTo>
                  <a:lnTo>
                    <a:pt x="16" y="64"/>
                  </a:lnTo>
                  <a:lnTo>
                    <a:pt x="16" y="66"/>
                  </a:lnTo>
                  <a:lnTo>
                    <a:pt x="20" y="66"/>
                  </a:lnTo>
                  <a:lnTo>
                    <a:pt x="22" y="70"/>
                  </a:lnTo>
                  <a:lnTo>
                    <a:pt x="22" y="74"/>
                  </a:lnTo>
                  <a:lnTo>
                    <a:pt x="22" y="74"/>
                  </a:lnTo>
                  <a:lnTo>
                    <a:pt x="22" y="74"/>
                  </a:lnTo>
                  <a:close/>
                  <a:moveTo>
                    <a:pt x="136" y="66"/>
                  </a:moveTo>
                  <a:lnTo>
                    <a:pt x="138" y="66"/>
                  </a:lnTo>
                  <a:lnTo>
                    <a:pt x="142" y="64"/>
                  </a:lnTo>
                  <a:lnTo>
                    <a:pt x="146" y="64"/>
                  </a:lnTo>
                  <a:lnTo>
                    <a:pt x="150" y="64"/>
                  </a:lnTo>
                  <a:lnTo>
                    <a:pt x="154" y="64"/>
                  </a:lnTo>
                  <a:lnTo>
                    <a:pt x="158" y="64"/>
                  </a:lnTo>
                  <a:lnTo>
                    <a:pt x="162" y="64"/>
                  </a:lnTo>
                  <a:lnTo>
                    <a:pt x="166" y="64"/>
                  </a:lnTo>
                  <a:lnTo>
                    <a:pt x="166" y="66"/>
                  </a:lnTo>
                  <a:lnTo>
                    <a:pt x="166" y="70"/>
                  </a:lnTo>
                  <a:lnTo>
                    <a:pt x="168" y="70"/>
                  </a:lnTo>
                  <a:lnTo>
                    <a:pt x="166" y="74"/>
                  </a:lnTo>
                  <a:lnTo>
                    <a:pt x="162" y="74"/>
                  </a:lnTo>
                  <a:lnTo>
                    <a:pt x="162" y="70"/>
                  </a:lnTo>
                  <a:lnTo>
                    <a:pt x="158" y="74"/>
                  </a:lnTo>
                  <a:lnTo>
                    <a:pt x="154" y="74"/>
                  </a:lnTo>
                  <a:lnTo>
                    <a:pt x="150" y="74"/>
                  </a:lnTo>
                  <a:lnTo>
                    <a:pt x="146" y="74"/>
                  </a:lnTo>
                  <a:lnTo>
                    <a:pt x="142" y="74"/>
                  </a:lnTo>
                  <a:lnTo>
                    <a:pt x="146" y="74"/>
                  </a:lnTo>
                  <a:lnTo>
                    <a:pt x="146" y="70"/>
                  </a:lnTo>
                  <a:lnTo>
                    <a:pt x="142" y="70"/>
                  </a:lnTo>
                  <a:lnTo>
                    <a:pt x="142" y="66"/>
                  </a:lnTo>
                  <a:lnTo>
                    <a:pt x="138" y="66"/>
                  </a:lnTo>
                  <a:lnTo>
                    <a:pt x="136" y="66"/>
                  </a:lnTo>
                  <a:lnTo>
                    <a:pt x="136" y="66"/>
                  </a:lnTo>
                  <a:lnTo>
                    <a:pt x="136" y="66"/>
                  </a:lnTo>
                  <a:close/>
                  <a:moveTo>
                    <a:pt x="172" y="100"/>
                  </a:moveTo>
                  <a:lnTo>
                    <a:pt x="168" y="100"/>
                  </a:lnTo>
                  <a:lnTo>
                    <a:pt x="168" y="96"/>
                  </a:lnTo>
                  <a:lnTo>
                    <a:pt x="172" y="92"/>
                  </a:lnTo>
                  <a:lnTo>
                    <a:pt x="168" y="92"/>
                  </a:lnTo>
                  <a:lnTo>
                    <a:pt x="166" y="92"/>
                  </a:lnTo>
                  <a:lnTo>
                    <a:pt x="162" y="92"/>
                  </a:lnTo>
                  <a:lnTo>
                    <a:pt x="158" y="92"/>
                  </a:lnTo>
                  <a:lnTo>
                    <a:pt x="154" y="92"/>
                  </a:lnTo>
                  <a:lnTo>
                    <a:pt x="154" y="96"/>
                  </a:lnTo>
                  <a:lnTo>
                    <a:pt x="150" y="96"/>
                  </a:lnTo>
                  <a:lnTo>
                    <a:pt x="146" y="96"/>
                  </a:lnTo>
                  <a:lnTo>
                    <a:pt x="146" y="92"/>
                  </a:lnTo>
                  <a:lnTo>
                    <a:pt x="150" y="92"/>
                  </a:lnTo>
                  <a:lnTo>
                    <a:pt x="150" y="88"/>
                  </a:lnTo>
                  <a:lnTo>
                    <a:pt x="154" y="88"/>
                  </a:lnTo>
                  <a:lnTo>
                    <a:pt x="154" y="86"/>
                  </a:lnTo>
                  <a:lnTo>
                    <a:pt x="158" y="82"/>
                  </a:lnTo>
                  <a:lnTo>
                    <a:pt x="154" y="82"/>
                  </a:lnTo>
                  <a:lnTo>
                    <a:pt x="150" y="78"/>
                  </a:lnTo>
                  <a:lnTo>
                    <a:pt x="146" y="78"/>
                  </a:lnTo>
                  <a:lnTo>
                    <a:pt x="146" y="74"/>
                  </a:lnTo>
                  <a:lnTo>
                    <a:pt x="150" y="74"/>
                  </a:lnTo>
                  <a:lnTo>
                    <a:pt x="154" y="74"/>
                  </a:lnTo>
                  <a:lnTo>
                    <a:pt x="158" y="74"/>
                  </a:lnTo>
                  <a:lnTo>
                    <a:pt x="162" y="74"/>
                  </a:lnTo>
                  <a:lnTo>
                    <a:pt x="166" y="74"/>
                  </a:lnTo>
                  <a:lnTo>
                    <a:pt x="168" y="74"/>
                  </a:lnTo>
                  <a:lnTo>
                    <a:pt x="176" y="74"/>
                  </a:lnTo>
                  <a:lnTo>
                    <a:pt x="180" y="74"/>
                  </a:lnTo>
                  <a:lnTo>
                    <a:pt x="184" y="74"/>
                  </a:lnTo>
                  <a:lnTo>
                    <a:pt x="184" y="78"/>
                  </a:lnTo>
                  <a:lnTo>
                    <a:pt x="180" y="78"/>
                  </a:lnTo>
                  <a:lnTo>
                    <a:pt x="176" y="78"/>
                  </a:lnTo>
                  <a:lnTo>
                    <a:pt x="180" y="78"/>
                  </a:lnTo>
                  <a:lnTo>
                    <a:pt x="180" y="82"/>
                  </a:lnTo>
                  <a:lnTo>
                    <a:pt x="184" y="82"/>
                  </a:lnTo>
                  <a:lnTo>
                    <a:pt x="188" y="82"/>
                  </a:lnTo>
                  <a:lnTo>
                    <a:pt x="188" y="86"/>
                  </a:lnTo>
                  <a:lnTo>
                    <a:pt x="192" y="86"/>
                  </a:lnTo>
                  <a:lnTo>
                    <a:pt x="192" y="82"/>
                  </a:lnTo>
                  <a:lnTo>
                    <a:pt x="196" y="82"/>
                  </a:lnTo>
                  <a:lnTo>
                    <a:pt x="198" y="86"/>
                  </a:lnTo>
                  <a:lnTo>
                    <a:pt x="202" y="86"/>
                  </a:lnTo>
                  <a:lnTo>
                    <a:pt x="206" y="86"/>
                  </a:lnTo>
                  <a:lnTo>
                    <a:pt x="202" y="86"/>
                  </a:lnTo>
                  <a:lnTo>
                    <a:pt x="198" y="88"/>
                  </a:lnTo>
                  <a:lnTo>
                    <a:pt x="196" y="88"/>
                  </a:lnTo>
                  <a:lnTo>
                    <a:pt x="192" y="88"/>
                  </a:lnTo>
                  <a:lnTo>
                    <a:pt x="192" y="92"/>
                  </a:lnTo>
                  <a:lnTo>
                    <a:pt x="188" y="96"/>
                  </a:lnTo>
                  <a:lnTo>
                    <a:pt x="184" y="96"/>
                  </a:lnTo>
                  <a:lnTo>
                    <a:pt x="180" y="96"/>
                  </a:lnTo>
                  <a:lnTo>
                    <a:pt x="176" y="96"/>
                  </a:lnTo>
                  <a:lnTo>
                    <a:pt x="176" y="100"/>
                  </a:lnTo>
                  <a:lnTo>
                    <a:pt x="172" y="100"/>
                  </a:lnTo>
                  <a:lnTo>
                    <a:pt x="172" y="100"/>
                  </a:lnTo>
                  <a:lnTo>
                    <a:pt x="172" y="10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3" name="Freeform 123">
              <a:extLst>
                <a:ext uri="{FF2B5EF4-FFF2-40B4-BE49-F238E27FC236}">
                  <a16:creationId xmlns:a16="http://schemas.microsoft.com/office/drawing/2014/main" id="{979B535F-DD6A-4BCE-888F-2B33EC268E67}"/>
                </a:ext>
              </a:extLst>
            </p:cNvPr>
            <p:cNvSpPr>
              <a:spLocks noEditPoints="1"/>
            </p:cNvSpPr>
            <p:nvPr/>
          </p:nvSpPr>
          <p:spPr bwMode="auto">
            <a:xfrm>
              <a:off x="6598072" y="1987238"/>
              <a:ext cx="365519" cy="629502"/>
            </a:xfrm>
            <a:custGeom>
              <a:avLst/>
              <a:gdLst>
                <a:gd name="T0" fmla="*/ 106 w 188"/>
                <a:gd name="T1" fmla="*/ 232 h 320"/>
                <a:gd name="T2" fmla="*/ 98 w 188"/>
                <a:gd name="T3" fmla="*/ 238 h 320"/>
                <a:gd name="T4" fmla="*/ 78 w 188"/>
                <a:gd name="T5" fmla="*/ 250 h 320"/>
                <a:gd name="T6" fmla="*/ 76 w 188"/>
                <a:gd name="T7" fmla="*/ 254 h 320"/>
                <a:gd name="T8" fmla="*/ 82 w 188"/>
                <a:gd name="T9" fmla="*/ 264 h 320"/>
                <a:gd name="T10" fmla="*/ 76 w 188"/>
                <a:gd name="T11" fmla="*/ 280 h 320"/>
                <a:gd name="T12" fmla="*/ 64 w 188"/>
                <a:gd name="T13" fmla="*/ 302 h 320"/>
                <a:gd name="T14" fmla="*/ 46 w 188"/>
                <a:gd name="T15" fmla="*/ 314 h 320"/>
                <a:gd name="T16" fmla="*/ 30 w 188"/>
                <a:gd name="T17" fmla="*/ 320 h 320"/>
                <a:gd name="T18" fmla="*/ 26 w 188"/>
                <a:gd name="T19" fmla="*/ 302 h 320"/>
                <a:gd name="T20" fmla="*/ 18 w 188"/>
                <a:gd name="T21" fmla="*/ 284 h 320"/>
                <a:gd name="T22" fmla="*/ 8 w 188"/>
                <a:gd name="T23" fmla="*/ 264 h 320"/>
                <a:gd name="T24" fmla="*/ 4 w 188"/>
                <a:gd name="T25" fmla="*/ 246 h 320"/>
                <a:gd name="T26" fmla="*/ 8 w 188"/>
                <a:gd name="T27" fmla="*/ 242 h 320"/>
                <a:gd name="T28" fmla="*/ 16 w 188"/>
                <a:gd name="T29" fmla="*/ 220 h 320"/>
                <a:gd name="T30" fmla="*/ 18 w 188"/>
                <a:gd name="T31" fmla="*/ 198 h 320"/>
                <a:gd name="T32" fmla="*/ 22 w 188"/>
                <a:gd name="T33" fmla="*/ 182 h 320"/>
                <a:gd name="T34" fmla="*/ 16 w 188"/>
                <a:gd name="T35" fmla="*/ 162 h 320"/>
                <a:gd name="T36" fmla="*/ 16 w 188"/>
                <a:gd name="T37" fmla="*/ 134 h 320"/>
                <a:gd name="T38" fmla="*/ 46 w 188"/>
                <a:gd name="T39" fmla="*/ 112 h 320"/>
                <a:gd name="T40" fmla="*/ 46 w 188"/>
                <a:gd name="T41" fmla="*/ 98 h 320"/>
                <a:gd name="T42" fmla="*/ 52 w 188"/>
                <a:gd name="T43" fmla="*/ 76 h 320"/>
                <a:gd name="T44" fmla="*/ 76 w 188"/>
                <a:gd name="T45" fmla="*/ 52 h 320"/>
                <a:gd name="T46" fmla="*/ 78 w 188"/>
                <a:gd name="T47" fmla="*/ 30 h 320"/>
                <a:gd name="T48" fmla="*/ 102 w 188"/>
                <a:gd name="T49" fmla="*/ 20 h 320"/>
                <a:gd name="T50" fmla="*/ 128 w 188"/>
                <a:gd name="T51" fmla="*/ 20 h 320"/>
                <a:gd name="T52" fmla="*/ 138 w 188"/>
                <a:gd name="T53" fmla="*/ 4 h 320"/>
                <a:gd name="T54" fmla="*/ 162 w 188"/>
                <a:gd name="T55" fmla="*/ 16 h 320"/>
                <a:gd name="T56" fmla="*/ 176 w 188"/>
                <a:gd name="T57" fmla="*/ 42 h 320"/>
                <a:gd name="T58" fmla="*/ 180 w 188"/>
                <a:gd name="T59" fmla="*/ 64 h 320"/>
                <a:gd name="T60" fmla="*/ 176 w 188"/>
                <a:gd name="T61" fmla="*/ 82 h 320"/>
                <a:gd name="T62" fmla="*/ 158 w 188"/>
                <a:gd name="T63" fmla="*/ 86 h 320"/>
                <a:gd name="T64" fmla="*/ 158 w 188"/>
                <a:gd name="T65" fmla="*/ 90 h 320"/>
                <a:gd name="T66" fmla="*/ 150 w 188"/>
                <a:gd name="T67" fmla="*/ 98 h 320"/>
                <a:gd name="T68" fmla="*/ 142 w 188"/>
                <a:gd name="T69" fmla="*/ 108 h 320"/>
                <a:gd name="T70" fmla="*/ 146 w 188"/>
                <a:gd name="T71" fmla="*/ 120 h 320"/>
                <a:gd name="T72" fmla="*/ 124 w 188"/>
                <a:gd name="T73" fmla="*/ 134 h 320"/>
                <a:gd name="T74" fmla="*/ 116 w 188"/>
                <a:gd name="T75" fmla="*/ 142 h 320"/>
                <a:gd name="T76" fmla="*/ 106 w 188"/>
                <a:gd name="T77" fmla="*/ 150 h 320"/>
                <a:gd name="T78" fmla="*/ 98 w 188"/>
                <a:gd name="T79" fmla="*/ 150 h 320"/>
                <a:gd name="T80" fmla="*/ 90 w 188"/>
                <a:gd name="T81" fmla="*/ 168 h 320"/>
                <a:gd name="T82" fmla="*/ 86 w 188"/>
                <a:gd name="T83" fmla="*/ 178 h 320"/>
                <a:gd name="T84" fmla="*/ 90 w 188"/>
                <a:gd name="T85" fmla="*/ 206 h 320"/>
                <a:gd name="T86" fmla="*/ 108 w 188"/>
                <a:gd name="T87" fmla="*/ 212 h 320"/>
                <a:gd name="T88" fmla="*/ 106 w 188"/>
                <a:gd name="T89" fmla="*/ 232 h 320"/>
                <a:gd name="T90" fmla="*/ 94 w 188"/>
                <a:gd name="T91" fmla="*/ 224 h 320"/>
                <a:gd name="T92" fmla="*/ 94 w 188"/>
                <a:gd name="T93" fmla="*/ 228 h 320"/>
                <a:gd name="T94" fmla="*/ 78 w 188"/>
                <a:gd name="T95" fmla="*/ 228 h 320"/>
                <a:gd name="T96" fmla="*/ 86 w 188"/>
                <a:gd name="T97" fmla="*/ 232 h 320"/>
                <a:gd name="T98" fmla="*/ 90 w 188"/>
                <a:gd name="T99" fmla="*/ 162 h 320"/>
                <a:gd name="T100" fmla="*/ 86 w 188"/>
                <a:gd name="T101" fmla="*/ 232 h 320"/>
                <a:gd name="T102" fmla="*/ 94 w 188"/>
                <a:gd name="T103" fmla="*/ 234 h 320"/>
                <a:gd name="T104" fmla="*/ 106 w 188"/>
                <a:gd name="T105" fmla="*/ 206 h 320"/>
                <a:gd name="T106" fmla="*/ 12 w 188"/>
                <a:gd name="T107" fmla="*/ 258 h 320"/>
                <a:gd name="T108" fmla="*/ 12 w 188"/>
                <a:gd name="T109" fmla="*/ 264 h 320"/>
                <a:gd name="T110" fmla="*/ 108 w 188"/>
                <a:gd name="T111" fmla="*/ 276 h 320"/>
                <a:gd name="T112" fmla="*/ 102 w 188"/>
                <a:gd name="T113" fmla="*/ 272 h 320"/>
                <a:gd name="T114" fmla="*/ 76 w 188"/>
                <a:gd name="T115" fmla="*/ 294 h 320"/>
                <a:gd name="T116" fmla="*/ 86 w 188"/>
                <a:gd name="T117" fmla="*/ 284 h 320"/>
                <a:gd name="T118" fmla="*/ 76 w 188"/>
                <a:gd name="T119" fmla="*/ 30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8" h="320">
                  <a:moveTo>
                    <a:pt x="90" y="234"/>
                  </a:moveTo>
                  <a:lnTo>
                    <a:pt x="94" y="234"/>
                  </a:lnTo>
                  <a:lnTo>
                    <a:pt x="98" y="234"/>
                  </a:lnTo>
                  <a:lnTo>
                    <a:pt x="98" y="232"/>
                  </a:lnTo>
                  <a:lnTo>
                    <a:pt x="98" y="234"/>
                  </a:lnTo>
                  <a:lnTo>
                    <a:pt x="102" y="234"/>
                  </a:lnTo>
                  <a:lnTo>
                    <a:pt x="102" y="232"/>
                  </a:lnTo>
                  <a:lnTo>
                    <a:pt x="106" y="232"/>
                  </a:lnTo>
                  <a:lnTo>
                    <a:pt x="106" y="234"/>
                  </a:lnTo>
                  <a:lnTo>
                    <a:pt x="106" y="232"/>
                  </a:lnTo>
                  <a:lnTo>
                    <a:pt x="108" y="232"/>
                  </a:lnTo>
                  <a:lnTo>
                    <a:pt x="108" y="234"/>
                  </a:lnTo>
                  <a:lnTo>
                    <a:pt x="106" y="234"/>
                  </a:lnTo>
                  <a:lnTo>
                    <a:pt x="102" y="234"/>
                  </a:lnTo>
                  <a:lnTo>
                    <a:pt x="102" y="238"/>
                  </a:lnTo>
                  <a:lnTo>
                    <a:pt x="98" y="238"/>
                  </a:lnTo>
                  <a:lnTo>
                    <a:pt x="98" y="242"/>
                  </a:lnTo>
                  <a:lnTo>
                    <a:pt x="94" y="238"/>
                  </a:lnTo>
                  <a:lnTo>
                    <a:pt x="94" y="242"/>
                  </a:lnTo>
                  <a:lnTo>
                    <a:pt x="90" y="246"/>
                  </a:lnTo>
                  <a:lnTo>
                    <a:pt x="86" y="246"/>
                  </a:lnTo>
                  <a:lnTo>
                    <a:pt x="86" y="250"/>
                  </a:lnTo>
                  <a:lnTo>
                    <a:pt x="82" y="250"/>
                  </a:lnTo>
                  <a:lnTo>
                    <a:pt x="78" y="250"/>
                  </a:lnTo>
                  <a:lnTo>
                    <a:pt x="76" y="250"/>
                  </a:lnTo>
                  <a:lnTo>
                    <a:pt x="72" y="250"/>
                  </a:lnTo>
                  <a:lnTo>
                    <a:pt x="76" y="250"/>
                  </a:lnTo>
                  <a:lnTo>
                    <a:pt x="78" y="250"/>
                  </a:lnTo>
                  <a:lnTo>
                    <a:pt x="82" y="250"/>
                  </a:lnTo>
                  <a:lnTo>
                    <a:pt x="82" y="254"/>
                  </a:lnTo>
                  <a:lnTo>
                    <a:pt x="78" y="254"/>
                  </a:lnTo>
                  <a:lnTo>
                    <a:pt x="76" y="254"/>
                  </a:lnTo>
                  <a:lnTo>
                    <a:pt x="78" y="254"/>
                  </a:lnTo>
                  <a:lnTo>
                    <a:pt x="82" y="254"/>
                  </a:lnTo>
                  <a:lnTo>
                    <a:pt x="82" y="258"/>
                  </a:lnTo>
                  <a:lnTo>
                    <a:pt x="82" y="262"/>
                  </a:lnTo>
                  <a:lnTo>
                    <a:pt x="78" y="262"/>
                  </a:lnTo>
                  <a:lnTo>
                    <a:pt x="82" y="262"/>
                  </a:lnTo>
                  <a:lnTo>
                    <a:pt x="78" y="264"/>
                  </a:lnTo>
                  <a:lnTo>
                    <a:pt x="82" y="264"/>
                  </a:lnTo>
                  <a:lnTo>
                    <a:pt x="78" y="264"/>
                  </a:lnTo>
                  <a:lnTo>
                    <a:pt x="78" y="268"/>
                  </a:lnTo>
                  <a:lnTo>
                    <a:pt x="76" y="264"/>
                  </a:lnTo>
                  <a:lnTo>
                    <a:pt x="78" y="268"/>
                  </a:lnTo>
                  <a:lnTo>
                    <a:pt x="78" y="272"/>
                  </a:lnTo>
                  <a:lnTo>
                    <a:pt x="78" y="276"/>
                  </a:lnTo>
                  <a:lnTo>
                    <a:pt x="78" y="280"/>
                  </a:lnTo>
                  <a:lnTo>
                    <a:pt x="76" y="280"/>
                  </a:lnTo>
                  <a:lnTo>
                    <a:pt x="78" y="284"/>
                  </a:lnTo>
                  <a:lnTo>
                    <a:pt x="76" y="288"/>
                  </a:lnTo>
                  <a:lnTo>
                    <a:pt x="76" y="292"/>
                  </a:lnTo>
                  <a:lnTo>
                    <a:pt x="76" y="294"/>
                  </a:lnTo>
                  <a:lnTo>
                    <a:pt x="72" y="298"/>
                  </a:lnTo>
                  <a:lnTo>
                    <a:pt x="72" y="302"/>
                  </a:lnTo>
                  <a:lnTo>
                    <a:pt x="68" y="306"/>
                  </a:lnTo>
                  <a:lnTo>
                    <a:pt x="64" y="302"/>
                  </a:lnTo>
                  <a:lnTo>
                    <a:pt x="60" y="306"/>
                  </a:lnTo>
                  <a:lnTo>
                    <a:pt x="56" y="302"/>
                  </a:lnTo>
                  <a:lnTo>
                    <a:pt x="52" y="302"/>
                  </a:lnTo>
                  <a:lnTo>
                    <a:pt x="52" y="306"/>
                  </a:lnTo>
                  <a:lnTo>
                    <a:pt x="48" y="306"/>
                  </a:lnTo>
                  <a:lnTo>
                    <a:pt x="48" y="310"/>
                  </a:lnTo>
                  <a:lnTo>
                    <a:pt x="46" y="310"/>
                  </a:lnTo>
                  <a:lnTo>
                    <a:pt x="46" y="314"/>
                  </a:lnTo>
                  <a:lnTo>
                    <a:pt x="46" y="318"/>
                  </a:lnTo>
                  <a:lnTo>
                    <a:pt x="48" y="318"/>
                  </a:lnTo>
                  <a:lnTo>
                    <a:pt x="46" y="318"/>
                  </a:lnTo>
                  <a:lnTo>
                    <a:pt x="46" y="320"/>
                  </a:lnTo>
                  <a:lnTo>
                    <a:pt x="42" y="320"/>
                  </a:lnTo>
                  <a:lnTo>
                    <a:pt x="38" y="320"/>
                  </a:lnTo>
                  <a:lnTo>
                    <a:pt x="34" y="320"/>
                  </a:lnTo>
                  <a:lnTo>
                    <a:pt x="30" y="320"/>
                  </a:lnTo>
                  <a:lnTo>
                    <a:pt x="26" y="320"/>
                  </a:lnTo>
                  <a:lnTo>
                    <a:pt x="26" y="318"/>
                  </a:lnTo>
                  <a:lnTo>
                    <a:pt x="30" y="314"/>
                  </a:lnTo>
                  <a:lnTo>
                    <a:pt x="26" y="310"/>
                  </a:lnTo>
                  <a:lnTo>
                    <a:pt x="22" y="306"/>
                  </a:lnTo>
                  <a:lnTo>
                    <a:pt x="18" y="302"/>
                  </a:lnTo>
                  <a:lnTo>
                    <a:pt x="22" y="302"/>
                  </a:lnTo>
                  <a:lnTo>
                    <a:pt x="26" y="302"/>
                  </a:lnTo>
                  <a:lnTo>
                    <a:pt x="22" y="298"/>
                  </a:lnTo>
                  <a:lnTo>
                    <a:pt x="26" y="298"/>
                  </a:lnTo>
                  <a:lnTo>
                    <a:pt x="26" y="294"/>
                  </a:lnTo>
                  <a:lnTo>
                    <a:pt x="22" y="294"/>
                  </a:lnTo>
                  <a:lnTo>
                    <a:pt x="22" y="292"/>
                  </a:lnTo>
                  <a:lnTo>
                    <a:pt x="22" y="288"/>
                  </a:lnTo>
                  <a:lnTo>
                    <a:pt x="18" y="288"/>
                  </a:lnTo>
                  <a:lnTo>
                    <a:pt x="18" y="284"/>
                  </a:lnTo>
                  <a:lnTo>
                    <a:pt x="16" y="284"/>
                  </a:lnTo>
                  <a:lnTo>
                    <a:pt x="16" y="280"/>
                  </a:lnTo>
                  <a:lnTo>
                    <a:pt x="16" y="276"/>
                  </a:lnTo>
                  <a:lnTo>
                    <a:pt x="12" y="276"/>
                  </a:lnTo>
                  <a:lnTo>
                    <a:pt x="12" y="272"/>
                  </a:lnTo>
                  <a:lnTo>
                    <a:pt x="12" y="268"/>
                  </a:lnTo>
                  <a:lnTo>
                    <a:pt x="8" y="268"/>
                  </a:lnTo>
                  <a:lnTo>
                    <a:pt x="8" y="264"/>
                  </a:lnTo>
                  <a:lnTo>
                    <a:pt x="12" y="264"/>
                  </a:lnTo>
                  <a:lnTo>
                    <a:pt x="12" y="262"/>
                  </a:lnTo>
                  <a:lnTo>
                    <a:pt x="12" y="258"/>
                  </a:lnTo>
                  <a:lnTo>
                    <a:pt x="8" y="258"/>
                  </a:lnTo>
                  <a:lnTo>
                    <a:pt x="4" y="258"/>
                  </a:lnTo>
                  <a:lnTo>
                    <a:pt x="4" y="254"/>
                  </a:lnTo>
                  <a:lnTo>
                    <a:pt x="4" y="250"/>
                  </a:lnTo>
                  <a:lnTo>
                    <a:pt x="4" y="246"/>
                  </a:lnTo>
                  <a:lnTo>
                    <a:pt x="0" y="246"/>
                  </a:lnTo>
                  <a:lnTo>
                    <a:pt x="4" y="246"/>
                  </a:lnTo>
                  <a:lnTo>
                    <a:pt x="4" y="242"/>
                  </a:lnTo>
                  <a:lnTo>
                    <a:pt x="0" y="242"/>
                  </a:lnTo>
                  <a:lnTo>
                    <a:pt x="0" y="238"/>
                  </a:lnTo>
                  <a:lnTo>
                    <a:pt x="4" y="238"/>
                  </a:lnTo>
                  <a:lnTo>
                    <a:pt x="4" y="242"/>
                  </a:lnTo>
                  <a:lnTo>
                    <a:pt x="8" y="242"/>
                  </a:lnTo>
                  <a:lnTo>
                    <a:pt x="12" y="238"/>
                  </a:lnTo>
                  <a:lnTo>
                    <a:pt x="12" y="234"/>
                  </a:lnTo>
                  <a:lnTo>
                    <a:pt x="12" y="232"/>
                  </a:lnTo>
                  <a:lnTo>
                    <a:pt x="8" y="228"/>
                  </a:lnTo>
                  <a:lnTo>
                    <a:pt x="12" y="228"/>
                  </a:lnTo>
                  <a:lnTo>
                    <a:pt x="12" y="224"/>
                  </a:lnTo>
                  <a:lnTo>
                    <a:pt x="12" y="220"/>
                  </a:lnTo>
                  <a:lnTo>
                    <a:pt x="16" y="220"/>
                  </a:lnTo>
                  <a:lnTo>
                    <a:pt x="18" y="220"/>
                  </a:lnTo>
                  <a:lnTo>
                    <a:pt x="18" y="216"/>
                  </a:lnTo>
                  <a:lnTo>
                    <a:pt x="18" y="212"/>
                  </a:lnTo>
                  <a:lnTo>
                    <a:pt x="22" y="208"/>
                  </a:lnTo>
                  <a:lnTo>
                    <a:pt x="22" y="206"/>
                  </a:lnTo>
                  <a:lnTo>
                    <a:pt x="18" y="206"/>
                  </a:lnTo>
                  <a:lnTo>
                    <a:pt x="18" y="202"/>
                  </a:lnTo>
                  <a:lnTo>
                    <a:pt x="18" y="198"/>
                  </a:lnTo>
                  <a:lnTo>
                    <a:pt x="16" y="194"/>
                  </a:lnTo>
                  <a:lnTo>
                    <a:pt x="18" y="194"/>
                  </a:lnTo>
                  <a:lnTo>
                    <a:pt x="22" y="194"/>
                  </a:lnTo>
                  <a:lnTo>
                    <a:pt x="22" y="190"/>
                  </a:lnTo>
                  <a:lnTo>
                    <a:pt x="26" y="190"/>
                  </a:lnTo>
                  <a:lnTo>
                    <a:pt x="26" y="186"/>
                  </a:lnTo>
                  <a:lnTo>
                    <a:pt x="22" y="186"/>
                  </a:lnTo>
                  <a:lnTo>
                    <a:pt x="22" y="182"/>
                  </a:lnTo>
                  <a:lnTo>
                    <a:pt x="18" y="182"/>
                  </a:lnTo>
                  <a:lnTo>
                    <a:pt x="16" y="178"/>
                  </a:lnTo>
                  <a:lnTo>
                    <a:pt x="16" y="176"/>
                  </a:lnTo>
                  <a:lnTo>
                    <a:pt x="16" y="172"/>
                  </a:lnTo>
                  <a:lnTo>
                    <a:pt x="18" y="168"/>
                  </a:lnTo>
                  <a:lnTo>
                    <a:pt x="18" y="164"/>
                  </a:lnTo>
                  <a:lnTo>
                    <a:pt x="16" y="164"/>
                  </a:lnTo>
                  <a:lnTo>
                    <a:pt x="16" y="162"/>
                  </a:lnTo>
                  <a:lnTo>
                    <a:pt x="16" y="158"/>
                  </a:lnTo>
                  <a:lnTo>
                    <a:pt x="16" y="154"/>
                  </a:lnTo>
                  <a:lnTo>
                    <a:pt x="16" y="150"/>
                  </a:lnTo>
                  <a:lnTo>
                    <a:pt x="16" y="146"/>
                  </a:lnTo>
                  <a:lnTo>
                    <a:pt x="12" y="142"/>
                  </a:lnTo>
                  <a:lnTo>
                    <a:pt x="16" y="142"/>
                  </a:lnTo>
                  <a:lnTo>
                    <a:pt x="16" y="138"/>
                  </a:lnTo>
                  <a:lnTo>
                    <a:pt x="16" y="134"/>
                  </a:lnTo>
                  <a:lnTo>
                    <a:pt x="18" y="132"/>
                  </a:lnTo>
                  <a:lnTo>
                    <a:pt x="22" y="128"/>
                  </a:lnTo>
                  <a:lnTo>
                    <a:pt x="26" y="124"/>
                  </a:lnTo>
                  <a:lnTo>
                    <a:pt x="30" y="124"/>
                  </a:lnTo>
                  <a:lnTo>
                    <a:pt x="42" y="124"/>
                  </a:lnTo>
                  <a:lnTo>
                    <a:pt x="46" y="120"/>
                  </a:lnTo>
                  <a:lnTo>
                    <a:pt x="46" y="116"/>
                  </a:lnTo>
                  <a:lnTo>
                    <a:pt x="46" y="112"/>
                  </a:lnTo>
                  <a:lnTo>
                    <a:pt x="42" y="112"/>
                  </a:lnTo>
                  <a:lnTo>
                    <a:pt x="38" y="112"/>
                  </a:lnTo>
                  <a:lnTo>
                    <a:pt x="38" y="108"/>
                  </a:lnTo>
                  <a:lnTo>
                    <a:pt x="42" y="108"/>
                  </a:lnTo>
                  <a:lnTo>
                    <a:pt x="42" y="106"/>
                  </a:lnTo>
                  <a:lnTo>
                    <a:pt x="42" y="102"/>
                  </a:lnTo>
                  <a:lnTo>
                    <a:pt x="46" y="102"/>
                  </a:lnTo>
                  <a:lnTo>
                    <a:pt x="46" y="98"/>
                  </a:lnTo>
                  <a:lnTo>
                    <a:pt x="48" y="94"/>
                  </a:lnTo>
                  <a:lnTo>
                    <a:pt x="48" y="90"/>
                  </a:lnTo>
                  <a:lnTo>
                    <a:pt x="48" y="86"/>
                  </a:lnTo>
                  <a:lnTo>
                    <a:pt x="48" y="82"/>
                  </a:lnTo>
                  <a:lnTo>
                    <a:pt x="52" y="82"/>
                  </a:lnTo>
                  <a:lnTo>
                    <a:pt x="48" y="78"/>
                  </a:lnTo>
                  <a:lnTo>
                    <a:pt x="48" y="76"/>
                  </a:lnTo>
                  <a:lnTo>
                    <a:pt x="52" y="76"/>
                  </a:lnTo>
                  <a:lnTo>
                    <a:pt x="56" y="76"/>
                  </a:lnTo>
                  <a:lnTo>
                    <a:pt x="64" y="72"/>
                  </a:lnTo>
                  <a:lnTo>
                    <a:pt x="60" y="68"/>
                  </a:lnTo>
                  <a:lnTo>
                    <a:pt x="60" y="64"/>
                  </a:lnTo>
                  <a:lnTo>
                    <a:pt x="64" y="64"/>
                  </a:lnTo>
                  <a:lnTo>
                    <a:pt x="68" y="60"/>
                  </a:lnTo>
                  <a:lnTo>
                    <a:pt x="72" y="56"/>
                  </a:lnTo>
                  <a:lnTo>
                    <a:pt x="76" y="52"/>
                  </a:lnTo>
                  <a:lnTo>
                    <a:pt x="76" y="48"/>
                  </a:lnTo>
                  <a:lnTo>
                    <a:pt x="76" y="46"/>
                  </a:lnTo>
                  <a:lnTo>
                    <a:pt x="72" y="46"/>
                  </a:lnTo>
                  <a:lnTo>
                    <a:pt x="72" y="42"/>
                  </a:lnTo>
                  <a:lnTo>
                    <a:pt x="76" y="42"/>
                  </a:lnTo>
                  <a:lnTo>
                    <a:pt x="78" y="38"/>
                  </a:lnTo>
                  <a:lnTo>
                    <a:pt x="78" y="34"/>
                  </a:lnTo>
                  <a:lnTo>
                    <a:pt x="78" y="30"/>
                  </a:lnTo>
                  <a:lnTo>
                    <a:pt x="86" y="26"/>
                  </a:lnTo>
                  <a:lnTo>
                    <a:pt x="90" y="26"/>
                  </a:lnTo>
                  <a:lnTo>
                    <a:pt x="94" y="26"/>
                  </a:lnTo>
                  <a:lnTo>
                    <a:pt x="94" y="30"/>
                  </a:lnTo>
                  <a:lnTo>
                    <a:pt x="98" y="30"/>
                  </a:lnTo>
                  <a:lnTo>
                    <a:pt x="98" y="26"/>
                  </a:lnTo>
                  <a:lnTo>
                    <a:pt x="102" y="22"/>
                  </a:lnTo>
                  <a:lnTo>
                    <a:pt x="102" y="20"/>
                  </a:lnTo>
                  <a:lnTo>
                    <a:pt x="98" y="20"/>
                  </a:lnTo>
                  <a:lnTo>
                    <a:pt x="102" y="16"/>
                  </a:lnTo>
                  <a:lnTo>
                    <a:pt x="106" y="16"/>
                  </a:lnTo>
                  <a:lnTo>
                    <a:pt x="108" y="16"/>
                  </a:lnTo>
                  <a:lnTo>
                    <a:pt x="112" y="16"/>
                  </a:lnTo>
                  <a:lnTo>
                    <a:pt x="120" y="20"/>
                  </a:lnTo>
                  <a:lnTo>
                    <a:pt x="124" y="20"/>
                  </a:lnTo>
                  <a:lnTo>
                    <a:pt x="128" y="20"/>
                  </a:lnTo>
                  <a:lnTo>
                    <a:pt x="132" y="16"/>
                  </a:lnTo>
                  <a:lnTo>
                    <a:pt x="128" y="16"/>
                  </a:lnTo>
                  <a:lnTo>
                    <a:pt x="132" y="12"/>
                  </a:lnTo>
                  <a:lnTo>
                    <a:pt x="132" y="8"/>
                  </a:lnTo>
                  <a:lnTo>
                    <a:pt x="132" y="4"/>
                  </a:lnTo>
                  <a:lnTo>
                    <a:pt x="128" y="0"/>
                  </a:lnTo>
                  <a:lnTo>
                    <a:pt x="134" y="0"/>
                  </a:lnTo>
                  <a:lnTo>
                    <a:pt x="138" y="4"/>
                  </a:lnTo>
                  <a:lnTo>
                    <a:pt x="142" y="8"/>
                  </a:lnTo>
                  <a:lnTo>
                    <a:pt x="146" y="8"/>
                  </a:lnTo>
                  <a:lnTo>
                    <a:pt x="146" y="12"/>
                  </a:lnTo>
                  <a:lnTo>
                    <a:pt x="150" y="12"/>
                  </a:lnTo>
                  <a:lnTo>
                    <a:pt x="150" y="16"/>
                  </a:lnTo>
                  <a:lnTo>
                    <a:pt x="154" y="16"/>
                  </a:lnTo>
                  <a:lnTo>
                    <a:pt x="158" y="16"/>
                  </a:lnTo>
                  <a:lnTo>
                    <a:pt x="162" y="16"/>
                  </a:lnTo>
                  <a:lnTo>
                    <a:pt x="164" y="20"/>
                  </a:lnTo>
                  <a:lnTo>
                    <a:pt x="168" y="20"/>
                  </a:lnTo>
                  <a:lnTo>
                    <a:pt x="176" y="26"/>
                  </a:lnTo>
                  <a:lnTo>
                    <a:pt x="180" y="30"/>
                  </a:lnTo>
                  <a:lnTo>
                    <a:pt x="176" y="30"/>
                  </a:lnTo>
                  <a:lnTo>
                    <a:pt x="176" y="34"/>
                  </a:lnTo>
                  <a:lnTo>
                    <a:pt x="176" y="38"/>
                  </a:lnTo>
                  <a:lnTo>
                    <a:pt x="176" y="42"/>
                  </a:lnTo>
                  <a:lnTo>
                    <a:pt x="180" y="42"/>
                  </a:lnTo>
                  <a:lnTo>
                    <a:pt x="180" y="46"/>
                  </a:lnTo>
                  <a:lnTo>
                    <a:pt x="176" y="48"/>
                  </a:lnTo>
                  <a:lnTo>
                    <a:pt x="180" y="52"/>
                  </a:lnTo>
                  <a:lnTo>
                    <a:pt x="184" y="56"/>
                  </a:lnTo>
                  <a:lnTo>
                    <a:pt x="184" y="60"/>
                  </a:lnTo>
                  <a:lnTo>
                    <a:pt x="184" y="64"/>
                  </a:lnTo>
                  <a:lnTo>
                    <a:pt x="180" y="64"/>
                  </a:lnTo>
                  <a:lnTo>
                    <a:pt x="180" y="68"/>
                  </a:lnTo>
                  <a:lnTo>
                    <a:pt x="180" y="72"/>
                  </a:lnTo>
                  <a:lnTo>
                    <a:pt x="180" y="76"/>
                  </a:lnTo>
                  <a:lnTo>
                    <a:pt x="184" y="76"/>
                  </a:lnTo>
                  <a:lnTo>
                    <a:pt x="188" y="82"/>
                  </a:lnTo>
                  <a:lnTo>
                    <a:pt x="184" y="82"/>
                  </a:lnTo>
                  <a:lnTo>
                    <a:pt x="180" y="82"/>
                  </a:lnTo>
                  <a:lnTo>
                    <a:pt x="176" y="82"/>
                  </a:lnTo>
                  <a:lnTo>
                    <a:pt x="172" y="82"/>
                  </a:lnTo>
                  <a:lnTo>
                    <a:pt x="172" y="86"/>
                  </a:lnTo>
                  <a:lnTo>
                    <a:pt x="168" y="82"/>
                  </a:lnTo>
                  <a:lnTo>
                    <a:pt x="164" y="82"/>
                  </a:lnTo>
                  <a:lnTo>
                    <a:pt x="164" y="78"/>
                  </a:lnTo>
                  <a:lnTo>
                    <a:pt x="164" y="82"/>
                  </a:lnTo>
                  <a:lnTo>
                    <a:pt x="162" y="82"/>
                  </a:lnTo>
                  <a:lnTo>
                    <a:pt x="158" y="86"/>
                  </a:lnTo>
                  <a:lnTo>
                    <a:pt x="162" y="86"/>
                  </a:lnTo>
                  <a:lnTo>
                    <a:pt x="162" y="90"/>
                  </a:lnTo>
                  <a:lnTo>
                    <a:pt x="158" y="86"/>
                  </a:lnTo>
                  <a:lnTo>
                    <a:pt x="154" y="86"/>
                  </a:lnTo>
                  <a:lnTo>
                    <a:pt x="154" y="82"/>
                  </a:lnTo>
                  <a:lnTo>
                    <a:pt x="154" y="86"/>
                  </a:lnTo>
                  <a:lnTo>
                    <a:pt x="158" y="86"/>
                  </a:lnTo>
                  <a:lnTo>
                    <a:pt x="158" y="90"/>
                  </a:lnTo>
                  <a:lnTo>
                    <a:pt x="154" y="90"/>
                  </a:lnTo>
                  <a:lnTo>
                    <a:pt x="158" y="90"/>
                  </a:lnTo>
                  <a:lnTo>
                    <a:pt x="154" y="94"/>
                  </a:lnTo>
                  <a:lnTo>
                    <a:pt x="150" y="94"/>
                  </a:lnTo>
                  <a:lnTo>
                    <a:pt x="150" y="90"/>
                  </a:lnTo>
                  <a:lnTo>
                    <a:pt x="146" y="94"/>
                  </a:lnTo>
                  <a:lnTo>
                    <a:pt x="150" y="94"/>
                  </a:lnTo>
                  <a:lnTo>
                    <a:pt x="150" y="98"/>
                  </a:lnTo>
                  <a:lnTo>
                    <a:pt x="150" y="94"/>
                  </a:lnTo>
                  <a:lnTo>
                    <a:pt x="146" y="94"/>
                  </a:lnTo>
                  <a:lnTo>
                    <a:pt x="150" y="94"/>
                  </a:lnTo>
                  <a:lnTo>
                    <a:pt x="150" y="98"/>
                  </a:lnTo>
                  <a:lnTo>
                    <a:pt x="150" y="102"/>
                  </a:lnTo>
                  <a:lnTo>
                    <a:pt x="146" y="102"/>
                  </a:lnTo>
                  <a:lnTo>
                    <a:pt x="142" y="106"/>
                  </a:lnTo>
                  <a:lnTo>
                    <a:pt x="142" y="108"/>
                  </a:lnTo>
                  <a:lnTo>
                    <a:pt x="146" y="106"/>
                  </a:lnTo>
                  <a:lnTo>
                    <a:pt x="146" y="108"/>
                  </a:lnTo>
                  <a:lnTo>
                    <a:pt x="142" y="108"/>
                  </a:lnTo>
                  <a:lnTo>
                    <a:pt x="146" y="112"/>
                  </a:lnTo>
                  <a:lnTo>
                    <a:pt x="150" y="112"/>
                  </a:lnTo>
                  <a:lnTo>
                    <a:pt x="150" y="116"/>
                  </a:lnTo>
                  <a:lnTo>
                    <a:pt x="146" y="116"/>
                  </a:lnTo>
                  <a:lnTo>
                    <a:pt x="146" y="120"/>
                  </a:lnTo>
                  <a:lnTo>
                    <a:pt x="142" y="124"/>
                  </a:lnTo>
                  <a:lnTo>
                    <a:pt x="138" y="124"/>
                  </a:lnTo>
                  <a:lnTo>
                    <a:pt x="138" y="128"/>
                  </a:lnTo>
                  <a:lnTo>
                    <a:pt x="134" y="132"/>
                  </a:lnTo>
                  <a:lnTo>
                    <a:pt x="132" y="132"/>
                  </a:lnTo>
                  <a:lnTo>
                    <a:pt x="132" y="134"/>
                  </a:lnTo>
                  <a:lnTo>
                    <a:pt x="128" y="134"/>
                  </a:lnTo>
                  <a:lnTo>
                    <a:pt x="124" y="134"/>
                  </a:lnTo>
                  <a:lnTo>
                    <a:pt x="124" y="138"/>
                  </a:lnTo>
                  <a:lnTo>
                    <a:pt x="120" y="138"/>
                  </a:lnTo>
                  <a:lnTo>
                    <a:pt x="120" y="134"/>
                  </a:lnTo>
                  <a:lnTo>
                    <a:pt x="120" y="138"/>
                  </a:lnTo>
                  <a:lnTo>
                    <a:pt x="116" y="138"/>
                  </a:lnTo>
                  <a:lnTo>
                    <a:pt x="116" y="142"/>
                  </a:lnTo>
                  <a:lnTo>
                    <a:pt x="112" y="142"/>
                  </a:lnTo>
                  <a:lnTo>
                    <a:pt x="116" y="142"/>
                  </a:lnTo>
                  <a:lnTo>
                    <a:pt x="112" y="146"/>
                  </a:lnTo>
                  <a:lnTo>
                    <a:pt x="112" y="142"/>
                  </a:lnTo>
                  <a:lnTo>
                    <a:pt x="108" y="142"/>
                  </a:lnTo>
                  <a:lnTo>
                    <a:pt x="112" y="142"/>
                  </a:lnTo>
                  <a:lnTo>
                    <a:pt x="112" y="146"/>
                  </a:lnTo>
                  <a:lnTo>
                    <a:pt x="108" y="146"/>
                  </a:lnTo>
                  <a:lnTo>
                    <a:pt x="106" y="146"/>
                  </a:lnTo>
                  <a:lnTo>
                    <a:pt x="106" y="150"/>
                  </a:lnTo>
                  <a:lnTo>
                    <a:pt x="102" y="150"/>
                  </a:lnTo>
                  <a:lnTo>
                    <a:pt x="106" y="150"/>
                  </a:lnTo>
                  <a:lnTo>
                    <a:pt x="106" y="154"/>
                  </a:lnTo>
                  <a:lnTo>
                    <a:pt x="102" y="154"/>
                  </a:lnTo>
                  <a:lnTo>
                    <a:pt x="98" y="154"/>
                  </a:lnTo>
                  <a:lnTo>
                    <a:pt x="98" y="150"/>
                  </a:lnTo>
                  <a:lnTo>
                    <a:pt x="94" y="150"/>
                  </a:lnTo>
                  <a:lnTo>
                    <a:pt x="98" y="150"/>
                  </a:lnTo>
                  <a:lnTo>
                    <a:pt x="98" y="154"/>
                  </a:lnTo>
                  <a:lnTo>
                    <a:pt x="98" y="158"/>
                  </a:lnTo>
                  <a:lnTo>
                    <a:pt x="98" y="162"/>
                  </a:lnTo>
                  <a:lnTo>
                    <a:pt x="94" y="162"/>
                  </a:lnTo>
                  <a:lnTo>
                    <a:pt x="90" y="162"/>
                  </a:lnTo>
                  <a:lnTo>
                    <a:pt x="90" y="164"/>
                  </a:lnTo>
                  <a:lnTo>
                    <a:pt x="94" y="168"/>
                  </a:lnTo>
                  <a:lnTo>
                    <a:pt x="90" y="168"/>
                  </a:lnTo>
                  <a:lnTo>
                    <a:pt x="90" y="172"/>
                  </a:lnTo>
                  <a:lnTo>
                    <a:pt x="90" y="176"/>
                  </a:lnTo>
                  <a:lnTo>
                    <a:pt x="90" y="178"/>
                  </a:lnTo>
                  <a:lnTo>
                    <a:pt x="94" y="178"/>
                  </a:lnTo>
                  <a:lnTo>
                    <a:pt x="90" y="178"/>
                  </a:lnTo>
                  <a:lnTo>
                    <a:pt x="86" y="178"/>
                  </a:lnTo>
                  <a:lnTo>
                    <a:pt x="90" y="178"/>
                  </a:lnTo>
                  <a:lnTo>
                    <a:pt x="86" y="178"/>
                  </a:lnTo>
                  <a:lnTo>
                    <a:pt x="86" y="182"/>
                  </a:lnTo>
                  <a:lnTo>
                    <a:pt x="86" y="186"/>
                  </a:lnTo>
                  <a:lnTo>
                    <a:pt x="86" y="190"/>
                  </a:lnTo>
                  <a:lnTo>
                    <a:pt x="86" y="194"/>
                  </a:lnTo>
                  <a:lnTo>
                    <a:pt x="86" y="198"/>
                  </a:lnTo>
                  <a:lnTo>
                    <a:pt x="90" y="198"/>
                  </a:lnTo>
                  <a:lnTo>
                    <a:pt x="90" y="202"/>
                  </a:lnTo>
                  <a:lnTo>
                    <a:pt x="90" y="206"/>
                  </a:lnTo>
                  <a:lnTo>
                    <a:pt x="90" y="202"/>
                  </a:lnTo>
                  <a:lnTo>
                    <a:pt x="94" y="202"/>
                  </a:lnTo>
                  <a:lnTo>
                    <a:pt x="94" y="206"/>
                  </a:lnTo>
                  <a:lnTo>
                    <a:pt x="98" y="206"/>
                  </a:lnTo>
                  <a:lnTo>
                    <a:pt x="102" y="208"/>
                  </a:lnTo>
                  <a:lnTo>
                    <a:pt x="106" y="208"/>
                  </a:lnTo>
                  <a:lnTo>
                    <a:pt x="106" y="212"/>
                  </a:lnTo>
                  <a:lnTo>
                    <a:pt x="108" y="212"/>
                  </a:lnTo>
                  <a:lnTo>
                    <a:pt x="106" y="212"/>
                  </a:lnTo>
                  <a:lnTo>
                    <a:pt x="106" y="216"/>
                  </a:lnTo>
                  <a:lnTo>
                    <a:pt x="108" y="216"/>
                  </a:lnTo>
                  <a:lnTo>
                    <a:pt x="112" y="220"/>
                  </a:lnTo>
                  <a:lnTo>
                    <a:pt x="112" y="224"/>
                  </a:lnTo>
                  <a:lnTo>
                    <a:pt x="108" y="224"/>
                  </a:lnTo>
                  <a:lnTo>
                    <a:pt x="108" y="228"/>
                  </a:lnTo>
                  <a:lnTo>
                    <a:pt x="106" y="232"/>
                  </a:lnTo>
                  <a:lnTo>
                    <a:pt x="102" y="232"/>
                  </a:lnTo>
                  <a:lnTo>
                    <a:pt x="106" y="232"/>
                  </a:lnTo>
                  <a:lnTo>
                    <a:pt x="102" y="232"/>
                  </a:lnTo>
                  <a:lnTo>
                    <a:pt x="98" y="232"/>
                  </a:lnTo>
                  <a:lnTo>
                    <a:pt x="94" y="232"/>
                  </a:lnTo>
                  <a:lnTo>
                    <a:pt x="98" y="228"/>
                  </a:lnTo>
                  <a:lnTo>
                    <a:pt x="94" y="228"/>
                  </a:lnTo>
                  <a:lnTo>
                    <a:pt x="94" y="224"/>
                  </a:lnTo>
                  <a:lnTo>
                    <a:pt x="94" y="228"/>
                  </a:lnTo>
                  <a:lnTo>
                    <a:pt x="94" y="224"/>
                  </a:lnTo>
                  <a:lnTo>
                    <a:pt x="90" y="224"/>
                  </a:lnTo>
                  <a:lnTo>
                    <a:pt x="94" y="228"/>
                  </a:lnTo>
                  <a:lnTo>
                    <a:pt x="90" y="228"/>
                  </a:lnTo>
                  <a:lnTo>
                    <a:pt x="90" y="224"/>
                  </a:lnTo>
                  <a:lnTo>
                    <a:pt x="94" y="224"/>
                  </a:lnTo>
                  <a:lnTo>
                    <a:pt x="94" y="228"/>
                  </a:lnTo>
                  <a:lnTo>
                    <a:pt x="94" y="232"/>
                  </a:lnTo>
                  <a:lnTo>
                    <a:pt x="90" y="228"/>
                  </a:lnTo>
                  <a:lnTo>
                    <a:pt x="94" y="228"/>
                  </a:lnTo>
                  <a:lnTo>
                    <a:pt x="90" y="228"/>
                  </a:lnTo>
                  <a:lnTo>
                    <a:pt x="90" y="232"/>
                  </a:lnTo>
                  <a:lnTo>
                    <a:pt x="86" y="228"/>
                  </a:lnTo>
                  <a:lnTo>
                    <a:pt x="82" y="228"/>
                  </a:lnTo>
                  <a:lnTo>
                    <a:pt x="78" y="228"/>
                  </a:lnTo>
                  <a:lnTo>
                    <a:pt x="76" y="232"/>
                  </a:lnTo>
                  <a:lnTo>
                    <a:pt x="72" y="232"/>
                  </a:lnTo>
                  <a:lnTo>
                    <a:pt x="76" y="232"/>
                  </a:lnTo>
                  <a:lnTo>
                    <a:pt x="78" y="232"/>
                  </a:lnTo>
                  <a:lnTo>
                    <a:pt x="82" y="232"/>
                  </a:lnTo>
                  <a:lnTo>
                    <a:pt x="78" y="232"/>
                  </a:lnTo>
                  <a:lnTo>
                    <a:pt x="82" y="232"/>
                  </a:lnTo>
                  <a:lnTo>
                    <a:pt x="86" y="232"/>
                  </a:lnTo>
                  <a:lnTo>
                    <a:pt x="90" y="232"/>
                  </a:lnTo>
                  <a:lnTo>
                    <a:pt x="90" y="234"/>
                  </a:lnTo>
                  <a:lnTo>
                    <a:pt x="86" y="234"/>
                  </a:lnTo>
                  <a:lnTo>
                    <a:pt x="90" y="234"/>
                  </a:lnTo>
                  <a:lnTo>
                    <a:pt x="90" y="234"/>
                  </a:lnTo>
                  <a:lnTo>
                    <a:pt x="90" y="234"/>
                  </a:lnTo>
                  <a:close/>
                  <a:moveTo>
                    <a:pt x="90" y="164"/>
                  </a:moveTo>
                  <a:lnTo>
                    <a:pt x="90" y="162"/>
                  </a:lnTo>
                  <a:lnTo>
                    <a:pt x="90" y="164"/>
                  </a:lnTo>
                  <a:lnTo>
                    <a:pt x="94" y="164"/>
                  </a:lnTo>
                  <a:lnTo>
                    <a:pt x="90" y="164"/>
                  </a:lnTo>
                  <a:lnTo>
                    <a:pt x="90" y="164"/>
                  </a:lnTo>
                  <a:lnTo>
                    <a:pt x="90" y="164"/>
                  </a:lnTo>
                  <a:close/>
                  <a:moveTo>
                    <a:pt x="86" y="232"/>
                  </a:moveTo>
                  <a:lnTo>
                    <a:pt x="90" y="232"/>
                  </a:lnTo>
                  <a:lnTo>
                    <a:pt x="86" y="232"/>
                  </a:lnTo>
                  <a:lnTo>
                    <a:pt x="86" y="232"/>
                  </a:lnTo>
                  <a:lnTo>
                    <a:pt x="86" y="232"/>
                  </a:lnTo>
                  <a:close/>
                  <a:moveTo>
                    <a:pt x="94" y="234"/>
                  </a:moveTo>
                  <a:lnTo>
                    <a:pt x="94" y="232"/>
                  </a:lnTo>
                  <a:lnTo>
                    <a:pt x="98" y="234"/>
                  </a:lnTo>
                  <a:lnTo>
                    <a:pt x="94" y="234"/>
                  </a:lnTo>
                  <a:lnTo>
                    <a:pt x="94" y="234"/>
                  </a:lnTo>
                  <a:lnTo>
                    <a:pt x="94" y="234"/>
                  </a:lnTo>
                  <a:close/>
                  <a:moveTo>
                    <a:pt x="116" y="264"/>
                  </a:moveTo>
                  <a:lnTo>
                    <a:pt x="112" y="264"/>
                  </a:lnTo>
                  <a:lnTo>
                    <a:pt x="116" y="264"/>
                  </a:lnTo>
                  <a:lnTo>
                    <a:pt x="116" y="264"/>
                  </a:lnTo>
                  <a:lnTo>
                    <a:pt x="116" y="264"/>
                  </a:lnTo>
                  <a:close/>
                  <a:moveTo>
                    <a:pt x="106" y="212"/>
                  </a:moveTo>
                  <a:lnTo>
                    <a:pt x="106" y="208"/>
                  </a:lnTo>
                  <a:lnTo>
                    <a:pt x="106" y="206"/>
                  </a:lnTo>
                  <a:lnTo>
                    <a:pt x="106" y="208"/>
                  </a:lnTo>
                  <a:lnTo>
                    <a:pt x="106" y="212"/>
                  </a:lnTo>
                  <a:lnTo>
                    <a:pt x="106" y="212"/>
                  </a:lnTo>
                  <a:lnTo>
                    <a:pt x="106" y="212"/>
                  </a:lnTo>
                  <a:close/>
                  <a:moveTo>
                    <a:pt x="8" y="262"/>
                  </a:moveTo>
                  <a:lnTo>
                    <a:pt x="4" y="262"/>
                  </a:lnTo>
                  <a:lnTo>
                    <a:pt x="8" y="258"/>
                  </a:lnTo>
                  <a:lnTo>
                    <a:pt x="12" y="258"/>
                  </a:lnTo>
                  <a:lnTo>
                    <a:pt x="12" y="262"/>
                  </a:lnTo>
                  <a:lnTo>
                    <a:pt x="8" y="262"/>
                  </a:lnTo>
                  <a:lnTo>
                    <a:pt x="8" y="262"/>
                  </a:lnTo>
                  <a:lnTo>
                    <a:pt x="8" y="262"/>
                  </a:lnTo>
                  <a:close/>
                  <a:moveTo>
                    <a:pt x="8" y="264"/>
                  </a:moveTo>
                  <a:lnTo>
                    <a:pt x="8" y="262"/>
                  </a:lnTo>
                  <a:lnTo>
                    <a:pt x="12" y="262"/>
                  </a:lnTo>
                  <a:lnTo>
                    <a:pt x="12" y="264"/>
                  </a:lnTo>
                  <a:lnTo>
                    <a:pt x="8" y="264"/>
                  </a:lnTo>
                  <a:lnTo>
                    <a:pt x="8" y="264"/>
                  </a:lnTo>
                  <a:lnTo>
                    <a:pt x="8" y="264"/>
                  </a:lnTo>
                  <a:close/>
                  <a:moveTo>
                    <a:pt x="112" y="264"/>
                  </a:moveTo>
                  <a:lnTo>
                    <a:pt x="112" y="268"/>
                  </a:lnTo>
                  <a:lnTo>
                    <a:pt x="108" y="268"/>
                  </a:lnTo>
                  <a:lnTo>
                    <a:pt x="108" y="272"/>
                  </a:lnTo>
                  <a:lnTo>
                    <a:pt x="108" y="276"/>
                  </a:lnTo>
                  <a:lnTo>
                    <a:pt x="108" y="280"/>
                  </a:lnTo>
                  <a:lnTo>
                    <a:pt x="106" y="280"/>
                  </a:lnTo>
                  <a:lnTo>
                    <a:pt x="106" y="284"/>
                  </a:lnTo>
                  <a:lnTo>
                    <a:pt x="102" y="288"/>
                  </a:lnTo>
                  <a:lnTo>
                    <a:pt x="102" y="284"/>
                  </a:lnTo>
                  <a:lnTo>
                    <a:pt x="102" y="280"/>
                  </a:lnTo>
                  <a:lnTo>
                    <a:pt x="102" y="276"/>
                  </a:lnTo>
                  <a:lnTo>
                    <a:pt x="102" y="272"/>
                  </a:lnTo>
                  <a:lnTo>
                    <a:pt x="106" y="268"/>
                  </a:lnTo>
                  <a:lnTo>
                    <a:pt x="108" y="264"/>
                  </a:lnTo>
                  <a:lnTo>
                    <a:pt x="112" y="264"/>
                  </a:lnTo>
                  <a:lnTo>
                    <a:pt x="112" y="264"/>
                  </a:lnTo>
                  <a:lnTo>
                    <a:pt x="112" y="264"/>
                  </a:lnTo>
                  <a:close/>
                  <a:moveTo>
                    <a:pt x="76" y="302"/>
                  </a:moveTo>
                  <a:lnTo>
                    <a:pt x="76" y="298"/>
                  </a:lnTo>
                  <a:lnTo>
                    <a:pt x="76" y="294"/>
                  </a:lnTo>
                  <a:lnTo>
                    <a:pt x="78" y="292"/>
                  </a:lnTo>
                  <a:lnTo>
                    <a:pt x="78" y="288"/>
                  </a:lnTo>
                  <a:lnTo>
                    <a:pt x="82" y="288"/>
                  </a:lnTo>
                  <a:lnTo>
                    <a:pt x="82" y="284"/>
                  </a:lnTo>
                  <a:lnTo>
                    <a:pt x="82" y="280"/>
                  </a:lnTo>
                  <a:lnTo>
                    <a:pt x="86" y="276"/>
                  </a:lnTo>
                  <a:lnTo>
                    <a:pt x="86" y="280"/>
                  </a:lnTo>
                  <a:lnTo>
                    <a:pt x="86" y="284"/>
                  </a:lnTo>
                  <a:lnTo>
                    <a:pt x="82" y="284"/>
                  </a:lnTo>
                  <a:lnTo>
                    <a:pt x="82" y="288"/>
                  </a:lnTo>
                  <a:lnTo>
                    <a:pt x="82" y="292"/>
                  </a:lnTo>
                  <a:lnTo>
                    <a:pt x="78" y="292"/>
                  </a:lnTo>
                  <a:lnTo>
                    <a:pt x="78" y="294"/>
                  </a:lnTo>
                  <a:lnTo>
                    <a:pt x="78" y="298"/>
                  </a:lnTo>
                  <a:lnTo>
                    <a:pt x="78" y="302"/>
                  </a:lnTo>
                  <a:lnTo>
                    <a:pt x="76" y="302"/>
                  </a:lnTo>
                  <a:lnTo>
                    <a:pt x="76" y="302"/>
                  </a:lnTo>
                  <a:lnTo>
                    <a:pt x="76" y="30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4" name="Freeform 124">
              <a:extLst>
                <a:ext uri="{FF2B5EF4-FFF2-40B4-BE49-F238E27FC236}">
                  <a16:creationId xmlns:a16="http://schemas.microsoft.com/office/drawing/2014/main" id="{D3AF591E-B0BE-4036-BC96-0286FB71BAF5}"/>
                </a:ext>
              </a:extLst>
            </p:cNvPr>
            <p:cNvSpPr>
              <a:spLocks noEditPoints="1"/>
            </p:cNvSpPr>
            <p:nvPr/>
          </p:nvSpPr>
          <p:spPr bwMode="auto">
            <a:xfrm>
              <a:off x="6461975" y="2935426"/>
              <a:ext cx="120543" cy="78687"/>
            </a:xfrm>
            <a:custGeom>
              <a:avLst/>
              <a:gdLst>
                <a:gd name="T0" fmla="*/ 6 w 62"/>
                <a:gd name="T1" fmla="*/ 14 h 40"/>
                <a:gd name="T2" fmla="*/ 10 w 62"/>
                <a:gd name="T3" fmla="*/ 10 h 40"/>
                <a:gd name="T4" fmla="*/ 10 w 62"/>
                <a:gd name="T5" fmla="*/ 6 h 40"/>
                <a:gd name="T6" fmla="*/ 18 w 62"/>
                <a:gd name="T7" fmla="*/ 6 h 40"/>
                <a:gd name="T8" fmla="*/ 18 w 62"/>
                <a:gd name="T9" fmla="*/ 6 h 40"/>
                <a:gd name="T10" fmla="*/ 18 w 62"/>
                <a:gd name="T11" fmla="*/ 6 h 40"/>
                <a:gd name="T12" fmla="*/ 22 w 62"/>
                <a:gd name="T13" fmla="*/ 4 h 40"/>
                <a:gd name="T14" fmla="*/ 22 w 62"/>
                <a:gd name="T15" fmla="*/ 4 h 40"/>
                <a:gd name="T16" fmla="*/ 26 w 62"/>
                <a:gd name="T17" fmla="*/ 4 h 40"/>
                <a:gd name="T18" fmla="*/ 28 w 62"/>
                <a:gd name="T19" fmla="*/ 4 h 40"/>
                <a:gd name="T20" fmla="*/ 32 w 62"/>
                <a:gd name="T21" fmla="*/ 4 h 40"/>
                <a:gd name="T22" fmla="*/ 36 w 62"/>
                <a:gd name="T23" fmla="*/ 4 h 40"/>
                <a:gd name="T24" fmla="*/ 32 w 62"/>
                <a:gd name="T25" fmla="*/ 4 h 40"/>
                <a:gd name="T26" fmla="*/ 36 w 62"/>
                <a:gd name="T27" fmla="*/ 0 h 40"/>
                <a:gd name="T28" fmla="*/ 36 w 62"/>
                <a:gd name="T29" fmla="*/ 0 h 40"/>
                <a:gd name="T30" fmla="*/ 40 w 62"/>
                <a:gd name="T31" fmla="*/ 0 h 40"/>
                <a:gd name="T32" fmla="*/ 40 w 62"/>
                <a:gd name="T33" fmla="*/ 4 h 40"/>
                <a:gd name="T34" fmla="*/ 48 w 62"/>
                <a:gd name="T35" fmla="*/ 4 h 40"/>
                <a:gd name="T36" fmla="*/ 52 w 62"/>
                <a:gd name="T37" fmla="*/ 6 h 40"/>
                <a:gd name="T38" fmla="*/ 48 w 62"/>
                <a:gd name="T39" fmla="*/ 10 h 40"/>
                <a:gd name="T40" fmla="*/ 48 w 62"/>
                <a:gd name="T41" fmla="*/ 14 h 40"/>
                <a:gd name="T42" fmla="*/ 52 w 62"/>
                <a:gd name="T43" fmla="*/ 14 h 40"/>
                <a:gd name="T44" fmla="*/ 52 w 62"/>
                <a:gd name="T45" fmla="*/ 18 h 40"/>
                <a:gd name="T46" fmla="*/ 56 w 62"/>
                <a:gd name="T47" fmla="*/ 18 h 40"/>
                <a:gd name="T48" fmla="*/ 58 w 62"/>
                <a:gd name="T49" fmla="*/ 14 h 40"/>
                <a:gd name="T50" fmla="*/ 62 w 62"/>
                <a:gd name="T51" fmla="*/ 22 h 40"/>
                <a:gd name="T52" fmla="*/ 62 w 62"/>
                <a:gd name="T53" fmla="*/ 26 h 40"/>
                <a:gd name="T54" fmla="*/ 58 w 62"/>
                <a:gd name="T55" fmla="*/ 22 h 40"/>
                <a:gd name="T56" fmla="*/ 56 w 62"/>
                <a:gd name="T57" fmla="*/ 26 h 40"/>
                <a:gd name="T58" fmla="*/ 56 w 62"/>
                <a:gd name="T59" fmla="*/ 30 h 40"/>
                <a:gd name="T60" fmla="*/ 56 w 62"/>
                <a:gd name="T61" fmla="*/ 30 h 40"/>
                <a:gd name="T62" fmla="*/ 52 w 62"/>
                <a:gd name="T63" fmla="*/ 30 h 40"/>
                <a:gd name="T64" fmla="*/ 48 w 62"/>
                <a:gd name="T65" fmla="*/ 30 h 40"/>
                <a:gd name="T66" fmla="*/ 44 w 62"/>
                <a:gd name="T67" fmla="*/ 26 h 40"/>
                <a:gd name="T68" fmla="*/ 44 w 62"/>
                <a:gd name="T69" fmla="*/ 30 h 40"/>
                <a:gd name="T70" fmla="*/ 40 w 62"/>
                <a:gd name="T71" fmla="*/ 34 h 40"/>
                <a:gd name="T72" fmla="*/ 40 w 62"/>
                <a:gd name="T73" fmla="*/ 36 h 40"/>
                <a:gd name="T74" fmla="*/ 40 w 62"/>
                <a:gd name="T75" fmla="*/ 36 h 40"/>
                <a:gd name="T76" fmla="*/ 40 w 62"/>
                <a:gd name="T77" fmla="*/ 34 h 40"/>
                <a:gd name="T78" fmla="*/ 36 w 62"/>
                <a:gd name="T79" fmla="*/ 34 h 40"/>
                <a:gd name="T80" fmla="*/ 32 w 62"/>
                <a:gd name="T81" fmla="*/ 30 h 40"/>
                <a:gd name="T82" fmla="*/ 32 w 62"/>
                <a:gd name="T83" fmla="*/ 26 h 40"/>
                <a:gd name="T84" fmla="*/ 26 w 62"/>
                <a:gd name="T85" fmla="*/ 36 h 40"/>
                <a:gd name="T86" fmla="*/ 26 w 62"/>
                <a:gd name="T87" fmla="*/ 36 h 40"/>
                <a:gd name="T88" fmla="*/ 22 w 62"/>
                <a:gd name="T89" fmla="*/ 36 h 40"/>
                <a:gd name="T90" fmla="*/ 18 w 62"/>
                <a:gd name="T91" fmla="*/ 36 h 40"/>
                <a:gd name="T92" fmla="*/ 14 w 62"/>
                <a:gd name="T93" fmla="*/ 36 h 40"/>
                <a:gd name="T94" fmla="*/ 10 w 62"/>
                <a:gd name="T95" fmla="*/ 34 h 40"/>
                <a:gd name="T96" fmla="*/ 10 w 62"/>
                <a:gd name="T97" fmla="*/ 26 h 40"/>
                <a:gd name="T98" fmla="*/ 2 w 62"/>
                <a:gd name="T99" fmla="*/ 26 h 40"/>
                <a:gd name="T100" fmla="*/ 2 w 62"/>
                <a:gd name="T101" fmla="*/ 30 h 40"/>
                <a:gd name="T102" fmla="*/ 0 w 62"/>
                <a:gd name="T103" fmla="*/ 34 h 40"/>
                <a:gd name="T104" fmla="*/ 0 w 62"/>
                <a:gd name="T105" fmla="*/ 30 h 40"/>
                <a:gd name="T106" fmla="*/ 0 w 62"/>
                <a:gd name="T107" fmla="*/ 26 h 40"/>
                <a:gd name="T108" fmla="*/ 2 w 62"/>
                <a:gd name="T109" fmla="*/ 22 h 40"/>
                <a:gd name="T110" fmla="*/ 2 w 62"/>
                <a:gd name="T111" fmla="*/ 18 h 40"/>
                <a:gd name="T112" fmla="*/ 36 w 62"/>
                <a:gd name="T11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40">
                  <a:moveTo>
                    <a:pt x="2" y="18"/>
                  </a:moveTo>
                  <a:lnTo>
                    <a:pt x="6" y="18"/>
                  </a:lnTo>
                  <a:lnTo>
                    <a:pt x="6" y="14"/>
                  </a:lnTo>
                  <a:lnTo>
                    <a:pt x="6" y="14"/>
                  </a:lnTo>
                  <a:lnTo>
                    <a:pt x="6" y="14"/>
                  </a:lnTo>
                  <a:lnTo>
                    <a:pt x="6" y="14"/>
                  </a:lnTo>
                  <a:lnTo>
                    <a:pt x="6" y="14"/>
                  </a:lnTo>
                  <a:lnTo>
                    <a:pt x="10" y="14"/>
                  </a:lnTo>
                  <a:lnTo>
                    <a:pt x="10" y="10"/>
                  </a:lnTo>
                  <a:lnTo>
                    <a:pt x="10" y="10"/>
                  </a:lnTo>
                  <a:lnTo>
                    <a:pt x="10" y="10"/>
                  </a:lnTo>
                  <a:lnTo>
                    <a:pt x="14" y="6"/>
                  </a:lnTo>
                  <a:lnTo>
                    <a:pt x="10" y="6"/>
                  </a:lnTo>
                  <a:lnTo>
                    <a:pt x="10" y="6"/>
                  </a:lnTo>
                  <a:lnTo>
                    <a:pt x="10" y="6"/>
                  </a:lnTo>
                  <a:lnTo>
                    <a:pt x="14" y="6"/>
                  </a:lnTo>
                  <a:lnTo>
                    <a:pt x="14" y="4"/>
                  </a:lnTo>
                  <a:lnTo>
                    <a:pt x="14" y="6"/>
                  </a:lnTo>
                  <a:lnTo>
                    <a:pt x="14" y="6"/>
                  </a:lnTo>
                  <a:lnTo>
                    <a:pt x="18" y="6"/>
                  </a:lnTo>
                  <a:lnTo>
                    <a:pt x="18" y="6"/>
                  </a:lnTo>
                  <a:lnTo>
                    <a:pt x="18" y="6"/>
                  </a:lnTo>
                  <a:lnTo>
                    <a:pt x="18" y="6"/>
                  </a:lnTo>
                  <a:lnTo>
                    <a:pt x="18" y="6"/>
                  </a:lnTo>
                  <a:lnTo>
                    <a:pt x="18" y="6"/>
                  </a:lnTo>
                  <a:lnTo>
                    <a:pt x="18" y="6"/>
                  </a:lnTo>
                  <a:lnTo>
                    <a:pt x="18" y="6"/>
                  </a:lnTo>
                  <a:lnTo>
                    <a:pt x="18" y="6"/>
                  </a:lnTo>
                  <a:lnTo>
                    <a:pt x="18" y="6"/>
                  </a:lnTo>
                  <a:lnTo>
                    <a:pt x="18" y="6"/>
                  </a:lnTo>
                  <a:lnTo>
                    <a:pt x="18" y="6"/>
                  </a:lnTo>
                  <a:lnTo>
                    <a:pt x="18" y="4"/>
                  </a:lnTo>
                  <a:lnTo>
                    <a:pt x="22" y="4"/>
                  </a:lnTo>
                  <a:lnTo>
                    <a:pt x="22" y="4"/>
                  </a:lnTo>
                  <a:lnTo>
                    <a:pt x="22" y="4"/>
                  </a:lnTo>
                  <a:lnTo>
                    <a:pt x="22" y="4"/>
                  </a:lnTo>
                  <a:lnTo>
                    <a:pt x="22" y="4"/>
                  </a:lnTo>
                  <a:lnTo>
                    <a:pt x="22" y="4"/>
                  </a:lnTo>
                  <a:lnTo>
                    <a:pt x="22" y="4"/>
                  </a:lnTo>
                  <a:lnTo>
                    <a:pt x="22" y="4"/>
                  </a:lnTo>
                  <a:lnTo>
                    <a:pt x="22" y="4"/>
                  </a:lnTo>
                  <a:lnTo>
                    <a:pt x="22" y="4"/>
                  </a:lnTo>
                  <a:lnTo>
                    <a:pt x="22" y="4"/>
                  </a:lnTo>
                  <a:lnTo>
                    <a:pt x="22" y="4"/>
                  </a:lnTo>
                  <a:lnTo>
                    <a:pt x="26" y="4"/>
                  </a:lnTo>
                  <a:lnTo>
                    <a:pt x="26" y="4"/>
                  </a:lnTo>
                  <a:lnTo>
                    <a:pt x="28" y="4"/>
                  </a:lnTo>
                  <a:lnTo>
                    <a:pt x="28" y="4"/>
                  </a:lnTo>
                  <a:lnTo>
                    <a:pt x="28" y="4"/>
                  </a:lnTo>
                  <a:lnTo>
                    <a:pt x="28" y="4"/>
                  </a:lnTo>
                  <a:lnTo>
                    <a:pt x="32" y="4"/>
                  </a:lnTo>
                  <a:lnTo>
                    <a:pt x="32" y="4"/>
                  </a:lnTo>
                  <a:lnTo>
                    <a:pt x="32" y="4"/>
                  </a:lnTo>
                  <a:lnTo>
                    <a:pt x="32" y="4"/>
                  </a:lnTo>
                  <a:lnTo>
                    <a:pt x="32" y="4"/>
                  </a:lnTo>
                  <a:lnTo>
                    <a:pt x="36" y="4"/>
                  </a:lnTo>
                  <a:lnTo>
                    <a:pt x="36" y="4"/>
                  </a:lnTo>
                  <a:lnTo>
                    <a:pt x="36" y="4"/>
                  </a:lnTo>
                  <a:lnTo>
                    <a:pt x="36" y="4"/>
                  </a:lnTo>
                  <a:lnTo>
                    <a:pt x="36" y="4"/>
                  </a:lnTo>
                  <a:lnTo>
                    <a:pt x="36" y="4"/>
                  </a:lnTo>
                  <a:lnTo>
                    <a:pt x="32" y="4"/>
                  </a:lnTo>
                  <a:lnTo>
                    <a:pt x="32" y="4"/>
                  </a:lnTo>
                  <a:lnTo>
                    <a:pt x="32" y="4"/>
                  </a:lnTo>
                  <a:lnTo>
                    <a:pt x="32" y="4"/>
                  </a:lnTo>
                  <a:lnTo>
                    <a:pt x="32" y="0"/>
                  </a:lnTo>
                  <a:lnTo>
                    <a:pt x="32" y="0"/>
                  </a:lnTo>
                  <a:lnTo>
                    <a:pt x="32" y="0"/>
                  </a:lnTo>
                  <a:lnTo>
                    <a:pt x="36" y="0"/>
                  </a:lnTo>
                  <a:lnTo>
                    <a:pt x="36" y="0"/>
                  </a:lnTo>
                  <a:lnTo>
                    <a:pt x="36" y="0"/>
                  </a:lnTo>
                  <a:lnTo>
                    <a:pt x="36" y="0"/>
                  </a:lnTo>
                  <a:lnTo>
                    <a:pt x="36" y="0"/>
                  </a:lnTo>
                  <a:lnTo>
                    <a:pt x="36" y="0"/>
                  </a:lnTo>
                  <a:lnTo>
                    <a:pt x="36" y="0"/>
                  </a:lnTo>
                  <a:lnTo>
                    <a:pt x="36" y="4"/>
                  </a:lnTo>
                  <a:lnTo>
                    <a:pt x="36" y="0"/>
                  </a:lnTo>
                  <a:lnTo>
                    <a:pt x="36" y="0"/>
                  </a:lnTo>
                  <a:lnTo>
                    <a:pt x="40" y="0"/>
                  </a:lnTo>
                  <a:lnTo>
                    <a:pt x="40" y="0"/>
                  </a:lnTo>
                  <a:lnTo>
                    <a:pt x="40" y="4"/>
                  </a:lnTo>
                  <a:lnTo>
                    <a:pt x="40" y="4"/>
                  </a:lnTo>
                  <a:lnTo>
                    <a:pt x="40" y="4"/>
                  </a:lnTo>
                  <a:lnTo>
                    <a:pt x="40" y="4"/>
                  </a:lnTo>
                  <a:lnTo>
                    <a:pt x="40" y="4"/>
                  </a:lnTo>
                  <a:lnTo>
                    <a:pt x="40" y="4"/>
                  </a:lnTo>
                  <a:lnTo>
                    <a:pt x="40" y="0"/>
                  </a:lnTo>
                  <a:lnTo>
                    <a:pt x="40" y="4"/>
                  </a:lnTo>
                  <a:lnTo>
                    <a:pt x="44" y="4"/>
                  </a:lnTo>
                  <a:lnTo>
                    <a:pt x="48" y="4"/>
                  </a:lnTo>
                  <a:lnTo>
                    <a:pt x="48" y="4"/>
                  </a:lnTo>
                  <a:lnTo>
                    <a:pt x="48" y="6"/>
                  </a:lnTo>
                  <a:lnTo>
                    <a:pt x="48" y="6"/>
                  </a:lnTo>
                  <a:lnTo>
                    <a:pt x="52" y="6"/>
                  </a:lnTo>
                  <a:lnTo>
                    <a:pt x="52" y="6"/>
                  </a:lnTo>
                  <a:lnTo>
                    <a:pt x="52" y="6"/>
                  </a:lnTo>
                  <a:lnTo>
                    <a:pt x="48" y="6"/>
                  </a:lnTo>
                  <a:lnTo>
                    <a:pt x="48" y="10"/>
                  </a:lnTo>
                  <a:lnTo>
                    <a:pt x="48" y="10"/>
                  </a:lnTo>
                  <a:lnTo>
                    <a:pt x="48" y="10"/>
                  </a:lnTo>
                  <a:lnTo>
                    <a:pt x="48" y="10"/>
                  </a:lnTo>
                  <a:lnTo>
                    <a:pt x="48" y="10"/>
                  </a:lnTo>
                  <a:lnTo>
                    <a:pt x="48" y="10"/>
                  </a:lnTo>
                  <a:lnTo>
                    <a:pt x="48" y="14"/>
                  </a:lnTo>
                  <a:lnTo>
                    <a:pt x="48" y="14"/>
                  </a:lnTo>
                  <a:lnTo>
                    <a:pt x="48" y="14"/>
                  </a:lnTo>
                  <a:lnTo>
                    <a:pt x="48" y="14"/>
                  </a:lnTo>
                  <a:lnTo>
                    <a:pt x="48" y="14"/>
                  </a:lnTo>
                  <a:lnTo>
                    <a:pt x="48" y="14"/>
                  </a:lnTo>
                  <a:lnTo>
                    <a:pt x="52" y="14"/>
                  </a:lnTo>
                  <a:lnTo>
                    <a:pt x="52" y="14"/>
                  </a:lnTo>
                  <a:lnTo>
                    <a:pt x="52" y="14"/>
                  </a:lnTo>
                  <a:lnTo>
                    <a:pt x="56" y="14"/>
                  </a:lnTo>
                  <a:lnTo>
                    <a:pt x="52" y="14"/>
                  </a:lnTo>
                  <a:lnTo>
                    <a:pt x="52" y="18"/>
                  </a:lnTo>
                  <a:lnTo>
                    <a:pt x="56" y="18"/>
                  </a:lnTo>
                  <a:lnTo>
                    <a:pt x="56" y="18"/>
                  </a:lnTo>
                  <a:lnTo>
                    <a:pt x="56" y="18"/>
                  </a:lnTo>
                  <a:lnTo>
                    <a:pt x="56" y="18"/>
                  </a:lnTo>
                  <a:lnTo>
                    <a:pt x="56" y="18"/>
                  </a:lnTo>
                  <a:lnTo>
                    <a:pt x="58" y="18"/>
                  </a:lnTo>
                  <a:lnTo>
                    <a:pt x="58" y="18"/>
                  </a:lnTo>
                  <a:lnTo>
                    <a:pt x="58" y="18"/>
                  </a:lnTo>
                  <a:lnTo>
                    <a:pt x="58" y="14"/>
                  </a:lnTo>
                  <a:lnTo>
                    <a:pt x="58" y="14"/>
                  </a:lnTo>
                  <a:lnTo>
                    <a:pt x="58" y="14"/>
                  </a:lnTo>
                  <a:lnTo>
                    <a:pt x="62" y="14"/>
                  </a:lnTo>
                  <a:lnTo>
                    <a:pt x="62" y="18"/>
                  </a:lnTo>
                  <a:lnTo>
                    <a:pt x="62" y="18"/>
                  </a:lnTo>
                  <a:lnTo>
                    <a:pt x="62" y="22"/>
                  </a:lnTo>
                  <a:lnTo>
                    <a:pt x="62" y="22"/>
                  </a:lnTo>
                  <a:lnTo>
                    <a:pt x="62" y="22"/>
                  </a:lnTo>
                  <a:lnTo>
                    <a:pt x="62" y="22"/>
                  </a:lnTo>
                  <a:lnTo>
                    <a:pt x="62" y="26"/>
                  </a:lnTo>
                  <a:lnTo>
                    <a:pt x="62" y="26"/>
                  </a:lnTo>
                  <a:lnTo>
                    <a:pt x="62" y="26"/>
                  </a:lnTo>
                  <a:lnTo>
                    <a:pt x="58" y="26"/>
                  </a:lnTo>
                  <a:lnTo>
                    <a:pt x="58" y="26"/>
                  </a:lnTo>
                  <a:lnTo>
                    <a:pt x="58" y="22"/>
                  </a:lnTo>
                  <a:lnTo>
                    <a:pt x="58" y="22"/>
                  </a:lnTo>
                  <a:lnTo>
                    <a:pt x="58" y="22"/>
                  </a:lnTo>
                  <a:lnTo>
                    <a:pt x="58" y="22"/>
                  </a:lnTo>
                  <a:lnTo>
                    <a:pt x="56" y="22"/>
                  </a:lnTo>
                  <a:lnTo>
                    <a:pt x="56" y="26"/>
                  </a:lnTo>
                  <a:lnTo>
                    <a:pt x="56" y="26"/>
                  </a:lnTo>
                  <a:lnTo>
                    <a:pt x="56" y="26"/>
                  </a:lnTo>
                  <a:lnTo>
                    <a:pt x="56" y="26"/>
                  </a:lnTo>
                  <a:lnTo>
                    <a:pt x="58" y="30"/>
                  </a:lnTo>
                  <a:lnTo>
                    <a:pt x="58" y="30"/>
                  </a:lnTo>
                  <a:lnTo>
                    <a:pt x="56" y="30"/>
                  </a:lnTo>
                  <a:lnTo>
                    <a:pt x="56" y="30"/>
                  </a:lnTo>
                  <a:lnTo>
                    <a:pt x="56" y="30"/>
                  </a:lnTo>
                  <a:lnTo>
                    <a:pt x="56" y="30"/>
                  </a:lnTo>
                  <a:lnTo>
                    <a:pt x="56" y="30"/>
                  </a:lnTo>
                  <a:lnTo>
                    <a:pt x="56" y="30"/>
                  </a:lnTo>
                  <a:lnTo>
                    <a:pt x="56" y="30"/>
                  </a:lnTo>
                  <a:lnTo>
                    <a:pt x="52" y="30"/>
                  </a:lnTo>
                  <a:lnTo>
                    <a:pt x="52" y="30"/>
                  </a:lnTo>
                  <a:lnTo>
                    <a:pt x="52" y="30"/>
                  </a:lnTo>
                  <a:lnTo>
                    <a:pt x="52" y="30"/>
                  </a:lnTo>
                  <a:lnTo>
                    <a:pt x="52" y="30"/>
                  </a:lnTo>
                  <a:lnTo>
                    <a:pt x="48" y="30"/>
                  </a:lnTo>
                  <a:lnTo>
                    <a:pt x="48" y="30"/>
                  </a:lnTo>
                  <a:lnTo>
                    <a:pt x="48" y="30"/>
                  </a:lnTo>
                  <a:lnTo>
                    <a:pt x="48" y="30"/>
                  </a:lnTo>
                  <a:lnTo>
                    <a:pt x="48" y="26"/>
                  </a:lnTo>
                  <a:lnTo>
                    <a:pt x="48" y="26"/>
                  </a:lnTo>
                  <a:lnTo>
                    <a:pt x="48" y="26"/>
                  </a:lnTo>
                  <a:lnTo>
                    <a:pt x="44" y="26"/>
                  </a:lnTo>
                  <a:lnTo>
                    <a:pt x="44" y="26"/>
                  </a:lnTo>
                  <a:lnTo>
                    <a:pt x="44" y="26"/>
                  </a:lnTo>
                  <a:lnTo>
                    <a:pt x="44" y="30"/>
                  </a:lnTo>
                  <a:lnTo>
                    <a:pt x="44" y="30"/>
                  </a:lnTo>
                  <a:lnTo>
                    <a:pt x="44" y="30"/>
                  </a:lnTo>
                  <a:lnTo>
                    <a:pt x="44" y="30"/>
                  </a:lnTo>
                  <a:lnTo>
                    <a:pt x="44" y="34"/>
                  </a:lnTo>
                  <a:lnTo>
                    <a:pt x="44" y="34"/>
                  </a:lnTo>
                  <a:lnTo>
                    <a:pt x="44" y="34"/>
                  </a:lnTo>
                  <a:lnTo>
                    <a:pt x="40" y="34"/>
                  </a:lnTo>
                  <a:lnTo>
                    <a:pt x="40" y="34"/>
                  </a:lnTo>
                  <a:lnTo>
                    <a:pt x="40" y="36"/>
                  </a:lnTo>
                  <a:lnTo>
                    <a:pt x="40" y="36"/>
                  </a:lnTo>
                  <a:lnTo>
                    <a:pt x="40" y="36"/>
                  </a:lnTo>
                  <a:lnTo>
                    <a:pt x="40" y="36"/>
                  </a:lnTo>
                  <a:lnTo>
                    <a:pt x="40" y="36"/>
                  </a:lnTo>
                  <a:lnTo>
                    <a:pt x="40" y="40"/>
                  </a:lnTo>
                  <a:lnTo>
                    <a:pt x="40" y="40"/>
                  </a:lnTo>
                  <a:lnTo>
                    <a:pt x="40" y="40"/>
                  </a:lnTo>
                  <a:lnTo>
                    <a:pt x="40" y="36"/>
                  </a:lnTo>
                  <a:lnTo>
                    <a:pt x="40" y="36"/>
                  </a:lnTo>
                  <a:lnTo>
                    <a:pt x="40" y="36"/>
                  </a:lnTo>
                  <a:lnTo>
                    <a:pt x="36" y="36"/>
                  </a:lnTo>
                  <a:lnTo>
                    <a:pt x="36" y="36"/>
                  </a:lnTo>
                  <a:lnTo>
                    <a:pt x="40" y="34"/>
                  </a:lnTo>
                  <a:lnTo>
                    <a:pt x="40" y="34"/>
                  </a:lnTo>
                  <a:lnTo>
                    <a:pt x="36" y="34"/>
                  </a:lnTo>
                  <a:lnTo>
                    <a:pt x="36" y="34"/>
                  </a:lnTo>
                  <a:lnTo>
                    <a:pt x="36" y="34"/>
                  </a:lnTo>
                  <a:lnTo>
                    <a:pt x="36" y="34"/>
                  </a:lnTo>
                  <a:lnTo>
                    <a:pt x="36" y="34"/>
                  </a:lnTo>
                  <a:lnTo>
                    <a:pt x="36" y="34"/>
                  </a:lnTo>
                  <a:lnTo>
                    <a:pt x="32" y="30"/>
                  </a:lnTo>
                  <a:lnTo>
                    <a:pt x="32" y="30"/>
                  </a:lnTo>
                  <a:lnTo>
                    <a:pt x="32" y="30"/>
                  </a:lnTo>
                  <a:lnTo>
                    <a:pt x="32" y="30"/>
                  </a:lnTo>
                  <a:lnTo>
                    <a:pt x="32" y="30"/>
                  </a:lnTo>
                  <a:lnTo>
                    <a:pt x="32" y="26"/>
                  </a:lnTo>
                  <a:lnTo>
                    <a:pt x="32" y="26"/>
                  </a:lnTo>
                  <a:lnTo>
                    <a:pt x="32" y="26"/>
                  </a:lnTo>
                  <a:lnTo>
                    <a:pt x="32" y="26"/>
                  </a:lnTo>
                  <a:lnTo>
                    <a:pt x="32" y="26"/>
                  </a:lnTo>
                  <a:lnTo>
                    <a:pt x="28" y="30"/>
                  </a:lnTo>
                  <a:lnTo>
                    <a:pt x="28" y="34"/>
                  </a:lnTo>
                  <a:lnTo>
                    <a:pt x="28" y="34"/>
                  </a:lnTo>
                  <a:lnTo>
                    <a:pt x="26" y="36"/>
                  </a:lnTo>
                  <a:lnTo>
                    <a:pt x="26" y="36"/>
                  </a:lnTo>
                  <a:lnTo>
                    <a:pt x="26" y="36"/>
                  </a:lnTo>
                  <a:lnTo>
                    <a:pt x="26" y="36"/>
                  </a:lnTo>
                  <a:lnTo>
                    <a:pt x="26" y="36"/>
                  </a:lnTo>
                  <a:lnTo>
                    <a:pt x="26" y="36"/>
                  </a:lnTo>
                  <a:lnTo>
                    <a:pt x="26" y="36"/>
                  </a:lnTo>
                  <a:lnTo>
                    <a:pt x="26" y="36"/>
                  </a:lnTo>
                  <a:lnTo>
                    <a:pt x="22" y="36"/>
                  </a:lnTo>
                  <a:lnTo>
                    <a:pt x="22" y="36"/>
                  </a:lnTo>
                  <a:lnTo>
                    <a:pt x="22" y="36"/>
                  </a:lnTo>
                  <a:lnTo>
                    <a:pt x="22" y="36"/>
                  </a:lnTo>
                  <a:lnTo>
                    <a:pt x="18" y="36"/>
                  </a:lnTo>
                  <a:lnTo>
                    <a:pt x="18" y="36"/>
                  </a:lnTo>
                  <a:lnTo>
                    <a:pt x="18" y="36"/>
                  </a:lnTo>
                  <a:lnTo>
                    <a:pt x="18" y="36"/>
                  </a:lnTo>
                  <a:lnTo>
                    <a:pt x="18" y="36"/>
                  </a:lnTo>
                  <a:lnTo>
                    <a:pt x="14" y="36"/>
                  </a:lnTo>
                  <a:lnTo>
                    <a:pt x="14" y="36"/>
                  </a:lnTo>
                  <a:lnTo>
                    <a:pt x="14" y="36"/>
                  </a:lnTo>
                  <a:lnTo>
                    <a:pt x="14" y="36"/>
                  </a:lnTo>
                  <a:lnTo>
                    <a:pt x="14" y="36"/>
                  </a:lnTo>
                  <a:lnTo>
                    <a:pt x="14" y="36"/>
                  </a:lnTo>
                  <a:lnTo>
                    <a:pt x="14" y="36"/>
                  </a:lnTo>
                  <a:lnTo>
                    <a:pt x="10" y="34"/>
                  </a:lnTo>
                  <a:lnTo>
                    <a:pt x="10" y="34"/>
                  </a:lnTo>
                  <a:lnTo>
                    <a:pt x="10" y="34"/>
                  </a:lnTo>
                  <a:lnTo>
                    <a:pt x="10" y="30"/>
                  </a:lnTo>
                  <a:lnTo>
                    <a:pt x="10" y="26"/>
                  </a:lnTo>
                  <a:lnTo>
                    <a:pt x="10" y="26"/>
                  </a:lnTo>
                  <a:lnTo>
                    <a:pt x="10" y="26"/>
                  </a:lnTo>
                  <a:lnTo>
                    <a:pt x="6" y="26"/>
                  </a:lnTo>
                  <a:lnTo>
                    <a:pt x="6" y="26"/>
                  </a:lnTo>
                  <a:lnTo>
                    <a:pt x="6" y="26"/>
                  </a:lnTo>
                  <a:lnTo>
                    <a:pt x="6" y="26"/>
                  </a:lnTo>
                  <a:lnTo>
                    <a:pt x="2" y="26"/>
                  </a:lnTo>
                  <a:lnTo>
                    <a:pt x="2" y="30"/>
                  </a:lnTo>
                  <a:lnTo>
                    <a:pt x="2" y="30"/>
                  </a:lnTo>
                  <a:lnTo>
                    <a:pt x="2" y="30"/>
                  </a:lnTo>
                  <a:lnTo>
                    <a:pt x="2" y="30"/>
                  </a:lnTo>
                  <a:lnTo>
                    <a:pt x="2" y="30"/>
                  </a:lnTo>
                  <a:lnTo>
                    <a:pt x="2" y="34"/>
                  </a:lnTo>
                  <a:lnTo>
                    <a:pt x="0" y="34"/>
                  </a:lnTo>
                  <a:lnTo>
                    <a:pt x="0" y="34"/>
                  </a:lnTo>
                  <a:lnTo>
                    <a:pt x="0" y="34"/>
                  </a:lnTo>
                  <a:lnTo>
                    <a:pt x="0" y="34"/>
                  </a:lnTo>
                  <a:lnTo>
                    <a:pt x="0" y="30"/>
                  </a:lnTo>
                  <a:lnTo>
                    <a:pt x="0" y="30"/>
                  </a:lnTo>
                  <a:lnTo>
                    <a:pt x="0" y="30"/>
                  </a:lnTo>
                  <a:lnTo>
                    <a:pt x="0" y="30"/>
                  </a:lnTo>
                  <a:lnTo>
                    <a:pt x="0" y="30"/>
                  </a:lnTo>
                  <a:lnTo>
                    <a:pt x="0" y="30"/>
                  </a:lnTo>
                  <a:lnTo>
                    <a:pt x="0" y="30"/>
                  </a:lnTo>
                  <a:lnTo>
                    <a:pt x="0" y="30"/>
                  </a:lnTo>
                  <a:lnTo>
                    <a:pt x="0" y="26"/>
                  </a:lnTo>
                  <a:lnTo>
                    <a:pt x="0" y="26"/>
                  </a:lnTo>
                  <a:lnTo>
                    <a:pt x="0" y="26"/>
                  </a:lnTo>
                  <a:lnTo>
                    <a:pt x="0" y="26"/>
                  </a:lnTo>
                  <a:lnTo>
                    <a:pt x="0" y="22"/>
                  </a:lnTo>
                  <a:lnTo>
                    <a:pt x="2" y="22"/>
                  </a:lnTo>
                  <a:lnTo>
                    <a:pt x="2" y="22"/>
                  </a:lnTo>
                  <a:lnTo>
                    <a:pt x="2" y="22"/>
                  </a:lnTo>
                  <a:lnTo>
                    <a:pt x="6" y="18"/>
                  </a:lnTo>
                  <a:lnTo>
                    <a:pt x="2" y="18"/>
                  </a:lnTo>
                  <a:lnTo>
                    <a:pt x="2" y="18"/>
                  </a:lnTo>
                  <a:lnTo>
                    <a:pt x="2" y="18"/>
                  </a:lnTo>
                  <a:close/>
                  <a:moveTo>
                    <a:pt x="36" y="0"/>
                  </a:moveTo>
                  <a:lnTo>
                    <a:pt x="36" y="0"/>
                  </a:lnTo>
                  <a:lnTo>
                    <a:pt x="36" y="0"/>
                  </a:lnTo>
                  <a:lnTo>
                    <a:pt x="36" y="0"/>
                  </a:lnTo>
                  <a:lnTo>
                    <a:pt x="36" y="0"/>
                  </a:lnTo>
                  <a:lnTo>
                    <a:pt x="36" y="0"/>
                  </a:lnTo>
                  <a:lnTo>
                    <a:pt x="36"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5" name="Freeform 125">
              <a:extLst>
                <a:ext uri="{FF2B5EF4-FFF2-40B4-BE49-F238E27FC236}">
                  <a16:creationId xmlns:a16="http://schemas.microsoft.com/office/drawing/2014/main" id="{B0D9F701-B670-4759-ADE1-FE737894441B}"/>
                </a:ext>
              </a:extLst>
            </p:cNvPr>
            <p:cNvSpPr>
              <a:spLocks/>
            </p:cNvSpPr>
            <p:nvPr/>
          </p:nvSpPr>
          <p:spPr bwMode="auto">
            <a:xfrm>
              <a:off x="6901376" y="2742641"/>
              <a:ext cx="493839" cy="322620"/>
            </a:xfrm>
            <a:custGeom>
              <a:avLst/>
              <a:gdLst>
                <a:gd name="T0" fmla="*/ 96 w 254"/>
                <a:gd name="T1" fmla="*/ 134 h 164"/>
                <a:gd name="T2" fmla="*/ 104 w 254"/>
                <a:gd name="T3" fmla="*/ 124 h 164"/>
                <a:gd name="T4" fmla="*/ 108 w 254"/>
                <a:gd name="T5" fmla="*/ 124 h 164"/>
                <a:gd name="T6" fmla="*/ 104 w 254"/>
                <a:gd name="T7" fmla="*/ 108 h 164"/>
                <a:gd name="T8" fmla="*/ 100 w 254"/>
                <a:gd name="T9" fmla="*/ 98 h 164"/>
                <a:gd name="T10" fmla="*/ 86 w 254"/>
                <a:gd name="T11" fmla="*/ 90 h 164"/>
                <a:gd name="T12" fmla="*/ 64 w 254"/>
                <a:gd name="T13" fmla="*/ 86 h 164"/>
                <a:gd name="T14" fmla="*/ 46 w 254"/>
                <a:gd name="T15" fmla="*/ 98 h 164"/>
                <a:gd name="T16" fmla="*/ 24 w 254"/>
                <a:gd name="T17" fmla="*/ 94 h 164"/>
                <a:gd name="T18" fmla="*/ 8 w 254"/>
                <a:gd name="T19" fmla="*/ 90 h 164"/>
                <a:gd name="T20" fmla="*/ 4 w 254"/>
                <a:gd name="T21" fmla="*/ 74 h 164"/>
                <a:gd name="T22" fmla="*/ 16 w 254"/>
                <a:gd name="T23" fmla="*/ 48 h 164"/>
                <a:gd name="T24" fmla="*/ 26 w 254"/>
                <a:gd name="T25" fmla="*/ 38 h 164"/>
                <a:gd name="T26" fmla="*/ 24 w 254"/>
                <a:gd name="T27" fmla="*/ 18 h 164"/>
                <a:gd name="T28" fmla="*/ 42 w 254"/>
                <a:gd name="T29" fmla="*/ 12 h 164"/>
                <a:gd name="T30" fmla="*/ 64 w 254"/>
                <a:gd name="T31" fmla="*/ 16 h 164"/>
                <a:gd name="T32" fmla="*/ 82 w 254"/>
                <a:gd name="T33" fmla="*/ 18 h 164"/>
                <a:gd name="T34" fmla="*/ 94 w 254"/>
                <a:gd name="T35" fmla="*/ 18 h 164"/>
                <a:gd name="T36" fmla="*/ 108 w 254"/>
                <a:gd name="T37" fmla="*/ 22 h 164"/>
                <a:gd name="T38" fmla="*/ 120 w 254"/>
                <a:gd name="T39" fmla="*/ 18 h 164"/>
                <a:gd name="T40" fmla="*/ 134 w 254"/>
                <a:gd name="T41" fmla="*/ 8 h 164"/>
                <a:gd name="T42" fmla="*/ 156 w 254"/>
                <a:gd name="T43" fmla="*/ 0 h 164"/>
                <a:gd name="T44" fmla="*/ 172 w 254"/>
                <a:gd name="T45" fmla="*/ 12 h 164"/>
                <a:gd name="T46" fmla="*/ 176 w 254"/>
                <a:gd name="T47" fmla="*/ 26 h 164"/>
                <a:gd name="T48" fmla="*/ 190 w 254"/>
                <a:gd name="T49" fmla="*/ 38 h 164"/>
                <a:gd name="T50" fmla="*/ 198 w 254"/>
                <a:gd name="T51" fmla="*/ 42 h 164"/>
                <a:gd name="T52" fmla="*/ 212 w 254"/>
                <a:gd name="T53" fmla="*/ 46 h 164"/>
                <a:gd name="T54" fmla="*/ 232 w 254"/>
                <a:gd name="T55" fmla="*/ 48 h 164"/>
                <a:gd name="T56" fmla="*/ 246 w 254"/>
                <a:gd name="T57" fmla="*/ 56 h 164"/>
                <a:gd name="T58" fmla="*/ 250 w 254"/>
                <a:gd name="T59" fmla="*/ 72 h 164"/>
                <a:gd name="T60" fmla="*/ 254 w 254"/>
                <a:gd name="T61" fmla="*/ 90 h 164"/>
                <a:gd name="T62" fmla="*/ 236 w 254"/>
                <a:gd name="T63" fmla="*/ 98 h 164"/>
                <a:gd name="T64" fmla="*/ 224 w 254"/>
                <a:gd name="T65" fmla="*/ 112 h 164"/>
                <a:gd name="T66" fmla="*/ 206 w 254"/>
                <a:gd name="T67" fmla="*/ 120 h 164"/>
                <a:gd name="T68" fmla="*/ 190 w 254"/>
                <a:gd name="T69" fmla="*/ 124 h 164"/>
                <a:gd name="T70" fmla="*/ 186 w 254"/>
                <a:gd name="T71" fmla="*/ 128 h 164"/>
                <a:gd name="T72" fmla="*/ 172 w 254"/>
                <a:gd name="T73" fmla="*/ 128 h 164"/>
                <a:gd name="T74" fmla="*/ 168 w 254"/>
                <a:gd name="T75" fmla="*/ 130 h 164"/>
                <a:gd name="T76" fmla="*/ 176 w 254"/>
                <a:gd name="T77" fmla="*/ 134 h 164"/>
                <a:gd name="T78" fmla="*/ 186 w 254"/>
                <a:gd name="T79" fmla="*/ 146 h 164"/>
                <a:gd name="T80" fmla="*/ 184 w 254"/>
                <a:gd name="T81" fmla="*/ 138 h 164"/>
                <a:gd name="T82" fmla="*/ 198 w 254"/>
                <a:gd name="T83" fmla="*/ 146 h 164"/>
                <a:gd name="T84" fmla="*/ 194 w 254"/>
                <a:gd name="T85" fmla="*/ 154 h 164"/>
                <a:gd name="T86" fmla="*/ 176 w 254"/>
                <a:gd name="T87" fmla="*/ 160 h 164"/>
                <a:gd name="T88" fmla="*/ 160 w 254"/>
                <a:gd name="T89" fmla="*/ 158 h 164"/>
                <a:gd name="T90" fmla="*/ 150 w 254"/>
                <a:gd name="T91" fmla="*/ 146 h 164"/>
                <a:gd name="T92" fmla="*/ 160 w 254"/>
                <a:gd name="T93" fmla="*/ 134 h 164"/>
                <a:gd name="T94" fmla="*/ 146 w 254"/>
                <a:gd name="T95" fmla="*/ 130 h 164"/>
                <a:gd name="T96" fmla="*/ 138 w 254"/>
                <a:gd name="T97" fmla="*/ 124 h 164"/>
                <a:gd name="T98" fmla="*/ 142 w 254"/>
                <a:gd name="T99" fmla="*/ 124 h 164"/>
                <a:gd name="T100" fmla="*/ 138 w 254"/>
                <a:gd name="T101" fmla="*/ 112 h 164"/>
                <a:gd name="T102" fmla="*/ 134 w 254"/>
                <a:gd name="T103" fmla="*/ 120 h 164"/>
                <a:gd name="T104" fmla="*/ 116 w 254"/>
                <a:gd name="T105" fmla="*/ 134 h 164"/>
                <a:gd name="T106" fmla="*/ 108 w 254"/>
                <a:gd name="T107" fmla="*/ 146 h 164"/>
                <a:gd name="T108" fmla="*/ 94 w 254"/>
                <a:gd name="T109" fmla="*/ 15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164">
                  <a:moveTo>
                    <a:pt x="86" y="146"/>
                  </a:moveTo>
                  <a:lnTo>
                    <a:pt x="86" y="142"/>
                  </a:lnTo>
                  <a:lnTo>
                    <a:pt x="90" y="142"/>
                  </a:lnTo>
                  <a:lnTo>
                    <a:pt x="90" y="138"/>
                  </a:lnTo>
                  <a:lnTo>
                    <a:pt x="94" y="138"/>
                  </a:lnTo>
                  <a:lnTo>
                    <a:pt x="94" y="134"/>
                  </a:lnTo>
                  <a:lnTo>
                    <a:pt x="96" y="134"/>
                  </a:lnTo>
                  <a:lnTo>
                    <a:pt x="96" y="130"/>
                  </a:lnTo>
                  <a:lnTo>
                    <a:pt x="96" y="128"/>
                  </a:lnTo>
                  <a:lnTo>
                    <a:pt x="96" y="124"/>
                  </a:lnTo>
                  <a:lnTo>
                    <a:pt x="100" y="124"/>
                  </a:lnTo>
                  <a:lnTo>
                    <a:pt x="100" y="128"/>
                  </a:lnTo>
                  <a:lnTo>
                    <a:pt x="100" y="124"/>
                  </a:lnTo>
                  <a:lnTo>
                    <a:pt x="104" y="124"/>
                  </a:lnTo>
                  <a:lnTo>
                    <a:pt x="104" y="128"/>
                  </a:lnTo>
                  <a:lnTo>
                    <a:pt x="108" y="128"/>
                  </a:lnTo>
                  <a:lnTo>
                    <a:pt x="108" y="124"/>
                  </a:lnTo>
                  <a:lnTo>
                    <a:pt x="108" y="128"/>
                  </a:lnTo>
                  <a:lnTo>
                    <a:pt x="112" y="128"/>
                  </a:lnTo>
                  <a:lnTo>
                    <a:pt x="112" y="124"/>
                  </a:lnTo>
                  <a:lnTo>
                    <a:pt x="108" y="124"/>
                  </a:lnTo>
                  <a:lnTo>
                    <a:pt x="112" y="124"/>
                  </a:lnTo>
                  <a:lnTo>
                    <a:pt x="112" y="120"/>
                  </a:lnTo>
                  <a:lnTo>
                    <a:pt x="112" y="116"/>
                  </a:lnTo>
                  <a:lnTo>
                    <a:pt x="108" y="116"/>
                  </a:lnTo>
                  <a:lnTo>
                    <a:pt x="104" y="116"/>
                  </a:lnTo>
                  <a:lnTo>
                    <a:pt x="104" y="112"/>
                  </a:lnTo>
                  <a:lnTo>
                    <a:pt x="104" y="108"/>
                  </a:lnTo>
                  <a:lnTo>
                    <a:pt x="104" y="104"/>
                  </a:lnTo>
                  <a:lnTo>
                    <a:pt x="104" y="108"/>
                  </a:lnTo>
                  <a:lnTo>
                    <a:pt x="100" y="104"/>
                  </a:lnTo>
                  <a:lnTo>
                    <a:pt x="104" y="104"/>
                  </a:lnTo>
                  <a:lnTo>
                    <a:pt x="100" y="104"/>
                  </a:lnTo>
                  <a:lnTo>
                    <a:pt x="100" y="102"/>
                  </a:lnTo>
                  <a:lnTo>
                    <a:pt x="100" y="98"/>
                  </a:lnTo>
                  <a:lnTo>
                    <a:pt x="100" y="94"/>
                  </a:lnTo>
                  <a:lnTo>
                    <a:pt x="96" y="94"/>
                  </a:lnTo>
                  <a:lnTo>
                    <a:pt x="94" y="90"/>
                  </a:lnTo>
                  <a:lnTo>
                    <a:pt x="90" y="90"/>
                  </a:lnTo>
                  <a:lnTo>
                    <a:pt x="90" y="86"/>
                  </a:lnTo>
                  <a:lnTo>
                    <a:pt x="86" y="86"/>
                  </a:lnTo>
                  <a:lnTo>
                    <a:pt x="86" y="90"/>
                  </a:lnTo>
                  <a:lnTo>
                    <a:pt x="86" y="86"/>
                  </a:lnTo>
                  <a:lnTo>
                    <a:pt x="82" y="86"/>
                  </a:lnTo>
                  <a:lnTo>
                    <a:pt x="80" y="82"/>
                  </a:lnTo>
                  <a:lnTo>
                    <a:pt x="76" y="82"/>
                  </a:lnTo>
                  <a:lnTo>
                    <a:pt x="72" y="86"/>
                  </a:lnTo>
                  <a:lnTo>
                    <a:pt x="68" y="86"/>
                  </a:lnTo>
                  <a:lnTo>
                    <a:pt x="64" y="86"/>
                  </a:lnTo>
                  <a:lnTo>
                    <a:pt x="64" y="90"/>
                  </a:lnTo>
                  <a:lnTo>
                    <a:pt x="60" y="90"/>
                  </a:lnTo>
                  <a:lnTo>
                    <a:pt x="56" y="94"/>
                  </a:lnTo>
                  <a:lnTo>
                    <a:pt x="54" y="94"/>
                  </a:lnTo>
                  <a:lnTo>
                    <a:pt x="50" y="94"/>
                  </a:lnTo>
                  <a:lnTo>
                    <a:pt x="46" y="94"/>
                  </a:lnTo>
                  <a:lnTo>
                    <a:pt x="46" y="98"/>
                  </a:lnTo>
                  <a:lnTo>
                    <a:pt x="42" y="98"/>
                  </a:lnTo>
                  <a:lnTo>
                    <a:pt x="38" y="98"/>
                  </a:lnTo>
                  <a:lnTo>
                    <a:pt x="38" y="94"/>
                  </a:lnTo>
                  <a:lnTo>
                    <a:pt x="34" y="94"/>
                  </a:lnTo>
                  <a:lnTo>
                    <a:pt x="30" y="94"/>
                  </a:lnTo>
                  <a:lnTo>
                    <a:pt x="26" y="94"/>
                  </a:lnTo>
                  <a:lnTo>
                    <a:pt x="24" y="94"/>
                  </a:lnTo>
                  <a:lnTo>
                    <a:pt x="20" y="94"/>
                  </a:lnTo>
                  <a:lnTo>
                    <a:pt x="16" y="94"/>
                  </a:lnTo>
                  <a:lnTo>
                    <a:pt x="16" y="90"/>
                  </a:lnTo>
                  <a:lnTo>
                    <a:pt x="16" y="94"/>
                  </a:lnTo>
                  <a:lnTo>
                    <a:pt x="12" y="94"/>
                  </a:lnTo>
                  <a:lnTo>
                    <a:pt x="12" y="90"/>
                  </a:lnTo>
                  <a:lnTo>
                    <a:pt x="8" y="90"/>
                  </a:lnTo>
                  <a:lnTo>
                    <a:pt x="4" y="86"/>
                  </a:lnTo>
                  <a:lnTo>
                    <a:pt x="0" y="82"/>
                  </a:lnTo>
                  <a:lnTo>
                    <a:pt x="0" y="86"/>
                  </a:lnTo>
                  <a:lnTo>
                    <a:pt x="0" y="82"/>
                  </a:lnTo>
                  <a:lnTo>
                    <a:pt x="0" y="78"/>
                  </a:lnTo>
                  <a:lnTo>
                    <a:pt x="4" y="78"/>
                  </a:lnTo>
                  <a:lnTo>
                    <a:pt x="4" y="74"/>
                  </a:lnTo>
                  <a:lnTo>
                    <a:pt x="8" y="72"/>
                  </a:lnTo>
                  <a:lnTo>
                    <a:pt x="12" y="72"/>
                  </a:lnTo>
                  <a:lnTo>
                    <a:pt x="8" y="68"/>
                  </a:lnTo>
                  <a:lnTo>
                    <a:pt x="8" y="64"/>
                  </a:lnTo>
                  <a:lnTo>
                    <a:pt x="8" y="60"/>
                  </a:lnTo>
                  <a:lnTo>
                    <a:pt x="16" y="52"/>
                  </a:lnTo>
                  <a:lnTo>
                    <a:pt x="16" y="48"/>
                  </a:lnTo>
                  <a:lnTo>
                    <a:pt x="20" y="48"/>
                  </a:lnTo>
                  <a:lnTo>
                    <a:pt x="20" y="46"/>
                  </a:lnTo>
                  <a:lnTo>
                    <a:pt x="24" y="46"/>
                  </a:lnTo>
                  <a:lnTo>
                    <a:pt x="24" y="42"/>
                  </a:lnTo>
                  <a:lnTo>
                    <a:pt x="26" y="42"/>
                  </a:lnTo>
                  <a:lnTo>
                    <a:pt x="30" y="42"/>
                  </a:lnTo>
                  <a:lnTo>
                    <a:pt x="26" y="38"/>
                  </a:lnTo>
                  <a:lnTo>
                    <a:pt x="26" y="34"/>
                  </a:lnTo>
                  <a:lnTo>
                    <a:pt x="30" y="34"/>
                  </a:lnTo>
                  <a:lnTo>
                    <a:pt x="26" y="34"/>
                  </a:lnTo>
                  <a:lnTo>
                    <a:pt x="26" y="30"/>
                  </a:lnTo>
                  <a:lnTo>
                    <a:pt x="24" y="26"/>
                  </a:lnTo>
                  <a:lnTo>
                    <a:pt x="24" y="22"/>
                  </a:lnTo>
                  <a:lnTo>
                    <a:pt x="24" y="18"/>
                  </a:lnTo>
                  <a:lnTo>
                    <a:pt x="24" y="16"/>
                  </a:lnTo>
                  <a:lnTo>
                    <a:pt x="26" y="18"/>
                  </a:lnTo>
                  <a:lnTo>
                    <a:pt x="30" y="16"/>
                  </a:lnTo>
                  <a:lnTo>
                    <a:pt x="30" y="12"/>
                  </a:lnTo>
                  <a:lnTo>
                    <a:pt x="34" y="12"/>
                  </a:lnTo>
                  <a:lnTo>
                    <a:pt x="38" y="12"/>
                  </a:lnTo>
                  <a:lnTo>
                    <a:pt x="42" y="12"/>
                  </a:lnTo>
                  <a:lnTo>
                    <a:pt x="46" y="12"/>
                  </a:lnTo>
                  <a:lnTo>
                    <a:pt x="50" y="12"/>
                  </a:lnTo>
                  <a:lnTo>
                    <a:pt x="54" y="12"/>
                  </a:lnTo>
                  <a:lnTo>
                    <a:pt x="56" y="12"/>
                  </a:lnTo>
                  <a:lnTo>
                    <a:pt x="60" y="12"/>
                  </a:lnTo>
                  <a:lnTo>
                    <a:pt x="60" y="16"/>
                  </a:lnTo>
                  <a:lnTo>
                    <a:pt x="64" y="16"/>
                  </a:lnTo>
                  <a:lnTo>
                    <a:pt x="64" y="12"/>
                  </a:lnTo>
                  <a:lnTo>
                    <a:pt x="64" y="16"/>
                  </a:lnTo>
                  <a:lnTo>
                    <a:pt x="68" y="16"/>
                  </a:lnTo>
                  <a:lnTo>
                    <a:pt x="72" y="16"/>
                  </a:lnTo>
                  <a:lnTo>
                    <a:pt x="76" y="18"/>
                  </a:lnTo>
                  <a:lnTo>
                    <a:pt x="80" y="18"/>
                  </a:lnTo>
                  <a:lnTo>
                    <a:pt x="82" y="18"/>
                  </a:lnTo>
                  <a:lnTo>
                    <a:pt x="86" y="18"/>
                  </a:lnTo>
                  <a:lnTo>
                    <a:pt x="86" y="16"/>
                  </a:lnTo>
                  <a:lnTo>
                    <a:pt x="86" y="18"/>
                  </a:lnTo>
                  <a:lnTo>
                    <a:pt x="90" y="18"/>
                  </a:lnTo>
                  <a:lnTo>
                    <a:pt x="94" y="18"/>
                  </a:lnTo>
                  <a:lnTo>
                    <a:pt x="94" y="22"/>
                  </a:lnTo>
                  <a:lnTo>
                    <a:pt x="94" y="18"/>
                  </a:lnTo>
                  <a:lnTo>
                    <a:pt x="96" y="18"/>
                  </a:lnTo>
                  <a:lnTo>
                    <a:pt x="100" y="18"/>
                  </a:lnTo>
                  <a:lnTo>
                    <a:pt x="100" y="22"/>
                  </a:lnTo>
                  <a:lnTo>
                    <a:pt x="104" y="22"/>
                  </a:lnTo>
                  <a:lnTo>
                    <a:pt x="104" y="18"/>
                  </a:lnTo>
                  <a:lnTo>
                    <a:pt x="108" y="18"/>
                  </a:lnTo>
                  <a:lnTo>
                    <a:pt x="108" y="22"/>
                  </a:lnTo>
                  <a:lnTo>
                    <a:pt x="112" y="18"/>
                  </a:lnTo>
                  <a:lnTo>
                    <a:pt x="116" y="18"/>
                  </a:lnTo>
                  <a:lnTo>
                    <a:pt x="116" y="22"/>
                  </a:lnTo>
                  <a:lnTo>
                    <a:pt x="120" y="22"/>
                  </a:lnTo>
                  <a:lnTo>
                    <a:pt x="120" y="26"/>
                  </a:lnTo>
                  <a:lnTo>
                    <a:pt x="120" y="22"/>
                  </a:lnTo>
                  <a:lnTo>
                    <a:pt x="120" y="18"/>
                  </a:lnTo>
                  <a:lnTo>
                    <a:pt x="120" y="16"/>
                  </a:lnTo>
                  <a:lnTo>
                    <a:pt x="120" y="12"/>
                  </a:lnTo>
                  <a:lnTo>
                    <a:pt x="124" y="12"/>
                  </a:lnTo>
                  <a:lnTo>
                    <a:pt x="124" y="8"/>
                  </a:lnTo>
                  <a:lnTo>
                    <a:pt x="126" y="8"/>
                  </a:lnTo>
                  <a:lnTo>
                    <a:pt x="130" y="8"/>
                  </a:lnTo>
                  <a:lnTo>
                    <a:pt x="134" y="8"/>
                  </a:lnTo>
                  <a:lnTo>
                    <a:pt x="138" y="8"/>
                  </a:lnTo>
                  <a:lnTo>
                    <a:pt x="142" y="8"/>
                  </a:lnTo>
                  <a:lnTo>
                    <a:pt x="146" y="8"/>
                  </a:lnTo>
                  <a:lnTo>
                    <a:pt x="146" y="4"/>
                  </a:lnTo>
                  <a:lnTo>
                    <a:pt x="150" y="4"/>
                  </a:lnTo>
                  <a:lnTo>
                    <a:pt x="154" y="4"/>
                  </a:lnTo>
                  <a:lnTo>
                    <a:pt x="156" y="0"/>
                  </a:lnTo>
                  <a:lnTo>
                    <a:pt x="160" y="0"/>
                  </a:lnTo>
                  <a:lnTo>
                    <a:pt x="160" y="4"/>
                  </a:lnTo>
                  <a:lnTo>
                    <a:pt x="164" y="4"/>
                  </a:lnTo>
                  <a:lnTo>
                    <a:pt x="164" y="0"/>
                  </a:lnTo>
                  <a:lnTo>
                    <a:pt x="168" y="4"/>
                  </a:lnTo>
                  <a:lnTo>
                    <a:pt x="168" y="8"/>
                  </a:lnTo>
                  <a:lnTo>
                    <a:pt x="172" y="12"/>
                  </a:lnTo>
                  <a:lnTo>
                    <a:pt x="176" y="16"/>
                  </a:lnTo>
                  <a:lnTo>
                    <a:pt x="172" y="16"/>
                  </a:lnTo>
                  <a:lnTo>
                    <a:pt x="168" y="16"/>
                  </a:lnTo>
                  <a:lnTo>
                    <a:pt x="172" y="18"/>
                  </a:lnTo>
                  <a:lnTo>
                    <a:pt x="172" y="22"/>
                  </a:lnTo>
                  <a:lnTo>
                    <a:pt x="172" y="26"/>
                  </a:lnTo>
                  <a:lnTo>
                    <a:pt x="176" y="26"/>
                  </a:lnTo>
                  <a:lnTo>
                    <a:pt x="180" y="26"/>
                  </a:lnTo>
                  <a:lnTo>
                    <a:pt x="184" y="26"/>
                  </a:lnTo>
                  <a:lnTo>
                    <a:pt x="184" y="30"/>
                  </a:lnTo>
                  <a:lnTo>
                    <a:pt x="186" y="30"/>
                  </a:lnTo>
                  <a:lnTo>
                    <a:pt x="186" y="34"/>
                  </a:lnTo>
                  <a:lnTo>
                    <a:pt x="190" y="34"/>
                  </a:lnTo>
                  <a:lnTo>
                    <a:pt x="190" y="38"/>
                  </a:lnTo>
                  <a:lnTo>
                    <a:pt x="186" y="38"/>
                  </a:lnTo>
                  <a:lnTo>
                    <a:pt x="186" y="42"/>
                  </a:lnTo>
                  <a:lnTo>
                    <a:pt x="190" y="42"/>
                  </a:lnTo>
                  <a:lnTo>
                    <a:pt x="190" y="46"/>
                  </a:lnTo>
                  <a:lnTo>
                    <a:pt x="194" y="46"/>
                  </a:lnTo>
                  <a:lnTo>
                    <a:pt x="194" y="42"/>
                  </a:lnTo>
                  <a:lnTo>
                    <a:pt x="198" y="42"/>
                  </a:lnTo>
                  <a:lnTo>
                    <a:pt x="198" y="46"/>
                  </a:lnTo>
                  <a:lnTo>
                    <a:pt x="202" y="46"/>
                  </a:lnTo>
                  <a:lnTo>
                    <a:pt x="206" y="46"/>
                  </a:lnTo>
                  <a:lnTo>
                    <a:pt x="206" y="48"/>
                  </a:lnTo>
                  <a:lnTo>
                    <a:pt x="206" y="46"/>
                  </a:lnTo>
                  <a:lnTo>
                    <a:pt x="210" y="46"/>
                  </a:lnTo>
                  <a:lnTo>
                    <a:pt x="212" y="46"/>
                  </a:lnTo>
                  <a:lnTo>
                    <a:pt x="216" y="42"/>
                  </a:lnTo>
                  <a:lnTo>
                    <a:pt x="220" y="48"/>
                  </a:lnTo>
                  <a:lnTo>
                    <a:pt x="224" y="48"/>
                  </a:lnTo>
                  <a:lnTo>
                    <a:pt x="224" y="52"/>
                  </a:lnTo>
                  <a:lnTo>
                    <a:pt x="228" y="52"/>
                  </a:lnTo>
                  <a:lnTo>
                    <a:pt x="228" y="48"/>
                  </a:lnTo>
                  <a:lnTo>
                    <a:pt x="232" y="48"/>
                  </a:lnTo>
                  <a:lnTo>
                    <a:pt x="232" y="52"/>
                  </a:lnTo>
                  <a:lnTo>
                    <a:pt x="236" y="52"/>
                  </a:lnTo>
                  <a:lnTo>
                    <a:pt x="240" y="52"/>
                  </a:lnTo>
                  <a:lnTo>
                    <a:pt x="240" y="56"/>
                  </a:lnTo>
                  <a:lnTo>
                    <a:pt x="242" y="52"/>
                  </a:lnTo>
                  <a:lnTo>
                    <a:pt x="242" y="56"/>
                  </a:lnTo>
                  <a:lnTo>
                    <a:pt x="246" y="56"/>
                  </a:lnTo>
                  <a:lnTo>
                    <a:pt x="246" y="60"/>
                  </a:lnTo>
                  <a:lnTo>
                    <a:pt x="250" y="60"/>
                  </a:lnTo>
                  <a:lnTo>
                    <a:pt x="254" y="60"/>
                  </a:lnTo>
                  <a:lnTo>
                    <a:pt x="254" y="64"/>
                  </a:lnTo>
                  <a:lnTo>
                    <a:pt x="254" y="68"/>
                  </a:lnTo>
                  <a:lnTo>
                    <a:pt x="254" y="72"/>
                  </a:lnTo>
                  <a:lnTo>
                    <a:pt x="250" y="72"/>
                  </a:lnTo>
                  <a:lnTo>
                    <a:pt x="250" y="74"/>
                  </a:lnTo>
                  <a:lnTo>
                    <a:pt x="254" y="74"/>
                  </a:lnTo>
                  <a:lnTo>
                    <a:pt x="250" y="74"/>
                  </a:lnTo>
                  <a:lnTo>
                    <a:pt x="250" y="78"/>
                  </a:lnTo>
                  <a:lnTo>
                    <a:pt x="250" y="82"/>
                  </a:lnTo>
                  <a:lnTo>
                    <a:pt x="254" y="86"/>
                  </a:lnTo>
                  <a:lnTo>
                    <a:pt x="254" y="90"/>
                  </a:lnTo>
                  <a:lnTo>
                    <a:pt x="250" y="90"/>
                  </a:lnTo>
                  <a:lnTo>
                    <a:pt x="250" y="94"/>
                  </a:lnTo>
                  <a:lnTo>
                    <a:pt x="250" y="98"/>
                  </a:lnTo>
                  <a:lnTo>
                    <a:pt x="246" y="98"/>
                  </a:lnTo>
                  <a:lnTo>
                    <a:pt x="242" y="98"/>
                  </a:lnTo>
                  <a:lnTo>
                    <a:pt x="240" y="98"/>
                  </a:lnTo>
                  <a:lnTo>
                    <a:pt x="236" y="98"/>
                  </a:lnTo>
                  <a:lnTo>
                    <a:pt x="236" y="102"/>
                  </a:lnTo>
                  <a:lnTo>
                    <a:pt x="232" y="102"/>
                  </a:lnTo>
                  <a:lnTo>
                    <a:pt x="228" y="102"/>
                  </a:lnTo>
                  <a:lnTo>
                    <a:pt x="228" y="104"/>
                  </a:lnTo>
                  <a:lnTo>
                    <a:pt x="228" y="108"/>
                  </a:lnTo>
                  <a:lnTo>
                    <a:pt x="228" y="112"/>
                  </a:lnTo>
                  <a:lnTo>
                    <a:pt x="224" y="112"/>
                  </a:lnTo>
                  <a:lnTo>
                    <a:pt x="220" y="112"/>
                  </a:lnTo>
                  <a:lnTo>
                    <a:pt x="216" y="112"/>
                  </a:lnTo>
                  <a:lnTo>
                    <a:pt x="216" y="116"/>
                  </a:lnTo>
                  <a:lnTo>
                    <a:pt x="212" y="116"/>
                  </a:lnTo>
                  <a:lnTo>
                    <a:pt x="210" y="116"/>
                  </a:lnTo>
                  <a:lnTo>
                    <a:pt x="210" y="120"/>
                  </a:lnTo>
                  <a:lnTo>
                    <a:pt x="206" y="120"/>
                  </a:lnTo>
                  <a:lnTo>
                    <a:pt x="206" y="116"/>
                  </a:lnTo>
                  <a:lnTo>
                    <a:pt x="206" y="120"/>
                  </a:lnTo>
                  <a:lnTo>
                    <a:pt x="202" y="120"/>
                  </a:lnTo>
                  <a:lnTo>
                    <a:pt x="198" y="120"/>
                  </a:lnTo>
                  <a:lnTo>
                    <a:pt x="194" y="120"/>
                  </a:lnTo>
                  <a:lnTo>
                    <a:pt x="194" y="124"/>
                  </a:lnTo>
                  <a:lnTo>
                    <a:pt x="190" y="124"/>
                  </a:lnTo>
                  <a:lnTo>
                    <a:pt x="186" y="128"/>
                  </a:lnTo>
                  <a:lnTo>
                    <a:pt x="186" y="130"/>
                  </a:lnTo>
                  <a:lnTo>
                    <a:pt x="184" y="130"/>
                  </a:lnTo>
                  <a:lnTo>
                    <a:pt x="186" y="130"/>
                  </a:lnTo>
                  <a:lnTo>
                    <a:pt x="186" y="128"/>
                  </a:lnTo>
                  <a:lnTo>
                    <a:pt x="186" y="124"/>
                  </a:lnTo>
                  <a:lnTo>
                    <a:pt x="186" y="128"/>
                  </a:lnTo>
                  <a:lnTo>
                    <a:pt x="184" y="128"/>
                  </a:lnTo>
                  <a:lnTo>
                    <a:pt x="180" y="130"/>
                  </a:lnTo>
                  <a:lnTo>
                    <a:pt x="176" y="130"/>
                  </a:lnTo>
                  <a:lnTo>
                    <a:pt x="176" y="134"/>
                  </a:lnTo>
                  <a:lnTo>
                    <a:pt x="176" y="130"/>
                  </a:lnTo>
                  <a:lnTo>
                    <a:pt x="172" y="130"/>
                  </a:lnTo>
                  <a:lnTo>
                    <a:pt x="172" y="128"/>
                  </a:lnTo>
                  <a:lnTo>
                    <a:pt x="172" y="130"/>
                  </a:lnTo>
                  <a:lnTo>
                    <a:pt x="168" y="130"/>
                  </a:lnTo>
                  <a:lnTo>
                    <a:pt x="172" y="130"/>
                  </a:lnTo>
                  <a:lnTo>
                    <a:pt x="168" y="130"/>
                  </a:lnTo>
                  <a:lnTo>
                    <a:pt x="164" y="128"/>
                  </a:lnTo>
                  <a:lnTo>
                    <a:pt x="164" y="130"/>
                  </a:lnTo>
                  <a:lnTo>
                    <a:pt x="168" y="130"/>
                  </a:lnTo>
                  <a:lnTo>
                    <a:pt x="168" y="134"/>
                  </a:lnTo>
                  <a:lnTo>
                    <a:pt x="168" y="130"/>
                  </a:lnTo>
                  <a:lnTo>
                    <a:pt x="168" y="134"/>
                  </a:lnTo>
                  <a:lnTo>
                    <a:pt x="172" y="134"/>
                  </a:lnTo>
                  <a:lnTo>
                    <a:pt x="176" y="134"/>
                  </a:lnTo>
                  <a:lnTo>
                    <a:pt x="172" y="134"/>
                  </a:lnTo>
                  <a:lnTo>
                    <a:pt x="176" y="134"/>
                  </a:lnTo>
                  <a:lnTo>
                    <a:pt x="176" y="138"/>
                  </a:lnTo>
                  <a:lnTo>
                    <a:pt x="180" y="138"/>
                  </a:lnTo>
                  <a:lnTo>
                    <a:pt x="180" y="142"/>
                  </a:lnTo>
                  <a:lnTo>
                    <a:pt x="184" y="142"/>
                  </a:lnTo>
                  <a:lnTo>
                    <a:pt x="184" y="146"/>
                  </a:lnTo>
                  <a:lnTo>
                    <a:pt x="186" y="150"/>
                  </a:lnTo>
                  <a:lnTo>
                    <a:pt x="186" y="146"/>
                  </a:lnTo>
                  <a:lnTo>
                    <a:pt x="184" y="142"/>
                  </a:lnTo>
                  <a:lnTo>
                    <a:pt x="184" y="138"/>
                  </a:lnTo>
                  <a:lnTo>
                    <a:pt x="180" y="138"/>
                  </a:lnTo>
                  <a:lnTo>
                    <a:pt x="180" y="134"/>
                  </a:lnTo>
                  <a:lnTo>
                    <a:pt x="180" y="130"/>
                  </a:lnTo>
                  <a:lnTo>
                    <a:pt x="180" y="134"/>
                  </a:lnTo>
                  <a:lnTo>
                    <a:pt x="184" y="138"/>
                  </a:lnTo>
                  <a:lnTo>
                    <a:pt x="184" y="142"/>
                  </a:lnTo>
                  <a:lnTo>
                    <a:pt x="186" y="146"/>
                  </a:lnTo>
                  <a:lnTo>
                    <a:pt x="190" y="146"/>
                  </a:lnTo>
                  <a:lnTo>
                    <a:pt x="190" y="150"/>
                  </a:lnTo>
                  <a:lnTo>
                    <a:pt x="190" y="146"/>
                  </a:lnTo>
                  <a:lnTo>
                    <a:pt x="194" y="146"/>
                  </a:lnTo>
                  <a:lnTo>
                    <a:pt x="198" y="146"/>
                  </a:lnTo>
                  <a:lnTo>
                    <a:pt x="202" y="146"/>
                  </a:lnTo>
                  <a:lnTo>
                    <a:pt x="206" y="146"/>
                  </a:lnTo>
                  <a:lnTo>
                    <a:pt x="202" y="146"/>
                  </a:lnTo>
                  <a:lnTo>
                    <a:pt x="202" y="150"/>
                  </a:lnTo>
                  <a:lnTo>
                    <a:pt x="202" y="154"/>
                  </a:lnTo>
                  <a:lnTo>
                    <a:pt x="198" y="154"/>
                  </a:lnTo>
                  <a:lnTo>
                    <a:pt x="194" y="154"/>
                  </a:lnTo>
                  <a:lnTo>
                    <a:pt x="190" y="154"/>
                  </a:lnTo>
                  <a:lnTo>
                    <a:pt x="190" y="150"/>
                  </a:lnTo>
                  <a:lnTo>
                    <a:pt x="186" y="154"/>
                  </a:lnTo>
                  <a:lnTo>
                    <a:pt x="184" y="158"/>
                  </a:lnTo>
                  <a:lnTo>
                    <a:pt x="180" y="158"/>
                  </a:lnTo>
                  <a:lnTo>
                    <a:pt x="176" y="158"/>
                  </a:lnTo>
                  <a:lnTo>
                    <a:pt x="176" y="160"/>
                  </a:lnTo>
                  <a:lnTo>
                    <a:pt x="172" y="160"/>
                  </a:lnTo>
                  <a:lnTo>
                    <a:pt x="172" y="164"/>
                  </a:lnTo>
                  <a:lnTo>
                    <a:pt x="168" y="164"/>
                  </a:lnTo>
                  <a:lnTo>
                    <a:pt x="164" y="164"/>
                  </a:lnTo>
                  <a:lnTo>
                    <a:pt x="160" y="164"/>
                  </a:lnTo>
                  <a:lnTo>
                    <a:pt x="160" y="160"/>
                  </a:lnTo>
                  <a:lnTo>
                    <a:pt x="160" y="158"/>
                  </a:lnTo>
                  <a:lnTo>
                    <a:pt x="164" y="158"/>
                  </a:lnTo>
                  <a:lnTo>
                    <a:pt x="164" y="154"/>
                  </a:lnTo>
                  <a:lnTo>
                    <a:pt x="160" y="154"/>
                  </a:lnTo>
                  <a:lnTo>
                    <a:pt x="160" y="150"/>
                  </a:lnTo>
                  <a:lnTo>
                    <a:pt x="156" y="150"/>
                  </a:lnTo>
                  <a:lnTo>
                    <a:pt x="154" y="146"/>
                  </a:lnTo>
                  <a:lnTo>
                    <a:pt x="150" y="146"/>
                  </a:lnTo>
                  <a:lnTo>
                    <a:pt x="146" y="146"/>
                  </a:lnTo>
                  <a:lnTo>
                    <a:pt x="150" y="142"/>
                  </a:lnTo>
                  <a:lnTo>
                    <a:pt x="154" y="142"/>
                  </a:lnTo>
                  <a:lnTo>
                    <a:pt x="154" y="138"/>
                  </a:lnTo>
                  <a:lnTo>
                    <a:pt x="156" y="138"/>
                  </a:lnTo>
                  <a:lnTo>
                    <a:pt x="160" y="138"/>
                  </a:lnTo>
                  <a:lnTo>
                    <a:pt x="160" y="134"/>
                  </a:lnTo>
                  <a:lnTo>
                    <a:pt x="164" y="134"/>
                  </a:lnTo>
                  <a:lnTo>
                    <a:pt x="164" y="130"/>
                  </a:lnTo>
                  <a:lnTo>
                    <a:pt x="160" y="130"/>
                  </a:lnTo>
                  <a:lnTo>
                    <a:pt x="156" y="130"/>
                  </a:lnTo>
                  <a:lnTo>
                    <a:pt x="154" y="130"/>
                  </a:lnTo>
                  <a:lnTo>
                    <a:pt x="150" y="130"/>
                  </a:lnTo>
                  <a:lnTo>
                    <a:pt x="146" y="130"/>
                  </a:lnTo>
                  <a:lnTo>
                    <a:pt x="142" y="130"/>
                  </a:lnTo>
                  <a:lnTo>
                    <a:pt x="142" y="128"/>
                  </a:lnTo>
                  <a:lnTo>
                    <a:pt x="138" y="128"/>
                  </a:lnTo>
                  <a:lnTo>
                    <a:pt x="142" y="128"/>
                  </a:lnTo>
                  <a:lnTo>
                    <a:pt x="138" y="124"/>
                  </a:lnTo>
                  <a:lnTo>
                    <a:pt x="134" y="124"/>
                  </a:lnTo>
                  <a:lnTo>
                    <a:pt x="138" y="124"/>
                  </a:lnTo>
                  <a:lnTo>
                    <a:pt x="142" y="124"/>
                  </a:lnTo>
                  <a:lnTo>
                    <a:pt x="146" y="124"/>
                  </a:lnTo>
                  <a:lnTo>
                    <a:pt x="150" y="120"/>
                  </a:lnTo>
                  <a:lnTo>
                    <a:pt x="146" y="120"/>
                  </a:lnTo>
                  <a:lnTo>
                    <a:pt x="146" y="124"/>
                  </a:lnTo>
                  <a:lnTo>
                    <a:pt x="142" y="120"/>
                  </a:lnTo>
                  <a:lnTo>
                    <a:pt x="142" y="124"/>
                  </a:lnTo>
                  <a:lnTo>
                    <a:pt x="138" y="120"/>
                  </a:lnTo>
                  <a:lnTo>
                    <a:pt x="138" y="116"/>
                  </a:lnTo>
                  <a:lnTo>
                    <a:pt x="138" y="112"/>
                  </a:lnTo>
                  <a:lnTo>
                    <a:pt x="138" y="108"/>
                  </a:lnTo>
                  <a:lnTo>
                    <a:pt x="134" y="108"/>
                  </a:lnTo>
                  <a:lnTo>
                    <a:pt x="138" y="108"/>
                  </a:lnTo>
                  <a:lnTo>
                    <a:pt x="138" y="112"/>
                  </a:lnTo>
                  <a:lnTo>
                    <a:pt x="138" y="116"/>
                  </a:lnTo>
                  <a:lnTo>
                    <a:pt x="138" y="120"/>
                  </a:lnTo>
                  <a:lnTo>
                    <a:pt x="134" y="120"/>
                  </a:lnTo>
                  <a:lnTo>
                    <a:pt x="130" y="120"/>
                  </a:lnTo>
                  <a:lnTo>
                    <a:pt x="134" y="120"/>
                  </a:lnTo>
                  <a:lnTo>
                    <a:pt x="134" y="116"/>
                  </a:lnTo>
                  <a:lnTo>
                    <a:pt x="134" y="120"/>
                  </a:lnTo>
                  <a:lnTo>
                    <a:pt x="130" y="120"/>
                  </a:lnTo>
                  <a:lnTo>
                    <a:pt x="126" y="120"/>
                  </a:lnTo>
                  <a:lnTo>
                    <a:pt x="124" y="124"/>
                  </a:lnTo>
                  <a:lnTo>
                    <a:pt x="124" y="128"/>
                  </a:lnTo>
                  <a:lnTo>
                    <a:pt x="120" y="128"/>
                  </a:lnTo>
                  <a:lnTo>
                    <a:pt x="120" y="130"/>
                  </a:lnTo>
                  <a:lnTo>
                    <a:pt x="116" y="134"/>
                  </a:lnTo>
                  <a:lnTo>
                    <a:pt x="112" y="138"/>
                  </a:lnTo>
                  <a:lnTo>
                    <a:pt x="108" y="138"/>
                  </a:lnTo>
                  <a:lnTo>
                    <a:pt x="108" y="142"/>
                  </a:lnTo>
                  <a:lnTo>
                    <a:pt x="108" y="138"/>
                  </a:lnTo>
                  <a:lnTo>
                    <a:pt x="104" y="138"/>
                  </a:lnTo>
                  <a:lnTo>
                    <a:pt x="104" y="142"/>
                  </a:lnTo>
                  <a:lnTo>
                    <a:pt x="108" y="146"/>
                  </a:lnTo>
                  <a:lnTo>
                    <a:pt x="108" y="150"/>
                  </a:lnTo>
                  <a:lnTo>
                    <a:pt x="108" y="146"/>
                  </a:lnTo>
                  <a:lnTo>
                    <a:pt x="104" y="146"/>
                  </a:lnTo>
                  <a:lnTo>
                    <a:pt x="100" y="146"/>
                  </a:lnTo>
                  <a:lnTo>
                    <a:pt x="96" y="146"/>
                  </a:lnTo>
                  <a:lnTo>
                    <a:pt x="94" y="146"/>
                  </a:lnTo>
                  <a:lnTo>
                    <a:pt x="94" y="150"/>
                  </a:lnTo>
                  <a:lnTo>
                    <a:pt x="90" y="150"/>
                  </a:lnTo>
                  <a:lnTo>
                    <a:pt x="90" y="146"/>
                  </a:lnTo>
                  <a:lnTo>
                    <a:pt x="86" y="146"/>
                  </a:lnTo>
                  <a:lnTo>
                    <a:pt x="86" y="146"/>
                  </a:lnTo>
                  <a:lnTo>
                    <a:pt x="86" y="14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6" name="Freeform 126">
              <a:extLst>
                <a:ext uri="{FF2B5EF4-FFF2-40B4-BE49-F238E27FC236}">
                  <a16:creationId xmlns:a16="http://schemas.microsoft.com/office/drawing/2014/main" id="{3D121CCE-9A8A-4A04-80FB-2AD8442ABE35}"/>
                </a:ext>
              </a:extLst>
            </p:cNvPr>
            <p:cNvSpPr>
              <a:spLocks noEditPoints="1"/>
            </p:cNvSpPr>
            <p:nvPr/>
          </p:nvSpPr>
          <p:spPr bwMode="auto">
            <a:xfrm>
              <a:off x="6069237" y="2376743"/>
              <a:ext cx="276083" cy="472126"/>
            </a:xfrm>
            <a:custGeom>
              <a:avLst/>
              <a:gdLst>
                <a:gd name="T0" fmla="*/ 106 w 142"/>
                <a:gd name="T1" fmla="*/ 2 h 240"/>
                <a:gd name="T2" fmla="*/ 98 w 142"/>
                <a:gd name="T3" fmla="*/ 10 h 240"/>
                <a:gd name="T4" fmla="*/ 94 w 142"/>
                <a:gd name="T5" fmla="*/ 14 h 240"/>
                <a:gd name="T6" fmla="*/ 76 w 142"/>
                <a:gd name="T7" fmla="*/ 44 h 240"/>
                <a:gd name="T8" fmla="*/ 72 w 142"/>
                <a:gd name="T9" fmla="*/ 48 h 240"/>
                <a:gd name="T10" fmla="*/ 46 w 142"/>
                <a:gd name="T11" fmla="*/ 130 h 240"/>
                <a:gd name="T12" fmla="*/ 50 w 142"/>
                <a:gd name="T13" fmla="*/ 108 h 240"/>
                <a:gd name="T14" fmla="*/ 38 w 142"/>
                <a:gd name="T15" fmla="*/ 122 h 240"/>
                <a:gd name="T16" fmla="*/ 34 w 142"/>
                <a:gd name="T17" fmla="*/ 108 h 240"/>
                <a:gd name="T18" fmla="*/ 42 w 142"/>
                <a:gd name="T19" fmla="*/ 92 h 240"/>
                <a:gd name="T20" fmla="*/ 34 w 142"/>
                <a:gd name="T21" fmla="*/ 92 h 240"/>
                <a:gd name="T22" fmla="*/ 34 w 142"/>
                <a:gd name="T23" fmla="*/ 78 h 240"/>
                <a:gd name="T24" fmla="*/ 42 w 142"/>
                <a:gd name="T25" fmla="*/ 62 h 240"/>
                <a:gd name="T26" fmla="*/ 56 w 142"/>
                <a:gd name="T27" fmla="*/ 52 h 240"/>
                <a:gd name="T28" fmla="*/ 60 w 142"/>
                <a:gd name="T29" fmla="*/ 62 h 240"/>
                <a:gd name="T30" fmla="*/ 56 w 142"/>
                <a:gd name="T31" fmla="*/ 70 h 240"/>
                <a:gd name="T32" fmla="*/ 72 w 142"/>
                <a:gd name="T33" fmla="*/ 70 h 240"/>
                <a:gd name="T34" fmla="*/ 90 w 142"/>
                <a:gd name="T35" fmla="*/ 82 h 240"/>
                <a:gd name="T36" fmla="*/ 80 w 142"/>
                <a:gd name="T37" fmla="*/ 100 h 240"/>
                <a:gd name="T38" fmla="*/ 82 w 142"/>
                <a:gd name="T39" fmla="*/ 108 h 240"/>
                <a:gd name="T40" fmla="*/ 98 w 142"/>
                <a:gd name="T41" fmla="*/ 134 h 240"/>
                <a:gd name="T42" fmla="*/ 112 w 142"/>
                <a:gd name="T43" fmla="*/ 156 h 240"/>
                <a:gd name="T44" fmla="*/ 108 w 142"/>
                <a:gd name="T45" fmla="*/ 160 h 240"/>
                <a:gd name="T46" fmla="*/ 124 w 142"/>
                <a:gd name="T47" fmla="*/ 176 h 240"/>
                <a:gd name="T48" fmla="*/ 136 w 142"/>
                <a:gd name="T49" fmla="*/ 198 h 240"/>
                <a:gd name="T50" fmla="*/ 124 w 142"/>
                <a:gd name="T51" fmla="*/ 210 h 240"/>
                <a:gd name="T52" fmla="*/ 132 w 142"/>
                <a:gd name="T53" fmla="*/ 220 h 240"/>
                <a:gd name="T54" fmla="*/ 106 w 142"/>
                <a:gd name="T55" fmla="*/ 224 h 240"/>
                <a:gd name="T56" fmla="*/ 82 w 142"/>
                <a:gd name="T57" fmla="*/ 224 h 240"/>
                <a:gd name="T58" fmla="*/ 50 w 142"/>
                <a:gd name="T59" fmla="*/ 232 h 240"/>
                <a:gd name="T60" fmla="*/ 46 w 142"/>
                <a:gd name="T61" fmla="*/ 228 h 240"/>
                <a:gd name="T62" fmla="*/ 76 w 142"/>
                <a:gd name="T63" fmla="*/ 210 h 240"/>
                <a:gd name="T64" fmla="*/ 64 w 142"/>
                <a:gd name="T65" fmla="*/ 210 h 240"/>
                <a:gd name="T66" fmla="*/ 46 w 142"/>
                <a:gd name="T67" fmla="*/ 206 h 240"/>
                <a:gd name="T68" fmla="*/ 56 w 142"/>
                <a:gd name="T69" fmla="*/ 190 h 240"/>
                <a:gd name="T70" fmla="*/ 50 w 142"/>
                <a:gd name="T71" fmla="*/ 176 h 240"/>
                <a:gd name="T72" fmla="*/ 76 w 142"/>
                <a:gd name="T73" fmla="*/ 168 h 240"/>
                <a:gd name="T74" fmla="*/ 68 w 142"/>
                <a:gd name="T75" fmla="*/ 146 h 240"/>
                <a:gd name="T76" fmla="*/ 64 w 142"/>
                <a:gd name="T77" fmla="*/ 134 h 240"/>
                <a:gd name="T78" fmla="*/ 50 w 142"/>
                <a:gd name="T79" fmla="*/ 138 h 240"/>
                <a:gd name="T80" fmla="*/ 16 w 142"/>
                <a:gd name="T81" fmla="*/ 62 h 240"/>
                <a:gd name="T82" fmla="*/ 26 w 142"/>
                <a:gd name="T83" fmla="*/ 60 h 240"/>
                <a:gd name="T84" fmla="*/ 8 w 142"/>
                <a:gd name="T85" fmla="*/ 74 h 240"/>
                <a:gd name="T86" fmla="*/ 26 w 142"/>
                <a:gd name="T87" fmla="*/ 86 h 240"/>
                <a:gd name="T88" fmla="*/ 30 w 142"/>
                <a:gd name="T89" fmla="*/ 74 h 240"/>
                <a:gd name="T90" fmla="*/ 30 w 142"/>
                <a:gd name="T91" fmla="*/ 78 h 240"/>
                <a:gd name="T92" fmla="*/ 12 w 142"/>
                <a:gd name="T93" fmla="*/ 82 h 240"/>
                <a:gd name="T94" fmla="*/ 12 w 142"/>
                <a:gd name="T95" fmla="*/ 90 h 240"/>
                <a:gd name="T96" fmla="*/ 22 w 142"/>
                <a:gd name="T97" fmla="*/ 96 h 240"/>
                <a:gd name="T98" fmla="*/ 34 w 142"/>
                <a:gd name="T99" fmla="*/ 104 h 240"/>
                <a:gd name="T100" fmla="*/ 26 w 142"/>
                <a:gd name="T101" fmla="*/ 96 h 240"/>
                <a:gd name="T102" fmla="*/ 30 w 142"/>
                <a:gd name="T103" fmla="*/ 112 h 240"/>
                <a:gd name="T104" fmla="*/ 26 w 142"/>
                <a:gd name="T105" fmla="*/ 112 h 240"/>
                <a:gd name="T106" fmla="*/ 46 w 142"/>
                <a:gd name="T107" fmla="*/ 116 h 240"/>
                <a:gd name="T108" fmla="*/ 20 w 142"/>
                <a:gd name="T109" fmla="*/ 146 h 240"/>
                <a:gd name="T110" fmla="*/ 4 w 142"/>
                <a:gd name="T111" fmla="*/ 138 h 240"/>
                <a:gd name="T112" fmla="*/ 34 w 142"/>
                <a:gd name="T113" fmla="*/ 138 h 240"/>
                <a:gd name="T114" fmla="*/ 34 w 142"/>
                <a:gd name="T115" fmla="*/ 150 h 240"/>
                <a:gd name="T116" fmla="*/ 56 w 142"/>
                <a:gd name="T117" fmla="*/ 164 h 240"/>
                <a:gd name="T118" fmla="*/ 128 w 142"/>
                <a:gd name="T119" fmla="*/ 21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 h="240">
                  <a:moveTo>
                    <a:pt x="80" y="36"/>
                  </a:moveTo>
                  <a:lnTo>
                    <a:pt x="82" y="36"/>
                  </a:lnTo>
                  <a:lnTo>
                    <a:pt x="80" y="36"/>
                  </a:lnTo>
                  <a:lnTo>
                    <a:pt x="80" y="36"/>
                  </a:lnTo>
                  <a:lnTo>
                    <a:pt x="80" y="36"/>
                  </a:lnTo>
                  <a:close/>
                  <a:moveTo>
                    <a:pt x="106" y="2"/>
                  </a:moveTo>
                  <a:lnTo>
                    <a:pt x="102" y="2"/>
                  </a:lnTo>
                  <a:lnTo>
                    <a:pt x="106" y="0"/>
                  </a:lnTo>
                  <a:lnTo>
                    <a:pt x="106" y="2"/>
                  </a:lnTo>
                  <a:lnTo>
                    <a:pt x="106" y="2"/>
                  </a:lnTo>
                  <a:lnTo>
                    <a:pt x="106" y="2"/>
                  </a:lnTo>
                  <a:close/>
                  <a:moveTo>
                    <a:pt x="102" y="6"/>
                  </a:moveTo>
                  <a:lnTo>
                    <a:pt x="102" y="2"/>
                  </a:lnTo>
                  <a:lnTo>
                    <a:pt x="102" y="6"/>
                  </a:lnTo>
                  <a:lnTo>
                    <a:pt x="102" y="6"/>
                  </a:lnTo>
                  <a:lnTo>
                    <a:pt x="102" y="6"/>
                  </a:lnTo>
                  <a:close/>
                  <a:moveTo>
                    <a:pt x="94" y="14"/>
                  </a:moveTo>
                  <a:lnTo>
                    <a:pt x="98" y="10"/>
                  </a:lnTo>
                  <a:lnTo>
                    <a:pt x="94" y="10"/>
                  </a:lnTo>
                  <a:lnTo>
                    <a:pt x="94" y="6"/>
                  </a:lnTo>
                  <a:lnTo>
                    <a:pt x="98" y="6"/>
                  </a:lnTo>
                  <a:lnTo>
                    <a:pt x="98" y="10"/>
                  </a:lnTo>
                  <a:lnTo>
                    <a:pt x="102" y="10"/>
                  </a:lnTo>
                  <a:lnTo>
                    <a:pt x="102" y="14"/>
                  </a:lnTo>
                  <a:lnTo>
                    <a:pt x="98" y="14"/>
                  </a:lnTo>
                  <a:lnTo>
                    <a:pt x="102" y="14"/>
                  </a:lnTo>
                  <a:lnTo>
                    <a:pt x="102" y="18"/>
                  </a:lnTo>
                  <a:lnTo>
                    <a:pt x="98" y="18"/>
                  </a:lnTo>
                  <a:lnTo>
                    <a:pt x="98" y="22"/>
                  </a:lnTo>
                  <a:lnTo>
                    <a:pt x="98" y="18"/>
                  </a:lnTo>
                  <a:lnTo>
                    <a:pt x="98" y="14"/>
                  </a:lnTo>
                  <a:lnTo>
                    <a:pt x="94" y="18"/>
                  </a:lnTo>
                  <a:lnTo>
                    <a:pt x="94" y="14"/>
                  </a:lnTo>
                  <a:lnTo>
                    <a:pt x="94" y="14"/>
                  </a:lnTo>
                  <a:lnTo>
                    <a:pt x="94" y="14"/>
                  </a:lnTo>
                  <a:close/>
                  <a:moveTo>
                    <a:pt x="76" y="44"/>
                  </a:moveTo>
                  <a:lnTo>
                    <a:pt x="72" y="44"/>
                  </a:lnTo>
                  <a:lnTo>
                    <a:pt x="68" y="44"/>
                  </a:lnTo>
                  <a:lnTo>
                    <a:pt x="68" y="40"/>
                  </a:lnTo>
                  <a:lnTo>
                    <a:pt x="72" y="40"/>
                  </a:lnTo>
                  <a:lnTo>
                    <a:pt x="76" y="40"/>
                  </a:lnTo>
                  <a:lnTo>
                    <a:pt x="76" y="44"/>
                  </a:lnTo>
                  <a:lnTo>
                    <a:pt x="80" y="44"/>
                  </a:lnTo>
                  <a:lnTo>
                    <a:pt x="76" y="44"/>
                  </a:lnTo>
                  <a:lnTo>
                    <a:pt x="76" y="44"/>
                  </a:lnTo>
                  <a:lnTo>
                    <a:pt x="76" y="44"/>
                  </a:lnTo>
                  <a:close/>
                  <a:moveTo>
                    <a:pt x="72" y="48"/>
                  </a:moveTo>
                  <a:lnTo>
                    <a:pt x="68" y="48"/>
                  </a:lnTo>
                  <a:lnTo>
                    <a:pt x="68" y="44"/>
                  </a:lnTo>
                  <a:lnTo>
                    <a:pt x="72" y="44"/>
                  </a:lnTo>
                  <a:lnTo>
                    <a:pt x="72" y="48"/>
                  </a:lnTo>
                  <a:lnTo>
                    <a:pt x="72" y="48"/>
                  </a:lnTo>
                  <a:lnTo>
                    <a:pt x="72" y="48"/>
                  </a:lnTo>
                  <a:close/>
                  <a:moveTo>
                    <a:pt x="76" y="48"/>
                  </a:moveTo>
                  <a:lnTo>
                    <a:pt x="72" y="48"/>
                  </a:lnTo>
                  <a:lnTo>
                    <a:pt x="76" y="48"/>
                  </a:lnTo>
                  <a:lnTo>
                    <a:pt x="76" y="44"/>
                  </a:lnTo>
                  <a:lnTo>
                    <a:pt x="76" y="48"/>
                  </a:lnTo>
                  <a:lnTo>
                    <a:pt x="76" y="48"/>
                  </a:lnTo>
                  <a:lnTo>
                    <a:pt x="76" y="48"/>
                  </a:lnTo>
                  <a:close/>
                  <a:moveTo>
                    <a:pt x="50" y="138"/>
                  </a:moveTo>
                  <a:lnTo>
                    <a:pt x="46" y="138"/>
                  </a:lnTo>
                  <a:lnTo>
                    <a:pt x="46" y="134"/>
                  </a:lnTo>
                  <a:lnTo>
                    <a:pt x="42" y="134"/>
                  </a:lnTo>
                  <a:lnTo>
                    <a:pt x="42" y="130"/>
                  </a:lnTo>
                  <a:lnTo>
                    <a:pt x="46" y="130"/>
                  </a:lnTo>
                  <a:lnTo>
                    <a:pt x="46" y="126"/>
                  </a:lnTo>
                  <a:lnTo>
                    <a:pt x="50" y="126"/>
                  </a:lnTo>
                  <a:lnTo>
                    <a:pt x="50" y="122"/>
                  </a:lnTo>
                  <a:lnTo>
                    <a:pt x="50" y="120"/>
                  </a:lnTo>
                  <a:lnTo>
                    <a:pt x="50" y="116"/>
                  </a:lnTo>
                  <a:lnTo>
                    <a:pt x="46" y="116"/>
                  </a:lnTo>
                  <a:lnTo>
                    <a:pt x="46" y="112"/>
                  </a:lnTo>
                  <a:lnTo>
                    <a:pt x="50" y="112"/>
                  </a:lnTo>
                  <a:lnTo>
                    <a:pt x="52" y="112"/>
                  </a:lnTo>
                  <a:lnTo>
                    <a:pt x="50" y="112"/>
                  </a:lnTo>
                  <a:lnTo>
                    <a:pt x="50" y="108"/>
                  </a:lnTo>
                  <a:lnTo>
                    <a:pt x="46" y="108"/>
                  </a:lnTo>
                  <a:lnTo>
                    <a:pt x="46" y="112"/>
                  </a:lnTo>
                  <a:lnTo>
                    <a:pt x="42" y="112"/>
                  </a:lnTo>
                  <a:lnTo>
                    <a:pt x="42" y="108"/>
                  </a:lnTo>
                  <a:lnTo>
                    <a:pt x="46" y="104"/>
                  </a:lnTo>
                  <a:lnTo>
                    <a:pt x="42" y="108"/>
                  </a:lnTo>
                  <a:lnTo>
                    <a:pt x="38" y="108"/>
                  </a:lnTo>
                  <a:lnTo>
                    <a:pt x="38" y="112"/>
                  </a:lnTo>
                  <a:lnTo>
                    <a:pt x="42" y="116"/>
                  </a:lnTo>
                  <a:lnTo>
                    <a:pt x="38" y="116"/>
                  </a:lnTo>
                  <a:lnTo>
                    <a:pt x="38" y="122"/>
                  </a:lnTo>
                  <a:lnTo>
                    <a:pt x="34" y="126"/>
                  </a:lnTo>
                  <a:lnTo>
                    <a:pt x="34" y="122"/>
                  </a:lnTo>
                  <a:lnTo>
                    <a:pt x="34" y="120"/>
                  </a:lnTo>
                  <a:lnTo>
                    <a:pt x="34" y="116"/>
                  </a:lnTo>
                  <a:lnTo>
                    <a:pt x="38" y="116"/>
                  </a:lnTo>
                  <a:lnTo>
                    <a:pt x="34" y="116"/>
                  </a:lnTo>
                  <a:lnTo>
                    <a:pt x="34" y="112"/>
                  </a:lnTo>
                  <a:lnTo>
                    <a:pt x="38" y="112"/>
                  </a:lnTo>
                  <a:lnTo>
                    <a:pt x="38" y="108"/>
                  </a:lnTo>
                  <a:lnTo>
                    <a:pt x="34" y="112"/>
                  </a:lnTo>
                  <a:lnTo>
                    <a:pt x="34" y="108"/>
                  </a:lnTo>
                  <a:lnTo>
                    <a:pt x="38" y="108"/>
                  </a:lnTo>
                  <a:lnTo>
                    <a:pt x="38" y="104"/>
                  </a:lnTo>
                  <a:lnTo>
                    <a:pt x="38" y="100"/>
                  </a:lnTo>
                  <a:lnTo>
                    <a:pt x="42" y="100"/>
                  </a:lnTo>
                  <a:lnTo>
                    <a:pt x="46" y="100"/>
                  </a:lnTo>
                  <a:lnTo>
                    <a:pt x="46" y="96"/>
                  </a:lnTo>
                  <a:lnTo>
                    <a:pt x="42" y="100"/>
                  </a:lnTo>
                  <a:lnTo>
                    <a:pt x="42" y="96"/>
                  </a:lnTo>
                  <a:lnTo>
                    <a:pt x="42" y="92"/>
                  </a:lnTo>
                  <a:lnTo>
                    <a:pt x="46" y="92"/>
                  </a:lnTo>
                  <a:lnTo>
                    <a:pt x="42" y="92"/>
                  </a:lnTo>
                  <a:lnTo>
                    <a:pt x="38" y="96"/>
                  </a:lnTo>
                  <a:lnTo>
                    <a:pt x="34" y="96"/>
                  </a:lnTo>
                  <a:lnTo>
                    <a:pt x="30" y="96"/>
                  </a:lnTo>
                  <a:lnTo>
                    <a:pt x="34" y="96"/>
                  </a:lnTo>
                  <a:lnTo>
                    <a:pt x="34" y="92"/>
                  </a:lnTo>
                  <a:lnTo>
                    <a:pt x="38" y="92"/>
                  </a:lnTo>
                  <a:lnTo>
                    <a:pt x="34" y="92"/>
                  </a:lnTo>
                  <a:lnTo>
                    <a:pt x="30" y="92"/>
                  </a:lnTo>
                  <a:lnTo>
                    <a:pt x="26" y="92"/>
                  </a:lnTo>
                  <a:lnTo>
                    <a:pt x="30" y="92"/>
                  </a:lnTo>
                  <a:lnTo>
                    <a:pt x="34" y="92"/>
                  </a:lnTo>
                  <a:lnTo>
                    <a:pt x="34" y="90"/>
                  </a:lnTo>
                  <a:lnTo>
                    <a:pt x="38" y="90"/>
                  </a:lnTo>
                  <a:lnTo>
                    <a:pt x="34" y="90"/>
                  </a:lnTo>
                  <a:lnTo>
                    <a:pt x="34" y="86"/>
                  </a:lnTo>
                  <a:lnTo>
                    <a:pt x="34" y="90"/>
                  </a:lnTo>
                  <a:lnTo>
                    <a:pt x="38" y="90"/>
                  </a:lnTo>
                  <a:lnTo>
                    <a:pt x="34" y="86"/>
                  </a:lnTo>
                  <a:lnTo>
                    <a:pt x="38" y="86"/>
                  </a:lnTo>
                  <a:lnTo>
                    <a:pt x="38" y="82"/>
                  </a:lnTo>
                  <a:lnTo>
                    <a:pt x="38" y="78"/>
                  </a:lnTo>
                  <a:lnTo>
                    <a:pt x="34" y="78"/>
                  </a:lnTo>
                  <a:lnTo>
                    <a:pt x="34" y="74"/>
                  </a:lnTo>
                  <a:lnTo>
                    <a:pt x="38" y="74"/>
                  </a:lnTo>
                  <a:lnTo>
                    <a:pt x="34" y="74"/>
                  </a:lnTo>
                  <a:lnTo>
                    <a:pt x="34" y="70"/>
                  </a:lnTo>
                  <a:lnTo>
                    <a:pt x="34" y="66"/>
                  </a:lnTo>
                  <a:lnTo>
                    <a:pt x="38" y="70"/>
                  </a:lnTo>
                  <a:lnTo>
                    <a:pt x="38" y="66"/>
                  </a:lnTo>
                  <a:lnTo>
                    <a:pt x="42" y="66"/>
                  </a:lnTo>
                  <a:lnTo>
                    <a:pt x="46" y="66"/>
                  </a:lnTo>
                  <a:lnTo>
                    <a:pt x="42" y="66"/>
                  </a:lnTo>
                  <a:lnTo>
                    <a:pt x="42" y="62"/>
                  </a:lnTo>
                  <a:lnTo>
                    <a:pt x="38" y="62"/>
                  </a:lnTo>
                  <a:lnTo>
                    <a:pt x="42" y="62"/>
                  </a:lnTo>
                  <a:lnTo>
                    <a:pt x="42" y="60"/>
                  </a:lnTo>
                  <a:lnTo>
                    <a:pt x="46" y="60"/>
                  </a:lnTo>
                  <a:lnTo>
                    <a:pt x="42" y="60"/>
                  </a:lnTo>
                  <a:lnTo>
                    <a:pt x="42" y="56"/>
                  </a:lnTo>
                  <a:lnTo>
                    <a:pt x="46" y="52"/>
                  </a:lnTo>
                  <a:lnTo>
                    <a:pt x="50" y="52"/>
                  </a:lnTo>
                  <a:lnTo>
                    <a:pt x="50" y="56"/>
                  </a:lnTo>
                  <a:lnTo>
                    <a:pt x="52" y="52"/>
                  </a:lnTo>
                  <a:lnTo>
                    <a:pt x="56" y="52"/>
                  </a:lnTo>
                  <a:lnTo>
                    <a:pt x="60" y="52"/>
                  </a:lnTo>
                  <a:lnTo>
                    <a:pt x="64" y="52"/>
                  </a:lnTo>
                  <a:lnTo>
                    <a:pt x="68" y="52"/>
                  </a:lnTo>
                  <a:lnTo>
                    <a:pt x="72" y="52"/>
                  </a:lnTo>
                  <a:lnTo>
                    <a:pt x="76" y="52"/>
                  </a:lnTo>
                  <a:lnTo>
                    <a:pt x="72" y="56"/>
                  </a:lnTo>
                  <a:lnTo>
                    <a:pt x="72" y="60"/>
                  </a:lnTo>
                  <a:lnTo>
                    <a:pt x="68" y="60"/>
                  </a:lnTo>
                  <a:lnTo>
                    <a:pt x="68" y="62"/>
                  </a:lnTo>
                  <a:lnTo>
                    <a:pt x="64" y="62"/>
                  </a:lnTo>
                  <a:lnTo>
                    <a:pt x="60" y="62"/>
                  </a:lnTo>
                  <a:lnTo>
                    <a:pt x="60" y="66"/>
                  </a:lnTo>
                  <a:lnTo>
                    <a:pt x="56" y="66"/>
                  </a:lnTo>
                  <a:lnTo>
                    <a:pt x="52" y="66"/>
                  </a:lnTo>
                  <a:lnTo>
                    <a:pt x="56" y="66"/>
                  </a:lnTo>
                  <a:lnTo>
                    <a:pt x="56" y="70"/>
                  </a:lnTo>
                  <a:lnTo>
                    <a:pt x="60" y="70"/>
                  </a:lnTo>
                  <a:lnTo>
                    <a:pt x="60" y="66"/>
                  </a:lnTo>
                  <a:lnTo>
                    <a:pt x="64" y="66"/>
                  </a:lnTo>
                  <a:lnTo>
                    <a:pt x="64" y="70"/>
                  </a:lnTo>
                  <a:lnTo>
                    <a:pt x="60" y="70"/>
                  </a:lnTo>
                  <a:lnTo>
                    <a:pt x="56" y="70"/>
                  </a:lnTo>
                  <a:lnTo>
                    <a:pt x="52" y="74"/>
                  </a:lnTo>
                  <a:lnTo>
                    <a:pt x="56" y="74"/>
                  </a:lnTo>
                  <a:lnTo>
                    <a:pt x="56" y="70"/>
                  </a:lnTo>
                  <a:lnTo>
                    <a:pt x="60" y="74"/>
                  </a:lnTo>
                  <a:lnTo>
                    <a:pt x="56" y="74"/>
                  </a:lnTo>
                  <a:lnTo>
                    <a:pt x="56" y="78"/>
                  </a:lnTo>
                  <a:lnTo>
                    <a:pt x="60" y="74"/>
                  </a:lnTo>
                  <a:lnTo>
                    <a:pt x="64" y="74"/>
                  </a:lnTo>
                  <a:lnTo>
                    <a:pt x="68" y="74"/>
                  </a:lnTo>
                  <a:lnTo>
                    <a:pt x="68" y="70"/>
                  </a:lnTo>
                  <a:lnTo>
                    <a:pt x="72" y="70"/>
                  </a:lnTo>
                  <a:lnTo>
                    <a:pt x="72" y="74"/>
                  </a:lnTo>
                  <a:lnTo>
                    <a:pt x="76" y="74"/>
                  </a:lnTo>
                  <a:lnTo>
                    <a:pt x="76" y="70"/>
                  </a:lnTo>
                  <a:lnTo>
                    <a:pt x="80" y="70"/>
                  </a:lnTo>
                  <a:lnTo>
                    <a:pt x="82" y="74"/>
                  </a:lnTo>
                  <a:lnTo>
                    <a:pt x="86" y="74"/>
                  </a:lnTo>
                  <a:lnTo>
                    <a:pt x="86" y="70"/>
                  </a:lnTo>
                  <a:lnTo>
                    <a:pt x="90" y="70"/>
                  </a:lnTo>
                  <a:lnTo>
                    <a:pt x="90" y="74"/>
                  </a:lnTo>
                  <a:lnTo>
                    <a:pt x="90" y="78"/>
                  </a:lnTo>
                  <a:lnTo>
                    <a:pt x="90" y="82"/>
                  </a:lnTo>
                  <a:lnTo>
                    <a:pt x="86" y="82"/>
                  </a:lnTo>
                  <a:lnTo>
                    <a:pt x="86" y="86"/>
                  </a:lnTo>
                  <a:lnTo>
                    <a:pt x="86" y="90"/>
                  </a:lnTo>
                  <a:lnTo>
                    <a:pt x="82" y="92"/>
                  </a:lnTo>
                  <a:lnTo>
                    <a:pt x="82" y="96"/>
                  </a:lnTo>
                  <a:lnTo>
                    <a:pt x="80" y="96"/>
                  </a:lnTo>
                  <a:lnTo>
                    <a:pt x="80" y="100"/>
                  </a:lnTo>
                  <a:lnTo>
                    <a:pt x="76" y="100"/>
                  </a:lnTo>
                  <a:lnTo>
                    <a:pt x="72" y="100"/>
                  </a:lnTo>
                  <a:lnTo>
                    <a:pt x="76" y="100"/>
                  </a:lnTo>
                  <a:lnTo>
                    <a:pt x="80" y="100"/>
                  </a:lnTo>
                  <a:lnTo>
                    <a:pt x="80" y="104"/>
                  </a:lnTo>
                  <a:lnTo>
                    <a:pt x="76" y="104"/>
                  </a:lnTo>
                  <a:lnTo>
                    <a:pt x="72" y="108"/>
                  </a:lnTo>
                  <a:lnTo>
                    <a:pt x="68" y="108"/>
                  </a:lnTo>
                  <a:lnTo>
                    <a:pt x="64" y="108"/>
                  </a:lnTo>
                  <a:lnTo>
                    <a:pt x="68" y="108"/>
                  </a:lnTo>
                  <a:lnTo>
                    <a:pt x="72" y="112"/>
                  </a:lnTo>
                  <a:lnTo>
                    <a:pt x="76" y="112"/>
                  </a:lnTo>
                  <a:lnTo>
                    <a:pt x="76" y="108"/>
                  </a:lnTo>
                  <a:lnTo>
                    <a:pt x="80" y="108"/>
                  </a:lnTo>
                  <a:lnTo>
                    <a:pt x="82" y="108"/>
                  </a:lnTo>
                  <a:lnTo>
                    <a:pt x="82" y="112"/>
                  </a:lnTo>
                  <a:lnTo>
                    <a:pt x="86" y="112"/>
                  </a:lnTo>
                  <a:lnTo>
                    <a:pt x="86" y="116"/>
                  </a:lnTo>
                  <a:lnTo>
                    <a:pt x="90" y="116"/>
                  </a:lnTo>
                  <a:lnTo>
                    <a:pt x="90" y="120"/>
                  </a:lnTo>
                  <a:lnTo>
                    <a:pt x="94" y="120"/>
                  </a:lnTo>
                  <a:lnTo>
                    <a:pt x="94" y="122"/>
                  </a:lnTo>
                  <a:lnTo>
                    <a:pt x="94" y="126"/>
                  </a:lnTo>
                  <a:lnTo>
                    <a:pt x="94" y="130"/>
                  </a:lnTo>
                  <a:lnTo>
                    <a:pt x="98" y="130"/>
                  </a:lnTo>
                  <a:lnTo>
                    <a:pt x="98" y="134"/>
                  </a:lnTo>
                  <a:lnTo>
                    <a:pt x="98" y="138"/>
                  </a:lnTo>
                  <a:lnTo>
                    <a:pt x="102" y="138"/>
                  </a:lnTo>
                  <a:lnTo>
                    <a:pt x="106" y="142"/>
                  </a:lnTo>
                  <a:lnTo>
                    <a:pt x="108" y="142"/>
                  </a:lnTo>
                  <a:lnTo>
                    <a:pt x="108" y="146"/>
                  </a:lnTo>
                  <a:lnTo>
                    <a:pt x="112" y="146"/>
                  </a:lnTo>
                  <a:lnTo>
                    <a:pt x="112" y="150"/>
                  </a:lnTo>
                  <a:lnTo>
                    <a:pt x="116" y="150"/>
                  </a:lnTo>
                  <a:lnTo>
                    <a:pt x="112" y="150"/>
                  </a:lnTo>
                  <a:lnTo>
                    <a:pt x="112" y="152"/>
                  </a:lnTo>
                  <a:lnTo>
                    <a:pt x="112" y="156"/>
                  </a:lnTo>
                  <a:lnTo>
                    <a:pt x="116" y="156"/>
                  </a:lnTo>
                  <a:lnTo>
                    <a:pt x="116" y="160"/>
                  </a:lnTo>
                  <a:lnTo>
                    <a:pt x="120" y="160"/>
                  </a:lnTo>
                  <a:lnTo>
                    <a:pt x="116" y="164"/>
                  </a:lnTo>
                  <a:lnTo>
                    <a:pt x="116" y="160"/>
                  </a:lnTo>
                  <a:lnTo>
                    <a:pt x="120" y="160"/>
                  </a:lnTo>
                  <a:lnTo>
                    <a:pt x="116" y="160"/>
                  </a:lnTo>
                  <a:lnTo>
                    <a:pt x="112" y="160"/>
                  </a:lnTo>
                  <a:lnTo>
                    <a:pt x="108" y="160"/>
                  </a:lnTo>
                  <a:lnTo>
                    <a:pt x="106" y="160"/>
                  </a:lnTo>
                  <a:lnTo>
                    <a:pt x="108" y="160"/>
                  </a:lnTo>
                  <a:lnTo>
                    <a:pt x="112" y="160"/>
                  </a:lnTo>
                  <a:lnTo>
                    <a:pt x="116" y="160"/>
                  </a:lnTo>
                  <a:lnTo>
                    <a:pt x="116" y="164"/>
                  </a:lnTo>
                  <a:lnTo>
                    <a:pt x="120" y="164"/>
                  </a:lnTo>
                  <a:lnTo>
                    <a:pt x="120" y="168"/>
                  </a:lnTo>
                  <a:lnTo>
                    <a:pt x="120" y="172"/>
                  </a:lnTo>
                  <a:lnTo>
                    <a:pt x="120" y="176"/>
                  </a:lnTo>
                  <a:lnTo>
                    <a:pt x="116" y="176"/>
                  </a:lnTo>
                  <a:lnTo>
                    <a:pt x="120" y="180"/>
                  </a:lnTo>
                  <a:lnTo>
                    <a:pt x="124" y="180"/>
                  </a:lnTo>
                  <a:lnTo>
                    <a:pt x="124" y="176"/>
                  </a:lnTo>
                  <a:lnTo>
                    <a:pt x="128" y="176"/>
                  </a:lnTo>
                  <a:lnTo>
                    <a:pt x="132" y="176"/>
                  </a:lnTo>
                  <a:lnTo>
                    <a:pt x="136" y="176"/>
                  </a:lnTo>
                  <a:lnTo>
                    <a:pt x="138" y="180"/>
                  </a:lnTo>
                  <a:lnTo>
                    <a:pt x="142" y="182"/>
                  </a:lnTo>
                  <a:lnTo>
                    <a:pt x="142" y="186"/>
                  </a:lnTo>
                  <a:lnTo>
                    <a:pt x="138" y="190"/>
                  </a:lnTo>
                  <a:lnTo>
                    <a:pt x="138" y="194"/>
                  </a:lnTo>
                  <a:lnTo>
                    <a:pt x="136" y="198"/>
                  </a:lnTo>
                  <a:lnTo>
                    <a:pt x="132" y="194"/>
                  </a:lnTo>
                  <a:lnTo>
                    <a:pt x="136" y="198"/>
                  </a:lnTo>
                  <a:lnTo>
                    <a:pt x="136" y="202"/>
                  </a:lnTo>
                  <a:lnTo>
                    <a:pt x="132" y="202"/>
                  </a:lnTo>
                  <a:lnTo>
                    <a:pt x="132" y="198"/>
                  </a:lnTo>
                  <a:lnTo>
                    <a:pt x="132" y="202"/>
                  </a:lnTo>
                  <a:lnTo>
                    <a:pt x="128" y="202"/>
                  </a:lnTo>
                  <a:lnTo>
                    <a:pt x="132" y="202"/>
                  </a:lnTo>
                  <a:lnTo>
                    <a:pt x="132" y="206"/>
                  </a:lnTo>
                  <a:lnTo>
                    <a:pt x="128" y="206"/>
                  </a:lnTo>
                  <a:lnTo>
                    <a:pt x="124" y="206"/>
                  </a:lnTo>
                  <a:lnTo>
                    <a:pt x="120" y="210"/>
                  </a:lnTo>
                  <a:lnTo>
                    <a:pt x="124" y="210"/>
                  </a:lnTo>
                  <a:lnTo>
                    <a:pt x="124" y="206"/>
                  </a:lnTo>
                  <a:lnTo>
                    <a:pt x="128" y="206"/>
                  </a:lnTo>
                  <a:lnTo>
                    <a:pt x="128" y="210"/>
                  </a:lnTo>
                  <a:lnTo>
                    <a:pt x="124" y="210"/>
                  </a:lnTo>
                  <a:lnTo>
                    <a:pt x="128" y="210"/>
                  </a:lnTo>
                  <a:lnTo>
                    <a:pt x="132" y="210"/>
                  </a:lnTo>
                  <a:lnTo>
                    <a:pt x="136" y="210"/>
                  </a:lnTo>
                  <a:lnTo>
                    <a:pt x="136" y="212"/>
                  </a:lnTo>
                  <a:lnTo>
                    <a:pt x="136" y="216"/>
                  </a:lnTo>
                  <a:lnTo>
                    <a:pt x="132" y="216"/>
                  </a:lnTo>
                  <a:lnTo>
                    <a:pt x="132" y="220"/>
                  </a:lnTo>
                  <a:lnTo>
                    <a:pt x="128" y="220"/>
                  </a:lnTo>
                  <a:lnTo>
                    <a:pt x="128" y="216"/>
                  </a:lnTo>
                  <a:lnTo>
                    <a:pt x="128" y="220"/>
                  </a:lnTo>
                  <a:lnTo>
                    <a:pt x="124" y="220"/>
                  </a:lnTo>
                  <a:lnTo>
                    <a:pt x="120" y="220"/>
                  </a:lnTo>
                  <a:lnTo>
                    <a:pt x="120" y="224"/>
                  </a:lnTo>
                  <a:lnTo>
                    <a:pt x="116" y="220"/>
                  </a:lnTo>
                  <a:lnTo>
                    <a:pt x="112" y="220"/>
                  </a:lnTo>
                  <a:lnTo>
                    <a:pt x="108" y="220"/>
                  </a:lnTo>
                  <a:lnTo>
                    <a:pt x="106" y="220"/>
                  </a:lnTo>
                  <a:lnTo>
                    <a:pt x="106" y="224"/>
                  </a:lnTo>
                  <a:lnTo>
                    <a:pt x="106" y="220"/>
                  </a:lnTo>
                  <a:lnTo>
                    <a:pt x="102" y="220"/>
                  </a:lnTo>
                  <a:lnTo>
                    <a:pt x="98" y="220"/>
                  </a:lnTo>
                  <a:lnTo>
                    <a:pt x="94" y="224"/>
                  </a:lnTo>
                  <a:lnTo>
                    <a:pt x="90" y="224"/>
                  </a:lnTo>
                  <a:lnTo>
                    <a:pt x="86" y="224"/>
                  </a:lnTo>
                  <a:lnTo>
                    <a:pt x="90" y="224"/>
                  </a:lnTo>
                  <a:lnTo>
                    <a:pt x="86" y="224"/>
                  </a:lnTo>
                  <a:lnTo>
                    <a:pt x="82" y="224"/>
                  </a:lnTo>
                  <a:lnTo>
                    <a:pt x="82" y="228"/>
                  </a:lnTo>
                  <a:lnTo>
                    <a:pt x="82" y="224"/>
                  </a:lnTo>
                  <a:lnTo>
                    <a:pt x="80" y="224"/>
                  </a:lnTo>
                  <a:lnTo>
                    <a:pt x="76" y="224"/>
                  </a:lnTo>
                  <a:lnTo>
                    <a:pt x="72" y="224"/>
                  </a:lnTo>
                  <a:lnTo>
                    <a:pt x="68" y="224"/>
                  </a:lnTo>
                  <a:lnTo>
                    <a:pt x="68" y="228"/>
                  </a:lnTo>
                  <a:lnTo>
                    <a:pt x="64" y="232"/>
                  </a:lnTo>
                  <a:lnTo>
                    <a:pt x="64" y="236"/>
                  </a:lnTo>
                  <a:lnTo>
                    <a:pt x="60" y="232"/>
                  </a:lnTo>
                  <a:lnTo>
                    <a:pt x="56" y="232"/>
                  </a:lnTo>
                  <a:lnTo>
                    <a:pt x="52" y="232"/>
                  </a:lnTo>
                  <a:lnTo>
                    <a:pt x="50" y="232"/>
                  </a:lnTo>
                  <a:lnTo>
                    <a:pt x="46" y="236"/>
                  </a:lnTo>
                  <a:lnTo>
                    <a:pt x="46" y="240"/>
                  </a:lnTo>
                  <a:lnTo>
                    <a:pt x="42" y="240"/>
                  </a:lnTo>
                  <a:lnTo>
                    <a:pt x="42" y="236"/>
                  </a:lnTo>
                  <a:lnTo>
                    <a:pt x="38" y="236"/>
                  </a:lnTo>
                  <a:lnTo>
                    <a:pt x="38" y="240"/>
                  </a:lnTo>
                  <a:lnTo>
                    <a:pt x="34" y="240"/>
                  </a:lnTo>
                  <a:lnTo>
                    <a:pt x="34" y="236"/>
                  </a:lnTo>
                  <a:lnTo>
                    <a:pt x="38" y="236"/>
                  </a:lnTo>
                  <a:lnTo>
                    <a:pt x="42" y="232"/>
                  </a:lnTo>
                  <a:lnTo>
                    <a:pt x="46" y="228"/>
                  </a:lnTo>
                  <a:lnTo>
                    <a:pt x="46" y="224"/>
                  </a:lnTo>
                  <a:lnTo>
                    <a:pt x="50" y="224"/>
                  </a:lnTo>
                  <a:lnTo>
                    <a:pt x="52" y="220"/>
                  </a:lnTo>
                  <a:lnTo>
                    <a:pt x="52" y="216"/>
                  </a:lnTo>
                  <a:lnTo>
                    <a:pt x="56" y="216"/>
                  </a:lnTo>
                  <a:lnTo>
                    <a:pt x="56" y="212"/>
                  </a:lnTo>
                  <a:lnTo>
                    <a:pt x="60" y="212"/>
                  </a:lnTo>
                  <a:lnTo>
                    <a:pt x="64" y="212"/>
                  </a:lnTo>
                  <a:lnTo>
                    <a:pt x="68" y="212"/>
                  </a:lnTo>
                  <a:lnTo>
                    <a:pt x="76" y="212"/>
                  </a:lnTo>
                  <a:lnTo>
                    <a:pt x="76" y="210"/>
                  </a:lnTo>
                  <a:lnTo>
                    <a:pt x="76" y="206"/>
                  </a:lnTo>
                  <a:lnTo>
                    <a:pt x="80" y="206"/>
                  </a:lnTo>
                  <a:lnTo>
                    <a:pt x="80" y="202"/>
                  </a:lnTo>
                  <a:lnTo>
                    <a:pt x="82" y="202"/>
                  </a:lnTo>
                  <a:lnTo>
                    <a:pt x="80" y="202"/>
                  </a:lnTo>
                  <a:lnTo>
                    <a:pt x="80" y="206"/>
                  </a:lnTo>
                  <a:lnTo>
                    <a:pt x="76" y="206"/>
                  </a:lnTo>
                  <a:lnTo>
                    <a:pt x="72" y="206"/>
                  </a:lnTo>
                  <a:lnTo>
                    <a:pt x="72" y="210"/>
                  </a:lnTo>
                  <a:lnTo>
                    <a:pt x="68" y="210"/>
                  </a:lnTo>
                  <a:lnTo>
                    <a:pt x="64" y="210"/>
                  </a:lnTo>
                  <a:lnTo>
                    <a:pt x="64" y="206"/>
                  </a:lnTo>
                  <a:lnTo>
                    <a:pt x="60" y="206"/>
                  </a:lnTo>
                  <a:lnTo>
                    <a:pt x="56" y="206"/>
                  </a:lnTo>
                  <a:lnTo>
                    <a:pt x="60" y="202"/>
                  </a:lnTo>
                  <a:lnTo>
                    <a:pt x="56" y="202"/>
                  </a:lnTo>
                  <a:lnTo>
                    <a:pt x="52" y="202"/>
                  </a:lnTo>
                  <a:lnTo>
                    <a:pt x="50" y="202"/>
                  </a:lnTo>
                  <a:lnTo>
                    <a:pt x="50" y="206"/>
                  </a:lnTo>
                  <a:lnTo>
                    <a:pt x="50" y="202"/>
                  </a:lnTo>
                  <a:lnTo>
                    <a:pt x="50" y="206"/>
                  </a:lnTo>
                  <a:lnTo>
                    <a:pt x="46" y="206"/>
                  </a:lnTo>
                  <a:lnTo>
                    <a:pt x="46" y="202"/>
                  </a:lnTo>
                  <a:lnTo>
                    <a:pt x="50" y="202"/>
                  </a:lnTo>
                  <a:lnTo>
                    <a:pt x="46" y="202"/>
                  </a:lnTo>
                  <a:lnTo>
                    <a:pt x="42" y="202"/>
                  </a:lnTo>
                  <a:lnTo>
                    <a:pt x="46" y="202"/>
                  </a:lnTo>
                  <a:lnTo>
                    <a:pt x="46" y="198"/>
                  </a:lnTo>
                  <a:lnTo>
                    <a:pt x="42" y="198"/>
                  </a:lnTo>
                  <a:lnTo>
                    <a:pt x="46" y="198"/>
                  </a:lnTo>
                  <a:lnTo>
                    <a:pt x="50" y="194"/>
                  </a:lnTo>
                  <a:lnTo>
                    <a:pt x="52" y="194"/>
                  </a:lnTo>
                  <a:lnTo>
                    <a:pt x="56" y="190"/>
                  </a:lnTo>
                  <a:lnTo>
                    <a:pt x="56" y="186"/>
                  </a:lnTo>
                  <a:lnTo>
                    <a:pt x="60" y="186"/>
                  </a:lnTo>
                  <a:lnTo>
                    <a:pt x="60" y="182"/>
                  </a:lnTo>
                  <a:lnTo>
                    <a:pt x="56" y="182"/>
                  </a:lnTo>
                  <a:lnTo>
                    <a:pt x="60" y="180"/>
                  </a:lnTo>
                  <a:lnTo>
                    <a:pt x="56" y="180"/>
                  </a:lnTo>
                  <a:lnTo>
                    <a:pt x="56" y="176"/>
                  </a:lnTo>
                  <a:lnTo>
                    <a:pt x="52" y="176"/>
                  </a:lnTo>
                  <a:lnTo>
                    <a:pt x="52" y="180"/>
                  </a:lnTo>
                  <a:lnTo>
                    <a:pt x="50" y="180"/>
                  </a:lnTo>
                  <a:lnTo>
                    <a:pt x="50" y="176"/>
                  </a:lnTo>
                  <a:lnTo>
                    <a:pt x="52" y="176"/>
                  </a:lnTo>
                  <a:lnTo>
                    <a:pt x="56" y="172"/>
                  </a:lnTo>
                  <a:lnTo>
                    <a:pt x="56" y="168"/>
                  </a:lnTo>
                  <a:lnTo>
                    <a:pt x="60" y="168"/>
                  </a:lnTo>
                  <a:lnTo>
                    <a:pt x="64" y="168"/>
                  </a:lnTo>
                  <a:lnTo>
                    <a:pt x="68" y="168"/>
                  </a:lnTo>
                  <a:lnTo>
                    <a:pt x="72" y="168"/>
                  </a:lnTo>
                  <a:lnTo>
                    <a:pt x="72" y="164"/>
                  </a:lnTo>
                  <a:lnTo>
                    <a:pt x="76" y="168"/>
                  </a:lnTo>
                  <a:lnTo>
                    <a:pt x="80" y="168"/>
                  </a:lnTo>
                  <a:lnTo>
                    <a:pt x="76" y="168"/>
                  </a:lnTo>
                  <a:lnTo>
                    <a:pt x="76" y="164"/>
                  </a:lnTo>
                  <a:lnTo>
                    <a:pt x="72" y="164"/>
                  </a:lnTo>
                  <a:lnTo>
                    <a:pt x="72" y="160"/>
                  </a:lnTo>
                  <a:lnTo>
                    <a:pt x="76" y="160"/>
                  </a:lnTo>
                  <a:lnTo>
                    <a:pt x="72" y="156"/>
                  </a:lnTo>
                  <a:lnTo>
                    <a:pt x="76" y="152"/>
                  </a:lnTo>
                  <a:lnTo>
                    <a:pt x="76" y="150"/>
                  </a:lnTo>
                  <a:lnTo>
                    <a:pt x="72" y="152"/>
                  </a:lnTo>
                  <a:lnTo>
                    <a:pt x="72" y="150"/>
                  </a:lnTo>
                  <a:lnTo>
                    <a:pt x="68" y="150"/>
                  </a:lnTo>
                  <a:lnTo>
                    <a:pt x="68" y="146"/>
                  </a:lnTo>
                  <a:lnTo>
                    <a:pt x="68" y="142"/>
                  </a:lnTo>
                  <a:lnTo>
                    <a:pt x="64" y="142"/>
                  </a:lnTo>
                  <a:lnTo>
                    <a:pt x="64" y="138"/>
                  </a:lnTo>
                  <a:lnTo>
                    <a:pt x="68" y="134"/>
                  </a:lnTo>
                  <a:lnTo>
                    <a:pt x="72" y="134"/>
                  </a:lnTo>
                  <a:lnTo>
                    <a:pt x="76" y="134"/>
                  </a:lnTo>
                  <a:lnTo>
                    <a:pt x="76" y="130"/>
                  </a:lnTo>
                  <a:lnTo>
                    <a:pt x="72" y="130"/>
                  </a:lnTo>
                  <a:lnTo>
                    <a:pt x="68" y="130"/>
                  </a:lnTo>
                  <a:lnTo>
                    <a:pt x="64" y="130"/>
                  </a:lnTo>
                  <a:lnTo>
                    <a:pt x="64" y="134"/>
                  </a:lnTo>
                  <a:lnTo>
                    <a:pt x="60" y="134"/>
                  </a:lnTo>
                  <a:lnTo>
                    <a:pt x="60" y="138"/>
                  </a:lnTo>
                  <a:lnTo>
                    <a:pt x="56" y="138"/>
                  </a:lnTo>
                  <a:lnTo>
                    <a:pt x="52" y="134"/>
                  </a:lnTo>
                  <a:lnTo>
                    <a:pt x="52" y="138"/>
                  </a:lnTo>
                  <a:lnTo>
                    <a:pt x="56" y="138"/>
                  </a:lnTo>
                  <a:lnTo>
                    <a:pt x="52" y="138"/>
                  </a:lnTo>
                  <a:lnTo>
                    <a:pt x="50" y="134"/>
                  </a:lnTo>
                  <a:lnTo>
                    <a:pt x="46" y="134"/>
                  </a:lnTo>
                  <a:lnTo>
                    <a:pt x="46" y="138"/>
                  </a:lnTo>
                  <a:lnTo>
                    <a:pt x="50" y="138"/>
                  </a:lnTo>
                  <a:lnTo>
                    <a:pt x="50" y="138"/>
                  </a:lnTo>
                  <a:lnTo>
                    <a:pt x="50" y="138"/>
                  </a:lnTo>
                  <a:close/>
                  <a:moveTo>
                    <a:pt x="22" y="66"/>
                  </a:moveTo>
                  <a:lnTo>
                    <a:pt x="22" y="62"/>
                  </a:lnTo>
                  <a:lnTo>
                    <a:pt x="20" y="66"/>
                  </a:lnTo>
                  <a:lnTo>
                    <a:pt x="22" y="66"/>
                  </a:lnTo>
                  <a:lnTo>
                    <a:pt x="20" y="70"/>
                  </a:lnTo>
                  <a:lnTo>
                    <a:pt x="16" y="70"/>
                  </a:lnTo>
                  <a:lnTo>
                    <a:pt x="20" y="66"/>
                  </a:lnTo>
                  <a:lnTo>
                    <a:pt x="16" y="66"/>
                  </a:lnTo>
                  <a:lnTo>
                    <a:pt x="16" y="62"/>
                  </a:lnTo>
                  <a:lnTo>
                    <a:pt x="16" y="60"/>
                  </a:lnTo>
                  <a:lnTo>
                    <a:pt x="20" y="60"/>
                  </a:lnTo>
                  <a:lnTo>
                    <a:pt x="20" y="62"/>
                  </a:lnTo>
                  <a:lnTo>
                    <a:pt x="20" y="60"/>
                  </a:lnTo>
                  <a:lnTo>
                    <a:pt x="22" y="56"/>
                  </a:lnTo>
                  <a:lnTo>
                    <a:pt x="26" y="56"/>
                  </a:lnTo>
                  <a:lnTo>
                    <a:pt x="26" y="52"/>
                  </a:lnTo>
                  <a:lnTo>
                    <a:pt x="26" y="56"/>
                  </a:lnTo>
                  <a:lnTo>
                    <a:pt x="30" y="56"/>
                  </a:lnTo>
                  <a:lnTo>
                    <a:pt x="26" y="56"/>
                  </a:lnTo>
                  <a:lnTo>
                    <a:pt x="26" y="60"/>
                  </a:lnTo>
                  <a:lnTo>
                    <a:pt x="30" y="60"/>
                  </a:lnTo>
                  <a:lnTo>
                    <a:pt x="26" y="60"/>
                  </a:lnTo>
                  <a:lnTo>
                    <a:pt x="26" y="62"/>
                  </a:lnTo>
                  <a:lnTo>
                    <a:pt x="22" y="62"/>
                  </a:lnTo>
                  <a:lnTo>
                    <a:pt x="26" y="62"/>
                  </a:lnTo>
                  <a:lnTo>
                    <a:pt x="22" y="66"/>
                  </a:lnTo>
                  <a:lnTo>
                    <a:pt x="22" y="66"/>
                  </a:lnTo>
                  <a:lnTo>
                    <a:pt x="22" y="66"/>
                  </a:lnTo>
                  <a:close/>
                  <a:moveTo>
                    <a:pt x="16" y="74"/>
                  </a:moveTo>
                  <a:lnTo>
                    <a:pt x="12" y="74"/>
                  </a:lnTo>
                  <a:lnTo>
                    <a:pt x="8" y="74"/>
                  </a:lnTo>
                  <a:lnTo>
                    <a:pt x="12" y="74"/>
                  </a:lnTo>
                  <a:lnTo>
                    <a:pt x="16" y="70"/>
                  </a:lnTo>
                  <a:lnTo>
                    <a:pt x="16" y="74"/>
                  </a:lnTo>
                  <a:lnTo>
                    <a:pt x="16" y="74"/>
                  </a:lnTo>
                  <a:lnTo>
                    <a:pt x="16" y="74"/>
                  </a:lnTo>
                  <a:close/>
                  <a:moveTo>
                    <a:pt x="34" y="86"/>
                  </a:moveTo>
                  <a:lnTo>
                    <a:pt x="30" y="86"/>
                  </a:lnTo>
                  <a:lnTo>
                    <a:pt x="30" y="82"/>
                  </a:lnTo>
                  <a:lnTo>
                    <a:pt x="30" y="86"/>
                  </a:lnTo>
                  <a:lnTo>
                    <a:pt x="30" y="82"/>
                  </a:lnTo>
                  <a:lnTo>
                    <a:pt x="26" y="86"/>
                  </a:lnTo>
                  <a:lnTo>
                    <a:pt x="26" y="82"/>
                  </a:lnTo>
                  <a:lnTo>
                    <a:pt x="22" y="82"/>
                  </a:lnTo>
                  <a:lnTo>
                    <a:pt x="26" y="82"/>
                  </a:lnTo>
                  <a:lnTo>
                    <a:pt x="22" y="78"/>
                  </a:lnTo>
                  <a:lnTo>
                    <a:pt x="22" y="82"/>
                  </a:lnTo>
                  <a:lnTo>
                    <a:pt x="22" y="78"/>
                  </a:lnTo>
                  <a:lnTo>
                    <a:pt x="20" y="78"/>
                  </a:lnTo>
                  <a:lnTo>
                    <a:pt x="22" y="74"/>
                  </a:lnTo>
                  <a:lnTo>
                    <a:pt x="26" y="74"/>
                  </a:lnTo>
                  <a:lnTo>
                    <a:pt x="26" y="70"/>
                  </a:lnTo>
                  <a:lnTo>
                    <a:pt x="30" y="74"/>
                  </a:lnTo>
                  <a:lnTo>
                    <a:pt x="30" y="78"/>
                  </a:lnTo>
                  <a:lnTo>
                    <a:pt x="30" y="82"/>
                  </a:lnTo>
                  <a:lnTo>
                    <a:pt x="34" y="82"/>
                  </a:lnTo>
                  <a:lnTo>
                    <a:pt x="38" y="82"/>
                  </a:lnTo>
                  <a:lnTo>
                    <a:pt x="34" y="86"/>
                  </a:lnTo>
                  <a:lnTo>
                    <a:pt x="34" y="86"/>
                  </a:lnTo>
                  <a:lnTo>
                    <a:pt x="34" y="86"/>
                  </a:lnTo>
                  <a:close/>
                  <a:moveTo>
                    <a:pt x="30" y="82"/>
                  </a:moveTo>
                  <a:lnTo>
                    <a:pt x="30" y="78"/>
                  </a:lnTo>
                  <a:lnTo>
                    <a:pt x="30" y="74"/>
                  </a:lnTo>
                  <a:lnTo>
                    <a:pt x="30" y="78"/>
                  </a:lnTo>
                  <a:lnTo>
                    <a:pt x="30" y="82"/>
                  </a:lnTo>
                  <a:lnTo>
                    <a:pt x="30" y="82"/>
                  </a:lnTo>
                  <a:lnTo>
                    <a:pt x="30" y="82"/>
                  </a:lnTo>
                  <a:close/>
                  <a:moveTo>
                    <a:pt x="12" y="78"/>
                  </a:moveTo>
                  <a:lnTo>
                    <a:pt x="16" y="78"/>
                  </a:lnTo>
                  <a:lnTo>
                    <a:pt x="12" y="78"/>
                  </a:lnTo>
                  <a:lnTo>
                    <a:pt x="12" y="78"/>
                  </a:lnTo>
                  <a:lnTo>
                    <a:pt x="12" y="78"/>
                  </a:lnTo>
                  <a:close/>
                  <a:moveTo>
                    <a:pt x="16" y="86"/>
                  </a:moveTo>
                  <a:lnTo>
                    <a:pt x="12" y="86"/>
                  </a:lnTo>
                  <a:lnTo>
                    <a:pt x="12" y="82"/>
                  </a:lnTo>
                  <a:lnTo>
                    <a:pt x="12" y="78"/>
                  </a:lnTo>
                  <a:lnTo>
                    <a:pt x="16" y="78"/>
                  </a:lnTo>
                  <a:lnTo>
                    <a:pt x="16" y="82"/>
                  </a:lnTo>
                  <a:lnTo>
                    <a:pt x="12" y="82"/>
                  </a:lnTo>
                  <a:lnTo>
                    <a:pt x="12" y="78"/>
                  </a:lnTo>
                  <a:lnTo>
                    <a:pt x="12" y="82"/>
                  </a:lnTo>
                  <a:lnTo>
                    <a:pt x="12" y="86"/>
                  </a:lnTo>
                  <a:lnTo>
                    <a:pt x="16" y="86"/>
                  </a:lnTo>
                  <a:lnTo>
                    <a:pt x="16" y="86"/>
                  </a:lnTo>
                  <a:lnTo>
                    <a:pt x="16" y="86"/>
                  </a:lnTo>
                  <a:close/>
                  <a:moveTo>
                    <a:pt x="12" y="90"/>
                  </a:moveTo>
                  <a:lnTo>
                    <a:pt x="8" y="90"/>
                  </a:lnTo>
                  <a:lnTo>
                    <a:pt x="12" y="86"/>
                  </a:lnTo>
                  <a:lnTo>
                    <a:pt x="12" y="90"/>
                  </a:lnTo>
                  <a:lnTo>
                    <a:pt x="12" y="90"/>
                  </a:lnTo>
                  <a:lnTo>
                    <a:pt x="12" y="90"/>
                  </a:lnTo>
                  <a:close/>
                  <a:moveTo>
                    <a:pt x="26" y="90"/>
                  </a:moveTo>
                  <a:lnTo>
                    <a:pt x="26" y="86"/>
                  </a:lnTo>
                  <a:lnTo>
                    <a:pt x="26" y="90"/>
                  </a:lnTo>
                  <a:lnTo>
                    <a:pt x="26" y="90"/>
                  </a:lnTo>
                  <a:lnTo>
                    <a:pt x="26" y="90"/>
                  </a:lnTo>
                  <a:close/>
                  <a:moveTo>
                    <a:pt x="22" y="96"/>
                  </a:moveTo>
                  <a:lnTo>
                    <a:pt x="22" y="92"/>
                  </a:lnTo>
                  <a:lnTo>
                    <a:pt x="26" y="92"/>
                  </a:lnTo>
                  <a:lnTo>
                    <a:pt x="22" y="96"/>
                  </a:lnTo>
                  <a:lnTo>
                    <a:pt x="22" y="96"/>
                  </a:lnTo>
                  <a:lnTo>
                    <a:pt x="22" y="96"/>
                  </a:lnTo>
                  <a:close/>
                  <a:moveTo>
                    <a:pt x="30" y="96"/>
                  </a:moveTo>
                  <a:lnTo>
                    <a:pt x="34" y="96"/>
                  </a:lnTo>
                  <a:lnTo>
                    <a:pt x="34" y="100"/>
                  </a:lnTo>
                  <a:lnTo>
                    <a:pt x="38" y="100"/>
                  </a:lnTo>
                  <a:lnTo>
                    <a:pt x="34" y="100"/>
                  </a:lnTo>
                  <a:lnTo>
                    <a:pt x="34" y="104"/>
                  </a:lnTo>
                  <a:lnTo>
                    <a:pt x="34" y="100"/>
                  </a:lnTo>
                  <a:lnTo>
                    <a:pt x="30" y="104"/>
                  </a:lnTo>
                  <a:lnTo>
                    <a:pt x="26" y="104"/>
                  </a:lnTo>
                  <a:lnTo>
                    <a:pt x="26" y="100"/>
                  </a:lnTo>
                  <a:lnTo>
                    <a:pt x="26" y="104"/>
                  </a:lnTo>
                  <a:lnTo>
                    <a:pt x="30" y="100"/>
                  </a:lnTo>
                  <a:lnTo>
                    <a:pt x="26" y="100"/>
                  </a:lnTo>
                  <a:lnTo>
                    <a:pt x="30" y="100"/>
                  </a:lnTo>
                  <a:lnTo>
                    <a:pt x="30" y="96"/>
                  </a:lnTo>
                  <a:lnTo>
                    <a:pt x="30" y="100"/>
                  </a:lnTo>
                  <a:lnTo>
                    <a:pt x="26" y="96"/>
                  </a:lnTo>
                  <a:lnTo>
                    <a:pt x="30" y="96"/>
                  </a:lnTo>
                  <a:lnTo>
                    <a:pt x="30" y="96"/>
                  </a:lnTo>
                  <a:lnTo>
                    <a:pt x="30" y="96"/>
                  </a:lnTo>
                  <a:close/>
                  <a:moveTo>
                    <a:pt x="20" y="100"/>
                  </a:moveTo>
                  <a:lnTo>
                    <a:pt x="16" y="96"/>
                  </a:lnTo>
                  <a:lnTo>
                    <a:pt x="20" y="96"/>
                  </a:lnTo>
                  <a:lnTo>
                    <a:pt x="20" y="100"/>
                  </a:lnTo>
                  <a:lnTo>
                    <a:pt x="20" y="100"/>
                  </a:lnTo>
                  <a:lnTo>
                    <a:pt x="20" y="100"/>
                  </a:lnTo>
                  <a:close/>
                  <a:moveTo>
                    <a:pt x="30" y="116"/>
                  </a:moveTo>
                  <a:lnTo>
                    <a:pt x="30" y="112"/>
                  </a:lnTo>
                  <a:lnTo>
                    <a:pt x="30" y="108"/>
                  </a:lnTo>
                  <a:lnTo>
                    <a:pt x="34" y="108"/>
                  </a:lnTo>
                  <a:lnTo>
                    <a:pt x="34" y="112"/>
                  </a:lnTo>
                  <a:lnTo>
                    <a:pt x="30" y="112"/>
                  </a:lnTo>
                  <a:lnTo>
                    <a:pt x="30" y="116"/>
                  </a:lnTo>
                  <a:lnTo>
                    <a:pt x="30" y="116"/>
                  </a:lnTo>
                  <a:lnTo>
                    <a:pt x="30" y="116"/>
                  </a:lnTo>
                  <a:close/>
                  <a:moveTo>
                    <a:pt x="26" y="120"/>
                  </a:moveTo>
                  <a:lnTo>
                    <a:pt x="26" y="116"/>
                  </a:lnTo>
                  <a:lnTo>
                    <a:pt x="22" y="116"/>
                  </a:lnTo>
                  <a:lnTo>
                    <a:pt x="26" y="112"/>
                  </a:lnTo>
                  <a:lnTo>
                    <a:pt x="30" y="112"/>
                  </a:lnTo>
                  <a:lnTo>
                    <a:pt x="30" y="116"/>
                  </a:lnTo>
                  <a:lnTo>
                    <a:pt x="26" y="120"/>
                  </a:lnTo>
                  <a:lnTo>
                    <a:pt x="26" y="120"/>
                  </a:lnTo>
                  <a:lnTo>
                    <a:pt x="26" y="120"/>
                  </a:lnTo>
                  <a:close/>
                  <a:moveTo>
                    <a:pt x="46" y="116"/>
                  </a:moveTo>
                  <a:lnTo>
                    <a:pt x="42" y="112"/>
                  </a:lnTo>
                  <a:lnTo>
                    <a:pt x="46" y="112"/>
                  </a:lnTo>
                  <a:lnTo>
                    <a:pt x="46" y="116"/>
                  </a:lnTo>
                  <a:lnTo>
                    <a:pt x="46" y="116"/>
                  </a:lnTo>
                  <a:lnTo>
                    <a:pt x="46" y="116"/>
                  </a:lnTo>
                  <a:close/>
                  <a:moveTo>
                    <a:pt x="42" y="122"/>
                  </a:moveTo>
                  <a:lnTo>
                    <a:pt x="42" y="120"/>
                  </a:lnTo>
                  <a:lnTo>
                    <a:pt x="42" y="116"/>
                  </a:lnTo>
                  <a:lnTo>
                    <a:pt x="46" y="120"/>
                  </a:lnTo>
                  <a:lnTo>
                    <a:pt x="46" y="122"/>
                  </a:lnTo>
                  <a:lnTo>
                    <a:pt x="42" y="122"/>
                  </a:lnTo>
                  <a:lnTo>
                    <a:pt x="42" y="122"/>
                  </a:lnTo>
                  <a:lnTo>
                    <a:pt x="42" y="122"/>
                  </a:lnTo>
                  <a:close/>
                  <a:moveTo>
                    <a:pt x="22" y="152"/>
                  </a:moveTo>
                  <a:lnTo>
                    <a:pt x="20" y="150"/>
                  </a:lnTo>
                  <a:lnTo>
                    <a:pt x="20" y="146"/>
                  </a:lnTo>
                  <a:lnTo>
                    <a:pt x="16" y="146"/>
                  </a:lnTo>
                  <a:lnTo>
                    <a:pt x="16" y="150"/>
                  </a:lnTo>
                  <a:lnTo>
                    <a:pt x="12" y="150"/>
                  </a:lnTo>
                  <a:lnTo>
                    <a:pt x="8" y="150"/>
                  </a:lnTo>
                  <a:lnTo>
                    <a:pt x="4" y="150"/>
                  </a:lnTo>
                  <a:lnTo>
                    <a:pt x="4" y="146"/>
                  </a:lnTo>
                  <a:lnTo>
                    <a:pt x="0" y="146"/>
                  </a:lnTo>
                  <a:lnTo>
                    <a:pt x="0" y="142"/>
                  </a:lnTo>
                  <a:lnTo>
                    <a:pt x="4" y="142"/>
                  </a:lnTo>
                  <a:lnTo>
                    <a:pt x="8" y="142"/>
                  </a:lnTo>
                  <a:lnTo>
                    <a:pt x="4" y="138"/>
                  </a:lnTo>
                  <a:lnTo>
                    <a:pt x="8" y="138"/>
                  </a:lnTo>
                  <a:lnTo>
                    <a:pt x="12" y="134"/>
                  </a:lnTo>
                  <a:lnTo>
                    <a:pt x="12" y="130"/>
                  </a:lnTo>
                  <a:lnTo>
                    <a:pt x="16" y="130"/>
                  </a:lnTo>
                  <a:lnTo>
                    <a:pt x="20" y="126"/>
                  </a:lnTo>
                  <a:lnTo>
                    <a:pt x="22" y="126"/>
                  </a:lnTo>
                  <a:lnTo>
                    <a:pt x="26" y="126"/>
                  </a:lnTo>
                  <a:lnTo>
                    <a:pt x="30" y="126"/>
                  </a:lnTo>
                  <a:lnTo>
                    <a:pt x="30" y="130"/>
                  </a:lnTo>
                  <a:lnTo>
                    <a:pt x="34" y="134"/>
                  </a:lnTo>
                  <a:lnTo>
                    <a:pt x="34" y="138"/>
                  </a:lnTo>
                  <a:lnTo>
                    <a:pt x="34" y="142"/>
                  </a:lnTo>
                  <a:lnTo>
                    <a:pt x="34" y="138"/>
                  </a:lnTo>
                  <a:lnTo>
                    <a:pt x="38" y="138"/>
                  </a:lnTo>
                  <a:lnTo>
                    <a:pt x="38" y="142"/>
                  </a:lnTo>
                  <a:lnTo>
                    <a:pt x="38" y="146"/>
                  </a:lnTo>
                  <a:lnTo>
                    <a:pt x="38" y="142"/>
                  </a:lnTo>
                  <a:lnTo>
                    <a:pt x="34" y="142"/>
                  </a:lnTo>
                  <a:lnTo>
                    <a:pt x="38" y="142"/>
                  </a:lnTo>
                  <a:lnTo>
                    <a:pt x="38" y="146"/>
                  </a:lnTo>
                  <a:lnTo>
                    <a:pt x="38" y="150"/>
                  </a:lnTo>
                  <a:lnTo>
                    <a:pt x="34" y="150"/>
                  </a:lnTo>
                  <a:lnTo>
                    <a:pt x="34" y="152"/>
                  </a:lnTo>
                  <a:lnTo>
                    <a:pt x="30" y="152"/>
                  </a:lnTo>
                  <a:lnTo>
                    <a:pt x="26" y="150"/>
                  </a:lnTo>
                  <a:lnTo>
                    <a:pt x="26" y="152"/>
                  </a:lnTo>
                  <a:lnTo>
                    <a:pt x="22" y="152"/>
                  </a:lnTo>
                  <a:lnTo>
                    <a:pt x="22" y="152"/>
                  </a:lnTo>
                  <a:lnTo>
                    <a:pt x="22" y="152"/>
                  </a:lnTo>
                  <a:close/>
                  <a:moveTo>
                    <a:pt x="52" y="172"/>
                  </a:moveTo>
                  <a:lnTo>
                    <a:pt x="52" y="168"/>
                  </a:lnTo>
                  <a:lnTo>
                    <a:pt x="52" y="164"/>
                  </a:lnTo>
                  <a:lnTo>
                    <a:pt x="56" y="164"/>
                  </a:lnTo>
                  <a:lnTo>
                    <a:pt x="56" y="168"/>
                  </a:lnTo>
                  <a:lnTo>
                    <a:pt x="60" y="168"/>
                  </a:lnTo>
                  <a:lnTo>
                    <a:pt x="56" y="168"/>
                  </a:lnTo>
                  <a:lnTo>
                    <a:pt x="56" y="172"/>
                  </a:lnTo>
                  <a:lnTo>
                    <a:pt x="52" y="172"/>
                  </a:lnTo>
                  <a:lnTo>
                    <a:pt x="52" y="172"/>
                  </a:lnTo>
                  <a:lnTo>
                    <a:pt x="52" y="172"/>
                  </a:lnTo>
                  <a:close/>
                  <a:moveTo>
                    <a:pt x="128" y="210"/>
                  </a:moveTo>
                  <a:lnTo>
                    <a:pt x="132" y="210"/>
                  </a:lnTo>
                  <a:lnTo>
                    <a:pt x="128" y="210"/>
                  </a:lnTo>
                  <a:lnTo>
                    <a:pt x="128" y="210"/>
                  </a:lnTo>
                  <a:lnTo>
                    <a:pt x="128" y="210"/>
                  </a:lnTo>
                  <a:close/>
                  <a:moveTo>
                    <a:pt x="98" y="224"/>
                  </a:moveTo>
                  <a:lnTo>
                    <a:pt x="94" y="224"/>
                  </a:lnTo>
                  <a:lnTo>
                    <a:pt x="98" y="220"/>
                  </a:lnTo>
                  <a:lnTo>
                    <a:pt x="102" y="224"/>
                  </a:lnTo>
                  <a:lnTo>
                    <a:pt x="98" y="224"/>
                  </a:lnTo>
                  <a:lnTo>
                    <a:pt x="98" y="224"/>
                  </a:lnTo>
                  <a:lnTo>
                    <a:pt x="98" y="22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7" name="Freeform 127">
              <a:extLst>
                <a:ext uri="{FF2B5EF4-FFF2-40B4-BE49-F238E27FC236}">
                  <a16:creationId xmlns:a16="http://schemas.microsoft.com/office/drawing/2014/main" id="{48622526-6D33-4902-9F3B-F30A8FA3AF11}"/>
                </a:ext>
              </a:extLst>
            </p:cNvPr>
            <p:cNvSpPr>
              <a:spLocks/>
            </p:cNvSpPr>
            <p:nvPr/>
          </p:nvSpPr>
          <p:spPr bwMode="auto">
            <a:xfrm>
              <a:off x="6053682" y="3344603"/>
              <a:ext cx="567721" cy="653109"/>
            </a:xfrm>
            <a:custGeom>
              <a:avLst/>
              <a:gdLst>
                <a:gd name="T0" fmla="*/ 202 w 292"/>
                <a:gd name="T1" fmla="*/ 10 h 332"/>
                <a:gd name="T2" fmla="*/ 214 w 292"/>
                <a:gd name="T3" fmla="*/ 4 h 332"/>
                <a:gd name="T4" fmla="*/ 224 w 292"/>
                <a:gd name="T5" fmla="*/ 4 h 332"/>
                <a:gd name="T6" fmla="*/ 228 w 292"/>
                <a:gd name="T7" fmla="*/ 4 h 332"/>
                <a:gd name="T8" fmla="*/ 236 w 292"/>
                <a:gd name="T9" fmla="*/ 8 h 332"/>
                <a:gd name="T10" fmla="*/ 246 w 292"/>
                <a:gd name="T11" fmla="*/ 8 h 332"/>
                <a:gd name="T12" fmla="*/ 240 w 292"/>
                <a:gd name="T13" fmla="*/ 10 h 332"/>
                <a:gd name="T14" fmla="*/ 244 w 292"/>
                <a:gd name="T15" fmla="*/ 26 h 332"/>
                <a:gd name="T16" fmla="*/ 240 w 292"/>
                <a:gd name="T17" fmla="*/ 44 h 332"/>
                <a:gd name="T18" fmla="*/ 232 w 292"/>
                <a:gd name="T19" fmla="*/ 56 h 332"/>
                <a:gd name="T20" fmla="*/ 232 w 292"/>
                <a:gd name="T21" fmla="*/ 66 h 332"/>
                <a:gd name="T22" fmla="*/ 240 w 292"/>
                <a:gd name="T23" fmla="*/ 78 h 332"/>
                <a:gd name="T24" fmla="*/ 246 w 292"/>
                <a:gd name="T25" fmla="*/ 90 h 332"/>
                <a:gd name="T26" fmla="*/ 254 w 292"/>
                <a:gd name="T27" fmla="*/ 112 h 332"/>
                <a:gd name="T28" fmla="*/ 258 w 292"/>
                <a:gd name="T29" fmla="*/ 130 h 332"/>
                <a:gd name="T30" fmla="*/ 262 w 292"/>
                <a:gd name="T31" fmla="*/ 142 h 332"/>
                <a:gd name="T32" fmla="*/ 262 w 292"/>
                <a:gd name="T33" fmla="*/ 160 h 332"/>
                <a:gd name="T34" fmla="*/ 262 w 292"/>
                <a:gd name="T35" fmla="*/ 180 h 332"/>
                <a:gd name="T36" fmla="*/ 266 w 292"/>
                <a:gd name="T37" fmla="*/ 194 h 332"/>
                <a:gd name="T38" fmla="*/ 266 w 292"/>
                <a:gd name="T39" fmla="*/ 216 h 332"/>
                <a:gd name="T40" fmla="*/ 270 w 292"/>
                <a:gd name="T41" fmla="*/ 232 h 332"/>
                <a:gd name="T42" fmla="*/ 284 w 292"/>
                <a:gd name="T43" fmla="*/ 236 h 332"/>
                <a:gd name="T44" fmla="*/ 288 w 292"/>
                <a:gd name="T45" fmla="*/ 254 h 332"/>
                <a:gd name="T46" fmla="*/ 270 w 292"/>
                <a:gd name="T47" fmla="*/ 270 h 332"/>
                <a:gd name="T48" fmla="*/ 246 w 292"/>
                <a:gd name="T49" fmla="*/ 284 h 332"/>
                <a:gd name="T50" fmla="*/ 228 w 292"/>
                <a:gd name="T51" fmla="*/ 300 h 332"/>
                <a:gd name="T52" fmla="*/ 210 w 292"/>
                <a:gd name="T53" fmla="*/ 320 h 332"/>
                <a:gd name="T54" fmla="*/ 188 w 292"/>
                <a:gd name="T55" fmla="*/ 328 h 332"/>
                <a:gd name="T56" fmla="*/ 170 w 292"/>
                <a:gd name="T57" fmla="*/ 328 h 332"/>
                <a:gd name="T58" fmla="*/ 162 w 292"/>
                <a:gd name="T59" fmla="*/ 314 h 332"/>
                <a:gd name="T60" fmla="*/ 150 w 292"/>
                <a:gd name="T61" fmla="*/ 306 h 332"/>
                <a:gd name="T62" fmla="*/ 142 w 292"/>
                <a:gd name="T63" fmla="*/ 300 h 332"/>
                <a:gd name="T64" fmla="*/ 128 w 292"/>
                <a:gd name="T65" fmla="*/ 284 h 332"/>
                <a:gd name="T66" fmla="*/ 106 w 292"/>
                <a:gd name="T67" fmla="*/ 266 h 332"/>
                <a:gd name="T68" fmla="*/ 80 w 292"/>
                <a:gd name="T69" fmla="*/ 242 h 332"/>
                <a:gd name="T70" fmla="*/ 56 w 292"/>
                <a:gd name="T71" fmla="*/ 224 h 332"/>
                <a:gd name="T72" fmla="*/ 34 w 292"/>
                <a:gd name="T73" fmla="*/ 210 h 332"/>
                <a:gd name="T74" fmla="*/ 20 w 292"/>
                <a:gd name="T75" fmla="*/ 198 h 332"/>
                <a:gd name="T76" fmla="*/ 0 w 292"/>
                <a:gd name="T77" fmla="*/ 180 h 332"/>
                <a:gd name="T78" fmla="*/ 4 w 292"/>
                <a:gd name="T79" fmla="*/ 154 h 332"/>
                <a:gd name="T80" fmla="*/ 16 w 292"/>
                <a:gd name="T81" fmla="*/ 146 h 332"/>
                <a:gd name="T82" fmla="*/ 30 w 292"/>
                <a:gd name="T83" fmla="*/ 142 h 332"/>
                <a:gd name="T84" fmla="*/ 42 w 292"/>
                <a:gd name="T85" fmla="*/ 134 h 332"/>
                <a:gd name="T86" fmla="*/ 54 w 292"/>
                <a:gd name="T87" fmla="*/ 126 h 332"/>
                <a:gd name="T88" fmla="*/ 68 w 292"/>
                <a:gd name="T89" fmla="*/ 116 h 332"/>
                <a:gd name="T90" fmla="*/ 68 w 292"/>
                <a:gd name="T91" fmla="*/ 108 h 332"/>
                <a:gd name="T92" fmla="*/ 76 w 292"/>
                <a:gd name="T93" fmla="*/ 100 h 332"/>
                <a:gd name="T94" fmla="*/ 94 w 292"/>
                <a:gd name="T95" fmla="*/ 94 h 332"/>
                <a:gd name="T96" fmla="*/ 110 w 292"/>
                <a:gd name="T97" fmla="*/ 94 h 332"/>
                <a:gd name="T98" fmla="*/ 106 w 292"/>
                <a:gd name="T99" fmla="*/ 86 h 332"/>
                <a:gd name="T100" fmla="*/ 102 w 292"/>
                <a:gd name="T101" fmla="*/ 66 h 332"/>
                <a:gd name="T102" fmla="*/ 98 w 292"/>
                <a:gd name="T103" fmla="*/ 52 h 332"/>
                <a:gd name="T104" fmla="*/ 94 w 292"/>
                <a:gd name="T105" fmla="*/ 40 h 332"/>
                <a:gd name="T106" fmla="*/ 106 w 292"/>
                <a:gd name="T107" fmla="*/ 34 h 332"/>
                <a:gd name="T108" fmla="*/ 120 w 292"/>
                <a:gd name="T109" fmla="*/ 22 h 332"/>
                <a:gd name="T110" fmla="*/ 132 w 292"/>
                <a:gd name="T111" fmla="*/ 18 h 332"/>
                <a:gd name="T112" fmla="*/ 142 w 292"/>
                <a:gd name="T113" fmla="*/ 10 h 332"/>
                <a:gd name="T114" fmla="*/ 162 w 292"/>
                <a:gd name="T115" fmla="*/ 10 h 332"/>
                <a:gd name="T116" fmla="*/ 176 w 292"/>
                <a:gd name="T117" fmla="*/ 8 h 332"/>
                <a:gd name="T118" fmla="*/ 188 w 292"/>
                <a:gd name="T119" fmla="*/ 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332">
                  <a:moveTo>
                    <a:pt x="188" y="4"/>
                  </a:moveTo>
                  <a:lnTo>
                    <a:pt x="192" y="4"/>
                  </a:lnTo>
                  <a:lnTo>
                    <a:pt x="194" y="8"/>
                  </a:lnTo>
                  <a:lnTo>
                    <a:pt x="198" y="10"/>
                  </a:lnTo>
                  <a:lnTo>
                    <a:pt x="202" y="10"/>
                  </a:lnTo>
                  <a:lnTo>
                    <a:pt x="202" y="8"/>
                  </a:lnTo>
                  <a:lnTo>
                    <a:pt x="206" y="8"/>
                  </a:lnTo>
                  <a:lnTo>
                    <a:pt x="210" y="8"/>
                  </a:lnTo>
                  <a:lnTo>
                    <a:pt x="210" y="4"/>
                  </a:lnTo>
                  <a:lnTo>
                    <a:pt x="214" y="4"/>
                  </a:lnTo>
                  <a:lnTo>
                    <a:pt x="214" y="0"/>
                  </a:lnTo>
                  <a:lnTo>
                    <a:pt x="216" y="0"/>
                  </a:lnTo>
                  <a:lnTo>
                    <a:pt x="216" y="4"/>
                  </a:lnTo>
                  <a:lnTo>
                    <a:pt x="220" y="4"/>
                  </a:lnTo>
                  <a:lnTo>
                    <a:pt x="224" y="4"/>
                  </a:lnTo>
                  <a:lnTo>
                    <a:pt x="228" y="4"/>
                  </a:lnTo>
                  <a:lnTo>
                    <a:pt x="224" y="4"/>
                  </a:lnTo>
                  <a:lnTo>
                    <a:pt x="224" y="0"/>
                  </a:lnTo>
                  <a:lnTo>
                    <a:pt x="228" y="0"/>
                  </a:lnTo>
                  <a:lnTo>
                    <a:pt x="228" y="4"/>
                  </a:lnTo>
                  <a:lnTo>
                    <a:pt x="228" y="0"/>
                  </a:lnTo>
                  <a:lnTo>
                    <a:pt x="228" y="4"/>
                  </a:lnTo>
                  <a:lnTo>
                    <a:pt x="232" y="4"/>
                  </a:lnTo>
                  <a:lnTo>
                    <a:pt x="236" y="4"/>
                  </a:lnTo>
                  <a:lnTo>
                    <a:pt x="236" y="8"/>
                  </a:lnTo>
                  <a:lnTo>
                    <a:pt x="240" y="8"/>
                  </a:lnTo>
                  <a:lnTo>
                    <a:pt x="240" y="4"/>
                  </a:lnTo>
                  <a:lnTo>
                    <a:pt x="244" y="4"/>
                  </a:lnTo>
                  <a:lnTo>
                    <a:pt x="246" y="4"/>
                  </a:lnTo>
                  <a:lnTo>
                    <a:pt x="246" y="8"/>
                  </a:lnTo>
                  <a:lnTo>
                    <a:pt x="244" y="8"/>
                  </a:lnTo>
                  <a:lnTo>
                    <a:pt x="244" y="10"/>
                  </a:lnTo>
                  <a:lnTo>
                    <a:pt x="240" y="10"/>
                  </a:lnTo>
                  <a:lnTo>
                    <a:pt x="240" y="14"/>
                  </a:lnTo>
                  <a:lnTo>
                    <a:pt x="240" y="10"/>
                  </a:lnTo>
                  <a:lnTo>
                    <a:pt x="244" y="14"/>
                  </a:lnTo>
                  <a:lnTo>
                    <a:pt x="244" y="18"/>
                  </a:lnTo>
                  <a:lnTo>
                    <a:pt x="240" y="22"/>
                  </a:lnTo>
                  <a:lnTo>
                    <a:pt x="240" y="26"/>
                  </a:lnTo>
                  <a:lnTo>
                    <a:pt x="244" y="26"/>
                  </a:lnTo>
                  <a:lnTo>
                    <a:pt x="244" y="30"/>
                  </a:lnTo>
                  <a:lnTo>
                    <a:pt x="244" y="34"/>
                  </a:lnTo>
                  <a:lnTo>
                    <a:pt x="244" y="38"/>
                  </a:lnTo>
                  <a:lnTo>
                    <a:pt x="240" y="40"/>
                  </a:lnTo>
                  <a:lnTo>
                    <a:pt x="240" y="44"/>
                  </a:lnTo>
                  <a:lnTo>
                    <a:pt x="240" y="48"/>
                  </a:lnTo>
                  <a:lnTo>
                    <a:pt x="236" y="48"/>
                  </a:lnTo>
                  <a:lnTo>
                    <a:pt x="236" y="52"/>
                  </a:lnTo>
                  <a:lnTo>
                    <a:pt x="236" y="56"/>
                  </a:lnTo>
                  <a:lnTo>
                    <a:pt x="232" y="56"/>
                  </a:lnTo>
                  <a:lnTo>
                    <a:pt x="232" y="60"/>
                  </a:lnTo>
                  <a:lnTo>
                    <a:pt x="228" y="60"/>
                  </a:lnTo>
                  <a:lnTo>
                    <a:pt x="228" y="64"/>
                  </a:lnTo>
                  <a:lnTo>
                    <a:pt x="232" y="64"/>
                  </a:lnTo>
                  <a:lnTo>
                    <a:pt x="232" y="66"/>
                  </a:lnTo>
                  <a:lnTo>
                    <a:pt x="232" y="70"/>
                  </a:lnTo>
                  <a:lnTo>
                    <a:pt x="232" y="74"/>
                  </a:lnTo>
                  <a:lnTo>
                    <a:pt x="236" y="74"/>
                  </a:lnTo>
                  <a:lnTo>
                    <a:pt x="240" y="74"/>
                  </a:lnTo>
                  <a:lnTo>
                    <a:pt x="240" y="78"/>
                  </a:lnTo>
                  <a:lnTo>
                    <a:pt x="240" y="82"/>
                  </a:lnTo>
                  <a:lnTo>
                    <a:pt x="244" y="82"/>
                  </a:lnTo>
                  <a:lnTo>
                    <a:pt x="244" y="86"/>
                  </a:lnTo>
                  <a:lnTo>
                    <a:pt x="244" y="90"/>
                  </a:lnTo>
                  <a:lnTo>
                    <a:pt x="246" y="90"/>
                  </a:lnTo>
                  <a:lnTo>
                    <a:pt x="250" y="94"/>
                  </a:lnTo>
                  <a:lnTo>
                    <a:pt x="250" y="96"/>
                  </a:lnTo>
                  <a:lnTo>
                    <a:pt x="254" y="96"/>
                  </a:lnTo>
                  <a:lnTo>
                    <a:pt x="254" y="104"/>
                  </a:lnTo>
                  <a:lnTo>
                    <a:pt x="254" y="112"/>
                  </a:lnTo>
                  <a:lnTo>
                    <a:pt x="254" y="116"/>
                  </a:lnTo>
                  <a:lnTo>
                    <a:pt x="258" y="120"/>
                  </a:lnTo>
                  <a:lnTo>
                    <a:pt x="258" y="124"/>
                  </a:lnTo>
                  <a:lnTo>
                    <a:pt x="258" y="126"/>
                  </a:lnTo>
                  <a:lnTo>
                    <a:pt x="258" y="130"/>
                  </a:lnTo>
                  <a:lnTo>
                    <a:pt x="254" y="130"/>
                  </a:lnTo>
                  <a:lnTo>
                    <a:pt x="258" y="134"/>
                  </a:lnTo>
                  <a:lnTo>
                    <a:pt x="258" y="138"/>
                  </a:lnTo>
                  <a:lnTo>
                    <a:pt x="262" y="138"/>
                  </a:lnTo>
                  <a:lnTo>
                    <a:pt x="262" y="142"/>
                  </a:lnTo>
                  <a:lnTo>
                    <a:pt x="262" y="146"/>
                  </a:lnTo>
                  <a:lnTo>
                    <a:pt x="262" y="150"/>
                  </a:lnTo>
                  <a:lnTo>
                    <a:pt x="262" y="154"/>
                  </a:lnTo>
                  <a:lnTo>
                    <a:pt x="262" y="156"/>
                  </a:lnTo>
                  <a:lnTo>
                    <a:pt x="262" y="160"/>
                  </a:lnTo>
                  <a:lnTo>
                    <a:pt x="262" y="164"/>
                  </a:lnTo>
                  <a:lnTo>
                    <a:pt x="262" y="168"/>
                  </a:lnTo>
                  <a:lnTo>
                    <a:pt x="266" y="172"/>
                  </a:lnTo>
                  <a:lnTo>
                    <a:pt x="266" y="176"/>
                  </a:lnTo>
                  <a:lnTo>
                    <a:pt x="262" y="180"/>
                  </a:lnTo>
                  <a:lnTo>
                    <a:pt x="262" y="182"/>
                  </a:lnTo>
                  <a:lnTo>
                    <a:pt x="262" y="186"/>
                  </a:lnTo>
                  <a:lnTo>
                    <a:pt x="262" y="190"/>
                  </a:lnTo>
                  <a:lnTo>
                    <a:pt x="266" y="190"/>
                  </a:lnTo>
                  <a:lnTo>
                    <a:pt x="266" y="194"/>
                  </a:lnTo>
                  <a:lnTo>
                    <a:pt x="262" y="198"/>
                  </a:lnTo>
                  <a:lnTo>
                    <a:pt x="258" y="202"/>
                  </a:lnTo>
                  <a:lnTo>
                    <a:pt x="258" y="206"/>
                  </a:lnTo>
                  <a:lnTo>
                    <a:pt x="262" y="212"/>
                  </a:lnTo>
                  <a:lnTo>
                    <a:pt x="266" y="216"/>
                  </a:lnTo>
                  <a:lnTo>
                    <a:pt x="266" y="220"/>
                  </a:lnTo>
                  <a:lnTo>
                    <a:pt x="266" y="224"/>
                  </a:lnTo>
                  <a:lnTo>
                    <a:pt x="266" y="228"/>
                  </a:lnTo>
                  <a:lnTo>
                    <a:pt x="270" y="228"/>
                  </a:lnTo>
                  <a:lnTo>
                    <a:pt x="270" y="232"/>
                  </a:lnTo>
                  <a:lnTo>
                    <a:pt x="272" y="236"/>
                  </a:lnTo>
                  <a:lnTo>
                    <a:pt x="272" y="232"/>
                  </a:lnTo>
                  <a:lnTo>
                    <a:pt x="276" y="232"/>
                  </a:lnTo>
                  <a:lnTo>
                    <a:pt x="280" y="236"/>
                  </a:lnTo>
                  <a:lnTo>
                    <a:pt x="284" y="236"/>
                  </a:lnTo>
                  <a:lnTo>
                    <a:pt x="288" y="236"/>
                  </a:lnTo>
                  <a:lnTo>
                    <a:pt x="292" y="242"/>
                  </a:lnTo>
                  <a:lnTo>
                    <a:pt x="292" y="250"/>
                  </a:lnTo>
                  <a:lnTo>
                    <a:pt x="292" y="254"/>
                  </a:lnTo>
                  <a:lnTo>
                    <a:pt x="288" y="254"/>
                  </a:lnTo>
                  <a:lnTo>
                    <a:pt x="280" y="262"/>
                  </a:lnTo>
                  <a:lnTo>
                    <a:pt x="276" y="262"/>
                  </a:lnTo>
                  <a:lnTo>
                    <a:pt x="276" y="266"/>
                  </a:lnTo>
                  <a:lnTo>
                    <a:pt x="272" y="266"/>
                  </a:lnTo>
                  <a:lnTo>
                    <a:pt x="270" y="270"/>
                  </a:lnTo>
                  <a:lnTo>
                    <a:pt x="266" y="270"/>
                  </a:lnTo>
                  <a:lnTo>
                    <a:pt x="262" y="272"/>
                  </a:lnTo>
                  <a:lnTo>
                    <a:pt x="258" y="276"/>
                  </a:lnTo>
                  <a:lnTo>
                    <a:pt x="250" y="280"/>
                  </a:lnTo>
                  <a:lnTo>
                    <a:pt x="246" y="284"/>
                  </a:lnTo>
                  <a:lnTo>
                    <a:pt x="246" y="288"/>
                  </a:lnTo>
                  <a:lnTo>
                    <a:pt x="240" y="292"/>
                  </a:lnTo>
                  <a:lnTo>
                    <a:pt x="236" y="296"/>
                  </a:lnTo>
                  <a:lnTo>
                    <a:pt x="232" y="296"/>
                  </a:lnTo>
                  <a:lnTo>
                    <a:pt x="228" y="300"/>
                  </a:lnTo>
                  <a:lnTo>
                    <a:pt x="220" y="306"/>
                  </a:lnTo>
                  <a:lnTo>
                    <a:pt x="216" y="310"/>
                  </a:lnTo>
                  <a:lnTo>
                    <a:pt x="216" y="314"/>
                  </a:lnTo>
                  <a:lnTo>
                    <a:pt x="214" y="316"/>
                  </a:lnTo>
                  <a:lnTo>
                    <a:pt x="210" y="320"/>
                  </a:lnTo>
                  <a:lnTo>
                    <a:pt x="206" y="324"/>
                  </a:lnTo>
                  <a:lnTo>
                    <a:pt x="202" y="324"/>
                  </a:lnTo>
                  <a:lnTo>
                    <a:pt x="198" y="324"/>
                  </a:lnTo>
                  <a:lnTo>
                    <a:pt x="194" y="324"/>
                  </a:lnTo>
                  <a:lnTo>
                    <a:pt x="188" y="328"/>
                  </a:lnTo>
                  <a:lnTo>
                    <a:pt x="184" y="328"/>
                  </a:lnTo>
                  <a:lnTo>
                    <a:pt x="180" y="328"/>
                  </a:lnTo>
                  <a:lnTo>
                    <a:pt x="176" y="328"/>
                  </a:lnTo>
                  <a:lnTo>
                    <a:pt x="172" y="332"/>
                  </a:lnTo>
                  <a:lnTo>
                    <a:pt x="170" y="328"/>
                  </a:lnTo>
                  <a:lnTo>
                    <a:pt x="170" y="324"/>
                  </a:lnTo>
                  <a:lnTo>
                    <a:pt x="170" y="320"/>
                  </a:lnTo>
                  <a:lnTo>
                    <a:pt x="170" y="316"/>
                  </a:lnTo>
                  <a:lnTo>
                    <a:pt x="166" y="314"/>
                  </a:lnTo>
                  <a:lnTo>
                    <a:pt x="162" y="314"/>
                  </a:lnTo>
                  <a:lnTo>
                    <a:pt x="158" y="314"/>
                  </a:lnTo>
                  <a:lnTo>
                    <a:pt x="158" y="310"/>
                  </a:lnTo>
                  <a:lnTo>
                    <a:pt x="154" y="310"/>
                  </a:lnTo>
                  <a:lnTo>
                    <a:pt x="150" y="310"/>
                  </a:lnTo>
                  <a:lnTo>
                    <a:pt x="150" y="306"/>
                  </a:lnTo>
                  <a:lnTo>
                    <a:pt x="146" y="306"/>
                  </a:lnTo>
                  <a:lnTo>
                    <a:pt x="146" y="302"/>
                  </a:lnTo>
                  <a:lnTo>
                    <a:pt x="142" y="302"/>
                  </a:lnTo>
                  <a:lnTo>
                    <a:pt x="140" y="300"/>
                  </a:lnTo>
                  <a:lnTo>
                    <a:pt x="142" y="300"/>
                  </a:lnTo>
                  <a:lnTo>
                    <a:pt x="142" y="296"/>
                  </a:lnTo>
                  <a:lnTo>
                    <a:pt x="140" y="296"/>
                  </a:lnTo>
                  <a:lnTo>
                    <a:pt x="136" y="292"/>
                  </a:lnTo>
                  <a:lnTo>
                    <a:pt x="132" y="284"/>
                  </a:lnTo>
                  <a:lnTo>
                    <a:pt x="128" y="284"/>
                  </a:lnTo>
                  <a:lnTo>
                    <a:pt x="124" y="280"/>
                  </a:lnTo>
                  <a:lnTo>
                    <a:pt x="116" y="276"/>
                  </a:lnTo>
                  <a:lnTo>
                    <a:pt x="114" y="272"/>
                  </a:lnTo>
                  <a:lnTo>
                    <a:pt x="110" y="270"/>
                  </a:lnTo>
                  <a:lnTo>
                    <a:pt x="106" y="266"/>
                  </a:lnTo>
                  <a:lnTo>
                    <a:pt x="98" y="262"/>
                  </a:lnTo>
                  <a:lnTo>
                    <a:pt x="94" y="258"/>
                  </a:lnTo>
                  <a:lnTo>
                    <a:pt x="90" y="250"/>
                  </a:lnTo>
                  <a:lnTo>
                    <a:pt x="84" y="246"/>
                  </a:lnTo>
                  <a:lnTo>
                    <a:pt x="80" y="242"/>
                  </a:lnTo>
                  <a:lnTo>
                    <a:pt x="76" y="240"/>
                  </a:lnTo>
                  <a:lnTo>
                    <a:pt x="72" y="236"/>
                  </a:lnTo>
                  <a:lnTo>
                    <a:pt x="64" y="232"/>
                  </a:lnTo>
                  <a:lnTo>
                    <a:pt x="60" y="228"/>
                  </a:lnTo>
                  <a:lnTo>
                    <a:pt x="56" y="224"/>
                  </a:lnTo>
                  <a:lnTo>
                    <a:pt x="54" y="224"/>
                  </a:lnTo>
                  <a:lnTo>
                    <a:pt x="50" y="220"/>
                  </a:lnTo>
                  <a:lnTo>
                    <a:pt x="46" y="216"/>
                  </a:lnTo>
                  <a:lnTo>
                    <a:pt x="42" y="212"/>
                  </a:lnTo>
                  <a:lnTo>
                    <a:pt x="34" y="210"/>
                  </a:lnTo>
                  <a:lnTo>
                    <a:pt x="30" y="206"/>
                  </a:lnTo>
                  <a:lnTo>
                    <a:pt x="28" y="202"/>
                  </a:lnTo>
                  <a:lnTo>
                    <a:pt x="24" y="202"/>
                  </a:lnTo>
                  <a:lnTo>
                    <a:pt x="24" y="198"/>
                  </a:lnTo>
                  <a:lnTo>
                    <a:pt x="20" y="198"/>
                  </a:lnTo>
                  <a:lnTo>
                    <a:pt x="16" y="194"/>
                  </a:lnTo>
                  <a:lnTo>
                    <a:pt x="8" y="190"/>
                  </a:lnTo>
                  <a:lnTo>
                    <a:pt x="8" y="186"/>
                  </a:lnTo>
                  <a:lnTo>
                    <a:pt x="0" y="182"/>
                  </a:lnTo>
                  <a:lnTo>
                    <a:pt x="0" y="180"/>
                  </a:lnTo>
                  <a:lnTo>
                    <a:pt x="0" y="176"/>
                  </a:lnTo>
                  <a:lnTo>
                    <a:pt x="0" y="172"/>
                  </a:lnTo>
                  <a:lnTo>
                    <a:pt x="0" y="156"/>
                  </a:lnTo>
                  <a:lnTo>
                    <a:pt x="4" y="156"/>
                  </a:lnTo>
                  <a:lnTo>
                    <a:pt x="4" y="154"/>
                  </a:lnTo>
                  <a:lnTo>
                    <a:pt x="8" y="154"/>
                  </a:lnTo>
                  <a:lnTo>
                    <a:pt x="8" y="150"/>
                  </a:lnTo>
                  <a:lnTo>
                    <a:pt x="12" y="150"/>
                  </a:lnTo>
                  <a:lnTo>
                    <a:pt x="12" y="146"/>
                  </a:lnTo>
                  <a:lnTo>
                    <a:pt x="16" y="146"/>
                  </a:lnTo>
                  <a:lnTo>
                    <a:pt x="20" y="146"/>
                  </a:lnTo>
                  <a:lnTo>
                    <a:pt x="20" y="142"/>
                  </a:lnTo>
                  <a:lnTo>
                    <a:pt x="24" y="142"/>
                  </a:lnTo>
                  <a:lnTo>
                    <a:pt x="28" y="142"/>
                  </a:lnTo>
                  <a:lnTo>
                    <a:pt x="30" y="142"/>
                  </a:lnTo>
                  <a:lnTo>
                    <a:pt x="30" y="138"/>
                  </a:lnTo>
                  <a:lnTo>
                    <a:pt x="34" y="138"/>
                  </a:lnTo>
                  <a:lnTo>
                    <a:pt x="38" y="138"/>
                  </a:lnTo>
                  <a:lnTo>
                    <a:pt x="42" y="138"/>
                  </a:lnTo>
                  <a:lnTo>
                    <a:pt x="42" y="134"/>
                  </a:lnTo>
                  <a:lnTo>
                    <a:pt x="46" y="134"/>
                  </a:lnTo>
                  <a:lnTo>
                    <a:pt x="50" y="134"/>
                  </a:lnTo>
                  <a:lnTo>
                    <a:pt x="50" y="130"/>
                  </a:lnTo>
                  <a:lnTo>
                    <a:pt x="54" y="130"/>
                  </a:lnTo>
                  <a:lnTo>
                    <a:pt x="54" y="126"/>
                  </a:lnTo>
                  <a:lnTo>
                    <a:pt x="54" y="124"/>
                  </a:lnTo>
                  <a:lnTo>
                    <a:pt x="56" y="124"/>
                  </a:lnTo>
                  <a:lnTo>
                    <a:pt x="60" y="124"/>
                  </a:lnTo>
                  <a:lnTo>
                    <a:pt x="64" y="120"/>
                  </a:lnTo>
                  <a:lnTo>
                    <a:pt x="68" y="116"/>
                  </a:lnTo>
                  <a:lnTo>
                    <a:pt x="72" y="116"/>
                  </a:lnTo>
                  <a:lnTo>
                    <a:pt x="72" y="112"/>
                  </a:lnTo>
                  <a:lnTo>
                    <a:pt x="68" y="112"/>
                  </a:lnTo>
                  <a:lnTo>
                    <a:pt x="72" y="108"/>
                  </a:lnTo>
                  <a:lnTo>
                    <a:pt x="68" y="108"/>
                  </a:lnTo>
                  <a:lnTo>
                    <a:pt x="68" y="104"/>
                  </a:lnTo>
                  <a:lnTo>
                    <a:pt x="72" y="100"/>
                  </a:lnTo>
                  <a:lnTo>
                    <a:pt x="72" y="104"/>
                  </a:lnTo>
                  <a:lnTo>
                    <a:pt x="76" y="104"/>
                  </a:lnTo>
                  <a:lnTo>
                    <a:pt x="76" y="100"/>
                  </a:lnTo>
                  <a:lnTo>
                    <a:pt x="80" y="100"/>
                  </a:lnTo>
                  <a:lnTo>
                    <a:pt x="84" y="100"/>
                  </a:lnTo>
                  <a:lnTo>
                    <a:pt x="84" y="96"/>
                  </a:lnTo>
                  <a:lnTo>
                    <a:pt x="90" y="94"/>
                  </a:lnTo>
                  <a:lnTo>
                    <a:pt x="94" y="94"/>
                  </a:lnTo>
                  <a:lnTo>
                    <a:pt x="98" y="94"/>
                  </a:lnTo>
                  <a:lnTo>
                    <a:pt x="102" y="94"/>
                  </a:lnTo>
                  <a:lnTo>
                    <a:pt x="106" y="94"/>
                  </a:lnTo>
                  <a:lnTo>
                    <a:pt x="106" y="96"/>
                  </a:lnTo>
                  <a:lnTo>
                    <a:pt x="110" y="94"/>
                  </a:lnTo>
                  <a:lnTo>
                    <a:pt x="106" y="94"/>
                  </a:lnTo>
                  <a:lnTo>
                    <a:pt x="106" y="90"/>
                  </a:lnTo>
                  <a:lnTo>
                    <a:pt x="110" y="90"/>
                  </a:lnTo>
                  <a:lnTo>
                    <a:pt x="110" y="86"/>
                  </a:lnTo>
                  <a:lnTo>
                    <a:pt x="106" y="86"/>
                  </a:lnTo>
                  <a:lnTo>
                    <a:pt x="106" y="82"/>
                  </a:lnTo>
                  <a:lnTo>
                    <a:pt x="102" y="78"/>
                  </a:lnTo>
                  <a:lnTo>
                    <a:pt x="102" y="74"/>
                  </a:lnTo>
                  <a:lnTo>
                    <a:pt x="102" y="70"/>
                  </a:lnTo>
                  <a:lnTo>
                    <a:pt x="102" y="66"/>
                  </a:lnTo>
                  <a:lnTo>
                    <a:pt x="98" y="64"/>
                  </a:lnTo>
                  <a:lnTo>
                    <a:pt x="102" y="64"/>
                  </a:lnTo>
                  <a:lnTo>
                    <a:pt x="102" y="60"/>
                  </a:lnTo>
                  <a:lnTo>
                    <a:pt x="98" y="56"/>
                  </a:lnTo>
                  <a:lnTo>
                    <a:pt x="98" y="52"/>
                  </a:lnTo>
                  <a:lnTo>
                    <a:pt x="102" y="52"/>
                  </a:lnTo>
                  <a:lnTo>
                    <a:pt x="98" y="52"/>
                  </a:lnTo>
                  <a:lnTo>
                    <a:pt x="98" y="48"/>
                  </a:lnTo>
                  <a:lnTo>
                    <a:pt x="98" y="44"/>
                  </a:lnTo>
                  <a:lnTo>
                    <a:pt x="94" y="40"/>
                  </a:lnTo>
                  <a:lnTo>
                    <a:pt x="98" y="40"/>
                  </a:lnTo>
                  <a:lnTo>
                    <a:pt x="98" y="38"/>
                  </a:lnTo>
                  <a:lnTo>
                    <a:pt x="102" y="38"/>
                  </a:lnTo>
                  <a:lnTo>
                    <a:pt x="102" y="34"/>
                  </a:lnTo>
                  <a:lnTo>
                    <a:pt x="106" y="34"/>
                  </a:lnTo>
                  <a:lnTo>
                    <a:pt x="106" y="30"/>
                  </a:lnTo>
                  <a:lnTo>
                    <a:pt x="110" y="30"/>
                  </a:lnTo>
                  <a:lnTo>
                    <a:pt x="114" y="26"/>
                  </a:lnTo>
                  <a:lnTo>
                    <a:pt x="116" y="26"/>
                  </a:lnTo>
                  <a:lnTo>
                    <a:pt x="120" y="22"/>
                  </a:lnTo>
                  <a:lnTo>
                    <a:pt x="120" y="26"/>
                  </a:lnTo>
                  <a:lnTo>
                    <a:pt x="124" y="26"/>
                  </a:lnTo>
                  <a:lnTo>
                    <a:pt x="124" y="22"/>
                  </a:lnTo>
                  <a:lnTo>
                    <a:pt x="128" y="18"/>
                  </a:lnTo>
                  <a:lnTo>
                    <a:pt x="132" y="18"/>
                  </a:lnTo>
                  <a:lnTo>
                    <a:pt x="132" y="14"/>
                  </a:lnTo>
                  <a:lnTo>
                    <a:pt x="136" y="14"/>
                  </a:lnTo>
                  <a:lnTo>
                    <a:pt x="140" y="14"/>
                  </a:lnTo>
                  <a:lnTo>
                    <a:pt x="140" y="10"/>
                  </a:lnTo>
                  <a:lnTo>
                    <a:pt x="142" y="10"/>
                  </a:lnTo>
                  <a:lnTo>
                    <a:pt x="146" y="10"/>
                  </a:lnTo>
                  <a:lnTo>
                    <a:pt x="150" y="10"/>
                  </a:lnTo>
                  <a:lnTo>
                    <a:pt x="154" y="10"/>
                  </a:lnTo>
                  <a:lnTo>
                    <a:pt x="158" y="10"/>
                  </a:lnTo>
                  <a:lnTo>
                    <a:pt x="162" y="10"/>
                  </a:lnTo>
                  <a:lnTo>
                    <a:pt x="166" y="10"/>
                  </a:lnTo>
                  <a:lnTo>
                    <a:pt x="166" y="8"/>
                  </a:lnTo>
                  <a:lnTo>
                    <a:pt x="170" y="8"/>
                  </a:lnTo>
                  <a:lnTo>
                    <a:pt x="172" y="8"/>
                  </a:lnTo>
                  <a:lnTo>
                    <a:pt x="176" y="8"/>
                  </a:lnTo>
                  <a:lnTo>
                    <a:pt x="176" y="4"/>
                  </a:lnTo>
                  <a:lnTo>
                    <a:pt x="180" y="4"/>
                  </a:lnTo>
                  <a:lnTo>
                    <a:pt x="184" y="4"/>
                  </a:lnTo>
                  <a:lnTo>
                    <a:pt x="188" y="4"/>
                  </a:lnTo>
                  <a:lnTo>
                    <a:pt x="188" y="4"/>
                  </a:lnTo>
                  <a:lnTo>
                    <a:pt x="188"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8" name="Freeform 128">
              <a:extLst>
                <a:ext uri="{FF2B5EF4-FFF2-40B4-BE49-F238E27FC236}">
                  <a16:creationId xmlns:a16="http://schemas.microsoft.com/office/drawing/2014/main" id="{0CEDC062-8FED-422C-90C4-FA94AEC9C3DD}"/>
                </a:ext>
              </a:extLst>
            </p:cNvPr>
            <p:cNvSpPr>
              <a:spLocks noEditPoints="1"/>
            </p:cNvSpPr>
            <p:nvPr/>
          </p:nvSpPr>
          <p:spPr bwMode="auto">
            <a:xfrm>
              <a:off x="6621403" y="4788524"/>
              <a:ext cx="334411" cy="464258"/>
            </a:xfrm>
            <a:custGeom>
              <a:avLst/>
              <a:gdLst>
                <a:gd name="T0" fmla="*/ 10 w 172"/>
                <a:gd name="T1" fmla="*/ 12 h 236"/>
                <a:gd name="T2" fmla="*/ 4 w 172"/>
                <a:gd name="T3" fmla="*/ 22 h 236"/>
                <a:gd name="T4" fmla="*/ 4 w 172"/>
                <a:gd name="T5" fmla="*/ 8 h 236"/>
                <a:gd name="T6" fmla="*/ 14 w 172"/>
                <a:gd name="T7" fmla="*/ 0 h 236"/>
                <a:gd name="T8" fmla="*/ 18 w 172"/>
                <a:gd name="T9" fmla="*/ 4 h 236"/>
                <a:gd name="T10" fmla="*/ 152 w 172"/>
                <a:gd name="T11" fmla="*/ 232 h 236"/>
                <a:gd name="T12" fmla="*/ 134 w 172"/>
                <a:gd name="T13" fmla="*/ 232 h 236"/>
                <a:gd name="T14" fmla="*/ 122 w 172"/>
                <a:gd name="T15" fmla="*/ 232 h 236"/>
                <a:gd name="T16" fmla="*/ 108 w 172"/>
                <a:gd name="T17" fmla="*/ 232 h 236"/>
                <a:gd name="T18" fmla="*/ 96 w 172"/>
                <a:gd name="T19" fmla="*/ 228 h 236"/>
                <a:gd name="T20" fmla="*/ 82 w 172"/>
                <a:gd name="T21" fmla="*/ 224 h 236"/>
                <a:gd name="T22" fmla="*/ 52 w 172"/>
                <a:gd name="T23" fmla="*/ 224 h 236"/>
                <a:gd name="T24" fmla="*/ 34 w 172"/>
                <a:gd name="T25" fmla="*/ 224 h 236"/>
                <a:gd name="T26" fmla="*/ 22 w 172"/>
                <a:gd name="T27" fmla="*/ 216 h 236"/>
                <a:gd name="T28" fmla="*/ 8 w 172"/>
                <a:gd name="T29" fmla="*/ 220 h 236"/>
                <a:gd name="T30" fmla="*/ 0 w 172"/>
                <a:gd name="T31" fmla="*/ 212 h 236"/>
                <a:gd name="T32" fmla="*/ 0 w 172"/>
                <a:gd name="T33" fmla="*/ 198 h 236"/>
                <a:gd name="T34" fmla="*/ 4 w 172"/>
                <a:gd name="T35" fmla="*/ 182 h 236"/>
                <a:gd name="T36" fmla="*/ 8 w 172"/>
                <a:gd name="T37" fmla="*/ 168 h 236"/>
                <a:gd name="T38" fmla="*/ 8 w 172"/>
                <a:gd name="T39" fmla="*/ 154 h 236"/>
                <a:gd name="T40" fmla="*/ 14 w 172"/>
                <a:gd name="T41" fmla="*/ 146 h 236"/>
                <a:gd name="T42" fmla="*/ 18 w 172"/>
                <a:gd name="T43" fmla="*/ 142 h 236"/>
                <a:gd name="T44" fmla="*/ 26 w 172"/>
                <a:gd name="T45" fmla="*/ 130 h 236"/>
                <a:gd name="T46" fmla="*/ 26 w 172"/>
                <a:gd name="T47" fmla="*/ 116 h 236"/>
                <a:gd name="T48" fmla="*/ 22 w 172"/>
                <a:gd name="T49" fmla="*/ 100 h 236"/>
                <a:gd name="T50" fmla="*/ 18 w 172"/>
                <a:gd name="T51" fmla="*/ 90 h 236"/>
                <a:gd name="T52" fmla="*/ 18 w 172"/>
                <a:gd name="T53" fmla="*/ 74 h 236"/>
                <a:gd name="T54" fmla="*/ 18 w 172"/>
                <a:gd name="T55" fmla="*/ 74 h 236"/>
                <a:gd name="T56" fmla="*/ 22 w 172"/>
                <a:gd name="T57" fmla="*/ 64 h 236"/>
                <a:gd name="T58" fmla="*/ 14 w 172"/>
                <a:gd name="T59" fmla="*/ 52 h 236"/>
                <a:gd name="T60" fmla="*/ 10 w 172"/>
                <a:gd name="T61" fmla="*/ 42 h 236"/>
                <a:gd name="T62" fmla="*/ 4 w 172"/>
                <a:gd name="T63" fmla="*/ 26 h 236"/>
                <a:gd name="T64" fmla="*/ 14 w 172"/>
                <a:gd name="T65" fmla="*/ 22 h 236"/>
                <a:gd name="T66" fmla="*/ 22 w 172"/>
                <a:gd name="T67" fmla="*/ 22 h 236"/>
                <a:gd name="T68" fmla="*/ 34 w 172"/>
                <a:gd name="T69" fmla="*/ 26 h 236"/>
                <a:gd name="T70" fmla="*/ 56 w 172"/>
                <a:gd name="T71" fmla="*/ 22 h 236"/>
                <a:gd name="T72" fmla="*/ 66 w 172"/>
                <a:gd name="T73" fmla="*/ 26 h 236"/>
                <a:gd name="T74" fmla="*/ 70 w 172"/>
                <a:gd name="T75" fmla="*/ 42 h 236"/>
                <a:gd name="T76" fmla="*/ 74 w 172"/>
                <a:gd name="T77" fmla="*/ 52 h 236"/>
                <a:gd name="T78" fmla="*/ 82 w 172"/>
                <a:gd name="T79" fmla="*/ 64 h 236"/>
                <a:gd name="T80" fmla="*/ 90 w 172"/>
                <a:gd name="T81" fmla="*/ 60 h 236"/>
                <a:gd name="T82" fmla="*/ 108 w 172"/>
                <a:gd name="T83" fmla="*/ 60 h 236"/>
                <a:gd name="T84" fmla="*/ 108 w 172"/>
                <a:gd name="T85" fmla="*/ 52 h 236"/>
                <a:gd name="T86" fmla="*/ 120 w 172"/>
                <a:gd name="T87" fmla="*/ 44 h 236"/>
                <a:gd name="T88" fmla="*/ 122 w 172"/>
                <a:gd name="T89" fmla="*/ 48 h 236"/>
                <a:gd name="T90" fmla="*/ 142 w 172"/>
                <a:gd name="T91" fmla="*/ 52 h 236"/>
                <a:gd name="T92" fmla="*/ 142 w 172"/>
                <a:gd name="T93" fmla="*/ 68 h 236"/>
                <a:gd name="T94" fmla="*/ 142 w 172"/>
                <a:gd name="T95" fmla="*/ 82 h 236"/>
                <a:gd name="T96" fmla="*/ 146 w 172"/>
                <a:gd name="T97" fmla="*/ 98 h 236"/>
                <a:gd name="T98" fmla="*/ 146 w 172"/>
                <a:gd name="T99" fmla="*/ 108 h 236"/>
                <a:gd name="T100" fmla="*/ 150 w 172"/>
                <a:gd name="T101" fmla="*/ 112 h 236"/>
                <a:gd name="T102" fmla="*/ 164 w 172"/>
                <a:gd name="T103" fmla="*/ 112 h 236"/>
                <a:gd name="T104" fmla="*/ 172 w 172"/>
                <a:gd name="T105" fmla="*/ 112 h 236"/>
                <a:gd name="T106" fmla="*/ 172 w 172"/>
                <a:gd name="T107" fmla="*/ 126 h 236"/>
                <a:gd name="T108" fmla="*/ 172 w 172"/>
                <a:gd name="T109" fmla="*/ 146 h 236"/>
                <a:gd name="T110" fmla="*/ 156 w 172"/>
                <a:gd name="T111" fmla="*/ 146 h 236"/>
                <a:gd name="T112" fmla="*/ 142 w 172"/>
                <a:gd name="T113" fmla="*/ 160 h 236"/>
                <a:gd name="T114" fmla="*/ 142 w 172"/>
                <a:gd name="T115" fmla="*/ 180 h 236"/>
                <a:gd name="T116" fmla="*/ 146 w 172"/>
                <a:gd name="T117" fmla="*/ 202 h 236"/>
                <a:gd name="T118" fmla="*/ 150 w 172"/>
                <a:gd name="T119" fmla="*/ 212 h 236"/>
                <a:gd name="T120" fmla="*/ 164 w 172"/>
                <a:gd name="T121" fmla="*/ 22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2" h="236">
                  <a:moveTo>
                    <a:pt x="18" y="4"/>
                  </a:moveTo>
                  <a:lnTo>
                    <a:pt x="14" y="4"/>
                  </a:lnTo>
                  <a:lnTo>
                    <a:pt x="10" y="8"/>
                  </a:lnTo>
                  <a:lnTo>
                    <a:pt x="10" y="12"/>
                  </a:lnTo>
                  <a:lnTo>
                    <a:pt x="10" y="14"/>
                  </a:lnTo>
                  <a:lnTo>
                    <a:pt x="10" y="22"/>
                  </a:lnTo>
                  <a:lnTo>
                    <a:pt x="8" y="22"/>
                  </a:lnTo>
                  <a:lnTo>
                    <a:pt x="4" y="22"/>
                  </a:lnTo>
                  <a:lnTo>
                    <a:pt x="4" y="18"/>
                  </a:lnTo>
                  <a:lnTo>
                    <a:pt x="4" y="14"/>
                  </a:lnTo>
                  <a:lnTo>
                    <a:pt x="4" y="12"/>
                  </a:lnTo>
                  <a:lnTo>
                    <a:pt x="4" y="8"/>
                  </a:lnTo>
                  <a:lnTo>
                    <a:pt x="4" y="4"/>
                  </a:lnTo>
                  <a:lnTo>
                    <a:pt x="8" y="4"/>
                  </a:lnTo>
                  <a:lnTo>
                    <a:pt x="10" y="0"/>
                  </a:lnTo>
                  <a:lnTo>
                    <a:pt x="14" y="0"/>
                  </a:lnTo>
                  <a:lnTo>
                    <a:pt x="14" y="4"/>
                  </a:lnTo>
                  <a:lnTo>
                    <a:pt x="18" y="4"/>
                  </a:lnTo>
                  <a:lnTo>
                    <a:pt x="18" y="4"/>
                  </a:lnTo>
                  <a:lnTo>
                    <a:pt x="18" y="4"/>
                  </a:lnTo>
                  <a:close/>
                  <a:moveTo>
                    <a:pt x="164" y="228"/>
                  </a:moveTo>
                  <a:lnTo>
                    <a:pt x="160" y="228"/>
                  </a:lnTo>
                  <a:lnTo>
                    <a:pt x="156" y="228"/>
                  </a:lnTo>
                  <a:lnTo>
                    <a:pt x="152" y="232"/>
                  </a:lnTo>
                  <a:lnTo>
                    <a:pt x="150" y="232"/>
                  </a:lnTo>
                  <a:lnTo>
                    <a:pt x="142" y="232"/>
                  </a:lnTo>
                  <a:lnTo>
                    <a:pt x="134" y="236"/>
                  </a:lnTo>
                  <a:lnTo>
                    <a:pt x="134" y="232"/>
                  </a:lnTo>
                  <a:lnTo>
                    <a:pt x="130" y="232"/>
                  </a:lnTo>
                  <a:lnTo>
                    <a:pt x="126" y="236"/>
                  </a:lnTo>
                  <a:lnTo>
                    <a:pt x="122" y="236"/>
                  </a:lnTo>
                  <a:lnTo>
                    <a:pt x="122" y="232"/>
                  </a:lnTo>
                  <a:lnTo>
                    <a:pt x="120" y="232"/>
                  </a:lnTo>
                  <a:lnTo>
                    <a:pt x="116" y="232"/>
                  </a:lnTo>
                  <a:lnTo>
                    <a:pt x="112" y="232"/>
                  </a:lnTo>
                  <a:lnTo>
                    <a:pt x="108" y="232"/>
                  </a:lnTo>
                  <a:lnTo>
                    <a:pt x="104" y="232"/>
                  </a:lnTo>
                  <a:lnTo>
                    <a:pt x="100" y="232"/>
                  </a:lnTo>
                  <a:lnTo>
                    <a:pt x="96" y="232"/>
                  </a:lnTo>
                  <a:lnTo>
                    <a:pt x="96" y="228"/>
                  </a:lnTo>
                  <a:lnTo>
                    <a:pt x="94" y="224"/>
                  </a:lnTo>
                  <a:lnTo>
                    <a:pt x="90" y="224"/>
                  </a:lnTo>
                  <a:lnTo>
                    <a:pt x="86" y="224"/>
                  </a:lnTo>
                  <a:lnTo>
                    <a:pt x="82" y="224"/>
                  </a:lnTo>
                  <a:lnTo>
                    <a:pt x="78" y="224"/>
                  </a:lnTo>
                  <a:lnTo>
                    <a:pt x="66" y="224"/>
                  </a:lnTo>
                  <a:lnTo>
                    <a:pt x="60" y="224"/>
                  </a:lnTo>
                  <a:lnTo>
                    <a:pt x="52" y="224"/>
                  </a:lnTo>
                  <a:lnTo>
                    <a:pt x="44" y="224"/>
                  </a:lnTo>
                  <a:lnTo>
                    <a:pt x="40" y="224"/>
                  </a:lnTo>
                  <a:lnTo>
                    <a:pt x="38" y="224"/>
                  </a:lnTo>
                  <a:lnTo>
                    <a:pt x="34" y="224"/>
                  </a:lnTo>
                  <a:lnTo>
                    <a:pt x="30" y="224"/>
                  </a:lnTo>
                  <a:lnTo>
                    <a:pt x="30" y="220"/>
                  </a:lnTo>
                  <a:lnTo>
                    <a:pt x="26" y="220"/>
                  </a:lnTo>
                  <a:lnTo>
                    <a:pt x="22" y="216"/>
                  </a:lnTo>
                  <a:lnTo>
                    <a:pt x="18" y="216"/>
                  </a:lnTo>
                  <a:lnTo>
                    <a:pt x="14" y="216"/>
                  </a:lnTo>
                  <a:lnTo>
                    <a:pt x="10" y="220"/>
                  </a:lnTo>
                  <a:lnTo>
                    <a:pt x="8" y="220"/>
                  </a:lnTo>
                  <a:lnTo>
                    <a:pt x="4" y="220"/>
                  </a:lnTo>
                  <a:lnTo>
                    <a:pt x="0" y="220"/>
                  </a:lnTo>
                  <a:lnTo>
                    <a:pt x="0" y="216"/>
                  </a:lnTo>
                  <a:lnTo>
                    <a:pt x="0" y="212"/>
                  </a:lnTo>
                  <a:lnTo>
                    <a:pt x="0" y="210"/>
                  </a:lnTo>
                  <a:lnTo>
                    <a:pt x="0" y="206"/>
                  </a:lnTo>
                  <a:lnTo>
                    <a:pt x="0" y="202"/>
                  </a:lnTo>
                  <a:lnTo>
                    <a:pt x="0" y="198"/>
                  </a:lnTo>
                  <a:lnTo>
                    <a:pt x="0" y="194"/>
                  </a:lnTo>
                  <a:lnTo>
                    <a:pt x="4" y="190"/>
                  </a:lnTo>
                  <a:lnTo>
                    <a:pt x="4" y="186"/>
                  </a:lnTo>
                  <a:lnTo>
                    <a:pt x="4" y="182"/>
                  </a:lnTo>
                  <a:lnTo>
                    <a:pt x="4" y="180"/>
                  </a:lnTo>
                  <a:lnTo>
                    <a:pt x="8" y="176"/>
                  </a:lnTo>
                  <a:lnTo>
                    <a:pt x="8" y="172"/>
                  </a:lnTo>
                  <a:lnTo>
                    <a:pt x="8" y="168"/>
                  </a:lnTo>
                  <a:lnTo>
                    <a:pt x="8" y="164"/>
                  </a:lnTo>
                  <a:lnTo>
                    <a:pt x="8" y="160"/>
                  </a:lnTo>
                  <a:lnTo>
                    <a:pt x="10" y="156"/>
                  </a:lnTo>
                  <a:lnTo>
                    <a:pt x="8" y="154"/>
                  </a:lnTo>
                  <a:lnTo>
                    <a:pt x="10" y="154"/>
                  </a:lnTo>
                  <a:lnTo>
                    <a:pt x="10" y="150"/>
                  </a:lnTo>
                  <a:lnTo>
                    <a:pt x="14" y="150"/>
                  </a:lnTo>
                  <a:lnTo>
                    <a:pt x="14" y="146"/>
                  </a:lnTo>
                  <a:lnTo>
                    <a:pt x="14" y="142"/>
                  </a:lnTo>
                  <a:lnTo>
                    <a:pt x="18" y="142"/>
                  </a:lnTo>
                  <a:lnTo>
                    <a:pt x="18" y="138"/>
                  </a:lnTo>
                  <a:lnTo>
                    <a:pt x="18" y="142"/>
                  </a:lnTo>
                  <a:lnTo>
                    <a:pt x="22" y="138"/>
                  </a:lnTo>
                  <a:lnTo>
                    <a:pt x="22" y="134"/>
                  </a:lnTo>
                  <a:lnTo>
                    <a:pt x="26" y="134"/>
                  </a:lnTo>
                  <a:lnTo>
                    <a:pt x="26" y="130"/>
                  </a:lnTo>
                  <a:lnTo>
                    <a:pt x="26" y="126"/>
                  </a:lnTo>
                  <a:lnTo>
                    <a:pt x="26" y="124"/>
                  </a:lnTo>
                  <a:lnTo>
                    <a:pt x="26" y="120"/>
                  </a:lnTo>
                  <a:lnTo>
                    <a:pt x="26" y="116"/>
                  </a:lnTo>
                  <a:lnTo>
                    <a:pt x="30" y="112"/>
                  </a:lnTo>
                  <a:lnTo>
                    <a:pt x="26" y="108"/>
                  </a:lnTo>
                  <a:lnTo>
                    <a:pt x="26" y="104"/>
                  </a:lnTo>
                  <a:lnTo>
                    <a:pt x="22" y="100"/>
                  </a:lnTo>
                  <a:lnTo>
                    <a:pt x="22" y="98"/>
                  </a:lnTo>
                  <a:lnTo>
                    <a:pt x="22" y="94"/>
                  </a:lnTo>
                  <a:lnTo>
                    <a:pt x="18" y="94"/>
                  </a:lnTo>
                  <a:lnTo>
                    <a:pt x="18" y="90"/>
                  </a:lnTo>
                  <a:lnTo>
                    <a:pt x="18" y="86"/>
                  </a:lnTo>
                  <a:lnTo>
                    <a:pt x="18" y="82"/>
                  </a:lnTo>
                  <a:lnTo>
                    <a:pt x="14" y="78"/>
                  </a:lnTo>
                  <a:lnTo>
                    <a:pt x="18" y="74"/>
                  </a:lnTo>
                  <a:lnTo>
                    <a:pt x="18" y="78"/>
                  </a:lnTo>
                  <a:lnTo>
                    <a:pt x="14" y="78"/>
                  </a:lnTo>
                  <a:lnTo>
                    <a:pt x="18" y="78"/>
                  </a:lnTo>
                  <a:lnTo>
                    <a:pt x="18" y="74"/>
                  </a:lnTo>
                  <a:lnTo>
                    <a:pt x="22" y="74"/>
                  </a:lnTo>
                  <a:lnTo>
                    <a:pt x="22" y="70"/>
                  </a:lnTo>
                  <a:lnTo>
                    <a:pt x="22" y="68"/>
                  </a:lnTo>
                  <a:lnTo>
                    <a:pt x="22" y="64"/>
                  </a:lnTo>
                  <a:lnTo>
                    <a:pt x="18" y="64"/>
                  </a:lnTo>
                  <a:lnTo>
                    <a:pt x="18" y="60"/>
                  </a:lnTo>
                  <a:lnTo>
                    <a:pt x="18" y="56"/>
                  </a:lnTo>
                  <a:lnTo>
                    <a:pt x="14" y="52"/>
                  </a:lnTo>
                  <a:lnTo>
                    <a:pt x="14" y="48"/>
                  </a:lnTo>
                  <a:lnTo>
                    <a:pt x="14" y="44"/>
                  </a:lnTo>
                  <a:lnTo>
                    <a:pt x="14" y="42"/>
                  </a:lnTo>
                  <a:lnTo>
                    <a:pt x="10" y="42"/>
                  </a:lnTo>
                  <a:lnTo>
                    <a:pt x="10" y="38"/>
                  </a:lnTo>
                  <a:lnTo>
                    <a:pt x="8" y="34"/>
                  </a:lnTo>
                  <a:lnTo>
                    <a:pt x="8" y="30"/>
                  </a:lnTo>
                  <a:lnTo>
                    <a:pt x="4" y="26"/>
                  </a:lnTo>
                  <a:lnTo>
                    <a:pt x="8" y="26"/>
                  </a:lnTo>
                  <a:lnTo>
                    <a:pt x="10" y="26"/>
                  </a:lnTo>
                  <a:lnTo>
                    <a:pt x="14" y="26"/>
                  </a:lnTo>
                  <a:lnTo>
                    <a:pt x="14" y="22"/>
                  </a:lnTo>
                  <a:lnTo>
                    <a:pt x="18" y="22"/>
                  </a:lnTo>
                  <a:lnTo>
                    <a:pt x="18" y="26"/>
                  </a:lnTo>
                  <a:lnTo>
                    <a:pt x="18" y="22"/>
                  </a:lnTo>
                  <a:lnTo>
                    <a:pt x="22" y="22"/>
                  </a:lnTo>
                  <a:lnTo>
                    <a:pt x="26" y="22"/>
                  </a:lnTo>
                  <a:lnTo>
                    <a:pt x="30" y="22"/>
                  </a:lnTo>
                  <a:lnTo>
                    <a:pt x="34" y="22"/>
                  </a:lnTo>
                  <a:lnTo>
                    <a:pt x="34" y="26"/>
                  </a:lnTo>
                  <a:lnTo>
                    <a:pt x="38" y="26"/>
                  </a:lnTo>
                  <a:lnTo>
                    <a:pt x="40" y="22"/>
                  </a:lnTo>
                  <a:lnTo>
                    <a:pt x="44" y="22"/>
                  </a:lnTo>
                  <a:lnTo>
                    <a:pt x="56" y="22"/>
                  </a:lnTo>
                  <a:lnTo>
                    <a:pt x="60" y="22"/>
                  </a:lnTo>
                  <a:lnTo>
                    <a:pt x="64" y="22"/>
                  </a:lnTo>
                  <a:lnTo>
                    <a:pt x="66" y="22"/>
                  </a:lnTo>
                  <a:lnTo>
                    <a:pt x="66" y="26"/>
                  </a:lnTo>
                  <a:lnTo>
                    <a:pt x="66" y="30"/>
                  </a:lnTo>
                  <a:lnTo>
                    <a:pt x="66" y="34"/>
                  </a:lnTo>
                  <a:lnTo>
                    <a:pt x="70" y="38"/>
                  </a:lnTo>
                  <a:lnTo>
                    <a:pt x="70" y="42"/>
                  </a:lnTo>
                  <a:lnTo>
                    <a:pt x="70" y="44"/>
                  </a:lnTo>
                  <a:lnTo>
                    <a:pt x="70" y="48"/>
                  </a:lnTo>
                  <a:lnTo>
                    <a:pt x="74" y="48"/>
                  </a:lnTo>
                  <a:lnTo>
                    <a:pt x="74" y="52"/>
                  </a:lnTo>
                  <a:lnTo>
                    <a:pt x="78" y="56"/>
                  </a:lnTo>
                  <a:lnTo>
                    <a:pt x="78" y="60"/>
                  </a:lnTo>
                  <a:lnTo>
                    <a:pt x="82" y="60"/>
                  </a:lnTo>
                  <a:lnTo>
                    <a:pt x="82" y="64"/>
                  </a:lnTo>
                  <a:lnTo>
                    <a:pt x="86" y="60"/>
                  </a:lnTo>
                  <a:lnTo>
                    <a:pt x="86" y="64"/>
                  </a:lnTo>
                  <a:lnTo>
                    <a:pt x="90" y="64"/>
                  </a:lnTo>
                  <a:lnTo>
                    <a:pt x="90" y="60"/>
                  </a:lnTo>
                  <a:lnTo>
                    <a:pt x="94" y="60"/>
                  </a:lnTo>
                  <a:lnTo>
                    <a:pt x="96" y="60"/>
                  </a:lnTo>
                  <a:lnTo>
                    <a:pt x="100" y="60"/>
                  </a:lnTo>
                  <a:lnTo>
                    <a:pt x="108" y="60"/>
                  </a:lnTo>
                  <a:lnTo>
                    <a:pt x="104" y="60"/>
                  </a:lnTo>
                  <a:lnTo>
                    <a:pt x="104" y="56"/>
                  </a:lnTo>
                  <a:lnTo>
                    <a:pt x="108" y="56"/>
                  </a:lnTo>
                  <a:lnTo>
                    <a:pt x="108" y="52"/>
                  </a:lnTo>
                  <a:lnTo>
                    <a:pt x="108" y="48"/>
                  </a:lnTo>
                  <a:lnTo>
                    <a:pt x="108" y="44"/>
                  </a:lnTo>
                  <a:lnTo>
                    <a:pt x="116" y="44"/>
                  </a:lnTo>
                  <a:lnTo>
                    <a:pt x="120" y="44"/>
                  </a:lnTo>
                  <a:lnTo>
                    <a:pt x="120" y="42"/>
                  </a:lnTo>
                  <a:lnTo>
                    <a:pt x="122" y="42"/>
                  </a:lnTo>
                  <a:lnTo>
                    <a:pt x="122" y="44"/>
                  </a:lnTo>
                  <a:lnTo>
                    <a:pt x="122" y="48"/>
                  </a:lnTo>
                  <a:lnTo>
                    <a:pt x="130" y="48"/>
                  </a:lnTo>
                  <a:lnTo>
                    <a:pt x="138" y="48"/>
                  </a:lnTo>
                  <a:lnTo>
                    <a:pt x="142" y="48"/>
                  </a:lnTo>
                  <a:lnTo>
                    <a:pt x="142" y="52"/>
                  </a:lnTo>
                  <a:lnTo>
                    <a:pt x="142" y="56"/>
                  </a:lnTo>
                  <a:lnTo>
                    <a:pt x="142" y="60"/>
                  </a:lnTo>
                  <a:lnTo>
                    <a:pt x="142" y="64"/>
                  </a:lnTo>
                  <a:lnTo>
                    <a:pt x="142" y="68"/>
                  </a:lnTo>
                  <a:lnTo>
                    <a:pt x="142" y="70"/>
                  </a:lnTo>
                  <a:lnTo>
                    <a:pt x="142" y="74"/>
                  </a:lnTo>
                  <a:lnTo>
                    <a:pt x="142" y="78"/>
                  </a:lnTo>
                  <a:lnTo>
                    <a:pt x="142" y="82"/>
                  </a:lnTo>
                  <a:lnTo>
                    <a:pt x="142" y="86"/>
                  </a:lnTo>
                  <a:lnTo>
                    <a:pt x="142" y="90"/>
                  </a:lnTo>
                  <a:lnTo>
                    <a:pt x="146" y="94"/>
                  </a:lnTo>
                  <a:lnTo>
                    <a:pt x="146" y="98"/>
                  </a:lnTo>
                  <a:lnTo>
                    <a:pt x="150" y="100"/>
                  </a:lnTo>
                  <a:lnTo>
                    <a:pt x="150" y="104"/>
                  </a:lnTo>
                  <a:lnTo>
                    <a:pt x="150" y="108"/>
                  </a:lnTo>
                  <a:lnTo>
                    <a:pt x="146" y="108"/>
                  </a:lnTo>
                  <a:lnTo>
                    <a:pt x="146" y="112"/>
                  </a:lnTo>
                  <a:lnTo>
                    <a:pt x="146" y="116"/>
                  </a:lnTo>
                  <a:lnTo>
                    <a:pt x="150" y="116"/>
                  </a:lnTo>
                  <a:lnTo>
                    <a:pt x="150" y="112"/>
                  </a:lnTo>
                  <a:lnTo>
                    <a:pt x="152" y="112"/>
                  </a:lnTo>
                  <a:lnTo>
                    <a:pt x="156" y="112"/>
                  </a:lnTo>
                  <a:lnTo>
                    <a:pt x="160" y="112"/>
                  </a:lnTo>
                  <a:lnTo>
                    <a:pt x="164" y="112"/>
                  </a:lnTo>
                  <a:lnTo>
                    <a:pt x="168" y="112"/>
                  </a:lnTo>
                  <a:lnTo>
                    <a:pt x="172" y="112"/>
                  </a:lnTo>
                  <a:lnTo>
                    <a:pt x="172" y="108"/>
                  </a:lnTo>
                  <a:lnTo>
                    <a:pt x="172" y="112"/>
                  </a:lnTo>
                  <a:lnTo>
                    <a:pt x="172" y="116"/>
                  </a:lnTo>
                  <a:lnTo>
                    <a:pt x="172" y="120"/>
                  </a:lnTo>
                  <a:lnTo>
                    <a:pt x="172" y="124"/>
                  </a:lnTo>
                  <a:lnTo>
                    <a:pt x="172" y="126"/>
                  </a:lnTo>
                  <a:lnTo>
                    <a:pt x="172" y="134"/>
                  </a:lnTo>
                  <a:lnTo>
                    <a:pt x="172" y="138"/>
                  </a:lnTo>
                  <a:lnTo>
                    <a:pt x="172" y="142"/>
                  </a:lnTo>
                  <a:lnTo>
                    <a:pt x="172" y="146"/>
                  </a:lnTo>
                  <a:lnTo>
                    <a:pt x="168" y="146"/>
                  </a:lnTo>
                  <a:lnTo>
                    <a:pt x="164" y="146"/>
                  </a:lnTo>
                  <a:lnTo>
                    <a:pt x="160" y="146"/>
                  </a:lnTo>
                  <a:lnTo>
                    <a:pt x="156" y="146"/>
                  </a:lnTo>
                  <a:lnTo>
                    <a:pt x="150" y="146"/>
                  </a:lnTo>
                  <a:lnTo>
                    <a:pt x="142" y="146"/>
                  </a:lnTo>
                  <a:lnTo>
                    <a:pt x="142" y="154"/>
                  </a:lnTo>
                  <a:lnTo>
                    <a:pt x="142" y="160"/>
                  </a:lnTo>
                  <a:lnTo>
                    <a:pt x="142" y="164"/>
                  </a:lnTo>
                  <a:lnTo>
                    <a:pt x="142" y="172"/>
                  </a:lnTo>
                  <a:lnTo>
                    <a:pt x="142" y="176"/>
                  </a:lnTo>
                  <a:lnTo>
                    <a:pt x="142" y="180"/>
                  </a:lnTo>
                  <a:lnTo>
                    <a:pt x="142" y="190"/>
                  </a:lnTo>
                  <a:lnTo>
                    <a:pt x="142" y="198"/>
                  </a:lnTo>
                  <a:lnTo>
                    <a:pt x="142" y="202"/>
                  </a:lnTo>
                  <a:lnTo>
                    <a:pt x="146" y="202"/>
                  </a:lnTo>
                  <a:lnTo>
                    <a:pt x="146" y="206"/>
                  </a:lnTo>
                  <a:lnTo>
                    <a:pt x="146" y="210"/>
                  </a:lnTo>
                  <a:lnTo>
                    <a:pt x="150" y="210"/>
                  </a:lnTo>
                  <a:lnTo>
                    <a:pt x="150" y="212"/>
                  </a:lnTo>
                  <a:lnTo>
                    <a:pt x="152" y="216"/>
                  </a:lnTo>
                  <a:lnTo>
                    <a:pt x="160" y="224"/>
                  </a:lnTo>
                  <a:lnTo>
                    <a:pt x="164" y="228"/>
                  </a:lnTo>
                  <a:lnTo>
                    <a:pt x="164" y="228"/>
                  </a:lnTo>
                  <a:lnTo>
                    <a:pt x="164" y="22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89" name="Freeform 129">
              <a:extLst>
                <a:ext uri="{FF2B5EF4-FFF2-40B4-BE49-F238E27FC236}">
                  <a16:creationId xmlns:a16="http://schemas.microsoft.com/office/drawing/2014/main" id="{DA228FA2-6B9B-4B6E-94CC-375033D2A8B2}"/>
                </a:ext>
              </a:extLst>
            </p:cNvPr>
            <p:cNvSpPr>
              <a:spLocks/>
            </p:cNvSpPr>
            <p:nvPr/>
          </p:nvSpPr>
          <p:spPr bwMode="auto">
            <a:xfrm>
              <a:off x="6318100" y="4218037"/>
              <a:ext cx="85547" cy="212457"/>
            </a:xfrm>
            <a:custGeom>
              <a:avLst/>
              <a:gdLst>
                <a:gd name="T0" fmla="*/ 30 w 44"/>
                <a:gd name="T1" fmla="*/ 90 h 108"/>
                <a:gd name="T2" fmla="*/ 26 w 44"/>
                <a:gd name="T3" fmla="*/ 96 h 108"/>
                <a:gd name="T4" fmla="*/ 26 w 44"/>
                <a:gd name="T5" fmla="*/ 104 h 108"/>
                <a:gd name="T6" fmla="*/ 26 w 44"/>
                <a:gd name="T7" fmla="*/ 104 h 108"/>
                <a:gd name="T8" fmla="*/ 22 w 44"/>
                <a:gd name="T9" fmla="*/ 104 h 108"/>
                <a:gd name="T10" fmla="*/ 18 w 44"/>
                <a:gd name="T11" fmla="*/ 108 h 108"/>
                <a:gd name="T12" fmla="*/ 10 w 44"/>
                <a:gd name="T13" fmla="*/ 108 h 108"/>
                <a:gd name="T14" fmla="*/ 10 w 44"/>
                <a:gd name="T15" fmla="*/ 108 h 108"/>
                <a:gd name="T16" fmla="*/ 14 w 44"/>
                <a:gd name="T17" fmla="*/ 108 h 108"/>
                <a:gd name="T18" fmla="*/ 10 w 44"/>
                <a:gd name="T19" fmla="*/ 100 h 108"/>
                <a:gd name="T20" fmla="*/ 10 w 44"/>
                <a:gd name="T21" fmla="*/ 100 h 108"/>
                <a:gd name="T22" fmla="*/ 10 w 44"/>
                <a:gd name="T23" fmla="*/ 96 h 108"/>
                <a:gd name="T24" fmla="*/ 10 w 44"/>
                <a:gd name="T25" fmla="*/ 90 h 108"/>
                <a:gd name="T26" fmla="*/ 10 w 44"/>
                <a:gd name="T27" fmla="*/ 86 h 108"/>
                <a:gd name="T28" fmla="*/ 10 w 44"/>
                <a:gd name="T29" fmla="*/ 78 h 108"/>
                <a:gd name="T30" fmla="*/ 10 w 44"/>
                <a:gd name="T31" fmla="*/ 66 h 108"/>
                <a:gd name="T32" fmla="*/ 10 w 44"/>
                <a:gd name="T33" fmla="*/ 60 h 108"/>
                <a:gd name="T34" fmla="*/ 10 w 44"/>
                <a:gd name="T35" fmla="*/ 56 h 108"/>
                <a:gd name="T36" fmla="*/ 6 w 44"/>
                <a:gd name="T37" fmla="*/ 56 h 108"/>
                <a:gd name="T38" fmla="*/ 6 w 44"/>
                <a:gd name="T39" fmla="*/ 52 h 108"/>
                <a:gd name="T40" fmla="*/ 6 w 44"/>
                <a:gd name="T41" fmla="*/ 48 h 108"/>
                <a:gd name="T42" fmla="*/ 6 w 44"/>
                <a:gd name="T43" fmla="*/ 40 h 108"/>
                <a:gd name="T44" fmla="*/ 0 w 44"/>
                <a:gd name="T45" fmla="*/ 38 h 108"/>
                <a:gd name="T46" fmla="*/ 0 w 44"/>
                <a:gd name="T47" fmla="*/ 34 h 108"/>
                <a:gd name="T48" fmla="*/ 0 w 44"/>
                <a:gd name="T49" fmla="*/ 30 h 108"/>
                <a:gd name="T50" fmla="*/ 0 w 44"/>
                <a:gd name="T51" fmla="*/ 26 h 108"/>
                <a:gd name="T52" fmla="*/ 2 w 44"/>
                <a:gd name="T53" fmla="*/ 22 h 108"/>
                <a:gd name="T54" fmla="*/ 6 w 44"/>
                <a:gd name="T55" fmla="*/ 18 h 108"/>
                <a:gd name="T56" fmla="*/ 6 w 44"/>
                <a:gd name="T57" fmla="*/ 18 h 108"/>
                <a:gd name="T58" fmla="*/ 10 w 44"/>
                <a:gd name="T59" fmla="*/ 18 h 108"/>
                <a:gd name="T60" fmla="*/ 14 w 44"/>
                <a:gd name="T61" fmla="*/ 18 h 108"/>
                <a:gd name="T62" fmla="*/ 18 w 44"/>
                <a:gd name="T63" fmla="*/ 18 h 108"/>
                <a:gd name="T64" fmla="*/ 18 w 44"/>
                <a:gd name="T65" fmla="*/ 14 h 108"/>
                <a:gd name="T66" fmla="*/ 22 w 44"/>
                <a:gd name="T67" fmla="*/ 12 h 108"/>
                <a:gd name="T68" fmla="*/ 22 w 44"/>
                <a:gd name="T69" fmla="*/ 8 h 108"/>
                <a:gd name="T70" fmla="*/ 26 w 44"/>
                <a:gd name="T71" fmla="*/ 4 h 108"/>
                <a:gd name="T72" fmla="*/ 30 w 44"/>
                <a:gd name="T73" fmla="*/ 0 h 108"/>
                <a:gd name="T74" fmla="*/ 34 w 44"/>
                <a:gd name="T75" fmla="*/ 8 h 108"/>
                <a:gd name="T76" fmla="*/ 36 w 44"/>
                <a:gd name="T77" fmla="*/ 12 h 108"/>
                <a:gd name="T78" fmla="*/ 36 w 44"/>
                <a:gd name="T79" fmla="*/ 12 h 108"/>
                <a:gd name="T80" fmla="*/ 40 w 44"/>
                <a:gd name="T81" fmla="*/ 14 h 108"/>
                <a:gd name="T82" fmla="*/ 40 w 44"/>
                <a:gd name="T83" fmla="*/ 22 h 108"/>
                <a:gd name="T84" fmla="*/ 40 w 44"/>
                <a:gd name="T85" fmla="*/ 26 h 108"/>
                <a:gd name="T86" fmla="*/ 40 w 44"/>
                <a:gd name="T87" fmla="*/ 30 h 108"/>
                <a:gd name="T88" fmla="*/ 44 w 44"/>
                <a:gd name="T89" fmla="*/ 30 h 108"/>
                <a:gd name="T90" fmla="*/ 40 w 44"/>
                <a:gd name="T91" fmla="*/ 38 h 108"/>
                <a:gd name="T92" fmla="*/ 40 w 44"/>
                <a:gd name="T93" fmla="*/ 38 h 108"/>
                <a:gd name="T94" fmla="*/ 40 w 44"/>
                <a:gd name="T95" fmla="*/ 40 h 108"/>
                <a:gd name="T96" fmla="*/ 36 w 44"/>
                <a:gd name="T97" fmla="*/ 44 h 108"/>
                <a:gd name="T98" fmla="*/ 36 w 44"/>
                <a:gd name="T99" fmla="*/ 48 h 108"/>
                <a:gd name="T100" fmla="*/ 34 w 44"/>
                <a:gd name="T101" fmla="*/ 52 h 108"/>
                <a:gd name="T102" fmla="*/ 34 w 44"/>
                <a:gd name="T103" fmla="*/ 56 h 108"/>
                <a:gd name="T104" fmla="*/ 30 w 44"/>
                <a:gd name="T105" fmla="*/ 60 h 108"/>
                <a:gd name="T106" fmla="*/ 30 w 44"/>
                <a:gd name="T107" fmla="*/ 60 h 108"/>
                <a:gd name="T108" fmla="*/ 26 w 44"/>
                <a:gd name="T109" fmla="*/ 66 h 108"/>
                <a:gd name="T110" fmla="*/ 26 w 44"/>
                <a:gd name="T111" fmla="*/ 70 h 108"/>
                <a:gd name="T112" fmla="*/ 26 w 44"/>
                <a:gd name="T113" fmla="*/ 74 h 108"/>
                <a:gd name="T114" fmla="*/ 26 w 44"/>
                <a:gd name="T115" fmla="*/ 78 h 108"/>
                <a:gd name="T116" fmla="*/ 26 w 44"/>
                <a:gd name="T117" fmla="*/ 82 h 108"/>
                <a:gd name="T118" fmla="*/ 26 w 44"/>
                <a:gd name="T119" fmla="*/ 8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 h="108">
                  <a:moveTo>
                    <a:pt x="26" y="82"/>
                  </a:moveTo>
                  <a:lnTo>
                    <a:pt x="26" y="82"/>
                  </a:lnTo>
                  <a:lnTo>
                    <a:pt x="26" y="86"/>
                  </a:lnTo>
                  <a:lnTo>
                    <a:pt x="30" y="90"/>
                  </a:lnTo>
                  <a:lnTo>
                    <a:pt x="30" y="92"/>
                  </a:lnTo>
                  <a:lnTo>
                    <a:pt x="26" y="92"/>
                  </a:lnTo>
                  <a:lnTo>
                    <a:pt x="26" y="96"/>
                  </a:lnTo>
                  <a:lnTo>
                    <a:pt x="26" y="96"/>
                  </a:lnTo>
                  <a:lnTo>
                    <a:pt x="26" y="96"/>
                  </a:lnTo>
                  <a:lnTo>
                    <a:pt x="26" y="100"/>
                  </a:lnTo>
                  <a:lnTo>
                    <a:pt x="26" y="100"/>
                  </a:lnTo>
                  <a:lnTo>
                    <a:pt x="26" y="104"/>
                  </a:lnTo>
                  <a:lnTo>
                    <a:pt x="26" y="104"/>
                  </a:lnTo>
                  <a:lnTo>
                    <a:pt x="26" y="104"/>
                  </a:lnTo>
                  <a:lnTo>
                    <a:pt x="26" y="104"/>
                  </a:lnTo>
                  <a:lnTo>
                    <a:pt x="26" y="104"/>
                  </a:lnTo>
                  <a:lnTo>
                    <a:pt x="22" y="104"/>
                  </a:lnTo>
                  <a:lnTo>
                    <a:pt x="22" y="104"/>
                  </a:lnTo>
                  <a:lnTo>
                    <a:pt x="22" y="104"/>
                  </a:lnTo>
                  <a:lnTo>
                    <a:pt x="22" y="104"/>
                  </a:lnTo>
                  <a:lnTo>
                    <a:pt x="22" y="104"/>
                  </a:lnTo>
                  <a:lnTo>
                    <a:pt x="22" y="104"/>
                  </a:lnTo>
                  <a:lnTo>
                    <a:pt x="22" y="108"/>
                  </a:lnTo>
                  <a:lnTo>
                    <a:pt x="18" y="108"/>
                  </a:lnTo>
                  <a:lnTo>
                    <a:pt x="18" y="108"/>
                  </a:lnTo>
                  <a:lnTo>
                    <a:pt x="14" y="108"/>
                  </a:lnTo>
                  <a:lnTo>
                    <a:pt x="14" y="108"/>
                  </a:lnTo>
                  <a:lnTo>
                    <a:pt x="10" y="108"/>
                  </a:lnTo>
                  <a:lnTo>
                    <a:pt x="10" y="108"/>
                  </a:lnTo>
                  <a:lnTo>
                    <a:pt x="10" y="108"/>
                  </a:lnTo>
                  <a:lnTo>
                    <a:pt x="10" y="108"/>
                  </a:lnTo>
                  <a:lnTo>
                    <a:pt x="10" y="108"/>
                  </a:lnTo>
                  <a:lnTo>
                    <a:pt x="10" y="108"/>
                  </a:lnTo>
                  <a:lnTo>
                    <a:pt x="14" y="108"/>
                  </a:lnTo>
                  <a:lnTo>
                    <a:pt x="14" y="108"/>
                  </a:lnTo>
                  <a:lnTo>
                    <a:pt x="14" y="108"/>
                  </a:lnTo>
                  <a:lnTo>
                    <a:pt x="14" y="104"/>
                  </a:lnTo>
                  <a:lnTo>
                    <a:pt x="14" y="104"/>
                  </a:lnTo>
                  <a:lnTo>
                    <a:pt x="10" y="100"/>
                  </a:lnTo>
                  <a:lnTo>
                    <a:pt x="10" y="100"/>
                  </a:lnTo>
                  <a:lnTo>
                    <a:pt x="10" y="100"/>
                  </a:lnTo>
                  <a:lnTo>
                    <a:pt x="10" y="100"/>
                  </a:lnTo>
                  <a:lnTo>
                    <a:pt x="10" y="100"/>
                  </a:lnTo>
                  <a:lnTo>
                    <a:pt x="10" y="100"/>
                  </a:lnTo>
                  <a:lnTo>
                    <a:pt x="10" y="100"/>
                  </a:lnTo>
                  <a:lnTo>
                    <a:pt x="10" y="96"/>
                  </a:lnTo>
                  <a:lnTo>
                    <a:pt x="10" y="96"/>
                  </a:lnTo>
                  <a:lnTo>
                    <a:pt x="10" y="96"/>
                  </a:lnTo>
                  <a:lnTo>
                    <a:pt x="10" y="96"/>
                  </a:lnTo>
                  <a:lnTo>
                    <a:pt x="10" y="92"/>
                  </a:lnTo>
                  <a:lnTo>
                    <a:pt x="10" y="92"/>
                  </a:lnTo>
                  <a:lnTo>
                    <a:pt x="10" y="90"/>
                  </a:lnTo>
                  <a:lnTo>
                    <a:pt x="10" y="90"/>
                  </a:lnTo>
                  <a:lnTo>
                    <a:pt x="10" y="86"/>
                  </a:lnTo>
                  <a:lnTo>
                    <a:pt x="10" y="86"/>
                  </a:lnTo>
                  <a:lnTo>
                    <a:pt x="10" y="86"/>
                  </a:lnTo>
                  <a:lnTo>
                    <a:pt x="10" y="86"/>
                  </a:lnTo>
                  <a:lnTo>
                    <a:pt x="10" y="86"/>
                  </a:lnTo>
                  <a:lnTo>
                    <a:pt x="10" y="82"/>
                  </a:lnTo>
                  <a:lnTo>
                    <a:pt x="10" y="78"/>
                  </a:lnTo>
                  <a:lnTo>
                    <a:pt x="10" y="70"/>
                  </a:lnTo>
                  <a:lnTo>
                    <a:pt x="10" y="70"/>
                  </a:lnTo>
                  <a:lnTo>
                    <a:pt x="10" y="70"/>
                  </a:lnTo>
                  <a:lnTo>
                    <a:pt x="10" y="66"/>
                  </a:lnTo>
                  <a:lnTo>
                    <a:pt x="10" y="64"/>
                  </a:lnTo>
                  <a:lnTo>
                    <a:pt x="10" y="64"/>
                  </a:lnTo>
                  <a:lnTo>
                    <a:pt x="10" y="60"/>
                  </a:lnTo>
                  <a:lnTo>
                    <a:pt x="10" y="60"/>
                  </a:lnTo>
                  <a:lnTo>
                    <a:pt x="10" y="56"/>
                  </a:lnTo>
                  <a:lnTo>
                    <a:pt x="10" y="56"/>
                  </a:lnTo>
                  <a:lnTo>
                    <a:pt x="10" y="56"/>
                  </a:lnTo>
                  <a:lnTo>
                    <a:pt x="10" y="56"/>
                  </a:lnTo>
                  <a:lnTo>
                    <a:pt x="10" y="56"/>
                  </a:lnTo>
                  <a:lnTo>
                    <a:pt x="6" y="56"/>
                  </a:lnTo>
                  <a:lnTo>
                    <a:pt x="6" y="56"/>
                  </a:lnTo>
                  <a:lnTo>
                    <a:pt x="6" y="56"/>
                  </a:lnTo>
                  <a:lnTo>
                    <a:pt x="6" y="52"/>
                  </a:lnTo>
                  <a:lnTo>
                    <a:pt x="6" y="52"/>
                  </a:lnTo>
                  <a:lnTo>
                    <a:pt x="6" y="52"/>
                  </a:lnTo>
                  <a:lnTo>
                    <a:pt x="6" y="52"/>
                  </a:lnTo>
                  <a:lnTo>
                    <a:pt x="6" y="52"/>
                  </a:lnTo>
                  <a:lnTo>
                    <a:pt x="6" y="52"/>
                  </a:lnTo>
                  <a:lnTo>
                    <a:pt x="6" y="48"/>
                  </a:lnTo>
                  <a:lnTo>
                    <a:pt x="6" y="48"/>
                  </a:lnTo>
                  <a:lnTo>
                    <a:pt x="6" y="44"/>
                  </a:lnTo>
                  <a:lnTo>
                    <a:pt x="6" y="44"/>
                  </a:lnTo>
                  <a:lnTo>
                    <a:pt x="6" y="40"/>
                  </a:lnTo>
                  <a:lnTo>
                    <a:pt x="6" y="40"/>
                  </a:lnTo>
                  <a:lnTo>
                    <a:pt x="2" y="40"/>
                  </a:lnTo>
                  <a:lnTo>
                    <a:pt x="2" y="40"/>
                  </a:lnTo>
                  <a:lnTo>
                    <a:pt x="2" y="40"/>
                  </a:lnTo>
                  <a:lnTo>
                    <a:pt x="0" y="38"/>
                  </a:lnTo>
                  <a:lnTo>
                    <a:pt x="0" y="34"/>
                  </a:lnTo>
                  <a:lnTo>
                    <a:pt x="0" y="34"/>
                  </a:lnTo>
                  <a:lnTo>
                    <a:pt x="0" y="34"/>
                  </a:lnTo>
                  <a:lnTo>
                    <a:pt x="0" y="34"/>
                  </a:lnTo>
                  <a:lnTo>
                    <a:pt x="0" y="34"/>
                  </a:lnTo>
                  <a:lnTo>
                    <a:pt x="0" y="30"/>
                  </a:lnTo>
                  <a:lnTo>
                    <a:pt x="0" y="30"/>
                  </a:lnTo>
                  <a:lnTo>
                    <a:pt x="0" y="30"/>
                  </a:lnTo>
                  <a:lnTo>
                    <a:pt x="0" y="30"/>
                  </a:lnTo>
                  <a:lnTo>
                    <a:pt x="0" y="30"/>
                  </a:lnTo>
                  <a:lnTo>
                    <a:pt x="0" y="30"/>
                  </a:lnTo>
                  <a:lnTo>
                    <a:pt x="0" y="26"/>
                  </a:lnTo>
                  <a:lnTo>
                    <a:pt x="0" y="26"/>
                  </a:lnTo>
                  <a:lnTo>
                    <a:pt x="2" y="26"/>
                  </a:lnTo>
                  <a:lnTo>
                    <a:pt x="2" y="26"/>
                  </a:lnTo>
                  <a:lnTo>
                    <a:pt x="2" y="22"/>
                  </a:lnTo>
                  <a:lnTo>
                    <a:pt x="2" y="22"/>
                  </a:lnTo>
                  <a:lnTo>
                    <a:pt x="6" y="22"/>
                  </a:lnTo>
                  <a:lnTo>
                    <a:pt x="6" y="22"/>
                  </a:lnTo>
                  <a:lnTo>
                    <a:pt x="6" y="18"/>
                  </a:lnTo>
                  <a:lnTo>
                    <a:pt x="6" y="18"/>
                  </a:lnTo>
                  <a:lnTo>
                    <a:pt x="6" y="18"/>
                  </a:lnTo>
                  <a:lnTo>
                    <a:pt x="6" y="18"/>
                  </a:lnTo>
                  <a:lnTo>
                    <a:pt x="6" y="18"/>
                  </a:lnTo>
                  <a:lnTo>
                    <a:pt x="6" y="18"/>
                  </a:lnTo>
                  <a:lnTo>
                    <a:pt x="10" y="18"/>
                  </a:lnTo>
                  <a:lnTo>
                    <a:pt x="10" y="18"/>
                  </a:lnTo>
                  <a:lnTo>
                    <a:pt x="10" y="18"/>
                  </a:lnTo>
                  <a:lnTo>
                    <a:pt x="10" y="18"/>
                  </a:lnTo>
                  <a:lnTo>
                    <a:pt x="10" y="18"/>
                  </a:lnTo>
                  <a:lnTo>
                    <a:pt x="14" y="18"/>
                  </a:lnTo>
                  <a:lnTo>
                    <a:pt x="14" y="18"/>
                  </a:lnTo>
                  <a:lnTo>
                    <a:pt x="14" y="18"/>
                  </a:lnTo>
                  <a:lnTo>
                    <a:pt x="14" y="18"/>
                  </a:lnTo>
                  <a:lnTo>
                    <a:pt x="18" y="18"/>
                  </a:lnTo>
                  <a:lnTo>
                    <a:pt x="18" y="18"/>
                  </a:lnTo>
                  <a:lnTo>
                    <a:pt x="18" y="18"/>
                  </a:lnTo>
                  <a:lnTo>
                    <a:pt x="18" y="18"/>
                  </a:lnTo>
                  <a:lnTo>
                    <a:pt x="18" y="18"/>
                  </a:lnTo>
                  <a:lnTo>
                    <a:pt x="18" y="14"/>
                  </a:lnTo>
                  <a:lnTo>
                    <a:pt x="22" y="14"/>
                  </a:lnTo>
                  <a:lnTo>
                    <a:pt x="22" y="14"/>
                  </a:lnTo>
                  <a:lnTo>
                    <a:pt x="22" y="12"/>
                  </a:lnTo>
                  <a:lnTo>
                    <a:pt x="22" y="12"/>
                  </a:lnTo>
                  <a:lnTo>
                    <a:pt x="22" y="12"/>
                  </a:lnTo>
                  <a:lnTo>
                    <a:pt x="22" y="12"/>
                  </a:lnTo>
                  <a:lnTo>
                    <a:pt x="22" y="8"/>
                  </a:lnTo>
                  <a:lnTo>
                    <a:pt x="22" y="8"/>
                  </a:lnTo>
                  <a:lnTo>
                    <a:pt x="22" y="4"/>
                  </a:lnTo>
                  <a:lnTo>
                    <a:pt x="22" y="4"/>
                  </a:lnTo>
                  <a:lnTo>
                    <a:pt x="26" y="4"/>
                  </a:lnTo>
                  <a:lnTo>
                    <a:pt x="26" y="4"/>
                  </a:lnTo>
                  <a:lnTo>
                    <a:pt x="26" y="4"/>
                  </a:lnTo>
                  <a:lnTo>
                    <a:pt x="26" y="4"/>
                  </a:lnTo>
                  <a:lnTo>
                    <a:pt x="30" y="4"/>
                  </a:lnTo>
                  <a:lnTo>
                    <a:pt x="30" y="0"/>
                  </a:lnTo>
                  <a:lnTo>
                    <a:pt x="30" y="4"/>
                  </a:lnTo>
                  <a:lnTo>
                    <a:pt x="30" y="4"/>
                  </a:lnTo>
                  <a:lnTo>
                    <a:pt x="34" y="8"/>
                  </a:lnTo>
                  <a:lnTo>
                    <a:pt x="34" y="8"/>
                  </a:lnTo>
                  <a:lnTo>
                    <a:pt x="34" y="8"/>
                  </a:lnTo>
                  <a:lnTo>
                    <a:pt x="34" y="12"/>
                  </a:lnTo>
                  <a:lnTo>
                    <a:pt x="36" y="12"/>
                  </a:lnTo>
                  <a:lnTo>
                    <a:pt x="36" y="12"/>
                  </a:lnTo>
                  <a:lnTo>
                    <a:pt x="36" y="12"/>
                  </a:lnTo>
                  <a:lnTo>
                    <a:pt x="36" y="12"/>
                  </a:lnTo>
                  <a:lnTo>
                    <a:pt x="36" y="12"/>
                  </a:lnTo>
                  <a:lnTo>
                    <a:pt x="36" y="12"/>
                  </a:lnTo>
                  <a:lnTo>
                    <a:pt x="36" y="12"/>
                  </a:lnTo>
                  <a:lnTo>
                    <a:pt x="40" y="14"/>
                  </a:lnTo>
                  <a:lnTo>
                    <a:pt x="40" y="14"/>
                  </a:lnTo>
                  <a:lnTo>
                    <a:pt x="40" y="14"/>
                  </a:lnTo>
                  <a:lnTo>
                    <a:pt x="36" y="14"/>
                  </a:lnTo>
                  <a:lnTo>
                    <a:pt x="36" y="18"/>
                  </a:lnTo>
                  <a:lnTo>
                    <a:pt x="40" y="22"/>
                  </a:lnTo>
                  <a:lnTo>
                    <a:pt x="40" y="22"/>
                  </a:lnTo>
                  <a:lnTo>
                    <a:pt x="40" y="22"/>
                  </a:lnTo>
                  <a:lnTo>
                    <a:pt x="40" y="22"/>
                  </a:lnTo>
                  <a:lnTo>
                    <a:pt x="40" y="26"/>
                  </a:lnTo>
                  <a:lnTo>
                    <a:pt x="40" y="26"/>
                  </a:lnTo>
                  <a:lnTo>
                    <a:pt x="40" y="26"/>
                  </a:lnTo>
                  <a:lnTo>
                    <a:pt x="40" y="26"/>
                  </a:lnTo>
                  <a:lnTo>
                    <a:pt x="40" y="30"/>
                  </a:lnTo>
                  <a:lnTo>
                    <a:pt x="40" y="30"/>
                  </a:lnTo>
                  <a:lnTo>
                    <a:pt x="40" y="30"/>
                  </a:lnTo>
                  <a:lnTo>
                    <a:pt x="40" y="30"/>
                  </a:lnTo>
                  <a:lnTo>
                    <a:pt x="44" y="30"/>
                  </a:lnTo>
                  <a:lnTo>
                    <a:pt x="44" y="30"/>
                  </a:lnTo>
                  <a:lnTo>
                    <a:pt x="44" y="34"/>
                  </a:lnTo>
                  <a:lnTo>
                    <a:pt x="40" y="34"/>
                  </a:lnTo>
                  <a:lnTo>
                    <a:pt x="40" y="38"/>
                  </a:lnTo>
                  <a:lnTo>
                    <a:pt x="40" y="38"/>
                  </a:lnTo>
                  <a:lnTo>
                    <a:pt x="40" y="38"/>
                  </a:lnTo>
                  <a:lnTo>
                    <a:pt x="40" y="38"/>
                  </a:lnTo>
                  <a:lnTo>
                    <a:pt x="40" y="38"/>
                  </a:lnTo>
                  <a:lnTo>
                    <a:pt x="40" y="38"/>
                  </a:lnTo>
                  <a:lnTo>
                    <a:pt x="40" y="40"/>
                  </a:lnTo>
                  <a:lnTo>
                    <a:pt x="40" y="40"/>
                  </a:lnTo>
                  <a:lnTo>
                    <a:pt x="40" y="40"/>
                  </a:lnTo>
                  <a:lnTo>
                    <a:pt x="40" y="40"/>
                  </a:lnTo>
                  <a:lnTo>
                    <a:pt x="40" y="44"/>
                  </a:lnTo>
                  <a:lnTo>
                    <a:pt x="40" y="44"/>
                  </a:lnTo>
                  <a:lnTo>
                    <a:pt x="36" y="44"/>
                  </a:lnTo>
                  <a:lnTo>
                    <a:pt x="36" y="44"/>
                  </a:lnTo>
                  <a:lnTo>
                    <a:pt x="36" y="44"/>
                  </a:lnTo>
                  <a:lnTo>
                    <a:pt x="36" y="48"/>
                  </a:lnTo>
                  <a:lnTo>
                    <a:pt x="36" y="48"/>
                  </a:lnTo>
                  <a:lnTo>
                    <a:pt x="36" y="48"/>
                  </a:lnTo>
                  <a:lnTo>
                    <a:pt x="36" y="48"/>
                  </a:lnTo>
                  <a:lnTo>
                    <a:pt x="36" y="48"/>
                  </a:lnTo>
                  <a:lnTo>
                    <a:pt x="36" y="48"/>
                  </a:lnTo>
                  <a:lnTo>
                    <a:pt x="34" y="52"/>
                  </a:lnTo>
                  <a:lnTo>
                    <a:pt x="34" y="52"/>
                  </a:lnTo>
                  <a:lnTo>
                    <a:pt x="34" y="52"/>
                  </a:lnTo>
                  <a:lnTo>
                    <a:pt x="34" y="52"/>
                  </a:lnTo>
                  <a:lnTo>
                    <a:pt x="34" y="56"/>
                  </a:lnTo>
                  <a:lnTo>
                    <a:pt x="34" y="56"/>
                  </a:lnTo>
                  <a:lnTo>
                    <a:pt x="34" y="60"/>
                  </a:lnTo>
                  <a:lnTo>
                    <a:pt x="30" y="60"/>
                  </a:lnTo>
                  <a:lnTo>
                    <a:pt x="30" y="60"/>
                  </a:lnTo>
                  <a:lnTo>
                    <a:pt x="30" y="60"/>
                  </a:lnTo>
                  <a:lnTo>
                    <a:pt x="30" y="60"/>
                  </a:lnTo>
                  <a:lnTo>
                    <a:pt x="30" y="60"/>
                  </a:lnTo>
                  <a:lnTo>
                    <a:pt x="30" y="60"/>
                  </a:lnTo>
                  <a:lnTo>
                    <a:pt x="26" y="64"/>
                  </a:lnTo>
                  <a:lnTo>
                    <a:pt x="26" y="64"/>
                  </a:lnTo>
                  <a:lnTo>
                    <a:pt x="26" y="64"/>
                  </a:lnTo>
                  <a:lnTo>
                    <a:pt x="26" y="66"/>
                  </a:lnTo>
                  <a:lnTo>
                    <a:pt x="26" y="66"/>
                  </a:lnTo>
                  <a:lnTo>
                    <a:pt x="26" y="66"/>
                  </a:lnTo>
                  <a:lnTo>
                    <a:pt x="26" y="66"/>
                  </a:lnTo>
                  <a:lnTo>
                    <a:pt x="26" y="70"/>
                  </a:lnTo>
                  <a:lnTo>
                    <a:pt x="26" y="70"/>
                  </a:lnTo>
                  <a:lnTo>
                    <a:pt x="26" y="70"/>
                  </a:lnTo>
                  <a:lnTo>
                    <a:pt x="26" y="70"/>
                  </a:lnTo>
                  <a:lnTo>
                    <a:pt x="26" y="74"/>
                  </a:lnTo>
                  <a:lnTo>
                    <a:pt x="26" y="74"/>
                  </a:lnTo>
                  <a:lnTo>
                    <a:pt x="26" y="74"/>
                  </a:lnTo>
                  <a:lnTo>
                    <a:pt x="26" y="74"/>
                  </a:lnTo>
                  <a:lnTo>
                    <a:pt x="26" y="78"/>
                  </a:lnTo>
                  <a:lnTo>
                    <a:pt x="26" y="78"/>
                  </a:lnTo>
                  <a:lnTo>
                    <a:pt x="26" y="78"/>
                  </a:lnTo>
                  <a:lnTo>
                    <a:pt x="26" y="78"/>
                  </a:lnTo>
                  <a:lnTo>
                    <a:pt x="26" y="82"/>
                  </a:lnTo>
                  <a:lnTo>
                    <a:pt x="26" y="82"/>
                  </a:lnTo>
                  <a:lnTo>
                    <a:pt x="26" y="82"/>
                  </a:lnTo>
                  <a:lnTo>
                    <a:pt x="26" y="82"/>
                  </a:lnTo>
                  <a:lnTo>
                    <a:pt x="26" y="82"/>
                  </a:lnTo>
                  <a:lnTo>
                    <a:pt x="26" y="8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0" name="Freeform 130">
              <a:extLst>
                <a:ext uri="{FF2B5EF4-FFF2-40B4-BE49-F238E27FC236}">
                  <a16:creationId xmlns:a16="http://schemas.microsoft.com/office/drawing/2014/main" id="{8AAE1B50-2614-420C-900C-341413D6A707}"/>
                </a:ext>
              </a:extLst>
            </p:cNvPr>
            <p:cNvSpPr>
              <a:spLocks/>
            </p:cNvSpPr>
            <p:nvPr/>
          </p:nvSpPr>
          <p:spPr bwMode="auto">
            <a:xfrm>
              <a:off x="6843049" y="5244913"/>
              <a:ext cx="252753" cy="314752"/>
            </a:xfrm>
            <a:custGeom>
              <a:avLst/>
              <a:gdLst>
                <a:gd name="T0" fmla="*/ 82 w 130"/>
                <a:gd name="T1" fmla="*/ 124 h 160"/>
                <a:gd name="T2" fmla="*/ 80 w 130"/>
                <a:gd name="T3" fmla="*/ 134 h 160"/>
                <a:gd name="T4" fmla="*/ 76 w 130"/>
                <a:gd name="T5" fmla="*/ 142 h 160"/>
                <a:gd name="T6" fmla="*/ 68 w 130"/>
                <a:gd name="T7" fmla="*/ 142 h 160"/>
                <a:gd name="T8" fmla="*/ 64 w 130"/>
                <a:gd name="T9" fmla="*/ 138 h 160"/>
                <a:gd name="T10" fmla="*/ 60 w 130"/>
                <a:gd name="T11" fmla="*/ 138 h 160"/>
                <a:gd name="T12" fmla="*/ 54 w 130"/>
                <a:gd name="T13" fmla="*/ 134 h 160"/>
                <a:gd name="T14" fmla="*/ 46 w 130"/>
                <a:gd name="T15" fmla="*/ 130 h 160"/>
                <a:gd name="T16" fmla="*/ 42 w 130"/>
                <a:gd name="T17" fmla="*/ 138 h 160"/>
                <a:gd name="T18" fmla="*/ 38 w 130"/>
                <a:gd name="T19" fmla="*/ 146 h 160"/>
                <a:gd name="T20" fmla="*/ 30 w 130"/>
                <a:gd name="T21" fmla="*/ 152 h 160"/>
                <a:gd name="T22" fmla="*/ 26 w 130"/>
                <a:gd name="T23" fmla="*/ 156 h 160"/>
                <a:gd name="T24" fmla="*/ 26 w 130"/>
                <a:gd name="T25" fmla="*/ 160 h 160"/>
                <a:gd name="T26" fmla="*/ 20 w 130"/>
                <a:gd name="T27" fmla="*/ 160 h 160"/>
                <a:gd name="T28" fmla="*/ 16 w 130"/>
                <a:gd name="T29" fmla="*/ 160 h 160"/>
                <a:gd name="T30" fmla="*/ 12 w 130"/>
                <a:gd name="T31" fmla="*/ 160 h 160"/>
                <a:gd name="T32" fmla="*/ 8 w 130"/>
                <a:gd name="T33" fmla="*/ 152 h 160"/>
                <a:gd name="T34" fmla="*/ 12 w 130"/>
                <a:gd name="T35" fmla="*/ 150 h 160"/>
                <a:gd name="T36" fmla="*/ 8 w 130"/>
                <a:gd name="T37" fmla="*/ 138 h 160"/>
                <a:gd name="T38" fmla="*/ 4 w 130"/>
                <a:gd name="T39" fmla="*/ 128 h 160"/>
                <a:gd name="T40" fmla="*/ 0 w 130"/>
                <a:gd name="T41" fmla="*/ 124 h 160"/>
                <a:gd name="T42" fmla="*/ 0 w 130"/>
                <a:gd name="T43" fmla="*/ 104 h 160"/>
                <a:gd name="T44" fmla="*/ 0 w 130"/>
                <a:gd name="T45" fmla="*/ 90 h 160"/>
                <a:gd name="T46" fmla="*/ 0 w 130"/>
                <a:gd name="T47" fmla="*/ 74 h 160"/>
                <a:gd name="T48" fmla="*/ 16 w 130"/>
                <a:gd name="T49" fmla="*/ 68 h 160"/>
                <a:gd name="T50" fmla="*/ 16 w 130"/>
                <a:gd name="T51" fmla="*/ 22 h 160"/>
                <a:gd name="T52" fmla="*/ 26 w 130"/>
                <a:gd name="T53" fmla="*/ 8 h 160"/>
                <a:gd name="T54" fmla="*/ 46 w 130"/>
                <a:gd name="T55" fmla="*/ 4 h 160"/>
                <a:gd name="T56" fmla="*/ 50 w 130"/>
                <a:gd name="T57" fmla="*/ 8 h 160"/>
                <a:gd name="T58" fmla="*/ 54 w 130"/>
                <a:gd name="T59" fmla="*/ 12 h 160"/>
                <a:gd name="T60" fmla="*/ 56 w 130"/>
                <a:gd name="T61" fmla="*/ 8 h 160"/>
                <a:gd name="T62" fmla="*/ 64 w 130"/>
                <a:gd name="T63" fmla="*/ 4 h 160"/>
                <a:gd name="T64" fmla="*/ 68 w 130"/>
                <a:gd name="T65" fmla="*/ 0 h 160"/>
                <a:gd name="T66" fmla="*/ 76 w 130"/>
                <a:gd name="T67" fmla="*/ 0 h 160"/>
                <a:gd name="T68" fmla="*/ 76 w 130"/>
                <a:gd name="T69" fmla="*/ 4 h 160"/>
                <a:gd name="T70" fmla="*/ 80 w 130"/>
                <a:gd name="T71" fmla="*/ 8 h 160"/>
                <a:gd name="T72" fmla="*/ 82 w 130"/>
                <a:gd name="T73" fmla="*/ 18 h 160"/>
                <a:gd name="T74" fmla="*/ 86 w 130"/>
                <a:gd name="T75" fmla="*/ 22 h 160"/>
                <a:gd name="T76" fmla="*/ 90 w 130"/>
                <a:gd name="T77" fmla="*/ 30 h 160"/>
                <a:gd name="T78" fmla="*/ 94 w 130"/>
                <a:gd name="T79" fmla="*/ 34 h 160"/>
                <a:gd name="T80" fmla="*/ 102 w 130"/>
                <a:gd name="T81" fmla="*/ 38 h 160"/>
                <a:gd name="T82" fmla="*/ 106 w 130"/>
                <a:gd name="T83" fmla="*/ 46 h 160"/>
                <a:gd name="T84" fmla="*/ 110 w 130"/>
                <a:gd name="T85" fmla="*/ 46 h 160"/>
                <a:gd name="T86" fmla="*/ 110 w 130"/>
                <a:gd name="T87" fmla="*/ 52 h 160"/>
                <a:gd name="T88" fmla="*/ 112 w 130"/>
                <a:gd name="T89" fmla="*/ 64 h 160"/>
                <a:gd name="T90" fmla="*/ 116 w 130"/>
                <a:gd name="T91" fmla="*/ 68 h 160"/>
                <a:gd name="T92" fmla="*/ 120 w 130"/>
                <a:gd name="T93" fmla="*/ 68 h 160"/>
                <a:gd name="T94" fmla="*/ 126 w 130"/>
                <a:gd name="T95" fmla="*/ 68 h 160"/>
                <a:gd name="T96" fmla="*/ 126 w 130"/>
                <a:gd name="T97" fmla="*/ 74 h 160"/>
                <a:gd name="T98" fmla="*/ 130 w 130"/>
                <a:gd name="T99" fmla="*/ 74 h 160"/>
                <a:gd name="T100" fmla="*/ 126 w 130"/>
                <a:gd name="T101" fmla="*/ 78 h 160"/>
                <a:gd name="T102" fmla="*/ 126 w 130"/>
                <a:gd name="T103" fmla="*/ 82 h 160"/>
                <a:gd name="T104" fmla="*/ 116 w 130"/>
                <a:gd name="T105" fmla="*/ 86 h 160"/>
                <a:gd name="T106" fmla="*/ 112 w 130"/>
                <a:gd name="T107" fmla="*/ 90 h 160"/>
                <a:gd name="T108" fmla="*/ 110 w 130"/>
                <a:gd name="T109" fmla="*/ 98 h 160"/>
                <a:gd name="T110" fmla="*/ 102 w 130"/>
                <a:gd name="T111" fmla="*/ 100 h 160"/>
                <a:gd name="T112" fmla="*/ 98 w 130"/>
                <a:gd name="T113" fmla="*/ 108 h 160"/>
                <a:gd name="T114" fmla="*/ 94 w 130"/>
                <a:gd name="T115" fmla="*/ 116 h 160"/>
                <a:gd name="T116" fmla="*/ 90 w 130"/>
                <a:gd name="T117" fmla="*/ 1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 h="160">
                  <a:moveTo>
                    <a:pt x="90" y="120"/>
                  </a:moveTo>
                  <a:lnTo>
                    <a:pt x="90" y="120"/>
                  </a:lnTo>
                  <a:lnTo>
                    <a:pt x="90" y="120"/>
                  </a:lnTo>
                  <a:lnTo>
                    <a:pt x="90" y="120"/>
                  </a:lnTo>
                  <a:lnTo>
                    <a:pt x="86" y="120"/>
                  </a:lnTo>
                  <a:lnTo>
                    <a:pt x="86" y="120"/>
                  </a:lnTo>
                  <a:lnTo>
                    <a:pt x="82" y="124"/>
                  </a:lnTo>
                  <a:lnTo>
                    <a:pt x="82" y="124"/>
                  </a:lnTo>
                  <a:lnTo>
                    <a:pt x="82" y="124"/>
                  </a:lnTo>
                  <a:lnTo>
                    <a:pt x="82" y="124"/>
                  </a:lnTo>
                  <a:lnTo>
                    <a:pt x="82" y="128"/>
                  </a:lnTo>
                  <a:lnTo>
                    <a:pt x="82" y="130"/>
                  </a:lnTo>
                  <a:lnTo>
                    <a:pt x="80" y="134"/>
                  </a:lnTo>
                  <a:lnTo>
                    <a:pt x="80" y="134"/>
                  </a:lnTo>
                  <a:lnTo>
                    <a:pt x="80" y="138"/>
                  </a:lnTo>
                  <a:lnTo>
                    <a:pt x="80" y="138"/>
                  </a:lnTo>
                  <a:lnTo>
                    <a:pt x="80" y="138"/>
                  </a:lnTo>
                  <a:lnTo>
                    <a:pt x="80" y="138"/>
                  </a:lnTo>
                  <a:lnTo>
                    <a:pt x="76" y="138"/>
                  </a:lnTo>
                  <a:lnTo>
                    <a:pt x="76" y="142"/>
                  </a:lnTo>
                  <a:lnTo>
                    <a:pt x="76" y="142"/>
                  </a:lnTo>
                  <a:lnTo>
                    <a:pt x="72" y="142"/>
                  </a:lnTo>
                  <a:lnTo>
                    <a:pt x="72" y="138"/>
                  </a:lnTo>
                  <a:lnTo>
                    <a:pt x="72" y="138"/>
                  </a:lnTo>
                  <a:lnTo>
                    <a:pt x="72" y="138"/>
                  </a:lnTo>
                  <a:lnTo>
                    <a:pt x="72" y="138"/>
                  </a:lnTo>
                  <a:lnTo>
                    <a:pt x="72" y="142"/>
                  </a:lnTo>
                  <a:lnTo>
                    <a:pt x="68" y="142"/>
                  </a:lnTo>
                  <a:lnTo>
                    <a:pt x="68" y="142"/>
                  </a:lnTo>
                  <a:lnTo>
                    <a:pt x="68" y="142"/>
                  </a:lnTo>
                  <a:lnTo>
                    <a:pt x="68" y="142"/>
                  </a:lnTo>
                  <a:lnTo>
                    <a:pt x="64" y="142"/>
                  </a:lnTo>
                  <a:lnTo>
                    <a:pt x="64" y="142"/>
                  </a:lnTo>
                  <a:lnTo>
                    <a:pt x="64" y="142"/>
                  </a:lnTo>
                  <a:lnTo>
                    <a:pt x="64" y="138"/>
                  </a:lnTo>
                  <a:lnTo>
                    <a:pt x="64" y="138"/>
                  </a:lnTo>
                  <a:lnTo>
                    <a:pt x="64" y="142"/>
                  </a:lnTo>
                  <a:lnTo>
                    <a:pt x="60" y="142"/>
                  </a:lnTo>
                  <a:lnTo>
                    <a:pt x="60" y="138"/>
                  </a:lnTo>
                  <a:lnTo>
                    <a:pt x="60" y="138"/>
                  </a:lnTo>
                  <a:lnTo>
                    <a:pt x="60" y="138"/>
                  </a:lnTo>
                  <a:lnTo>
                    <a:pt x="60" y="138"/>
                  </a:lnTo>
                  <a:lnTo>
                    <a:pt x="60" y="138"/>
                  </a:lnTo>
                  <a:lnTo>
                    <a:pt x="56" y="138"/>
                  </a:lnTo>
                  <a:lnTo>
                    <a:pt x="56" y="138"/>
                  </a:lnTo>
                  <a:lnTo>
                    <a:pt x="56" y="138"/>
                  </a:lnTo>
                  <a:lnTo>
                    <a:pt x="56" y="138"/>
                  </a:lnTo>
                  <a:lnTo>
                    <a:pt x="56" y="138"/>
                  </a:lnTo>
                  <a:lnTo>
                    <a:pt x="54" y="134"/>
                  </a:lnTo>
                  <a:lnTo>
                    <a:pt x="54" y="134"/>
                  </a:lnTo>
                  <a:lnTo>
                    <a:pt x="54" y="134"/>
                  </a:lnTo>
                  <a:lnTo>
                    <a:pt x="54" y="134"/>
                  </a:lnTo>
                  <a:lnTo>
                    <a:pt x="54" y="134"/>
                  </a:lnTo>
                  <a:lnTo>
                    <a:pt x="50" y="130"/>
                  </a:lnTo>
                  <a:lnTo>
                    <a:pt x="50" y="130"/>
                  </a:lnTo>
                  <a:lnTo>
                    <a:pt x="46" y="130"/>
                  </a:lnTo>
                  <a:lnTo>
                    <a:pt x="46" y="130"/>
                  </a:lnTo>
                  <a:lnTo>
                    <a:pt x="42" y="130"/>
                  </a:lnTo>
                  <a:lnTo>
                    <a:pt x="42" y="130"/>
                  </a:lnTo>
                  <a:lnTo>
                    <a:pt x="42" y="134"/>
                  </a:lnTo>
                  <a:lnTo>
                    <a:pt x="42" y="134"/>
                  </a:lnTo>
                  <a:lnTo>
                    <a:pt x="42" y="138"/>
                  </a:lnTo>
                  <a:lnTo>
                    <a:pt x="42" y="138"/>
                  </a:lnTo>
                  <a:lnTo>
                    <a:pt x="42" y="138"/>
                  </a:lnTo>
                  <a:lnTo>
                    <a:pt x="38" y="138"/>
                  </a:lnTo>
                  <a:lnTo>
                    <a:pt x="38" y="138"/>
                  </a:lnTo>
                  <a:lnTo>
                    <a:pt x="38" y="142"/>
                  </a:lnTo>
                  <a:lnTo>
                    <a:pt x="38" y="142"/>
                  </a:lnTo>
                  <a:lnTo>
                    <a:pt x="38" y="146"/>
                  </a:lnTo>
                  <a:lnTo>
                    <a:pt x="38" y="146"/>
                  </a:lnTo>
                  <a:lnTo>
                    <a:pt x="38" y="146"/>
                  </a:lnTo>
                  <a:lnTo>
                    <a:pt x="38" y="146"/>
                  </a:lnTo>
                  <a:lnTo>
                    <a:pt x="38" y="146"/>
                  </a:lnTo>
                  <a:lnTo>
                    <a:pt x="34" y="150"/>
                  </a:lnTo>
                  <a:lnTo>
                    <a:pt x="34" y="150"/>
                  </a:lnTo>
                  <a:lnTo>
                    <a:pt x="30" y="150"/>
                  </a:lnTo>
                  <a:lnTo>
                    <a:pt x="30" y="152"/>
                  </a:lnTo>
                  <a:lnTo>
                    <a:pt x="30" y="152"/>
                  </a:lnTo>
                  <a:lnTo>
                    <a:pt x="30" y="152"/>
                  </a:lnTo>
                  <a:lnTo>
                    <a:pt x="30" y="152"/>
                  </a:lnTo>
                  <a:lnTo>
                    <a:pt x="30" y="156"/>
                  </a:lnTo>
                  <a:lnTo>
                    <a:pt x="30" y="156"/>
                  </a:lnTo>
                  <a:lnTo>
                    <a:pt x="26" y="156"/>
                  </a:lnTo>
                  <a:lnTo>
                    <a:pt x="26" y="156"/>
                  </a:lnTo>
                  <a:lnTo>
                    <a:pt x="26" y="156"/>
                  </a:lnTo>
                  <a:lnTo>
                    <a:pt x="26" y="156"/>
                  </a:lnTo>
                  <a:lnTo>
                    <a:pt x="26" y="156"/>
                  </a:lnTo>
                  <a:lnTo>
                    <a:pt x="26" y="156"/>
                  </a:lnTo>
                  <a:lnTo>
                    <a:pt x="26" y="156"/>
                  </a:lnTo>
                  <a:lnTo>
                    <a:pt x="26" y="160"/>
                  </a:lnTo>
                  <a:lnTo>
                    <a:pt x="26" y="160"/>
                  </a:lnTo>
                  <a:lnTo>
                    <a:pt x="24" y="160"/>
                  </a:lnTo>
                  <a:lnTo>
                    <a:pt x="24" y="160"/>
                  </a:lnTo>
                  <a:lnTo>
                    <a:pt x="24" y="160"/>
                  </a:lnTo>
                  <a:lnTo>
                    <a:pt x="24" y="160"/>
                  </a:lnTo>
                  <a:lnTo>
                    <a:pt x="24" y="160"/>
                  </a:lnTo>
                  <a:lnTo>
                    <a:pt x="20" y="160"/>
                  </a:lnTo>
                  <a:lnTo>
                    <a:pt x="20" y="160"/>
                  </a:lnTo>
                  <a:lnTo>
                    <a:pt x="20" y="160"/>
                  </a:lnTo>
                  <a:lnTo>
                    <a:pt x="20" y="160"/>
                  </a:lnTo>
                  <a:lnTo>
                    <a:pt x="20" y="160"/>
                  </a:lnTo>
                  <a:lnTo>
                    <a:pt x="20" y="160"/>
                  </a:lnTo>
                  <a:lnTo>
                    <a:pt x="16" y="160"/>
                  </a:lnTo>
                  <a:lnTo>
                    <a:pt x="16" y="160"/>
                  </a:lnTo>
                  <a:lnTo>
                    <a:pt x="16" y="160"/>
                  </a:lnTo>
                  <a:lnTo>
                    <a:pt x="16" y="160"/>
                  </a:lnTo>
                  <a:lnTo>
                    <a:pt x="16" y="160"/>
                  </a:lnTo>
                  <a:lnTo>
                    <a:pt x="16" y="160"/>
                  </a:lnTo>
                  <a:lnTo>
                    <a:pt x="16" y="160"/>
                  </a:lnTo>
                  <a:lnTo>
                    <a:pt x="12" y="160"/>
                  </a:lnTo>
                  <a:lnTo>
                    <a:pt x="12" y="160"/>
                  </a:lnTo>
                  <a:lnTo>
                    <a:pt x="12" y="160"/>
                  </a:lnTo>
                  <a:lnTo>
                    <a:pt x="12" y="160"/>
                  </a:lnTo>
                  <a:lnTo>
                    <a:pt x="12" y="160"/>
                  </a:lnTo>
                  <a:lnTo>
                    <a:pt x="12" y="160"/>
                  </a:lnTo>
                  <a:lnTo>
                    <a:pt x="12" y="160"/>
                  </a:lnTo>
                  <a:lnTo>
                    <a:pt x="8" y="160"/>
                  </a:lnTo>
                  <a:lnTo>
                    <a:pt x="8" y="156"/>
                  </a:lnTo>
                  <a:lnTo>
                    <a:pt x="8" y="152"/>
                  </a:lnTo>
                  <a:lnTo>
                    <a:pt x="8" y="152"/>
                  </a:lnTo>
                  <a:lnTo>
                    <a:pt x="8" y="152"/>
                  </a:lnTo>
                  <a:lnTo>
                    <a:pt x="8" y="152"/>
                  </a:lnTo>
                  <a:lnTo>
                    <a:pt x="8" y="152"/>
                  </a:lnTo>
                  <a:lnTo>
                    <a:pt x="12" y="152"/>
                  </a:lnTo>
                  <a:lnTo>
                    <a:pt x="12" y="150"/>
                  </a:lnTo>
                  <a:lnTo>
                    <a:pt x="12" y="150"/>
                  </a:lnTo>
                  <a:lnTo>
                    <a:pt x="12" y="150"/>
                  </a:lnTo>
                  <a:lnTo>
                    <a:pt x="12" y="146"/>
                  </a:lnTo>
                  <a:lnTo>
                    <a:pt x="12" y="142"/>
                  </a:lnTo>
                  <a:lnTo>
                    <a:pt x="12" y="142"/>
                  </a:lnTo>
                  <a:lnTo>
                    <a:pt x="12" y="142"/>
                  </a:lnTo>
                  <a:lnTo>
                    <a:pt x="8" y="138"/>
                  </a:lnTo>
                  <a:lnTo>
                    <a:pt x="8" y="138"/>
                  </a:lnTo>
                  <a:lnTo>
                    <a:pt x="12" y="138"/>
                  </a:lnTo>
                  <a:lnTo>
                    <a:pt x="8" y="134"/>
                  </a:lnTo>
                  <a:lnTo>
                    <a:pt x="8" y="134"/>
                  </a:lnTo>
                  <a:lnTo>
                    <a:pt x="8" y="134"/>
                  </a:lnTo>
                  <a:lnTo>
                    <a:pt x="8" y="130"/>
                  </a:lnTo>
                  <a:lnTo>
                    <a:pt x="8" y="130"/>
                  </a:lnTo>
                  <a:lnTo>
                    <a:pt x="4" y="128"/>
                  </a:lnTo>
                  <a:lnTo>
                    <a:pt x="4" y="128"/>
                  </a:lnTo>
                  <a:lnTo>
                    <a:pt x="4" y="124"/>
                  </a:lnTo>
                  <a:lnTo>
                    <a:pt x="4" y="124"/>
                  </a:lnTo>
                  <a:lnTo>
                    <a:pt x="0" y="124"/>
                  </a:lnTo>
                  <a:lnTo>
                    <a:pt x="0" y="124"/>
                  </a:lnTo>
                  <a:lnTo>
                    <a:pt x="0" y="124"/>
                  </a:lnTo>
                  <a:lnTo>
                    <a:pt x="0" y="124"/>
                  </a:lnTo>
                  <a:lnTo>
                    <a:pt x="0" y="124"/>
                  </a:lnTo>
                  <a:lnTo>
                    <a:pt x="0" y="124"/>
                  </a:lnTo>
                  <a:lnTo>
                    <a:pt x="0" y="120"/>
                  </a:lnTo>
                  <a:lnTo>
                    <a:pt x="0" y="116"/>
                  </a:lnTo>
                  <a:lnTo>
                    <a:pt x="0" y="112"/>
                  </a:lnTo>
                  <a:lnTo>
                    <a:pt x="0" y="108"/>
                  </a:lnTo>
                  <a:lnTo>
                    <a:pt x="0" y="104"/>
                  </a:lnTo>
                  <a:lnTo>
                    <a:pt x="0" y="104"/>
                  </a:lnTo>
                  <a:lnTo>
                    <a:pt x="0" y="100"/>
                  </a:lnTo>
                  <a:lnTo>
                    <a:pt x="0" y="98"/>
                  </a:lnTo>
                  <a:lnTo>
                    <a:pt x="0" y="98"/>
                  </a:lnTo>
                  <a:lnTo>
                    <a:pt x="0" y="94"/>
                  </a:lnTo>
                  <a:lnTo>
                    <a:pt x="0" y="90"/>
                  </a:lnTo>
                  <a:lnTo>
                    <a:pt x="0" y="90"/>
                  </a:lnTo>
                  <a:lnTo>
                    <a:pt x="0" y="90"/>
                  </a:lnTo>
                  <a:lnTo>
                    <a:pt x="0" y="86"/>
                  </a:lnTo>
                  <a:lnTo>
                    <a:pt x="0" y="82"/>
                  </a:lnTo>
                  <a:lnTo>
                    <a:pt x="0" y="78"/>
                  </a:lnTo>
                  <a:lnTo>
                    <a:pt x="0" y="74"/>
                  </a:lnTo>
                  <a:lnTo>
                    <a:pt x="0" y="74"/>
                  </a:lnTo>
                  <a:lnTo>
                    <a:pt x="0" y="74"/>
                  </a:lnTo>
                  <a:lnTo>
                    <a:pt x="4" y="74"/>
                  </a:lnTo>
                  <a:lnTo>
                    <a:pt x="8" y="74"/>
                  </a:lnTo>
                  <a:lnTo>
                    <a:pt x="12" y="74"/>
                  </a:lnTo>
                  <a:lnTo>
                    <a:pt x="16" y="74"/>
                  </a:lnTo>
                  <a:lnTo>
                    <a:pt x="16" y="72"/>
                  </a:lnTo>
                  <a:lnTo>
                    <a:pt x="16" y="72"/>
                  </a:lnTo>
                  <a:lnTo>
                    <a:pt x="16" y="68"/>
                  </a:lnTo>
                  <a:lnTo>
                    <a:pt x="16" y="60"/>
                  </a:lnTo>
                  <a:lnTo>
                    <a:pt x="16" y="56"/>
                  </a:lnTo>
                  <a:lnTo>
                    <a:pt x="16" y="56"/>
                  </a:lnTo>
                  <a:lnTo>
                    <a:pt x="16" y="52"/>
                  </a:lnTo>
                  <a:lnTo>
                    <a:pt x="16" y="42"/>
                  </a:lnTo>
                  <a:lnTo>
                    <a:pt x="16" y="38"/>
                  </a:lnTo>
                  <a:lnTo>
                    <a:pt x="16" y="22"/>
                  </a:lnTo>
                  <a:lnTo>
                    <a:pt x="16" y="16"/>
                  </a:lnTo>
                  <a:lnTo>
                    <a:pt x="16" y="12"/>
                  </a:lnTo>
                  <a:lnTo>
                    <a:pt x="16" y="8"/>
                  </a:lnTo>
                  <a:lnTo>
                    <a:pt x="16" y="8"/>
                  </a:lnTo>
                  <a:lnTo>
                    <a:pt x="20" y="8"/>
                  </a:lnTo>
                  <a:lnTo>
                    <a:pt x="20" y="8"/>
                  </a:lnTo>
                  <a:lnTo>
                    <a:pt x="26" y="8"/>
                  </a:lnTo>
                  <a:lnTo>
                    <a:pt x="30" y="4"/>
                  </a:lnTo>
                  <a:lnTo>
                    <a:pt x="34" y="4"/>
                  </a:lnTo>
                  <a:lnTo>
                    <a:pt x="38" y="4"/>
                  </a:lnTo>
                  <a:lnTo>
                    <a:pt x="46" y="4"/>
                  </a:lnTo>
                  <a:lnTo>
                    <a:pt x="46" y="4"/>
                  </a:lnTo>
                  <a:lnTo>
                    <a:pt x="46" y="4"/>
                  </a:lnTo>
                  <a:lnTo>
                    <a:pt x="46" y="4"/>
                  </a:lnTo>
                  <a:lnTo>
                    <a:pt x="50" y="4"/>
                  </a:lnTo>
                  <a:lnTo>
                    <a:pt x="50" y="4"/>
                  </a:lnTo>
                  <a:lnTo>
                    <a:pt x="50" y="4"/>
                  </a:lnTo>
                  <a:lnTo>
                    <a:pt x="50" y="4"/>
                  </a:lnTo>
                  <a:lnTo>
                    <a:pt x="50" y="8"/>
                  </a:lnTo>
                  <a:lnTo>
                    <a:pt x="50" y="8"/>
                  </a:lnTo>
                  <a:lnTo>
                    <a:pt x="50" y="8"/>
                  </a:lnTo>
                  <a:lnTo>
                    <a:pt x="50" y="8"/>
                  </a:lnTo>
                  <a:lnTo>
                    <a:pt x="50" y="8"/>
                  </a:lnTo>
                  <a:lnTo>
                    <a:pt x="50" y="8"/>
                  </a:lnTo>
                  <a:lnTo>
                    <a:pt x="50" y="12"/>
                  </a:lnTo>
                  <a:lnTo>
                    <a:pt x="50" y="12"/>
                  </a:lnTo>
                  <a:lnTo>
                    <a:pt x="54" y="12"/>
                  </a:lnTo>
                  <a:lnTo>
                    <a:pt x="54" y="12"/>
                  </a:lnTo>
                  <a:lnTo>
                    <a:pt x="54" y="12"/>
                  </a:lnTo>
                  <a:lnTo>
                    <a:pt x="54" y="8"/>
                  </a:lnTo>
                  <a:lnTo>
                    <a:pt x="54" y="8"/>
                  </a:lnTo>
                  <a:lnTo>
                    <a:pt x="54" y="8"/>
                  </a:lnTo>
                  <a:lnTo>
                    <a:pt x="56" y="8"/>
                  </a:lnTo>
                  <a:lnTo>
                    <a:pt x="56" y="8"/>
                  </a:lnTo>
                  <a:lnTo>
                    <a:pt x="56" y="8"/>
                  </a:lnTo>
                  <a:lnTo>
                    <a:pt x="56" y="8"/>
                  </a:lnTo>
                  <a:lnTo>
                    <a:pt x="56" y="4"/>
                  </a:lnTo>
                  <a:lnTo>
                    <a:pt x="60" y="4"/>
                  </a:lnTo>
                  <a:lnTo>
                    <a:pt x="60" y="0"/>
                  </a:lnTo>
                  <a:lnTo>
                    <a:pt x="64" y="0"/>
                  </a:lnTo>
                  <a:lnTo>
                    <a:pt x="64" y="0"/>
                  </a:lnTo>
                  <a:lnTo>
                    <a:pt x="64" y="4"/>
                  </a:lnTo>
                  <a:lnTo>
                    <a:pt x="64" y="4"/>
                  </a:lnTo>
                  <a:lnTo>
                    <a:pt x="64" y="4"/>
                  </a:lnTo>
                  <a:lnTo>
                    <a:pt x="64" y="4"/>
                  </a:lnTo>
                  <a:lnTo>
                    <a:pt x="64" y="4"/>
                  </a:lnTo>
                  <a:lnTo>
                    <a:pt x="64" y="4"/>
                  </a:lnTo>
                  <a:lnTo>
                    <a:pt x="68" y="0"/>
                  </a:lnTo>
                  <a:lnTo>
                    <a:pt x="68" y="0"/>
                  </a:lnTo>
                  <a:lnTo>
                    <a:pt x="72" y="0"/>
                  </a:lnTo>
                  <a:lnTo>
                    <a:pt x="72" y="0"/>
                  </a:lnTo>
                  <a:lnTo>
                    <a:pt x="72" y="0"/>
                  </a:lnTo>
                  <a:lnTo>
                    <a:pt x="72" y="0"/>
                  </a:lnTo>
                  <a:lnTo>
                    <a:pt x="72" y="0"/>
                  </a:lnTo>
                  <a:lnTo>
                    <a:pt x="72" y="0"/>
                  </a:lnTo>
                  <a:lnTo>
                    <a:pt x="76" y="0"/>
                  </a:lnTo>
                  <a:lnTo>
                    <a:pt x="76" y="0"/>
                  </a:lnTo>
                  <a:lnTo>
                    <a:pt x="76" y="0"/>
                  </a:lnTo>
                  <a:lnTo>
                    <a:pt x="76" y="0"/>
                  </a:lnTo>
                  <a:lnTo>
                    <a:pt x="76" y="0"/>
                  </a:lnTo>
                  <a:lnTo>
                    <a:pt x="76" y="0"/>
                  </a:lnTo>
                  <a:lnTo>
                    <a:pt x="76" y="4"/>
                  </a:lnTo>
                  <a:lnTo>
                    <a:pt x="76" y="4"/>
                  </a:lnTo>
                  <a:lnTo>
                    <a:pt x="76" y="4"/>
                  </a:lnTo>
                  <a:lnTo>
                    <a:pt x="76" y="4"/>
                  </a:lnTo>
                  <a:lnTo>
                    <a:pt x="80" y="8"/>
                  </a:lnTo>
                  <a:lnTo>
                    <a:pt x="80" y="8"/>
                  </a:lnTo>
                  <a:lnTo>
                    <a:pt x="80" y="8"/>
                  </a:lnTo>
                  <a:lnTo>
                    <a:pt x="80" y="8"/>
                  </a:lnTo>
                  <a:lnTo>
                    <a:pt x="80" y="8"/>
                  </a:lnTo>
                  <a:lnTo>
                    <a:pt x="80" y="12"/>
                  </a:lnTo>
                  <a:lnTo>
                    <a:pt x="80" y="12"/>
                  </a:lnTo>
                  <a:lnTo>
                    <a:pt x="80" y="12"/>
                  </a:lnTo>
                  <a:lnTo>
                    <a:pt x="82" y="12"/>
                  </a:lnTo>
                  <a:lnTo>
                    <a:pt x="82" y="16"/>
                  </a:lnTo>
                  <a:lnTo>
                    <a:pt x="82" y="18"/>
                  </a:lnTo>
                  <a:lnTo>
                    <a:pt x="82" y="18"/>
                  </a:lnTo>
                  <a:lnTo>
                    <a:pt x="86" y="18"/>
                  </a:lnTo>
                  <a:lnTo>
                    <a:pt x="86" y="18"/>
                  </a:lnTo>
                  <a:lnTo>
                    <a:pt x="86" y="18"/>
                  </a:lnTo>
                  <a:lnTo>
                    <a:pt x="86" y="18"/>
                  </a:lnTo>
                  <a:lnTo>
                    <a:pt x="86" y="22"/>
                  </a:lnTo>
                  <a:lnTo>
                    <a:pt x="86" y="22"/>
                  </a:lnTo>
                  <a:lnTo>
                    <a:pt x="86" y="22"/>
                  </a:lnTo>
                  <a:lnTo>
                    <a:pt x="86" y="22"/>
                  </a:lnTo>
                  <a:lnTo>
                    <a:pt x="86" y="26"/>
                  </a:lnTo>
                  <a:lnTo>
                    <a:pt x="86" y="26"/>
                  </a:lnTo>
                  <a:lnTo>
                    <a:pt x="86" y="30"/>
                  </a:lnTo>
                  <a:lnTo>
                    <a:pt x="86" y="30"/>
                  </a:lnTo>
                  <a:lnTo>
                    <a:pt x="86" y="30"/>
                  </a:lnTo>
                  <a:lnTo>
                    <a:pt x="90" y="30"/>
                  </a:lnTo>
                  <a:lnTo>
                    <a:pt x="90" y="30"/>
                  </a:lnTo>
                  <a:lnTo>
                    <a:pt x="90" y="30"/>
                  </a:lnTo>
                  <a:lnTo>
                    <a:pt x="90" y="34"/>
                  </a:lnTo>
                  <a:lnTo>
                    <a:pt x="94" y="34"/>
                  </a:lnTo>
                  <a:lnTo>
                    <a:pt x="94" y="34"/>
                  </a:lnTo>
                  <a:lnTo>
                    <a:pt x="94" y="34"/>
                  </a:lnTo>
                  <a:lnTo>
                    <a:pt x="94" y="34"/>
                  </a:lnTo>
                  <a:lnTo>
                    <a:pt x="94" y="34"/>
                  </a:lnTo>
                  <a:lnTo>
                    <a:pt x="94" y="34"/>
                  </a:lnTo>
                  <a:lnTo>
                    <a:pt x="94" y="34"/>
                  </a:lnTo>
                  <a:lnTo>
                    <a:pt x="94" y="38"/>
                  </a:lnTo>
                  <a:lnTo>
                    <a:pt x="98" y="38"/>
                  </a:lnTo>
                  <a:lnTo>
                    <a:pt x="102" y="38"/>
                  </a:lnTo>
                  <a:lnTo>
                    <a:pt x="102" y="38"/>
                  </a:lnTo>
                  <a:lnTo>
                    <a:pt x="102" y="42"/>
                  </a:lnTo>
                  <a:lnTo>
                    <a:pt x="106" y="42"/>
                  </a:lnTo>
                  <a:lnTo>
                    <a:pt x="106" y="42"/>
                  </a:lnTo>
                  <a:lnTo>
                    <a:pt x="106" y="46"/>
                  </a:lnTo>
                  <a:lnTo>
                    <a:pt x="106" y="46"/>
                  </a:lnTo>
                  <a:lnTo>
                    <a:pt x="106" y="46"/>
                  </a:lnTo>
                  <a:lnTo>
                    <a:pt x="106" y="46"/>
                  </a:lnTo>
                  <a:lnTo>
                    <a:pt x="106" y="46"/>
                  </a:lnTo>
                  <a:lnTo>
                    <a:pt x="106" y="46"/>
                  </a:lnTo>
                  <a:lnTo>
                    <a:pt x="106" y="46"/>
                  </a:lnTo>
                  <a:lnTo>
                    <a:pt x="106" y="46"/>
                  </a:lnTo>
                  <a:lnTo>
                    <a:pt x="106" y="46"/>
                  </a:lnTo>
                  <a:lnTo>
                    <a:pt x="110" y="46"/>
                  </a:lnTo>
                  <a:lnTo>
                    <a:pt x="110" y="46"/>
                  </a:lnTo>
                  <a:lnTo>
                    <a:pt x="110" y="46"/>
                  </a:lnTo>
                  <a:lnTo>
                    <a:pt x="110" y="48"/>
                  </a:lnTo>
                  <a:lnTo>
                    <a:pt x="110" y="52"/>
                  </a:lnTo>
                  <a:lnTo>
                    <a:pt x="110" y="52"/>
                  </a:lnTo>
                  <a:lnTo>
                    <a:pt x="110" y="52"/>
                  </a:lnTo>
                  <a:lnTo>
                    <a:pt x="110" y="52"/>
                  </a:lnTo>
                  <a:lnTo>
                    <a:pt x="110" y="52"/>
                  </a:lnTo>
                  <a:lnTo>
                    <a:pt x="110" y="56"/>
                  </a:lnTo>
                  <a:lnTo>
                    <a:pt x="110" y="56"/>
                  </a:lnTo>
                  <a:lnTo>
                    <a:pt x="110" y="60"/>
                  </a:lnTo>
                  <a:lnTo>
                    <a:pt x="110" y="60"/>
                  </a:lnTo>
                  <a:lnTo>
                    <a:pt x="112" y="60"/>
                  </a:lnTo>
                  <a:lnTo>
                    <a:pt x="112" y="60"/>
                  </a:lnTo>
                  <a:lnTo>
                    <a:pt x="112" y="64"/>
                  </a:lnTo>
                  <a:lnTo>
                    <a:pt x="112" y="64"/>
                  </a:lnTo>
                  <a:lnTo>
                    <a:pt x="112" y="64"/>
                  </a:lnTo>
                  <a:lnTo>
                    <a:pt x="112" y="64"/>
                  </a:lnTo>
                  <a:lnTo>
                    <a:pt x="112" y="64"/>
                  </a:lnTo>
                  <a:lnTo>
                    <a:pt x="112" y="68"/>
                  </a:lnTo>
                  <a:lnTo>
                    <a:pt x="116" y="68"/>
                  </a:lnTo>
                  <a:lnTo>
                    <a:pt x="116" y="68"/>
                  </a:lnTo>
                  <a:lnTo>
                    <a:pt x="116" y="68"/>
                  </a:lnTo>
                  <a:lnTo>
                    <a:pt x="116" y="68"/>
                  </a:lnTo>
                  <a:lnTo>
                    <a:pt x="120" y="68"/>
                  </a:lnTo>
                  <a:lnTo>
                    <a:pt x="120" y="68"/>
                  </a:lnTo>
                  <a:lnTo>
                    <a:pt x="120" y="68"/>
                  </a:lnTo>
                  <a:lnTo>
                    <a:pt x="120" y="68"/>
                  </a:lnTo>
                  <a:lnTo>
                    <a:pt x="120" y="68"/>
                  </a:lnTo>
                  <a:lnTo>
                    <a:pt x="120" y="68"/>
                  </a:lnTo>
                  <a:lnTo>
                    <a:pt x="120" y="68"/>
                  </a:lnTo>
                  <a:lnTo>
                    <a:pt x="124" y="68"/>
                  </a:lnTo>
                  <a:lnTo>
                    <a:pt x="126" y="68"/>
                  </a:lnTo>
                  <a:lnTo>
                    <a:pt x="126" y="68"/>
                  </a:lnTo>
                  <a:lnTo>
                    <a:pt x="126" y="68"/>
                  </a:lnTo>
                  <a:lnTo>
                    <a:pt x="126" y="68"/>
                  </a:lnTo>
                  <a:lnTo>
                    <a:pt x="126" y="72"/>
                  </a:lnTo>
                  <a:lnTo>
                    <a:pt x="126" y="72"/>
                  </a:lnTo>
                  <a:lnTo>
                    <a:pt x="126" y="72"/>
                  </a:lnTo>
                  <a:lnTo>
                    <a:pt x="126" y="72"/>
                  </a:lnTo>
                  <a:lnTo>
                    <a:pt x="126" y="72"/>
                  </a:lnTo>
                  <a:lnTo>
                    <a:pt x="126" y="72"/>
                  </a:lnTo>
                  <a:lnTo>
                    <a:pt x="126" y="74"/>
                  </a:lnTo>
                  <a:lnTo>
                    <a:pt x="126" y="74"/>
                  </a:lnTo>
                  <a:lnTo>
                    <a:pt x="126" y="74"/>
                  </a:lnTo>
                  <a:lnTo>
                    <a:pt x="126" y="74"/>
                  </a:lnTo>
                  <a:lnTo>
                    <a:pt x="126" y="74"/>
                  </a:lnTo>
                  <a:lnTo>
                    <a:pt x="130" y="74"/>
                  </a:lnTo>
                  <a:lnTo>
                    <a:pt x="130" y="74"/>
                  </a:lnTo>
                  <a:lnTo>
                    <a:pt x="130" y="74"/>
                  </a:lnTo>
                  <a:lnTo>
                    <a:pt x="130" y="74"/>
                  </a:lnTo>
                  <a:lnTo>
                    <a:pt x="130" y="74"/>
                  </a:lnTo>
                  <a:lnTo>
                    <a:pt x="130" y="74"/>
                  </a:lnTo>
                  <a:lnTo>
                    <a:pt x="130" y="74"/>
                  </a:lnTo>
                  <a:lnTo>
                    <a:pt x="130" y="74"/>
                  </a:lnTo>
                  <a:lnTo>
                    <a:pt x="126" y="78"/>
                  </a:lnTo>
                  <a:lnTo>
                    <a:pt x="126" y="78"/>
                  </a:lnTo>
                  <a:lnTo>
                    <a:pt x="126" y="78"/>
                  </a:lnTo>
                  <a:lnTo>
                    <a:pt x="126" y="78"/>
                  </a:lnTo>
                  <a:lnTo>
                    <a:pt x="126" y="78"/>
                  </a:lnTo>
                  <a:lnTo>
                    <a:pt x="126" y="78"/>
                  </a:lnTo>
                  <a:lnTo>
                    <a:pt x="126" y="78"/>
                  </a:lnTo>
                  <a:lnTo>
                    <a:pt x="126" y="82"/>
                  </a:lnTo>
                  <a:lnTo>
                    <a:pt x="126" y="82"/>
                  </a:lnTo>
                  <a:lnTo>
                    <a:pt x="124" y="82"/>
                  </a:lnTo>
                  <a:lnTo>
                    <a:pt x="124" y="82"/>
                  </a:lnTo>
                  <a:lnTo>
                    <a:pt x="120" y="82"/>
                  </a:lnTo>
                  <a:lnTo>
                    <a:pt x="120" y="82"/>
                  </a:lnTo>
                  <a:lnTo>
                    <a:pt x="116" y="82"/>
                  </a:lnTo>
                  <a:lnTo>
                    <a:pt x="116" y="86"/>
                  </a:lnTo>
                  <a:lnTo>
                    <a:pt x="116" y="86"/>
                  </a:lnTo>
                  <a:lnTo>
                    <a:pt x="116" y="86"/>
                  </a:lnTo>
                  <a:lnTo>
                    <a:pt x="116" y="86"/>
                  </a:lnTo>
                  <a:lnTo>
                    <a:pt x="116" y="86"/>
                  </a:lnTo>
                  <a:lnTo>
                    <a:pt x="116" y="86"/>
                  </a:lnTo>
                  <a:lnTo>
                    <a:pt x="116" y="86"/>
                  </a:lnTo>
                  <a:lnTo>
                    <a:pt x="112" y="90"/>
                  </a:lnTo>
                  <a:lnTo>
                    <a:pt x="112" y="90"/>
                  </a:lnTo>
                  <a:lnTo>
                    <a:pt x="112" y="90"/>
                  </a:lnTo>
                  <a:lnTo>
                    <a:pt x="110" y="94"/>
                  </a:lnTo>
                  <a:lnTo>
                    <a:pt x="110" y="94"/>
                  </a:lnTo>
                  <a:lnTo>
                    <a:pt x="110" y="94"/>
                  </a:lnTo>
                  <a:lnTo>
                    <a:pt x="110" y="98"/>
                  </a:lnTo>
                  <a:lnTo>
                    <a:pt x="110" y="98"/>
                  </a:lnTo>
                  <a:lnTo>
                    <a:pt x="110" y="98"/>
                  </a:lnTo>
                  <a:lnTo>
                    <a:pt x="106" y="98"/>
                  </a:lnTo>
                  <a:lnTo>
                    <a:pt x="106" y="98"/>
                  </a:lnTo>
                  <a:lnTo>
                    <a:pt x="106" y="98"/>
                  </a:lnTo>
                  <a:lnTo>
                    <a:pt x="106" y="98"/>
                  </a:lnTo>
                  <a:lnTo>
                    <a:pt x="106" y="98"/>
                  </a:lnTo>
                  <a:lnTo>
                    <a:pt x="102" y="100"/>
                  </a:lnTo>
                  <a:lnTo>
                    <a:pt x="102" y="100"/>
                  </a:lnTo>
                  <a:lnTo>
                    <a:pt x="102" y="100"/>
                  </a:lnTo>
                  <a:lnTo>
                    <a:pt x="102" y="100"/>
                  </a:lnTo>
                  <a:lnTo>
                    <a:pt x="98" y="100"/>
                  </a:lnTo>
                  <a:lnTo>
                    <a:pt x="98" y="104"/>
                  </a:lnTo>
                  <a:lnTo>
                    <a:pt x="98" y="104"/>
                  </a:lnTo>
                  <a:lnTo>
                    <a:pt x="98" y="104"/>
                  </a:lnTo>
                  <a:lnTo>
                    <a:pt x="98" y="108"/>
                  </a:lnTo>
                  <a:lnTo>
                    <a:pt x="98" y="108"/>
                  </a:lnTo>
                  <a:lnTo>
                    <a:pt x="98" y="112"/>
                  </a:lnTo>
                  <a:lnTo>
                    <a:pt x="98" y="112"/>
                  </a:lnTo>
                  <a:lnTo>
                    <a:pt x="98" y="112"/>
                  </a:lnTo>
                  <a:lnTo>
                    <a:pt x="98" y="116"/>
                  </a:lnTo>
                  <a:lnTo>
                    <a:pt x="94" y="116"/>
                  </a:lnTo>
                  <a:lnTo>
                    <a:pt x="94" y="116"/>
                  </a:lnTo>
                  <a:lnTo>
                    <a:pt x="94" y="116"/>
                  </a:lnTo>
                  <a:lnTo>
                    <a:pt x="94" y="120"/>
                  </a:lnTo>
                  <a:lnTo>
                    <a:pt x="94" y="120"/>
                  </a:lnTo>
                  <a:lnTo>
                    <a:pt x="90" y="120"/>
                  </a:lnTo>
                  <a:lnTo>
                    <a:pt x="90" y="120"/>
                  </a:lnTo>
                  <a:lnTo>
                    <a:pt x="90" y="120"/>
                  </a:lnTo>
                  <a:lnTo>
                    <a:pt x="90" y="120"/>
                  </a:lnTo>
                  <a:lnTo>
                    <a:pt x="90" y="120"/>
                  </a:lnTo>
                  <a:lnTo>
                    <a:pt x="90" y="120"/>
                  </a:lnTo>
                  <a:lnTo>
                    <a:pt x="90" y="12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1" name="Freeform 131">
              <a:extLst>
                <a:ext uri="{FF2B5EF4-FFF2-40B4-BE49-F238E27FC236}">
                  <a16:creationId xmlns:a16="http://schemas.microsoft.com/office/drawing/2014/main" id="{C6222889-01A3-4BB8-84CB-C1D65FCF14A8}"/>
                </a:ext>
              </a:extLst>
            </p:cNvPr>
            <p:cNvSpPr>
              <a:spLocks/>
            </p:cNvSpPr>
            <p:nvPr/>
          </p:nvSpPr>
          <p:spPr bwMode="auto">
            <a:xfrm>
              <a:off x="6143118" y="4127547"/>
              <a:ext cx="217756" cy="192785"/>
            </a:xfrm>
            <a:custGeom>
              <a:avLst/>
              <a:gdLst>
                <a:gd name="T0" fmla="*/ 86 w 112"/>
                <a:gd name="T1" fmla="*/ 72 h 98"/>
                <a:gd name="T2" fmla="*/ 82 w 112"/>
                <a:gd name="T3" fmla="*/ 72 h 98"/>
                <a:gd name="T4" fmla="*/ 74 w 112"/>
                <a:gd name="T5" fmla="*/ 68 h 98"/>
                <a:gd name="T6" fmla="*/ 66 w 112"/>
                <a:gd name="T7" fmla="*/ 72 h 98"/>
                <a:gd name="T8" fmla="*/ 64 w 112"/>
                <a:gd name="T9" fmla="*/ 72 h 98"/>
                <a:gd name="T10" fmla="*/ 56 w 112"/>
                <a:gd name="T11" fmla="*/ 72 h 98"/>
                <a:gd name="T12" fmla="*/ 38 w 112"/>
                <a:gd name="T13" fmla="*/ 72 h 98"/>
                <a:gd name="T14" fmla="*/ 38 w 112"/>
                <a:gd name="T15" fmla="*/ 80 h 98"/>
                <a:gd name="T16" fmla="*/ 38 w 112"/>
                <a:gd name="T17" fmla="*/ 86 h 98"/>
                <a:gd name="T18" fmla="*/ 38 w 112"/>
                <a:gd name="T19" fmla="*/ 94 h 98"/>
                <a:gd name="T20" fmla="*/ 38 w 112"/>
                <a:gd name="T21" fmla="*/ 94 h 98"/>
                <a:gd name="T22" fmla="*/ 40 w 112"/>
                <a:gd name="T23" fmla="*/ 98 h 98"/>
                <a:gd name="T24" fmla="*/ 38 w 112"/>
                <a:gd name="T25" fmla="*/ 98 h 98"/>
                <a:gd name="T26" fmla="*/ 34 w 112"/>
                <a:gd name="T27" fmla="*/ 90 h 98"/>
                <a:gd name="T28" fmla="*/ 26 w 112"/>
                <a:gd name="T29" fmla="*/ 90 h 98"/>
                <a:gd name="T30" fmla="*/ 22 w 112"/>
                <a:gd name="T31" fmla="*/ 90 h 98"/>
                <a:gd name="T32" fmla="*/ 18 w 112"/>
                <a:gd name="T33" fmla="*/ 94 h 98"/>
                <a:gd name="T34" fmla="*/ 14 w 112"/>
                <a:gd name="T35" fmla="*/ 94 h 98"/>
                <a:gd name="T36" fmla="*/ 12 w 112"/>
                <a:gd name="T37" fmla="*/ 94 h 98"/>
                <a:gd name="T38" fmla="*/ 8 w 112"/>
                <a:gd name="T39" fmla="*/ 84 h 98"/>
                <a:gd name="T40" fmla="*/ 4 w 112"/>
                <a:gd name="T41" fmla="*/ 84 h 98"/>
                <a:gd name="T42" fmla="*/ 0 w 112"/>
                <a:gd name="T43" fmla="*/ 80 h 98"/>
                <a:gd name="T44" fmla="*/ 0 w 112"/>
                <a:gd name="T45" fmla="*/ 76 h 98"/>
                <a:gd name="T46" fmla="*/ 0 w 112"/>
                <a:gd name="T47" fmla="*/ 72 h 98"/>
                <a:gd name="T48" fmla="*/ 4 w 112"/>
                <a:gd name="T49" fmla="*/ 68 h 98"/>
                <a:gd name="T50" fmla="*/ 4 w 112"/>
                <a:gd name="T51" fmla="*/ 60 h 98"/>
                <a:gd name="T52" fmla="*/ 8 w 112"/>
                <a:gd name="T53" fmla="*/ 54 h 98"/>
                <a:gd name="T54" fmla="*/ 12 w 112"/>
                <a:gd name="T55" fmla="*/ 54 h 98"/>
                <a:gd name="T56" fmla="*/ 14 w 112"/>
                <a:gd name="T57" fmla="*/ 46 h 98"/>
                <a:gd name="T58" fmla="*/ 14 w 112"/>
                <a:gd name="T59" fmla="*/ 42 h 98"/>
                <a:gd name="T60" fmla="*/ 18 w 112"/>
                <a:gd name="T61" fmla="*/ 42 h 98"/>
                <a:gd name="T62" fmla="*/ 18 w 112"/>
                <a:gd name="T63" fmla="*/ 38 h 98"/>
                <a:gd name="T64" fmla="*/ 18 w 112"/>
                <a:gd name="T65" fmla="*/ 34 h 98"/>
                <a:gd name="T66" fmla="*/ 22 w 112"/>
                <a:gd name="T67" fmla="*/ 28 h 98"/>
                <a:gd name="T68" fmla="*/ 30 w 112"/>
                <a:gd name="T69" fmla="*/ 34 h 98"/>
                <a:gd name="T70" fmla="*/ 30 w 112"/>
                <a:gd name="T71" fmla="*/ 34 h 98"/>
                <a:gd name="T72" fmla="*/ 30 w 112"/>
                <a:gd name="T73" fmla="*/ 30 h 98"/>
                <a:gd name="T74" fmla="*/ 34 w 112"/>
                <a:gd name="T75" fmla="*/ 28 h 98"/>
                <a:gd name="T76" fmla="*/ 38 w 112"/>
                <a:gd name="T77" fmla="*/ 28 h 98"/>
                <a:gd name="T78" fmla="*/ 38 w 112"/>
                <a:gd name="T79" fmla="*/ 20 h 98"/>
                <a:gd name="T80" fmla="*/ 44 w 112"/>
                <a:gd name="T81" fmla="*/ 16 h 98"/>
                <a:gd name="T82" fmla="*/ 48 w 112"/>
                <a:gd name="T83" fmla="*/ 16 h 98"/>
                <a:gd name="T84" fmla="*/ 52 w 112"/>
                <a:gd name="T85" fmla="*/ 12 h 98"/>
                <a:gd name="T86" fmla="*/ 64 w 112"/>
                <a:gd name="T87" fmla="*/ 4 h 98"/>
                <a:gd name="T88" fmla="*/ 70 w 112"/>
                <a:gd name="T89" fmla="*/ 0 h 98"/>
                <a:gd name="T90" fmla="*/ 82 w 112"/>
                <a:gd name="T91" fmla="*/ 4 h 98"/>
                <a:gd name="T92" fmla="*/ 82 w 112"/>
                <a:gd name="T93" fmla="*/ 12 h 98"/>
                <a:gd name="T94" fmla="*/ 82 w 112"/>
                <a:gd name="T95" fmla="*/ 16 h 98"/>
                <a:gd name="T96" fmla="*/ 86 w 112"/>
                <a:gd name="T97" fmla="*/ 24 h 98"/>
                <a:gd name="T98" fmla="*/ 92 w 112"/>
                <a:gd name="T99" fmla="*/ 28 h 98"/>
                <a:gd name="T100" fmla="*/ 96 w 112"/>
                <a:gd name="T101" fmla="*/ 30 h 98"/>
                <a:gd name="T102" fmla="*/ 92 w 112"/>
                <a:gd name="T103" fmla="*/ 30 h 98"/>
                <a:gd name="T104" fmla="*/ 92 w 112"/>
                <a:gd name="T105" fmla="*/ 34 h 98"/>
                <a:gd name="T106" fmla="*/ 100 w 112"/>
                <a:gd name="T107" fmla="*/ 42 h 98"/>
                <a:gd name="T108" fmla="*/ 108 w 112"/>
                <a:gd name="T109" fmla="*/ 42 h 98"/>
                <a:gd name="T110" fmla="*/ 108 w 112"/>
                <a:gd name="T111" fmla="*/ 46 h 98"/>
                <a:gd name="T112" fmla="*/ 112 w 112"/>
                <a:gd name="T113" fmla="*/ 56 h 98"/>
                <a:gd name="T114" fmla="*/ 108 w 112"/>
                <a:gd name="T115" fmla="*/ 60 h 98"/>
                <a:gd name="T116" fmla="*/ 108 w 112"/>
                <a:gd name="T117" fmla="*/ 64 h 98"/>
                <a:gd name="T118" fmla="*/ 100 w 112"/>
                <a:gd name="T119" fmla="*/ 64 h 98"/>
                <a:gd name="T120" fmla="*/ 96 w 112"/>
                <a:gd name="T121" fmla="*/ 64 h 98"/>
                <a:gd name="T122" fmla="*/ 96 w 112"/>
                <a:gd name="T123" fmla="*/ 64 h 98"/>
                <a:gd name="T124" fmla="*/ 92 w 112"/>
                <a:gd name="T125" fmla="*/ 7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 h="98">
                  <a:moveTo>
                    <a:pt x="90" y="72"/>
                  </a:moveTo>
                  <a:lnTo>
                    <a:pt x="90" y="72"/>
                  </a:lnTo>
                  <a:lnTo>
                    <a:pt x="90" y="72"/>
                  </a:lnTo>
                  <a:lnTo>
                    <a:pt x="90" y="72"/>
                  </a:lnTo>
                  <a:lnTo>
                    <a:pt x="86" y="72"/>
                  </a:lnTo>
                  <a:lnTo>
                    <a:pt x="86" y="72"/>
                  </a:lnTo>
                  <a:lnTo>
                    <a:pt x="86" y="72"/>
                  </a:lnTo>
                  <a:lnTo>
                    <a:pt x="86" y="72"/>
                  </a:lnTo>
                  <a:lnTo>
                    <a:pt x="86" y="72"/>
                  </a:lnTo>
                  <a:lnTo>
                    <a:pt x="82" y="72"/>
                  </a:lnTo>
                  <a:lnTo>
                    <a:pt x="82" y="72"/>
                  </a:lnTo>
                  <a:lnTo>
                    <a:pt x="78" y="68"/>
                  </a:lnTo>
                  <a:lnTo>
                    <a:pt x="78" y="68"/>
                  </a:lnTo>
                  <a:lnTo>
                    <a:pt x="74" y="68"/>
                  </a:lnTo>
                  <a:lnTo>
                    <a:pt x="74" y="68"/>
                  </a:lnTo>
                  <a:lnTo>
                    <a:pt x="74" y="68"/>
                  </a:lnTo>
                  <a:lnTo>
                    <a:pt x="74" y="68"/>
                  </a:lnTo>
                  <a:lnTo>
                    <a:pt x="74" y="72"/>
                  </a:lnTo>
                  <a:lnTo>
                    <a:pt x="70" y="72"/>
                  </a:lnTo>
                  <a:lnTo>
                    <a:pt x="66" y="72"/>
                  </a:lnTo>
                  <a:lnTo>
                    <a:pt x="66" y="72"/>
                  </a:lnTo>
                  <a:lnTo>
                    <a:pt x="66" y="72"/>
                  </a:lnTo>
                  <a:lnTo>
                    <a:pt x="66" y="72"/>
                  </a:lnTo>
                  <a:lnTo>
                    <a:pt x="66" y="72"/>
                  </a:lnTo>
                  <a:lnTo>
                    <a:pt x="64" y="72"/>
                  </a:lnTo>
                  <a:lnTo>
                    <a:pt x="64" y="72"/>
                  </a:lnTo>
                  <a:lnTo>
                    <a:pt x="60" y="72"/>
                  </a:lnTo>
                  <a:lnTo>
                    <a:pt x="60" y="72"/>
                  </a:lnTo>
                  <a:lnTo>
                    <a:pt x="56" y="72"/>
                  </a:lnTo>
                  <a:lnTo>
                    <a:pt x="56" y="72"/>
                  </a:lnTo>
                  <a:lnTo>
                    <a:pt x="52" y="72"/>
                  </a:lnTo>
                  <a:lnTo>
                    <a:pt x="48" y="72"/>
                  </a:lnTo>
                  <a:lnTo>
                    <a:pt x="44" y="72"/>
                  </a:lnTo>
                  <a:lnTo>
                    <a:pt x="40" y="72"/>
                  </a:lnTo>
                  <a:lnTo>
                    <a:pt x="38" y="72"/>
                  </a:lnTo>
                  <a:lnTo>
                    <a:pt x="38" y="72"/>
                  </a:lnTo>
                  <a:lnTo>
                    <a:pt x="38" y="72"/>
                  </a:lnTo>
                  <a:lnTo>
                    <a:pt x="38" y="76"/>
                  </a:lnTo>
                  <a:lnTo>
                    <a:pt x="38" y="76"/>
                  </a:lnTo>
                  <a:lnTo>
                    <a:pt x="38" y="80"/>
                  </a:lnTo>
                  <a:lnTo>
                    <a:pt x="38" y="80"/>
                  </a:lnTo>
                  <a:lnTo>
                    <a:pt x="38" y="80"/>
                  </a:lnTo>
                  <a:lnTo>
                    <a:pt x="38" y="84"/>
                  </a:lnTo>
                  <a:lnTo>
                    <a:pt x="38" y="84"/>
                  </a:lnTo>
                  <a:lnTo>
                    <a:pt x="38" y="86"/>
                  </a:lnTo>
                  <a:lnTo>
                    <a:pt x="38" y="86"/>
                  </a:lnTo>
                  <a:lnTo>
                    <a:pt x="38" y="86"/>
                  </a:lnTo>
                  <a:lnTo>
                    <a:pt x="38" y="90"/>
                  </a:lnTo>
                  <a:lnTo>
                    <a:pt x="40" y="90"/>
                  </a:lnTo>
                  <a:lnTo>
                    <a:pt x="38" y="94"/>
                  </a:lnTo>
                  <a:lnTo>
                    <a:pt x="38" y="94"/>
                  </a:lnTo>
                  <a:lnTo>
                    <a:pt x="40" y="94"/>
                  </a:lnTo>
                  <a:lnTo>
                    <a:pt x="40" y="94"/>
                  </a:lnTo>
                  <a:lnTo>
                    <a:pt x="40" y="94"/>
                  </a:lnTo>
                  <a:lnTo>
                    <a:pt x="38" y="94"/>
                  </a:lnTo>
                  <a:lnTo>
                    <a:pt x="38" y="98"/>
                  </a:lnTo>
                  <a:lnTo>
                    <a:pt x="40" y="98"/>
                  </a:lnTo>
                  <a:lnTo>
                    <a:pt x="40" y="98"/>
                  </a:lnTo>
                  <a:lnTo>
                    <a:pt x="40" y="98"/>
                  </a:lnTo>
                  <a:lnTo>
                    <a:pt x="40" y="98"/>
                  </a:lnTo>
                  <a:lnTo>
                    <a:pt x="40" y="98"/>
                  </a:lnTo>
                  <a:lnTo>
                    <a:pt x="40" y="98"/>
                  </a:lnTo>
                  <a:lnTo>
                    <a:pt x="38" y="98"/>
                  </a:lnTo>
                  <a:lnTo>
                    <a:pt x="38" y="98"/>
                  </a:lnTo>
                  <a:lnTo>
                    <a:pt x="38" y="98"/>
                  </a:lnTo>
                  <a:lnTo>
                    <a:pt x="38" y="98"/>
                  </a:lnTo>
                  <a:lnTo>
                    <a:pt x="38" y="94"/>
                  </a:lnTo>
                  <a:lnTo>
                    <a:pt x="38" y="94"/>
                  </a:lnTo>
                  <a:lnTo>
                    <a:pt x="38" y="94"/>
                  </a:lnTo>
                  <a:lnTo>
                    <a:pt x="34" y="90"/>
                  </a:lnTo>
                  <a:lnTo>
                    <a:pt x="34" y="90"/>
                  </a:lnTo>
                  <a:lnTo>
                    <a:pt x="30" y="90"/>
                  </a:lnTo>
                  <a:lnTo>
                    <a:pt x="26" y="90"/>
                  </a:lnTo>
                  <a:lnTo>
                    <a:pt x="26" y="90"/>
                  </a:lnTo>
                  <a:lnTo>
                    <a:pt x="26" y="90"/>
                  </a:lnTo>
                  <a:lnTo>
                    <a:pt x="22" y="90"/>
                  </a:lnTo>
                  <a:lnTo>
                    <a:pt x="22" y="90"/>
                  </a:lnTo>
                  <a:lnTo>
                    <a:pt x="22" y="90"/>
                  </a:lnTo>
                  <a:lnTo>
                    <a:pt x="22" y="90"/>
                  </a:lnTo>
                  <a:lnTo>
                    <a:pt x="22" y="90"/>
                  </a:lnTo>
                  <a:lnTo>
                    <a:pt x="18" y="90"/>
                  </a:lnTo>
                  <a:lnTo>
                    <a:pt x="18" y="94"/>
                  </a:lnTo>
                  <a:lnTo>
                    <a:pt x="18" y="94"/>
                  </a:lnTo>
                  <a:lnTo>
                    <a:pt x="18" y="94"/>
                  </a:lnTo>
                  <a:lnTo>
                    <a:pt x="18" y="94"/>
                  </a:lnTo>
                  <a:lnTo>
                    <a:pt x="18" y="94"/>
                  </a:lnTo>
                  <a:lnTo>
                    <a:pt x="18" y="94"/>
                  </a:lnTo>
                  <a:lnTo>
                    <a:pt x="14" y="94"/>
                  </a:lnTo>
                  <a:lnTo>
                    <a:pt x="14" y="94"/>
                  </a:lnTo>
                  <a:lnTo>
                    <a:pt x="14" y="94"/>
                  </a:lnTo>
                  <a:lnTo>
                    <a:pt x="12" y="94"/>
                  </a:lnTo>
                  <a:lnTo>
                    <a:pt x="12" y="94"/>
                  </a:lnTo>
                  <a:lnTo>
                    <a:pt x="12" y="94"/>
                  </a:lnTo>
                  <a:lnTo>
                    <a:pt x="12" y="94"/>
                  </a:lnTo>
                  <a:lnTo>
                    <a:pt x="12" y="94"/>
                  </a:lnTo>
                  <a:lnTo>
                    <a:pt x="12" y="90"/>
                  </a:lnTo>
                  <a:lnTo>
                    <a:pt x="12" y="90"/>
                  </a:lnTo>
                  <a:lnTo>
                    <a:pt x="8" y="90"/>
                  </a:lnTo>
                  <a:lnTo>
                    <a:pt x="8" y="86"/>
                  </a:lnTo>
                  <a:lnTo>
                    <a:pt x="8" y="84"/>
                  </a:lnTo>
                  <a:lnTo>
                    <a:pt x="4" y="84"/>
                  </a:lnTo>
                  <a:lnTo>
                    <a:pt x="4" y="84"/>
                  </a:lnTo>
                  <a:lnTo>
                    <a:pt x="4" y="84"/>
                  </a:lnTo>
                  <a:lnTo>
                    <a:pt x="4" y="84"/>
                  </a:lnTo>
                  <a:lnTo>
                    <a:pt x="4" y="84"/>
                  </a:lnTo>
                  <a:lnTo>
                    <a:pt x="0" y="84"/>
                  </a:lnTo>
                  <a:lnTo>
                    <a:pt x="0" y="84"/>
                  </a:lnTo>
                  <a:lnTo>
                    <a:pt x="0" y="84"/>
                  </a:lnTo>
                  <a:lnTo>
                    <a:pt x="0" y="84"/>
                  </a:lnTo>
                  <a:lnTo>
                    <a:pt x="0" y="80"/>
                  </a:lnTo>
                  <a:lnTo>
                    <a:pt x="0" y="80"/>
                  </a:lnTo>
                  <a:lnTo>
                    <a:pt x="0" y="76"/>
                  </a:lnTo>
                  <a:lnTo>
                    <a:pt x="0" y="76"/>
                  </a:lnTo>
                  <a:lnTo>
                    <a:pt x="0" y="76"/>
                  </a:lnTo>
                  <a:lnTo>
                    <a:pt x="0" y="76"/>
                  </a:lnTo>
                  <a:lnTo>
                    <a:pt x="0" y="76"/>
                  </a:lnTo>
                  <a:lnTo>
                    <a:pt x="0" y="72"/>
                  </a:lnTo>
                  <a:lnTo>
                    <a:pt x="0" y="72"/>
                  </a:lnTo>
                  <a:lnTo>
                    <a:pt x="0" y="72"/>
                  </a:lnTo>
                  <a:lnTo>
                    <a:pt x="0" y="72"/>
                  </a:lnTo>
                  <a:lnTo>
                    <a:pt x="0" y="72"/>
                  </a:lnTo>
                  <a:lnTo>
                    <a:pt x="4" y="72"/>
                  </a:lnTo>
                  <a:lnTo>
                    <a:pt x="4" y="68"/>
                  </a:lnTo>
                  <a:lnTo>
                    <a:pt x="4" y="68"/>
                  </a:lnTo>
                  <a:lnTo>
                    <a:pt x="4" y="68"/>
                  </a:lnTo>
                  <a:lnTo>
                    <a:pt x="4" y="68"/>
                  </a:lnTo>
                  <a:lnTo>
                    <a:pt x="4" y="64"/>
                  </a:lnTo>
                  <a:lnTo>
                    <a:pt x="4" y="60"/>
                  </a:lnTo>
                  <a:lnTo>
                    <a:pt x="4" y="60"/>
                  </a:lnTo>
                  <a:lnTo>
                    <a:pt x="4" y="60"/>
                  </a:lnTo>
                  <a:lnTo>
                    <a:pt x="4" y="56"/>
                  </a:lnTo>
                  <a:lnTo>
                    <a:pt x="4" y="56"/>
                  </a:lnTo>
                  <a:lnTo>
                    <a:pt x="4" y="56"/>
                  </a:lnTo>
                  <a:lnTo>
                    <a:pt x="4" y="56"/>
                  </a:lnTo>
                  <a:lnTo>
                    <a:pt x="8" y="54"/>
                  </a:lnTo>
                  <a:lnTo>
                    <a:pt x="8" y="54"/>
                  </a:lnTo>
                  <a:lnTo>
                    <a:pt x="8" y="54"/>
                  </a:lnTo>
                  <a:lnTo>
                    <a:pt x="12" y="54"/>
                  </a:lnTo>
                  <a:lnTo>
                    <a:pt x="12" y="54"/>
                  </a:lnTo>
                  <a:lnTo>
                    <a:pt x="12" y="54"/>
                  </a:lnTo>
                  <a:lnTo>
                    <a:pt x="12" y="54"/>
                  </a:lnTo>
                  <a:lnTo>
                    <a:pt x="14" y="50"/>
                  </a:lnTo>
                  <a:lnTo>
                    <a:pt x="14" y="50"/>
                  </a:lnTo>
                  <a:lnTo>
                    <a:pt x="14" y="50"/>
                  </a:lnTo>
                  <a:lnTo>
                    <a:pt x="14" y="46"/>
                  </a:lnTo>
                  <a:lnTo>
                    <a:pt x="14" y="46"/>
                  </a:lnTo>
                  <a:lnTo>
                    <a:pt x="14" y="46"/>
                  </a:lnTo>
                  <a:lnTo>
                    <a:pt x="14" y="46"/>
                  </a:lnTo>
                  <a:lnTo>
                    <a:pt x="14" y="42"/>
                  </a:lnTo>
                  <a:lnTo>
                    <a:pt x="14" y="42"/>
                  </a:lnTo>
                  <a:lnTo>
                    <a:pt x="14" y="42"/>
                  </a:lnTo>
                  <a:lnTo>
                    <a:pt x="14" y="42"/>
                  </a:lnTo>
                  <a:lnTo>
                    <a:pt x="14" y="42"/>
                  </a:lnTo>
                  <a:lnTo>
                    <a:pt x="18" y="42"/>
                  </a:lnTo>
                  <a:lnTo>
                    <a:pt x="18" y="42"/>
                  </a:lnTo>
                  <a:lnTo>
                    <a:pt x="18" y="42"/>
                  </a:lnTo>
                  <a:lnTo>
                    <a:pt x="18" y="42"/>
                  </a:lnTo>
                  <a:lnTo>
                    <a:pt x="18" y="38"/>
                  </a:lnTo>
                  <a:lnTo>
                    <a:pt x="18" y="38"/>
                  </a:lnTo>
                  <a:lnTo>
                    <a:pt x="18" y="38"/>
                  </a:lnTo>
                  <a:lnTo>
                    <a:pt x="18" y="38"/>
                  </a:lnTo>
                  <a:lnTo>
                    <a:pt x="18" y="38"/>
                  </a:lnTo>
                  <a:lnTo>
                    <a:pt x="18" y="34"/>
                  </a:lnTo>
                  <a:lnTo>
                    <a:pt x="18" y="34"/>
                  </a:lnTo>
                  <a:lnTo>
                    <a:pt x="18" y="34"/>
                  </a:lnTo>
                  <a:lnTo>
                    <a:pt x="18" y="30"/>
                  </a:lnTo>
                  <a:lnTo>
                    <a:pt x="18" y="30"/>
                  </a:lnTo>
                  <a:lnTo>
                    <a:pt x="22" y="28"/>
                  </a:lnTo>
                  <a:lnTo>
                    <a:pt x="22" y="28"/>
                  </a:lnTo>
                  <a:lnTo>
                    <a:pt x="22" y="28"/>
                  </a:lnTo>
                  <a:lnTo>
                    <a:pt x="22" y="30"/>
                  </a:lnTo>
                  <a:lnTo>
                    <a:pt x="26" y="30"/>
                  </a:lnTo>
                  <a:lnTo>
                    <a:pt x="26" y="34"/>
                  </a:lnTo>
                  <a:lnTo>
                    <a:pt x="26" y="34"/>
                  </a:lnTo>
                  <a:lnTo>
                    <a:pt x="30" y="34"/>
                  </a:lnTo>
                  <a:lnTo>
                    <a:pt x="30" y="34"/>
                  </a:lnTo>
                  <a:lnTo>
                    <a:pt x="30" y="34"/>
                  </a:lnTo>
                  <a:lnTo>
                    <a:pt x="30" y="34"/>
                  </a:lnTo>
                  <a:lnTo>
                    <a:pt x="30" y="34"/>
                  </a:lnTo>
                  <a:lnTo>
                    <a:pt x="30" y="34"/>
                  </a:lnTo>
                  <a:lnTo>
                    <a:pt x="30" y="34"/>
                  </a:lnTo>
                  <a:lnTo>
                    <a:pt x="30" y="30"/>
                  </a:lnTo>
                  <a:lnTo>
                    <a:pt x="30" y="30"/>
                  </a:lnTo>
                  <a:lnTo>
                    <a:pt x="30" y="30"/>
                  </a:lnTo>
                  <a:lnTo>
                    <a:pt x="30" y="30"/>
                  </a:lnTo>
                  <a:lnTo>
                    <a:pt x="34" y="30"/>
                  </a:lnTo>
                  <a:lnTo>
                    <a:pt x="34" y="30"/>
                  </a:lnTo>
                  <a:lnTo>
                    <a:pt x="34" y="30"/>
                  </a:lnTo>
                  <a:lnTo>
                    <a:pt x="34" y="28"/>
                  </a:lnTo>
                  <a:lnTo>
                    <a:pt x="34" y="28"/>
                  </a:lnTo>
                  <a:lnTo>
                    <a:pt x="34" y="24"/>
                  </a:lnTo>
                  <a:lnTo>
                    <a:pt x="34" y="24"/>
                  </a:lnTo>
                  <a:lnTo>
                    <a:pt x="34" y="28"/>
                  </a:lnTo>
                  <a:lnTo>
                    <a:pt x="38" y="28"/>
                  </a:lnTo>
                  <a:lnTo>
                    <a:pt x="38" y="28"/>
                  </a:lnTo>
                  <a:lnTo>
                    <a:pt x="38" y="28"/>
                  </a:lnTo>
                  <a:lnTo>
                    <a:pt x="38" y="24"/>
                  </a:lnTo>
                  <a:lnTo>
                    <a:pt x="38" y="24"/>
                  </a:lnTo>
                  <a:lnTo>
                    <a:pt x="38" y="20"/>
                  </a:lnTo>
                  <a:lnTo>
                    <a:pt x="38" y="20"/>
                  </a:lnTo>
                  <a:lnTo>
                    <a:pt x="40" y="16"/>
                  </a:lnTo>
                  <a:lnTo>
                    <a:pt x="40" y="16"/>
                  </a:lnTo>
                  <a:lnTo>
                    <a:pt x="44" y="16"/>
                  </a:lnTo>
                  <a:lnTo>
                    <a:pt x="44" y="16"/>
                  </a:lnTo>
                  <a:lnTo>
                    <a:pt x="44" y="16"/>
                  </a:lnTo>
                  <a:lnTo>
                    <a:pt x="44" y="16"/>
                  </a:lnTo>
                  <a:lnTo>
                    <a:pt x="48" y="16"/>
                  </a:lnTo>
                  <a:lnTo>
                    <a:pt x="48" y="16"/>
                  </a:lnTo>
                  <a:lnTo>
                    <a:pt x="48" y="16"/>
                  </a:lnTo>
                  <a:lnTo>
                    <a:pt x="48" y="16"/>
                  </a:lnTo>
                  <a:lnTo>
                    <a:pt x="48" y="12"/>
                  </a:lnTo>
                  <a:lnTo>
                    <a:pt x="48" y="12"/>
                  </a:lnTo>
                  <a:lnTo>
                    <a:pt x="48" y="12"/>
                  </a:lnTo>
                  <a:lnTo>
                    <a:pt x="48" y="12"/>
                  </a:lnTo>
                  <a:lnTo>
                    <a:pt x="52" y="12"/>
                  </a:lnTo>
                  <a:lnTo>
                    <a:pt x="52" y="12"/>
                  </a:lnTo>
                  <a:lnTo>
                    <a:pt x="56" y="12"/>
                  </a:lnTo>
                  <a:lnTo>
                    <a:pt x="60" y="8"/>
                  </a:lnTo>
                  <a:lnTo>
                    <a:pt x="60" y="8"/>
                  </a:lnTo>
                  <a:lnTo>
                    <a:pt x="64" y="4"/>
                  </a:lnTo>
                  <a:lnTo>
                    <a:pt x="64" y="4"/>
                  </a:lnTo>
                  <a:lnTo>
                    <a:pt x="64" y="4"/>
                  </a:lnTo>
                  <a:lnTo>
                    <a:pt x="66" y="0"/>
                  </a:lnTo>
                  <a:lnTo>
                    <a:pt x="66" y="0"/>
                  </a:lnTo>
                  <a:lnTo>
                    <a:pt x="70" y="0"/>
                  </a:lnTo>
                  <a:lnTo>
                    <a:pt x="74" y="0"/>
                  </a:lnTo>
                  <a:lnTo>
                    <a:pt x="74" y="0"/>
                  </a:lnTo>
                  <a:lnTo>
                    <a:pt x="78" y="0"/>
                  </a:lnTo>
                  <a:lnTo>
                    <a:pt x="82" y="4"/>
                  </a:lnTo>
                  <a:lnTo>
                    <a:pt x="82" y="4"/>
                  </a:lnTo>
                  <a:lnTo>
                    <a:pt x="82" y="4"/>
                  </a:lnTo>
                  <a:lnTo>
                    <a:pt x="82" y="4"/>
                  </a:lnTo>
                  <a:lnTo>
                    <a:pt x="82" y="8"/>
                  </a:lnTo>
                  <a:lnTo>
                    <a:pt x="82" y="8"/>
                  </a:lnTo>
                  <a:lnTo>
                    <a:pt x="82" y="12"/>
                  </a:lnTo>
                  <a:lnTo>
                    <a:pt x="82" y="12"/>
                  </a:lnTo>
                  <a:lnTo>
                    <a:pt x="82" y="12"/>
                  </a:lnTo>
                  <a:lnTo>
                    <a:pt x="82" y="12"/>
                  </a:lnTo>
                  <a:lnTo>
                    <a:pt x="82" y="12"/>
                  </a:lnTo>
                  <a:lnTo>
                    <a:pt x="82" y="16"/>
                  </a:lnTo>
                  <a:lnTo>
                    <a:pt x="86" y="16"/>
                  </a:lnTo>
                  <a:lnTo>
                    <a:pt x="82" y="16"/>
                  </a:lnTo>
                  <a:lnTo>
                    <a:pt x="82" y="16"/>
                  </a:lnTo>
                  <a:lnTo>
                    <a:pt x="86" y="20"/>
                  </a:lnTo>
                  <a:lnTo>
                    <a:pt x="86" y="24"/>
                  </a:lnTo>
                  <a:lnTo>
                    <a:pt x="86" y="24"/>
                  </a:lnTo>
                  <a:lnTo>
                    <a:pt x="86" y="28"/>
                  </a:lnTo>
                  <a:lnTo>
                    <a:pt x="90" y="28"/>
                  </a:lnTo>
                  <a:lnTo>
                    <a:pt x="92" y="28"/>
                  </a:lnTo>
                  <a:lnTo>
                    <a:pt x="92" y="28"/>
                  </a:lnTo>
                  <a:lnTo>
                    <a:pt x="92" y="28"/>
                  </a:lnTo>
                  <a:lnTo>
                    <a:pt x="92" y="30"/>
                  </a:lnTo>
                  <a:lnTo>
                    <a:pt x="92" y="30"/>
                  </a:lnTo>
                  <a:lnTo>
                    <a:pt x="92" y="30"/>
                  </a:lnTo>
                  <a:lnTo>
                    <a:pt x="96" y="30"/>
                  </a:lnTo>
                  <a:lnTo>
                    <a:pt x="96" y="30"/>
                  </a:lnTo>
                  <a:lnTo>
                    <a:pt x="96" y="30"/>
                  </a:lnTo>
                  <a:lnTo>
                    <a:pt x="92" y="30"/>
                  </a:lnTo>
                  <a:lnTo>
                    <a:pt x="92" y="30"/>
                  </a:lnTo>
                  <a:lnTo>
                    <a:pt x="92" y="30"/>
                  </a:lnTo>
                  <a:lnTo>
                    <a:pt x="92" y="30"/>
                  </a:lnTo>
                  <a:lnTo>
                    <a:pt x="92" y="30"/>
                  </a:lnTo>
                  <a:lnTo>
                    <a:pt x="92" y="30"/>
                  </a:lnTo>
                  <a:lnTo>
                    <a:pt x="92" y="30"/>
                  </a:lnTo>
                  <a:lnTo>
                    <a:pt x="92" y="34"/>
                  </a:lnTo>
                  <a:lnTo>
                    <a:pt x="92" y="34"/>
                  </a:lnTo>
                  <a:lnTo>
                    <a:pt x="92" y="38"/>
                  </a:lnTo>
                  <a:lnTo>
                    <a:pt x="92" y="38"/>
                  </a:lnTo>
                  <a:lnTo>
                    <a:pt x="96" y="38"/>
                  </a:lnTo>
                  <a:lnTo>
                    <a:pt x="100" y="42"/>
                  </a:lnTo>
                  <a:lnTo>
                    <a:pt x="104" y="46"/>
                  </a:lnTo>
                  <a:lnTo>
                    <a:pt x="104" y="42"/>
                  </a:lnTo>
                  <a:lnTo>
                    <a:pt x="108" y="42"/>
                  </a:lnTo>
                  <a:lnTo>
                    <a:pt x="108" y="42"/>
                  </a:lnTo>
                  <a:lnTo>
                    <a:pt x="108" y="42"/>
                  </a:lnTo>
                  <a:lnTo>
                    <a:pt x="108" y="42"/>
                  </a:lnTo>
                  <a:lnTo>
                    <a:pt x="108" y="46"/>
                  </a:lnTo>
                  <a:lnTo>
                    <a:pt x="112" y="46"/>
                  </a:lnTo>
                  <a:lnTo>
                    <a:pt x="108" y="46"/>
                  </a:lnTo>
                  <a:lnTo>
                    <a:pt x="108" y="46"/>
                  </a:lnTo>
                  <a:lnTo>
                    <a:pt x="108" y="50"/>
                  </a:lnTo>
                  <a:lnTo>
                    <a:pt x="108" y="50"/>
                  </a:lnTo>
                  <a:lnTo>
                    <a:pt x="112" y="54"/>
                  </a:lnTo>
                  <a:lnTo>
                    <a:pt x="112" y="56"/>
                  </a:lnTo>
                  <a:lnTo>
                    <a:pt x="112" y="56"/>
                  </a:lnTo>
                  <a:lnTo>
                    <a:pt x="112" y="56"/>
                  </a:lnTo>
                  <a:lnTo>
                    <a:pt x="112" y="56"/>
                  </a:lnTo>
                  <a:lnTo>
                    <a:pt x="112" y="60"/>
                  </a:lnTo>
                  <a:lnTo>
                    <a:pt x="112" y="60"/>
                  </a:lnTo>
                  <a:lnTo>
                    <a:pt x="108" y="60"/>
                  </a:lnTo>
                  <a:lnTo>
                    <a:pt x="108" y="64"/>
                  </a:lnTo>
                  <a:lnTo>
                    <a:pt x="108" y="64"/>
                  </a:lnTo>
                  <a:lnTo>
                    <a:pt x="108" y="64"/>
                  </a:lnTo>
                  <a:lnTo>
                    <a:pt x="108" y="64"/>
                  </a:lnTo>
                  <a:lnTo>
                    <a:pt x="108" y="64"/>
                  </a:lnTo>
                  <a:lnTo>
                    <a:pt x="104" y="64"/>
                  </a:lnTo>
                  <a:lnTo>
                    <a:pt x="104" y="64"/>
                  </a:lnTo>
                  <a:lnTo>
                    <a:pt x="104" y="64"/>
                  </a:lnTo>
                  <a:lnTo>
                    <a:pt x="104" y="64"/>
                  </a:lnTo>
                  <a:lnTo>
                    <a:pt x="100" y="64"/>
                  </a:lnTo>
                  <a:lnTo>
                    <a:pt x="100" y="64"/>
                  </a:lnTo>
                  <a:lnTo>
                    <a:pt x="100" y="64"/>
                  </a:lnTo>
                  <a:lnTo>
                    <a:pt x="100" y="64"/>
                  </a:lnTo>
                  <a:lnTo>
                    <a:pt x="100" y="64"/>
                  </a:lnTo>
                  <a:lnTo>
                    <a:pt x="96" y="64"/>
                  </a:lnTo>
                  <a:lnTo>
                    <a:pt x="96" y="64"/>
                  </a:lnTo>
                  <a:lnTo>
                    <a:pt x="96" y="64"/>
                  </a:lnTo>
                  <a:lnTo>
                    <a:pt x="96" y="64"/>
                  </a:lnTo>
                  <a:lnTo>
                    <a:pt x="96" y="64"/>
                  </a:lnTo>
                  <a:lnTo>
                    <a:pt x="96" y="64"/>
                  </a:lnTo>
                  <a:lnTo>
                    <a:pt x="96" y="68"/>
                  </a:lnTo>
                  <a:lnTo>
                    <a:pt x="96" y="68"/>
                  </a:lnTo>
                  <a:lnTo>
                    <a:pt x="92" y="68"/>
                  </a:lnTo>
                  <a:lnTo>
                    <a:pt x="92" y="68"/>
                  </a:lnTo>
                  <a:lnTo>
                    <a:pt x="92" y="72"/>
                  </a:lnTo>
                  <a:lnTo>
                    <a:pt x="92" y="72"/>
                  </a:lnTo>
                  <a:lnTo>
                    <a:pt x="90" y="72"/>
                  </a:lnTo>
                  <a:lnTo>
                    <a:pt x="90" y="72"/>
                  </a:lnTo>
                  <a:lnTo>
                    <a:pt x="90" y="7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2" name="Freeform 132">
              <a:extLst>
                <a:ext uri="{FF2B5EF4-FFF2-40B4-BE49-F238E27FC236}">
                  <a16:creationId xmlns:a16="http://schemas.microsoft.com/office/drawing/2014/main" id="{CE036F83-7C51-4D0E-ABB7-C20F492090A8}"/>
                </a:ext>
              </a:extLst>
            </p:cNvPr>
            <p:cNvSpPr>
              <a:spLocks/>
            </p:cNvSpPr>
            <p:nvPr/>
          </p:nvSpPr>
          <p:spPr bwMode="auto">
            <a:xfrm>
              <a:off x="7091913" y="4717705"/>
              <a:ext cx="50551" cy="70819"/>
            </a:xfrm>
            <a:custGeom>
              <a:avLst/>
              <a:gdLst>
                <a:gd name="T0" fmla="*/ 26 w 26"/>
                <a:gd name="T1" fmla="*/ 14 h 36"/>
                <a:gd name="T2" fmla="*/ 26 w 26"/>
                <a:gd name="T3" fmla="*/ 18 h 36"/>
                <a:gd name="T4" fmla="*/ 22 w 26"/>
                <a:gd name="T5" fmla="*/ 18 h 36"/>
                <a:gd name="T6" fmla="*/ 22 w 26"/>
                <a:gd name="T7" fmla="*/ 18 h 36"/>
                <a:gd name="T8" fmla="*/ 22 w 26"/>
                <a:gd name="T9" fmla="*/ 18 h 36"/>
                <a:gd name="T10" fmla="*/ 22 w 26"/>
                <a:gd name="T11" fmla="*/ 18 h 36"/>
                <a:gd name="T12" fmla="*/ 18 w 26"/>
                <a:gd name="T13" fmla="*/ 22 h 36"/>
                <a:gd name="T14" fmla="*/ 18 w 26"/>
                <a:gd name="T15" fmla="*/ 24 h 36"/>
                <a:gd name="T16" fmla="*/ 18 w 26"/>
                <a:gd name="T17" fmla="*/ 24 h 36"/>
                <a:gd name="T18" fmla="*/ 18 w 26"/>
                <a:gd name="T19" fmla="*/ 28 h 36"/>
                <a:gd name="T20" fmla="*/ 10 w 26"/>
                <a:gd name="T21" fmla="*/ 36 h 36"/>
                <a:gd name="T22" fmla="*/ 8 w 26"/>
                <a:gd name="T23" fmla="*/ 36 h 36"/>
                <a:gd name="T24" fmla="*/ 8 w 26"/>
                <a:gd name="T25" fmla="*/ 32 h 36"/>
                <a:gd name="T26" fmla="*/ 4 w 26"/>
                <a:gd name="T27" fmla="*/ 28 h 36"/>
                <a:gd name="T28" fmla="*/ 4 w 26"/>
                <a:gd name="T29" fmla="*/ 28 h 36"/>
                <a:gd name="T30" fmla="*/ 4 w 26"/>
                <a:gd name="T31" fmla="*/ 28 h 36"/>
                <a:gd name="T32" fmla="*/ 4 w 26"/>
                <a:gd name="T33" fmla="*/ 24 h 36"/>
                <a:gd name="T34" fmla="*/ 4 w 26"/>
                <a:gd name="T35" fmla="*/ 24 h 36"/>
                <a:gd name="T36" fmla="*/ 4 w 26"/>
                <a:gd name="T37" fmla="*/ 22 h 36"/>
                <a:gd name="T38" fmla="*/ 4 w 26"/>
                <a:gd name="T39" fmla="*/ 18 h 36"/>
                <a:gd name="T40" fmla="*/ 4 w 26"/>
                <a:gd name="T41" fmla="*/ 18 h 36"/>
                <a:gd name="T42" fmla="*/ 4 w 26"/>
                <a:gd name="T43" fmla="*/ 14 h 36"/>
                <a:gd name="T44" fmla="*/ 4 w 26"/>
                <a:gd name="T45" fmla="*/ 10 h 36"/>
                <a:gd name="T46" fmla="*/ 0 w 26"/>
                <a:gd name="T47" fmla="*/ 8 h 36"/>
                <a:gd name="T48" fmla="*/ 0 w 26"/>
                <a:gd name="T49" fmla="*/ 8 h 36"/>
                <a:gd name="T50" fmla="*/ 0 w 26"/>
                <a:gd name="T51" fmla="*/ 8 h 36"/>
                <a:gd name="T52" fmla="*/ 4 w 26"/>
                <a:gd name="T53" fmla="*/ 4 h 36"/>
                <a:gd name="T54" fmla="*/ 4 w 26"/>
                <a:gd name="T55" fmla="*/ 8 h 36"/>
                <a:gd name="T56" fmla="*/ 4 w 26"/>
                <a:gd name="T57" fmla="*/ 8 h 36"/>
                <a:gd name="T58" fmla="*/ 8 w 26"/>
                <a:gd name="T59" fmla="*/ 8 h 36"/>
                <a:gd name="T60" fmla="*/ 8 w 26"/>
                <a:gd name="T61" fmla="*/ 8 h 36"/>
                <a:gd name="T62" fmla="*/ 8 w 26"/>
                <a:gd name="T63" fmla="*/ 8 h 36"/>
                <a:gd name="T64" fmla="*/ 10 w 26"/>
                <a:gd name="T65" fmla="*/ 8 h 36"/>
                <a:gd name="T66" fmla="*/ 10 w 26"/>
                <a:gd name="T67" fmla="*/ 8 h 36"/>
                <a:gd name="T68" fmla="*/ 14 w 26"/>
                <a:gd name="T69" fmla="*/ 4 h 36"/>
                <a:gd name="T70" fmla="*/ 14 w 26"/>
                <a:gd name="T71" fmla="*/ 0 h 36"/>
                <a:gd name="T72" fmla="*/ 14 w 26"/>
                <a:gd name="T73" fmla="*/ 4 h 36"/>
                <a:gd name="T74" fmla="*/ 18 w 26"/>
                <a:gd name="T75" fmla="*/ 0 h 36"/>
                <a:gd name="T76" fmla="*/ 22 w 26"/>
                <a:gd name="T77" fmla="*/ 0 h 36"/>
                <a:gd name="T78" fmla="*/ 22 w 26"/>
                <a:gd name="T79" fmla="*/ 0 h 36"/>
                <a:gd name="T80" fmla="*/ 18 w 26"/>
                <a:gd name="T81" fmla="*/ 10 h 36"/>
                <a:gd name="T82" fmla="*/ 22 w 26"/>
                <a:gd name="T83" fmla="*/ 10 h 36"/>
                <a:gd name="T84" fmla="*/ 22 w 26"/>
                <a:gd name="T85" fmla="*/ 10 h 36"/>
                <a:gd name="T86" fmla="*/ 26 w 26"/>
                <a:gd name="T8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36">
                  <a:moveTo>
                    <a:pt x="26" y="10"/>
                  </a:moveTo>
                  <a:lnTo>
                    <a:pt x="26" y="10"/>
                  </a:lnTo>
                  <a:lnTo>
                    <a:pt x="26" y="14"/>
                  </a:lnTo>
                  <a:lnTo>
                    <a:pt x="26" y="14"/>
                  </a:lnTo>
                  <a:lnTo>
                    <a:pt x="26" y="14"/>
                  </a:lnTo>
                  <a:lnTo>
                    <a:pt x="26" y="18"/>
                  </a:lnTo>
                  <a:lnTo>
                    <a:pt x="26" y="18"/>
                  </a:lnTo>
                  <a:lnTo>
                    <a:pt x="26" y="18"/>
                  </a:lnTo>
                  <a:lnTo>
                    <a:pt x="22" y="18"/>
                  </a:lnTo>
                  <a:lnTo>
                    <a:pt x="22" y="18"/>
                  </a:lnTo>
                  <a:lnTo>
                    <a:pt x="22" y="18"/>
                  </a:lnTo>
                  <a:lnTo>
                    <a:pt x="22" y="18"/>
                  </a:lnTo>
                  <a:lnTo>
                    <a:pt x="22" y="18"/>
                  </a:lnTo>
                  <a:lnTo>
                    <a:pt x="22" y="18"/>
                  </a:lnTo>
                  <a:lnTo>
                    <a:pt x="22" y="18"/>
                  </a:lnTo>
                  <a:lnTo>
                    <a:pt x="22" y="18"/>
                  </a:lnTo>
                  <a:lnTo>
                    <a:pt x="22" y="18"/>
                  </a:lnTo>
                  <a:lnTo>
                    <a:pt x="22" y="18"/>
                  </a:lnTo>
                  <a:lnTo>
                    <a:pt x="22" y="22"/>
                  </a:lnTo>
                  <a:lnTo>
                    <a:pt x="22" y="22"/>
                  </a:lnTo>
                  <a:lnTo>
                    <a:pt x="18" y="22"/>
                  </a:lnTo>
                  <a:lnTo>
                    <a:pt x="18" y="24"/>
                  </a:lnTo>
                  <a:lnTo>
                    <a:pt x="18" y="24"/>
                  </a:lnTo>
                  <a:lnTo>
                    <a:pt x="18" y="24"/>
                  </a:lnTo>
                  <a:lnTo>
                    <a:pt x="18" y="24"/>
                  </a:lnTo>
                  <a:lnTo>
                    <a:pt x="18" y="24"/>
                  </a:lnTo>
                  <a:lnTo>
                    <a:pt x="18" y="24"/>
                  </a:lnTo>
                  <a:lnTo>
                    <a:pt x="18" y="28"/>
                  </a:lnTo>
                  <a:lnTo>
                    <a:pt x="18" y="28"/>
                  </a:lnTo>
                  <a:lnTo>
                    <a:pt x="18" y="28"/>
                  </a:lnTo>
                  <a:lnTo>
                    <a:pt x="14" y="32"/>
                  </a:lnTo>
                  <a:lnTo>
                    <a:pt x="14" y="32"/>
                  </a:lnTo>
                  <a:lnTo>
                    <a:pt x="10" y="36"/>
                  </a:lnTo>
                  <a:lnTo>
                    <a:pt x="10" y="36"/>
                  </a:lnTo>
                  <a:lnTo>
                    <a:pt x="8" y="36"/>
                  </a:lnTo>
                  <a:lnTo>
                    <a:pt x="8" y="36"/>
                  </a:lnTo>
                  <a:lnTo>
                    <a:pt x="8" y="36"/>
                  </a:lnTo>
                  <a:lnTo>
                    <a:pt x="8" y="32"/>
                  </a:lnTo>
                  <a:lnTo>
                    <a:pt x="8" y="32"/>
                  </a:lnTo>
                  <a:lnTo>
                    <a:pt x="8" y="32"/>
                  </a:lnTo>
                  <a:lnTo>
                    <a:pt x="8" y="32"/>
                  </a:lnTo>
                  <a:lnTo>
                    <a:pt x="4" y="28"/>
                  </a:lnTo>
                  <a:lnTo>
                    <a:pt x="4" y="28"/>
                  </a:lnTo>
                  <a:lnTo>
                    <a:pt x="4" y="28"/>
                  </a:lnTo>
                  <a:lnTo>
                    <a:pt x="4" y="28"/>
                  </a:lnTo>
                  <a:lnTo>
                    <a:pt x="4" y="28"/>
                  </a:lnTo>
                  <a:lnTo>
                    <a:pt x="4" y="28"/>
                  </a:lnTo>
                  <a:lnTo>
                    <a:pt x="4" y="28"/>
                  </a:lnTo>
                  <a:lnTo>
                    <a:pt x="4" y="24"/>
                  </a:lnTo>
                  <a:lnTo>
                    <a:pt x="4" y="24"/>
                  </a:lnTo>
                  <a:lnTo>
                    <a:pt x="4" y="24"/>
                  </a:lnTo>
                  <a:lnTo>
                    <a:pt x="4" y="24"/>
                  </a:lnTo>
                  <a:lnTo>
                    <a:pt x="4" y="24"/>
                  </a:lnTo>
                  <a:lnTo>
                    <a:pt x="4" y="24"/>
                  </a:lnTo>
                  <a:lnTo>
                    <a:pt x="4" y="22"/>
                  </a:lnTo>
                  <a:lnTo>
                    <a:pt x="4" y="22"/>
                  </a:lnTo>
                  <a:lnTo>
                    <a:pt x="4" y="22"/>
                  </a:lnTo>
                  <a:lnTo>
                    <a:pt x="4" y="18"/>
                  </a:lnTo>
                  <a:lnTo>
                    <a:pt x="4" y="18"/>
                  </a:lnTo>
                  <a:lnTo>
                    <a:pt x="4" y="18"/>
                  </a:lnTo>
                  <a:lnTo>
                    <a:pt x="4" y="18"/>
                  </a:lnTo>
                  <a:lnTo>
                    <a:pt x="4" y="18"/>
                  </a:lnTo>
                  <a:lnTo>
                    <a:pt x="4" y="18"/>
                  </a:lnTo>
                  <a:lnTo>
                    <a:pt x="4" y="14"/>
                  </a:lnTo>
                  <a:lnTo>
                    <a:pt x="4" y="14"/>
                  </a:lnTo>
                  <a:lnTo>
                    <a:pt x="4" y="14"/>
                  </a:lnTo>
                  <a:lnTo>
                    <a:pt x="4" y="14"/>
                  </a:lnTo>
                  <a:lnTo>
                    <a:pt x="4" y="14"/>
                  </a:lnTo>
                  <a:lnTo>
                    <a:pt x="4" y="10"/>
                  </a:lnTo>
                  <a:lnTo>
                    <a:pt x="4" y="10"/>
                  </a:lnTo>
                  <a:lnTo>
                    <a:pt x="4" y="10"/>
                  </a:lnTo>
                  <a:lnTo>
                    <a:pt x="0" y="8"/>
                  </a:lnTo>
                  <a:lnTo>
                    <a:pt x="0" y="8"/>
                  </a:lnTo>
                  <a:lnTo>
                    <a:pt x="0" y="8"/>
                  </a:lnTo>
                  <a:lnTo>
                    <a:pt x="0" y="8"/>
                  </a:lnTo>
                  <a:lnTo>
                    <a:pt x="0" y="8"/>
                  </a:lnTo>
                  <a:lnTo>
                    <a:pt x="0" y="8"/>
                  </a:lnTo>
                  <a:lnTo>
                    <a:pt x="0" y="8"/>
                  </a:lnTo>
                  <a:lnTo>
                    <a:pt x="0" y="4"/>
                  </a:lnTo>
                  <a:lnTo>
                    <a:pt x="0" y="4"/>
                  </a:lnTo>
                  <a:lnTo>
                    <a:pt x="4" y="4"/>
                  </a:lnTo>
                  <a:lnTo>
                    <a:pt x="4" y="8"/>
                  </a:lnTo>
                  <a:lnTo>
                    <a:pt x="4" y="8"/>
                  </a:lnTo>
                  <a:lnTo>
                    <a:pt x="4" y="8"/>
                  </a:lnTo>
                  <a:lnTo>
                    <a:pt x="4" y="8"/>
                  </a:lnTo>
                  <a:lnTo>
                    <a:pt x="4" y="8"/>
                  </a:lnTo>
                  <a:lnTo>
                    <a:pt x="4" y="8"/>
                  </a:lnTo>
                  <a:lnTo>
                    <a:pt x="4" y="8"/>
                  </a:lnTo>
                  <a:lnTo>
                    <a:pt x="4" y="8"/>
                  </a:lnTo>
                  <a:lnTo>
                    <a:pt x="8" y="8"/>
                  </a:lnTo>
                  <a:lnTo>
                    <a:pt x="8" y="8"/>
                  </a:lnTo>
                  <a:lnTo>
                    <a:pt x="8" y="8"/>
                  </a:lnTo>
                  <a:lnTo>
                    <a:pt x="8" y="8"/>
                  </a:lnTo>
                  <a:lnTo>
                    <a:pt x="8" y="8"/>
                  </a:lnTo>
                  <a:lnTo>
                    <a:pt x="8" y="8"/>
                  </a:lnTo>
                  <a:lnTo>
                    <a:pt x="8" y="8"/>
                  </a:lnTo>
                  <a:lnTo>
                    <a:pt x="10" y="8"/>
                  </a:lnTo>
                  <a:lnTo>
                    <a:pt x="10" y="8"/>
                  </a:lnTo>
                  <a:lnTo>
                    <a:pt x="10" y="8"/>
                  </a:lnTo>
                  <a:lnTo>
                    <a:pt x="10" y="8"/>
                  </a:lnTo>
                  <a:lnTo>
                    <a:pt x="10" y="8"/>
                  </a:lnTo>
                  <a:lnTo>
                    <a:pt x="10" y="8"/>
                  </a:lnTo>
                  <a:lnTo>
                    <a:pt x="14" y="8"/>
                  </a:lnTo>
                  <a:lnTo>
                    <a:pt x="14" y="8"/>
                  </a:lnTo>
                  <a:lnTo>
                    <a:pt x="14" y="4"/>
                  </a:lnTo>
                  <a:lnTo>
                    <a:pt x="14" y="0"/>
                  </a:lnTo>
                  <a:lnTo>
                    <a:pt x="14" y="0"/>
                  </a:lnTo>
                  <a:lnTo>
                    <a:pt x="14" y="0"/>
                  </a:lnTo>
                  <a:lnTo>
                    <a:pt x="14" y="0"/>
                  </a:lnTo>
                  <a:lnTo>
                    <a:pt x="14" y="4"/>
                  </a:lnTo>
                  <a:lnTo>
                    <a:pt x="14" y="4"/>
                  </a:lnTo>
                  <a:lnTo>
                    <a:pt x="14" y="4"/>
                  </a:lnTo>
                  <a:lnTo>
                    <a:pt x="18" y="0"/>
                  </a:lnTo>
                  <a:lnTo>
                    <a:pt x="18" y="0"/>
                  </a:lnTo>
                  <a:lnTo>
                    <a:pt x="18" y="0"/>
                  </a:lnTo>
                  <a:lnTo>
                    <a:pt x="22" y="0"/>
                  </a:lnTo>
                  <a:lnTo>
                    <a:pt x="22" y="0"/>
                  </a:lnTo>
                  <a:lnTo>
                    <a:pt x="22" y="0"/>
                  </a:lnTo>
                  <a:lnTo>
                    <a:pt x="22" y="0"/>
                  </a:lnTo>
                  <a:lnTo>
                    <a:pt x="22" y="0"/>
                  </a:lnTo>
                  <a:lnTo>
                    <a:pt x="22" y="4"/>
                  </a:lnTo>
                  <a:lnTo>
                    <a:pt x="22" y="4"/>
                  </a:lnTo>
                  <a:lnTo>
                    <a:pt x="18" y="10"/>
                  </a:lnTo>
                  <a:lnTo>
                    <a:pt x="22" y="10"/>
                  </a:lnTo>
                  <a:lnTo>
                    <a:pt x="22" y="10"/>
                  </a:lnTo>
                  <a:lnTo>
                    <a:pt x="22" y="10"/>
                  </a:lnTo>
                  <a:lnTo>
                    <a:pt x="22" y="10"/>
                  </a:lnTo>
                  <a:lnTo>
                    <a:pt x="22" y="10"/>
                  </a:lnTo>
                  <a:lnTo>
                    <a:pt x="22" y="10"/>
                  </a:lnTo>
                  <a:lnTo>
                    <a:pt x="26" y="10"/>
                  </a:lnTo>
                  <a:lnTo>
                    <a:pt x="26" y="10"/>
                  </a:lnTo>
                  <a:lnTo>
                    <a:pt x="26" y="10"/>
                  </a:lnTo>
                  <a:lnTo>
                    <a:pt x="26"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3" name="Freeform 133">
              <a:extLst>
                <a:ext uri="{FF2B5EF4-FFF2-40B4-BE49-F238E27FC236}">
                  <a16:creationId xmlns:a16="http://schemas.microsoft.com/office/drawing/2014/main" id="{971B0136-6C00-4DED-AB82-3850A8AFB449}"/>
                </a:ext>
              </a:extLst>
            </p:cNvPr>
            <p:cNvSpPr>
              <a:spLocks/>
            </p:cNvSpPr>
            <p:nvPr/>
          </p:nvSpPr>
          <p:spPr bwMode="auto">
            <a:xfrm>
              <a:off x="6524192" y="4194432"/>
              <a:ext cx="221644" cy="389505"/>
            </a:xfrm>
            <a:custGeom>
              <a:avLst/>
              <a:gdLst>
                <a:gd name="T0" fmla="*/ 24 w 114"/>
                <a:gd name="T1" fmla="*/ 188 h 198"/>
                <a:gd name="T2" fmla="*/ 20 w 114"/>
                <a:gd name="T3" fmla="*/ 176 h 198"/>
                <a:gd name="T4" fmla="*/ 20 w 114"/>
                <a:gd name="T5" fmla="*/ 168 h 198"/>
                <a:gd name="T6" fmla="*/ 20 w 114"/>
                <a:gd name="T7" fmla="*/ 162 h 198"/>
                <a:gd name="T8" fmla="*/ 12 w 114"/>
                <a:gd name="T9" fmla="*/ 162 h 198"/>
                <a:gd name="T10" fmla="*/ 8 w 114"/>
                <a:gd name="T11" fmla="*/ 154 h 198"/>
                <a:gd name="T12" fmla="*/ 8 w 114"/>
                <a:gd name="T13" fmla="*/ 150 h 198"/>
                <a:gd name="T14" fmla="*/ 4 w 114"/>
                <a:gd name="T15" fmla="*/ 150 h 198"/>
                <a:gd name="T16" fmla="*/ 4 w 114"/>
                <a:gd name="T17" fmla="*/ 142 h 198"/>
                <a:gd name="T18" fmla="*/ 8 w 114"/>
                <a:gd name="T19" fmla="*/ 132 h 198"/>
                <a:gd name="T20" fmla="*/ 12 w 114"/>
                <a:gd name="T21" fmla="*/ 120 h 198"/>
                <a:gd name="T22" fmla="*/ 20 w 114"/>
                <a:gd name="T23" fmla="*/ 112 h 198"/>
                <a:gd name="T24" fmla="*/ 26 w 114"/>
                <a:gd name="T25" fmla="*/ 106 h 198"/>
                <a:gd name="T26" fmla="*/ 30 w 114"/>
                <a:gd name="T27" fmla="*/ 106 h 198"/>
                <a:gd name="T28" fmla="*/ 38 w 114"/>
                <a:gd name="T29" fmla="*/ 108 h 198"/>
                <a:gd name="T30" fmla="*/ 42 w 114"/>
                <a:gd name="T31" fmla="*/ 116 h 198"/>
                <a:gd name="T32" fmla="*/ 46 w 114"/>
                <a:gd name="T33" fmla="*/ 108 h 198"/>
                <a:gd name="T34" fmla="*/ 50 w 114"/>
                <a:gd name="T35" fmla="*/ 98 h 198"/>
                <a:gd name="T36" fmla="*/ 54 w 114"/>
                <a:gd name="T37" fmla="*/ 90 h 198"/>
                <a:gd name="T38" fmla="*/ 54 w 114"/>
                <a:gd name="T39" fmla="*/ 86 h 198"/>
                <a:gd name="T40" fmla="*/ 56 w 114"/>
                <a:gd name="T41" fmla="*/ 78 h 198"/>
                <a:gd name="T42" fmla="*/ 64 w 114"/>
                <a:gd name="T43" fmla="*/ 72 h 198"/>
                <a:gd name="T44" fmla="*/ 68 w 114"/>
                <a:gd name="T45" fmla="*/ 64 h 198"/>
                <a:gd name="T46" fmla="*/ 68 w 114"/>
                <a:gd name="T47" fmla="*/ 52 h 198"/>
                <a:gd name="T48" fmla="*/ 72 w 114"/>
                <a:gd name="T49" fmla="*/ 46 h 198"/>
                <a:gd name="T50" fmla="*/ 80 w 114"/>
                <a:gd name="T51" fmla="*/ 34 h 198"/>
                <a:gd name="T52" fmla="*/ 86 w 114"/>
                <a:gd name="T53" fmla="*/ 30 h 198"/>
                <a:gd name="T54" fmla="*/ 86 w 114"/>
                <a:gd name="T55" fmla="*/ 22 h 198"/>
                <a:gd name="T56" fmla="*/ 86 w 114"/>
                <a:gd name="T57" fmla="*/ 20 h 198"/>
                <a:gd name="T58" fmla="*/ 86 w 114"/>
                <a:gd name="T59" fmla="*/ 16 h 198"/>
                <a:gd name="T60" fmla="*/ 84 w 114"/>
                <a:gd name="T61" fmla="*/ 8 h 198"/>
                <a:gd name="T62" fmla="*/ 84 w 114"/>
                <a:gd name="T63" fmla="*/ 0 h 198"/>
                <a:gd name="T64" fmla="*/ 86 w 114"/>
                <a:gd name="T65" fmla="*/ 8 h 198"/>
                <a:gd name="T66" fmla="*/ 94 w 114"/>
                <a:gd name="T67" fmla="*/ 20 h 198"/>
                <a:gd name="T68" fmla="*/ 94 w 114"/>
                <a:gd name="T69" fmla="*/ 30 h 198"/>
                <a:gd name="T70" fmla="*/ 94 w 114"/>
                <a:gd name="T71" fmla="*/ 42 h 198"/>
                <a:gd name="T72" fmla="*/ 98 w 114"/>
                <a:gd name="T73" fmla="*/ 50 h 198"/>
                <a:gd name="T74" fmla="*/ 98 w 114"/>
                <a:gd name="T75" fmla="*/ 56 h 198"/>
                <a:gd name="T76" fmla="*/ 86 w 114"/>
                <a:gd name="T77" fmla="*/ 56 h 198"/>
                <a:gd name="T78" fmla="*/ 84 w 114"/>
                <a:gd name="T79" fmla="*/ 68 h 198"/>
                <a:gd name="T80" fmla="*/ 94 w 114"/>
                <a:gd name="T81" fmla="*/ 76 h 198"/>
                <a:gd name="T82" fmla="*/ 98 w 114"/>
                <a:gd name="T83" fmla="*/ 86 h 198"/>
                <a:gd name="T84" fmla="*/ 102 w 114"/>
                <a:gd name="T85" fmla="*/ 94 h 198"/>
                <a:gd name="T86" fmla="*/ 98 w 114"/>
                <a:gd name="T87" fmla="*/ 102 h 198"/>
                <a:gd name="T88" fmla="*/ 94 w 114"/>
                <a:gd name="T89" fmla="*/ 108 h 198"/>
                <a:gd name="T90" fmla="*/ 90 w 114"/>
                <a:gd name="T91" fmla="*/ 120 h 198"/>
                <a:gd name="T92" fmla="*/ 86 w 114"/>
                <a:gd name="T93" fmla="*/ 128 h 198"/>
                <a:gd name="T94" fmla="*/ 86 w 114"/>
                <a:gd name="T95" fmla="*/ 134 h 198"/>
                <a:gd name="T96" fmla="*/ 90 w 114"/>
                <a:gd name="T97" fmla="*/ 146 h 198"/>
                <a:gd name="T98" fmla="*/ 94 w 114"/>
                <a:gd name="T99" fmla="*/ 154 h 198"/>
                <a:gd name="T100" fmla="*/ 98 w 114"/>
                <a:gd name="T101" fmla="*/ 162 h 198"/>
                <a:gd name="T102" fmla="*/ 106 w 114"/>
                <a:gd name="T103" fmla="*/ 172 h 198"/>
                <a:gd name="T104" fmla="*/ 110 w 114"/>
                <a:gd name="T105" fmla="*/ 184 h 198"/>
                <a:gd name="T106" fmla="*/ 110 w 114"/>
                <a:gd name="T107" fmla="*/ 188 h 198"/>
                <a:gd name="T108" fmla="*/ 110 w 114"/>
                <a:gd name="T109" fmla="*/ 198 h 198"/>
                <a:gd name="T110" fmla="*/ 102 w 114"/>
                <a:gd name="T111" fmla="*/ 194 h 198"/>
                <a:gd name="T112" fmla="*/ 94 w 114"/>
                <a:gd name="T113" fmla="*/ 190 h 198"/>
                <a:gd name="T114" fmla="*/ 84 w 114"/>
                <a:gd name="T115" fmla="*/ 190 h 198"/>
                <a:gd name="T116" fmla="*/ 68 w 114"/>
                <a:gd name="T117" fmla="*/ 188 h 198"/>
                <a:gd name="T118" fmla="*/ 56 w 114"/>
                <a:gd name="T119" fmla="*/ 188 h 198"/>
                <a:gd name="T120" fmla="*/ 46 w 114"/>
                <a:gd name="T121" fmla="*/ 188 h 198"/>
                <a:gd name="T122" fmla="*/ 38 w 114"/>
                <a:gd name="T123" fmla="*/ 190 h 198"/>
                <a:gd name="T124" fmla="*/ 26 w 114"/>
                <a:gd name="T125" fmla="*/ 1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 h="198">
                  <a:moveTo>
                    <a:pt x="26" y="190"/>
                  </a:moveTo>
                  <a:lnTo>
                    <a:pt x="24" y="190"/>
                  </a:lnTo>
                  <a:lnTo>
                    <a:pt x="24" y="188"/>
                  </a:lnTo>
                  <a:lnTo>
                    <a:pt x="20" y="188"/>
                  </a:lnTo>
                  <a:lnTo>
                    <a:pt x="20" y="184"/>
                  </a:lnTo>
                  <a:lnTo>
                    <a:pt x="20" y="176"/>
                  </a:lnTo>
                  <a:lnTo>
                    <a:pt x="24" y="176"/>
                  </a:lnTo>
                  <a:lnTo>
                    <a:pt x="24" y="172"/>
                  </a:lnTo>
                  <a:lnTo>
                    <a:pt x="20" y="168"/>
                  </a:lnTo>
                  <a:lnTo>
                    <a:pt x="20" y="164"/>
                  </a:lnTo>
                  <a:lnTo>
                    <a:pt x="16" y="162"/>
                  </a:lnTo>
                  <a:lnTo>
                    <a:pt x="20" y="162"/>
                  </a:lnTo>
                  <a:lnTo>
                    <a:pt x="16" y="158"/>
                  </a:lnTo>
                  <a:lnTo>
                    <a:pt x="16" y="162"/>
                  </a:lnTo>
                  <a:lnTo>
                    <a:pt x="12" y="162"/>
                  </a:lnTo>
                  <a:lnTo>
                    <a:pt x="12" y="158"/>
                  </a:lnTo>
                  <a:lnTo>
                    <a:pt x="8" y="158"/>
                  </a:lnTo>
                  <a:lnTo>
                    <a:pt x="8" y="154"/>
                  </a:lnTo>
                  <a:lnTo>
                    <a:pt x="8" y="150"/>
                  </a:lnTo>
                  <a:lnTo>
                    <a:pt x="8" y="146"/>
                  </a:lnTo>
                  <a:lnTo>
                    <a:pt x="8" y="150"/>
                  </a:lnTo>
                  <a:lnTo>
                    <a:pt x="4" y="150"/>
                  </a:lnTo>
                  <a:lnTo>
                    <a:pt x="4" y="146"/>
                  </a:lnTo>
                  <a:lnTo>
                    <a:pt x="4" y="150"/>
                  </a:lnTo>
                  <a:lnTo>
                    <a:pt x="0" y="150"/>
                  </a:lnTo>
                  <a:lnTo>
                    <a:pt x="0" y="146"/>
                  </a:lnTo>
                  <a:lnTo>
                    <a:pt x="4" y="142"/>
                  </a:lnTo>
                  <a:lnTo>
                    <a:pt x="4" y="138"/>
                  </a:lnTo>
                  <a:lnTo>
                    <a:pt x="8" y="134"/>
                  </a:lnTo>
                  <a:lnTo>
                    <a:pt x="8" y="132"/>
                  </a:lnTo>
                  <a:lnTo>
                    <a:pt x="8" y="128"/>
                  </a:lnTo>
                  <a:lnTo>
                    <a:pt x="8" y="124"/>
                  </a:lnTo>
                  <a:lnTo>
                    <a:pt x="12" y="120"/>
                  </a:lnTo>
                  <a:lnTo>
                    <a:pt x="16" y="116"/>
                  </a:lnTo>
                  <a:lnTo>
                    <a:pt x="20" y="116"/>
                  </a:lnTo>
                  <a:lnTo>
                    <a:pt x="20" y="112"/>
                  </a:lnTo>
                  <a:lnTo>
                    <a:pt x="20" y="108"/>
                  </a:lnTo>
                  <a:lnTo>
                    <a:pt x="24" y="108"/>
                  </a:lnTo>
                  <a:lnTo>
                    <a:pt x="26" y="106"/>
                  </a:lnTo>
                  <a:lnTo>
                    <a:pt x="26" y="108"/>
                  </a:lnTo>
                  <a:lnTo>
                    <a:pt x="30" y="108"/>
                  </a:lnTo>
                  <a:lnTo>
                    <a:pt x="30" y="106"/>
                  </a:lnTo>
                  <a:lnTo>
                    <a:pt x="34" y="106"/>
                  </a:lnTo>
                  <a:lnTo>
                    <a:pt x="34" y="108"/>
                  </a:lnTo>
                  <a:lnTo>
                    <a:pt x="38" y="108"/>
                  </a:lnTo>
                  <a:lnTo>
                    <a:pt x="38" y="112"/>
                  </a:lnTo>
                  <a:lnTo>
                    <a:pt x="38" y="116"/>
                  </a:lnTo>
                  <a:lnTo>
                    <a:pt x="42" y="116"/>
                  </a:lnTo>
                  <a:lnTo>
                    <a:pt x="42" y="112"/>
                  </a:lnTo>
                  <a:lnTo>
                    <a:pt x="46" y="112"/>
                  </a:lnTo>
                  <a:lnTo>
                    <a:pt x="46" y="108"/>
                  </a:lnTo>
                  <a:lnTo>
                    <a:pt x="50" y="106"/>
                  </a:lnTo>
                  <a:lnTo>
                    <a:pt x="50" y="102"/>
                  </a:lnTo>
                  <a:lnTo>
                    <a:pt x="50" y="98"/>
                  </a:lnTo>
                  <a:lnTo>
                    <a:pt x="54" y="98"/>
                  </a:lnTo>
                  <a:lnTo>
                    <a:pt x="54" y="94"/>
                  </a:lnTo>
                  <a:lnTo>
                    <a:pt x="54" y="90"/>
                  </a:lnTo>
                  <a:lnTo>
                    <a:pt x="54" y="86"/>
                  </a:lnTo>
                  <a:lnTo>
                    <a:pt x="56" y="86"/>
                  </a:lnTo>
                  <a:lnTo>
                    <a:pt x="54" y="86"/>
                  </a:lnTo>
                  <a:lnTo>
                    <a:pt x="54" y="82"/>
                  </a:lnTo>
                  <a:lnTo>
                    <a:pt x="56" y="82"/>
                  </a:lnTo>
                  <a:lnTo>
                    <a:pt x="56" y="78"/>
                  </a:lnTo>
                  <a:lnTo>
                    <a:pt x="60" y="78"/>
                  </a:lnTo>
                  <a:lnTo>
                    <a:pt x="64" y="76"/>
                  </a:lnTo>
                  <a:lnTo>
                    <a:pt x="64" y="72"/>
                  </a:lnTo>
                  <a:lnTo>
                    <a:pt x="64" y="68"/>
                  </a:lnTo>
                  <a:lnTo>
                    <a:pt x="64" y="64"/>
                  </a:lnTo>
                  <a:lnTo>
                    <a:pt x="68" y="64"/>
                  </a:lnTo>
                  <a:lnTo>
                    <a:pt x="68" y="60"/>
                  </a:lnTo>
                  <a:lnTo>
                    <a:pt x="68" y="56"/>
                  </a:lnTo>
                  <a:lnTo>
                    <a:pt x="68" y="52"/>
                  </a:lnTo>
                  <a:lnTo>
                    <a:pt x="72" y="52"/>
                  </a:lnTo>
                  <a:lnTo>
                    <a:pt x="72" y="50"/>
                  </a:lnTo>
                  <a:lnTo>
                    <a:pt x="72" y="46"/>
                  </a:lnTo>
                  <a:lnTo>
                    <a:pt x="76" y="42"/>
                  </a:lnTo>
                  <a:lnTo>
                    <a:pt x="76" y="38"/>
                  </a:lnTo>
                  <a:lnTo>
                    <a:pt x="80" y="34"/>
                  </a:lnTo>
                  <a:lnTo>
                    <a:pt x="84" y="34"/>
                  </a:lnTo>
                  <a:lnTo>
                    <a:pt x="84" y="30"/>
                  </a:lnTo>
                  <a:lnTo>
                    <a:pt x="86" y="30"/>
                  </a:lnTo>
                  <a:lnTo>
                    <a:pt x="90" y="26"/>
                  </a:lnTo>
                  <a:lnTo>
                    <a:pt x="86" y="26"/>
                  </a:lnTo>
                  <a:lnTo>
                    <a:pt x="86" y="22"/>
                  </a:lnTo>
                  <a:lnTo>
                    <a:pt x="90" y="22"/>
                  </a:lnTo>
                  <a:lnTo>
                    <a:pt x="90" y="20"/>
                  </a:lnTo>
                  <a:lnTo>
                    <a:pt x="86" y="20"/>
                  </a:lnTo>
                  <a:lnTo>
                    <a:pt x="90" y="20"/>
                  </a:lnTo>
                  <a:lnTo>
                    <a:pt x="90" y="16"/>
                  </a:lnTo>
                  <a:lnTo>
                    <a:pt x="86" y="16"/>
                  </a:lnTo>
                  <a:lnTo>
                    <a:pt x="84" y="16"/>
                  </a:lnTo>
                  <a:lnTo>
                    <a:pt x="84" y="12"/>
                  </a:lnTo>
                  <a:lnTo>
                    <a:pt x="84" y="8"/>
                  </a:lnTo>
                  <a:lnTo>
                    <a:pt x="84" y="4"/>
                  </a:lnTo>
                  <a:lnTo>
                    <a:pt x="80" y="0"/>
                  </a:lnTo>
                  <a:lnTo>
                    <a:pt x="84" y="0"/>
                  </a:lnTo>
                  <a:lnTo>
                    <a:pt x="86" y="0"/>
                  </a:lnTo>
                  <a:lnTo>
                    <a:pt x="86" y="4"/>
                  </a:lnTo>
                  <a:lnTo>
                    <a:pt x="86" y="8"/>
                  </a:lnTo>
                  <a:lnTo>
                    <a:pt x="90" y="8"/>
                  </a:lnTo>
                  <a:lnTo>
                    <a:pt x="94" y="16"/>
                  </a:lnTo>
                  <a:lnTo>
                    <a:pt x="94" y="20"/>
                  </a:lnTo>
                  <a:lnTo>
                    <a:pt x="94" y="22"/>
                  </a:lnTo>
                  <a:lnTo>
                    <a:pt x="94" y="26"/>
                  </a:lnTo>
                  <a:lnTo>
                    <a:pt x="94" y="30"/>
                  </a:lnTo>
                  <a:lnTo>
                    <a:pt x="94" y="34"/>
                  </a:lnTo>
                  <a:lnTo>
                    <a:pt x="94" y="38"/>
                  </a:lnTo>
                  <a:lnTo>
                    <a:pt x="94" y="42"/>
                  </a:lnTo>
                  <a:lnTo>
                    <a:pt x="94" y="46"/>
                  </a:lnTo>
                  <a:lnTo>
                    <a:pt x="98" y="46"/>
                  </a:lnTo>
                  <a:lnTo>
                    <a:pt x="98" y="50"/>
                  </a:lnTo>
                  <a:lnTo>
                    <a:pt x="102" y="52"/>
                  </a:lnTo>
                  <a:lnTo>
                    <a:pt x="102" y="56"/>
                  </a:lnTo>
                  <a:lnTo>
                    <a:pt x="98" y="56"/>
                  </a:lnTo>
                  <a:lnTo>
                    <a:pt x="94" y="56"/>
                  </a:lnTo>
                  <a:lnTo>
                    <a:pt x="90" y="56"/>
                  </a:lnTo>
                  <a:lnTo>
                    <a:pt x="86" y="56"/>
                  </a:lnTo>
                  <a:lnTo>
                    <a:pt x="84" y="56"/>
                  </a:lnTo>
                  <a:lnTo>
                    <a:pt x="80" y="60"/>
                  </a:lnTo>
                  <a:lnTo>
                    <a:pt x="84" y="68"/>
                  </a:lnTo>
                  <a:lnTo>
                    <a:pt x="86" y="72"/>
                  </a:lnTo>
                  <a:lnTo>
                    <a:pt x="90" y="76"/>
                  </a:lnTo>
                  <a:lnTo>
                    <a:pt x="94" y="76"/>
                  </a:lnTo>
                  <a:lnTo>
                    <a:pt x="94" y="78"/>
                  </a:lnTo>
                  <a:lnTo>
                    <a:pt x="98" y="82"/>
                  </a:lnTo>
                  <a:lnTo>
                    <a:pt x="98" y="86"/>
                  </a:lnTo>
                  <a:lnTo>
                    <a:pt x="98" y="90"/>
                  </a:lnTo>
                  <a:lnTo>
                    <a:pt x="102" y="90"/>
                  </a:lnTo>
                  <a:lnTo>
                    <a:pt x="102" y="94"/>
                  </a:lnTo>
                  <a:lnTo>
                    <a:pt x="102" y="98"/>
                  </a:lnTo>
                  <a:lnTo>
                    <a:pt x="102" y="102"/>
                  </a:lnTo>
                  <a:lnTo>
                    <a:pt x="98" y="102"/>
                  </a:lnTo>
                  <a:lnTo>
                    <a:pt x="98" y="106"/>
                  </a:lnTo>
                  <a:lnTo>
                    <a:pt x="94" y="106"/>
                  </a:lnTo>
                  <a:lnTo>
                    <a:pt x="94" y="108"/>
                  </a:lnTo>
                  <a:lnTo>
                    <a:pt x="94" y="112"/>
                  </a:lnTo>
                  <a:lnTo>
                    <a:pt x="90" y="116"/>
                  </a:lnTo>
                  <a:lnTo>
                    <a:pt x="90" y="120"/>
                  </a:lnTo>
                  <a:lnTo>
                    <a:pt x="86" y="120"/>
                  </a:lnTo>
                  <a:lnTo>
                    <a:pt x="86" y="124"/>
                  </a:lnTo>
                  <a:lnTo>
                    <a:pt x="86" y="128"/>
                  </a:lnTo>
                  <a:lnTo>
                    <a:pt x="90" y="128"/>
                  </a:lnTo>
                  <a:lnTo>
                    <a:pt x="86" y="132"/>
                  </a:lnTo>
                  <a:lnTo>
                    <a:pt x="86" y="134"/>
                  </a:lnTo>
                  <a:lnTo>
                    <a:pt x="90" y="138"/>
                  </a:lnTo>
                  <a:lnTo>
                    <a:pt x="90" y="142"/>
                  </a:lnTo>
                  <a:lnTo>
                    <a:pt x="90" y="146"/>
                  </a:lnTo>
                  <a:lnTo>
                    <a:pt x="90" y="150"/>
                  </a:lnTo>
                  <a:lnTo>
                    <a:pt x="94" y="150"/>
                  </a:lnTo>
                  <a:lnTo>
                    <a:pt x="94" y="154"/>
                  </a:lnTo>
                  <a:lnTo>
                    <a:pt x="94" y="158"/>
                  </a:lnTo>
                  <a:lnTo>
                    <a:pt x="94" y="162"/>
                  </a:lnTo>
                  <a:lnTo>
                    <a:pt x="98" y="162"/>
                  </a:lnTo>
                  <a:lnTo>
                    <a:pt x="98" y="164"/>
                  </a:lnTo>
                  <a:lnTo>
                    <a:pt x="102" y="168"/>
                  </a:lnTo>
                  <a:lnTo>
                    <a:pt x="106" y="172"/>
                  </a:lnTo>
                  <a:lnTo>
                    <a:pt x="110" y="176"/>
                  </a:lnTo>
                  <a:lnTo>
                    <a:pt x="110" y="180"/>
                  </a:lnTo>
                  <a:lnTo>
                    <a:pt x="110" y="184"/>
                  </a:lnTo>
                  <a:lnTo>
                    <a:pt x="110" y="188"/>
                  </a:lnTo>
                  <a:lnTo>
                    <a:pt x="114" y="188"/>
                  </a:lnTo>
                  <a:lnTo>
                    <a:pt x="110" y="188"/>
                  </a:lnTo>
                  <a:lnTo>
                    <a:pt x="110" y="190"/>
                  </a:lnTo>
                  <a:lnTo>
                    <a:pt x="110" y="194"/>
                  </a:lnTo>
                  <a:lnTo>
                    <a:pt x="110" y="198"/>
                  </a:lnTo>
                  <a:lnTo>
                    <a:pt x="110" y="194"/>
                  </a:lnTo>
                  <a:lnTo>
                    <a:pt x="106" y="194"/>
                  </a:lnTo>
                  <a:lnTo>
                    <a:pt x="102" y="194"/>
                  </a:lnTo>
                  <a:lnTo>
                    <a:pt x="102" y="190"/>
                  </a:lnTo>
                  <a:lnTo>
                    <a:pt x="98" y="190"/>
                  </a:lnTo>
                  <a:lnTo>
                    <a:pt x="94" y="190"/>
                  </a:lnTo>
                  <a:lnTo>
                    <a:pt x="90" y="190"/>
                  </a:lnTo>
                  <a:lnTo>
                    <a:pt x="86" y="190"/>
                  </a:lnTo>
                  <a:lnTo>
                    <a:pt x="84" y="190"/>
                  </a:lnTo>
                  <a:lnTo>
                    <a:pt x="76" y="190"/>
                  </a:lnTo>
                  <a:lnTo>
                    <a:pt x="68" y="190"/>
                  </a:lnTo>
                  <a:lnTo>
                    <a:pt x="68" y="188"/>
                  </a:lnTo>
                  <a:lnTo>
                    <a:pt x="64" y="188"/>
                  </a:lnTo>
                  <a:lnTo>
                    <a:pt x="60" y="188"/>
                  </a:lnTo>
                  <a:lnTo>
                    <a:pt x="56" y="188"/>
                  </a:lnTo>
                  <a:lnTo>
                    <a:pt x="54" y="188"/>
                  </a:lnTo>
                  <a:lnTo>
                    <a:pt x="50" y="188"/>
                  </a:lnTo>
                  <a:lnTo>
                    <a:pt x="46" y="188"/>
                  </a:lnTo>
                  <a:lnTo>
                    <a:pt x="42" y="188"/>
                  </a:lnTo>
                  <a:lnTo>
                    <a:pt x="42" y="190"/>
                  </a:lnTo>
                  <a:lnTo>
                    <a:pt x="38" y="190"/>
                  </a:lnTo>
                  <a:lnTo>
                    <a:pt x="30" y="190"/>
                  </a:lnTo>
                  <a:lnTo>
                    <a:pt x="26" y="190"/>
                  </a:lnTo>
                  <a:lnTo>
                    <a:pt x="26" y="190"/>
                  </a:lnTo>
                  <a:lnTo>
                    <a:pt x="26" y="19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4" name="Freeform 134">
              <a:extLst>
                <a:ext uri="{FF2B5EF4-FFF2-40B4-BE49-F238E27FC236}">
                  <a16:creationId xmlns:a16="http://schemas.microsoft.com/office/drawing/2014/main" id="{C92A26B4-D0B1-4DCF-AFA3-2115E8E878A3}"/>
                </a:ext>
              </a:extLst>
            </p:cNvPr>
            <p:cNvSpPr>
              <a:spLocks noEditPoints="1"/>
            </p:cNvSpPr>
            <p:nvPr/>
          </p:nvSpPr>
          <p:spPr bwMode="auto">
            <a:xfrm>
              <a:off x="5598729" y="4056727"/>
              <a:ext cx="73881" cy="78687"/>
            </a:xfrm>
            <a:custGeom>
              <a:avLst/>
              <a:gdLst>
                <a:gd name="T0" fmla="*/ 0 w 38"/>
                <a:gd name="T1" fmla="*/ 4 h 40"/>
                <a:gd name="T2" fmla="*/ 0 w 38"/>
                <a:gd name="T3" fmla="*/ 4 h 40"/>
                <a:gd name="T4" fmla="*/ 4 w 38"/>
                <a:gd name="T5" fmla="*/ 0 h 40"/>
                <a:gd name="T6" fmla="*/ 4 w 38"/>
                <a:gd name="T7" fmla="*/ 4 h 40"/>
                <a:gd name="T8" fmla="*/ 4 w 38"/>
                <a:gd name="T9" fmla="*/ 4 h 40"/>
                <a:gd name="T10" fmla="*/ 4 w 38"/>
                <a:gd name="T11" fmla="*/ 4 h 40"/>
                <a:gd name="T12" fmla="*/ 0 w 38"/>
                <a:gd name="T13" fmla="*/ 4 h 40"/>
                <a:gd name="T14" fmla="*/ 0 w 38"/>
                <a:gd name="T15" fmla="*/ 4 h 40"/>
                <a:gd name="T16" fmla="*/ 4 w 38"/>
                <a:gd name="T17" fmla="*/ 8 h 40"/>
                <a:gd name="T18" fmla="*/ 4 w 38"/>
                <a:gd name="T19" fmla="*/ 8 h 40"/>
                <a:gd name="T20" fmla="*/ 4 w 38"/>
                <a:gd name="T21" fmla="*/ 4 h 40"/>
                <a:gd name="T22" fmla="*/ 8 w 38"/>
                <a:gd name="T23" fmla="*/ 8 h 40"/>
                <a:gd name="T24" fmla="*/ 4 w 38"/>
                <a:gd name="T25" fmla="*/ 8 h 40"/>
                <a:gd name="T26" fmla="*/ 34 w 38"/>
                <a:gd name="T27" fmla="*/ 10 h 40"/>
                <a:gd name="T28" fmla="*/ 34 w 38"/>
                <a:gd name="T29" fmla="*/ 8 h 40"/>
                <a:gd name="T30" fmla="*/ 34 w 38"/>
                <a:gd name="T31" fmla="*/ 8 h 40"/>
                <a:gd name="T32" fmla="*/ 34 w 38"/>
                <a:gd name="T33" fmla="*/ 8 h 40"/>
                <a:gd name="T34" fmla="*/ 34 w 38"/>
                <a:gd name="T35" fmla="*/ 10 h 40"/>
                <a:gd name="T36" fmla="*/ 16 w 38"/>
                <a:gd name="T37" fmla="*/ 10 h 40"/>
                <a:gd name="T38" fmla="*/ 12 w 38"/>
                <a:gd name="T39" fmla="*/ 10 h 40"/>
                <a:gd name="T40" fmla="*/ 16 w 38"/>
                <a:gd name="T41" fmla="*/ 10 h 40"/>
                <a:gd name="T42" fmla="*/ 20 w 38"/>
                <a:gd name="T43" fmla="*/ 10 h 40"/>
                <a:gd name="T44" fmla="*/ 20 w 38"/>
                <a:gd name="T45" fmla="*/ 10 h 40"/>
                <a:gd name="T46" fmla="*/ 16 w 38"/>
                <a:gd name="T47" fmla="*/ 10 h 40"/>
                <a:gd name="T48" fmla="*/ 16 w 38"/>
                <a:gd name="T49" fmla="*/ 10 h 40"/>
                <a:gd name="T50" fmla="*/ 16 w 38"/>
                <a:gd name="T51" fmla="*/ 10 h 40"/>
                <a:gd name="T52" fmla="*/ 16 w 38"/>
                <a:gd name="T53" fmla="*/ 10 h 40"/>
                <a:gd name="T54" fmla="*/ 16 w 38"/>
                <a:gd name="T55" fmla="*/ 10 h 40"/>
                <a:gd name="T56" fmla="*/ 34 w 38"/>
                <a:gd name="T57" fmla="*/ 22 h 40"/>
                <a:gd name="T58" fmla="*/ 34 w 38"/>
                <a:gd name="T59" fmla="*/ 22 h 40"/>
                <a:gd name="T60" fmla="*/ 34 w 38"/>
                <a:gd name="T61" fmla="*/ 18 h 40"/>
                <a:gd name="T62" fmla="*/ 38 w 38"/>
                <a:gd name="T63" fmla="*/ 18 h 40"/>
                <a:gd name="T64" fmla="*/ 38 w 38"/>
                <a:gd name="T65" fmla="*/ 18 h 40"/>
                <a:gd name="T66" fmla="*/ 34 w 38"/>
                <a:gd name="T67" fmla="*/ 22 h 40"/>
                <a:gd name="T68" fmla="*/ 30 w 38"/>
                <a:gd name="T69" fmla="*/ 38 h 40"/>
                <a:gd name="T70" fmla="*/ 30 w 38"/>
                <a:gd name="T71" fmla="*/ 38 h 40"/>
                <a:gd name="T72" fmla="*/ 30 w 38"/>
                <a:gd name="T73" fmla="*/ 34 h 40"/>
                <a:gd name="T74" fmla="*/ 30 w 38"/>
                <a:gd name="T75" fmla="*/ 34 h 40"/>
                <a:gd name="T76" fmla="*/ 30 w 38"/>
                <a:gd name="T77" fmla="*/ 38 h 40"/>
                <a:gd name="T78" fmla="*/ 30 w 38"/>
                <a:gd name="T79" fmla="*/ 38 h 40"/>
                <a:gd name="T80" fmla="*/ 24 w 38"/>
                <a:gd name="T81" fmla="*/ 40 h 40"/>
                <a:gd name="T82" fmla="*/ 24 w 38"/>
                <a:gd name="T83" fmla="*/ 38 h 40"/>
                <a:gd name="T84" fmla="*/ 24 w 38"/>
                <a:gd name="T85" fmla="*/ 38 h 40"/>
                <a:gd name="T86" fmla="*/ 24 w 38"/>
                <a:gd name="T87" fmla="*/ 34 h 40"/>
                <a:gd name="T88" fmla="*/ 26 w 38"/>
                <a:gd name="T89" fmla="*/ 38 h 40"/>
                <a:gd name="T90" fmla="*/ 26 w 38"/>
                <a:gd name="T91" fmla="*/ 38 h 40"/>
                <a:gd name="T92" fmla="*/ 26 w 38"/>
                <a:gd name="T93" fmla="*/ 40 h 40"/>
                <a:gd name="T94" fmla="*/ 12 w 38"/>
                <a:gd name="T95" fmla="*/ 40 h 40"/>
                <a:gd name="T96" fmla="*/ 12 w 38"/>
                <a:gd name="T97" fmla="*/ 40 h 40"/>
                <a:gd name="T98" fmla="*/ 12 w 38"/>
                <a:gd name="T99" fmla="*/ 40 h 40"/>
                <a:gd name="T100" fmla="*/ 12 w 38"/>
                <a:gd name="T101" fmla="*/ 38 h 40"/>
                <a:gd name="T102" fmla="*/ 16 w 38"/>
                <a:gd name="T103" fmla="*/ 38 h 40"/>
                <a:gd name="T104" fmla="*/ 16 w 38"/>
                <a:gd name="T105" fmla="*/ 40 h 40"/>
                <a:gd name="T106" fmla="*/ 16 w 38"/>
                <a:gd name="T107" fmla="*/ 40 h 40"/>
                <a:gd name="T108" fmla="*/ 12 w 38"/>
                <a:gd name="T10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 h="40">
                  <a:moveTo>
                    <a:pt x="0" y="4"/>
                  </a:moveTo>
                  <a:lnTo>
                    <a:pt x="0" y="4"/>
                  </a:lnTo>
                  <a:lnTo>
                    <a:pt x="0" y="4"/>
                  </a:lnTo>
                  <a:lnTo>
                    <a:pt x="0" y="4"/>
                  </a:lnTo>
                  <a:lnTo>
                    <a:pt x="0" y="4"/>
                  </a:lnTo>
                  <a:lnTo>
                    <a:pt x="0" y="4"/>
                  </a:lnTo>
                  <a:lnTo>
                    <a:pt x="0" y="4"/>
                  </a:lnTo>
                  <a:lnTo>
                    <a:pt x="0" y="0"/>
                  </a:lnTo>
                  <a:lnTo>
                    <a:pt x="4" y="0"/>
                  </a:lnTo>
                  <a:lnTo>
                    <a:pt x="4" y="0"/>
                  </a:lnTo>
                  <a:lnTo>
                    <a:pt x="4" y="0"/>
                  </a:lnTo>
                  <a:lnTo>
                    <a:pt x="4" y="4"/>
                  </a:lnTo>
                  <a:lnTo>
                    <a:pt x="4" y="4"/>
                  </a:lnTo>
                  <a:lnTo>
                    <a:pt x="4" y="4"/>
                  </a:lnTo>
                  <a:lnTo>
                    <a:pt x="4" y="4"/>
                  </a:lnTo>
                  <a:lnTo>
                    <a:pt x="4" y="4"/>
                  </a:lnTo>
                  <a:lnTo>
                    <a:pt x="4" y="4"/>
                  </a:lnTo>
                  <a:lnTo>
                    <a:pt x="4" y="4"/>
                  </a:lnTo>
                  <a:lnTo>
                    <a:pt x="4" y="4"/>
                  </a:lnTo>
                  <a:lnTo>
                    <a:pt x="0" y="4"/>
                  </a:lnTo>
                  <a:lnTo>
                    <a:pt x="0" y="4"/>
                  </a:lnTo>
                  <a:lnTo>
                    <a:pt x="0" y="4"/>
                  </a:lnTo>
                  <a:lnTo>
                    <a:pt x="0" y="4"/>
                  </a:lnTo>
                  <a:lnTo>
                    <a:pt x="0" y="4"/>
                  </a:lnTo>
                  <a:lnTo>
                    <a:pt x="0" y="4"/>
                  </a:lnTo>
                  <a:close/>
                  <a:moveTo>
                    <a:pt x="4" y="8"/>
                  </a:moveTo>
                  <a:lnTo>
                    <a:pt x="4" y="8"/>
                  </a:lnTo>
                  <a:lnTo>
                    <a:pt x="4" y="8"/>
                  </a:lnTo>
                  <a:lnTo>
                    <a:pt x="4" y="8"/>
                  </a:lnTo>
                  <a:lnTo>
                    <a:pt x="4" y="8"/>
                  </a:lnTo>
                  <a:lnTo>
                    <a:pt x="4" y="4"/>
                  </a:lnTo>
                  <a:lnTo>
                    <a:pt x="4" y="4"/>
                  </a:lnTo>
                  <a:lnTo>
                    <a:pt x="4" y="4"/>
                  </a:lnTo>
                  <a:lnTo>
                    <a:pt x="8" y="8"/>
                  </a:lnTo>
                  <a:lnTo>
                    <a:pt x="8" y="8"/>
                  </a:lnTo>
                  <a:lnTo>
                    <a:pt x="8" y="8"/>
                  </a:lnTo>
                  <a:lnTo>
                    <a:pt x="8" y="8"/>
                  </a:lnTo>
                  <a:lnTo>
                    <a:pt x="4" y="8"/>
                  </a:lnTo>
                  <a:lnTo>
                    <a:pt x="4" y="8"/>
                  </a:lnTo>
                  <a:lnTo>
                    <a:pt x="4" y="8"/>
                  </a:lnTo>
                  <a:lnTo>
                    <a:pt x="4" y="8"/>
                  </a:lnTo>
                  <a:close/>
                  <a:moveTo>
                    <a:pt x="34" y="10"/>
                  </a:moveTo>
                  <a:lnTo>
                    <a:pt x="34" y="10"/>
                  </a:lnTo>
                  <a:lnTo>
                    <a:pt x="34" y="10"/>
                  </a:lnTo>
                  <a:lnTo>
                    <a:pt x="34" y="8"/>
                  </a:lnTo>
                  <a:lnTo>
                    <a:pt x="34" y="8"/>
                  </a:lnTo>
                  <a:lnTo>
                    <a:pt x="34" y="8"/>
                  </a:lnTo>
                  <a:lnTo>
                    <a:pt x="34" y="8"/>
                  </a:lnTo>
                  <a:lnTo>
                    <a:pt x="34" y="8"/>
                  </a:lnTo>
                  <a:lnTo>
                    <a:pt x="34" y="8"/>
                  </a:lnTo>
                  <a:lnTo>
                    <a:pt x="34" y="8"/>
                  </a:lnTo>
                  <a:lnTo>
                    <a:pt x="34" y="10"/>
                  </a:lnTo>
                  <a:lnTo>
                    <a:pt x="34" y="10"/>
                  </a:lnTo>
                  <a:lnTo>
                    <a:pt x="34" y="10"/>
                  </a:lnTo>
                  <a:lnTo>
                    <a:pt x="34" y="10"/>
                  </a:lnTo>
                  <a:lnTo>
                    <a:pt x="34" y="10"/>
                  </a:lnTo>
                  <a:close/>
                  <a:moveTo>
                    <a:pt x="16" y="10"/>
                  </a:moveTo>
                  <a:lnTo>
                    <a:pt x="12" y="10"/>
                  </a:lnTo>
                  <a:lnTo>
                    <a:pt x="12" y="10"/>
                  </a:lnTo>
                  <a:lnTo>
                    <a:pt x="12" y="10"/>
                  </a:lnTo>
                  <a:lnTo>
                    <a:pt x="12" y="10"/>
                  </a:lnTo>
                  <a:lnTo>
                    <a:pt x="16" y="10"/>
                  </a:lnTo>
                  <a:lnTo>
                    <a:pt x="16" y="10"/>
                  </a:lnTo>
                  <a:lnTo>
                    <a:pt x="16" y="10"/>
                  </a:lnTo>
                  <a:lnTo>
                    <a:pt x="16" y="10"/>
                  </a:lnTo>
                  <a:lnTo>
                    <a:pt x="20" y="10"/>
                  </a:lnTo>
                  <a:lnTo>
                    <a:pt x="20" y="10"/>
                  </a:lnTo>
                  <a:lnTo>
                    <a:pt x="20" y="10"/>
                  </a:lnTo>
                  <a:lnTo>
                    <a:pt x="20" y="10"/>
                  </a:lnTo>
                  <a:lnTo>
                    <a:pt x="20" y="10"/>
                  </a:lnTo>
                  <a:lnTo>
                    <a:pt x="20" y="10"/>
                  </a:lnTo>
                  <a:lnTo>
                    <a:pt x="16" y="10"/>
                  </a:lnTo>
                  <a:lnTo>
                    <a:pt x="16" y="10"/>
                  </a:lnTo>
                  <a:lnTo>
                    <a:pt x="16" y="10"/>
                  </a:lnTo>
                  <a:lnTo>
                    <a:pt x="16" y="10"/>
                  </a:lnTo>
                  <a:lnTo>
                    <a:pt x="16" y="10"/>
                  </a:lnTo>
                  <a:lnTo>
                    <a:pt x="16" y="10"/>
                  </a:lnTo>
                  <a:lnTo>
                    <a:pt x="16" y="10"/>
                  </a:lnTo>
                  <a:lnTo>
                    <a:pt x="16" y="10"/>
                  </a:lnTo>
                  <a:lnTo>
                    <a:pt x="16" y="10"/>
                  </a:lnTo>
                  <a:lnTo>
                    <a:pt x="16" y="10"/>
                  </a:lnTo>
                  <a:lnTo>
                    <a:pt x="16" y="10"/>
                  </a:lnTo>
                  <a:lnTo>
                    <a:pt x="16" y="10"/>
                  </a:lnTo>
                  <a:lnTo>
                    <a:pt x="16" y="10"/>
                  </a:lnTo>
                  <a:lnTo>
                    <a:pt x="16" y="10"/>
                  </a:lnTo>
                  <a:lnTo>
                    <a:pt x="16" y="10"/>
                  </a:lnTo>
                  <a:close/>
                  <a:moveTo>
                    <a:pt x="34" y="22"/>
                  </a:moveTo>
                  <a:lnTo>
                    <a:pt x="34" y="22"/>
                  </a:lnTo>
                  <a:lnTo>
                    <a:pt x="34" y="22"/>
                  </a:lnTo>
                  <a:lnTo>
                    <a:pt x="34" y="22"/>
                  </a:lnTo>
                  <a:lnTo>
                    <a:pt x="34" y="18"/>
                  </a:lnTo>
                  <a:lnTo>
                    <a:pt x="34" y="18"/>
                  </a:lnTo>
                  <a:lnTo>
                    <a:pt x="34" y="18"/>
                  </a:lnTo>
                  <a:lnTo>
                    <a:pt x="34" y="18"/>
                  </a:lnTo>
                  <a:lnTo>
                    <a:pt x="38" y="18"/>
                  </a:lnTo>
                  <a:lnTo>
                    <a:pt x="38" y="18"/>
                  </a:lnTo>
                  <a:lnTo>
                    <a:pt x="38" y="18"/>
                  </a:lnTo>
                  <a:lnTo>
                    <a:pt x="38" y="18"/>
                  </a:lnTo>
                  <a:lnTo>
                    <a:pt x="38" y="18"/>
                  </a:lnTo>
                  <a:lnTo>
                    <a:pt x="38" y="18"/>
                  </a:lnTo>
                  <a:lnTo>
                    <a:pt x="38" y="22"/>
                  </a:lnTo>
                  <a:lnTo>
                    <a:pt x="34" y="22"/>
                  </a:lnTo>
                  <a:lnTo>
                    <a:pt x="34" y="22"/>
                  </a:lnTo>
                  <a:lnTo>
                    <a:pt x="34" y="22"/>
                  </a:lnTo>
                  <a:close/>
                  <a:moveTo>
                    <a:pt x="30" y="38"/>
                  </a:moveTo>
                  <a:lnTo>
                    <a:pt x="30" y="38"/>
                  </a:lnTo>
                  <a:lnTo>
                    <a:pt x="30" y="38"/>
                  </a:lnTo>
                  <a:lnTo>
                    <a:pt x="30" y="38"/>
                  </a:lnTo>
                  <a:lnTo>
                    <a:pt x="30" y="38"/>
                  </a:lnTo>
                  <a:lnTo>
                    <a:pt x="30" y="34"/>
                  </a:lnTo>
                  <a:lnTo>
                    <a:pt x="30" y="34"/>
                  </a:lnTo>
                  <a:lnTo>
                    <a:pt x="30" y="34"/>
                  </a:lnTo>
                  <a:lnTo>
                    <a:pt x="30" y="34"/>
                  </a:lnTo>
                  <a:lnTo>
                    <a:pt x="30" y="34"/>
                  </a:lnTo>
                  <a:lnTo>
                    <a:pt x="30" y="38"/>
                  </a:lnTo>
                  <a:lnTo>
                    <a:pt x="30" y="38"/>
                  </a:lnTo>
                  <a:lnTo>
                    <a:pt x="30" y="38"/>
                  </a:lnTo>
                  <a:lnTo>
                    <a:pt x="30" y="38"/>
                  </a:lnTo>
                  <a:lnTo>
                    <a:pt x="30" y="38"/>
                  </a:lnTo>
                  <a:lnTo>
                    <a:pt x="30" y="38"/>
                  </a:lnTo>
                  <a:close/>
                  <a:moveTo>
                    <a:pt x="26" y="40"/>
                  </a:moveTo>
                  <a:lnTo>
                    <a:pt x="24" y="40"/>
                  </a:lnTo>
                  <a:lnTo>
                    <a:pt x="24" y="40"/>
                  </a:lnTo>
                  <a:lnTo>
                    <a:pt x="24" y="40"/>
                  </a:lnTo>
                  <a:lnTo>
                    <a:pt x="24" y="40"/>
                  </a:lnTo>
                  <a:lnTo>
                    <a:pt x="24" y="38"/>
                  </a:lnTo>
                  <a:lnTo>
                    <a:pt x="24" y="38"/>
                  </a:lnTo>
                  <a:lnTo>
                    <a:pt x="24" y="38"/>
                  </a:lnTo>
                  <a:lnTo>
                    <a:pt x="24" y="38"/>
                  </a:lnTo>
                  <a:lnTo>
                    <a:pt x="24" y="34"/>
                  </a:lnTo>
                  <a:lnTo>
                    <a:pt x="24" y="34"/>
                  </a:lnTo>
                  <a:lnTo>
                    <a:pt x="24" y="34"/>
                  </a:lnTo>
                  <a:lnTo>
                    <a:pt x="24" y="38"/>
                  </a:lnTo>
                  <a:lnTo>
                    <a:pt x="26" y="38"/>
                  </a:lnTo>
                  <a:lnTo>
                    <a:pt x="26" y="38"/>
                  </a:lnTo>
                  <a:lnTo>
                    <a:pt x="26" y="38"/>
                  </a:lnTo>
                  <a:lnTo>
                    <a:pt x="26" y="38"/>
                  </a:lnTo>
                  <a:lnTo>
                    <a:pt x="26" y="38"/>
                  </a:lnTo>
                  <a:lnTo>
                    <a:pt x="26" y="40"/>
                  </a:lnTo>
                  <a:lnTo>
                    <a:pt x="26" y="40"/>
                  </a:lnTo>
                  <a:lnTo>
                    <a:pt x="26" y="40"/>
                  </a:lnTo>
                  <a:close/>
                  <a:moveTo>
                    <a:pt x="12" y="40"/>
                  </a:moveTo>
                  <a:lnTo>
                    <a:pt x="12" y="40"/>
                  </a:lnTo>
                  <a:lnTo>
                    <a:pt x="12" y="40"/>
                  </a:lnTo>
                  <a:lnTo>
                    <a:pt x="12" y="40"/>
                  </a:lnTo>
                  <a:lnTo>
                    <a:pt x="12" y="40"/>
                  </a:lnTo>
                  <a:lnTo>
                    <a:pt x="12" y="40"/>
                  </a:lnTo>
                  <a:lnTo>
                    <a:pt x="12" y="40"/>
                  </a:lnTo>
                  <a:lnTo>
                    <a:pt x="12" y="40"/>
                  </a:lnTo>
                  <a:lnTo>
                    <a:pt x="12" y="40"/>
                  </a:lnTo>
                  <a:lnTo>
                    <a:pt x="12" y="38"/>
                  </a:lnTo>
                  <a:lnTo>
                    <a:pt x="12" y="38"/>
                  </a:lnTo>
                  <a:lnTo>
                    <a:pt x="12" y="38"/>
                  </a:lnTo>
                  <a:lnTo>
                    <a:pt x="12" y="38"/>
                  </a:lnTo>
                  <a:lnTo>
                    <a:pt x="16" y="38"/>
                  </a:lnTo>
                  <a:lnTo>
                    <a:pt x="16" y="38"/>
                  </a:lnTo>
                  <a:lnTo>
                    <a:pt x="16" y="38"/>
                  </a:lnTo>
                  <a:lnTo>
                    <a:pt x="16" y="40"/>
                  </a:lnTo>
                  <a:lnTo>
                    <a:pt x="16" y="40"/>
                  </a:lnTo>
                  <a:lnTo>
                    <a:pt x="16" y="40"/>
                  </a:lnTo>
                  <a:lnTo>
                    <a:pt x="16" y="40"/>
                  </a:lnTo>
                  <a:lnTo>
                    <a:pt x="16" y="40"/>
                  </a:lnTo>
                  <a:lnTo>
                    <a:pt x="16" y="40"/>
                  </a:lnTo>
                  <a:lnTo>
                    <a:pt x="16" y="40"/>
                  </a:lnTo>
                  <a:lnTo>
                    <a:pt x="12" y="40"/>
                  </a:lnTo>
                  <a:lnTo>
                    <a:pt x="12" y="40"/>
                  </a:lnTo>
                  <a:lnTo>
                    <a:pt x="12" y="4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5" name="Freeform 135">
              <a:extLst>
                <a:ext uri="{FF2B5EF4-FFF2-40B4-BE49-F238E27FC236}">
                  <a16:creationId xmlns:a16="http://schemas.microsoft.com/office/drawing/2014/main" id="{6CF30E4A-869C-46D9-BEE5-5FFF7FB7D3C8}"/>
                </a:ext>
              </a:extLst>
            </p:cNvPr>
            <p:cNvSpPr>
              <a:spLocks/>
            </p:cNvSpPr>
            <p:nvPr/>
          </p:nvSpPr>
          <p:spPr bwMode="auto">
            <a:xfrm>
              <a:off x="6695286" y="4269186"/>
              <a:ext cx="353854" cy="295080"/>
            </a:xfrm>
            <a:custGeom>
              <a:avLst/>
              <a:gdLst>
                <a:gd name="T0" fmla="*/ 82 w 182"/>
                <a:gd name="T1" fmla="*/ 104 h 150"/>
                <a:gd name="T2" fmla="*/ 70 w 182"/>
                <a:gd name="T3" fmla="*/ 102 h 150"/>
                <a:gd name="T4" fmla="*/ 58 w 182"/>
                <a:gd name="T5" fmla="*/ 112 h 150"/>
                <a:gd name="T6" fmla="*/ 58 w 182"/>
                <a:gd name="T7" fmla="*/ 116 h 150"/>
                <a:gd name="T8" fmla="*/ 58 w 182"/>
                <a:gd name="T9" fmla="*/ 132 h 150"/>
                <a:gd name="T10" fmla="*/ 52 w 182"/>
                <a:gd name="T11" fmla="*/ 132 h 150"/>
                <a:gd name="T12" fmla="*/ 40 w 182"/>
                <a:gd name="T13" fmla="*/ 128 h 150"/>
                <a:gd name="T14" fmla="*/ 32 w 182"/>
                <a:gd name="T15" fmla="*/ 128 h 150"/>
                <a:gd name="T16" fmla="*/ 26 w 182"/>
                <a:gd name="T17" fmla="*/ 138 h 150"/>
                <a:gd name="T18" fmla="*/ 26 w 182"/>
                <a:gd name="T19" fmla="*/ 146 h 150"/>
                <a:gd name="T20" fmla="*/ 22 w 182"/>
                <a:gd name="T21" fmla="*/ 142 h 150"/>
                <a:gd name="T22" fmla="*/ 10 w 182"/>
                <a:gd name="T23" fmla="*/ 128 h 150"/>
                <a:gd name="T24" fmla="*/ 6 w 182"/>
                <a:gd name="T25" fmla="*/ 116 h 150"/>
                <a:gd name="T26" fmla="*/ 2 w 182"/>
                <a:gd name="T27" fmla="*/ 104 h 150"/>
                <a:gd name="T28" fmla="*/ 2 w 182"/>
                <a:gd name="T29" fmla="*/ 90 h 150"/>
                <a:gd name="T30" fmla="*/ 2 w 182"/>
                <a:gd name="T31" fmla="*/ 82 h 150"/>
                <a:gd name="T32" fmla="*/ 6 w 182"/>
                <a:gd name="T33" fmla="*/ 68 h 150"/>
                <a:gd name="T34" fmla="*/ 14 w 182"/>
                <a:gd name="T35" fmla="*/ 60 h 150"/>
                <a:gd name="T36" fmla="*/ 26 w 182"/>
                <a:gd name="T37" fmla="*/ 56 h 150"/>
                <a:gd name="T38" fmla="*/ 32 w 182"/>
                <a:gd name="T39" fmla="*/ 56 h 150"/>
                <a:gd name="T40" fmla="*/ 48 w 182"/>
                <a:gd name="T41" fmla="*/ 52 h 150"/>
                <a:gd name="T42" fmla="*/ 58 w 182"/>
                <a:gd name="T43" fmla="*/ 48 h 150"/>
                <a:gd name="T44" fmla="*/ 66 w 182"/>
                <a:gd name="T45" fmla="*/ 42 h 150"/>
                <a:gd name="T46" fmla="*/ 70 w 182"/>
                <a:gd name="T47" fmla="*/ 34 h 150"/>
                <a:gd name="T48" fmla="*/ 84 w 182"/>
                <a:gd name="T49" fmla="*/ 34 h 150"/>
                <a:gd name="T50" fmla="*/ 96 w 182"/>
                <a:gd name="T51" fmla="*/ 18 h 150"/>
                <a:gd name="T52" fmla="*/ 104 w 182"/>
                <a:gd name="T53" fmla="*/ 12 h 150"/>
                <a:gd name="T54" fmla="*/ 108 w 182"/>
                <a:gd name="T55" fmla="*/ 4 h 150"/>
                <a:gd name="T56" fmla="*/ 118 w 182"/>
                <a:gd name="T57" fmla="*/ 0 h 150"/>
                <a:gd name="T58" fmla="*/ 126 w 182"/>
                <a:gd name="T59" fmla="*/ 14 h 150"/>
                <a:gd name="T60" fmla="*/ 130 w 182"/>
                <a:gd name="T61" fmla="*/ 30 h 150"/>
                <a:gd name="T62" fmla="*/ 126 w 182"/>
                <a:gd name="T63" fmla="*/ 42 h 150"/>
                <a:gd name="T64" fmla="*/ 134 w 182"/>
                <a:gd name="T65" fmla="*/ 42 h 150"/>
                <a:gd name="T66" fmla="*/ 140 w 182"/>
                <a:gd name="T67" fmla="*/ 48 h 150"/>
                <a:gd name="T68" fmla="*/ 152 w 182"/>
                <a:gd name="T69" fmla="*/ 52 h 150"/>
                <a:gd name="T70" fmla="*/ 156 w 182"/>
                <a:gd name="T71" fmla="*/ 64 h 150"/>
                <a:gd name="T72" fmla="*/ 166 w 182"/>
                <a:gd name="T73" fmla="*/ 74 h 150"/>
                <a:gd name="T74" fmla="*/ 166 w 182"/>
                <a:gd name="T75" fmla="*/ 82 h 150"/>
                <a:gd name="T76" fmla="*/ 174 w 182"/>
                <a:gd name="T77" fmla="*/ 90 h 150"/>
                <a:gd name="T78" fmla="*/ 178 w 182"/>
                <a:gd name="T79" fmla="*/ 94 h 150"/>
                <a:gd name="T80" fmla="*/ 182 w 182"/>
                <a:gd name="T81" fmla="*/ 104 h 150"/>
                <a:gd name="T82" fmla="*/ 170 w 182"/>
                <a:gd name="T83" fmla="*/ 102 h 150"/>
                <a:gd name="T84" fmla="*/ 162 w 182"/>
                <a:gd name="T85" fmla="*/ 102 h 150"/>
                <a:gd name="T86" fmla="*/ 152 w 182"/>
                <a:gd name="T87" fmla="*/ 98 h 150"/>
                <a:gd name="T88" fmla="*/ 144 w 182"/>
                <a:gd name="T89" fmla="*/ 104 h 150"/>
                <a:gd name="T90" fmla="*/ 136 w 182"/>
                <a:gd name="T91" fmla="*/ 104 h 150"/>
                <a:gd name="T92" fmla="*/ 122 w 182"/>
                <a:gd name="T93" fmla="*/ 108 h 150"/>
                <a:gd name="T94" fmla="*/ 114 w 182"/>
                <a:gd name="T95" fmla="*/ 108 h 150"/>
                <a:gd name="T96" fmla="*/ 110 w 182"/>
                <a:gd name="T97" fmla="*/ 120 h 150"/>
                <a:gd name="T98" fmla="*/ 100 w 182"/>
                <a:gd name="T99" fmla="*/ 116 h 150"/>
                <a:gd name="T100" fmla="*/ 84 w 182"/>
                <a:gd name="T101" fmla="*/ 11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2" h="150">
                  <a:moveTo>
                    <a:pt x="84" y="112"/>
                  </a:moveTo>
                  <a:lnTo>
                    <a:pt x="84" y="108"/>
                  </a:lnTo>
                  <a:lnTo>
                    <a:pt x="82" y="108"/>
                  </a:lnTo>
                  <a:lnTo>
                    <a:pt x="82" y="104"/>
                  </a:lnTo>
                  <a:lnTo>
                    <a:pt x="78" y="104"/>
                  </a:lnTo>
                  <a:lnTo>
                    <a:pt x="74" y="104"/>
                  </a:lnTo>
                  <a:lnTo>
                    <a:pt x="74" y="102"/>
                  </a:lnTo>
                  <a:lnTo>
                    <a:pt x="70" y="102"/>
                  </a:lnTo>
                  <a:lnTo>
                    <a:pt x="66" y="104"/>
                  </a:lnTo>
                  <a:lnTo>
                    <a:pt x="62" y="104"/>
                  </a:lnTo>
                  <a:lnTo>
                    <a:pt x="62" y="108"/>
                  </a:lnTo>
                  <a:lnTo>
                    <a:pt x="58" y="112"/>
                  </a:lnTo>
                  <a:lnTo>
                    <a:pt x="58" y="116"/>
                  </a:lnTo>
                  <a:lnTo>
                    <a:pt x="58" y="112"/>
                  </a:lnTo>
                  <a:lnTo>
                    <a:pt x="54" y="116"/>
                  </a:lnTo>
                  <a:lnTo>
                    <a:pt x="58" y="116"/>
                  </a:lnTo>
                  <a:lnTo>
                    <a:pt x="58" y="120"/>
                  </a:lnTo>
                  <a:lnTo>
                    <a:pt x="58" y="124"/>
                  </a:lnTo>
                  <a:lnTo>
                    <a:pt x="58" y="128"/>
                  </a:lnTo>
                  <a:lnTo>
                    <a:pt x="58" y="132"/>
                  </a:lnTo>
                  <a:lnTo>
                    <a:pt x="58" y="128"/>
                  </a:lnTo>
                  <a:lnTo>
                    <a:pt x="54" y="128"/>
                  </a:lnTo>
                  <a:lnTo>
                    <a:pt x="52" y="128"/>
                  </a:lnTo>
                  <a:lnTo>
                    <a:pt x="52" y="132"/>
                  </a:lnTo>
                  <a:lnTo>
                    <a:pt x="52" y="128"/>
                  </a:lnTo>
                  <a:lnTo>
                    <a:pt x="48" y="128"/>
                  </a:lnTo>
                  <a:lnTo>
                    <a:pt x="44" y="128"/>
                  </a:lnTo>
                  <a:lnTo>
                    <a:pt x="40" y="128"/>
                  </a:lnTo>
                  <a:lnTo>
                    <a:pt x="40" y="124"/>
                  </a:lnTo>
                  <a:lnTo>
                    <a:pt x="40" y="128"/>
                  </a:lnTo>
                  <a:lnTo>
                    <a:pt x="36" y="128"/>
                  </a:lnTo>
                  <a:lnTo>
                    <a:pt x="32" y="128"/>
                  </a:lnTo>
                  <a:lnTo>
                    <a:pt x="28" y="128"/>
                  </a:lnTo>
                  <a:lnTo>
                    <a:pt x="28" y="132"/>
                  </a:lnTo>
                  <a:lnTo>
                    <a:pt x="28" y="134"/>
                  </a:lnTo>
                  <a:lnTo>
                    <a:pt x="26" y="138"/>
                  </a:lnTo>
                  <a:lnTo>
                    <a:pt x="28" y="138"/>
                  </a:lnTo>
                  <a:lnTo>
                    <a:pt x="28" y="142"/>
                  </a:lnTo>
                  <a:lnTo>
                    <a:pt x="26" y="142"/>
                  </a:lnTo>
                  <a:lnTo>
                    <a:pt x="26" y="146"/>
                  </a:lnTo>
                  <a:lnTo>
                    <a:pt x="26" y="150"/>
                  </a:lnTo>
                  <a:lnTo>
                    <a:pt x="22" y="150"/>
                  </a:lnTo>
                  <a:lnTo>
                    <a:pt x="22" y="146"/>
                  </a:lnTo>
                  <a:lnTo>
                    <a:pt x="22" y="142"/>
                  </a:lnTo>
                  <a:lnTo>
                    <a:pt x="22" y="138"/>
                  </a:lnTo>
                  <a:lnTo>
                    <a:pt x="18" y="134"/>
                  </a:lnTo>
                  <a:lnTo>
                    <a:pt x="14" y="132"/>
                  </a:lnTo>
                  <a:lnTo>
                    <a:pt x="10" y="128"/>
                  </a:lnTo>
                  <a:lnTo>
                    <a:pt x="10" y="124"/>
                  </a:lnTo>
                  <a:lnTo>
                    <a:pt x="6" y="124"/>
                  </a:lnTo>
                  <a:lnTo>
                    <a:pt x="6" y="120"/>
                  </a:lnTo>
                  <a:lnTo>
                    <a:pt x="6" y="116"/>
                  </a:lnTo>
                  <a:lnTo>
                    <a:pt x="6" y="112"/>
                  </a:lnTo>
                  <a:lnTo>
                    <a:pt x="2" y="112"/>
                  </a:lnTo>
                  <a:lnTo>
                    <a:pt x="2" y="108"/>
                  </a:lnTo>
                  <a:lnTo>
                    <a:pt x="2" y="104"/>
                  </a:lnTo>
                  <a:lnTo>
                    <a:pt x="2" y="102"/>
                  </a:lnTo>
                  <a:lnTo>
                    <a:pt x="0" y="98"/>
                  </a:lnTo>
                  <a:lnTo>
                    <a:pt x="0" y="94"/>
                  </a:lnTo>
                  <a:lnTo>
                    <a:pt x="2" y="90"/>
                  </a:lnTo>
                  <a:lnTo>
                    <a:pt x="0" y="90"/>
                  </a:lnTo>
                  <a:lnTo>
                    <a:pt x="0" y="86"/>
                  </a:lnTo>
                  <a:lnTo>
                    <a:pt x="0" y="82"/>
                  </a:lnTo>
                  <a:lnTo>
                    <a:pt x="2" y="82"/>
                  </a:lnTo>
                  <a:lnTo>
                    <a:pt x="2" y="78"/>
                  </a:lnTo>
                  <a:lnTo>
                    <a:pt x="6" y="74"/>
                  </a:lnTo>
                  <a:lnTo>
                    <a:pt x="6" y="72"/>
                  </a:lnTo>
                  <a:lnTo>
                    <a:pt x="6" y="68"/>
                  </a:lnTo>
                  <a:lnTo>
                    <a:pt x="10" y="68"/>
                  </a:lnTo>
                  <a:lnTo>
                    <a:pt x="10" y="64"/>
                  </a:lnTo>
                  <a:lnTo>
                    <a:pt x="14" y="64"/>
                  </a:lnTo>
                  <a:lnTo>
                    <a:pt x="14" y="60"/>
                  </a:lnTo>
                  <a:lnTo>
                    <a:pt x="18" y="60"/>
                  </a:lnTo>
                  <a:lnTo>
                    <a:pt x="22" y="60"/>
                  </a:lnTo>
                  <a:lnTo>
                    <a:pt x="26" y="60"/>
                  </a:lnTo>
                  <a:lnTo>
                    <a:pt x="26" y="56"/>
                  </a:lnTo>
                  <a:lnTo>
                    <a:pt x="28" y="52"/>
                  </a:lnTo>
                  <a:lnTo>
                    <a:pt x="28" y="56"/>
                  </a:lnTo>
                  <a:lnTo>
                    <a:pt x="32" y="60"/>
                  </a:lnTo>
                  <a:lnTo>
                    <a:pt x="32" y="56"/>
                  </a:lnTo>
                  <a:lnTo>
                    <a:pt x="36" y="56"/>
                  </a:lnTo>
                  <a:lnTo>
                    <a:pt x="40" y="52"/>
                  </a:lnTo>
                  <a:lnTo>
                    <a:pt x="44" y="52"/>
                  </a:lnTo>
                  <a:lnTo>
                    <a:pt x="48" y="52"/>
                  </a:lnTo>
                  <a:lnTo>
                    <a:pt x="52" y="52"/>
                  </a:lnTo>
                  <a:lnTo>
                    <a:pt x="54" y="52"/>
                  </a:lnTo>
                  <a:lnTo>
                    <a:pt x="58" y="52"/>
                  </a:lnTo>
                  <a:lnTo>
                    <a:pt x="58" y="48"/>
                  </a:lnTo>
                  <a:lnTo>
                    <a:pt x="58" y="44"/>
                  </a:lnTo>
                  <a:lnTo>
                    <a:pt x="62" y="44"/>
                  </a:lnTo>
                  <a:lnTo>
                    <a:pt x="62" y="42"/>
                  </a:lnTo>
                  <a:lnTo>
                    <a:pt x="66" y="42"/>
                  </a:lnTo>
                  <a:lnTo>
                    <a:pt x="62" y="38"/>
                  </a:lnTo>
                  <a:lnTo>
                    <a:pt x="62" y="34"/>
                  </a:lnTo>
                  <a:lnTo>
                    <a:pt x="66" y="34"/>
                  </a:lnTo>
                  <a:lnTo>
                    <a:pt x="70" y="34"/>
                  </a:lnTo>
                  <a:lnTo>
                    <a:pt x="74" y="34"/>
                  </a:lnTo>
                  <a:lnTo>
                    <a:pt x="78" y="34"/>
                  </a:lnTo>
                  <a:lnTo>
                    <a:pt x="82" y="34"/>
                  </a:lnTo>
                  <a:lnTo>
                    <a:pt x="84" y="34"/>
                  </a:lnTo>
                  <a:lnTo>
                    <a:pt x="84" y="30"/>
                  </a:lnTo>
                  <a:lnTo>
                    <a:pt x="88" y="26"/>
                  </a:lnTo>
                  <a:lnTo>
                    <a:pt x="92" y="22"/>
                  </a:lnTo>
                  <a:lnTo>
                    <a:pt x="96" y="18"/>
                  </a:lnTo>
                  <a:lnTo>
                    <a:pt x="96" y="14"/>
                  </a:lnTo>
                  <a:lnTo>
                    <a:pt x="100" y="14"/>
                  </a:lnTo>
                  <a:lnTo>
                    <a:pt x="100" y="12"/>
                  </a:lnTo>
                  <a:lnTo>
                    <a:pt x="104" y="12"/>
                  </a:lnTo>
                  <a:lnTo>
                    <a:pt x="100" y="12"/>
                  </a:lnTo>
                  <a:lnTo>
                    <a:pt x="100" y="8"/>
                  </a:lnTo>
                  <a:lnTo>
                    <a:pt x="104" y="4"/>
                  </a:lnTo>
                  <a:lnTo>
                    <a:pt x="108" y="4"/>
                  </a:lnTo>
                  <a:lnTo>
                    <a:pt x="108" y="0"/>
                  </a:lnTo>
                  <a:lnTo>
                    <a:pt x="110" y="0"/>
                  </a:lnTo>
                  <a:lnTo>
                    <a:pt x="114" y="0"/>
                  </a:lnTo>
                  <a:lnTo>
                    <a:pt x="118" y="0"/>
                  </a:lnTo>
                  <a:lnTo>
                    <a:pt x="118" y="4"/>
                  </a:lnTo>
                  <a:lnTo>
                    <a:pt x="122" y="8"/>
                  </a:lnTo>
                  <a:lnTo>
                    <a:pt x="126" y="12"/>
                  </a:lnTo>
                  <a:lnTo>
                    <a:pt x="126" y="14"/>
                  </a:lnTo>
                  <a:lnTo>
                    <a:pt x="130" y="18"/>
                  </a:lnTo>
                  <a:lnTo>
                    <a:pt x="130" y="22"/>
                  </a:lnTo>
                  <a:lnTo>
                    <a:pt x="130" y="26"/>
                  </a:lnTo>
                  <a:lnTo>
                    <a:pt x="130" y="30"/>
                  </a:lnTo>
                  <a:lnTo>
                    <a:pt x="126" y="30"/>
                  </a:lnTo>
                  <a:lnTo>
                    <a:pt x="126" y="34"/>
                  </a:lnTo>
                  <a:lnTo>
                    <a:pt x="126" y="38"/>
                  </a:lnTo>
                  <a:lnTo>
                    <a:pt x="126" y="42"/>
                  </a:lnTo>
                  <a:lnTo>
                    <a:pt x="130" y="42"/>
                  </a:lnTo>
                  <a:lnTo>
                    <a:pt x="130" y="38"/>
                  </a:lnTo>
                  <a:lnTo>
                    <a:pt x="134" y="38"/>
                  </a:lnTo>
                  <a:lnTo>
                    <a:pt x="134" y="42"/>
                  </a:lnTo>
                  <a:lnTo>
                    <a:pt x="136" y="42"/>
                  </a:lnTo>
                  <a:lnTo>
                    <a:pt x="136" y="44"/>
                  </a:lnTo>
                  <a:lnTo>
                    <a:pt x="136" y="48"/>
                  </a:lnTo>
                  <a:lnTo>
                    <a:pt x="140" y="48"/>
                  </a:lnTo>
                  <a:lnTo>
                    <a:pt x="144" y="48"/>
                  </a:lnTo>
                  <a:lnTo>
                    <a:pt x="148" y="48"/>
                  </a:lnTo>
                  <a:lnTo>
                    <a:pt x="148" y="52"/>
                  </a:lnTo>
                  <a:lnTo>
                    <a:pt x="152" y="52"/>
                  </a:lnTo>
                  <a:lnTo>
                    <a:pt x="152" y="56"/>
                  </a:lnTo>
                  <a:lnTo>
                    <a:pt x="152" y="60"/>
                  </a:lnTo>
                  <a:lnTo>
                    <a:pt x="152" y="64"/>
                  </a:lnTo>
                  <a:lnTo>
                    <a:pt x="156" y="64"/>
                  </a:lnTo>
                  <a:lnTo>
                    <a:pt x="160" y="68"/>
                  </a:lnTo>
                  <a:lnTo>
                    <a:pt x="162" y="68"/>
                  </a:lnTo>
                  <a:lnTo>
                    <a:pt x="162" y="72"/>
                  </a:lnTo>
                  <a:lnTo>
                    <a:pt x="166" y="74"/>
                  </a:lnTo>
                  <a:lnTo>
                    <a:pt x="166" y="78"/>
                  </a:lnTo>
                  <a:lnTo>
                    <a:pt x="166" y="82"/>
                  </a:lnTo>
                  <a:lnTo>
                    <a:pt x="170" y="82"/>
                  </a:lnTo>
                  <a:lnTo>
                    <a:pt x="166" y="82"/>
                  </a:lnTo>
                  <a:lnTo>
                    <a:pt x="166" y="86"/>
                  </a:lnTo>
                  <a:lnTo>
                    <a:pt x="170" y="86"/>
                  </a:lnTo>
                  <a:lnTo>
                    <a:pt x="174" y="86"/>
                  </a:lnTo>
                  <a:lnTo>
                    <a:pt x="174" y="90"/>
                  </a:lnTo>
                  <a:lnTo>
                    <a:pt x="178" y="90"/>
                  </a:lnTo>
                  <a:lnTo>
                    <a:pt x="178" y="94"/>
                  </a:lnTo>
                  <a:lnTo>
                    <a:pt x="182" y="94"/>
                  </a:lnTo>
                  <a:lnTo>
                    <a:pt x="178" y="94"/>
                  </a:lnTo>
                  <a:lnTo>
                    <a:pt x="178" y="98"/>
                  </a:lnTo>
                  <a:lnTo>
                    <a:pt x="182" y="98"/>
                  </a:lnTo>
                  <a:lnTo>
                    <a:pt x="182" y="102"/>
                  </a:lnTo>
                  <a:lnTo>
                    <a:pt x="182" y="104"/>
                  </a:lnTo>
                  <a:lnTo>
                    <a:pt x="182" y="102"/>
                  </a:lnTo>
                  <a:lnTo>
                    <a:pt x="178" y="102"/>
                  </a:lnTo>
                  <a:lnTo>
                    <a:pt x="174" y="102"/>
                  </a:lnTo>
                  <a:lnTo>
                    <a:pt x="170" y="102"/>
                  </a:lnTo>
                  <a:lnTo>
                    <a:pt x="166" y="102"/>
                  </a:lnTo>
                  <a:lnTo>
                    <a:pt x="162" y="102"/>
                  </a:lnTo>
                  <a:lnTo>
                    <a:pt x="162" y="98"/>
                  </a:lnTo>
                  <a:lnTo>
                    <a:pt x="162" y="102"/>
                  </a:lnTo>
                  <a:lnTo>
                    <a:pt x="160" y="102"/>
                  </a:lnTo>
                  <a:lnTo>
                    <a:pt x="160" y="98"/>
                  </a:lnTo>
                  <a:lnTo>
                    <a:pt x="156" y="98"/>
                  </a:lnTo>
                  <a:lnTo>
                    <a:pt x="152" y="98"/>
                  </a:lnTo>
                  <a:lnTo>
                    <a:pt x="152" y="102"/>
                  </a:lnTo>
                  <a:lnTo>
                    <a:pt x="152" y="104"/>
                  </a:lnTo>
                  <a:lnTo>
                    <a:pt x="148" y="104"/>
                  </a:lnTo>
                  <a:lnTo>
                    <a:pt x="144" y="104"/>
                  </a:lnTo>
                  <a:lnTo>
                    <a:pt x="140" y="102"/>
                  </a:lnTo>
                  <a:lnTo>
                    <a:pt x="136" y="102"/>
                  </a:lnTo>
                  <a:lnTo>
                    <a:pt x="140" y="102"/>
                  </a:lnTo>
                  <a:lnTo>
                    <a:pt x="136" y="104"/>
                  </a:lnTo>
                  <a:lnTo>
                    <a:pt x="134" y="104"/>
                  </a:lnTo>
                  <a:lnTo>
                    <a:pt x="130" y="104"/>
                  </a:lnTo>
                  <a:lnTo>
                    <a:pt x="126" y="108"/>
                  </a:lnTo>
                  <a:lnTo>
                    <a:pt x="122" y="108"/>
                  </a:lnTo>
                  <a:lnTo>
                    <a:pt x="118" y="108"/>
                  </a:lnTo>
                  <a:lnTo>
                    <a:pt x="118" y="104"/>
                  </a:lnTo>
                  <a:lnTo>
                    <a:pt x="118" y="108"/>
                  </a:lnTo>
                  <a:lnTo>
                    <a:pt x="114" y="108"/>
                  </a:lnTo>
                  <a:lnTo>
                    <a:pt x="114" y="112"/>
                  </a:lnTo>
                  <a:lnTo>
                    <a:pt x="114" y="116"/>
                  </a:lnTo>
                  <a:lnTo>
                    <a:pt x="110" y="116"/>
                  </a:lnTo>
                  <a:lnTo>
                    <a:pt x="110" y="120"/>
                  </a:lnTo>
                  <a:lnTo>
                    <a:pt x="108" y="120"/>
                  </a:lnTo>
                  <a:lnTo>
                    <a:pt x="108" y="116"/>
                  </a:lnTo>
                  <a:lnTo>
                    <a:pt x="104" y="116"/>
                  </a:lnTo>
                  <a:lnTo>
                    <a:pt x="100" y="116"/>
                  </a:lnTo>
                  <a:lnTo>
                    <a:pt x="92" y="116"/>
                  </a:lnTo>
                  <a:lnTo>
                    <a:pt x="92" y="112"/>
                  </a:lnTo>
                  <a:lnTo>
                    <a:pt x="88" y="112"/>
                  </a:lnTo>
                  <a:lnTo>
                    <a:pt x="84" y="112"/>
                  </a:lnTo>
                  <a:lnTo>
                    <a:pt x="84" y="112"/>
                  </a:lnTo>
                  <a:lnTo>
                    <a:pt x="84" y="1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6" name="Freeform 136">
              <a:extLst>
                <a:ext uri="{FF2B5EF4-FFF2-40B4-BE49-F238E27FC236}">
                  <a16:creationId xmlns:a16="http://schemas.microsoft.com/office/drawing/2014/main" id="{BBC63019-12D3-4744-97CE-09BACA1BEE4F}"/>
                </a:ext>
              </a:extLst>
            </p:cNvPr>
            <p:cNvSpPr>
              <a:spLocks/>
            </p:cNvSpPr>
            <p:nvPr/>
          </p:nvSpPr>
          <p:spPr bwMode="auto">
            <a:xfrm>
              <a:off x="6664179" y="3844270"/>
              <a:ext cx="291637" cy="542946"/>
            </a:xfrm>
            <a:custGeom>
              <a:avLst/>
              <a:gdLst>
                <a:gd name="T0" fmla="*/ 22 w 150"/>
                <a:gd name="T1" fmla="*/ 234 h 276"/>
                <a:gd name="T2" fmla="*/ 30 w 150"/>
                <a:gd name="T3" fmla="*/ 234 h 276"/>
                <a:gd name="T4" fmla="*/ 26 w 150"/>
                <a:gd name="T5" fmla="*/ 226 h 276"/>
                <a:gd name="T6" fmla="*/ 22 w 150"/>
                <a:gd name="T7" fmla="*/ 220 h 276"/>
                <a:gd name="T8" fmla="*/ 22 w 150"/>
                <a:gd name="T9" fmla="*/ 208 h 276"/>
                <a:gd name="T10" fmla="*/ 22 w 150"/>
                <a:gd name="T11" fmla="*/ 198 h 276"/>
                <a:gd name="T12" fmla="*/ 14 w 150"/>
                <a:gd name="T13" fmla="*/ 186 h 276"/>
                <a:gd name="T14" fmla="*/ 14 w 150"/>
                <a:gd name="T15" fmla="*/ 178 h 276"/>
                <a:gd name="T16" fmla="*/ 0 w 150"/>
                <a:gd name="T17" fmla="*/ 164 h 276"/>
                <a:gd name="T18" fmla="*/ 4 w 150"/>
                <a:gd name="T19" fmla="*/ 156 h 276"/>
                <a:gd name="T20" fmla="*/ 4 w 150"/>
                <a:gd name="T21" fmla="*/ 148 h 276"/>
                <a:gd name="T22" fmla="*/ 14 w 150"/>
                <a:gd name="T23" fmla="*/ 130 h 276"/>
                <a:gd name="T24" fmla="*/ 30 w 150"/>
                <a:gd name="T25" fmla="*/ 112 h 276"/>
                <a:gd name="T26" fmla="*/ 34 w 150"/>
                <a:gd name="T27" fmla="*/ 66 h 276"/>
                <a:gd name="T28" fmla="*/ 30 w 150"/>
                <a:gd name="T29" fmla="*/ 48 h 276"/>
                <a:gd name="T30" fmla="*/ 30 w 150"/>
                <a:gd name="T31" fmla="*/ 42 h 276"/>
                <a:gd name="T32" fmla="*/ 26 w 150"/>
                <a:gd name="T33" fmla="*/ 26 h 276"/>
                <a:gd name="T34" fmla="*/ 38 w 150"/>
                <a:gd name="T35" fmla="*/ 0 h 276"/>
                <a:gd name="T36" fmla="*/ 78 w 150"/>
                <a:gd name="T37" fmla="*/ 22 h 276"/>
                <a:gd name="T38" fmla="*/ 134 w 150"/>
                <a:gd name="T39" fmla="*/ 58 h 276"/>
                <a:gd name="T40" fmla="*/ 150 w 150"/>
                <a:gd name="T41" fmla="*/ 88 h 276"/>
                <a:gd name="T42" fmla="*/ 146 w 150"/>
                <a:gd name="T43" fmla="*/ 134 h 276"/>
                <a:gd name="T44" fmla="*/ 142 w 150"/>
                <a:gd name="T45" fmla="*/ 134 h 276"/>
                <a:gd name="T46" fmla="*/ 138 w 150"/>
                <a:gd name="T47" fmla="*/ 134 h 276"/>
                <a:gd name="T48" fmla="*/ 134 w 150"/>
                <a:gd name="T49" fmla="*/ 142 h 276"/>
                <a:gd name="T50" fmla="*/ 134 w 150"/>
                <a:gd name="T51" fmla="*/ 144 h 276"/>
                <a:gd name="T52" fmla="*/ 128 w 150"/>
                <a:gd name="T53" fmla="*/ 152 h 276"/>
                <a:gd name="T54" fmla="*/ 128 w 150"/>
                <a:gd name="T55" fmla="*/ 160 h 276"/>
                <a:gd name="T56" fmla="*/ 124 w 150"/>
                <a:gd name="T57" fmla="*/ 164 h 276"/>
                <a:gd name="T58" fmla="*/ 124 w 150"/>
                <a:gd name="T59" fmla="*/ 178 h 276"/>
                <a:gd name="T60" fmla="*/ 120 w 150"/>
                <a:gd name="T61" fmla="*/ 186 h 276"/>
                <a:gd name="T62" fmla="*/ 124 w 150"/>
                <a:gd name="T63" fmla="*/ 186 h 276"/>
                <a:gd name="T64" fmla="*/ 130 w 150"/>
                <a:gd name="T65" fmla="*/ 198 h 276"/>
                <a:gd name="T66" fmla="*/ 130 w 150"/>
                <a:gd name="T67" fmla="*/ 204 h 276"/>
                <a:gd name="T68" fmla="*/ 134 w 150"/>
                <a:gd name="T69" fmla="*/ 216 h 276"/>
                <a:gd name="T70" fmla="*/ 124 w 150"/>
                <a:gd name="T71" fmla="*/ 220 h 276"/>
                <a:gd name="T72" fmla="*/ 116 w 150"/>
                <a:gd name="T73" fmla="*/ 224 h 276"/>
                <a:gd name="T74" fmla="*/ 116 w 150"/>
                <a:gd name="T75" fmla="*/ 230 h 276"/>
                <a:gd name="T76" fmla="*/ 112 w 150"/>
                <a:gd name="T77" fmla="*/ 234 h 276"/>
                <a:gd name="T78" fmla="*/ 104 w 150"/>
                <a:gd name="T79" fmla="*/ 242 h 276"/>
                <a:gd name="T80" fmla="*/ 100 w 150"/>
                <a:gd name="T81" fmla="*/ 246 h 276"/>
                <a:gd name="T82" fmla="*/ 94 w 150"/>
                <a:gd name="T83" fmla="*/ 250 h 276"/>
                <a:gd name="T84" fmla="*/ 78 w 150"/>
                <a:gd name="T85" fmla="*/ 250 h 276"/>
                <a:gd name="T86" fmla="*/ 78 w 150"/>
                <a:gd name="T87" fmla="*/ 254 h 276"/>
                <a:gd name="T88" fmla="*/ 78 w 150"/>
                <a:gd name="T89" fmla="*/ 260 h 276"/>
                <a:gd name="T90" fmla="*/ 74 w 150"/>
                <a:gd name="T91" fmla="*/ 264 h 276"/>
                <a:gd name="T92" fmla="*/ 64 w 150"/>
                <a:gd name="T93" fmla="*/ 268 h 276"/>
                <a:gd name="T94" fmla="*/ 56 w 150"/>
                <a:gd name="T95" fmla="*/ 268 h 276"/>
                <a:gd name="T96" fmla="*/ 48 w 150"/>
                <a:gd name="T97" fmla="*/ 276 h 276"/>
                <a:gd name="T98" fmla="*/ 44 w 150"/>
                <a:gd name="T99" fmla="*/ 268 h 276"/>
                <a:gd name="T100" fmla="*/ 38 w 150"/>
                <a:gd name="T101" fmla="*/ 276 h 276"/>
                <a:gd name="T102" fmla="*/ 34 w 150"/>
                <a:gd name="T103" fmla="*/ 276 h 276"/>
                <a:gd name="T104" fmla="*/ 30 w 150"/>
                <a:gd name="T105" fmla="*/ 276 h 276"/>
                <a:gd name="T106" fmla="*/ 30 w 150"/>
                <a:gd name="T107" fmla="*/ 272 h 276"/>
                <a:gd name="T108" fmla="*/ 26 w 150"/>
                <a:gd name="T109" fmla="*/ 264 h 276"/>
                <a:gd name="T110" fmla="*/ 18 w 150"/>
                <a:gd name="T111" fmla="*/ 254 h 276"/>
                <a:gd name="T112" fmla="*/ 8 w 150"/>
                <a:gd name="T113" fmla="*/ 238 h 276"/>
                <a:gd name="T114" fmla="*/ 12 w 150"/>
                <a:gd name="T115" fmla="*/ 23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 h="276">
                  <a:moveTo>
                    <a:pt x="12" y="234"/>
                  </a:moveTo>
                  <a:lnTo>
                    <a:pt x="14" y="234"/>
                  </a:lnTo>
                  <a:lnTo>
                    <a:pt x="14" y="234"/>
                  </a:lnTo>
                  <a:lnTo>
                    <a:pt x="18" y="234"/>
                  </a:lnTo>
                  <a:lnTo>
                    <a:pt x="18" y="234"/>
                  </a:lnTo>
                  <a:lnTo>
                    <a:pt x="22" y="234"/>
                  </a:lnTo>
                  <a:lnTo>
                    <a:pt x="22" y="234"/>
                  </a:lnTo>
                  <a:lnTo>
                    <a:pt x="22" y="234"/>
                  </a:lnTo>
                  <a:lnTo>
                    <a:pt x="22" y="234"/>
                  </a:lnTo>
                  <a:lnTo>
                    <a:pt x="22" y="234"/>
                  </a:lnTo>
                  <a:lnTo>
                    <a:pt x="22" y="234"/>
                  </a:lnTo>
                  <a:lnTo>
                    <a:pt x="26" y="234"/>
                  </a:lnTo>
                  <a:lnTo>
                    <a:pt x="26" y="234"/>
                  </a:lnTo>
                  <a:lnTo>
                    <a:pt x="26" y="234"/>
                  </a:lnTo>
                  <a:lnTo>
                    <a:pt x="30" y="234"/>
                  </a:lnTo>
                  <a:lnTo>
                    <a:pt x="30" y="234"/>
                  </a:lnTo>
                  <a:lnTo>
                    <a:pt x="30" y="234"/>
                  </a:lnTo>
                  <a:lnTo>
                    <a:pt x="30" y="234"/>
                  </a:lnTo>
                  <a:lnTo>
                    <a:pt x="30" y="234"/>
                  </a:lnTo>
                  <a:lnTo>
                    <a:pt x="30" y="230"/>
                  </a:lnTo>
                  <a:lnTo>
                    <a:pt x="30" y="230"/>
                  </a:lnTo>
                  <a:lnTo>
                    <a:pt x="30" y="230"/>
                  </a:lnTo>
                  <a:lnTo>
                    <a:pt x="30" y="230"/>
                  </a:lnTo>
                  <a:lnTo>
                    <a:pt x="26" y="226"/>
                  </a:lnTo>
                  <a:lnTo>
                    <a:pt x="26" y="226"/>
                  </a:lnTo>
                  <a:lnTo>
                    <a:pt x="26" y="224"/>
                  </a:lnTo>
                  <a:lnTo>
                    <a:pt x="22" y="224"/>
                  </a:lnTo>
                  <a:lnTo>
                    <a:pt x="22" y="224"/>
                  </a:lnTo>
                  <a:lnTo>
                    <a:pt x="22" y="220"/>
                  </a:lnTo>
                  <a:lnTo>
                    <a:pt x="22" y="220"/>
                  </a:lnTo>
                  <a:lnTo>
                    <a:pt x="22" y="220"/>
                  </a:lnTo>
                  <a:lnTo>
                    <a:pt x="22" y="220"/>
                  </a:lnTo>
                  <a:lnTo>
                    <a:pt x="22" y="220"/>
                  </a:lnTo>
                  <a:lnTo>
                    <a:pt x="22" y="220"/>
                  </a:lnTo>
                  <a:lnTo>
                    <a:pt x="22" y="216"/>
                  </a:lnTo>
                  <a:lnTo>
                    <a:pt x="22" y="216"/>
                  </a:lnTo>
                  <a:lnTo>
                    <a:pt x="22" y="212"/>
                  </a:lnTo>
                  <a:lnTo>
                    <a:pt x="22" y="212"/>
                  </a:lnTo>
                  <a:lnTo>
                    <a:pt x="22" y="208"/>
                  </a:lnTo>
                  <a:lnTo>
                    <a:pt x="22" y="208"/>
                  </a:lnTo>
                  <a:lnTo>
                    <a:pt x="22" y="208"/>
                  </a:lnTo>
                  <a:lnTo>
                    <a:pt x="22" y="204"/>
                  </a:lnTo>
                  <a:lnTo>
                    <a:pt x="22" y="204"/>
                  </a:lnTo>
                  <a:lnTo>
                    <a:pt x="22" y="200"/>
                  </a:lnTo>
                  <a:lnTo>
                    <a:pt x="22" y="198"/>
                  </a:lnTo>
                  <a:lnTo>
                    <a:pt x="22" y="198"/>
                  </a:lnTo>
                  <a:lnTo>
                    <a:pt x="22" y="198"/>
                  </a:lnTo>
                  <a:lnTo>
                    <a:pt x="22" y="198"/>
                  </a:lnTo>
                  <a:lnTo>
                    <a:pt x="22" y="194"/>
                  </a:lnTo>
                  <a:lnTo>
                    <a:pt x="22" y="194"/>
                  </a:lnTo>
                  <a:lnTo>
                    <a:pt x="22" y="194"/>
                  </a:lnTo>
                  <a:lnTo>
                    <a:pt x="22" y="194"/>
                  </a:lnTo>
                  <a:lnTo>
                    <a:pt x="18" y="186"/>
                  </a:lnTo>
                  <a:lnTo>
                    <a:pt x="18" y="186"/>
                  </a:lnTo>
                  <a:lnTo>
                    <a:pt x="18" y="186"/>
                  </a:lnTo>
                  <a:lnTo>
                    <a:pt x="14" y="186"/>
                  </a:lnTo>
                  <a:lnTo>
                    <a:pt x="14" y="186"/>
                  </a:lnTo>
                  <a:lnTo>
                    <a:pt x="14" y="182"/>
                  </a:lnTo>
                  <a:lnTo>
                    <a:pt x="14" y="182"/>
                  </a:lnTo>
                  <a:lnTo>
                    <a:pt x="14" y="182"/>
                  </a:lnTo>
                  <a:lnTo>
                    <a:pt x="14" y="182"/>
                  </a:lnTo>
                  <a:lnTo>
                    <a:pt x="14" y="182"/>
                  </a:lnTo>
                  <a:lnTo>
                    <a:pt x="14" y="178"/>
                  </a:lnTo>
                  <a:lnTo>
                    <a:pt x="14" y="178"/>
                  </a:lnTo>
                  <a:lnTo>
                    <a:pt x="12" y="178"/>
                  </a:lnTo>
                  <a:lnTo>
                    <a:pt x="8" y="178"/>
                  </a:lnTo>
                  <a:lnTo>
                    <a:pt x="8" y="174"/>
                  </a:lnTo>
                  <a:lnTo>
                    <a:pt x="4" y="170"/>
                  </a:lnTo>
                  <a:lnTo>
                    <a:pt x="4" y="168"/>
                  </a:lnTo>
                  <a:lnTo>
                    <a:pt x="4" y="168"/>
                  </a:lnTo>
                  <a:lnTo>
                    <a:pt x="4" y="168"/>
                  </a:lnTo>
                  <a:lnTo>
                    <a:pt x="0" y="164"/>
                  </a:lnTo>
                  <a:lnTo>
                    <a:pt x="0" y="156"/>
                  </a:lnTo>
                  <a:lnTo>
                    <a:pt x="0" y="156"/>
                  </a:lnTo>
                  <a:lnTo>
                    <a:pt x="0" y="156"/>
                  </a:lnTo>
                  <a:lnTo>
                    <a:pt x="0" y="156"/>
                  </a:lnTo>
                  <a:lnTo>
                    <a:pt x="0" y="156"/>
                  </a:lnTo>
                  <a:lnTo>
                    <a:pt x="0" y="156"/>
                  </a:lnTo>
                  <a:lnTo>
                    <a:pt x="4" y="156"/>
                  </a:lnTo>
                  <a:lnTo>
                    <a:pt x="4" y="156"/>
                  </a:lnTo>
                  <a:lnTo>
                    <a:pt x="4" y="156"/>
                  </a:lnTo>
                  <a:lnTo>
                    <a:pt x="4" y="152"/>
                  </a:lnTo>
                  <a:lnTo>
                    <a:pt x="4" y="152"/>
                  </a:lnTo>
                  <a:lnTo>
                    <a:pt x="4" y="152"/>
                  </a:lnTo>
                  <a:lnTo>
                    <a:pt x="4" y="152"/>
                  </a:lnTo>
                  <a:lnTo>
                    <a:pt x="4" y="152"/>
                  </a:lnTo>
                  <a:lnTo>
                    <a:pt x="4" y="148"/>
                  </a:lnTo>
                  <a:lnTo>
                    <a:pt x="4" y="148"/>
                  </a:lnTo>
                  <a:lnTo>
                    <a:pt x="4" y="148"/>
                  </a:lnTo>
                  <a:lnTo>
                    <a:pt x="8" y="144"/>
                  </a:lnTo>
                  <a:lnTo>
                    <a:pt x="8" y="142"/>
                  </a:lnTo>
                  <a:lnTo>
                    <a:pt x="8" y="142"/>
                  </a:lnTo>
                  <a:lnTo>
                    <a:pt x="12" y="138"/>
                  </a:lnTo>
                  <a:lnTo>
                    <a:pt x="12" y="138"/>
                  </a:lnTo>
                  <a:lnTo>
                    <a:pt x="14" y="134"/>
                  </a:lnTo>
                  <a:lnTo>
                    <a:pt x="14" y="130"/>
                  </a:lnTo>
                  <a:lnTo>
                    <a:pt x="22" y="122"/>
                  </a:lnTo>
                  <a:lnTo>
                    <a:pt x="22" y="118"/>
                  </a:lnTo>
                  <a:lnTo>
                    <a:pt x="26" y="118"/>
                  </a:lnTo>
                  <a:lnTo>
                    <a:pt x="26" y="114"/>
                  </a:lnTo>
                  <a:lnTo>
                    <a:pt x="30" y="114"/>
                  </a:lnTo>
                  <a:lnTo>
                    <a:pt x="30" y="114"/>
                  </a:lnTo>
                  <a:lnTo>
                    <a:pt x="30" y="114"/>
                  </a:lnTo>
                  <a:lnTo>
                    <a:pt x="30" y="112"/>
                  </a:lnTo>
                  <a:lnTo>
                    <a:pt x="30" y="104"/>
                  </a:lnTo>
                  <a:lnTo>
                    <a:pt x="30" y="92"/>
                  </a:lnTo>
                  <a:lnTo>
                    <a:pt x="30" y="88"/>
                  </a:lnTo>
                  <a:lnTo>
                    <a:pt x="30" y="88"/>
                  </a:lnTo>
                  <a:lnTo>
                    <a:pt x="30" y="82"/>
                  </a:lnTo>
                  <a:lnTo>
                    <a:pt x="30" y="78"/>
                  </a:lnTo>
                  <a:lnTo>
                    <a:pt x="30" y="78"/>
                  </a:lnTo>
                  <a:lnTo>
                    <a:pt x="34" y="66"/>
                  </a:lnTo>
                  <a:lnTo>
                    <a:pt x="34" y="62"/>
                  </a:lnTo>
                  <a:lnTo>
                    <a:pt x="34" y="58"/>
                  </a:lnTo>
                  <a:lnTo>
                    <a:pt x="34" y="58"/>
                  </a:lnTo>
                  <a:lnTo>
                    <a:pt x="34" y="56"/>
                  </a:lnTo>
                  <a:lnTo>
                    <a:pt x="38" y="52"/>
                  </a:lnTo>
                  <a:lnTo>
                    <a:pt x="38" y="52"/>
                  </a:lnTo>
                  <a:lnTo>
                    <a:pt x="30" y="48"/>
                  </a:lnTo>
                  <a:lnTo>
                    <a:pt x="30" y="48"/>
                  </a:lnTo>
                  <a:lnTo>
                    <a:pt x="30" y="44"/>
                  </a:lnTo>
                  <a:lnTo>
                    <a:pt x="30" y="44"/>
                  </a:lnTo>
                  <a:lnTo>
                    <a:pt x="30" y="44"/>
                  </a:lnTo>
                  <a:lnTo>
                    <a:pt x="30" y="44"/>
                  </a:lnTo>
                  <a:lnTo>
                    <a:pt x="30" y="44"/>
                  </a:lnTo>
                  <a:lnTo>
                    <a:pt x="30" y="44"/>
                  </a:lnTo>
                  <a:lnTo>
                    <a:pt x="30" y="44"/>
                  </a:lnTo>
                  <a:lnTo>
                    <a:pt x="30" y="42"/>
                  </a:lnTo>
                  <a:lnTo>
                    <a:pt x="30" y="42"/>
                  </a:lnTo>
                  <a:lnTo>
                    <a:pt x="30" y="42"/>
                  </a:lnTo>
                  <a:lnTo>
                    <a:pt x="26" y="34"/>
                  </a:lnTo>
                  <a:lnTo>
                    <a:pt x="26" y="34"/>
                  </a:lnTo>
                  <a:lnTo>
                    <a:pt x="26" y="34"/>
                  </a:lnTo>
                  <a:lnTo>
                    <a:pt x="26" y="30"/>
                  </a:lnTo>
                  <a:lnTo>
                    <a:pt x="26" y="30"/>
                  </a:lnTo>
                  <a:lnTo>
                    <a:pt x="26" y="26"/>
                  </a:lnTo>
                  <a:lnTo>
                    <a:pt x="26" y="22"/>
                  </a:lnTo>
                  <a:lnTo>
                    <a:pt x="26" y="22"/>
                  </a:lnTo>
                  <a:lnTo>
                    <a:pt x="22" y="12"/>
                  </a:lnTo>
                  <a:lnTo>
                    <a:pt x="22" y="8"/>
                  </a:lnTo>
                  <a:lnTo>
                    <a:pt x="22" y="8"/>
                  </a:lnTo>
                  <a:lnTo>
                    <a:pt x="22" y="4"/>
                  </a:lnTo>
                  <a:lnTo>
                    <a:pt x="26" y="4"/>
                  </a:lnTo>
                  <a:lnTo>
                    <a:pt x="38" y="0"/>
                  </a:lnTo>
                  <a:lnTo>
                    <a:pt x="40" y="0"/>
                  </a:lnTo>
                  <a:lnTo>
                    <a:pt x="48" y="8"/>
                  </a:lnTo>
                  <a:lnTo>
                    <a:pt x="60" y="12"/>
                  </a:lnTo>
                  <a:lnTo>
                    <a:pt x="60" y="12"/>
                  </a:lnTo>
                  <a:lnTo>
                    <a:pt x="64" y="14"/>
                  </a:lnTo>
                  <a:lnTo>
                    <a:pt x="70" y="18"/>
                  </a:lnTo>
                  <a:lnTo>
                    <a:pt x="74" y="22"/>
                  </a:lnTo>
                  <a:lnTo>
                    <a:pt x="78" y="22"/>
                  </a:lnTo>
                  <a:lnTo>
                    <a:pt x="82" y="26"/>
                  </a:lnTo>
                  <a:lnTo>
                    <a:pt x="90" y="30"/>
                  </a:lnTo>
                  <a:lnTo>
                    <a:pt x="98" y="38"/>
                  </a:lnTo>
                  <a:lnTo>
                    <a:pt x="108" y="42"/>
                  </a:lnTo>
                  <a:lnTo>
                    <a:pt x="112" y="44"/>
                  </a:lnTo>
                  <a:lnTo>
                    <a:pt x="120" y="48"/>
                  </a:lnTo>
                  <a:lnTo>
                    <a:pt x="128" y="52"/>
                  </a:lnTo>
                  <a:lnTo>
                    <a:pt x="134" y="58"/>
                  </a:lnTo>
                  <a:lnTo>
                    <a:pt x="142" y="62"/>
                  </a:lnTo>
                  <a:lnTo>
                    <a:pt x="150" y="66"/>
                  </a:lnTo>
                  <a:lnTo>
                    <a:pt x="150" y="66"/>
                  </a:lnTo>
                  <a:lnTo>
                    <a:pt x="150" y="70"/>
                  </a:lnTo>
                  <a:lnTo>
                    <a:pt x="150" y="78"/>
                  </a:lnTo>
                  <a:lnTo>
                    <a:pt x="150" y="82"/>
                  </a:lnTo>
                  <a:lnTo>
                    <a:pt x="150" y="84"/>
                  </a:lnTo>
                  <a:lnTo>
                    <a:pt x="150" y="88"/>
                  </a:lnTo>
                  <a:lnTo>
                    <a:pt x="150" y="122"/>
                  </a:lnTo>
                  <a:lnTo>
                    <a:pt x="150" y="126"/>
                  </a:lnTo>
                  <a:lnTo>
                    <a:pt x="150" y="134"/>
                  </a:lnTo>
                  <a:lnTo>
                    <a:pt x="150" y="134"/>
                  </a:lnTo>
                  <a:lnTo>
                    <a:pt x="150" y="134"/>
                  </a:lnTo>
                  <a:lnTo>
                    <a:pt x="150" y="134"/>
                  </a:lnTo>
                  <a:lnTo>
                    <a:pt x="150" y="134"/>
                  </a:lnTo>
                  <a:lnTo>
                    <a:pt x="146" y="134"/>
                  </a:lnTo>
                  <a:lnTo>
                    <a:pt x="146" y="134"/>
                  </a:lnTo>
                  <a:lnTo>
                    <a:pt x="146" y="134"/>
                  </a:lnTo>
                  <a:lnTo>
                    <a:pt x="142" y="134"/>
                  </a:lnTo>
                  <a:lnTo>
                    <a:pt x="142" y="134"/>
                  </a:lnTo>
                  <a:lnTo>
                    <a:pt x="142" y="134"/>
                  </a:lnTo>
                  <a:lnTo>
                    <a:pt x="142" y="134"/>
                  </a:lnTo>
                  <a:lnTo>
                    <a:pt x="142" y="134"/>
                  </a:lnTo>
                  <a:lnTo>
                    <a:pt x="142" y="134"/>
                  </a:lnTo>
                  <a:lnTo>
                    <a:pt x="142" y="134"/>
                  </a:lnTo>
                  <a:lnTo>
                    <a:pt x="142" y="134"/>
                  </a:lnTo>
                  <a:lnTo>
                    <a:pt x="142" y="134"/>
                  </a:lnTo>
                  <a:lnTo>
                    <a:pt x="138" y="134"/>
                  </a:lnTo>
                  <a:lnTo>
                    <a:pt x="138" y="134"/>
                  </a:lnTo>
                  <a:lnTo>
                    <a:pt x="138" y="134"/>
                  </a:lnTo>
                  <a:lnTo>
                    <a:pt x="138" y="134"/>
                  </a:lnTo>
                  <a:lnTo>
                    <a:pt x="138" y="134"/>
                  </a:lnTo>
                  <a:lnTo>
                    <a:pt x="138" y="134"/>
                  </a:lnTo>
                  <a:lnTo>
                    <a:pt x="134" y="138"/>
                  </a:lnTo>
                  <a:lnTo>
                    <a:pt x="134" y="138"/>
                  </a:lnTo>
                  <a:lnTo>
                    <a:pt x="134" y="138"/>
                  </a:lnTo>
                  <a:lnTo>
                    <a:pt x="134" y="138"/>
                  </a:lnTo>
                  <a:lnTo>
                    <a:pt x="134" y="138"/>
                  </a:lnTo>
                  <a:lnTo>
                    <a:pt x="134" y="138"/>
                  </a:lnTo>
                  <a:lnTo>
                    <a:pt x="134" y="142"/>
                  </a:lnTo>
                  <a:lnTo>
                    <a:pt x="134" y="142"/>
                  </a:lnTo>
                  <a:lnTo>
                    <a:pt x="134" y="142"/>
                  </a:lnTo>
                  <a:lnTo>
                    <a:pt x="134" y="142"/>
                  </a:lnTo>
                  <a:lnTo>
                    <a:pt x="134" y="142"/>
                  </a:lnTo>
                  <a:lnTo>
                    <a:pt x="134" y="144"/>
                  </a:lnTo>
                  <a:lnTo>
                    <a:pt x="134" y="144"/>
                  </a:lnTo>
                  <a:lnTo>
                    <a:pt x="134" y="144"/>
                  </a:lnTo>
                  <a:lnTo>
                    <a:pt x="134" y="144"/>
                  </a:lnTo>
                  <a:lnTo>
                    <a:pt x="130" y="144"/>
                  </a:lnTo>
                  <a:lnTo>
                    <a:pt x="130" y="148"/>
                  </a:lnTo>
                  <a:lnTo>
                    <a:pt x="130" y="148"/>
                  </a:lnTo>
                  <a:lnTo>
                    <a:pt x="130" y="148"/>
                  </a:lnTo>
                  <a:lnTo>
                    <a:pt x="130" y="152"/>
                  </a:lnTo>
                  <a:lnTo>
                    <a:pt x="130" y="152"/>
                  </a:lnTo>
                  <a:lnTo>
                    <a:pt x="128" y="152"/>
                  </a:lnTo>
                  <a:lnTo>
                    <a:pt x="128" y="152"/>
                  </a:lnTo>
                  <a:lnTo>
                    <a:pt x="128" y="152"/>
                  </a:lnTo>
                  <a:lnTo>
                    <a:pt x="128" y="152"/>
                  </a:lnTo>
                  <a:lnTo>
                    <a:pt x="128" y="152"/>
                  </a:lnTo>
                  <a:lnTo>
                    <a:pt x="128" y="156"/>
                  </a:lnTo>
                  <a:lnTo>
                    <a:pt x="128" y="156"/>
                  </a:lnTo>
                  <a:lnTo>
                    <a:pt x="128" y="156"/>
                  </a:lnTo>
                  <a:lnTo>
                    <a:pt x="128" y="156"/>
                  </a:lnTo>
                  <a:lnTo>
                    <a:pt x="128" y="160"/>
                  </a:lnTo>
                  <a:lnTo>
                    <a:pt x="128" y="160"/>
                  </a:lnTo>
                  <a:lnTo>
                    <a:pt x="130" y="160"/>
                  </a:lnTo>
                  <a:lnTo>
                    <a:pt x="130" y="160"/>
                  </a:lnTo>
                  <a:lnTo>
                    <a:pt x="130" y="160"/>
                  </a:lnTo>
                  <a:lnTo>
                    <a:pt x="128" y="164"/>
                  </a:lnTo>
                  <a:lnTo>
                    <a:pt x="128" y="164"/>
                  </a:lnTo>
                  <a:lnTo>
                    <a:pt x="128" y="164"/>
                  </a:lnTo>
                  <a:lnTo>
                    <a:pt x="124" y="164"/>
                  </a:lnTo>
                  <a:lnTo>
                    <a:pt x="124" y="164"/>
                  </a:lnTo>
                  <a:lnTo>
                    <a:pt x="124" y="168"/>
                  </a:lnTo>
                  <a:lnTo>
                    <a:pt x="124" y="170"/>
                  </a:lnTo>
                  <a:lnTo>
                    <a:pt x="124" y="170"/>
                  </a:lnTo>
                  <a:lnTo>
                    <a:pt x="128" y="174"/>
                  </a:lnTo>
                  <a:lnTo>
                    <a:pt x="128" y="174"/>
                  </a:lnTo>
                  <a:lnTo>
                    <a:pt x="128" y="174"/>
                  </a:lnTo>
                  <a:lnTo>
                    <a:pt x="124" y="178"/>
                  </a:lnTo>
                  <a:lnTo>
                    <a:pt x="124" y="178"/>
                  </a:lnTo>
                  <a:lnTo>
                    <a:pt x="124" y="178"/>
                  </a:lnTo>
                  <a:lnTo>
                    <a:pt x="120" y="178"/>
                  </a:lnTo>
                  <a:lnTo>
                    <a:pt x="120" y="182"/>
                  </a:lnTo>
                  <a:lnTo>
                    <a:pt x="120" y="186"/>
                  </a:lnTo>
                  <a:lnTo>
                    <a:pt x="120" y="186"/>
                  </a:lnTo>
                  <a:lnTo>
                    <a:pt x="120" y="186"/>
                  </a:lnTo>
                  <a:lnTo>
                    <a:pt x="120" y="186"/>
                  </a:lnTo>
                  <a:lnTo>
                    <a:pt x="120" y="186"/>
                  </a:lnTo>
                  <a:lnTo>
                    <a:pt x="120" y="186"/>
                  </a:lnTo>
                  <a:lnTo>
                    <a:pt x="124" y="186"/>
                  </a:lnTo>
                  <a:lnTo>
                    <a:pt x="124" y="186"/>
                  </a:lnTo>
                  <a:lnTo>
                    <a:pt x="124" y="186"/>
                  </a:lnTo>
                  <a:lnTo>
                    <a:pt x="124" y="186"/>
                  </a:lnTo>
                  <a:lnTo>
                    <a:pt x="124" y="186"/>
                  </a:lnTo>
                  <a:lnTo>
                    <a:pt x="124" y="186"/>
                  </a:lnTo>
                  <a:lnTo>
                    <a:pt x="124" y="186"/>
                  </a:lnTo>
                  <a:lnTo>
                    <a:pt x="124" y="186"/>
                  </a:lnTo>
                  <a:lnTo>
                    <a:pt x="128" y="186"/>
                  </a:lnTo>
                  <a:lnTo>
                    <a:pt x="128" y="186"/>
                  </a:lnTo>
                  <a:lnTo>
                    <a:pt x="128" y="190"/>
                  </a:lnTo>
                  <a:lnTo>
                    <a:pt x="128" y="194"/>
                  </a:lnTo>
                  <a:lnTo>
                    <a:pt x="128" y="198"/>
                  </a:lnTo>
                  <a:lnTo>
                    <a:pt x="130" y="198"/>
                  </a:lnTo>
                  <a:lnTo>
                    <a:pt x="130" y="198"/>
                  </a:lnTo>
                  <a:lnTo>
                    <a:pt x="130" y="200"/>
                  </a:lnTo>
                  <a:lnTo>
                    <a:pt x="130" y="200"/>
                  </a:lnTo>
                  <a:lnTo>
                    <a:pt x="130" y="204"/>
                  </a:lnTo>
                  <a:lnTo>
                    <a:pt x="130" y="204"/>
                  </a:lnTo>
                  <a:lnTo>
                    <a:pt x="130" y="204"/>
                  </a:lnTo>
                  <a:lnTo>
                    <a:pt x="130" y="204"/>
                  </a:lnTo>
                  <a:lnTo>
                    <a:pt x="130" y="204"/>
                  </a:lnTo>
                  <a:lnTo>
                    <a:pt x="130" y="208"/>
                  </a:lnTo>
                  <a:lnTo>
                    <a:pt x="130" y="208"/>
                  </a:lnTo>
                  <a:lnTo>
                    <a:pt x="134" y="208"/>
                  </a:lnTo>
                  <a:lnTo>
                    <a:pt x="134" y="212"/>
                  </a:lnTo>
                  <a:lnTo>
                    <a:pt x="134" y="212"/>
                  </a:lnTo>
                  <a:lnTo>
                    <a:pt x="134" y="216"/>
                  </a:lnTo>
                  <a:lnTo>
                    <a:pt x="134" y="216"/>
                  </a:lnTo>
                  <a:lnTo>
                    <a:pt x="134" y="216"/>
                  </a:lnTo>
                  <a:lnTo>
                    <a:pt x="130" y="216"/>
                  </a:lnTo>
                  <a:lnTo>
                    <a:pt x="128" y="216"/>
                  </a:lnTo>
                  <a:lnTo>
                    <a:pt x="128" y="216"/>
                  </a:lnTo>
                  <a:lnTo>
                    <a:pt x="128" y="216"/>
                  </a:lnTo>
                  <a:lnTo>
                    <a:pt x="128" y="216"/>
                  </a:lnTo>
                  <a:lnTo>
                    <a:pt x="128" y="216"/>
                  </a:lnTo>
                  <a:lnTo>
                    <a:pt x="124" y="216"/>
                  </a:lnTo>
                  <a:lnTo>
                    <a:pt x="124" y="220"/>
                  </a:lnTo>
                  <a:lnTo>
                    <a:pt x="120" y="220"/>
                  </a:lnTo>
                  <a:lnTo>
                    <a:pt x="120" y="220"/>
                  </a:lnTo>
                  <a:lnTo>
                    <a:pt x="120" y="220"/>
                  </a:lnTo>
                  <a:lnTo>
                    <a:pt x="120" y="220"/>
                  </a:lnTo>
                  <a:lnTo>
                    <a:pt x="116" y="224"/>
                  </a:lnTo>
                  <a:lnTo>
                    <a:pt x="116" y="224"/>
                  </a:lnTo>
                  <a:lnTo>
                    <a:pt x="116" y="224"/>
                  </a:lnTo>
                  <a:lnTo>
                    <a:pt x="116" y="224"/>
                  </a:lnTo>
                  <a:lnTo>
                    <a:pt x="116" y="224"/>
                  </a:lnTo>
                  <a:lnTo>
                    <a:pt x="116" y="226"/>
                  </a:lnTo>
                  <a:lnTo>
                    <a:pt x="120" y="226"/>
                  </a:lnTo>
                  <a:lnTo>
                    <a:pt x="116" y="226"/>
                  </a:lnTo>
                  <a:lnTo>
                    <a:pt x="116" y="226"/>
                  </a:lnTo>
                  <a:lnTo>
                    <a:pt x="116" y="230"/>
                  </a:lnTo>
                  <a:lnTo>
                    <a:pt x="116" y="230"/>
                  </a:lnTo>
                  <a:lnTo>
                    <a:pt x="116" y="230"/>
                  </a:lnTo>
                  <a:lnTo>
                    <a:pt x="116" y="230"/>
                  </a:lnTo>
                  <a:lnTo>
                    <a:pt x="116" y="230"/>
                  </a:lnTo>
                  <a:lnTo>
                    <a:pt x="116" y="230"/>
                  </a:lnTo>
                  <a:lnTo>
                    <a:pt x="112" y="230"/>
                  </a:lnTo>
                  <a:lnTo>
                    <a:pt x="112" y="230"/>
                  </a:lnTo>
                  <a:lnTo>
                    <a:pt x="112" y="230"/>
                  </a:lnTo>
                  <a:lnTo>
                    <a:pt x="112" y="230"/>
                  </a:lnTo>
                  <a:lnTo>
                    <a:pt x="112" y="234"/>
                  </a:lnTo>
                  <a:lnTo>
                    <a:pt x="112" y="234"/>
                  </a:lnTo>
                  <a:lnTo>
                    <a:pt x="112" y="234"/>
                  </a:lnTo>
                  <a:lnTo>
                    <a:pt x="112" y="234"/>
                  </a:lnTo>
                  <a:lnTo>
                    <a:pt x="112" y="234"/>
                  </a:lnTo>
                  <a:lnTo>
                    <a:pt x="112" y="234"/>
                  </a:lnTo>
                  <a:lnTo>
                    <a:pt x="108" y="238"/>
                  </a:lnTo>
                  <a:lnTo>
                    <a:pt x="108" y="238"/>
                  </a:lnTo>
                  <a:lnTo>
                    <a:pt x="104" y="242"/>
                  </a:lnTo>
                  <a:lnTo>
                    <a:pt x="104" y="242"/>
                  </a:lnTo>
                  <a:lnTo>
                    <a:pt x="104" y="242"/>
                  </a:lnTo>
                  <a:lnTo>
                    <a:pt x="104" y="242"/>
                  </a:lnTo>
                  <a:lnTo>
                    <a:pt x="104" y="242"/>
                  </a:lnTo>
                  <a:lnTo>
                    <a:pt x="104" y="242"/>
                  </a:lnTo>
                  <a:lnTo>
                    <a:pt x="100" y="246"/>
                  </a:lnTo>
                  <a:lnTo>
                    <a:pt x="100" y="246"/>
                  </a:lnTo>
                  <a:lnTo>
                    <a:pt x="100" y="246"/>
                  </a:lnTo>
                  <a:lnTo>
                    <a:pt x="100" y="246"/>
                  </a:lnTo>
                  <a:lnTo>
                    <a:pt x="100" y="250"/>
                  </a:lnTo>
                  <a:lnTo>
                    <a:pt x="98" y="250"/>
                  </a:lnTo>
                  <a:lnTo>
                    <a:pt x="98" y="250"/>
                  </a:lnTo>
                  <a:lnTo>
                    <a:pt x="98" y="250"/>
                  </a:lnTo>
                  <a:lnTo>
                    <a:pt x="98" y="250"/>
                  </a:lnTo>
                  <a:lnTo>
                    <a:pt x="94" y="250"/>
                  </a:lnTo>
                  <a:lnTo>
                    <a:pt x="94" y="250"/>
                  </a:lnTo>
                  <a:lnTo>
                    <a:pt x="94" y="250"/>
                  </a:lnTo>
                  <a:lnTo>
                    <a:pt x="94" y="250"/>
                  </a:lnTo>
                  <a:lnTo>
                    <a:pt x="90" y="250"/>
                  </a:lnTo>
                  <a:lnTo>
                    <a:pt x="86" y="250"/>
                  </a:lnTo>
                  <a:lnTo>
                    <a:pt x="86" y="250"/>
                  </a:lnTo>
                  <a:lnTo>
                    <a:pt x="82" y="250"/>
                  </a:lnTo>
                  <a:lnTo>
                    <a:pt x="82" y="250"/>
                  </a:lnTo>
                  <a:lnTo>
                    <a:pt x="78" y="250"/>
                  </a:lnTo>
                  <a:lnTo>
                    <a:pt x="78" y="250"/>
                  </a:lnTo>
                  <a:lnTo>
                    <a:pt x="78" y="250"/>
                  </a:lnTo>
                  <a:lnTo>
                    <a:pt x="78" y="254"/>
                  </a:lnTo>
                  <a:lnTo>
                    <a:pt x="78" y="254"/>
                  </a:lnTo>
                  <a:lnTo>
                    <a:pt x="78" y="254"/>
                  </a:lnTo>
                  <a:lnTo>
                    <a:pt x="78" y="254"/>
                  </a:lnTo>
                  <a:lnTo>
                    <a:pt x="78" y="254"/>
                  </a:lnTo>
                  <a:lnTo>
                    <a:pt x="78" y="254"/>
                  </a:lnTo>
                  <a:lnTo>
                    <a:pt x="78" y="254"/>
                  </a:lnTo>
                  <a:lnTo>
                    <a:pt x="82" y="256"/>
                  </a:lnTo>
                  <a:lnTo>
                    <a:pt x="82" y="256"/>
                  </a:lnTo>
                  <a:lnTo>
                    <a:pt x="78" y="256"/>
                  </a:lnTo>
                  <a:lnTo>
                    <a:pt x="78" y="256"/>
                  </a:lnTo>
                  <a:lnTo>
                    <a:pt x="78" y="260"/>
                  </a:lnTo>
                  <a:lnTo>
                    <a:pt x="78" y="260"/>
                  </a:lnTo>
                  <a:lnTo>
                    <a:pt x="78" y="260"/>
                  </a:lnTo>
                  <a:lnTo>
                    <a:pt x="78" y="260"/>
                  </a:lnTo>
                  <a:lnTo>
                    <a:pt x="74" y="260"/>
                  </a:lnTo>
                  <a:lnTo>
                    <a:pt x="74" y="264"/>
                  </a:lnTo>
                  <a:lnTo>
                    <a:pt x="74" y="264"/>
                  </a:lnTo>
                  <a:lnTo>
                    <a:pt x="74" y="264"/>
                  </a:lnTo>
                  <a:lnTo>
                    <a:pt x="74" y="264"/>
                  </a:lnTo>
                  <a:lnTo>
                    <a:pt x="74" y="264"/>
                  </a:lnTo>
                  <a:lnTo>
                    <a:pt x="74" y="264"/>
                  </a:lnTo>
                  <a:lnTo>
                    <a:pt x="74" y="264"/>
                  </a:lnTo>
                  <a:lnTo>
                    <a:pt x="74" y="264"/>
                  </a:lnTo>
                  <a:lnTo>
                    <a:pt x="74" y="268"/>
                  </a:lnTo>
                  <a:lnTo>
                    <a:pt x="74" y="268"/>
                  </a:lnTo>
                  <a:lnTo>
                    <a:pt x="70" y="268"/>
                  </a:lnTo>
                  <a:lnTo>
                    <a:pt x="70" y="268"/>
                  </a:lnTo>
                  <a:lnTo>
                    <a:pt x="68" y="268"/>
                  </a:lnTo>
                  <a:lnTo>
                    <a:pt x="64" y="268"/>
                  </a:lnTo>
                  <a:lnTo>
                    <a:pt x="64" y="268"/>
                  </a:lnTo>
                  <a:lnTo>
                    <a:pt x="60" y="268"/>
                  </a:lnTo>
                  <a:lnTo>
                    <a:pt x="60" y="268"/>
                  </a:lnTo>
                  <a:lnTo>
                    <a:pt x="60" y="268"/>
                  </a:lnTo>
                  <a:lnTo>
                    <a:pt x="60" y="268"/>
                  </a:lnTo>
                  <a:lnTo>
                    <a:pt x="56" y="268"/>
                  </a:lnTo>
                  <a:lnTo>
                    <a:pt x="56" y="268"/>
                  </a:lnTo>
                  <a:lnTo>
                    <a:pt x="56" y="268"/>
                  </a:lnTo>
                  <a:lnTo>
                    <a:pt x="52" y="272"/>
                  </a:lnTo>
                  <a:lnTo>
                    <a:pt x="52" y="272"/>
                  </a:lnTo>
                  <a:lnTo>
                    <a:pt x="52" y="272"/>
                  </a:lnTo>
                  <a:lnTo>
                    <a:pt x="52" y="272"/>
                  </a:lnTo>
                  <a:lnTo>
                    <a:pt x="52" y="272"/>
                  </a:lnTo>
                  <a:lnTo>
                    <a:pt x="48" y="272"/>
                  </a:lnTo>
                  <a:lnTo>
                    <a:pt x="48" y="272"/>
                  </a:lnTo>
                  <a:lnTo>
                    <a:pt x="48" y="276"/>
                  </a:lnTo>
                  <a:lnTo>
                    <a:pt x="48" y="276"/>
                  </a:lnTo>
                  <a:lnTo>
                    <a:pt x="48" y="276"/>
                  </a:lnTo>
                  <a:lnTo>
                    <a:pt x="48" y="276"/>
                  </a:lnTo>
                  <a:lnTo>
                    <a:pt x="48" y="276"/>
                  </a:lnTo>
                  <a:lnTo>
                    <a:pt x="48" y="276"/>
                  </a:lnTo>
                  <a:lnTo>
                    <a:pt x="44" y="272"/>
                  </a:lnTo>
                  <a:lnTo>
                    <a:pt x="44" y="272"/>
                  </a:lnTo>
                  <a:lnTo>
                    <a:pt x="44" y="268"/>
                  </a:lnTo>
                  <a:lnTo>
                    <a:pt x="44" y="268"/>
                  </a:lnTo>
                  <a:lnTo>
                    <a:pt x="44" y="268"/>
                  </a:lnTo>
                  <a:lnTo>
                    <a:pt x="40" y="272"/>
                  </a:lnTo>
                  <a:lnTo>
                    <a:pt x="40" y="272"/>
                  </a:lnTo>
                  <a:lnTo>
                    <a:pt x="40" y="272"/>
                  </a:lnTo>
                  <a:lnTo>
                    <a:pt x="40" y="272"/>
                  </a:lnTo>
                  <a:lnTo>
                    <a:pt x="40" y="276"/>
                  </a:lnTo>
                  <a:lnTo>
                    <a:pt x="38" y="276"/>
                  </a:lnTo>
                  <a:lnTo>
                    <a:pt x="38" y="276"/>
                  </a:lnTo>
                  <a:lnTo>
                    <a:pt x="38" y="276"/>
                  </a:lnTo>
                  <a:lnTo>
                    <a:pt x="38" y="276"/>
                  </a:lnTo>
                  <a:lnTo>
                    <a:pt x="38" y="276"/>
                  </a:lnTo>
                  <a:lnTo>
                    <a:pt x="38" y="276"/>
                  </a:lnTo>
                  <a:lnTo>
                    <a:pt x="34" y="276"/>
                  </a:lnTo>
                  <a:lnTo>
                    <a:pt x="34" y="276"/>
                  </a:lnTo>
                  <a:lnTo>
                    <a:pt x="34" y="276"/>
                  </a:lnTo>
                  <a:lnTo>
                    <a:pt x="34" y="276"/>
                  </a:lnTo>
                  <a:lnTo>
                    <a:pt x="34" y="276"/>
                  </a:lnTo>
                  <a:lnTo>
                    <a:pt x="30" y="276"/>
                  </a:lnTo>
                  <a:lnTo>
                    <a:pt x="30" y="276"/>
                  </a:lnTo>
                  <a:lnTo>
                    <a:pt x="30" y="276"/>
                  </a:lnTo>
                  <a:lnTo>
                    <a:pt x="30" y="276"/>
                  </a:lnTo>
                  <a:lnTo>
                    <a:pt x="30" y="276"/>
                  </a:lnTo>
                  <a:lnTo>
                    <a:pt x="30" y="276"/>
                  </a:lnTo>
                  <a:lnTo>
                    <a:pt x="30" y="276"/>
                  </a:lnTo>
                  <a:lnTo>
                    <a:pt x="30" y="276"/>
                  </a:lnTo>
                  <a:lnTo>
                    <a:pt x="30" y="272"/>
                  </a:lnTo>
                  <a:lnTo>
                    <a:pt x="30" y="272"/>
                  </a:lnTo>
                  <a:lnTo>
                    <a:pt x="30" y="272"/>
                  </a:lnTo>
                  <a:lnTo>
                    <a:pt x="30" y="272"/>
                  </a:lnTo>
                  <a:lnTo>
                    <a:pt x="30" y="272"/>
                  </a:lnTo>
                  <a:lnTo>
                    <a:pt x="30" y="272"/>
                  </a:lnTo>
                  <a:lnTo>
                    <a:pt x="30" y="272"/>
                  </a:lnTo>
                  <a:lnTo>
                    <a:pt x="30" y="268"/>
                  </a:lnTo>
                  <a:lnTo>
                    <a:pt x="30" y="268"/>
                  </a:lnTo>
                  <a:lnTo>
                    <a:pt x="26" y="268"/>
                  </a:lnTo>
                  <a:lnTo>
                    <a:pt x="26" y="264"/>
                  </a:lnTo>
                  <a:lnTo>
                    <a:pt x="26" y="264"/>
                  </a:lnTo>
                  <a:lnTo>
                    <a:pt x="26" y="264"/>
                  </a:lnTo>
                  <a:lnTo>
                    <a:pt x="26" y="264"/>
                  </a:lnTo>
                  <a:lnTo>
                    <a:pt x="26" y="260"/>
                  </a:lnTo>
                  <a:lnTo>
                    <a:pt x="26" y="260"/>
                  </a:lnTo>
                  <a:lnTo>
                    <a:pt x="26" y="260"/>
                  </a:lnTo>
                  <a:lnTo>
                    <a:pt x="22" y="256"/>
                  </a:lnTo>
                  <a:lnTo>
                    <a:pt x="22" y="254"/>
                  </a:lnTo>
                  <a:lnTo>
                    <a:pt x="18" y="254"/>
                  </a:lnTo>
                  <a:lnTo>
                    <a:pt x="18" y="254"/>
                  </a:lnTo>
                  <a:lnTo>
                    <a:pt x="18" y="254"/>
                  </a:lnTo>
                  <a:lnTo>
                    <a:pt x="14" y="250"/>
                  </a:lnTo>
                  <a:lnTo>
                    <a:pt x="14" y="250"/>
                  </a:lnTo>
                  <a:lnTo>
                    <a:pt x="12" y="246"/>
                  </a:lnTo>
                  <a:lnTo>
                    <a:pt x="12" y="246"/>
                  </a:lnTo>
                  <a:lnTo>
                    <a:pt x="12" y="246"/>
                  </a:lnTo>
                  <a:lnTo>
                    <a:pt x="8" y="238"/>
                  </a:lnTo>
                  <a:lnTo>
                    <a:pt x="8" y="238"/>
                  </a:lnTo>
                  <a:lnTo>
                    <a:pt x="8" y="238"/>
                  </a:lnTo>
                  <a:lnTo>
                    <a:pt x="8" y="238"/>
                  </a:lnTo>
                  <a:lnTo>
                    <a:pt x="8" y="238"/>
                  </a:lnTo>
                  <a:lnTo>
                    <a:pt x="8" y="238"/>
                  </a:lnTo>
                  <a:lnTo>
                    <a:pt x="8" y="238"/>
                  </a:lnTo>
                  <a:lnTo>
                    <a:pt x="12" y="234"/>
                  </a:lnTo>
                  <a:lnTo>
                    <a:pt x="12" y="234"/>
                  </a:lnTo>
                  <a:lnTo>
                    <a:pt x="12" y="234"/>
                  </a:lnTo>
                  <a:lnTo>
                    <a:pt x="12" y="234"/>
                  </a:lnTo>
                  <a:lnTo>
                    <a:pt x="12" y="234"/>
                  </a:lnTo>
                  <a:lnTo>
                    <a:pt x="12" y="234"/>
                  </a:lnTo>
                  <a:lnTo>
                    <a:pt x="12" y="23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7" name="Freeform 137">
              <a:extLst>
                <a:ext uri="{FF2B5EF4-FFF2-40B4-BE49-F238E27FC236}">
                  <a16:creationId xmlns:a16="http://schemas.microsoft.com/office/drawing/2014/main" id="{30C09B08-90F6-4A92-89BB-2A3C3ABDC458}"/>
                </a:ext>
              </a:extLst>
            </p:cNvPr>
            <p:cNvSpPr>
              <a:spLocks noEditPoints="1"/>
            </p:cNvSpPr>
            <p:nvPr/>
          </p:nvSpPr>
          <p:spPr bwMode="auto">
            <a:xfrm>
              <a:off x="7484651" y="5024588"/>
              <a:ext cx="34997" cy="27541"/>
            </a:xfrm>
            <a:custGeom>
              <a:avLst/>
              <a:gdLst>
                <a:gd name="T0" fmla="*/ 2 w 18"/>
                <a:gd name="T1" fmla="*/ 8 h 14"/>
                <a:gd name="T2" fmla="*/ 0 w 18"/>
                <a:gd name="T3" fmla="*/ 8 h 14"/>
                <a:gd name="T4" fmla="*/ 0 w 18"/>
                <a:gd name="T5" fmla="*/ 8 h 14"/>
                <a:gd name="T6" fmla="*/ 0 w 18"/>
                <a:gd name="T7" fmla="*/ 4 h 14"/>
                <a:gd name="T8" fmla="*/ 0 w 18"/>
                <a:gd name="T9" fmla="*/ 4 h 14"/>
                <a:gd name="T10" fmla="*/ 0 w 18"/>
                <a:gd name="T11" fmla="*/ 4 h 14"/>
                <a:gd name="T12" fmla="*/ 0 w 18"/>
                <a:gd name="T13" fmla="*/ 0 h 14"/>
                <a:gd name="T14" fmla="*/ 0 w 18"/>
                <a:gd name="T15" fmla="*/ 0 h 14"/>
                <a:gd name="T16" fmla="*/ 0 w 18"/>
                <a:gd name="T17" fmla="*/ 0 h 14"/>
                <a:gd name="T18" fmla="*/ 0 w 18"/>
                <a:gd name="T19" fmla="*/ 0 h 14"/>
                <a:gd name="T20" fmla="*/ 2 w 18"/>
                <a:gd name="T21" fmla="*/ 0 h 14"/>
                <a:gd name="T22" fmla="*/ 2 w 18"/>
                <a:gd name="T23" fmla="*/ 0 h 14"/>
                <a:gd name="T24" fmla="*/ 2 w 18"/>
                <a:gd name="T25" fmla="*/ 0 h 14"/>
                <a:gd name="T26" fmla="*/ 2 w 18"/>
                <a:gd name="T27" fmla="*/ 4 h 14"/>
                <a:gd name="T28" fmla="*/ 2 w 18"/>
                <a:gd name="T29" fmla="*/ 4 h 14"/>
                <a:gd name="T30" fmla="*/ 2 w 18"/>
                <a:gd name="T31" fmla="*/ 8 h 14"/>
                <a:gd name="T32" fmla="*/ 2 w 18"/>
                <a:gd name="T33" fmla="*/ 8 h 14"/>
                <a:gd name="T34" fmla="*/ 2 w 18"/>
                <a:gd name="T35" fmla="*/ 8 h 14"/>
                <a:gd name="T36" fmla="*/ 18 w 18"/>
                <a:gd name="T37" fmla="*/ 14 h 14"/>
                <a:gd name="T38" fmla="*/ 18 w 18"/>
                <a:gd name="T39" fmla="*/ 14 h 14"/>
                <a:gd name="T40" fmla="*/ 14 w 18"/>
                <a:gd name="T41" fmla="*/ 14 h 14"/>
                <a:gd name="T42" fmla="*/ 14 w 18"/>
                <a:gd name="T43" fmla="*/ 14 h 14"/>
                <a:gd name="T44" fmla="*/ 14 w 18"/>
                <a:gd name="T45" fmla="*/ 14 h 14"/>
                <a:gd name="T46" fmla="*/ 14 w 18"/>
                <a:gd name="T47" fmla="*/ 10 h 14"/>
                <a:gd name="T48" fmla="*/ 14 w 18"/>
                <a:gd name="T49" fmla="*/ 10 h 14"/>
                <a:gd name="T50" fmla="*/ 14 w 18"/>
                <a:gd name="T51" fmla="*/ 14 h 14"/>
                <a:gd name="T52" fmla="*/ 14 w 18"/>
                <a:gd name="T53" fmla="*/ 10 h 14"/>
                <a:gd name="T54" fmla="*/ 18 w 18"/>
                <a:gd name="T55" fmla="*/ 10 h 14"/>
                <a:gd name="T56" fmla="*/ 18 w 18"/>
                <a:gd name="T57" fmla="*/ 10 h 14"/>
                <a:gd name="T58" fmla="*/ 18 w 18"/>
                <a:gd name="T59" fmla="*/ 10 h 14"/>
                <a:gd name="T60" fmla="*/ 18 w 18"/>
                <a:gd name="T61" fmla="*/ 10 h 14"/>
                <a:gd name="T62" fmla="*/ 18 w 18"/>
                <a:gd name="T63" fmla="*/ 10 h 14"/>
                <a:gd name="T64" fmla="*/ 18 w 18"/>
                <a:gd name="T65" fmla="*/ 14 h 14"/>
                <a:gd name="T66" fmla="*/ 18 w 18"/>
                <a:gd name="T67" fmla="*/ 14 h 14"/>
                <a:gd name="T68" fmla="*/ 18 w 18"/>
                <a:gd name="T69" fmla="*/ 14 h 14"/>
                <a:gd name="T70" fmla="*/ 6 w 18"/>
                <a:gd name="T71" fmla="*/ 14 h 14"/>
                <a:gd name="T72" fmla="*/ 6 w 18"/>
                <a:gd name="T73" fmla="*/ 14 h 14"/>
                <a:gd name="T74" fmla="*/ 6 w 18"/>
                <a:gd name="T75" fmla="*/ 14 h 14"/>
                <a:gd name="T76" fmla="*/ 6 w 18"/>
                <a:gd name="T77" fmla="*/ 14 h 14"/>
                <a:gd name="T78" fmla="*/ 6 w 18"/>
                <a:gd name="T79" fmla="*/ 14 h 14"/>
                <a:gd name="T80" fmla="*/ 6 w 18"/>
                <a:gd name="T81" fmla="*/ 14 h 14"/>
                <a:gd name="T82" fmla="*/ 6 w 18"/>
                <a:gd name="T83" fmla="*/ 14 h 14"/>
                <a:gd name="T84" fmla="*/ 6 w 18"/>
                <a:gd name="T85" fmla="*/ 14 h 14"/>
                <a:gd name="T86" fmla="*/ 6 w 18"/>
                <a:gd name="T87" fmla="*/ 14 h 14"/>
                <a:gd name="T88" fmla="*/ 6 w 18"/>
                <a:gd name="T89" fmla="*/ 14 h 14"/>
                <a:gd name="T90" fmla="*/ 6 w 18"/>
                <a:gd name="T9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 h="14">
                  <a:moveTo>
                    <a:pt x="2" y="8"/>
                  </a:moveTo>
                  <a:lnTo>
                    <a:pt x="2" y="8"/>
                  </a:lnTo>
                  <a:lnTo>
                    <a:pt x="0" y="8"/>
                  </a:lnTo>
                  <a:lnTo>
                    <a:pt x="0" y="8"/>
                  </a:lnTo>
                  <a:lnTo>
                    <a:pt x="0" y="8"/>
                  </a:lnTo>
                  <a:lnTo>
                    <a:pt x="0" y="8"/>
                  </a:lnTo>
                  <a:lnTo>
                    <a:pt x="0" y="4"/>
                  </a:lnTo>
                  <a:lnTo>
                    <a:pt x="0" y="4"/>
                  </a:lnTo>
                  <a:lnTo>
                    <a:pt x="0" y="4"/>
                  </a:lnTo>
                  <a:lnTo>
                    <a:pt x="0" y="4"/>
                  </a:lnTo>
                  <a:lnTo>
                    <a:pt x="0" y="4"/>
                  </a:lnTo>
                  <a:lnTo>
                    <a:pt x="0" y="4"/>
                  </a:lnTo>
                  <a:lnTo>
                    <a:pt x="0" y="4"/>
                  </a:lnTo>
                  <a:lnTo>
                    <a:pt x="0" y="0"/>
                  </a:lnTo>
                  <a:lnTo>
                    <a:pt x="0" y="0"/>
                  </a:lnTo>
                  <a:lnTo>
                    <a:pt x="0" y="0"/>
                  </a:lnTo>
                  <a:lnTo>
                    <a:pt x="0" y="0"/>
                  </a:lnTo>
                  <a:lnTo>
                    <a:pt x="0" y="0"/>
                  </a:lnTo>
                  <a:lnTo>
                    <a:pt x="0" y="0"/>
                  </a:lnTo>
                  <a:lnTo>
                    <a:pt x="0" y="0"/>
                  </a:lnTo>
                  <a:lnTo>
                    <a:pt x="0" y="0"/>
                  </a:lnTo>
                  <a:lnTo>
                    <a:pt x="2" y="0"/>
                  </a:lnTo>
                  <a:lnTo>
                    <a:pt x="2" y="0"/>
                  </a:lnTo>
                  <a:lnTo>
                    <a:pt x="2" y="0"/>
                  </a:lnTo>
                  <a:lnTo>
                    <a:pt x="2" y="0"/>
                  </a:lnTo>
                  <a:lnTo>
                    <a:pt x="2" y="0"/>
                  </a:lnTo>
                  <a:lnTo>
                    <a:pt x="2" y="4"/>
                  </a:lnTo>
                  <a:lnTo>
                    <a:pt x="2" y="4"/>
                  </a:lnTo>
                  <a:lnTo>
                    <a:pt x="2" y="4"/>
                  </a:lnTo>
                  <a:lnTo>
                    <a:pt x="2" y="4"/>
                  </a:lnTo>
                  <a:lnTo>
                    <a:pt x="2" y="4"/>
                  </a:lnTo>
                  <a:lnTo>
                    <a:pt x="2" y="8"/>
                  </a:lnTo>
                  <a:lnTo>
                    <a:pt x="2" y="8"/>
                  </a:lnTo>
                  <a:lnTo>
                    <a:pt x="2" y="8"/>
                  </a:lnTo>
                  <a:lnTo>
                    <a:pt x="2" y="8"/>
                  </a:lnTo>
                  <a:lnTo>
                    <a:pt x="2" y="8"/>
                  </a:lnTo>
                  <a:lnTo>
                    <a:pt x="2" y="8"/>
                  </a:lnTo>
                  <a:close/>
                  <a:moveTo>
                    <a:pt x="18" y="14"/>
                  </a:moveTo>
                  <a:lnTo>
                    <a:pt x="18" y="14"/>
                  </a:lnTo>
                  <a:lnTo>
                    <a:pt x="18" y="14"/>
                  </a:lnTo>
                  <a:lnTo>
                    <a:pt x="18" y="14"/>
                  </a:lnTo>
                  <a:lnTo>
                    <a:pt x="14" y="14"/>
                  </a:lnTo>
                  <a:lnTo>
                    <a:pt x="14" y="14"/>
                  </a:lnTo>
                  <a:lnTo>
                    <a:pt x="14" y="14"/>
                  </a:lnTo>
                  <a:lnTo>
                    <a:pt x="14" y="14"/>
                  </a:lnTo>
                  <a:lnTo>
                    <a:pt x="14" y="14"/>
                  </a:lnTo>
                  <a:lnTo>
                    <a:pt x="14" y="14"/>
                  </a:lnTo>
                  <a:lnTo>
                    <a:pt x="14" y="10"/>
                  </a:lnTo>
                  <a:lnTo>
                    <a:pt x="14" y="10"/>
                  </a:lnTo>
                  <a:lnTo>
                    <a:pt x="14" y="10"/>
                  </a:lnTo>
                  <a:lnTo>
                    <a:pt x="14" y="14"/>
                  </a:lnTo>
                  <a:lnTo>
                    <a:pt x="14" y="14"/>
                  </a:lnTo>
                  <a:lnTo>
                    <a:pt x="14" y="14"/>
                  </a:lnTo>
                  <a:lnTo>
                    <a:pt x="14" y="10"/>
                  </a:lnTo>
                  <a:lnTo>
                    <a:pt x="14" y="10"/>
                  </a:lnTo>
                  <a:lnTo>
                    <a:pt x="18" y="10"/>
                  </a:lnTo>
                  <a:lnTo>
                    <a:pt x="18" y="10"/>
                  </a:lnTo>
                  <a:lnTo>
                    <a:pt x="18" y="10"/>
                  </a:lnTo>
                  <a:lnTo>
                    <a:pt x="18" y="10"/>
                  </a:lnTo>
                  <a:lnTo>
                    <a:pt x="18" y="10"/>
                  </a:lnTo>
                  <a:lnTo>
                    <a:pt x="18" y="10"/>
                  </a:lnTo>
                  <a:lnTo>
                    <a:pt x="18" y="10"/>
                  </a:lnTo>
                  <a:lnTo>
                    <a:pt x="18" y="10"/>
                  </a:lnTo>
                  <a:lnTo>
                    <a:pt x="18" y="10"/>
                  </a:lnTo>
                  <a:lnTo>
                    <a:pt x="18" y="14"/>
                  </a:lnTo>
                  <a:lnTo>
                    <a:pt x="18" y="14"/>
                  </a:lnTo>
                  <a:lnTo>
                    <a:pt x="18" y="14"/>
                  </a:lnTo>
                  <a:lnTo>
                    <a:pt x="18" y="14"/>
                  </a:lnTo>
                  <a:lnTo>
                    <a:pt x="18" y="14"/>
                  </a:lnTo>
                  <a:lnTo>
                    <a:pt x="18" y="14"/>
                  </a:lnTo>
                  <a:lnTo>
                    <a:pt x="18" y="14"/>
                  </a:lnTo>
                  <a:close/>
                  <a:moveTo>
                    <a:pt x="6" y="14"/>
                  </a:move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lnTo>
                    <a:pt x="6" y="1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8" name="Freeform 138">
              <a:extLst>
                <a:ext uri="{FF2B5EF4-FFF2-40B4-BE49-F238E27FC236}">
                  <a16:creationId xmlns:a16="http://schemas.microsoft.com/office/drawing/2014/main" id="{DF0CAF72-8A39-4FE7-A4D2-6D840ED71BDE}"/>
                </a:ext>
              </a:extLst>
            </p:cNvPr>
            <p:cNvSpPr>
              <a:spLocks/>
            </p:cNvSpPr>
            <p:nvPr/>
          </p:nvSpPr>
          <p:spPr bwMode="auto">
            <a:xfrm>
              <a:off x="6598072" y="4509183"/>
              <a:ext cx="209979" cy="295080"/>
            </a:xfrm>
            <a:custGeom>
              <a:avLst/>
              <a:gdLst>
                <a:gd name="T0" fmla="*/ 64 w 108"/>
                <a:gd name="T1" fmla="*/ 138 h 150"/>
                <a:gd name="T2" fmla="*/ 56 w 108"/>
                <a:gd name="T3" fmla="*/ 146 h 150"/>
                <a:gd name="T4" fmla="*/ 48 w 108"/>
                <a:gd name="T5" fmla="*/ 150 h 150"/>
                <a:gd name="T6" fmla="*/ 48 w 108"/>
                <a:gd name="T7" fmla="*/ 138 h 150"/>
                <a:gd name="T8" fmla="*/ 38 w 108"/>
                <a:gd name="T9" fmla="*/ 142 h 150"/>
                <a:gd name="T10" fmla="*/ 34 w 108"/>
                <a:gd name="T11" fmla="*/ 150 h 150"/>
                <a:gd name="T12" fmla="*/ 30 w 108"/>
                <a:gd name="T13" fmla="*/ 146 h 150"/>
                <a:gd name="T14" fmla="*/ 22 w 108"/>
                <a:gd name="T15" fmla="*/ 142 h 150"/>
                <a:gd name="T16" fmla="*/ 16 w 108"/>
                <a:gd name="T17" fmla="*/ 150 h 150"/>
                <a:gd name="T18" fmla="*/ 12 w 108"/>
                <a:gd name="T19" fmla="*/ 142 h 150"/>
                <a:gd name="T20" fmla="*/ 4 w 108"/>
                <a:gd name="T21" fmla="*/ 138 h 150"/>
                <a:gd name="T22" fmla="*/ 0 w 108"/>
                <a:gd name="T23" fmla="*/ 130 h 150"/>
                <a:gd name="T24" fmla="*/ 12 w 108"/>
                <a:gd name="T25" fmla="*/ 128 h 150"/>
                <a:gd name="T26" fmla="*/ 8 w 108"/>
                <a:gd name="T27" fmla="*/ 120 h 150"/>
                <a:gd name="T28" fmla="*/ 8 w 108"/>
                <a:gd name="T29" fmla="*/ 116 h 150"/>
                <a:gd name="T30" fmla="*/ 8 w 108"/>
                <a:gd name="T31" fmla="*/ 106 h 150"/>
                <a:gd name="T32" fmla="*/ 16 w 108"/>
                <a:gd name="T33" fmla="*/ 106 h 150"/>
                <a:gd name="T34" fmla="*/ 18 w 108"/>
                <a:gd name="T35" fmla="*/ 102 h 150"/>
                <a:gd name="T36" fmla="*/ 26 w 108"/>
                <a:gd name="T37" fmla="*/ 98 h 150"/>
                <a:gd name="T38" fmla="*/ 30 w 108"/>
                <a:gd name="T39" fmla="*/ 106 h 150"/>
                <a:gd name="T40" fmla="*/ 38 w 108"/>
                <a:gd name="T41" fmla="*/ 106 h 150"/>
                <a:gd name="T42" fmla="*/ 42 w 108"/>
                <a:gd name="T43" fmla="*/ 110 h 150"/>
                <a:gd name="T44" fmla="*/ 46 w 108"/>
                <a:gd name="T45" fmla="*/ 102 h 150"/>
                <a:gd name="T46" fmla="*/ 48 w 108"/>
                <a:gd name="T47" fmla="*/ 94 h 150"/>
                <a:gd name="T48" fmla="*/ 48 w 108"/>
                <a:gd name="T49" fmla="*/ 84 h 150"/>
                <a:gd name="T50" fmla="*/ 46 w 108"/>
                <a:gd name="T51" fmla="*/ 76 h 150"/>
                <a:gd name="T52" fmla="*/ 42 w 108"/>
                <a:gd name="T53" fmla="*/ 68 h 150"/>
                <a:gd name="T54" fmla="*/ 42 w 108"/>
                <a:gd name="T55" fmla="*/ 58 h 150"/>
                <a:gd name="T56" fmla="*/ 48 w 108"/>
                <a:gd name="T57" fmla="*/ 50 h 150"/>
                <a:gd name="T58" fmla="*/ 42 w 108"/>
                <a:gd name="T59" fmla="*/ 42 h 150"/>
                <a:gd name="T60" fmla="*/ 34 w 108"/>
                <a:gd name="T61" fmla="*/ 46 h 150"/>
                <a:gd name="T62" fmla="*/ 30 w 108"/>
                <a:gd name="T63" fmla="*/ 38 h 150"/>
                <a:gd name="T64" fmla="*/ 38 w 108"/>
                <a:gd name="T65" fmla="*/ 30 h 150"/>
                <a:gd name="T66" fmla="*/ 52 w 108"/>
                <a:gd name="T67" fmla="*/ 30 h 150"/>
                <a:gd name="T68" fmla="*/ 64 w 108"/>
                <a:gd name="T69" fmla="*/ 30 h 150"/>
                <a:gd name="T70" fmla="*/ 72 w 108"/>
                <a:gd name="T71" fmla="*/ 34 h 150"/>
                <a:gd name="T72" fmla="*/ 72 w 108"/>
                <a:gd name="T73" fmla="*/ 30 h 150"/>
                <a:gd name="T74" fmla="*/ 74 w 108"/>
                <a:gd name="T75" fmla="*/ 24 h 150"/>
                <a:gd name="T76" fmla="*/ 78 w 108"/>
                <a:gd name="T77" fmla="*/ 16 h 150"/>
                <a:gd name="T78" fmla="*/ 78 w 108"/>
                <a:gd name="T79" fmla="*/ 8 h 150"/>
                <a:gd name="T80" fmla="*/ 86 w 108"/>
                <a:gd name="T81" fmla="*/ 4 h 150"/>
                <a:gd name="T82" fmla="*/ 90 w 108"/>
                <a:gd name="T83" fmla="*/ 4 h 150"/>
                <a:gd name="T84" fmla="*/ 102 w 108"/>
                <a:gd name="T85" fmla="*/ 4 h 150"/>
                <a:gd name="T86" fmla="*/ 104 w 108"/>
                <a:gd name="T87" fmla="*/ 4 h 150"/>
                <a:gd name="T88" fmla="*/ 108 w 108"/>
                <a:gd name="T89" fmla="*/ 12 h 150"/>
                <a:gd name="T90" fmla="*/ 104 w 108"/>
                <a:gd name="T91" fmla="*/ 20 h 150"/>
                <a:gd name="T92" fmla="*/ 102 w 108"/>
                <a:gd name="T93" fmla="*/ 28 h 150"/>
                <a:gd name="T94" fmla="*/ 102 w 108"/>
                <a:gd name="T95" fmla="*/ 38 h 150"/>
                <a:gd name="T96" fmla="*/ 98 w 108"/>
                <a:gd name="T97" fmla="*/ 54 h 150"/>
                <a:gd name="T98" fmla="*/ 98 w 108"/>
                <a:gd name="T99" fmla="*/ 64 h 150"/>
                <a:gd name="T100" fmla="*/ 94 w 108"/>
                <a:gd name="T101" fmla="*/ 72 h 150"/>
                <a:gd name="T102" fmla="*/ 90 w 108"/>
                <a:gd name="T103" fmla="*/ 84 h 150"/>
                <a:gd name="T104" fmla="*/ 82 w 108"/>
                <a:gd name="T105" fmla="*/ 90 h 150"/>
                <a:gd name="T106" fmla="*/ 78 w 108"/>
                <a:gd name="T107" fmla="*/ 98 h 150"/>
                <a:gd name="T108" fmla="*/ 72 w 108"/>
                <a:gd name="T109" fmla="*/ 102 h 150"/>
                <a:gd name="T110" fmla="*/ 74 w 108"/>
                <a:gd name="T111" fmla="*/ 114 h 150"/>
                <a:gd name="T112" fmla="*/ 72 w 108"/>
                <a:gd name="T113" fmla="*/ 120 h 150"/>
                <a:gd name="T114" fmla="*/ 72 w 108"/>
                <a:gd name="T115" fmla="*/ 128 h 150"/>
                <a:gd name="T116" fmla="*/ 68 w 108"/>
                <a:gd name="T117" fmla="*/ 13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150">
                  <a:moveTo>
                    <a:pt x="68" y="134"/>
                  </a:moveTo>
                  <a:lnTo>
                    <a:pt x="64" y="134"/>
                  </a:lnTo>
                  <a:lnTo>
                    <a:pt x="64" y="138"/>
                  </a:lnTo>
                  <a:lnTo>
                    <a:pt x="60" y="138"/>
                  </a:lnTo>
                  <a:lnTo>
                    <a:pt x="56" y="142"/>
                  </a:lnTo>
                  <a:lnTo>
                    <a:pt x="56" y="146"/>
                  </a:lnTo>
                  <a:lnTo>
                    <a:pt x="52" y="146"/>
                  </a:lnTo>
                  <a:lnTo>
                    <a:pt x="52" y="150"/>
                  </a:lnTo>
                  <a:lnTo>
                    <a:pt x="48" y="150"/>
                  </a:lnTo>
                  <a:lnTo>
                    <a:pt x="48" y="146"/>
                  </a:lnTo>
                  <a:lnTo>
                    <a:pt x="48" y="142"/>
                  </a:lnTo>
                  <a:lnTo>
                    <a:pt x="48" y="138"/>
                  </a:lnTo>
                  <a:lnTo>
                    <a:pt x="46" y="138"/>
                  </a:lnTo>
                  <a:lnTo>
                    <a:pt x="42" y="142"/>
                  </a:lnTo>
                  <a:lnTo>
                    <a:pt x="38" y="142"/>
                  </a:lnTo>
                  <a:lnTo>
                    <a:pt x="38" y="146"/>
                  </a:lnTo>
                  <a:lnTo>
                    <a:pt x="34" y="146"/>
                  </a:lnTo>
                  <a:lnTo>
                    <a:pt x="34" y="150"/>
                  </a:lnTo>
                  <a:lnTo>
                    <a:pt x="30" y="146"/>
                  </a:lnTo>
                  <a:lnTo>
                    <a:pt x="30" y="142"/>
                  </a:lnTo>
                  <a:lnTo>
                    <a:pt x="30" y="146"/>
                  </a:lnTo>
                  <a:lnTo>
                    <a:pt x="26" y="146"/>
                  </a:lnTo>
                  <a:lnTo>
                    <a:pt x="26" y="142"/>
                  </a:lnTo>
                  <a:lnTo>
                    <a:pt x="22" y="142"/>
                  </a:lnTo>
                  <a:lnTo>
                    <a:pt x="18" y="146"/>
                  </a:lnTo>
                  <a:lnTo>
                    <a:pt x="16" y="146"/>
                  </a:lnTo>
                  <a:lnTo>
                    <a:pt x="16" y="150"/>
                  </a:lnTo>
                  <a:lnTo>
                    <a:pt x="12" y="150"/>
                  </a:lnTo>
                  <a:lnTo>
                    <a:pt x="12" y="146"/>
                  </a:lnTo>
                  <a:lnTo>
                    <a:pt x="12" y="142"/>
                  </a:lnTo>
                  <a:lnTo>
                    <a:pt x="8" y="142"/>
                  </a:lnTo>
                  <a:lnTo>
                    <a:pt x="8" y="138"/>
                  </a:lnTo>
                  <a:lnTo>
                    <a:pt x="4" y="138"/>
                  </a:lnTo>
                  <a:lnTo>
                    <a:pt x="4" y="134"/>
                  </a:lnTo>
                  <a:lnTo>
                    <a:pt x="0" y="134"/>
                  </a:lnTo>
                  <a:lnTo>
                    <a:pt x="0" y="130"/>
                  </a:lnTo>
                  <a:lnTo>
                    <a:pt x="4" y="128"/>
                  </a:lnTo>
                  <a:lnTo>
                    <a:pt x="8" y="128"/>
                  </a:lnTo>
                  <a:lnTo>
                    <a:pt x="12" y="128"/>
                  </a:lnTo>
                  <a:lnTo>
                    <a:pt x="12" y="124"/>
                  </a:lnTo>
                  <a:lnTo>
                    <a:pt x="12" y="120"/>
                  </a:lnTo>
                  <a:lnTo>
                    <a:pt x="8" y="120"/>
                  </a:lnTo>
                  <a:lnTo>
                    <a:pt x="12" y="116"/>
                  </a:lnTo>
                  <a:lnTo>
                    <a:pt x="8" y="114"/>
                  </a:lnTo>
                  <a:lnTo>
                    <a:pt x="8" y="116"/>
                  </a:lnTo>
                  <a:lnTo>
                    <a:pt x="8" y="114"/>
                  </a:lnTo>
                  <a:lnTo>
                    <a:pt x="8" y="110"/>
                  </a:lnTo>
                  <a:lnTo>
                    <a:pt x="8" y="106"/>
                  </a:lnTo>
                  <a:lnTo>
                    <a:pt x="12" y="110"/>
                  </a:lnTo>
                  <a:lnTo>
                    <a:pt x="12" y="106"/>
                  </a:lnTo>
                  <a:lnTo>
                    <a:pt x="16" y="106"/>
                  </a:lnTo>
                  <a:lnTo>
                    <a:pt x="16" y="110"/>
                  </a:lnTo>
                  <a:lnTo>
                    <a:pt x="18" y="106"/>
                  </a:lnTo>
                  <a:lnTo>
                    <a:pt x="18" y="102"/>
                  </a:lnTo>
                  <a:lnTo>
                    <a:pt x="18" y="98"/>
                  </a:lnTo>
                  <a:lnTo>
                    <a:pt x="22" y="98"/>
                  </a:lnTo>
                  <a:lnTo>
                    <a:pt x="26" y="98"/>
                  </a:lnTo>
                  <a:lnTo>
                    <a:pt x="26" y="102"/>
                  </a:lnTo>
                  <a:lnTo>
                    <a:pt x="26" y="106"/>
                  </a:lnTo>
                  <a:lnTo>
                    <a:pt x="30" y="106"/>
                  </a:lnTo>
                  <a:lnTo>
                    <a:pt x="34" y="110"/>
                  </a:lnTo>
                  <a:lnTo>
                    <a:pt x="34" y="106"/>
                  </a:lnTo>
                  <a:lnTo>
                    <a:pt x="38" y="106"/>
                  </a:lnTo>
                  <a:lnTo>
                    <a:pt x="38" y="102"/>
                  </a:lnTo>
                  <a:lnTo>
                    <a:pt x="42" y="106"/>
                  </a:lnTo>
                  <a:lnTo>
                    <a:pt x="42" y="110"/>
                  </a:lnTo>
                  <a:lnTo>
                    <a:pt x="46" y="110"/>
                  </a:lnTo>
                  <a:lnTo>
                    <a:pt x="46" y="106"/>
                  </a:lnTo>
                  <a:lnTo>
                    <a:pt x="46" y="102"/>
                  </a:lnTo>
                  <a:lnTo>
                    <a:pt x="46" y="98"/>
                  </a:lnTo>
                  <a:lnTo>
                    <a:pt x="48" y="98"/>
                  </a:lnTo>
                  <a:lnTo>
                    <a:pt x="48" y="94"/>
                  </a:lnTo>
                  <a:lnTo>
                    <a:pt x="48" y="90"/>
                  </a:lnTo>
                  <a:lnTo>
                    <a:pt x="48" y="86"/>
                  </a:lnTo>
                  <a:lnTo>
                    <a:pt x="48" y="84"/>
                  </a:lnTo>
                  <a:lnTo>
                    <a:pt x="48" y="80"/>
                  </a:lnTo>
                  <a:lnTo>
                    <a:pt x="48" y="76"/>
                  </a:lnTo>
                  <a:lnTo>
                    <a:pt x="46" y="76"/>
                  </a:lnTo>
                  <a:lnTo>
                    <a:pt x="46" y="72"/>
                  </a:lnTo>
                  <a:lnTo>
                    <a:pt x="42" y="72"/>
                  </a:lnTo>
                  <a:lnTo>
                    <a:pt x="42" y="68"/>
                  </a:lnTo>
                  <a:lnTo>
                    <a:pt x="42" y="64"/>
                  </a:lnTo>
                  <a:lnTo>
                    <a:pt x="42" y="60"/>
                  </a:lnTo>
                  <a:lnTo>
                    <a:pt x="42" y="58"/>
                  </a:lnTo>
                  <a:lnTo>
                    <a:pt x="46" y="58"/>
                  </a:lnTo>
                  <a:lnTo>
                    <a:pt x="48" y="54"/>
                  </a:lnTo>
                  <a:lnTo>
                    <a:pt x="48" y="50"/>
                  </a:lnTo>
                  <a:lnTo>
                    <a:pt x="46" y="46"/>
                  </a:lnTo>
                  <a:lnTo>
                    <a:pt x="46" y="42"/>
                  </a:lnTo>
                  <a:lnTo>
                    <a:pt x="42" y="42"/>
                  </a:lnTo>
                  <a:lnTo>
                    <a:pt x="38" y="42"/>
                  </a:lnTo>
                  <a:lnTo>
                    <a:pt x="38" y="46"/>
                  </a:lnTo>
                  <a:lnTo>
                    <a:pt x="34" y="46"/>
                  </a:lnTo>
                  <a:lnTo>
                    <a:pt x="30" y="46"/>
                  </a:lnTo>
                  <a:lnTo>
                    <a:pt x="30" y="42"/>
                  </a:lnTo>
                  <a:lnTo>
                    <a:pt x="30" y="38"/>
                  </a:lnTo>
                  <a:lnTo>
                    <a:pt x="30" y="34"/>
                  </a:lnTo>
                  <a:lnTo>
                    <a:pt x="30" y="30"/>
                  </a:lnTo>
                  <a:lnTo>
                    <a:pt x="38" y="30"/>
                  </a:lnTo>
                  <a:lnTo>
                    <a:pt x="46" y="30"/>
                  </a:lnTo>
                  <a:lnTo>
                    <a:pt x="48" y="30"/>
                  </a:lnTo>
                  <a:lnTo>
                    <a:pt x="52" y="30"/>
                  </a:lnTo>
                  <a:lnTo>
                    <a:pt x="56" y="30"/>
                  </a:lnTo>
                  <a:lnTo>
                    <a:pt x="60" y="30"/>
                  </a:lnTo>
                  <a:lnTo>
                    <a:pt x="64" y="30"/>
                  </a:lnTo>
                  <a:lnTo>
                    <a:pt x="64" y="34"/>
                  </a:lnTo>
                  <a:lnTo>
                    <a:pt x="68" y="34"/>
                  </a:lnTo>
                  <a:lnTo>
                    <a:pt x="72" y="34"/>
                  </a:lnTo>
                  <a:lnTo>
                    <a:pt x="72" y="38"/>
                  </a:lnTo>
                  <a:lnTo>
                    <a:pt x="72" y="34"/>
                  </a:lnTo>
                  <a:lnTo>
                    <a:pt x="72" y="30"/>
                  </a:lnTo>
                  <a:lnTo>
                    <a:pt x="72" y="28"/>
                  </a:lnTo>
                  <a:lnTo>
                    <a:pt x="74" y="28"/>
                  </a:lnTo>
                  <a:lnTo>
                    <a:pt x="74" y="24"/>
                  </a:lnTo>
                  <a:lnTo>
                    <a:pt x="74" y="20"/>
                  </a:lnTo>
                  <a:lnTo>
                    <a:pt x="78" y="20"/>
                  </a:lnTo>
                  <a:lnTo>
                    <a:pt x="78" y="16"/>
                  </a:lnTo>
                  <a:lnTo>
                    <a:pt x="74" y="16"/>
                  </a:lnTo>
                  <a:lnTo>
                    <a:pt x="78" y="12"/>
                  </a:lnTo>
                  <a:lnTo>
                    <a:pt x="78" y="8"/>
                  </a:lnTo>
                  <a:lnTo>
                    <a:pt x="78" y="4"/>
                  </a:lnTo>
                  <a:lnTo>
                    <a:pt x="82" y="4"/>
                  </a:lnTo>
                  <a:lnTo>
                    <a:pt x="86" y="4"/>
                  </a:lnTo>
                  <a:lnTo>
                    <a:pt x="90" y="4"/>
                  </a:lnTo>
                  <a:lnTo>
                    <a:pt x="90" y="0"/>
                  </a:lnTo>
                  <a:lnTo>
                    <a:pt x="90" y="4"/>
                  </a:lnTo>
                  <a:lnTo>
                    <a:pt x="94" y="4"/>
                  </a:lnTo>
                  <a:lnTo>
                    <a:pt x="98" y="4"/>
                  </a:lnTo>
                  <a:lnTo>
                    <a:pt x="102" y="4"/>
                  </a:lnTo>
                  <a:lnTo>
                    <a:pt x="102" y="8"/>
                  </a:lnTo>
                  <a:lnTo>
                    <a:pt x="102" y="4"/>
                  </a:lnTo>
                  <a:lnTo>
                    <a:pt x="104" y="4"/>
                  </a:lnTo>
                  <a:lnTo>
                    <a:pt x="108" y="4"/>
                  </a:lnTo>
                  <a:lnTo>
                    <a:pt x="108" y="8"/>
                  </a:lnTo>
                  <a:lnTo>
                    <a:pt x="108" y="12"/>
                  </a:lnTo>
                  <a:lnTo>
                    <a:pt x="104" y="12"/>
                  </a:lnTo>
                  <a:lnTo>
                    <a:pt x="104" y="16"/>
                  </a:lnTo>
                  <a:lnTo>
                    <a:pt x="104" y="20"/>
                  </a:lnTo>
                  <a:lnTo>
                    <a:pt x="104" y="24"/>
                  </a:lnTo>
                  <a:lnTo>
                    <a:pt x="102" y="24"/>
                  </a:lnTo>
                  <a:lnTo>
                    <a:pt x="102" y="28"/>
                  </a:lnTo>
                  <a:lnTo>
                    <a:pt x="102" y="30"/>
                  </a:lnTo>
                  <a:lnTo>
                    <a:pt x="102" y="34"/>
                  </a:lnTo>
                  <a:lnTo>
                    <a:pt x="102" y="38"/>
                  </a:lnTo>
                  <a:lnTo>
                    <a:pt x="98" y="46"/>
                  </a:lnTo>
                  <a:lnTo>
                    <a:pt x="98" y="50"/>
                  </a:lnTo>
                  <a:lnTo>
                    <a:pt x="98" y="54"/>
                  </a:lnTo>
                  <a:lnTo>
                    <a:pt x="98" y="58"/>
                  </a:lnTo>
                  <a:lnTo>
                    <a:pt x="98" y="60"/>
                  </a:lnTo>
                  <a:lnTo>
                    <a:pt x="98" y="64"/>
                  </a:lnTo>
                  <a:lnTo>
                    <a:pt x="94" y="64"/>
                  </a:lnTo>
                  <a:lnTo>
                    <a:pt x="94" y="68"/>
                  </a:lnTo>
                  <a:lnTo>
                    <a:pt x="94" y="72"/>
                  </a:lnTo>
                  <a:lnTo>
                    <a:pt x="94" y="76"/>
                  </a:lnTo>
                  <a:lnTo>
                    <a:pt x="94" y="80"/>
                  </a:lnTo>
                  <a:lnTo>
                    <a:pt x="90" y="84"/>
                  </a:lnTo>
                  <a:lnTo>
                    <a:pt x="86" y="84"/>
                  </a:lnTo>
                  <a:lnTo>
                    <a:pt x="82" y="86"/>
                  </a:lnTo>
                  <a:lnTo>
                    <a:pt x="82" y="90"/>
                  </a:lnTo>
                  <a:lnTo>
                    <a:pt x="78" y="90"/>
                  </a:lnTo>
                  <a:lnTo>
                    <a:pt x="78" y="94"/>
                  </a:lnTo>
                  <a:lnTo>
                    <a:pt x="78" y="98"/>
                  </a:lnTo>
                  <a:lnTo>
                    <a:pt x="74" y="98"/>
                  </a:lnTo>
                  <a:lnTo>
                    <a:pt x="74" y="102"/>
                  </a:lnTo>
                  <a:lnTo>
                    <a:pt x="72" y="102"/>
                  </a:lnTo>
                  <a:lnTo>
                    <a:pt x="72" y="106"/>
                  </a:lnTo>
                  <a:lnTo>
                    <a:pt x="74" y="110"/>
                  </a:lnTo>
                  <a:lnTo>
                    <a:pt x="74" y="114"/>
                  </a:lnTo>
                  <a:lnTo>
                    <a:pt x="72" y="114"/>
                  </a:lnTo>
                  <a:lnTo>
                    <a:pt x="72" y="116"/>
                  </a:lnTo>
                  <a:lnTo>
                    <a:pt x="72" y="120"/>
                  </a:lnTo>
                  <a:lnTo>
                    <a:pt x="74" y="124"/>
                  </a:lnTo>
                  <a:lnTo>
                    <a:pt x="72" y="124"/>
                  </a:lnTo>
                  <a:lnTo>
                    <a:pt x="72" y="128"/>
                  </a:lnTo>
                  <a:lnTo>
                    <a:pt x="72" y="130"/>
                  </a:lnTo>
                  <a:lnTo>
                    <a:pt x="68" y="130"/>
                  </a:lnTo>
                  <a:lnTo>
                    <a:pt x="68" y="134"/>
                  </a:lnTo>
                  <a:lnTo>
                    <a:pt x="68" y="134"/>
                  </a:lnTo>
                  <a:lnTo>
                    <a:pt x="68" y="13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599" name="Freeform 139">
              <a:extLst>
                <a:ext uri="{FF2B5EF4-FFF2-40B4-BE49-F238E27FC236}">
                  <a16:creationId xmlns:a16="http://schemas.microsoft.com/office/drawing/2014/main" id="{27F20E1E-2137-4EC2-B028-1FB748957D0B}"/>
                </a:ext>
              </a:extLst>
            </p:cNvPr>
            <p:cNvSpPr>
              <a:spLocks/>
            </p:cNvSpPr>
            <p:nvPr/>
          </p:nvSpPr>
          <p:spPr bwMode="auto">
            <a:xfrm>
              <a:off x="6625293" y="4458037"/>
              <a:ext cx="532725" cy="633436"/>
            </a:xfrm>
            <a:custGeom>
              <a:avLst/>
              <a:gdLst>
                <a:gd name="T0" fmla="*/ 30 w 274"/>
                <a:gd name="T1" fmla="*/ 194 h 322"/>
                <a:gd name="T2" fmla="*/ 12 w 274"/>
                <a:gd name="T3" fmla="*/ 190 h 322"/>
                <a:gd name="T4" fmla="*/ 4 w 274"/>
                <a:gd name="T5" fmla="*/ 190 h 322"/>
                <a:gd name="T6" fmla="*/ 16 w 274"/>
                <a:gd name="T7" fmla="*/ 172 h 322"/>
                <a:gd name="T8" fmla="*/ 24 w 274"/>
                <a:gd name="T9" fmla="*/ 168 h 322"/>
                <a:gd name="T10" fmla="*/ 34 w 274"/>
                <a:gd name="T11" fmla="*/ 176 h 322"/>
                <a:gd name="T12" fmla="*/ 50 w 274"/>
                <a:gd name="T13" fmla="*/ 164 h 322"/>
                <a:gd name="T14" fmla="*/ 56 w 274"/>
                <a:gd name="T15" fmla="*/ 150 h 322"/>
                <a:gd name="T16" fmla="*/ 60 w 274"/>
                <a:gd name="T17" fmla="*/ 136 h 322"/>
                <a:gd name="T18" fmla="*/ 64 w 274"/>
                <a:gd name="T19" fmla="*/ 120 h 322"/>
                <a:gd name="T20" fmla="*/ 80 w 274"/>
                <a:gd name="T21" fmla="*/ 106 h 322"/>
                <a:gd name="T22" fmla="*/ 84 w 274"/>
                <a:gd name="T23" fmla="*/ 86 h 322"/>
                <a:gd name="T24" fmla="*/ 86 w 274"/>
                <a:gd name="T25" fmla="*/ 60 h 322"/>
                <a:gd name="T26" fmla="*/ 90 w 274"/>
                <a:gd name="T27" fmla="*/ 42 h 322"/>
                <a:gd name="T28" fmla="*/ 94 w 274"/>
                <a:gd name="T29" fmla="*/ 24 h 322"/>
                <a:gd name="T30" fmla="*/ 98 w 274"/>
                <a:gd name="T31" fmla="*/ 12 h 322"/>
                <a:gd name="T32" fmla="*/ 114 w 274"/>
                <a:gd name="T33" fmla="*/ 8 h 322"/>
                <a:gd name="T34" fmla="*/ 128 w 274"/>
                <a:gd name="T35" fmla="*/ 16 h 322"/>
                <a:gd name="T36" fmla="*/ 146 w 274"/>
                <a:gd name="T37" fmla="*/ 24 h 322"/>
                <a:gd name="T38" fmla="*/ 154 w 274"/>
                <a:gd name="T39" fmla="*/ 8 h 322"/>
                <a:gd name="T40" fmla="*/ 172 w 274"/>
                <a:gd name="T41" fmla="*/ 8 h 322"/>
                <a:gd name="T42" fmla="*/ 188 w 274"/>
                <a:gd name="T43" fmla="*/ 8 h 322"/>
                <a:gd name="T44" fmla="*/ 200 w 274"/>
                <a:gd name="T45" fmla="*/ 4 h 322"/>
                <a:gd name="T46" fmla="*/ 214 w 274"/>
                <a:gd name="T47" fmla="*/ 4 h 322"/>
                <a:gd name="T48" fmla="*/ 228 w 274"/>
                <a:gd name="T49" fmla="*/ 16 h 322"/>
                <a:gd name="T50" fmla="*/ 244 w 274"/>
                <a:gd name="T51" fmla="*/ 16 h 322"/>
                <a:gd name="T52" fmla="*/ 250 w 274"/>
                <a:gd name="T53" fmla="*/ 16 h 322"/>
                <a:gd name="T54" fmla="*/ 262 w 274"/>
                <a:gd name="T55" fmla="*/ 28 h 322"/>
                <a:gd name="T56" fmla="*/ 266 w 274"/>
                <a:gd name="T57" fmla="*/ 46 h 322"/>
                <a:gd name="T58" fmla="*/ 270 w 274"/>
                <a:gd name="T59" fmla="*/ 58 h 322"/>
                <a:gd name="T60" fmla="*/ 258 w 274"/>
                <a:gd name="T61" fmla="*/ 76 h 322"/>
                <a:gd name="T62" fmla="*/ 250 w 274"/>
                <a:gd name="T63" fmla="*/ 90 h 322"/>
                <a:gd name="T64" fmla="*/ 246 w 274"/>
                <a:gd name="T65" fmla="*/ 110 h 322"/>
                <a:gd name="T66" fmla="*/ 244 w 274"/>
                <a:gd name="T67" fmla="*/ 128 h 322"/>
                <a:gd name="T68" fmla="*/ 244 w 274"/>
                <a:gd name="T69" fmla="*/ 146 h 322"/>
                <a:gd name="T70" fmla="*/ 246 w 274"/>
                <a:gd name="T71" fmla="*/ 168 h 322"/>
                <a:gd name="T72" fmla="*/ 246 w 274"/>
                <a:gd name="T73" fmla="*/ 184 h 322"/>
                <a:gd name="T74" fmla="*/ 250 w 274"/>
                <a:gd name="T75" fmla="*/ 206 h 322"/>
                <a:gd name="T76" fmla="*/ 262 w 274"/>
                <a:gd name="T77" fmla="*/ 220 h 322"/>
                <a:gd name="T78" fmla="*/ 258 w 274"/>
                <a:gd name="T79" fmla="*/ 232 h 322"/>
                <a:gd name="T80" fmla="*/ 240 w 274"/>
                <a:gd name="T81" fmla="*/ 244 h 322"/>
                <a:gd name="T82" fmla="*/ 236 w 274"/>
                <a:gd name="T83" fmla="*/ 262 h 322"/>
                <a:gd name="T84" fmla="*/ 232 w 274"/>
                <a:gd name="T85" fmla="*/ 280 h 322"/>
                <a:gd name="T86" fmla="*/ 236 w 274"/>
                <a:gd name="T87" fmla="*/ 300 h 322"/>
                <a:gd name="T88" fmla="*/ 250 w 274"/>
                <a:gd name="T89" fmla="*/ 302 h 322"/>
                <a:gd name="T90" fmla="*/ 250 w 274"/>
                <a:gd name="T91" fmla="*/ 322 h 322"/>
                <a:gd name="T92" fmla="*/ 236 w 274"/>
                <a:gd name="T93" fmla="*/ 314 h 322"/>
                <a:gd name="T94" fmla="*/ 222 w 274"/>
                <a:gd name="T95" fmla="*/ 302 h 322"/>
                <a:gd name="T96" fmla="*/ 210 w 274"/>
                <a:gd name="T97" fmla="*/ 300 h 322"/>
                <a:gd name="T98" fmla="*/ 188 w 274"/>
                <a:gd name="T99" fmla="*/ 292 h 322"/>
                <a:gd name="T100" fmla="*/ 172 w 274"/>
                <a:gd name="T101" fmla="*/ 288 h 322"/>
                <a:gd name="T102" fmla="*/ 170 w 274"/>
                <a:gd name="T103" fmla="*/ 280 h 322"/>
                <a:gd name="T104" fmla="*/ 146 w 274"/>
                <a:gd name="T105" fmla="*/ 280 h 322"/>
                <a:gd name="T106" fmla="*/ 146 w 274"/>
                <a:gd name="T107" fmla="*/ 272 h 322"/>
                <a:gd name="T108" fmla="*/ 140 w 274"/>
                <a:gd name="T109" fmla="*/ 250 h 322"/>
                <a:gd name="T110" fmla="*/ 140 w 274"/>
                <a:gd name="T111" fmla="*/ 228 h 322"/>
                <a:gd name="T112" fmla="*/ 120 w 274"/>
                <a:gd name="T113" fmla="*/ 216 h 322"/>
                <a:gd name="T114" fmla="*/ 106 w 274"/>
                <a:gd name="T115" fmla="*/ 214 h 322"/>
                <a:gd name="T116" fmla="*/ 106 w 274"/>
                <a:gd name="T117" fmla="*/ 228 h 322"/>
                <a:gd name="T118" fmla="*/ 84 w 274"/>
                <a:gd name="T119" fmla="*/ 232 h 322"/>
                <a:gd name="T120" fmla="*/ 72 w 274"/>
                <a:gd name="T121" fmla="*/ 220 h 322"/>
                <a:gd name="T122" fmla="*/ 64 w 274"/>
                <a:gd name="T123" fmla="*/ 202 h 322"/>
                <a:gd name="T124" fmla="*/ 56 w 274"/>
                <a:gd name="T125" fmla="*/ 19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 h="322">
                  <a:moveTo>
                    <a:pt x="56" y="190"/>
                  </a:moveTo>
                  <a:lnTo>
                    <a:pt x="54" y="190"/>
                  </a:lnTo>
                  <a:lnTo>
                    <a:pt x="42" y="190"/>
                  </a:lnTo>
                  <a:lnTo>
                    <a:pt x="38" y="190"/>
                  </a:lnTo>
                  <a:lnTo>
                    <a:pt x="34" y="194"/>
                  </a:lnTo>
                  <a:lnTo>
                    <a:pt x="30" y="194"/>
                  </a:lnTo>
                  <a:lnTo>
                    <a:pt x="30" y="190"/>
                  </a:lnTo>
                  <a:lnTo>
                    <a:pt x="26" y="190"/>
                  </a:lnTo>
                  <a:lnTo>
                    <a:pt x="24" y="190"/>
                  </a:lnTo>
                  <a:lnTo>
                    <a:pt x="20" y="190"/>
                  </a:lnTo>
                  <a:lnTo>
                    <a:pt x="16" y="190"/>
                  </a:lnTo>
                  <a:lnTo>
                    <a:pt x="12" y="190"/>
                  </a:lnTo>
                  <a:lnTo>
                    <a:pt x="8" y="190"/>
                  </a:lnTo>
                  <a:lnTo>
                    <a:pt x="8" y="194"/>
                  </a:lnTo>
                  <a:lnTo>
                    <a:pt x="4" y="194"/>
                  </a:lnTo>
                  <a:lnTo>
                    <a:pt x="4" y="190"/>
                  </a:lnTo>
                  <a:lnTo>
                    <a:pt x="0" y="190"/>
                  </a:lnTo>
                  <a:lnTo>
                    <a:pt x="4" y="190"/>
                  </a:lnTo>
                  <a:lnTo>
                    <a:pt x="8" y="190"/>
                  </a:lnTo>
                  <a:lnTo>
                    <a:pt x="8" y="184"/>
                  </a:lnTo>
                  <a:lnTo>
                    <a:pt x="8" y="180"/>
                  </a:lnTo>
                  <a:lnTo>
                    <a:pt x="8" y="176"/>
                  </a:lnTo>
                  <a:lnTo>
                    <a:pt x="12" y="172"/>
                  </a:lnTo>
                  <a:lnTo>
                    <a:pt x="16" y="172"/>
                  </a:lnTo>
                  <a:lnTo>
                    <a:pt x="16" y="168"/>
                  </a:lnTo>
                  <a:lnTo>
                    <a:pt x="16" y="172"/>
                  </a:lnTo>
                  <a:lnTo>
                    <a:pt x="20" y="176"/>
                  </a:lnTo>
                  <a:lnTo>
                    <a:pt x="20" y="172"/>
                  </a:lnTo>
                  <a:lnTo>
                    <a:pt x="24" y="172"/>
                  </a:lnTo>
                  <a:lnTo>
                    <a:pt x="24" y="168"/>
                  </a:lnTo>
                  <a:lnTo>
                    <a:pt x="26" y="168"/>
                  </a:lnTo>
                  <a:lnTo>
                    <a:pt x="30" y="164"/>
                  </a:lnTo>
                  <a:lnTo>
                    <a:pt x="34" y="164"/>
                  </a:lnTo>
                  <a:lnTo>
                    <a:pt x="34" y="168"/>
                  </a:lnTo>
                  <a:lnTo>
                    <a:pt x="34" y="172"/>
                  </a:lnTo>
                  <a:lnTo>
                    <a:pt x="34" y="176"/>
                  </a:lnTo>
                  <a:lnTo>
                    <a:pt x="38" y="176"/>
                  </a:lnTo>
                  <a:lnTo>
                    <a:pt x="38" y="172"/>
                  </a:lnTo>
                  <a:lnTo>
                    <a:pt x="42" y="172"/>
                  </a:lnTo>
                  <a:lnTo>
                    <a:pt x="42" y="168"/>
                  </a:lnTo>
                  <a:lnTo>
                    <a:pt x="46" y="164"/>
                  </a:lnTo>
                  <a:lnTo>
                    <a:pt x="50" y="164"/>
                  </a:lnTo>
                  <a:lnTo>
                    <a:pt x="50" y="160"/>
                  </a:lnTo>
                  <a:lnTo>
                    <a:pt x="54" y="160"/>
                  </a:lnTo>
                  <a:lnTo>
                    <a:pt x="54" y="158"/>
                  </a:lnTo>
                  <a:lnTo>
                    <a:pt x="56" y="158"/>
                  </a:lnTo>
                  <a:lnTo>
                    <a:pt x="56" y="154"/>
                  </a:lnTo>
                  <a:lnTo>
                    <a:pt x="56" y="150"/>
                  </a:lnTo>
                  <a:lnTo>
                    <a:pt x="60" y="150"/>
                  </a:lnTo>
                  <a:lnTo>
                    <a:pt x="56" y="146"/>
                  </a:lnTo>
                  <a:lnTo>
                    <a:pt x="56" y="144"/>
                  </a:lnTo>
                  <a:lnTo>
                    <a:pt x="56" y="140"/>
                  </a:lnTo>
                  <a:lnTo>
                    <a:pt x="60" y="140"/>
                  </a:lnTo>
                  <a:lnTo>
                    <a:pt x="60" y="136"/>
                  </a:lnTo>
                  <a:lnTo>
                    <a:pt x="56" y="132"/>
                  </a:lnTo>
                  <a:lnTo>
                    <a:pt x="56" y="128"/>
                  </a:lnTo>
                  <a:lnTo>
                    <a:pt x="60" y="128"/>
                  </a:lnTo>
                  <a:lnTo>
                    <a:pt x="60" y="124"/>
                  </a:lnTo>
                  <a:lnTo>
                    <a:pt x="64" y="124"/>
                  </a:lnTo>
                  <a:lnTo>
                    <a:pt x="64" y="120"/>
                  </a:lnTo>
                  <a:lnTo>
                    <a:pt x="64" y="116"/>
                  </a:lnTo>
                  <a:lnTo>
                    <a:pt x="68" y="116"/>
                  </a:lnTo>
                  <a:lnTo>
                    <a:pt x="68" y="114"/>
                  </a:lnTo>
                  <a:lnTo>
                    <a:pt x="72" y="110"/>
                  </a:lnTo>
                  <a:lnTo>
                    <a:pt x="76" y="110"/>
                  </a:lnTo>
                  <a:lnTo>
                    <a:pt x="80" y="106"/>
                  </a:lnTo>
                  <a:lnTo>
                    <a:pt x="80" y="102"/>
                  </a:lnTo>
                  <a:lnTo>
                    <a:pt x="80" y="98"/>
                  </a:lnTo>
                  <a:lnTo>
                    <a:pt x="80" y="94"/>
                  </a:lnTo>
                  <a:lnTo>
                    <a:pt x="80" y="90"/>
                  </a:lnTo>
                  <a:lnTo>
                    <a:pt x="84" y="90"/>
                  </a:lnTo>
                  <a:lnTo>
                    <a:pt x="84" y="86"/>
                  </a:lnTo>
                  <a:lnTo>
                    <a:pt x="84" y="84"/>
                  </a:lnTo>
                  <a:lnTo>
                    <a:pt x="84" y="80"/>
                  </a:lnTo>
                  <a:lnTo>
                    <a:pt x="84" y="76"/>
                  </a:lnTo>
                  <a:lnTo>
                    <a:pt x="84" y="72"/>
                  </a:lnTo>
                  <a:lnTo>
                    <a:pt x="86" y="64"/>
                  </a:lnTo>
                  <a:lnTo>
                    <a:pt x="86" y="60"/>
                  </a:lnTo>
                  <a:lnTo>
                    <a:pt x="86" y="58"/>
                  </a:lnTo>
                  <a:lnTo>
                    <a:pt x="86" y="54"/>
                  </a:lnTo>
                  <a:lnTo>
                    <a:pt x="86" y="50"/>
                  </a:lnTo>
                  <a:lnTo>
                    <a:pt x="90" y="50"/>
                  </a:lnTo>
                  <a:lnTo>
                    <a:pt x="90" y="46"/>
                  </a:lnTo>
                  <a:lnTo>
                    <a:pt x="90" y="42"/>
                  </a:lnTo>
                  <a:lnTo>
                    <a:pt x="90" y="38"/>
                  </a:lnTo>
                  <a:lnTo>
                    <a:pt x="94" y="38"/>
                  </a:lnTo>
                  <a:lnTo>
                    <a:pt x="94" y="34"/>
                  </a:lnTo>
                  <a:lnTo>
                    <a:pt x="94" y="30"/>
                  </a:lnTo>
                  <a:lnTo>
                    <a:pt x="94" y="28"/>
                  </a:lnTo>
                  <a:lnTo>
                    <a:pt x="94" y="24"/>
                  </a:lnTo>
                  <a:lnTo>
                    <a:pt x="94" y="20"/>
                  </a:lnTo>
                  <a:lnTo>
                    <a:pt x="90" y="20"/>
                  </a:lnTo>
                  <a:lnTo>
                    <a:pt x="94" y="16"/>
                  </a:lnTo>
                  <a:lnTo>
                    <a:pt x="94" y="20"/>
                  </a:lnTo>
                  <a:lnTo>
                    <a:pt x="94" y="16"/>
                  </a:lnTo>
                  <a:lnTo>
                    <a:pt x="98" y="12"/>
                  </a:lnTo>
                  <a:lnTo>
                    <a:pt x="98" y="8"/>
                  </a:lnTo>
                  <a:lnTo>
                    <a:pt x="102" y="8"/>
                  </a:lnTo>
                  <a:lnTo>
                    <a:pt x="106" y="4"/>
                  </a:lnTo>
                  <a:lnTo>
                    <a:pt x="110" y="4"/>
                  </a:lnTo>
                  <a:lnTo>
                    <a:pt x="110" y="8"/>
                  </a:lnTo>
                  <a:lnTo>
                    <a:pt x="114" y="8"/>
                  </a:lnTo>
                  <a:lnTo>
                    <a:pt x="116" y="8"/>
                  </a:lnTo>
                  <a:lnTo>
                    <a:pt x="116" y="12"/>
                  </a:lnTo>
                  <a:lnTo>
                    <a:pt x="120" y="12"/>
                  </a:lnTo>
                  <a:lnTo>
                    <a:pt x="120" y="16"/>
                  </a:lnTo>
                  <a:lnTo>
                    <a:pt x="124" y="16"/>
                  </a:lnTo>
                  <a:lnTo>
                    <a:pt x="128" y="16"/>
                  </a:lnTo>
                  <a:lnTo>
                    <a:pt x="128" y="20"/>
                  </a:lnTo>
                  <a:lnTo>
                    <a:pt x="136" y="20"/>
                  </a:lnTo>
                  <a:lnTo>
                    <a:pt x="140" y="20"/>
                  </a:lnTo>
                  <a:lnTo>
                    <a:pt x="142" y="20"/>
                  </a:lnTo>
                  <a:lnTo>
                    <a:pt x="142" y="24"/>
                  </a:lnTo>
                  <a:lnTo>
                    <a:pt x="146" y="24"/>
                  </a:lnTo>
                  <a:lnTo>
                    <a:pt x="146" y="20"/>
                  </a:lnTo>
                  <a:lnTo>
                    <a:pt x="150" y="20"/>
                  </a:lnTo>
                  <a:lnTo>
                    <a:pt x="150" y="16"/>
                  </a:lnTo>
                  <a:lnTo>
                    <a:pt x="150" y="12"/>
                  </a:lnTo>
                  <a:lnTo>
                    <a:pt x="154" y="12"/>
                  </a:lnTo>
                  <a:lnTo>
                    <a:pt x="154" y="8"/>
                  </a:lnTo>
                  <a:lnTo>
                    <a:pt x="154" y="12"/>
                  </a:lnTo>
                  <a:lnTo>
                    <a:pt x="158" y="12"/>
                  </a:lnTo>
                  <a:lnTo>
                    <a:pt x="162" y="12"/>
                  </a:lnTo>
                  <a:lnTo>
                    <a:pt x="166" y="8"/>
                  </a:lnTo>
                  <a:lnTo>
                    <a:pt x="170" y="8"/>
                  </a:lnTo>
                  <a:lnTo>
                    <a:pt x="172" y="8"/>
                  </a:lnTo>
                  <a:lnTo>
                    <a:pt x="176" y="4"/>
                  </a:lnTo>
                  <a:lnTo>
                    <a:pt x="172" y="4"/>
                  </a:lnTo>
                  <a:lnTo>
                    <a:pt x="176" y="4"/>
                  </a:lnTo>
                  <a:lnTo>
                    <a:pt x="180" y="8"/>
                  </a:lnTo>
                  <a:lnTo>
                    <a:pt x="184" y="8"/>
                  </a:lnTo>
                  <a:lnTo>
                    <a:pt x="188" y="8"/>
                  </a:lnTo>
                  <a:lnTo>
                    <a:pt x="188" y="4"/>
                  </a:lnTo>
                  <a:lnTo>
                    <a:pt x="188" y="0"/>
                  </a:lnTo>
                  <a:lnTo>
                    <a:pt x="192" y="0"/>
                  </a:lnTo>
                  <a:lnTo>
                    <a:pt x="196" y="0"/>
                  </a:lnTo>
                  <a:lnTo>
                    <a:pt x="196" y="4"/>
                  </a:lnTo>
                  <a:lnTo>
                    <a:pt x="200" y="4"/>
                  </a:lnTo>
                  <a:lnTo>
                    <a:pt x="200" y="0"/>
                  </a:lnTo>
                  <a:lnTo>
                    <a:pt x="200" y="4"/>
                  </a:lnTo>
                  <a:lnTo>
                    <a:pt x="202" y="4"/>
                  </a:lnTo>
                  <a:lnTo>
                    <a:pt x="206" y="4"/>
                  </a:lnTo>
                  <a:lnTo>
                    <a:pt x="210" y="4"/>
                  </a:lnTo>
                  <a:lnTo>
                    <a:pt x="214" y="4"/>
                  </a:lnTo>
                  <a:lnTo>
                    <a:pt x="218" y="4"/>
                  </a:lnTo>
                  <a:lnTo>
                    <a:pt x="218" y="8"/>
                  </a:lnTo>
                  <a:lnTo>
                    <a:pt x="222" y="8"/>
                  </a:lnTo>
                  <a:lnTo>
                    <a:pt x="222" y="12"/>
                  </a:lnTo>
                  <a:lnTo>
                    <a:pt x="226" y="16"/>
                  </a:lnTo>
                  <a:lnTo>
                    <a:pt x="228" y="16"/>
                  </a:lnTo>
                  <a:lnTo>
                    <a:pt x="228" y="20"/>
                  </a:lnTo>
                  <a:lnTo>
                    <a:pt x="232" y="20"/>
                  </a:lnTo>
                  <a:lnTo>
                    <a:pt x="232" y="16"/>
                  </a:lnTo>
                  <a:lnTo>
                    <a:pt x="236" y="16"/>
                  </a:lnTo>
                  <a:lnTo>
                    <a:pt x="240" y="16"/>
                  </a:lnTo>
                  <a:lnTo>
                    <a:pt x="244" y="16"/>
                  </a:lnTo>
                  <a:lnTo>
                    <a:pt x="244" y="20"/>
                  </a:lnTo>
                  <a:lnTo>
                    <a:pt x="244" y="16"/>
                  </a:lnTo>
                  <a:lnTo>
                    <a:pt x="246" y="16"/>
                  </a:lnTo>
                  <a:lnTo>
                    <a:pt x="246" y="12"/>
                  </a:lnTo>
                  <a:lnTo>
                    <a:pt x="250" y="12"/>
                  </a:lnTo>
                  <a:lnTo>
                    <a:pt x="250" y="16"/>
                  </a:lnTo>
                  <a:lnTo>
                    <a:pt x="250" y="20"/>
                  </a:lnTo>
                  <a:lnTo>
                    <a:pt x="254" y="20"/>
                  </a:lnTo>
                  <a:lnTo>
                    <a:pt x="254" y="24"/>
                  </a:lnTo>
                  <a:lnTo>
                    <a:pt x="258" y="24"/>
                  </a:lnTo>
                  <a:lnTo>
                    <a:pt x="258" y="28"/>
                  </a:lnTo>
                  <a:lnTo>
                    <a:pt x="262" y="28"/>
                  </a:lnTo>
                  <a:lnTo>
                    <a:pt x="262" y="30"/>
                  </a:lnTo>
                  <a:lnTo>
                    <a:pt x="266" y="30"/>
                  </a:lnTo>
                  <a:lnTo>
                    <a:pt x="266" y="34"/>
                  </a:lnTo>
                  <a:lnTo>
                    <a:pt x="266" y="38"/>
                  </a:lnTo>
                  <a:lnTo>
                    <a:pt x="266" y="42"/>
                  </a:lnTo>
                  <a:lnTo>
                    <a:pt x="266" y="46"/>
                  </a:lnTo>
                  <a:lnTo>
                    <a:pt x="266" y="50"/>
                  </a:lnTo>
                  <a:lnTo>
                    <a:pt x="266" y="54"/>
                  </a:lnTo>
                  <a:lnTo>
                    <a:pt x="270" y="50"/>
                  </a:lnTo>
                  <a:lnTo>
                    <a:pt x="270" y="54"/>
                  </a:lnTo>
                  <a:lnTo>
                    <a:pt x="274" y="58"/>
                  </a:lnTo>
                  <a:lnTo>
                    <a:pt x="270" y="58"/>
                  </a:lnTo>
                  <a:lnTo>
                    <a:pt x="270" y="60"/>
                  </a:lnTo>
                  <a:lnTo>
                    <a:pt x="266" y="64"/>
                  </a:lnTo>
                  <a:lnTo>
                    <a:pt x="262" y="68"/>
                  </a:lnTo>
                  <a:lnTo>
                    <a:pt x="262" y="72"/>
                  </a:lnTo>
                  <a:lnTo>
                    <a:pt x="258" y="72"/>
                  </a:lnTo>
                  <a:lnTo>
                    <a:pt x="258" y="76"/>
                  </a:lnTo>
                  <a:lnTo>
                    <a:pt x="254" y="76"/>
                  </a:lnTo>
                  <a:lnTo>
                    <a:pt x="254" y="80"/>
                  </a:lnTo>
                  <a:lnTo>
                    <a:pt x="254" y="84"/>
                  </a:lnTo>
                  <a:lnTo>
                    <a:pt x="254" y="86"/>
                  </a:lnTo>
                  <a:lnTo>
                    <a:pt x="250" y="86"/>
                  </a:lnTo>
                  <a:lnTo>
                    <a:pt x="250" y="90"/>
                  </a:lnTo>
                  <a:lnTo>
                    <a:pt x="250" y="94"/>
                  </a:lnTo>
                  <a:lnTo>
                    <a:pt x="250" y="98"/>
                  </a:lnTo>
                  <a:lnTo>
                    <a:pt x="250" y="102"/>
                  </a:lnTo>
                  <a:lnTo>
                    <a:pt x="246" y="102"/>
                  </a:lnTo>
                  <a:lnTo>
                    <a:pt x="246" y="106"/>
                  </a:lnTo>
                  <a:lnTo>
                    <a:pt x="246" y="110"/>
                  </a:lnTo>
                  <a:lnTo>
                    <a:pt x="246" y="114"/>
                  </a:lnTo>
                  <a:lnTo>
                    <a:pt x="246" y="116"/>
                  </a:lnTo>
                  <a:lnTo>
                    <a:pt x="244" y="116"/>
                  </a:lnTo>
                  <a:lnTo>
                    <a:pt x="244" y="120"/>
                  </a:lnTo>
                  <a:lnTo>
                    <a:pt x="244" y="124"/>
                  </a:lnTo>
                  <a:lnTo>
                    <a:pt x="244" y="128"/>
                  </a:lnTo>
                  <a:lnTo>
                    <a:pt x="244" y="132"/>
                  </a:lnTo>
                  <a:lnTo>
                    <a:pt x="240" y="132"/>
                  </a:lnTo>
                  <a:lnTo>
                    <a:pt x="240" y="136"/>
                  </a:lnTo>
                  <a:lnTo>
                    <a:pt x="240" y="140"/>
                  </a:lnTo>
                  <a:lnTo>
                    <a:pt x="244" y="144"/>
                  </a:lnTo>
                  <a:lnTo>
                    <a:pt x="244" y="146"/>
                  </a:lnTo>
                  <a:lnTo>
                    <a:pt x="244" y="150"/>
                  </a:lnTo>
                  <a:lnTo>
                    <a:pt x="244" y="154"/>
                  </a:lnTo>
                  <a:lnTo>
                    <a:pt x="244" y="158"/>
                  </a:lnTo>
                  <a:lnTo>
                    <a:pt x="244" y="160"/>
                  </a:lnTo>
                  <a:lnTo>
                    <a:pt x="246" y="164"/>
                  </a:lnTo>
                  <a:lnTo>
                    <a:pt x="246" y="168"/>
                  </a:lnTo>
                  <a:lnTo>
                    <a:pt x="246" y="172"/>
                  </a:lnTo>
                  <a:lnTo>
                    <a:pt x="244" y="172"/>
                  </a:lnTo>
                  <a:lnTo>
                    <a:pt x="244" y="176"/>
                  </a:lnTo>
                  <a:lnTo>
                    <a:pt x="244" y="180"/>
                  </a:lnTo>
                  <a:lnTo>
                    <a:pt x="246" y="180"/>
                  </a:lnTo>
                  <a:lnTo>
                    <a:pt x="246" y="184"/>
                  </a:lnTo>
                  <a:lnTo>
                    <a:pt x="246" y="186"/>
                  </a:lnTo>
                  <a:lnTo>
                    <a:pt x="246" y="190"/>
                  </a:lnTo>
                  <a:lnTo>
                    <a:pt x="246" y="194"/>
                  </a:lnTo>
                  <a:lnTo>
                    <a:pt x="246" y="198"/>
                  </a:lnTo>
                  <a:lnTo>
                    <a:pt x="246" y="202"/>
                  </a:lnTo>
                  <a:lnTo>
                    <a:pt x="250" y="206"/>
                  </a:lnTo>
                  <a:lnTo>
                    <a:pt x="254" y="210"/>
                  </a:lnTo>
                  <a:lnTo>
                    <a:pt x="258" y="210"/>
                  </a:lnTo>
                  <a:lnTo>
                    <a:pt x="258" y="214"/>
                  </a:lnTo>
                  <a:lnTo>
                    <a:pt x="258" y="216"/>
                  </a:lnTo>
                  <a:lnTo>
                    <a:pt x="258" y="220"/>
                  </a:lnTo>
                  <a:lnTo>
                    <a:pt x="262" y="220"/>
                  </a:lnTo>
                  <a:lnTo>
                    <a:pt x="262" y="224"/>
                  </a:lnTo>
                  <a:lnTo>
                    <a:pt x="262" y="228"/>
                  </a:lnTo>
                  <a:lnTo>
                    <a:pt x="266" y="228"/>
                  </a:lnTo>
                  <a:lnTo>
                    <a:pt x="266" y="232"/>
                  </a:lnTo>
                  <a:lnTo>
                    <a:pt x="262" y="232"/>
                  </a:lnTo>
                  <a:lnTo>
                    <a:pt x="258" y="232"/>
                  </a:lnTo>
                  <a:lnTo>
                    <a:pt x="254" y="236"/>
                  </a:lnTo>
                  <a:lnTo>
                    <a:pt x="246" y="236"/>
                  </a:lnTo>
                  <a:lnTo>
                    <a:pt x="244" y="236"/>
                  </a:lnTo>
                  <a:lnTo>
                    <a:pt x="240" y="236"/>
                  </a:lnTo>
                  <a:lnTo>
                    <a:pt x="240" y="240"/>
                  </a:lnTo>
                  <a:lnTo>
                    <a:pt x="240" y="244"/>
                  </a:lnTo>
                  <a:lnTo>
                    <a:pt x="236" y="244"/>
                  </a:lnTo>
                  <a:lnTo>
                    <a:pt x="236" y="246"/>
                  </a:lnTo>
                  <a:lnTo>
                    <a:pt x="232" y="250"/>
                  </a:lnTo>
                  <a:lnTo>
                    <a:pt x="232" y="254"/>
                  </a:lnTo>
                  <a:lnTo>
                    <a:pt x="236" y="258"/>
                  </a:lnTo>
                  <a:lnTo>
                    <a:pt x="236" y="262"/>
                  </a:lnTo>
                  <a:lnTo>
                    <a:pt x="236" y="266"/>
                  </a:lnTo>
                  <a:lnTo>
                    <a:pt x="236" y="270"/>
                  </a:lnTo>
                  <a:lnTo>
                    <a:pt x="236" y="272"/>
                  </a:lnTo>
                  <a:lnTo>
                    <a:pt x="236" y="276"/>
                  </a:lnTo>
                  <a:lnTo>
                    <a:pt x="232" y="276"/>
                  </a:lnTo>
                  <a:lnTo>
                    <a:pt x="232" y="280"/>
                  </a:lnTo>
                  <a:lnTo>
                    <a:pt x="232" y="284"/>
                  </a:lnTo>
                  <a:lnTo>
                    <a:pt x="232" y="288"/>
                  </a:lnTo>
                  <a:lnTo>
                    <a:pt x="232" y="292"/>
                  </a:lnTo>
                  <a:lnTo>
                    <a:pt x="232" y="296"/>
                  </a:lnTo>
                  <a:lnTo>
                    <a:pt x="236" y="296"/>
                  </a:lnTo>
                  <a:lnTo>
                    <a:pt x="236" y="300"/>
                  </a:lnTo>
                  <a:lnTo>
                    <a:pt x="240" y="302"/>
                  </a:lnTo>
                  <a:lnTo>
                    <a:pt x="244" y="302"/>
                  </a:lnTo>
                  <a:lnTo>
                    <a:pt x="246" y="306"/>
                  </a:lnTo>
                  <a:lnTo>
                    <a:pt x="246" y="302"/>
                  </a:lnTo>
                  <a:lnTo>
                    <a:pt x="250" y="300"/>
                  </a:lnTo>
                  <a:lnTo>
                    <a:pt x="250" y="302"/>
                  </a:lnTo>
                  <a:lnTo>
                    <a:pt x="250" y="306"/>
                  </a:lnTo>
                  <a:lnTo>
                    <a:pt x="250" y="310"/>
                  </a:lnTo>
                  <a:lnTo>
                    <a:pt x="250" y="318"/>
                  </a:lnTo>
                  <a:lnTo>
                    <a:pt x="250" y="322"/>
                  </a:lnTo>
                  <a:lnTo>
                    <a:pt x="246" y="322"/>
                  </a:lnTo>
                  <a:lnTo>
                    <a:pt x="250" y="322"/>
                  </a:lnTo>
                  <a:lnTo>
                    <a:pt x="246" y="318"/>
                  </a:lnTo>
                  <a:lnTo>
                    <a:pt x="246" y="322"/>
                  </a:lnTo>
                  <a:lnTo>
                    <a:pt x="244" y="322"/>
                  </a:lnTo>
                  <a:lnTo>
                    <a:pt x="240" y="322"/>
                  </a:lnTo>
                  <a:lnTo>
                    <a:pt x="240" y="318"/>
                  </a:lnTo>
                  <a:lnTo>
                    <a:pt x="236" y="314"/>
                  </a:lnTo>
                  <a:lnTo>
                    <a:pt x="232" y="314"/>
                  </a:lnTo>
                  <a:lnTo>
                    <a:pt x="232" y="310"/>
                  </a:lnTo>
                  <a:lnTo>
                    <a:pt x="232" y="306"/>
                  </a:lnTo>
                  <a:lnTo>
                    <a:pt x="228" y="306"/>
                  </a:lnTo>
                  <a:lnTo>
                    <a:pt x="226" y="302"/>
                  </a:lnTo>
                  <a:lnTo>
                    <a:pt x="222" y="302"/>
                  </a:lnTo>
                  <a:lnTo>
                    <a:pt x="218" y="300"/>
                  </a:lnTo>
                  <a:lnTo>
                    <a:pt x="218" y="296"/>
                  </a:lnTo>
                  <a:lnTo>
                    <a:pt x="214" y="296"/>
                  </a:lnTo>
                  <a:lnTo>
                    <a:pt x="214" y="292"/>
                  </a:lnTo>
                  <a:lnTo>
                    <a:pt x="210" y="296"/>
                  </a:lnTo>
                  <a:lnTo>
                    <a:pt x="210" y="300"/>
                  </a:lnTo>
                  <a:lnTo>
                    <a:pt x="206" y="300"/>
                  </a:lnTo>
                  <a:lnTo>
                    <a:pt x="202" y="296"/>
                  </a:lnTo>
                  <a:lnTo>
                    <a:pt x="200" y="296"/>
                  </a:lnTo>
                  <a:lnTo>
                    <a:pt x="196" y="296"/>
                  </a:lnTo>
                  <a:lnTo>
                    <a:pt x="192" y="292"/>
                  </a:lnTo>
                  <a:lnTo>
                    <a:pt x="188" y="292"/>
                  </a:lnTo>
                  <a:lnTo>
                    <a:pt x="188" y="288"/>
                  </a:lnTo>
                  <a:lnTo>
                    <a:pt x="188" y="284"/>
                  </a:lnTo>
                  <a:lnTo>
                    <a:pt x="184" y="284"/>
                  </a:lnTo>
                  <a:lnTo>
                    <a:pt x="180" y="288"/>
                  </a:lnTo>
                  <a:lnTo>
                    <a:pt x="176" y="288"/>
                  </a:lnTo>
                  <a:lnTo>
                    <a:pt x="172" y="288"/>
                  </a:lnTo>
                  <a:lnTo>
                    <a:pt x="176" y="284"/>
                  </a:lnTo>
                  <a:lnTo>
                    <a:pt x="176" y="280"/>
                  </a:lnTo>
                  <a:lnTo>
                    <a:pt x="172" y="280"/>
                  </a:lnTo>
                  <a:lnTo>
                    <a:pt x="170" y="280"/>
                  </a:lnTo>
                  <a:lnTo>
                    <a:pt x="170" y="276"/>
                  </a:lnTo>
                  <a:lnTo>
                    <a:pt x="170" y="280"/>
                  </a:lnTo>
                  <a:lnTo>
                    <a:pt x="166" y="280"/>
                  </a:lnTo>
                  <a:lnTo>
                    <a:pt x="162" y="280"/>
                  </a:lnTo>
                  <a:lnTo>
                    <a:pt x="158" y="280"/>
                  </a:lnTo>
                  <a:lnTo>
                    <a:pt x="154" y="280"/>
                  </a:lnTo>
                  <a:lnTo>
                    <a:pt x="150" y="280"/>
                  </a:lnTo>
                  <a:lnTo>
                    <a:pt x="146" y="280"/>
                  </a:lnTo>
                  <a:lnTo>
                    <a:pt x="146" y="284"/>
                  </a:lnTo>
                  <a:lnTo>
                    <a:pt x="142" y="284"/>
                  </a:lnTo>
                  <a:lnTo>
                    <a:pt x="142" y="280"/>
                  </a:lnTo>
                  <a:lnTo>
                    <a:pt x="142" y="276"/>
                  </a:lnTo>
                  <a:lnTo>
                    <a:pt x="146" y="276"/>
                  </a:lnTo>
                  <a:lnTo>
                    <a:pt x="146" y="272"/>
                  </a:lnTo>
                  <a:lnTo>
                    <a:pt x="146" y="270"/>
                  </a:lnTo>
                  <a:lnTo>
                    <a:pt x="142" y="266"/>
                  </a:lnTo>
                  <a:lnTo>
                    <a:pt x="142" y="262"/>
                  </a:lnTo>
                  <a:lnTo>
                    <a:pt x="140" y="258"/>
                  </a:lnTo>
                  <a:lnTo>
                    <a:pt x="140" y="254"/>
                  </a:lnTo>
                  <a:lnTo>
                    <a:pt x="140" y="250"/>
                  </a:lnTo>
                  <a:lnTo>
                    <a:pt x="140" y="246"/>
                  </a:lnTo>
                  <a:lnTo>
                    <a:pt x="140" y="244"/>
                  </a:lnTo>
                  <a:lnTo>
                    <a:pt x="140" y="240"/>
                  </a:lnTo>
                  <a:lnTo>
                    <a:pt x="140" y="236"/>
                  </a:lnTo>
                  <a:lnTo>
                    <a:pt x="140" y="232"/>
                  </a:lnTo>
                  <a:lnTo>
                    <a:pt x="140" y="228"/>
                  </a:lnTo>
                  <a:lnTo>
                    <a:pt x="140" y="224"/>
                  </a:lnTo>
                  <a:lnTo>
                    <a:pt x="140" y="220"/>
                  </a:lnTo>
                  <a:lnTo>
                    <a:pt x="140" y="216"/>
                  </a:lnTo>
                  <a:lnTo>
                    <a:pt x="136" y="216"/>
                  </a:lnTo>
                  <a:lnTo>
                    <a:pt x="128" y="216"/>
                  </a:lnTo>
                  <a:lnTo>
                    <a:pt x="120" y="216"/>
                  </a:lnTo>
                  <a:lnTo>
                    <a:pt x="120" y="214"/>
                  </a:lnTo>
                  <a:lnTo>
                    <a:pt x="120" y="210"/>
                  </a:lnTo>
                  <a:lnTo>
                    <a:pt x="116" y="210"/>
                  </a:lnTo>
                  <a:lnTo>
                    <a:pt x="116" y="214"/>
                  </a:lnTo>
                  <a:lnTo>
                    <a:pt x="114" y="214"/>
                  </a:lnTo>
                  <a:lnTo>
                    <a:pt x="106" y="214"/>
                  </a:lnTo>
                  <a:lnTo>
                    <a:pt x="106" y="216"/>
                  </a:lnTo>
                  <a:lnTo>
                    <a:pt x="106" y="220"/>
                  </a:lnTo>
                  <a:lnTo>
                    <a:pt x="106" y="224"/>
                  </a:lnTo>
                  <a:lnTo>
                    <a:pt x="102" y="224"/>
                  </a:lnTo>
                  <a:lnTo>
                    <a:pt x="102" y="228"/>
                  </a:lnTo>
                  <a:lnTo>
                    <a:pt x="106" y="228"/>
                  </a:lnTo>
                  <a:lnTo>
                    <a:pt x="98" y="228"/>
                  </a:lnTo>
                  <a:lnTo>
                    <a:pt x="94" y="228"/>
                  </a:lnTo>
                  <a:lnTo>
                    <a:pt x="90" y="228"/>
                  </a:lnTo>
                  <a:lnTo>
                    <a:pt x="86" y="228"/>
                  </a:lnTo>
                  <a:lnTo>
                    <a:pt x="86" y="232"/>
                  </a:lnTo>
                  <a:lnTo>
                    <a:pt x="84" y="232"/>
                  </a:lnTo>
                  <a:lnTo>
                    <a:pt x="84" y="228"/>
                  </a:lnTo>
                  <a:lnTo>
                    <a:pt x="80" y="232"/>
                  </a:lnTo>
                  <a:lnTo>
                    <a:pt x="80" y="228"/>
                  </a:lnTo>
                  <a:lnTo>
                    <a:pt x="76" y="228"/>
                  </a:lnTo>
                  <a:lnTo>
                    <a:pt x="76" y="224"/>
                  </a:lnTo>
                  <a:lnTo>
                    <a:pt x="72" y="220"/>
                  </a:lnTo>
                  <a:lnTo>
                    <a:pt x="72" y="216"/>
                  </a:lnTo>
                  <a:lnTo>
                    <a:pt x="68" y="216"/>
                  </a:lnTo>
                  <a:lnTo>
                    <a:pt x="68" y="214"/>
                  </a:lnTo>
                  <a:lnTo>
                    <a:pt x="68" y="210"/>
                  </a:lnTo>
                  <a:lnTo>
                    <a:pt x="68" y="206"/>
                  </a:lnTo>
                  <a:lnTo>
                    <a:pt x="64" y="202"/>
                  </a:lnTo>
                  <a:lnTo>
                    <a:pt x="64" y="198"/>
                  </a:lnTo>
                  <a:lnTo>
                    <a:pt x="64" y="194"/>
                  </a:lnTo>
                  <a:lnTo>
                    <a:pt x="64" y="190"/>
                  </a:lnTo>
                  <a:lnTo>
                    <a:pt x="60" y="190"/>
                  </a:lnTo>
                  <a:lnTo>
                    <a:pt x="56" y="190"/>
                  </a:lnTo>
                  <a:lnTo>
                    <a:pt x="56" y="190"/>
                  </a:lnTo>
                  <a:lnTo>
                    <a:pt x="56" y="19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0" name="Freeform 140">
              <a:extLst>
                <a:ext uri="{FF2B5EF4-FFF2-40B4-BE49-F238E27FC236}">
                  <a16:creationId xmlns:a16="http://schemas.microsoft.com/office/drawing/2014/main" id="{949C0819-89E3-4218-8C7A-B00EDC23D422}"/>
                </a:ext>
              </a:extLst>
            </p:cNvPr>
            <p:cNvSpPr>
              <a:spLocks noEditPoints="1"/>
            </p:cNvSpPr>
            <p:nvPr/>
          </p:nvSpPr>
          <p:spPr bwMode="auto">
            <a:xfrm>
              <a:off x="6053684" y="4277053"/>
              <a:ext cx="174982" cy="220325"/>
            </a:xfrm>
            <a:custGeom>
              <a:avLst/>
              <a:gdLst>
                <a:gd name="T0" fmla="*/ 46 w 90"/>
                <a:gd name="T1" fmla="*/ 96 h 112"/>
                <a:gd name="T2" fmla="*/ 52 w 90"/>
                <a:gd name="T3" fmla="*/ 96 h 112"/>
                <a:gd name="T4" fmla="*/ 46 w 90"/>
                <a:gd name="T5" fmla="*/ 96 h 112"/>
                <a:gd name="T6" fmla="*/ 34 w 90"/>
                <a:gd name="T7" fmla="*/ 100 h 112"/>
                <a:gd name="T8" fmla="*/ 30 w 90"/>
                <a:gd name="T9" fmla="*/ 104 h 112"/>
                <a:gd name="T10" fmla="*/ 24 w 90"/>
                <a:gd name="T11" fmla="*/ 108 h 112"/>
                <a:gd name="T12" fmla="*/ 20 w 90"/>
                <a:gd name="T13" fmla="*/ 112 h 112"/>
                <a:gd name="T14" fmla="*/ 16 w 90"/>
                <a:gd name="T15" fmla="*/ 104 h 112"/>
                <a:gd name="T16" fmla="*/ 20 w 90"/>
                <a:gd name="T17" fmla="*/ 92 h 112"/>
                <a:gd name="T18" fmla="*/ 20 w 90"/>
                <a:gd name="T19" fmla="*/ 86 h 112"/>
                <a:gd name="T20" fmla="*/ 16 w 90"/>
                <a:gd name="T21" fmla="*/ 82 h 112"/>
                <a:gd name="T22" fmla="*/ 12 w 90"/>
                <a:gd name="T23" fmla="*/ 78 h 112"/>
                <a:gd name="T24" fmla="*/ 0 w 90"/>
                <a:gd name="T25" fmla="*/ 74 h 112"/>
                <a:gd name="T26" fmla="*/ 4 w 90"/>
                <a:gd name="T27" fmla="*/ 70 h 112"/>
                <a:gd name="T28" fmla="*/ 4 w 90"/>
                <a:gd name="T29" fmla="*/ 66 h 112"/>
                <a:gd name="T30" fmla="*/ 4 w 90"/>
                <a:gd name="T31" fmla="*/ 56 h 112"/>
                <a:gd name="T32" fmla="*/ 8 w 90"/>
                <a:gd name="T33" fmla="*/ 56 h 112"/>
                <a:gd name="T34" fmla="*/ 8 w 90"/>
                <a:gd name="T35" fmla="*/ 48 h 112"/>
                <a:gd name="T36" fmla="*/ 8 w 90"/>
                <a:gd name="T37" fmla="*/ 44 h 112"/>
                <a:gd name="T38" fmla="*/ 12 w 90"/>
                <a:gd name="T39" fmla="*/ 36 h 112"/>
                <a:gd name="T40" fmla="*/ 16 w 90"/>
                <a:gd name="T41" fmla="*/ 40 h 112"/>
                <a:gd name="T42" fmla="*/ 12 w 90"/>
                <a:gd name="T43" fmla="*/ 34 h 112"/>
                <a:gd name="T44" fmla="*/ 16 w 90"/>
                <a:gd name="T45" fmla="*/ 30 h 112"/>
                <a:gd name="T46" fmla="*/ 8 w 90"/>
                <a:gd name="T47" fmla="*/ 22 h 112"/>
                <a:gd name="T48" fmla="*/ 8 w 90"/>
                <a:gd name="T49" fmla="*/ 14 h 112"/>
                <a:gd name="T50" fmla="*/ 8 w 90"/>
                <a:gd name="T51" fmla="*/ 10 h 112"/>
                <a:gd name="T52" fmla="*/ 12 w 90"/>
                <a:gd name="T53" fmla="*/ 8 h 112"/>
                <a:gd name="T54" fmla="*/ 20 w 90"/>
                <a:gd name="T55" fmla="*/ 8 h 112"/>
                <a:gd name="T56" fmla="*/ 24 w 90"/>
                <a:gd name="T57" fmla="*/ 10 h 112"/>
                <a:gd name="T58" fmla="*/ 30 w 90"/>
                <a:gd name="T59" fmla="*/ 8 h 112"/>
                <a:gd name="T60" fmla="*/ 30 w 90"/>
                <a:gd name="T61" fmla="*/ 4 h 112"/>
                <a:gd name="T62" fmla="*/ 34 w 90"/>
                <a:gd name="T63" fmla="*/ 4 h 112"/>
                <a:gd name="T64" fmla="*/ 38 w 90"/>
                <a:gd name="T65" fmla="*/ 8 h 112"/>
                <a:gd name="T66" fmla="*/ 38 w 90"/>
                <a:gd name="T67" fmla="*/ 10 h 112"/>
                <a:gd name="T68" fmla="*/ 42 w 90"/>
                <a:gd name="T69" fmla="*/ 8 h 112"/>
                <a:gd name="T70" fmla="*/ 50 w 90"/>
                <a:gd name="T71" fmla="*/ 8 h 112"/>
                <a:gd name="T72" fmla="*/ 56 w 90"/>
                <a:gd name="T73" fmla="*/ 14 h 112"/>
                <a:gd name="T74" fmla="*/ 60 w 90"/>
                <a:gd name="T75" fmla="*/ 18 h 112"/>
                <a:gd name="T76" fmla="*/ 68 w 90"/>
                <a:gd name="T77" fmla="*/ 14 h 112"/>
                <a:gd name="T78" fmla="*/ 76 w 90"/>
                <a:gd name="T79" fmla="*/ 14 h 112"/>
                <a:gd name="T80" fmla="*/ 82 w 90"/>
                <a:gd name="T81" fmla="*/ 22 h 112"/>
                <a:gd name="T82" fmla="*/ 86 w 90"/>
                <a:gd name="T83" fmla="*/ 26 h 112"/>
                <a:gd name="T84" fmla="*/ 86 w 90"/>
                <a:gd name="T85" fmla="*/ 34 h 112"/>
                <a:gd name="T86" fmla="*/ 86 w 90"/>
                <a:gd name="T87" fmla="*/ 44 h 112"/>
                <a:gd name="T88" fmla="*/ 82 w 90"/>
                <a:gd name="T89" fmla="*/ 60 h 112"/>
                <a:gd name="T90" fmla="*/ 78 w 90"/>
                <a:gd name="T91" fmla="*/ 70 h 112"/>
                <a:gd name="T92" fmla="*/ 78 w 90"/>
                <a:gd name="T93" fmla="*/ 78 h 112"/>
                <a:gd name="T94" fmla="*/ 82 w 90"/>
                <a:gd name="T95" fmla="*/ 88 h 112"/>
                <a:gd name="T96" fmla="*/ 86 w 90"/>
                <a:gd name="T97" fmla="*/ 96 h 112"/>
                <a:gd name="T98" fmla="*/ 82 w 90"/>
                <a:gd name="T99" fmla="*/ 96 h 112"/>
                <a:gd name="T100" fmla="*/ 78 w 90"/>
                <a:gd name="T101" fmla="*/ 92 h 112"/>
                <a:gd name="T102" fmla="*/ 76 w 90"/>
                <a:gd name="T103" fmla="*/ 96 h 112"/>
                <a:gd name="T104" fmla="*/ 72 w 90"/>
                <a:gd name="T105" fmla="*/ 96 h 112"/>
                <a:gd name="T106" fmla="*/ 72 w 90"/>
                <a:gd name="T107" fmla="*/ 92 h 112"/>
                <a:gd name="T108" fmla="*/ 72 w 90"/>
                <a:gd name="T109" fmla="*/ 92 h 112"/>
                <a:gd name="T110" fmla="*/ 60 w 90"/>
                <a:gd name="T111" fmla="*/ 92 h 112"/>
                <a:gd name="T112" fmla="*/ 60 w 90"/>
                <a:gd name="T113" fmla="*/ 96 h 112"/>
                <a:gd name="T114" fmla="*/ 64 w 90"/>
                <a:gd name="T115" fmla="*/ 92 h 112"/>
                <a:gd name="T116" fmla="*/ 56 w 90"/>
                <a:gd name="T117" fmla="*/ 96 h 112"/>
                <a:gd name="T118" fmla="*/ 52 w 90"/>
                <a:gd name="T119" fmla="*/ 96 h 112"/>
                <a:gd name="T120" fmla="*/ 50 w 90"/>
                <a:gd name="T121" fmla="*/ 96 h 112"/>
                <a:gd name="T122" fmla="*/ 50 w 90"/>
                <a:gd name="T123" fmla="*/ 96 h 112"/>
                <a:gd name="T124" fmla="*/ 78 w 90"/>
                <a:gd name="T12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 h="112">
                  <a:moveTo>
                    <a:pt x="50" y="96"/>
                  </a:moveTo>
                  <a:lnTo>
                    <a:pt x="50" y="96"/>
                  </a:lnTo>
                  <a:lnTo>
                    <a:pt x="50" y="96"/>
                  </a:lnTo>
                  <a:lnTo>
                    <a:pt x="50" y="96"/>
                  </a:lnTo>
                  <a:lnTo>
                    <a:pt x="50" y="96"/>
                  </a:lnTo>
                  <a:lnTo>
                    <a:pt x="50" y="96"/>
                  </a:lnTo>
                  <a:lnTo>
                    <a:pt x="50" y="96"/>
                  </a:lnTo>
                  <a:lnTo>
                    <a:pt x="46" y="96"/>
                  </a:lnTo>
                  <a:lnTo>
                    <a:pt x="50" y="96"/>
                  </a:lnTo>
                  <a:lnTo>
                    <a:pt x="50" y="96"/>
                  </a:lnTo>
                  <a:lnTo>
                    <a:pt x="50" y="96"/>
                  </a:lnTo>
                  <a:lnTo>
                    <a:pt x="50" y="96"/>
                  </a:lnTo>
                  <a:lnTo>
                    <a:pt x="50" y="96"/>
                  </a:lnTo>
                  <a:lnTo>
                    <a:pt x="52" y="96"/>
                  </a:lnTo>
                  <a:lnTo>
                    <a:pt x="52" y="96"/>
                  </a:lnTo>
                  <a:lnTo>
                    <a:pt x="52" y="96"/>
                  </a:lnTo>
                  <a:lnTo>
                    <a:pt x="52" y="96"/>
                  </a:lnTo>
                  <a:lnTo>
                    <a:pt x="52" y="96"/>
                  </a:lnTo>
                  <a:lnTo>
                    <a:pt x="52" y="96"/>
                  </a:lnTo>
                  <a:lnTo>
                    <a:pt x="50" y="96"/>
                  </a:lnTo>
                  <a:lnTo>
                    <a:pt x="50" y="96"/>
                  </a:lnTo>
                  <a:lnTo>
                    <a:pt x="50" y="96"/>
                  </a:lnTo>
                  <a:lnTo>
                    <a:pt x="46" y="96"/>
                  </a:lnTo>
                  <a:lnTo>
                    <a:pt x="46" y="96"/>
                  </a:lnTo>
                  <a:lnTo>
                    <a:pt x="42" y="96"/>
                  </a:lnTo>
                  <a:lnTo>
                    <a:pt x="42" y="96"/>
                  </a:lnTo>
                  <a:lnTo>
                    <a:pt x="42" y="96"/>
                  </a:lnTo>
                  <a:lnTo>
                    <a:pt x="38" y="100"/>
                  </a:lnTo>
                  <a:lnTo>
                    <a:pt x="38" y="100"/>
                  </a:lnTo>
                  <a:lnTo>
                    <a:pt x="38" y="100"/>
                  </a:lnTo>
                  <a:lnTo>
                    <a:pt x="34" y="100"/>
                  </a:lnTo>
                  <a:lnTo>
                    <a:pt x="34" y="100"/>
                  </a:lnTo>
                  <a:lnTo>
                    <a:pt x="34" y="100"/>
                  </a:lnTo>
                  <a:lnTo>
                    <a:pt x="34" y="100"/>
                  </a:lnTo>
                  <a:lnTo>
                    <a:pt x="34" y="100"/>
                  </a:lnTo>
                  <a:lnTo>
                    <a:pt x="30" y="104"/>
                  </a:lnTo>
                  <a:lnTo>
                    <a:pt x="30" y="104"/>
                  </a:lnTo>
                  <a:lnTo>
                    <a:pt x="30" y="104"/>
                  </a:lnTo>
                  <a:lnTo>
                    <a:pt x="30" y="104"/>
                  </a:lnTo>
                  <a:lnTo>
                    <a:pt x="30" y="104"/>
                  </a:lnTo>
                  <a:lnTo>
                    <a:pt x="26" y="104"/>
                  </a:lnTo>
                  <a:lnTo>
                    <a:pt x="26" y="104"/>
                  </a:lnTo>
                  <a:lnTo>
                    <a:pt x="26" y="104"/>
                  </a:lnTo>
                  <a:lnTo>
                    <a:pt x="26" y="104"/>
                  </a:lnTo>
                  <a:lnTo>
                    <a:pt x="26" y="104"/>
                  </a:lnTo>
                  <a:lnTo>
                    <a:pt x="26" y="104"/>
                  </a:lnTo>
                  <a:lnTo>
                    <a:pt x="24" y="108"/>
                  </a:lnTo>
                  <a:lnTo>
                    <a:pt x="24" y="108"/>
                  </a:lnTo>
                  <a:lnTo>
                    <a:pt x="24" y="108"/>
                  </a:lnTo>
                  <a:lnTo>
                    <a:pt x="24" y="108"/>
                  </a:lnTo>
                  <a:lnTo>
                    <a:pt x="24" y="108"/>
                  </a:lnTo>
                  <a:lnTo>
                    <a:pt x="20" y="108"/>
                  </a:lnTo>
                  <a:lnTo>
                    <a:pt x="20" y="108"/>
                  </a:lnTo>
                  <a:lnTo>
                    <a:pt x="20" y="112"/>
                  </a:lnTo>
                  <a:lnTo>
                    <a:pt x="20" y="112"/>
                  </a:lnTo>
                  <a:lnTo>
                    <a:pt x="20" y="112"/>
                  </a:lnTo>
                  <a:lnTo>
                    <a:pt x="20" y="112"/>
                  </a:lnTo>
                  <a:lnTo>
                    <a:pt x="16" y="112"/>
                  </a:lnTo>
                  <a:lnTo>
                    <a:pt x="16" y="108"/>
                  </a:lnTo>
                  <a:lnTo>
                    <a:pt x="16" y="108"/>
                  </a:lnTo>
                  <a:lnTo>
                    <a:pt x="16" y="108"/>
                  </a:lnTo>
                  <a:lnTo>
                    <a:pt x="16" y="104"/>
                  </a:lnTo>
                  <a:lnTo>
                    <a:pt x="16" y="104"/>
                  </a:lnTo>
                  <a:lnTo>
                    <a:pt x="16" y="104"/>
                  </a:lnTo>
                  <a:lnTo>
                    <a:pt x="16" y="100"/>
                  </a:lnTo>
                  <a:lnTo>
                    <a:pt x="16" y="100"/>
                  </a:lnTo>
                  <a:lnTo>
                    <a:pt x="16" y="100"/>
                  </a:lnTo>
                  <a:lnTo>
                    <a:pt x="16" y="96"/>
                  </a:lnTo>
                  <a:lnTo>
                    <a:pt x="20" y="96"/>
                  </a:lnTo>
                  <a:lnTo>
                    <a:pt x="20" y="92"/>
                  </a:lnTo>
                  <a:lnTo>
                    <a:pt x="20" y="92"/>
                  </a:lnTo>
                  <a:lnTo>
                    <a:pt x="20" y="92"/>
                  </a:lnTo>
                  <a:lnTo>
                    <a:pt x="20" y="92"/>
                  </a:lnTo>
                  <a:lnTo>
                    <a:pt x="20" y="88"/>
                  </a:lnTo>
                  <a:lnTo>
                    <a:pt x="20" y="88"/>
                  </a:lnTo>
                  <a:lnTo>
                    <a:pt x="20" y="88"/>
                  </a:lnTo>
                  <a:lnTo>
                    <a:pt x="20" y="88"/>
                  </a:lnTo>
                  <a:lnTo>
                    <a:pt x="20" y="88"/>
                  </a:lnTo>
                  <a:lnTo>
                    <a:pt x="20" y="86"/>
                  </a:lnTo>
                  <a:lnTo>
                    <a:pt x="20" y="86"/>
                  </a:lnTo>
                  <a:lnTo>
                    <a:pt x="20" y="86"/>
                  </a:lnTo>
                  <a:lnTo>
                    <a:pt x="20" y="86"/>
                  </a:lnTo>
                  <a:lnTo>
                    <a:pt x="20" y="86"/>
                  </a:lnTo>
                  <a:lnTo>
                    <a:pt x="20" y="86"/>
                  </a:lnTo>
                  <a:lnTo>
                    <a:pt x="20" y="86"/>
                  </a:lnTo>
                  <a:lnTo>
                    <a:pt x="16" y="86"/>
                  </a:lnTo>
                  <a:lnTo>
                    <a:pt x="16" y="82"/>
                  </a:lnTo>
                  <a:lnTo>
                    <a:pt x="16" y="82"/>
                  </a:lnTo>
                  <a:lnTo>
                    <a:pt x="16" y="82"/>
                  </a:lnTo>
                  <a:lnTo>
                    <a:pt x="12" y="82"/>
                  </a:lnTo>
                  <a:lnTo>
                    <a:pt x="12" y="82"/>
                  </a:lnTo>
                  <a:lnTo>
                    <a:pt x="12" y="82"/>
                  </a:lnTo>
                  <a:lnTo>
                    <a:pt x="12" y="78"/>
                  </a:lnTo>
                  <a:lnTo>
                    <a:pt x="12" y="78"/>
                  </a:lnTo>
                  <a:lnTo>
                    <a:pt x="12" y="78"/>
                  </a:lnTo>
                  <a:lnTo>
                    <a:pt x="12" y="78"/>
                  </a:lnTo>
                  <a:lnTo>
                    <a:pt x="8" y="78"/>
                  </a:lnTo>
                  <a:lnTo>
                    <a:pt x="8" y="78"/>
                  </a:lnTo>
                  <a:lnTo>
                    <a:pt x="8" y="78"/>
                  </a:lnTo>
                  <a:lnTo>
                    <a:pt x="8" y="78"/>
                  </a:lnTo>
                  <a:lnTo>
                    <a:pt x="4" y="74"/>
                  </a:lnTo>
                  <a:lnTo>
                    <a:pt x="4" y="74"/>
                  </a:lnTo>
                  <a:lnTo>
                    <a:pt x="4" y="74"/>
                  </a:lnTo>
                  <a:lnTo>
                    <a:pt x="0" y="74"/>
                  </a:lnTo>
                  <a:lnTo>
                    <a:pt x="0" y="74"/>
                  </a:lnTo>
                  <a:lnTo>
                    <a:pt x="0" y="74"/>
                  </a:lnTo>
                  <a:lnTo>
                    <a:pt x="0" y="70"/>
                  </a:lnTo>
                  <a:lnTo>
                    <a:pt x="4" y="70"/>
                  </a:lnTo>
                  <a:lnTo>
                    <a:pt x="4" y="70"/>
                  </a:lnTo>
                  <a:lnTo>
                    <a:pt x="4" y="70"/>
                  </a:lnTo>
                  <a:lnTo>
                    <a:pt x="4" y="70"/>
                  </a:lnTo>
                  <a:lnTo>
                    <a:pt x="4" y="70"/>
                  </a:lnTo>
                  <a:lnTo>
                    <a:pt x="4" y="70"/>
                  </a:lnTo>
                  <a:lnTo>
                    <a:pt x="4" y="70"/>
                  </a:lnTo>
                  <a:lnTo>
                    <a:pt x="4" y="70"/>
                  </a:lnTo>
                  <a:lnTo>
                    <a:pt x="4" y="70"/>
                  </a:lnTo>
                  <a:lnTo>
                    <a:pt x="4" y="70"/>
                  </a:lnTo>
                  <a:lnTo>
                    <a:pt x="4" y="66"/>
                  </a:lnTo>
                  <a:lnTo>
                    <a:pt x="4" y="66"/>
                  </a:lnTo>
                  <a:lnTo>
                    <a:pt x="4" y="66"/>
                  </a:lnTo>
                  <a:lnTo>
                    <a:pt x="8" y="62"/>
                  </a:lnTo>
                  <a:lnTo>
                    <a:pt x="8" y="62"/>
                  </a:lnTo>
                  <a:lnTo>
                    <a:pt x="4" y="60"/>
                  </a:lnTo>
                  <a:lnTo>
                    <a:pt x="4" y="60"/>
                  </a:lnTo>
                  <a:lnTo>
                    <a:pt x="4" y="60"/>
                  </a:lnTo>
                  <a:lnTo>
                    <a:pt x="4" y="60"/>
                  </a:lnTo>
                  <a:lnTo>
                    <a:pt x="4" y="56"/>
                  </a:lnTo>
                  <a:lnTo>
                    <a:pt x="4" y="56"/>
                  </a:lnTo>
                  <a:lnTo>
                    <a:pt x="4" y="56"/>
                  </a:lnTo>
                  <a:lnTo>
                    <a:pt x="4" y="56"/>
                  </a:lnTo>
                  <a:lnTo>
                    <a:pt x="4" y="56"/>
                  </a:lnTo>
                  <a:lnTo>
                    <a:pt x="4" y="56"/>
                  </a:lnTo>
                  <a:lnTo>
                    <a:pt x="4" y="56"/>
                  </a:lnTo>
                  <a:lnTo>
                    <a:pt x="8" y="56"/>
                  </a:lnTo>
                  <a:lnTo>
                    <a:pt x="8" y="56"/>
                  </a:lnTo>
                  <a:lnTo>
                    <a:pt x="8" y="56"/>
                  </a:lnTo>
                  <a:lnTo>
                    <a:pt x="8" y="56"/>
                  </a:lnTo>
                  <a:lnTo>
                    <a:pt x="8" y="56"/>
                  </a:lnTo>
                  <a:lnTo>
                    <a:pt x="8" y="52"/>
                  </a:lnTo>
                  <a:lnTo>
                    <a:pt x="8" y="52"/>
                  </a:lnTo>
                  <a:lnTo>
                    <a:pt x="8" y="52"/>
                  </a:lnTo>
                  <a:lnTo>
                    <a:pt x="8" y="48"/>
                  </a:lnTo>
                  <a:lnTo>
                    <a:pt x="8" y="48"/>
                  </a:lnTo>
                  <a:lnTo>
                    <a:pt x="8" y="48"/>
                  </a:lnTo>
                  <a:lnTo>
                    <a:pt x="8" y="48"/>
                  </a:lnTo>
                  <a:lnTo>
                    <a:pt x="8" y="48"/>
                  </a:lnTo>
                  <a:lnTo>
                    <a:pt x="12" y="48"/>
                  </a:lnTo>
                  <a:lnTo>
                    <a:pt x="12" y="48"/>
                  </a:lnTo>
                  <a:lnTo>
                    <a:pt x="12" y="48"/>
                  </a:lnTo>
                  <a:lnTo>
                    <a:pt x="12" y="44"/>
                  </a:lnTo>
                  <a:lnTo>
                    <a:pt x="12" y="44"/>
                  </a:lnTo>
                  <a:lnTo>
                    <a:pt x="8" y="44"/>
                  </a:lnTo>
                  <a:lnTo>
                    <a:pt x="8" y="44"/>
                  </a:lnTo>
                  <a:lnTo>
                    <a:pt x="8" y="44"/>
                  </a:lnTo>
                  <a:lnTo>
                    <a:pt x="8" y="44"/>
                  </a:lnTo>
                  <a:lnTo>
                    <a:pt x="8" y="44"/>
                  </a:lnTo>
                  <a:lnTo>
                    <a:pt x="8" y="40"/>
                  </a:lnTo>
                  <a:lnTo>
                    <a:pt x="8" y="40"/>
                  </a:lnTo>
                  <a:lnTo>
                    <a:pt x="8" y="36"/>
                  </a:lnTo>
                  <a:lnTo>
                    <a:pt x="12" y="36"/>
                  </a:lnTo>
                  <a:lnTo>
                    <a:pt x="12" y="40"/>
                  </a:lnTo>
                  <a:lnTo>
                    <a:pt x="12" y="40"/>
                  </a:lnTo>
                  <a:lnTo>
                    <a:pt x="16" y="40"/>
                  </a:lnTo>
                  <a:lnTo>
                    <a:pt x="16" y="40"/>
                  </a:lnTo>
                  <a:lnTo>
                    <a:pt x="16" y="40"/>
                  </a:lnTo>
                  <a:lnTo>
                    <a:pt x="16" y="40"/>
                  </a:lnTo>
                  <a:lnTo>
                    <a:pt x="16" y="40"/>
                  </a:lnTo>
                  <a:lnTo>
                    <a:pt x="16" y="40"/>
                  </a:lnTo>
                  <a:lnTo>
                    <a:pt x="16" y="36"/>
                  </a:lnTo>
                  <a:lnTo>
                    <a:pt x="16" y="36"/>
                  </a:lnTo>
                  <a:lnTo>
                    <a:pt x="16" y="34"/>
                  </a:lnTo>
                  <a:lnTo>
                    <a:pt x="12" y="34"/>
                  </a:lnTo>
                  <a:lnTo>
                    <a:pt x="12" y="34"/>
                  </a:lnTo>
                  <a:lnTo>
                    <a:pt x="12" y="34"/>
                  </a:lnTo>
                  <a:lnTo>
                    <a:pt x="12" y="34"/>
                  </a:lnTo>
                  <a:lnTo>
                    <a:pt x="12" y="34"/>
                  </a:lnTo>
                  <a:lnTo>
                    <a:pt x="12" y="34"/>
                  </a:lnTo>
                  <a:lnTo>
                    <a:pt x="12" y="30"/>
                  </a:lnTo>
                  <a:lnTo>
                    <a:pt x="12" y="30"/>
                  </a:lnTo>
                  <a:lnTo>
                    <a:pt x="12" y="30"/>
                  </a:lnTo>
                  <a:lnTo>
                    <a:pt x="12" y="30"/>
                  </a:lnTo>
                  <a:lnTo>
                    <a:pt x="12" y="30"/>
                  </a:lnTo>
                  <a:lnTo>
                    <a:pt x="16" y="30"/>
                  </a:lnTo>
                  <a:lnTo>
                    <a:pt x="16" y="30"/>
                  </a:lnTo>
                  <a:lnTo>
                    <a:pt x="12" y="30"/>
                  </a:lnTo>
                  <a:lnTo>
                    <a:pt x="12" y="26"/>
                  </a:lnTo>
                  <a:lnTo>
                    <a:pt x="12" y="26"/>
                  </a:lnTo>
                  <a:lnTo>
                    <a:pt x="12" y="26"/>
                  </a:lnTo>
                  <a:lnTo>
                    <a:pt x="12" y="26"/>
                  </a:lnTo>
                  <a:lnTo>
                    <a:pt x="12" y="22"/>
                  </a:lnTo>
                  <a:lnTo>
                    <a:pt x="12" y="22"/>
                  </a:lnTo>
                  <a:lnTo>
                    <a:pt x="8" y="22"/>
                  </a:lnTo>
                  <a:lnTo>
                    <a:pt x="8" y="22"/>
                  </a:lnTo>
                  <a:lnTo>
                    <a:pt x="8" y="22"/>
                  </a:lnTo>
                  <a:lnTo>
                    <a:pt x="8" y="22"/>
                  </a:lnTo>
                  <a:lnTo>
                    <a:pt x="8" y="22"/>
                  </a:lnTo>
                  <a:lnTo>
                    <a:pt x="8" y="22"/>
                  </a:lnTo>
                  <a:lnTo>
                    <a:pt x="8" y="18"/>
                  </a:lnTo>
                  <a:lnTo>
                    <a:pt x="8" y="14"/>
                  </a:lnTo>
                  <a:lnTo>
                    <a:pt x="8" y="14"/>
                  </a:lnTo>
                  <a:lnTo>
                    <a:pt x="8" y="14"/>
                  </a:lnTo>
                  <a:lnTo>
                    <a:pt x="8" y="14"/>
                  </a:lnTo>
                  <a:lnTo>
                    <a:pt x="8" y="14"/>
                  </a:lnTo>
                  <a:lnTo>
                    <a:pt x="8" y="14"/>
                  </a:lnTo>
                  <a:lnTo>
                    <a:pt x="8" y="14"/>
                  </a:lnTo>
                  <a:lnTo>
                    <a:pt x="8" y="10"/>
                  </a:lnTo>
                  <a:lnTo>
                    <a:pt x="8" y="10"/>
                  </a:lnTo>
                  <a:lnTo>
                    <a:pt x="8" y="10"/>
                  </a:lnTo>
                  <a:lnTo>
                    <a:pt x="12" y="10"/>
                  </a:lnTo>
                  <a:lnTo>
                    <a:pt x="12" y="10"/>
                  </a:lnTo>
                  <a:lnTo>
                    <a:pt x="12" y="10"/>
                  </a:lnTo>
                  <a:lnTo>
                    <a:pt x="12" y="10"/>
                  </a:lnTo>
                  <a:lnTo>
                    <a:pt x="12" y="10"/>
                  </a:lnTo>
                  <a:lnTo>
                    <a:pt x="12" y="10"/>
                  </a:lnTo>
                  <a:lnTo>
                    <a:pt x="12" y="10"/>
                  </a:lnTo>
                  <a:lnTo>
                    <a:pt x="12" y="8"/>
                  </a:lnTo>
                  <a:lnTo>
                    <a:pt x="16" y="8"/>
                  </a:lnTo>
                  <a:lnTo>
                    <a:pt x="16" y="8"/>
                  </a:lnTo>
                  <a:lnTo>
                    <a:pt x="16" y="8"/>
                  </a:lnTo>
                  <a:lnTo>
                    <a:pt x="16" y="8"/>
                  </a:lnTo>
                  <a:lnTo>
                    <a:pt x="16" y="8"/>
                  </a:lnTo>
                  <a:lnTo>
                    <a:pt x="20" y="8"/>
                  </a:lnTo>
                  <a:lnTo>
                    <a:pt x="20" y="8"/>
                  </a:lnTo>
                  <a:lnTo>
                    <a:pt x="20" y="8"/>
                  </a:lnTo>
                  <a:lnTo>
                    <a:pt x="20" y="8"/>
                  </a:lnTo>
                  <a:lnTo>
                    <a:pt x="24" y="8"/>
                  </a:lnTo>
                  <a:lnTo>
                    <a:pt x="24" y="10"/>
                  </a:lnTo>
                  <a:lnTo>
                    <a:pt x="24" y="10"/>
                  </a:lnTo>
                  <a:lnTo>
                    <a:pt x="24" y="10"/>
                  </a:lnTo>
                  <a:lnTo>
                    <a:pt x="24" y="10"/>
                  </a:lnTo>
                  <a:lnTo>
                    <a:pt x="24" y="10"/>
                  </a:lnTo>
                  <a:lnTo>
                    <a:pt x="24" y="10"/>
                  </a:lnTo>
                  <a:lnTo>
                    <a:pt x="26" y="10"/>
                  </a:lnTo>
                  <a:lnTo>
                    <a:pt x="26" y="10"/>
                  </a:lnTo>
                  <a:lnTo>
                    <a:pt x="26" y="10"/>
                  </a:lnTo>
                  <a:lnTo>
                    <a:pt x="26" y="10"/>
                  </a:lnTo>
                  <a:lnTo>
                    <a:pt x="26" y="8"/>
                  </a:lnTo>
                  <a:lnTo>
                    <a:pt x="26" y="8"/>
                  </a:lnTo>
                  <a:lnTo>
                    <a:pt x="26" y="8"/>
                  </a:lnTo>
                  <a:lnTo>
                    <a:pt x="30" y="8"/>
                  </a:lnTo>
                  <a:lnTo>
                    <a:pt x="30" y="8"/>
                  </a:lnTo>
                  <a:lnTo>
                    <a:pt x="30" y="8"/>
                  </a:lnTo>
                  <a:lnTo>
                    <a:pt x="30" y="8"/>
                  </a:lnTo>
                  <a:lnTo>
                    <a:pt x="30" y="4"/>
                  </a:lnTo>
                  <a:lnTo>
                    <a:pt x="30" y="4"/>
                  </a:lnTo>
                  <a:lnTo>
                    <a:pt x="30" y="4"/>
                  </a:lnTo>
                  <a:lnTo>
                    <a:pt x="30" y="4"/>
                  </a:lnTo>
                  <a:lnTo>
                    <a:pt x="30" y="4"/>
                  </a:lnTo>
                  <a:lnTo>
                    <a:pt x="30" y="4"/>
                  </a:lnTo>
                  <a:lnTo>
                    <a:pt x="30" y="4"/>
                  </a:lnTo>
                  <a:lnTo>
                    <a:pt x="30" y="4"/>
                  </a:lnTo>
                  <a:lnTo>
                    <a:pt x="30" y="4"/>
                  </a:lnTo>
                  <a:lnTo>
                    <a:pt x="30" y="4"/>
                  </a:lnTo>
                  <a:lnTo>
                    <a:pt x="34" y="4"/>
                  </a:lnTo>
                  <a:lnTo>
                    <a:pt x="34" y="4"/>
                  </a:lnTo>
                  <a:lnTo>
                    <a:pt x="34" y="4"/>
                  </a:lnTo>
                  <a:lnTo>
                    <a:pt x="34" y="0"/>
                  </a:lnTo>
                  <a:lnTo>
                    <a:pt x="34" y="0"/>
                  </a:lnTo>
                  <a:lnTo>
                    <a:pt x="34" y="0"/>
                  </a:lnTo>
                  <a:lnTo>
                    <a:pt x="38" y="4"/>
                  </a:lnTo>
                  <a:lnTo>
                    <a:pt x="34" y="4"/>
                  </a:lnTo>
                  <a:lnTo>
                    <a:pt x="38" y="4"/>
                  </a:lnTo>
                  <a:lnTo>
                    <a:pt x="38" y="8"/>
                  </a:lnTo>
                  <a:lnTo>
                    <a:pt x="38" y="8"/>
                  </a:lnTo>
                  <a:lnTo>
                    <a:pt x="38" y="8"/>
                  </a:lnTo>
                  <a:lnTo>
                    <a:pt x="34" y="8"/>
                  </a:lnTo>
                  <a:lnTo>
                    <a:pt x="38" y="10"/>
                  </a:lnTo>
                  <a:lnTo>
                    <a:pt x="38" y="10"/>
                  </a:lnTo>
                  <a:lnTo>
                    <a:pt x="38" y="10"/>
                  </a:lnTo>
                  <a:lnTo>
                    <a:pt x="38" y="10"/>
                  </a:lnTo>
                  <a:lnTo>
                    <a:pt x="38" y="10"/>
                  </a:lnTo>
                  <a:lnTo>
                    <a:pt x="38" y="10"/>
                  </a:lnTo>
                  <a:lnTo>
                    <a:pt x="38" y="8"/>
                  </a:lnTo>
                  <a:lnTo>
                    <a:pt x="38" y="8"/>
                  </a:lnTo>
                  <a:lnTo>
                    <a:pt x="42" y="8"/>
                  </a:lnTo>
                  <a:lnTo>
                    <a:pt x="42" y="8"/>
                  </a:lnTo>
                  <a:lnTo>
                    <a:pt x="42" y="8"/>
                  </a:lnTo>
                  <a:lnTo>
                    <a:pt x="42" y="8"/>
                  </a:lnTo>
                  <a:lnTo>
                    <a:pt x="42" y="8"/>
                  </a:lnTo>
                  <a:lnTo>
                    <a:pt x="42" y="8"/>
                  </a:lnTo>
                  <a:lnTo>
                    <a:pt x="42" y="8"/>
                  </a:lnTo>
                  <a:lnTo>
                    <a:pt x="46" y="4"/>
                  </a:lnTo>
                  <a:lnTo>
                    <a:pt x="46" y="8"/>
                  </a:lnTo>
                  <a:lnTo>
                    <a:pt x="46" y="8"/>
                  </a:lnTo>
                  <a:lnTo>
                    <a:pt x="46" y="8"/>
                  </a:lnTo>
                  <a:lnTo>
                    <a:pt x="46" y="8"/>
                  </a:lnTo>
                  <a:lnTo>
                    <a:pt x="50" y="8"/>
                  </a:lnTo>
                  <a:lnTo>
                    <a:pt x="50" y="8"/>
                  </a:lnTo>
                  <a:lnTo>
                    <a:pt x="50" y="8"/>
                  </a:lnTo>
                  <a:lnTo>
                    <a:pt x="50" y="8"/>
                  </a:lnTo>
                  <a:lnTo>
                    <a:pt x="50" y="8"/>
                  </a:lnTo>
                  <a:lnTo>
                    <a:pt x="52" y="8"/>
                  </a:lnTo>
                  <a:lnTo>
                    <a:pt x="52" y="10"/>
                  </a:lnTo>
                  <a:lnTo>
                    <a:pt x="52" y="14"/>
                  </a:lnTo>
                  <a:lnTo>
                    <a:pt x="56" y="14"/>
                  </a:lnTo>
                  <a:lnTo>
                    <a:pt x="56" y="14"/>
                  </a:lnTo>
                  <a:lnTo>
                    <a:pt x="56" y="18"/>
                  </a:lnTo>
                  <a:lnTo>
                    <a:pt x="56" y="18"/>
                  </a:lnTo>
                  <a:lnTo>
                    <a:pt x="56" y="18"/>
                  </a:lnTo>
                  <a:lnTo>
                    <a:pt x="56" y="18"/>
                  </a:lnTo>
                  <a:lnTo>
                    <a:pt x="56" y="18"/>
                  </a:lnTo>
                  <a:lnTo>
                    <a:pt x="60" y="18"/>
                  </a:lnTo>
                  <a:lnTo>
                    <a:pt x="60" y="18"/>
                  </a:lnTo>
                  <a:lnTo>
                    <a:pt x="60" y="18"/>
                  </a:lnTo>
                  <a:lnTo>
                    <a:pt x="64" y="18"/>
                  </a:lnTo>
                  <a:lnTo>
                    <a:pt x="64" y="18"/>
                  </a:lnTo>
                  <a:lnTo>
                    <a:pt x="64" y="18"/>
                  </a:lnTo>
                  <a:lnTo>
                    <a:pt x="64" y="18"/>
                  </a:lnTo>
                  <a:lnTo>
                    <a:pt x="64" y="18"/>
                  </a:lnTo>
                  <a:lnTo>
                    <a:pt x="64" y="18"/>
                  </a:lnTo>
                  <a:lnTo>
                    <a:pt x="64" y="14"/>
                  </a:lnTo>
                  <a:lnTo>
                    <a:pt x="68" y="14"/>
                  </a:lnTo>
                  <a:lnTo>
                    <a:pt x="68" y="14"/>
                  </a:lnTo>
                  <a:lnTo>
                    <a:pt x="68" y="14"/>
                  </a:lnTo>
                  <a:lnTo>
                    <a:pt x="68" y="14"/>
                  </a:lnTo>
                  <a:lnTo>
                    <a:pt x="68" y="14"/>
                  </a:lnTo>
                  <a:lnTo>
                    <a:pt x="72" y="14"/>
                  </a:lnTo>
                  <a:lnTo>
                    <a:pt x="72" y="14"/>
                  </a:lnTo>
                  <a:lnTo>
                    <a:pt x="72" y="14"/>
                  </a:lnTo>
                  <a:lnTo>
                    <a:pt x="76" y="14"/>
                  </a:lnTo>
                  <a:lnTo>
                    <a:pt x="78" y="14"/>
                  </a:lnTo>
                  <a:lnTo>
                    <a:pt x="78" y="14"/>
                  </a:lnTo>
                  <a:lnTo>
                    <a:pt x="82" y="18"/>
                  </a:lnTo>
                  <a:lnTo>
                    <a:pt x="82" y="18"/>
                  </a:lnTo>
                  <a:lnTo>
                    <a:pt x="82" y="18"/>
                  </a:lnTo>
                  <a:lnTo>
                    <a:pt x="82" y="22"/>
                  </a:lnTo>
                  <a:lnTo>
                    <a:pt x="82" y="22"/>
                  </a:lnTo>
                  <a:lnTo>
                    <a:pt x="82" y="22"/>
                  </a:lnTo>
                  <a:lnTo>
                    <a:pt x="82" y="22"/>
                  </a:lnTo>
                  <a:lnTo>
                    <a:pt x="86" y="22"/>
                  </a:lnTo>
                  <a:lnTo>
                    <a:pt x="86" y="22"/>
                  </a:lnTo>
                  <a:lnTo>
                    <a:pt x="86" y="22"/>
                  </a:lnTo>
                  <a:lnTo>
                    <a:pt x="86" y="22"/>
                  </a:lnTo>
                  <a:lnTo>
                    <a:pt x="86" y="22"/>
                  </a:lnTo>
                  <a:lnTo>
                    <a:pt x="86" y="26"/>
                  </a:lnTo>
                  <a:lnTo>
                    <a:pt x="86" y="26"/>
                  </a:lnTo>
                  <a:lnTo>
                    <a:pt x="86" y="30"/>
                  </a:lnTo>
                  <a:lnTo>
                    <a:pt x="86" y="30"/>
                  </a:lnTo>
                  <a:lnTo>
                    <a:pt x="86" y="30"/>
                  </a:lnTo>
                  <a:lnTo>
                    <a:pt x="86" y="30"/>
                  </a:lnTo>
                  <a:lnTo>
                    <a:pt x="86" y="34"/>
                  </a:lnTo>
                  <a:lnTo>
                    <a:pt x="86" y="34"/>
                  </a:lnTo>
                  <a:lnTo>
                    <a:pt x="86" y="34"/>
                  </a:lnTo>
                  <a:lnTo>
                    <a:pt x="86" y="34"/>
                  </a:lnTo>
                  <a:lnTo>
                    <a:pt x="86" y="34"/>
                  </a:lnTo>
                  <a:lnTo>
                    <a:pt x="86" y="34"/>
                  </a:lnTo>
                  <a:lnTo>
                    <a:pt x="86" y="36"/>
                  </a:lnTo>
                  <a:lnTo>
                    <a:pt x="86" y="36"/>
                  </a:lnTo>
                  <a:lnTo>
                    <a:pt x="90" y="44"/>
                  </a:lnTo>
                  <a:lnTo>
                    <a:pt x="90" y="44"/>
                  </a:lnTo>
                  <a:lnTo>
                    <a:pt x="86" y="44"/>
                  </a:lnTo>
                  <a:lnTo>
                    <a:pt x="86" y="44"/>
                  </a:lnTo>
                  <a:lnTo>
                    <a:pt x="86" y="48"/>
                  </a:lnTo>
                  <a:lnTo>
                    <a:pt x="82" y="48"/>
                  </a:lnTo>
                  <a:lnTo>
                    <a:pt x="82" y="48"/>
                  </a:lnTo>
                  <a:lnTo>
                    <a:pt x="82" y="52"/>
                  </a:lnTo>
                  <a:lnTo>
                    <a:pt x="82" y="52"/>
                  </a:lnTo>
                  <a:lnTo>
                    <a:pt x="82" y="56"/>
                  </a:lnTo>
                  <a:lnTo>
                    <a:pt x="82" y="56"/>
                  </a:lnTo>
                  <a:lnTo>
                    <a:pt x="82" y="60"/>
                  </a:lnTo>
                  <a:lnTo>
                    <a:pt x="82" y="62"/>
                  </a:lnTo>
                  <a:lnTo>
                    <a:pt x="78" y="62"/>
                  </a:lnTo>
                  <a:lnTo>
                    <a:pt x="78" y="62"/>
                  </a:lnTo>
                  <a:lnTo>
                    <a:pt x="78" y="66"/>
                  </a:lnTo>
                  <a:lnTo>
                    <a:pt x="78" y="70"/>
                  </a:lnTo>
                  <a:lnTo>
                    <a:pt x="78" y="70"/>
                  </a:lnTo>
                  <a:lnTo>
                    <a:pt x="78" y="70"/>
                  </a:lnTo>
                  <a:lnTo>
                    <a:pt x="78" y="70"/>
                  </a:lnTo>
                  <a:lnTo>
                    <a:pt x="78" y="70"/>
                  </a:lnTo>
                  <a:lnTo>
                    <a:pt x="78" y="74"/>
                  </a:lnTo>
                  <a:lnTo>
                    <a:pt x="78" y="78"/>
                  </a:lnTo>
                  <a:lnTo>
                    <a:pt x="78" y="78"/>
                  </a:lnTo>
                  <a:lnTo>
                    <a:pt x="78" y="78"/>
                  </a:lnTo>
                  <a:lnTo>
                    <a:pt x="78" y="78"/>
                  </a:lnTo>
                  <a:lnTo>
                    <a:pt x="78" y="78"/>
                  </a:lnTo>
                  <a:lnTo>
                    <a:pt x="78" y="78"/>
                  </a:lnTo>
                  <a:lnTo>
                    <a:pt x="78" y="82"/>
                  </a:lnTo>
                  <a:lnTo>
                    <a:pt x="82" y="86"/>
                  </a:lnTo>
                  <a:lnTo>
                    <a:pt x="82" y="86"/>
                  </a:lnTo>
                  <a:lnTo>
                    <a:pt x="82" y="88"/>
                  </a:lnTo>
                  <a:lnTo>
                    <a:pt x="82" y="88"/>
                  </a:lnTo>
                  <a:lnTo>
                    <a:pt x="82" y="88"/>
                  </a:lnTo>
                  <a:lnTo>
                    <a:pt x="82" y="88"/>
                  </a:lnTo>
                  <a:lnTo>
                    <a:pt x="82" y="88"/>
                  </a:lnTo>
                  <a:lnTo>
                    <a:pt x="82" y="88"/>
                  </a:lnTo>
                  <a:lnTo>
                    <a:pt x="86" y="88"/>
                  </a:lnTo>
                  <a:lnTo>
                    <a:pt x="86" y="92"/>
                  </a:lnTo>
                  <a:lnTo>
                    <a:pt x="82" y="92"/>
                  </a:lnTo>
                  <a:lnTo>
                    <a:pt x="82" y="92"/>
                  </a:lnTo>
                  <a:lnTo>
                    <a:pt x="86" y="96"/>
                  </a:lnTo>
                  <a:lnTo>
                    <a:pt x="86" y="96"/>
                  </a:lnTo>
                  <a:lnTo>
                    <a:pt x="86" y="96"/>
                  </a:lnTo>
                  <a:lnTo>
                    <a:pt x="86" y="96"/>
                  </a:lnTo>
                  <a:lnTo>
                    <a:pt x="86" y="96"/>
                  </a:lnTo>
                  <a:lnTo>
                    <a:pt x="82" y="96"/>
                  </a:lnTo>
                  <a:lnTo>
                    <a:pt x="82" y="96"/>
                  </a:lnTo>
                  <a:lnTo>
                    <a:pt x="82" y="96"/>
                  </a:lnTo>
                  <a:lnTo>
                    <a:pt x="82" y="96"/>
                  </a:lnTo>
                  <a:lnTo>
                    <a:pt x="82" y="96"/>
                  </a:lnTo>
                  <a:lnTo>
                    <a:pt x="82" y="96"/>
                  </a:lnTo>
                  <a:lnTo>
                    <a:pt x="82" y="96"/>
                  </a:lnTo>
                  <a:lnTo>
                    <a:pt x="82" y="96"/>
                  </a:lnTo>
                  <a:lnTo>
                    <a:pt x="78" y="96"/>
                  </a:lnTo>
                  <a:lnTo>
                    <a:pt x="78" y="96"/>
                  </a:lnTo>
                  <a:lnTo>
                    <a:pt x="78" y="96"/>
                  </a:lnTo>
                  <a:lnTo>
                    <a:pt x="78" y="92"/>
                  </a:lnTo>
                  <a:lnTo>
                    <a:pt x="78" y="92"/>
                  </a:lnTo>
                  <a:lnTo>
                    <a:pt x="78" y="92"/>
                  </a:lnTo>
                  <a:lnTo>
                    <a:pt x="78" y="92"/>
                  </a:lnTo>
                  <a:lnTo>
                    <a:pt x="78" y="92"/>
                  </a:lnTo>
                  <a:lnTo>
                    <a:pt x="78" y="92"/>
                  </a:lnTo>
                  <a:lnTo>
                    <a:pt x="78" y="92"/>
                  </a:lnTo>
                  <a:lnTo>
                    <a:pt x="78" y="96"/>
                  </a:lnTo>
                  <a:lnTo>
                    <a:pt x="78" y="96"/>
                  </a:lnTo>
                  <a:lnTo>
                    <a:pt x="76" y="96"/>
                  </a:lnTo>
                  <a:lnTo>
                    <a:pt x="76" y="96"/>
                  </a:lnTo>
                  <a:lnTo>
                    <a:pt x="76" y="96"/>
                  </a:lnTo>
                  <a:lnTo>
                    <a:pt x="76" y="96"/>
                  </a:lnTo>
                  <a:lnTo>
                    <a:pt x="76" y="96"/>
                  </a:lnTo>
                  <a:lnTo>
                    <a:pt x="76" y="96"/>
                  </a:lnTo>
                  <a:lnTo>
                    <a:pt x="76" y="96"/>
                  </a:lnTo>
                  <a:lnTo>
                    <a:pt x="72" y="96"/>
                  </a:lnTo>
                  <a:lnTo>
                    <a:pt x="72" y="96"/>
                  </a:lnTo>
                  <a:lnTo>
                    <a:pt x="72" y="96"/>
                  </a:lnTo>
                  <a:lnTo>
                    <a:pt x="68" y="96"/>
                  </a:lnTo>
                  <a:lnTo>
                    <a:pt x="68" y="92"/>
                  </a:lnTo>
                  <a:lnTo>
                    <a:pt x="68" y="92"/>
                  </a:lnTo>
                  <a:lnTo>
                    <a:pt x="68" y="92"/>
                  </a:lnTo>
                  <a:lnTo>
                    <a:pt x="68" y="92"/>
                  </a:lnTo>
                  <a:lnTo>
                    <a:pt x="68" y="92"/>
                  </a:lnTo>
                  <a:lnTo>
                    <a:pt x="72" y="92"/>
                  </a:lnTo>
                  <a:lnTo>
                    <a:pt x="72" y="92"/>
                  </a:lnTo>
                  <a:lnTo>
                    <a:pt x="72" y="92"/>
                  </a:lnTo>
                  <a:lnTo>
                    <a:pt x="72" y="92"/>
                  </a:lnTo>
                  <a:lnTo>
                    <a:pt x="72" y="92"/>
                  </a:lnTo>
                  <a:lnTo>
                    <a:pt x="72" y="92"/>
                  </a:lnTo>
                  <a:lnTo>
                    <a:pt x="72" y="92"/>
                  </a:lnTo>
                  <a:lnTo>
                    <a:pt x="72" y="92"/>
                  </a:lnTo>
                  <a:lnTo>
                    <a:pt x="72" y="92"/>
                  </a:lnTo>
                  <a:lnTo>
                    <a:pt x="72" y="92"/>
                  </a:lnTo>
                  <a:lnTo>
                    <a:pt x="68" y="92"/>
                  </a:lnTo>
                  <a:lnTo>
                    <a:pt x="68" y="92"/>
                  </a:lnTo>
                  <a:lnTo>
                    <a:pt x="68" y="92"/>
                  </a:lnTo>
                  <a:lnTo>
                    <a:pt x="64" y="92"/>
                  </a:lnTo>
                  <a:lnTo>
                    <a:pt x="60" y="92"/>
                  </a:lnTo>
                  <a:lnTo>
                    <a:pt x="60" y="92"/>
                  </a:lnTo>
                  <a:lnTo>
                    <a:pt x="60" y="92"/>
                  </a:lnTo>
                  <a:lnTo>
                    <a:pt x="60" y="92"/>
                  </a:lnTo>
                  <a:lnTo>
                    <a:pt x="56" y="96"/>
                  </a:lnTo>
                  <a:lnTo>
                    <a:pt x="56" y="96"/>
                  </a:lnTo>
                  <a:lnTo>
                    <a:pt x="56" y="96"/>
                  </a:lnTo>
                  <a:lnTo>
                    <a:pt x="56" y="96"/>
                  </a:lnTo>
                  <a:lnTo>
                    <a:pt x="56" y="96"/>
                  </a:lnTo>
                  <a:lnTo>
                    <a:pt x="56" y="96"/>
                  </a:lnTo>
                  <a:lnTo>
                    <a:pt x="56" y="96"/>
                  </a:lnTo>
                  <a:lnTo>
                    <a:pt x="60" y="96"/>
                  </a:lnTo>
                  <a:lnTo>
                    <a:pt x="60" y="96"/>
                  </a:lnTo>
                  <a:lnTo>
                    <a:pt x="60" y="96"/>
                  </a:lnTo>
                  <a:lnTo>
                    <a:pt x="60" y="96"/>
                  </a:lnTo>
                  <a:lnTo>
                    <a:pt x="60" y="96"/>
                  </a:lnTo>
                  <a:lnTo>
                    <a:pt x="64" y="92"/>
                  </a:lnTo>
                  <a:lnTo>
                    <a:pt x="64" y="92"/>
                  </a:lnTo>
                  <a:lnTo>
                    <a:pt x="64" y="92"/>
                  </a:lnTo>
                  <a:lnTo>
                    <a:pt x="64" y="92"/>
                  </a:lnTo>
                  <a:lnTo>
                    <a:pt x="64" y="92"/>
                  </a:lnTo>
                  <a:lnTo>
                    <a:pt x="68" y="92"/>
                  </a:lnTo>
                  <a:lnTo>
                    <a:pt x="68" y="96"/>
                  </a:lnTo>
                  <a:lnTo>
                    <a:pt x="64" y="96"/>
                  </a:lnTo>
                  <a:lnTo>
                    <a:pt x="64" y="96"/>
                  </a:lnTo>
                  <a:lnTo>
                    <a:pt x="64" y="96"/>
                  </a:lnTo>
                  <a:lnTo>
                    <a:pt x="60" y="96"/>
                  </a:lnTo>
                  <a:lnTo>
                    <a:pt x="56" y="96"/>
                  </a:lnTo>
                  <a:lnTo>
                    <a:pt x="56" y="96"/>
                  </a:lnTo>
                  <a:lnTo>
                    <a:pt x="56" y="96"/>
                  </a:lnTo>
                  <a:lnTo>
                    <a:pt x="56" y="96"/>
                  </a:lnTo>
                  <a:lnTo>
                    <a:pt x="56" y="96"/>
                  </a:lnTo>
                  <a:lnTo>
                    <a:pt x="56" y="96"/>
                  </a:lnTo>
                  <a:lnTo>
                    <a:pt x="56" y="96"/>
                  </a:lnTo>
                  <a:lnTo>
                    <a:pt x="56" y="96"/>
                  </a:lnTo>
                  <a:lnTo>
                    <a:pt x="52" y="96"/>
                  </a:lnTo>
                  <a:lnTo>
                    <a:pt x="52" y="96"/>
                  </a:lnTo>
                  <a:lnTo>
                    <a:pt x="52" y="96"/>
                  </a:lnTo>
                  <a:lnTo>
                    <a:pt x="52" y="96"/>
                  </a:lnTo>
                  <a:lnTo>
                    <a:pt x="52" y="96"/>
                  </a:lnTo>
                  <a:lnTo>
                    <a:pt x="52" y="96"/>
                  </a:lnTo>
                  <a:lnTo>
                    <a:pt x="52" y="96"/>
                  </a:lnTo>
                  <a:lnTo>
                    <a:pt x="52" y="96"/>
                  </a:lnTo>
                  <a:lnTo>
                    <a:pt x="50" y="96"/>
                  </a:lnTo>
                  <a:lnTo>
                    <a:pt x="50" y="96"/>
                  </a:lnTo>
                  <a:lnTo>
                    <a:pt x="50" y="96"/>
                  </a:lnTo>
                  <a:lnTo>
                    <a:pt x="50" y="96"/>
                  </a:lnTo>
                  <a:lnTo>
                    <a:pt x="50" y="96"/>
                  </a:lnTo>
                  <a:lnTo>
                    <a:pt x="50" y="96"/>
                  </a:lnTo>
                  <a:lnTo>
                    <a:pt x="50" y="96"/>
                  </a:lnTo>
                  <a:lnTo>
                    <a:pt x="50" y="96"/>
                  </a:lnTo>
                  <a:lnTo>
                    <a:pt x="50" y="96"/>
                  </a:lnTo>
                  <a:lnTo>
                    <a:pt x="50" y="96"/>
                  </a:lnTo>
                  <a:close/>
                  <a:moveTo>
                    <a:pt x="78" y="96"/>
                  </a:moveTo>
                  <a:lnTo>
                    <a:pt x="78" y="96"/>
                  </a:lnTo>
                  <a:lnTo>
                    <a:pt x="78" y="96"/>
                  </a:lnTo>
                  <a:lnTo>
                    <a:pt x="78" y="96"/>
                  </a:lnTo>
                  <a:lnTo>
                    <a:pt x="78" y="96"/>
                  </a:lnTo>
                  <a:lnTo>
                    <a:pt x="78" y="96"/>
                  </a:lnTo>
                  <a:lnTo>
                    <a:pt x="78" y="9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1" name="Freeform 141">
              <a:extLst>
                <a:ext uri="{FF2B5EF4-FFF2-40B4-BE49-F238E27FC236}">
                  <a16:creationId xmlns:a16="http://schemas.microsoft.com/office/drawing/2014/main" id="{E3996DA1-5273-4C7A-B16E-CC3C38C17B9A}"/>
                </a:ext>
              </a:extLst>
            </p:cNvPr>
            <p:cNvSpPr>
              <a:spLocks/>
            </p:cNvSpPr>
            <p:nvPr/>
          </p:nvSpPr>
          <p:spPr bwMode="auto">
            <a:xfrm>
              <a:off x="7437988" y="4210170"/>
              <a:ext cx="54439" cy="59016"/>
            </a:xfrm>
            <a:custGeom>
              <a:avLst/>
              <a:gdLst>
                <a:gd name="T0" fmla="*/ 24 w 28"/>
                <a:gd name="T1" fmla="*/ 4 h 30"/>
                <a:gd name="T2" fmla="*/ 28 w 28"/>
                <a:gd name="T3" fmla="*/ 8 h 30"/>
                <a:gd name="T4" fmla="*/ 28 w 28"/>
                <a:gd name="T5" fmla="*/ 12 h 30"/>
                <a:gd name="T6" fmla="*/ 28 w 28"/>
                <a:gd name="T7" fmla="*/ 12 h 30"/>
                <a:gd name="T8" fmla="*/ 24 w 28"/>
                <a:gd name="T9" fmla="*/ 12 h 30"/>
                <a:gd name="T10" fmla="*/ 24 w 28"/>
                <a:gd name="T11" fmla="*/ 16 h 30"/>
                <a:gd name="T12" fmla="*/ 24 w 28"/>
                <a:gd name="T13" fmla="*/ 16 h 30"/>
                <a:gd name="T14" fmla="*/ 20 w 28"/>
                <a:gd name="T15" fmla="*/ 16 h 30"/>
                <a:gd name="T16" fmla="*/ 20 w 28"/>
                <a:gd name="T17" fmla="*/ 16 h 30"/>
                <a:gd name="T18" fmla="*/ 20 w 28"/>
                <a:gd name="T19" fmla="*/ 16 h 30"/>
                <a:gd name="T20" fmla="*/ 16 w 28"/>
                <a:gd name="T21" fmla="*/ 18 h 30"/>
                <a:gd name="T22" fmla="*/ 16 w 28"/>
                <a:gd name="T23" fmla="*/ 18 h 30"/>
                <a:gd name="T24" fmla="*/ 16 w 28"/>
                <a:gd name="T25" fmla="*/ 18 h 30"/>
                <a:gd name="T26" fmla="*/ 12 w 28"/>
                <a:gd name="T27" fmla="*/ 18 h 30"/>
                <a:gd name="T28" fmla="*/ 12 w 28"/>
                <a:gd name="T29" fmla="*/ 18 h 30"/>
                <a:gd name="T30" fmla="*/ 16 w 28"/>
                <a:gd name="T31" fmla="*/ 22 h 30"/>
                <a:gd name="T32" fmla="*/ 16 w 28"/>
                <a:gd name="T33" fmla="*/ 22 h 30"/>
                <a:gd name="T34" fmla="*/ 16 w 28"/>
                <a:gd name="T35" fmla="*/ 18 h 30"/>
                <a:gd name="T36" fmla="*/ 20 w 28"/>
                <a:gd name="T37" fmla="*/ 18 h 30"/>
                <a:gd name="T38" fmla="*/ 20 w 28"/>
                <a:gd name="T39" fmla="*/ 18 h 30"/>
                <a:gd name="T40" fmla="*/ 20 w 28"/>
                <a:gd name="T41" fmla="*/ 18 h 30"/>
                <a:gd name="T42" fmla="*/ 20 w 28"/>
                <a:gd name="T43" fmla="*/ 18 h 30"/>
                <a:gd name="T44" fmla="*/ 24 w 28"/>
                <a:gd name="T45" fmla="*/ 18 h 30"/>
                <a:gd name="T46" fmla="*/ 24 w 28"/>
                <a:gd name="T47" fmla="*/ 22 h 30"/>
                <a:gd name="T48" fmla="*/ 24 w 28"/>
                <a:gd name="T49" fmla="*/ 22 h 30"/>
                <a:gd name="T50" fmla="*/ 24 w 28"/>
                <a:gd name="T51" fmla="*/ 26 h 30"/>
                <a:gd name="T52" fmla="*/ 20 w 28"/>
                <a:gd name="T53" fmla="*/ 30 h 30"/>
                <a:gd name="T54" fmla="*/ 20 w 28"/>
                <a:gd name="T55" fmla="*/ 30 h 30"/>
                <a:gd name="T56" fmla="*/ 16 w 28"/>
                <a:gd name="T57" fmla="*/ 30 h 30"/>
                <a:gd name="T58" fmla="*/ 16 w 28"/>
                <a:gd name="T59" fmla="*/ 30 h 30"/>
                <a:gd name="T60" fmla="*/ 16 w 28"/>
                <a:gd name="T61" fmla="*/ 30 h 30"/>
                <a:gd name="T62" fmla="*/ 16 w 28"/>
                <a:gd name="T63" fmla="*/ 30 h 30"/>
                <a:gd name="T64" fmla="*/ 12 w 28"/>
                <a:gd name="T65" fmla="*/ 30 h 30"/>
                <a:gd name="T66" fmla="*/ 8 w 28"/>
                <a:gd name="T67" fmla="*/ 30 h 30"/>
                <a:gd name="T68" fmla="*/ 8 w 28"/>
                <a:gd name="T69" fmla="*/ 30 h 30"/>
                <a:gd name="T70" fmla="*/ 4 w 28"/>
                <a:gd name="T71" fmla="*/ 30 h 30"/>
                <a:gd name="T72" fmla="*/ 4 w 28"/>
                <a:gd name="T73" fmla="*/ 30 h 30"/>
                <a:gd name="T74" fmla="*/ 4 w 28"/>
                <a:gd name="T75" fmla="*/ 30 h 30"/>
                <a:gd name="T76" fmla="*/ 4 w 28"/>
                <a:gd name="T77" fmla="*/ 30 h 30"/>
                <a:gd name="T78" fmla="*/ 4 w 28"/>
                <a:gd name="T79" fmla="*/ 26 h 30"/>
                <a:gd name="T80" fmla="*/ 4 w 28"/>
                <a:gd name="T81" fmla="*/ 26 h 30"/>
                <a:gd name="T82" fmla="*/ 0 w 28"/>
                <a:gd name="T83" fmla="*/ 22 h 30"/>
                <a:gd name="T84" fmla="*/ 4 w 28"/>
                <a:gd name="T85" fmla="*/ 18 h 30"/>
                <a:gd name="T86" fmla="*/ 4 w 28"/>
                <a:gd name="T87" fmla="*/ 16 h 30"/>
                <a:gd name="T88" fmla="*/ 8 w 28"/>
                <a:gd name="T89" fmla="*/ 12 h 30"/>
                <a:gd name="T90" fmla="*/ 8 w 28"/>
                <a:gd name="T91" fmla="*/ 12 h 30"/>
                <a:gd name="T92" fmla="*/ 8 w 28"/>
                <a:gd name="T93" fmla="*/ 8 h 30"/>
                <a:gd name="T94" fmla="*/ 12 w 28"/>
                <a:gd name="T95" fmla="*/ 8 h 30"/>
                <a:gd name="T96" fmla="*/ 12 w 28"/>
                <a:gd name="T97" fmla="*/ 4 h 30"/>
                <a:gd name="T98" fmla="*/ 12 w 28"/>
                <a:gd name="T99" fmla="*/ 4 h 30"/>
                <a:gd name="T100" fmla="*/ 12 w 28"/>
                <a:gd name="T101" fmla="*/ 4 h 30"/>
                <a:gd name="T102" fmla="*/ 16 w 28"/>
                <a:gd name="T103" fmla="*/ 4 h 30"/>
                <a:gd name="T104" fmla="*/ 16 w 28"/>
                <a:gd name="T105" fmla="*/ 4 h 30"/>
                <a:gd name="T106" fmla="*/ 16 w 28"/>
                <a:gd name="T107" fmla="*/ 8 h 30"/>
                <a:gd name="T108" fmla="*/ 16 w 28"/>
                <a:gd name="T109" fmla="*/ 4 h 30"/>
                <a:gd name="T110" fmla="*/ 20 w 28"/>
                <a:gd name="T111" fmla="*/ 0 h 30"/>
                <a:gd name="T112" fmla="*/ 24 w 28"/>
                <a:gd name="T113" fmla="*/ 0 h 30"/>
                <a:gd name="T114" fmla="*/ 24 w 28"/>
                <a:gd name="T115" fmla="*/ 4 h 30"/>
                <a:gd name="T116" fmla="*/ 24 w 28"/>
                <a:gd name="T117" fmla="*/ 4 h 30"/>
                <a:gd name="T118" fmla="*/ 24 w 28"/>
                <a:gd name="T119"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 h="30">
                  <a:moveTo>
                    <a:pt x="24" y="4"/>
                  </a:moveTo>
                  <a:lnTo>
                    <a:pt x="24" y="4"/>
                  </a:lnTo>
                  <a:lnTo>
                    <a:pt x="28" y="8"/>
                  </a:lnTo>
                  <a:lnTo>
                    <a:pt x="28" y="8"/>
                  </a:lnTo>
                  <a:lnTo>
                    <a:pt x="28" y="8"/>
                  </a:lnTo>
                  <a:lnTo>
                    <a:pt x="28" y="12"/>
                  </a:lnTo>
                  <a:lnTo>
                    <a:pt x="28" y="12"/>
                  </a:lnTo>
                  <a:lnTo>
                    <a:pt x="28" y="12"/>
                  </a:lnTo>
                  <a:lnTo>
                    <a:pt x="28" y="12"/>
                  </a:lnTo>
                  <a:lnTo>
                    <a:pt x="24" y="12"/>
                  </a:lnTo>
                  <a:lnTo>
                    <a:pt x="24" y="16"/>
                  </a:lnTo>
                  <a:lnTo>
                    <a:pt x="24" y="16"/>
                  </a:lnTo>
                  <a:lnTo>
                    <a:pt x="24" y="16"/>
                  </a:lnTo>
                  <a:lnTo>
                    <a:pt x="24" y="16"/>
                  </a:lnTo>
                  <a:lnTo>
                    <a:pt x="24" y="16"/>
                  </a:lnTo>
                  <a:lnTo>
                    <a:pt x="20" y="16"/>
                  </a:lnTo>
                  <a:lnTo>
                    <a:pt x="20" y="16"/>
                  </a:lnTo>
                  <a:lnTo>
                    <a:pt x="20" y="16"/>
                  </a:lnTo>
                  <a:lnTo>
                    <a:pt x="20" y="16"/>
                  </a:lnTo>
                  <a:lnTo>
                    <a:pt x="20" y="16"/>
                  </a:lnTo>
                  <a:lnTo>
                    <a:pt x="16" y="18"/>
                  </a:lnTo>
                  <a:lnTo>
                    <a:pt x="16" y="18"/>
                  </a:lnTo>
                  <a:lnTo>
                    <a:pt x="16" y="18"/>
                  </a:lnTo>
                  <a:lnTo>
                    <a:pt x="16" y="18"/>
                  </a:lnTo>
                  <a:lnTo>
                    <a:pt x="16" y="18"/>
                  </a:lnTo>
                  <a:lnTo>
                    <a:pt x="16" y="18"/>
                  </a:lnTo>
                  <a:lnTo>
                    <a:pt x="16" y="18"/>
                  </a:lnTo>
                  <a:lnTo>
                    <a:pt x="12" y="18"/>
                  </a:lnTo>
                  <a:lnTo>
                    <a:pt x="12" y="18"/>
                  </a:lnTo>
                  <a:lnTo>
                    <a:pt x="12" y="18"/>
                  </a:lnTo>
                  <a:lnTo>
                    <a:pt x="12" y="22"/>
                  </a:lnTo>
                  <a:lnTo>
                    <a:pt x="16" y="22"/>
                  </a:lnTo>
                  <a:lnTo>
                    <a:pt x="16" y="22"/>
                  </a:lnTo>
                  <a:lnTo>
                    <a:pt x="16" y="22"/>
                  </a:lnTo>
                  <a:lnTo>
                    <a:pt x="16" y="22"/>
                  </a:lnTo>
                  <a:lnTo>
                    <a:pt x="16" y="18"/>
                  </a:lnTo>
                  <a:lnTo>
                    <a:pt x="16" y="18"/>
                  </a:lnTo>
                  <a:lnTo>
                    <a:pt x="20" y="18"/>
                  </a:lnTo>
                  <a:lnTo>
                    <a:pt x="20" y="18"/>
                  </a:lnTo>
                  <a:lnTo>
                    <a:pt x="20" y="18"/>
                  </a:lnTo>
                  <a:lnTo>
                    <a:pt x="20" y="18"/>
                  </a:lnTo>
                  <a:lnTo>
                    <a:pt x="20" y="18"/>
                  </a:lnTo>
                  <a:lnTo>
                    <a:pt x="20" y="18"/>
                  </a:lnTo>
                  <a:lnTo>
                    <a:pt x="20" y="18"/>
                  </a:lnTo>
                  <a:lnTo>
                    <a:pt x="24" y="18"/>
                  </a:lnTo>
                  <a:lnTo>
                    <a:pt x="24" y="18"/>
                  </a:lnTo>
                  <a:lnTo>
                    <a:pt x="24" y="22"/>
                  </a:lnTo>
                  <a:lnTo>
                    <a:pt x="24" y="22"/>
                  </a:lnTo>
                  <a:lnTo>
                    <a:pt x="24" y="22"/>
                  </a:lnTo>
                  <a:lnTo>
                    <a:pt x="24" y="22"/>
                  </a:lnTo>
                  <a:lnTo>
                    <a:pt x="24" y="22"/>
                  </a:lnTo>
                  <a:lnTo>
                    <a:pt x="24" y="26"/>
                  </a:lnTo>
                  <a:lnTo>
                    <a:pt x="20" y="26"/>
                  </a:lnTo>
                  <a:lnTo>
                    <a:pt x="20" y="30"/>
                  </a:lnTo>
                  <a:lnTo>
                    <a:pt x="20" y="30"/>
                  </a:lnTo>
                  <a:lnTo>
                    <a:pt x="20" y="30"/>
                  </a:lnTo>
                  <a:lnTo>
                    <a:pt x="20" y="30"/>
                  </a:lnTo>
                  <a:lnTo>
                    <a:pt x="16" y="30"/>
                  </a:lnTo>
                  <a:lnTo>
                    <a:pt x="16" y="30"/>
                  </a:lnTo>
                  <a:lnTo>
                    <a:pt x="16" y="30"/>
                  </a:lnTo>
                  <a:lnTo>
                    <a:pt x="16" y="30"/>
                  </a:lnTo>
                  <a:lnTo>
                    <a:pt x="16" y="30"/>
                  </a:lnTo>
                  <a:lnTo>
                    <a:pt x="16" y="30"/>
                  </a:lnTo>
                  <a:lnTo>
                    <a:pt x="16" y="30"/>
                  </a:lnTo>
                  <a:lnTo>
                    <a:pt x="12" y="30"/>
                  </a:lnTo>
                  <a:lnTo>
                    <a:pt x="12" y="30"/>
                  </a:lnTo>
                  <a:lnTo>
                    <a:pt x="12" y="30"/>
                  </a:lnTo>
                  <a:lnTo>
                    <a:pt x="8" y="30"/>
                  </a:lnTo>
                  <a:lnTo>
                    <a:pt x="8" y="30"/>
                  </a:lnTo>
                  <a:lnTo>
                    <a:pt x="8" y="30"/>
                  </a:lnTo>
                  <a:lnTo>
                    <a:pt x="4" y="30"/>
                  </a:lnTo>
                  <a:lnTo>
                    <a:pt x="4" y="30"/>
                  </a:lnTo>
                  <a:lnTo>
                    <a:pt x="4" y="30"/>
                  </a:lnTo>
                  <a:lnTo>
                    <a:pt x="4" y="30"/>
                  </a:lnTo>
                  <a:lnTo>
                    <a:pt x="4" y="30"/>
                  </a:lnTo>
                  <a:lnTo>
                    <a:pt x="4" y="30"/>
                  </a:lnTo>
                  <a:lnTo>
                    <a:pt x="4" y="30"/>
                  </a:lnTo>
                  <a:lnTo>
                    <a:pt x="4" y="30"/>
                  </a:lnTo>
                  <a:lnTo>
                    <a:pt x="4" y="30"/>
                  </a:lnTo>
                  <a:lnTo>
                    <a:pt x="4" y="26"/>
                  </a:lnTo>
                  <a:lnTo>
                    <a:pt x="4" y="26"/>
                  </a:lnTo>
                  <a:lnTo>
                    <a:pt x="4" y="26"/>
                  </a:lnTo>
                  <a:lnTo>
                    <a:pt x="4" y="22"/>
                  </a:lnTo>
                  <a:lnTo>
                    <a:pt x="0" y="22"/>
                  </a:lnTo>
                  <a:lnTo>
                    <a:pt x="4" y="18"/>
                  </a:lnTo>
                  <a:lnTo>
                    <a:pt x="4" y="18"/>
                  </a:lnTo>
                  <a:lnTo>
                    <a:pt x="4" y="16"/>
                  </a:lnTo>
                  <a:lnTo>
                    <a:pt x="4" y="16"/>
                  </a:lnTo>
                  <a:lnTo>
                    <a:pt x="4" y="16"/>
                  </a:lnTo>
                  <a:lnTo>
                    <a:pt x="8" y="12"/>
                  </a:lnTo>
                  <a:lnTo>
                    <a:pt x="8" y="12"/>
                  </a:lnTo>
                  <a:lnTo>
                    <a:pt x="8" y="12"/>
                  </a:lnTo>
                  <a:lnTo>
                    <a:pt x="8" y="8"/>
                  </a:lnTo>
                  <a:lnTo>
                    <a:pt x="8" y="8"/>
                  </a:lnTo>
                  <a:lnTo>
                    <a:pt x="12" y="8"/>
                  </a:lnTo>
                  <a:lnTo>
                    <a:pt x="12" y="8"/>
                  </a:lnTo>
                  <a:lnTo>
                    <a:pt x="12" y="4"/>
                  </a:lnTo>
                  <a:lnTo>
                    <a:pt x="12" y="4"/>
                  </a:lnTo>
                  <a:lnTo>
                    <a:pt x="12" y="4"/>
                  </a:lnTo>
                  <a:lnTo>
                    <a:pt x="12" y="4"/>
                  </a:lnTo>
                  <a:lnTo>
                    <a:pt x="12" y="4"/>
                  </a:lnTo>
                  <a:lnTo>
                    <a:pt x="12" y="4"/>
                  </a:lnTo>
                  <a:lnTo>
                    <a:pt x="12" y="4"/>
                  </a:lnTo>
                  <a:lnTo>
                    <a:pt x="16" y="4"/>
                  </a:lnTo>
                  <a:lnTo>
                    <a:pt x="16" y="4"/>
                  </a:lnTo>
                  <a:lnTo>
                    <a:pt x="16" y="4"/>
                  </a:lnTo>
                  <a:lnTo>
                    <a:pt x="16" y="8"/>
                  </a:lnTo>
                  <a:lnTo>
                    <a:pt x="16" y="8"/>
                  </a:lnTo>
                  <a:lnTo>
                    <a:pt x="16" y="4"/>
                  </a:lnTo>
                  <a:lnTo>
                    <a:pt x="16" y="4"/>
                  </a:lnTo>
                  <a:lnTo>
                    <a:pt x="16" y="4"/>
                  </a:lnTo>
                  <a:lnTo>
                    <a:pt x="20" y="0"/>
                  </a:lnTo>
                  <a:lnTo>
                    <a:pt x="24" y="0"/>
                  </a:lnTo>
                  <a:lnTo>
                    <a:pt x="24" y="0"/>
                  </a:lnTo>
                  <a:lnTo>
                    <a:pt x="24" y="0"/>
                  </a:lnTo>
                  <a:lnTo>
                    <a:pt x="24" y="4"/>
                  </a:lnTo>
                  <a:lnTo>
                    <a:pt x="24" y="4"/>
                  </a:lnTo>
                  <a:lnTo>
                    <a:pt x="24" y="4"/>
                  </a:lnTo>
                  <a:lnTo>
                    <a:pt x="24" y="4"/>
                  </a:lnTo>
                  <a:lnTo>
                    <a:pt x="24" y="4"/>
                  </a:lnTo>
                  <a:lnTo>
                    <a:pt x="2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2" name="Freeform 142">
              <a:extLst>
                <a:ext uri="{FF2B5EF4-FFF2-40B4-BE49-F238E27FC236}">
                  <a16:creationId xmlns:a16="http://schemas.microsoft.com/office/drawing/2014/main" id="{C250DD79-5C27-4DAB-8D65-FD52AD21A106}"/>
                </a:ext>
              </a:extLst>
            </p:cNvPr>
            <p:cNvSpPr>
              <a:spLocks/>
            </p:cNvSpPr>
            <p:nvPr/>
          </p:nvSpPr>
          <p:spPr bwMode="auto">
            <a:xfrm>
              <a:off x="6975258" y="3549191"/>
              <a:ext cx="330523" cy="338358"/>
            </a:xfrm>
            <a:custGeom>
              <a:avLst/>
              <a:gdLst>
                <a:gd name="T0" fmla="*/ 108 w 170"/>
                <a:gd name="T1" fmla="*/ 8 h 172"/>
                <a:gd name="T2" fmla="*/ 118 w 170"/>
                <a:gd name="T3" fmla="*/ 12 h 172"/>
                <a:gd name="T4" fmla="*/ 130 w 170"/>
                <a:gd name="T5" fmla="*/ 8 h 172"/>
                <a:gd name="T6" fmla="*/ 138 w 170"/>
                <a:gd name="T7" fmla="*/ 18 h 172"/>
                <a:gd name="T8" fmla="*/ 142 w 170"/>
                <a:gd name="T9" fmla="*/ 34 h 172"/>
                <a:gd name="T10" fmla="*/ 142 w 170"/>
                <a:gd name="T11" fmla="*/ 48 h 172"/>
                <a:gd name="T12" fmla="*/ 138 w 170"/>
                <a:gd name="T13" fmla="*/ 64 h 172"/>
                <a:gd name="T14" fmla="*/ 130 w 170"/>
                <a:gd name="T15" fmla="*/ 68 h 172"/>
                <a:gd name="T16" fmla="*/ 122 w 170"/>
                <a:gd name="T17" fmla="*/ 60 h 172"/>
                <a:gd name="T18" fmla="*/ 114 w 170"/>
                <a:gd name="T19" fmla="*/ 46 h 172"/>
                <a:gd name="T20" fmla="*/ 112 w 170"/>
                <a:gd name="T21" fmla="*/ 30 h 172"/>
                <a:gd name="T22" fmla="*/ 112 w 170"/>
                <a:gd name="T23" fmla="*/ 42 h 172"/>
                <a:gd name="T24" fmla="*/ 114 w 170"/>
                <a:gd name="T25" fmla="*/ 52 h 172"/>
                <a:gd name="T26" fmla="*/ 122 w 170"/>
                <a:gd name="T27" fmla="*/ 64 h 172"/>
                <a:gd name="T28" fmla="*/ 122 w 170"/>
                <a:gd name="T29" fmla="*/ 72 h 172"/>
                <a:gd name="T30" fmla="*/ 126 w 170"/>
                <a:gd name="T31" fmla="*/ 82 h 172"/>
                <a:gd name="T32" fmla="*/ 134 w 170"/>
                <a:gd name="T33" fmla="*/ 98 h 172"/>
                <a:gd name="T34" fmla="*/ 142 w 170"/>
                <a:gd name="T35" fmla="*/ 112 h 172"/>
                <a:gd name="T36" fmla="*/ 144 w 170"/>
                <a:gd name="T37" fmla="*/ 124 h 172"/>
                <a:gd name="T38" fmla="*/ 152 w 170"/>
                <a:gd name="T39" fmla="*/ 134 h 172"/>
                <a:gd name="T40" fmla="*/ 152 w 170"/>
                <a:gd name="T41" fmla="*/ 142 h 172"/>
                <a:gd name="T42" fmla="*/ 152 w 170"/>
                <a:gd name="T43" fmla="*/ 158 h 172"/>
                <a:gd name="T44" fmla="*/ 164 w 170"/>
                <a:gd name="T45" fmla="*/ 164 h 172"/>
                <a:gd name="T46" fmla="*/ 170 w 170"/>
                <a:gd name="T47" fmla="*/ 172 h 172"/>
                <a:gd name="T48" fmla="*/ 156 w 170"/>
                <a:gd name="T49" fmla="*/ 172 h 172"/>
                <a:gd name="T50" fmla="*/ 142 w 170"/>
                <a:gd name="T51" fmla="*/ 172 h 172"/>
                <a:gd name="T52" fmla="*/ 122 w 170"/>
                <a:gd name="T53" fmla="*/ 172 h 172"/>
                <a:gd name="T54" fmla="*/ 100 w 170"/>
                <a:gd name="T55" fmla="*/ 172 h 172"/>
                <a:gd name="T56" fmla="*/ 92 w 170"/>
                <a:gd name="T57" fmla="*/ 168 h 172"/>
                <a:gd name="T58" fmla="*/ 82 w 170"/>
                <a:gd name="T59" fmla="*/ 172 h 172"/>
                <a:gd name="T60" fmla="*/ 62 w 170"/>
                <a:gd name="T61" fmla="*/ 172 h 172"/>
                <a:gd name="T62" fmla="*/ 42 w 170"/>
                <a:gd name="T63" fmla="*/ 172 h 172"/>
                <a:gd name="T64" fmla="*/ 26 w 170"/>
                <a:gd name="T65" fmla="*/ 172 h 172"/>
                <a:gd name="T66" fmla="*/ 4 w 170"/>
                <a:gd name="T67" fmla="*/ 172 h 172"/>
                <a:gd name="T68" fmla="*/ 4 w 170"/>
                <a:gd name="T69" fmla="*/ 130 h 172"/>
                <a:gd name="T70" fmla="*/ 4 w 170"/>
                <a:gd name="T71" fmla="*/ 102 h 172"/>
                <a:gd name="T72" fmla="*/ 4 w 170"/>
                <a:gd name="T73" fmla="*/ 82 h 172"/>
                <a:gd name="T74" fmla="*/ 4 w 170"/>
                <a:gd name="T75" fmla="*/ 64 h 172"/>
                <a:gd name="T76" fmla="*/ 4 w 170"/>
                <a:gd name="T77" fmla="*/ 42 h 172"/>
                <a:gd name="T78" fmla="*/ 0 w 170"/>
                <a:gd name="T79" fmla="*/ 26 h 172"/>
                <a:gd name="T80" fmla="*/ 4 w 170"/>
                <a:gd name="T81" fmla="*/ 12 h 172"/>
                <a:gd name="T82" fmla="*/ 4 w 170"/>
                <a:gd name="T83" fmla="*/ 0 h 172"/>
                <a:gd name="T84" fmla="*/ 18 w 170"/>
                <a:gd name="T85" fmla="*/ 0 h 172"/>
                <a:gd name="T86" fmla="*/ 30 w 170"/>
                <a:gd name="T87" fmla="*/ 4 h 172"/>
                <a:gd name="T88" fmla="*/ 42 w 170"/>
                <a:gd name="T89" fmla="*/ 8 h 172"/>
                <a:gd name="T90" fmla="*/ 56 w 170"/>
                <a:gd name="T91" fmla="*/ 12 h 172"/>
                <a:gd name="T92" fmla="*/ 70 w 170"/>
                <a:gd name="T93" fmla="*/ 12 h 172"/>
                <a:gd name="T94" fmla="*/ 74 w 170"/>
                <a:gd name="T95" fmla="*/ 8 h 172"/>
                <a:gd name="T96" fmla="*/ 78 w 170"/>
                <a:gd name="T97" fmla="*/ 4 h 172"/>
                <a:gd name="T98" fmla="*/ 86 w 170"/>
                <a:gd name="T99" fmla="*/ 4 h 172"/>
                <a:gd name="T100" fmla="*/ 88 w 170"/>
                <a:gd name="T101" fmla="*/ 0 h 172"/>
                <a:gd name="T102" fmla="*/ 100 w 170"/>
                <a:gd name="T103" fmla="*/ 4 h 172"/>
                <a:gd name="T104" fmla="*/ 100 w 170"/>
                <a:gd name="T105" fmla="*/ 4 h 172"/>
                <a:gd name="T106" fmla="*/ 104 w 170"/>
                <a:gd name="T107" fmla="*/ 1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0" h="172">
                  <a:moveTo>
                    <a:pt x="104" y="8"/>
                  </a:moveTo>
                  <a:lnTo>
                    <a:pt x="108" y="8"/>
                  </a:lnTo>
                  <a:lnTo>
                    <a:pt x="104" y="8"/>
                  </a:lnTo>
                  <a:lnTo>
                    <a:pt x="108" y="8"/>
                  </a:lnTo>
                  <a:lnTo>
                    <a:pt x="112" y="12"/>
                  </a:lnTo>
                  <a:lnTo>
                    <a:pt x="114" y="8"/>
                  </a:lnTo>
                  <a:lnTo>
                    <a:pt x="118" y="8"/>
                  </a:lnTo>
                  <a:lnTo>
                    <a:pt x="118" y="12"/>
                  </a:lnTo>
                  <a:lnTo>
                    <a:pt x="118" y="8"/>
                  </a:lnTo>
                  <a:lnTo>
                    <a:pt x="122" y="8"/>
                  </a:lnTo>
                  <a:lnTo>
                    <a:pt x="126" y="8"/>
                  </a:lnTo>
                  <a:lnTo>
                    <a:pt x="130" y="8"/>
                  </a:lnTo>
                  <a:lnTo>
                    <a:pt x="134" y="4"/>
                  </a:lnTo>
                  <a:lnTo>
                    <a:pt x="134" y="8"/>
                  </a:lnTo>
                  <a:lnTo>
                    <a:pt x="138" y="16"/>
                  </a:lnTo>
                  <a:lnTo>
                    <a:pt x="138" y="18"/>
                  </a:lnTo>
                  <a:lnTo>
                    <a:pt x="138" y="22"/>
                  </a:lnTo>
                  <a:lnTo>
                    <a:pt x="142" y="26"/>
                  </a:lnTo>
                  <a:lnTo>
                    <a:pt x="142" y="30"/>
                  </a:lnTo>
                  <a:lnTo>
                    <a:pt x="142" y="34"/>
                  </a:lnTo>
                  <a:lnTo>
                    <a:pt x="142" y="38"/>
                  </a:lnTo>
                  <a:lnTo>
                    <a:pt x="142" y="42"/>
                  </a:lnTo>
                  <a:lnTo>
                    <a:pt x="142" y="46"/>
                  </a:lnTo>
                  <a:lnTo>
                    <a:pt x="142" y="48"/>
                  </a:lnTo>
                  <a:lnTo>
                    <a:pt x="138" y="52"/>
                  </a:lnTo>
                  <a:lnTo>
                    <a:pt x="138" y="56"/>
                  </a:lnTo>
                  <a:lnTo>
                    <a:pt x="138" y="60"/>
                  </a:lnTo>
                  <a:lnTo>
                    <a:pt x="138" y="64"/>
                  </a:lnTo>
                  <a:lnTo>
                    <a:pt x="138" y="68"/>
                  </a:lnTo>
                  <a:lnTo>
                    <a:pt x="134" y="68"/>
                  </a:lnTo>
                  <a:lnTo>
                    <a:pt x="134" y="72"/>
                  </a:lnTo>
                  <a:lnTo>
                    <a:pt x="130" y="68"/>
                  </a:lnTo>
                  <a:lnTo>
                    <a:pt x="126" y="68"/>
                  </a:lnTo>
                  <a:lnTo>
                    <a:pt x="126" y="64"/>
                  </a:lnTo>
                  <a:lnTo>
                    <a:pt x="126" y="60"/>
                  </a:lnTo>
                  <a:lnTo>
                    <a:pt x="122" y="60"/>
                  </a:lnTo>
                  <a:lnTo>
                    <a:pt x="118" y="56"/>
                  </a:lnTo>
                  <a:lnTo>
                    <a:pt x="118" y="52"/>
                  </a:lnTo>
                  <a:lnTo>
                    <a:pt x="118" y="48"/>
                  </a:lnTo>
                  <a:lnTo>
                    <a:pt x="114" y="46"/>
                  </a:lnTo>
                  <a:lnTo>
                    <a:pt x="112" y="42"/>
                  </a:lnTo>
                  <a:lnTo>
                    <a:pt x="112" y="38"/>
                  </a:lnTo>
                  <a:lnTo>
                    <a:pt x="112" y="34"/>
                  </a:lnTo>
                  <a:lnTo>
                    <a:pt x="112" y="30"/>
                  </a:lnTo>
                  <a:lnTo>
                    <a:pt x="108" y="30"/>
                  </a:lnTo>
                  <a:lnTo>
                    <a:pt x="108" y="34"/>
                  </a:lnTo>
                  <a:lnTo>
                    <a:pt x="108" y="38"/>
                  </a:lnTo>
                  <a:lnTo>
                    <a:pt x="112" y="42"/>
                  </a:lnTo>
                  <a:lnTo>
                    <a:pt x="112" y="46"/>
                  </a:lnTo>
                  <a:lnTo>
                    <a:pt x="112" y="48"/>
                  </a:lnTo>
                  <a:lnTo>
                    <a:pt x="112" y="52"/>
                  </a:lnTo>
                  <a:lnTo>
                    <a:pt x="114" y="52"/>
                  </a:lnTo>
                  <a:lnTo>
                    <a:pt x="114" y="56"/>
                  </a:lnTo>
                  <a:lnTo>
                    <a:pt x="118" y="60"/>
                  </a:lnTo>
                  <a:lnTo>
                    <a:pt x="118" y="64"/>
                  </a:lnTo>
                  <a:lnTo>
                    <a:pt x="122" y="64"/>
                  </a:lnTo>
                  <a:lnTo>
                    <a:pt x="122" y="68"/>
                  </a:lnTo>
                  <a:lnTo>
                    <a:pt x="122" y="72"/>
                  </a:lnTo>
                  <a:lnTo>
                    <a:pt x="122" y="68"/>
                  </a:lnTo>
                  <a:lnTo>
                    <a:pt x="122" y="72"/>
                  </a:lnTo>
                  <a:lnTo>
                    <a:pt x="122" y="74"/>
                  </a:lnTo>
                  <a:lnTo>
                    <a:pt x="126" y="74"/>
                  </a:lnTo>
                  <a:lnTo>
                    <a:pt x="126" y="78"/>
                  </a:lnTo>
                  <a:lnTo>
                    <a:pt x="126" y="82"/>
                  </a:lnTo>
                  <a:lnTo>
                    <a:pt x="130" y="86"/>
                  </a:lnTo>
                  <a:lnTo>
                    <a:pt x="130" y="90"/>
                  </a:lnTo>
                  <a:lnTo>
                    <a:pt x="130" y="94"/>
                  </a:lnTo>
                  <a:lnTo>
                    <a:pt x="134" y="98"/>
                  </a:lnTo>
                  <a:lnTo>
                    <a:pt x="134" y="102"/>
                  </a:lnTo>
                  <a:lnTo>
                    <a:pt x="138" y="104"/>
                  </a:lnTo>
                  <a:lnTo>
                    <a:pt x="138" y="108"/>
                  </a:lnTo>
                  <a:lnTo>
                    <a:pt x="142" y="112"/>
                  </a:lnTo>
                  <a:lnTo>
                    <a:pt x="142" y="116"/>
                  </a:lnTo>
                  <a:lnTo>
                    <a:pt x="142" y="120"/>
                  </a:lnTo>
                  <a:lnTo>
                    <a:pt x="144" y="120"/>
                  </a:lnTo>
                  <a:lnTo>
                    <a:pt x="144" y="124"/>
                  </a:lnTo>
                  <a:lnTo>
                    <a:pt x="144" y="128"/>
                  </a:lnTo>
                  <a:lnTo>
                    <a:pt x="148" y="130"/>
                  </a:lnTo>
                  <a:lnTo>
                    <a:pt x="148" y="134"/>
                  </a:lnTo>
                  <a:lnTo>
                    <a:pt x="152" y="134"/>
                  </a:lnTo>
                  <a:lnTo>
                    <a:pt x="152" y="138"/>
                  </a:lnTo>
                  <a:lnTo>
                    <a:pt x="156" y="138"/>
                  </a:lnTo>
                  <a:lnTo>
                    <a:pt x="152" y="138"/>
                  </a:lnTo>
                  <a:lnTo>
                    <a:pt x="152" y="142"/>
                  </a:lnTo>
                  <a:lnTo>
                    <a:pt x="152" y="146"/>
                  </a:lnTo>
                  <a:lnTo>
                    <a:pt x="152" y="150"/>
                  </a:lnTo>
                  <a:lnTo>
                    <a:pt x="152" y="154"/>
                  </a:lnTo>
                  <a:lnTo>
                    <a:pt x="152" y="158"/>
                  </a:lnTo>
                  <a:lnTo>
                    <a:pt x="156" y="158"/>
                  </a:lnTo>
                  <a:lnTo>
                    <a:pt x="156" y="160"/>
                  </a:lnTo>
                  <a:lnTo>
                    <a:pt x="160" y="160"/>
                  </a:lnTo>
                  <a:lnTo>
                    <a:pt x="164" y="164"/>
                  </a:lnTo>
                  <a:lnTo>
                    <a:pt x="164" y="168"/>
                  </a:lnTo>
                  <a:lnTo>
                    <a:pt x="168" y="168"/>
                  </a:lnTo>
                  <a:lnTo>
                    <a:pt x="168" y="172"/>
                  </a:lnTo>
                  <a:lnTo>
                    <a:pt x="170" y="172"/>
                  </a:lnTo>
                  <a:lnTo>
                    <a:pt x="168" y="172"/>
                  </a:lnTo>
                  <a:lnTo>
                    <a:pt x="164" y="172"/>
                  </a:lnTo>
                  <a:lnTo>
                    <a:pt x="160" y="172"/>
                  </a:lnTo>
                  <a:lnTo>
                    <a:pt x="156" y="172"/>
                  </a:lnTo>
                  <a:lnTo>
                    <a:pt x="152" y="172"/>
                  </a:lnTo>
                  <a:lnTo>
                    <a:pt x="148" y="172"/>
                  </a:lnTo>
                  <a:lnTo>
                    <a:pt x="144" y="172"/>
                  </a:lnTo>
                  <a:lnTo>
                    <a:pt x="142" y="172"/>
                  </a:lnTo>
                  <a:lnTo>
                    <a:pt x="134" y="172"/>
                  </a:lnTo>
                  <a:lnTo>
                    <a:pt x="130" y="172"/>
                  </a:lnTo>
                  <a:lnTo>
                    <a:pt x="126" y="172"/>
                  </a:lnTo>
                  <a:lnTo>
                    <a:pt x="122" y="172"/>
                  </a:lnTo>
                  <a:lnTo>
                    <a:pt x="118" y="172"/>
                  </a:lnTo>
                  <a:lnTo>
                    <a:pt x="112" y="172"/>
                  </a:lnTo>
                  <a:lnTo>
                    <a:pt x="108" y="172"/>
                  </a:lnTo>
                  <a:lnTo>
                    <a:pt x="100" y="172"/>
                  </a:lnTo>
                  <a:lnTo>
                    <a:pt x="96" y="172"/>
                  </a:lnTo>
                  <a:lnTo>
                    <a:pt x="92" y="172"/>
                  </a:lnTo>
                  <a:lnTo>
                    <a:pt x="96" y="172"/>
                  </a:lnTo>
                  <a:lnTo>
                    <a:pt x="92" y="168"/>
                  </a:lnTo>
                  <a:lnTo>
                    <a:pt x="92" y="172"/>
                  </a:lnTo>
                  <a:lnTo>
                    <a:pt x="88" y="172"/>
                  </a:lnTo>
                  <a:lnTo>
                    <a:pt x="86" y="172"/>
                  </a:lnTo>
                  <a:lnTo>
                    <a:pt x="82" y="172"/>
                  </a:lnTo>
                  <a:lnTo>
                    <a:pt x="78" y="172"/>
                  </a:lnTo>
                  <a:lnTo>
                    <a:pt x="74" y="172"/>
                  </a:lnTo>
                  <a:lnTo>
                    <a:pt x="66" y="172"/>
                  </a:lnTo>
                  <a:lnTo>
                    <a:pt x="62" y="172"/>
                  </a:lnTo>
                  <a:lnTo>
                    <a:pt x="58" y="172"/>
                  </a:lnTo>
                  <a:lnTo>
                    <a:pt x="56" y="172"/>
                  </a:lnTo>
                  <a:lnTo>
                    <a:pt x="48" y="172"/>
                  </a:lnTo>
                  <a:lnTo>
                    <a:pt x="42" y="172"/>
                  </a:lnTo>
                  <a:lnTo>
                    <a:pt x="38" y="172"/>
                  </a:lnTo>
                  <a:lnTo>
                    <a:pt x="34" y="172"/>
                  </a:lnTo>
                  <a:lnTo>
                    <a:pt x="30" y="172"/>
                  </a:lnTo>
                  <a:lnTo>
                    <a:pt x="26" y="172"/>
                  </a:lnTo>
                  <a:lnTo>
                    <a:pt x="22" y="172"/>
                  </a:lnTo>
                  <a:lnTo>
                    <a:pt x="16" y="172"/>
                  </a:lnTo>
                  <a:lnTo>
                    <a:pt x="8" y="172"/>
                  </a:lnTo>
                  <a:lnTo>
                    <a:pt x="4" y="172"/>
                  </a:lnTo>
                  <a:lnTo>
                    <a:pt x="4" y="168"/>
                  </a:lnTo>
                  <a:lnTo>
                    <a:pt x="4" y="146"/>
                  </a:lnTo>
                  <a:lnTo>
                    <a:pt x="4" y="138"/>
                  </a:lnTo>
                  <a:lnTo>
                    <a:pt x="4" y="130"/>
                  </a:lnTo>
                  <a:lnTo>
                    <a:pt x="4" y="124"/>
                  </a:lnTo>
                  <a:lnTo>
                    <a:pt x="4" y="120"/>
                  </a:lnTo>
                  <a:lnTo>
                    <a:pt x="4" y="112"/>
                  </a:lnTo>
                  <a:lnTo>
                    <a:pt x="4" y="102"/>
                  </a:lnTo>
                  <a:lnTo>
                    <a:pt x="4" y="94"/>
                  </a:lnTo>
                  <a:lnTo>
                    <a:pt x="4" y="90"/>
                  </a:lnTo>
                  <a:lnTo>
                    <a:pt x="4" y="86"/>
                  </a:lnTo>
                  <a:lnTo>
                    <a:pt x="4" y="82"/>
                  </a:lnTo>
                  <a:lnTo>
                    <a:pt x="4" y="74"/>
                  </a:lnTo>
                  <a:lnTo>
                    <a:pt x="4" y="72"/>
                  </a:lnTo>
                  <a:lnTo>
                    <a:pt x="4" y="68"/>
                  </a:lnTo>
                  <a:lnTo>
                    <a:pt x="4" y="64"/>
                  </a:lnTo>
                  <a:lnTo>
                    <a:pt x="4" y="60"/>
                  </a:lnTo>
                  <a:lnTo>
                    <a:pt x="4" y="48"/>
                  </a:lnTo>
                  <a:lnTo>
                    <a:pt x="4" y="46"/>
                  </a:lnTo>
                  <a:lnTo>
                    <a:pt x="4" y="42"/>
                  </a:lnTo>
                  <a:lnTo>
                    <a:pt x="0" y="38"/>
                  </a:lnTo>
                  <a:lnTo>
                    <a:pt x="0" y="34"/>
                  </a:lnTo>
                  <a:lnTo>
                    <a:pt x="0" y="30"/>
                  </a:lnTo>
                  <a:lnTo>
                    <a:pt x="0" y="26"/>
                  </a:lnTo>
                  <a:lnTo>
                    <a:pt x="0" y="22"/>
                  </a:lnTo>
                  <a:lnTo>
                    <a:pt x="4" y="18"/>
                  </a:lnTo>
                  <a:lnTo>
                    <a:pt x="4" y="16"/>
                  </a:lnTo>
                  <a:lnTo>
                    <a:pt x="4" y="12"/>
                  </a:lnTo>
                  <a:lnTo>
                    <a:pt x="0" y="8"/>
                  </a:lnTo>
                  <a:lnTo>
                    <a:pt x="0" y="4"/>
                  </a:lnTo>
                  <a:lnTo>
                    <a:pt x="4" y="4"/>
                  </a:lnTo>
                  <a:lnTo>
                    <a:pt x="4" y="0"/>
                  </a:lnTo>
                  <a:lnTo>
                    <a:pt x="8" y="0"/>
                  </a:lnTo>
                  <a:lnTo>
                    <a:pt x="12" y="0"/>
                  </a:lnTo>
                  <a:lnTo>
                    <a:pt x="16" y="0"/>
                  </a:lnTo>
                  <a:lnTo>
                    <a:pt x="18" y="0"/>
                  </a:lnTo>
                  <a:lnTo>
                    <a:pt x="22" y="0"/>
                  </a:lnTo>
                  <a:lnTo>
                    <a:pt x="26" y="0"/>
                  </a:lnTo>
                  <a:lnTo>
                    <a:pt x="26" y="4"/>
                  </a:lnTo>
                  <a:lnTo>
                    <a:pt x="30" y="4"/>
                  </a:lnTo>
                  <a:lnTo>
                    <a:pt x="34" y="4"/>
                  </a:lnTo>
                  <a:lnTo>
                    <a:pt x="38" y="4"/>
                  </a:lnTo>
                  <a:lnTo>
                    <a:pt x="38" y="8"/>
                  </a:lnTo>
                  <a:lnTo>
                    <a:pt x="42" y="8"/>
                  </a:lnTo>
                  <a:lnTo>
                    <a:pt x="44" y="8"/>
                  </a:lnTo>
                  <a:lnTo>
                    <a:pt x="48" y="12"/>
                  </a:lnTo>
                  <a:lnTo>
                    <a:pt x="52" y="12"/>
                  </a:lnTo>
                  <a:lnTo>
                    <a:pt x="56" y="12"/>
                  </a:lnTo>
                  <a:lnTo>
                    <a:pt x="58" y="16"/>
                  </a:lnTo>
                  <a:lnTo>
                    <a:pt x="62" y="16"/>
                  </a:lnTo>
                  <a:lnTo>
                    <a:pt x="66" y="12"/>
                  </a:lnTo>
                  <a:lnTo>
                    <a:pt x="70" y="12"/>
                  </a:lnTo>
                  <a:lnTo>
                    <a:pt x="70" y="8"/>
                  </a:lnTo>
                  <a:lnTo>
                    <a:pt x="74" y="8"/>
                  </a:lnTo>
                  <a:lnTo>
                    <a:pt x="74" y="4"/>
                  </a:lnTo>
                  <a:lnTo>
                    <a:pt x="74" y="8"/>
                  </a:lnTo>
                  <a:lnTo>
                    <a:pt x="78" y="8"/>
                  </a:lnTo>
                  <a:lnTo>
                    <a:pt x="78" y="4"/>
                  </a:lnTo>
                  <a:lnTo>
                    <a:pt x="78" y="0"/>
                  </a:lnTo>
                  <a:lnTo>
                    <a:pt x="78" y="4"/>
                  </a:lnTo>
                  <a:lnTo>
                    <a:pt x="82" y="4"/>
                  </a:lnTo>
                  <a:lnTo>
                    <a:pt x="82" y="0"/>
                  </a:lnTo>
                  <a:lnTo>
                    <a:pt x="86" y="0"/>
                  </a:lnTo>
                  <a:lnTo>
                    <a:pt x="86" y="4"/>
                  </a:lnTo>
                  <a:lnTo>
                    <a:pt x="82" y="4"/>
                  </a:lnTo>
                  <a:lnTo>
                    <a:pt x="86" y="4"/>
                  </a:lnTo>
                  <a:lnTo>
                    <a:pt x="88" y="4"/>
                  </a:lnTo>
                  <a:lnTo>
                    <a:pt x="88" y="0"/>
                  </a:lnTo>
                  <a:lnTo>
                    <a:pt x="92" y="0"/>
                  </a:lnTo>
                  <a:lnTo>
                    <a:pt x="92" y="4"/>
                  </a:lnTo>
                  <a:lnTo>
                    <a:pt x="96" y="4"/>
                  </a:lnTo>
                  <a:lnTo>
                    <a:pt x="100" y="4"/>
                  </a:lnTo>
                  <a:lnTo>
                    <a:pt x="100" y="0"/>
                  </a:lnTo>
                  <a:lnTo>
                    <a:pt x="100" y="4"/>
                  </a:lnTo>
                  <a:lnTo>
                    <a:pt x="104" y="4"/>
                  </a:lnTo>
                  <a:lnTo>
                    <a:pt x="100" y="4"/>
                  </a:lnTo>
                  <a:lnTo>
                    <a:pt x="100" y="0"/>
                  </a:lnTo>
                  <a:lnTo>
                    <a:pt x="100" y="8"/>
                  </a:lnTo>
                  <a:lnTo>
                    <a:pt x="104" y="8"/>
                  </a:lnTo>
                  <a:lnTo>
                    <a:pt x="104" y="12"/>
                  </a:lnTo>
                  <a:lnTo>
                    <a:pt x="104" y="8"/>
                  </a:lnTo>
                  <a:lnTo>
                    <a:pt x="104" y="8"/>
                  </a:lnTo>
                  <a:lnTo>
                    <a:pt x="104" y="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3" name="Freeform 143">
              <a:extLst>
                <a:ext uri="{FF2B5EF4-FFF2-40B4-BE49-F238E27FC236}">
                  <a16:creationId xmlns:a16="http://schemas.microsoft.com/office/drawing/2014/main" id="{DA53E74C-E800-4237-B05B-AFE9E3580C5F}"/>
                </a:ext>
              </a:extLst>
            </p:cNvPr>
            <p:cNvSpPr>
              <a:spLocks noEditPoints="1"/>
            </p:cNvSpPr>
            <p:nvPr/>
          </p:nvSpPr>
          <p:spPr bwMode="auto">
            <a:xfrm>
              <a:off x="6524192" y="4509183"/>
              <a:ext cx="81659" cy="98360"/>
            </a:xfrm>
            <a:custGeom>
              <a:avLst/>
              <a:gdLst>
                <a:gd name="T0" fmla="*/ 28 w 42"/>
                <a:gd name="T1" fmla="*/ 50 h 50"/>
                <a:gd name="T2" fmla="*/ 24 w 42"/>
                <a:gd name="T3" fmla="*/ 50 h 50"/>
                <a:gd name="T4" fmla="*/ 24 w 42"/>
                <a:gd name="T5" fmla="*/ 50 h 50"/>
                <a:gd name="T6" fmla="*/ 20 w 42"/>
                <a:gd name="T7" fmla="*/ 50 h 50"/>
                <a:gd name="T8" fmla="*/ 20 w 42"/>
                <a:gd name="T9" fmla="*/ 50 h 50"/>
                <a:gd name="T10" fmla="*/ 20 w 42"/>
                <a:gd name="T11" fmla="*/ 46 h 50"/>
                <a:gd name="T12" fmla="*/ 16 w 42"/>
                <a:gd name="T13" fmla="*/ 50 h 50"/>
                <a:gd name="T14" fmla="*/ 16 w 42"/>
                <a:gd name="T15" fmla="*/ 46 h 50"/>
                <a:gd name="T16" fmla="*/ 16 w 42"/>
                <a:gd name="T17" fmla="*/ 46 h 50"/>
                <a:gd name="T18" fmla="*/ 16 w 42"/>
                <a:gd name="T19" fmla="*/ 42 h 50"/>
                <a:gd name="T20" fmla="*/ 16 w 42"/>
                <a:gd name="T21" fmla="*/ 38 h 50"/>
                <a:gd name="T22" fmla="*/ 20 w 42"/>
                <a:gd name="T23" fmla="*/ 38 h 50"/>
                <a:gd name="T24" fmla="*/ 20 w 42"/>
                <a:gd name="T25" fmla="*/ 34 h 50"/>
                <a:gd name="T26" fmla="*/ 20 w 42"/>
                <a:gd name="T27" fmla="*/ 28 h 50"/>
                <a:gd name="T28" fmla="*/ 20 w 42"/>
                <a:gd name="T29" fmla="*/ 28 h 50"/>
                <a:gd name="T30" fmla="*/ 24 w 42"/>
                <a:gd name="T31" fmla="*/ 32 h 50"/>
                <a:gd name="T32" fmla="*/ 28 w 42"/>
                <a:gd name="T33" fmla="*/ 32 h 50"/>
                <a:gd name="T34" fmla="*/ 30 w 42"/>
                <a:gd name="T35" fmla="*/ 32 h 50"/>
                <a:gd name="T36" fmla="*/ 30 w 42"/>
                <a:gd name="T37" fmla="*/ 32 h 50"/>
                <a:gd name="T38" fmla="*/ 38 w 42"/>
                <a:gd name="T39" fmla="*/ 32 h 50"/>
                <a:gd name="T40" fmla="*/ 42 w 42"/>
                <a:gd name="T41" fmla="*/ 32 h 50"/>
                <a:gd name="T42" fmla="*/ 42 w 42"/>
                <a:gd name="T43" fmla="*/ 34 h 50"/>
                <a:gd name="T44" fmla="*/ 42 w 42"/>
                <a:gd name="T45" fmla="*/ 38 h 50"/>
                <a:gd name="T46" fmla="*/ 42 w 42"/>
                <a:gd name="T47" fmla="*/ 50 h 50"/>
                <a:gd name="T48" fmla="*/ 34 w 42"/>
                <a:gd name="T49" fmla="*/ 50 h 50"/>
                <a:gd name="T50" fmla="*/ 30 w 42"/>
                <a:gd name="T51" fmla="*/ 50 h 50"/>
                <a:gd name="T52" fmla="*/ 30 w 42"/>
                <a:gd name="T53" fmla="*/ 50 h 50"/>
                <a:gd name="T54" fmla="*/ 4 w 42"/>
                <a:gd name="T55" fmla="*/ 8 h 50"/>
                <a:gd name="T56" fmla="*/ 4 w 42"/>
                <a:gd name="T57" fmla="*/ 8 h 50"/>
                <a:gd name="T58" fmla="*/ 0 w 42"/>
                <a:gd name="T59" fmla="*/ 12 h 50"/>
                <a:gd name="T60" fmla="*/ 0 w 42"/>
                <a:gd name="T61" fmla="*/ 8 h 50"/>
                <a:gd name="T62" fmla="*/ 0 w 42"/>
                <a:gd name="T63" fmla="*/ 8 h 50"/>
                <a:gd name="T64" fmla="*/ 0 w 42"/>
                <a:gd name="T65" fmla="*/ 8 h 50"/>
                <a:gd name="T66" fmla="*/ 0 w 42"/>
                <a:gd name="T67" fmla="*/ 8 h 50"/>
                <a:gd name="T68" fmla="*/ 0 w 42"/>
                <a:gd name="T69" fmla="*/ 8 h 50"/>
                <a:gd name="T70" fmla="*/ 4 w 42"/>
                <a:gd name="T71" fmla="*/ 8 h 50"/>
                <a:gd name="T72" fmla="*/ 4 w 42"/>
                <a:gd name="T73" fmla="*/ 4 h 50"/>
                <a:gd name="T74" fmla="*/ 4 w 42"/>
                <a:gd name="T75" fmla="*/ 4 h 50"/>
                <a:gd name="T76" fmla="*/ 8 w 42"/>
                <a:gd name="T77" fmla="*/ 0 h 50"/>
                <a:gd name="T78" fmla="*/ 8 w 42"/>
                <a:gd name="T79" fmla="*/ 4 h 50"/>
                <a:gd name="T80" fmla="*/ 8 w 42"/>
                <a:gd name="T81" fmla="*/ 4 h 50"/>
                <a:gd name="T82" fmla="*/ 8 w 42"/>
                <a:gd name="T83" fmla="*/ 4 h 50"/>
                <a:gd name="T84" fmla="*/ 8 w 42"/>
                <a:gd name="T85"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50">
                  <a:moveTo>
                    <a:pt x="30" y="50"/>
                  </a:moveTo>
                  <a:lnTo>
                    <a:pt x="28" y="50"/>
                  </a:lnTo>
                  <a:lnTo>
                    <a:pt x="28" y="50"/>
                  </a:lnTo>
                  <a:lnTo>
                    <a:pt x="28" y="50"/>
                  </a:lnTo>
                  <a:lnTo>
                    <a:pt x="28" y="50"/>
                  </a:lnTo>
                  <a:lnTo>
                    <a:pt x="24" y="50"/>
                  </a:lnTo>
                  <a:lnTo>
                    <a:pt x="24" y="50"/>
                  </a:lnTo>
                  <a:lnTo>
                    <a:pt x="24" y="50"/>
                  </a:lnTo>
                  <a:lnTo>
                    <a:pt x="24" y="50"/>
                  </a:lnTo>
                  <a:lnTo>
                    <a:pt x="24" y="50"/>
                  </a:lnTo>
                  <a:lnTo>
                    <a:pt x="24" y="50"/>
                  </a:lnTo>
                  <a:lnTo>
                    <a:pt x="20" y="50"/>
                  </a:lnTo>
                  <a:lnTo>
                    <a:pt x="20" y="50"/>
                  </a:lnTo>
                  <a:lnTo>
                    <a:pt x="20" y="50"/>
                  </a:lnTo>
                  <a:lnTo>
                    <a:pt x="20" y="50"/>
                  </a:lnTo>
                  <a:lnTo>
                    <a:pt x="20" y="50"/>
                  </a:lnTo>
                  <a:lnTo>
                    <a:pt x="20" y="46"/>
                  </a:lnTo>
                  <a:lnTo>
                    <a:pt x="20" y="46"/>
                  </a:lnTo>
                  <a:lnTo>
                    <a:pt x="20" y="46"/>
                  </a:lnTo>
                  <a:lnTo>
                    <a:pt x="20" y="50"/>
                  </a:lnTo>
                  <a:lnTo>
                    <a:pt x="16" y="50"/>
                  </a:lnTo>
                  <a:lnTo>
                    <a:pt x="16" y="46"/>
                  </a:lnTo>
                  <a:lnTo>
                    <a:pt x="16" y="46"/>
                  </a:lnTo>
                  <a:lnTo>
                    <a:pt x="16" y="46"/>
                  </a:lnTo>
                  <a:lnTo>
                    <a:pt x="16" y="46"/>
                  </a:lnTo>
                  <a:lnTo>
                    <a:pt x="16" y="46"/>
                  </a:lnTo>
                  <a:lnTo>
                    <a:pt x="16" y="46"/>
                  </a:lnTo>
                  <a:lnTo>
                    <a:pt x="16" y="46"/>
                  </a:lnTo>
                  <a:lnTo>
                    <a:pt x="16" y="42"/>
                  </a:lnTo>
                  <a:lnTo>
                    <a:pt x="16" y="42"/>
                  </a:lnTo>
                  <a:lnTo>
                    <a:pt x="16" y="42"/>
                  </a:lnTo>
                  <a:lnTo>
                    <a:pt x="20" y="38"/>
                  </a:lnTo>
                  <a:lnTo>
                    <a:pt x="16" y="38"/>
                  </a:lnTo>
                  <a:lnTo>
                    <a:pt x="16" y="38"/>
                  </a:lnTo>
                  <a:lnTo>
                    <a:pt x="20" y="38"/>
                  </a:lnTo>
                  <a:lnTo>
                    <a:pt x="20" y="38"/>
                  </a:lnTo>
                  <a:lnTo>
                    <a:pt x="20" y="34"/>
                  </a:lnTo>
                  <a:lnTo>
                    <a:pt x="20" y="34"/>
                  </a:lnTo>
                  <a:lnTo>
                    <a:pt x="20" y="34"/>
                  </a:lnTo>
                  <a:lnTo>
                    <a:pt x="20" y="32"/>
                  </a:lnTo>
                  <a:lnTo>
                    <a:pt x="20" y="32"/>
                  </a:lnTo>
                  <a:lnTo>
                    <a:pt x="20" y="28"/>
                  </a:lnTo>
                  <a:lnTo>
                    <a:pt x="20" y="28"/>
                  </a:lnTo>
                  <a:lnTo>
                    <a:pt x="20" y="28"/>
                  </a:lnTo>
                  <a:lnTo>
                    <a:pt x="20" y="28"/>
                  </a:lnTo>
                  <a:lnTo>
                    <a:pt x="24" y="28"/>
                  </a:lnTo>
                  <a:lnTo>
                    <a:pt x="24" y="28"/>
                  </a:lnTo>
                  <a:lnTo>
                    <a:pt x="24" y="32"/>
                  </a:lnTo>
                  <a:lnTo>
                    <a:pt x="24" y="32"/>
                  </a:lnTo>
                  <a:lnTo>
                    <a:pt x="24" y="32"/>
                  </a:lnTo>
                  <a:lnTo>
                    <a:pt x="28" y="32"/>
                  </a:lnTo>
                  <a:lnTo>
                    <a:pt x="28" y="32"/>
                  </a:lnTo>
                  <a:lnTo>
                    <a:pt x="28" y="32"/>
                  </a:lnTo>
                  <a:lnTo>
                    <a:pt x="30" y="32"/>
                  </a:lnTo>
                  <a:lnTo>
                    <a:pt x="30" y="32"/>
                  </a:lnTo>
                  <a:lnTo>
                    <a:pt x="30" y="32"/>
                  </a:lnTo>
                  <a:lnTo>
                    <a:pt x="30" y="32"/>
                  </a:lnTo>
                  <a:lnTo>
                    <a:pt x="30" y="32"/>
                  </a:lnTo>
                  <a:lnTo>
                    <a:pt x="30" y="32"/>
                  </a:lnTo>
                  <a:lnTo>
                    <a:pt x="38" y="32"/>
                  </a:lnTo>
                  <a:lnTo>
                    <a:pt x="42" y="32"/>
                  </a:lnTo>
                  <a:lnTo>
                    <a:pt x="42" y="32"/>
                  </a:lnTo>
                  <a:lnTo>
                    <a:pt x="42" y="32"/>
                  </a:lnTo>
                  <a:lnTo>
                    <a:pt x="42" y="32"/>
                  </a:lnTo>
                  <a:lnTo>
                    <a:pt x="42" y="32"/>
                  </a:lnTo>
                  <a:lnTo>
                    <a:pt x="42" y="34"/>
                  </a:lnTo>
                  <a:lnTo>
                    <a:pt x="42" y="34"/>
                  </a:lnTo>
                  <a:lnTo>
                    <a:pt x="42" y="38"/>
                  </a:lnTo>
                  <a:lnTo>
                    <a:pt x="42" y="38"/>
                  </a:lnTo>
                  <a:lnTo>
                    <a:pt x="42" y="38"/>
                  </a:lnTo>
                  <a:lnTo>
                    <a:pt x="42" y="42"/>
                  </a:lnTo>
                  <a:lnTo>
                    <a:pt x="42" y="50"/>
                  </a:lnTo>
                  <a:lnTo>
                    <a:pt x="42" y="50"/>
                  </a:lnTo>
                  <a:lnTo>
                    <a:pt x="38" y="50"/>
                  </a:lnTo>
                  <a:lnTo>
                    <a:pt x="34" y="50"/>
                  </a:lnTo>
                  <a:lnTo>
                    <a:pt x="34" y="50"/>
                  </a:lnTo>
                  <a:lnTo>
                    <a:pt x="30" y="50"/>
                  </a:lnTo>
                  <a:lnTo>
                    <a:pt x="30" y="50"/>
                  </a:lnTo>
                  <a:lnTo>
                    <a:pt x="30" y="50"/>
                  </a:lnTo>
                  <a:lnTo>
                    <a:pt x="30" y="50"/>
                  </a:lnTo>
                  <a:lnTo>
                    <a:pt x="30" y="50"/>
                  </a:lnTo>
                  <a:close/>
                  <a:moveTo>
                    <a:pt x="8" y="4"/>
                  </a:moveTo>
                  <a:lnTo>
                    <a:pt x="8" y="4"/>
                  </a:lnTo>
                  <a:lnTo>
                    <a:pt x="4" y="8"/>
                  </a:lnTo>
                  <a:lnTo>
                    <a:pt x="4" y="8"/>
                  </a:lnTo>
                  <a:lnTo>
                    <a:pt x="4" y="8"/>
                  </a:lnTo>
                  <a:lnTo>
                    <a:pt x="4" y="8"/>
                  </a:lnTo>
                  <a:lnTo>
                    <a:pt x="4" y="12"/>
                  </a:lnTo>
                  <a:lnTo>
                    <a:pt x="4" y="12"/>
                  </a:lnTo>
                  <a:lnTo>
                    <a:pt x="0" y="12"/>
                  </a:lnTo>
                  <a:lnTo>
                    <a:pt x="0" y="12"/>
                  </a:lnTo>
                  <a:lnTo>
                    <a:pt x="0" y="12"/>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4" y="8"/>
                  </a:lnTo>
                  <a:lnTo>
                    <a:pt x="4" y="8"/>
                  </a:lnTo>
                  <a:lnTo>
                    <a:pt x="4" y="8"/>
                  </a:lnTo>
                  <a:lnTo>
                    <a:pt x="4" y="4"/>
                  </a:lnTo>
                  <a:lnTo>
                    <a:pt x="4" y="4"/>
                  </a:lnTo>
                  <a:lnTo>
                    <a:pt x="4" y="4"/>
                  </a:lnTo>
                  <a:lnTo>
                    <a:pt x="4" y="4"/>
                  </a:lnTo>
                  <a:lnTo>
                    <a:pt x="4" y="4"/>
                  </a:lnTo>
                  <a:lnTo>
                    <a:pt x="4" y="0"/>
                  </a:lnTo>
                  <a:lnTo>
                    <a:pt x="4" y="0"/>
                  </a:lnTo>
                  <a:lnTo>
                    <a:pt x="8" y="0"/>
                  </a:lnTo>
                  <a:lnTo>
                    <a:pt x="8" y="0"/>
                  </a:lnTo>
                  <a:lnTo>
                    <a:pt x="8" y="0"/>
                  </a:lnTo>
                  <a:lnTo>
                    <a:pt x="8" y="4"/>
                  </a:lnTo>
                  <a:lnTo>
                    <a:pt x="8" y="4"/>
                  </a:lnTo>
                  <a:lnTo>
                    <a:pt x="8" y="4"/>
                  </a:lnTo>
                  <a:lnTo>
                    <a:pt x="8" y="4"/>
                  </a:lnTo>
                  <a:lnTo>
                    <a:pt x="8" y="4"/>
                  </a:lnTo>
                  <a:lnTo>
                    <a:pt x="8" y="4"/>
                  </a:lnTo>
                  <a:lnTo>
                    <a:pt x="8" y="4"/>
                  </a:lnTo>
                  <a:lnTo>
                    <a:pt x="8" y="4"/>
                  </a:lnTo>
                  <a:lnTo>
                    <a:pt x="8" y="4"/>
                  </a:lnTo>
                  <a:lnTo>
                    <a:pt x="8" y="4"/>
                  </a:lnTo>
                  <a:lnTo>
                    <a:pt x="8"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4" name="Freeform 144">
              <a:extLst>
                <a:ext uri="{FF2B5EF4-FFF2-40B4-BE49-F238E27FC236}">
                  <a16:creationId xmlns:a16="http://schemas.microsoft.com/office/drawing/2014/main" id="{954B409C-9A86-409B-B4E8-234F723A95A1}"/>
                </a:ext>
              </a:extLst>
            </p:cNvPr>
            <p:cNvSpPr>
              <a:spLocks noEditPoints="1"/>
            </p:cNvSpPr>
            <p:nvPr/>
          </p:nvSpPr>
          <p:spPr bwMode="auto">
            <a:xfrm>
              <a:off x="7294115" y="4025252"/>
              <a:ext cx="190536" cy="196719"/>
            </a:xfrm>
            <a:custGeom>
              <a:avLst/>
              <a:gdLst>
                <a:gd name="T0" fmla="*/ 42 w 98"/>
                <a:gd name="T1" fmla="*/ 34 h 100"/>
                <a:gd name="T2" fmla="*/ 46 w 98"/>
                <a:gd name="T3" fmla="*/ 44 h 100"/>
                <a:gd name="T4" fmla="*/ 46 w 98"/>
                <a:gd name="T5" fmla="*/ 44 h 100"/>
                <a:gd name="T6" fmla="*/ 48 w 98"/>
                <a:gd name="T7" fmla="*/ 52 h 100"/>
                <a:gd name="T8" fmla="*/ 48 w 98"/>
                <a:gd name="T9" fmla="*/ 48 h 100"/>
                <a:gd name="T10" fmla="*/ 48 w 98"/>
                <a:gd name="T11" fmla="*/ 44 h 100"/>
                <a:gd name="T12" fmla="*/ 52 w 98"/>
                <a:gd name="T13" fmla="*/ 52 h 100"/>
                <a:gd name="T14" fmla="*/ 56 w 98"/>
                <a:gd name="T15" fmla="*/ 52 h 100"/>
                <a:gd name="T16" fmla="*/ 64 w 98"/>
                <a:gd name="T17" fmla="*/ 60 h 100"/>
                <a:gd name="T18" fmla="*/ 72 w 98"/>
                <a:gd name="T19" fmla="*/ 68 h 100"/>
                <a:gd name="T20" fmla="*/ 74 w 98"/>
                <a:gd name="T21" fmla="*/ 72 h 100"/>
                <a:gd name="T22" fmla="*/ 82 w 98"/>
                <a:gd name="T23" fmla="*/ 74 h 100"/>
                <a:gd name="T24" fmla="*/ 82 w 98"/>
                <a:gd name="T25" fmla="*/ 78 h 100"/>
                <a:gd name="T26" fmla="*/ 86 w 98"/>
                <a:gd name="T27" fmla="*/ 82 h 100"/>
                <a:gd name="T28" fmla="*/ 90 w 98"/>
                <a:gd name="T29" fmla="*/ 86 h 100"/>
                <a:gd name="T30" fmla="*/ 94 w 98"/>
                <a:gd name="T31" fmla="*/ 94 h 100"/>
                <a:gd name="T32" fmla="*/ 98 w 98"/>
                <a:gd name="T33" fmla="*/ 94 h 100"/>
                <a:gd name="T34" fmla="*/ 90 w 98"/>
                <a:gd name="T35" fmla="*/ 100 h 100"/>
                <a:gd name="T36" fmla="*/ 86 w 98"/>
                <a:gd name="T37" fmla="*/ 98 h 100"/>
                <a:gd name="T38" fmla="*/ 86 w 98"/>
                <a:gd name="T39" fmla="*/ 98 h 100"/>
                <a:gd name="T40" fmla="*/ 82 w 98"/>
                <a:gd name="T41" fmla="*/ 94 h 100"/>
                <a:gd name="T42" fmla="*/ 78 w 98"/>
                <a:gd name="T43" fmla="*/ 90 h 100"/>
                <a:gd name="T44" fmla="*/ 78 w 98"/>
                <a:gd name="T45" fmla="*/ 86 h 100"/>
                <a:gd name="T46" fmla="*/ 74 w 98"/>
                <a:gd name="T47" fmla="*/ 82 h 100"/>
                <a:gd name="T48" fmla="*/ 68 w 98"/>
                <a:gd name="T49" fmla="*/ 78 h 100"/>
                <a:gd name="T50" fmla="*/ 68 w 98"/>
                <a:gd name="T51" fmla="*/ 74 h 100"/>
                <a:gd name="T52" fmla="*/ 64 w 98"/>
                <a:gd name="T53" fmla="*/ 68 h 100"/>
                <a:gd name="T54" fmla="*/ 60 w 98"/>
                <a:gd name="T55" fmla="*/ 68 h 100"/>
                <a:gd name="T56" fmla="*/ 56 w 98"/>
                <a:gd name="T57" fmla="*/ 64 h 100"/>
                <a:gd name="T58" fmla="*/ 52 w 98"/>
                <a:gd name="T59" fmla="*/ 64 h 100"/>
                <a:gd name="T60" fmla="*/ 48 w 98"/>
                <a:gd name="T61" fmla="*/ 64 h 100"/>
                <a:gd name="T62" fmla="*/ 42 w 98"/>
                <a:gd name="T63" fmla="*/ 64 h 100"/>
                <a:gd name="T64" fmla="*/ 38 w 98"/>
                <a:gd name="T65" fmla="*/ 60 h 100"/>
                <a:gd name="T66" fmla="*/ 34 w 98"/>
                <a:gd name="T67" fmla="*/ 64 h 100"/>
                <a:gd name="T68" fmla="*/ 26 w 98"/>
                <a:gd name="T69" fmla="*/ 60 h 100"/>
                <a:gd name="T70" fmla="*/ 22 w 98"/>
                <a:gd name="T71" fmla="*/ 56 h 100"/>
                <a:gd name="T72" fmla="*/ 18 w 98"/>
                <a:gd name="T73" fmla="*/ 72 h 100"/>
                <a:gd name="T74" fmla="*/ 12 w 98"/>
                <a:gd name="T75" fmla="*/ 64 h 100"/>
                <a:gd name="T76" fmla="*/ 12 w 98"/>
                <a:gd name="T77" fmla="*/ 68 h 100"/>
                <a:gd name="T78" fmla="*/ 4 w 98"/>
                <a:gd name="T79" fmla="*/ 68 h 100"/>
                <a:gd name="T80" fmla="*/ 0 w 98"/>
                <a:gd name="T81" fmla="*/ 52 h 100"/>
                <a:gd name="T82" fmla="*/ 4 w 98"/>
                <a:gd name="T83" fmla="*/ 42 h 100"/>
                <a:gd name="T84" fmla="*/ 8 w 98"/>
                <a:gd name="T85" fmla="*/ 34 h 100"/>
                <a:gd name="T86" fmla="*/ 8 w 98"/>
                <a:gd name="T87" fmla="*/ 26 h 100"/>
                <a:gd name="T88" fmla="*/ 8 w 98"/>
                <a:gd name="T89" fmla="*/ 18 h 100"/>
                <a:gd name="T90" fmla="*/ 16 w 98"/>
                <a:gd name="T91" fmla="*/ 18 h 100"/>
                <a:gd name="T92" fmla="*/ 16 w 98"/>
                <a:gd name="T93" fmla="*/ 16 h 100"/>
                <a:gd name="T94" fmla="*/ 22 w 98"/>
                <a:gd name="T95" fmla="*/ 12 h 100"/>
                <a:gd name="T96" fmla="*/ 30 w 98"/>
                <a:gd name="T97" fmla="*/ 8 h 100"/>
                <a:gd name="T98" fmla="*/ 34 w 98"/>
                <a:gd name="T99" fmla="*/ 4 h 100"/>
                <a:gd name="T100" fmla="*/ 38 w 98"/>
                <a:gd name="T101" fmla="*/ 16 h 100"/>
                <a:gd name="T102" fmla="*/ 42 w 98"/>
                <a:gd name="T103" fmla="*/ 26 h 100"/>
                <a:gd name="T104" fmla="*/ 42 w 98"/>
                <a:gd name="T105" fmla="*/ 30 h 100"/>
                <a:gd name="T106" fmla="*/ 52 w 98"/>
                <a:gd name="T107" fmla="*/ 42 h 100"/>
                <a:gd name="T108" fmla="*/ 52 w 98"/>
                <a:gd name="T109" fmla="*/ 42 h 100"/>
                <a:gd name="T110" fmla="*/ 56 w 98"/>
                <a:gd name="T111" fmla="*/ 42 h 100"/>
                <a:gd name="T112" fmla="*/ 56 w 98"/>
                <a:gd name="T113" fmla="*/ 42 h 100"/>
                <a:gd name="T114" fmla="*/ 56 w 98"/>
                <a:gd name="T115" fmla="*/ 44 h 100"/>
                <a:gd name="T116" fmla="*/ 52 w 98"/>
                <a:gd name="T117" fmla="*/ 42 h 100"/>
                <a:gd name="T118" fmla="*/ 52 w 98"/>
                <a:gd name="T119" fmla="*/ 42 h 100"/>
                <a:gd name="T120" fmla="*/ 52 w 98"/>
                <a:gd name="T121" fmla="*/ 42 h 100"/>
                <a:gd name="T122" fmla="*/ 52 w 98"/>
                <a:gd name="T123" fmla="*/ 3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 h="100">
                  <a:moveTo>
                    <a:pt x="42" y="30"/>
                  </a:moveTo>
                  <a:lnTo>
                    <a:pt x="42" y="30"/>
                  </a:lnTo>
                  <a:lnTo>
                    <a:pt x="42" y="30"/>
                  </a:lnTo>
                  <a:lnTo>
                    <a:pt x="42" y="34"/>
                  </a:lnTo>
                  <a:lnTo>
                    <a:pt x="42" y="34"/>
                  </a:lnTo>
                  <a:lnTo>
                    <a:pt x="42" y="34"/>
                  </a:lnTo>
                  <a:lnTo>
                    <a:pt x="42" y="38"/>
                  </a:lnTo>
                  <a:lnTo>
                    <a:pt x="42" y="38"/>
                  </a:lnTo>
                  <a:lnTo>
                    <a:pt x="42" y="38"/>
                  </a:lnTo>
                  <a:lnTo>
                    <a:pt x="46" y="42"/>
                  </a:lnTo>
                  <a:lnTo>
                    <a:pt x="46" y="42"/>
                  </a:lnTo>
                  <a:lnTo>
                    <a:pt x="46" y="44"/>
                  </a:lnTo>
                  <a:lnTo>
                    <a:pt x="46" y="44"/>
                  </a:lnTo>
                  <a:lnTo>
                    <a:pt x="46" y="44"/>
                  </a:lnTo>
                  <a:lnTo>
                    <a:pt x="46" y="44"/>
                  </a:lnTo>
                  <a:lnTo>
                    <a:pt x="46" y="44"/>
                  </a:lnTo>
                  <a:lnTo>
                    <a:pt x="46" y="44"/>
                  </a:lnTo>
                  <a:lnTo>
                    <a:pt x="46" y="44"/>
                  </a:lnTo>
                  <a:lnTo>
                    <a:pt x="46" y="44"/>
                  </a:lnTo>
                  <a:lnTo>
                    <a:pt x="48" y="48"/>
                  </a:lnTo>
                  <a:lnTo>
                    <a:pt x="48" y="48"/>
                  </a:lnTo>
                  <a:lnTo>
                    <a:pt x="48" y="48"/>
                  </a:lnTo>
                  <a:lnTo>
                    <a:pt x="48" y="52"/>
                  </a:lnTo>
                  <a:lnTo>
                    <a:pt x="48" y="52"/>
                  </a:lnTo>
                  <a:lnTo>
                    <a:pt x="48" y="52"/>
                  </a:lnTo>
                  <a:lnTo>
                    <a:pt x="48" y="52"/>
                  </a:lnTo>
                  <a:lnTo>
                    <a:pt x="48" y="52"/>
                  </a:lnTo>
                  <a:lnTo>
                    <a:pt x="48" y="52"/>
                  </a:lnTo>
                  <a:lnTo>
                    <a:pt x="48" y="52"/>
                  </a:lnTo>
                  <a:lnTo>
                    <a:pt x="48" y="48"/>
                  </a:lnTo>
                  <a:lnTo>
                    <a:pt x="48" y="48"/>
                  </a:lnTo>
                  <a:lnTo>
                    <a:pt x="48" y="48"/>
                  </a:lnTo>
                  <a:lnTo>
                    <a:pt x="48" y="48"/>
                  </a:lnTo>
                  <a:lnTo>
                    <a:pt x="48" y="44"/>
                  </a:lnTo>
                  <a:lnTo>
                    <a:pt x="48" y="44"/>
                  </a:lnTo>
                  <a:lnTo>
                    <a:pt x="48" y="44"/>
                  </a:lnTo>
                  <a:lnTo>
                    <a:pt x="52" y="48"/>
                  </a:lnTo>
                  <a:lnTo>
                    <a:pt x="52" y="48"/>
                  </a:lnTo>
                  <a:lnTo>
                    <a:pt x="52" y="48"/>
                  </a:lnTo>
                  <a:lnTo>
                    <a:pt x="52" y="48"/>
                  </a:lnTo>
                  <a:lnTo>
                    <a:pt x="52" y="52"/>
                  </a:lnTo>
                  <a:lnTo>
                    <a:pt x="52" y="52"/>
                  </a:lnTo>
                  <a:lnTo>
                    <a:pt x="52" y="52"/>
                  </a:lnTo>
                  <a:lnTo>
                    <a:pt x="52" y="56"/>
                  </a:lnTo>
                  <a:lnTo>
                    <a:pt x="56" y="56"/>
                  </a:lnTo>
                  <a:lnTo>
                    <a:pt x="56" y="56"/>
                  </a:lnTo>
                  <a:lnTo>
                    <a:pt x="56" y="56"/>
                  </a:lnTo>
                  <a:lnTo>
                    <a:pt x="56" y="52"/>
                  </a:lnTo>
                  <a:lnTo>
                    <a:pt x="60" y="52"/>
                  </a:lnTo>
                  <a:lnTo>
                    <a:pt x="60" y="56"/>
                  </a:lnTo>
                  <a:lnTo>
                    <a:pt x="60" y="56"/>
                  </a:lnTo>
                  <a:lnTo>
                    <a:pt x="64" y="56"/>
                  </a:lnTo>
                  <a:lnTo>
                    <a:pt x="64" y="56"/>
                  </a:lnTo>
                  <a:lnTo>
                    <a:pt x="64" y="60"/>
                  </a:lnTo>
                  <a:lnTo>
                    <a:pt x="64" y="60"/>
                  </a:lnTo>
                  <a:lnTo>
                    <a:pt x="64" y="60"/>
                  </a:lnTo>
                  <a:lnTo>
                    <a:pt x="68" y="60"/>
                  </a:lnTo>
                  <a:lnTo>
                    <a:pt x="72" y="64"/>
                  </a:lnTo>
                  <a:lnTo>
                    <a:pt x="72" y="64"/>
                  </a:lnTo>
                  <a:lnTo>
                    <a:pt x="72" y="68"/>
                  </a:lnTo>
                  <a:lnTo>
                    <a:pt x="74" y="68"/>
                  </a:lnTo>
                  <a:lnTo>
                    <a:pt x="74" y="72"/>
                  </a:lnTo>
                  <a:lnTo>
                    <a:pt x="74" y="72"/>
                  </a:lnTo>
                  <a:lnTo>
                    <a:pt x="74" y="72"/>
                  </a:lnTo>
                  <a:lnTo>
                    <a:pt x="74" y="72"/>
                  </a:lnTo>
                  <a:lnTo>
                    <a:pt x="74" y="72"/>
                  </a:lnTo>
                  <a:lnTo>
                    <a:pt x="78" y="74"/>
                  </a:lnTo>
                  <a:lnTo>
                    <a:pt x="78" y="74"/>
                  </a:lnTo>
                  <a:lnTo>
                    <a:pt x="78" y="74"/>
                  </a:lnTo>
                  <a:lnTo>
                    <a:pt x="78" y="74"/>
                  </a:lnTo>
                  <a:lnTo>
                    <a:pt x="82" y="74"/>
                  </a:lnTo>
                  <a:lnTo>
                    <a:pt x="82" y="74"/>
                  </a:lnTo>
                  <a:lnTo>
                    <a:pt x="82" y="78"/>
                  </a:lnTo>
                  <a:lnTo>
                    <a:pt x="82" y="78"/>
                  </a:lnTo>
                  <a:lnTo>
                    <a:pt x="82" y="78"/>
                  </a:lnTo>
                  <a:lnTo>
                    <a:pt x="82" y="78"/>
                  </a:lnTo>
                  <a:lnTo>
                    <a:pt x="82" y="78"/>
                  </a:lnTo>
                  <a:lnTo>
                    <a:pt x="82" y="78"/>
                  </a:lnTo>
                  <a:lnTo>
                    <a:pt x="82" y="78"/>
                  </a:lnTo>
                  <a:lnTo>
                    <a:pt x="82" y="78"/>
                  </a:lnTo>
                  <a:lnTo>
                    <a:pt x="82" y="78"/>
                  </a:lnTo>
                  <a:lnTo>
                    <a:pt x="86" y="78"/>
                  </a:lnTo>
                  <a:lnTo>
                    <a:pt x="86" y="82"/>
                  </a:lnTo>
                  <a:lnTo>
                    <a:pt x="86" y="82"/>
                  </a:lnTo>
                  <a:lnTo>
                    <a:pt x="86" y="82"/>
                  </a:lnTo>
                  <a:lnTo>
                    <a:pt x="86" y="86"/>
                  </a:lnTo>
                  <a:lnTo>
                    <a:pt x="86" y="86"/>
                  </a:lnTo>
                  <a:lnTo>
                    <a:pt x="86" y="86"/>
                  </a:lnTo>
                  <a:lnTo>
                    <a:pt x="90" y="86"/>
                  </a:lnTo>
                  <a:lnTo>
                    <a:pt x="90" y="86"/>
                  </a:lnTo>
                  <a:lnTo>
                    <a:pt x="90" y="90"/>
                  </a:lnTo>
                  <a:lnTo>
                    <a:pt x="90" y="90"/>
                  </a:lnTo>
                  <a:lnTo>
                    <a:pt x="90" y="90"/>
                  </a:lnTo>
                  <a:lnTo>
                    <a:pt x="90" y="90"/>
                  </a:lnTo>
                  <a:lnTo>
                    <a:pt x="94" y="94"/>
                  </a:lnTo>
                  <a:lnTo>
                    <a:pt x="94" y="94"/>
                  </a:lnTo>
                  <a:lnTo>
                    <a:pt x="94" y="94"/>
                  </a:lnTo>
                  <a:lnTo>
                    <a:pt x="94" y="90"/>
                  </a:lnTo>
                  <a:lnTo>
                    <a:pt x="94" y="90"/>
                  </a:lnTo>
                  <a:lnTo>
                    <a:pt x="94" y="90"/>
                  </a:lnTo>
                  <a:lnTo>
                    <a:pt x="98" y="94"/>
                  </a:lnTo>
                  <a:lnTo>
                    <a:pt x="98" y="94"/>
                  </a:lnTo>
                  <a:lnTo>
                    <a:pt x="98" y="94"/>
                  </a:lnTo>
                  <a:lnTo>
                    <a:pt x="94" y="94"/>
                  </a:lnTo>
                  <a:lnTo>
                    <a:pt x="90" y="98"/>
                  </a:lnTo>
                  <a:lnTo>
                    <a:pt x="90" y="98"/>
                  </a:lnTo>
                  <a:lnTo>
                    <a:pt x="90" y="98"/>
                  </a:lnTo>
                  <a:lnTo>
                    <a:pt x="90" y="100"/>
                  </a:lnTo>
                  <a:lnTo>
                    <a:pt x="90" y="100"/>
                  </a:lnTo>
                  <a:lnTo>
                    <a:pt x="90" y="98"/>
                  </a:lnTo>
                  <a:lnTo>
                    <a:pt x="90" y="98"/>
                  </a:lnTo>
                  <a:lnTo>
                    <a:pt x="90" y="98"/>
                  </a:lnTo>
                  <a:lnTo>
                    <a:pt x="86" y="98"/>
                  </a:lnTo>
                  <a:lnTo>
                    <a:pt x="86" y="98"/>
                  </a:lnTo>
                  <a:lnTo>
                    <a:pt x="86" y="98"/>
                  </a:lnTo>
                  <a:lnTo>
                    <a:pt x="86" y="98"/>
                  </a:lnTo>
                  <a:lnTo>
                    <a:pt x="86" y="98"/>
                  </a:lnTo>
                  <a:lnTo>
                    <a:pt x="86" y="98"/>
                  </a:lnTo>
                  <a:lnTo>
                    <a:pt x="86" y="98"/>
                  </a:lnTo>
                  <a:lnTo>
                    <a:pt x="86" y="98"/>
                  </a:lnTo>
                  <a:lnTo>
                    <a:pt x="86" y="98"/>
                  </a:lnTo>
                  <a:lnTo>
                    <a:pt x="82" y="98"/>
                  </a:lnTo>
                  <a:lnTo>
                    <a:pt x="82" y="94"/>
                  </a:lnTo>
                  <a:lnTo>
                    <a:pt x="82" y="94"/>
                  </a:lnTo>
                  <a:lnTo>
                    <a:pt x="82" y="94"/>
                  </a:lnTo>
                  <a:lnTo>
                    <a:pt x="82" y="94"/>
                  </a:lnTo>
                  <a:lnTo>
                    <a:pt x="82" y="94"/>
                  </a:lnTo>
                  <a:lnTo>
                    <a:pt x="82" y="94"/>
                  </a:lnTo>
                  <a:lnTo>
                    <a:pt x="82" y="94"/>
                  </a:lnTo>
                  <a:lnTo>
                    <a:pt x="82" y="90"/>
                  </a:lnTo>
                  <a:lnTo>
                    <a:pt x="78" y="90"/>
                  </a:lnTo>
                  <a:lnTo>
                    <a:pt x="78" y="90"/>
                  </a:lnTo>
                  <a:lnTo>
                    <a:pt x="78" y="90"/>
                  </a:lnTo>
                  <a:lnTo>
                    <a:pt x="78" y="90"/>
                  </a:lnTo>
                  <a:lnTo>
                    <a:pt x="78" y="90"/>
                  </a:lnTo>
                  <a:lnTo>
                    <a:pt x="78" y="90"/>
                  </a:lnTo>
                  <a:lnTo>
                    <a:pt x="78" y="86"/>
                  </a:lnTo>
                  <a:lnTo>
                    <a:pt x="78" y="86"/>
                  </a:lnTo>
                  <a:lnTo>
                    <a:pt x="78" y="86"/>
                  </a:lnTo>
                  <a:lnTo>
                    <a:pt x="78" y="86"/>
                  </a:lnTo>
                  <a:lnTo>
                    <a:pt x="78" y="86"/>
                  </a:lnTo>
                  <a:lnTo>
                    <a:pt x="74" y="86"/>
                  </a:lnTo>
                  <a:lnTo>
                    <a:pt x="74" y="82"/>
                  </a:lnTo>
                  <a:lnTo>
                    <a:pt x="74" y="82"/>
                  </a:lnTo>
                  <a:lnTo>
                    <a:pt x="74" y="82"/>
                  </a:lnTo>
                  <a:lnTo>
                    <a:pt x="74" y="82"/>
                  </a:lnTo>
                  <a:lnTo>
                    <a:pt x="74" y="82"/>
                  </a:lnTo>
                  <a:lnTo>
                    <a:pt x="72" y="82"/>
                  </a:lnTo>
                  <a:lnTo>
                    <a:pt x="68" y="78"/>
                  </a:lnTo>
                  <a:lnTo>
                    <a:pt x="68" y="78"/>
                  </a:lnTo>
                  <a:lnTo>
                    <a:pt x="68" y="78"/>
                  </a:lnTo>
                  <a:lnTo>
                    <a:pt x="68" y="74"/>
                  </a:lnTo>
                  <a:lnTo>
                    <a:pt x="68" y="74"/>
                  </a:lnTo>
                  <a:lnTo>
                    <a:pt x="68" y="74"/>
                  </a:lnTo>
                  <a:lnTo>
                    <a:pt x="68" y="74"/>
                  </a:lnTo>
                  <a:lnTo>
                    <a:pt x="68" y="74"/>
                  </a:lnTo>
                  <a:lnTo>
                    <a:pt x="68" y="72"/>
                  </a:lnTo>
                  <a:lnTo>
                    <a:pt x="64" y="72"/>
                  </a:lnTo>
                  <a:lnTo>
                    <a:pt x="64" y="72"/>
                  </a:lnTo>
                  <a:lnTo>
                    <a:pt x="64" y="68"/>
                  </a:lnTo>
                  <a:lnTo>
                    <a:pt x="64" y="68"/>
                  </a:lnTo>
                  <a:lnTo>
                    <a:pt x="64" y="68"/>
                  </a:lnTo>
                  <a:lnTo>
                    <a:pt x="60" y="68"/>
                  </a:lnTo>
                  <a:lnTo>
                    <a:pt x="60" y="68"/>
                  </a:lnTo>
                  <a:lnTo>
                    <a:pt x="60" y="68"/>
                  </a:lnTo>
                  <a:lnTo>
                    <a:pt x="60" y="68"/>
                  </a:lnTo>
                  <a:lnTo>
                    <a:pt x="60" y="68"/>
                  </a:lnTo>
                  <a:lnTo>
                    <a:pt x="60" y="68"/>
                  </a:lnTo>
                  <a:lnTo>
                    <a:pt x="56" y="68"/>
                  </a:lnTo>
                  <a:lnTo>
                    <a:pt x="56" y="68"/>
                  </a:lnTo>
                  <a:lnTo>
                    <a:pt x="56" y="64"/>
                  </a:lnTo>
                  <a:lnTo>
                    <a:pt x="56" y="64"/>
                  </a:lnTo>
                  <a:lnTo>
                    <a:pt x="56" y="64"/>
                  </a:lnTo>
                  <a:lnTo>
                    <a:pt x="56" y="64"/>
                  </a:lnTo>
                  <a:lnTo>
                    <a:pt x="56" y="64"/>
                  </a:lnTo>
                  <a:lnTo>
                    <a:pt x="52" y="64"/>
                  </a:lnTo>
                  <a:lnTo>
                    <a:pt x="52" y="64"/>
                  </a:lnTo>
                  <a:lnTo>
                    <a:pt x="52" y="64"/>
                  </a:lnTo>
                  <a:lnTo>
                    <a:pt x="52" y="64"/>
                  </a:lnTo>
                  <a:lnTo>
                    <a:pt x="52" y="64"/>
                  </a:lnTo>
                  <a:lnTo>
                    <a:pt x="48" y="64"/>
                  </a:lnTo>
                  <a:lnTo>
                    <a:pt x="48" y="64"/>
                  </a:lnTo>
                  <a:lnTo>
                    <a:pt x="48" y="64"/>
                  </a:lnTo>
                  <a:lnTo>
                    <a:pt x="48" y="64"/>
                  </a:lnTo>
                  <a:lnTo>
                    <a:pt x="48" y="64"/>
                  </a:lnTo>
                  <a:lnTo>
                    <a:pt x="48" y="64"/>
                  </a:lnTo>
                  <a:lnTo>
                    <a:pt x="48" y="64"/>
                  </a:lnTo>
                  <a:lnTo>
                    <a:pt x="46" y="64"/>
                  </a:lnTo>
                  <a:lnTo>
                    <a:pt x="46" y="60"/>
                  </a:lnTo>
                  <a:lnTo>
                    <a:pt x="46" y="64"/>
                  </a:lnTo>
                  <a:lnTo>
                    <a:pt x="42" y="64"/>
                  </a:lnTo>
                  <a:lnTo>
                    <a:pt x="42" y="64"/>
                  </a:lnTo>
                  <a:lnTo>
                    <a:pt x="42" y="64"/>
                  </a:lnTo>
                  <a:lnTo>
                    <a:pt x="42" y="64"/>
                  </a:lnTo>
                  <a:lnTo>
                    <a:pt x="42" y="60"/>
                  </a:lnTo>
                  <a:lnTo>
                    <a:pt x="42" y="60"/>
                  </a:lnTo>
                  <a:lnTo>
                    <a:pt x="42" y="60"/>
                  </a:lnTo>
                  <a:lnTo>
                    <a:pt x="38" y="60"/>
                  </a:lnTo>
                  <a:lnTo>
                    <a:pt x="38" y="60"/>
                  </a:lnTo>
                  <a:lnTo>
                    <a:pt x="38" y="60"/>
                  </a:lnTo>
                  <a:lnTo>
                    <a:pt x="38" y="60"/>
                  </a:lnTo>
                  <a:lnTo>
                    <a:pt x="38" y="64"/>
                  </a:lnTo>
                  <a:lnTo>
                    <a:pt x="38" y="64"/>
                  </a:lnTo>
                  <a:lnTo>
                    <a:pt x="34" y="64"/>
                  </a:lnTo>
                  <a:lnTo>
                    <a:pt x="30" y="64"/>
                  </a:lnTo>
                  <a:lnTo>
                    <a:pt x="30" y="64"/>
                  </a:lnTo>
                  <a:lnTo>
                    <a:pt x="26" y="64"/>
                  </a:lnTo>
                  <a:lnTo>
                    <a:pt x="26" y="60"/>
                  </a:lnTo>
                  <a:lnTo>
                    <a:pt x="26" y="60"/>
                  </a:lnTo>
                  <a:lnTo>
                    <a:pt x="26" y="60"/>
                  </a:lnTo>
                  <a:lnTo>
                    <a:pt x="26" y="60"/>
                  </a:lnTo>
                  <a:lnTo>
                    <a:pt x="26" y="60"/>
                  </a:lnTo>
                  <a:lnTo>
                    <a:pt x="22" y="60"/>
                  </a:lnTo>
                  <a:lnTo>
                    <a:pt x="22" y="60"/>
                  </a:lnTo>
                  <a:lnTo>
                    <a:pt x="22" y="56"/>
                  </a:lnTo>
                  <a:lnTo>
                    <a:pt x="22" y="56"/>
                  </a:lnTo>
                  <a:lnTo>
                    <a:pt x="22" y="56"/>
                  </a:lnTo>
                  <a:lnTo>
                    <a:pt x="22" y="56"/>
                  </a:lnTo>
                  <a:lnTo>
                    <a:pt x="22" y="56"/>
                  </a:lnTo>
                  <a:lnTo>
                    <a:pt x="22" y="60"/>
                  </a:lnTo>
                  <a:lnTo>
                    <a:pt x="18" y="64"/>
                  </a:lnTo>
                  <a:lnTo>
                    <a:pt x="18" y="72"/>
                  </a:lnTo>
                  <a:lnTo>
                    <a:pt x="16" y="72"/>
                  </a:lnTo>
                  <a:lnTo>
                    <a:pt x="16" y="68"/>
                  </a:lnTo>
                  <a:lnTo>
                    <a:pt x="16" y="64"/>
                  </a:lnTo>
                  <a:lnTo>
                    <a:pt x="16" y="64"/>
                  </a:lnTo>
                  <a:lnTo>
                    <a:pt x="16" y="64"/>
                  </a:lnTo>
                  <a:lnTo>
                    <a:pt x="12" y="64"/>
                  </a:lnTo>
                  <a:lnTo>
                    <a:pt x="12" y="64"/>
                  </a:lnTo>
                  <a:lnTo>
                    <a:pt x="12" y="64"/>
                  </a:lnTo>
                  <a:lnTo>
                    <a:pt x="12" y="64"/>
                  </a:lnTo>
                  <a:lnTo>
                    <a:pt x="12" y="64"/>
                  </a:lnTo>
                  <a:lnTo>
                    <a:pt x="12" y="68"/>
                  </a:lnTo>
                  <a:lnTo>
                    <a:pt x="12" y="68"/>
                  </a:lnTo>
                  <a:lnTo>
                    <a:pt x="8" y="68"/>
                  </a:lnTo>
                  <a:lnTo>
                    <a:pt x="8" y="68"/>
                  </a:lnTo>
                  <a:lnTo>
                    <a:pt x="8" y="68"/>
                  </a:lnTo>
                  <a:lnTo>
                    <a:pt x="8" y="68"/>
                  </a:lnTo>
                  <a:lnTo>
                    <a:pt x="4" y="68"/>
                  </a:lnTo>
                  <a:lnTo>
                    <a:pt x="4" y="68"/>
                  </a:lnTo>
                  <a:lnTo>
                    <a:pt x="4" y="68"/>
                  </a:lnTo>
                  <a:lnTo>
                    <a:pt x="4" y="68"/>
                  </a:lnTo>
                  <a:lnTo>
                    <a:pt x="4" y="68"/>
                  </a:lnTo>
                  <a:lnTo>
                    <a:pt x="4" y="64"/>
                  </a:lnTo>
                  <a:lnTo>
                    <a:pt x="0" y="52"/>
                  </a:lnTo>
                  <a:lnTo>
                    <a:pt x="0" y="52"/>
                  </a:lnTo>
                  <a:lnTo>
                    <a:pt x="0" y="52"/>
                  </a:lnTo>
                  <a:lnTo>
                    <a:pt x="4" y="48"/>
                  </a:lnTo>
                  <a:lnTo>
                    <a:pt x="4" y="48"/>
                  </a:lnTo>
                  <a:lnTo>
                    <a:pt x="4" y="44"/>
                  </a:lnTo>
                  <a:lnTo>
                    <a:pt x="4" y="44"/>
                  </a:lnTo>
                  <a:lnTo>
                    <a:pt x="4" y="42"/>
                  </a:lnTo>
                  <a:lnTo>
                    <a:pt x="4" y="42"/>
                  </a:lnTo>
                  <a:lnTo>
                    <a:pt x="8" y="42"/>
                  </a:lnTo>
                  <a:lnTo>
                    <a:pt x="8" y="38"/>
                  </a:lnTo>
                  <a:lnTo>
                    <a:pt x="8" y="34"/>
                  </a:lnTo>
                  <a:lnTo>
                    <a:pt x="8" y="34"/>
                  </a:lnTo>
                  <a:lnTo>
                    <a:pt x="8" y="34"/>
                  </a:lnTo>
                  <a:lnTo>
                    <a:pt x="8" y="30"/>
                  </a:lnTo>
                  <a:lnTo>
                    <a:pt x="8" y="30"/>
                  </a:lnTo>
                  <a:lnTo>
                    <a:pt x="8" y="30"/>
                  </a:lnTo>
                  <a:lnTo>
                    <a:pt x="8" y="26"/>
                  </a:lnTo>
                  <a:lnTo>
                    <a:pt x="8" y="26"/>
                  </a:lnTo>
                  <a:lnTo>
                    <a:pt x="8" y="26"/>
                  </a:lnTo>
                  <a:lnTo>
                    <a:pt x="8" y="26"/>
                  </a:lnTo>
                  <a:lnTo>
                    <a:pt x="8" y="26"/>
                  </a:lnTo>
                  <a:lnTo>
                    <a:pt x="8" y="22"/>
                  </a:lnTo>
                  <a:lnTo>
                    <a:pt x="8" y="22"/>
                  </a:lnTo>
                  <a:lnTo>
                    <a:pt x="8" y="22"/>
                  </a:lnTo>
                  <a:lnTo>
                    <a:pt x="8" y="18"/>
                  </a:lnTo>
                  <a:lnTo>
                    <a:pt x="8" y="18"/>
                  </a:lnTo>
                  <a:lnTo>
                    <a:pt x="12" y="18"/>
                  </a:lnTo>
                  <a:lnTo>
                    <a:pt x="12" y="18"/>
                  </a:lnTo>
                  <a:lnTo>
                    <a:pt x="12" y="18"/>
                  </a:lnTo>
                  <a:lnTo>
                    <a:pt x="12" y="18"/>
                  </a:lnTo>
                  <a:lnTo>
                    <a:pt x="16" y="18"/>
                  </a:lnTo>
                  <a:lnTo>
                    <a:pt x="16" y="18"/>
                  </a:lnTo>
                  <a:lnTo>
                    <a:pt x="16" y="18"/>
                  </a:lnTo>
                  <a:lnTo>
                    <a:pt x="16" y="16"/>
                  </a:lnTo>
                  <a:lnTo>
                    <a:pt x="16" y="16"/>
                  </a:lnTo>
                  <a:lnTo>
                    <a:pt x="16" y="16"/>
                  </a:lnTo>
                  <a:lnTo>
                    <a:pt x="16" y="16"/>
                  </a:lnTo>
                  <a:lnTo>
                    <a:pt x="18" y="12"/>
                  </a:lnTo>
                  <a:lnTo>
                    <a:pt x="18" y="12"/>
                  </a:lnTo>
                  <a:lnTo>
                    <a:pt x="18" y="12"/>
                  </a:lnTo>
                  <a:lnTo>
                    <a:pt x="22" y="12"/>
                  </a:lnTo>
                  <a:lnTo>
                    <a:pt x="22" y="12"/>
                  </a:lnTo>
                  <a:lnTo>
                    <a:pt x="22" y="12"/>
                  </a:lnTo>
                  <a:lnTo>
                    <a:pt x="22" y="12"/>
                  </a:lnTo>
                  <a:lnTo>
                    <a:pt x="22" y="8"/>
                  </a:lnTo>
                  <a:lnTo>
                    <a:pt x="26" y="12"/>
                  </a:lnTo>
                  <a:lnTo>
                    <a:pt x="26" y="12"/>
                  </a:lnTo>
                  <a:lnTo>
                    <a:pt x="26" y="12"/>
                  </a:lnTo>
                  <a:lnTo>
                    <a:pt x="30" y="8"/>
                  </a:lnTo>
                  <a:lnTo>
                    <a:pt x="30" y="4"/>
                  </a:lnTo>
                  <a:lnTo>
                    <a:pt x="30" y="4"/>
                  </a:lnTo>
                  <a:lnTo>
                    <a:pt x="30" y="4"/>
                  </a:lnTo>
                  <a:lnTo>
                    <a:pt x="30" y="0"/>
                  </a:lnTo>
                  <a:lnTo>
                    <a:pt x="34" y="4"/>
                  </a:lnTo>
                  <a:lnTo>
                    <a:pt x="34" y="4"/>
                  </a:lnTo>
                  <a:lnTo>
                    <a:pt x="34" y="4"/>
                  </a:lnTo>
                  <a:lnTo>
                    <a:pt x="34" y="8"/>
                  </a:lnTo>
                  <a:lnTo>
                    <a:pt x="34" y="8"/>
                  </a:lnTo>
                  <a:lnTo>
                    <a:pt x="38" y="12"/>
                  </a:lnTo>
                  <a:lnTo>
                    <a:pt x="38" y="12"/>
                  </a:lnTo>
                  <a:lnTo>
                    <a:pt x="38" y="16"/>
                  </a:lnTo>
                  <a:lnTo>
                    <a:pt x="38" y="18"/>
                  </a:lnTo>
                  <a:lnTo>
                    <a:pt x="38" y="22"/>
                  </a:lnTo>
                  <a:lnTo>
                    <a:pt x="38" y="22"/>
                  </a:lnTo>
                  <a:lnTo>
                    <a:pt x="42" y="22"/>
                  </a:lnTo>
                  <a:lnTo>
                    <a:pt x="42" y="26"/>
                  </a:lnTo>
                  <a:lnTo>
                    <a:pt x="42" y="26"/>
                  </a:lnTo>
                  <a:lnTo>
                    <a:pt x="42" y="26"/>
                  </a:lnTo>
                  <a:lnTo>
                    <a:pt x="42" y="26"/>
                  </a:lnTo>
                  <a:lnTo>
                    <a:pt x="42" y="26"/>
                  </a:lnTo>
                  <a:lnTo>
                    <a:pt x="42" y="30"/>
                  </a:lnTo>
                  <a:lnTo>
                    <a:pt x="42" y="30"/>
                  </a:lnTo>
                  <a:lnTo>
                    <a:pt x="42" y="30"/>
                  </a:lnTo>
                  <a:lnTo>
                    <a:pt x="42" y="30"/>
                  </a:lnTo>
                  <a:lnTo>
                    <a:pt x="42" y="30"/>
                  </a:lnTo>
                  <a:close/>
                  <a:moveTo>
                    <a:pt x="52" y="38"/>
                  </a:moveTo>
                  <a:lnTo>
                    <a:pt x="52" y="38"/>
                  </a:lnTo>
                  <a:lnTo>
                    <a:pt x="52" y="38"/>
                  </a:lnTo>
                  <a:lnTo>
                    <a:pt x="52" y="42"/>
                  </a:lnTo>
                  <a:lnTo>
                    <a:pt x="52" y="42"/>
                  </a:lnTo>
                  <a:lnTo>
                    <a:pt x="52" y="42"/>
                  </a:lnTo>
                  <a:lnTo>
                    <a:pt x="52" y="42"/>
                  </a:lnTo>
                  <a:lnTo>
                    <a:pt x="52" y="42"/>
                  </a:lnTo>
                  <a:lnTo>
                    <a:pt x="52" y="42"/>
                  </a:lnTo>
                  <a:lnTo>
                    <a:pt x="52" y="42"/>
                  </a:lnTo>
                  <a:lnTo>
                    <a:pt x="52" y="42"/>
                  </a:lnTo>
                  <a:lnTo>
                    <a:pt x="56" y="42"/>
                  </a:lnTo>
                  <a:lnTo>
                    <a:pt x="56" y="42"/>
                  </a:lnTo>
                  <a:lnTo>
                    <a:pt x="56" y="42"/>
                  </a:lnTo>
                  <a:lnTo>
                    <a:pt x="56" y="42"/>
                  </a:lnTo>
                  <a:lnTo>
                    <a:pt x="56" y="42"/>
                  </a:lnTo>
                  <a:lnTo>
                    <a:pt x="56" y="42"/>
                  </a:lnTo>
                  <a:lnTo>
                    <a:pt x="56" y="42"/>
                  </a:lnTo>
                  <a:lnTo>
                    <a:pt x="56" y="42"/>
                  </a:lnTo>
                  <a:lnTo>
                    <a:pt x="56" y="42"/>
                  </a:lnTo>
                  <a:lnTo>
                    <a:pt x="56" y="42"/>
                  </a:lnTo>
                  <a:lnTo>
                    <a:pt x="56" y="42"/>
                  </a:lnTo>
                  <a:lnTo>
                    <a:pt x="56" y="42"/>
                  </a:lnTo>
                  <a:lnTo>
                    <a:pt x="56" y="44"/>
                  </a:lnTo>
                  <a:lnTo>
                    <a:pt x="56" y="44"/>
                  </a:lnTo>
                  <a:lnTo>
                    <a:pt x="56" y="44"/>
                  </a:lnTo>
                  <a:lnTo>
                    <a:pt x="56" y="44"/>
                  </a:lnTo>
                  <a:lnTo>
                    <a:pt x="56" y="44"/>
                  </a:lnTo>
                  <a:lnTo>
                    <a:pt x="52" y="44"/>
                  </a:lnTo>
                  <a:lnTo>
                    <a:pt x="52" y="44"/>
                  </a:lnTo>
                  <a:lnTo>
                    <a:pt x="52" y="44"/>
                  </a:lnTo>
                  <a:lnTo>
                    <a:pt x="52" y="44"/>
                  </a:lnTo>
                  <a:lnTo>
                    <a:pt x="52" y="44"/>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42"/>
                  </a:lnTo>
                  <a:lnTo>
                    <a:pt x="52" y="38"/>
                  </a:lnTo>
                  <a:lnTo>
                    <a:pt x="52" y="38"/>
                  </a:lnTo>
                  <a:lnTo>
                    <a:pt x="52" y="38"/>
                  </a:lnTo>
                  <a:lnTo>
                    <a:pt x="52" y="3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5" name="Freeform 145">
              <a:extLst>
                <a:ext uri="{FF2B5EF4-FFF2-40B4-BE49-F238E27FC236}">
                  <a16:creationId xmlns:a16="http://schemas.microsoft.com/office/drawing/2014/main" id="{7483F03D-E75A-4734-ABC5-C90DF25E00C7}"/>
                </a:ext>
              </a:extLst>
            </p:cNvPr>
            <p:cNvSpPr>
              <a:spLocks/>
            </p:cNvSpPr>
            <p:nvPr/>
          </p:nvSpPr>
          <p:spPr bwMode="auto">
            <a:xfrm>
              <a:off x="7200790" y="4135416"/>
              <a:ext cx="412180" cy="389505"/>
            </a:xfrm>
            <a:custGeom>
              <a:avLst/>
              <a:gdLst>
                <a:gd name="T0" fmla="*/ 172 w 212"/>
                <a:gd name="T1" fmla="*/ 172 h 198"/>
                <a:gd name="T2" fmla="*/ 152 w 212"/>
                <a:gd name="T3" fmla="*/ 172 h 198"/>
                <a:gd name="T4" fmla="*/ 142 w 212"/>
                <a:gd name="T5" fmla="*/ 176 h 198"/>
                <a:gd name="T6" fmla="*/ 134 w 212"/>
                <a:gd name="T7" fmla="*/ 184 h 198"/>
                <a:gd name="T8" fmla="*/ 122 w 212"/>
                <a:gd name="T9" fmla="*/ 188 h 198"/>
                <a:gd name="T10" fmla="*/ 108 w 212"/>
                <a:gd name="T11" fmla="*/ 184 h 198"/>
                <a:gd name="T12" fmla="*/ 96 w 212"/>
                <a:gd name="T13" fmla="*/ 194 h 198"/>
                <a:gd name="T14" fmla="*/ 90 w 212"/>
                <a:gd name="T15" fmla="*/ 194 h 198"/>
                <a:gd name="T16" fmla="*/ 78 w 212"/>
                <a:gd name="T17" fmla="*/ 194 h 198"/>
                <a:gd name="T18" fmla="*/ 60 w 212"/>
                <a:gd name="T19" fmla="*/ 184 h 198"/>
                <a:gd name="T20" fmla="*/ 48 w 212"/>
                <a:gd name="T21" fmla="*/ 180 h 198"/>
                <a:gd name="T22" fmla="*/ 40 w 212"/>
                <a:gd name="T23" fmla="*/ 168 h 198"/>
                <a:gd name="T24" fmla="*/ 32 w 212"/>
                <a:gd name="T25" fmla="*/ 162 h 198"/>
                <a:gd name="T26" fmla="*/ 30 w 212"/>
                <a:gd name="T27" fmla="*/ 150 h 198"/>
                <a:gd name="T28" fmla="*/ 22 w 212"/>
                <a:gd name="T29" fmla="*/ 142 h 198"/>
                <a:gd name="T30" fmla="*/ 14 w 212"/>
                <a:gd name="T31" fmla="*/ 132 h 198"/>
                <a:gd name="T32" fmla="*/ 4 w 212"/>
                <a:gd name="T33" fmla="*/ 124 h 198"/>
                <a:gd name="T34" fmla="*/ 4 w 212"/>
                <a:gd name="T35" fmla="*/ 112 h 198"/>
                <a:gd name="T36" fmla="*/ 14 w 212"/>
                <a:gd name="T37" fmla="*/ 110 h 198"/>
                <a:gd name="T38" fmla="*/ 18 w 212"/>
                <a:gd name="T39" fmla="*/ 90 h 198"/>
                <a:gd name="T40" fmla="*/ 18 w 212"/>
                <a:gd name="T41" fmla="*/ 76 h 198"/>
                <a:gd name="T42" fmla="*/ 30 w 212"/>
                <a:gd name="T43" fmla="*/ 72 h 198"/>
                <a:gd name="T44" fmla="*/ 30 w 212"/>
                <a:gd name="T45" fmla="*/ 56 h 198"/>
                <a:gd name="T46" fmla="*/ 36 w 212"/>
                <a:gd name="T47" fmla="*/ 42 h 198"/>
                <a:gd name="T48" fmla="*/ 44 w 212"/>
                <a:gd name="T49" fmla="*/ 34 h 198"/>
                <a:gd name="T50" fmla="*/ 48 w 212"/>
                <a:gd name="T51" fmla="*/ 16 h 198"/>
                <a:gd name="T52" fmla="*/ 60 w 212"/>
                <a:gd name="T53" fmla="*/ 8 h 198"/>
                <a:gd name="T54" fmla="*/ 66 w 212"/>
                <a:gd name="T55" fmla="*/ 16 h 198"/>
                <a:gd name="T56" fmla="*/ 70 w 212"/>
                <a:gd name="T57" fmla="*/ 4 h 198"/>
                <a:gd name="T58" fmla="*/ 82 w 212"/>
                <a:gd name="T59" fmla="*/ 8 h 198"/>
                <a:gd name="T60" fmla="*/ 90 w 212"/>
                <a:gd name="T61" fmla="*/ 8 h 198"/>
                <a:gd name="T62" fmla="*/ 96 w 212"/>
                <a:gd name="T63" fmla="*/ 8 h 198"/>
                <a:gd name="T64" fmla="*/ 108 w 212"/>
                <a:gd name="T65" fmla="*/ 12 h 198"/>
                <a:gd name="T66" fmla="*/ 116 w 212"/>
                <a:gd name="T67" fmla="*/ 20 h 198"/>
                <a:gd name="T68" fmla="*/ 122 w 212"/>
                <a:gd name="T69" fmla="*/ 30 h 198"/>
                <a:gd name="T70" fmla="*/ 130 w 212"/>
                <a:gd name="T71" fmla="*/ 38 h 198"/>
                <a:gd name="T72" fmla="*/ 130 w 212"/>
                <a:gd name="T73" fmla="*/ 46 h 198"/>
                <a:gd name="T74" fmla="*/ 122 w 212"/>
                <a:gd name="T75" fmla="*/ 60 h 198"/>
                <a:gd name="T76" fmla="*/ 130 w 212"/>
                <a:gd name="T77" fmla="*/ 68 h 198"/>
                <a:gd name="T78" fmla="*/ 142 w 212"/>
                <a:gd name="T79" fmla="*/ 72 h 198"/>
                <a:gd name="T80" fmla="*/ 142 w 212"/>
                <a:gd name="T81" fmla="*/ 82 h 198"/>
                <a:gd name="T82" fmla="*/ 148 w 212"/>
                <a:gd name="T83" fmla="*/ 94 h 198"/>
                <a:gd name="T84" fmla="*/ 164 w 212"/>
                <a:gd name="T85" fmla="*/ 106 h 198"/>
                <a:gd name="T86" fmla="*/ 186 w 212"/>
                <a:gd name="T87" fmla="*/ 112 h 198"/>
                <a:gd name="T88" fmla="*/ 198 w 212"/>
                <a:gd name="T89" fmla="*/ 120 h 198"/>
                <a:gd name="T90" fmla="*/ 208 w 212"/>
                <a:gd name="T91" fmla="*/ 124 h 198"/>
                <a:gd name="T92" fmla="*/ 186 w 212"/>
                <a:gd name="T93" fmla="*/ 150 h 198"/>
                <a:gd name="T94" fmla="*/ 178 w 212"/>
                <a:gd name="T95" fmla="*/ 16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2" h="198">
                  <a:moveTo>
                    <a:pt x="178" y="162"/>
                  </a:moveTo>
                  <a:lnTo>
                    <a:pt x="176" y="164"/>
                  </a:lnTo>
                  <a:lnTo>
                    <a:pt x="172" y="168"/>
                  </a:lnTo>
                  <a:lnTo>
                    <a:pt x="172" y="172"/>
                  </a:lnTo>
                  <a:lnTo>
                    <a:pt x="164" y="172"/>
                  </a:lnTo>
                  <a:lnTo>
                    <a:pt x="160" y="172"/>
                  </a:lnTo>
                  <a:lnTo>
                    <a:pt x="156" y="172"/>
                  </a:lnTo>
                  <a:lnTo>
                    <a:pt x="152" y="172"/>
                  </a:lnTo>
                  <a:lnTo>
                    <a:pt x="148" y="172"/>
                  </a:lnTo>
                  <a:lnTo>
                    <a:pt x="148" y="176"/>
                  </a:lnTo>
                  <a:lnTo>
                    <a:pt x="146" y="176"/>
                  </a:lnTo>
                  <a:lnTo>
                    <a:pt x="142" y="176"/>
                  </a:lnTo>
                  <a:lnTo>
                    <a:pt x="142" y="180"/>
                  </a:lnTo>
                  <a:lnTo>
                    <a:pt x="142" y="184"/>
                  </a:lnTo>
                  <a:lnTo>
                    <a:pt x="138" y="184"/>
                  </a:lnTo>
                  <a:lnTo>
                    <a:pt x="134" y="184"/>
                  </a:lnTo>
                  <a:lnTo>
                    <a:pt x="130" y="184"/>
                  </a:lnTo>
                  <a:lnTo>
                    <a:pt x="130" y="188"/>
                  </a:lnTo>
                  <a:lnTo>
                    <a:pt x="126" y="188"/>
                  </a:lnTo>
                  <a:lnTo>
                    <a:pt x="122" y="188"/>
                  </a:lnTo>
                  <a:lnTo>
                    <a:pt x="118" y="188"/>
                  </a:lnTo>
                  <a:lnTo>
                    <a:pt x="116" y="188"/>
                  </a:lnTo>
                  <a:lnTo>
                    <a:pt x="112" y="184"/>
                  </a:lnTo>
                  <a:lnTo>
                    <a:pt x="108" y="184"/>
                  </a:lnTo>
                  <a:lnTo>
                    <a:pt x="104" y="188"/>
                  </a:lnTo>
                  <a:lnTo>
                    <a:pt x="100" y="188"/>
                  </a:lnTo>
                  <a:lnTo>
                    <a:pt x="96" y="192"/>
                  </a:lnTo>
                  <a:lnTo>
                    <a:pt x="96" y="194"/>
                  </a:lnTo>
                  <a:lnTo>
                    <a:pt x="92" y="194"/>
                  </a:lnTo>
                  <a:lnTo>
                    <a:pt x="92" y="198"/>
                  </a:lnTo>
                  <a:lnTo>
                    <a:pt x="90" y="198"/>
                  </a:lnTo>
                  <a:lnTo>
                    <a:pt x="90" y="194"/>
                  </a:lnTo>
                  <a:lnTo>
                    <a:pt x="90" y="198"/>
                  </a:lnTo>
                  <a:lnTo>
                    <a:pt x="86" y="194"/>
                  </a:lnTo>
                  <a:lnTo>
                    <a:pt x="82" y="194"/>
                  </a:lnTo>
                  <a:lnTo>
                    <a:pt x="78" y="194"/>
                  </a:lnTo>
                  <a:lnTo>
                    <a:pt x="74" y="194"/>
                  </a:lnTo>
                  <a:lnTo>
                    <a:pt x="70" y="194"/>
                  </a:lnTo>
                  <a:lnTo>
                    <a:pt x="70" y="192"/>
                  </a:lnTo>
                  <a:lnTo>
                    <a:pt x="60" y="184"/>
                  </a:lnTo>
                  <a:lnTo>
                    <a:pt x="60" y="180"/>
                  </a:lnTo>
                  <a:lnTo>
                    <a:pt x="56" y="180"/>
                  </a:lnTo>
                  <a:lnTo>
                    <a:pt x="52" y="180"/>
                  </a:lnTo>
                  <a:lnTo>
                    <a:pt x="48" y="180"/>
                  </a:lnTo>
                  <a:lnTo>
                    <a:pt x="44" y="180"/>
                  </a:lnTo>
                  <a:lnTo>
                    <a:pt x="40" y="180"/>
                  </a:lnTo>
                  <a:lnTo>
                    <a:pt x="40" y="176"/>
                  </a:lnTo>
                  <a:lnTo>
                    <a:pt x="40" y="168"/>
                  </a:lnTo>
                  <a:lnTo>
                    <a:pt x="40" y="164"/>
                  </a:lnTo>
                  <a:lnTo>
                    <a:pt x="36" y="164"/>
                  </a:lnTo>
                  <a:lnTo>
                    <a:pt x="32" y="164"/>
                  </a:lnTo>
                  <a:lnTo>
                    <a:pt x="32" y="162"/>
                  </a:lnTo>
                  <a:lnTo>
                    <a:pt x="30" y="162"/>
                  </a:lnTo>
                  <a:lnTo>
                    <a:pt x="30" y="158"/>
                  </a:lnTo>
                  <a:lnTo>
                    <a:pt x="30" y="154"/>
                  </a:lnTo>
                  <a:lnTo>
                    <a:pt x="30" y="150"/>
                  </a:lnTo>
                  <a:lnTo>
                    <a:pt x="26" y="150"/>
                  </a:lnTo>
                  <a:lnTo>
                    <a:pt x="26" y="146"/>
                  </a:lnTo>
                  <a:lnTo>
                    <a:pt x="26" y="142"/>
                  </a:lnTo>
                  <a:lnTo>
                    <a:pt x="22" y="142"/>
                  </a:lnTo>
                  <a:lnTo>
                    <a:pt x="22" y="138"/>
                  </a:lnTo>
                  <a:lnTo>
                    <a:pt x="18" y="138"/>
                  </a:lnTo>
                  <a:lnTo>
                    <a:pt x="18" y="136"/>
                  </a:lnTo>
                  <a:lnTo>
                    <a:pt x="14" y="132"/>
                  </a:lnTo>
                  <a:lnTo>
                    <a:pt x="14" y="128"/>
                  </a:lnTo>
                  <a:lnTo>
                    <a:pt x="10" y="124"/>
                  </a:lnTo>
                  <a:lnTo>
                    <a:pt x="6" y="124"/>
                  </a:lnTo>
                  <a:lnTo>
                    <a:pt x="4" y="124"/>
                  </a:lnTo>
                  <a:lnTo>
                    <a:pt x="0" y="124"/>
                  </a:lnTo>
                  <a:lnTo>
                    <a:pt x="0" y="120"/>
                  </a:lnTo>
                  <a:lnTo>
                    <a:pt x="4" y="116"/>
                  </a:lnTo>
                  <a:lnTo>
                    <a:pt x="4" y="112"/>
                  </a:lnTo>
                  <a:lnTo>
                    <a:pt x="6" y="112"/>
                  </a:lnTo>
                  <a:lnTo>
                    <a:pt x="10" y="112"/>
                  </a:lnTo>
                  <a:lnTo>
                    <a:pt x="14" y="112"/>
                  </a:lnTo>
                  <a:lnTo>
                    <a:pt x="14" y="110"/>
                  </a:lnTo>
                  <a:lnTo>
                    <a:pt x="18" y="106"/>
                  </a:lnTo>
                  <a:lnTo>
                    <a:pt x="18" y="102"/>
                  </a:lnTo>
                  <a:lnTo>
                    <a:pt x="14" y="94"/>
                  </a:lnTo>
                  <a:lnTo>
                    <a:pt x="18" y="90"/>
                  </a:lnTo>
                  <a:lnTo>
                    <a:pt x="18" y="86"/>
                  </a:lnTo>
                  <a:lnTo>
                    <a:pt x="18" y="82"/>
                  </a:lnTo>
                  <a:lnTo>
                    <a:pt x="18" y="80"/>
                  </a:lnTo>
                  <a:lnTo>
                    <a:pt x="18" y="76"/>
                  </a:lnTo>
                  <a:lnTo>
                    <a:pt x="22" y="72"/>
                  </a:lnTo>
                  <a:lnTo>
                    <a:pt x="22" y="68"/>
                  </a:lnTo>
                  <a:lnTo>
                    <a:pt x="26" y="72"/>
                  </a:lnTo>
                  <a:lnTo>
                    <a:pt x="30" y="72"/>
                  </a:lnTo>
                  <a:lnTo>
                    <a:pt x="30" y="68"/>
                  </a:lnTo>
                  <a:lnTo>
                    <a:pt x="30" y="64"/>
                  </a:lnTo>
                  <a:lnTo>
                    <a:pt x="30" y="60"/>
                  </a:lnTo>
                  <a:lnTo>
                    <a:pt x="30" y="56"/>
                  </a:lnTo>
                  <a:lnTo>
                    <a:pt x="30" y="54"/>
                  </a:lnTo>
                  <a:lnTo>
                    <a:pt x="32" y="54"/>
                  </a:lnTo>
                  <a:lnTo>
                    <a:pt x="32" y="50"/>
                  </a:lnTo>
                  <a:lnTo>
                    <a:pt x="36" y="42"/>
                  </a:lnTo>
                  <a:lnTo>
                    <a:pt x="36" y="38"/>
                  </a:lnTo>
                  <a:lnTo>
                    <a:pt x="40" y="38"/>
                  </a:lnTo>
                  <a:lnTo>
                    <a:pt x="44" y="38"/>
                  </a:lnTo>
                  <a:lnTo>
                    <a:pt x="44" y="34"/>
                  </a:lnTo>
                  <a:lnTo>
                    <a:pt x="48" y="26"/>
                  </a:lnTo>
                  <a:lnTo>
                    <a:pt x="48" y="24"/>
                  </a:lnTo>
                  <a:lnTo>
                    <a:pt x="48" y="20"/>
                  </a:lnTo>
                  <a:lnTo>
                    <a:pt x="48" y="16"/>
                  </a:lnTo>
                  <a:lnTo>
                    <a:pt x="52" y="12"/>
                  </a:lnTo>
                  <a:lnTo>
                    <a:pt x="56" y="12"/>
                  </a:lnTo>
                  <a:lnTo>
                    <a:pt x="60" y="12"/>
                  </a:lnTo>
                  <a:lnTo>
                    <a:pt x="60" y="8"/>
                  </a:lnTo>
                  <a:lnTo>
                    <a:pt x="62" y="8"/>
                  </a:lnTo>
                  <a:lnTo>
                    <a:pt x="62" y="12"/>
                  </a:lnTo>
                  <a:lnTo>
                    <a:pt x="62" y="16"/>
                  </a:lnTo>
                  <a:lnTo>
                    <a:pt x="66" y="16"/>
                  </a:lnTo>
                  <a:lnTo>
                    <a:pt x="66" y="8"/>
                  </a:lnTo>
                  <a:lnTo>
                    <a:pt x="70" y="4"/>
                  </a:lnTo>
                  <a:lnTo>
                    <a:pt x="70" y="0"/>
                  </a:lnTo>
                  <a:lnTo>
                    <a:pt x="70" y="4"/>
                  </a:lnTo>
                  <a:lnTo>
                    <a:pt x="74" y="4"/>
                  </a:lnTo>
                  <a:lnTo>
                    <a:pt x="74" y="8"/>
                  </a:lnTo>
                  <a:lnTo>
                    <a:pt x="78" y="8"/>
                  </a:lnTo>
                  <a:lnTo>
                    <a:pt x="82" y="8"/>
                  </a:lnTo>
                  <a:lnTo>
                    <a:pt x="86" y="8"/>
                  </a:lnTo>
                  <a:lnTo>
                    <a:pt x="86" y="4"/>
                  </a:lnTo>
                  <a:lnTo>
                    <a:pt x="90" y="4"/>
                  </a:lnTo>
                  <a:lnTo>
                    <a:pt x="90" y="8"/>
                  </a:lnTo>
                  <a:lnTo>
                    <a:pt x="92" y="8"/>
                  </a:lnTo>
                  <a:lnTo>
                    <a:pt x="92" y="4"/>
                  </a:lnTo>
                  <a:lnTo>
                    <a:pt x="92" y="8"/>
                  </a:lnTo>
                  <a:lnTo>
                    <a:pt x="96" y="8"/>
                  </a:lnTo>
                  <a:lnTo>
                    <a:pt x="100" y="8"/>
                  </a:lnTo>
                  <a:lnTo>
                    <a:pt x="104" y="8"/>
                  </a:lnTo>
                  <a:lnTo>
                    <a:pt x="104" y="12"/>
                  </a:lnTo>
                  <a:lnTo>
                    <a:pt x="108" y="12"/>
                  </a:lnTo>
                  <a:lnTo>
                    <a:pt x="112" y="12"/>
                  </a:lnTo>
                  <a:lnTo>
                    <a:pt x="112" y="16"/>
                  </a:lnTo>
                  <a:lnTo>
                    <a:pt x="116" y="16"/>
                  </a:lnTo>
                  <a:lnTo>
                    <a:pt x="116" y="20"/>
                  </a:lnTo>
                  <a:lnTo>
                    <a:pt x="116" y="24"/>
                  </a:lnTo>
                  <a:lnTo>
                    <a:pt x="118" y="26"/>
                  </a:lnTo>
                  <a:lnTo>
                    <a:pt x="122" y="26"/>
                  </a:lnTo>
                  <a:lnTo>
                    <a:pt x="122" y="30"/>
                  </a:lnTo>
                  <a:lnTo>
                    <a:pt x="126" y="30"/>
                  </a:lnTo>
                  <a:lnTo>
                    <a:pt x="126" y="34"/>
                  </a:lnTo>
                  <a:lnTo>
                    <a:pt x="130" y="34"/>
                  </a:lnTo>
                  <a:lnTo>
                    <a:pt x="130" y="38"/>
                  </a:lnTo>
                  <a:lnTo>
                    <a:pt x="130" y="42"/>
                  </a:lnTo>
                  <a:lnTo>
                    <a:pt x="134" y="42"/>
                  </a:lnTo>
                  <a:lnTo>
                    <a:pt x="134" y="46"/>
                  </a:lnTo>
                  <a:lnTo>
                    <a:pt x="130" y="46"/>
                  </a:lnTo>
                  <a:lnTo>
                    <a:pt x="130" y="50"/>
                  </a:lnTo>
                  <a:lnTo>
                    <a:pt x="126" y="54"/>
                  </a:lnTo>
                  <a:lnTo>
                    <a:pt x="126" y="56"/>
                  </a:lnTo>
                  <a:lnTo>
                    <a:pt x="122" y="60"/>
                  </a:lnTo>
                  <a:lnTo>
                    <a:pt x="126" y="60"/>
                  </a:lnTo>
                  <a:lnTo>
                    <a:pt x="126" y="64"/>
                  </a:lnTo>
                  <a:lnTo>
                    <a:pt x="126" y="68"/>
                  </a:lnTo>
                  <a:lnTo>
                    <a:pt x="130" y="68"/>
                  </a:lnTo>
                  <a:lnTo>
                    <a:pt x="134" y="68"/>
                  </a:lnTo>
                  <a:lnTo>
                    <a:pt x="138" y="68"/>
                  </a:lnTo>
                  <a:lnTo>
                    <a:pt x="142" y="68"/>
                  </a:lnTo>
                  <a:lnTo>
                    <a:pt x="142" y="72"/>
                  </a:lnTo>
                  <a:lnTo>
                    <a:pt x="138" y="72"/>
                  </a:lnTo>
                  <a:lnTo>
                    <a:pt x="138" y="76"/>
                  </a:lnTo>
                  <a:lnTo>
                    <a:pt x="138" y="80"/>
                  </a:lnTo>
                  <a:lnTo>
                    <a:pt x="142" y="82"/>
                  </a:lnTo>
                  <a:lnTo>
                    <a:pt x="142" y="86"/>
                  </a:lnTo>
                  <a:lnTo>
                    <a:pt x="146" y="86"/>
                  </a:lnTo>
                  <a:lnTo>
                    <a:pt x="146" y="90"/>
                  </a:lnTo>
                  <a:lnTo>
                    <a:pt x="148" y="94"/>
                  </a:lnTo>
                  <a:lnTo>
                    <a:pt x="148" y="98"/>
                  </a:lnTo>
                  <a:lnTo>
                    <a:pt x="152" y="98"/>
                  </a:lnTo>
                  <a:lnTo>
                    <a:pt x="156" y="102"/>
                  </a:lnTo>
                  <a:lnTo>
                    <a:pt x="164" y="106"/>
                  </a:lnTo>
                  <a:lnTo>
                    <a:pt x="172" y="110"/>
                  </a:lnTo>
                  <a:lnTo>
                    <a:pt x="176" y="110"/>
                  </a:lnTo>
                  <a:lnTo>
                    <a:pt x="178" y="112"/>
                  </a:lnTo>
                  <a:lnTo>
                    <a:pt x="186" y="112"/>
                  </a:lnTo>
                  <a:lnTo>
                    <a:pt x="190" y="116"/>
                  </a:lnTo>
                  <a:lnTo>
                    <a:pt x="194" y="116"/>
                  </a:lnTo>
                  <a:lnTo>
                    <a:pt x="198" y="116"/>
                  </a:lnTo>
                  <a:lnTo>
                    <a:pt x="198" y="120"/>
                  </a:lnTo>
                  <a:lnTo>
                    <a:pt x="202" y="120"/>
                  </a:lnTo>
                  <a:lnTo>
                    <a:pt x="208" y="120"/>
                  </a:lnTo>
                  <a:lnTo>
                    <a:pt x="212" y="120"/>
                  </a:lnTo>
                  <a:lnTo>
                    <a:pt x="208" y="124"/>
                  </a:lnTo>
                  <a:lnTo>
                    <a:pt x="204" y="128"/>
                  </a:lnTo>
                  <a:lnTo>
                    <a:pt x="198" y="136"/>
                  </a:lnTo>
                  <a:lnTo>
                    <a:pt x="194" y="142"/>
                  </a:lnTo>
                  <a:lnTo>
                    <a:pt x="186" y="150"/>
                  </a:lnTo>
                  <a:lnTo>
                    <a:pt x="186" y="154"/>
                  </a:lnTo>
                  <a:lnTo>
                    <a:pt x="182" y="154"/>
                  </a:lnTo>
                  <a:lnTo>
                    <a:pt x="178" y="158"/>
                  </a:lnTo>
                  <a:lnTo>
                    <a:pt x="178" y="162"/>
                  </a:lnTo>
                  <a:lnTo>
                    <a:pt x="178" y="162"/>
                  </a:lnTo>
                  <a:lnTo>
                    <a:pt x="178" y="16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6" name="Freeform 146">
              <a:extLst>
                <a:ext uri="{FF2B5EF4-FFF2-40B4-BE49-F238E27FC236}">
                  <a16:creationId xmlns:a16="http://schemas.microsoft.com/office/drawing/2014/main" id="{800BD9D6-362B-49F4-851E-6CFC2A8764EB}"/>
                </a:ext>
              </a:extLst>
            </p:cNvPr>
            <p:cNvSpPr>
              <a:spLocks noEditPoints="1"/>
            </p:cNvSpPr>
            <p:nvPr/>
          </p:nvSpPr>
          <p:spPr bwMode="auto">
            <a:xfrm>
              <a:off x="6531967" y="4564263"/>
              <a:ext cx="163317" cy="204588"/>
            </a:xfrm>
            <a:custGeom>
              <a:avLst/>
              <a:gdLst>
                <a:gd name="T0" fmla="*/ 46 w 84"/>
                <a:gd name="T1" fmla="*/ 90 h 104"/>
                <a:gd name="T2" fmla="*/ 46 w 84"/>
                <a:gd name="T3" fmla="*/ 96 h 104"/>
                <a:gd name="T4" fmla="*/ 46 w 84"/>
                <a:gd name="T5" fmla="*/ 100 h 104"/>
                <a:gd name="T6" fmla="*/ 42 w 84"/>
                <a:gd name="T7" fmla="*/ 100 h 104"/>
                <a:gd name="T8" fmla="*/ 34 w 84"/>
                <a:gd name="T9" fmla="*/ 104 h 104"/>
                <a:gd name="T10" fmla="*/ 30 w 84"/>
                <a:gd name="T11" fmla="*/ 100 h 104"/>
                <a:gd name="T12" fmla="*/ 26 w 84"/>
                <a:gd name="T13" fmla="*/ 92 h 104"/>
                <a:gd name="T14" fmla="*/ 20 w 84"/>
                <a:gd name="T15" fmla="*/ 86 h 104"/>
                <a:gd name="T16" fmla="*/ 16 w 84"/>
                <a:gd name="T17" fmla="*/ 82 h 104"/>
                <a:gd name="T18" fmla="*/ 20 w 84"/>
                <a:gd name="T19" fmla="*/ 82 h 104"/>
                <a:gd name="T20" fmla="*/ 16 w 84"/>
                <a:gd name="T21" fmla="*/ 82 h 104"/>
                <a:gd name="T22" fmla="*/ 12 w 84"/>
                <a:gd name="T23" fmla="*/ 74 h 104"/>
                <a:gd name="T24" fmla="*/ 12 w 84"/>
                <a:gd name="T25" fmla="*/ 74 h 104"/>
                <a:gd name="T26" fmla="*/ 8 w 84"/>
                <a:gd name="T27" fmla="*/ 70 h 104"/>
                <a:gd name="T28" fmla="*/ 8 w 84"/>
                <a:gd name="T29" fmla="*/ 68 h 104"/>
                <a:gd name="T30" fmla="*/ 4 w 84"/>
                <a:gd name="T31" fmla="*/ 60 h 104"/>
                <a:gd name="T32" fmla="*/ 12 w 84"/>
                <a:gd name="T33" fmla="*/ 68 h 104"/>
                <a:gd name="T34" fmla="*/ 12 w 84"/>
                <a:gd name="T35" fmla="*/ 68 h 104"/>
                <a:gd name="T36" fmla="*/ 8 w 84"/>
                <a:gd name="T37" fmla="*/ 64 h 104"/>
                <a:gd name="T38" fmla="*/ 4 w 84"/>
                <a:gd name="T39" fmla="*/ 64 h 104"/>
                <a:gd name="T40" fmla="*/ 0 w 84"/>
                <a:gd name="T41" fmla="*/ 48 h 104"/>
                <a:gd name="T42" fmla="*/ 4 w 84"/>
                <a:gd name="T43" fmla="*/ 52 h 104"/>
                <a:gd name="T44" fmla="*/ 8 w 84"/>
                <a:gd name="T45" fmla="*/ 44 h 104"/>
                <a:gd name="T46" fmla="*/ 8 w 84"/>
                <a:gd name="T47" fmla="*/ 40 h 104"/>
                <a:gd name="T48" fmla="*/ 8 w 84"/>
                <a:gd name="T49" fmla="*/ 38 h 104"/>
                <a:gd name="T50" fmla="*/ 12 w 84"/>
                <a:gd name="T51" fmla="*/ 38 h 104"/>
                <a:gd name="T52" fmla="*/ 16 w 84"/>
                <a:gd name="T53" fmla="*/ 38 h 104"/>
                <a:gd name="T54" fmla="*/ 12 w 84"/>
                <a:gd name="T55" fmla="*/ 30 h 104"/>
                <a:gd name="T56" fmla="*/ 12 w 84"/>
                <a:gd name="T57" fmla="*/ 30 h 104"/>
                <a:gd name="T58" fmla="*/ 16 w 84"/>
                <a:gd name="T59" fmla="*/ 26 h 104"/>
                <a:gd name="T60" fmla="*/ 16 w 84"/>
                <a:gd name="T61" fmla="*/ 22 h 104"/>
                <a:gd name="T62" fmla="*/ 20 w 84"/>
                <a:gd name="T63" fmla="*/ 22 h 104"/>
                <a:gd name="T64" fmla="*/ 26 w 84"/>
                <a:gd name="T65" fmla="*/ 22 h 104"/>
                <a:gd name="T66" fmla="*/ 38 w 84"/>
                <a:gd name="T67" fmla="*/ 10 h 104"/>
                <a:gd name="T68" fmla="*/ 38 w 84"/>
                <a:gd name="T69" fmla="*/ 0 h 104"/>
                <a:gd name="T70" fmla="*/ 54 w 84"/>
                <a:gd name="T71" fmla="*/ 0 h 104"/>
                <a:gd name="T72" fmla="*/ 64 w 84"/>
                <a:gd name="T73" fmla="*/ 0 h 104"/>
                <a:gd name="T74" fmla="*/ 64 w 84"/>
                <a:gd name="T75" fmla="*/ 4 h 104"/>
                <a:gd name="T76" fmla="*/ 64 w 84"/>
                <a:gd name="T77" fmla="*/ 10 h 104"/>
                <a:gd name="T78" fmla="*/ 64 w 84"/>
                <a:gd name="T79" fmla="*/ 18 h 104"/>
                <a:gd name="T80" fmla="*/ 72 w 84"/>
                <a:gd name="T81" fmla="*/ 14 h 104"/>
                <a:gd name="T82" fmla="*/ 80 w 84"/>
                <a:gd name="T83" fmla="*/ 14 h 104"/>
                <a:gd name="T84" fmla="*/ 84 w 84"/>
                <a:gd name="T85" fmla="*/ 22 h 104"/>
                <a:gd name="T86" fmla="*/ 76 w 84"/>
                <a:gd name="T87" fmla="*/ 30 h 104"/>
                <a:gd name="T88" fmla="*/ 76 w 84"/>
                <a:gd name="T89" fmla="*/ 40 h 104"/>
                <a:gd name="T90" fmla="*/ 80 w 84"/>
                <a:gd name="T91" fmla="*/ 44 h 104"/>
                <a:gd name="T92" fmla="*/ 84 w 84"/>
                <a:gd name="T93" fmla="*/ 48 h 104"/>
                <a:gd name="T94" fmla="*/ 84 w 84"/>
                <a:gd name="T95" fmla="*/ 60 h 104"/>
                <a:gd name="T96" fmla="*/ 84 w 84"/>
                <a:gd name="T97" fmla="*/ 70 h 104"/>
                <a:gd name="T98" fmla="*/ 80 w 84"/>
                <a:gd name="T99" fmla="*/ 74 h 104"/>
                <a:gd name="T100" fmla="*/ 76 w 84"/>
                <a:gd name="T101" fmla="*/ 82 h 104"/>
                <a:gd name="T102" fmla="*/ 72 w 84"/>
                <a:gd name="T103" fmla="*/ 78 h 104"/>
                <a:gd name="T104" fmla="*/ 64 w 84"/>
                <a:gd name="T105" fmla="*/ 78 h 104"/>
                <a:gd name="T106" fmla="*/ 60 w 84"/>
                <a:gd name="T107" fmla="*/ 78 h 104"/>
                <a:gd name="T108" fmla="*/ 56 w 84"/>
                <a:gd name="T109" fmla="*/ 70 h 104"/>
                <a:gd name="T110" fmla="*/ 54 w 84"/>
                <a:gd name="T111" fmla="*/ 74 h 104"/>
                <a:gd name="T112" fmla="*/ 50 w 84"/>
                <a:gd name="T113" fmla="*/ 78 h 104"/>
                <a:gd name="T114" fmla="*/ 42 w 84"/>
                <a:gd name="T115" fmla="*/ 78 h 104"/>
                <a:gd name="T116" fmla="*/ 42 w 84"/>
                <a:gd name="T117" fmla="*/ 86 h 104"/>
                <a:gd name="T118" fmla="*/ 4 w 84"/>
                <a:gd name="T119" fmla="*/ 52 h 104"/>
                <a:gd name="T120" fmla="*/ 4 w 84"/>
                <a:gd name="T12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 h="104">
                  <a:moveTo>
                    <a:pt x="42" y="86"/>
                  </a:moveTo>
                  <a:lnTo>
                    <a:pt x="42" y="86"/>
                  </a:lnTo>
                  <a:lnTo>
                    <a:pt x="42" y="90"/>
                  </a:lnTo>
                  <a:lnTo>
                    <a:pt x="42" y="90"/>
                  </a:lnTo>
                  <a:lnTo>
                    <a:pt x="42" y="86"/>
                  </a:lnTo>
                  <a:lnTo>
                    <a:pt x="46" y="90"/>
                  </a:lnTo>
                  <a:lnTo>
                    <a:pt x="46" y="90"/>
                  </a:lnTo>
                  <a:lnTo>
                    <a:pt x="46" y="90"/>
                  </a:lnTo>
                  <a:lnTo>
                    <a:pt x="46" y="90"/>
                  </a:lnTo>
                  <a:lnTo>
                    <a:pt x="42" y="92"/>
                  </a:lnTo>
                  <a:lnTo>
                    <a:pt x="42" y="92"/>
                  </a:lnTo>
                  <a:lnTo>
                    <a:pt x="42" y="92"/>
                  </a:lnTo>
                  <a:lnTo>
                    <a:pt x="46" y="92"/>
                  </a:lnTo>
                  <a:lnTo>
                    <a:pt x="46" y="92"/>
                  </a:lnTo>
                  <a:lnTo>
                    <a:pt x="46" y="92"/>
                  </a:lnTo>
                  <a:lnTo>
                    <a:pt x="46" y="96"/>
                  </a:lnTo>
                  <a:lnTo>
                    <a:pt x="46" y="96"/>
                  </a:lnTo>
                  <a:lnTo>
                    <a:pt x="46" y="96"/>
                  </a:lnTo>
                  <a:lnTo>
                    <a:pt x="46" y="96"/>
                  </a:lnTo>
                  <a:lnTo>
                    <a:pt x="46" y="96"/>
                  </a:lnTo>
                  <a:lnTo>
                    <a:pt x="46" y="96"/>
                  </a:lnTo>
                  <a:lnTo>
                    <a:pt x="46" y="100"/>
                  </a:lnTo>
                  <a:lnTo>
                    <a:pt x="46" y="100"/>
                  </a:lnTo>
                  <a:lnTo>
                    <a:pt x="46" y="100"/>
                  </a:lnTo>
                  <a:lnTo>
                    <a:pt x="46" y="100"/>
                  </a:lnTo>
                  <a:lnTo>
                    <a:pt x="46" y="100"/>
                  </a:lnTo>
                  <a:lnTo>
                    <a:pt x="46" y="100"/>
                  </a:lnTo>
                  <a:lnTo>
                    <a:pt x="46" y="100"/>
                  </a:lnTo>
                  <a:lnTo>
                    <a:pt x="46" y="100"/>
                  </a:lnTo>
                  <a:lnTo>
                    <a:pt x="46" y="100"/>
                  </a:lnTo>
                  <a:lnTo>
                    <a:pt x="42" y="100"/>
                  </a:lnTo>
                  <a:lnTo>
                    <a:pt x="42" y="100"/>
                  </a:lnTo>
                  <a:lnTo>
                    <a:pt x="42" y="100"/>
                  </a:lnTo>
                  <a:lnTo>
                    <a:pt x="42" y="100"/>
                  </a:lnTo>
                  <a:lnTo>
                    <a:pt x="42" y="100"/>
                  </a:lnTo>
                  <a:lnTo>
                    <a:pt x="42" y="100"/>
                  </a:lnTo>
                  <a:lnTo>
                    <a:pt x="38" y="100"/>
                  </a:lnTo>
                  <a:lnTo>
                    <a:pt x="38" y="100"/>
                  </a:lnTo>
                  <a:lnTo>
                    <a:pt x="34" y="104"/>
                  </a:lnTo>
                  <a:lnTo>
                    <a:pt x="34" y="104"/>
                  </a:lnTo>
                  <a:lnTo>
                    <a:pt x="34" y="104"/>
                  </a:lnTo>
                  <a:lnTo>
                    <a:pt x="34" y="104"/>
                  </a:lnTo>
                  <a:lnTo>
                    <a:pt x="34" y="104"/>
                  </a:lnTo>
                  <a:lnTo>
                    <a:pt x="34" y="104"/>
                  </a:lnTo>
                  <a:lnTo>
                    <a:pt x="34" y="104"/>
                  </a:lnTo>
                  <a:lnTo>
                    <a:pt x="34" y="100"/>
                  </a:lnTo>
                  <a:lnTo>
                    <a:pt x="34" y="100"/>
                  </a:lnTo>
                  <a:lnTo>
                    <a:pt x="30" y="100"/>
                  </a:lnTo>
                  <a:lnTo>
                    <a:pt x="30" y="100"/>
                  </a:lnTo>
                  <a:lnTo>
                    <a:pt x="30" y="100"/>
                  </a:lnTo>
                  <a:lnTo>
                    <a:pt x="30" y="100"/>
                  </a:lnTo>
                  <a:lnTo>
                    <a:pt x="30" y="96"/>
                  </a:lnTo>
                  <a:lnTo>
                    <a:pt x="26" y="96"/>
                  </a:lnTo>
                  <a:lnTo>
                    <a:pt x="26" y="96"/>
                  </a:lnTo>
                  <a:lnTo>
                    <a:pt x="26" y="96"/>
                  </a:lnTo>
                  <a:lnTo>
                    <a:pt x="26" y="92"/>
                  </a:lnTo>
                  <a:lnTo>
                    <a:pt x="26" y="92"/>
                  </a:lnTo>
                  <a:lnTo>
                    <a:pt x="24" y="90"/>
                  </a:lnTo>
                  <a:lnTo>
                    <a:pt x="24" y="90"/>
                  </a:lnTo>
                  <a:lnTo>
                    <a:pt x="24" y="90"/>
                  </a:lnTo>
                  <a:lnTo>
                    <a:pt x="20" y="86"/>
                  </a:lnTo>
                  <a:lnTo>
                    <a:pt x="20" y="86"/>
                  </a:lnTo>
                  <a:lnTo>
                    <a:pt x="20" y="86"/>
                  </a:lnTo>
                  <a:lnTo>
                    <a:pt x="20" y="86"/>
                  </a:lnTo>
                  <a:lnTo>
                    <a:pt x="20" y="86"/>
                  </a:lnTo>
                  <a:lnTo>
                    <a:pt x="20" y="86"/>
                  </a:lnTo>
                  <a:lnTo>
                    <a:pt x="16" y="82"/>
                  </a:lnTo>
                  <a:lnTo>
                    <a:pt x="16" y="82"/>
                  </a:lnTo>
                  <a:lnTo>
                    <a:pt x="16" y="82"/>
                  </a:lnTo>
                  <a:lnTo>
                    <a:pt x="16" y="82"/>
                  </a:lnTo>
                  <a:lnTo>
                    <a:pt x="16" y="82"/>
                  </a:lnTo>
                  <a:lnTo>
                    <a:pt x="16" y="82"/>
                  </a:lnTo>
                  <a:lnTo>
                    <a:pt x="20" y="82"/>
                  </a:lnTo>
                  <a:lnTo>
                    <a:pt x="20" y="82"/>
                  </a:lnTo>
                  <a:lnTo>
                    <a:pt x="20" y="86"/>
                  </a:lnTo>
                  <a:lnTo>
                    <a:pt x="24" y="82"/>
                  </a:lnTo>
                  <a:lnTo>
                    <a:pt x="20" y="82"/>
                  </a:lnTo>
                  <a:lnTo>
                    <a:pt x="20" y="82"/>
                  </a:lnTo>
                  <a:lnTo>
                    <a:pt x="20" y="82"/>
                  </a:lnTo>
                  <a:lnTo>
                    <a:pt x="20" y="82"/>
                  </a:lnTo>
                  <a:lnTo>
                    <a:pt x="20" y="82"/>
                  </a:lnTo>
                  <a:lnTo>
                    <a:pt x="20" y="82"/>
                  </a:lnTo>
                  <a:lnTo>
                    <a:pt x="16" y="82"/>
                  </a:lnTo>
                  <a:lnTo>
                    <a:pt x="16" y="82"/>
                  </a:lnTo>
                  <a:lnTo>
                    <a:pt x="16" y="82"/>
                  </a:lnTo>
                  <a:lnTo>
                    <a:pt x="16" y="82"/>
                  </a:lnTo>
                  <a:lnTo>
                    <a:pt x="16" y="82"/>
                  </a:lnTo>
                  <a:lnTo>
                    <a:pt x="16" y="82"/>
                  </a:lnTo>
                  <a:lnTo>
                    <a:pt x="16" y="78"/>
                  </a:lnTo>
                  <a:lnTo>
                    <a:pt x="12" y="78"/>
                  </a:lnTo>
                  <a:lnTo>
                    <a:pt x="12" y="78"/>
                  </a:lnTo>
                  <a:lnTo>
                    <a:pt x="12" y="78"/>
                  </a:lnTo>
                  <a:lnTo>
                    <a:pt x="12" y="78"/>
                  </a:lnTo>
                  <a:lnTo>
                    <a:pt x="12" y="78"/>
                  </a:lnTo>
                  <a:lnTo>
                    <a:pt x="12" y="78"/>
                  </a:lnTo>
                  <a:lnTo>
                    <a:pt x="12" y="74"/>
                  </a:lnTo>
                  <a:lnTo>
                    <a:pt x="12" y="74"/>
                  </a:lnTo>
                  <a:lnTo>
                    <a:pt x="12" y="74"/>
                  </a:lnTo>
                  <a:lnTo>
                    <a:pt x="12" y="74"/>
                  </a:lnTo>
                  <a:lnTo>
                    <a:pt x="12" y="74"/>
                  </a:lnTo>
                  <a:lnTo>
                    <a:pt x="8" y="70"/>
                  </a:lnTo>
                  <a:lnTo>
                    <a:pt x="8" y="70"/>
                  </a:lnTo>
                  <a:lnTo>
                    <a:pt x="12" y="70"/>
                  </a:lnTo>
                  <a:lnTo>
                    <a:pt x="12" y="74"/>
                  </a:lnTo>
                  <a:lnTo>
                    <a:pt x="12" y="74"/>
                  </a:lnTo>
                  <a:lnTo>
                    <a:pt x="12" y="74"/>
                  </a:lnTo>
                  <a:lnTo>
                    <a:pt x="12" y="74"/>
                  </a:lnTo>
                  <a:lnTo>
                    <a:pt x="12" y="74"/>
                  </a:lnTo>
                  <a:lnTo>
                    <a:pt x="12" y="70"/>
                  </a:lnTo>
                  <a:lnTo>
                    <a:pt x="12" y="70"/>
                  </a:lnTo>
                  <a:lnTo>
                    <a:pt x="12" y="70"/>
                  </a:lnTo>
                  <a:lnTo>
                    <a:pt x="8" y="70"/>
                  </a:lnTo>
                  <a:lnTo>
                    <a:pt x="8" y="70"/>
                  </a:lnTo>
                  <a:lnTo>
                    <a:pt x="8" y="70"/>
                  </a:lnTo>
                  <a:lnTo>
                    <a:pt x="8" y="70"/>
                  </a:lnTo>
                  <a:lnTo>
                    <a:pt x="8" y="70"/>
                  </a:lnTo>
                  <a:lnTo>
                    <a:pt x="8" y="68"/>
                  </a:lnTo>
                  <a:lnTo>
                    <a:pt x="8" y="68"/>
                  </a:lnTo>
                  <a:lnTo>
                    <a:pt x="8" y="68"/>
                  </a:lnTo>
                  <a:lnTo>
                    <a:pt x="8" y="68"/>
                  </a:lnTo>
                  <a:lnTo>
                    <a:pt x="8" y="68"/>
                  </a:lnTo>
                  <a:lnTo>
                    <a:pt x="8" y="64"/>
                  </a:lnTo>
                  <a:lnTo>
                    <a:pt x="4" y="64"/>
                  </a:lnTo>
                  <a:lnTo>
                    <a:pt x="4" y="64"/>
                  </a:lnTo>
                  <a:lnTo>
                    <a:pt x="4" y="64"/>
                  </a:lnTo>
                  <a:lnTo>
                    <a:pt x="4" y="60"/>
                  </a:lnTo>
                  <a:lnTo>
                    <a:pt x="4" y="60"/>
                  </a:lnTo>
                  <a:lnTo>
                    <a:pt x="4" y="60"/>
                  </a:lnTo>
                  <a:lnTo>
                    <a:pt x="4" y="60"/>
                  </a:lnTo>
                  <a:lnTo>
                    <a:pt x="4" y="64"/>
                  </a:lnTo>
                  <a:lnTo>
                    <a:pt x="4" y="64"/>
                  </a:lnTo>
                  <a:lnTo>
                    <a:pt x="8" y="64"/>
                  </a:lnTo>
                  <a:lnTo>
                    <a:pt x="8" y="68"/>
                  </a:lnTo>
                  <a:lnTo>
                    <a:pt x="8" y="68"/>
                  </a:lnTo>
                  <a:lnTo>
                    <a:pt x="12" y="68"/>
                  </a:lnTo>
                  <a:lnTo>
                    <a:pt x="12" y="68"/>
                  </a:lnTo>
                  <a:lnTo>
                    <a:pt x="12" y="68"/>
                  </a:lnTo>
                  <a:lnTo>
                    <a:pt x="12" y="68"/>
                  </a:lnTo>
                  <a:lnTo>
                    <a:pt x="12" y="68"/>
                  </a:lnTo>
                  <a:lnTo>
                    <a:pt x="12" y="68"/>
                  </a:lnTo>
                  <a:lnTo>
                    <a:pt x="12" y="68"/>
                  </a:lnTo>
                  <a:lnTo>
                    <a:pt x="12" y="68"/>
                  </a:lnTo>
                  <a:lnTo>
                    <a:pt x="12" y="64"/>
                  </a:lnTo>
                  <a:lnTo>
                    <a:pt x="12" y="68"/>
                  </a:lnTo>
                  <a:lnTo>
                    <a:pt x="8" y="68"/>
                  </a:lnTo>
                  <a:lnTo>
                    <a:pt x="8" y="68"/>
                  </a:lnTo>
                  <a:lnTo>
                    <a:pt x="8" y="68"/>
                  </a:lnTo>
                  <a:lnTo>
                    <a:pt x="8" y="64"/>
                  </a:lnTo>
                  <a:lnTo>
                    <a:pt x="8" y="64"/>
                  </a:lnTo>
                  <a:lnTo>
                    <a:pt x="8" y="64"/>
                  </a:lnTo>
                  <a:lnTo>
                    <a:pt x="8" y="64"/>
                  </a:lnTo>
                  <a:lnTo>
                    <a:pt x="8" y="64"/>
                  </a:lnTo>
                  <a:lnTo>
                    <a:pt x="8" y="60"/>
                  </a:lnTo>
                  <a:lnTo>
                    <a:pt x="8" y="60"/>
                  </a:lnTo>
                  <a:lnTo>
                    <a:pt x="8" y="64"/>
                  </a:lnTo>
                  <a:lnTo>
                    <a:pt x="8" y="64"/>
                  </a:lnTo>
                  <a:lnTo>
                    <a:pt x="8" y="64"/>
                  </a:lnTo>
                  <a:lnTo>
                    <a:pt x="8" y="64"/>
                  </a:lnTo>
                  <a:lnTo>
                    <a:pt x="8" y="64"/>
                  </a:lnTo>
                  <a:lnTo>
                    <a:pt x="4" y="64"/>
                  </a:lnTo>
                  <a:lnTo>
                    <a:pt x="4" y="60"/>
                  </a:lnTo>
                  <a:lnTo>
                    <a:pt x="4" y="60"/>
                  </a:lnTo>
                  <a:lnTo>
                    <a:pt x="4" y="60"/>
                  </a:lnTo>
                  <a:lnTo>
                    <a:pt x="4" y="60"/>
                  </a:lnTo>
                  <a:lnTo>
                    <a:pt x="4" y="56"/>
                  </a:lnTo>
                  <a:lnTo>
                    <a:pt x="0" y="52"/>
                  </a:lnTo>
                  <a:lnTo>
                    <a:pt x="0" y="52"/>
                  </a:lnTo>
                  <a:lnTo>
                    <a:pt x="0" y="48"/>
                  </a:lnTo>
                  <a:lnTo>
                    <a:pt x="0" y="48"/>
                  </a:lnTo>
                  <a:lnTo>
                    <a:pt x="0" y="48"/>
                  </a:lnTo>
                  <a:lnTo>
                    <a:pt x="0" y="48"/>
                  </a:lnTo>
                  <a:lnTo>
                    <a:pt x="0" y="48"/>
                  </a:lnTo>
                  <a:lnTo>
                    <a:pt x="0" y="52"/>
                  </a:lnTo>
                  <a:lnTo>
                    <a:pt x="4" y="52"/>
                  </a:lnTo>
                  <a:lnTo>
                    <a:pt x="4" y="52"/>
                  </a:lnTo>
                  <a:lnTo>
                    <a:pt x="4" y="52"/>
                  </a:lnTo>
                  <a:lnTo>
                    <a:pt x="4" y="52"/>
                  </a:lnTo>
                  <a:lnTo>
                    <a:pt x="4" y="48"/>
                  </a:lnTo>
                  <a:lnTo>
                    <a:pt x="8" y="48"/>
                  </a:lnTo>
                  <a:lnTo>
                    <a:pt x="8" y="48"/>
                  </a:lnTo>
                  <a:lnTo>
                    <a:pt x="8" y="48"/>
                  </a:lnTo>
                  <a:lnTo>
                    <a:pt x="8" y="48"/>
                  </a:lnTo>
                  <a:lnTo>
                    <a:pt x="8" y="48"/>
                  </a:lnTo>
                  <a:lnTo>
                    <a:pt x="8" y="44"/>
                  </a:lnTo>
                  <a:lnTo>
                    <a:pt x="8" y="44"/>
                  </a:lnTo>
                  <a:lnTo>
                    <a:pt x="8" y="44"/>
                  </a:lnTo>
                  <a:lnTo>
                    <a:pt x="8" y="44"/>
                  </a:lnTo>
                  <a:lnTo>
                    <a:pt x="8" y="44"/>
                  </a:lnTo>
                  <a:lnTo>
                    <a:pt x="8" y="44"/>
                  </a:lnTo>
                  <a:lnTo>
                    <a:pt x="8" y="40"/>
                  </a:lnTo>
                  <a:lnTo>
                    <a:pt x="8" y="40"/>
                  </a:lnTo>
                  <a:lnTo>
                    <a:pt x="8" y="40"/>
                  </a:lnTo>
                  <a:lnTo>
                    <a:pt x="8" y="40"/>
                  </a:lnTo>
                  <a:lnTo>
                    <a:pt x="8" y="40"/>
                  </a:lnTo>
                  <a:lnTo>
                    <a:pt x="8" y="40"/>
                  </a:lnTo>
                  <a:lnTo>
                    <a:pt x="8" y="40"/>
                  </a:lnTo>
                  <a:lnTo>
                    <a:pt x="8" y="38"/>
                  </a:lnTo>
                  <a:lnTo>
                    <a:pt x="8" y="38"/>
                  </a:lnTo>
                  <a:lnTo>
                    <a:pt x="8" y="38"/>
                  </a:lnTo>
                  <a:lnTo>
                    <a:pt x="8" y="38"/>
                  </a:lnTo>
                  <a:lnTo>
                    <a:pt x="8" y="34"/>
                  </a:lnTo>
                  <a:lnTo>
                    <a:pt x="8" y="34"/>
                  </a:lnTo>
                  <a:lnTo>
                    <a:pt x="8" y="34"/>
                  </a:lnTo>
                  <a:lnTo>
                    <a:pt x="12" y="34"/>
                  </a:lnTo>
                  <a:lnTo>
                    <a:pt x="12" y="38"/>
                  </a:lnTo>
                  <a:lnTo>
                    <a:pt x="12" y="38"/>
                  </a:lnTo>
                  <a:lnTo>
                    <a:pt x="12" y="38"/>
                  </a:lnTo>
                  <a:lnTo>
                    <a:pt x="12" y="38"/>
                  </a:lnTo>
                  <a:lnTo>
                    <a:pt x="16" y="38"/>
                  </a:lnTo>
                  <a:lnTo>
                    <a:pt x="16" y="38"/>
                  </a:lnTo>
                  <a:lnTo>
                    <a:pt x="16" y="38"/>
                  </a:lnTo>
                  <a:lnTo>
                    <a:pt x="20" y="38"/>
                  </a:lnTo>
                  <a:lnTo>
                    <a:pt x="16" y="38"/>
                  </a:lnTo>
                  <a:lnTo>
                    <a:pt x="16" y="38"/>
                  </a:lnTo>
                  <a:lnTo>
                    <a:pt x="16" y="38"/>
                  </a:lnTo>
                  <a:lnTo>
                    <a:pt x="16" y="38"/>
                  </a:lnTo>
                  <a:lnTo>
                    <a:pt x="16" y="34"/>
                  </a:lnTo>
                  <a:lnTo>
                    <a:pt x="12" y="34"/>
                  </a:lnTo>
                  <a:lnTo>
                    <a:pt x="12" y="34"/>
                  </a:lnTo>
                  <a:lnTo>
                    <a:pt x="12" y="34"/>
                  </a:lnTo>
                  <a:lnTo>
                    <a:pt x="12" y="34"/>
                  </a:lnTo>
                  <a:lnTo>
                    <a:pt x="12" y="34"/>
                  </a:lnTo>
                  <a:lnTo>
                    <a:pt x="12" y="30"/>
                  </a:lnTo>
                  <a:lnTo>
                    <a:pt x="12" y="30"/>
                  </a:lnTo>
                  <a:lnTo>
                    <a:pt x="8" y="30"/>
                  </a:lnTo>
                  <a:lnTo>
                    <a:pt x="8" y="30"/>
                  </a:lnTo>
                  <a:lnTo>
                    <a:pt x="8" y="30"/>
                  </a:lnTo>
                  <a:lnTo>
                    <a:pt x="8" y="30"/>
                  </a:lnTo>
                  <a:lnTo>
                    <a:pt x="8" y="30"/>
                  </a:lnTo>
                  <a:lnTo>
                    <a:pt x="12" y="26"/>
                  </a:lnTo>
                  <a:lnTo>
                    <a:pt x="12" y="26"/>
                  </a:lnTo>
                  <a:lnTo>
                    <a:pt x="12" y="30"/>
                  </a:lnTo>
                  <a:lnTo>
                    <a:pt x="12" y="30"/>
                  </a:lnTo>
                  <a:lnTo>
                    <a:pt x="12" y="30"/>
                  </a:lnTo>
                  <a:lnTo>
                    <a:pt x="12" y="30"/>
                  </a:lnTo>
                  <a:lnTo>
                    <a:pt x="12" y="30"/>
                  </a:lnTo>
                  <a:lnTo>
                    <a:pt x="12" y="30"/>
                  </a:lnTo>
                  <a:lnTo>
                    <a:pt x="16" y="30"/>
                  </a:lnTo>
                  <a:lnTo>
                    <a:pt x="16" y="30"/>
                  </a:lnTo>
                  <a:lnTo>
                    <a:pt x="16" y="26"/>
                  </a:lnTo>
                  <a:lnTo>
                    <a:pt x="12" y="26"/>
                  </a:lnTo>
                  <a:lnTo>
                    <a:pt x="12" y="26"/>
                  </a:lnTo>
                  <a:lnTo>
                    <a:pt x="12" y="22"/>
                  </a:lnTo>
                  <a:lnTo>
                    <a:pt x="12" y="22"/>
                  </a:lnTo>
                  <a:lnTo>
                    <a:pt x="12" y="22"/>
                  </a:lnTo>
                  <a:lnTo>
                    <a:pt x="16" y="22"/>
                  </a:lnTo>
                  <a:lnTo>
                    <a:pt x="16" y="22"/>
                  </a:lnTo>
                  <a:lnTo>
                    <a:pt x="16" y="22"/>
                  </a:lnTo>
                  <a:lnTo>
                    <a:pt x="16" y="22"/>
                  </a:lnTo>
                  <a:lnTo>
                    <a:pt x="16" y="22"/>
                  </a:lnTo>
                  <a:lnTo>
                    <a:pt x="16" y="22"/>
                  </a:lnTo>
                  <a:lnTo>
                    <a:pt x="20" y="22"/>
                  </a:lnTo>
                  <a:lnTo>
                    <a:pt x="20" y="22"/>
                  </a:lnTo>
                  <a:lnTo>
                    <a:pt x="20" y="22"/>
                  </a:lnTo>
                  <a:lnTo>
                    <a:pt x="20" y="22"/>
                  </a:lnTo>
                  <a:lnTo>
                    <a:pt x="20" y="22"/>
                  </a:lnTo>
                  <a:lnTo>
                    <a:pt x="20" y="22"/>
                  </a:lnTo>
                  <a:lnTo>
                    <a:pt x="24" y="22"/>
                  </a:lnTo>
                  <a:lnTo>
                    <a:pt x="24" y="22"/>
                  </a:lnTo>
                  <a:lnTo>
                    <a:pt x="24" y="22"/>
                  </a:lnTo>
                  <a:lnTo>
                    <a:pt x="24" y="22"/>
                  </a:lnTo>
                  <a:lnTo>
                    <a:pt x="26" y="22"/>
                  </a:lnTo>
                  <a:lnTo>
                    <a:pt x="26" y="22"/>
                  </a:lnTo>
                  <a:lnTo>
                    <a:pt x="26" y="22"/>
                  </a:lnTo>
                  <a:lnTo>
                    <a:pt x="30" y="22"/>
                  </a:lnTo>
                  <a:lnTo>
                    <a:pt x="30" y="22"/>
                  </a:lnTo>
                  <a:lnTo>
                    <a:pt x="34" y="22"/>
                  </a:lnTo>
                  <a:lnTo>
                    <a:pt x="38" y="22"/>
                  </a:lnTo>
                  <a:lnTo>
                    <a:pt x="38" y="22"/>
                  </a:lnTo>
                  <a:lnTo>
                    <a:pt x="38" y="14"/>
                  </a:lnTo>
                  <a:lnTo>
                    <a:pt x="38" y="10"/>
                  </a:lnTo>
                  <a:lnTo>
                    <a:pt x="38" y="10"/>
                  </a:lnTo>
                  <a:lnTo>
                    <a:pt x="38" y="10"/>
                  </a:lnTo>
                  <a:lnTo>
                    <a:pt x="38" y="8"/>
                  </a:lnTo>
                  <a:lnTo>
                    <a:pt x="38" y="8"/>
                  </a:lnTo>
                  <a:lnTo>
                    <a:pt x="38" y="4"/>
                  </a:lnTo>
                  <a:lnTo>
                    <a:pt x="38" y="4"/>
                  </a:lnTo>
                  <a:lnTo>
                    <a:pt x="38" y="4"/>
                  </a:lnTo>
                  <a:lnTo>
                    <a:pt x="38" y="4"/>
                  </a:lnTo>
                  <a:lnTo>
                    <a:pt x="38" y="0"/>
                  </a:lnTo>
                  <a:lnTo>
                    <a:pt x="38" y="0"/>
                  </a:lnTo>
                  <a:lnTo>
                    <a:pt x="42" y="0"/>
                  </a:lnTo>
                  <a:lnTo>
                    <a:pt x="42" y="0"/>
                  </a:lnTo>
                  <a:lnTo>
                    <a:pt x="46" y="0"/>
                  </a:lnTo>
                  <a:lnTo>
                    <a:pt x="50" y="0"/>
                  </a:lnTo>
                  <a:lnTo>
                    <a:pt x="54" y="0"/>
                  </a:lnTo>
                  <a:lnTo>
                    <a:pt x="54" y="0"/>
                  </a:lnTo>
                  <a:lnTo>
                    <a:pt x="54" y="0"/>
                  </a:lnTo>
                  <a:lnTo>
                    <a:pt x="54" y="0"/>
                  </a:lnTo>
                  <a:lnTo>
                    <a:pt x="56" y="0"/>
                  </a:lnTo>
                  <a:lnTo>
                    <a:pt x="56" y="0"/>
                  </a:lnTo>
                  <a:lnTo>
                    <a:pt x="56" y="0"/>
                  </a:lnTo>
                  <a:lnTo>
                    <a:pt x="56" y="0"/>
                  </a:lnTo>
                  <a:lnTo>
                    <a:pt x="60" y="0"/>
                  </a:lnTo>
                  <a:lnTo>
                    <a:pt x="60" y="0"/>
                  </a:lnTo>
                  <a:lnTo>
                    <a:pt x="64" y="0"/>
                  </a:lnTo>
                  <a:lnTo>
                    <a:pt x="64" y="0"/>
                  </a:lnTo>
                  <a:lnTo>
                    <a:pt x="64" y="0"/>
                  </a:lnTo>
                  <a:lnTo>
                    <a:pt x="64" y="0"/>
                  </a:lnTo>
                  <a:lnTo>
                    <a:pt x="64" y="4"/>
                  </a:lnTo>
                  <a:lnTo>
                    <a:pt x="64" y="4"/>
                  </a:lnTo>
                  <a:lnTo>
                    <a:pt x="64" y="4"/>
                  </a:lnTo>
                  <a:lnTo>
                    <a:pt x="64" y="4"/>
                  </a:lnTo>
                  <a:lnTo>
                    <a:pt x="64" y="4"/>
                  </a:lnTo>
                  <a:lnTo>
                    <a:pt x="64" y="8"/>
                  </a:lnTo>
                  <a:lnTo>
                    <a:pt x="64" y="8"/>
                  </a:lnTo>
                  <a:lnTo>
                    <a:pt x="64" y="8"/>
                  </a:lnTo>
                  <a:lnTo>
                    <a:pt x="64" y="8"/>
                  </a:lnTo>
                  <a:lnTo>
                    <a:pt x="64" y="8"/>
                  </a:lnTo>
                  <a:lnTo>
                    <a:pt x="64" y="10"/>
                  </a:lnTo>
                  <a:lnTo>
                    <a:pt x="64" y="10"/>
                  </a:lnTo>
                  <a:lnTo>
                    <a:pt x="64" y="10"/>
                  </a:lnTo>
                  <a:lnTo>
                    <a:pt x="64" y="14"/>
                  </a:lnTo>
                  <a:lnTo>
                    <a:pt x="64" y="14"/>
                  </a:lnTo>
                  <a:lnTo>
                    <a:pt x="64" y="14"/>
                  </a:lnTo>
                  <a:lnTo>
                    <a:pt x="64" y="14"/>
                  </a:lnTo>
                  <a:lnTo>
                    <a:pt x="64" y="14"/>
                  </a:lnTo>
                  <a:lnTo>
                    <a:pt x="64" y="18"/>
                  </a:lnTo>
                  <a:lnTo>
                    <a:pt x="64" y="18"/>
                  </a:lnTo>
                  <a:lnTo>
                    <a:pt x="64" y="18"/>
                  </a:lnTo>
                  <a:lnTo>
                    <a:pt x="64" y="18"/>
                  </a:lnTo>
                  <a:lnTo>
                    <a:pt x="64" y="18"/>
                  </a:lnTo>
                  <a:lnTo>
                    <a:pt x="64" y="18"/>
                  </a:lnTo>
                  <a:lnTo>
                    <a:pt x="64" y="18"/>
                  </a:lnTo>
                  <a:lnTo>
                    <a:pt x="68" y="18"/>
                  </a:lnTo>
                  <a:lnTo>
                    <a:pt x="68" y="18"/>
                  </a:lnTo>
                  <a:lnTo>
                    <a:pt x="72" y="18"/>
                  </a:lnTo>
                  <a:lnTo>
                    <a:pt x="72" y="14"/>
                  </a:lnTo>
                  <a:lnTo>
                    <a:pt x="72" y="14"/>
                  </a:lnTo>
                  <a:lnTo>
                    <a:pt x="76" y="14"/>
                  </a:lnTo>
                  <a:lnTo>
                    <a:pt x="76" y="14"/>
                  </a:lnTo>
                  <a:lnTo>
                    <a:pt x="76" y="14"/>
                  </a:lnTo>
                  <a:lnTo>
                    <a:pt x="80" y="14"/>
                  </a:lnTo>
                  <a:lnTo>
                    <a:pt x="80" y="14"/>
                  </a:lnTo>
                  <a:lnTo>
                    <a:pt x="80" y="14"/>
                  </a:lnTo>
                  <a:lnTo>
                    <a:pt x="80" y="14"/>
                  </a:lnTo>
                  <a:lnTo>
                    <a:pt x="80" y="14"/>
                  </a:lnTo>
                  <a:lnTo>
                    <a:pt x="80" y="14"/>
                  </a:lnTo>
                  <a:lnTo>
                    <a:pt x="80" y="18"/>
                  </a:lnTo>
                  <a:lnTo>
                    <a:pt x="80" y="18"/>
                  </a:lnTo>
                  <a:lnTo>
                    <a:pt x="80" y="18"/>
                  </a:lnTo>
                  <a:lnTo>
                    <a:pt x="84" y="22"/>
                  </a:lnTo>
                  <a:lnTo>
                    <a:pt x="84" y="22"/>
                  </a:lnTo>
                  <a:lnTo>
                    <a:pt x="84" y="22"/>
                  </a:lnTo>
                  <a:lnTo>
                    <a:pt x="84" y="26"/>
                  </a:lnTo>
                  <a:lnTo>
                    <a:pt x="80" y="30"/>
                  </a:lnTo>
                  <a:lnTo>
                    <a:pt x="80" y="30"/>
                  </a:lnTo>
                  <a:lnTo>
                    <a:pt x="80" y="30"/>
                  </a:lnTo>
                  <a:lnTo>
                    <a:pt x="80" y="30"/>
                  </a:lnTo>
                  <a:lnTo>
                    <a:pt x="80" y="30"/>
                  </a:lnTo>
                  <a:lnTo>
                    <a:pt x="80" y="30"/>
                  </a:lnTo>
                  <a:lnTo>
                    <a:pt x="76" y="30"/>
                  </a:lnTo>
                  <a:lnTo>
                    <a:pt x="76" y="34"/>
                  </a:lnTo>
                  <a:lnTo>
                    <a:pt x="76" y="34"/>
                  </a:lnTo>
                  <a:lnTo>
                    <a:pt x="76" y="38"/>
                  </a:lnTo>
                  <a:lnTo>
                    <a:pt x="76" y="38"/>
                  </a:lnTo>
                  <a:lnTo>
                    <a:pt x="76" y="38"/>
                  </a:lnTo>
                  <a:lnTo>
                    <a:pt x="76" y="40"/>
                  </a:lnTo>
                  <a:lnTo>
                    <a:pt x="76" y="40"/>
                  </a:lnTo>
                  <a:lnTo>
                    <a:pt x="76" y="40"/>
                  </a:lnTo>
                  <a:lnTo>
                    <a:pt x="76" y="40"/>
                  </a:lnTo>
                  <a:lnTo>
                    <a:pt x="76" y="40"/>
                  </a:lnTo>
                  <a:lnTo>
                    <a:pt x="76" y="44"/>
                  </a:lnTo>
                  <a:lnTo>
                    <a:pt x="76" y="44"/>
                  </a:lnTo>
                  <a:lnTo>
                    <a:pt x="76" y="44"/>
                  </a:lnTo>
                  <a:lnTo>
                    <a:pt x="76" y="44"/>
                  </a:lnTo>
                  <a:lnTo>
                    <a:pt x="80" y="44"/>
                  </a:lnTo>
                  <a:lnTo>
                    <a:pt x="80" y="44"/>
                  </a:lnTo>
                  <a:lnTo>
                    <a:pt x="80" y="44"/>
                  </a:lnTo>
                  <a:lnTo>
                    <a:pt x="80" y="44"/>
                  </a:lnTo>
                  <a:lnTo>
                    <a:pt x="80" y="48"/>
                  </a:lnTo>
                  <a:lnTo>
                    <a:pt x="80" y="48"/>
                  </a:lnTo>
                  <a:lnTo>
                    <a:pt x="80" y="48"/>
                  </a:lnTo>
                  <a:lnTo>
                    <a:pt x="84" y="48"/>
                  </a:lnTo>
                  <a:lnTo>
                    <a:pt x="84" y="48"/>
                  </a:lnTo>
                  <a:lnTo>
                    <a:pt x="84" y="48"/>
                  </a:lnTo>
                  <a:lnTo>
                    <a:pt x="84" y="48"/>
                  </a:lnTo>
                  <a:lnTo>
                    <a:pt x="84" y="52"/>
                  </a:lnTo>
                  <a:lnTo>
                    <a:pt x="84" y="52"/>
                  </a:lnTo>
                  <a:lnTo>
                    <a:pt x="84" y="52"/>
                  </a:lnTo>
                  <a:lnTo>
                    <a:pt x="84" y="56"/>
                  </a:lnTo>
                  <a:lnTo>
                    <a:pt x="84" y="56"/>
                  </a:lnTo>
                  <a:lnTo>
                    <a:pt x="84" y="56"/>
                  </a:lnTo>
                  <a:lnTo>
                    <a:pt x="84" y="60"/>
                  </a:lnTo>
                  <a:lnTo>
                    <a:pt x="84" y="60"/>
                  </a:lnTo>
                  <a:lnTo>
                    <a:pt x="84" y="60"/>
                  </a:lnTo>
                  <a:lnTo>
                    <a:pt x="84" y="64"/>
                  </a:lnTo>
                  <a:lnTo>
                    <a:pt x="84" y="68"/>
                  </a:lnTo>
                  <a:lnTo>
                    <a:pt x="84" y="68"/>
                  </a:lnTo>
                  <a:lnTo>
                    <a:pt x="84" y="68"/>
                  </a:lnTo>
                  <a:lnTo>
                    <a:pt x="84" y="70"/>
                  </a:lnTo>
                  <a:lnTo>
                    <a:pt x="84" y="70"/>
                  </a:lnTo>
                  <a:lnTo>
                    <a:pt x="84" y="70"/>
                  </a:lnTo>
                  <a:lnTo>
                    <a:pt x="84" y="70"/>
                  </a:lnTo>
                  <a:lnTo>
                    <a:pt x="84" y="70"/>
                  </a:lnTo>
                  <a:lnTo>
                    <a:pt x="80" y="70"/>
                  </a:lnTo>
                  <a:lnTo>
                    <a:pt x="80" y="70"/>
                  </a:lnTo>
                  <a:lnTo>
                    <a:pt x="80" y="74"/>
                  </a:lnTo>
                  <a:lnTo>
                    <a:pt x="80" y="74"/>
                  </a:lnTo>
                  <a:lnTo>
                    <a:pt x="80" y="74"/>
                  </a:lnTo>
                  <a:lnTo>
                    <a:pt x="80" y="74"/>
                  </a:lnTo>
                  <a:lnTo>
                    <a:pt x="80" y="78"/>
                  </a:lnTo>
                  <a:lnTo>
                    <a:pt x="80" y="78"/>
                  </a:lnTo>
                  <a:lnTo>
                    <a:pt x="80" y="78"/>
                  </a:lnTo>
                  <a:lnTo>
                    <a:pt x="80" y="78"/>
                  </a:lnTo>
                  <a:lnTo>
                    <a:pt x="80" y="82"/>
                  </a:lnTo>
                  <a:lnTo>
                    <a:pt x="80" y="82"/>
                  </a:lnTo>
                  <a:lnTo>
                    <a:pt x="76" y="82"/>
                  </a:lnTo>
                  <a:lnTo>
                    <a:pt x="76" y="82"/>
                  </a:lnTo>
                  <a:lnTo>
                    <a:pt x="76" y="82"/>
                  </a:lnTo>
                  <a:lnTo>
                    <a:pt x="76" y="82"/>
                  </a:lnTo>
                  <a:lnTo>
                    <a:pt x="76" y="78"/>
                  </a:lnTo>
                  <a:lnTo>
                    <a:pt x="72" y="74"/>
                  </a:lnTo>
                  <a:lnTo>
                    <a:pt x="72" y="74"/>
                  </a:lnTo>
                  <a:lnTo>
                    <a:pt x="72" y="74"/>
                  </a:lnTo>
                  <a:lnTo>
                    <a:pt x="72" y="78"/>
                  </a:lnTo>
                  <a:lnTo>
                    <a:pt x="72" y="78"/>
                  </a:lnTo>
                  <a:lnTo>
                    <a:pt x="72" y="78"/>
                  </a:lnTo>
                  <a:lnTo>
                    <a:pt x="68" y="78"/>
                  </a:lnTo>
                  <a:lnTo>
                    <a:pt x="68" y="78"/>
                  </a:lnTo>
                  <a:lnTo>
                    <a:pt x="68" y="82"/>
                  </a:lnTo>
                  <a:lnTo>
                    <a:pt x="68" y="82"/>
                  </a:lnTo>
                  <a:lnTo>
                    <a:pt x="68" y="82"/>
                  </a:lnTo>
                  <a:lnTo>
                    <a:pt x="64" y="78"/>
                  </a:lnTo>
                  <a:lnTo>
                    <a:pt x="64" y="78"/>
                  </a:lnTo>
                  <a:lnTo>
                    <a:pt x="60" y="78"/>
                  </a:lnTo>
                  <a:lnTo>
                    <a:pt x="60" y="78"/>
                  </a:lnTo>
                  <a:lnTo>
                    <a:pt x="60" y="78"/>
                  </a:lnTo>
                  <a:lnTo>
                    <a:pt x="60" y="78"/>
                  </a:lnTo>
                  <a:lnTo>
                    <a:pt x="60" y="78"/>
                  </a:lnTo>
                  <a:lnTo>
                    <a:pt x="60" y="78"/>
                  </a:lnTo>
                  <a:lnTo>
                    <a:pt x="60" y="78"/>
                  </a:lnTo>
                  <a:lnTo>
                    <a:pt x="60" y="74"/>
                  </a:lnTo>
                  <a:lnTo>
                    <a:pt x="60" y="74"/>
                  </a:lnTo>
                  <a:lnTo>
                    <a:pt x="60" y="70"/>
                  </a:lnTo>
                  <a:lnTo>
                    <a:pt x="60" y="70"/>
                  </a:lnTo>
                  <a:lnTo>
                    <a:pt x="60" y="70"/>
                  </a:lnTo>
                  <a:lnTo>
                    <a:pt x="56" y="70"/>
                  </a:lnTo>
                  <a:lnTo>
                    <a:pt x="56" y="70"/>
                  </a:lnTo>
                  <a:lnTo>
                    <a:pt x="56" y="70"/>
                  </a:lnTo>
                  <a:lnTo>
                    <a:pt x="56" y="70"/>
                  </a:lnTo>
                  <a:lnTo>
                    <a:pt x="56" y="70"/>
                  </a:lnTo>
                  <a:lnTo>
                    <a:pt x="54" y="70"/>
                  </a:lnTo>
                  <a:lnTo>
                    <a:pt x="54" y="70"/>
                  </a:lnTo>
                  <a:lnTo>
                    <a:pt x="54" y="70"/>
                  </a:lnTo>
                  <a:lnTo>
                    <a:pt x="54" y="70"/>
                  </a:lnTo>
                  <a:lnTo>
                    <a:pt x="54" y="70"/>
                  </a:lnTo>
                  <a:lnTo>
                    <a:pt x="54" y="74"/>
                  </a:lnTo>
                  <a:lnTo>
                    <a:pt x="54" y="74"/>
                  </a:lnTo>
                  <a:lnTo>
                    <a:pt x="54" y="74"/>
                  </a:lnTo>
                  <a:lnTo>
                    <a:pt x="54" y="78"/>
                  </a:lnTo>
                  <a:lnTo>
                    <a:pt x="54" y="78"/>
                  </a:lnTo>
                  <a:lnTo>
                    <a:pt x="50" y="82"/>
                  </a:lnTo>
                  <a:lnTo>
                    <a:pt x="50" y="82"/>
                  </a:lnTo>
                  <a:lnTo>
                    <a:pt x="50" y="78"/>
                  </a:lnTo>
                  <a:lnTo>
                    <a:pt x="50" y="78"/>
                  </a:lnTo>
                  <a:lnTo>
                    <a:pt x="46" y="78"/>
                  </a:lnTo>
                  <a:lnTo>
                    <a:pt x="46" y="78"/>
                  </a:lnTo>
                  <a:lnTo>
                    <a:pt x="46" y="78"/>
                  </a:lnTo>
                  <a:lnTo>
                    <a:pt x="46" y="82"/>
                  </a:lnTo>
                  <a:lnTo>
                    <a:pt x="46" y="82"/>
                  </a:lnTo>
                  <a:lnTo>
                    <a:pt x="42" y="78"/>
                  </a:lnTo>
                  <a:lnTo>
                    <a:pt x="42" y="78"/>
                  </a:lnTo>
                  <a:lnTo>
                    <a:pt x="42" y="78"/>
                  </a:lnTo>
                  <a:lnTo>
                    <a:pt x="42" y="78"/>
                  </a:lnTo>
                  <a:lnTo>
                    <a:pt x="42" y="82"/>
                  </a:lnTo>
                  <a:lnTo>
                    <a:pt x="42" y="82"/>
                  </a:lnTo>
                  <a:lnTo>
                    <a:pt x="42" y="82"/>
                  </a:lnTo>
                  <a:lnTo>
                    <a:pt x="42" y="86"/>
                  </a:lnTo>
                  <a:lnTo>
                    <a:pt x="42" y="86"/>
                  </a:lnTo>
                  <a:lnTo>
                    <a:pt x="42" y="86"/>
                  </a:lnTo>
                  <a:lnTo>
                    <a:pt x="42" y="86"/>
                  </a:lnTo>
                  <a:lnTo>
                    <a:pt x="42" y="86"/>
                  </a:lnTo>
                  <a:lnTo>
                    <a:pt x="42" y="86"/>
                  </a:lnTo>
                  <a:lnTo>
                    <a:pt x="42" y="86"/>
                  </a:lnTo>
                  <a:lnTo>
                    <a:pt x="42" y="86"/>
                  </a:lnTo>
                  <a:close/>
                  <a:moveTo>
                    <a:pt x="4" y="52"/>
                  </a:moveTo>
                  <a:lnTo>
                    <a:pt x="4" y="52"/>
                  </a:lnTo>
                  <a:lnTo>
                    <a:pt x="4" y="52"/>
                  </a:lnTo>
                  <a:lnTo>
                    <a:pt x="4" y="52"/>
                  </a:lnTo>
                  <a:lnTo>
                    <a:pt x="4" y="52"/>
                  </a:lnTo>
                  <a:lnTo>
                    <a:pt x="4" y="52"/>
                  </a:lnTo>
                  <a:lnTo>
                    <a:pt x="4" y="52"/>
                  </a:lnTo>
                  <a:lnTo>
                    <a:pt x="4" y="48"/>
                  </a:lnTo>
                  <a:lnTo>
                    <a:pt x="4" y="48"/>
                  </a:lnTo>
                  <a:lnTo>
                    <a:pt x="4" y="48"/>
                  </a:lnTo>
                  <a:lnTo>
                    <a:pt x="4" y="52"/>
                  </a:lnTo>
                  <a:lnTo>
                    <a:pt x="4" y="52"/>
                  </a:lnTo>
                  <a:lnTo>
                    <a:pt x="4" y="52"/>
                  </a:lnTo>
                  <a:lnTo>
                    <a:pt x="4" y="52"/>
                  </a:lnTo>
                  <a:lnTo>
                    <a:pt x="4" y="52"/>
                  </a:lnTo>
                  <a:lnTo>
                    <a:pt x="4" y="52"/>
                  </a:lnTo>
                  <a:lnTo>
                    <a:pt x="4" y="52"/>
                  </a:lnTo>
                  <a:lnTo>
                    <a:pt x="4" y="5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7" name="Freeform 147">
              <a:extLst>
                <a:ext uri="{FF2B5EF4-FFF2-40B4-BE49-F238E27FC236}">
                  <a16:creationId xmlns:a16="http://schemas.microsoft.com/office/drawing/2014/main" id="{E1478A52-01BA-4E14-85FB-6E4F649E5E73}"/>
                </a:ext>
              </a:extLst>
            </p:cNvPr>
            <p:cNvSpPr>
              <a:spLocks/>
            </p:cNvSpPr>
            <p:nvPr/>
          </p:nvSpPr>
          <p:spPr bwMode="auto">
            <a:xfrm>
              <a:off x="6209223" y="4261315"/>
              <a:ext cx="120543" cy="220325"/>
            </a:xfrm>
            <a:custGeom>
              <a:avLst/>
              <a:gdLst>
                <a:gd name="T0" fmla="*/ 0 w 62"/>
                <a:gd name="T1" fmla="*/ 78 h 112"/>
                <a:gd name="T2" fmla="*/ 0 w 62"/>
                <a:gd name="T3" fmla="*/ 72 h 112"/>
                <a:gd name="T4" fmla="*/ 4 w 62"/>
                <a:gd name="T5" fmla="*/ 60 h 112"/>
                <a:gd name="T6" fmla="*/ 10 w 62"/>
                <a:gd name="T7" fmla="*/ 52 h 112"/>
                <a:gd name="T8" fmla="*/ 6 w 62"/>
                <a:gd name="T9" fmla="*/ 42 h 112"/>
                <a:gd name="T10" fmla="*/ 6 w 62"/>
                <a:gd name="T11" fmla="*/ 38 h 112"/>
                <a:gd name="T12" fmla="*/ 6 w 62"/>
                <a:gd name="T13" fmla="*/ 30 h 112"/>
                <a:gd name="T14" fmla="*/ 6 w 62"/>
                <a:gd name="T15" fmla="*/ 26 h 112"/>
                <a:gd name="T16" fmla="*/ 4 w 62"/>
                <a:gd name="T17" fmla="*/ 22 h 112"/>
                <a:gd name="T18" fmla="*/ 4 w 62"/>
                <a:gd name="T19" fmla="*/ 12 h 112"/>
                <a:gd name="T20" fmla="*/ 4 w 62"/>
                <a:gd name="T21" fmla="*/ 4 h 112"/>
                <a:gd name="T22" fmla="*/ 22 w 62"/>
                <a:gd name="T23" fmla="*/ 4 h 112"/>
                <a:gd name="T24" fmla="*/ 34 w 62"/>
                <a:gd name="T25" fmla="*/ 4 h 112"/>
                <a:gd name="T26" fmla="*/ 40 w 62"/>
                <a:gd name="T27" fmla="*/ 4 h 112"/>
                <a:gd name="T28" fmla="*/ 44 w 62"/>
                <a:gd name="T29" fmla="*/ 4 h 112"/>
                <a:gd name="T30" fmla="*/ 44 w 62"/>
                <a:gd name="T31" fmla="*/ 8 h 112"/>
                <a:gd name="T32" fmla="*/ 44 w 62"/>
                <a:gd name="T33" fmla="*/ 12 h 112"/>
                <a:gd name="T34" fmla="*/ 48 w 62"/>
                <a:gd name="T35" fmla="*/ 16 h 112"/>
                <a:gd name="T36" fmla="*/ 52 w 62"/>
                <a:gd name="T37" fmla="*/ 18 h 112"/>
                <a:gd name="T38" fmla="*/ 48 w 62"/>
                <a:gd name="T39" fmla="*/ 30 h 112"/>
                <a:gd name="T40" fmla="*/ 52 w 62"/>
                <a:gd name="T41" fmla="*/ 30 h 112"/>
                <a:gd name="T42" fmla="*/ 52 w 62"/>
                <a:gd name="T43" fmla="*/ 34 h 112"/>
                <a:gd name="T44" fmla="*/ 52 w 62"/>
                <a:gd name="T45" fmla="*/ 42 h 112"/>
                <a:gd name="T46" fmla="*/ 52 w 62"/>
                <a:gd name="T47" fmla="*/ 46 h 112"/>
                <a:gd name="T48" fmla="*/ 56 w 62"/>
                <a:gd name="T49" fmla="*/ 52 h 112"/>
                <a:gd name="T50" fmla="*/ 52 w 62"/>
                <a:gd name="T51" fmla="*/ 60 h 112"/>
                <a:gd name="T52" fmla="*/ 52 w 62"/>
                <a:gd name="T53" fmla="*/ 68 h 112"/>
                <a:gd name="T54" fmla="*/ 52 w 62"/>
                <a:gd name="T55" fmla="*/ 72 h 112"/>
                <a:gd name="T56" fmla="*/ 52 w 62"/>
                <a:gd name="T57" fmla="*/ 78 h 112"/>
                <a:gd name="T58" fmla="*/ 56 w 62"/>
                <a:gd name="T59" fmla="*/ 82 h 112"/>
                <a:gd name="T60" fmla="*/ 60 w 62"/>
                <a:gd name="T61" fmla="*/ 82 h 112"/>
                <a:gd name="T62" fmla="*/ 62 w 62"/>
                <a:gd name="T63" fmla="*/ 90 h 112"/>
                <a:gd name="T64" fmla="*/ 60 w 62"/>
                <a:gd name="T65" fmla="*/ 90 h 112"/>
                <a:gd name="T66" fmla="*/ 56 w 62"/>
                <a:gd name="T67" fmla="*/ 94 h 112"/>
                <a:gd name="T68" fmla="*/ 52 w 62"/>
                <a:gd name="T69" fmla="*/ 94 h 112"/>
                <a:gd name="T70" fmla="*/ 52 w 62"/>
                <a:gd name="T71" fmla="*/ 90 h 112"/>
                <a:gd name="T72" fmla="*/ 48 w 62"/>
                <a:gd name="T73" fmla="*/ 90 h 112"/>
                <a:gd name="T74" fmla="*/ 48 w 62"/>
                <a:gd name="T75" fmla="*/ 90 h 112"/>
                <a:gd name="T76" fmla="*/ 52 w 62"/>
                <a:gd name="T77" fmla="*/ 90 h 112"/>
                <a:gd name="T78" fmla="*/ 52 w 62"/>
                <a:gd name="T79" fmla="*/ 94 h 112"/>
                <a:gd name="T80" fmla="*/ 48 w 62"/>
                <a:gd name="T81" fmla="*/ 94 h 112"/>
                <a:gd name="T82" fmla="*/ 40 w 62"/>
                <a:gd name="T83" fmla="*/ 98 h 112"/>
                <a:gd name="T84" fmla="*/ 36 w 62"/>
                <a:gd name="T85" fmla="*/ 102 h 112"/>
                <a:gd name="T86" fmla="*/ 34 w 62"/>
                <a:gd name="T87" fmla="*/ 104 h 112"/>
                <a:gd name="T88" fmla="*/ 30 w 62"/>
                <a:gd name="T89" fmla="*/ 104 h 112"/>
                <a:gd name="T90" fmla="*/ 22 w 62"/>
                <a:gd name="T91" fmla="*/ 104 h 112"/>
                <a:gd name="T92" fmla="*/ 18 w 62"/>
                <a:gd name="T93" fmla="*/ 112 h 112"/>
                <a:gd name="T94" fmla="*/ 10 w 62"/>
                <a:gd name="T95" fmla="*/ 108 h 112"/>
                <a:gd name="T96" fmla="*/ 6 w 62"/>
                <a:gd name="T97" fmla="*/ 108 h 112"/>
                <a:gd name="T98" fmla="*/ 0 w 62"/>
                <a:gd name="T99" fmla="*/ 104 h 112"/>
                <a:gd name="T100" fmla="*/ 6 w 62"/>
                <a:gd name="T101" fmla="*/ 104 h 112"/>
                <a:gd name="T102" fmla="*/ 4 w 62"/>
                <a:gd name="T103" fmla="*/ 102 h 112"/>
                <a:gd name="T104" fmla="*/ 4 w 62"/>
                <a:gd name="T105" fmla="*/ 98 h 112"/>
                <a:gd name="T106" fmla="*/ 0 w 62"/>
                <a:gd name="T10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112">
                  <a:moveTo>
                    <a:pt x="0" y="86"/>
                  </a:moveTo>
                  <a:lnTo>
                    <a:pt x="0" y="86"/>
                  </a:lnTo>
                  <a:lnTo>
                    <a:pt x="0" y="86"/>
                  </a:lnTo>
                  <a:lnTo>
                    <a:pt x="0" y="82"/>
                  </a:lnTo>
                  <a:lnTo>
                    <a:pt x="0" y="78"/>
                  </a:lnTo>
                  <a:lnTo>
                    <a:pt x="0" y="78"/>
                  </a:lnTo>
                  <a:lnTo>
                    <a:pt x="0" y="78"/>
                  </a:lnTo>
                  <a:lnTo>
                    <a:pt x="0" y="78"/>
                  </a:lnTo>
                  <a:lnTo>
                    <a:pt x="0" y="78"/>
                  </a:lnTo>
                  <a:lnTo>
                    <a:pt x="0" y="76"/>
                  </a:lnTo>
                  <a:lnTo>
                    <a:pt x="0" y="72"/>
                  </a:lnTo>
                  <a:lnTo>
                    <a:pt x="0" y="72"/>
                  </a:lnTo>
                  <a:lnTo>
                    <a:pt x="4" y="72"/>
                  </a:lnTo>
                  <a:lnTo>
                    <a:pt x="4" y="68"/>
                  </a:lnTo>
                  <a:lnTo>
                    <a:pt x="4" y="64"/>
                  </a:lnTo>
                  <a:lnTo>
                    <a:pt x="4" y="64"/>
                  </a:lnTo>
                  <a:lnTo>
                    <a:pt x="4" y="60"/>
                  </a:lnTo>
                  <a:lnTo>
                    <a:pt x="4" y="60"/>
                  </a:lnTo>
                  <a:lnTo>
                    <a:pt x="4" y="56"/>
                  </a:lnTo>
                  <a:lnTo>
                    <a:pt x="4" y="56"/>
                  </a:lnTo>
                  <a:lnTo>
                    <a:pt x="6" y="56"/>
                  </a:lnTo>
                  <a:lnTo>
                    <a:pt x="6" y="52"/>
                  </a:lnTo>
                  <a:lnTo>
                    <a:pt x="6" y="52"/>
                  </a:lnTo>
                  <a:lnTo>
                    <a:pt x="10" y="52"/>
                  </a:lnTo>
                  <a:lnTo>
                    <a:pt x="10" y="52"/>
                  </a:lnTo>
                  <a:lnTo>
                    <a:pt x="6" y="46"/>
                  </a:lnTo>
                  <a:lnTo>
                    <a:pt x="6" y="46"/>
                  </a:lnTo>
                  <a:lnTo>
                    <a:pt x="6" y="42"/>
                  </a:lnTo>
                  <a:lnTo>
                    <a:pt x="6" y="42"/>
                  </a:lnTo>
                  <a:lnTo>
                    <a:pt x="6" y="42"/>
                  </a:lnTo>
                  <a:lnTo>
                    <a:pt x="6" y="42"/>
                  </a:lnTo>
                  <a:lnTo>
                    <a:pt x="6" y="42"/>
                  </a:lnTo>
                  <a:lnTo>
                    <a:pt x="6" y="42"/>
                  </a:lnTo>
                  <a:lnTo>
                    <a:pt x="6" y="38"/>
                  </a:lnTo>
                  <a:lnTo>
                    <a:pt x="6" y="38"/>
                  </a:lnTo>
                  <a:lnTo>
                    <a:pt x="6" y="38"/>
                  </a:lnTo>
                  <a:lnTo>
                    <a:pt x="6" y="38"/>
                  </a:lnTo>
                  <a:lnTo>
                    <a:pt x="6" y="34"/>
                  </a:lnTo>
                  <a:lnTo>
                    <a:pt x="6" y="34"/>
                  </a:lnTo>
                  <a:lnTo>
                    <a:pt x="6" y="30"/>
                  </a:lnTo>
                  <a:lnTo>
                    <a:pt x="6" y="30"/>
                  </a:lnTo>
                  <a:lnTo>
                    <a:pt x="6" y="30"/>
                  </a:lnTo>
                  <a:lnTo>
                    <a:pt x="6" y="30"/>
                  </a:lnTo>
                  <a:lnTo>
                    <a:pt x="6" y="30"/>
                  </a:lnTo>
                  <a:lnTo>
                    <a:pt x="6" y="30"/>
                  </a:lnTo>
                  <a:lnTo>
                    <a:pt x="4" y="30"/>
                  </a:lnTo>
                  <a:lnTo>
                    <a:pt x="4" y="26"/>
                  </a:lnTo>
                  <a:lnTo>
                    <a:pt x="6" y="26"/>
                  </a:lnTo>
                  <a:lnTo>
                    <a:pt x="6" y="26"/>
                  </a:lnTo>
                  <a:lnTo>
                    <a:pt x="6" y="26"/>
                  </a:lnTo>
                  <a:lnTo>
                    <a:pt x="4" y="26"/>
                  </a:lnTo>
                  <a:lnTo>
                    <a:pt x="4" y="26"/>
                  </a:lnTo>
                  <a:lnTo>
                    <a:pt x="6" y="22"/>
                  </a:lnTo>
                  <a:lnTo>
                    <a:pt x="4" y="22"/>
                  </a:lnTo>
                  <a:lnTo>
                    <a:pt x="4" y="18"/>
                  </a:lnTo>
                  <a:lnTo>
                    <a:pt x="4" y="18"/>
                  </a:lnTo>
                  <a:lnTo>
                    <a:pt x="4" y="18"/>
                  </a:lnTo>
                  <a:lnTo>
                    <a:pt x="4" y="16"/>
                  </a:lnTo>
                  <a:lnTo>
                    <a:pt x="4" y="16"/>
                  </a:lnTo>
                  <a:lnTo>
                    <a:pt x="4" y="12"/>
                  </a:lnTo>
                  <a:lnTo>
                    <a:pt x="4" y="12"/>
                  </a:lnTo>
                  <a:lnTo>
                    <a:pt x="4" y="12"/>
                  </a:lnTo>
                  <a:lnTo>
                    <a:pt x="4" y="8"/>
                  </a:lnTo>
                  <a:lnTo>
                    <a:pt x="4" y="8"/>
                  </a:lnTo>
                  <a:lnTo>
                    <a:pt x="4" y="4"/>
                  </a:lnTo>
                  <a:lnTo>
                    <a:pt x="4" y="4"/>
                  </a:lnTo>
                  <a:lnTo>
                    <a:pt x="4" y="4"/>
                  </a:lnTo>
                  <a:lnTo>
                    <a:pt x="6" y="4"/>
                  </a:lnTo>
                  <a:lnTo>
                    <a:pt x="10" y="4"/>
                  </a:lnTo>
                  <a:lnTo>
                    <a:pt x="14" y="4"/>
                  </a:lnTo>
                  <a:lnTo>
                    <a:pt x="18" y="4"/>
                  </a:lnTo>
                  <a:lnTo>
                    <a:pt x="22" y="4"/>
                  </a:lnTo>
                  <a:lnTo>
                    <a:pt x="22" y="4"/>
                  </a:lnTo>
                  <a:lnTo>
                    <a:pt x="26" y="4"/>
                  </a:lnTo>
                  <a:lnTo>
                    <a:pt x="26" y="4"/>
                  </a:lnTo>
                  <a:lnTo>
                    <a:pt x="30" y="4"/>
                  </a:lnTo>
                  <a:lnTo>
                    <a:pt x="30" y="4"/>
                  </a:lnTo>
                  <a:lnTo>
                    <a:pt x="34" y="4"/>
                  </a:lnTo>
                  <a:lnTo>
                    <a:pt x="34" y="4"/>
                  </a:lnTo>
                  <a:lnTo>
                    <a:pt x="34" y="4"/>
                  </a:lnTo>
                  <a:lnTo>
                    <a:pt x="34" y="4"/>
                  </a:lnTo>
                  <a:lnTo>
                    <a:pt x="34" y="4"/>
                  </a:lnTo>
                  <a:lnTo>
                    <a:pt x="36" y="4"/>
                  </a:lnTo>
                  <a:lnTo>
                    <a:pt x="40" y="4"/>
                  </a:lnTo>
                  <a:lnTo>
                    <a:pt x="40" y="0"/>
                  </a:lnTo>
                  <a:lnTo>
                    <a:pt x="40" y="0"/>
                  </a:lnTo>
                  <a:lnTo>
                    <a:pt x="40" y="0"/>
                  </a:lnTo>
                  <a:lnTo>
                    <a:pt x="40" y="0"/>
                  </a:lnTo>
                  <a:lnTo>
                    <a:pt x="44" y="4"/>
                  </a:lnTo>
                  <a:lnTo>
                    <a:pt x="44" y="4"/>
                  </a:lnTo>
                  <a:lnTo>
                    <a:pt x="44" y="0"/>
                  </a:lnTo>
                  <a:lnTo>
                    <a:pt x="44" y="0"/>
                  </a:lnTo>
                  <a:lnTo>
                    <a:pt x="44" y="4"/>
                  </a:lnTo>
                  <a:lnTo>
                    <a:pt x="44" y="4"/>
                  </a:lnTo>
                  <a:lnTo>
                    <a:pt x="44" y="4"/>
                  </a:lnTo>
                  <a:lnTo>
                    <a:pt x="44" y="8"/>
                  </a:lnTo>
                  <a:lnTo>
                    <a:pt x="44" y="8"/>
                  </a:lnTo>
                  <a:lnTo>
                    <a:pt x="44" y="8"/>
                  </a:lnTo>
                  <a:lnTo>
                    <a:pt x="44" y="8"/>
                  </a:lnTo>
                  <a:lnTo>
                    <a:pt x="44" y="12"/>
                  </a:lnTo>
                  <a:lnTo>
                    <a:pt x="44" y="12"/>
                  </a:lnTo>
                  <a:lnTo>
                    <a:pt x="44" y="12"/>
                  </a:lnTo>
                  <a:lnTo>
                    <a:pt x="44" y="12"/>
                  </a:lnTo>
                  <a:lnTo>
                    <a:pt x="44" y="12"/>
                  </a:lnTo>
                  <a:lnTo>
                    <a:pt x="48" y="16"/>
                  </a:lnTo>
                  <a:lnTo>
                    <a:pt x="48" y="16"/>
                  </a:lnTo>
                  <a:lnTo>
                    <a:pt x="48" y="16"/>
                  </a:lnTo>
                  <a:lnTo>
                    <a:pt x="48" y="16"/>
                  </a:lnTo>
                  <a:lnTo>
                    <a:pt x="48" y="18"/>
                  </a:lnTo>
                  <a:lnTo>
                    <a:pt x="48" y="18"/>
                  </a:lnTo>
                  <a:lnTo>
                    <a:pt x="48" y="18"/>
                  </a:lnTo>
                  <a:lnTo>
                    <a:pt x="48" y="18"/>
                  </a:lnTo>
                  <a:lnTo>
                    <a:pt x="52" y="18"/>
                  </a:lnTo>
                  <a:lnTo>
                    <a:pt x="52" y="18"/>
                  </a:lnTo>
                  <a:lnTo>
                    <a:pt x="48" y="18"/>
                  </a:lnTo>
                  <a:lnTo>
                    <a:pt x="48" y="26"/>
                  </a:lnTo>
                  <a:lnTo>
                    <a:pt x="48" y="26"/>
                  </a:lnTo>
                  <a:lnTo>
                    <a:pt x="48" y="30"/>
                  </a:lnTo>
                  <a:lnTo>
                    <a:pt x="48" y="30"/>
                  </a:lnTo>
                  <a:lnTo>
                    <a:pt x="48" y="30"/>
                  </a:lnTo>
                  <a:lnTo>
                    <a:pt x="48" y="30"/>
                  </a:lnTo>
                  <a:lnTo>
                    <a:pt x="48" y="30"/>
                  </a:lnTo>
                  <a:lnTo>
                    <a:pt x="48" y="30"/>
                  </a:lnTo>
                  <a:lnTo>
                    <a:pt x="48" y="30"/>
                  </a:lnTo>
                  <a:lnTo>
                    <a:pt x="52" y="30"/>
                  </a:lnTo>
                  <a:lnTo>
                    <a:pt x="52" y="30"/>
                  </a:lnTo>
                  <a:lnTo>
                    <a:pt x="52" y="30"/>
                  </a:lnTo>
                  <a:lnTo>
                    <a:pt x="52" y="30"/>
                  </a:lnTo>
                  <a:lnTo>
                    <a:pt x="52" y="30"/>
                  </a:lnTo>
                  <a:lnTo>
                    <a:pt x="52" y="34"/>
                  </a:lnTo>
                  <a:lnTo>
                    <a:pt x="52" y="34"/>
                  </a:lnTo>
                  <a:lnTo>
                    <a:pt x="52" y="34"/>
                  </a:lnTo>
                  <a:lnTo>
                    <a:pt x="52" y="38"/>
                  </a:lnTo>
                  <a:lnTo>
                    <a:pt x="52" y="38"/>
                  </a:lnTo>
                  <a:lnTo>
                    <a:pt x="52" y="42"/>
                  </a:lnTo>
                  <a:lnTo>
                    <a:pt x="52" y="42"/>
                  </a:lnTo>
                  <a:lnTo>
                    <a:pt x="52" y="42"/>
                  </a:lnTo>
                  <a:lnTo>
                    <a:pt x="52" y="42"/>
                  </a:lnTo>
                  <a:lnTo>
                    <a:pt x="52" y="42"/>
                  </a:lnTo>
                  <a:lnTo>
                    <a:pt x="48" y="42"/>
                  </a:lnTo>
                  <a:lnTo>
                    <a:pt x="48" y="42"/>
                  </a:lnTo>
                  <a:lnTo>
                    <a:pt x="52" y="46"/>
                  </a:lnTo>
                  <a:lnTo>
                    <a:pt x="52" y="46"/>
                  </a:lnTo>
                  <a:lnTo>
                    <a:pt x="52" y="46"/>
                  </a:lnTo>
                  <a:lnTo>
                    <a:pt x="52" y="48"/>
                  </a:lnTo>
                  <a:lnTo>
                    <a:pt x="52" y="48"/>
                  </a:lnTo>
                  <a:lnTo>
                    <a:pt x="56" y="48"/>
                  </a:lnTo>
                  <a:lnTo>
                    <a:pt x="56" y="48"/>
                  </a:lnTo>
                  <a:lnTo>
                    <a:pt x="56" y="48"/>
                  </a:lnTo>
                  <a:lnTo>
                    <a:pt x="56" y="52"/>
                  </a:lnTo>
                  <a:lnTo>
                    <a:pt x="56" y="52"/>
                  </a:lnTo>
                  <a:lnTo>
                    <a:pt x="52" y="52"/>
                  </a:lnTo>
                  <a:lnTo>
                    <a:pt x="52" y="52"/>
                  </a:lnTo>
                  <a:lnTo>
                    <a:pt x="52" y="52"/>
                  </a:lnTo>
                  <a:lnTo>
                    <a:pt x="52" y="56"/>
                  </a:lnTo>
                  <a:lnTo>
                    <a:pt x="52" y="60"/>
                  </a:lnTo>
                  <a:lnTo>
                    <a:pt x="52" y="64"/>
                  </a:lnTo>
                  <a:lnTo>
                    <a:pt x="52" y="64"/>
                  </a:lnTo>
                  <a:lnTo>
                    <a:pt x="52" y="64"/>
                  </a:lnTo>
                  <a:lnTo>
                    <a:pt x="52" y="64"/>
                  </a:lnTo>
                  <a:lnTo>
                    <a:pt x="52" y="64"/>
                  </a:lnTo>
                  <a:lnTo>
                    <a:pt x="52" y="68"/>
                  </a:lnTo>
                  <a:lnTo>
                    <a:pt x="52" y="68"/>
                  </a:lnTo>
                  <a:lnTo>
                    <a:pt x="52" y="68"/>
                  </a:lnTo>
                  <a:lnTo>
                    <a:pt x="52" y="68"/>
                  </a:lnTo>
                  <a:lnTo>
                    <a:pt x="52" y="68"/>
                  </a:lnTo>
                  <a:lnTo>
                    <a:pt x="52" y="68"/>
                  </a:lnTo>
                  <a:lnTo>
                    <a:pt x="52" y="72"/>
                  </a:lnTo>
                  <a:lnTo>
                    <a:pt x="52" y="72"/>
                  </a:lnTo>
                  <a:lnTo>
                    <a:pt x="52" y="76"/>
                  </a:lnTo>
                  <a:lnTo>
                    <a:pt x="52" y="76"/>
                  </a:lnTo>
                  <a:lnTo>
                    <a:pt x="52" y="78"/>
                  </a:lnTo>
                  <a:lnTo>
                    <a:pt x="52" y="78"/>
                  </a:lnTo>
                  <a:lnTo>
                    <a:pt x="52" y="78"/>
                  </a:lnTo>
                  <a:lnTo>
                    <a:pt x="52" y="78"/>
                  </a:lnTo>
                  <a:lnTo>
                    <a:pt x="56" y="78"/>
                  </a:lnTo>
                  <a:lnTo>
                    <a:pt x="56" y="78"/>
                  </a:lnTo>
                  <a:lnTo>
                    <a:pt x="56" y="78"/>
                  </a:lnTo>
                  <a:lnTo>
                    <a:pt x="56" y="78"/>
                  </a:lnTo>
                  <a:lnTo>
                    <a:pt x="56" y="82"/>
                  </a:lnTo>
                  <a:lnTo>
                    <a:pt x="56" y="82"/>
                  </a:lnTo>
                  <a:lnTo>
                    <a:pt x="56" y="82"/>
                  </a:lnTo>
                  <a:lnTo>
                    <a:pt x="56" y="82"/>
                  </a:lnTo>
                  <a:lnTo>
                    <a:pt x="56" y="82"/>
                  </a:lnTo>
                  <a:lnTo>
                    <a:pt x="56" y="82"/>
                  </a:lnTo>
                  <a:lnTo>
                    <a:pt x="60" y="82"/>
                  </a:lnTo>
                  <a:lnTo>
                    <a:pt x="60" y="86"/>
                  </a:lnTo>
                  <a:lnTo>
                    <a:pt x="60" y="86"/>
                  </a:lnTo>
                  <a:lnTo>
                    <a:pt x="60" y="86"/>
                  </a:lnTo>
                  <a:lnTo>
                    <a:pt x="62" y="86"/>
                  </a:lnTo>
                  <a:lnTo>
                    <a:pt x="62" y="86"/>
                  </a:lnTo>
                  <a:lnTo>
                    <a:pt x="62" y="90"/>
                  </a:lnTo>
                  <a:lnTo>
                    <a:pt x="60" y="90"/>
                  </a:lnTo>
                  <a:lnTo>
                    <a:pt x="60" y="90"/>
                  </a:lnTo>
                  <a:lnTo>
                    <a:pt x="60" y="90"/>
                  </a:lnTo>
                  <a:lnTo>
                    <a:pt x="60" y="90"/>
                  </a:lnTo>
                  <a:lnTo>
                    <a:pt x="60" y="90"/>
                  </a:lnTo>
                  <a:lnTo>
                    <a:pt x="60" y="90"/>
                  </a:lnTo>
                  <a:lnTo>
                    <a:pt x="60" y="94"/>
                  </a:lnTo>
                  <a:lnTo>
                    <a:pt x="60" y="94"/>
                  </a:lnTo>
                  <a:lnTo>
                    <a:pt x="60" y="94"/>
                  </a:lnTo>
                  <a:lnTo>
                    <a:pt x="60" y="94"/>
                  </a:lnTo>
                  <a:lnTo>
                    <a:pt x="60" y="94"/>
                  </a:lnTo>
                  <a:lnTo>
                    <a:pt x="56" y="94"/>
                  </a:lnTo>
                  <a:lnTo>
                    <a:pt x="56" y="94"/>
                  </a:lnTo>
                  <a:lnTo>
                    <a:pt x="56" y="94"/>
                  </a:lnTo>
                  <a:lnTo>
                    <a:pt x="56" y="94"/>
                  </a:lnTo>
                  <a:lnTo>
                    <a:pt x="56" y="94"/>
                  </a:lnTo>
                  <a:lnTo>
                    <a:pt x="52" y="94"/>
                  </a:lnTo>
                  <a:lnTo>
                    <a:pt x="52" y="94"/>
                  </a:lnTo>
                  <a:lnTo>
                    <a:pt x="52" y="94"/>
                  </a:lnTo>
                  <a:lnTo>
                    <a:pt x="52" y="90"/>
                  </a:lnTo>
                  <a:lnTo>
                    <a:pt x="52" y="90"/>
                  </a:lnTo>
                  <a:lnTo>
                    <a:pt x="52" y="90"/>
                  </a:lnTo>
                  <a:lnTo>
                    <a:pt x="52" y="90"/>
                  </a:lnTo>
                  <a:lnTo>
                    <a:pt x="52" y="90"/>
                  </a:lnTo>
                  <a:lnTo>
                    <a:pt x="52" y="90"/>
                  </a:lnTo>
                  <a:lnTo>
                    <a:pt x="48" y="90"/>
                  </a:lnTo>
                  <a:lnTo>
                    <a:pt x="48" y="90"/>
                  </a:lnTo>
                  <a:lnTo>
                    <a:pt x="48" y="90"/>
                  </a:lnTo>
                  <a:lnTo>
                    <a:pt x="48" y="90"/>
                  </a:lnTo>
                  <a:lnTo>
                    <a:pt x="48" y="90"/>
                  </a:lnTo>
                  <a:lnTo>
                    <a:pt x="48" y="90"/>
                  </a:lnTo>
                  <a:lnTo>
                    <a:pt x="48" y="90"/>
                  </a:lnTo>
                  <a:lnTo>
                    <a:pt x="48" y="90"/>
                  </a:lnTo>
                  <a:lnTo>
                    <a:pt x="48" y="90"/>
                  </a:lnTo>
                  <a:lnTo>
                    <a:pt x="48" y="90"/>
                  </a:lnTo>
                  <a:lnTo>
                    <a:pt x="48" y="90"/>
                  </a:lnTo>
                  <a:lnTo>
                    <a:pt x="48" y="90"/>
                  </a:lnTo>
                  <a:lnTo>
                    <a:pt x="48" y="90"/>
                  </a:lnTo>
                  <a:lnTo>
                    <a:pt x="48" y="90"/>
                  </a:lnTo>
                  <a:lnTo>
                    <a:pt x="52" y="90"/>
                  </a:lnTo>
                  <a:lnTo>
                    <a:pt x="52" y="90"/>
                  </a:lnTo>
                  <a:lnTo>
                    <a:pt x="52" y="90"/>
                  </a:lnTo>
                  <a:lnTo>
                    <a:pt x="52" y="90"/>
                  </a:lnTo>
                  <a:lnTo>
                    <a:pt x="52" y="90"/>
                  </a:lnTo>
                  <a:lnTo>
                    <a:pt x="52" y="90"/>
                  </a:lnTo>
                  <a:lnTo>
                    <a:pt x="52" y="90"/>
                  </a:lnTo>
                  <a:lnTo>
                    <a:pt x="52" y="94"/>
                  </a:lnTo>
                  <a:lnTo>
                    <a:pt x="52" y="94"/>
                  </a:lnTo>
                  <a:lnTo>
                    <a:pt x="56" y="94"/>
                  </a:lnTo>
                  <a:lnTo>
                    <a:pt x="52" y="94"/>
                  </a:lnTo>
                  <a:lnTo>
                    <a:pt x="52" y="94"/>
                  </a:lnTo>
                  <a:lnTo>
                    <a:pt x="48" y="94"/>
                  </a:lnTo>
                  <a:lnTo>
                    <a:pt x="48" y="94"/>
                  </a:lnTo>
                  <a:lnTo>
                    <a:pt x="48" y="94"/>
                  </a:lnTo>
                  <a:lnTo>
                    <a:pt x="48" y="94"/>
                  </a:lnTo>
                  <a:lnTo>
                    <a:pt x="48" y="94"/>
                  </a:lnTo>
                  <a:lnTo>
                    <a:pt x="44" y="98"/>
                  </a:lnTo>
                  <a:lnTo>
                    <a:pt x="44" y="98"/>
                  </a:lnTo>
                  <a:lnTo>
                    <a:pt x="44" y="98"/>
                  </a:lnTo>
                  <a:lnTo>
                    <a:pt x="40" y="98"/>
                  </a:lnTo>
                  <a:lnTo>
                    <a:pt x="40" y="98"/>
                  </a:lnTo>
                  <a:lnTo>
                    <a:pt x="40" y="98"/>
                  </a:lnTo>
                  <a:lnTo>
                    <a:pt x="40" y="98"/>
                  </a:lnTo>
                  <a:lnTo>
                    <a:pt x="36" y="102"/>
                  </a:lnTo>
                  <a:lnTo>
                    <a:pt x="36" y="102"/>
                  </a:lnTo>
                  <a:lnTo>
                    <a:pt x="36" y="102"/>
                  </a:lnTo>
                  <a:lnTo>
                    <a:pt x="36" y="102"/>
                  </a:lnTo>
                  <a:lnTo>
                    <a:pt x="36" y="102"/>
                  </a:lnTo>
                  <a:lnTo>
                    <a:pt x="34" y="102"/>
                  </a:lnTo>
                  <a:lnTo>
                    <a:pt x="34" y="102"/>
                  </a:lnTo>
                  <a:lnTo>
                    <a:pt x="34" y="102"/>
                  </a:lnTo>
                  <a:lnTo>
                    <a:pt x="34" y="104"/>
                  </a:lnTo>
                  <a:lnTo>
                    <a:pt x="34" y="104"/>
                  </a:lnTo>
                  <a:lnTo>
                    <a:pt x="30" y="104"/>
                  </a:lnTo>
                  <a:lnTo>
                    <a:pt x="30" y="104"/>
                  </a:lnTo>
                  <a:lnTo>
                    <a:pt x="30" y="104"/>
                  </a:lnTo>
                  <a:lnTo>
                    <a:pt x="30" y="104"/>
                  </a:lnTo>
                  <a:lnTo>
                    <a:pt x="30" y="104"/>
                  </a:lnTo>
                  <a:lnTo>
                    <a:pt x="30" y="104"/>
                  </a:lnTo>
                  <a:lnTo>
                    <a:pt x="26" y="104"/>
                  </a:lnTo>
                  <a:lnTo>
                    <a:pt x="26" y="104"/>
                  </a:lnTo>
                  <a:lnTo>
                    <a:pt x="26" y="104"/>
                  </a:lnTo>
                  <a:lnTo>
                    <a:pt x="26" y="104"/>
                  </a:lnTo>
                  <a:lnTo>
                    <a:pt x="22" y="104"/>
                  </a:lnTo>
                  <a:lnTo>
                    <a:pt x="22" y="104"/>
                  </a:lnTo>
                  <a:lnTo>
                    <a:pt x="22" y="104"/>
                  </a:lnTo>
                  <a:lnTo>
                    <a:pt x="22" y="108"/>
                  </a:lnTo>
                  <a:lnTo>
                    <a:pt x="22" y="108"/>
                  </a:lnTo>
                  <a:lnTo>
                    <a:pt x="18" y="108"/>
                  </a:lnTo>
                  <a:lnTo>
                    <a:pt x="18" y="112"/>
                  </a:lnTo>
                  <a:lnTo>
                    <a:pt x="14" y="112"/>
                  </a:lnTo>
                  <a:lnTo>
                    <a:pt x="14" y="112"/>
                  </a:lnTo>
                  <a:lnTo>
                    <a:pt x="14" y="112"/>
                  </a:lnTo>
                  <a:lnTo>
                    <a:pt x="10" y="108"/>
                  </a:lnTo>
                  <a:lnTo>
                    <a:pt x="10" y="108"/>
                  </a:lnTo>
                  <a:lnTo>
                    <a:pt x="10" y="108"/>
                  </a:lnTo>
                  <a:lnTo>
                    <a:pt x="10" y="108"/>
                  </a:lnTo>
                  <a:lnTo>
                    <a:pt x="10" y="108"/>
                  </a:lnTo>
                  <a:lnTo>
                    <a:pt x="10" y="108"/>
                  </a:lnTo>
                  <a:lnTo>
                    <a:pt x="10" y="108"/>
                  </a:lnTo>
                  <a:lnTo>
                    <a:pt x="6" y="108"/>
                  </a:lnTo>
                  <a:lnTo>
                    <a:pt x="6" y="108"/>
                  </a:lnTo>
                  <a:lnTo>
                    <a:pt x="6" y="108"/>
                  </a:lnTo>
                  <a:lnTo>
                    <a:pt x="4" y="104"/>
                  </a:lnTo>
                  <a:lnTo>
                    <a:pt x="4" y="104"/>
                  </a:lnTo>
                  <a:lnTo>
                    <a:pt x="4" y="104"/>
                  </a:lnTo>
                  <a:lnTo>
                    <a:pt x="0" y="104"/>
                  </a:lnTo>
                  <a:lnTo>
                    <a:pt x="0" y="104"/>
                  </a:lnTo>
                  <a:lnTo>
                    <a:pt x="0" y="104"/>
                  </a:lnTo>
                  <a:lnTo>
                    <a:pt x="0" y="104"/>
                  </a:lnTo>
                  <a:lnTo>
                    <a:pt x="0" y="104"/>
                  </a:lnTo>
                  <a:lnTo>
                    <a:pt x="4" y="104"/>
                  </a:lnTo>
                  <a:lnTo>
                    <a:pt x="4" y="104"/>
                  </a:lnTo>
                  <a:lnTo>
                    <a:pt x="6" y="104"/>
                  </a:lnTo>
                  <a:lnTo>
                    <a:pt x="6" y="104"/>
                  </a:lnTo>
                  <a:lnTo>
                    <a:pt x="6" y="104"/>
                  </a:lnTo>
                  <a:lnTo>
                    <a:pt x="6" y="104"/>
                  </a:lnTo>
                  <a:lnTo>
                    <a:pt x="6" y="104"/>
                  </a:lnTo>
                  <a:lnTo>
                    <a:pt x="4" y="102"/>
                  </a:lnTo>
                  <a:lnTo>
                    <a:pt x="4" y="102"/>
                  </a:lnTo>
                  <a:lnTo>
                    <a:pt x="6" y="102"/>
                  </a:lnTo>
                  <a:lnTo>
                    <a:pt x="6" y="98"/>
                  </a:lnTo>
                  <a:lnTo>
                    <a:pt x="4" y="98"/>
                  </a:lnTo>
                  <a:lnTo>
                    <a:pt x="4" y="98"/>
                  </a:lnTo>
                  <a:lnTo>
                    <a:pt x="4" y="98"/>
                  </a:lnTo>
                  <a:lnTo>
                    <a:pt x="4" y="98"/>
                  </a:lnTo>
                  <a:lnTo>
                    <a:pt x="4" y="98"/>
                  </a:lnTo>
                  <a:lnTo>
                    <a:pt x="4" y="98"/>
                  </a:lnTo>
                  <a:lnTo>
                    <a:pt x="4" y="94"/>
                  </a:lnTo>
                  <a:lnTo>
                    <a:pt x="4" y="94"/>
                  </a:lnTo>
                  <a:lnTo>
                    <a:pt x="0" y="90"/>
                  </a:lnTo>
                  <a:lnTo>
                    <a:pt x="0" y="86"/>
                  </a:lnTo>
                  <a:lnTo>
                    <a:pt x="0" y="86"/>
                  </a:lnTo>
                  <a:lnTo>
                    <a:pt x="0" y="86"/>
                  </a:lnTo>
                  <a:lnTo>
                    <a:pt x="0" y="86"/>
                  </a:lnTo>
                  <a:lnTo>
                    <a:pt x="0" y="86"/>
                  </a:lnTo>
                  <a:lnTo>
                    <a:pt x="0" y="8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8" name="Freeform 148">
              <a:extLst>
                <a:ext uri="{FF2B5EF4-FFF2-40B4-BE49-F238E27FC236}">
                  <a16:creationId xmlns:a16="http://schemas.microsoft.com/office/drawing/2014/main" id="{78C6BFDE-D0A6-4317-9B5E-F4890F6644BD}"/>
                </a:ext>
              </a:extLst>
            </p:cNvPr>
            <p:cNvSpPr>
              <a:spLocks/>
            </p:cNvSpPr>
            <p:nvPr/>
          </p:nvSpPr>
          <p:spPr bwMode="auto">
            <a:xfrm>
              <a:off x="5882588" y="4210170"/>
              <a:ext cx="202202" cy="192785"/>
            </a:xfrm>
            <a:custGeom>
              <a:avLst/>
              <a:gdLst>
                <a:gd name="T0" fmla="*/ 96 w 104"/>
                <a:gd name="T1" fmla="*/ 86 h 98"/>
                <a:gd name="T2" fmla="*/ 92 w 104"/>
                <a:gd name="T3" fmla="*/ 90 h 98"/>
                <a:gd name="T4" fmla="*/ 90 w 104"/>
                <a:gd name="T5" fmla="*/ 86 h 98"/>
                <a:gd name="T6" fmla="*/ 86 w 104"/>
                <a:gd name="T7" fmla="*/ 94 h 98"/>
                <a:gd name="T8" fmla="*/ 82 w 104"/>
                <a:gd name="T9" fmla="*/ 94 h 98"/>
                <a:gd name="T10" fmla="*/ 78 w 104"/>
                <a:gd name="T11" fmla="*/ 90 h 98"/>
                <a:gd name="T12" fmla="*/ 78 w 104"/>
                <a:gd name="T13" fmla="*/ 86 h 98"/>
                <a:gd name="T14" fmla="*/ 74 w 104"/>
                <a:gd name="T15" fmla="*/ 74 h 98"/>
                <a:gd name="T16" fmla="*/ 66 w 104"/>
                <a:gd name="T17" fmla="*/ 74 h 98"/>
                <a:gd name="T18" fmla="*/ 60 w 104"/>
                <a:gd name="T19" fmla="*/ 74 h 98"/>
                <a:gd name="T20" fmla="*/ 64 w 104"/>
                <a:gd name="T21" fmla="*/ 64 h 98"/>
                <a:gd name="T22" fmla="*/ 60 w 104"/>
                <a:gd name="T23" fmla="*/ 60 h 98"/>
                <a:gd name="T24" fmla="*/ 56 w 104"/>
                <a:gd name="T25" fmla="*/ 52 h 98"/>
                <a:gd name="T26" fmla="*/ 48 w 104"/>
                <a:gd name="T27" fmla="*/ 48 h 98"/>
                <a:gd name="T28" fmla="*/ 40 w 104"/>
                <a:gd name="T29" fmla="*/ 48 h 98"/>
                <a:gd name="T30" fmla="*/ 34 w 104"/>
                <a:gd name="T31" fmla="*/ 52 h 98"/>
                <a:gd name="T32" fmla="*/ 30 w 104"/>
                <a:gd name="T33" fmla="*/ 60 h 98"/>
                <a:gd name="T34" fmla="*/ 26 w 104"/>
                <a:gd name="T35" fmla="*/ 64 h 98"/>
                <a:gd name="T36" fmla="*/ 22 w 104"/>
                <a:gd name="T37" fmla="*/ 60 h 98"/>
                <a:gd name="T38" fmla="*/ 18 w 104"/>
                <a:gd name="T39" fmla="*/ 56 h 98"/>
                <a:gd name="T40" fmla="*/ 18 w 104"/>
                <a:gd name="T41" fmla="*/ 52 h 98"/>
                <a:gd name="T42" fmla="*/ 18 w 104"/>
                <a:gd name="T43" fmla="*/ 48 h 98"/>
                <a:gd name="T44" fmla="*/ 14 w 104"/>
                <a:gd name="T45" fmla="*/ 44 h 98"/>
                <a:gd name="T46" fmla="*/ 8 w 104"/>
                <a:gd name="T47" fmla="*/ 38 h 98"/>
                <a:gd name="T48" fmla="*/ 8 w 104"/>
                <a:gd name="T49" fmla="*/ 34 h 98"/>
                <a:gd name="T50" fmla="*/ 4 w 104"/>
                <a:gd name="T51" fmla="*/ 30 h 98"/>
                <a:gd name="T52" fmla="*/ 0 w 104"/>
                <a:gd name="T53" fmla="*/ 30 h 98"/>
                <a:gd name="T54" fmla="*/ 0 w 104"/>
                <a:gd name="T55" fmla="*/ 30 h 98"/>
                <a:gd name="T56" fmla="*/ 4 w 104"/>
                <a:gd name="T57" fmla="*/ 22 h 98"/>
                <a:gd name="T58" fmla="*/ 8 w 104"/>
                <a:gd name="T59" fmla="*/ 22 h 98"/>
                <a:gd name="T60" fmla="*/ 14 w 104"/>
                <a:gd name="T61" fmla="*/ 18 h 98"/>
                <a:gd name="T62" fmla="*/ 14 w 104"/>
                <a:gd name="T63" fmla="*/ 12 h 98"/>
                <a:gd name="T64" fmla="*/ 18 w 104"/>
                <a:gd name="T65" fmla="*/ 8 h 98"/>
                <a:gd name="T66" fmla="*/ 18 w 104"/>
                <a:gd name="T67" fmla="*/ 4 h 98"/>
                <a:gd name="T68" fmla="*/ 26 w 104"/>
                <a:gd name="T69" fmla="*/ 0 h 98"/>
                <a:gd name="T70" fmla="*/ 30 w 104"/>
                <a:gd name="T71" fmla="*/ 4 h 98"/>
                <a:gd name="T72" fmla="*/ 36 w 104"/>
                <a:gd name="T73" fmla="*/ 4 h 98"/>
                <a:gd name="T74" fmla="*/ 40 w 104"/>
                <a:gd name="T75" fmla="*/ 8 h 98"/>
                <a:gd name="T76" fmla="*/ 48 w 104"/>
                <a:gd name="T77" fmla="*/ 4 h 98"/>
                <a:gd name="T78" fmla="*/ 48 w 104"/>
                <a:gd name="T79" fmla="*/ 8 h 98"/>
                <a:gd name="T80" fmla="*/ 52 w 104"/>
                <a:gd name="T81" fmla="*/ 12 h 98"/>
                <a:gd name="T82" fmla="*/ 60 w 104"/>
                <a:gd name="T83" fmla="*/ 8 h 98"/>
                <a:gd name="T84" fmla="*/ 64 w 104"/>
                <a:gd name="T85" fmla="*/ 12 h 98"/>
                <a:gd name="T86" fmla="*/ 74 w 104"/>
                <a:gd name="T87" fmla="*/ 12 h 98"/>
                <a:gd name="T88" fmla="*/ 78 w 104"/>
                <a:gd name="T89" fmla="*/ 8 h 98"/>
                <a:gd name="T90" fmla="*/ 82 w 104"/>
                <a:gd name="T91" fmla="*/ 4 h 98"/>
                <a:gd name="T92" fmla="*/ 86 w 104"/>
                <a:gd name="T93" fmla="*/ 8 h 98"/>
                <a:gd name="T94" fmla="*/ 86 w 104"/>
                <a:gd name="T95" fmla="*/ 18 h 98"/>
                <a:gd name="T96" fmla="*/ 90 w 104"/>
                <a:gd name="T97" fmla="*/ 22 h 98"/>
                <a:gd name="T98" fmla="*/ 92 w 104"/>
                <a:gd name="T99" fmla="*/ 22 h 98"/>
                <a:gd name="T100" fmla="*/ 90 w 104"/>
                <a:gd name="T101" fmla="*/ 26 h 98"/>
                <a:gd name="T102" fmla="*/ 96 w 104"/>
                <a:gd name="T103" fmla="*/ 34 h 98"/>
                <a:gd name="T104" fmla="*/ 100 w 104"/>
                <a:gd name="T105" fmla="*/ 42 h 98"/>
                <a:gd name="T106" fmla="*/ 96 w 104"/>
                <a:gd name="T107" fmla="*/ 48 h 98"/>
                <a:gd name="T108" fmla="*/ 96 w 104"/>
                <a:gd name="T109" fmla="*/ 56 h 98"/>
                <a:gd name="T110" fmla="*/ 100 w 104"/>
                <a:gd name="T111" fmla="*/ 60 h 98"/>
                <a:gd name="T112" fmla="*/ 100 w 104"/>
                <a:gd name="T113" fmla="*/ 64 h 98"/>
                <a:gd name="T114" fmla="*/ 100 w 104"/>
                <a:gd name="T115" fmla="*/ 68 h 98"/>
                <a:gd name="T116" fmla="*/ 104 w 104"/>
                <a:gd name="T117" fmla="*/ 74 h 98"/>
                <a:gd name="T118" fmla="*/ 96 w 104"/>
                <a:gd name="T119" fmla="*/ 78 h 98"/>
                <a:gd name="T120" fmla="*/ 100 w 104"/>
                <a:gd name="T121" fmla="*/ 8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 h="98">
                  <a:moveTo>
                    <a:pt x="100" y="82"/>
                  </a:moveTo>
                  <a:lnTo>
                    <a:pt x="100" y="82"/>
                  </a:lnTo>
                  <a:lnTo>
                    <a:pt x="96" y="82"/>
                  </a:lnTo>
                  <a:lnTo>
                    <a:pt x="96" y="82"/>
                  </a:lnTo>
                  <a:lnTo>
                    <a:pt x="96" y="82"/>
                  </a:lnTo>
                  <a:lnTo>
                    <a:pt x="96" y="82"/>
                  </a:lnTo>
                  <a:lnTo>
                    <a:pt x="96" y="82"/>
                  </a:lnTo>
                  <a:lnTo>
                    <a:pt x="96" y="86"/>
                  </a:lnTo>
                  <a:lnTo>
                    <a:pt x="96" y="86"/>
                  </a:lnTo>
                  <a:lnTo>
                    <a:pt x="96" y="86"/>
                  </a:lnTo>
                  <a:lnTo>
                    <a:pt x="96" y="90"/>
                  </a:lnTo>
                  <a:lnTo>
                    <a:pt x="96" y="90"/>
                  </a:lnTo>
                  <a:lnTo>
                    <a:pt x="96" y="90"/>
                  </a:lnTo>
                  <a:lnTo>
                    <a:pt x="96" y="90"/>
                  </a:lnTo>
                  <a:lnTo>
                    <a:pt x="96" y="90"/>
                  </a:lnTo>
                  <a:lnTo>
                    <a:pt x="92" y="90"/>
                  </a:lnTo>
                  <a:lnTo>
                    <a:pt x="92" y="90"/>
                  </a:lnTo>
                  <a:lnTo>
                    <a:pt x="92" y="90"/>
                  </a:lnTo>
                  <a:lnTo>
                    <a:pt x="92" y="90"/>
                  </a:lnTo>
                  <a:lnTo>
                    <a:pt x="92" y="90"/>
                  </a:lnTo>
                  <a:lnTo>
                    <a:pt x="92" y="86"/>
                  </a:lnTo>
                  <a:lnTo>
                    <a:pt x="92" y="86"/>
                  </a:lnTo>
                  <a:lnTo>
                    <a:pt x="90" y="86"/>
                  </a:lnTo>
                  <a:lnTo>
                    <a:pt x="90" y="86"/>
                  </a:lnTo>
                  <a:lnTo>
                    <a:pt x="90" y="86"/>
                  </a:lnTo>
                  <a:lnTo>
                    <a:pt x="90" y="86"/>
                  </a:lnTo>
                  <a:lnTo>
                    <a:pt x="90" y="90"/>
                  </a:lnTo>
                  <a:lnTo>
                    <a:pt x="90" y="90"/>
                  </a:lnTo>
                  <a:lnTo>
                    <a:pt x="90" y="90"/>
                  </a:lnTo>
                  <a:lnTo>
                    <a:pt x="90" y="90"/>
                  </a:lnTo>
                  <a:lnTo>
                    <a:pt x="90" y="94"/>
                  </a:lnTo>
                  <a:lnTo>
                    <a:pt x="86" y="94"/>
                  </a:lnTo>
                  <a:lnTo>
                    <a:pt x="86" y="94"/>
                  </a:lnTo>
                  <a:lnTo>
                    <a:pt x="86" y="94"/>
                  </a:lnTo>
                  <a:lnTo>
                    <a:pt x="86" y="94"/>
                  </a:lnTo>
                  <a:lnTo>
                    <a:pt x="86" y="94"/>
                  </a:lnTo>
                  <a:lnTo>
                    <a:pt x="82" y="94"/>
                  </a:lnTo>
                  <a:lnTo>
                    <a:pt x="82" y="98"/>
                  </a:lnTo>
                  <a:lnTo>
                    <a:pt x="82" y="94"/>
                  </a:lnTo>
                  <a:lnTo>
                    <a:pt x="82" y="94"/>
                  </a:lnTo>
                  <a:lnTo>
                    <a:pt x="82" y="94"/>
                  </a:lnTo>
                  <a:lnTo>
                    <a:pt x="82" y="90"/>
                  </a:lnTo>
                  <a:lnTo>
                    <a:pt x="78" y="90"/>
                  </a:lnTo>
                  <a:lnTo>
                    <a:pt x="78" y="94"/>
                  </a:lnTo>
                  <a:lnTo>
                    <a:pt x="78" y="94"/>
                  </a:lnTo>
                  <a:lnTo>
                    <a:pt x="78" y="94"/>
                  </a:lnTo>
                  <a:lnTo>
                    <a:pt x="78" y="90"/>
                  </a:lnTo>
                  <a:lnTo>
                    <a:pt x="78" y="90"/>
                  </a:lnTo>
                  <a:lnTo>
                    <a:pt x="78" y="90"/>
                  </a:lnTo>
                  <a:lnTo>
                    <a:pt x="78" y="90"/>
                  </a:lnTo>
                  <a:lnTo>
                    <a:pt x="78" y="86"/>
                  </a:lnTo>
                  <a:lnTo>
                    <a:pt x="78" y="86"/>
                  </a:lnTo>
                  <a:lnTo>
                    <a:pt x="78" y="86"/>
                  </a:lnTo>
                  <a:lnTo>
                    <a:pt x="82" y="86"/>
                  </a:lnTo>
                  <a:lnTo>
                    <a:pt x="78" y="86"/>
                  </a:lnTo>
                  <a:lnTo>
                    <a:pt x="78" y="86"/>
                  </a:lnTo>
                  <a:lnTo>
                    <a:pt x="78" y="82"/>
                  </a:lnTo>
                  <a:lnTo>
                    <a:pt x="78" y="82"/>
                  </a:lnTo>
                  <a:lnTo>
                    <a:pt x="78" y="82"/>
                  </a:lnTo>
                  <a:lnTo>
                    <a:pt x="78" y="82"/>
                  </a:lnTo>
                  <a:lnTo>
                    <a:pt x="78" y="78"/>
                  </a:lnTo>
                  <a:lnTo>
                    <a:pt x="78" y="74"/>
                  </a:lnTo>
                  <a:lnTo>
                    <a:pt x="74" y="74"/>
                  </a:lnTo>
                  <a:lnTo>
                    <a:pt x="74" y="74"/>
                  </a:lnTo>
                  <a:lnTo>
                    <a:pt x="74" y="72"/>
                  </a:lnTo>
                  <a:lnTo>
                    <a:pt x="74" y="74"/>
                  </a:lnTo>
                  <a:lnTo>
                    <a:pt x="74" y="72"/>
                  </a:lnTo>
                  <a:lnTo>
                    <a:pt x="70" y="72"/>
                  </a:lnTo>
                  <a:lnTo>
                    <a:pt x="70" y="74"/>
                  </a:lnTo>
                  <a:lnTo>
                    <a:pt x="66" y="72"/>
                  </a:lnTo>
                  <a:lnTo>
                    <a:pt x="66" y="74"/>
                  </a:lnTo>
                  <a:lnTo>
                    <a:pt x="66" y="74"/>
                  </a:lnTo>
                  <a:lnTo>
                    <a:pt x="66" y="72"/>
                  </a:lnTo>
                  <a:lnTo>
                    <a:pt x="66" y="74"/>
                  </a:lnTo>
                  <a:lnTo>
                    <a:pt x="64" y="74"/>
                  </a:lnTo>
                  <a:lnTo>
                    <a:pt x="64" y="74"/>
                  </a:lnTo>
                  <a:lnTo>
                    <a:pt x="64" y="74"/>
                  </a:lnTo>
                  <a:lnTo>
                    <a:pt x="64" y="74"/>
                  </a:lnTo>
                  <a:lnTo>
                    <a:pt x="64" y="74"/>
                  </a:lnTo>
                  <a:lnTo>
                    <a:pt x="60" y="74"/>
                  </a:lnTo>
                  <a:lnTo>
                    <a:pt x="60" y="74"/>
                  </a:lnTo>
                  <a:lnTo>
                    <a:pt x="64" y="72"/>
                  </a:lnTo>
                  <a:lnTo>
                    <a:pt x="64" y="72"/>
                  </a:lnTo>
                  <a:lnTo>
                    <a:pt x="64" y="72"/>
                  </a:lnTo>
                  <a:lnTo>
                    <a:pt x="64" y="68"/>
                  </a:lnTo>
                  <a:lnTo>
                    <a:pt x="64" y="68"/>
                  </a:lnTo>
                  <a:lnTo>
                    <a:pt x="64" y="68"/>
                  </a:lnTo>
                  <a:lnTo>
                    <a:pt x="64" y="64"/>
                  </a:lnTo>
                  <a:lnTo>
                    <a:pt x="64" y="64"/>
                  </a:lnTo>
                  <a:lnTo>
                    <a:pt x="64" y="64"/>
                  </a:lnTo>
                  <a:lnTo>
                    <a:pt x="64" y="64"/>
                  </a:lnTo>
                  <a:lnTo>
                    <a:pt x="64" y="64"/>
                  </a:lnTo>
                  <a:lnTo>
                    <a:pt x="60" y="64"/>
                  </a:lnTo>
                  <a:lnTo>
                    <a:pt x="60" y="64"/>
                  </a:lnTo>
                  <a:lnTo>
                    <a:pt x="60" y="64"/>
                  </a:lnTo>
                  <a:lnTo>
                    <a:pt x="60" y="60"/>
                  </a:lnTo>
                  <a:lnTo>
                    <a:pt x="60" y="60"/>
                  </a:lnTo>
                  <a:lnTo>
                    <a:pt x="64" y="60"/>
                  </a:lnTo>
                  <a:lnTo>
                    <a:pt x="64" y="60"/>
                  </a:lnTo>
                  <a:lnTo>
                    <a:pt x="60" y="60"/>
                  </a:lnTo>
                  <a:lnTo>
                    <a:pt x="60" y="56"/>
                  </a:lnTo>
                  <a:lnTo>
                    <a:pt x="60" y="56"/>
                  </a:lnTo>
                  <a:lnTo>
                    <a:pt x="60" y="52"/>
                  </a:lnTo>
                  <a:lnTo>
                    <a:pt x="56" y="52"/>
                  </a:lnTo>
                  <a:lnTo>
                    <a:pt x="56" y="52"/>
                  </a:lnTo>
                  <a:lnTo>
                    <a:pt x="56" y="52"/>
                  </a:lnTo>
                  <a:lnTo>
                    <a:pt x="56" y="48"/>
                  </a:lnTo>
                  <a:lnTo>
                    <a:pt x="56" y="48"/>
                  </a:lnTo>
                  <a:lnTo>
                    <a:pt x="56" y="48"/>
                  </a:lnTo>
                  <a:lnTo>
                    <a:pt x="52" y="48"/>
                  </a:lnTo>
                  <a:lnTo>
                    <a:pt x="52" y="48"/>
                  </a:lnTo>
                  <a:lnTo>
                    <a:pt x="48" y="48"/>
                  </a:lnTo>
                  <a:lnTo>
                    <a:pt x="48" y="48"/>
                  </a:lnTo>
                  <a:lnTo>
                    <a:pt x="48" y="48"/>
                  </a:lnTo>
                  <a:lnTo>
                    <a:pt x="44" y="48"/>
                  </a:lnTo>
                  <a:lnTo>
                    <a:pt x="44" y="48"/>
                  </a:lnTo>
                  <a:lnTo>
                    <a:pt x="44" y="48"/>
                  </a:lnTo>
                  <a:lnTo>
                    <a:pt x="40" y="48"/>
                  </a:lnTo>
                  <a:lnTo>
                    <a:pt x="40" y="48"/>
                  </a:lnTo>
                  <a:lnTo>
                    <a:pt x="40" y="48"/>
                  </a:lnTo>
                  <a:lnTo>
                    <a:pt x="40" y="48"/>
                  </a:lnTo>
                  <a:lnTo>
                    <a:pt x="40" y="48"/>
                  </a:lnTo>
                  <a:lnTo>
                    <a:pt x="40" y="48"/>
                  </a:lnTo>
                  <a:lnTo>
                    <a:pt x="36" y="48"/>
                  </a:lnTo>
                  <a:lnTo>
                    <a:pt x="36" y="48"/>
                  </a:lnTo>
                  <a:lnTo>
                    <a:pt x="34" y="52"/>
                  </a:lnTo>
                  <a:lnTo>
                    <a:pt x="34" y="52"/>
                  </a:lnTo>
                  <a:lnTo>
                    <a:pt x="34" y="52"/>
                  </a:lnTo>
                  <a:lnTo>
                    <a:pt x="34" y="56"/>
                  </a:lnTo>
                  <a:lnTo>
                    <a:pt x="34" y="56"/>
                  </a:lnTo>
                  <a:lnTo>
                    <a:pt x="34" y="56"/>
                  </a:lnTo>
                  <a:lnTo>
                    <a:pt x="30" y="60"/>
                  </a:lnTo>
                  <a:lnTo>
                    <a:pt x="30" y="60"/>
                  </a:lnTo>
                  <a:lnTo>
                    <a:pt x="30" y="60"/>
                  </a:lnTo>
                  <a:lnTo>
                    <a:pt x="30" y="60"/>
                  </a:lnTo>
                  <a:lnTo>
                    <a:pt x="30" y="60"/>
                  </a:lnTo>
                  <a:lnTo>
                    <a:pt x="30" y="60"/>
                  </a:lnTo>
                  <a:lnTo>
                    <a:pt x="30" y="60"/>
                  </a:lnTo>
                  <a:lnTo>
                    <a:pt x="30" y="64"/>
                  </a:lnTo>
                  <a:lnTo>
                    <a:pt x="30" y="64"/>
                  </a:lnTo>
                  <a:lnTo>
                    <a:pt x="26" y="64"/>
                  </a:lnTo>
                  <a:lnTo>
                    <a:pt x="26" y="64"/>
                  </a:lnTo>
                  <a:lnTo>
                    <a:pt x="26" y="64"/>
                  </a:lnTo>
                  <a:lnTo>
                    <a:pt x="26" y="64"/>
                  </a:lnTo>
                  <a:lnTo>
                    <a:pt x="26" y="64"/>
                  </a:lnTo>
                  <a:lnTo>
                    <a:pt x="26" y="64"/>
                  </a:lnTo>
                  <a:lnTo>
                    <a:pt x="26" y="64"/>
                  </a:lnTo>
                  <a:lnTo>
                    <a:pt x="22" y="64"/>
                  </a:lnTo>
                  <a:lnTo>
                    <a:pt x="22" y="64"/>
                  </a:lnTo>
                  <a:lnTo>
                    <a:pt x="26" y="64"/>
                  </a:lnTo>
                  <a:lnTo>
                    <a:pt x="26" y="60"/>
                  </a:lnTo>
                  <a:lnTo>
                    <a:pt x="22" y="60"/>
                  </a:lnTo>
                  <a:lnTo>
                    <a:pt x="22" y="60"/>
                  </a:lnTo>
                  <a:lnTo>
                    <a:pt x="22" y="56"/>
                  </a:lnTo>
                  <a:lnTo>
                    <a:pt x="22" y="56"/>
                  </a:lnTo>
                  <a:lnTo>
                    <a:pt x="22" y="56"/>
                  </a:lnTo>
                  <a:lnTo>
                    <a:pt x="22" y="56"/>
                  </a:lnTo>
                  <a:lnTo>
                    <a:pt x="22" y="56"/>
                  </a:lnTo>
                  <a:lnTo>
                    <a:pt x="22" y="56"/>
                  </a:lnTo>
                  <a:lnTo>
                    <a:pt x="18" y="56"/>
                  </a:lnTo>
                  <a:lnTo>
                    <a:pt x="18" y="56"/>
                  </a:lnTo>
                  <a:lnTo>
                    <a:pt x="18" y="52"/>
                  </a:lnTo>
                  <a:lnTo>
                    <a:pt x="18" y="52"/>
                  </a:lnTo>
                  <a:lnTo>
                    <a:pt x="18" y="48"/>
                  </a:lnTo>
                  <a:lnTo>
                    <a:pt x="18" y="48"/>
                  </a:lnTo>
                  <a:lnTo>
                    <a:pt x="18" y="52"/>
                  </a:lnTo>
                  <a:lnTo>
                    <a:pt x="18" y="52"/>
                  </a:lnTo>
                  <a:lnTo>
                    <a:pt x="18" y="52"/>
                  </a:lnTo>
                  <a:lnTo>
                    <a:pt x="18" y="52"/>
                  </a:lnTo>
                  <a:lnTo>
                    <a:pt x="18" y="52"/>
                  </a:lnTo>
                  <a:lnTo>
                    <a:pt x="18" y="52"/>
                  </a:lnTo>
                  <a:lnTo>
                    <a:pt x="18" y="48"/>
                  </a:lnTo>
                  <a:lnTo>
                    <a:pt x="18" y="48"/>
                  </a:lnTo>
                  <a:lnTo>
                    <a:pt x="18" y="48"/>
                  </a:lnTo>
                  <a:lnTo>
                    <a:pt x="18" y="48"/>
                  </a:lnTo>
                  <a:lnTo>
                    <a:pt x="18" y="48"/>
                  </a:lnTo>
                  <a:lnTo>
                    <a:pt x="18" y="48"/>
                  </a:lnTo>
                  <a:lnTo>
                    <a:pt x="18" y="48"/>
                  </a:lnTo>
                  <a:lnTo>
                    <a:pt x="18" y="48"/>
                  </a:lnTo>
                  <a:lnTo>
                    <a:pt x="18" y="48"/>
                  </a:lnTo>
                  <a:lnTo>
                    <a:pt x="14" y="48"/>
                  </a:lnTo>
                  <a:lnTo>
                    <a:pt x="14" y="48"/>
                  </a:lnTo>
                  <a:lnTo>
                    <a:pt x="14" y="48"/>
                  </a:lnTo>
                  <a:lnTo>
                    <a:pt x="14" y="44"/>
                  </a:lnTo>
                  <a:lnTo>
                    <a:pt x="10" y="44"/>
                  </a:lnTo>
                  <a:lnTo>
                    <a:pt x="10" y="44"/>
                  </a:lnTo>
                  <a:lnTo>
                    <a:pt x="8" y="42"/>
                  </a:lnTo>
                  <a:lnTo>
                    <a:pt x="8" y="42"/>
                  </a:lnTo>
                  <a:lnTo>
                    <a:pt x="8" y="38"/>
                  </a:lnTo>
                  <a:lnTo>
                    <a:pt x="8" y="38"/>
                  </a:lnTo>
                  <a:lnTo>
                    <a:pt x="8" y="38"/>
                  </a:lnTo>
                  <a:lnTo>
                    <a:pt x="8" y="38"/>
                  </a:lnTo>
                  <a:lnTo>
                    <a:pt x="4" y="38"/>
                  </a:lnTo>
                  <a:lnTo>
                    <a:pt x="4" y="38"/>
                  </a:lnTo>
                  <a:lnTo>
                    <a:pt x="8" y="34"/>
                  </a:lnTo>
                  <a:lnTo>
                    <a:pt x="8" y="34"/>
                  </a:lnTo>
                  <a:lnTo>
                    <a:pt x="8" y="34"/>
                  </a:lnTo>
                  <a:lnTo>
                    <a:pt x="8" y="34"/>
                  </a:lnTo>
                  <a:lnTo>
                    <a:pt x="8" y="34"/>
                  </a:lnTo>
                  <a:lnTo>
                    <a:pt x="8" y="34"/>
                  </a:lnTo>
                  <a:lnTo>
                    <a:pt x="4" y="34"/>
                  </a:lnTo>
                  <a:lnTo>
                    <a:pt x="4" y="38"/>
                  </a:lnTo>
                  <a:lnTo>
                    <a:pt x="4" y="34"/>
                  </a:lnTo>
                  <a:lnTo>
                    <a:pt x="4" y="34"/>
                  </a:lnTo>
                  <a:lnTo>
                    <a:pt x="4" y="34"/>
                  </a:lnTo>
                  <a:lnTo>
                    <a:pt x="4" y="34"/>
                  </a:lnTo>
                  <a:lnTo>
                    <a:pt x="4" y="34"/>
                  </a:lnTo>
                  <a:lnTo>
                    <a:pt x="4" y="30"/>
                  </a:lnTo>
                  <a:lnTo>
                    <a:pt x="4" y="30"/>
                  </a:lnTo>
                  <a:lnTo>
                    <a:pt x="4" y="30"/>
                  </a:lnTo>
                  <a:lnTo>
                    <a:pt x="4" y="30"/>
                  </a:lnTo>
                  <a:lnTo>
                    <a:pt x="4" y="30"/>
                  </a:lnTo>
                  <a:lnTo>
                    <a:pt x="4" y="30"/>
                  </a:lnTo>
                  <a:lnTo>
                    <a:pt x="4" y="30"/>
                  </a:lnTo>
                  <a:lnTo>
                    <a:pt x="0" y="30"/>
                  </a:lnTo>
                  <a:lnTo>
                    <a:pt x="0" y="30"/>
                  </a:lnTo>
                  <a:lnTo>
                    <a:pt x="0" y="34"/>
                  </a:lnTo>
                  <a:lnTo>
                    <a:pt x="0" y="34"/>
                  </a:lnTo>
                  <a:lnTo>
                    <a:pt x="0" y="34"/>
                  </a:lnTo>
                  <a:lnTo>
                    <a:pt x="0" y="34"/>
                  </a:lnTo>
                  <a:lnTo>
                    <a:pt x="0" y="34"/>
                  </a:lnTo>
                  <a:lnTo>
                    <a:pt x="0" y="34"/>
                  </a:lnTo>
                  <a:lnTo>
                    <a:pt x="0" y="30"/>
                  </a:lnTo>
                  <a:lnTo>
                    <a:pt x="0" y="30"/>
                  </a:lnTo>
                  <a:lnTo>
                    <a:pt x="0" y="30"/>
                  </a:lnTo>
                  <a:lnTo>
                    <a:pt x="0" y="30"/>
                  </a:lnTo>
                  <a:lnTo>
                    <a:pt x="0" y="30"/>
                  </a:lnTo>
                  <a:lnTo>
                    <a:pt x="4" y="26"/>
                  </a:lnTo>
                  <a:lnTo>
                    <a:pt x="4" y="26"/>
                  </a:lnTo>
                  <a:lnTo>
                    <a:pt x="4" y="26"/>
                  </a:lnTo>
                  <a:lnTo>
                    <a:pt x="4" y="26"/>
                  </a:lnTo>
                  <a:lnTo>
                    <a:pt x="4" y="22"/>
                  </a:lnTo>
                  <a:lnTo>
                    <a:pt x="4" y="22"/>
                  </a:lnTo>
                  <a:lnTo>
                    <a:pt x="4" y="22"/>
                  </a:lnTo>
                  <a:lnTo>
                    <a:pt x="4" y="22"/>
                  </a:lnTo>
                  <a:lnTo>
                    <a:pt x="4" y="22"/>
                  </a:lnTo>
                  <a:lnTo>
                    <a:pt x="8" y="22"/>
                  </a:lnTo>
                  <a:lnTo>
                    <a:pt x="8" y="22"/>
                  </a:lnTo>
                  <a:lnTo>
                    <a:pt x="8" y="22"/>
                  </a:lnTo>
                  <a:lnTo>
                    <a:pt x="8" y="22"/>
                  </a:lnTo>
                  <a:lnTo>
                    <a:pt x="8" y="18"/>
                  </a:lnTo>
                  <a:lnTo>
                    <a:pt x="8" y="18"/>
                  </a:lnTo>
                  <a:lnTo>
                    <a:pt x="10" y="18"/>
                  </a:lnTo>
                  <a:lnTo>
                    <a:pt x="10" y="18"/>
                  </a:lnTo>
                  <a:lnTo>
                    <a:pt x="10" y="18"/>
                  </a:lnTo>
                  <a:lnTo>
                    <a:pt x="10" y="18"/>
                  </a:lnTo>
                  <a:lnTo>
                    <a:pt x="14" y="18"/>
                  </a:lnTo>
                  <a:lnTo>
                    <a:pt x="14" y="18"/>
                  </a:lnTo>
                  <a:lnTo>
                    <a:pt x="14" y="18"/>
                  </a:lnTo>
                  <a:lnTo>
                    <a:pt x="18" y="18"/>
                  </a:lnTo>
                  <a:lnTo>
                    <a:pt x="18" y="18"/>
                  </a:lnTo>
                  <a:lnTo>
                    <a:pt x="18" y="16"/>
                  </a:lnTo>
                  <a:lnTo>
                    <a:pt x="18" y="12"/>
                  </a:lnTo>
                  <a:lnTo>
                    <a:pt x="18" y="12"/>
                  </a:lnTo>
                  <a:lnTo>
                    <a:pt x="18" y="12"/>
                  </a:lnTo>
                  <a:lnTo>
                    <a:pt x="14" y="12"/>
                  </a:lnTo>
                  <a:lnTo>
                    <a:pt x="14" y="12"/>
                  </a:lnTo>
                  <a:lnTo>
                    <a:pt x="14" y="12"/>
                  </a:lnTo>
                  <a:lnTo>
                    <a:pt x="14" y="8"/>
                  </a:lnTo>
                  <a:lnTo>
                    <a:pt x="14" y="8"/>
                  </a:lnTo>
                  <a:lnTo>
                    <a:pt x="18" y="8"/>
                  </a:lnTo>
                  <a:lnTo>
                    <a:pt x="18" y="8"/>
                  </a:lnTo>
                  <a:lnTo>
                    <a:pt x="18" y="8"/>
                  </a:lnTo>
                  <a:lnTo>
                    <a:pt x="18" y="8"/>
                  </a:lnTo>
                  <a:lnTo>
                    <a:pt x="18" y="8"/>
                  </a:lnTo>
                  <a:lnTo>
                    <a:pt x="18" y="8"/>
                  </a:lnTo>
                  <a:lnTo>
                    <a:pt x="18" y="4"/>
                  </a:lnTo>
                  <a:lnTo>
                    <a:pt x="18" y="4"/>
                  </a:lnTo>
                  <a:lnTo>
                    <a:pt x="18" y="4"/>
                  </a:lnTo>
                  <a:lnTo>
                    <a:pt x="18" y="4"/>
                  </a:lnTo>
                  <a:lnTo>
                    <a:pt x="18" y="4"/>
                  </a:lnTo>
                  <a:lnTo>
                    <a:pt x="18" y="4"/>
                  </a:lnTo>
                  <a:lnTo>
                    <a:pt x="18" y="0"/>
                  </a:lnTo>
                  <a:lnTo>
                    <a:pt x="18" y="0"/>
                  </a:lnTo>
                  <a:lnTo>
                    <a:pt x="18" y="0"/>
                  </a:lnTo>
                  <a:lnTo>
                    <a:pt x="18" y="0"/>
                  </a:lnTo>
                  <a:lnTo>
                    <a:pt x="22" y="0"/>
                  </a:lnTo>
                  <a:lnTo>
                    <a:pt x="22" y="0"/>
                  </a:lnTo>
                  <a:lnTo>
                    <a:pt x="26" y="0"/>
                  </a:lnTo>
                  <a:lnTo>
                    <a:pt x="26" y="0"/>
                  </a:lnTo>
                  <a:lnTo>
                    <a:pt x="30" y="4"/>
                  </a:lnTo>
                  <a:lnTo>
                    <a:pt x="26" y="4"/>
                  </a:lnTo>
                  <a:lnTo>
                    <a:pt x="26" y="4"/>
                  </a:lnTo>
                  <a:lnTo>
                    <a:pt x="26" y="4"/>
                  </a:lnTo>
                  <a:lnTo>
                    <a:pt x="26" y="4"/>
                  </a:lnTo>
                  <a:lnTo>
                    <a:pt x="30" y="4"/>
                  </a:lnTo>
                  <a:lnTo>
                    <a:pt x="30" y="4"/>
                  </a:lnTo>
                  <a:lnTo>
                    <a:pt x="30" y="4"/>
                  </a:lnTo>
                  <a:lnTo>
                    <a:pt x="30" y="4"/>
                  </a:lnTo>
                  <a:lnTo>
                    <a:pt x="30" y="4"/>
                  </a:lnTo>
                  <a:lnTo>
                    <a:pt x="30" y="4"/>
                  </a:lnTo>
                  <a:lnTo>
                    <a:pt x="34" y="4"/>
                  </a:lnTo>
                  <a:lnTo>
                    <a:pt x="34" y="8"/>
                  </a:lnTo>
                  <a:lnTo>
                    <a:pt x="34" y="8"/>
                  </a:lnTo>
                  <a:lnTo>
                    <a:pt x="36" y="4"/>
                  </a:lnTo>
                  <a:lnTo>
                    <a:pt x="36" y="4"/>
                  </a:lnTo>
                  <a:lnTo>
                    <a:pt x="36" y="8"/>
                  </a:lnTo>
                  <a:lnTo>
                    <a:pt x="36" y="8"/>
                  </a:lnTo>
                  <a:lnTo>
                    <a:pt x="36" y="8"/>
                  </a:lnTo>
                  <a:lnTo>
                    <a:pt x="36" y="8"/>
                  </a:lnTo>
                  <a:lnTo>
                    <a:pt x="40" y="8"/>
                  </a:lnTo>
                  <a:lnTo>
                    <a:pt x="40" y="8"/>
                  </a:lnTo>
                  <a:lnTo>
                    <a:pt x="40" y="8"/>
                  </a:lnTo>
                  <a:lnTo>
                    <a:pt x="40" y="8"/>
                  </a:lnTo>
                  <a:lnTo>
                    <a:pt x="40" y="4"/>
                  </a:lnTo>
                  <a:lnTo>
                    <a:pt x="44" y="4"/>
                  </a:lnTo>
                  <a:lnTo>
                    <a:pt x="44" y="8"/>
                  </a:lnTo>
                  <a:lnTo>
                    <a:pt x="44" y="8"/>
                  </a:lnTo>
                  <a:lnTo>
                    <a:pt x="44" y="8"/>
                  </a:lnTo>
                  <a:lnTo>
                    <a:pt x="48" y="8"/>
                  </a:lnTo>
                  <a:lnTo>
                    <a:pt x="48" y="4"/>
                  </a:lnTo>
                  <a:lnTo>
                    <a:pt x="48" y="4"/>
                  </a:lnTo>
                  <a:lnTo>
                    <a:pt x="48" y="4"/>
                  </a:lnTo>
                  <a:lnTo>
                    <a:pt x="48" y="4"/>
                  </a:lnTo>
                  <a:lnTo>
                    <a:pt x="52" y="4"/>
                  </a:lnTo>
                  <a:lnTo>
                    <a:pt x="52" y="4"/>
                  </a:lnTo>
                  <a:lnTo>
                    <a:pt x="52" y="8"/>
                  </a:lnTo>
                  <a:lnTo>
                    <a:pt x="52" y="8"/>
                  </a:lnTo>
                  <a:lnTo>
                    <a:pt x="48" y="8"/>
                  </a:lnTo>
                  <a:lnTo>
                    <a:pt x="48" y="8"/>
                  </a:lnTo>
                  <a:lnTo>
                    <a:pt x="48" y="12"/>
                  </a:lnTo>
                  <a:lnTo>
                    <a:pt x="52" y="12"/>
                  </a:lnTo>
                  <a:lnTo>
                    <a:pt x="52" y="12"/>
                  </a:lnTo>
                  <a:lnTo>
                    <a:pt x="52" y="12"/>
                  </a:lnTo>
                  <a:lnTo>
                    <a:pt x="52" y="12"/>
                  </a:lnTo>
                  <a:lnTo>
                    <a:pt x="52" y="12"/>
                  </a:lnTo>
                  <a:lnTo>
                    <a:pt x="52" y="12"/>
                  </a:lnTo>
                  <a:lnTo>
                    <a:pt x="52" y="12"/>
                  </a:lnTo>
                  <a:lnTo>
                    <a:pt x="56" y="12"/>
                  </a:lnTo>
                  <a:lnTo>
                    <a:pt x="56" y="12"/>
                  </a:lnTo>
                  <a:lnTo>
                    <a:pt x="56" y="12"/>
                  </a:lnTo>
                  <a:lnTo>
                    <a:pt x="56" y="12"/>
                  </a:lnTo>
                  <a:lnTo>
                    <a:pt x="56" y="8"/>
                  </a:lnTo>
                  <a:lnTo>
                    <a:pt x="56" y="8"/>
                  </a:lnTo>
                  <a:lnTo>
                    <a:pt x="60" y="8"/>
                  </a:lnTo>
                  <a:lnTo>
                    <a:pt x="60" y="8"/>
                  </a:lnTo>
                  <a:lnTo>
                    <a:pt x="60" y="8"/>
                  </a:lnTo>
                  <a:lnTo>
                    <a:pt x="60" y="12"/>
                  </a:lnTo>
                  <a:lnTo>
                    <a:pt x="60" y="12"/>
                  </a:lnTo>
                  <a:lnTo>
                    <a:pt x="60" y="16"/>
                  </a:lnTo>
                  <a:lnTo>
                    <a:pt x="60" y="16"/>
                  </a:lnTo>
                  <a:lnTo>
                    <a:pt x="64" y="16"/>
                  </a:lnTo>
                  <a:lnTo>
                    <a:pt x="64" y="12"/>
                  </a:lnTo>
                  <a:lnTo>
                    <a:pt x="64" y="12"/>
                  </a:lnTo>
                  <a:lnTo>
                    <a:pt x="66" y="12"/>
                  </a:lnTo>
                  <a:lnTo>
                    <a:pt x="66" y="8"/>
                  </a:lnTo>
                  <a:lnTo>
                    <a:pt x="66" y="8"/>
                  </a:lnTo>
                  <a:lnTo>
                    <a:pt x="70" y="8"/>
                  </a:lnTo>
                  <a:lnTo>
                    <a:pt x="70" y="12"/>
                  </a:lnTo>
                  <a:lnTo>
                    <a:pt x="74" y="12"/>
                  </a:lnTo>
                  <a:lnTo>
                    <a:pt x="74" y="12"/>
                  </a:lnTo>
                  <a:lnTo>
                    <a:pt x="74" y="12"/>
                  </a:lnTo>
                  <a:lnTo>
                    <a:pt x="74" y="12"/>
                  </a:lnTo>
                  <a:lnTo>
                    <a:pt x="74" y="12"/>
                  </a:lnTo>
                  <a:lnTo>
                    <a:pt x="74" y="12"/>
                  </a:lnTo>
                  <a:lnTo>
                    <a:pt x="74" y="12"/>
                  </a:lnTo>
                  <a:lnTo>
                    <a:pt x="74" y="12"/>
                  </a:lnTo>
                  <a:lnTo>
                    <a:pt x="78" y="8"/>
                  </a:lnTo>
                  <a:lnTo>
                    <a:pt x="78" y="8"/>
                  </a:lnTo>
                  <a:lnTo>
                    <a:pt x="78" y="8"/>
                  </a:lnTo>
                  <a:lnTo>
                    <a:pt x="82" y="8"/>
                  </a:lnTo>
                  <a:lnTo>
                    <a:pt x="82" y="8"/>
                  </a:lnTo>
                  <a:lnTo>
                    <a:pt x="82" y="8"/>
                  </a:lnTo>
                  <a:lnTo>
                    <a:pt x="82" y="8"/>
                  </a:lnTo>
                  <a:lnTo>
                    <a:pt x="82" y="4"/>
                  </a:lnTo>
                  <a:lnTo>
                    <a:pt x="78" y="4"/>
                  </a:lnTo>
                  <a:lnTo>
                    <a:pt x="78" y="4"/>
                  </a:lnTo>
                  <a:lnTo>
                    <a:pt x="82" y="4"/>
                  </a:lnTo>
                  <a:lnTo>
                    <a:pt x="82" y="4"/>
                  </a:lnTo>
                  <a:lnTo>
                    <a:pt x="82" y="4"/>
                  </a:lnTo>
                  <a:lnTo>
                    <a:pt x="86" y="4"/>
                  </a:lnTo>
                  <a:lnTo>
                    <a:pt x="86" y="4"/>
                  </a:lnTo>
                  <a:lnTo>
                    <a:pt x="86" y="8"/>
                  </a:lnTo>
                  <a:lnTo>
                    <a:pt x="86" y="8"/>
                  </a:lnTo>
                  <a:lnTo>
                    <a:pt x="86" y="8"/>
                  </a:lnTo>
                  <a:lnTo>
                    <a:pt x="86" y="8"/>
                  </a:lnTo>
                  <a:lnTo>
                    <a:pt x="86" y="8"/>
                  </a:lnTo>
                  <a:lnTo>
                    <a:pt x="86" y="8"/>
                  </a:lnTo>
                  <a:lnTo>
                    <a:pt x="86" y="8"/>
                  </a:lnTo>
                  <a:lnTo>
                    <a:pt x="86" y="8"/>
                  </a:lnTo>
                  <a:lnTo>
                    <a:pt x="90" y="12"/>
                  </a:lnTo>
                  <a:lnTo>
                    <a:pt x="90" y="16"/>
                  </a:lnTo>
                  <a:lnTo>
                    <a:pt x="90" y="16"/>
                  </a:lnTo>
                  <a:lnTo>
                    <a:pt x="86" y="18"/>
                  </a:lnTo>
                  <a:lnTo>
                    <a:pt x="90" y="18"/>
                  </a:lnTo>
                  <a:lnTo>
                    <a:pt x="90" y="18"/>
                  </a:lnTo>
                  <a:lnTo>
                    <a:pt x="90" y="18"/>
                  </a:lnTo>
                  <a:lnTo>
                    <a:pt x="90" y="18"/>
                  </a:lnTo>
                  <a:lnTo>
                    <a:pt x="90" y="18"/>
                  </a:lnTo>
                  <a:lnTo>
                    <a:pt x="90" y="18"/>
                  </a:lnTo>
                  <a:lnTo>
                    <a:pt x="90" y="22"/>
                  </a:lnTo>
                  <a:lnTo>
                    <a:pt x="90" y="22"/>
                  </a:lnTo>
                  <a:lnTo>
                    <a:pt x="90" y="22"/>
                  </a:lnTo>
                  <a:lnTo>
                    <a:pt x="90" y="22"/>
                  </a:lnTo>
                  <a:lnTo>
                    <a:pt x="92" y="22"/>
                  </a:lnTo>
                  <a:lnTo>
                    <a:pt x="92" y="22"/>
                  </a:lnTo>
                  <a:lnTo>
                    <a:pt x="92" y="22"/>
                  </a:lnTo>
                  <a:lnTo>
                    <a:pt x="92" y="22"/>
                  </a:lnTo>
                  <a:lnTo>
                    <a:pt x="92" y="22"/>
                  </a:lnTo>
                  <a:lnTo>
                    <a:pt x="92" y="22"/>
                  </a:lnTo>
                  <a:lnTo>
                    <a:pt x="92" y="22"/>
                  </a:lnTo>
                  <a:lnTo>
                    <a:pt x="92" y="26"/>
                  </a:lnTo>
                  <a:lnTo>
                    <a:pt x="92" y="26"/>
                  </a:lnTo>
                  <a:lnTo>
                    <a:pt x="92" y="26"/>
                  </a:lnTo>
                  <a:lnTo>
                    <a:pt x="92" y="26"/>
                  </a:lnTo>
                  <a:lnTo>
                    <a:pt x="92" y="26"/>
                  </a:lnTo>
                  <a:lnTo>
                    <a:pt x="92" y="26"/>
                  </a:lnTo>
                  <a:lnTo>
                    <a:pt x="90" y="26"/>
                  </a:lnTo>
                  <a:lnTo>
                    <a:pt x="90" y="30"/>
                  </a:lnTo>
                  <a:lnTo>
                    <a:pt x="90" y="30"/>
                  </a:lnTo>
                  <a:lnTo>
                    <a:pt x="90" y="30"/>
                  </a:lnTo>
                  <a:lnTo>
                    <a:pt x="92" y="30"/>
                  </a:lnTo>
                  <a:lnTo>
                    <a:pt x="92" y="30"/>
                  </a:lnTo>
                  <a:lnTo>
                    <a:pt x="92" y="30"/>
                  </a:lnTo>
                  <a:lnTo>
                    <a:pt x="96" y="30"/>
                  </a:lnTo>
                  <a:lnTo>
                    <a:pt x="96" y="34"/>
                  </a:lnTo>
                  <a:lnTo>
                    <a:pt x="92" y="34"/>
                  </a:lnTo>
                  <a:lnTo>
                    <a:pt x="96" y="38"/>
                  </a:lnTo>
                  <a:lnTo>
                    <a:pt x="96" y="38"/>
                  </a:lnTo>
                  <a:lnTo>
                    <a:pt x="96" y="42"/>
                  </a:lnTo>
                  <a:lnTo>
                    <a:pt x="96" y="42"/>
                  </a:lnTo>
                  <a:lnTo>
                    <a:pt x="96" y="42"/>
                  </a:lnTo>
                  <a:lnTo>
                    <a:pt x="100" y="42"/>
                  </a:lnTo>
                  <a:lnTo>
                    <a:pt x="100" y="42"/>
                  </a:lnTo>
                  <a:lnTo>
                    <a:pt x="100" y="44"/>
                  </a:lnTo>
                  <a:lnTo>
                    <a:pt x="100" y="44"/>
                  </a:lnTo>
                  <a:lnTo>
                    <a:pt x="100" y="44"/>
                  </a:lnTo>
                  <a:lnTo>
                    <a:pt x="96" y="44"/>
                  </a:lnTo>
                  <a:lnTo>
                    <a:pt x="96" y="44"/>
                  </a:lnTo>
                  <a:lnTo>
                    <a:pt x="96" y="44"/>
                  </a:lnTo>
                  <a:lnTo>
                    <a:pt x="96" y="48"/>
                  </a:lnTo>
                  <a:lnTo>
                    <a:pt x="96" y="48"/>
                  </a:lnTo>
                  <a:lnTo>
                    <a:pt x="96" y="48"/>
                  </a:lnTo>
                  <a:lnTo>
                    <a:pt x="96" y="48"/>
                  </a:lnTo>
                  <a:lnTo>
                    <a:pt x="96" y="48"/>
                  </a:lnTo>
                  <a:lnTo>
                    <a:pt x="96" y="48"/>
                  </a:lnTo>
                  <a:lnTo>
                    <a:pt x="96" y="48"/>
                  </a:lnTo>
                  <a:lnTo>
                    <a:pt x="96" y="52"/>
                  </a:lnTo>
                  <a:lnTo>
                    <a:pt x="96" y="56"/>
                  </a:lnTo>
                  <a:lnTo>
                    <a:pt x="96" y="56"/>
                  </a:lnTo>
                  <a:lnTo>
                    <a:pt x="96" y="56"/>
                  </a:lnTo>
                  <a:lnTo>
                    <a:pt x="96" y="56"/>
                  </a:lnTo>
                  <a:lnTo>
                    <a:pt x="96" y="56"/>
                  </a:lnTo>
                  <a:lnTo>
                    <a:pt x="96" y="56"/>
                  </a:lnTo>
                  <a:lnTo>
                    <a:pt x="100" y="56"/>
                  </a:lnTo>
                  <a:lnTo>
                    <a:pt x="100" y="56"/>
                  </a:lnTo>
                  <a:lnTo>
                    <a:pt x="100" y="60"/>
                  </a:lnTo>
                  <a:lnTo>
                    <a:pt x="100" y="60"/>
                  </a:lnTo>
                  <a:lnTo>
                    <a:pt x="100" y="60"/>
                  </a:lnTo>
                  <a:lnTo>
                    <a:pt x="100" y="60"/>
                  </a:lnTo>
                  <a:lnTo>
                    <a:pt x="100" y="64"/>
                  </a:lnTo>
                  <a:lnTo>
                    <a:pt x="104" y="64"/>
                  </a:lnTo>
                  <a:lnTo>
                    <a:pt x="104" y="64"/>
                  </a:lnTo>
                  <a:lnTo>
                    <a:pt x="100" y="64"/>
                  </a:lnTo>
                  <a:lnTo>
                    <a:pt x="100" y="64"/>
                  </a:lnTo>
                  <a:lnTo>
                    <a:pt x="100" y="64"/>
                  </a:lnTo>
                  <a:lnTo>
                    <a:pt x="100" y="64"/>
                  </a:lnTo>
                  <a:lnTo>
                    <a:pt x="100" y="64"/>
                  </a:lnTo>
                  <a:lnTo>
                    <a:pt x="100" y="68"/>
                  </a:lnTo>
                  <a:lnTo>
                    <a:pt x="100" y="68"/>
                  </a:lnTo>
                  <a:lnTo>
                    <a:pt x="100" y="68"/>
                  </a:lnTo>
                  <a:lnTo>
                    <a:pt x="100" y="68"/>
                  </a:lnTo>
                  <a:lnTo>
                    <a:pt x="100" y="68"/>
                  </a:lnTo>
                  <a:lnTo>
                    <a:pt x="100" y="68"/>
                  </a:lnTo>
                  <a:lnTo>
                    <a:pt x="104" y="68"/>
                  </a:lnTo>
                  <a:lnTo>
                    <a:pt x="104" y="72"/>
                  </a:lnTo>
                  <a:lnTo>
                    <a:pt x="104" y="72"/>
                  </a:lnTo>
                  <a:lnTo>
                    <a:pt x="104" y="74"/>
                  </a:lnTo>
                  <a:lnTo>
                    <a:pt x="104" y="74"/>
                  </a:lnTo>
                  <a:lnTo>
                    <a:pt x="104" y="74"/>
                  </a:lnTo>
                  <a:lnTo>
                    <a:pt x="104" y="74"/>
                  </a:lnTo>
                  <a:lnTo>
                    <a:pt x="104" y="74"/>
                  </a:lnTo>
                  <a:lnTo>
                    <a:pt x="104" y="74"/>
                  </a:lnTo>
                  <a:lnTo>
                    <a:pt x="100" y="74"/>
                  </a:lnTo>
                  <a:lnTo>
                    <a:pt x="100" y="74"/>
                  </a:lnTo>
                  <a:lnTo>
                    <a:pt x="100" y="72"/>
                  </a:lnTo>
                  <a:lnTo>
                    <a:pt x="96" y="72"/>
                  </a:lnTo>
                  <a:lnTo>
                    <a:pt x="96" y="74"/>
                  </a:lnTo>
                  <a:lnTo>
                    <a:pt x="96" y="74"/>
                  </a:lnTo>
                  <a:lnTo>
                    <a:pt x="96" y="78"/>
                  </a:lnTo>
                  <a:lnTo>
                    <a:pt x="96" y="78"/>
                  </a:lnTo>
                  <a:lnTo>
                    <a:pt x="96" y="78"/>
                  </a:lnTo>
                  <a:lnTo>
                    <a:pt x="96" y="78"/>
                  </a:lnTo>
                  <a:lnTo>
                    <a:pt x="96" y="78"/>
                  </a:lnTo>
                  <a:lnTo>
                    <a:pt x="100" y="78"/>
                  </a:lnTo>
                  <a:lnTo>
                    <a:pt x="100" y="78"/>
                  </a:lnTo>
                  <a:lnTo>
                    <a:pt x="100" y="82"/>
                  </a:lnTo>
                  <a:lnTo>
                    <a:pt x="100" y="82"/>
                  </a:lnTo>
                  <a:lnTo>
                    <a:pt x="100" y="82"/>
                  </a:lnTo>
                  <a:lnTo>
                    <a:pt x="100" y="8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09" name="Freeform 149">
              <a:extLst>
                <a:ext uri="{FF2B5EF4-FFF2-40B4-BE49-F238E27FC236}">
                  <a16:creationId xmlns:a16="http://schemas.microsoft.com/office/drawing/2014/main" id="{783F31D7-C049-416D-B234-ACFFC6CC5CE7}"/>
                </a:ext>
              </a:extLst>
            </p:cNvPr>
            <p:cNvSpPr>
              <a:spLocks noEditPoints="1"/>
            </p:cNvSpPr>
            <p:nvPr/>
          </p:nvSpPr>
          <p:spPr bwMode="auto">
            <a:xfrm>
              <a:off x="5835927" y="4210170"/>
              <a:ext cx="81659" cy="59016"/>
            </a:xfrm>
            <a:custGeom>
              <a:avLst/>
              <a:gdLst>
                <a:gd name="T0" fmla="*/ 12 w 42"/>
                <a:gd name="T1" fmla="*/ 16 h 30"/>
                <a:gd name="T2" fmla="*/ 12 w 42"/>
                <a:gd name="T3" fmla="*/ 12 h 30"/>
                <a:gd name="T4" fmla="*/ 12 w 42"/>
                <a:gd name="T5" fmla="*/ 12 h 30"/>
                <a:gd name="T6" fmla="*/ 8 w 42"/>
                <a:gd name="T7" fmla="*/ 16 h 30"/>
                <a:gd name="T8" fmla="*/ 4 w 42"/>
                <a:gd name="T9" fmla="*/ 12 h 30"/>
                <a:gd name="T10" fmla="*/ 4 w 42"/>
                <a:gd name="T11" fmla="*/ 8 h 30"/>
                <a:gd name="T12" fmla="*/ 0 w 42"/>
                <a:gd name="T13" fmla="*/ 8 h 30"/>
                <a:gd name="T14" fmla="*/ 0 w 42"/>
                <a:gd name="T15" fmla="*/ 8 h 30"/>
                <a:gd name="T16" fmla="*/ 8 w 42"/>
                <a:gd name="T17" fmla="*/ 4 h 30"/>
                <a:gd name="T18" fmla="*/ 12 w 42"/>
                <a:gd name="T19" fmla="*/ 4 h 30"/>
                <a:gd name="T20" fmla="*/ 20 w 42"/>
                <a:gd name="T21" fmla="*/ 0 h 30"/>
                <a:gd name="T22" fmla="*/ 34 w 42"/>
                <a:gd name="T23" fmla="*/ 0 h 30"/>
                <a:gd name="T24" fmla="*/ 42 w 42"/>
                <a:gd name="T25" fmla="*/ 0 h 30"/>
                <a:gd name="T26" fmla="*/ 42 w 42"/>
                <a:gd name="T27" fmla="*/ 4 h 30"/>
                <a:gd name="T28" fmla="*/ 42 w 42"/>
                <a:gd name="T29" fmla="*/ 8 h 30"/>
                <a:gd name="T30" fmla="*/ 42 w 42"/>
                <a:gd name="T31" fmla="*/ 12 h 30"/>
                <a:gd name="T32" fmla="*/ 38 w 42"/>
                <a:gd name="T33" fmla="*/ 18 h 30"/>
                <a:gd name="T34" fmla="*/ 34 w 42"/>
                <a:gd name="T35" fmla="*/ 18 h 30"/>
                <a:gd name="T36" fmla="*/ 30 w 42"/>
                <a:gd name="T37" fmla="*/ 22 h 30"/>
                <a:gd name="T38" fmla="*/ 26 w 42"/>
                <a:gd name="T39" fmla="*/ 26 h 30"/>
                <a:gd name="T40" fmla="*/ 24 w 42"/>
                <a:gd name="T41" fmla="*/ 30 h 30"/>
                <a:gd name="T42" fmla="*/ 24 w 42"/>
                <a:gd name="T43" fmla="*/ 26 h 30"/>
                <a:gd name="T44" fmla="*/ 20 w 42"/>
                <a:gd name="T45" fmla="*/ 30 h 30"/>
                <a:gd name="T46" fmla="*/ 20 w 42"/>
                <a:gd name="T47" fmla="*/ 26 h 30"/>
                <a:gd name="T48" fmla="*/ 20 w 42"/>
                <a:gd name="T49" fmla="*/ 26 h 30"/>
                <a:gd name="T50" fmla="*/ 20 w 42"/>
                <a:gd name="T51" fmla="*/ 22 h 30"/>
                <a:gd name="T52" fmla="*/ 20 w 42"/>
                <a:gd name="T53" fmla="*/ 22 h 30"/>
                <a:gd name="T54" fmla="*/ 16 w 42"/>
                <a:gd name="T55" fmla="*/ 22 h 30"/>
                <a:gd name="T56" fmla="*/ 24 w 42"/>
                <a:gd name="T57" fmla="*/ 18 h 30"/>
                <a:gd name="T58" fmla="*/ 20 w 42"/>
                <a:gd name="T59" fmla="*/ 18 h 30"/>
                <a:gd name="T60" fmla="*/ 16 w 42"/>
                <a:gd name="T61" fmla="*/ 18 h 30"/>
                <a:gd name="T62" fmla="*/ 16 w 42"/>
                <a:gd name="T63" fmla="*/ 18 h 30"/>
                <a:gd name="T64" fmla="*/ 16 w 42"/>
                <a:gd name="T65" fmla="*/ 16 h 30"/>
                <a:gd name="T66" fmla="*/ 20 w 42"/>
                <a:gd name="T67" fmla="*/ 16 h 30"/>
                <a:gd name="T68" fmla="*/ 24 w 42"/>
                <a:gd name="T69" fmla="*/ 16 h 30"/>
                <a:gd name="T70" fmla="*/ 24 w 42"/>
                <a:gd name="T71" fmla="*/ 16 h 30"/>
                <a:gd name="T72" fmla="*/ 20 w 42"/>
                <a:gd name="T73" fmla="*/ 16 h 30"/>
                <a:gd name="T74" fmla="*/ 20 w 42"/>
                <a:gd name="T75" fmla="*/ 12 h 30"/>
                <a:gd name="T76" fmla="*/ 12 w 42"/>
                <a:gd name="T77" fmla="*/ 16 h 30"/>
                <a:gd name="T78" fmla="*/ 12 w 42"/>
                <a:gd name="T79" fmla="*/ 26 h 30"/>
                <a:gd name="T80" fmla="*/ 16 w 42"/>
                <a:gd name="T81" fmla="*/ 26 h 30"/>
                <a:gd name="T82" fmla="*/ 8 w 42"/>
                <a:gd name="T83" fmla="*/ 16 h 30"/>
                <a:gd name="T84" fmla="*/ 8 w 42"/>
                <a:gd name="T85" fmla="*/ 16 h 30"/>
                <a:gd name="T86" fmla="*/ 16 w 42"/>
                <a:gd name="T87" fmla="*/ 18 h 30"/>
                <a:gd name="T88" fmla="*/ 16 w 42"/>
                <a:gd name="T89" fmla="*/ 18 h 30"/>
                <a:gd name="T90" fmla="*/ 8 w 42"/>
                <a:gd name="T91" fmla="*/ 18 h 30"/>
                <a:gd name="T92" fmla="*/ 12 w 42"/>
                <a:gd name="T93" fmla="*/ 22 h 30"/>
                <a:gd name="T94" fmla="*/ 4 w 42"/>
                <a:gd name="T95" fmla="*/ 22 h 30"/>
                <a:gd name="T96" fmla="*/ 4 w 42"/>
                <a:gd name="T97" fmla="*/ 18 h 30"/>
                <a:gd name="T98" fmla="*/ 4 w 42"/>
                <a:gd name="T99" fmla="*/ 18 h 30"/>
                <a:gd name="T100" fmla="*/ 8 w 42"/>
                <a:gd name="T101" fmla="*/ 30 h 30"/>
                <a:gd name="T102" fmla="*/ 4 w 42"/>
                <a:gd name="T103" fmla="*/ 26 h 30"/>
                <a:gd name="T104" fmla="*/ 8 w 42"/>
                <a:gd name="T105" fmla="*/ 26 h 30"/>
                <a:gd name="T106" fmla="*/ 8 w 42"/>
                <a:gd name="T10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0">
                  <a:moveTo>
                    <a:pt x="12" y="16"/>
                  </a:moveTo>
                  <a:lnTo>
                    <a:pt x="12" y="16"/>
                  </a:lnTo>
                  <a:lnTo>
                    <a:pt x="12" y="16"/>
                  </a:lnTo>
                  <a:lnTo>
                    <a:pt x="8" y="18"/>
                  </a:lnTo>
                  <a:lnTo>
                    <a:pt x="8" y="16"/>
                  </a:lnTo>
                  <a:lnTo>
                    <a:pt x="12" y="16"/>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2"/>
                  </a:lnTo>
                  <a:lnTo>
                    <a:pt x="12" y="16"/>
                  </a:lnTo>
                  <a:lnTo>
                    <a:pt x="8" y="16"/>
                  </a:lnTo>
                  <a:lnTo>
                    <a:pt x="8" y="16"/>
                  </a:lnTo>
                  <a:lnTo>
                    <a:pt x="8" y="16"/>
                  </a:lnTo>
                  <a:lnTo>
                    <a:pt x="8" y="16"/>
                  </a:lnTo>
                  <a:lnTo>
                    <a:pt x="4" y="16"/>
                  </a:lnTo>
                  <a:lnTo>
                    <a:pt x="4" y="12"/>
                  </a:lnTo>
                  <a:lnTo>
                    <a:pt x="4" y="12"/>
                  </a:lnTo>
                  <a:lnTo>
                    <a:pt x="4" y="12"/>
                  </a:lnTo>
                  <a:lnTo>
                    <a:pt x="4" y="12"/>
                  </a:lnTo>
                  <a:lnTo>
                    <a:pt x="4" y="12"/>
                  </a:lnTo>
                  <a:lnTo>
                    <a:pt x="4" y="8"/>
                  </a:lnTo>
                  <a:lnTo>
                    <a:pt x="4" y="8"/>
                  </a:lnTo>
                  <a:lnTo>
                    <a:pt x="8" y="8"/>
                  </a:lnTo>
                  <a:lnTo>
                    <a:pt x="8" y="8"/>
                  </a:lnTo>
                  <a:lnTo>
                    <a:pt x="8" y="8"/>
                  </a:lnTo>
                  <a:lnTo>
                    <a:pt x="4" y="8"/>
                  </a:lnTo>
                  <a:lnTo>
                    <a:pt x="4" y="8"/>
                  </a:lnTo>
                  <a:lnTo>
                    <a:pt x="4" y="8"/>
                  </a:lnTo>
                  <a:lnTo>
                    <a:pt x="4" y="12"/>
                  </a:lnTo>
                  <a:lnTo>
                    <a:pt x="0" y="8"/>
                  </a:lnTo>
                  <a:lnTo>
                    <a:pt x="0" y="8"/>
                  </a:lnTo>
                  <a:lnTo>
                    <a:pt x="0" y="8"/>
                  </a:lnTo>
                  <a:lnTo>
                    <a:pt x="0" y="8"/>
                  </a:lnTo>
                  <a:lnTo>
                    <a:pt x="0" y="8"/>
                  </a:lnTo>
                  <a:lnTo>
                    <a:pt x="0" y="8"/>
                  </a:lnTo>
                  <a:lnTo>
                    <a:pt x="0" y="8"/>
                  </a:lnTo>
                  <a:lnTo>
                    <a:pt x="0" y="8"/>
                  </a:lnTo>
                  <a:lnTo>
                    <a:pt x="0" y="8"/>
                  </a:lnTo>
                  <a:lnTo>
                    <a:pt x="0" y="8"/>
                  </a:lnTo>
                  <a:lnTo>
                    <a:pt x="0" y="8"/>
                  </a:lnTo>
                  <a:lnTo>
                    <a:pt x="4" y="8"/>
                  </a:lnTo>
                  <a:lnTo>
                    <a:pt x="4" y="4"/>
                  </a:lnTo>
                  <a:lnTo>
                    <a:pt x="8" y="4"/>
                  </a:lnTo>
                  <a:lnTo>
                    <a:pt x="8" y="4"/>
                  </a:lnTo>
                  <a:lnTo>
                    <a:pt x="8" y="4"/>
                  </a:lnTo>
                  <a:lnTo>
                    <a:pt x="8" y="4"/>
                  </a:lnTo>
                  <a:lnTo>
                    <a:pt x="8" y="4"/>
                  </a:lnTo>
                  <a:lnTo>
                    <a:pt x="8" y="4"/>
                  </a:lnTo>
                  <a:lnTo>
                    <a:pt x="12" y="4"/>
                  </a:lnTo>
                  <a:lnTo>
                    <a:pt x="12" y="4"/>
                  </a:lnTo>
                  <a:lnTo>
                    <a:pt x="12" y="4"/>
                  </a:lnTo>
                  <a:lnTo>
                    <a:pt x="16" y="4"/>
                  </a:lnTo>
                  <a:lnTo>
                    <a:pt x="16" y="4"/>
                  </a:lnTo>
                  <a:lnTo>
                    <a:pt x="20" y="4"/>
                  </a:lnTo>
                  <a:lnTo>
                    <a:pt x="20" y="0"/>
                  </a:lnTo>
                  <a:lnTo>
                    <a:pt x="20" y="0"/>
                  </a:lnTo>
                  <a:lnTo>
                    <a:pt x="24" y="0"/>
                  </a:lnTo>
                  <a:lnTo>
                    <a:pt x="26" y="0"/>
                  </a:lnTo>
                  <a:lnTo>
                    <a:pt x="26" y="0"/>
                  </a:lnTo>
                  <a:lnTo>
                    <a:pt x="30" y="0"/>
                  </a:lnTo>
                  <a:lnTo>
                    <a:pt x="30" y="0"/>
                  </a:lnTo>
                  <a:lnTo>
                    <a:pt x="34" y="0"/>
                  </a:lnTo>
                  <a:lnTo>
                    <a:pt x="34" y="0"/>
                  </a:lnTo>
                  <a:lnTo>
                    <a:pt x="38" y="0"/>
                  </a:lnTo>
                  <a:lnTo>
                    <a:pt x="38" y="0"/>
                  </a:lnTo>
                  <a:lnTo>
                    <a:pt x="42" y="0"/>
                  </a:lnTo>
                  <a:lnTo>
                    <a:pt x="42" y="0"/>
                  </a:lnTo>
                  <a:lnTo>
                    <a:pt x="42" y="0"/>
                  </a:lnTo>
                  <a:lnTo>
                    <a:pt x="42" y="4"/>
                  </a:lnTo>
                  <a:lnTo>
                    <a:pt x="42" y="4"/>
                  </a:lnTo>
                  <a:lnTo>
                    <a:pt x="42" y="4"/>
                  </a:lnTo>
                  <a:lnTo>
                    <a:pt x="42" y="4"/>
                  </a:lnTo>
                  <a:lnTo>
                    <a:pt x="42" y="4"/>
                  </a:lnTo>
                  <a:lnTo>
                    <a:pt x="42" y="4"/>
                  </a:lnTo>
                  <a:lnTo>
                    <a:pt x="42" y="8"/>
                  </a:lnTo>
                  <a:lnTo>
                    <a:pt x="42" y="8"/>
                  </a:lnTo>
                  <a:lnTo>
                    <a:pt x="42" y="8"/>
                  </a:lnTo>
                  <a:lnTo>
                    <a:pt x="42" y="8"/>
                  </a:lnTo>
                  <a:lnTo>
                    <a:pt x="42" y="8"/>
                  </a:lnTo>
                  <a:lnTo>
                    <a:pt x="42" y="8"/>
                  </a:lnTo>
                  <a:lnTo>
                    <a:pt x="38" y="8"/>
                  </a:lnTo>
                  <a:lnTo>
                    <a:pt x="38" y="8"/>
                  </a:lnTo>
                  <a:lnTo>
                    <a:pt x="38" y="12"/>
                  </a:lnTo>
                  <a:lnTo>
                    <a:pt x="38" y="12"/>
                  </a:lnTo>
                  <a:lnTo>
                    <a:pt x="38" y="12"/>
                  </a:lnTo>
                  <a:lnTo>
                    <a:pt x="42" y="12"/>
                  </a:lnTo>
                  <a:lnTo>
                    <a:pt x="42" y="12"/>
                  </a:lnTo>
                  <a:lnTo>
                    <a:pt x="42" y="12"/>
                  </a:lnTo>
                  <a:lnTo>
                    <a:pt x="42" y="16"/>
                  </a:lnTo>
                  <a:lnTo>
                    <a:pt x="42" y="18"/>
                  </a:lnTo>
                  <a:lnTo>
                    <a:pt x="42" y="18"/>
                  </a:lnTo>
                  <a:lnTo>
                    <a:pt x="38" y="18"/>
                  </a:lnTo>
                  <a:lnTo>
                    <a:pt x="38" y="18"/>
                  </a:lnTo>
                  <a:lnTo>
                    <a:pt x="38" y="18"/>
                  </a:lnTo>
                  <a:lnTo>
                    <a:pt x="34" y="18"/>
                  </a:lnTo>
                  <a:lnTo>
                    <a:pt x="34" y="18"/>
                  </a:lnTo>
                  <a:lnTo>
                    <a:pt x="34" y="18"/>
                  </a:lnTo>
                  <a:lnTo>
                    <a:pt x="34" y="18"/>
                  </a:lnTo>
                  <a:lnTo>
                    <a:pt x="30" y="18"/>
                  </a:lnTo>
                  <a:lnTo>
                    <a:pt x="30" y="18"/>
                  </a:lnTo>
                  <a:lnTo>
                    <a:pt x="30" y="22"/>
                  </a:lnTo>
                  <a:lnTo>
                    <a:pt x="30" y="22"/>
                  </a:lnTo>
                  <a:lnTo>
                    <a:pt x="30" y="22"/>
                  </a:lnTo>
                  <a:lnTo>
                    <a:pt x="30" y="22"/>
                  </a:lnTo>
                  <a:lnTo>
                    <a:pt x="26" y="22"/>
                  </a:lnTo>
                  <a:lnTo>
                    <a:pt x="26" y="22"/>
                  </a:lnTo>
                  <a:lnTo>
                    <a:pt x="26" y="22"/>
                  </a:lnTo>
                  <a:lnTo>
                    <a:pt x="26" y="22"/>
                  </a:lnTo>
                  <a:lnTo>
                    <a:pt x="26" y="22"/>
                  </a:lnTo>
                  <a:lnTo>
                    <a:pt x="26" y="26"/>
                  </a:lnTo>
                  <a:lnTo>
                    <a:pt x="26" y="26"/>
                  </a:lnTo>
                  <a:lnTo>
                    <a:pt x="26" y="26"/>
                  </a:lnTo>
                  <a:lnTo>
                    <a:pt x="26" y="26"/>
                  </a:lnTo>
                  <a:lnTo>
                    <a:pt x="24" y="30"/>
                  </a:lnTo>
                  <a:lnTo>
                    <a:pt x="24" y="30"/>
                  </a:lnTo>
                  <a:lnTo>
                    <a:pt x="24" y="30"/>
                  </a:lnTo>
                  <a:lnTo>
                    <a:pt x="24" y="30"/>
                  </a:lnTo>
                  <a:lnTo>
                    <a:pt x="24" y="30"/>
                  </a:lnTo>
                  <a:lnTo>
                    <a:pt x="24" y="30"/>
                  </a:lnTo>
                  <a:lnTo>
                    <a:pt x="24" y="30"/>
                  </a:lnTo>
                  <a:lnTo>
                    <a:pt x="24" y="30"/>
                  </a:lnTo>
                  <a:lnTo>
                    <a:pt x="24" y="26"/>
                  </a:lnTo>
                  <a:lnTo>
                    <a:pt x="24" y="26"/>
                  </a:lnTo>
                  <a:lnTo>
                    <a:pt x="24" y="26"/>
                  </a:lnTo>
                  <a:lnTo>
                    <a:pt x="24" y="26"/>
                  </a:lnTo>
                  <a:lnTo>
                    <a:pt x="24" y="30"/>
                  </a:lnTo>
                  <a:lnTo>
                    <a:pt x="20" y="30"/>
                  </a:lnTo>
                  <a:lnTo>
                    <a:pt x="20" y="30"/>
                  </a:lnTo>
                  <a:lnTo>
                    <a:pt x="20" y="30"/>
                  </a:lnTo>
                  <a:lnTo>
                    <a:pt x="20" y="30"/>
                  </a:lnTo>
                  <a:lnTo>
                    <a:pt x="20" y="30"/>
                  </a:lnTo>
                  <a:lnTo>
                    <a:pt x="20" y="30"/>
                  </a:lnTo>
                  <a:lnTo>
                    <a:pt x="20" y="30"/>
                  </a:lnTo>
                  <a:lnTo>
                    <a:pt x="20" y="26"/>
                  </a:lnTo>
                  <a:lnTo>
                    <a:pt x="20" y="26"/>
                  </a:lnTo>
                  <a:lnTo>
                    <a:pt x="20" y="26"/>
                  </a:lnTo>
                  <a:lnTo>
                    <a:pt x="20" y="26"/>
                  </a:lnTo>
                  <a:lnTo>
                    <a:pt x="20" y="26"/>
                  </a:lnTo>
                  <a:lnTo>
                    <a:pt x="20" y="26"/>
                  </a:lnTo>
                  <a:lnTo>
                    <a:pt x="20" y="26"/>
                  </a:lnTo>
                  <a:lnTo>
                    <a:pt x="20" y="26"/>
                  </a:lnTo>
                  <a:lnTo>
                    <a:pt x="20" y="26"/>
                  </a:lnTo>
                  <a:lnTo>
                    <a:pt x="20" y="26"/>
                  </a:lnTo>
                  <a:lnTo>
                    <a:pt x="16" y="26"/>
                  </a:lnTo>
                  <a:lnTo>
                    <a:pt x="20" y="22"/>
                  </a:lnTo>
                  <a:lnTo>
                    <a:pt x="20" y="22"/>
                  </a:lnTo>
                  <a:lnTo>
                    <a:pt x="20" y="22"/>
                  </a:lnTo>
                  <a:lnTo>
                    <a:pt x="20" y="22"/>
                  </a:lnTo>
                  <a:lnTo>
                    <a:pt x="20" y="22"/>
                  </a:lnTo>
                  <a:lnTo>
                    <a:pt x="20" y="22"/>
                  </a:lnTo>
                  <a:lnTo>
                    <a:pt x="20" y="22"/>
                  </a:lnTo>
                  <a:lnTo>
                    <a:pt x="20" y="22"/>
                  </a:lnTo>
                  <a:lnTo>
                    <a:pt x="20" y="22"/>
                  </a:lnTo>
                  <a:lnTo>
                    <a:pt x="20" y="22"/>
                  </a:lnTo>
                  <a:lnTo>
                    <a:pt x="20" y="22"/>
                  </a:lnTo>
                  <a:lnTo>
                    <a:pt x="16" y="22"/>
                  </a:lnTo>
                  <a:lnTo>
                    <a:pt x="16" y="22"/>
                  </a:lnTo>
                  <a:lnTo>
                    <a:pt x="16" y="22"/>
                  </a:lnTo>
                  <a:lnTo>
                    <a:pt x="16" y="22"/>
                  </a:lnTo>
                  <a:lnTo>
                    <a:pt x="20" y="18"/>
                  </a:lnTo>
                  <a:lnTo>
                    <a:pt x="20" y="18"/>
                  </a:lnTo>
                  <a:lnTo>
                    <a:pt x="20" y="18"/>
                  </a:lnTo>
                  <a:lnTo>
                    <a:pt x="24" y="18"/>
                  </a:lnTo>
                  <a:lnTo>
                    <a:pt x="24" y="18"/>
                  </a:lnTo>
                  <a:lnTo>
                    <a:pt x="24" y="18"/>
                  </a:lnTo>
                  <a:lnTo>
                    <a:pt x="24" y="18"/>
                  </a:lnTo>
                  <a:lnTo>
                    <a:pt x="24" y="18"/>
                  </a:lnTo>
                  <a:lnTo>
                    <a:pt x="20" y="18"/>
                  </a:lnTo>
                  <a:lnTo>
                    <a:pt x="20" y="18"/>
                  </a:lnTo>
                  <a:lnTo>
                    <a:pt x="20" y="18"/>
                  </a:lnTo>
                  <a:lnTo>
                    <a:pt x="20" y="18"/>
                  </a:lnTo>
                  <a:lnTo>
                    <a:pt x="20" y="18"/>
                  </a:lnTo>
                  <a:lnTo>
                    <a:pt x="20" y="18"/>
                  </a:lnTo>
                  <a:lnTo>
                    <a:pt x="20" y="18"/>
                  </a:lnTo>
                  <a:lnTo>
                    <a:pt x="20" y="18"/>
                  </a:lnTo>
                  <a:lnTo>
                    <a:pt x="16" y="18"/>
                  </a:lnTo>
                  <a:lnTo>
                    <a:pt x="16" y="18"/>
                  </a:lnTo>
                  <a:lnTo>
                    <a:pt x="16" y="18"/>
                  </a:lnTo>
                  <a:lnTo>
                    <a:pt x="16" y="18"/>
                  </a:lnTo>
                  <a:lnTo>
                    <a:pt x="16" y="18"/>
                  </a:lnTo>
                  <a:lnTo>
                    <a:pt x="16" y="18"/>
                  </a:lnTo>
                  <a:lnTo>
                    <a:pt x="16" y="18"/>
                  </a:lnTo>
                  <a:lnTo>
                    <a:pt x="16" y="18"/>
                  </a:lnTo>
                  <a:lnTo>
                    <a:pt x="16" y="18"/>
                  </a:lnTo>
                  <a:lnTo>
                    <a:pt x="16" y="18"/>
                  </a:lnTo>
                  <a:lnTo>
                    <a:pt x="16" y="16"/>
                  </a:lnTo>
                  <a:lnTo>
                    <a:pt x="16" y="16"/>
                  </a:lnTo>
                  <a:lnTo>
                    <a:pt x="16" y="16"/>
                  </a:lnTo>
                  <a:lnTo>
                    <a:pt x="20" y="16"/>
                  </a:lnTo>
                  <a:lnTo>
                    <a:pt x="20" y="16"/>
                  </a:lnTo>
                  <a:lnTo>
                    <a:pt x="20" y="16"/>
                  </a:lnTo>
                  <a:lnTo>
                    <a:pt x="20" y="16"/>
                  </a:lnTo>
                  <a:lnTo>
                    <a:pt x="20" y="16"/>
                  </a:lnTo>
                  <a:lnTo>
                    <a:pt x="20" y="16"/>
                  </a:lnTo>
                  <a:lnTo>
                    <a:pt x="24" y="16"/>
                  </a:lnTo>
                  <a:lnTo>
                    <a:pt x="24" y="16"/>
                  </a:lnTo>
                  <a:lnTo>
                    <a:pt x="24" y="16"/>
                  </a:lnTo>
                  <a:lnTo>
                    <a:pt x="24" y="16"/>
                  </a:lnTo>
                  <a:lnTo>
                    <a:pt x="24" y="18"/>
                  </a:lnTo>
                  <a:lnTo>
                    <a:pt x="24" y="16"/>
                  </a:lnTo>
                  <a:lnTo>
                    <a:pt x="24" y="16"/>
                  </a:lnTo>
                  <a:lnTo>
                    <a:pt x="24" y="16"/>
                  </a:lnTo>
                  <a:lnTo>
                    <a:pt x="24" y="16"/>
                  </a:lnTo>
                  <a:lnTo>
                    <a:pt x="24" y="16"/>
                  </a:lnTo>
                  <a:lnTo>
                    <a:pt x="24" y="16"/>
                  </a:lnTo>
                  <a:lnTo>
                    <a:pt x="24" y="16"/>
                  </a:lnTo>
                  <a:lnTo>
                    <a:pt x="24" y="16"/>
                  </a:lnTo>
                  <a:lnTo>
                    <a:pt x="24" y="16"/>
                  </a:lnTo>
                  <a:lnTo>
                    <a:pt x="24" y="12"/>
                  </a:lnTo>
                  <a:lnTo>
                    <a:pt x="24" y="12"/>
                  </a:lnTo>
                  <a:lnTo>
                    <a:pt x="24" y="16"/>
                  </a:lnTo>
                  <a:lnTo>
                    <a:pt x="20" y="16"/>
                  </a:lnTo>
                  <a:lnTo>
                    <a:pt x="20" y="16"/>
                  </a:lnTo>
                  <a:lnTo>
                    <a:pt x="20" y="16"/>
                  </a:lnTo>
                  <a:lnTo>
                    <a:pt x="20" y="16"/>
                  </a:lnTo>
                  <a:lnTo>
                    <a:pt x="20" y="16"/>
                  </a:lnTo>
                  <a:lnTo>
                    <a:pt x="20" y="12"/>
                  </a:lnTo>
                  <a:lnTo>
                    <a:pt x="20" y="12"/>
                  </a:lnTo>
                  <a:lnTo>
                    <a:pt x="16" y="16"/>
                  </a:lnTo>
                  <a:lnTo>
                    <a:pt x="16" y="16"/>
                  </a:lnTo>
                  <a:lnTo>
                    <a:pt x="16" y="16"/>
                  </a:lnTo>
                  <a:lnTo>
                    <a:pt x="16" y="16"/>
                  </a:lnTo>
                  <a:lnTo>
                    <a:pt x="16" y="16"/>
                  </a:lnTo>
                  <a:lnTo>
                    <a:pt x="12" y="16"/>
                  </a:lnTo>
                  <a:lnTo>
                    <a:pt x="12" y="16"/>
                  </a:lnTo>
                  <a:lnTo>
                    <a:pt x="12" y="16"/>
                  </a:lnTo>
                  <a:close/>
                  <a:moveTo>
                    <a:pt x="12" y="26"/>
                  </a:moveTo>
                  <a:lnTo>
                    <a:pt x="12" y="26"/>
                  </a:lnTo>
                  <a:lnTo>
                    <a:pt x="12" y="26"/>
                  </a:lnTo>
                  <a:lnTo>
                    <a:pt x="12" y="26"/>
                  </a:lnTo>
                  <a:lnTo>
                    <a:pt x="12" y="26"/>
                  </a:lnTo>
                  <a:lnTo>
                    <a:pt x="12" y="26"/>
                  </a:lnTo>
                  <a:lnTo>
                    <a:pt x="12" y="26"/>
                  </a:lnTo>
                  <a:lnTo>
                    <a:pt x="16" y="26"/>
                  </a:lnTo>
                  <a:lnTo>
                    <a:pt x="16" y="26"/>
                  </a:lnTo>
                  <a:lnTo>
                    <a:pt x="16" y="26"/>
                  </a:lnTo>
                  <a:lnTo>
                    <a:pt x="12" y="26"/>
                  </a:lnTo>
                  <a:lnTo>
                    <a:pt x="12" y="26"/>
                  </a:lnTo>
                  <a:lnTo>
                    <a:pt x="12" y="26"/>
                  </a:lnTo>
                  <a:lnTo>
                    <a:pt x="12" y="26"/>
                  </a:lnTo>
                  <a:close/>
                  <a:moveTo>
                    <a:pt x="8" y="16"/>
                  </a:moveTo>
                  <a:lnTo>
                    <a:pt x="8" y="16"/>
                  </a:lnTo>
                  <a:lnTo>
                    <a:pt x="8" y="16"/>
                  </a:lnTo>
                  <a:lnTo>
                    <a:pt x="8" y="16"/>
                  </a:lnTo>
                  <a:lnTo>
                    <a:pt x="8" y="16"/>
                  </a:lnTo>
                  <a:lnTo>
                    <a:pt x="8" y="16"/>
                  </a:lnTo>
                  <a:lnTo>
                    <a:pt x="8" y="16"/>
                  </a:lnTo>
                  <a:lnTo>
                    <a:pt x="8" y="16"/>
                  </a:lnTo>
                  <a:lnTo>
                    <a:pt x="8" y="16"/>
                  </a:lnTo>
                  <a:lnTo>
                    <a:pt x="8" y="16"/>
                  </a:lnTo>
                  <a:lnTo>
                    <a:pt x="8" y="16"/>
                  </a:lnTo>
                  <a:lnTo>
                    <a:pt x="8" y="16"/>
                  </a:lnTo>
                  <a:close/>
                  <a:moveTo>
                    <a:pt x="16" y="18"/>
                  </a:moveTo>
                  <a:lnTo>
                    <a:pt x="16" y="18"/>
                  </a:lnTo>
                  <a:lnTo>
                    <a:pt x="16" y="22"/>
                  </a:lnTo>
                  <a:lnTo>
                    <a:pt x="16" y="22"/>
                  </a:lnTo>
                  <a:lnTo>
                    <a:pt x="16" y="18"/>
                  </a:lnTo>
                  <a:lnTo>
                    <a:pt x="16" y="18"/>
                  </a:lnTo>
                  <a:lnTo>
                    <a:pt x="16" y="18"/>
                  </a:lnTo>
                  <a:lnTo>
                    <a:pt x="16" y="18"/>
                  </a:lnTo>
                  <a:lnTo>
                    <a:pt x="16" y="18"/>
                  </a:lnTo>
                  <a:lnTo>
                    <a:pt x="16" y="18"/>
                  </a:lnTo>
                  <a:close/>
                  <a:moveTo>
                    <a:pt x="8" y="22"/>
                  </a:moveTo>
                  <a:lnTo>
                    <a:pt x="8" y="22"/>
                  </a:lnTo>
                  <a:lnTo>
                    <a:pt x="8" y="18"/>
                  </a:lnTo>
                  <a:lnTo>
                    <a:pt x="8" y="18"/>
                  </a:lnTo>
                  <a:lnTo>
                    <a:pt x="8" y="18"/>
                  </a:lnTo>
                  <a:lnTo>
                    <a:pt x="12" y="18"/>
                  </a:lnTo>
                  <a:lnTo>
                    <a:pt x="12" y="18"/>
                  </a:lnTo>
                  <a:lnTo>
                    <a:pt x="12" y="18"/>
                  </a:lnTo>
                  <a:lnTo>
                    <a:pt x="12" y="22"/>
                  </a:lnTo>
                  <a:lnTo>
                    <a:pt x="12" y="22"/>
                  </a:lnTo>
                  <a:lnTo>
                    <a:pt x="8" y="22"/>
                  </a:lnTo>
                  <a:lnTo>
                    <a:pt x="8" y="22"/>
                  </a:lnTo>
                  <a:lnTo>
                    <a:pt x="8" y="22"/>
                  </a:lnTo>
                  <a:lnTo>
                    <a:pt x="8" y="22"/>
                  </a:lnTo>
                  <a:close/>
                  <a:moveTo>
                    <a:pt x="4" y="22"/>
                  </a:moveTo>
                  <a:lnTo>
                    <a:pt x="4" y="22"/>
                  </a:lnTo>
                  <a:lnTo>
                    <a:pt x="4" y="22"/>
                  </a:lnTo>
                  <a:lnTo>
                    <a:pt x="4" y="22"/>
                  </a:lnTo>
                  <a:lnTo>
                    <a:pt x="4" y="22"/>
                  </a:lnTo>
                  <a:lnTo>
                    <a:pt x="4" y="22"/>
                  </a:lnTo>
                  <a:lnTo>
                    <a:pt x="4" y="22"/>
                  </a:lnTo>
                  <a:lnTo>
                    <a:pt x="4" y="18"/>
                  </a:lnTo>
                  <a:lnTo>
                    <a:pt x="4" y="18"/>
                  </a:lnTo>
                  <a:lnTo>
                    <a:pt x="4" y="18"/>
                  </a:lnTo>
                  <a:lnTo>
                    <a:pt x="4" y="18"/>
                  </a:lnTo>
                  <a:lnTo>
                    <a:pt x="4" y="18"/>
                  </a:lnTo>
                  <a:lnTo>
                    <a:pt x="4" y="18"/>
                  </a:lnTo>
                  <a:lnTo>
                    <a:pt x="4" y="18"/>
                  </a:lnTo>
                  <a:lnTo>
                    <a:pt x="4" y="22"/>
                  </a:lnTo>
                  <a:lnTo>
                    <a:pt x="4" y="22"/>
                  </a:lnTo>
                  <a:lnTo>
                    <a:pt x="4" y="22"/>
                  </a:lnTo>
                  <a:lnTo>
                    <a:pt x="4" y="22"/>
                  </a:lnTo>
                  <a:lnTo>
                    <a:pt x="4" y="22"/>
                  </a:lnTo>
                  <a:close/>
                  <a:moveTo>
                    <a:pt x="8" y="30"/>
                  </a:moveTo>
                  <a:lnTo>
                    <a:pt x="8" y="30"/>
                  </a:lnTo>
                  <a:lnTo>
                    <a:pt x="8" y="30"/>
                  </a:lnTo>
                  <a:lnTo>
                    <a:pt x="4" y="30"/>
                  </a:lnTo>
                  <a:lnTo>
                    <a:pt x="4" y="30"/>
                  </a:lnTo>
                  <a:lnTo>
                    <a:pt x="4" y="30"/>
                  </a:lnTo>
                  <a:lnTo>
                    <a:pt x="4" y="26"/>
                  </a:lnTo>
                  <a:lnTo>
                    <a:pt x="4" y="26"/>
                  </a:lnTo>
                  <a:lnTo>
                    <a:pt x="8" y="26"/>
                  </a:lnTo>
                  <a:lnTo>
                    <a:pt x="8" y="26"/>
                  </a:lnTo>
                  <a:lnTo>
                    <a:pt x="8" y="26"/>
                  </a:lnTo>
                  <a:lnTo>
                    <a:pt x="8" y="26"/>
                  </a:lnTo>
                  <a:lnTo>
                    <a:pt x="8" y="26"/>
                  </a:lnTo>
                  <a:lnTo>
                    <a:pt x="8" y="26"/>
                  </a:lnTo>
                  <a:lnTo>
                    <a:pt x="8" y="26"/>
                  </a:lnTo>
                  <a:lnTo>
                    <a:pt x="8" y="26"/>
                  </a:lnTo>
                  <a:lnTo>
                    <a:pt x="8" y="26"/>
                  </a:lnTo>
                  <a:lnTo>
                    <a:pt x="8" y="30"/>
                  </a:lnTo>
                  <a:lnTo>
                    <a:pt x="8" y="30"/>
                  </a:lnTo>
                  <a:lnTo>
                    <a:pt x="8" y="30"/>
                  </a:lnTo>
                  <a:lnTo>
                    <a:pt x="8" y="30"/>
                  </a:lnTo>
                  <a:lnTo>
                    <a:pt x="8" y="30"/>
                  </a:lnTo>
                  <a:lnTo>
                    <a:pt x="8"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0" name="Freeform 150">
              <a:extLst>
                <a:ext uri="{FF2B5EF4-FFF2-40B4-BE49-F238E27FC236}">
                  <a16:creationId xmlns:a16="http://schemas.microsoft.com/office/drawing/2014/main" id="{FDD1B052-CDFD-41BE-BBE4-FA0297C8D53C}"/>
                </a:ext>
              </a:extLst>
            </p:cNvPr>
            <p:cNvSpPr>
              <a:spLocks noEditPoints="1"/>
            </p:cNvSpPr>
            <p:nvPr/>
          </p:nvSpPr>
          <p:spPr bwMode="auto">
            <a:xfrm>
              <a:off x="7228008" y="4481642"/>
              <a:ext cx="217756" cy="314752"/>
            </a:xfrm>
            <a:custGeom>
              <a:avLst/>
              <a:gdLst>
                <a:gd name="T0" fmla="*/ 0 w 112"/>
                <a:gd name="T1" fmla="*/ 82 h 160"/>
                <a:gd name="T2" fmla="*/ 0 w 112"/>
                <a:gd name="T3" fmla="*/ 78 h 160"/>
                <a:gd name="T4" fmla="*/ 4 w 112"/>
                <a:gd name="T5" fmla="*/ 72 h 160"/>
                <a:gd name="T6" fmla="*/ 8 w 112"/>
                <a:gd name="T7" fmla="*/ 64 h 160"/>
                <a:gd name="T8" fmla="*/ 12 w 112"/>
                <a:gd name="T9" fmla="*/ 60 h 160"/>
                <a:gd name="T10" fmla="*/ 12 w 112"/>
                <a:gd name="T11" fmla="*/ 56 h 160"/>
                <a:gd name="T12" fmla="*/ 12 w 112"/>
                <a:gd name="T13" fmla="*/ 56 h 160"/>
                <a:gd name="T14" fmla="*/ 16 w 112"/>
                <a:gd name="T15" fmla="*/ 52 h 160"/>
                <a:gd name="T16" fmla="*/ 12 w 112"/>
                <a:gd name="T17" fmla="*/ 42 h 160"/>
                <a:gd name="T18" fmla="*/ 12 w 112"/>
                <a:gd name="T19" fmla="*/ 34 h 160"/>
                <a:gd name="T20" fmla="*/ 8 w 112"/>
                <a:gd name="T21" fmla="*/ 30 h 160"/>
                <a:gd name="T22" fmla="*/ 8 w 112"/>
                <a:gd name="T23" fmla="*/ 22 h 160"/>
                <a:gd name="T24" fmla="*/ 4 w 112"/>
                <a:gd name="T25" fmla="*/ 16 h 160"/>
                <a:gd name="T26" fmla="*/ 0 w 112"/>
                <a:gd name="T27" fmla="*/ 8 h 160"/>
                <a:gd name="T28" fmla="*/ 8 w 112"/>
                <a:gd name="T29" fmla="*/ 0 h 160"/>
                <a:gd name="T30" fmla="*/ 16 w 112"/>
                <a:gd name="T31" fmla="*/ 0 h 160"/>
                <a:gd name="T32" fmla="*/ 22 w 112"/>
                <a:gd name="T33" fmla="*/ 0 h 160"/>
                <a:gd name="T34" fmla="*/ 26 w 112"/>
                <a:gd name="T35" fmla="*/ 0 h 160"/>
                <a:gd name="T36" fmla="*/ 38 w 112"/>
                <a:gd name="T37" fmla="*/ 4 h 160"/>
                <a:gd name="T38" fmla="*/ 46 w 112"/>
                <a:gd name="T39" fmla="*/ 8 h 160"/>
                <a:gd name="T40" fmla="*/ 60 w 112"/>
                <a:gd name="T41" fmla="*/ 20 h 160"/>
                <a:gd name="T42" fmla="*/ 72 w 112"/>
                <a:gd name="T43" fmla="*/ 20 h 160"/>
                <a:gd name="T44" fmla="*/ 74 w 112"/>
                <a:gd name="T45" fmla="*/ 22 h 160"/>
                <a:gd name="T46" fmla="*/ 78 w 112"/>
                <a:gd name="T47" fmla="*/ 22 h 160"/>
                <a:gd name="T48" fmla="*/ 82 w 112"/>
                <a:gd name="T49" fmla="*/ 20 h 160"/>
                <a:gd name="T50" fmla="*/ 94 w 112"/>
                <a:gd name="T51" fmla="*/ 8 h 160"/>
                <a:gd name="T52" fmla="*/ 100 w 112"/>
                <a:gd name="T53" fmla="*/ 12 h 160"/>
                <a:gd name="T54" fmla="*/ 104 w 112"/>
                <a:gd name="T55" fmla="*/ 12 h 160"/>
                <a:gd name="T56" fmla="*/ 112 w 112"/>
                <a:gd name="T57" fmla="*/ 12 h 160"/>
                <a:gd name="T58" fmla="*/ 112 w 112"/>
                <a:gd name="T59" fmla="*/ 16 h 160"/>
                <a:gd name="T60" fmla="*/ 100 w 112"/>
                <a:gd name="T61" fmla="*/ 56 h 160"/>
                <a:gd name="T62" fmla="*/ 108 w 112"/>
                <a:gd name="T63" fmla="*/ 108 h 160"/>
                <a:gd name="T64" fmla="*/ 104 w 112"/>
                <a:gd name="T65" fmla="*/ 112 h 160"/>
                <a:gd name="T66" fmla="*/ 98 w 112"/>
                <a:gd name="T67" fmla="*/ 116 h 160"/>
                <a:gd name="T68" fmla="*/ 98 w 112"/>
                <a:gd name="T69" fmla="*/ 120 h 160"/>
                <a:gd name="T70" fmla="*/ 98 w 112"/>
                <a:gd name="T71" fmla="*/ 120 h 160"/>
                <a:gd name="T72" fmla="*/ 94 w 112"/>
                <a:gd name="T73" fmla="*/ 124 h 160"/>
                <a:gd name="T74" fmla="*/ 90 w 112"/>
                <a:gd name="T75" fmla="*/ 124 h 160"/>
                <a:gd name="T76" fmla="*/ 86 w 112"/>
                <a:gd name="T77" fmla="*/ 130 h 160"/>
                <a:gd name="T78" fmla="*/ 86 w 112"/>
                <a:gd name="T79" fmla="*/ 138 h 160"/>
                <a:gd name="T80" fmla="*/ 82 w 112"/>
                <a:gd name="T81" fmla="*/ 142 h 160"/>
                <a:gd name="T82" fmla="*/ 82 w 112"/>
                <a:gd name="T83" fmla="*/ 144 h 160"/>
                <a:gd name="T84" fmla="*/ 74 w 112"/>
                <a:gd name="T85" fmla="*/ 160 h 160"/>
                <a:gd name="T86" fmla="*/ 68 w 112"/>
                <a:gd name="T87" fmla="*/ 152 h 160"/>
                <a:gd name="T88" fmla="*/ 52 w 112"/>
                <a:gd name="T89" fmla="*/ 142 h 160"/>
                <a:gd name="T90" fmla="*/ 52 w 112"/>
                <a:gd name="T91" fmla="*/ 138 h 160"/>
                <a:gd name="T92" fmla="*/ 52 w 112"/>
                <a:gd name="T93" fmla="*/ 134 h 160"/>
                <a:gd name="T94" fmla="*/ 46 w 112"/>
                <a:gd name="T95" fmla="*/ 128 h 160"/>
                <a:gd name="T96" fmla="*/ 30 w 112"/>
                <a:gd name="T97" fmla="*/ 116 h 160"/>
                <a:gd name="T98" fmla="*/ 8 w 112"/>
                <a:gd name="T99" fmla="*/ 102 h 160"/>
                <a:gd name="T100" fmla="*/ 0 w 112"/>
                <a:gd name="T101" fmla="*/ 98 h 160"/>
                <a:gd name="T102" fmla="*/ 100 w 112"/>
                <a:gd name="T103" fmla="*/ 116 h 160"/>
                <a:gd name="T104" fmla="*/ 100 w 112"/>
                <a:gd name="T105" fmla="*/ 116 h 160"/>
                <a:gd name="T106" fmla="*/ 100 w 112"/>
                <a:gd name="T107" fmla="*/ 1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60">
                  <a:moveTo>
                    <a:pt x="0" y="98"/>
                  </a:moveTo>
                  <a:lnTo>
                    <a:pt x="0" y="98"/>
                  </a:lnTo>
                  <a:lnTo>
                    <a:pt x="0" y="90"/>
                  </a:lnTo>
                  <a:lnTo>
                    <a:pt x="0" y="86"/>
                  </a:lnTo>
                  <a:lnTo>
                    <a:pt x="0" y="82"/>
                  </a:lnTo>
                  <a:lnTo>
                    <a:pt x="0" y="82"/>
                  </a:lnTo>
                  <a:lnTo>
                    <a:pt x="0" y="82"/>
                  </a:lnTo>
                  <a:lnTo>
                    <a:pt x="0" y="78"/>
                  </a:lnTo>
                  <a:lnTo>
                    <a:pt x="0" y="78"/>
                  </a:lnTo>
                  <a:lnTo>
                    <a:pt x="0" y="78"/>
                  </a:lnTo>
                  <a:lnTo>
                    <a:pt x="0" y="78"/>
                  </a:lnTo>
                  <a:lnTo>
                    <a:pt x="0" y="78"/>
                  </a:lnTo>
                  <a:lnTo>
                    <a:pt x="0" y="76"/>
                  </a:lnTo>
                  <a:lnTo>
                    <a:pt x="0" y="76"/>
                  </a:lnTo>
                  <a:lnTo>
                    <a:pt x="4" y="72"/>
                  </a:lnTo>
                  <a:lnTo>
                    <a:pt x="4" y="72"/>
                  </a:lnTo>
                  <a:lnTo>
                    <a:pt x="4" y="72"/>
                  </a:lnTo>
                  <a:lnTo>
                    <a:pt x="4" y="72"/>
                  </a:lnTo>
                  <a:lnTo>
                    <a:pt x="8" y="68"/>
                  </a:lnTo>
                  <a:lnTo>
                    <a:pt x="8" y="68"/>
                  </a:lnTo>
                  <a:lnTo>
                    <a:pt x="8" y="64"/>
                  </a:lnTo>
                  <a:lnTo>
                    <a:pt x="8" y="64"/>
                  </a:lnTo>
                  <a:lnTo>
                    <a:pt x="8" y="64"/>
                  </a:lnTo>
                  <a:lnTo>
                    <a:pt x="8" y="64"/>
                  </a:lnTo>
                  <a:lnTo>
                    <a:pt x="8" y="64"/>
                  </a:lnTo>
                  <a:lnTo>
                    <a:pt x="8" y="60"/>
                  </a:lnTo>
                  <a:lnTo>
                    <a:pt x="8" y="60"/>
                  </a:lnTo>
                  <a:lnTo>
                    <a:pt x="8" y="60"/>
                  </a:lnTo>
                  <a:lnTo>
                    <a:pt x="12" y="60"/>
                  </a:lnTo>
                  <a:lnTo>
                    <a:pt x="12" y="60"/>
                  </a:lnTo>
                  <a:lnTo>
                    <a:pt x="12" y="60"/>
                  </a:lnTo>
                  <a:lnTo>
                    <a:pt x="12" y="60"/>
                  </a:lnTo>
                  <a:lnTo>
                    <a:pt x="12" y="60"/>
                  </a:lnTo>
                  <a:lnTo>
                    <a:pt x="12" y="60"/>
                  </a:lnTo>
                  <a:lnTo>
                    <a:pt x="12" y="60"/>
                  </a:lnTo>
                  <a:lnTo>
                    <a:pt x="12" y="56"/>
                  </a:lnTo>
                  <a:lnTo>
                    <a:pt x="12" y="56"/>
                  </a:lnTo>
                  <a:lnTo>
                    <a:pt x="12" y="56"/>
                  </a:lnTo>
                  <a:lnTo>
                    <a:pt x="12" y="56"/>
                  </a:lnTo>
                  <a:lnTo>
                    <a:pt x="12" y="56"/>
                  </a:lnTo>
                  <a:lnTo>
                    <a:pt x="12" y="56"/>
                  </a:lnTo>
                  <a:lnTo>
                    <a:pt x="12" y="56"/>
                  </a:lnTo>
                  <a:lnTo>
                    <a:pt x="12" y="52"/>
                  </a:lnTo>
                  <a:lnTo>
                    <a:pt x="12" y="52"/>
                  </a:lnTo>
                  <a:lnTo>
                    <a:pt x="16" y="52"/>
                  </a:lnTo>
                  <a:lnTo>
                    <a:pt x="16" y="52"/>
                  </a:lnTo>
                  <a:lnTo>
                    <a:pt x="16" y="52"/>
                  </a:lnTo>
                  <a:lnTo>
                    <a:pt x="16" y="52"/>
                  </a:lnTo>
                  <a:lnTo>
                    <a:pt x="16" y="48"/>
                  </a:lnTo>
                  <a:lnTo>
                    <a:pt x="16" y="46"/>
                  </a:lnTo>
                  <a:lnTo>
                    <a:pt x="16" y="42"/>
                  </a:lnTo>
                  <a:lnTo>
                    <a:pt x="16" y="42"/>
                  </a:lnTo>
                  <a:lnTo>
                    <a:pt x="12" y="42"/>
                  </a:lnTo>
                  <a:lnTo>
                    <a:pt x="12" y="42"/>
                  </a:lnTo>
                  <a:lnTo>
                    <a:pt x="12" y="38"/>
                  </a:lnTo>
                  <a:lnTo>
                    <a:pt x="12" y="38"/>
                  </a:lnTo>
                  <a:lnTo>
                    <a:pt x="12" y="38"/>
                  </a:lnTo>
                  <a:lnTo>
                    <a:pt x="12" y="34"/>
                  </a:lnTo>
                  <a:lnTo>
                    <a:pt x="12" y="34"/>
                  </a:lnTo>
                  <a:lnTo>
                    <a:pt x="12" y="34"/>
                  </a:lnTo>
                  <a:lnTo>
                    <a:pt x="12" y="30"/>
                  </a:lnTo>
                  <a:lnTo>
                    <a:pt x="12" y="30"/>
                  </a:lnTo>
                  <a:lnTo>
                    <a:pt x="12" y="30"/>
                  </a:lnTo>
                  <a:lnTo>
                    <a:pt x="12" y="30"/>
                  </a:lnTo>
                  <a:lnTo>
                    <a:pt x="8" y="30"/>
                  </a:lnTo>
                  <a:lnTo>
                    <a:pt x="8" y="30"/>
                  </a:lnTo>
                  <a:lnTo>
                    <a:pt x="8" y="26"/>
                  </a:lnTo>
                  <a:lnTo>
                    <a:pt x="8" y="26"/>
                  </a:lnTo>
                  <a:lnTo>
                    <a:pt x="8" y="26"/>
                  </a:lnTo>
                  <a:lnTo>
                    <a:pt x="8" y="26"/>
                  </a:lnTo>
                  <a:lnTo>
                    <a:pt x="8" y="26"/>
                  </a:lnTo>
                  <a:lnTo>
                    <a:pt x="8" y="22"/>
                  </a:lnTo>
                  <a:lnTo>
                    <a:pt x="8" y="22"/>
                  </a:lnTo>
                  <a:lnTo>
                    <a:pt x="8" y="20"/>
                  </a:lnTo>
                  <a:lnTo>
                    <a:pt x="8" y="20"/>
                  </a:lnTo>
                  <a:lnTo>
                    <a:pt x="8" y="20"/>
                  </a:lnTo>
                  <a:lnTo>
                    <a:pt x="8" y="20"/>
                  </a:lnTo>
                  <a:lnTo>
                    <a:pt x="4" y="16"/>
                  </a:lnTo>
                  <a:lnTo>
                    <a:pt x="4" y="16"/>
                  </a:lnTo>
                  <a:lnTo>
                    <a:pt x="4" y="16"/>
                  </a:lnTo>
                  <a:lnTo>
                    <a:pt x="4" y="16"/>
                  </a:lnTo>
                  <a:lnTo>
                    <a:pt x="4" y="12"/>
                  </a:lnTo>
                  <a:lnTo>
                    <a:pt x="0" y="12"/>
                  </a:lnTo>
                  <a:lnTo>
                    <a:pt x="0" y="8"/>
                  </a:lnTo>
                  <a:lnTo>
                    <a:pt x="0" y="8"/>
                  </a:lnTo>
                  <a:lnTo>
                    <a:pt x="0" y="8"/>
                  </a:lnTo>
                  <a:lnTo>
                    <a:pt x="0" y="8"/>
                  </a:lnTo>
                  <a:lnTo>
                    <a:pt x="0" y="8"/>
                  </a:lnTo>
                  <a:lnTo>
                    <a:pt x="4" y="0"/>
                  </a:lnTo>
                  <a:lnTo>
                    <a:pt x="8" y="0"/>
                  </a:lnTo>
                  <a:lnTo>
                    <a:pt x="8" y="0"/>
                  </a:lnTo>
                  <a:lnTo>
                    <a:pt x="8" y="0"/>
                  </a:lnTo>
                  <a:lnTo>
                    <a:pt x="12" y="0"/>
                  </a:lnTo>
                  <a:lnTo>
                    <a:pt x="12" y="0"/>
                  </a:lnTo>
                  <a:lnTo>
                    <a:pt x="12" y="0"/>
                  </a:lnTo>
                  <a:lnTo>
                    <a:pt x="16" y="0"/>
                  </a:lnTo>
                  <a:lnTo>
                    <a:pt x="16" y="0"/>
                  </a:lnTo>
                  <a:lnTo>
                    <a:pt x="22" y="0"/>
                  </a:lnTo>
                  <a:lnTo>
                    <a:pt x="22" y="0"/>
                  </a:lnTo>
                  <a:lnTo>
                    <a:pt x="22" y="0"/>
                  </a:lnTo>
                  <a:lnTo>
                    <a:pt x="22" y="0"/>
                  </a:lnTo>
                  <a:lnTo>
                    <a:pt x="22" y="0"/>
                  </a:lnTo>
                  <a:lnTo>
                    <a:pt x="22" y="0"/>
                  </a:lnTo>
                  <a:lnTo>
                    <a:pt x="22" y="0"/>
                  </a:lnTo>
                  <a:lnTo>
                    <a:pt x="22" y="0"/>
                  </a:lnTo>
                  <a:lnTo>
                    <a:pt x="26" y="0"/>
                  </a:lnTo>
                  <a:lnTo>
                    <a:pt x="26" y="0"/>
                  </a:lnTo>
                  <a:lnTo>
                    <a:pt x="26" y="0"/>
                  </a:lnTo>
                  <a:lnTo>
                    <a:pt x="26" y="4"/>
                  </a:lnTo>
                  <a:lnTo>
                    <a:pt x="30" y="4"/>
                  </a:lnTo>
                  <a:lnTo>
                    <a:pt x="30" y="4"/>
                  </a:lnTo>
                  <a:lnTo>
                    <a:pt x="34" y="4"/>
                  </a:lnTo>
                  <a:lnTo>
                    <a:pt x="34" y="4"/>
                  </a:lnTo>
                  <a:lnTo>
                    <a:pt x="38" y="4"/>
                  </a:lnTo>
                  <a:lnTo>
                    <a:pt x="38" y="4"/>
                  </a:lnTo>
                  <a:lnTo>
                    <a:pt x="38" y="4"/>
                  </a:lnTo>
                  <a:lnTo>
                    <a:pt x="42" y="4"/>
                  </a:lnTo>
                  <a:lnTo>
                    <a:pt x="46" y="4"/>
                  </a:lnTo>
                  <a:lnTo>
                    <a:pt x="46" y="8"/>
                  </a:lnTo>
                  <a:lnTo>
                    <a:pt x="46" y="8"/>
                  </a:lnTo>
                  <a:lnTo>
                    <a:pt x="46" y="8"/>
                  </a:lnTo>
                  <a:lnTo>
                    <a:pt x="56" y="16"/>
                  </a:lnTo>
                  <a:lnTo>
                    <a:pt x="56" y="20"/>
                  </a:lnTo>
                  <a:lnTo>
                    <a:pt x="56" y="20"/>
                  </a:lnTo>
                  <a:lnTo>
                    <a:pt x="60" y="20"/>
                  </a:lnTo>
                  <a:lnTo>
                    <a:pt x="60" y="20"/>
                  </a:lnTo>
                  <a:lnTo>
                    <a:pt x="64" y="20"/>
                  </a:lnTo>
                  <a:lnTo>
                    <a:pt x="64" y="20"/>
                  </a:lnTo>
                  <a:lnTo>
                    <a:pt x="68" y="20"/>
                  </a:lnTo>
                  <a:lnTo>
                    <a:pt x="68" y="20"/>
                  </a:lnTo>
                  <a:lnTo>
                    <a:pt x="68" y="20"/>
                  </a:lnTo>
                  <a:lnTo>
                    <a:pt x="72" y="20"/>
                  </a:lnTo>
                  <a:lnTo>
                    <a:pt x="72" y="20"/>
                  </a:lnTo>
                  <a:lnTo>
                    <a:pt x="72" y="20"/>
                  </a:lnTo>
                  <a:lnTo>
                    <a:pt x="72" y="20"/>
                  </a:lnTo>
                  <a:lnTo>
                    <a:pt x="72" y="20"/>
                  </a:lnTo>
                  <a:lnTo>
                    <a:pt x="74" y="22"/>
                  </a:lnTo>
                  <a:lnTo>
                    <a:pt x="74" y="22"/>
                  </a:lnTo>
                  <a:lnTo>
                    <a:pt x="74" y="22"/>
                  </a:lnTo>
                  <a:lnTo>
                    <a:pt x="74" y="22"/>
                  </a:lnTo>
                  <a:lnTo>
                    <a:pt x="74" y="20"/>
                  </a:lnTo>
                  <a:lnTo>
                    <a:pt x="74" y="22"/>
                  </a:lnTo>
                  <a:lnTo>
                    <a:pt x="78" y="22"/>
                  </a:lnTo>
                  <a:lnTo>
                    <a:pt x="78" y="22"/>
                  </a:lnTo>
                  <a:lnTo>
                    <a:pt x="78" y="22"/>
                  </a:lnTo>
                  <a:lnTo>
                    <a:pt x="78" y="22"/>
                  </a:lnTo>
                  <a:lnTo>
                    <a:pt x="78" y="22"/>
                  </a:lnTo>
                  <a:lnTo>
                    <a:pt x="78" y="22"/>
                  </a:lnTo>
                  <a:lnTo>
                    <a:pt x="78" y="20"/>
                  </a:lnTo>
                  <a:lnTo>
                    <a:pt x="82" y="20"/>
                  </a:lnTo>
                  <a:lnTo>
                    <a:pt x="82" y="16"/>
                  </a:lnTo>
                  <a:lnTo>
                    <a:pt x="86" y="12"/>
                  </a:lnTo>
                  <a:lnTo>
                    <a:pt x="86" y="12"/>
                  </a:lnTo>
                  <a:lnTo>
                    <a:pt x="90" y="12"/>
                  </a:lnTo>
                  <a:lnTo>
                    <a:pt x="90" y="12"/>
                  </a:lnTo>
                  <a:lnTo>
                    <a:pt x="94" y="8"/>
                  </a:lnTo>
                  <a:lnTo>
                    <a:pt x="98" y="8"/>
                  </a:lnTo>
                  <a:lnTo>
                    <a:pt x="98" y="8"/>
                  </a:lnTo>
                  <a:lnTo>
                    <a:pt x="98" y="8"/>
                  </a:lnTo>
                  <a:lnTo>
                    <a:pt x="100" y="12"/>
                  </a:lnTo>
                  <a:lnTo>
                    <a:pt x="100" y="12"/>
                  </a:lnTo>
                  <a:lnTo>
                    <a:pt x="100" y="12"/>
                  </a:lnTo>
                  <a:lnTo>
                    <a:pt x="100" y="12"/>
                  </a:lnTo>
                  <a:lnTo>
                    <a:pt x="100" y="12"/>
                  </a:lnTo>
                  <a:lnTo>
                    <a:pt x="100" y="12"/>
                  </a:lnTo>
                  <a:lnTo>
                    <a:pt x="100" y="12"/>
                  </a:lnTo>
                  <a:lnTo>
                    <a:pt x="100" y="12"/>
                  </a:lnTo>
                  <a:lnTo>
                    <a:pt x="104" y="12"/>
                  </a:lnTo>
                  <a:lnTo>
                    <a:pt x="104" y="12"/>
                  </a:lnTo>
                  <a:lnTo>
                    <a:pt x="104" y="12"/>
                  </a:lnTo>
                  <a:lnTo>
                    <a:pt x="108" y="12"/>
                  </a:lnTo>
                  <a:lnTo>
                    <a:pt x="108" y="12"/>
                  </a:lnTo>
                  <a:lnTo>
                    <a:pt x="108" y="12"/>
                  </a:lnTo>
                  <a:lnTo>
                    <a:pt x="112" y="12"/>
                  </a:lnTo>
                  <a:lnTo>
                    <a:pt x="112" y="12"/>
                  </a:lnTo>
                  <a:lnTo>
                    <a:pt x="112" y="12"/>
                  </a:lnTo>
                  <a:lnTo>
                    <a:pt x="112" y="12"/>
                  </a:lnTo>
                  <a:lnTo>
                    <a:pt x="112" y="12"/>
                  </a:lnTo>
                  <a:lnTo>
                    <a:pt x="112" y="12"/>
                  </a:lnTo>
                  <a:lnTo>
                    <a:pt x="112" y="16"/>
                  </a:lnTo>
                  <a:lnTo>
                    <a:pt x="104" y="26"/>
                  </a:lnTo>
                  <a:lnTo>
                    <a:pt x="104" y="26"/>
                  </a:lnTo>
                  <a:lnTo>
                    <a:pt x="100" y="34"/>
                  </a:lnTo>
                  <a:lnTo>
                    <a:pt x="100" y="34"/>
                  </a:lnTo>
                  <a:lnTo>
                    <a:pt x="100" y="42"/>
                  </a:lnTo>
                  <a:lnTo>
                    <a:pt x="100" y="56"/>
                  </a:lnTo>
                  <a:lnTo>
                    <a:pt x="100" y="78"/>
                  </a:lnTo>
                  <a:lnTo>
                    <a:pt x="100" y="94"/>
                  </a:lnTo>
                  <a:lnTo>
                    <a:pt x="100" y="98"/>
                  </a:lnTo>
                  <a:lnTo>
                    <a:pt x="104" y="104"/>
                  </a:lnTo>
                  <a:lnTo>
                    <a:pt x="108" y="108"/>
                  </a:lnTo>
                  <a:lnTo>
                    <a:pt x="108" y="108"/>
                  </a:lnTo>
                  <a:lnTo>
                    <a:pt x="108" y="108"/>
                  </a:lnTo>
                  <a:lnTo>
                    <a:pt x="104" y="112"/>
                  </a:lnTo>
                  <a:lnTo>
                    <a:pt x="104" y="112"/>
                  </a:lnTo>
                  <a:lnTo>
                    <a:pt x="104" y="112"/>
                  </a:lnTo>
                  <a:lnTo>
                    <a:pt x="104" y="112"/>
                  </a:lnTo>
                  <a:lnTo>
                    <a:pt x="104" y="112"/>
                  </a:lnTo>
                  <a:lnTo>
                    <a:pt x="104" y="112"/>
                  </a:lnTo>
                  <a:lnTo>
                    <a:pt x="104" y="116"/>
                  </a:lnTo>
                  <a:lnTo>
                    <a:pt x="100" y="116"/>
                  </a:lnTo>
                  <a:lnTo>
                    <a:pt x="100" y="116"/>
                  </a:lnTo>
                  <a:lnTo>
                    <a:pt x="100" y="116"/>
                  </a:lnTo>
                  <a:lnTo>
                    <a:pt x="98" y="116"/>
                  </a:lnTo>
                  <a:lnTo>
                    <a:pt x="98" y="116"/>
                  </a:lnTo>
                  <a:lnTo>
                    <a:pt x="98" y="120"/>
                  </a:lnTo>
                  <a:lnTo>
                    <a:pt x="98" y="120"/>
                  </a:lnTo>
                  <a:lnTo>
                    <a:pt x="100" y="120"/>
                  </a:lnTo>
                  <a:lnTo>
                    <a:pt x="98" y="120"/>
                  </a:lnTo>
                  <a:lnTo>
                    <a:pt x="98" y="120"/>
                  </a:lnTo>
                  <a:lnTo>
                    <a:pt x="98" y="120"/>
                  </a:lnTo>
                  <a:lnTo>
                    <a:pt x="98" y="120"/>
                  </a:lnTo>
                  <a:lnTo>
                    <a:pt x="98" y="120"/>
                  </a:lnTo>
                  <a:lnTo>
                    <a:pt x="98" y="120"/>
                  </a:lnTo>
                  <a:lnTo>
                    <a:pt x="98" y="120"/>
                  </a:lnTo>
                  <a:lnTo>
                    <a:pt x="98" y="120"/>
                  </a:lnTo>
                  <a:lnTo>
                    <a:pt x="98" y="120"/>
                  </a:lnTo>
                  <a:lnTo>
                    <a:pt x="98" y="120"/>
                  </a:lnTo>
                  <a:lnTo>
                    <a:pt x="98" y="120"/>
                  </a:lnTo>
                  <a:lnTo>
                    <a:pt x="94" y="124"/>
                  </a:lnTo>
                  <a:lnTo>
                    <a:pt x="94" y="124"/>
                  </a:lnTo>
                  <a:lnTo>
                    <a:pt x="94" y="124"/>
                  </a:lnTo>
                  <a:lnTo>
                    <a:pt x="94" y="124"/>
                  </a:lnTo>
                  <a:lnTo>
                    <a:pt x="94" y="124"/>
                  </a:lnTo>
                  <a:lnTo>
                    <a:pt x="90" y="124"/>
                  </a:lnTo>
                  <a:lnTo>
                    <a:pt x="90" y="124"/>
                  </a:lnTo>
                  <a:lnTo>
                    <a:pt x="90" y="124"/>
                  </a:lnTo>
                  <a:lnTo>
                    <a:pt x="90" y="124"/>
                  </a:lnTo>
                  <a:lnTo>
                    <a:pt x="90" y="128"/>
                  </a:lnTo>
                  <a:lnTo>
                    <a:pt x="90" y="128"/>
                  </a:lnTo>
                  <a:lnTo>
                    <a:pt x="90" y="128"/>
                  </a:lnTo>
                  <a:lnTo>
                    <a:pt x="86" y="128"/>
                  </a:lnTo>
                  <a:lnTo>
                    <a:pt x="86" y="130"/>
                  </a:lnTo>
                  <a:lnTo>
                    <a:pt x="86" y="130"/>
                  </a:lnTo>
                  <a:lnTo>
                    <a:pt x="86" y="130"/>
                  </a:lnTo>
                  <a:lnTo>
                    <a:pt x="86" y="134"/>
                  </a:lnTo>
                  <a:lnTo>
                    <a:pt x="86" y="134"/>
                  </a:lnTo>
                  <a:lnTo>
                    <a:pt x="86" y="134"/>
                  </a:lnTo>
                  <a:lnTo>
                    <a:pt x="86" y="134"/>
                  </a:lnTo>
                  <a:lnTo>
                    <a:pt x="86" y="138"/>
                  </a:lnTo>
                  <a:lnTo>
                    <a:pt x="86" y="138"/>
                  </a:lnTo>
                  <a:lnTo>
                    <a:pt x="86" y="138"/>
                  </a:lnTo>
                  <a:lnTo>
                    <a:pt x="86" y="138"/>
                  </a:lnTo>
                  <a:lnTo>
                    <a:pt x="86" y="138"/>
                  </a:lnTo>
                  <a:lnTo>
                    <a:pt x="82" y="142"/>
                  </a:lnTo>
                  <a:lnTo>
                    <a:pt x="82" y="142"/>
                  </a:lnTo>
                  <a:lnTo>
                    <a:pt x="82" y="142"/>
                  </a:lnTo>
                  <a:lnTo>
                    <a:pt x="82" y="142"/>
                  </a:lnTo>
                  <a:lnTo>
                    <a:pt x="82" y="144"/>
                  </a:lnTo>
                  <a:lnTo>
                    <a:pt x="82" y="144"/>
                  </a:lnTo>
                  <a:lnTo>
                    <a:pt x="82" y="144"/>
                  </a:lnTo>
                  <a:lnTo>
                    <a:pt x="82" y="144"/>
                  </a:lnTo>
                  <a:lnTo>
                    <a:pt x="82" y="148"/>
                  </a:lnTo>
                  <a:lnTo>
                    <a:pt x="82" y="148"/>
                  </a:lnTo>
                  <a:lnTo>
                    <a:pt x="82" y="148"/>
                  </a:lnTo>
                  <a:lnTo>
                    <a:pt x="78" y="156"/>
                  </a:lnTo>
                  <a:lnTo>
                    <a:pt x="78" y="160"/>
                  </a:lnTo>
                  <a:lnTo>
                    <a:pt x="74" y="160"/>
                  </a:lnTo>
                  <a:lnTo>
                    <a:pt x="74" y="160"/>
                  </a:lnTo>
                  <a:lnTo>
                    <a:pt x="74" y="160"/>
                  </a:lnTo>
                  <a:lnTo>
                    <a:pt x="74" y="160"/>
                  </a:lnTo>
                  <a:lnTo>
                    <a:pt x="74" y="160"/>
                  </a:lnTo>
                  <a:lnTo>
                    <a:pt x="72" y="156"/>
                  </a:lnTo>
                  <a:lnTo>
                    <a:pt x="68" y="152"/>
                  </a:lnTo>
                  <a:lnTo>
                    <a:pt x="68" y="152"/>
                  </a:lnTo>
                  <a:lnTo>
                    <a:pt x="64" y="152"/>
                  </a:lnTo>
                  <a:lnTo>
                    <a:pt x="64" y="148"/>
                  </a:lnTo>
                  <a:lnTo>
                    <a:pt x="56" y="142"/>
                  </a:lnTo>
                  <a:lnTo>
                    <a:pt x="52" y="142"/>
                  </a:lnTo>
                  <a:lnTo>
                    <a:pt x="52" y="142"/>
                  </a:lnTo>
                  <a:lnTo>
                    <a:pt x="52" y="142"/>
                  </a:lnTo>
                  <a:lnTo>
                    <a:pt x="52" y="142"/>
                  </a:lnTo>
                  <a:lnTo>
                    <a:pt x="52" y="142"/>
                  </a:lnTo>
                  <a:lnTo>
                    <a:pt x="52" y="142"/>
                  </a:lnTo>
                  <a:lnTo>
                    <a:pt x="52" y="142"/>
                  </a:lnTo>
                  <a:lnTo>
                    <a:pt x="52" y="138"/>
                  </a:lnTo>
                  <a:lnTo>
                    <a:pt x="52" y="138"/>
                  </a:lnTo>
                  <a:lnTo>
                    <a:pt x="52" y="138"/>
                  </a:lnTo>
                  <a:lnTo>
                    <a:pt x="52" y="138"/>
                  </a:lnTo>
                  <a:lnTo>
                    <a:pt x="52" y="138"/>
                  </a:lnTo>
                  <a:lnTo>
                    <a:pt x="52" y="134"/>
                  </a:lnTo>
                  <a:lnTo>
                    <a:pt x="52" y="134"/>
                  </a:lnTo>
                  <a:lnTo>
                    <a:pt x="52" y="130"/>
                  </a:lnTo>
                  <a:lnTo>
                    <a:pt x="52" y="130"/>
                  </a:lnTo>
                  <a:lnTo>
                    <a:pt x="48" y="130"/>
                  </a:lnTo>
                  <a:lnTo>
                    <a:pt x="48" y="130"/>
                  </a:lnTo>
                  <a:lnTo>
                    <a:pt x="48" y="130"/>
                  </a:lnTo>
                  <a:lnTo>
                    <a:pt x="46" y="128"/>
                  </a:lnTo>
                  <a:lnTo>
                    <a:pt x="46" y="128"/>
                  </a:lnTo>
                  <a:lnTo>
                    <a:pt x="46" y="128"/>
                  </a:lnTo>
                  <a:lnTo>
                    <a:pt x="38" y="124"/>
                  </a:lnTo>
                  <a:lnTo>
                    <a:pt x="34" y="120"/>
                  </a:lnTo>
                  <a:lnTo>
                    <a:pt x="30" y="120"/>
                  </a:lnTo>
                  <a:lnTo>
                    <a:pt x="30" y="116"/>
                  </a:lnTo>
                  <a:lnTo>
                    <a:pt x="26" y="116"/>
                  </a:lnTo>
                  <a:lnTo>
                    <a:pt x="22" y="112"/>
                  </a:lnTo>
                  <a:lnTo>
                    <a:pt x="20" y="108"/>
                  </a:lnTo>
                  <a:lnTo>
                    <a:pt x="12" y="104"/>
                  </a:lnTo>
                  <a:lnTo>
                    <a:pt x="8" y="102"/>
                  </a:lnTo>
                  <a:lnTo>
                    <a:pt x="8" y="102"/>
                  </a:lnTo>
                  <a:lnTo>
                    <a:pt x="0" y="98"/>
                  </a:lnTo>
                  <a:lnTo>
                    <a:pt x="0" y="98"/>
                  </a:lnTo>
                  <a:lnTo>
                    <a:pt x="0" y="98"/>
                  </a:lnTo>
                  <a:lnTo>
                    <a:pt x="0" y="98"/>
                  </a:lnTo>
                  <a:lnTo>
                    <a:pt x="0" y="98"/>
                  </a:lnTo>
                  <a:lnTo>
                    <a:pt x="0" y="98"/>
                  </a:lnTo>
                  <a:close/>
                  <a:moveTo>
                    <a:pt x="100" y="120"/>
                  </a:moveTo>
                  <a:lnTo>
                    <a:pt x="100" y="120"/>
                  </a:lnTo>
                  <a:lnTo>
                    <a:pt x="98" y="116"/>
                  </a:lnTo>
                  <a:lnTo>
                    <a:pt x="98" y="116"/>
                  </a:lnTo>
                  <a:lnTo>
                    <a:pt x="100" y="116"/>
                  </a:lnTo>
                  <a:lnTo>
                    <a:pt x="100" y="116"/>
                  </a:lnTo>
                  <a:lnTo>
                    <a:pt x="100" y="116"/>
                  </a:lnTo>
                  <a:lnTo>
                    <a:pt x="100" y="116"/>
                  </a:lnTo>
                  <a:lnTo>
                    <a:pt x="100" y="116"/>
                  </a:lnTo>
                  <a:lnTo>
                    <a:pt x="100" y="116"/>
                  </a:lnTo>
                  <a:lnTo>
                    <a:pt x="100" y="116"/>
                  </a:lnTo>
                  <a:lnTo>
                    <a:pt x="100" y="116"/>
                  </a:lnTo>
                  <a:lnTo>
                    <a:pt x="100" y="116"/>
                  </a:lnTo>
                  <a:lnTo>
                    <a:pt x="100" y="116"/>
                  </a:lnTo>
                  <a:lnTo>
                    <a:pt x="100" y="116"/>
                  </a:lnTo>
                  <a:lnTo>
                    <a:pt x="100" y="116"/>
                  </a:lnTo>
                  <a:lnTo>
                    <a:pt x="100" y="116"/>
                  </a:lnTo>
                  <a:lnTo>
                    <a:pt x="100" y="120"/>
                  </a:lnTo>
                  <a:lnTo>
                    <a:pt x="100" y="120"/>
                  </a:lnTo>
                  <a:lnTo>
                    <a:pt x="100" y="12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1" name="Freeform 151">
              <a:extLst>
                <a:ext uri="{FF2B5EF4-FFF2-40B4-BE49-F238E27FC236}">
                  <a16:creationId xmlns:a16="http://schemas.microsoft.com/office/drawing/2014/main" id="{4C29E650-A424-4208-8987-41ADB459E5BA}"/>
                </a:ext>
              </a:extLst>
            </p:cNvPr>
            <p:cNvSpPr>
              <a:spLocks/>
            </p:cNvSpPr>
            <p:nvPr/>
          </p:nvSpPr>
          <p:spPr bwMode="auto">
            <a:xfrm>
              <a:off x="7041361" y="5618680"/>
              <a:ext cx="62215" cy="70819"/>
            </a:xfrm>
            <a:custGeom>
              <a:avLst/>
              <a:gdLst>
                <a:gd name="T0" fmla="*/ 24 w 32"/>
                <a:gd name="T1" fmla="*/ 26 h 36"/>
                <a:gd name="T2" fmla="*/ 22 w 32"/>
                <a:gd name="T3" fmla="*/ 30 h 36"/>
                <a:gd name="T4" fmla="*/ 22 w 32"/>
                <a:gd name="T5" fmla="*/ 30 h 36"/>
                <a:gd name="T6" fmla="*/ 18 w 32"/>
                <a:gd name="T7" fmla="*/ 30 h 36"/>
                <a:gd name="T8" fmla="*/ 18 w 32"/>
                <a:gd name="T9" fmla="*/ 30 h 36"/>
                <a:gd name="T10" fmla="*/ 14 w 32"/>
                <a:gd name="T11" fmla="*/ 34 h 36"/>
                <a:gd name="T12" fmla="*/ 14 w 32"/>
                <a:gd name="T13" fmla="*/ 36 h 36"/>
                <a:gd name="T14" fmla="*/ 10 w 32"/>
                <a:gd name="T15" fmla="*/ 36 h 36"/>
                <a:gd name="T16" fmla="*/ 10 w 32"/>
                <a:gd name="T17" fmla="*/ 36 h 36"/>
                <a:gd name="T18" fmla="*/ 8 w 32"/>
                <a:gd name="T19" fmla="*/ 36 h 36"/>
                <a:gd name="T20" fmla="*/ 8 w 32"/>
                <a:gd name="T21" fmla="*/ 34 h 36"/>
                <a:gd name="T22" fmla="*/ 4 w 32"/>
                <a:gd name="T23" fmla="*/ 34 h 36"/>
                <a:gd name="T24" fmla="*/ 4 w 32"/>
                <a:gd name="T25" fmla="*/ 30 h 36"/>
                <a:gd name="T26" fmla="*/ 0 w 32"/>
                <a:gd name="T27" fmla="*/ 26 h 36"/>
                <a:gd name="T28" fmla="*/ 0 w 32"/>
                <a:gd name="T29" fmla="*/ 26 h 36"/>
                <a:gd name="T30" fmla="*/ 0 w 32"/>
                <a:gd name="T31" fmla="*/ 22 h 36"/>
                <a:gd name="T32" fmla="*/ 0 w 32"/>
                <a:gd name="T33" fmla="*/ 22 h 36"/>
                <a:gd name="T34" fmla="*/ 0 w 32"/>
                <a:gd name="T35" fmla="*/ 18 h 36"/>
                <a:gd name="T36" fmla="*/ 0 w 32"/>
                <a:gd name="T37" fmla="*/ 18 h 36"/>
                <a:gd name="T38" fmla="*/ 4 w 32"/>
                <a:gd name="T39" fmla="*/ 18 h 36"/>
                <a:gd name="T40" fmla="*/ 4 w 32"/>
                <a:gd name="T41" fmla="*/ 14 h 36"/>
                <a:gd name="T42" fmla="*/ 4 w 32"/>
                <a:gd name="T43" fmla="*/ 14 h 36"/>
                <a:gd name="T44" fmla="*/ 8 w 32"/>
                <a:gd name="T45" fmla="*/ 10 h 36"/>
                <a:gd name="T46" fmla="*/ 8 w 32"/>
                <a:gd name="T47" fmla="*/ 10 h 36"/>
                <a:gd name="T48" fmla="*/ 8 w 32"/>
                <a:gd name="T49" fmla="*/ 6 h 36"/>
                <a:gd name="T50" fmla="*/ 10 w 32"/>
                <a:gd name="T51" fmla="*/ 6 h 36"/>
                <a:gd name="T52" fmla="*/ 14 w 32"/>
                <a:gd name="T53" fmla="*/ 4 h 36"/>
                <a:gd name="T54" fmla="*/ 14 w 32"/>
                <a:gd name="T55" fmla="*/ 4 h 36"/>
                <a:gd name="T56" fmla="*/ 18 w 32"/>
                <a:gd name="T57" fmla="*/ 4 h 36"/>
                <a:gd name="T58" fmla="*/ 18 w 32"/>
                <a:gd name="T59" fmla="*/ 0 h 36"/>
                <a:gd name="T60" fmla="*/ 18 w 32"/>
                <a:gd name="T61" fmla="*/ 0 h 36"/>
                <a:gd name="T62" fmla="*/ 18 w 32"/>
                <a:gd name="T63" fmla="*/ 0 h 36"/>
                <a:gd name="T64" fmla="*/ 22 w 32"/>
                <a:gd name="T65" fmla="*/ 0 h 36"/>
                <a:gd name="T66" fmla="*/ 22 w 32"/>
                <a:gd name="T67" fmla="*/ 4 h 36"/>
                <a:gd name="T68" fmla="*/ 24 w 32"/>
                <a:gd name="T69" fmla="*/ 4 h 36"/>
                <a:gd name="T70" fmla="*/ 24 w 32"/>
                <a:gd name="T71" fmla="*/ 4 h 36"/>
                <a:gd name="T72" fmla="*/ 24 w 32"/>
                <a:gd name="T73" fmla="*/ 6 h 36"/>
                <a:gd name="T74" fmla="*/ 28 w 32"/>
                <a:gd name="T75" fmla="*/ 6 h 36"/>
                <a:gd name="T76" fmla="*/ 28 w 32"/>
                <a:gd name="T77" fmla="*/ 10 h 36"/>
                <a:gd name="T78" fmla="*/ 32 w 32"/>
                <a:gd name="T79" fmla="*/ 14 h 36"/>
                <a:gd name="T80" fmla="*/ 32 w 32"/>
                <a:gd name="T81" fmla="*/ 14 h 36"/>
                <a:gd name="T82" fmla="*/ 28 w 32"/>
                <a:gd name="T83" fmla="*/ 14 h 36"/>
                <a:gd name="T84" fmla="*/ 28 w 32"/>
                <a:gd name="T85" fmla="*/ 18 h 36"/>
                <a:gd name="T86" fmla="*/ 28 w 32"/>
                <a:gd name="T87" fmla="*/ 18 h 36"/>
                <a:gd name="T88" fmla="*/ 28 w 32"/>
                <a:gd name="T89" fmla="*/ 18 h 36"/>
                <a:gd name="T90" fmla="*/ 28 w 32"/>
                <a:gd name="T91" fmla="*/ 22 h 36"/>
                <a:gd name="T92" fmla="*/ 28 w 32"/>
                <a:gd name="T93" fmla="*/ 22 h 36"/>
                <a:gd name="T94" fmla="*/ 28 w 32"/>
                <a:gd name="T95" fmla="*/ 22 h 36"/>
                <a:gd name="T96" fmla="*/ 28 w 32"/>
                <a:gd name="T97" fmla="*/ 22 h 36"/>
                <a:gd name="T98" fmla="*/ 24 w 32"/>
                <a:gd name="T99" fmla="*/ 26 h 36"/>
                <a:gd name="T100" fmla="*/ 24 w 32"/>
                <a:gd name="T101" fmla="*/ 26 h 36"/>
                <a:gd name="T102" fmla="*/ 24 w 32"/>
                <a:gd name="T103"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 h="36">
                  <a:moveTo>
                    <a:pt x="24" y="26"/>
                  </a:moveTo>
                  <a:lnTo>
                    <a:pt x="24" y="26"/>
                  </a:lnTo>
                  <a:lnTo>
                    <a:pt x="24" y="26"/>
                  </a:lnTo>
                  <a:lnTo>
                    <a:pt x="22" y="30"/>
                  </a:lnTo>
                  <a:lnTo>
                    <a:pt x="22" y="30"/>
                  </a:lnTo>
                  <a:lnTo>
                    <a:pt x="22" y="30"/>
                  </a:lnTo>
                  <a:lnTo>
                    <a:pt x="18" y="30"/>
                  </a:lnTo>
                  <a:lnTo>
                    <a:pt x="18" y="30"/>
                  </a:lnTo>
                  <a:lnTo>
                    <a:pt x="18" y="30"/>
                  </a:lnTo>
                  <a:lnTo>
                    <a:pt x="18" y="30"/>
                  </a:lnTo>
                  <a:lnTo>
                    <a:pt x="14" y="30"/>
                  </a:lnTo>
                  <a:lnTo>
                    <a:pt x="14" y="34"/>
                  </a:lnTo>
                  <a:lnTo>
                    <a:pt x="14" y="36"/>
                  </a:lnTo>
                  <a:lnTo>
                    <a:pt x="14" y="36"/>
                  </a:lnTo>
                  <a:lnTo>
                    <a:pt x="14" y="36"/>
                  </a:lnTo>
                  <a:lnTo>
                    <a:pt x="10" y="36"/>
                  </a:lnTo>
                  <a:lnTo>
                    <a:pt x="10" y="36"/>
                  </a:lnTo>
                  <a:lnTo>
                    <a:pt x="10" y="36"/>
                  </a:lnTo>
                  <a:lnTo>
                    <a:pt x="8" y="36"/>
                  </a:lnTo>
                  <a:lnTo>
                    <a:pt x="8" y="36"/>
                  </a:lnTo>
                  <a:lnTo>
                    <a:pt x="8" y="34"/>
                  </a:lnTo>
                  <a:lnTo>
                    <a:pt x="8" y="34"/>
                  </a:lnTo>
                  <a:lnTo>
                    <a:pt x="4" y="34"/>
                  </a:lnTo>
                  <a:lnTo>
                    <a:pt x="4" y="34"/>
                  </a:lnTo>
                  <a:lnTo>
                    <a:pt x="4" y="34"/>
                  </a:lnTo>
                  <a:lnTo>
                    <a:pt x="4" y="30"/>
                  </a:lnTo>
                  <a:lnTo>
                    <a:pt x="4" y="26"/>
                  </a:lnTo>
                  <a:lnTo>
                    <a:pt x="0" y="26"/>
                  </a:lnTo>
                  <a:lnTo>
                    <a:pt x="0" y="26"/>
                  </a:lnTo>
                  <a:lnTo>
                    <a:pt x="0" y="26"/>
                  </a:lnTo>
                  <a:lnTo>
                    <a:pt x="0" y="22"/>
                  </a:lnTo>
                  <a:lnTo>
                    <a:pt x="0" y="22"/>
                  </a:lnTo>
                  <a:lnTo>
                    <a:pt x="0" y="22"/>
                  </a:lnTo>
                  <a:lnTo>
                    <a:pt x="0" y="22"/>
                  </a:lnTo>
                  <a:lnTo>
                    <a:pt x="0" y="18"/>
                  </a:lnTo>
                  <a:lnTo>
                    <a:pt x="0" y="18"/>
                  </a:lnTo>
                  <a:lnTo>
                    <a:pt x="0" y="18"/>
                  </a:lnTo>
                  <a:lnTo>
                    <a:pt x="0" y="18"/>
                  </a:lnTo>
                  <a:lnTo>
                    <a:pt x="4" y="18"/>
                  </a:lnTo>
                  <a:lnTo>
                    <a:pt x="4" y="18"/>
                  </a:lnTo>
                  <a:lnTo>
                    <a:pt x="4" y="18"/>
                  </a:lnTo>
                  <a:lnTo>
                    <a:pt x="4" y="14"/>
                  </a:lnTo>
                  <a:lnTo>
                    <a:pt x="4" y="14"/>
                  </a:lnTo>
                  <a:lnTo>
                    <a:pt x="4" y="14"/>
                  </a:lnTo>
                  <a:lnTo>
                    <a:pt x="8" y="10"/>
                  </a:lnTo>
                  <a:lnTo>
                    <a:pt x="8" y="10"/>
                  </a:lnTo>
                  <a:lnTo>
                    <a:pt x="8" y="10"/>
                  </a:lnTo>
                  <a:lnTo>
                    <a:pt x="8" y="10"/>
                  </a:lnTo>
                  <a:lnTo>
                    <a:pt x="8" y="6"/>
                  </a:lnTo>
                  <a:lnTo>
                    <a:pt x="8" y="6"/>
                  </a:lnTo>
                  <a:lnTo>
                    <a:pt x="10" y="6"/>
                  </a:lnTo>
                  <a:lnTo>
                    <a:pt x="10" y="6"/>
                  </a:lnTo>
                  <a:lnTo>
                    <a:pt x="14" y="4"/>
                  </a:lnTo>
                  <a:lnTo>
                    <a:pt x="14" y="4"/>
                  </a:lnTo>
                  <a:lnTo>
                    <a:pt x="14" y="4"/>
                  </a:lnTo>
                  <a:lnTo>
                    <a:pt x="14" y="4"/>
                  </a:lnTo>
                  <a:lnTo>
                    <a:pt x="14" y="4"/>
                  </a:lnTo>
                  <a:lnTo>
                    <a:pt x="18" y="4"/>
                  </a:lnTo>
                  <a:lnTo>
                    <a:pt x="18" y="4"/>
                  </a:lnTo>
                  <a:lnTo>
                    <a:pt x="18" y="0"/>
                  </a:lnTo>
                  <a:lnTo>
                    <a:pt x="18" y="0"/>
                  </a:lnTo>
                  <a:lnTo>
                    <a:pt x="18" y="0"/>
                  </a:lnTo>
                  <a:lnTo>
                    <a:pt x="18" y="0"/>
                  </a:lnTo>
                  <a:lnTo>
                    <a:pt x="18" y="0"/>
                  </a:lnTo>
                  <a:lnTo>
                    <a:pt x="22" y="0"/>
                  </a:lnTo>
                  <a:lnTo>
                    <a:pt x="22" y="0"/>
                  </a:lnTo>
                  <a:lnTo>
                    <a:pt x="22" y="0"/>
                  </a:lnTo>
                  <a:lnTo>
                    <a:pt x="22" y="4"/>
                  </a:lnTo>
                  <a:lnTo>
                    <a:pt x="22" y="4"/>
                  </a:lnTo>
                  <a:lnTo>
                    <a:pt x="24" y="4"/>
                  </a:lnTo>
                  <a:lnTo>
                    <a:pt x="24" y="4"/>
                  </a:lnTo>
                  <a:lnTo>
                    <a:pt x="24" y="4"/>
                  </a:lnTo>
                  <a:lnTo>
                    <a:pt x="24" y="4"/>
                  </a:lnTo>
                  <a:lnTo>
                    <a:pt x="24" y="6"/>
                  </a:lnTo>
                  <a:lnTo>
                    <a:pt x="24" y="6"/>
                  </a:lnTo>
                  <a:lnTo>
                    <a:pt x="28" y="6"/>
                  </a:lnTo>
                  <a:lnTo>
                    <a:pt x="28" y="10"/>
                  </a:lnTo>
                  <a:lnTo>
                    <a:pt x="28" y="10"/>
                  </a:lnTo>
                  <a:lnTo>
                    <a:pt x="32" y="14"/>
                  </a:lnTo>
                  <a:lnTo>
                    <a:pt x="32" y="14"/>
                  </a:lnTo>
                  <a:lnTo>
                    <a:pt x="32" y="14"/>
                  </a:lnTo>
                  <a:lnTo>
                    <a:pt x="32" y="14"/>
                  </a:lnTo>
                  <a:lnTo>
                    <a:pt x="28" y="14"/>
                  </a:lnTo>
                  <a:lnTo>
                    <a:pt x="28" y="14"/>
                  </a:lnTo>
                  <a:lnTo>
                    <a:pt x="28" y="18"/>
                  </a:lnTo>
                  <a:lnTo>
                    <a:pt x="28" y="18"/>
                  </a:lnTo>
                  <a:lnTo>
                    <a:pt x="28" y="18"/>
                  </a:lnTo>
                  <a:lnTo>
                    <a:pt x="28" y="18"/>
                  </a:lnTo>
                  <a:lnTo>
                    <a:pt x="28" y="18"/>
                  </a:lnTo>
                  <a:lnTo>
                    <a:pt x="28" y="18"/>
                  </a:lnTo>
                  <a:lnTo>
                    <a:pt x="28" y="18"/>
                  </a:lnTo>
                  <a:lnTo>
                    <a:pt x="28" y="22"/>
                  </a:lnTo>
                  <a:lnTo>
                    <a:pt x="28" y="22"/>
                  </a:lnTo>
                  <a:lnTo>
                    <a:pt x="28" y="22"/>
                  </a:lnTo>
                  <a:lnTo>
                    <a:pt x="28" y="22"/>
                  </a:lnTo>
                  <a:lnTo>
                    <a:pt x="28" y="22"/>
                  </a:lnTo>
                  <a:lnTo>
                    <a:pt x="28" y="22"/>
                  </a:lnTo>
                  <a:lnTo>
                    <a:pt x="28" y="22"/>
                  </a:lnTo>
                  <a:lnTo>
                    <a:pt x="28" y="26"/>
                  </a:lnTo>
                  <a:lnTo>
                    <a:pt x="24" y="26"/>
                  </a:lnTo>
                  <a:lnTo>
                    <a:pt x="24" y="26"/>
                  </a:lnTo>
                  <a:lnTo>
                    <a:pt x="24" y="26"/>
                  </a:lnTo>
                  <a:lnTo>
                    <a:pt x="24" y="26"/>
                  </a:lnTo>
                  <a:lnTo>
                    <a:pt x="24" y="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2" name="Freeform 152">
              <a:extLst>
                <a:ext uri="{FF2B5EF4-FFF2-40B4-BE49-F238E27FC236}">
                  <a16:creationId xmlns:a16="http://schemas.microsoft.com/office/drawing/2014/main" id="{55823283-05B3-41F4-822B-D504F0E3464E}"/>
                </a:ext>
              </a:extLst>
            </p:cNvPr>
            <p:cNvSpPr>
              <a:spLocks/>
            </p:cNvSpPr>
            <p:nvPr/>
          </p:nvSpPr>
          <p:spPr bwMode="auto">
            <a:xfrm>
              <a:off x="5975912" y="4351808"/>
              <a:ext cx="116655" cy="145572"/>
            </a:xfrm>
            <a:custGeom>
              <a:avLst/>
              <a:gdLst>
                <a:gd name="T0" fmla="*/ 4 w 60"/>
                <a:gd name="T1" fmla="*/ 26 h 74"/>
                <a:gd name="T2" fmla="*/ 4 w 60"/>
                <a:gd name="T3" fmla="*/ 22 h 74"/>
                <a:gd name="T4" fmla="*/ 6 w 60"/>
                <a:gd name="T5" fmla="*/ 22 h 74"/>
                <a:gd name="T6" fmla="*/ 10 w 60"/>
                <a:gd name="T7" fmla="*/ 18 h 74"/>
                <a:gd name="T8" fmla="*/ 10 w 60"/>
                <a:gd name="T9" fmla="*/ 18 h 74"/>
                <a:gd name="T10" fmla="*/ 10 w 60"/>
                <a:gd name="T11" fmla="*/ 14 h 74"/>
                <a:gd name="T12" fmla="*/ 14 w 60"/>
                <a:gd name="T13" fmla="*/ 10 h 74"/>
                <a:gd name="T14" fmla="*/ 14 w 60"/>
                <a:gd name="T15" fmla="*/ 6 h 74"/>
                <a:gd name="T16" fmla="*/ 18 w 60"/>
                <a:gd name="T17" fmla="*/ 2 h 74"/>
                <a:gd name="T18" fmla="*/ 22 w 60"/>
                <a:gd name="T19" fmla="*/ 2 h 74"/>
                <a:gd name="T20" fmla="*/ 26 w 60"/>
                <a:gd name="T21" fmla="*/ 0 h 74"/>
                <a:gd name="T22" fmla="*/ 30 w 60"/>
                <a:gd name="T23" fmla="*/ 6 h 74"/>
                <a:gd name="T24" fmla="*/ 30 w 60"/>
                <a:gd name="T25" fmla="*/ 10 h 74"/>
                <a:gd name="T26" fmla="*/ 30 w 60"/>
                <a:gd name="T27" fmla="*/ 14 h 74"/>
                <a:gd name="T28" fmla="*/ 30 w 60"/>
                <a:gd name="T29" fmla="*/ 18 h 74"/>
                <a:gd name="T30" fmla="*/ 30 w 60"/>
                <a:gd name="T31" fmla="*/ 22 h 74"/>
                <a:gd name="T32" fmla="*/ 34 w 60"/>
                <a:gd name="T33" fmla="*/ 22 h 74"/>
                <a:gd name="T34" fmla="*/ 34 w 60"/>
                <a:gd name="T35" fmla="*/ 22 h 74"/>
                <a:gd name="T36" fmla="*/ 36 w 60"/>
                <a:gd name="T37" fmla="*/ 22 h 74"/>
                <a:gd name="T38" fmla="*/ 40 w 60"/>
                <a:gd name="T39" fmla="*/ 18 h 74"/>
                <a:gd name="T40" fmla="*/ 40 w 60"/>
                <a:gd name="T41" fmla="*/ 14 h 74"/>
                <a:gd name="T42" fmla="*/ 44 w 60"/>
                <a:gd name="T43" fmla="*/ 14 h 74"/>
                <a:gd name="T44" fmla="*/ 44 w 60"/>
                <a:gd name="T45" fmla="*/ 18 h 74"/>
                <a:gd name="T46" fmla="*/ 44 w 60"/>
                <a:gd name="T47" fmla="*/ 22 h 74"/>
                <a:gd name="T48" fmla="*/ 48 w 60"/>
                <a:gd name="T49" fmla="*/ 26 h 74"/>
                <a:gd name="T50" fmla="*/ 44 w 60"/>
                <a:gd name="T51" fmla="*/ 28 h 74"/>
                <a:gd name="T52" fmla="*/ 44 w 60"/>
                <a:gd name="T53" fmla="*/ 32 h 74"/>
                <a:gd name="T54" fmla="*/ 44 w 60"/>
                <a:gd name="T55" fmla="*/ 32 h 74"/>
                <a:gd name="T56" fmla="*/ 40 w 60"/>
                <a:gd name="T57" fmla="*/ 36 h 74"/>
                <a:gd name="T58" fmla="*/ 44 w 60"/>
                <a:gd name="T59" fmla="*/ 36 h 74"/>
                <a:gd name="T60" fmla="*/ 48 w 60"/>
                <a:gd name="T61" fmla="*/ 40 h 74"/>
                <a:gd name="T62" fmla="*/ 52 w 60"/>
                <a:gd name="T63" fmla="*/ 40 h 74"/>
                <a:gd name="T64" fmla="*/ 52 w 60"/>
                <a:gd name="T65" fmla="*/ 44 h 74"/>
                <a:gd name="T66" fmla="*/ 56 w 60"/>
                <a:gd name="T67" fmla="*/ 48 h 74"/>
                <a:gd name="T68" fmla="*/ 60 w 60"/>
                <a:gd name="T69" fmla="*/ 48 h 74"/>
                <a:gd name="T70" fmla="*/ 60 w 60"/>
                <a:gd name="T71" fmla="*/ 52 h 74"/>
                <a:gd name="T72" fmla="*/ 60 w 60"/>
                <a:gd name="T73" fmla="*/ 52 h 74"/>
                <a:gd name="T74" fmla="*/ 60 w 60"/>
                <a:gd name="T75" fmla="*/ 54 h 74"/>
                <a:gd name="T76" fmla="*/ 56 w 60"/>
                <a:gd name="T77" fmla="*/ 62 h 74"/>
                <a:gd name="T78" fmla="*/ 56 w 60"/>
                <a:gd name="T79" fmla="*/ 66 h 74"/>
                <a:gd name="T80" fmla="*/ 56 w 60"/>
                <a:gd name="T81" fmla="*/ 74 h 74"/>
                <a:gd name="T82" fmla="*/ 52 w 60"/>
                <a:gd name="T83" fmla="*/ 70 h 74"/>
                <a:gd name="T84" fmla="*/ 52 w 60"/>
                <a:gd name="T85" fmla="*/ 70 h 74"/>
                <a:gd name="T86" fmla="*/ 44 w 60"/>
                <a:gd name="T87" fmla="*/ 66 h 74"/>
                <a:gd name="T88" fmla="*/ 40 w 60"/>
                <a:gd name="T89" fmla="*/ 62 h 74"/>
                <a:gd name="T90" fmla="*/ 36 w 60"/>
                <a:gd name="T91" fmla="*/ 62 h 74"/>
                <a:gd name="T92" fmla="*/ 34 w 60"/>
                <a:gd name="T93" fmla="*/ 58 h 74"/>
                <a:gd name="T94" fmla="*/ 30 w 60"/>
                <a:gd name="T95" fmla="*/ 54 h 74"/>
                <a:gd name="T96" fmla="*/ 26 w 60"/>
                <a:gd name="T97" fmla="*/ 52 h 74"/>
                <a:gd name="T98" fmla="*/ 18 w 60"/>
                <a:gd name="T99" fmla="*/ 44 h 74"/>
                <a:gd name="T100" fmla="*/ 18 w 60"/>
                <a:gd name="T101" fmla="*/ 40 h 74"/>
                <a:gd name="T102" fmla="*/ 14 w 60"/>
                <a:gd name="T103" fmla="*/ 40 h 74"/>
                <a:gd name="T104" fmla="*/ 10 w 60"/>
                <a:gd name="T105" fmla="*/ 40 h 74"/>
                <a:gd name="T106" fmla="*/ 10 w 60"/>
                <a:gd name="T107" fmla="*/ 36 h 74"/>
                <a:gd name="T108" fmla="*/ 10 w 60"/>
                <a:gd name="T109" fmla="*/ 36 h 74"/>
                <a:gd name="T110" fmla="*/ 4 w 60"/>
                <a:gd name="T111" fmla="*/ 32 h 74"/>
                <a:gd name="T112" fmla="*/ 4 w 60"/>
                <a:gd name="T113" fmla="*/ 28 h 74"/>
                <a:gd name="T114" fmla="*/ 0 w 60"/>
                <a:gd name="T115" fmla="*/ 2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74">
                  <a:moveTo>
                    <a:pt x="0" y="28"/>
                  </a:moveTo>
                  <a:lnTo>
                    <a:pt x="0" y="28"/>
                  </a:lnTo>
                  <a:lnTo>
                    <a:pt x="4" y="28"/>
                  </a:lnTo>
                  <a:lnTo>
                    <a:pt x="4" y="26"/>
                  </a:lnTo>
                  <a:lnTo>
                    <a:pt x="4" y="26"/>
                  </a:lnTo>
                  <a:lnTo>
                    <a:pt x="4" y="26"/>
                  </a:lnTo>
                  <a:lnTo>
                    <a:pt x="4" y="26"/>
                  </a:lnTo>
                  <a:lnTo>
                    <a:pt x="4" y="22"/>
                  </a:lnTo>
                  <a:lnTo>
                    <a:pt x="4" y="22"/>
                  </a:lnTo>
                  <a:lnTo>
                    <a:pt x="4" y="22"/>
                  </a:lnTo>
                  <a:lnTo>
                    <a:pt x="6" y="22"/>
                  </a:lnTo>
                  <a:lnTo>
                    <a:pt x="6" y="22"/>
                  </a:lnTo>
                  <a:lnTo>
                    <a:pt x="6" y="22"/>
                  </a:lnTo>
                  <a:lnTo>
                    <a:pt x="6" y="22"/>
                  </a:lnTo>
                  <a:lnTo>
                    <a:pt x="6" y="22"/>
                  </a:lnTo>
                  <a:lnTo>
                    <a:pt x="10" y="18"/>
                  </a:lnTo>
                  <a:lnTo>
                    <a:pt x="10" y="18"/>
                  </a:lnTo>
                  <a:lnTo>
                    <a:pt x="10" y="18"/>
                  </a:lnTo>
                  <a:lnTo>
                    <a:pt x="10" y="18"/>
                  </a:lnTo>
                  <a:lnTo>
                    <a:pt x="10" y="18"/>
                  </a:lnTo>
                  <a:lnTo>
                    <a:pt x="10" y="14"/>
                  </a:lnTo>
                  <a:lnTo>
                    <a:pt x="10" y="14"/>
                  </a:lnTo>
                  <a:lnTo>
                    <a:pt x="10" y="14"/>
                  </a:lnTo>
                  <a:lnTo>
                    <a:pt x="10" y="14"/>
                  </a:lnTo>
                  <a:lnTo>
                    <a:pt x="14" y="14"/>
                  </a:lnTo>
                  <a:lnTo>
                    <a:pt x="14" y="14"/>
                  </a:lnTo>
                  <a:lnTo>
                    <a:pt x="14" y="10"/>
                  </a:lnTo>
                  <a:lnTo>
                    <a:pt x="14" y="10"/>
                  </a:lnTo>
                  <a:lnTo>
                    <a:pt x="14" y="6"/>
                  </a:lnTo>
                  <a:lnTo>
                    <a:pt x="14" y="6"/>
                  </a:lnTo>
                  <a:lnTo>
                    <a:pt x="14" y="6"/>
                  </a:lnTo>
                  <a:lnTo>
                    <a:pt x="14" y="6"/>
                  </a:lnTo>
                  <a:lnTo>
                    <a:pt x="18" y="6"/>
                  </a:lnTo>
                  <a:lnTo>
                    <a:pt x="18" y="6"/>
                  </a:lnTo>
                  <a:lnTo>
                    <a:pt x="18" y="6"/>
                  </a:lnTo>
                  <a:lnTo>
                    <a:pt x="18" y="2"/>
                  </a:lnTo>
                  <a:lnTo>
                    <a:pt x="18" y="2"/>
                  </a:lnTo>
                  <a:lnTo>
                    <a:pt x="18" y="2"/>
                  </a:lnTo>
                  <a:lnTo>
                    <a:pt x="18" y="0"/>
                  </a:lnTo>
                  <a:lnTo>
                    <a:pt x="22" y="2"/>
                  </a:lnTo>
                  <a:lnTo>
                    <a:pt x="22" y="0"/>
                  </a:lnTo>
                  <a:lnTo>
                    <a:pt x="26" y="0"/>
                  </a:lnTo>
                  <a:lnTo>
                    <a:pt x="26" y="2"/>
                  </a:lnTo>
                  <a:lnTo>
                    <a:pt x="26" y="0"/>
                  </a:lnTo>
                  <a:lnTo>
                    <a:pt x="26" y="2"/>
                  </a:lnTo>
                  <a:lnTo>
                    <a:pt x="26" y="2"/>
                  </a:lnTo>
                  <a:lnTo>
                    <a:pt x="30" y="2"/>
                  </a:lnTo>
                  <a:lnTo>
                    <a:pt x="30" y="6"/>
                  </a:lnTo>
                  <a:lnTo>
                    <a:pt x="30" y="10"/>
                  </a:lnTo>
                  <a:lnTo>
                    <a:pt x="30" y="10"/>
                  </a:lnTo>
                  <a:lnTo>
                    <a:pt x="30" y="10"/>
                  </a:lnTo>
                  <a:lnTo>
                    <a:pt x="30" y="10"/>
                  </a:lnTo>
                  <a:lnTo>
                    <a:pt x="30" y="14"/>
                  </a:lnTo>
                  <a:lnTo>
                    <a:pt x="30" y="14"/>
                  </a:lnTo>
                  <a:lnTo>
                    <a:pt x="34" y="14"/>
                  </a:lnTo>
                  <a:lnTo>
                    <a:pt x="30" y="14"/>
                  </a:lnTo>
                  <a:lnTo>
                    <a:pt x="30" y="14"/>
                  </a:lnTo>
                  <a:lnTo>
                    <a:pt x="30" y="14"/>
                  </a:lnTo>
                  <a:lnTo>
                    <a:pt x="30" y="18"/>
                  </a:lnTo>
                  <a:lnTo>
                    <a:pt x="30" y="18"/>
                  </a:lnTo>
                  <a:lnTo>
                    <a:pt x="30" y="18"/>
                  </a:lnTo>
                  <a:lnTo>
                    <a:pt x="30" y="18"/>
                  </a:lnTo>
                  <a:lnTo>
                    <a:pt x="30" y="22"/>
                  </a:lnTo>
                  <a:lnTo>
                    <a:pt x="30" y="22"/>
                  </a:lnTo>
                  <a:lnTo>
                    <a:pt x="30" y="22"/>
                  </a:lnTo>
                  <a:lnTo>
                    <a:pt x="30" y="18"/>
                  </a:lnTo>
                  <a:lnTo>
                    <a:pt x="34" y="18"/>
                  </a:lnTo>
                  <a:lnTo>
                    <a:pt x="34" y="22"/>
                  </a:lnTo>
                  <a:lnTo>
                    <a:pt x="34" y="22"/>
                  </a:lnTo>
                  <a:lnTo>
                    <a:pt x="34" y="22"/>
                  </a:lnTo>
                  <a:lnTo>
                    <a:pt x="34" y="26"/>
                  </a:lnTo>
                  <a:lnTo>
                    <a:pt x="34" y="22"/>
                  </a:lnTo>
                  <a:lnTo>
                    <a:pt x="36" y="22"/>
                  </a:lnTo>
                  <a:lnTo>
                    <a:pt x="36" y="22"/>
                  </a:lnTo>
                  <a:lnTo>
                    <a:pt x="36" y="22"/>
                  </a:lnTo>
                  <a:lnTo>
                    <a:pt x="36" y="22"/>
                  </a:lnTo>
                  <a:lnTo>
                    <a:pt x="36" y="22"/>
                  </a:lnTo>
                  <a:lnTo>
                    <a:pt x="40" y="22"/>
                  </a:lnTo>
                  <a:lnTo>
                    <a:pt x="40" y="18"/>
                  </a:lnTo>
                  <a:lnTo>
                    <a:pt x="40" y="18"/>
                  </a:lnTo>
                  <a:lnTo>
                    <a:pt x="40" y="18"/>
                  </a:lnTo>
                  <a:lnTo>
                    <a:pt x="40" y="18"/>
                  </a:lnTo>
                  <a:lnTo>
                    <a:pt x="40" y="14"/>
                  </a:lnTo>
                  <a:lnTo>
                    <a:pt x="40" y="14"/>
                  </a:lnTo>
                  <a:lnTo>
                    <a:pt x="40" y="14"/>
                  </a:lnTo>
                  <a:lnTo>
                    <a:pt x="40" y="14"/>
                  </a:lnTo>
                  <a:lnTo>
                    <a:pt x="44" y="14"/>
                  </a:lnTo>
                  <a:lnTo>
                    <a:pt x="44" y="14"/>
                  </a:lnTo>
                  <a:lnTo>
                    <a:pt x="44" y="18"/>
                  </a:lnTo>
                  <a:lnTo>
                    <a:pt x="44" y="18"/>
                  </a:lnTo>
                  <a:lnTo>
                    <a:pt x="44" y="18"/>
                  </a:lnTo>
                  <a:lnTo>
                    <a:pt x="44" y="18"/>
                  </a:lnTo>
                  <a:lnTo>
                    <a:pt x="44" y="18"/>
                  </a:lnTo>
                  <a:lnTo>
                    <a:pt x="44" y="18"/>
                  </a:lnTo>
                  <a:lnTo>
                    <a:pt x="44" y="18"/>
                  </a:lnTo>
                  <a:lnTo>
                    <a:pt x="44" y="22"/>
                  </a:lnTo>
                  <a:lnTo>
                    <a:pt x="44" y="22"/>
                  </a:lnTo>
                  <a:lnTo>
                    <a:pt x="44" y="22"/>
                  </a:lnTo>
                  <a:lnTo>
                    <a:pt x="44" y="22"/>
                  </a:lnTo>
                  <a:lnTo>
                    <a:pt x="48" y="26"/>
                  </a:lnTo>
                  <a:lnTo>
                    <a:pt x="48" y="26"/>
                  </a:lnTo>
                  <a:lnTo>
                    <a:pt x="44" y="28"/>
                  </a:lnTo>
                  <a:lnTo>
                    <a:pt x="44" y="28"/>
                  </a:lnTo>
                  <a:lnTo>
                    <a:pt x="44" y="28"/>
                  </a:lnTo>
                  <a:lnTo>
                    <a:pt x="44" y="32"/>
                  </a:lnTo>
                  <a:lnTo>
                    <a:pt x="44" y="32"/>
                  </a:lnTo>
                  <a:lnTo>
                    <a:pt x="44" y="32"/>
                  </a:lnTo>
                  <a:lnTo>
                    <a:pt x="44" y="32"/>
                  </a:lnTo>
                  <a:lnTo>
                    <a:pt x="44" y="32"/>
                  </a:lnTo>
                  <a:lnTo>
                    <a:pt x="44" y="32"/>
                  </a:lnTo>
                  <a:lnTo>
                    <a:pt x="44" y="32"/>
                  </a:lnTo>
                  <a:lnTo>
                    <a:pt x="44" y="32"/>
                  </a:lnTo>
                  <a:lnTo>
                    <a:pt x="44" y="32"/>
                  </a:lnTo>
                  <a:lnTo>
                    <a:pt x="44" y="32"/>
                  </a:lnTo>
                  <a:lnTo>
                    <a:pt x="40" y="32"/>
                  </a:lnTo>
                  <a:lnTo>
                    <a:pt x="40" y="36"/>
                  </a:lnTo>
                  <a:lnTo>
                    <a:pt x="40" y="36"/>
                  </a:lnTo>
                  <a:lnTo>
                    <a:pt x="40" y="36"/>
                  </a:lnTo>
                  <a:lnTo>
                    <a:pt x="44" y="36"/>
                  </a:lnTo>
                  <a:lnTo>
                    <a:pt x="44" y="36"/>
                  </a:lnTo>
                  <a:lnTo>
                    <a:pt x="44" y="36"/>
                  </a:lnTo>
                  <a:lnTo>
                    <a:pt x="48" y="40"/>
                  </a:lnTo>
                  <a:lnTo>
                    <a:pt x="48" y="40"/>
                  </a:lnTo>
                  <a:lnTo>
                    <a:pt x="48" y="40"/>
                  </a:lnTo>
                  <a:lnTo>
                    <a:pt x="48" y="40"/>
                  </a:lnTo>
                  <a:lnTo>
                    <a:pt x="52" y="40"/>
                  </a:lnTo>
                  <a:lnTo>
                    <a:pt x="52" y="40"/>
                  </a:lnTo>
                  <a:lnTo>
                    <a:pt x="52" y="40"/>
                  </a:lnTo>
                  <a:lnTo>
                    <a:pt x="52" y="40"/>
                  </a:lnTo>
                  <a:lnTo>
                    <a:pt x="52" y="44"/>
                  </a:lnTo>
                  <a:lnTo>
                    <a:pt x="52" y="44"/>
                  </a:lnTo>
                  <a:lnTo>
                    <a:pt x="52" y="44"/>
                  </a:lnTo>
                  <a:lnTo>
                    <a:pt x="56" y="44"/>
                  </a:lnTo>
                  <a:lnTo>
                    <a:pt x="56" y="44"/>
                  </a:lnTo>
                  <a:lnTo>
                    <a:pt x="56" y="44"/>
                  </a:lnTo>
                  <a:lnTo>
                    <a:pt x="56" y="48"/>
                  </a:lnTo>
                  <a:lnTo>
                    <a:pt x="60" y="48"/>
                  </a:lnTo>
                  <a:lnTo>
                    <a:pt x="60" y="48"/>
                  </a:lnTo>
                  <a:lnTo>
                    <a:pt x="60" y="48"/>
                  </a:lnTo>
                  <a:lnTo>
                    <a:pt x="60" y="48"/>
                  </a:lnTo>
                  <a:lnTo>
                    <a:pt x="60" y="48"/>
                  </a:lnTo>
                  <a:lnTo>
                    <a:pt x="60" y="48"/>
                  </a:lnTo>
                  <a:lnTo>
                    <a:pt x="60" y="48"/>
                  </a:lnTo>
                  <a:lnTo>
                    <a:pt x="60" y="52"/>
                  </a:lnTo>
                  <a:lnTo>
                    <a:pt x="60" y="52"/>
                  </a:lnTo>
                  <a:lnTo>
                    <a:pt x="60" y="52"/>
                  </a:lnTo>
                  <a:lnTo>
                    <a:pt x="60" y="52"/>
                  </a:lnTo>
                  <a:lnTo>
                    <a:pt x="60" y="52"/>
                  </a:lnTo>
                  <a:lnTo>
                    <a:pt x="60" y="54"/>
                  </a:lnTo>
                  <a:lnTo>
                    <a:pt x="60" y="54"/>
                  </a:lnTo>
                  <a:lnTo>
                    <a:pt x="60" y="54"/>
                  </a:lnTo>
                  <a:lnTo>
                    <a:pt x="60" y="54"/>
                  </a:lnTo>
                  <a:lnTo>
                    <a:pt x="60" y="58"/>
                  </a:lnTo>
                  <a:lnTo>
                    <a:pt x="56" y="58"/>
                  </a:lnTo>
                  <a:lnTo>
                    <a:pt x="56" y="62"/>
                  </a:lnTo>
                  <a:lnTo>
                    <a:pt x="56" y="62"/>
                  </a:lnTo>
                  <a:lnTo>
                    <a:pt x="56" y="62"/>
                  </a:lnTo>
                  <a:lnTo>
                    <a:pt x="56" y="66"/>
                  </a:lnTo>
                  <a:lnTo>
                    <a:pt x="56" y="66"/>
                  </a:lnTo>
                  <a:lnTo>
                    <a:pt x="56" y="66"/>
                  </a:lnTo>
                  <a:lnTo>
                    <a:pt x="56" y="70"/>
                  </a:lnTo>
                  <a:lnTo>
                    <a:pt x="56" y="70"/>
                  </a:lnTo>
                  <a:lnTo>
                    <a:pt x="56" y="70"/>
                  </a:lnTo>
                  <a:lnTo>
                    <a:pt x="56" y="74"/>
                  </a:lnTo>
                  <a:lnTo>
                    <a:pt x="56" y="74"/>
                  </a:lnTo>
                  <a:lnTo>
                    <a:pt x="56" y="74"/>
                  </a:lnTo>
                  <a:lnTo>
                    <a:pt x="56" y="74"/>
                  </a:lnTo>
                  <a:lnTo>
                    <a:pt x="52" y="70"/>
                  </a:lnTo>
                  <a:lnTo>
                    <a:pt x="52" y="70"/>
                  </a:lnTo>
                  <a:lnTo>
                    <a:pt x="52" y="70"/>
                  </a:lnTo>
                  <a:lnTo>
                    <a:pt x="52" y="70"/>
                  </a:lnTo>
                  <a:lnTo>
                    <a:pt x="52" y="70"/>
                  </a:lnTo>
                  <a:lnTo>
                    <a:pt x="48" y="70"/>
                  </a:lnTo>
                  <a:lnTo>
                    <a:pt x="48" y="70"/>
                  </a:lnTo>
                  <a:lnTo>
                    <a:pt x="48" y="70"/>
                  </a:lnTo>
                  <a:lnTo>
                    <a:pt x="44" y="66"/>
                  </a:lnTo>
                  <a:lnTo>
                    <a:pt x="44" y="66"/>
                  </a:lnTo>
                  <a:lnTo>
                    <a:pt x="40" y="66"/>
                  </a:lnTo>
                  <a:lnTo>
                    <a:pt x="40" y="62"/>
                  </a:lnTo>
                  <a:lnTo>
                    <a:pt x="40" y="62"/>
                  </a:lnTo>
                  <a:lnTo>
                    <a:pt x="40" y="62"/>
                  </a:lnTo>
                  <a:lnTo>
                    <a:pt x="36" y="62"/>
                  </a:lnTo>
                  <a:lnTo>
                    <a:pt x="36" y="62"/>
                  </a:lnTo>
                  <a:lnTo>
                    <a:pt x="36" y="62"/>
                  </a:lnTo>
                  <a:lnTo>
                    <a:pt x="36" y="62"/>
                  </a:lnTo>
                  <a:lnTo>
                    <a:pt x="34" y="58"/>
                  </a:lnTo>
                  <a:lnTo>
                    <a:pt x="34" y="58"/>
                  </a:lnTo>
                  <a:lnTo>
                    <a:pt x="34" y="58"/>
                  </a:lnTo>
                  <a:lnTo>
                    <a:pt x="30" y="54"/>
                  </a:lnTo>
                  <a:lnTo>
                    <a:pt x="30" y="54"/>
                  </a:lnTo>
                  <a:lnTo>
                    <a:pt x="30" y="54"/>
                  </a:lnTo>
                  <a:lnTo>
                    <a:pt x="30" y="54"/>
                  </a:lnTo>
                  <a:lnTo>
                    <a:pt x="30" y="54"/>
                  </a:lnTo>
                  <a:lnTo>
                    <a:pt x="30" y="54"/>
                  </a:lnTo>
                  <a:lnTo>
                    <a:pt x="30" y="52"/>
                  </a:lnTo>
                  <a:lnTo>
                    <a:pt x="26" y="52"/>
                  </a:lnTo>
                  <a:lnTo>
                    <a:pt x="26" y="52"/>
                  </a:lnTo>
                  <a:lnTo>
                    <a:pt x="22" y="48"/>
                  </a:lnTo>
                  <a:lnTo>
                    <a:pt x="22" y="44"/>
                  </a:lnTo>
                  <a:lnTo>
                    <a:pt x="18" y="44"/>
                  </a:lnTo>
                  <a:lnTo>
                    <a:pt x="18" y="44"/>
                  </a:lnTo>
                  <a:lnTo>
                    <a:pt x="18" y="44"/>
                  </a:lnTo>
                  <a:lnTo>
                    <a:pt x="18" y="44"/>
                  </a:lnTo>
                  <a:lnTo>
                    <a:pt x="18" y="40"/>
                  </a:lnTo>
                  <a:lnTo>
                    <a:pt x="18" y="40"/>
                  </a:lnTo>
                  <a:lnTo>
                    <a:pt x="18" y="40"/>
                  </a:lnTo>
                  <a:lnTo>
                    <a:pt x="14" y="40"/>
                  </a:lnTo>
                  <a:lnTo>
                    <a:pt x="14" y="40"/>
                  </a:lnTo>
                  <a:lnTo>
                    <a:pt x="14" y="40"/>
                  </a:lnTo>
                  <a:lnTo>
                    <a:pt x="14" y="40"/>
                  </a:lnTo>
                  <a:lnTo>
                    <a:pt x="14" y="40"/>
                  </a:lnTo>
                  <a:lnTo>
                    <a:pt x="10" y="40"/>
                  </a:lnTo>
                  <a:lnTo>
                    <a:pt x="10" y="40"/>
                  </a:lnTo>
                  <a:lnTo>
                    <a:pt x="10" y="40"/>
                  </a:lnTo>
                  <a:lnTo>
                    <a:pt x="10" y="36"/>
                  </a:lnTo>
                  <a:lnTo>
                    <a:pt x="10" y="36"/>
                  </a:lnTo>
                  <a:lnTo>
                    <a:pt x="10" y="36"/>
                  </a:lnTo>
                  <a:lnTo>
                    <a:pt x="10" y="36"/>
                  </a:lnTo>
                  <a:lnTo>
                    <a:pt x="10" y="36"/>
                  </a:lnTo>
                  <a:lnTo>
                    <a:pt x="10" y="36"/>
                  </a:lnTo>
                  <a:lnTo>
                    <a:pt x="10" y="36"/>
                  </a:lnTo>
                  <a:lnTo>
                    <a:pt x="6" y="36"/>
                  </a:lnTo>
                  <a:lnTo>
                    <a:pt x="6" y="32"/>
                  </a:lnTo>
                  <a:lnTo>
                    <a:pt x="4" y="32"/>
                  </a:lnTo>
                  <a:lnTo>
                    <a:pt x="4" y="32"/>
                  </a:lnTo>
                  <a:lnTo>
                    <a:pt x="4" y="28"/>
                  </a:lnTo>
                  <a:lnTo>
                    <a:pt x="4" y="28"/>
                  </a:lnTo>
                  <a:lnTo>
                    <a:pt x="4" y="28"/>
                  </a:lnTo>
                  <a:lnTo>
                    <a:pt x="4" y="28"/>
                  </a:lnTo>
                  <a:lnTo>
                    <a:pt x="0" y="28"/>
                  </a:lnTo>
                  <a:lnTo>
                    <a:pt x="0" y="28"/>
                  </a:lnTo>
                  <a:lnTo>
                    <a:pt x="0" y="2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3" name="Freeform 153">
              <a:extLst>
                <a:ext uri="{FF2B5EF4-FFF2-40B4-BE49-F238E27FC236}">
                  <a16:creationId xmlns:a16="http://schemas.microsoft.com/office/drawing/2014/main" id="{2DD61269-D7CD-477E-8A8C-21E82F128832}"/>
                </a:ext>
              </a:extLst>
            </p:cNvPr>
            <p:cNvSpPr>
              <a:spLocks/>
            </p:cNvSpPr>
            <p:nvPr/>
          </p:nvSpPr>
          <p:spPr bwMode="auto">
            <a:xfrm>
              <a:off x="6547522" y="3490176"/>
              <a:ext cx="435512" cy="483930"/>
            </a:xfrm>
            <a:custGeom>
              <a:avLst/>
              <a:gdLst>
                <a:gd name="T0" fmla="*/ 74 w 224"/>
                <a:gd name="T1" fmla="*/ 12 h 246"/>
                <a:gd name="T2" fmla="*/ 86 w 224"/>
                <a:gd name="T3" fmla="*/ 20 h 246"/>
                <a:gd name="T4" fmla="*/ 90 w 224"/>
                <a:gd name="T5" fmla="*/ 34 h 246"/>
                <a:gd name="T6" fmla="*/ 100 w 224"/>
                <a:gd name="T7" fmla="*/ 38 h 246"/>
                <a:gd name="T8" fmla="*/ 116 w 224"/>
                <a:gd name="T9" fmla="*/ 38 h 246"/>
                <a:gd name="T10" fmla="*/ 124 w 224"/>
                <a:gd name="T11" fmla="*/ 46 h 246"/>
                <a:gd name="T12" fmla="*/ 134 w 224"/>
                <a:gd name="T13" fmla="*/ 52 h 246"/>
                <a:gd name="T14" fmla="*/ 142 w 224"/>
                <a:gd name="T15" fmla="*/ 52 h 246"/>
                <a:gd name="T16" fmla="*/ 154 w 224"/>
                <a:gd name="T17" fmla="*/ 42 h 246"/>
                <a:gd name="T18" fmla="*/ 154 w 224"/>
                <a:gd name="T19" fmla="*/ 26 h 246"/>
                <a:gd name="T20" fmla="*/ 160 w 224"/>
                <a:gd name="T21" fmla="*/ 12 h 246"/>
                <a:gd name="T22" fmla="*/ 172 w 224"/>
                <a:gd name="T23" fmla="*/ 8 h 246"/>
                <a:gd name="T24" fmla="*/ 182 w 224"/>
                <a:gd name="T25" fmla="*/ 4 h 246"/>
                <a:gd name="T26" fmla="*/ 194 w 224"/>
                <a:gd name="T27" fmla="*/ 8 h 246"/>
                <a:gd name="T28" fmla="*/ 198 w 224"/>
                <a:gd name="T29" fmla="*/ 20 h 246"/>
                <a:gd name="T30" fmla="*/ 210 w 224"/>
                <a:gd name="T31" fmla="*/ 22 h 246"/>
                <a:gd name="T32" fmla="*/ 224 w 224"/>
                <a:gd name="T33" fmla="*/ 22 h 246"/>
                <a:gd name="T34" fmla="*/ 220 w 224"/>
                <a:gd name="T35" fmla="*/ 34 h 246"/>
                <a:gd name="T36" fmla="*/ 224 w 224"/>
                <a:gd name="T37" fmla="*/ 50 h 246"/>
                <a:gd name="T38" fmla="*/ 220 w 224"/>
                <a:gd name="T39" fmla="*/ 64 h 246"/>
                <a:gd name="T40" fmla="*/ 224 w 224"/>
                <a:gd name="T41" fmla="*/ 78 h 246"/>
                <a:gd name="T42" fmla="*/ 224 w 224"/>
                <a:gd name="T43" fmla="*/ 102 h 246"/>
                <a:gd name="T44" fmla="*/ 224 w 224"/>
                <a:gd name="T45" fmla="*/ 120 h 246"/>
                <a:gd name="T46" fmla="*/ 224 w 224"/>
                <a:gd name="T47" fmla="*/ 150 h 246"/>
                <a:gd name="T48" fmla="*/ 224 w 224"/>
                <a:gd name="T49" fmla="*/ 176 h 246"/>
                <a:gd name="T50" fmla="*/ 224 w 224"/>
                <a:gd name="T51" fmla="*/ 238 h 246"/>
                <a:gd name="T52" fmla="*/ 210 w 224"/>
                <a:gd name="T53" fmla="*/ 238 h 246"/>
                <a:gd name="T54" fmla="*/ 186 w 224"/>
                <a:gd name="T55" fmla="*/ 232 h 246"/>
                <a:gd name="T56" fmla="*/ 156 w 224"/>
                <a:gd name="T57" fmla="*/ 218 h 246"/>
                <a:gd name="T58" fmla="*/ 134 w 224"/>
                <a:gd name="T59" fmla="*/ 202 h 246"/>
                <a:gd name="T60" fmla="*/ 108 w 224"/>
                <a:gd name="T61" fmla="*/ 188 h 246"/>
                <a:gd name="T62" fmla="*/ 82 w 224"/>
                <a:gd name="T63" fmla="*/ 184 h 246"/>
                <a:gd name="T64" fmla="*/ 72 w 224"/>
                <a:gd name="T65" fmla="*/ 192 h 246"/>
                <a:gd name="T66" fmla="*/ 60 w 224"/>
                <a:gd name="T67" fmla="*/ 184 h 246"/>
                <a:gd name="T68" fmla="*/ 44 w 224"/>
                <a:gd name="T69" fmla="*/ 180 h 246"/>
                <a:gd name="T70" fmla="*/ 34 w 224"/>
                <a:gd name="T71" fmla="*/ 162 h 246"/>
                <a:gd name="T72" fmla="*/ 18 w 224"/>
                <a:gd name="T73" fmla="*/ 158 h 246"/>
                <a:gd name="T74" fmla="*/ 12 w 224"/>
                <a:gd name="T75" fmla="*/ 154 h 246"/>
                <a:gd name="T76" fmla="*/ 8 w 224"/>
                <a:gd name="T77" fmla="*/ 138 h 246"/>
                <a:gd name="T78" fmla="*/ 12 w 224"/>
                <a:gd name="T79" fmla="*/ 120 h 246"/>
                <a:gd name="T80" fmla="*/ 8 w 224"/>
                <a:gd name="T81" fmla="*/ 108 h 246"/>
                <a:gd name="T82" fmla="*/ 8 w 224"/>
                <a:gd name="T83" fmla="*/ 94 h 246"/>
                <a:gd name="T84" fmla="*/ 8 w 224"/>
                <a:gd name="T85" fmla="*/ 78 h 246"/>
                <a:gd name="T86" fmla="*/ 8 w 224"/>
                <a:gd name="T87" fmla="*/ 64 h 246"/>
                <a:gd name="T88" fmla="*/ 4 w 224"/>
                <a:gd name="T89" fmla="*/ 56 h 246"/>
                <a:gd name="T90" fmla="*/ 16 w 224"/>
                <a:gd name="T91" fmla="*/ 46 h 246"/>
                <a:gd name="T92" fmla="*/ 12 w 224"/>
                <a:gd name="T93" fmla="*/ 34 h 246"/>
                <a:gd name="T94" fmla="*/ 22 w 224"/>
                <a:gd name="T95" fmla="*/ 22 h 246"/>
                <a:gd name="T96" fmla="*/ 34 w 224"/>
                <a:gd name="T97" fmla="*/ 16 h 246"/>
                <a:gd name="T98" fmla="*/ 34 w 224"/>
                <a:gd name="T99" fmla="*/ 0 h 246"/>
                <a:gd name="T100" fmla="*/ 42 w 224"/>
                <a:gd name="T101" fmla="*/ 8 h 246"/>
                <a:gd name="T102" fmla="*/ 56 w 224"/>
                <a:gd name="T103" fmla="*/ 8 h 246"/>
                <a:gd name="T104" fmla="*/ 64 w 224"/>
                <a:gd name="T105" fmla="*/ 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4" h="246">
                  <a:moveTo>
                    <a:pt x="68" y="8"/>
                  </a:moveTo>
                  <a:lnTo>
                    <a:pt x="72" y="8"/>
                  </a:lnTo>
                  <a:lnTo>
                    <a:pt x="72" y="12"/>
                  </a:lnTo>
                  <a:lnTo>
                    <a:pt x="74" y="12"/>
                  </a:lnTo>
                  <a:lnTo>
                    <a:pt x="78" y="16"/>
                  </a:lnTo>
                  <a:lnTo>
                    <a:pt x="82" y="16"/>
                  </a:lnTo>
                  <a:lnTo>
                    <a:pt x="86" y="16"/>
                  </a:lnTo>
                  <a:lnTo>
                    <a:pt x="86" y="20"/>
                  </a:lnTo>
                  <a:lnTo>
                    <a:pt x="86" y="22"/>
                  </a:lnTo>
                  <a:lnTo>
                    <a:pt x="86" y="26"/>
                  </a:lnTo>
                  <a:lnTo>
                    <a:pt x="90" y="30"/>
                  </a:lnTo>
                  <a:lnTo>
                    <a:pt x="90" y="34"/>
                  </a:lnTo>
                  <a:lnTo>
                    <a:pt x="94" y="34"/>
                  </a:lnTo>
                  <a:lnTo>
                    <a:pt x="98" y="34"/>
                  </a:lnTo>
                  <a:lnTo>
                    <a:pt x="98" y="38"/>
                  </a:lnTo>
                  <a:lnTo>
                    <a:pt x="100" y="38"/>
                  </a:lnTo>
                  <a:lnTo>
                    <a:pt x="104" y="38"/>
                  </a:lnTo>
                  <a:lnTo>
                    <a:pt x="108" y="38"/>
                  </a:lnTo>
                  <a:lnTo>
                    <a:pt x="112" y="38"/>
                  </a:lnTo>
                  <a:lnTo>
                    <a:pt x="116" y="38"/>
                  </a:lnTo>
                  <a:lnTo>
                    <a:pt x="116" y="42"/>
                  </a:lnTo>
                  <a:lnTo>
                    <a:pt x="120" y="42"/>
                  </a:lnTo>
                  <a:lnTo>
                    <a:pt x="124" y="42"/>
                  </a:lnTo>
                  <a:lnTo>
                    <a:pt x="124" y="46"/>
                  </a:lnTo>
                  <a:lnTo>
                    <a:pt x="128" y="46"/>
                  </a:lnTo>
                  <a:lnTo>
                    <a:pt x="128" y="50"/>
                  </a:lnTo>
                  <a:lnTo>
                    <a:pt x="130" y="50"/>
                  </a:lnTo>
                  <a:lnTo>
                    <a:pt x="134" y="52"/>
                  </a:lnTo>
                  <a:lnTo>
                    <a:pt x="138" y="52"/>
                  </a:lnTo>
                  <a:lnTo>
                    <a:pt x="138" y="56"/>
                  </a:lnTo>
                  <a:lnTo>
                    <a:pt x="142" y="56"/>
                  </a:lnTo>
                  <a:lnTo>
                    <a:pt x="142" y="52"/>
                  </a:lnTo>
                  <a:lnTo>
                    <a:pt x="146" y="52"/>
                  </a:lnTo>
                  <a:lnTo>
                    <a:pt x="150" y="50"/>
                  </a:lnTo>
                  <a:lnTo>
                    <a:pt x="154" y="46"/>
                  </a:lnTo>
                  <a:lnTo>
                    <a:pt x="154" y="42"/>
                  </a:lnTo>
                  <a:lnTo>
                    <a:pt x="154" y="38"/>
                  </a:lnTo>
                  <a:lnTo>
                    <a:pt x="154" y="34"/>
                  </a:lnTo>
                  <a:lnTo>
                    <a:pt x="154" y="30"/>
                  </a:lnTo>
                  <a:lnTo>
                    <a:pt x="154" y="26"/>
                  </a:lnTo>
                  <a:lnTo>
                    <a:pt x="154" y="22"/>
                  </a:lnTo>
                  <a:lnTo>
                    <a:pt x="154" y="20"/>
                  </a:lnTo>
                  <a:lnTo>
                    <a:pt x="156" y="16"/>
                  </a:lnTo>
                  <a:lnTo>
                    <a:pt x="160" y="12"/>
                  </a:lnTo>
                  <a:lnTo>
                    <a:pt x="164" y="12"/>
                  </a:lnTo>
                  <a:lnTo>
                    <a:pt x="164" y="8"/>
                  </a:lnTo>
                  <a:lnTo>
                    <a:pt x="168" y="8"/>
                  </a:lnTo>
                  <a:lnTo>
                    <a:pt x="172" y="8"/>
                  </a:lnTo>
                  <a:lnTo>
                    <a:pt x="176" y="8"/>
                  </a:lnTo>
                  <a:lnTo>
                    <a:pt x="176" y="4"/>
                  </a:lnTo>
                  <a:lnTo>
                    <a:pt x="180" y="4"/>
                  </a:lnTo>
                  <a:lnTo>
                    <a:pt x="182" y="4"/>
                  </a:lnTo>
                  <a:lnTo>
                    <a:pt x="182" y="8"/>
                  </a:lnTo>
                  <a:lnTo>
                    <a:pt x="186" y="8"/>
                  </a:lnTo>
                  <a:lnTo>
                    <a:pt x="190" y="8"/>
                  </a:lnTo>
                  <a:lnTo>
                    <a:pt x="194" y="8"/>
                  </a:lnTo>
                  <a:lnTo>
                    <a:pt x="194" y="12"/>
                  </a:lnTo>
                  <a:lnTo>
                    <a:pt x="198" y="12"/>
                  </a:lnTo>
                  <a:lnTo>
                    <a:pt x="198" y="16"/>
                  </a:lnTo>
                  <a:lnTo>
                    <a:pt x="198" y="20"/>
                  </a:lnTo>
                  <a:lnTo>
                    <a:pt x="202" y="20"/>
                  </a:lnTo>
                  <a:lnTo>
                    <a:pt x="206" y="20"/>
                  </a:lnTo>
                  <a:lnTo>
                    <a:pt x="210" y="20"/>
                  </a:lnTo>
                  <a:lnTo>
                    <a:pt x="210" y="22"/>
                  </a:lnTo>
                  <a:lnTo>
                    <a:pt x="212" y="22"/>
                  </a:lnTo>
                  <a:lnTo>
                    <a:pt x="216" y="22"/>
                  </a:lnTo>
                  <a:lnTo>
                    <a:pt x="220" y="22"/>
                  </a:lnTo>
                  <a:lnTo>
                    <a:pt x="224" y="22"/>
                  </a:lnTo>
                  <a:lnTo>
                    <a:pt x="224" y="26"/>
                  </a:lnTo>
                  <a:lnTo>
                    <a:pt x="224" y="30"/>
                  </a:lnTo>
                  <a:lnTo>
                    <a:pt x="224" y="34"/>
                  </a:lnTo>
                  <a:lnTo>
                    <a:pt x="220" y="34"/>
                  </a:lnTo>
                  <a:lnTo>
                    <a:pt x="220" y="38"/>
                  </a:lnTo>
                  <a:lnTo>
                    <a:pt x="224" y="42"/>
                  </a:lnTo>
                  <a:lnTo>
                    <a:pt x="224" y="46"/>
                  </a:lnTo>
                  <a:lnTo>
                    <a:pt x="224" y="50"/>
                  </a:lnTo>
                  <a:lnTo>
                    <a:pt x="220" y="52"/>
                  </a:lnTo>
                  <a:lnTo>
                    <a:pt x="220" y="56"/>
                  </a:lnTo>
                  <a:lnTo>
                    <a:pt x="220" y="60"/>
                  </a:lnTo>
                  <a:lnTo>
                    <a:pt x="220" y="64"/>
                  </a:lnTo>
                  <a:lnTo>
                    <a:pt x="220" y="68"/>
                  </a:lnTo>
                  <a:lnTo>
                    <a:pt x="224" y="72"/>
                  </a:lnTo>
                  <a:lnTo>
                    <a:pt x="224" y="76"/>
                  </a:lnTo>
                  <a:lnTo>
                    <a:pt x="224" y="78"/>
                  </a:lnTo>
                  <a:lnTo>
                    <a:pt x="224" y="90"/>
                  </a:lnTo>
                  <a:lnTo>
                    <a:pt x="224" y="94"/>
                  </a:lnTo>
                  <a:lnTo>
                    <a:pt x="224" y="98"/>
                  </a:lnTo>
                  <a:lnTo>
                    <a:pt x="224" y="102"/>
                  </a:lnTo>
                  <a:lnTo>
                    <a:pt x="224" y="106"/>
                  </a:lnTo>
                  <a:lnTo>
                    <a:pt x="224" y="112"/>
                  </a:lnTo>
                  <a:lnTo>
                    <a:pt x="224" y="116"/>
                  </a:lnTo>
                  <a:lnTo>
                    <a:pt x="224" y="120"/>
                  </a:lnTo>
                  <a:lnTo>
                    <a:pt x="224" y="124"/>
                  </a:lnTo>
                  <a:lnTo>
                    <a:pt x="224" y="132"/>
                  </a:lnTo>
                  <a:lnTo>
                    <a:pt x="224" y="142"/>
                  </a:lnTo>
                  <a:lnTo>
                    <a:pt x="224" y="150"/>
                  </a:lnTo>
                  <a:lnTo>
                    <a:pt x="224" y="154"/>
                  </a:lnTo>
                  <a:lnTo>
                    <a:pt x="224" y="162"/>
                  </a:lnTo>
                  <a:lnTo>
                    <a:pt x="224" y="168"/>
                  </a:lnTo>
                  <a:lnTo>
                    <a:pt x="224" y="176"/>
                  </a:lnTo>
                  <a:lnTo>
                    <a:pt x="224" y="198"/>
                  </a:lnTo>
                  <a:lnTo>
                    <a:pt x="224" y="202"/>
                  </a:lnTo>
                  <a:lnTo>
                    <a:pt x="224" y="222"/>
                  </a:lnTo>
                  <a:lnTo>
                    <a:pt x="224" y="238"/>
                  </a:lnTo>
                  <a:lnTo>
                    <a:pt x="220" y="238"/>
                  </a:lnTo>
                  <a:lnTo>
                    <a:pt x="216" y="238"/>
                  </a:lnTo>
                  <a:lnTo>
                    <a:pt x="212" y="238"/>
                  </a:lnTo>
                  <a:lnTo>
                    <a:pt x="210" y="238"/>
                  </a:lnTo>
                  <a:lnTo>
                    <a:pt x="210" y="246"/>
                  </a:lnTo>
                  <a:lnTo>
                    <a:pt x="202" y="242"/>
                  </a:lnTo>
                  <a:lnTo>
                    <a:pt x="194" y="238"/>
                  </a:lnTo>
                  <a:lnTo>
                    <a:pt x="186" y="232"/>
                  </a:lnTo>
                  <a:lnTo>
                    <a:pt x="180" y="228"/>
                  </a:lnTo>
                  <a:lnTo>
                    <a:pt x="172" y="224"/>
                  </a:lnTo>
                  <a:lnTo>
                    <a:pt x="168" y="222"/>
                  </a:lnTo>
                  <a:lnTo>
                    <a:pt x="156" y="218"/>
                  </a:lnTo>
                  <a:lnTo>
                    <a:pt x="150" y="210"/>
                  </a:lnTo>
                  <a:lnTo>
                    <a:pt x="142" y="206"/>
                  </a:lnTo>
                  <a:lnTo>
                    <a:pt x="138" y="202"/>
                  </a:lnTo>
                  <a:lnTo>
                    <a:pt x="134" y="202"/>
                  </a:lnTo>
                  <a:lnTo>
                    <a:pt x="130" y="198"/>
                  </a:lnTo>
                  <a:lnTo>
                    <a:pt x="124" y="194"/>
                  </a:lnTo>
                  <a:lnTo>
                    <a:pt x="120" y="192"/>
                  </a:lnTo>
                  <a:lnTo>
                    <a:pt x="108" y="188"/>
                  </a:lnTo>
                  <a:lnTo>
                    <a:pt x="100" y="180"/>
                  </a:lnTo>
                  <a:lnTo>
                    <a:pt x="98" y="180"/>
                  </a:lnTo>
                  <a:lnTo>
                    <a:pt x="86" y="184"/>
                  </a:lnTo>
                  <a:lnTo>
                    <a:pt x="82" y="184"/>
                  </a:lnTo>
                  <a:lnTo>
                    <a:pt x="82" y="188"/>
                  </a:lnTo>
                  <a:lnTo>
                    <a:pt x="78" y="188"/>
                  </a:lnTo>
                  <a:lnTo>
                    <a:pt x="74" y="192"/>
                  </a:lnTo>
                  <a:lnTo>
                    <a:pt x="72" y="192"/>
                  </a:lnTo>
                  <a:lnTo>
                    <a:pt x="72" y="194"/>
                  </a:lnTo>
                  <a:lnTo>
                    <a:pt x="68" y="188"/>
                  </a:lnTo>
                  <a:lnTo>
                    <a:pt x="64" y="184"/>
                  </a:lnTo>
                  <a:lnTo>
                    <a:pt x="60" y="184"/>
                  </a:lnTo>
                  <a:lnTo>
                    <a:pt x="56" y="180"/>
                  </a:lnTo>
                  <a:lnTo>
                    <a:pt x="52" y="180"/>
                  </a:lnTo>
                  <a:lnTo>
                    <a:pt x="48" y="180"/>
                  </a:lnTo>
                  <a:lnTo>
                    <a:pt x="44" y="180"/>
                  </a:lnTo>
                  <a:lnTo>
                    <a:pt x="42" y="176"/>
                  </a:lnTo>
                  <a:lnTo>
                    <a:pt x="38" y="176"/>
                  </a:lnTo>
                  <a:lnTo>
                    <a:pt x="38" y="168"/>
                  </a:lnTo>
                  <a:lnTo>
                    <a:pt x="34" y="162"/>
                  </a:lnTo>
                  <a:lnTo>
                    <a:pt x="30" y="162"/>
                  </a:lnTo>
                  <a:lnTo>
                    <a:pt x="26" y="162"/>
                  </a:lnTo>
                  <a:lnTo>
                    <a:pt x="22" y="158"/>
                  </a:lnTo>
                  <a:lnTo>
                    <a:pt x="18" y="158"/>
                  </a:lnTo>
                  <a:lnTo>
                    <a:pt x="18" y="162"/>
                  </a:lnTo>
                  <a:lnTo>
                    <a:pt x="16" y="158"/>
                  </a:lnTo>
                  <a:lnTo>
                    <a:pt x="16" y="154"/>
                  </a:lnTo>
                  <a:lnTo>
                    <a:pt x="12" y="154"/>
                  </a:lnTo>
                  <a:lnTo>
                    <a:pt x="12" y="150"/>
                  </a:lnTo>
                  <a:lnTo>
                    <a:pt x="12" y="146"/>
                  </a:lnTo>
                  <a:lnTo>
                    <a:pt x="12" y="142"/>
                  </a:lnTo>
                  <a:lnTo>
                    <a:pt x="8" y="138"/>
                  </a:lnTo>
                  <a:lnTo>
                    <a:pt x="4" y="132"/>
                  </a:lnTo>
                  <a:lnTo>
                    <a:pt x="4" y="128"/>
                  </a:lnTo>
                  <a:lnTo>
                    <a:pt x="8" y="124"/>
                  </a:lnTo>
                  <a:lnTo>
                    <a:pt x="12" y="120"/>
                  </a:lnTo>
                  <a:lnTo>
                    <a:pt x="12" y="116"/>
                  </a:lnTo>
                  <a:lnTo>
                    <a:pt x="8" y="116"/>
                  </a:lnTo>
                  <a:lnTo>
                    <a:pt x="8" y="112"/>
                  </a:lnTo>
                  <a:lnTo>
                    <a:pt x="8" y="108"/>
                  </a:lnTo>
                  <a:lnTo>
                    <a:pt x="8" y="106"/>
                  </a:lnTo>
                  <a:lnTo>
                    <a:pt x="12" y="102"/>
                  </a:lnTo>
                  <a:lnTo>
                    <a:pt x="12" y="98"/>
                  </a:lnTo>
                  <a:lnTo>
                    <a:pt x="8" y="94"/>
                  </a:lnTo>
                  <a:lnTo>
                    <a:pt x="8" y="90"/>
                  </a:lnTo>
                  <a:lnTo>
                    <a:pt x="8" y="86"/>
                  </a:lnTo>
                  <a:lnTo>
                    <a:pt x="8" y="82"/>
                  </a:lnTo>
                  <a:lnTo>
                    <a:pt x="8" y="78"/>
                  </a:lnTo>
                  <a:lnTo>
                    <a:pt x="8" y="76"/>
                  </a:lnTo>
                  <a:lnTo>
                    <a:pt x="8" y="72"/>
                  </a:lnTo>
                  <a:lnTo>
                    <a:pt x="8" y="68"/>
                  </a:lnTo>
                  <a:lnTo>
                    <a:pt x="8" y="64"/>
                  </a:lnTo>
                  <a:lnTo>
                    <a:pt x="4" y="64"/>
                  </a:lnTo>
                  <a:lnTo>
                    <a:pt x="4" y="60"/>
                  </a:lnTo>
                  <a:lnTo>
                    <a:pt x="0" y="56"/>
                  </a:lnTo>
                  <a:lnTo>
                    <a:pt x="4" y="56"/>
                  </a:lnTo>
                  <a:lnTo>
                    <a:pt x="8" y="52"/>
                  </a:lnTo>
                  <a:lnTo>
                    <a:pt x="12" y="52"/>
                  </a:lnTo>
                  <a:lnTo>
                    <a:pt x="12" y="50"/>
                  </a:lnTo>
                  <a:lnTo>
                    <a:pt x="16" y="46"/>
                  </a:lnTo>
                  <a:lnTo>
                    <a:pt x="16" y="42"/>
                  </a:lnTo>
                  <a:lnTo>
                    <a:pt x="16" y="38"/>
                  </a:lnTo>
                  <a:lnTo>
                    <a:pt x="16" y="34"/>
                  </a:lnTo>
                  <a:lnTo>
                    <a:pt x="12" y="34"/>
                  </a:lnTo>
                  <a:lnTo>
                    <a:pt x="12" y="30"/>
                  </a:lnTo>
                  <a:lnTo>
                    <a:pt x="16" y="26"/>
                  </a:lnTo>
                  <a:lnTo>
                    <a:pt x="18" y="26"/>
                  </a:lnTo>
                  <a:lnTo>
                    <a:pt x="22" y="22"/>
                  </a:lnTo>
                  <a:lnTo>
                    <a:pt x="22" y="20"/>
                  </a:lnTo>
                  <a:lnTo>
                    <a:pt x="26" y="20"/>
                  </a:lnTo>
                  <a:lnTo>
                    <a:pt x="30" y="16"/>
                  </a:lnTo>
                  <a:lnTo>
                    <a:pt x="34" y="16"/>
                  </a:lnTo>
                  <a:lnTo>
                    <a:pt x="34" y="12"/>
                  </a:lnTo>
                  <a:lnTo>
                    <a:pt x="34" y="8"/>
                  </a:lnTo>
                  <a:lnTo>
                    <a:pt x="34" y="4"/>
                  </a:lnTo>
                  <a:lnTo>
                    <a:pt x="34" y="0"/>
                  </a:lnTo>
                  <a:lnTo>
                    <a:pt x="34" y="4"/>
                  </a:lnTo>
                  <a:lnTo>
                    <a:pt x="38" y="4"/>
                  </a:lnTo>
                  <a:lnTo>
                    <a:pt x="42" y="4"/>
                  </a:lnTo>
                  <a:lnTo>
                    <a:pt x="42" y="8"/>
                  </a:lnTo>
                  <a:lnTo>
                    <a:pt x="44" y="8"/>
                  </a:lnTo>
                  <a:lnTo>
                    <a:pt x="48" y="8"/>
                  </a:lnTo>
                  <a:lnTo>
                    <a:pt x="52" y="8"/>
                  </a:lnTo>
                  <a:lnTo>
                    <a:pt x="56" y="8"/>
                  </a:lnTo>
                  <a:lnTo>
                    <a:pt x="56" y="4"/>
                  </a:lnTo>
                  <a:lnTo>
                    <a:pt x="60" y="4"/>
                  </a:lnTo>
                  <a:lnTo>
                    <a:pt x="60" y="8"/>
                  </a:lnTo>
                  <a:lnTo>
                    <a:pt x="64" y="8"/>
                  </a:lnTo>
                  <a:lnTo>
                    <a:pt x="68" y="8"/>
                  </a:lnTo>
                  <a:lnTo>
                    <a:pt x="68" y="8"/>
                  </a:lnTo>
                  <a:lnTo>
                    <a:pt x="68" y="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4" name="Freeform 154">
              <a:extLst>
                <a:ext uri="{FF2B5EF4-FFF2-40B4-BE49-F238E27FC236}">
                  <a16:creationId xmlns:a16="http://schemas.microsoft.com/office/drawing/2014/main" id="{EF8AE571-22D4-4432-889C-75538BA8149B}"/>
                </a:ext>
              </a:extLst>
            </p:cNvPr>
            <p:cNvSpPr>
              <a:spLocks noEditPoints="1"/>
            </p:cNvSpPr>
            <p:nvPr/>
          </p:nvSpPr>
          <p:spPr bwMode="auto">
            <a:xfrm>
              <a:off x="7484650" y="5040326"/>
              <a:ext cx="202202" cy="476062"/>
            </a:xfrm>
            <a:custGeom>
              <a:avLst/>
              <a:gdLst>
                <a:gd name="T0" fmla="*/ 70 w 104"/>
                <a:gd name="T1" fmla="*/ 26 h 242"/>
                <a:gd name="T2" fmla="*/ 74 w 104"/>
                <a:gd name="T3" fmla="*/ 152 h 242"/>
                <a:gd name="T4" fmla="*/ 70 w 104"/>
                <a:gd name="T5" fmla="*/ 168 h 242"/>
                <a:gd name="T6" fmla="*/ 66 w 104"/>
                <a:gd name="T7" fmla="*/ 182 h 242"/>
                <a:gd name="T8" fmla="*/ 62 w 104"/>
                <a:gd name="T9" fmla="*/ 194 h 242"/>
                <a:gd name="T10" fmla="*/ 62 w 104"/>
                <a:gd name="T11" fmla="*/ 208 h 242"/>
                <a:gd name="T12" fmla="*/ 60 w 104"/>
                <a:gd name="T13" fmla="*/ 220 h 242"/>
                <a:gd name="T14" fmla="*/ 52 w 104"/>
                <a:gd name="T15" fmla="*/ 232 h 242"/>
                <a:gd name="T16" fmla="*/ 36 w 104"/>
                <a:gd name="T17" fmla="*/ 236 h 242"/>
                <a:gd name="T18" fmla="*/ 30 w 104"/>
                <a:gd name="T19" fmla="*/ 242 h 242"/>
                <a:gd name="T20" fmla="*/ 22 w 104"/>
                <a:gd name="T21" fmla="*/ 236 h 242"/>
                <a:gd name="T22" fmla="*/ 14 w 104"/>
                <a:gd name="T23" fmla="*/ 236 h 242"/>
                <a:gd name="T24" fmla="*/ 10 w 104"/>
                <a:gd name="T25" fmla="*/ 224 h 242"/>
                <a:gd name="T26" fmla="*/ 6 w 104"/>
                <a:gd name="T27" fmla="*/ 208 h 242"/>
                <a:gd name="T28" fmla="*/ 2 w 104"/>
                <a:gd name="T29" fmla="*/ 198 h 242"/>
                <a:gd name="T30" fmla="*/ 0 w 104"/>
                <a:gd name="T31" fmla="*/ 186 h 242"/>
                <a:gd name="T32" fmla="*/ 0 w 104"/>
                <a:gd name="T33" fmla="*/ 172 h 242"/>
                <a:gd name="T34" fmla="*/ 6 w 104"/>
                <a:gd name="T35" fmla="*/ 164 h 242"/>
                <a:gd name="T36" fmla="*/ 10 w 104"/>
                <a:gd name="T37" fmla="*/ 152 h 242"/>
                <a:gd name="T38" fmla="*/ 18 w 104"/>
                <a:gd name="T39" fmla="*/ 138 h 242"/>
                <a:gd name="T40" fmla="*/ 14 w 104"/>
                <a:gd name="T41" fmla="*/ 130 h 242"/>
                <a:gd name="T42" fmla="*/ 14 w 104"/>
                <a:gd name="T43" fmla="*/ 116 h 242"/>
                <a:gd name="T44" fmla="*/ 10 w 104"/>
                <a:gd name="T45" fmla="*/ 104 h 242"/>
                <a:gd name="T46" fmla="*/ 14 w 104"/>
                <a:gd name="T47" fmla="*/ 94 h 242"/>
                <a:gd name="T48" fmla="*/ 18 w 104"/>
                <a:gd name="T49" fmla="*/ 82 h 242"/>
                <a:gd name="T50" fmla="*/ 22 w 104"/>
                <a:gd name="T51" fmla="*/ 74 h 242"/>
                <a:gd name="T52" fmla="*/ 30 w 104"/>
                <a:gd name="T53" fmla="*/ 74 h 242"/>
                <a:gd name="T54" fmla="*/ 32 w 104"/>
                <a:gd name="T55" fmla="*/ 70 h 242"/>
                <a:gd name="T56" fmla="*/ 40 w 104"/>
                <a:gd name="T57" fmla="*/ 70 h 242"/>
                <a:gd name="T58" fmla="*/ 44 w 104"/>
                <a:gd name="T59" fmla="*/ 70 h 242"/>
                <a:gd name="T60" fmla="*/ 48 w 104"/>
                <a:gd name="T61" fmla="*/ 60 h 242"/>
                <a:gd name="T62" fmla="*/ 52 w 104"/>
                <a:gd name="T63" fmla="*/ 64 h 242"/>
                <a:gd name="T64" fmla="*/ 60 w 104"/>
                <a:gd name="T65" fmla="*/ 52 h 242"/>
                <a:gd name="T66" fmla="*/ 60 w 104"/>
                <a:gd name="T67" fmla="*/ 52 h 242"/>
                <a:gd name="T68" fmla="*/ 66 w 104"/>
                <a:gd name="T69" fmla="*/ 48 h 242"/>
                <a:gd name="T70" fmla="*/ 62 w 104"/>
                <a:gd name="T71" fmla="*/ 44 h 242"/>
                <a:gd name="T72" fmla="*/ 66 w 104"/>
                <a:gd name="T73" fmla="*/ 40 h 242"/>
                <a:gd name="T74" fmla="*/ 70 w 104"/>
                <a:gd name="T75" fmla="*/ 30 h 242"/>
                <a:gd name="T76" fmla="*/ 74 w 104"/>
                <a:gd name="T77" fmla="*/ 30 h 242"/>
                <a:gd name="T78" fmla="*/ 78 w 104"/>
                <a:gd name="T79" fmla="*/ 18 h 242"/>
                <a:gd name="T80" fmla="*/ 82 w 104"/>
                <a:gd name="T81" fmla="*/ 10 h 242"/>
                <a:gd name="T82" fmla="*/ 82 w 104"/>
                <a:gd name="T83" fmla="*/ 4 h 242"/>
                <a:gd name="T84" fmla="*/ 86 w 104"/>
                <a:gd name="T85" fmla="*/ 8 h 242"/>
                <a:gd name="T86" fmla="*/ 88 w 104"/>
                <a:gd name="T87" fmla="*/ 10 h 242"/>
                <a:gd name="T88" fmla="*/ 96 w 104"/>
                <a:gd name="T89" fmla="*/ 18 h 242"/>
                <a:gd name="T90" fmla="*/ 96 w 104"/>
                <a:gd name="T91" fmla="*/ 26 h 242"/>
                <a:gd name="T92" fmla="*/ 96 w 104"/>
                <a:gd name="T93" fmla="*/ 40 h 242"/>
                <a:gd name="T94" fmla="*/ 100 w 104"/>
                <a:gd name="T95" fmla="*/ 48 h 242"/>
                <a:gd name="T96" fmla="*/ 100 w 104"/>
                <a:gd name="T97" fmla="*/ 64 h 242"/>
                <a:gd name="T98" fmla="*/ 96 w 104"/>
                <a:gd name="T99" fmla="*/ 66 h 242"/>
                <a:gd name="T100" fmla="*/ 92 w 104"/>
                <a:gd name="T101" fmla="*/ 66 h 242"/>
                <a:gd name="T102" fmla="*/ 92 w 104"/>
                <a:gd name="T103" fmla="*/ 82 h 242"/>
                <a:gd name="T104" fmla="*/ 88 w 104"/>
                <a:gd name="T105" fmla="*/ 94 h 242"/>
                <a:gd name="T106" fmla="*/ 88 w 104"/>
                <a:gd name="T107" fmla="*/ 108 h 242"/>
                <a:gd name="T108" fmla="*/ 86 w 104"/>
                <a:gd name="T109" fmla="*/ 122 h 242"/>
                <a:gd name="T110" fmla="*/ 82 w 104"/>
                <a:gd name="T111" fmla="*/ 134 h 242"/>
                <a:gd name="T112" fmla="*/ 78 w 104"/>
                <a:gd name="T113" fmla="*/ 146 h 242"/>
                <a:gd name="T114" fmla="*/ 74 w 104"/>
                <a:gd name="T115" fmla="*/ 150 h 242"/>
                <a:gd name="T116" fmla="*/ 96 w 104"/>
                <a:gd name="T117" fmla="*/ 9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4" h="242">
                  <a:moveTo>
                    <a:pt x="70" y="26"/>
                  </a:moveTo>
                  <a:lnTo>
                    <a:pt x="70" y="22"/>
                  </a:lnTo>
                  <a:lnTo>
                    <a:pt x="74" y="26"/>
                  </a:lnTo>
                  <a:lnTo>
                    <a:pt x="70" y="26"/>
                  </a:lnTo>
                  <a:lnTo>
                    <a:pt x="70" y="26"/>
                  </a:lnTo>
                  <a:lnTo>
                    <a:pt x="70" y="26"/>
                  </a:lnTo>
                  <a:close/>
                  <a:moveTo>
                    <a:pt x="74" y="150"/>
                  </a:moveTo>
                  <a:lnTo>
                    <a:pt x="74" y="152"/>
                  </a:lnTo>
                  <a:lnTo>
                    <a:pt x="74" y="156"/>
                  </a:lnTo>
                  <a:lnTo>
                    <a:pt x="74" y="160"/>
                  </a:lnTo>
                  <a:lnTo>
                    <a:pt x="74" y="164"/>
                  </a:lnTo>
                  <a:lnTo>
                    <a:pt x="70" y="168"/>
                  </a:lnTo>
                  <a:lnTo>
                    <a:pt x="70" y="172"/>
                  </a:lnTo>
                  <a:lnTo>
                    <a:pt x="70" y="176"/>
                  </a:lnTo>
                  <a:lnTo>
                    <a:pt x="66" y="180"/>
                  </a:lnTo>
                  <a:lnTo>
                    <a:pt x="66" y="182"/>
                  </a:lnTo>
                  <a:lnTo>
                    <a:pt x="66" y="186"/>
                  </a:lnTo>
                  <a:lnTo>
                    <a:pt x="66" y="190"/>
                  </a:lnTo>
                  <a:lnTo>
                    <a:pt x="66" y="194"/>
                  </a:lnTo>
                  <a:lnTo>
                    <a:pt x="62" y="194"/>
                  </a:lnTo>
                  <a:lnTo>
                    <a:pt x="62" y="198"/>
                  </a:lnTo>
                  <a:lnTo>
                    <a:pt x="62" y="202"/>
                  </a:lnTo>
                  <a:lnTo>
                    <a:pt x="62" y="206"/>
                  </a:lnTo>
                  <a:lnTo>
                    <a:pt x="62" y="208"/>
                  </a:lnTo>
                  <a:lnTo>
                    <a:pt x="60" y="208"/>
                  </a:lnTo>
                  <a:lnTo>
                    <a:pt x="60" y="212"/>
                  </a:lnTo>
                  <a:lnTo>
                    <a:pt x="60" y="216"/>
                  </a:lnTo>
                  <a:lnTo>
                    <a:pt x="60" y="220"/>
                  </a:lnTo>
                  <a:lnTo>
                    <a:pt x="56" y="224"/>
                  </a:lnTo>
                  <a:lnTo>
                    <a:pt x="56" y="228"/>
                  </a:lnTo>
                  <a:lnTo>
                    <a:pt x="56" y="232"/>
                  </a:lnTo>
                  <a:lnTo>
                    <a:pt x="52" y="232"/>
                  </a:lnTo>
                  <a:lnTo>
                    <a:pt x="48" y="236"/>
                  </a:lnTo>
                  <a:lnTo>
                    <a:pt x="44" y="236"/>
                  </a:lnTo>
                  <a:lnTo>
                    <a:pt x="40" y="236"/>
                  </a:lnTo>
                  <a:lnTo>
                    <a:pt x="36" y="236"/>
                  </a:lnTo>
                  <a:lnTo>
                    <a:pt x="36" y="238"/>
                  </a:lnTo>
                  <a:lnTo>
                    <a:pt x="32" y="238"/>
                  </a:lnTo>
                  <a:lnTo>
                    <a:pt x="32" y="242"/>
                  </a:lnTo>
                  <a:lnTo>
                    <a:pt x="30" y="242"/>
                  </a:lnTo>
                  <a:lnTo>
                    <a:pt x="26" y="242"/>
                  </a:lnTo>
                  <a:lnTo>
                    <a:pt x="26" y="238"/>
                  </a:lnTo>
                  <a:lnTo>
                    <a:pt x="22" y="238"/>
                  </a:lnTo>
                  <a:lnTo>
                    <a:pt x="22" y="236"/>
                  </a:lnTo>
                  <a:lnTo>
                    <a:pt x="18" y="236"/>
                  </a:lnTo>
                  <a:lnTo>
                    <a:pt x="14" y="236"/>
                  </a:lnTo>
                  <a:lnTo>
                    <a:pt x="18" y="236"/>
                  </a:lnTo>
                  <a:lnTo>
                    <a:pt x="14" y="236"/>
                  </a:lnTo>
                  <a:lnTo>
                    <a:pt x="14" y="232"/>
                  </a:lnTo>
                  <a:lnTo>
                    <a:pt x="10" y="232"/>
                  </a:lnTo>
                  <a:lnTo>
                    <a:pt x="10" y="228"/>
                  </a:lnTo>
                  <a:lnTo>
                    <a:pt x="10" y="224"/>
                  </a:lnTo>
                  <a:lnTo>
                    <a:pt x="6" y="220"/>
                  </a:lnTo>
                  <a:lnTo>
                    <a:pt x="6" y="216"/>
                  </a:lnTo>
                  <a:lnTo>
                    <a:pt x="6" y="212"/>
                  </a:lnTo>
                  <a:lnTo>
                    <a:pt x="6" y="208"/>
                  </a:lnTo>
                  <a:lnTo>
                    <a:pt x="6" y="206"/>
                  </a:lnTo>
                  <a:lnTo>
                    <a:pt x="6" y="202"/>
                  </a:lnTo>
                  <a:lnTo>
                    <a:pt x="2" y="202"/>
                  </a:lnTo>
                  <a:lnTo>
                    <a:pt x="2" y="198"/>
                  </a:lnTo>
                  <a:lnTo>
                    <a:pt x="2" y="194"/>
                  </a:lnTo>
                  <a:lnTo>
                    <a:pt x="2" y="190"/>
                  </a:lnTo>
                  <a:lnTo>
                    <a:pt x="0" y="190"/>
                  </a:lnTo>
                  <a:lnTo>
                    <a:pt x="0" y="186"/>
                  </a:lnTo>
                  <a:lnTo>
                    <a:pt x="0" y="182"/>
                  </a:lnTo>
                  <a:lnTo>
                    <a:pt x="0" y="180"/>
                  </a:lnTo>
                  <a:lnTo>
                    <a:pt x="0" y="176"/>
                  </a:lnTo>
                  <a:lnTo>
                    <a:pt x="0" y="172"/>
                  </a:lnTo>
                  <a:lnTo>
                    <a:pt x="2" y="172"/>
                  </a:lnTo>
                  <a:lnTo>
                    <a:pt x="2" y="168"/>
                  </a:lnTo>
                  <a:lnTo>
                    <a:pt x="2" y="164"/>
                  </a:lnTo>
                  <a:lnTo>
                    <a:pt x="6" y="164"/>
                  </a:lnTo>
                  <a:lnTo>
                    <a:pt x="6" y="160"/>
                  </a:lnTo>
                  <a:lnTo>
                    <a:pt x="10" y="160"/>
                  </a:lnTo>
                  <a:lnTo>
                    <a:pt x="10" y="156"/>
                  </a:lnTo>
                  <a:lnTo>
                    <a:pt x="10" y="152"/>
                  </a:lnTo>
                  <a:lnTo>
                    <a:pt x="14" y="150"/>
                  </a:lnTo>
                  <a:lnTo>
                    <a:pt x="14" y="146"/>
                  </a:lnTo>
                  <a:lnTo>
                    <a:pt x="18" y="142"/>
                  </a:lnTo>
                  <a:lnTo>
                    <a:pt x="18" y="138"/>
                  </a:lnTo>
                  <a:lnTo>
                    <a:pt x="14" y="138"/>
                  </a:lnTo>
                  <a:lnTo>
                    <a:pt x="18" y="134"/>
                  </a:lnTo>
                  <a:lnTo>
                    <a:pt x="18" y="130"/>
                  </a:lnTo>
                  <a:lnTo>
                    <a:pt x="14" y="130"/>
                  </a:lnTo>
                  <a:lnTo>
                    <a:pt x="14" y="126"/>
                  </a:lnTo>
                  <a:lnTo>
                    <a:pt x="14" y="122"/>
                  </a:lnTo>
                  <a:lnTo>
                    <a:pt x="14" y="120"/>
                  </a:lnTo>
                  <a:lnTo>
                    <a:pt x="14" y="116"/>
                  </a:lnTo>
                  <a:lnTo>
                    <a:pt x="10" y="116"/>
                  </a:lnTo>
                  <a:lnTo>
                    <a:pt x="10" y="112"/>
                  </a:lnTo>
                  <a:lnTo>
                    <a:pt x="10" y="108"/>
                  </a:lnTo>
                  <a:lnTo>
                    <a:pt x="10" y="104"/>
                  </a:lnTo>
                  <a:lnTo>
                    <a:pt x="10" y="100"/>
                  </a:lnTo>
                  <a:lnTo>
                    <a:pt x="10" y="96"/>
                  </a:lnTo>
                  <a:lnTo>
                    <a:pt x="10" y="94"/>
                  </a:lnTo>
                  <a:lnTo>
                    <a:pt x="14" y="94"/>
                  </a:lnTo>
                  <a:lnTo>
                    <a:pt x="14" y="90"/>
                  </a:lnTo>
                  <a:lnTo>
                    <a:pt x="14" y="86"/>
                  </a:lnTo>
                  <a:lnTo>
                    <a:pt x="18" y="86"/>
                  </a:lnTo>
                  <a:lnTo>
                    <a:pt x="18" y="82"/>
                  </a:lnTo>
                  <a:lnTo>
                    <a:pt x="18" y="78"/>
                  </a:lnTo>
                  <a:lnTo>
                    <a:pt x="14" y="78"/>
                  </a:lnTo>
                  <a:lnTo>
                    <a:pt x="18" y="74"/>
                  </a:lnTo>
                  <a:lnTo>
                    <a:pt x="22" y="74"/>
                  </a:lnTo>
                  <a:lnTo>
                    <a:pt x="26" y="74"/>
                  </a:lnTo>
                  <a:lnTo>
                    <a:pt x="26" y="70"/>
                  </a:lnTo>
                  <a:lnTo>
                    <a:pt x="30" y="70"/>
                  </a:lnTo>
                  <a:lnTo>
                    <a:pt x="30" y="74"/>
                  </a:lnTo>
                  <a:lnTo>
                    <a:pt x="30" y="70"/>
                  </a:lnTo>
                  <a:lnTo>
                    <a:pt x="32" y="70"/>
                  </a:lnTo>
                  <a:lnTo>
                    <a:pt x="32" y="74"/>
                  </a:lnTo>
                  <a:lnTo>
                    <a:pt x="32" y="70"/>
                  </a:lnTo>
                  <a:lnTo>
                    <a:pt x="32" y="66"/>
                  </a:lnTo>
                  <a:lnTo>
                    <a:pt x="36" y="66"/>
                  </a:lnTo>
                  <a:lnTo>
                    <a:pt x="36" y="70"/>
                  </a:lnTo>
                  <a:lnTo>
                    <a:pt x="40" y="70"/>
                  </a:lnTo>
                  <a:lnTo>
                    <a:pt x="40" y="66"/>
                  </a:lnTo>
                  <a:lnTo>
                    <a:pt x="44" y="66"/>
                  </a:lnTo>
                  <a:lnTo>
                    <a:pt x="40" y="66"/>
                  </a:lnTo>
                  <a:lnTo>
                    <a:pt x="44" y="70"/>
                  </a:lnTo>
                  <a:lnTo>
                    <a:pt x="44" y="66"/>
                  </a:lnTo>
                  <a:lnTo>
                    <a:pt x="44" y="64"/>
                  </a:lnTo>
                  <a:lnTo>
                    <a:pt x="48" y="64"/>
                  </a:lnTo>
                  <a:lnTo>
                    <a:pt x="48" y="60"/>
                  </a:lnTo>
                  <a:lnTo>
                    <a:pt x="52" y="60"/>
                  </a:lnTo>
                  <a:lnTo>
                    <a:pt x="56" y="60"/>
                  </a:lnTo>
                  <a:lnTo>
                    <a:pt x="52" y="60"/>
                  </a:lnTo>
                  <a:lnTo>
                    <a:pt x="52" y="64"/>
                  </a:lnTo>
                  <a:lnTo>
                    <a:pt x="56" y="64"/>
                  </a:lnTo>
                  <a:lnTo>
                    <a:pt x="56" y="60"/>
                  </a:lnTo>
                  <a:lnTo>
                    <a:pt x="56" y="56"/>
                  </a:lnTo>
                  <a:lnTo>
                    <a:pt x="60" y="52"/>
                  </a:lnTo>
                  <a:lnTo>
                    <a:pt x="56" y="52"/>
                  </a:lnTo>
                  <a:lnTo>
                    <a:pt x="60" y="52"/>
                  </a:lnTo>
                  <a:lnTo>
                    <a:pt x="60" y="48"/>
                  </a:lnTo>
                  <a:lnTo>
                    <a:pt x="60" y="52"/>
                  </a:lnTo>
                  <a:lnTo>
                    <a:pt x="60" y="56"/>
                  </a:lnTo>
                  <a:lnTo>
                    <a:pt x="62" y="52"/>
                  </a:lnTo>
                  <a:lnTo>
                    <a:pt x="62" y="48"/>
                  </a:lnTo>
                  <a:lnTo>
                    <a:pt x="66" y="48"/>
                  </a:lnTo>
                  <a:lnTo>
                    <a:pt x="66" y="52"/>
                  </a:lnTo>
                  <a:lnTo>
                    <a:pt x="66" y="48"/>
                  </a:lnTo>
                  <a:lnTo>
                    <a:pt x="62" y="48"/>
                  </a:lnTo>
                  <a:lnTo>
                    <a:pt x="62" y="44"/>
                  </a:lnTo>
                  <a:lnTo>
                    <a:pt x="62" y="40"/>
                  </a:lnTo>
                  <a:lnTo>
                    <a:pt x="66" y="40"/>
                  </a:lnTo>
                  <a:lnTo>
                    <a:pt x="66" y="38"/>
                  </a:lnTo>
                  <a:lnTo>
                    <a:pt x="66" y="40"/>
                  </a:lnTo>
                  <a:lnTo>
                    <a:pt x="66" y="38"/>
                  </a:lnTo>
                  <a:lnTo>
                    <a:pt x="66" y="34"/>
                  </a:lnTo>
                  <a:lnTo>
                    <a:pt x="66" y="30"/>
                  </a:lnTo>
                  <a:lnTo>
                    <a:pt x="70" y="30"/>
                  </a:lnTo>
                  <a:lnTo>
                    <a:pt x="70" y="34"/>
                  </a:lnTo>
                  <a:lnTo>
                    <a:pt x="74" y="30"/>
                  </a:lnTo>
                  <a:lnTo>
                    <a:pt x="70" y="30"/>
                  </a:lnTo>
                  <a:lnTo>
                    <a:pt x="74" y="30"/>
                  </a:lnTo>
                  <a:lnTo>
                    <a:pt x="74" y="26"/>
                  </a:lnTo>
                  <a:lnTo>
                    <a:pt x="78" y="26"/>
                  </a:lnTo>
                  <a:lnTo>
                    <a:pt x="78" y="22"/>
                  </a:lnTo>
                  <a:lnTo>
                    <a:pt x="78" y="18"/>
                  </a:lnTo>
                  <a:lnTo>
                    <a:pt x="82" y="18"/>
                  </a:lnTo>
                  <a:lnTo>
                    <a:pt x="82" y="14"/>
                  </a:lnTo>
                  <a:lnTo>
                    <a:pt x="78" y="10"/>
                  </a:lnTo>
                  <a:lnTo>
                    <a:pt x="82" y="10"/>
                  </a:lnTo>
                  <a:lnTo>
                    <a:pt x="82" y="8"/>
                  </a:lnTo>
                  <a:lnTo>
                    <a:pt x="86" y="8"/>
                  </a:lnTo>
                  <a:lnTo>
                    <a:pt x="86" y="4"/>
                  </a:lnTo>
                  <a:lnTo>
                    <a:pt x="82" y="4"/>
                  </a:lnTo>
                  <a:lnTo>
                    <a:pt x="86" y="4"/>
                  </a:lnTo>
                  <a:lnTo>
                    <a:pt x="86" y="0"/>
                  </a:lnTo>
                  <a:lnTo>
                    <a:pt x="86" y="4"/>
                  </a:lnTo>
                  <a:lnTo>
                    <a:pt x="86" y="8"/>
                  </a:lnTo>
                  <a:lnTo>
                    <a:pt x="86" y="4"/>
                  </a:lnTo>
                  <a:lnTo>
                    <a:pt x="86" y="8"/>
                  </a:lnTo>
                  <a:lnTo>
                    <a:pt x="88" y="8"/>
                  </a:lnTo>
                  <a:lnTo>
                    <a:pt x="88" y="10"/>
                  </a:lnTo>
                  <a:lnTo>
                    <a:pt x="88" y="14"/>
                  </a:lnTo>
                  <a:lnTo>
                    <a:pt x="92" y="14"/>
                  </a:lnTo>
                  <a:lnTo>
                    <a:pt x="92" y="18"/>
                  </a:lnTo>
                  <a:lnTo>
                    <a:pt x="96" y="18"/>
                  </a:lnTo>
                  <a:lnTo>
                    <a:pt x="96" y="22"/>
                  </a:lnTo>
                  <a:lnTo>
                    <a:pt x="92" y="22"/>
                  </a:lnTo>
                  <a:lnTo>
                    <a:pt x="96" y="22"/>
                  </a:lnTo>
                  <a:lnTo>
                    <a:pt x="96" y="26"/>
                  </a:lnTo>
                  <a:lnTo>
                    <a:pt x="96" y="30"/>
                  </a:lnTo>
                  <a:lnTo>
                    <a:pt x="96" y="34"/>
                  </a:lnTo>
                  <a:lnTo>
                    <a:pt x="96" y="38"/>
                  </a:lnTo>
                  <a:lnTo>
                    <a:pt x="96" y="40"/>
                  </a:lnTo>
                  <a:lnTo>
                    <a:pt x="100" y="40"/>
                  </a:lnTo>
                  <a:lnTo>
                    <a:pt x="100" y="44"/>
                  </a:lnTo>
                  <a:lnTo>
                    <a:pt x="96" y="44"/>
                  </a:lnTo>
                  <a:lnTo>
                    <a:pt x="100" y="48"/>
                  </a:lnTo>
                  <a:lnTo>
                    <a:pt x="100" y="52"/>
                  </a:lnTo>
                  <a:lnTo>
                    <a:pt x="100" y="56"/>
                  </a:lnTo>
                  <a:lnTo>
                    <a:pt x="104" y="60"/>
                  </a:lnTo>
                  <a:lnTo>
                    <a:pt x="100" y="64"/>
                  </a:lnTo>
                  <a:lnTo>
                    <a:pt x="100" y="66"/>
                  </a:lnTo>
                  <a:lnTo>
                    <a:pt x="100" y="70"/>
                  </a:lnTo>
                  <a:lnTo>
                    <a:pt x="96" y="70"/>
                  </a:lnTo>
                  <a:lnTo>
                    <a:pt x="96" y="66"/>
                  </a:lnTo>
                  <a:lnTo>
                    <a:pt x="92" y="64"/>
                  </a:lnTo>
                  <a:lnTo>
                    <a:pt x="88" y="64"/>
                  </a:lnTo>
                  <a:lnTo>
                    <a:pt x="88" y="66"/>
                  </a:lnTo>
                  <a:lnTo>
                    <a:pt x="92" y="66"/>
                  </a:lnTo>
                  <a:lnTo>
                    <a:pt x="92" y="70"/>
                  </a:lnTo>
                  <a:lnTo>
                    <a:pt x="92" y="74"/>
                  </a:lnTo>
                  <a:lnTo>
                    <a:pt x="92" y="78"/>
                  </a:lnTo>
                  <a:lnTo>
                    <a:pt x="92" y="82"/>
                  </a:lnTo>
                  <a:lnTo>
                    <a:pt x="92" y="86"/>
                  </a:lnTo>
                  <a:lnTo>
                    <a:pt x="88" y="86"/>
                  </a:lnTo>
                  <a:lnTo>
                    <a:pt x="88" y="90"/>
                  </a:lnTo>
                  <a:lnTo>
                    <a:pt x="88" y="94"/>
                  </a:lnTo>
                  <a:lnTo>
                    <a:pt x="88" y="96"/>
                  </a:lnTo>
                  <a:lnTo>
                    <a:pt x="88" y="100"/>
                  </a:lnTo>
                  <a:lnTo>
                    <a:pt x="88" y="104"/>
                  </a:lnTo>
                  <a:lnTo>
                    <a:pt x="88" y="108"/>
                  </a:lnTo>
                  <a:lnTo>
                    <a:pt x="86" y="112"/>
                  </a:lnTo>
                  <a:lnTo>
                    <a:pt x="86" y="116"/>
                  </a:lnTo>
                  <a:lnTo>
                    <a:pt x="86" y="120"/>
                  </a:lnTo>
                  <a:lnTo>
                    <a:pt x="86" y="122"/>
                  </a:lnTo>
                  <a:lnTo>
                    <a:pt x="82" y="122"/>
                  </a:lnTo>
                  <a:lnTo>
                    <a:pt x="82" y="126"/>
                  </a:lnTo>
                  <a:lnTo>
                    <a:pt x="82" y="130"/>
                  </a:lnTo>
                  <a:lnTo>
                    <a:pt x="82" y="134"/>
                  </a:lnTo>
                  <a:lnTo>
                    <a:pt x="78" y="134"/>
                  </a:lnTo>
                  <a:lnTo>
                    <a:pt x="78" y="138"/>
                  </a:lnTo>
                  <a:lnTo>
                    <a:pt x="78" y="142"/>
                  </a:lnTo>
                  <a:lnTo>
                    <a:pt x="78" y="146"/>
                  </a:lnTo>
                  <a:lnTo>
                    <a:pt x="78" y="150"/>
                  </a:lnTo>
                  <a:lnTo>
                    <a:pt x="74" y="150"/>
                  </a:lnTo>
                  <a:lnTo>
                    <a:pt x="74" y="150"/>
                  </a:lnTo>
                  <a:lnTo>
                    <a:pt x="74" y="150"/>
                  </a:lnTo>
                  <a:close/>
                  <a:moveTo>
                    <a:pt x="92" y="90"/>
                  </a:moveTo>
                  <a:lnTo>
                    <a:pt x="92" y="86"/>
                  </a:lnTo>
                  <a:lnTo>
                    <a:pt x="96" y="86"/>
                  </a:lnTo>
                  <a:lnTo>
                    <a:pt x="96" y="90"/>
                  </a:lnTo>
                  <a:lnTo>
                    <a:pt x="92" y="90"/>
                  </a:lnTo>
                  <a:lnTo>
                    <a:pt x="92" y="90"/>
                  </a:lnTo>
                  <a:lnTo>
                    <a:pt x="92" y="9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5" name="Freeform 155">
              <a:extLst>
                <a:ext uri="{FF2B5EF4-FFF2-40B4-BE49-F238E27FC236}">
                  <a16:creationId xmlns:a16="http://schemas.microsoft.com/office/drawing/2014/main" id="{C44B8D3B-2198-4D59-B3C2-37705A0B0726}"/>
                </a:ext>
              </a:extLst>
            </p:cNvPr>
            <p:cNvSpPr>
              <a:spLocks noEditPoints="1"/>
            </p:cNvSpPr>
            <p:nvPr/>
          </p:nvSpPr>
          <p:spPr bwMode="auto">
            <a:xfrm>
              <a:off x="7193012" y="4957703"/>
              <a:ext cx="85547" cy="263604"/>
            </a:xfrm>
            <a:custGeom>
              <a:avLst/>
              <a:gdLst>
                <a:gd name="T0" fmla="*/ 4 w 44"/>
                <a:gd name="T1" fmla="*/ 78 h 134"/>
                <a:gd name="T2" fmla="*/ 0 w 44"/>
                <a:gd name="T3" fmla="*/ 72 h 134"/>
                <a:gd name="T4" fmla="*/ 4 w 44"/>
                <a:gd name="T5" fmla="*/ 68 h 134"/>
                <a:gd name="T6" fmla="*/ 4 w 44"/>
                <a:gd name="T7" fmla="*/ 60 h 134"/>
                <a:gd name="T8" fmla="*/ 4 w 44"/>
                <a:gd name="T9" fmla="*/ 56 h 134"/>
                <a:gd name="T10" fmla="*/ 10 w 44"/>
                <a:gd name="T11" fmla="*/ 52 h 134"/>
                <a:gd name="T12" fmla="*/ 10 w 44"/>
                <a:gd name="T13" fmla="*/ 48 h 134"/>
                <a:gd name="T14" fmla="*/ 10 w 44"/>
                <a:gd name="T15" fmla="*/ 48 h 134"/>
                <a:gd name="T16" fmla="*/ 6 w 44"/>
                <a:gd name="T17" fmla="*/ 38 h 134"/>
                <a:gd name="T18" fmla="*/ 10 w 44"/>
                <a:gd name="T19" fmla="*/ 30 h 134"/>
                <a:gd name="T20" fmla="*/ 6 w 44"/>
                <a:gd name="T21" fmla="*/ 26 h 134"/>
                <a:gd name="T22" fmla="*/ 10 w 44"/>
                <a:gd name="T23" fmla="*/ 22 h 134"/>
                <a:gd name="T24" fmla="*/ 14 w 44"/>
                <a:gd name="T25" fmla="*/ 20 h 134"/>
                <a:gd name="T26" fmla="*/ 10 w 44"/>
                <a:gd name="T27" fmla="*/ 16 h 134"/>
                <a:gd name="T28" fmla="*/ 6 w 44"/>
                <a:gd name="T29" fmla="*/ 12 h 134"/>
                <a:gd name="T30" fmla="*/ 6 w 44"/>
                <a:gd name="T31" fmla="*/ 4 h 134"/>
                <a:gd name="T32" fmla="*/ 6 w 44"/>
                <a:gd name="T33" fmla="*/ 4 h 134"/>
                <a:gd name="T34" fmla="*/ 4 w 44"/>
                <a:gd name="T35" fmla="*/ 0 h 134"/>
                <a:gd name="T36" fmla="*/ 4 w 44"/>
                <a:gd name="T37" fmla="*/ 0 h 134"/>
                <a:gd name="T38" fmla="*/ 10 w 44"/>
                <a:gd name="T39" fmla="*/ 0 h 134"/>
                <a:gd name="T40" fmla="*/ 14 w 44"/>
                <a:gd name="T41" fmla="*/ 4 h 134"/>
                <a:gd name="T42" fmla="*/ 18 w 44"/>
                <a:gd name="T43" fmla="*/ 4 h 134"/>
                <a:gd name="T44" fmla="*/ 18 w 44"/>
                <a:gd name="T45" fmla="*/ 0 h 134"/>
                <a:gd name="T46" fmla="*/ 26 w 44"/>
                <a:gd name="T47" fmla="*/ 8 h 134"/>
                <a:gd name="T48" fmla="*/ 26 w 44"/>
                <a:gd name="T49" fmla="*/ 16 h 134"/>
                <a:gd name="T50" fmla="*/ 26 w 44"/>
                <a:gd name="T51" fmla="*/ 20 h 134"/>
                <a:gd name="T52" fmla="*/ 26 w 44"/>
                <a:gd name="T53" fmla="*/ 26 h 134"/>
                <a:gd name="T54" fmla="*/ 30 w 44"/>
                <a:gd name="T55" fmla="*/ 30 h 134"/>
                <a:gd name="T56" fmla="*/ 34 w 44"/>
                <a:gd name="T57" fmla="*/ 38 h 134"/>
                <a:gd name="T58" fmla="*/ 26 w 44"/>
                <a:gd name="T59" fmla="*/ 38 h 134"/>
                <a:gd name="T60" fmla="*/ 26 w 44"/>
                <a:gd name="T61" fmla="*/ 42 h 134"/>
                <a:gd name="T62" fmla="*/ 22 w 44"/>
                <a:gd name="T63" fmla="*/ 48 h 134"/>
                <a:gd name="T64" fmla="*/ 26 w 44"/>
                <a:gd name="T65" fmla="*/ 52 h 134"/>
                <a:gd name="T66" fmla="*/ 26 w 44"/>
                <a:gd name="T67" fmla="*/ 56 h 134"/>
                <a:gd name="T68" fmla="*/ 26 w 44"/>
                <a:gd name="T69" fmla="*/ 68 h 134"/>
                <a:gd name="T70" fmla="*/ 30 w 44"/>
                <a:gd name="T71" fmla="*/ 72 h 134"/>
                <a:gd name="T72" fmla="*/ 40 w 44"/>
                <a:gd name="T73" fmla="*/ 82 h 134"/>
                <a:gd name="T74" fmla="*/ 44 w 44"/>
                <a:gd name="T75" fmla="*/ 94 h 134"/>
                <a:gd name="T76" fmla="*/ 44 w 44"/>
                <a:gd name="T77" fmla="*/ 102 h 134"/>
                <a:gd name="T78" fmla="*/ 44 w 44"/>
                <a:gd name="T79" fmla="*/ 112 h 134"/>
                <a:gd name="T80" fmla="*/ 40 w 44"/>
                <a:gd name="T81" fmla="*/ 116 h 134"/>
                <a:gd name="T82" fmla="*/ 38 w 44"/>
                <a:gd name="T83" fmla="*/ 124 h 134"/>
                <a:gd name="T84" fmla="*/ 38 w 44"/>
                <a:gd name="T85" fmla="*/ 124 h 134"/>
                <a:gd name="T86" fmla="*/ 38 w 44"/>
                <a:gd name="T87" fmla="*/ 132 h 134"/>
                <a:gd name="T88" fmla="*/ 34 w 44"/>
                <a:gd name="T89" fmla="*/ 132 h 134"/>
                <a:gd name="T90" fmla="*/ 34 w 44"/>
                <a:gd name="T91" fmla="*/ 128 h 134"/>
                <a:gd name="T92" fmla="*/ 30 w 44"/>
                <a:gd name="T93" fmla="*/ 124 h 134"/>
                <a:gd name="T94" fmla="*/ 26 w 44"/>
                <a:gd name="T95" fmla="*/ 120 h 134"/>
                <a:gd name="T96" fmla="*/ 26 w 44"/>
                <a:gd name="T97" fmla="*/ 116 h 134"/>
                <a:gd name="T98" fmla="*/ 22 w 44"/>
                <a:gd name="T99" fmla="*/ 112 h 134"/>
                <a:gd name="T100" fmla="*/ 22 w 44"/>
                <a:gd name="T101" fmla="*/ 108 h 134"/>
                <a:gd name="T102" fmla="*/ 26 w 44"/>
                <a:gd name="T103" fmla="*/ 104 h 134"/>
                <a:gd name="T104" fmla="*/ 26 w 44"/>
                <a:gd name="T105" fmla="*/ 102 h 134"/>
                <a:gd name="T106" fmla="*/ 26 w 44"/>
                <a:gd name="T107" fmla="*/ 98 h 134"/>
                <a:gd name="T108" fmla="*/ 26 w 44"/>
                <a:gd name="T109" fmla="*/ 90 h 134"/>
                <a:gd name="T110" fmla="*/ 22 w 44"/>
                <a:gd name="T111" fmla="*/ 86 h 134"/>
                <a:gd name="T112" fmla="*/ 14 w 44"/>
                <a:gd name="T113" fmla="*/ 86 h 134"/>
                <a:gd name="T114" fmla="*/ 6 w 44"/>
                <a:gd name="T115" fmla="*/ 78 h 134"/>
                <a:gd name="T116" fmla="*/ 26 w 44"/>
                <a:gd name="T117" fmla="*/ 46 h 134"/>
                <a:gd name="T118" fmla="*/ 30 w 44"/>
                <a:gd name="T119" fmla="*/ 4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 h="134">
                  <a:moveTo>
                    <a:pt x="6" y="78"/>
                  </a:moveTo>
                  <a:lnTo>
                    <a:pt x="6" y="78"/>
                  </a:lnTo>
                  <a:lnTo>
                    <a:pt x="6" y="78"/>
                  </a:lnTo>
                  <a:lnTo>
                    <a:pt x="6" y="78"/>
                  </a:lnTo>
                  <a:lnTo>
                    <a:pt x="6" y="78"/>
                  </a:lnTo>
                  <a:lnTo>
                    <a:pt x="4" y="78"/>
                  </a:lnTo>
                  <a:lnTo>
                    <a:pt x="4" y="76"/>
                  </a:lnTo>
                  <a:lnTo>
                    <a:pt x="4" y="76"/>
                  </a:lnTo>
                  <a:lnTo>
                    <a:pt x="0" y="72"/>
                  </a:lnTo>
                  <a:lnTo>
                    <a:pt x="0" y="72"/>
                  </a:lnTo>
                  <a:lnTo>
                    <a:pt x="0" y="72"/>
                  </a:lnTo>
                  <a:lnTo>
                    <a:pt x="0" y="72"/>
                  </a:lnTo>
                  <a:lnTo>
                    <a:pt x="0" y="72"/>
                  </a:lnTo>
                  <a:lnTo>
                    <a:pt x="0" y="72"/>
                  </a:lnTo>
                  <a:lnTo>
                    <a:pt x="4" y="72"/>
                  </a:lnTo>
                  <a:lnTo>
                    <a:pt x="4" y="72"/>
                  </a:lnTo>
                  <a:lnTo>
                    <a:pt x="4" y="68"/>
                  </a:lnTo>
                  <a:lnTo>
                    <a:pt x="4" y="68"/>
                  </a:lnTo>
                  <a:lnTo>
                    <a:pt x="4" y="64"/>
                  </a:lnTo>
                  <a:lnTo>
                    <a:pt x="4" y="64"/>
                  </a:lnTo>
                  <a:lnTo>
                    <a:pt x="4" y="64"/>
                  </a:lnTo>
                  <a:lnTo>
                    <a:pt x="4" y="60"/>
                  </a:lnTo>
                  <a:lnTo>
                    <a:pt x="4" y="60"/>
                  </a:lnTo>
                  <a:lnTo>
                    <a:pt x="4" y="60"/>
                  </a:lnTo>
                  <a:lnTo>
                    <a:pt x="4" y="60"/>
                  </a:lnTo>
                  <a:lnTo>
                    <a:pt x="4" y="60"/>
                  </a:lnTo>
                  <a:lnTo>
                    <a:pt x="4" y="60"/>
                  </a:lnTo>
                  <a:lnTo>
                    <a:pt x="4" y="60"/>
                  </a:lnTo>
                  <a:lnTo>
                    <a:pt x="4" y="60"/>
                  </a:lnTo>
                  <a:lnTo>
                    <a:pt x="4" y="56"/>
                  </a:lnTo>
                  <a:lnTo>
                    <a:pt x="4" y="52"/>
                  </a:lnTo>
                  <a:lnTo>
                    <a:pt x="4" y="52"/>
                  </a:lnTo>
                  <a:lnTo>
                    <a:pt x="6" y="52"/>
                  </a:lnTo>
                  <a:lnTo>
                    <a:pt x="6" y="52"/>
                  </a:lnTo>
                  <a:lnTo>
                    <a:pt x="6" y="52"/>
                  </a:lnTo>
                  <a:lnTo>
                    <a:pt x="10" y="52"/>
                  </a:lnTo>
                  <a:lnTo>
                    <a:pt x="10" y="52"/>
                  </a:lnTo>
                  <a:lnTo>
                    <a:pt x="10" y="52"/>
                  </a:lnTo>
                  <a:lnTo>
                    <a:pt x="10" y="48"/>
                  </a:lnTo>
                  <a:lnTo>
                    <a:pt x="10" y="48"/>
                  </a:lnTo>
                  <a:lnTo>
                    <a:pt x="10" y="48"/>
                  </a:lnTo>
                  <a:lnTo>
                    <a:pt x="10" y="48"/>
                  </a:lnTo>
                  <a:lnTo>
                    <a:pt x="10" y="48"/>
                  </a:lnTo>
                  <a:lnTo>
                    <a:pt x="10" y="48"/>
                  </a:lnTo>
                  <a:lnTo>
                    <a:pt x="10" y="48"/>
                  </a:lnTo>
                  <a:lnTo>
                    <a:pt x="10" y="48"/>
                  </a:lnTo>
                  <a:lnTo>
                    <a:pt x="10" y="48"/>
                  </a:lnTo>
                  <a:lnTo>
                    <a:pt x="10" y="48"/>
                  </a:lnTo>
                  <a:lnTo>
                    <a:pt x="6" y="46"/>
                  </a:lnTo>
                  <a:lnTo>
                    <a:pt x="6" y="46"/>
                  </a:lnTo>
                  <a:lnTo>
                    <a:pt x="6" y="46"/>
                  </a:lnTo>
                  <a:lnTo>
                    <a:pt x="6" y="42"/>
                  </a:lnTo>
                  <a:lnTo>
                    <a:pt x="6" y="38"/>
                  </a:lnTo>
                  <a:lnTo>
                    <a:pt x="6" y="38"/>
                  </a:lnTo>
                  <a:lnTo>
                    <a:pt x="6" y="38"/>
                  </a:lnTo>
                  <a:lnTo>
                    <a:pt x="6" y="38"/>
                  </a:lnTo>
                  <a:lnTo>
                    <a:pt x="6" y="34"/>
                  </a:lnTo>
                  <a:lnTo>
                    <a:pt x="6" y="34"/>
                  </a:lnTo>
                  <a:lnTo>
                    <a:pt x="6" y="34"/>
                  </a:lnTo>
                  <a:lnTo>
                    <a:pt x="10" y="30"/>
                  </a:lnTo>
                  <a:lnTo>
                    <a:pt x="10" y="30"/>
                  </a:lnTo>
                  <a:lnTo>
                    <a:pt x="10" y="30"/>
                  </a:lnTo>
                  <a:lnTo>
                    <a:pt x="10" y="30"/>
                  </a:lnTo>
                  <a:lnTo>
                    <a:pt x="10" y="30"/>
                  </a:lnTo>
                  <a:lnTo>
                    <a:pt x="10" y="26"/>
                  </a:lnTo>
                  <a:lnTo>
                    <a:pt x="6" y="26"/>
                  </a:lnTo>
                  <a:lnTo>
                    <a:pt x="6" y="22"/>
                  </a:lnTo>
                  <a:lnTo>
                    <a:pt x="10" y="22"/>
                  </a:lnTo>
                  <a:lnTo>
                    <a:pt x="10" y="22"/>
                  </a:lnTo>
                  <a:lnTo>
                    <a:pt x="10" y="22"/>
                  </a:lnTo>
                  <a:lnTo>
                    <a:pt x="10" y="22"/>
                  </a:lnTo>
                  <a:lnTo>
                    <a:pt x="10" y="22"/>
                  </a:lnTo>
                  <a:lnTo>
                    <a:pt x="10" y="22"/>
                  </a:lnTo>
                  <a:lnTo>
                    <a:pt x="10" y="22"/>
                  </a:lnTo>
                  <a:lnTo>
                    <a:pt x="14" y="20"/>
                  </a:lnTo>
                  <a:lnTo>
                    <a:pt x="14" y="20"/>
                  </a:lnTo>
                  <a:lnTo>
                    <a:pt x="14" y="20"/>
                  </a:lnTo>
                  <a:lnTo>
                    <a:pt x="14" y="20"/>
                  </a:lnTo>
                  <a:lnTo>
                    <a:pt x="14" y="20"/>
                  </a:lnTo>
                  <a:lnTo>
                    <a:pt x="14" y="20"/>
                  </a:lnTo>
                  <a:lnTo>
                    <a:pt x="14" y="20"/>
                  </a:lnTo>
                  <a:lnTo>
                    <a:pt x="10" y="16"/>
                  </a:lnTo>
                  <a:lnTo>
                    <a:pt x="10" y="16"/>
                  </a:lnTo>
                  <a:lnTo>
                    <a:pt x="10" y="16"/>
                  </a:lnTo>
                  <a:lnTo>
                    <a:pt x="10" y="16"/>
                  </a:lnTo>
                  <a:lnTo>
                    <a:pt x="10" y="16"/>
                  </a:lnTo>
                  <a:lnTo>
                    <a:pt x="10" y="12"/>
                  </a:lnTo>
                  <a:lnTo>
                    <a:pt x="10" y="12"/>
                  </a:lnTo>
                  <a:lnTo>
                    <a:pt x="10" y="12"/>
                  </a:lnTo>
                  <a:lnTo>
                    <a:pt x="6" y="12"/>
                  </a:lnTo>
                  <a:lnTo>
                    <a:pt x="6" y="8"/>
                  </a:lnTo>
                  <a:lnTo>
                    <a:pt x="10" y="8"/>
                  </a:lnTo>
                  <a:lnTo>
                    <a:pt x="6" y="8"/>
                  </a:lnTo>
                  <a:lnTo>
                    <a:pt x="6" y="4"/>
                  </a:lnTo>
                  <a:lnTo>
                    <a:pt x="6" y="4"/>
                  </a:lnTo>
                  <a:lnTo>
                    <a:pt x="6" y="4"/>
                  </a:lnTo>
                  <a:lnTo>
                    <a:pt x="6" y="4"/>
                  </a:lnTo>
                  <a:lnTo>
                    <a:pt x="6" y="4"/>
                  </a:lnTo>
                  <a:lnTo>
                    <a:pt x="6" y="4"/>
                  </a:lnTo>
                  <a:lnTo>
                    <a:pt x="6" y="4"/>
                  </a:lnTo>
                  <a:lnTo>
                    <a:pt x="6" y="4"/>
                  </a:lnTo>
                  <a:lnTo>
                    <a:pt x="6" y="4"/>
                  </a:lnTo>
                  <a:lnTo>
                    <a:pt x="6" y="4"/>
                  </a:lnTo>
                  <a:lnTo>
                    <a:pt x="4" y="4"/>
                  </a:lnTo>
                  <a:lnTo>
                    <a:pt x="4" y="4"/>
                  </a:lnTo>
                  <a:lnTo>
                    <a:pt x="4" y="0"/>
                  </a:lnTo>
                  <a:lnTo>
                    <a:pt x="4" y="0"/>
                  </a:lnTo>
                  <a:lnTo>
                    <a:pt x="4" y="0"/>
                  </a:lnTo>
                  <a:lnTo>
                    <a:pt x="4" y="0"/>
                  </a:lnTo>
                  <a:lnTo>
                    <a:pt x="4" y="0"/>
                  </a:lnTo>
                  <a:lnTo>
                    <a:pt x="4" y="0"/>
                  </a:lnTo>
                  <a:lnTo>
                    <a:pt x="4" y="0"/>
                  </a:lnTo>
                  <a:lnTo>
                    <a:pt x="4" y="0"/>
                  </a:lnTo>
                  <a:lnTo>
                    <a:pt x="4" y="0"/>
                  </a:lnTo>
                  <a:lnTo>
                    <a:pt x="6" y="0"/>
                  </a:lnTo>
                  <a:lnTo>
                    <a:pt x="6" y="0"/>
                  </a:lnTo>
                  <a:lnTo>
                    <a:pt x="6" y="0"/>
                  </a:lnTo>
                  <a:lnTo>
                    <a:pt x="6" y="0"/>
                  </a:lnTo>
                  <a:lnTo>
                    <a:pt x="10" y="0"/>
                  </a:lnTo>
                  <a:lnTo>
                    <a:pt x="10" y="0"/>
                  </a:lnTo>
                  <a:lnTo>
                    <a:pt x="10" y="4"/>
                  </a:lnTo>
                  <a:lnTo>
                    <a:pt x="10" y="4"/>
                  </a:lnTo>
                  <a:lnTo>
                    <a:pt x="10" y="4"/>
                  </a:lnTo>
                  <a:lnTo>
                    <a:pt x="10" y="4"/>
                  </a:lnTo>
                  <a:lnTo>
                    <a:pt x="10" y="4"/>
                  </a:lnTo>
                  <a:lnTo>
                    <a:pt x="14" y="4"/>
                  </a:lnTo>
                  <a:lnTo>
                    <a:pt x="18" y="4"/>
                  </a:lnTo>
                  <a:lnTo>
                    <a:pt x="18" y="4"/>
                  </a:lnTo>
                  <a:lnTo>
                    <a:pt x="18" y="4"/>
                  </a:lnTo>
                  <a:lnTo>
                    <a:pt x="18" y="4"/>
                  </a:lnTo>
                  <a:lnTo>
                    <a:pt x="18" y="4"/>
                  </a:lnTo>
                  <a:lnTo>
                    <a:pt x="18" y="4"/>
                  </a:lnTo>
                  <a:lnTo>
                    <a:pt x="18" y="0"/>
                  </a:lnTo>
                  <a:lnTo>
                    <a:pt x="18" y="0"/>
                  </a:lnTo>
                  <a:lnTo>
                    <a:pt x="18" y="0"/>
                  </a:lnTo>
                  <a:lnTo>
                    <a:pt x="18" y="0"/>
                  </a:lnTo>
                  <a:lnTo>
                    <a:pt x="18" y="0"/>
                  </a:lnTo>
                  <a:lnTo>
                    <a:pt x="18" y="0"/>
                  </a:lnTo>
                  <a:lnTo>
                    <a:pt x="22" y="0"/>
                  </a:lnTo>
                  <a:lnTo>
                    <a:pt x="22" y="4"/>
                  </a:lnTo>
                  <a:lnTo>
                    <a:pt x="22" y="4"/>
                  </a:lnTo>
                  <a:lnTo>
                    <a:pt x="22" y="4"/>
                  </a:lnTo>
                  <a:lnTo>
                    <a:pt x="22" y="8"/>
                  </a:lnTo>
                  <a:lnTo>
                    <a:pt x="26" y="8"/>
                  </a:lnTo>
                  <a:lnTo>
                    <a:pt x="26" y="8"/>
                  </a:lnTo>
                  <a:lnTo>
                    <a:pt x="26" y="8"/>
                  </a:lnTo>
                  <a:lnTo>
                    <a:pt x="26" y="8"/>
                  </a:lnTo>
                  <a:lnTo>
                    <a:pt x="26" y="12"/>
                  </a:lnTo>
                  <a:lnTo>
                    <a:pt x="26" y="16"/>
                  </a:lnTo>
                  <a:lnTo>
                    <a:pt x="26" y="16"/>
                  </a:lnTo>
                  <a:lnTo>
                    <a:pt x="26" y="16"/>
                  </a:lnTo>
                  <a:lnTo>
                    <a:pt x="26" y="20"/>
                  </a:lnTo>
                  <a:lnTo>
                    <a:pt x="26" y="20"/>
                  </a:lnTo>
                  <a:lnTo>
                    <a:pt x="26" y="20"/>
                  </a:lnTo>
                  <a:lnTo>
                    <a:pt x="26" y="20"/>
                  </a:lnTo>
                  <a:lnTo>
                    <a:pt x="26" y="20"/>
                  </a:lnTo>
                  <a:lnTo>
                    <a:pt x="30" y="20"/>
                  </a:lnTo>
                  <a:lnTo>
                    <a:pt x="30" y="20"/>
                  </a:lnTo>
                  <a:lnTo>
                    <a:pt x="30" y="22"/>
                  </a:lnTo>
                  <a:lnTo>
                    <a:pt x="30" y="22"/>
                  </a:lnTo>
                  <a:lnTo>
                    <a:pt x="26" y="26"/>
                  </a:lnTo>
                  <a:lnTo>
                    <a:pt x="26" y="26"/>
                  </a:lnTo>
                  <a:lnTo>
                    <a:pt x="26" y="26"/>
                  </a:lnTo>
                  <a:lnTo>
                    <a:pt x="26" y="26"/>
                  </a:lnTo>
                  <a:lnTo>
                    <a:pt x="26" y="26"/>
                  </a:lnTo>
                  <a:lnTo>
                    <a:pt x="26" y="30"/>
                  </a:lnTo>
                  <a:lnTo>
                    <a:pt x="26" y="30"/>
                  </a:lnTo>
                  <a:lnTo>
                    <a:pt x="30" y="30"/>
                  </a:lnTo>
                  <a:lnTo>
                    <a:pt x="30" y="34"/>
                  </a:lnTo>
                  <a:lnTo>
                    <a:pt x="30" y="34"/>
                  </a:lnTo>
                  <a:lnTo>
                    <a:pt x="30" y="34"/>
                  </a:lnTo>
                  <a:lnTo>
                    <a:pt x="34" y="34"/>
                  </a:lnTo>
                  <a:lnTo>
                    <a:pt x="34" y="34"/>
                  </a:lnTo>
                  <a:lnTo>
                    <a:pt x="34" y="38"/>
                  </a:lnTo>
                  <a:lnTo>
                    <a:pt x="34" y="38"/>
                  </a:lnTo>
                  <a:lnTo>
                    <a:pt x="30" y="38"/>
                  </a:lnTo>
                  <a:lnTo>
                    <a:pt x="30" y="38"/>
                  </a:lnTo>
                  <a:lnTo>
                    <a:pt x="26" y="38"/>
                  </a:lnTo>
                  <a:lnTo>
                    <a:pt x="26" y="38"/>
                  </a:lnTo>
                  <a:lnTo>
                    <a:pt x="26" y="38"/>
                  </a:lnTo>
                  <a:lnTo>
                    <a:pt x="26" y="38"/>
                  </a:lnTo>
                  <a:lnTo>
                    <a:pt x="26" y="38"/>
                  </a:lnTo>
                  <a:lnTo>
                    <a:pt x="26" y="38"/>
                  </a:lnTo>
                  <a:lnTo>
                    <a:pt x="26" y="42"/>
                  </a:lnTo>
                  <a:lnTo>
                    <a:pt x="26" y="42"/>
                  </a:lnTo>
                  <a:lnTo>
                    <a:pt x="26" y="42"/>
                  </a:lnTo>
                  <a:lnTo>
                    <a:pt x="26" y="42"/>
                  </a:lnTo>
                  <a:lnTo>
                    <a:pt x="26" y="46"/>
                  </a:lnTo>
                  <a:lnTo>
                    <a:pt x="26" y="46"/>
                  </a:lnTo>
                  <a:lnTo>
                    <a:pt x="22" y="46"/>
                  </a:lnTo>
                  <a:lnTo>
                    <a:pt x="22" y="46"/>
                  </a:lnTo>
                  <a:lnTo>
                    <a:pt x="22" y="48"/>
                  </a:lnTo>
                  <a:lnTo>
                    <a:pt x="22" y="48"/>
                  </a:lnTo>
                  <a:lnTo>
                    <a:pt x="22" y="48"/>
                  </a:lnTo>
                  <a:lnTo>
                    <a:pt x="26" y="48"/>
                  </a:lnTo>
                  <a:lnTo>
                    <a:pt x="26" y="52"/>
                  </a:lnTo>
                  <a:lnTo>
                    <a:pt x="26" y="52"/>
                  </a:lnTo>
                  <a:lnTo>
                    <a:pt x="26" y="52"/>
                  </a:lnTo>
                  <a:lnTo>
                    <a:pt x="26" y="52"/>
                  </a:lnTo>
                  <a:lnTo>
                    <a:pt x="26" y="56"/>
                  </a:lnTo>
                  <a:lnTo>
                    <a:pt x="26" y="56"/>
                  </a:lnTo>
                  <a:lnTo>
                    <a:pt x="26" y="56"/>
                  </a:lnTo>
                  <a:lnTo>
                    <a:pt x="26" y="56"/>
                  </a:lnTo>
                  <a:lnTo>
                    <a:pt x="26" y="56"/>
                  </a:lnTo>
                  <a:lnTo>
                    <a:pt x="26" y="60"/>
                  </a:lnTo>
                  <a:lnTo>
                    <a:pt x="26" y="60"/>
                  </a:lnTo>
                  <a:lnTo>
                    <a:pt x="26" y="60"/>
                  </a:lnTo>
                  <a:lnTo>
                    <a:pt x="26" y="60"/>
                  </a:lnTo>
                  <a:lnTo>
                    <a:pt x="26" y="64"/>
                  </a:lnTo>
                  <a:lnTo>
                    <a:pt x="26" y="68"/>
                  </a:lnTo>
                  <a:lnTo>
                    <a:pt x="26" y="68"/>
                  </a:lnTo>
                  <a:lnTo>
                    <a:pt x="26" y="68"/>
                  </a:lnTo>
                  <a:lnTo>
                    <a:pt x="26" y="68"/>
                  </a:lnTo>
                  <a:lnTo>
                    <a:pt x="30" y="72"/>
                  </a:lnTo>
                  <a:lnTo>
                    <a:pt x="30" y="72"/>
                  </a:lnTo>
                  <a:lnTo>
                    <a:pt x="30" y="72"/>
                  </a:lnTo>
                  <a:lnTo>
                    <a:pt x="30" y="72"/>
                  </a:lnTo>
                  <a:lnTo>
                    <a:pt x="34" y="72"/>
                  </a:lnTo>
                  <a:lnTo>
                    <a:pt x="34" y="76"/>
                  </a:lnTo>
                  <a:lnTo>
                    <a:pt x="38" y="76"/>
                  </a:lnTo>
                  <a:lnTo>
                    <a:pt x="40" y="82"/>
                  </a:lnTo>
                  <a:lnTo>
                    <a:pt x="40" y="82"/>
                  </a:lnTo>
                  <a:lnTo>
                    <a:pt x="40" y="82"/>
                  </a:lnTo>
                  <a:lnTo>
                    <a:pt x="40" y="82"/>
                  </a:lnTo>
                  <a:lnTo>
                    <a:pt x="44" y="90"/>
                  </a:lnTo>
                  <a:lnTo>
                    <a:pt x="44" y="90"/>
                  </a:lnTo>
                  <a:lnTo>
                    <a:pt x="44" y="90"/>
                  </a:lnTo>
                  <a:lnTo>
                    <a:pt x="44" y="94"/>
                  </a:lnTo>
                  <a:lnTo>
                    <a:pt x="44" y="94"/>
                  </a:lnTo>
                  <a:lnTo>
                    <a:pt x="44" y="94"/>
                  </a:lnTo>
                  <a:lnTo>
                    <a:pt x="44" y="98"/>
                  </a:lnTo>
                  <a:lnTo>
                    <a:pt x="44" y="98"/>
                  </a:lnTo>
                  <a:lnTo>
                    <a:pt x="44" y="102"/>
                  </a:lnTo>
                  <a:lnTo>
                    <a:pt x="44" y="102"/>
                  </a:lnTo>
                  <a:lnTo>
                    <a:pt x="44" y="104"/>
                  </a:lnTo>
                  <a:lnTo>
                    <a:pt x="44" y="104"/>
                  </a:lnTo>
                  <a:lnTo>
                    <a:pt x="44" y="104"/>
                  </a:lnTo>
                  <a:lnTo>
                    <a:pt x="44" y="104"/>
                  </a:lnTo>
                  <a:lnTo>
                    <a:pt x="44" y="112"/>
                  </a:lnTo>
                  <a:lnTo>
                    <a:pt x="44" y="112"/>
                  </a:lnTo>
                  <a:lnTo>
                    <a:pt x="44" y="116"/>
                  </a:lnTo>
                  <a:lnTo>
                    <a:pt x="44" y="116"/>
                  </a:lnTo>
                  <a:lnTo>
                    <a:pt x="44" y="116"/>
                  </a:lnTo>
                  <a:lnTo>
                    <a:pt x="40" y="116"/>
                  </a:lnTo>
                  <a:lnTo>
                    <a:pt x="40" y="116"/>
                  </a:lnTo>
                  <a:lnTo>
                    <a:pt x="40" y="116"/>
                  </a:lnTo>
                  <a:lnTo>
                    <a:pt x="38" y="116"/>
                  </a:lnTo>
                  <a:lnTo>
                    <a:pt x="38" y="116"/>
                  </a:lnTo>
                  <a:lnTo>
                    <a:pt x="38" y="120"/>
                  </a:lnTo>
                  <a:lnTo>
                    <a:pt x="38" y="120"/>
                  </a:lnTo>
                  <a:lnTo>
                    <a:pt x="38" y="120"/>
                  </a:lnTo>
                  <a:lnTo>
                    <a:pt x="38" y="124"/>
                  </a:lnTo>
                  <a:lnTo>
                    <a:pt x="34" y="124"/>
                  </a:lnTo>
                  <a:lnTo>
                    <a:pt x="34" y="124"/>
                  </a:lnTo>
                  <a:lnTo>
                    <a:pt x="34" y="124"/>
                  </a:lnTo>
                  <a:lnTo>
                    <a:pt x="38" y="124"/>
                  </a:lnTo>
                  <a:lnTo>
                    <a:pt x="38" y="124"/>
                  </a:lnTo>
                  <a:lnTo>
                    <a:pt x="38" y="124"/>
                  </a:lnTo>
                  <a:lnTo>
                    <a:pt x="38" y="128"/>
                  </a:lnTo>
                  <a:lnTo>
                    <a:pt x="38" y="128"/>
                  </a:lnTo>
                  <a:lnTo>
                    <a:pt x="38" y="128"/>
                  </a:lnTo>
                  <a:lnTo>
                    <a:pt x="38" y="132"/>
                  </a:lnTo>
                  <a:lnTo>
                    <a:pt x="38" y="132"/>
                  </a:lnTo>
                  <a:lnTo>
                    <a:pt x="38" y="132"/>
                  </a:lnTo>
                  <a:lnTo>
                    <a:pt x="38" y="132"/>
                  </a:lnTo>
                  <a:lnTo>
                    <a:pt x="38" y="134"/>
                  </a:lnTo>
                  <a:lnTo>
                    <a:pt x="38" y="134"/>
                  </a:lnTo>
                  <a:lnTo>
                    <a:pt x="34" y="134"/>
                  </a:lnTo>
                  <a:lnTo>
                    <a:pt x="34" y="134"/>
                  </a:lnTo>
                  <a:lnTo>
                    <a:pt x="34" y="132"/>
                  </a:lnTo>
                  <a:lnTo>
                    <a:pt x="34" y="132"/>
                  </a:lnTo>
                  <a:lnTo>
                    <a:pt x="34" y="132"/>
                  </a:lnTo>
                  <a:lnTo>
                    <a:pt x="34" y="132"/>
                  </a:lnTo>
                  <a:lnTo>
                    <a:pt x="34" y="132"/>
                  </a:lnTo>
                  <a:lnTo>
                    <a:pt x="34" y="128"/>
                  </a:lnTo>
                  <a:lnTo>
                    <a:pt x="34" y="128"/>
                  </a:lnTo>
                  <a:lnTo>
                    <a:pt x="34" y="128"/>
                  </a:lnTo>
                  <a:lnTo>
                    <a:pt x="34" y="128"/>
                  </a:lnTo>
                  <a:lnTo>
                    <a:pt x="34" y="128"/>
                  </a:lnTo>
                  <a:lnTo>
                    <a:pt x="34" y="128"/>
                  </a:lnTo>
                  <a:lnTo>
                    <a:pt x="30" y="124"/>
                  </a:lnTo>
                  <a:lnTo>
                    <a:pt x="30" y="124"/>
                  </a:lnTo>
                  <a:lnTo>
                    <a:pt x="30" y="124"/>
                  </a:lnTo>
                  <a:lnTo>
                    <a:pt x="30" y="120"/>
                  </a:lnTo>
                  <a:lnTo>
                    <a:pt x="26" y="120"/>
                  </a:lnTo>
                  <a:lnTo>
                    <a:pt x="26" y="120"/>
                  </a:lnTo>
                  <a:lnTo>
                    <a:pt x="26" y="120"/>
                  </a:lnTo>
                  <a:lnTo>
                    <a:pt x="26" y="120"/>
                  </a:lnTo>
                  <a:lnTo>
                    <a:pt x="26" y="120"/>
                  </a:lnTo>
                  <a:lnTo>
                    <a:pt x="26" y="120"/>
                  </a:lnTo>
                  <a:lnTo>
                    <a:pt x="26" y="120"/>
                  </a:lnTo>
                  <a:lnTo>
                    <a:pt x="26" y="120"/>
                  </a:lnTo>
                  <a:lnTo>
                    <a:pt x="26" y="116"/>
                  </a:lnTo>
                  <a:lnTo>
                    <a:pt x="26" y="116"/>
                  </a:lnTo>
                  <a:lnTo>
                    <a:pt x="26" y="116"/>
                  </a:lnTo>
                  <a:lnTo>
                    <a:pt x="26" y="116"/>
                  </a:lnTo>
                  <a:lnTo>
                    <a:pt x="26" y="116"/>
                  </a:lnTo>
                  <a:lnTo>
                    <a:pt x="22" y="112"/>
                  </a:lnTo>
                  <a:lnTo>
                    <a:pt x="22" y="112"/>
                  </a:lnTo>
                  <a:lnTo>
                    <a:pt x="22" y="112"/>
                  </a:lnTo>
                  <a:lnTo>
                    <a:pt x="22" y="112"/>
                  </a:lnTo>
                  <a:lnTo>
                    <a:pt x="22" y="112"/>
                  </a:lnTo>
                  <a:lnTo>
                    <a:pt x="22" y="112"/>
                  </a:lnTo>
                  <a:lnTo>
                    <a:pt x="22" y="108"/>
                  </a:lnTo>
                  <a:lnTo>
                    <a:pt x="22" y="108"/>
                  </a:lnTo>
                  <a:lnTo>
                    <a:pt x="22" y="108"/>
                  </a:lnTo>
                  <a:lnTo>
                    <a:pt x="22" y="108"/>
                  </a:lnTo>
                  <a:lnTo>
                    <a:pt x="22" y="108"/>
                  </a:lnTo>
                  <a:lnTo>
                    <a:pt x="22" y="108"/>
                  </a:lnTo>
                  <a:lnTo>
                    <a:pt x="26" y="108"/>
                  </a:lnTo>
                  <a:lnTo>
                    <a:pt x="26" y="104"/>
                  </a:lnTo>
                  <a:lnTo>
                    <a:pt x="26" y="104"/>
                  </a:lnTo>
                  <a:lnTo>
                    <a:pt x="26" y="104"/>
                  </a:lnTo>
                  <a:lnTo>
                    <a:pt x="26" y="104"/>
                  </a:lnTo>
                  <a:lnTo>
                    <a:pt x="26" y="104"/>
                  </a:lnTo>
                  <a:lnTo>
                    <a:pt x="26" y="102"/>
                  </a:lnTo>
                  <a:lnTo>
                    <a:pt x="26" y="102"/>
                  </a:lnTo>
                  <a:lnTo>
                    <a:pt x="26" y="102"/>
                  </a:lnTo>
                  <a:lnTo>
                    <a:pt x="26" y="102"/>
                  </a:lnTo>
                  <a:lnTo>
                    <a:pt x="26" y="102"/>
                  </a:lnTo>
                  <a:lnTo>
                    <a:pt x="26" y="102"/>
                  </a:lnTo>
                  <a:lnTo>
                    <a:pt x="26" y="102"/>
                  </a:lnTo>
                  <a:lnTo>
                    <a:pt x="26" y="102"/>
                  </a:lnTo>
                  <a:lnTo>
                    <a:pt x="26" y="98"/>
                  </a:lnTo>
                  <a:lnTo>
                    <a:pt x="26" y="98"/>
                  </a:lnTo>
                  <a:lnTo>
                    <a:pt x="26" y="94"/>
                  </a:lnTo>
                  <a:lnTo>
                    <a:pt x="26" y="94"/>
                  </a:lnTo>
                  <a:lnTo>
                    <a:pt x="26" y="90"/>
                  </a:lnTo>
                  <a:lnTo>
                    <a:pt x="26" y="90"/>
                  </a:lnTo>
                  <a:lnTo>
                    <a:pt x="26" y="90"/>
                  </a:lnTo>
                  <a:lnTo>
                    <a:pt x="26" y="90"/>
                  </a:lnTo>
                  <a:lnTo>
                    <a:pt x="26" y="86"/>
                  </a:lnTo>
                  <a:lnTo>
                    <a:pt x="26" y="86"/>
                  </a:lnTo>
                  <a:lnTo>
                    <a:pt x="26" y="86"/>
                  </a:lnTo>
                  <a:lnTo>
                    <a:pt x="26" y="86"/>
                  </a:lnTo>
                  <a:lnTo>
                    <a:pt x="22" y="86"/>
                  </a:lnTo>
                  <a:lnTo>
                    <a:pt x="22" y="86"/>
                  </a:lnTo>
                  <a:lnTo>
                    <a:pt x="22" y="86"/>
                  </a:lnTo>
                  <a:lnTo>
                    <a:pt x="18" y="86"/>
                  </a:lnTo>
                  <a:lnTo>
                    <a:pt x="14" y="86"/>
                  </a:lnTo>
                  <a:lnTo>
                    <a:pt x="14" y="86"/>
                  </a:lnTo>
                  <a:lnTo>
                    <a:pt x="14" y="86"/>
                  </a:lnTo>
                  <a:lnTo>
                    <a:pt x="10" y="86"/>
                  </a:lnTo>
                  <a:lnTo>
                    <a:pt x="10" y="82"/>
                  </a:lnTo>
                  <a:lnTo>
                    <a:pt x="10" y="82"/>
                  </a:lnTo>
                  <a:lnTo>
                    <a:pt x="6" y="82"/>
                  </a:lnTo>
                  <a:lnTo>
                    <a:pt x="6" y="78"/>
                  </a:lnTo>
                  <a:lnTo>
                    <a:pt x="6" y="78"/>
                  </a:lnTo>
                  <a:lnTo>
                    <a:pt x="6" y="78"/>
                  </a:lnTo>
                  <a:lnTo>
                    <a:pt x="6" y="78"/>
                  </a:lnTo>
                  <a:close/>
                  <a:moveTo>
                    <a:pt x="26" y="46"/>
                  </a:moveTo>
                  <a:lnTo>
                    <a:pt x="26" y="46"/>
                  </a:lnTo>
                  <a:lnTo>
                    <a:pt x="26" y="46"/>
                  </a:lnTo>
                  <a:lnTo>
                    <a:pt x="26" y="46"/>
                  </a:lnTo>
                  <a:lnTo>
                    <a:pt x="26" y="46"/>
                  </a:lnTo>
                  <a:lnTo>
                    <a:pt x="26" y="46"/>
                  </a:lnTo>
                  <a:close/>
                  <a:moveTo>
                    <a:pt x="30" y="46"/>
                  </a:moveTo>
                  <a:lnTo>
                    <a:pt x="30" y="46"/>
                  </a:lnTo>
                  <a:lnTo>
                    <a:pt x="30" y="46"/>
                  </a:lnTo>
                  <a:lnTo>
                    <a:pt x="30" y="46"/>
                  </a:lnTo>
                  <a:lnTo>
                    <a:pt x="30" y="46"/>
                  </a:lnTo>
                  <a:lnTo>
                    <a:pt x="30" y="46"/>
                  </a:lnTo>
                  <a:lnTo>
                    <a:pt x="30" y="46"/>
                  </a:lnTo>
                  <a:lnTo>
                    <a:pt x="30" y="4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6" name="Freeform 156">
              <a:extLst>
                <a:ext uri="{FF2B5EF4-FFF2-40B4-BE49-F238E27FC236}">
                  <a16:creationId xmlns:a16="http://schemas.microsoft.com/office/drawing/2014/main" id="{AEF0EC35-8A3B-4F2C-801A-30D9163A111C}"/>
                </a:ext>
              </a:extLst>
            </p:cNvPr>
            <p:cNvSpPr>
              <a:spLocks/>
            </p:cNvSpPr>
            <p:nvPr/>
          </p:nvSpPr>
          <p:spPr bwMode="auto">
            <a:xfrm>
              <a:off x="5960358" y="3785255"/>
              <a:ext cx="451066" cy="511471"/>
            </a:xfrm>
            <a:custGeom>
              <a:avLst/>
              <a:gdLst>
                <a:gd name="T0" fmla="*/ 26 w 232"/>
                <a:gd name="T1" fmla="*/ 226 h 260"/>
                <a:gd name="T2" fmla="*/ 18 w 232"/>
                <a:gd name="T3" fmla="*/ 224 h 260"/>
                <a:gd name="T4" fmla="*/ 8 w 232"/>
                <a:gd name="T5" fmla="*/ 224 h 260"/>
                <a:gd name="T6" fmla="*/ 12 w 232"/>
                <a:gd name="T7" fmla="*/ 208 h 260"/>
                <a:gd name="T8" fmla="*/ 0 w 232"/>
                <a:gd name="T9" fmla="*/ 200 h 260"/>
                <a:gd name="T10" fmla="*/ 4 w 232"/>
                <a:gd name="T11" fmla="*/ 190 h 260"/>
                <a:gd name="T12" fmla="*/ 0 w 232"/>
                <a:gd name="T13" fmla="*/ 182 h 260"/>
                <a:gd name="T14" fmla="*/ 8 w 232"/>
                <a:gd name="T15" fmla="*/ 168 h 260"/>
                <a:gd name="T16" fmla="*/ 18 w 232"/>
                <a:gd name="T17" fmla="*/ 174 h 260"/>
                <a:gd name="T18" fmla="*/ 30 w 232"/>
                <a:gd name="T19" fmla="*/ 170 h 260"/>
                <a:gd name="T20" fmla="*/ 42 w 232"/>
                <a:gd name="T21" fmla="*/ 168 h 260"/>
                <a:gd name="T22" fmla="*/ 60 w 232"/>
                <a:gd name="T23" fmla="*/ 168 h 260"/>
                <a:gd name="T24" fmla="*/ 82 w 232"/>
                <a:gd name="T25" fmla="*/ 168 h 260"/>
                <a:gd name="T26" fmla="*/ 98 w 232"/>
                <a:gd name="T27" fmla="*/ 152 h 260"/>
                <a:gd name="T28" fmla="*/ 90 w 232"/>
                <a:gd name="T29" fmla="*/ 122 h 260"/>
                <a:gd name="T30" fmla="*/ 86 w 232"/>
                <a:gd name="T31" fmla="*/ 92 h 260"/>
                <a:gd name="T32" fmla="*/ 86 w 232"/>
                <a:gd name="T33" fmla="*/ 68 h 260"/>
                <a:gd name="T34" fmla="*/ 82 w 232"/>
                <a:gd name="T35" fmla="*/ 42 h 260"/>
                <a:gd name="T36" fmla="*/ 78 w 232"/>
                <a:gd name="T37" fmla="*/ 12 h 260"/>
                <a:gd name="T38" fmla="*/ 90 w 232"/>
                <a:gd name="T39" fmla="*/ 0 h 260"/>
                <a:gd name="T40" fmla="*/ 120 w 232"/>
                <a:gd name="T41" fmla="*/ 12 h 260"/>
                <a:gd name="T42" fmla="*/ 142 w 232"/>
                <a:gd name="T43" fmla="*/ 34 h 260"/>
                <a:gd name="T44" fmla="*/ 164 w 232"/>
                <a:gd name="T45" fmla="*/ 52 h 260"/>
                <a:gd name="T46" fmla="*/ 188 w 232"/>
                <a:gd name="T47" fmla="*/ 72 h 260"/>
                <a:gd name="T48" fmla="*/ 194 w 232"/>
                <a:gd name="T49" fmla="*/ 78 h 260"/>
                <a:gd name="T50" fmla="*/ 206 w 232"/>
                <a:gd name="T51" fmla="*/ 86 h 260"/>
                <a:gd name="T52" fmla="*/ 218 w 232"/>
                <a:gd name="T53" fmla="*/ 96 h 260"/>
                <a:gd name="T54" fmla="*/ 228 w 232"/>
                <a:gd name="T55" fmla="*/ 104 h 260"/>
                <a:gd name="T56" fmla="*/ 232 w 232"/>
                <a:gd name="T57" fmla="*/ 130 h 260"/>
                <a:gd name="T58" fmla="*/ 232 w 232"/>
                <a:gd name="T59" fmla="*/ 152 h 260"/>
                <a:gd name="T60" fmla="*/ 224 w 232"/>
                <a:gd name="T61" fmla="*/ 164 h 260"/>
                <a:gd name="T62" fmla="*/ 214 w 232"/>
                <a:gd name="T63" fmla="*/ 168 h 260"/>
                <a:gd name="T64" fmla="*/ 188 w 232"/>
                <a:gd name="T65" fmla="*/ 174 h 260"/>
                <a:gd name="T66" fmla="*/ 176 w 232"/>
                <a:gd name="T67" fmla="*/ 178 h 260"/>
                <a:gd name="T68" fmla="*/ 164 w 232"/>
                <a:gd name="T69" fmla="*/ 174 h 260"/>
                <a:gd name="T70" fmla="*/ 146 w 232"/>
                <a:gd name="T71" fmla="*/ 186 h 260"/>
                <a:gd name="T72" fmla="*/ 132 w 232"/>
                <a:gd name="T73" fmla="*/ 194 h 260"/>
                <a:gd name="T74" fmla="*/ 128 w 232"/>
                <a:gd name="T75" fmla="*/ 200 h 260"/>
                <a:gd name="T76" fmla="*/ 120 w 232"/>
                <a:gd name="T77" fmla="*/ 204 h 260"/>
                <a:gd name="T78" fmla="*/ 112 w 232"/>
                <a:gd name="T79" fmla="*/ 212 h 260"/>
                <a:gd name="T80" fmla="*/ 104 w 232"/>
                <a:gd name="T81" fmla="*/ 226 h 260"/>
                <a:gd name="T82" fmla="*/ 98 w 232"/>
                <a:gd name="T83" fmla="*/ 242 h 260"/>
                <a:gd name="T84" fmla="*/ 94 w 232"/>
                <a:gd name="T85" fmla="*/ 256 h 260"/>
                <a:gd name="T86" fmla="*/ 82 w 232"/>
                <a:gd name="T87" fmla="*/ 256 h 260"/>
                <a:gd name="T88" fmla="*/ 82 w 232"/>
                <a:gd name="T89" fmla="*/ 250 h 260"/>
                <a:gd name="T90" fmla="*/ 74 w 232"/>
                <a:gd name="T91" fmla="*/ 260 h 260"/>
                <a:gd name="T92" fmla="*/ 60 w 232"/>
                <a:gd name="T93" fmla="*/ 256 h 260"/>
                <a:gd name="T94" fmla="*/ 52 w 232"/>
                <a:gd name="T95" fmla="*/ 250 h 260"/>
                <a:gd name="T96" fmla="*/ 48 w 232"/>
                <a:gd name="T97" fmla="*/ 242 h 260"/>
                <a:gd name="T98" fmla="*/ 44 w 232"/>
                <a:gd name="T99" fmla="*/ 234 h 260"/>
                <a:gd name="T100" fmla="*/ 42 w 232"/>
                <a:gd name="T101" fmla="*/ 220 h 260"/>
                <a:gd name="T102" fmla="*/ 34 w 232"/>
                <a:gd name="T103" fmla="*/ 22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 h="260">
                  <a:moveTo>
                    <a:pt x="34" y="226"/>
                  </a:moveTo>
                  <a:lnTo>
                    <a:pt x="30" y="226"/>
                  </a:lnTo>
                  <a:lnTo>
                    <a:pt x="30" y="224"/>
                  </a:lnTo>
                  <a:lnTo>
                    <a:pt x="26" y="224"/>
                  </a:lnTo>
                  <a:lnTo>
                    <a:pt x="26" y="226"/>
                  </a:lnTo>
                  <a:lnTo>
                    <a:pt x="22" y="226"/>
                  </a:lnTo>
                  <a:lnTo>
                    <a:pt x="22" y="230"/>
                  </a:lnTo>
                  <a:lnTo>
                    <a:pt x="18" y="230"/>
                  </a:lnTo>
                  <a:lnTo>
                    <a:pt x="18" y="226"/>
                  </a:lnTo>
                  <a:lnTo>
                    <a:pt x="18" y="224"/>
                  </a:lnTo>
                  <a:lnTo>
                    <a:pt x="14" y="224"/>
                  </a:lnTo>
                  <a:lnTo>
                    <a:pt x="14" y="226"/>
                  </a:lnTo>
                  <a:lnTo>
                    <a:pt x="12" y="226"/>
                  </a:lnTo>
                  <a:lnTo>
                    <a:pt x="8" y="226"/>
                  </a:lnTo>
                  <a:lnTo>
                    <a:pt x="8" y="224"/>
                  </a:lnTo>
                  <a:lnTo>
                    <a:pt x="12" y="224"/>
                  </a:lnTo>
                  <a:lnTo>
                    <a:pt x="12" y="220"/>
                  </a:lnTo>
                  <a:lnTo>
                    <a:pt x="12" y="216"/>
                  </a:lnTo>
                  <a:lnTo>
                    <a:pt x="12" y="212"/>
                  </a:lnTo>
                  <a:lnTo>
                    <a:pt x="12" y="208"/>
                  </a:lnTo>
                  <a:lnTo>
                    <a:pt x="8" y="208"/>
                  </a:lnTo>
                  <a:lnTo>
                    <a:pt x="8" y="204"/>
                  </a:lnTo>
                  <a:lnTo>
                    <a:pt x="4" y="204"/>
                  </a:lnTo>
                  <a:lnTo>
                    <a:pt x="4" y="200"/>
                  </a:lnTo>
                  <a:lnTo>
                    <a:pt x="0" y="200"/>
                  </a:lnTo>
                  <a:lnTo>
                    <a:pt x="0" y="196"/>
                  </a:lnTo>
                  <a:lnTo>
                    <a:pt x="4" y="196"/>
                  </a:lnTo>
                  <a:lnTo>
                    <a:pt x="4" y="194"/>
                  </a:lnTo>
                  <a:lnTo>
                    <a:pt x="0" y="194"/>
                  </a:lnTo>
                  <a:lnTo>
                    <a:pt x="4" y="190"/>
                  </a:lnTo>
                  <a:lnTo>
                    <a:pt x="0" y="190"/>
                  </a:lnTo>
                  <a:lnTo>
                    <a:pt x="0" y="186"/>
                  </a:lnTo>
                  <a:lnTo>
                    <a:pt x="0" y="182"/>
                  </a:lnTo>
                  <a:lnTo>
                    <a:pt x="0" y="178"/>
                  </a:lnTo>
                  <a:lnTo>
                    <a:pt x="0" y="182"/>
                  </a:lnTo>
                  <a:lnTo>
                    <a:pt x="4" y="178"/>
                  </a:lnTo>
                  <a:lnTo>
                    <a:pt x="4" y="174"/>
                  </a:lnTo>
                  <a:lnTo>
                    <a:pt x="4" y="170"/>
                  </a:lnTo>
                  <a:lnTo>
                    <a:pt x="4" y="168"/>
                  </a:lnTo>
                  <a:lnTo>
                    <a:pt x="8" y="168"/>
                  </a:lnTo>
                  <a:lnTo>
                    <a:pt x="8" y="164"/>
                  </a:lnTo>
                  <a:lnTo>
                    <a:pt x="12" y="164"/>
                  </a:lnTo>
                  <a:lnTo>
                    <a:pt x="12" y="168"/>
                  </a:lnTo>
                  <a:lnTo>
                    <a:pt x="14" y="170"/>
                  </a:lnTo>
                  <a:lnTo>
                    <a:pt x="18" y="174"/>
                  </a:lnTo>
                  <a:lnTo>
                    <a:pt x="18" y="170"/>
                  </a:lnTo>
                  <a:lnTo>
                    <a:pt x="18" y="168"/>
                  </a:lnTo>
                  <a:lnTo>
                    <a:pt x="22" y="168"/>
                  </a:lnTo>
                  <a:lnTo>
                    <a:pt x="26" y="168"/>
                  </a:lnTo>
                  <a:lnTo>
                    <a:pt x="30" y="170"/>
                  </a:lnTo>
                  <a:lnTo>
                    <a:pt x="34" y="170"/>
                  </a:lnTo>
                  <a:lnTo>
                    <a:pt x="34" y="168"/>
                  </a:lnTo>
                  <a:lnTo>
                    <a:pt x="38" y="168"/>
                  </a:lnTo>
                  <a:lnTo>
                    <a:pt x="42" y="164"/>
                  </a:lnTo>
                  <a:lnTo>
                    <a:pt x="42" y="168"/>
                  </a:lnTo>
                  <a:lnTo>
                    <a:pt x="44" y="168"/>
                  </a:lnTo>
                  <a:lnTo>
                    <a:pt x="48" y="168"/>
                  </a:lnTo>
                  <a:lnTo>
                    <a:pt x="52" y="168"/>
                  </a:lnTo>
                  <a:lnTo>
                    <a:pt x="56" y="168"/>
                  </a:lnTo>
                  <a:lnTo>
                    <a:pt x="60" y="168"/>
                  </a:lnTo>
                  <a:lnTo>
                    <a:pt x="64" y="168"/>
                  </a:lnTo>
                  <a:lnTo>
                    <a:pt x="68" y="168"/>
                  </a:lnTo>
                  <a:lnTo>
                    <a:pt x="72" y="168"/>
                  </a:lnTo>
                  <a:lnTo>
                    <a:pt x="78" y="168"/>
                  </a:lnTo>
                  <a:lnTo>
                    <a:pt x="82" y="168"/>
                  </a:lnTo>
                  <a:lnTo>
                    <a:pt x="86" y="168"/>
                  </a:lnTo>
                  <a:lnTo>
                    <a:pt x="94" y="168"/>
                  </a:lnTo>
                  <a:lnTo>
                    <a:pt x="94" y="160"/>
                  </a:lnTo>
                  <a:lnTo>
                    <a:pt x="98" y="156"/>
                  </a:lnTo>
                  <a:lnTo>
                    <a:pt x="98" y="152"/>
                  </a:lnTo>
                  <a:lnTo>
                    <a:pt x="94" y="148"/>
                  </a:lnTo>
                  <a:lnTo>
                    <a:pt x="94" y="144"/>
                  </a:lnTo>
                  <a:lnTo>
                    <a:pt x="90" y="134"/>
                  </a:lnTo>
                  <a:lnTo>
                    <a:pt x="90" y="126"/>
                  </a:lnTo>
                  <a:lnTo>
                    <a:pt x="90" y="122"/>
                  </a:lnTo>
                  <a:lnTo>
                    <a:pt x="90" y="118"/>
                  </a:lnTo>
                  <a:lnTo>
                    <a:pt x="90" y="112"/>
                  </a:lnTo>
                  <a:lnTo>
                    <a:pt x="90" y="104"/>
                  </a:lnTo>
                  <a:lnTo>
                    <a:pt x="90" y="100"/>
                  </a:lnTo>
                  <a:lnTo>
                    <a:pt x="86" y="92"/>
                  </a:lnTo>
                  <a:lnTo>
                    <a:pt x="86" y="86"/>
                  </a:lnTo>
                  <a:lnTo>
                    <a:pt x="86" y="78"/>
                  </a:lnTo>
                  <a:lnTo>
                    <a:pt x="86" y="74"/>
                  </a:lnTo>
                  <a:lnTo>
                    <a:pt x="86" y="72"/>
                  </a:lnTo>
                  <a:lnTo>
                    <a:pt x="86" y="68"/>
                  </a:lnTo>
                  <a:lnTo>
                    <a:pt x="86" y="64"/>
                  </a:lnTo>
                  <a:lnTo>
                    <a:pt x="86" y="60"/>
                  </a:lnTo>
                  <a:lnTo>
                    <a:pt x="82" y="56"/>
                  </a:lnTo>
                  <a:lnTo>
                    <a:pt x="82" y="52"/>
                  </a:lnTo>
                  <a:lnTo>
                    <a:pt x="82" y="42"/>
                  </a:lnTo>
                  <a:lnTo>
                    <a:pt x="82" y="38"/>
                  </a:lnTo>
                  <a:lnTo>
                    <a:pt x="82" y="30"/>
                  </a:lnTo>
                  <a:lnTo>
                    <a:pt x="82" y="22"/>
                  </a:lnTo>
                  <a:lnTo>
                    <a:pt x="78" y="16"/>
                  </a:lnTo>
                  <a:lnTo>
                    <a:pt x="78" y="12"/>
                  </a:lnTo>
                  <a:lnTo>
                    <a:pt x="78" y="8"/>
                  </a:lnTo>
                  <a:lnTo>
                    <a:pt x="78" y="0"/>
                  </a:lnTo>
                  <a:lnTo>
                    <a:pt x="82" y="0"/>
                  </a:lnTo>
                  <a:lnTo>
                    <a:pt x="86" y="0"/>
                  </a:lnTo>
                  <a:lnTo>
                    <a:pt x="90" y="0"/>
                  </a:lnTo>
                  <a:lnTo>
                    <a:pt x="102" y="0"/>
                  </a:lnTo>
                  <a:lnTo>
                    <a:pt x="104" y="0"/>
                  </a:lnTo>
                  <a:lnTo>
                    <a:pt x="108" y="4"/>
                  </a:lnTo>
                  <a:lnTo>
                    <a:pt x="112" y="8"/>
                  </a:lnTo>
                  <a:lnTo>
                    <a:pt x="120" y="12"/>
                  </a:lnTo>
                  <a:lnTo>
                    <a:pt x="124" y="16"/>
                  </a:lnTo>
                  <a:lnTo>
                    <a:pt x="128" y="18"/>
                  </a:lnTo>
                  <a:lnTo>
                    <a:pt x="132" y="22"/>
                  </a:lnTo>
                  <a:lnTo>
                    <a:pt x="138" y="26"/>
                  </a:lnTo>
                  <a:lnTo>
                    <a:pt x="142" y="34"/>
                  </a:lnTo>
                  <a:lnTo>
                    <a:pt x="146" y="38"/>
                  </a:lnTo>
                  <a:lnTo>
                    <a:pt x="154" y="42"/>
                  </a:lnTo>
                  <a:lnTo>
                    <a:pt x="158" y="44"/>
                  </a:lnTo>
                  <a:lnTo>
                    <a:pt x="160" y="48"/>
                  </a:lnTo>
                  <a:lnTo>
                    <a:pt x="164" y="52"/>
                  </a:lnTo>
                  <a:lnTo>
                    <a:pt x="172" y="56"/>
                  </a:lnTo>
                  <a:lnTo>
                    <a:pt x="176" y="60"/>
                  </a:lnTo>
                  <a:lnTo>
                    <a:pt x="180" y="60"/>
                  </a:lnTo>
                  <a:lnTo>
                    <a:pt x="184" y="68"/>
                  </a:lnTo>
                  <a:lnTo>
                    <a:pt x="188" y="72"/>
                  </a:lnTo>
                  <a:lnTo>
                    <a:pt x="190" y="72"/>
                  </a:lnTo>
                  <a:lnTo>
                    <a:pt x="190" y="74"/>
                  </a:lnTo>
                  <a:lnTo>
                    <a:pt x="188" y="74"/>
                  </a:lnTo>
                  <a:lnTo>
                    <a:pt x="190" y="78"/>
                  </a:lnTo>
                  <a:lnTo>
                    <a:pt x="194" y="78"/>
                  </a:lnTo>
                  <a:lnTo>
                    <a:pt x="194" y="82"/>
                  </a:lnTo>
                  <a:lnTo>
                    <a:pt x="198" y="82"/>
                  </a:lnTo>
                  <a:lnTo>
                    <a:pt x="198" y="86"/>
                  </a:lnTo>
                  <a:lnTo>
                    <a:pt x="202" y="86"/>
                  </a:lnTo>
                  <a:lnTo>
                    <a:pt x="206" y="86"/>
                  </a:lnTo>
                  <a:lnTo>
                    <a:pt x="206" y="88"/>
                  </a:lnTo>
                  <a:lnTo>
                    <a:pt x="210" y="88"/>
                  </a:lnTo>
                  <a:lnTo>
                    <a:pt x="214" y="88"/>
                  </a:lnTo>
                  <a:lnTo>
                    <a:pt x="218" y="92"/>
                  </a:lnTo>
                  <a:lnTo>
                    <a:pt x="218" y="96"/>
                  </a:lnTo>
                  <a:lnTo>
                    <a:pt x="218" y="100"/>
                  </a:lnTo>
                  <a:lnTo>
                    <a:pt x="218" y="104"/>
                  </a:lnTo>
                  <a:lnTo>
                    <a:pt x="220" y="108"/>
                  </a:lnTo>
                  <a:lnTo>
                    <a:pt x="224" y="104"/>
                  </a:lnTo>
                  <a:lnTo>
                    <a:pt x="228" y="104"/>
                  </a:lnTo>
                  <a:lnTo>
                    <a:pt x="232" y="104"/>
                  </a:lnTo>
                  <a:lnTo>
                    <a:pt x="232" y="108"/>
                  </a:lnTo>
                  <a:lnTo>
                    <a:pt x="232" y="112"/>
                  </a:lnTo>
                  <a:lnTo>
                    <a:pt x="232" y="122"/>
                  </a:lnTo>
                  <a:lnTo>
                    <a:pt x="232" y="130"/>
                  </a:lnTo>
                  <a:lnTo>
                    <a:pt x="232" y="134"/>
                  </a:lnTo>
                  <a:lnTo>
                    <a:pt x="232" y="138"/>
                  </a:lnTo>
                  <a:lnTo>
                    <a:pt x="232" y="142"/>
                  </a:lnTo>
                  <a:lnTo>
                    <a:pt x="232" y="144"/>
                  </a:lnTo>
                  <a:lnTo>
                    <a:pt x="232" y="152"/>
                  </a:lnTo>
                  <a:lnTo>
                    <a:pt x="228" y="152"/>
                  </a:lnTo>
                  <a:lnTo>
                    <a:pt x="228" y="156"/>
                  </a:lnTo>
                  <a:lnTo>
                    <a:pt x="228" y="160"/>
                  </a:lnTo>
                  <a:lnTo>
                    <a:pt x="228" y="164"/>
                  </a:lnTo>
                  <a:lnTo>
                    <a:pt x="224" y="164"/>
                  </a:lnTo>
                  <a:lnTo>
                    <a:pt x="224" y="168"/>
                  </a:lnTo>
                  <a:lnTo>
                    <a:pt x="220" y="168"/>
                  </a:lnTo>
                  <a:lnTo>
                    <a:pt x="220" y="170"/>
                  </a:lnTo>
                  <a:lnTo>
                    <a:pt x="218" y="168"/>
                  </a:lnTo>
                  <a:lnTo>
                    <a:pt x="214" y="168"/>
                  </a:lnTo>
                  <a:lnTo>
                    <a:pt x="214" y="170"/>
                  </a:lnTo>
                  <a:lnTo>
                    <a:pt x="210" y="170"/>
                  </a:lnTo>
                  <a:lnTo>
                    <a:pt x="198" y="170"/>
                  </a:lnTo>
                  <a:lnTo>
                    <a:pt x="190" y="170"/>
                  </a:lnTo>
                  <a:lnTo>
                    <a:pt x="188" y="174"/>
                  </a:lnTo>
                  <a:lnTo>
                    <a:pt x="184" y="178"/>
                  </a:lnTo>
                  <a:lnTo>
                    <a:pt x="180" y="178"/>
                  </a:lnTo>
                  <a:lnTo>
                    <a:pt x="180" y="174"/>
                  </a:lnTo>
                  <a:lnTo>
                    <a:pt x="180" y="178"/>
                  </a:lnTo>
                  <a:lnTo>
                    <a:pt x="176" y="178"/>
                  </a:lnTo>
                  <a:lnTo>
                    <a:pt x="176" y="174"/>
                  </a:lnTo>
                  <a:lnTo>
                    <a:pt x="176" y="178"/>
                  </a:lnTo>
                  <a:lnTo>
                    <a:pt x="172" y="174"/>
                  </a:lnTo>
                  <a:lnTo>
                    <a:pt x="168" y="174"/>
                  </a:lnTo>
                  <a:lnTo>
                    <a:pt x="164" y="174"/>
                  </a:lnTo>
                  <a:lnTo>
                    <a:pt x="160" y="174"/>
                  </a:lnTo>
                  <a:lnTo>
                    <a:pt x="158" y="178"/>
                  </a:lnTo>
                  <a:lnTo>
                    <a:pt x="154" y="182"/>
                  </a:lnTo>
                  <a:lnTo>
                    <a:pt x="150" y="186"/>
                  </a:lnTo>
                  <a:lnTo>
                    <a:pt x="146" y="186"/>
                  </a:lnTo>
                  <a:lnTo>
                    <a:pt x="142" y="186"/>
                  </a:lnTo>
                  <a:lnTo>
                    <a:pt x="142" y="190"/>
                  </a:lnTo>
                  <a:lnTo>
                    <a:pt x="138" y="190"/>
                  </a:lnTo>
                  <a:lnTo>
                    <a:pt x="134" y="190"/>
                  </a:lnTo>
                  <a:lnTo>
                    <a:pt x="132" y="194"/>
                  </a:lnTo>
                  <a:lnTo>
                    <a:pt x="132" y="196"/>
                  </a:lnTo>
                  <a:lnTo>
                    <a:pt x="132" y="200"/>
                  </a:lnTo>
                  <a:lnTo>
                    <a:pt x="128" y="200"/>
                  </a:lnTo>
                  <a:lnTo>
                    <a:pt x="128" y="196"/>
                  </a:lnTo>
                  <a:lnTo>
                    <a:pt x="128" y="200"/>
                  </a:lnTo>
                  <a:lnTo>
                    <a:pt x="128" y="204"/>
                  </a:lnTo>
                  <a:lnTo>
                    <a:pt x="124" y="204"/>
                  </a:lnTo>
                  <a:lnTo>
                    <a:pt x="124" y="208"/>
                  </a:lnTo>
                  <a:lnTo>
                    <a:pt x="120" y="208"/>
                  </a:lnTo>
                  <a:lnTo>
                    <a:pt x="120" y="204"/>
                  </a:lnTo>
                  <a:lnTo>
                    <a:pt x="116" y="204"/>
                  </a:lnTo>
                  <a:lnTo>
                    <a:pt x="116" y="200"/>
                  </a:lnTo>
                  <a:lnTo>
                    <a:pt x="112" y="204"/>
                  </a:lnTo>
                  <a:lnTo>
                    <a:pt x="112" y="208"/>
                  </a:lnTo>
                  <a:lnTo>
                    <a:pt x="112" y="212"/>
                  </a:lnTo>
                  <a:lnTo>
                    <a:pt x="112" y="216"/>
                  </a:lnTo>
                  <a:lnTo>
                    <a:pt x="108" y="216"/>
                  </a:lnTo>
                  <a:lnTo>
                    <a:pt x="108" y="220"/>
                  </a:lnTo>
                  <a:lnTo>
                    <a:pt x="108" y="224"/>
                  </a:lnTo>
                  <a:lnTo>
                    <a:pt x="104" y="226"/>
                  </a:lnTo>
                  <a:lnTo>
                    <a:pt x="102" y="226"/>
                  </a:lnTo>
                  <a:lnTo>
                    <a:pt x="98" y="230"/>
                  </a:lnTo>
                  <a:lnTo>
                    <a:pt x="98" y="234"/>
                  </a:lnTo>
                  <a:lnTo>
                    <a:pt x="98" y="238"/>
                  </a:lnTo>
                  <a:lnTo>
                    <a:pt x="98" y="242"/>
                  </a:lnTo>
                  <a:lnTo>
                    <a:pt x="98" y="246"/>
                  </a:lnTo>
                  <a:lnTo>
                    <a:pt x="94" y="246"/>
                  </a:lnTo>
                  <a:lnTo>
                    <a:pt x="94" y="250"/>
                  </a:lnTo>
                  <a:lnTo>
                    <a:pt x="94" y="252"/>
                  </a:lnTo>
                  <a:lnTo>
                    <a:pt x="94" y="256"/>
                  </a:lnTo>
                  <a:lnTo>
                    <a:pt x="94" y="252"/>
                  </a:lnTo>
                  <a:lnTo>
                    <a:pt x="90" y="256"/>
                  </a:lnTo>
                  <a:lnTo>
                    <a:pt x="86" y="256"/>
                  </a:lnTo>
                  <a:lnTo>
                    <a:pt x="86" y="260"/>
                  </a:lnTo>
                  <a:lnTo>
                    <a:pt x="82" y="256"/>
                  </a:lnTo>
                  <a:lnTo>
                    <a:pt x="86" y="256"/>
                  </a:lnTo>
                  <a:lnTo>
                    <a:pt x="86" y="252"/>
                  </a:lnTo>
                  <a:lnTo>
                    <a:pt x="82" y="252"/>
                  </a:lnTo>
                  <a:lnTo>
                    <a:pt x="86" y="252"/>
                  </a:lnTo>
                  <a:lnTo>
                    <a:pt x="82" y="250"/>
                  </a:lnTo>
                  <a:lnTo>
                    <a:pt x="82" y="252"/>
                  </a:lnTo>
                  <a:lnTo>
                    <a:pt x="78" y="252"/>
                  </a:lnTo>
                  <a:lnTo>
                    <a:pt x="78" y="256"/>
                  </a:lnTo>
                  <a:lnTo>
                    <a:pt x="74" y="256"/>
                  </a:lnTo>
                  <a:lnTo>
                    <a:pt x="74" y="260"/>
                  </a:lnTo>
                  <a:lnTo>
                    <a:pt x="72" y="260"/>
                  </a:lnTo>
                  <a:lnTo>
                    <a:pt x="72" y="256"/>
                  </a:lnTo>
                  <a:lnTo>
                    <a:pt x="68" y="256"/>
                  </a:lnTo>
                  <a:lnTo>
                    <a:pt x="64" y="256"/>
                  </a:lnTo>
                  <a:lnTo>
                    <a:pt x="60" y="256"/>
                  </a:lnTo>
                  <a:lnTo>
                    <a:pt x="60" y="260"/>
                  </a:lnTo>
                  <a:lnTo>
                    <a:pt x="60" y="256"/>
                  </a:lnTo>
                  <a:lnTo>
                    <a:pt x="56" y="256"/>
                  </a:lnTo>
                  <a:lnTo>
                    <a:pt x="56" y="252"/>
                  </a:lnTo>
                  <a:lnTo>
                    <a:pt x="52" y="250"/>
                  </a:lnTo>
                  <a:lnTo>
                    <a:pt x="56" y="250"/>
                  </a:lnTo>
                  <a:lnTo>
                    <a:pt x="56" y="246"/>
                  </a:lnTo>
                  <a:lnTo>
                    <a:pt x="52" y="246"/>
                  </a:lnTo>
                  <a:lnTo>
                    <a:pt x="48" y="246"/>
                  </a:lnTo>
                  <a:lnTo>
                    <a:pt x="48" y="242"/>
                  </a:lnTo>
                  <a:lnTo>
                    <a:pt x="52" y="242"/>
                  </a:lnTo>
                  <a:lnTo>
                    <a:pt x="52" y="238"/>
                  </a:lnTo>
                  <a:lnTo>
                    <a:pt x="48" y="238"/>
                  </a:lnTo>
                  <a:lnTo>
                    <a:pt x="48" y="234"/>
                  </a:lnTo>
                  <a:lnTo>
                    <a:pt x="44" y="234"/>
                  </a:lnTo>
                  <a:lnTo>
                    <a:pt x="48" y="230"/>
                  </a:lnTo>
                  <a:lnTo>
                    <a:pt x="48" y="226"/>
                  </a:lnTo>
                  <a:lnTo>
                    <a:pt x="44" y="224"/>
                  </a:lnTo>
                  <a:lnTo>
                    <a:pt x="44" y="220"/>
                  </a:lnTo>
                  <a:lnTo>
                    <a:pt x="42" y="220"/>
                  </a:lnTo>
                  <a:lnTo>
                    <a:pt x="38" y="220"/>
                  </a:lnTo>
                  <a:lnTo>
                    <a:pt x="42" y="220"/>
                  </a:lnTo>
                  <a:lnTo>
                    <a:pt x="42" y="224"/>
                  </a:lnTo>
                  <a:lnTo>
                    <a:pt x="38" y="224"/>
                  </a:lnTo>
                  <a:lnTo>
                    <a:pt x="34" y="226"/>
                  </a:lnTo>
                  <a:lnTo>
                    <a:pt x="34" y="226"/>
                  </a:lnTo>
                  <a:lnTo>
                    <a:pt x="34" y="2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7" name="Freeform 157">
              <a:extLst>
                <a:ext uri="{FF2B5EF4-FFF2-40B4-BE49-F238E27FC236}">
                  <a16:creationId xmlns:a16="http://schemas.microsoft.com/office/drawing/2014/main" id="{89FF10B3-A70D-4B69-9B5F-B6E7B960FBDA}"/>
                </a:ext>
              </a:extLst>
            </p:cNvPr>
            <p:cNvSpPr>
              <a:spLocks noEditPoints="1"/>
            </p:cNvSpPr>
            <p:nvPr/>
          </p:nvSpPr>
          <p:spPr bwMode="auto">
            <a:xfrm>
              <a:off x="5820372" y="3702632"/>
              <a:ext cx="342188" cy="440652"/>
            </a:xfrm>
            <a:custGeom>
              <a:avLst/>
              <a:gdLst>
                <a:gd name="T0" fmla="*/ 90 w 176"/>
                <a:gd name="T1" fmla="*/ 218 h 224"/>
                <a:gd name="T2" fmla="*/ 84 w 176"/>
                <a:gd name="T3" fmla="*/ 210 h 224"/>
                <a:gd name="T4" fmla="*/ 80 w 176"/>
                <a:gd name="T5" fmla="*/ 206 h 224"/>
                <a:gd name="T6" fmla="*/ 76 w 176"/>
                <a:gd name="T7" fmla="*/ 210 h 224"/>
                <a:gd name="T8" fmla="*/ 76 w 176"/>
                <a:gd name="T9" fmla="*/ 218 h 224"/>
                <a:gd name="T10" fmla="*/ 72 w 176"/>
                <a:gd name="T11" fmla="*/ 220 h 224"/>
                <a:gd name="T12" fmla="*/ 64 w 176"/>
                <a:gd name="T13" fmla="*/ 218 h 224"/>
                <a:gd name="T14" fmla="*/ 60 w 176"/>
                <a:gd name="T15" fmla="*/ 214 h 224"/>
                <a:gd name="T16" fmla="*/ 60 w 176"/>
                <a:gd name="T17" fmla="*/ 210 h 224"/>
                <a:gd name="T18" fmla="*/ 54 w 176"/>
                <a:gd name="T19" fmla="*/ 198 h 224"/>
                <a:gd name="T20" fmla="*/ 50 w 176"/>
                <a:gd name="T21" fmla="*/ 198 h 224"/>
                <a:gd name="T22" fmla="*/ 38 w 176"/>
                <a:gd name="T23" fmla="*/ 190 h 224"/>
                <a:gd name="T24" fmla="*/ 30 w 176"/>
                <a:gd name="T25" fmla="*/ 190 h 224"/>
                <a:gd name="T26" fmla="*/ 26 w 176"/>
                <a:gd name="T27" fmla="*/ 190 h 224"/>
                <a:gd name="T28" fmla="*/ 20 w 176"/>
                <a:gd name="T29" fmla="*/ 190 h 224"/>
                <a:gd name="T30" fmla="*/ 16 w 176"/>
                <a:gd name="T31" fmla="*/ 190 h 224"/>
                <a:gd name="T32" fmla="*/ 12 w 176"/>
                <a:gd name="T33" fmla="*/ 194 h 224"/>
                <a:gd name="T34" fmla="*/ 8 w 176"/>
                <a:gd name="T35" fmla="*/ 194 h 224"/>
                <a:gd name="T36" fmla="*/ 12 w 176"/>
                <a:gd name="T37" fmla="*/ 190 h 224"/>
                <a:gd name="T38" fmla="*/ 16 w 176"/>
                <a:gd name="T39" fmla="*/ 180 h 224"/>
                <a:gd name="T40" fmla="*/ 16 w 176"/>
                <a:gd name="T41" fmla="*/ 172 h 224"/>
                <a:gd name="T42" fmla="*/ 16 w 176"/>
                <a:gd name="T43" fmla="*/ 158 h 224"/>
                <a:gd name="T44" fmla="*/ 16 w 176"/>
                <a:gd name="T45" fmla="*/ 154 h 224"/>
                <a:gd name="T46" fmla="*/ 12 w 176"/>
                <a:gd name="T47" fmla="*/ 146 h 224"/>
                <a:gd name="T48" fmla="*/ 12 w 176"/>
                <a:gd name="T49" fmla="*/ 142 h 224"/>
                <a:gd name="T50" fmla="*/ 12 w 176"/>
                <a:gd name="T51" fmla="*/ 138 h 224"/>
                <a:gd name="T52" fmla="*/ 12 w 176"/>
                <a:gd name="T53" fmla="*/ 138 h 224"/>
                <a:gd name="T54" fmla="*/ 12 w 176"/>
                <a:gd name="T55" fmla="*/ 124 h 224"/>
                <a:gd name="T56" fmla="*/ 8 w 176"/>
                <a:gd name="T57" fmla="*/ 120 h 224"/>
                <a:gd name="T58" fmla="*/ 4 w 176"/>
                <a:gd name="T59" fmla="*/ 114 h 224"/>
                <a:gd name="T60" fmla="*/ 0 w 176"/>
                <a:gd name="T61" fmla="*/ 118 h 224"/>
                <a:gd name="T62" fmla="*/ 4 w 176"/>
                <a:gd name="T63" fmla="*/ 110 h 224"/>
                <a:gd name="T64" fmla="*/ 30 w 176"/>
                <a:gd name="T65" fmla="*/ 110 h 224"/>
                <a:gd name="T66" fmla="*/ 60 w 176"/>
                <a:gd name="T67" fmla="*/ 110 h 224"/>
                <a:gd name="T68" fmla="*/ 56 w 176"/>
                <a:gd name="T69" fmla="*/ 88 h 224"/>
                <a:gd name="T70" fmla="*/ 60 w 176"/>
                <a:gd name="T71" fmla="*/ 80 h 224"/>
                <a:gd name="T72" fmla="*/ 72 w 176"/>
                <a:gd name="T73" fmla="*/ 72 h 224"/>
                <a:gd name="T74" fmla="*/ 72 w 176"/>
                <a:gd name="T75" fmla="*/ 46 h 224"/>
                <a:gd name="T76" fmla="*/ 72 w 176"/>
                <a:gd name="T77" fmla="*/ 30 h 224"/>
                <a:gd name="T78" fmla="*/ 102 w 176"/>
                <a:gd name="T79" fmla="*/ 24 h 224"/>
                <a:gd name="T80" fmla="*/ 120 w 176"/>
                <a:gd name="T81" fmla="*/ 24 h 224"/>
                <a:gd name="T82" fmla="*/ 120 w 176"/>
                <a:gd name="T83" fmla="*/ 0 h 224"/>
                <a:gd name="T84" fmla="*/ 142 w 176"/>
                <a:gd name="T85" fmla="*/ 20 h 224"/>
                <a:gd name="T86" fmla="*/ 166 w 176"/>
                <a:gd name="T87" fmla="*/ 34 h 224"/>
                <a:gd name="T88" fmla="*/ 172 w 176"/>
                <a:gd name="T89" fmla="*/ 42 h 224"/>
                <a:gd name="T90" fmla="*/ 150 w 176"/>
                <a:gd name="T91" fmla="*/ 50 h 224"/>
                <a:gd name="T92" fmla="*/ 154 w 176"/>
                <a:gd name="T93" fmla="*/ 80 h 224"/>
                <a:gd name="T94" fmla="*/ 158 w 176"/>
                <a:gd name="T95" fmla="*/ 110 h 224"/>
                <a:gd name="T96" fmla="*/ 162 w 176"/>
                <a:gd name="T97" fmla="*/ 142 h 224"/>
                <a:gd name="T98" fmla="*/ 162 w 176"/>
                <a:gd name="T99" fmla="*/ 168 h 224"/>
                <a:gd name="T100" fmla="*/ 166 w 176"/>
                <a:gd name="T101" fmla="*/ 202 h 224"/>
                <a:gd name="T102" fmla="*/ 154 w 176"/>
                <a:gd name="T103" fmla="*/ 210 h 224"/>
                <a:gd name="T104" fmla="*/ 132 w 176"/>
                <a:gd name="T105" fmla="*/ 210 h 224"/>
                <a:gd name="T106" fmla="*/ 116 w 176"/>
                <a:gd name="T107" fmla="*/ 210 h 224"/>
                <a:gd name="T108" fmla="*/ 110 w 176"/>
                <a:gd name="T109" fmla="*/ 210 h 224"/>
                <a:gd name="T110" fmla="*/ 106 w 176"/>
                <a:gd name="T111" fmla="*/ 214 h 224"/>
                <a:gd name="T112" fmla="*/ 98 w 176"/>
                <a:gd name="T113" fmla="*/ 210 h 224"/>
                <a:gd name="T114" fmla="*/ 90 w 176"/>
                <a:gd name="T115" fmla="*/ 210 h 224"/>
                <a:gd name="T116" fmla="*/ 12 w 176"/>
                <a:gd name="T117" fmla="*/ 134 h 224"/>
                <a:gd name="T118" fmla="*/ 12 w 176"/>
                <a:gd name="T119" fmla="*/ 138 h 224"/>
                <a:gd name="T120" fmla="*/ 12 w 176"/>
                <a:gd name="T121" fmla="*/ 13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224">
                  <a:moveTo>
                    <a:pt x="90" y="210"/>
                  </a:moveTo>
                  <a:lnTo>
                    <a:pt x="90" y="214"/>
                  </a:lnTo>
                  <a:lnTo>
                    <a:pt x="90" y="214"/>
                  </a:lnTo>
                  <a:lnTo>
                    <a:pt x="90" y="214"/>
                  </a:lnTo>
                  <a:lnTo>
                    <a:pt x="90" y="214"/>
                  </a:lnTo>
                  <a:lnTo>
                    <a:pt x="90" y="218"/>
                  </a:lnTo>
                  <a:lnTo>
                    <a:pt x="90" y="218"/>
                  </a:lnTo>
                  <a:lnTo>
                    <a:pt x="86" y="214"/>
                  </a:lnTo>
                  <a:lnTo>
                    <a:pt x="86" y="214"/>
                  </a:lnTo>
                  <a:lnTo>
                    <a:pt x="86" y="214"/>
                  </a:lnTo>
                  <a:lnTo>
                    <a:pt x="86" y="214"/>
                  </a:lnTo>
                  <a:lnTo>
                    <a:pt x="86" y="214"/>
                  </a:lnTo>
                  <a:lnTo>
                    <a:pt x="84" y="210"/>
                  </a:lnTo>
                  <a:lnTo>
                    <a:pt x="84" y="210"/>
                  </a:lnTo>
                  <a:lnTo>
                    <a:pt x="84" y="210"/>
                  </a:lnTo>
                  <a:lnTo>
                    <a:pt x="84" y="210"/>
                  </a:lnTo>
                  <a:lnTo>
                    <a:pt x="84" y="210"/>
                  </a:lnTo>
                  <a:lnTo>
                    <a:pt x="84" y="210"/>
                  </a:lnTo>
                  <a:lnTo>
                    <a:pt x="84" y="206"/>
                  </a:lnTo>
                  <a:lnTo>
                    <a:pt x="84" y="206"/>
                  </a:lnTo>
                  <a:lnTo>
                    <a:pt x="80" y="206"/>
                  </a:lnTo>
                  <a:lnTo>
                    <a:pt x="80" y="210"/>
                  </a:lnTo>
                  <a:lnTo>
                    <a:pt x="80" y="210"/>
                  </a:lnTo>
                  <a:lnTo>
                    <a:pt x="80" y="210"/>
                  </a:lnTo>
                  <a:lnTo>
                    <a:pt x="80" y="210"/>
                  </a:lnTo>
                  <a:lnTo>
                    <a:pt x="80" y="210"/>
                  </a:lnTo>
                  <a:lnTo>
                    <a:pt x="80" y="210"/>
                  </a:lnTo>
                  <a:lnTo>
                    <a:pt x="76" y="210"/>
                  </a:lnTo>
                  <a:lnTo>
                    <a:pt x="76" y="210"/>
                  </a:lnTo>
                  <a:lnTo>
                    <a:pt x="76" y="214"/>
                  </a:lnTo>
                  <a:lnTo>
                    <a:pt x="76" y="214"/>
                  </a:lnTo>
                  <a:lnTo>
                    <a:pt x="76" y="218"/>
                  </a:lnTo>
                  <a:lnTo>
                    <a:pt x="76" y="218"/>
                  </a:lnTo>
                  <a:lnTo>
                    <a:pt x="76" y="218"/>
                  </a:lnTo>
                  <a:lnTo>
                    <a:pt x="76" y="218"/>
                  </a:lnTo>
                  <a:lnTo>
                    <a:pt x="76" y="220"/>
                  </a:lnTo>
                  <a:lnTo>
                    <a:pt x="76" y="220"/>
                  </a:lnTo>
                  <a:lnTo>
                    <a:pt x="76" y="220"/>
                  </a:lnTo>
                  <a:lnTo>
                    <a:pt x="76" y="220"/>
                  </a:lnTo>
                  <a:lnTo>
                    <a:pt x="72" y="224"/>
                  </a:lnTo>
                  <a:lnTo>
                    <a:pt x="72" y="224"/>
                  </a:lnTo>
                  <a:lnTo>
                    <a:pt x="72" y="220"/>
                  </a:lnTo>
                  <a:lnTo>
                    <a:pt x="72" y="220"/>
                  </a:lnTo>
                  <a:lnTo>
                    <a:pt x="68" y="220"/>
                  </a:lnTo>
                  <a:lnTo>
                    <a:pt x="68" y="220"/>
                  </a:lnTo>
                  <a:lnTo>
                    <a:pt x="68" y="220"/>
                  </a:lnTo>
                  <a:lnTo>
                    <a:pt x="68" y="220"/>
                  </a:lnTo>
                  <a:lnTo>
                    <a:pt x="68" y="218"/>
                  </a:lnTo>
                  <a:lnTo>
                    <a:pt x="64" y="218"/>
                  </a:lnTo>
                  <a:lnTo>
                    <a:pt x="64" y="218"/>
                  </a:lnTo>
                  <a:lnTo>
                    <a:pt x="64" y="218"/>
                  </a:lnTo>
                  <a:lnTo>
                    <a:pt x="64" y="218"/>
                  </a:lnTo>
                  <a:lnTo>
                    <a:pt x="60" y="218"/>
                  </a:lnTo>
                  <a:lnTo>
                    <a:pt x="60" y="214"/>
                  </a:lnTo>
                  <a:lnTo>
                    <a:pt x="60" y="214"/>
                  </a:lnTo>
                  <a:lnTo>
                    <a:pt x="60" y="214"/>
                  </a:lnTo>
                  <a:lnTo>
                    <a:pt x="60" y="214"/>
                  </a:lnTo>
                  <a:lnTo>
                    <a:pt x="60" y="214"/>
                  </a:lnTo>
                  <a:lnTo>
                    <a:pt x="60" y="214"/>
                  </a:lnTo>
                  <a:lnTo>
                    <a:pt x="60" y="214"/>
                  </a:lnTo>
                  <a:lnTo>
                    <a:pt x="60" y="214"/>
                  </a:lnTo>
                  <a:lnTo>
                    <a:pt x="60" y="214"/>
                  </a:lnTo>
                  <a:lnTo>
                    <a:pt x="60" y="210"/>
                  </a:lnTo>
                  <a:lnTo>
                    <a:pt x="56" y="210"/>
                  </a:lnTo>
                  <a:lnTo>
                    <a:pt x="56" y="210"/>
                  </a:lnTo>
                  <a:lnTo>
                    <a:pt x="56" y="210"/>
                  </a:lnTo>
                  <a:lnTo>
                    <a:pt x="56" y="206"/>
                  </a:lnTo>
                  <a:lnTo>
                    <a:pt x="56" y="206"/>
                  </a:lnTo>
                  <a:lnTo>
                    <a:pt x="54" y="202"/>
                  </a:lnTo>
                  <a:lnTo>
                    <a:pt x="54" y="198"/>
                  </a:lnTo>
                  <a:lnTo>
                    <a:pt x="54" y="198"/>
                  </a:lnTo>
                  <a:lnTo>
                    <a:pt x="50" y="198"/>
                  </a:lnTo>
                  <a:lnTo>
                    <a:pt x="50" y="198"/>
                  </a:lnTo>
                  <a:lnTo>
                    <a:pt x="50" y="198"/>
                  </a:lnTo>
                  <a:lnTo>
                    <a:pt x="50" y="198"/>
                  </a:lnTo>
                  <a:lnTo>
                    <a:pt x="50" y="198"/>
                  </a:lnTo>
                  <a:lnTo>
                    <a:pt x="50" y="198"/>
                  </a:lnTo>
                  <a:lnTo>
                    <a:pt x="50" y="198"/>
                  </a:lnTo>
                  <a:lnTo>
                    <a:pt x="46" y="198"/>
                  </a:lnTo>
                  <a:lnTo>
                    <a:pt x="46" y="194"/>
                  </a:lnTo>
                  <a:lnTo>
                    <a:pt x="46" y="194"/>
                  </a:lnTo>
                  <a:lnTo>
                    <a:pt x="42" y="190"/>
                  </a:lnTo>
                  <a:lnTo>
                    <a:pt x="42" y="190"/>
                  </a:lnTo>
                  <a:lnTo>
                    <a:pt x="38" y="190"/>
                  </a:lnTo>
                  <a:lnTo>
                    <a:pt x="38" y="190"/>
                  </a:lnTo>
                  <a:lnTo>
                    <a:pt x="38" y="190"/>
                  </a:lnTo>
                  <a:lnTo>
                    <a:pt x="34" y="190"/>
                  </a:lnTo>
                  <a:lnTo>
                    <a:pt x="34" y="190"/>
                  </a:lnTo>
                  <a:lnTo>
                    <a:pt x="34" y="190"/>
                  </a:lnTo>
                  <a:lnTo>
                    <a:pt x="30" y="190"/>
                  </a:lnTo>
                  <a:lnTo>
                    <a:pt x="30" y="190"/>
                  </a:lnTo>
                  <a:lnTo>
                    <a:pt x="30" y="190"/>
                  </a:lnTo>
                  <a:lnTo>
                    <a:pt x="30" y="190"/>
                  </a:lnTo>
                  <a:lnTo>
                    <a:pt x="30" y="188"/>
                  </a:lnTo>
                  <a:lnTo>
                    <a:pt x="30" y="190"/>
                  </a:lnTo>
                  <a:lnTo>
                    <a:pt x="30" y="190"/>
                  </a:lnTo>
                  <a:lnTo>
                    <a:pt x="30" y="190"/>
                  </a:lnTo>
                  <a:lnTo>
                    <a:pt x="26" y="190"/>
                  </a:lnTo>
                  <a:lnTo>
                    <a:pt x="26" y="190"/>
                  </a:lnTo>
                  <a:lnTo>
                    <a:pt x="24" y="190"/>
                  </a:lnTo>
                  <a:lnTo>
                    <a:pt x="24" y="190"/>
                  </a:lnTo>
                  <a:lnTo>
                    <a:pt x="24" y="190"/>
                  </a:lnTo>
                  <a:lnTo>
                    <a:pt x="24" y="190"/>
                  </a:lnTo>
                  <a:lnTo>
                    <a:pt x="20" y="190"/>
                  </a:lnTo>
                  <a:lnTo>
                    <a:pt x="20" y="190"/>
                  </a:lnTo>
                  <a:lnTo>
                    <a:pt x="20" y="190"/>
                  </a:lnTo>
                  <a:lnTo>
                    <a:pt x="20" y="190"/>
                  </a:lnTo>
                  <a:lnTo>
                    <a:pt x="20" y="190"/>
                  </a:lnTo>
                  <a:lnTo>
                    <a:pt x="16" y="190"/>
                  </a:lnTo>
                  <a:lnTo>
                    <a:pt x="16" y="190"/>
                  </a:lnTo>
                  <a:lnTo>
                    <a:pt x="16" y="190"/>
                  </a:lnTo>
                  <a:lnTo>
                    <a:pt x="16" y="190"/>
                  </a:lnTo>
                  <a:lnTo>
                    <a:pt x="16" y="190"/>
                  </a:lnTo>
                  <a:lnTo>
                    <a:pt x="12" y="190"/>
                  </a:lnTo>
                  <a:lnTo>
                    <a:pt x="12" y="190"/>
                  </a:lnTo>
                  <a:lnTo>
                    <a:pt x="12" y="194"/>
                  </a:lnTo>
                  <a:lnTo>
                    <a:pt x="12" y="194"/>
                  </a:lnTo>
                  <a:lnTo>
                    <a:pt x="12" y="194"/>
                  </a:lnTo>
                  <a:lnTo>
                    <a:pt x="12" y="194"/>
                  </a:lnTo>
                  <a:lnTo>
                    <a:pt x="12" y="198"/>
                  </a:lnTo>
                  <a:lnTo>
                    <a:pt x="8" y="198"/>
                  </a:lnTo>
                  <a:lnTo>
                    <a:pt x="8" y="198"/>
                  </a:lnTo>
                  <a:lnTo>
                    <a:pt x="8" y="198"/>
                  </a:lnTo>
                  <a:lnTo>
                    <a:pt x="8" y="194"/>
                  </a:lnTo>
                  <a:lnTo>
                    <a:pt x="8" y="194"/>
                  </a:lnTo>
                  <a:lnTo>
                    <a:pt x="8" y="194"/>
                  </a:lnTo>
                  <a:lnTo>
                    <a:pt x="8" y="194"/>
                  </a:lnTo>
                  <a:lnTo>
                    <a:pt x="8" y="194"/>
                  </a:lnTo>
                  <a:lnTo>
                    <a:pt x="12" y="190"/>
                  </a:lnTo>
                  <a:lnTo>
                    <a:pt x="12" y="190"/>
                  </a:lnTo>
                  <a:lnTo>
                    <a:pt x="12" y="190"/>
                  </a:lnTo>
                  <a:lnTo>
                    <a:pt x="12" y="190"/>
                  </a:lnTo>
                  <a:lnTo>
                    <a:pt x="12" y="190"/>
                  </a:lnTo>
                  <a:lnTo>
                    <a:pt x="12" y="188"/>
                  </a:lnTo>
                  <a:lnTo>
                    <a:pt x="12" y="188"/>
                  </a:lnTo>
                  <a:lnTo>
                    <a:pt x="12" y="184"/>
                  </a:lnTo>
                  <a:lnTo>
                    <a:pt x="12" y="184"/>
                  </a:lnTo>
                  <a:lnTo>
                    <a:pt x="12" y="184"/>
                  </a:lnTo>
                  <a:lnTo>
                    <a:pt x="12" y="184"/>
                  </a:lnTo>
                  <a:lnTo>
                    <a:pt x="16" y="180"/>
                  </a:lnTo>
                  <a:lnTo>
                    <a:pt x="16" y="180"/>
                  </a:lnTo>
                  <a:lnTo>
                    <a:pt x="16" y="176"/>
                  </a:lnTo>
                  <a:lnTo>
                    <a:pt x="16" y="176"/>
                  </a:lnTo>
                  <a:lnTo>
                    <a:pt x="16" y="176"/>
                  </a:lnTo>
                  <a:lnTo>
                    <a:pt x="16" y="172"/>
                  </a:lnTo>
                  <a:lnTo>
                    <a:pt x="16" y="172"/>
                  </a:lnTo>
                  <a:lnTo>
                    <a:pt x="16" y="172"/>
                  </a:lnTo>
                  <a:lnTo>
                    <a:pt x="16" y="168"/>
                  </a:lnTo>
                  <a:lnTo>
                    <a:pt x="16" y="164"/>
                  </a:lnTo>
                  <a:lnTo>
                    <a:pt x="16" y="164"/>
                  </a:lnTo>
                  <a:lnTo>
                    <a:pt x="16" y="160"/>
                  </a:lnTo>
                  <a:lnTo>
                    <a:pt x="16" y="160"/>
                  </a:lnTo>
                  <a:lnTo>
                    <a:pt x="16" y="160"/>
                  </a:lnTo>
                  <a:lnTo>
                    <a:pt x="16" y="158"/>
                  </a:lnTo>
                  <a:lnTo>
                    <a:pt x="16" y="158"/>
                  </a:lnTo>
                  <a:lnTo>
                    <a:pt x="16" y="158"/>
                  </a:lnTo>
                  <a:lnTo>
                    <a:pt x="16" y="158"/>
                  </a:lnTo>
                  <a:lnTo>
                    <a:pt x="16" y="158"/>
                  </a:lnTo>
                  <a:lnTo>
                    <a:pt x="16" y="158"/>
                  </a:lnTo>
                  <a:lnTo>
                    <a:pt x="16" y="154"/>
                  </a:lnTo>
                  <a:lnTo>
                    <a:pt x="16" y="154"/>
                  </a:lnTo>
                  <a:lnTo>
                    <a:pt x="16" y="150"/>
                  </a:lnTo>
                  <a:lnTo>
                    <a:pt x="16" y="150"/>
                  </a:lnTo>
                  <a:lnTo>
                    <a:pt x="16" y="150"/>
                  </a:lnTo>
                  <a:lnTo>
                    <a:pt x="12" y="150"/>
                  </a:lnTo>
                  <a:lnTo>
                    <a:pt x="12" y="146"/>
                  </a:lnTo>
                  <a:lnTo>
                    <a:pt x="12" y="146"/>
                  </a:lnTo>
                  <a:lnTo>
                    <a:pt x="12" y="146"/>
                  </a:lnTo>
                  <a:lnTo>
                    <a:pt x="12" y="146"/>
                  </a:lnTo>
                  <a:lnTo>
                    <a:pt x="12" y="146"/>
                  </a:lnTo>
                  <a:lnTo>
                    <a:pt x="12" y="146"/>
                  </a:lnTo>
                  <a:lnTo>
                    <a:pt x="12" y="142"/>
                  </a:lnTo>
                  <a:lnTo>
                    <a:pt x="8" y="142"/>
                  </a:lnTo>
                  <a:lnTo>
                    <a:pt x="8" y="142"/>
                  </a:lnTo>
                  <a:lnTo>
                    <a:pt x="12" y="142"/>
                  </a:lnTo>
                  <a:lnTo>
                    <a:pt x="12" y="142"/>
                  </a:lnTo>
                  <a:lnTo>
                    <a:pt x="12" y="142"/>
                  </a:lnTo>
                  <a:lnTo>
                    <a:pt x="12" y="142"/>
                  </a:lnTo>
                  <a:lnTo>
                    <a:pt x="12" y="138"/>
                  </a:lnTo>
                  <a:lnTo>
                    <a:pt x="12" y="138"/>
                  </a:lnTo>
                  <a:lnTo>
                    <a:pt x="12" y="138"/>
                  </a:lnTo>
                  <a:lnTo>
                    <a:pt x="12" y="138"/>
                  </a:lnTo>
                  <a:lnTo>
                    <a:pt x="12" y="142"/>
                  </a:lnTo>
                  <a:lnTo>
                    <a:pt x="12" y="142"/>
                  </a:lnTo>
                  <a:lnTo>
                    <a:pt x="12" y="142"/>
                  </a:lnTo>
                  <a:lnTo>
                    <a:pt x="12" y="142"/>
                  </a:lnTo>
                  <a:lnTo>
                    <a:pt x="12" y="138"/>
                  </a:lnTo>
                  <a:lnTo>
                    <a:pt x="12" y="138"/>
                  </a:lnTo>
                  <a:lnTo>
                    <a:pt x="12" y="138"/>
                  </a:lnTo>
                  <a:lnTo>
                    <a:pt x="12" y="138"/>
                  </a:lnTo>
                  <a:lnTo>
                    <a:pt x="12" y="134"/>
                  </a:lnTo>
                  <a:lnTo>
                    <a:pt x="12" y="132"/>
                  </a:lnTo>
                  <a:lnTo>
                    <a:pt x="12" y="132"/>
                  </a:lnTo>
                  <a:lnTo>
                    <a:pt x="16" y="128"/>
                  </a:lnTo>
                  <a:lnTo>
                    <a:pt x="12" y="128"/>
                  </a:lnTo>
                  <a:lnTo>
                    <a:pt x="12" y="124"/>
                  </a:lnTo>
                  <a:lnTo>
                    <a:pt x="12" y="124"/>
                  </a:lnTo>
                  <a:lnTo>
                    <a:pt x="12" y="120"/>
                  </a:lnTo>
                  <a:lnTo>
                    <a:pt x="12" y="120"/>
                  </a:lnTo>
                  <a:lnTo>
                    <a:pt x="12" y="120"/>
                  </a:lnTo>
                  <a:lnTo>
                    <a:pt x="8" y="120"/>
                  </a:lnTo>
                  <a:lnTo>
                    <a:pt x="8" y="118"/>
                  </a:lnTo>
                  <a:lnTo>
                    <a:pt x="8" y="120"/>
                  </a:lnTo>
                  <a:lnTo>
                    <a:pt x="8" y="120"/>
                  </a:lnTo>
                  <a:lnTo>
                    <a:pt x="8" y="120"/>
                  </a:lnTo>
                  <a:lnTo>
                    <a:pt x="8" y="120"/>
                  </a:lnTo>
                  <a:lnTo>
                    <a:pt x="8" y="120"/>
                  </a:lnTo>
                  <a:lnTo>
                    <a:pt x="8" y="120"/>
                  </a:lnTo>
                  <a:lnTo>
                    <a:pt x="4" y="114"/>
                  </a:lnTo>
                  <a:lnTo>
                    <a:pt x="4" y="114"/>
                  </a:lnTo>
                  <a:lnTo>
                    <a:pt x="4" y="110"/>
                  </a:lnTo>
                  <a:lnTo>
                    <a:pt x="4" y="114"/>
                  </a:lnTo>
                  <a:lnTo>
                    <a:pt x="0" y="114"/>
                  </a:lnTo>
                  <a:lnTo>
                    <a:pt x="4" y="114"/>
                  </a:lnTo>
                  <a:lnTo>
                    <a:pt x="0" y="118"/>
                  </a:lnTo>
                  <a:lnTo>
                    <a:pt x="0" y="118"/>
                  </a:lnTo>
                  <a:lnTo>
                    <a:pt x="0" y="118"/>
                  </a:lnTo>
                  <a:lnTo>
                    <a:pt x="0" y="118"/>
                  </a:lnTo>
                  <a:lnTo>
                    <a:pt x="0" y="118"/>
                  </a:lnTo>
                  <a:lnTo>
                    <a:pt x="0" y="114"/>
                  </a:lnTo>
                  <a:lnTo>
                    <a:pt x="0" y="114"/>
                  </a:lnTo>
                  <a:lnTo>
                    <a:pt x="4" y="114"/>
                  </a:lnTo>
                  <a:lnTo>
                    <a:pt x="4" y="110"/>
                  </a:lnTo>
                  <a:lnTo>
                    <a:pt x="4" y="110"/>
                  </a:lnTo>
                  <a:lnTo>
                    <a:pt x="8" y="110"/>
                  </a:lnTo>
                  <a:lnTo>
                    <a:pt x="16" y="110"/>
                  </a:lnTo>
                  <a:lnTo>
                    <a:pt x="16" y="110"/>
                  </a:lnTo>
                  <a:lnTo>
                    <a:pt x="20" y="110"/>
                  </a:lnTo>
                  <a:lnTo>
                    <a:pt x="20" y="110"/>
                  </a:lnTo>
                  <a:lnTo>
                    <a:pt x="26" y="110"/>
                  </a:lnTo>
                  <a:lnTo>
                    <a:pt x="30" y="110"/>
                  </a:lnTo>
                  <a:lnTo>
                    <a:pt x="34" y="110"/>
                  </a:lnTo>
                  <a:lnTo>
                    <a:pt x="38" y="110"/>
                  </a:lnTo>
                  <a:lnTo>
                    <a:pt x="42" y="110"/>
                  </a:lnTo>
                  <a:lnTo>
                    <a:pt x="42" y="110"/>
                  </a:lnTo>
                  <a:lnTo>
                    <a:pt x="46" y="110"/>
                  </a:lnTo>
                  <a:lnTo>
                    <a:pt x="54" y="110"/>
                  </a:lnTo>
                  <a:lnTo>
                    <a:pt x="60" y="110"/>
                  </a:lnTo>
                  <a:lnTo>
                    <a:pt x="60" y="106"/>
                  </a:lnTo>
                  <a:lnTo>
                    <a:pt x="60" y="98"/>
                  </a:lnTo>
                  <a:lnTo>
                    <a:pt x="56" y="94"/>
                  </a:lnTo>
                  <a:lnTo>
                    <a:pt x="56" y="94"/>
                  </a:lnTo>
                  <a:lnTo>
                    <a:pt x="56" y="90"/>
                  </a:lnTo>
                  <a:lnTo>
                    <a:pt x="56" y="90"/>
                  </a:lnTo>
                  <a:lnTo>
                    <a:pt x="56" y="88"/>
                  </a:lnTo>
                  <a:lnTo>
                    <a:pt x="56" y="88"/>
                  </a:lnTo>
                  <a:lnTo>
                    <a:pt x="56" y="88"/>
                  </a:lnTo>
                  <a:lnTo>
                    <a:pt x="56" y="84"/>
                  </a:lnTo>
                  <a:lnTo>
                    <a:pt x="56" y="84"/>
                  </a:lnTo>
                  <a:lnTo>
                    <a:pt x="56" y="80"/>
                  </a:lnTo>
                  <a:lnTo>
                    <a:pt x="56" y="80"/>
                  </a:lnTo>
                  <a:lnTo>
                    <a:pt x="60" y="80"/>
                  </a:lnTo>
                  <a:lnTo>
                    <a:pt x="64" y="76"/>
                  </a:lnTo>
                  <a:lnTo>
                    <a:pt x="64" y="76"/>
                  </a:lnTo>
                  <a:lnTo>
                    <a:pt x="64" y="72"/>
                  </a:lnTo>
                  <a:lnTo>
                    <a:pt x="64" y="72"/>
                  </a:lnTo>
                  <a:lnTo>
                    <a:pt x="68" y="72"/>
                  </a:lnTo>
                  <a:lnTo>
                    <a:pt x="72" y="72"/>
                  </a:lnTo>
                  <a:lnTo>
                    <a:pt x="72" y="72"/>
                  </a:lnTo>
                  <a:lnTo>
                    <a:pt x="72" y="72"/>
                  </a:lnTo>
                  <a:lnTo>
                    <a:pt x="72" y="64"/>
                  </a:lnTo>
                  <a:lnTo>
                    <a:pt x="72" y="60"/>
                  </a:lnTo>
                  <a:lnTo>
                    <a:pt x="72" y="54"/>
                  </a:lnTo>
                  <a:lnTo>
                    <a:pt x="72" y="54"/>
                  </a:lnTo>
                  <a:lnTo>
                    <a:pt x="72" y="46"/>
                  </a:lnTo>
                  <a:lnTo>
                    <a:pt x="72" y="46"/>
                  </a:lnTo>
                  <a:lnTo>
                    <a:pt x="72" y="46"/>
                  </a:lnTo>
                  <a:lnTo>
                    <a:pt x="72" y="38"/>
                  </a:lnTo>
                  <a:lnTo>
                    <a:pt x="72" y="38"/>
                  </a:lnTo>
                  <a:lnTo>
                    <a:pt x="72" y="38"/>
                  </a:lnTo>
                  <a:lnTo>
                    <a:pt x="72" y="30"/>
                  </a:lnTo>
                  <a:lnTo>
                    <a:pt x="72" y="30"/>
                  </a:lnTo>
                  <a:lnTo>
                    <a:pt x="72" y="30"/>
                  </a:lnTo>
                  <a:lnTo>
                    <a:pt x="72" y="24"/>
                  </a:lnTo>
                  <a:lnTo>
                    <a:pt x="80" y="24"/>
                  </a:lnTo>
                  <a:lnTo>
                    <a:pt x="84" y="24"/>
                  </a:lnTo>
                  <a:lnTo>
                    <a:pt x="90" y="24"/>
                  </a:lnTo>
                  <a:lnTo>
                    <a:pt x="94" y="24"/>
                  </a:lnTo>
                  <a:lnTo>
                    <a:pt x="102" y="24"/>
                  </a:lnTo>
                  <a:lnTo>
                    <a:pt x="102" y="24"/>
                  </a:lnTo>
                  <a:lnTo>
                    <a:pt x="102" y="24"/>
                  </a:lnTo>
                  <a:lnTo>
                    <a:pt x="102" y="24"/>
                  </a:lnTo>
                  <a:lnTo>
                    <a:pt x="106" y="24"/>
                  </a:lnTo>
                  <a:lnTo>
                    <a:pt x="106" y="24"/>
                  </a:lnTo>
                  <a:lnTo>
                    <a:pt x="110" y="24"/>
                  </a:lnTo>
                  <a:lnTo>
                    <a:pt x="110" y="24"/>
                  </a:lnTo>
                  <a:lnTo>
                    <a:pt x="120" y="24"/>
                  </a:lnTo>
                  <a:lnTo>
                    <a:pt x="120" y="24"/>
                  </a:lnTo>
                  <a:lnTo>
                    <a:pt x="120" y="24"/>
                  </a:lnTo>
                  <a:lnTo>
                    <a:pt x="120" y="16"/>
                  </a:lnTo>
                  <a:lnTo>
                    <a:pt x="120" y="8"/>
                  </a:lnTo>
                  <a:lnTo>
                    <a:pt x="120" y="8"/>
                  </a:lnTo>
                  <a:lnTo>
                    <a:pt x="120" y="0"/>
                  </a:lnTo>
                  <a:lnTo>
                    <a:pt x="120" y="0"/>
                  </a:lnTo>
                  <a:lnTo>
                    <a:pt x="128" y="4"/>
                  </a:lnTo>
                  <a:lnTo>
                    <a:pt x="128" y="8"/>
                  </a:lnTo>
                  <a:lnTo>
                    <a:pt x="136" y="12"/>
                  </a:lnTo>
                  <a:lnTo>
                    <a:pt x="136" y="12"/>
                  </a:lnTo>
                  <a:lnTo>
                    <a:pt x="140" y="16"/>
                  </a:lnTo>
                  <a:lnTo>
                    <a:pt x="142" y="16"/>
                  </a:lnTo>
                  <a:lnTo>
                    <a:pt x="142" y="20"/>
                  </a:lnTo>
                  <a:lnTo>
                    <a:pt x="146" y="20"/>
                  </a:lnTo>
                  <a:lnTo>
                    <a:pt x="150" y="24"/>
                  </a:lnTo>
                  <a:lnTo>
                    <a:pt x="154" y="28"/>
                  </a:lnTo>
                  <a:lnTo>
                    <a:pt x="154" y="28"/>
                  </a:lnTo>
                  <a:lnTo>
                    <a:pt x="162" y="30"/>
                  </a:lnTo>
                  <a:lnTo>
                    <a:pt x="162" y="30"/>
                  </a:lnTo>
                  <a:lnTo>
                    <a:pt x="166" y="34"/>
                  </a:lnTo>
                  <a:lnTo>
                    <a:pt x="170" y="38"/>
                  </a:lnTo>
                  <a:lnTo>
                    <a:pt x="172" y="42"/>
                  </a:lnTo>
                  <a:lnTo>
                    <a:pt x="172" y="42"/>
                  </a:lnTo>
                  <a:lnTo>
                    <a:pt x="176" y="42"/>
                  </a:lnTo>
                  <a:lnTo>
                    <a:pt x="176" y="42"/>
                  </a:lnTo>
                  <a:lnTo>
                    <a:pt x="176" y="42"/>
                  </a:lnTo>
                  <a:lnTo>
                    <a:pt x="172" y="42"/>
                  </a:lnTo>
                  <a:lnTo>
                    <a:pt x="162" y="42"/>
                  </a:lnTo>
                  <a:lnTo>
                    <a:pt x="158" y="42"/>
                  </a:lnTo>
                  <a:lnTo>
                    <a:pt x="154" y="42"/>
                  </a:lnTo>
                  <a:lnTo>
                    <a:pt x="154" y="42"/>
                  </a:lnTo>
                  <a:lnTo>
                    <a:pt x="150" y="42"/>
                  </a:lnTo>
                  <a:lnTo>
                    <a:pt x="150" y="42"/>
                  </a:lnTo>
                  <a:lnTo>
                    <a:pt x="150" y="50"/>
                  </a:lnTo>
                  <a:lnTo>
                    <a:pt x="150" y="50"/>
                  </a:lnTo>
                  <a:lnTo>
                    <a:pt x="150" y="54"/>
                  </a:lnTo>
                  <a:lnTo>
                    <a:pt x="150" y="58"/>
                  </a:lnTo>
                  <a:lnTo>
                    <a:pt x="154" y="64"/>
                  </a:lnTo>
                  <a:lnTo>
                    <a:pt x="154" y="72"/>
                  </a:lnTo>
                  <a:lnTo>
                    <a:pt x="154" y="80"/>
                  </a:lnTo>
                  <a:lnTo>
                    <a:pt x="154" y="80"/>
                  </a:lnTo>
                  <a:lnTo>
                    <a:pt x="154" y="80"/>
                  </a:lnTo>
                  <a:lnTo>
                    <a:pt x="154" y="84"/>
                  </a:lnTo>
                  <a:lnTo>
                    <a:pt x="154" y="94"/>
                  </a:lnTo>
                  <a:lnTo>
                    <a:pt x="154" y="98"/>
                  </a:lnTo>
                  <a:lnTo>
                    <a:pt x="158" y="102"/>
                  </a:lnTo>
                  <a:lnTo>
                    <a:pt x="158" y="106"/>
                  </a:lnTo>
                  <a:lnTo>
                    <a:pt x="158" y="110"/>
                  </a:lnTo>
                  <a:lnTo>
                    <a:pt x="158" y="114"/>
                  </a:lnTo>
                  <a:lnTo>
                    <a:pt x="158" y="118"/>
                  </a:lnTo>
                  <a:lnTo>
                    <a:pt x="158" y="120"/>
                  </a:lnTo>
                  <a:lnTo>
                    <a:pt x="158" y="128"/>
                  </a:lnTo>
                  <a:lnTo>
                    <a:pt x="158" y="134"/>
                  </a:lnTo>
                  <a:lnTo>
                    <a:pt x="158" y="134"/>
                  </a:lnTo>
                  <a:lnTo>
                    <a:pt x="162" y="142"/>
                  </a:lnTo>
                  <a:lnTo>
                    <a:pt x="162" y="146"/>
                  </a:lnTo>
                  <a:lnTo>
                    <a:pt x="162" y="146"/>
                  </a:lnTo>
                  <a:lnTo>
                    <a:pt x="162" y="154"/>
                  </a:lnTo>
                  <a:lnTo>
                    <a:pt x="162" y="154"/>
                  </a:lnTo>
                  <a:lnTo>
                    <a:pt x="162" y="160"/>
                  </a:lnTo>
                  <a:lnTo>
                    <a:pt x="162" y="164"/>
                  </a:lnTo>
                  <a:lnTo>
                    <a:pt x="162" y="168"/>
                  </a:lnTo>
                  <a:lnTo>
                    <a:pt x="162" y="176"/>
                  </a:lnTo>
                  <a:lnTo>
                    <a:pt x="166" y="188"/>
                  </a:lnTo>
                  <a:lnTo>
                    <a:pt x="166" y="190"/>
                  </a:lnTo>
                  <a:lnTo>
                    <a:pt x="170" y="194"/>
                  </a:lnTo>
                  <a:lnTo>
                    <a:pt x="170" y="198"/>
                  </a:lnTo>
                  <a:lnTo>
                    <a:pt x="170" y="198"/>
                  </a:lnTo>
                  <a:lnTo>
                    <a:pt x="166" y="202"/>
                  </a:lnTo>
                  <a:lnTo>
                    <a:pt x="166" y="210"/>
                  </a:lnTo>
                  <a:lnTo>
                    <a:pt x="166" y="210"/>
                  </a:lnTo>
                  <a:lnTo>
                    <a:pt x="166" y="210"/>
                  </a:lnTo>
                  <a:lnTo>
                    <a:pt x="166" y="210"/>
                  </a:lnTo>
                  <a:lnTo>
                    <a:pt x="158" y="210"/>
                  </a:lnTo>
                  <a:lnTo>
                    <a:pt x="154" y="210"/>
                  </a:lnTo>
                  <a:lnTo>
                    <a:pt x="154" y="210"/>
                  </a:lnTo>
                  <a:lnTo>
                    <a:pt x="154" y="210"/>
                  </a:lnTo>
                  <a:lnTo>
                    <a:pt x="150" y="210"/>
                  </a:lnTo>
                  <a:lnTo>
                    <a:pt x="142" y="210"/>
                  </a:lnTo>
                  <a:lnTo>
                    <a:pt x="140" y="210"/>
                  </a:lnTo>
                  <a:lnTo>
                    <a:pt x="140" y="210"/>
                  </a:lnTo>
                  <a:lnTo>
                    <a:pt x="136" y="210"/>
                  </a:lnTo>
                  <a:lnTo>
                    <a:pt x="132" y="210"/>
                  </a:lnTo>
                  <a:lnTo>
                    <a:pt x="128" y="210"/>
                  </a:lnTo>
                  <a:lnTo>
                    <a:pt x="124" y="210"/>
                  </a:lnTo>
                  <a:lnTo>
                    <a:pt x="124" y="210"/>
                  </a:lnTo>
                  <a:lnTo>
                    <a:pt x="120" y="210"/>
                  </a:lnTo>
                  <a:lnTo>
                    <a:pt x="116" y="210"/>
                  </a:lnTo>
                  <a:lnTo>
                    <a:pt x="116" y="210"/>
                  </a:lnTo>
                  <a:lnTo>
                    <a:pt x="116" y="210"/>
                  </a:lnTo>
                  <a:lnTo>
                    <a:pt x="112" y="210"/>
                  </a:lnTo>
                  <a:lnTo>
                    <a:pt x="112" y="210"/>
                  </a:lnTo>
                  <a:lnTo>
                    <a:pt x="112" y="210"/>
                  </a:lnTo>
                  <a:lnTo>
                    <a:pt x="112" y="210"/>
                  </a:lnTo>
                  <a:lnTo>
                    <a:pt x="112" y="206"/>
                  </a:lnTo>
                  <a:lnTo>
                    <a:pt x="112" y="206"/>
                  </a:lnTo>
                  <a:lnTo>
                    <a:pt x="110" y="210"/>
                  </a:lnTo>
                  <a:lnTo>
                    <a:pt x="110" y="210"/>
                  </a:lnTo>
                  <a:lnTo>
                    <a:pt x="110" y="210"/>
                  </a:lnTo>
                  <a:lnTo>
                    <a:pt x="106" y="210"/>
                  </a:lnTo>
                  <a:lnTo>
                    <a:pt x="106" y="210"/>
                  </a:lnTo>
                  <a:lnTo>
                    <a:pt x="106" y="214"/>
                  </a:lnTo>
                  <a:lnTo>
                    <a:pt x="106" y="214"/>
                  </a:lnTo>
                  <a:lnTo>
                    <a:pt x="106" y="214"/>
                  </a:lnTo>
                  <a:lnTo>
                    <a:pt x="102" y="214"/>
                  </a:lnTo>
                  <a:lnTo>
                    <a:pt x="102" y="214"/>
                  </a:lnTo>
                  <a:lnTo>
                    <a:pt x="102" y="214"/>
                  </a:lnTo>
                  <a:lnTo>
                    <a:pt x="102" y="214"/>
                  </a:lnTo>
                  <a:lnTo>
                    <a:pt x="98" y="210"/>
                  </a:lnTo>
                  <a:lnTo>
                    <a:pt x="98" y="210"/>
                  </a:lnTo>
                  <a:lnTo>
                    <a:pt x="98" y="210"/>
                  </a:lnTo>
                  <a:lnTo>
                    <a:pt x="94" y="210"/>
                  </a:lnTo>
                  <a:lnTo>
                    <a:pt x="94" y="210"/>
                  </a:lnTo>
                  <a:lnTo>
                    <a:pt x="94" y="210"/>
                  </a:lnTo>
                  <a:lnTo>
                    <a:pt x="94" y="210"/>
                  </a:lnTo>
                  <a:lnTo>
                    <a:pt x="90" y="210"/>
                  </a:lnTo>
                  <a:lnTo>
                    <a:pt x="90" y="210"/>
                  </a:lnTo>
                  <a:lnTo>
                    <a:pt x="90" y="210"/>
                  </a:lnTo>
                  <a:lnTo>
                    <a:pt x="90" y="210"/>
                  </a:lnTo>
                  <a:close/>
                  <a:moveTo>
                    <a:pt x="12" y="138"/>
                  </a:moveTo>
                  <a:lnTo>
                    <a:pt x="12" y="138"/>
                  </a:lnTo>
                  <a:lnTo>
                    <a:pt x="12" y="138"/>
                  </a:lnTo>
                  <a:lnTo>
                    <a:pt x="12" y="134"/>
                  </a:lnTo>
                  <a:lnTo>
                    <a:pt x="12" y="134"/>
                  </a:lnTo>
                  <a:lnTo>
                    <a:pt x="12" y="134"/>
                  </a:lnTo>
                  <a:lnTo>
                    <a:pt x="12" y="134"/>
                  </a:lnTo>
                  <a:lnTo>
                    <a:pt x="12" y="134"/>
                  </a:lnTo>
                  <a:lnTo>
                    <a:pt x="12" y="134"/>
                  </a:lnTo>
                  <a:lnTo>
                    <a:pt x="12" y="134"/>
                  </a:lnTo>
                  <a:lnTo>
                    <a:pt x="12" y="134"/>
                  </a:lnTo>
                  <a:lnTo>
                    <a:pt x="12" y="134"/>
                  </a:lnTo>
                  <a:lnTo>
                    <a:pt x="12" y="138"/>
                  </a:lnTo>
                  <a:lnTo>
                    <a:pt x="12" y="138"/>
                  </a:lnTo>
                  <a:lnTo>
                    <a:pt x="12" y="138"/>
                  </a:lnTo>
                  <a:lnTo>
                    <a:pt x="12" y="138"/>
                  </a:lnTo>
                  <a:lnTo>
                    <a:pt x="12" y="138"/>
                  </a:lnTo>
                  <a:lnTo>
                    <a:pt x="12" y="138"/>
                  </a:lnTo>
                  <a:lnTo>
                    <a:pt x="12" y="138"/>
                  </a:lnTo>
                  <a:lnTo>
                    <a:pt x="12" y="13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8" name="Freeform 158">
              <a:extLst>
                <a:ext uri="{FF2B5EF4-FFF2-40B4-BE49-F238E27FC236}">
                  <a16:creationId xmlns:a16="http://schemas.microsoft.com/office/drawing/2014/main" id="{CC36ED96-AC26-4D63-ABB7-5C86654EFC9B}"/>
                </a:ext>
              </a:extLst>
            </p:cNvPr>
            <p:cNvSpPr>
              <a:spLocks/>
            </p:cNvSpPr>
            <p:nvPr/>
          </p:nvSpPr>
          <p:spPr bwMode="auto">
            <a:xfrm>
              <a:off x="5933138" y="3387883"/>
              <a:ext cx="334411" cy="302948"/>
            </a:xfrm>
            <a:custGeom>
              <a:avLst/>
              <a:gdLst>
                <a:gd name="T0" fmla="*/ 126 w 172"/>
                <a:gd name="T1" fmla="*/ 16 h 154"/>
                <a:gd name="T2" fmla="*/ 134 w 172"/>
                <a:gd name="T3" fmla="*/ 16 h 154"/>
                <a:gd name="T4" fmla="*/ 142 w 172"/>
                <a:gd name="T5" fmla="*/ 16 h 154"/>
                <a:gd name="T6" fmla="*/ 146 w 172"/>
                <a:gd name="T7" fmla="*/ 16 h 154"/>
                <a:gd name="T8" fmla="*/ 146 w 172"/>
                <a:gd name="T9" fmla="*/ 16 h 154"/>
                <a:gd name="T10" fmla="*/ 148 w 172"/>
                <a:gd name="T11" fmla="*/ 16 h 154"/>
                <a:gd name="T12" fmla="*/ 156 w 172"/>
                <a:gd name="T13" fmla="*/ 20 h 154"/>
                <a:gd name="T14" fmla="*/ 160 w 172"/>
                <a:gd name="T15" fmla="*/ 26 h 154"/>
                <a:gd name="T16" fmla="*/ 164 w 172"/>
                <a:gd name="T17" fmla="*/ 38 h 154"/>
                <a:gd name="T18" fmla="*/ 164 w 172"/>
                <a:gd name="T19" fmla="*/ 46 h 154"/>
                <a:gd name="T20" fmla="*/ 164 w 172"/>
                <a:gd name="T21" fmla="*/ 56 h 154"/>
                <a:gd name="T22" fmla="*/ 172 w 172"/>
                <a:gd name="T23" fmla="*/ 64 h 154"/>
                <a:gd name="T24" fmla="*/ 168 w 172"/>
                <a:gd name="T25" fmla="*/ 72 h 154"/>
                <a:gd name="T26" fmla="*/ 168 w 172"/>
                <a:gd name="T27" fmla="*/ 76 h 154"/>
                <a:gd name="T28" fmla="*/ 160 w 172"/>
                <a:gd name="T29" fmla="*/ 72 h 154"/>
                <a:gd name="T30" fmla="*/ 152 w 172"/>
                <a:gd name="T31" fmla="*/ 72 h 154"/>
                <a:gd name="T32" fmla="*/ 146 w 172"/>
                <a:gd name="T33" fmla="*/ 76 h 154"/>
                <a:gd name="T34" fmla="*/ 142 w 172"/>
                <a:gd name="T35" fmla="*/ 78 h 154"/>
                <a:gd name="T36" fmla="*/ 134 w 172"/>
                <a:gd name="T37" fmla="*/ 78 h 154"/>
                <a:gd name="T38" fmla="*/ 130 w 172"/>
                <a:gd name="T39" fmla="*/ 86 h 154"/>
                <a:gd name="T40" fmla="*/ 134 w 172"/>
                <a:gd name="T41" fmla="*/ 94 h 154"/>
                <a:gd name="T42" fmla="*/ 130 w 172"/>
                <a:gd name="T43" fmla="*/ 94 h 154"/>
                <a:gd name="T44" fmla="*/ 126 w 172"/>
                <a:gd name="T45" fmla="*/ 98 h 154"/>
                <a:gd name="T46" fmla="*/ 118 w 172"/>
                <a:gd name="T47" fmla="*/ 102 h 154"/>
                <a:gd name="T48" fmla="*/ 116 w 172"/>
                <a:gd name="T49" fmla="*/ 108 h 154"/>
                <a:gd name="T50" fmla="*/ 112 w 172"/>
                <a:gd name="T51" fmla="*/ 112 h 154"/>
                <a:gd name="T52" fmla="*/ 100 w 172"/>
                <a:gd name="T53" fmla="*/ 116 h 154"/>
                <a:gd name="T54" fmla="*/ 96 w 172"/>
                <a:gd name="T55" fmla="*/ 116 h 154"/>
                <a:gd name="T56" fmla="*/ 92 w 172"/>
                <a:gd name="T57" fmla="*/ 120 h 154"/>
                <a:gd name="T58" fmla="*/ 86 w 172"/>
                <a:gd name="T59" fmla="*/ 120 h 154"/>
                <a:gd name="T60" fmla="*/ 78 w 172"/>
                <a:gd name="T61" fmla="*/ 124 h 154"/>
                <a:gd name="T62" fmla="*/ 74 w 172"/>
                <a:gd name="T63" fmla="*/ 124 h 154"/>
                <a:gd name="T64" fmla="*/ 66 w 172"/>
                <a:gd name="T65" fmla="*/ 130 h 154"/>
                <a:gd name="T66" fmla="*/ 62 w 172"/>
                <a:gd name="T67" fmla="*/ 154 h 154"/>
                <a:gd name="T68" fmla="*/ 44 w 172"/>
                <a:gd name="T69" fmla="*/ 154 h 154"/>
                <a:gd name="T70" fmla="*/ 0 w 172"/>
                <a:gd name="T71" fmla="*/ 154 h 154"/>
                <a:gd name="T72" fmla="*/ 4 w 172"/>
                <a:gd name="T73" fmla="*/ 150 h 154"/>
                <a:gd name="T74" fmla="*/ 18 w 172"/>
                <a:gd name="T75" fmla="*/ 146 h 154"/>
                <a:gd name="T76" fmla="*/ 30 w 172"/>
                <a:gd name="T77" fmla="*/ 134 h 154"/>
                <a:gd name="T78" fmla="*/ 36 w 172"/>
                <a:gd name="T79" fmla="*/ 130 h 154"/>
                <a:gd name="T80" fmla="*/ 40 w 172"/>
                <a:gd name="T81" fmla="*/ 124 h 154"/>
                <a:gd name="T82" fmla="*/ 48 w 172"/>
                <a:gd name="T83" fmla="*/ 116 h 154"/>
                <a:gd name="T84" fmla="*/ 52 w 172"/>
                <a:gd name="T85" fmla="*/ 104 h 154"/>
                <a:gd name="T86" fmla="*/ 48 w 172"/>
                <a:gd name="T87" fmla="*/ 98 h 154"/>
                <a:gd name="T88" fmla="*/ 48 w 172"/>
                <a:gd name="T89" fmla="*/ 86 h 154"/>
                <a:gd name="T90" fmla="*/ 48 w 172"/>
                <a:gd name="T91" fmla="*/ 78 h 154"/>
                <a:gd name="T92" fmla="*/ 56 w 172"/>
                <a:gd name="T93" fmla="*/ 64 h 154"/>
                <a:gd name="T94" fmla="*/ 60 w 172"/>
                <a:gd name="T95" fmla="*/ 60 h 154"/>
                <a:gd name="T96" fmla="*/ 66 w 172"/>
                <a:gd name="T97" fmla="*/ 52 h 154"/>
                <a:gd name="T98" fmla="*/ 70 w 172"/>
                <a:gd name="T99" fmla="*/ 50 h 154"/>
                <a:gd name="T100" fmla="*/ 82 w 172"/>
                <a:gd name="T101" fmla="*/ 42 h 154"/>
                <a:gd name="T102" fmla="*/ 90 w 172"/>
                <a:gd name="T103" fmla="*/ 38 h 154"/>
                <a:gd name="T104" fmla="*/ 96 w 172"/>
                <a:gd name="T105" fmla="*/ 22 h 154"/>
                <a:gd name="T106" fmla="*/ 100 w 172"/>
                <a:gd name="T107" fmla="*/ 12 h 154"/>
                <a:gd name="T108" fmla="*/ 108 w 172"/>
                <a:gd name="T109" fmla="*/ 4 h 154"/>
                <a:gd name="T110" fmla="*/ 112 w 172"/>
                <a:gd name="T111" fmla="*/ 4 h 154"/>
                <a:gd name="T112" fmla="*/ 112 w 172"/>
                <a:gd name="T113" fmla="*/ 8 h 154"/>
                <a:gd name="T114" fmla="*/ 122 w 172"/>
                <a:gd name="T115" fmla="*/ 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2" h="154">
                  <a:moveTo>
                    <a:pt x="122" y="16"/>
                  </a:moveTo>
                  <a:lnTo>
                    <a:pt x="122" y="16"/>
                  </a:lnTo>
                  <a:lnTo>
                    <a:pt x="122" y="16"/>
                  </a:lnTo>
                  <a:lnTo>
                    <a:pt x="126" y="16"/>
                  </a:lnTo>
                  <a:lnTo>
                    <a:pt x="126" y="16"/>
                  </a:lnTo>
                  <a:lnTo>
                    <a:pt x="126" y="16"/>
                  </a:lnTo>
                  <a:lnTo>
                    <a:pt x="126" y="16"/>
                  </a:lnTo>
                  <a:lnTo>
                    <a:pt x="126" y="16"/>
                  </a:lnTo>
                  <a:lnTo>
                    <a:pt x="130" y="16"/>
                  </a:lnTo>
                  <a:lnTo>
                    <a:pt x="130" y="16"/>
                  </a:lnTo>
                  <a:lnTo>
                    <a:pt x="130" y="16"/>
                  </a:lnTo>
                  <a:lnTo>
                    <a:pt x="130" y="16"/>
                  </a:lnTo>
                  <a:lnTo>
                    <a:pt x="130" y="16"/>
                  </a:lnTo>
                  <a:lnTo>
                    <a:pt x="134" y="16"/>
                  </a:lnTo>
                  <a:lnTo>
                    <a:pt x="134" y="16"/>
                  </a:lnTo>
                  <a:lnTo>
                    <a:pt x="134" y="16"/>
                  </a:lnTo>
                  <a:lnTo>
                    <a:pt x="134" y="16"/>
                  </a:lnTo>
                  <a:lnTo>
                    <a:pt x="134" y="16"/>
                  </a:lnTo>
                  <a:lnTo>
                    <a:pt x="138" y="16"/>
                  </a:lnTo>
                  <a:lnTo>
                    <a:pt x="138" y="16"/>
                  </a:lnTo>
                  <a:lnTo>
                    <a:pt x="138" y="16"/>
                  </a:lnTo>
                  <a:lnTo>
                    <a:pt x="138" y="16"/>
                  </a:lnTo>
                  <a:lnTo>
                    <a:pt x="142" y="16"/>
                  </a:lnTo>
                  <a:lnTo>
                    <a:pt x="142" y="16"/>
                  </a:lnTo>
                  <a:lnTo>
                    <a:pt x="146" y="12"/>
                  </a:lnTo>
                  <a:lnTo>
                    <a:pt x="146" y="12"/>
                  </a:lnTo>
                  <a:lnTo>
                    <a:pt x="146" y="12"/>
                  </a:lnTo>
                  <a:lnTo>
                    <a:pt x="146" y="12"/>
                  </a:lnTo>
                  <a:lnTo>
                    <a:pt x="146" y="12"/>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6" y="16"/>
                  </a:lnTo>
                  <a:lnTo>
                    <a:pt x="148" y="16"/>
                  </a:lnTo>
                  <a:lnTo>
                    <a:pt x="148" y="16"/>
                  </a:lnTo>
                  <a:lnTo>
                    <a:pt x="148" y="16"/>
                  </a:lnTo>
                  <a:lnTo>
                    <a:pt x="148" y="20"/>
                  </a:lnTo>
                  <a:lnTo>
                    <a:pt x="148" y="20"/>
                  </a:lnTo>
                  <a:lnTo>
                    <a:pt x="152" y="16"/>
                  </a:lnTo>
                  <a:lnTo>
                    <a:pt x="152" y="16"/>
                  </a:lnTo>
                  <a:lnTo>
                    <a:pt x="152" y="20"/>
                  </a:lnTo>
                  <a:lnTo>
                    <a:pt x="156" y="20"/>
                  </a:lnTo>
                  <a:lnTo>
                    <a:pt x="156" y="20"/>
                  </a:lnTo>
                  <a:lnTo>
                    <a:pt x="156" y="20"/>
                  </a:lnTo>
                  <a:lnTo>
                    <a:pt x="156" y="20"/>
                  </a:lnTo>
                  <a:lnTo>
                    <a:pt x="156" y="20"/>
                  </a:lnTo>
                  <a:lnTo>
                    <a:pt x="160" y="22"/>
                  </a:lnTo>
                  <a:lnTo>
                    <a:pt x="160" y="22"/>
                  </a:lnTo>
                  <a:lnTo>
                    <a:pt x="160" y="22"/>
                  </a:lnTo>
                  <a:lnTo>
                    <a:pt x="160" y="26"/>
                  </a:lnTo>
                  <a:lnTo>
                    <a:pt x="160" y="26"/>
                  </a:lnTo>
                  <a:lnTo>
                    <a:pt x="160" y="26"/>
                  </a:lnTo>
                  <a:lnTo>
                    <a:pt x="160" y="30"/>
                  </a:lnTo>
                  <a:lnTo>
                    <a:pt x="164" y="30"/>
                  </a:lnTo>
                  <a:lnTo>
                    <a:pt x="160" y="30"/>
                  </a:lnTo>
                  <a:lnTo>
                    <a:pt x="160" y="30"/>
                  </a:lnTo>
                  <a:lnTo>
                    <a:pt x="160" y="30"/>
                  </a:lnTo>
                  <a:lnTo>
                    <a:pt x="160" y="34"/>
                  </a:lnTo>
                  <a:lnTo>
                    <a:pt x="164" y="38"/>
                  </a:lnTo>
                  <a:lnTo>
                    <a:pt x="164" y="38"/>
                  </a:lnTo>
                  <a:lnTo>
                    <a:pt x="164" y="38"/>
                  </a:lnTo>
                  <a:lnTo>
                    <a:pt x="164" y="42"/>
                  </a:lnTo>
                  <a:lnTo>
                    <a:pt x="160" y="42"/>
                  </a:lnTo>
                  <a:lnTo>
                    <a:pt x="164" y="46"/>
                  </a:lnTo>
                  <a:lnTo>
                    <a:pt x="164" y="46"/>
                  </a:lnTo>
                  <a:lnTo>
                    <a:pt x="164" y="46"/>
                  </a:lnTo>
                  <a:lnTo>
                    <a:pt x="164" y="46"/>
                  </a:lnTo>
                  <a:lnTo>
                    <a:pt x="164" y="46"/>
                  </a:lnTo>
                  <a:lnTo>
                    <a:pt x="164" y="50"/>
                  </a:lnTo>
                  <a:lnTo>
                    <a:pt x="164" y="50"/>
                  </a:lnTo>
                  <a:lnTo>
                    <a:pt x="164" y="50"/>
                  </a:lnTo>
                  <a:lnTo>
                    <a:pt x="164" y="52"/>
                  </a:lnTo>
                  <a:lnTo>
                    <a:pt x="164" y="52"/>
                  </a:lnTo>
                  <a:lnTo>
                    <a:pt x="164" y="52"/>
                  </a:lnTo>
                  <a:lnTo>
                    <a:pt x="164" y="52"/>
                  </a:lnTo>
                  <a:lnTo>
                    <a:pt x="164" y="56"/>
                  </a:lnTo>
                  <a:lnTo>
                    <a:pt x="164" y="56"/>
                  </a:lnTo>
                  <a:lnTo>
                    <a:pt x="164" y="56"/>
                  </a:lnTo>
                  <a:lnTo>
                    <a:pt x="164" y="56"/>
                  </a:lnTo>
                  <a:lnTo>
                    <a:pt x="164" y="56"/>
                  </a:lnTo>
                  <a:lnTo>
                    <a:pt x="164" y="56"/>
                  </a:lnTo>
                  <a:lnTo>
                    <a:pt x="168" y="60"/>
                  </a:lnTo>
                  <a:lnTo>
                    <a:pt x="168" y="64"/>
                  </a:lnTo>
                  <a:lnTo>
                    <a:pt x="172" y="64"/>
                  </a:lnTo>
                  <a:lnTo>
                    <a:pt x="172" y="68"/>
                  </a:lnTo>
                  <a:lnTo>
                    <a:pt x="172" y="68"/>
                  </a:lnTo>
                  <a:lnTo>
                    <a:pt x="172" y="68"/>
                  </a:lnTo>
                  <a:lnTo>
                    <a:pt x="172" y="68"/>
                  </a:lnTo>
                  <a:lnTo>
                    <a:pt x="168" y="68"/>
                  </a:lnTo>
                  <a:lnTo>
                    <a:pt x="168" y="68"/>
                  </a:lnTo>
                  <a:lnTo>
                    <a:pt x="168" y="68"/>
                  </a:lnTo>
                  <a:lnTo>
                    <a:pt x="168" y="72"/>
                  </a:lnTo>
                  <a:lnTo>
                    <a:pt x="168" y="72"/>
                  </a:lnTo>
                  <a:lnTo>
                    <a:pt x="168" y="72"/>
                  </a:lnTo>
                  <a:lnTo>
                    <a:pt x="168" y="72"/>
                  </a:lnTo>
                  <a:lnTo>
                    <a:pt x="168" y="72"/>
                  </a:lnTo>
                  <a:lnTo>
                    <a:pt x="168" y="72"/>
                  </a:lnTo>
                  <a:lnTo>
                    <a:pt x="172" y="72"/>
                  </a:lnTo>
                  <a:lnTo>
                    <a:pt x="172" y="72"/>
                  </a:lnTo>
                  <a:lnTo>
                    <a:pt x="168" y="76"/>
                  </a:lnTo>
                  <a:lnTo>
                    <a:pt x="168" y="76"/>
                  </a:lnTo>
                  <a:lnTo>
                    <a:pt x="168" y="76"/>
                  </a:lnTo>
                  <a:lnTo>
                    <a:pt x="168" y="76"/>
                  </a:lnTo>
                  <a:lnTo>
                    <a:pt x="168" y="72"/>
                  </a:lnTo>
                  <a:lnTo>
                    <a:pt x="164" y="72"/>
                  </a:lnTo>
                  <a:lnTo>
                    <a:pt x="164" y="72"/>
                  </a:lnTo>
                  <a:lnTo>
                    <a:pt x="164" y="72"/>
                  </a:lnTo>
                  <a:lnTo>
                    <a:pt x="160" y="72"/>
                  </a:lnTo>
                  <a:lnTo>
                    <a:pt x="160" y="72"/>
                  </a:lnTo>
                  <a:lnTo>
                    <a:pt x="156" y="72"/>
                  </a:lnTo>
                  <a:lnTo>
                    <a:pt x="156" y="72"/>
                  </a:lnTo>
                  <a:lnTo>
                    <a:pt x="156" y="72"/>
                  </a:lnTo>
                  <a:lnTo>
                    <a:pt x="156" y="72"/>
                  </a:lnTo>
                  <a:lnTo>
                    <a:pt x="152" y="72"/>
                  </a:lnTo>
                  <a:lnTo>
                    <a:pt x="152" y="72"/>
                  </a:lnTo>
                  <a:lnTo>
                    <a:pt x="152" y="72"/>
                  </a:lnTo>
                  <a:lnTo>
                    <a:pt x="152" y="72"/>
                  </a:lnTo>
                  <a:lnTo>
                    <a:pt x="152" y="72"/>
                  </a:lnTo>
                  <a:lnTo>
                    <a:pt x="146" y="76"/>
                  </a:lnTo>
                  <a:lnTo>
                    <a:pt x="146" y="76"/>
                  </a:lnTo>
                  <a:lnTo>
                    <a:pt x="146" y="76"/>
                  </a:lnTo>
                  <a:lnTo>
                    <a:pt x="146" y="76"/>
                  </a:lnTo>
                  <a:lnTo>
                    <a:pt x="146" y="76"/>
                  </a:lnTo>
                  <a:lnTo>
                    <a:pt x="146" y="76"/>
                  </a:lnTo>
                  <a:lnTo>
                    <a:pt x="146" y="76"/>
                  </a:lnTo>
                  <a:lnTo>
                    <a:pt x="146" y="78"/>
                  </a:lnTo>
                  <a:lnTo>
                    <a:pt x="146" y="78"/>
                  </a:lnTo>
                  <a:lnTo>
                    <a:pt x="146" y="78"/>
                  </a:lnTo>
                  <a:lnTo>
                    <a:pt x="142" y="78"/>
                  </a:lnTo>
                  <a:lnTo>
                    <a:pt x="142" y="78"/>
                  </a:lnTo>
                  <a:lnTo>
                    <a:pt x="142" y="78"/>
                  </a:lnTo>
                  <a:lnTo>
                    <a:pt x="142" y="78"/>
                  </a:lnTo>
                  <a:lnTo>
                    <a:pt x="138" y="78"/>
                  </a:lnTo>
                  <a:lnTo>
                    <a:pt x="138" y="78"/>
                  </a:lnTo>
                  <a:lnTo>
                    <a:pt x="138" y="82"/>
                  </a:lnTo>
                  <a:lnTo>
                    <a:pt x="138" y="82"/>
                  </a:lnTo>
                  <a:lnTo>
                    <a:pt x="138" y="82"/>
                  </a:lnTo>
                  <a:lnTo>
                    <a:pt x="134" y="82"/>
                  </a:lnTo>
                  <a:lnTo>
                    <a:pt x="134" y="78"/>
                  </a:lnTo>
                  <a:lnTo>
                    <a:pt x="134" y="78"/>
                  </a:lnTo>
                  <a:lnTo>
                    <a:pt x="134" y="78"/>
                  </a:lnTo>
                  <a:lnTo>
                    <a:pt x="134" y="78"/>
                  </a:lnTo>
                  <a:lnTo>
                    <a:pt x="134" y="78"/>
                  </a:lnTo>
                  <a:lnTo>
                    <a:pt x="134" y="78"/>
                  </a:lnTo>
                  <a:lnTo>
                    <a:pt x="130" y="82"/>
                  </a:lnTo>
                  <a:lnTo>
                    <a:pt x="130" y="82"/>
                  </a:lnTo>
                  <a:lnTo>
                    <a:pt x="130" y="86"/>
                  </a:lnTo>
                  <a:lnTo>
                    <a:pt x="130" y="86"/>
                  </a:lnTo>
                  <a:lnTo>
                    <a:pt x="134" y="86"/>
                  </a:lnTo>
                  <a:lnTo>
                    <a:pt x="130" y="90"/>
                  </a:lnTo>
                  <a:lnTo>
                    <a:pt x="130" y="90"/>
                  </a:lnTo>
                  <a:lnTo>
                    <a:pt x="134" y="90"/>
                  </a:lnTo>
                  <a:lnTo>
                    <a:pt x="134" y="90"/>
                  </a:lnTo>
                  <a:lnTo>
                    <a:pt x="134" y="90"/>
                  </a:lnTo>
                  <a:lnTo>
                    <a:pt x="134" y="90"/>
                  </a:lnTo>
                  <a:lnTo>
                    <a:pt x="134" y="94"/>
                  </a:lnTo>
                  <a:lnTo>
                    <a:pt x="134" y="94"/>
                  </a:lnTo>
                  <a:lnTo>
                    <a:pt x="134" y="94"/>
                  </a:lnTo>
                  <a:lnTo>
                    <a:pt x="134" y="94"/>
                  </a:lnTo>
                  <a:lnTo>
                    <a:pt x="134" y="94"/>
                  </a:lnTo>
                  <a:lnTo>
                    <a:pt x="134" y="94"/>
                  </a:lnTo>
                  <a:lnTo>
                    <a:pt x="134" y="94"/>
                  </a:lnTo>
                  <a:lnTo>
                    <a:pt x="130" y="94"/>
                  </a:lnTo>
                  <a:lnTo>
                    <a:pt x="130" y="94"/>
                  </a:lnTo>
                  <a:lnTo>
                    <a:pt x="130" y="94"/>
                  </a:lnTo>
                  <a:lnTo>
                    <a:pt x="130" y="94"/>
                  </a:lnTo>
                  <a:lnTo>
                    <a:pt x="130" y="94"/>
                  </a:lnTo>
                  <a:lnTo>
                    <a:pt x="130" y="94"/>
                  </a:lnTo>
                  <a:lnTo>
                    <a:pt x="126" y="98"/>
                  </a:lnTo>
                  <a:lnTo>
                    <a:pt x="126" y="98"/>
                  </a:lnTo>
                  <a:lnTo>
                    <a:pt x="126" y="98"/>
                  </a:lnTo>
                  <a:lnTo>
                    <a:pt x="126" y="98"/>
                  </a:lnTo>
                  <a:lnTo>
                    <a:pt x="126" y="98"/>
                  </a:lnTo>
                  <a:lnTo>
                    <a:pt x="126" y="98"/>
                  </a:lnTo>
                  <a:lnTo>
                    <a:pt x="122" y="102"/>
                  </a:lnTo>
                  <a:lnTo>
                    <a:pt x="122" y="102"/>
                  </a:lnTo>
                  <a:lnTo>
                    <a:pt x="122" y="102"/>
                  </a:lnTo>
                  <a:lnTo>
                    <a:pt x="122" y="102"/>
                  </a:lnTo>
                  <a:lnTo>
                    <a:pt x="122" y="102"/>
                  </a:lnTo>
                  <a:lnTo>
                    <a:pt x="118" y="102"/>
                  </a:lnTo>
                  <a:lnTo>
                    <a:pt x="116" y="102"/>
                  </a:lnTo>
                  <a:lnTo>
                    <a:pt x="116" y="102"/>
                  </a:lnTo>
                  <a:lnTo>
                    <a:pt x="116" y="104"/>
                  </a:lnTo>
                  <a:lnTo>
                    <a:pt x="116" y="104"/>
                  </a:lnTo>
                  <a:lnTo>
                    <a:pt x="116" y="104"/>
                  </a:lnTo>
                  <a:lnTo>
                    <a:pt x="116" y="104"/>
                  </a:lnTo>
                  <a:lnTo>
                    <a:pt x="116" y="104"/>
                  </a:lnTo>
                  <a:lnTo>
                    <a:pt x="116" y="108"/>
                  </a:lnTo>
                  <a:lnTo>
                    <a:pt x="116" y="108"/>
                  </a:lnTo>
                  <a:lnTo>
                    <a:pt x="112" y="108"/>
                  </a:lnTo>
                  <a:lnTo>
                    <a:pt x="112" y="108"/>
                  </a:lnTo>
                  <a:lnTo>
                    <a:pt x="112" y="108"/>
                  </a:lnTo>
                  <a:lnTo>
                    <a:pt x="112" y="112"/>
                  </a:lnTo>
                  <a:lnTo>
                    <a:pt x="112" y="112"/>
                  </a:lnTo>
                  <a:lnTo>
                    <a:pt x="112" y="112"/>
                  </a:lnTo>
                  <a:lnTo>
                    <a:pt x="112" y="112"/>
                  </a:lnTo>
                  <a:lnTo>
                    <a:pt x="108" y="112"/>
                  </a:lnTo>
                  <a:lnTo>
                    <a:pt x="108" y="112"/>
                  </a:lnTo>
                  <a:lnTo>
                    <a:pt x="108" y="112"/>
                  </a:lnTo>
                  <a:lnTo>
                    <a:pt x="104" y="112"/>
                  </a:lnTo>
                  <a:lnTo>
                    <a:pt x="104" y="112"/>
                  </a:lnTo>
                  <a:lnTo>
                    <a:pt x="104" y="112"/>
                  </a:lnTo>
                  <a:lnTo>
                    <a:pt x="104" y="116"/>
                  </a:lnTo>
                  <a:lnTo>
                    <a:pt x="100" y="116"/>
                  </a:lnTo>
                  <a:lnTo>
                    <a:pt x="100" y="116"/>
                  </a:lnTo>
                  <a:lnTo>
                    <a:pt x="100" y="116"/>
                  </a:lnTo>
                  <a:lnTo>
                    <a:pt x="100" y="116"/>
                  </a:lnTo>
                  <a:lnTo>
                    <a:pt x="100" y="116"/>
                  </a:lnTo>
                  <a:lnTo>
                    <a:pt x="100" y="116"/>
                  </a:lnTo>
                  <a:lnTo>
                    <a:pt x="100" y="116"/>
                  </a:lnTo>
                  <a:lnTo>
                    <a:pt x="100" y="116"/>
                  </a:lnTo>
                  <a:lnTo>
                    <a:pt x="96" y="116"/>
                  </a:lnTo>
                  <a:lnTo>
                    <a:pt x="96" y="116"/>
                  </a:lnTo>
                  <a:lnTo>
                    <a:pt x="96" y="116"/>
                  </a:lnTo>
                  <a:lnTo>
                    <a:pt x="92" y="116"/>
                  </a:lnTo>
                  <a:lnTo>
                    <a:pt x="92" y="116"/>
                  </a:lnTo>
                  <a:lnTo>
                    <a:pt x="92" y="120"/>
                  </a:lnTo>
                  <a:lnTo>
                    <a:pt x="92" y="120"/>
                  </a:lnTo>
                  <a:lnTo>
                    <a:pt x="92" y="120"/>
                  </a:lnTo>
                  <a:lnTo>
                    <a:pt x="92" y="120"/>
                  </a:lnTo>
                  <a:lnTo>
                    <a:pt x="92" y="120"/>
                  </a:lnTo>
                  <a:lnTo>
                    <a:pt x="92" y="120"/>
                  </a:lnTo>
                  <a:lnTo>
                    <a:pt x="90" y="120"/>
                  </a:lnTo>
                  <a:lnTo>
                    <a:pt x="90" y="120"/>
                  </a:lnTo>
                  <a:lnTo>
                    <a:pt x="90" y="120"/>
                  </a:lnTo>
                  <a:lnTo>
                    <a:pt x="86" y="120"/>
                  </a:lnTo>
                  <a:lnTo>
                    <a:pt x="86" y="120"/>
                  </a:lnTo>
                  <a:lnTo>
                    <a:pt x="86" y="120"/>
                  </a:lnTo>
                  <a:lnTo>
                    <a:pt x="82" y="120"/>
                  </a:lnTo>
                  <a:lnTo>
                    <a:pt x="82" y="120"/>
                  </a:lnTo>
                  <a:lnTo>
                    <a:pt x="82" y="120"/>
                  </a:lnTo>
                  <a:lnTo>
                    <a:pt x="82" y="120"/>
                  </a:lnTo>
                  <a:lnTo>
                    <a:pt x="82" y="124"/>
                  </a:lnTo>
                  <a:lnTo>
                    <a:pt x="82" y="124"/>
                  </a:lnTo>
                  <a:lnTo>
                    <a:pt x="82" y="124"/>
                  </a:lnTo>
                  <a:lnTo>
                    <a:pt x="78" y="124"/>
                  </a:lnTo>
                  <a:lnTo>
                    <a:pt x="78" y="124"/>
                  </a:lnTo>
                  <a:lnTo>
                    <a:pt x="78" y="124"/>
                  </a:lnTo>
                  <a:lnTo>
                    <a:pt x="78" y="124"/>
                  </a:lnTo>
                  <a:lnTo>
                    <a:pt x="78" y="124"/>
                  </a:lnTo>
                  <a:lnTo>
                    <a:pt x="78" y="124"/>
                  </a:lnTo>
                  <a:lnTo>
                    <a:pt x="78" y="124"/>
                  </a:lnTo>
                  <a:lnTo>
                    <a:pt x="78" y="124"/>
                  </a:lnTo>
                  <a:lnTo>
                    <a:pt x="74" y="124"/>
                  </a:lnTo>
                  <a:lnTo>
                    <a:pt x="74" y="128"/>
                  </a:lnTo>
                  <a:lnTo>
                    <a:pt x="70" y="128"/>
                  </a:lnTo>
                  <a:lnTo>
                    <a:pt x="70" y="130"/>
                  </a:lnTo>
                  <a:lnTo>
                    <a:pt x="70" y="130"/>
                  </a:lnTo>
                  <a:lnTo>
                    <a:pt x="66" y="130"/>
                  </a:lnTo>
                  <a:lnTo>
                    <a:pt x="66" y="130"/>
                  </a:lnTo>
                  <a:lnTo>
                    <a:pt x="66" y="130"/>
                  </a:lnTo>
                  <a:lnTo>
                    <a:pt x="66" y="130"/>
                  </a:lnTo>
                  <a:lnTo>
                    <a:pt x="66" y="134"/>
                  </a:lnTo>
                  <a:lnTo>
                    <a:pt x="66" y="134"/>
                  </a:lnTo>
                  <a:lnTo>
                    <a:pt x="66" y="134"/>
                  </a:lnTo>
                  <a:lnTo>
                    <a:pt x="62" y="134"/>
                  </a:lnTo>
                  <a:lnTo>
                    <a:pt x="62" y="134"/>
                  </a:lnTo>
                  <a:lnTo>
                    <a:pt x="62" y="134"/>
                  </a:lnTo>
                  <a:lnTo>
                    <a:pt x="62" y="150"/>
                  </a:lnTo>
                  <a:lnTo>
                    <a:pt x="62" y="154"/>
                  </a:lnTo>
                  <a:lnTo>
                    <a:pt x="56" y="154"/>
                  </a:lnTo>
                  <a:lnTo>
                    <a:pt x="56" y="154"/>
                  </a:lnTo>
                  <a:lnTo>
                    <a:pt x="48" y="154"/>
                  </a:lnTo>
                  <a:lnTo>
                    <a:pt x="48" y="154"/>
                  </a:lnTo>
                  <a:lnTo>
                    <a:pt x="44" y="154"/>
                  </a:lnTo>
                  <a:lnTo>
                    <a:pt x="44" y="154"/>
                  </a:lnTo>
                  <a:lnTo>
                    <a:pt x="44" y="154"/>
                  </a:lnTo>
                  <a:lnTo>
                    <a:pt x="44" y="154"/>
                  </a:lnTo>
                  <a:lnTo>
                    <a:pt x="44" y="154"/>
                  </a:lnTo>
                  <a:lnTo>
                    <a:pt x="40" y="154"/>
                  </a:lnTo>
                  <a:lnTo>
                    <a:pt x="4" y="154"/>
                  </a:lnTo>
                  <a:lnTo>
                    <a:pt x="0" y="154"/>
                  </a:lnTo>
                  <a:lnTo>
                    <a:pt x="0" y="154"/>
                  </a:lnTo>
                  <a:lnTo>
                    <a:pt x="0" y="154"/>
                  </a:lnTo>
                  <a:lnTo>
                    <a:pt x="0" y="154"/>
                  </a:lnTo>
                  <a:lnTo>
                    <a:pt x="0" y="154"/>
                  </a:lnTo>
                  <a:lnTo>
                    <a:pt x="0" y="154"/>
                  </a:lnTo>
                  <a:lnTo>
                    <a:pt x="0" y="154"/>
                  </a:lnTo>
                  <a:lnTo>
                    <a:pt x="4" y="154"/>
                  </a:lnTo>
                  <a:lnTo>
                    <a:pt x="4" y="154"/>
                  </a:lnTo>
                  <a:lnTo>
                    <a:pt x="4" y="150"/>
                  </a:lnTo>
                  <a:lnTo>
                    <a:pt x="4" y="150"/>
                  </a:lnTo>
                  <a:lnTo>
                    <a:pt x="4" y="150"/>
                  </a:lnTo>
                  <a:lnTo>
                    <a:pt x="4" y="150"/>
                  </a:lnTo>
                  <a:lnTo>
                    <a:pt x="4" y="150"/>
                  </a:lnTo>
                  <a:lnTo>
                    <a:pt x="4" y="150"/>
                  </a:lnTo>
                  <a:lnTo>
                    <a:pt x="6" y="150"/>
                  </a:lnTo>
                  <a:lnTo>
                    <a:pt x="6" y="150"/>
                  </a:lnTo>
                  <a:lnTo>
                    <a:pt x="6" y="150"/>
                  </a:lnTo>
                  <a:lnTo>
                    <a:pt x="10" y="146"/>
                  </a:lnTo>
                  <a:lnTo>
                    <a:pt x="14" y="146"/>
                  </a:lnTo>
                  <a:lnTo>
                    <a:pt x="18" y="146"/>
                  </a:lnTo>
                  <a:lnTo>
                    <a:pt x="18" y="146"/>
                  </a:lnTo>
                  <a:lnTo>
                    <a:pt x="22" y="142"/>
                  </a:lnTo>
                  <a:lnTo>
                    <a:pt x="22" y="142"/>
                  </a:lnTo>
                  <a:lnTo>
                    <a:pt x="22" y="142"/>
                  </a:lnTo>
                  <a:lnTo>
                    <a:pt x="26" y="142"/>
                  </a:lnTo>
                  <a:lnTo>
                    <a:pt x="26" y="138"/>
                  </a:lnTo>
                  <a:lnTo>
                    <a:pt x="26" y="138"/>
                  </a:lnTo>
                  <a:lnTo>
                    <a:pt x="30" y="134"/>
                  </a:lnTo>
                  <a:lnTo>
                    <a:pt x="30" y="134"/>
                  </a:lnTo>
                  <a:lnTo>
                    <a:pt x="30" y="134"/>
                  </a:lnTo>
                  <a:lnTo>
                    <a:pt x="30" y="134"/>
                  </a:lnTo>
                  <a:lnTo>
                    <a:pt x="34" y="134"/>
                  </a:lnTo>
                  <a:lnTo>
                    <a:pt x="34" y="130"/>
                  </a:lnTo>
                  <a:lnTo>
                    <a:pt x="36" y="130"/>
                  </a:lnTo>
                  <a:lnTo>
                    <a:pt x="36" y="130"/>
                  </a:lnTo>
                  <a:lnTo>
                    <a:pt x="36" y="130"/>
                  </a:lnTo>
                  <a:lnTo>
                    <a:pt x="36" y="130"/>
                  </a:lnTo>
                  <a:lnTo>
                    <a:pt x="36" y="130"/>
                  </a:lnTo>
                  <a:lnTo>
                    <a:pt x="36" y="128"/>
                  </a:lnTo>
                  <a:lnTo>
                    <a:pt x="36" y="128"/>
                  </a:lnTo>
                  <a:lnTo>
                    <a:pt x="40" y="128"/>
                  </a:lnTo>
                  <a:lnTo>
                    <a:pt x="40" y="128"/>
                  </a:lnTo>
                  <a:lnTo>
                    <a:pt x="40" y="124"/>
                  </a:lnTo>
                  <a:lnTo>
                    <a:pt x="40" y="124"/>
                  </a:lnTo>
                  <a:lnTo>
                    <a:pt x="40" y="124"/>
                  </a:lnTo>
                  <a:lnTo>
                    <a:pt x="40" y="124"/>
                  </a:lnTo>
                  <a:lnTo>
                    <a:pt x="44" y="124"/>
                  </a:lnTo>
                  <a:lnTo>
                    <a:pt x="44" y="120"/>
                  </a:lnTo>
                  <a:lnTo>
                    <a:pt x="44" y="120"/>
                  </a:lnTo>
                  <a:lnTo>
                    <a:pt x="44" y="120"/>
                  </a:lnTo>
                  <a:lnTo>
                    <a:pt x="44" y="120"/>
                  </a:lnTo>
                  <a:lnTo>
                    <a:pt x="48" y="116"/>
                  </a:lnTo>
                  <a:lnTo>
                    <a:pt x="48" y="116"/>
                  </a:lnTo>
                  <a:lnTo>
                    <a:pt x="48" y="116"/>
                  </a:lnTo>
                  <a:lnTo>
                    <a:pt x="48" y="112"/>
                  </a:lnTo>
                  <a:lnTo>
                    <a:pt x="48" y="112"/>
                  </a:lnTo>
                  <a:lnTo>
                    <a:pt x="48" y="112"/>
                  </a:lnTo>
                  <a:lnTo>
                    <a:pt x="48" y="108"/>
                  </a:lnTo>
                  <a:lnTo>
                    <a:pt x="48" y="108"/>
                  </a:lnTo>
                  <a:lnTo>
                    <a:pt x="52" y="104"/>
                  </a:lnTo>
                  <a:lnTo>
                    <a:pt x="52" y="104"/>
                  </a:lnTo>
                  <a:lnTo>
                    <a:pt x="48" y="102"/>
                  </a:lnTo>
                  <a:lnTo>
                    <a:pt x="48" y="102"/>
                  </a:lnTo>
                  <a:lnTo>
                    <a:pt x="48" y="102"/>
                  </a:lnTo>
                  <a:lnTo>
                    <a:pt x="48" y="98"/>
                  </a:lnTo>
                  <a:lnTo>
                    <a:pt x="48" y="98"/>
                  </a:lnTo>
                  <a:lnTo>
                    <a:pt x="48" y="98"/>
                  </a:lnTo>
                  <a:lnTo>
                    <a:pt x="48" y="98"/>
                  </a:lnTo>
                  <a:lnTo>
                    <a:pt x="48" y="98"/>
                  </a:lnTo>
                  <a:lnTo>
                    <a:pt x="48" y="94"/>
                  </a:lnTo>
                  <a:lnTo>
                    <a:pt x="48" y="90"/>
                  </a:lnTo>
                  <a:lnTo>
                    <a:pt x="48" y="90"/>
                  </a:lnTo>
                  <a:lnTo>
                    <a:pt x="48" y="90"/>
                  </a:lnTo>
                  <a:lnTo>
                    <a:pt x="48" y="90"/>
                  </a:lnTo>
                  <a:lnTo>
                    <a:pt x="48" y="90"/>
                  </a:lnTo>
                  <a:lnTo>
                    <a:pt x="48" y="86"/>
                  </a:lnTo>
                  <a:lnTo>
                    <a:pt x="48" y="86"/>
                  </a:lnTo>
                  <a:lnTo>
                    <a:pt x="48" y="86"/>
                  </a:lnTo>
                  <a:lnTo>
                    <a:pt x="48" y="82"/>
                  </a:lnTo>
                  <a:lnTo>
                    <a:pt x="48" y="82"/>
                  </a:lnTo>
                  <a:lnTo>
                    <a:pt x="48" y="82"/>
                  </a:lnTo>
                  <a:lnTo>
                    <a:pt x="48" y="82"/>
                  </a:lnTo>
                  <a:lnTo>
                    <a:pt x="48" y="78"/>
                  </a:lnTo>
                  <a:lnTo>
                    <a:pt x="48" y="78"/>
                  </a:lnTo>
                  <a:lnTo>
                    <a:pt x="48" y="78"/>
                  </a:lnTo>
                  <a:lnTo>
                    <a:pt x="52" y="76"/>
                  </a:lnTo>
                  <a:lnTo>
                    <a:pt x="52" y="76"/>
                  </a:lnTo>
                  <a:lnTo>
                    <a:pt x="52" y="76"/>
                  </a:lnTo>
                  <a:lnTo>
                    <a:pt x="56" y="72"/>
                  </a:lnTo>
                  <a:lnTo>
                    <a:pt x="56" y="72"/>
                  </a:lnTo>
                  <a:lnTo>
                    <a:pt x="56" y="68"/>
                  </a:lnTo>
                  <a:lnTo>
                    <a:pt x="56" y="64"/>
                  </a:lnTo>
                  <a:lnTo>
                    <a:pt x="56" y="64"/>
                  </a:lnTo>
                  <a:lnTo>
                    <a:pt x="56" y="64"/>
                  </a:lnTo>
                  <a:lnTo>
                    <a:pt x="56" y="64"/>
                  </a:lnTo>
                  <a:lnTo>
                    <a:pt x="56" y="64"/>
                  </a:lnTo>
                  <a:lnTo>
                    <a:pt x="60" y="60"/>
                  </a:lnTo>
                  <a:lnTo>
                    <a:pt x="60" y="60"/>
                  </a:lnTo>
                  <a:lnTo>
                    <a:pt x="60" y="60"/>
                  </a:lnTo>
                  <a:lnTo>
                    <a:pt x="60" y="60"/>
                  </a:lnTo>
                  <a:lnTo>
                    <a:pt x="60" y="56"/>
                  </a:lnTo>
                  <a:lnTo>
                    <a:pt x="62" y="56"/>
                  </a:lnTo>
                  <a:lnTo>
                    <a:pt x="62" y="52"/>
                  </a:lnTo>
                  <a:lnTo>
                    <a:pt x="62" y="52"/>
                  </a:lnTo>
                  <a:lnTo>
                    <a:pt x="62" y="52"/>
                  </a:lnTo>
                  <a:lnTo>
                    <a:pt x="66" y="52"/>
                  </a:lnTo>
                  <a:lnTo>
                    <a:pt x="66" y="52"/>
                  </a:lnTo>
                  <a:lnTo>
                    <a:pt x="66" y="52"/>
                  </a:lnTo>
                  <a:lnTo>
                    <a:pt x="66" y="52"/>
                  </a:lnTo>
                  <a:lnTo>
                    <a:pt x="66" y="52"/>
                  </a:lnTo>
                  <a:lnTo>
                    <a:pt x="66" y="50"/>
                  </a:lnTo>
                  <a:lnTo>
                    <a:pt x="66" y="50"/>
                  </a:lnTo>
                  <a:lnTo>
                    <a:pt x="66" y="50"/>
                  </a:lnTo>
                  <a:lnTo>
                    <a:pt x="70" y="50"/>
                  </a:lnTo>
                  <a:lnTo>
                    <a:pt x="70" y="50"/>
                  </a:lnTo>
                  <a:lnTo>
                    <a:pt x="70" y="50"/>
                  </a:lnTo>
                  <a:lnTo>
                    <a:pt x="74" y="50"/>
                  </a:lnTo>
                  <a:lnTo>
                    <a:pt x="74" y="46"/>
                  </a:lnTo>
                  <a:lnTo>
                    <a:pt x="74" y="46"/>
                  </a:lnTo>
                  <a:lnTo>
                    <a:pt x="78" y="46"/>
                  </a:lnTo>
                  <a:lnTo>
                    <a:pt x="78" y="46"/>
                  </a:lnTo>
                  <a:lnTo>
                    <a:pt x="78" y="46"/>
                  </a:lnTo>
                  <a:lnTo>
                    <a:pt x="82" y="46"/>
                  </a:lnTo>
                  <a:lnTo>
                    <a:pt x="82" y="42"/>
                  </a:lnTo>
                  <a:lnTo>
                    <a:pt x="86" y="42"/>
                  </a:lnTo>
                  <a:lnTo>
                    <a:pt x="86" y="42"/>
                  </a:lnTo>
                  <a:lnTo>
                    <a:pt x="86" y="42"/>
                  </a:lnTo>
                  <a:lnTo>
                    <a:pt x="86" y="42"/>
                  </a:lnTo>
                  <a:lnTo>
                    <a:pt x="86" y="42"/>
                  </a:lnTo>
                  <a:lnTo>
                    <a:pt x="90" y="38"/>
                  </a:lnTo>
                  <a:lnTo>
                    <a:pt x="90" y="38"/>
                  </a:lnTo>
                  <a:lnTo>
                    <a:pt x="90" y="38"/>
                  </a:lnTo>
                  <a:lnTo>
                    <a:pt x="90" y="38"/>
                  </a:lnTo>
                  <a:lnTo>
                    <a:pt x="92" y="34"/>
                  </a:lnTo>
                  <a:lnTo>
                    <a:pt x="92" y="34"/>
                  </a:lnTo>
                  <a:lnTo>
                    <a:pt x="92" y="30"/>
                  </a:lnTo>
                  <a:lnTo>
                    <a:pt x="92" y="30"/>
                  </a:lnTo>
                  <a:lnTo>
                    <a:pt x="92" y="30"/>
                  </a:lnTo>
                  <a:lnTo>
                    <a:pt x="92" y="26"/>
                  </a:lnTo>
                  <a:lnTo>
                    <a:pt x="96" y="22"/>
                  </a:lnTo>
                  <a:lnTo>
                    <a:pt x="96" y="22"/>
                  </a:lnTo>
                  <a:lnTo>
                    <a:pt x="96" y="22"/>
                  </a:lnTo>
                  <a:lnTo>
                    <a:pt x="96" y="22"/>
                  </a:lnTo>
                  <a:lnTo>
                    <a:pt x="96" y="20"/>
                  </a:lnTo>
                  <a:lnTo>
                    <a:pt x="96" y="20"/>
                  </a:lnTo>
                  <a:lnTo>
                    <a:pt x="96" y="20"/>
                  </a:lnTo>
                  <a:lnTo>
                    <a:pt x="100" y="16"/>
                  </a:lnTo>
                  <a:lnTo>
                    <a:pt x="100" y="12"/>
                  </a:lnTo>
                  <a:lnTo>
                    <a:pt x="100" y="12"/>
                  </a:lnTo>
                  <a:lnTo>
                    <a:pt x="100" y="8"/>
                  </a:lnTo>
                  <a:lnTo>
                    <a:pt x="100" y="8"/>
                  </a:lnTo>
                  <a:lnTo>
                    <a:pt x="100" y="4"/>
                  </a:lnTo>
                  <a:lnTo>
                    <a:pt x="104" y="4"/>
                  </a:lnTo>
                  <a:lnTo>
                    <a:pt x="104" y="4"/>
                  </a:lnTo>
                  <a:lnTo>
                    <a:pt x="104" y="4"/>
                  </a:lnTo>
                  <a:lnTo>
                    <a:pt x="108" y="4"/>
                  </a:lnTo>
                  <a:lnTo>
                    <a:pt x="108" y="4"/>
                  </a:lnTo>
                  <a:lnTo>
                    <a:pt x="108" y="4"/>
                  </a:lnTo>
                  <a:lnTo>
                    <a:pt x="108" y="0"/>
                  </a:lnTo>
                  <a:lnTo>
                    <a:pt x="108" y="0"/>
                  </a:lnTo>
                  <a:lnTo>
                    <a:pt x="108" y="0"/>
                  </a:lnTo>
                  <a:lnTo>
                    <a:pt x="112" y="0"/>
                  </a:lnTo>
                  <a:lnTo>
                    <a:pt x="112" y="0"/>
                  </a:lnTo>
                  <a:lnTo>
                    <a:pt x="112" y="4"/>
                  </a:lnTo>
                  <a:lnTo>
                    <a:pt x="112" y="4"/>
                  </a:lnTo>
                  <a:lnTo>
                    <a:pt x="112" y="4"/>
                  </a:lnTo>
                  <a:lnTo>
                    <a:pt x="112" y="4"/>
                  </a:lnTo>
                  <a:lnTo>
                    <a:pt x="112" y="4"/>
                  </a:lnTo>
                  <a:lnTo>
                    <a:pt x="112" y="4"/>
                  </a:lnTo>
                  <a:lnTo>
                    <a:pt x="112" y="4"/>
                  </a:lnTo>
                  <a:lnTo>
                    <a:pt x="112" y="8"/>
                  </a:lnTo>
                  <a:lnTo>
                    <a:pt x="112" y="8"/>
                  </a:lnTo>
                  <a:lnTo>
                    <a:pt x="116" y="12"/>
                  </a:lnTo>
                  <a:lnTo>
                    <a:pt x="116" y="12"/>
                  </a:lnTo>
                  <a:lnTo>
                    <a:pt x="118" y="16"/>
                  </a:lnTo>
                  <a:lnTo>
                    <a:pt x="118" y="16"/>
                  </a:lnTo>
                  <a:lnTo>
                    <a:pt x="118" y="16"/>
                  </a:lnTo>
                  <a:lnTo>
                    <a:pt x="122" y="16"/>
                  </a:lnTo>
                  <a:lnTo>
                    <a:pt x="122" y="16"/>
                  </a:lnTo>
                  <a:lnTo>
                    <a:pt x="122" y="16"/>
                  </a:lnTo>
                  <a:lnTo>
                    <a:pt x="122" y="1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19" name="Freeform 159">
              <a:extLst>
                <a:ext uri="{FF2B5EF4-FFF2-40B4-BE49-F238E27FC236}">
                  <a16:creationId xmlns:a16="http://schemas.microsoft.com/office/drawing/2014/main" id="{E228CF56-D3AC-4EFD-8B5F-AE78E0D52FF7}"/>
                </a:ext>
              </a:extLst>
            </p:cNvPr>
            <p:cNvSpPr>
              <a:spLocks noEditPoints="1"/>
            </p:cNvSpPr>
            <p:nvPr/>
          </p:nvSpPr>
          <p:spPr bwMode="auto">
            <a:xfrm>
              <a:off x="7126909" y="4993112"/>
              <a:ext cx="291637" cy="566552"/>
            </a:xfrm>
            <a:custGeom>
              <a:avLst/>
              <a:gdLst>
                <a:gd name="T0" fmla="*/ 22 w 150"/>
                <a:gd name="T1" fmla="*/ 274 h 288"/>
                <a:gd name="T2" fmla="*/ 22 w 150"/>
                <a:gd name="T3" fmla="*/ 254 h 288"/>
                <a:gd name="T4" fmla="*/ 22 w 150"/>
                <a:gd name="T5" fmla="*/ 240 h 288"/>
                <a:gd name="T6" fmla="*/ 18 w 150"/>
                <a:gd name="T7" fmla="*/ 226 h 288"/>
                <a:gd name="T8" fmla="*/ 22 w 150"/>
                <a:gd name="T9" fmla="*/ 198 h 288"/>
                <a:gd name="T10" fmla="*/ 34 w 150"/>
                <a:gd name="T11" fmla="*/ 176 h 288"/>
                <a:gd name="T12" fmla="*/ 38 w 150"/>
                <a:gd name="T13" fmla="*/ 158 h 288"/>
                <a:gd name="T14" fmla="*/ 38 w 150"/>
                <a:gd name="T15" fmla="*/ 146 h 288"/>
                <a:gd name="T16" fmla="*/ 42 w 150"/>
                <a:gd name="T17" fmla="*/ 136 h 288"/>
                <a:gd name="T18" fmla="*/ 38 w 150"/>
                <a:gd name="T19" fmla="*/ 120 h 288"/>
                <a:gd name="T20" fmla="*/ 34 w 150"/>
                <a:gd name="T21" fmla="*/ 106 h 288"/>
                <a:gd name="T22" fmla="*/ 22 w 150"/>
                <a:gd name="T23" fmla="*/ 98 h 288"/>
                <a:gd name="T24" fmla="*/ 8 w 150"/>
                <a:gd name="T25" fmla="*/ 94 h 288"/>
                <a:gd name="T26" fmla="*/ 0 w 150"/>
                <a:gd name="T27" fmla="*/ 80 h 288"/>
                <a:gd name="T28" fmla="*/ 12 w 150"/>
                <a:gd name="T29" fmla="*/ 72 h 288"/>
                <a:gd name="T30" fmla="*/ 26 w 150"/>
                <a:gd name="T31" fmla="*/ 68 h 288"/>
                <a:gd name="T32" fmla="*/ 44 w 150"/>
                <a:gd name="T33" fmla="*/ 64 h 288"/>
                <a:gd name="T34" fmla="*/ 60 w 150"/>
                <a:gd name="T35" fmla="*/ 68 h 288"/>
                <a:gd name="T36" fmla="*/ 60 w 150"/>
                <a:gd name="T37" fmla="*/ 86 h 288"/>
                <a:gd name="T38" fmla="*/ 60 w 150"/>
                <a:gd name="T39" fmla="*/ 102 h 288"/>
                <a:gd name="T40" fmla="*/ 68 w 150"/>
                <a:gd name="T41" fmla="*/ 116 h 288"/>
                <a:gd name="T42" fmla="*/ 68 w 150"/>
                <a:gd name="T43" fmla="*/ 106 h 288"/>
                <a:gd name="T44" fmla="*/ 78 w 150"/>
                <a:gd name="T45" fmla="*/ 98 h 288"/>
                <a:gd name="T46" fmla="*/ 78 w 150"/>
                <a:gd name="T47" fmla="*/ 76 h 288"/>
                <a:gd name="T48" fmla="*/ 68 w 150"/>
                <a:gd name="T49" fmla="*/ 52 h 288"/>
                <a:gd name="T50" fmla="*/ 60 w 150"/>
                <a:gd name="T51" fmla="*/ 38 h 288"/>
                <a:gd name="T52" fmla="*/ 60 w 150"/>
                <a:gd name="T53" fmla="*/ 26 h 288"/>
                <a:gd name="T54" fmla="*/ 70 w 150"/>
                <a:gd name="T55" fmla="*/ 20 h 288"/>
                <a:gd name="T56" fmla="*/ 90 w 150"/>
                <a:gd name="T57" fmla="*/ 20 h 288"/>
                <a:gd name="T58" fmla="*/ 108 w 150"/>
                <a:gd name="T59" fmla="*/ 20 h 288"/>
                <a:gd name="T60" fmla="*/ 112 w 150"/>
                <a:gd name="T61" fmla="*/ 12 h 288"/>
                <a:gd name="T62" fmla="*/ 128 w 150"/>
                <a:gd name="T63" fmla="*/ 12 h 288"/>
                <a:gd name="T64" fmla="*/ 138 w 150"/>
                <a:gd name="T65" fmla="*/ 4 h 288"/>
                <a:gd name="T66" fmla="*/ 146 w 150"/>
                <a:gd name="T67" fmla="*/ 12 h 288"/>
                <a:gd name="T68" fmla="*/ 146 w 150"/>
                <a:gd name="T69" fmla="*/ 24 h 288"/>
                <a:gd name="T70" fmla="*/ 142 w 150"/>
                <a:gd name="T71" fmla="*/ 42 h 288"/>
                <a:gd name="T72" fmla="*/ 146 w 150"/>
                <a:gd name="T73" fmla="*/ 56 h 288"/>
                <a:gd name="T74" fmla="*/ 146 w 150"/>
                <a:gd name="T75" fmla="*/ 68 h 288"/>
                <a:gd name="T76" fmla="*/ 146 w 150"/>
                <a:gd name="T77" fmla="*/ 80 h 288"/>
                <a:gd name="T78" fmla="*/ 142 w 150"/>
                <a:gd name="T79" fmla="*/ 86 h 288"/>
                <a:gd name="T80" fmla="*/ 134 w 150"/>
                <a:gd name="T81" fmla="*/ 102 h 288"/>
                <a:gd name="T82" fmla="*/ 124 w 150"/>
                <a:gd name="T83" fmla="*/ 112 h 288"/>
                <a:gd name="T84" fmla="*/ 108 w 150"/>
                <a:gd name="T85" fmla="*/ 120 h 288"/>
                <a:gd name="T86" fmla="*/ 94 w 150"/>
                <a:gd name="T87" fmla="*/ 132 h 288"/>
                <a:gd name="T88" fmla="*/ 86 w 150"/>
                <a:gd name="T89" fmla="*/ 140 h 288"/>
                <a:gd name="T90" fmla="*/ 82 w 150"/>
                <a:gd name="T91" fmla="*/ 146 h 288"/>
                <a:gd name="T92" fmla="*/ 70 w 150"/>
                <a:gd name="T93" fmla="*/ 158 h 288"/>
                <a:gd name="T94" fmla="*/ 64 w 150"/>
                <a:gd name="T95" fmla="*/ 162 h 288"/>
                <a:gd name="T96" fmla="*/ 68 w 150"/>
                <a:gd name="T97" fmla="*/ 176 h 288"/>
                <a:gd name="T98" fmla="*/ 70 w 150"/>
                <a:gd name="T99" fmla="*/ 192 h 288"/>
                <a:gd name="T100" fmla="*/ 70 w 150"/>
                <a:gd name="T101" fmla="*/ 210 h 288"/>
                <a:gd name="T102" fmla="*/ 74 w 150"/>
                <a:gd name="T103" fmla="*/ 210 h 288"/>
                <a:gd name="T104" fmla="*/ 70 w 150"/>
                <a:gd name="T105" fmla="*/ 228 h 288"/>
                <a:gd name="T106" fmla="*/ 74 w 150"/>
                <a:gd name="T107" fmla="*/ 236 h 288"/>
                <a:gd name="T108" fmla="*/ 68 w 150"/>
                <a:gd name="T109" fmla="*/ 248 h 288"/>
                <a:gd name="T110" fmla="*/ 52 w 150"/>
                <a:gd name="T111" fmla="*/ 254 h 288"/>
                <a:gd name="T112" fmla="*/ 38 w 150"/>
                <a:gd name="T113" fmla="*/ 262 h 288"/>
                <a:gd name="T114" fmla="*/ 34 w 150"/>
                <a:gd name="T115" fmla="*/ 278 h 288"/>
                <a:gd name="T116" fmla="*/ 38 w 150"/>
                <a:gd name="T117" fmla="*/ 288 h 288"/>
                <a:gd name="T118" fmla="*/ 26 w 150"/>
                <a:gd name="T119" fmla="*/ 288 h 288"/>
                <a:gd name="T120" fmla="*/ 74 w 150"/>
                <a:gd name="T121" fmla="*/ 19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288">
                  <a:moveTo>
                    <a:pt x="26" y="288"/>
                  </a:moveTo>
                  <a:lnTo>
                    <a:pt x="26" y="280"/>
                  </a:lnTo>
                  <a:lnTo>
                    <a:pt x="26" y="278"/>
                  </a:lnTo>
                  <a:lnTo>
                    <a:pt x="26" y="274"/>
                  </a:lnTo>
                  <a:lnTo>
                    <a:pt x="22" y="274"/>
                  </a:lnTo>
                  <a:lnTo>
                    <a:pt x="22" y="270"/>
                  </a:lnTo>
                  <a:lnTo>
                    <a:pt x="22" y="266"/>
                  </a:lnTo>
                  <a:lnTo>
                    <a:pt x="22" y="262"/>
                  </a:lnTo>
                  <a:lnTo>
                    <a:pt x="26" y="254"/>
                  </a:lnTo>
                  <a:lnTo>
                    <a:pt x="22" y="254"/>
                  </a:lnTo>
                  <a:lnTo>
                    <a:pt x="22" y="252"/>
                  </a:lnTo>
                  <a:lnTo>
                    <a:pt x="22" y="248"/>
                  </a:lnTo>
                  <a:lnTo>
                    <a:pt x="26" y="244"/>
                  </a:lnTo>
                  <a:lnTo>
                    <a:pt x="22" y="244"/>
                  </a:lnTo>
                  <a:lnTo>
                    <a:pt x="22" y="240"/>
                  </a:lnTo>
                  <a:lnTo>
                    <a:pt x="22" y="236"/>
                  </a:lnTo>
                  <a:lnTo>
                    <a:pt x="22" y="232"/>
                  </a:lnTo>
                  <a:lnTo>
                    <a:pt x="18" y="232"/>
                  </a:lnTo>
                  <a:lnTo>
                    <a:pt x="18" y="228"/>
                  </a:lnTo>
                  <a:lnTo>
                    <a:pt x="18" y="226"/>
                  </a:lnTo>
                  <a:lnTo>
                    <a:pt x="18" y="222"/>
                  </a:lnTo>
                  <a:lnTo>
                    <a:pt x="14" y="210"/>
                  </a:lnTo>
                  <a:lnTo>
                    <a:pt x="14" y="206"/>
                  </a:lnTo>
                  <a:lnTo>
                    <a:pt x="18" y="202"/>
                  </a:lnTo>
                  <a:lnTo>
                    <a:pt x="22" y="198"/>
                  </a:lnTo>
                  <a:lnTo>
                    <a:pt x="30" y="188"/>
                  </a:lnTo>
                  <a:lnTo>
                    <a:pt x="30" y="184"/>
                  </a:lnTo>
                  <a:lnTo>
                    <a:pt x="30" y="180"/>
                  </a:lnTo>
                  <a:lnTo>
                    <a:pt x="30" y="176"/>
                  </a:lnTo>
                  <a:lnTo>
                    <a:pt x="34" y="176"/>
                  </a:lnTo>
                  <a:lnTo>
                    <a:pt x="34" y="172"/>
                  </a:lnTo>
                  <a:lnTo>
                    <a:pt x="38" y="168"/>
                  </a:lnTo>
                  <a:lnTo>
                    <a:pt x="38" y="166"/>
                  </a:lnTo>
                  <a:lnTo>
                    <a:pt x="38" y="162"/>
                  </a:lnTo>
                  <a:lnTo>
                    <a:pt x="38" y="158"/>
                  </a:lnTo>
                  <a:lnTo>
                    <a:pt x="34" y="158"/>
                  </a:lnTo>
                  <a:lnTo>
                    <a:pt x="34" y="154"/>
                  </a:lnTo>
                  <a:lnTo>
                    <a:pt x="38" y="154"/>
                  </a:lnTo>
                  <a:lnTo>
                    <a:pt x="38" y="150"/>
                  </a:lnTo>
                  <a:lnTo>
                    <a:pt x="38" y="146"/>
                  </a:lnTo>
                  <a:lnTo>
                    <a:pt x="34" y="146"/>
                  </a:lnTo>
                  <a:lnTo>
                    <a:pt x="34" y="142"/>
                  </a:lnTo>
                  <a:lnTo>
                    <a:pt x="38" y="142"/>
                  </a:lnTo>
                  <a:lnTo>
                    <a:pt x="38" y="140"/>
                  </a:lnTo>
                  <a:lnTo>
                    <a:pt x="42" y="136"/>
                  </a:lnTo>
                  <a:lnTo>
                    <a:pt x="38" y="136"/>
                  </a:lnTo>
                  <a:lnTo>
                    <a:pt x="38" y="132"/>
                  </a:lnTo>
                  <a:lnTo>
                    <a:pt x="38" y="128"/>
                  </a:lnTo>
                  <a:lnTo>
                    <a:pt x="38" y="124"/>
                  </a:lnTo>
                  <a:lnTo>
                    <a:pt x="38" y="120"/>
                  </a:lnTo>
                  <a:lnTo>
                    <a:pt x="38" y="116"/>
                  </a:lnTo>
                  <a:lnTo>
                    <a:pt x="38" y="112"/>
                  </a:lnTo>
                  <a:lnTo>
                    <a:pt x="38" y="110"/>
                  </a:lnTo>
                  <a:lnTo>
                    <a:pt x="34" y="110"/>
                  </a:lnTo>
                  <a:lnTo>
                    <a:pt x="34" y="106"/>
                  </a:lnTo>
                  <a:lnTo>
                    <a:pt x="30" y="106"/>
                  </a:lnTo>
                  <a:lnTo>
                    <a:pt x="30" y="102"/>
                  </a:lnTo>
                  <a:lnTo>
                    <a:pt x="26" y="102"/>
                  </a:lnTo>
                  <a:lnTo>
                    <a:pt x="22" y="102"/>
                  </a:lnTo>
                  <a:lnTo>
                    <a:pt x="22" y="98"/>
                  </a:lnTo>
                  <a:lnTo>
                    <a:pt x="18" y="98"/>
                  </a:lnTo>
                  <a:lnTo>
                    <a:pt x="14" y="98"/>
                  </a:lnTo>
                  <a:lnTo>
                    <a:pt x="14" y="94"/>
                  </a:lnTo>
                  <a:lnTo>
                    <a:pt x="12" y="94"/>
                  </a:lnTo>
                  <a:lnTo>
                    <a:pt x="8" y="94"/>
                  </a:lnTo>
                  <a:lnTo>
                    <a:pt x="0" y="94"/>
                  </a:lnTo>
                  <a:lnTo>
                    <a:pt x="0" y="90"/>
                  </a:lnTo>
                  <a:lnTo>
                    <a:pt x="0" y="86"/>
                  </a:lnTo>
                  <a:lnTo>
                    <a:pt x="0" y="82"/>
                  </a:lnTo>
                  <a:lnTo>
                    <a:pt x="0" y="80"/>
                  </a:lnTo>
                  <a:lnTo>
                    <a:pt x="0" y="76"/>
                  </a:lnTo>
                  <a:lnTo>
                    <a:pt x="4" y="76"/>
                  </a:lnTo>
                  <a:lnTo>
                    <a:pt x="8" y="76"/>
                  </a:lnTo>
                  <a:lnTo>
                    <a:pt x="8" y="72"/>
                  </a:lnTo>
                  <a:lnTo>
                    <a:pt x="12" y="72"/>
                  </a:lnTo>
                  <a:lnTo>
                    <a:pt x="14" y="72"/>
                  </a:lnTo>
                  <a:lnTo>
                    <a:pt x="18" y="72"/>
                  </a:lnTo>
                  <a:lnTo>
                    <a:pt x="18" y="68"/>
                  </a:lnTo>
                  <a:lnTo>
                    <a:pt x="22" y="68"/>
                  </a:lnTo>
                  <a:lnTo>
                    <a:pt x="26" y="68"/>
                  </a:lnTo>
                  <a:lnTo>
                    <a:pt x="30" y="64"/>
                  </a:lnTo>
                  <a:lnTo>
                    <a:pt x="38" y="60"/>
                  </a:lnTo>
                  <a:lnTo>
                    <a:pt x="42" y="60"/>
                  </a:lnTo>
                  <a:lnTo>
                    <a:pt x="42" y="64"/>
                  </a:lnTo>
                  <a:lnTo>
                    <a:pt x="44" y="64"/>
                  </a:lnTo>
                  <a:lnTo>
                    <a:pt x="44" y="68"/>
                  </a:lnTo>
                  <a:lnTo>
                    <a:pt x="48" y="68"/>
                  </a:lnTo>
                  <a:lnTo>
                    <a:pt x="52" y="68"/>
                  </a:lnTo>
                  <a:lnTo>
                    <a:pt x="56" y="68"/>
                  </a:lnTo>
                  <a:lnTo>
                    <a:pt x="60" y="68"/>
                  </a:lnTo>
                  <a:lnTo>
                    <a:pt x="60" y="72"/>
                  </a:lnTo>
                  <a:lnTo>
                    <a:pt x="60" y="76"/>
                  </a:lnTo>
                  <a:lnTo>
                    <a:pt x="60" y="80"/>
                  </a:lnTo>
                  <a:lnTo>
                    <a:pt x="60" y="82"/>
                  </a:lnTo>
                  <a:lnTo>
                    <a:pt x="60" y="86"/>
                  </a:lnTo>
                  <a:lnTo>
                    <a:pt x="60" y="90"/>
                  </a:lnTo>
                  <a:lnTo>
                    <a:pt x="56" y="90"/>
                  </a:lnTo>
                  <a:lnTo>
                    <a:pt x="56" y="94"/>
                  </a:lnTo>
                  <a:lnTo>
                    <a:pt x="60" y="98"/>
                  </a:lnTo>
                  <a:lnTo>
                    <a:pt x="60" y="102"/>
                  </a:lnTo>
                  <a:lnTo>
                    <a:pt x="64" y="102"/>
                  </a:lnTo>
                  <a:lnTo>
                    <a:pt x="64" y="106"/>
                  </a:lnTo>
                  <a:lnTo>
                    <a:pt x="68" y="110"/>
                  </a:lnTo>
                  <a:lnTo>
                    <a:pt x="68" y="112"/>
                  </a:lnTo>
                  <a:lnTo>
                    <a:pt x="68" y="116"/>
                  </a:lnTo>
                  <a:lnTo>
                    <a:pt x="70" y="116"/>
                  </a:lnTo>
                  <a:lnTo>
                    <a:pt x="70" y="112"/>
                  </a:lnTo>
                  <a:lnTo>
                    <a:pt x="70" y="110"/>
                  </a:lnTo>
                  <a:lnTo>
                    <a:pt x="70" y="106"/>
                  </a:lnTo>
                  <a:lnTo>
                    <a:pt x="68" y="106"/>
                  </a:lnTo>
                  <a:lnTo>
                    <a:pt x="70" y="106"/>
                  </a:lnTo>
                  <a:lnTo>
                    <a:pt x="70" y="102"/>
                  </a:lnTo>
                  <a:lnTo>
                    <a:pt x="70" y="98"/>
                  </a:lnTo>
                  <a:lnTo>
                    <a:pt x="74" y="98"/>
                  </a:lnTo>
                  <a:lnTo>
                    <a:pt x="78" y="98"/>
                  </a:lnTo>
                  <a:lnTo>
                    <a:pt x="78" y="94"/>
                  </a:lnTo>
                  <a:lnTo>
                    <a:pt x="78" y="86"/>
                  </a:lnTo>
                  <a:lnTo>
                    <a:pt x="78" y="82"/>
                  </a:lnTo>
                  <a:lnTo>
                    <a:pt x="78" y="80"/>
                  </a:lnTo>
                  <a:lnTo>
                    <a:pt x="78" y="76"/>
                  </a:lnTo>
                  <a:lnTo>
                    <a:pt x="78" y="72"/>
                  </a:lnTo>
                  <a:lnTo>
                    <a:pt x="74" y="64"/>
                  </a:lnTo>
                  <a:lnTo>
                    <a:pt x="70" y="56"/>
                  </a:lnTo>
                  <a:lnTo>
                    <a:pt x="68" y="56"/>
                  </a:lnTo>
                  <a:lnTo>
                    <a:pt x="68" y="52"/>
                  </a:lnTo>
                  <a:lnTo>
                    <a:pt x="64" y="52"/>
                  </a:lnTo>
                  <a:lnTo>
                    <a:pt x="60" y="50"/>
                  </a:lnTo>
                  <a:lnTo>
                    <a:pt x="60" y="46"/>
                  </a:lnTo>
                  <a:lnTo>
                    <a:pt x="60" y="42"/>
                  </a:lnTo>
                  <a:lnTo>
                    <a:pt x="60" y="38"/>
                  </a:lnTo>
                  <a:lnTo>
                    <a:pt x="60" y="34"/>
                  </a:lnTo>
                  <a:lnTo>
                    <a:pt x="60" y="30"/>
                  </a:lnTo>
                  <a:lnTo>
                    <a:pt x="56" y="30"/>
                  </a:lnTo>
                  <a:lnTo>
                    <a:pt x="56" y="26"/>
                  </a:lnTo>
                  <a:lnTo>
                    <a:pt x="60" y="26"/>
                  </a:lnTo>
                  <a:lnTo>
                    <a:pt x="60" y="24"/>
                  </a:lnTo>
                  <a:lnTo>
                    <a:pt x="60" y="20"/>
                  </a:lnTo>
                  <a:lnTo>
                    <a:pt x="64" y="20"/>
                  </a:lnTo>
                  <a:lnTo>
                    <a:pt x="68" y="20"/>
                  </a:lnTo>
                  <a:lnTo>
                    <a:pt x="70" y="20"/>
                  </a:lnTo>
                  <a:lnTo>
                    <a:pt x="74" y="20"/>
                  </a:lnTo>
                  <a:lnTo>
                    <a:pt x="78" y="16"/>
                  </a:lnTo>
                  <a:lnTo>
                    <a:pt x="82" y="20"/>
                  </a:lnTo>
                  <a:lnTo>
                    <a:pt x="86" y="20"/>
                  </a:lnTo>
                  <a:lnTo>
                    <a:pt x="90" y="20"/>
                  </a:lnTo>
                  <a:lnTo>
                    <a:pt x="94" y="20"/>
                  </a:lnTo>
                  <a:lnTo>
                    <a:pt x="98" y="20"/>
                  </a:lnTo>
                  <a:lnTo>
                    <a:pt x="100" y="20"/>
                  </a:lnTo>
                  <a:lnTo>
                    <a:pt x="104" y="20"/>
                  </a:lnTo>
                  <a:lnTo>
                    <a:pt x="108" y="20"/>
                  </a:lnTo>
                  <a:lnTo>
                    <a:pt x="108" y="16"/>
                  </a:lnTo>
                  <a:lnTo>
                    <a:pt x="104" y="16"/>
                  </a:lnTo>
                  <a:lnTo>
                    <a:pt x="108" y="16"/>
                  </a:lnTo>
                  <a:lnTo>
                    <a:pt x="108" y="12"/>
                  </a:lnTo>
                  <a:lnTo>
                    <a:pt x="112" y="12"/>
                  </a:lnTo>
                  <a:lnTo>
                    <a:pt x="112" y="16"/>
                  </a:lnTo>
                  <a:lnTo>
                    <a:pt x="116" y="16"/>
                  </a:lnTo>
                  <a:lnTo>
                    <a:pt x="120" y="12"/>
                  </a:lnTo>
                  <a:lnTo>
                    <a:pt x="124" y="12"/>
                  </a:lnTo>
                  <a:lnTo>
                    <a:pt x="128" y="12"/>
                  </a:lnTo>
                  <a:lnTo>
                    <a:pt x="128" y="8"/>
                  </a:lnTo>
                  <a:lnTo>
                    <a:pt x="130" y="8"/>
                  </a:lnTo>
                  <a:lnTo>
                    <a:pt x="134" y="8"/>
                  </a:lnTo>
                  <a:lnTo>
                    <a:pt x="134" y="4"/>
                  </a:lnTo>
                  <a:lnTo>
                    <a:pt x="138" y="4"/>
                  </a:lnTo>
                  <a:lnTo>
                    <a:pt x="142" y="0"/>
                  </a:lnTo>
                  <a:lnTo>
                    <a:pt x="146" y="0"/>
                  </a:lnTo>
                  <a:lnTo>
                    <a:pt x="146" y="4"/>
                  </a:lnTo>
                  <a:lnTo>
                    <a:pt x="146" y="8"/>
                  </a:lnTo>
                  <a:lnTo>
                    <a:pt x="146" y="12"/>
                  </a:lnTo>
                  <a:lnTo>
                    <a:pt x="142" y="12"/>
                  </a:lnTo>
                  <a:lnTo>
                    <a:pt x="142" y="16"/>
                  </a:lnTo>
                  <a:lnTo>
                    <a:pt x="146" y="16"/>
                  </a:lnTo>
                  <a:lnTo>
                    <a:pt x="142" y="20"/>
                  </a:lnTo>
                  <a:lnTo>
                    <a:pt x="146" y="24"/>
                  </a:lnTo>
                  <a:lnTo>
                    <a:pt x="146" y="30"/>
                  </a:lnTo>
                  <a:lnTo>
                    <a:pt x="146" y="34"/>
                  </a:lnTo>
                  <a:lnTo>
                    <a:pt x="146" y="38"/>
                  </a:lnTo>
                  <a:lnTo>
                    <a:pt x="146" y="42"/>
                  </a:lnTo>
                  <a:lnTo>
                    <a:pt x="142" y="42"/>
                  </a:lnTo>
                  <a:lnTo>
                    <a:pt x="146" y="42"/>
                  </a:lnTo>
                  <a:lnTo>
                    <a:pt x="146" y="46"/>
                  </a:lnTo>
                  <a:lnTo>
                    <a:pt x="146" y="50"/>
                  </a:lnTo>
                  <a:lnTo>
                    <a:pt x="146" y="52"/>
                  </a:lnTo>
                  <a:lnTo>
                    <a:pt x="146" y="56"/>
                  </a:lnTo>
                  <a:lnTo>
                    <a:pt x="146" y="60"/>
                  </a:lnTo>
                  <a:lnTo>
                    <a:pt x="146" y="64"/>
                  </a:lnTo>
                  <a:lnTo>
                    <a:pt x="150" y="64"/>
                  </a:lnTo>
                  <a:lnTo>
                    <a:pt x="150" y="68"/>
                  </a:lnTo>
                  <a:lnTo>
                    <a:pt x="146" y="68"/>
                  </a:lnTo>
                  <a:lnTo>
                    <a:pt x="150" y="68"/>
                  </a:lnTo>
                  <a:lnTo>
                    <a:pt x="150" y="72"/>
                  </a:lnTo>
                  <a:lnTo>
                    <a:pt x="150" y="76"/>
                  </a:lnTo>
                  <a:lnTo>
                    <a:pt x="150" y="80"/>
                  </a:lnTo>
                  <a:lnTo>
                    <a:pt x="146" y="80"/>
                  </a:lnTo>
                  <a:lnTo>
                    <a:pt x="146" y="82"/>
                  </a:lnTo>
                  <a:lnTo>
                    <a:pt x="146" y="80"/>
                  </a:lnTo>
                  <a:lnTo>
                    <a:pt x="146" y="82"/>
                  </a:lnTo>
                  <a:lnTo>
                    <a:pt x="146" y="86"/>
                  </a:lnTo>
                  <a:lnTo>
                    <a:pt x="142" y="86"/>
                  </a:lnTo>
                  <a:lnTo>
                    <a:pt x="142" y="90"/>
                  </a:lnTo>
                  <a:lnTo>
                    <a:pt x="138" y="94"/>
                  </a:lnTo>
                  <a:lnTo>
                    <a:pt x="138" y="98"/>
                  </a:lnTo>
                  <a:lnTo>
                    <a:pt x="134" y="98"/>
                  </a:lnTo>
                  <a:lnTo>
                    <a:pt x="134" y="102"/>
                  </a:lnTo>
                  <a:lnTo>
                    <a:pt x="134" y="106"/>
                  </a:lnTo>
                  <a:lnTo>
                    <a:pt x="130" y="106"/>
                  </a:lnTo>
                  <a:lnTo>
                    <a:pt x="128" y="110"/>
                  </a:lnTo>
                  <a:lnTo>
                    <a:pt x="124" y="110"/>
                  </a:lnTo>
                  <a:lnTo>
                    <a:pt x="124" y="112"/>
                  </a:lnTo>
                  <a:lnTo>
                    <a:pt x="120" y="112"/>
                  </a:lnTo>
                  <a:lnTo>
                    <a:pt x="116" y="116"/>
                  </a:lnTo>
                  <a:lnTo>
                    <a:pt x="112" y="116"/>
                  </a:lnTo>
                  <a:lnTo>
                    <a:pt x="108" y="116"/>
                  </a:lnTo>
                  <a:lnTo>
                    <a:pt x="108" y="120"/>
                  </a:lnTo>
                  <a:lnTo>
                    <a:pt x="104" y="120"/>
                  </a:lnTo>
                  <a:lnTo>
                    <a:pt x="100" y="124"/>
                  </a:lnTo>
                  <a:lnTo>
                    <a:pt x="98" y="124"/>
                  </a:lnTo>
                  <a:lnTo>
                    <a:pt x="98" y="128"/>
                  </a:lnTo>
                  <a:lnTo>
                    <a:pt x="94" y="132"/>
                  </a:lnTo>
                  <a:lnTo>
                    <a:pt x="94" y="128"/>
                  </a:lnTo>
                  <a:lnTo>
                    <a:pt x="94" y="132"/>
                  </a:lnTo>
                  <a:lnTo>
                    <a:pt x="94" y="136"/>
                  </a:lnTo>
                  <a:lnTo>
                    <a:pt x="90" y="140"/>
                  </a:lnTo>
                  <a:lnTo>
                    <a:pt x="86" y="140"/>
                  </a:lnTo>
                  <a:lnTo>
                    <a:pt x="86" y="142"/>
                  </a:lnTo>
                  <a:lnTo>
                    <a:pt x="86" y="146"/>
                  </a:lnTo>
                  <a:lnTo>
                    <a:pt x="82" y="146"/>
                  </a:lnTo>
                  <a:lnTo>
                    <a:pt x="82" y="142"/>
                  </a:lnTo>
                  <a:lnTo>
                    <a:pt x="82" y="146"/>
                  </a:lnTo>
                  <a:lnTo>
                    <a:pt x="78" y="146"/>
                  </a:lnTo>
                  <a:lnTo>
                    <a:pt x="78" y="150"/>
                  </a:lnTo>
                  <a:lnTo>
                    <a:pt x="74" y="150"/>
                  </a:lnTo>
                  <a:lnTo>
                    <a:pt x="74" y="154"/>
                  </a:lnTo>
                  <a:lnTo>
                    <a:pt x="70" y="158"/>
                  </a:lnTo>
                  <a:lnTo>
                    <a:pt x="68" y="162"/>
                  </a:lnTo>
                  <a:lnTo>
                    <a:pt x="64" y="162"/>
                  </a:lnTo>
                  <a:lnTo>
                    <a:pt x="60" y="158"/>
                  </a:lnTo>
                  <a:lnTo>
                    <a:pt x="60" y="162"/>
                  </a:lnTo>
                  <a:lnTo>
                    <a:pt x="64" y="162"/>
                  </a:lnTo>
                  <a:lnTo>
                    <a:pt x="64" y="166"/>
                  </a:lnTo>
                  <a:lnTo>
                    <a:pt x="64" y="168"/>
                  </a:lnTo>
                  <a:lnTo>
                    <a:pt x="64" y="172"/>
                  </a:lnTo>
                  <a:lnTo>
                    <a:pt x="64" y="176"/>
                  </a:lnTo>
                  <a:lnTo>
                    <a:pt x="68" y="176"/>
                  </a:lnTo>
                  <a:lnTo>
                    <a:pt x="68" y="180"/>
                  </a:lnTo>
                  <a:lnTo>
                    <a:pt x="68" y="184"/>
                  </a:lnTo>
                  <a:lnTo>
                    <a:pt x="68" y="188"/>
                  </a:lnTo>
                  <a:lnTo>
                    <a:pt x="68" y="192"/>
                  </a:lnTo>
                  <a:lnTo>
                    <a:pt x="70" y="192"/>
                  </a:lnTo>
                  <a:lnTo>
                    <a:pt x="70" y="196"/>
                  </a:lnTo>
                  <a:lnTo>
                    <a:pt x="70" y="198"/>
                  </a:lnTo>
                  <a:lnTo>
                    <a:pt x="70" y="202"/>
                  </a:lnTo>
                  <a:lnTo>
                    <a:pt x="70" y="206"/>
                  </a:lnTo>
                  <a:lnTo>
                    <a:pt x="70" y="210"/>
                  </a:lnTo>
                  <a:lnTo>
                    <a:pt x="70" y="206"/>
                  </a:lnTo>
                  <a:lnTo>
                    <a:pt x="70" y="202"/>
                  </a:lnTo>
                  <a:lnTo>
                    <a:pt x="74" y="202"/>
                  </a:lnTo>
                  <a:lnTo>
                    <a:pt x="74" y="206"/>
                  </a:lnTo>
                  <a:lnTo>
                    <a:pt x="74" y="210"/>
                  </a:lnTo>
                  <a:lnTo>
                    <a:pt x="74" y="214"/>
                  </a:lnTo>
                  <a:lnTo>
                    <a:pt x="74" y="218"/>
                  </a:lnTo>
                  <a:lnTo>
                    <a:pt x="74" y="222"/>
                  </a:lnTo>
                  <a:lnTo>
                    <a:pt x="74" y="226"/>
                  </a:lnTo>
                  <a:lnTo>
                    <a:pt x="70" y="228"/>
                  </a:lnTo>
                  <a:lnTo>
                    <a:pt x="70" y="232"/>
                  </a:lnTo>
                  <a:lnTo>
                    <a:pt x="70" y="236"/>
                  </a:lnTo>
                  <a:lnTo>
                    <a:pt x="70" y="232"/>
                  </a:lnTo>
                  <a:lnTo>
                    <a:pt x="74" y="232"/>
                  </a:lnTo>
                  <a:lnTo>
                    <a:pt x="74" y="236"/>
                  </a:lnTo>
                  <a:lnTo>
                    <a:pt x="74" y="240"/>
                  </a:lnTo>
                  <a:lnTo>
                    <a:pt x="70" y="240"/>
                  </a:lnTo>
                  <a:lnTo>
                    <a:pt x="70" y="244"/>
                  </a:lnTo>
                  <a:lnTo>
                    <a:pt x="70" y="248"/>
                  </a:lnTo>
                  <a:lnTo>
                    <a:pt x="68" y="248"/>
                  </a:lnTo>
                  <a:lnTo>
                    <a:pt x="64" y="252"/>
                  </a:lnTo>
                  <a:lnTo>
                    <a:pt x="60" y="252"/>
                  </a:lnTo>
                  <a:lnTo>
                    <a:pt x="56" y="252"/>
                  </a:lnTo>
                  <a:lnTo>
                    <a:pt x="56" y="254"/>
                  </a:lnTo>
                  <a:lnTo>
                    <a:pt x="52" y="254"/>
                  </a:lnTo>
                  <a:lnTo>
                    <a:pt x="48" y="254"/>
                  </a:lnTo>
                  <a:lnTo>
                    <a:pt x="44" y="258"/>
                  </a:lnTo>
                  <a:lnTo>
                    <a:pt x="42" y="258"/>
                  </a:lnTo>
                  <a:lnTo>
                    <a:pt x="42" y="262"/>
                  </a:lnTo>
                  <a:lnTo>
                    <a:pt x="38" y="262"/>
                  </a:lnTo>
                  <a:lnTo>
                    <a:pt x="38" y="266"/>
                  </a:lnTo>
                  <a:lnTo>
                    <a:pt x="34" y="266"/>
                  </a:lnTo>
                  <a:lnTo>
                    <a:pt x="34" y="270"/>
                  </a:lnTo>
                  <a:lnTo>
                    <a:pt x="34" y="274"/>
                  </a:lnTo>
                  <a:lnTo>
                    <a:pt x="34" y="278"/>
                  </a:lnTo>
                  <a:lnTo>
                    <a:pt x="38" y="278"/>
                  </a:lnTo>
                  <a:lnTo>
                    <a:pt x="38" y="274"/>
                  </a:lnTo>
                  <a:lnTo>
                    <a:pt x="38" y="278"/>
                  </a:lnTo>
                  <a:lnTo>
                    <a:pt x="38" y="284"/>
                  </a:lnTo>
                  <a:lnTo>
                    <a:pt x="38" y="288"/>
                  </a:lnTo>
                  <a:lnTo>
                    <a:pt x="34" y="288"/>
                  </a:lnTo>
                  <a:lnTo>
                    <a:pt x="30" y="288"/>
                  </a:lnTo>
                  <a:lnTo>
                    <a:pt x="26" y="288"/>
                  </a:lnTo>
                  <a:lnTo>
                    <a:pt x="26" y="288"/>
                  </a:lnTo>
                  <a:lnTo>
                    <a:pt x="26" y="288"/>
                  </a:lnTo>
                  <a:close/>
                  <a:moveTo>
                    <a:pt x="74" y="198"/>
                  </a:moveTo>
                  <a:lnTo>
                    <a:pt x="70" y="198"/>
                  </a:lnTo>
                  <a:lnTo>
                    <a:pt x="70" y="196"/>
                  </a:lnTo>
                  <a:lnTo>
                    <a:pt x="74" y="192"/>
                  </a:lnTo>
                  <a:lnTo>
                    <a:pt x="74" y="196"/>
                  </a:lnTo>
                  <a:lnTo>
                    <a:pt x="74" y="198"/>
                  </a:lnTo>
                  <a:lnTo>
                    <a:pt x="74" y="198"/>
                  </a:lnTo>
                  <a:lnTo>
                    <a:pt x="74" y="19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0" name="Freeform 160">
              <a:extLst>
                <a:ext uri="{FF2B5EF4-FFF2-40B4-BE49-F238E27FC236}">
                  <a16:creationId xmlns:a16="http://schemas.microsoft.com/office/drawing/2014/main" id="{63629A57-74AB-4E84-BEEF-70FB130C2400}"/>
                </a:ext>
              </a:extLst>
            </p:cNvPr>
            <p:cNvSpPr>
              <a:spLocks/>
            </p:cNvSpPr>
            <p:nvPr/>
          </p:nvSpPr>
          <p:spPr bwMode="auto">
            <a:xfrm>
              <a:off x="6613627" y="5213439"/>
              <a:ext cx="377185" cy="420980"/>
            </a:xfrm>
            <a:custGeom>
              <a:avLst/>
              <a:gdLst>
                <a:gd name="T0" fmla="*/ 120 w 194"/>
                <a:gd name="T1" fmla="*/ 124 h 214"/>
                <a:gd name="T2" fmla="*/ 120 w 194"/>
                <a:gd name="T3" fmla="*/ 140 h 214"/>
                <a:gd name="T4" fmla="*/ 120 w 194"/>
                <a:gd name="T5" fmla="*/ 154 h 214"/>
                <a:gd name="T6" fmla="*/ 120 w 194"/>
                <a:gd name="T7" fmla="*/ 184 h 214"/>
                <a:gd name="T8" fmla="*/ 120 w 194"/>
                <a:gd name="T9" fmla="*/ 202 h 214"/>
                <a:gd name="T10" fmla="*/ 108 w 194"/>
                <a:gd name="T11" fmla="*/ 210 h 214"/>
                <a:gd name="T12" fmla="*/ 96 w 194"/>
                <a:gd name="T13" fmla="*/ 214 h 214"/>
                <a:gd name="T14" fmla="*/ 86 w 194"/>
                <a:gd name="T15" fmla="*/ 210 h 214"/>
                <a:gd name="T16" fmla="*/ 82 w 194"/>
                <a:gd name="T17" fmla="*/ 198 h 214"/>
                <a:gd name="T18" fmla="*/ 74 w 194"/>
                <a:gd name="T19" fmla="*/ 198 h 214"/>
                <a:gd name="T20" fmla="*/ 66 w 194"/>
                <a:gd name="T21" fmla="*/ 206 h 214"/>
                <a:gd name="T22" fmla="*/ 60 w 194"/>
                <a:gd name="T23" fmla="*/ 194 h 214"/>
                <a:gd name="T24" fmla="*/ 56 w 194"/>
                <a:gd name="T25" fmla="*/ 190 h 214"/>
                <a:gd name="T26" fmla="*/ 52 w 194"/>
                <a:gd name="T27" fmla="*/ 176 h 214"/>
                <a:gd name="T28" fmla="*/ 48 w 194"/>
                <a:gd name="T29" fmla="*/ 166 h 214"/>
                <a:gd name="T30" fmla="*/ 44 w 194"/>
                <a:gd name="T31" fmla="*/ 154 h 214"/>
                <a:gd name="T32" fmla="*/ 44 w 194"/>
                <a:gd name="T33" fmla="*/ 140 h 214"/>
                <a:gd name="T34" fmla="*/ 40 w 194"/>
                <a:gd name="T35" fmla="*/ 128 h 214"/>
                <a:gd name="T36" fmla="*/ 40 w 194"/>
                <a:gd name="T37" fmla="*/ 114 h 214"/>
                <a:gd name="T38" fmla="*/ 40 w 194"/>
                <a:gd name="T39" fmla="*/ 98 h 214"/>
                <a:gd name="T40" fmla="*/ 34 w 194"/>
                <a:gd name="T41" fmla="*/ 86 h 214"/>
                <a:gd name="T42" fmla="*/ 30 w 194"/>
                <a:gd name="T43" fmla="*/ 76 h 214"/>
                <a:gd name="T44" fmla="*/ 22 w 194"/>
                <a:gd name="T45" fmla="*/ 64 h 214"/>
                <a:gd name="T46" fmla="*/ 18 w 194"/>
                <a:gd name="T47" fmla="*/ 54 h 214"/>
                <a:gd name="T48" fmla="*/ 14 w 194"/>
                <a:gd name="T49" fmla="*/ 42 h 214"/>
                <a:gd name="T50" fmla="*/ 8 w 194"/>
                <a:gd name="T51" fmla="*/ 30 h 214"/>
                <a:gd name="T52" fmla="*/ 4 w 194"/>
                <a:gd name="T53" fmla="*/ 20 h 214"/>
                <a:gd name="T54" fmla="*/ 4 w 194"/>
                <a:gd name="T55" fmla="*/ 8 h 214"/>
                <a:gd name="T56" fmla="*/ 14 w 194"/>
                <a:gd name="T57" fmla="*/ 4 h 214"/>
                <a:gd name="T58" fmla="*/ 30 w 194"/>
                <a:gd name="T59" fmla="*/ 4 h 214"/>
                <a:gd name="T60" fmla="*/ 40 w 194"/>
                <a:gd name="T61" fmla="*/ 8 h 214"/>
                <a:gd name="T62" fmla="*/ 64 w 194"/>
                <a:gd name="T63" fmla="*/ 8 h 214"/>
                <a:gd name="T64" fmla="*/ 90 w 194"/>
                <a:gd name="T65" fmla="*/ 8 h 214"/>
                <a:gd name="T66" fmla="*/ 100 w 194"/>
                <a:gd name="T67" fmla="*/ 16 h 214"/>
                <a:gd name="T68" fmla="*/ 116 w 194"/>
                <a:gd name="T69" fmla="*/ 16 h 214"/>
                <a:gd name="T70" fmla="*/ 126 w 194"/>
                <a:gd name="T71" fmla="*/ 20 h 214"/>
                <a:gd name="T72" fmla="*/ 138 w 194"/>
                <a:gd name="T73" fmla="*/ 20 h 214"/>
                <a:gd name="T74" fmla="*/ 160 w 194"/>
                <a:gd name="T75" fmla="*/ 12 h 214"/>
                <a:gd name="T76" fmla="*/ 176 w 194"/>
                <a:gd name="T77" fmla="*/ 8 h 214"/>
                <a:gd name="T78" fmla="*/ 190 w 194"/>
                <a:gd name="T79" fmla="*/ 8 h 214"/>
                <a:gd name="T80" fmla="*/ 186 w 194"/>
                <a:gd name="T81" fmla="*/ 16 h 214"/>
                <a:gd name="T82" fmla="*/ 178 w 194"/>
                <a:gd name="T83" fmla="*/ 20 h 214"/>
                <a:gd name="T84" fmla="*/ 172 w 194"/>
                <a:gd name="T85" fmla="*/ 28 h 214"/>
                <a:gd name="T86" fmla="*/ 164 w 194"/>
                <a:gd name="T87" fmla="*/ 20 h 214"/>
                <a:gd name="T88" fmla="*/ 146 w 194"/>
                <a:gd name="T89" fmla="*/ 24 h 214"/>
                <a:gd name="T90" fmla="*/ 134 w 194"/>
                <a:gd name="T91" fmla="*/ 30 h 214"/>
                <a:gd name="T92" fmla="*/ 134 w 194"/>
                <a:gd name="T93" fmla="*/ 68 h 214"/>
                <a:gd name="T94" fmla="*/ 134 w 194"/>
                <a:gd name="T95" fmla="*/ 86 h 214"/>
                <a:gd name="T96" fmla="*/ 122 w 194"/>
                <a:gd name="T97" fmla="*/ 90 h 214"/>
                <a:gd name="T98" fmla="*/ 120 w 194"/>
                <a:gd name="T99" fmla="*/ 102 h 214"/>
                <a:gd name="T100" fmla="*/ 120 w 194"/>
                <a:gd name="T101" fmla="*/ 1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4" h="214">
                  <a:moveTo>
                    <a:pt x="120" y="114"/>
                  </a:moveTo>
                  <a:lnTo>
                    <a:pt x="120" y="116"/>
                  </a:lnTo>
                  <a:lnTo>
                    <a:pt x="120" y="120"/>
                  </a:lnTo>
                  <a:lnTo>
                    <a:pt x="120" y="124"/>
                  </a:lnTo>
                  <a:lnTo>
                    <a:pt x="120" y="128"/>
                  </a:lnTo>
                  <a:lnTo>
                    <a:pt x="120" y="132"/>
                  </a:lnTo>
                  <a:lnTo>
                    <a:pt x="120" y="136"/>
                  </a:lnTo>
                  <a:lnTo>
                    <a:pt x="120" y="140"/>
                  </a:lnTo>
                  <a:lnTo>
                    <a:pt x="120" y="144"/>
                  </a:lnTo>
                  <a:lnTo>
                    <a:pt x="120" y="146"/>
                  </a:lnTo>
                  <a:lnTo>
                    <a:pt x="120" y="150"/>
                  </a:lnTo>
                  <a:lnTo>
                    <a:pt x="120" y="154"/>
                  </a:lnTo>
                  <a:lnTo>
                    <a:pt x="120" y="158"/>
                  </a:lnTo>
                  <a:lnTo>
                    <a:pt x="120" y="168"/>
                  </a:lnTo>
                  <a:lnTo>
                    <a:pt x="120" y="180"/>
                  </a:lnTo>
                  <a:lnTo>
                    <a:pt x="120" y="184"/>
                  </a:lnTo>
                  <a:lnTo>
                    <a:pt x="120" y="186"/>
                  </a:lnTo>
                  <a:lnTo>
                    <a:pt x="120" y="194"/>
                  </a:lnTo>
                  <a:lnTo>
                    <a:pt x="120" y="198"/>
                  </a:lnTo>
                  <a:lnTo>
                    <a:pt x="120" y="202"/>
                  </a:lnTo>
                  <a:lnTo>
                    <a:pt x="116" y="206"/>
                  </a:lnTo>
                  <a:lnTo>
                    <a:pt x="112" y="206"/>
                  </a:lnTo>
                  <a:lnTo>
                    <a:pt x="112" y="210"/>
                  </a:lnTo>
                  <a:lnTo>
                    <a:pt x="108" y="210"/>
                  </a:lnTo>
                  <a:lnTo>
                    <a:pt x="108" y="214"/>
                  </a:lnTo>
                  <a:lnTo>
                    <a:pt x="104" y="214"/>
                  </a:lnTo>
                  <a:lnTo>
                    <a:pt x="100" y="210"/>
                  </a:lnTo>
                  <a:lnTo>
                    <a:pt x="96" y="214"/>
                  </a:lnTo>
                  <a:lnTo>
                    <a:pt x="94" y="214"/>
                  </a:lnTo>
                  <a:lnTo>
                    <a:pt x="90" y="214"/>
                  </a:lnTo>
                  <a:lnTo>
                    <a:pt x="90" y="210"/>
                  </a:lnTo>
                  <a:lnTo>
                    <a:pt x="86" y="210"/>
                  </a:lnTo>
                  <a:lnTo>
                    <a:pt x="82" y="210"/>
                  </a:lnTo>
                  <a:lnTo>
                    <a:pt x="82" y="206"/>
                  </a:lnTo>
                  <a:lnTo>
                    <a:pt x="82" y="202"/>
                  </a:lnTo>
                  <a:lnTo>
                    <a:pt x="82" y="198"/>
                  </a:lnTo>
                  <a:lnTo>
                    <a:pt x="82" y="202"/>
                  </a:lnTo>
                  <a:lnTo>
                    <a:pt x="78" y="202"/>
                  </a:lnTo>
                  <a:lnTo>
                    <a:pt x="78" y="198"/>
                  </a:lnTo>
                  <a:lnTo>
                    <a:pt x="74" y="198"/>
                  </a:lnTo>
                  <a:lnTo>
                    <a:pt x="74" y="202"/>
                  </a:lnTo>
                  <a:lnTo>
                    <a:pt x="74" y="206"/>
                  </a:lnTo>
                  <a:lnTo>
                    <a:pt x="70" y="206"/>
                  </a:lnTo>
                  <a:lnTo>
                    <a:pt x="66" y="206"/>
                  </a:lnTo>
                  <a:lnTo>
                    <a:pt x="64" y="202"/>
                  </a:lnTo>
                  <a:lnTo>
                    <a:pt x="64" y="198"/>
                  </a:lnTo>
                  <a:lnTo>
                    <a:pt x="60" y="198"/>
                  </a:lnTo>
                  <a:lnTo>
                    <a:pt x="60" y="194"/>
                  </a:lnTo>
                  <a:lnTo>
                    <a:pt x="56" y="194"/>
                  </a:lnTo>
                  <a:lnTo>
                    <a:pt x="60" y="194"/>
                  </a:lnTo>
                  <a:lnTo>
                    <a:pt x="56" y="194"/>
                  </a:lnTo>
                  <a:lnTo>
                    <a:pt x="56" y="190"/>
                  </a:lnTo>
                  <a:lnTo>
                    <a:pt x="52" y="186"/>
                  </a:lnTo>
                  <a:lnTo>
                    <a:pt x="52" y="184"/>
                  </a:lnTo>
                  <a:lnTo>
                    <a:pt x="52" y="180"/>
                  </a:lnTo>
                  <a:lnTo>
                    <a:pt x="52" y="176"/>
                  </a:lnTo>
                  <a:lnTo>
                    <a:pt x="48" y="172"/>
                  </a:lnTo>
                  <a:lnTo>
                    <a:pt x="52" y="172"/>
                  </a:lnTo>
                  <a:lnTo>
                    <a:pt x="48" y="168"/>
                  </a:lnTo>
                  <a:lnTo>
                    <a:pt x="48" y="166"/>
                  </a:lnTo>
                  <a:lnTo>
                    <a:pt x="48" y="162"/>
                  </a:lnTo>
                  <a:lnTo>
                    <a:pt x="48" y="158"/>
                  </a:lnTo>
                  <a:lnTo>
                    <a:pt x="44" y="158"/>
                  </a:lnTo>
                  <a:lnTo>
                    <a:pt x="44" y="154"/>
                  </a:lnTo>
                  <a:lnTo>
                    <a:pt x="44" y="150"/>
                  </a:lnTo>
                  <a:lnTo>
                    <a:pt x="44" y="146"/>
                  </a:lnTo>
                  <a:lnTo>
                    <a:pt x="44" y="144"/>
                  </a:lnTo>
                  <a:lnTo>
                    <a:pt x="44" y="140"/>
                  </a:lnTo>
                  <a:lnTo>
                    <a:pt x="44" y="136"/>
                  </a:lnTo>
                  <a:lnTo>
                    <a:pt x="40" y="136"/>
                  </a:lnTo>
                  <a:lnTo>
                    <a:pt x="40" y="132"/>
                  </a:lnTo>
                  <a:lnTo>
                    <a:pt x="40" y="128"/>
                  </a:lnTo>
                  <a:lnTo>
                    <a:pt x="40" y="124"/>
                  </a:lnTo>
                  <a:lnTo>
                    <a:pt x="40" y="120"/>
                  </a:lnTo>
                  <a:lnTo>
                    <a:pt x="40" y="116"/>
                  </a:lnTo>
                  <a:lnTo>
                    <a:pt x="40" y="114"/>
                  </a:lnTo>
                  <a:lnTo>
                    <a:pt x="40" y="110"/>
                  </a:lnTo>
                  <a:lnTo>
                    <a:pt x="40" y="106"/>
                  </a:lnTo>
                  <a:lnTo>
                    <a:pt x="40" y="102"/>
                  </a:lnTo>
                  <a:lnTo>
                    <a:pt x="40" y="98"/>
                  </a:lnTo>
                  <a:lnTo>
                    <a:pt x="40" y="94"/>
                  </a:lnTo>
                  <a:lnTo>
                    <a:pt x="38" y="90"/>
                  </a:lnTo>
                  <a:lnTo>
                    <a:pt x="38" y="86"/>
                  </a:lnTo>
                  <a:lnTo>
                    <a:pt x="34" y="86"/>
                  </a:lnTo>
                  <a:lnTo>
                    <a:pt x="34" y="84"/>
                  </a:lnTo>
                  <a:lnTo>
                    <a:pt x="34" y="80"/>
                  </a:lnTo>
                  <a:lnTo>
                    <a:pt x="30" y="80"/>
                  </a:lnTo>
                  <a:lnTo>
                    <a:pt x="30" y="76"/>
                  </a:lnTo>
                  <a:lnTo>
                    <a:pt x="30" y="72"/>
                  </a:lnTo>
                  <a:lnTo>
                    <a:pt x="26" y="68"/>
                  </a:lnTo>
                  <a:lnTo>
                    <a:pt x="26" y="64"/>
                  </a:lnTo>
                  <a:lnTo>
                    <a:pt x="22" y="64"/>
                  </a:lnTo>
                  <a:lnTo>
                    <a:pt x="22" y="60"/>
                  </a:lnTo>
                  <a:lnTo>
                    <a:pt x="22" y="58"/>
                  </a:lnTo>
                  <a:lnTo>
                    <a:pt x="22" y="54"/>
                  </a:lnTo>
                  <a:lnTo>
                    <a:pt x="18" y="54"/>
                  </a:lnTo>
                  <a:lnTo>
                    <a:pt x="18" y="50"/>
                  </a:lnTo>
                  <a:lnTo>
                    <a:pt x="18" y="46"/>
                  </a:lnTo>
                  <a:lnTo>
                    <a:pt x="14" y="46"/>
                  </a:lnTo>
                  <a:lnTo>
                    <a:pt x="14" y="42"/>
                  </a:lnTo>
                  <a:lnTo>
                    <a:pt x="14" y="38"/>
                  </a:lnTo>
                  <a:lnTo>
                    <a:pt x="12" y="34"/>
                  </a:lnTo>
                  <a:lnTo>
                    <a:pt x="12" y="30"/>
                  </a:lnTo>
                  <a:lnTo>
                    <a:pt x="8" y="30"/>
                  </a:lnTo>
                  <a:lnTo>
                    <a:pt x="8" y="28"/>
                  </a:lnTo>
                  <a:lnTo>
                    <a:pt x="8" y="24"/>
                  </a:lnTo>
                  <a:lnTo>
                    <a:pt x="4" y="24"/>
                  </a:lnTo>
                  <a:lnTo>
                    <a:pt x="4" y="20"/>
                  </a:lnTo>
                  <a:lnTo>
                    <a:pt x="4" y="16"/>
                  </a:lnTo>
                  <a:lnTo>
                    <a:pt x="0" y="12"/>
                  </a:lnTo>
                  <a:lnTo>
                    <a:pt x="0" y="8"/>
                  </a:lnTo>
                  <a:lnTo>
                    <a:pt x="4" y="8"/>
                  </a:lnTo>
                  <a:lnTo>
                    <a:pt x="4" y="4"/>
                  </a:lnTo>
                  <a:lnTo>
                    <a:pt x="8" y="4"/>
                  </a:lnTo>
                  <a:lnTo>
                    <a:pt x="12" y="4"/>
                  </a:lnTo>
                  <a:lnTo>
                    <a:pt x="14" y="4"/>
                  </a:lnTo>
                  <a:lnTo>
                    <a:pt x="18" y="0"/>
                  </a:lnTo>
                  <a:lnTo>
                    <a:pt x="22" y="0"/>
                  </a:lnTo>
                  <a:lnTo>
                    <a:pt x="26" y="0"/>
                  </a:lnTo>
                  <a:lnTo>
                    <a:pt x="30" y="4"/>
                  </a:lnTo>
                  <a:lnTo>
                    <a:pt x="34" y="4"/>
                  </a:lnTo>
                  <a:lnTo>
                    <a:pt x="34" y="8"/>
                  </a:lnTo>
                  <a:lnTo>
                    <a:pt x="38" y="8"/>
                  </a:lnTo>
                  <a:lnTo>
                    <a:pt x="40" y="8"/>
                  </a:lnTo>
                  <a:lnTo>
                    <a:pt x="44" y="8"/>
                  </a:lnTo>
                  <a:lnTo>
                    <a:pt x="48" y="8"/>
                  </a:lnTo>
                  <a:lnTo>
                    <a:pt x="56" y="8"/>
                  </a:lnTo>
                  <a:lnTo>
                    <a:pt x="64" y="8"/>
                  </a:lnTo>
                  <a:lnTo>
                    <a:pt x="70" y="8"/>
                  </a:lnTo>
                  <a:lnTo>
                    <a:pt x="82" y="8"/>
                  </a:lnTo>
                  <a:lnTo>
                    <a:pt x="86" y="8"/>
                  </a:lnTo>
                  <a:lnTo>
                    <a:pt x="90" y="8"/>
                  </a:lnTo>
                  <a:lnTo>
                    <a:pt x="94" y="8"/>
                  </a:lnTo>
                  <a:lnTo>
                    <a:pt x="96" y="8"/>
                  </a:lnTo>
                  <a:lnTo>
                    <a:pt x="100" y="12"/>
                  </a:lnTo>
                  <a:lnTo>
                    <a:pt x="100" y="16"/>
                  </a:lnTo>
                  <a:lnTo>
                    <a:pt x="104" y="16"/>
                  </a:lnTo>
                  <a:lnTo>
                    <a:pt x="108" y="16"/>
                  </a:lnTo>
                  <a:lnTo>
                    <a:pt x="112" y="16"/>
                  </a:lnTo>
                  <a:lnTo>
                    <a:pt x="116" y="16"/>
                  </a:lnTo>
                  <a:lnTo>
                    <a:pt x="120" y="16"/>
                  </a:lnTo>
                  <a:lnTo>
                    <a:pt x="122" y="16"/>
                  </a:lnTo>
                  <a:lnTo>
                    <a:pt x="126" y="16"/>
                  </a:lnTo>
                  <a:lnTo>
                    <a:pt x="126" y="20"/>
                  </a:lnTo>
                  <a:lnTo>
                    <a:pt x="130" y="20"/>
                  </a:lnTo>
                  <a:lnTo>
                    <a:pt x="134" y="16"/>
                  </a:lnTo>
                  <a:lnTo>
                    <a:pt x="138" y="16"/>
                  </a:lnTo>
                  <a:lnTo>
                    <a:pt x="138" y="20"/>
                  </a:lnTo>
                  <a:lnTo>
                    <a:pt x="146" y="16"/>
                  </a:lnTo>
                  <a:lnTo>
                    <a:pt x="152" y="16"/>
                  </a:lnTo>
                  <a:lnTo>
                    <a:pt x="156" y="16"/>
                  </a:lnTo>
                  <a:lnTo>
                    <a:pt x="160" y="12"/>
                  </a:lnTo>
                  <a:lnTo>
                    <a:pt x="164" y="12"/>
                  </a:lnTo>
                  <a:lnTo>
                    <a:pt x="168" y="12"/>
                  </a:lnTo>
                  <a:lnTo>
                    <a:pt x="172" y="12"/>
                  </a:lnTo>
                  <a:lnTo>
                    <a:pt x="176" y="8"/>
                  </a:lnTo>
                  <a:lnTo>
                    <a:pt x="178" y="8"/>
                  </a:lnTo>
                  <a:lnTo>
                    <a:pt x="182" y="8"/>
                  </a:lnTo>
                  <a:lnTo>
                    <a:pt x="186" y="8"/>
                  </a:lnTo>
                  <a:lnTo>
                    <a:pt x="190" y="8"/>
                  </a:lnTo>
                  <a:lnTo>
                    <a:pt x="190" y="12"/>
                  </a:lnTo>
                  <a:lnTo>
                    <a:pt x="194" y="16"/>
                  </a:lnTo>
                  <a:lnTo>
                    <a:pt x="190" y="16"/>
                  </a:lnTo>
                  <a:lnTo>
                    <a:pt x="186" y="16"/>
                  </a:lnTo>
                  <a:lnTo>
                    <a:pt x="182" y="20"/>
                  </a:lnTo>
                  <a:lnTo>
                    <a:pt x="182" y="16"/>
                  </a:lnTo>
                  <a:lnTo>
                    <a:pt x="178" y="16"/>
                  </a:lnTo>
                  <a:lnTo>
                    <a:pt x="178" y="20"/>
                  </a:lnTo>
                  <a:lnTo>
                    <a:pt x="176" y="20"/>
                  </a:lnTo>
                  <a:lnTo>
                    <a:pt x="176" y="24"/>
                  </a:lnTo>
                  <a:lnTo>
                    <a:pt x="172" y="24"/>
                  </a:lnTo>
                  <a:lnTo>
                    <a:pt x="172" y="28"/>
                  </a:lnTo>
                  <a:lnTo>
                    <a:pt x="168" y="28"/>
                  </a:lnTo>
                  <a:lnTo>
                    <a:pt x="168" y="24"/>
                  </a:lnTo>
                  <a:lnTo>
                    <a:pt x="168" y="20"/>
                  </a:lnTo>
                  <a:lnTo>
                    <a:pt x="164" y="20"/>
                  </a:lnTo>
                  <a:lnTo>
                    <a:pt x="156" y="20"/>
                  </a:lnTo>
                  <a:lnTo>
                    <a:pt x="152" y="20"/>
                  </a:lnTo>
                  <a:lnTo>
                    <a:pt x="150" y="20"/>
                  </a:lnTo>
                  <a:lnTo>
                    <a:pt x="146" y="24"/>
                  </a:lnTo>
                  <a:lnTo>
                    <a:pt x="138" y="24"/>
                  </a:lnTo>
                  <a:lnTo>
                    <a:pt x="134" y="24"/>
                  </a:lnTo>
                  <a:lnTo>
                    <a:pt x="134" y="28"/>
                  </a:lnTo>
                  <a:lnTo>
                    <a:pt x="134" y="30"/>
                  </a:lnTo>
                  <a:lnTo>
                    <a:pt x="134" y="38"/>
                  </a:lnTo>
                  <a:lnTo>
                    <a:pt x="134" y="54"/>
                  </a:lnTo>
                  <a:lnTo>
                    <a:pt x="134" y="58"/>
                  </a:lnTo>
                  <a:lnTo>
                    <a:pt x="134" y="68"/>
                  </a:lnTo>
                  <a:lnTo>
                    <a:pt x="134" y="72"/>
                  </a:lnTo>
                  <a:lnTo>
                    <a:pt x="134" y="76"/>
                  </a:lnTo>
                  <a:lnTo>
                    <a:pt x="134" y="84"/>
                  </a:lnTo>
                  <a:lnTo>
                    <a:pt x="134" y="86"/>
                  </a:lnTo>
                  <a:lnTo>
                    <a:pt x="134" y="90"/>
                  </a:lnTo>
                  <a:lnTo>
                    <a:pt x="130" y="90"/>
                  </a:lnTo>
                  <a:lnTo>
                    <a:pt x="126" y="90"/>
                  </a:lnTo>
                  <a:lnTo>
                    <a:pt x="122" y="90"/>
                  </a:lnTo>
                  <a:lnTo>
                    <a:pt x="120" y="90"/>
                  </a:lnTo>
                  <a:lnTo>
                    <a:pt x="120" y="94"/>
                  </a:lnTo>
                  <a:lnTo>
                    <a:pt x="120" y="98"/>
                  </a:lnTo>
                  <a:lnTo>
                    <a:pt x="120" y="102"/>
                  </a:lnTo>
                  <a:lnTo>
                    <a:pt x="120" y="106"/>
                  </a:lnTo>
                  <a:lnTo>
                    <a:pt x="120" y="110"/>
                  </a:lnTo>
                  <a:lnTo>
                    <a:pt x="120" y="114"/>
                  </a:lnTo>
                  <a:lnTo>
                    <a:pt x="120" y="114"/>
                  </a:lnTo>
                  <a:lnTo>
                    <a:pt x="120" y="11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1" name="Freeform 161">
              <a:extLst>
                <a:ext uri="{FF2B5EF4-FFF2-40B4-BE49-F238E27FC236}">
                  <a16:creationId xmlns:a16="http://schemas.microsoft.com/office/drawing/2014/main" id="{61B641DC-214D-4E57-B9E9-B1F2FF03E69C}"/>
                </a:ext>
              </a:extLst>
            </p:cNvPr>
            <p:cNvSpPr>
              <a:spLocks/>
            </p:cNvSpPr>
            <p:nvPr/>
          </p:nvSpPr>
          <p:spPr bwMode="auto">
            <a:xfrm>
              <a:off x="6302545" y="3836402"/>
              <a:ext cx="435512" cy="409177"/>
            </a:xfrm>
            <a:custGeom>
              <a:avLst/>
              <a:gdLst>
                <a:gd name="T0" fmla="*/ 84 w 224"/>
                <a:gd name="T1" fmla="*/ 174 h 208"/>
                <a:gd name="T2" fmla="*/ 80 w 224"/>
                <a:gd name="T3" fmla="*/ 172 h 208"/>
                <a:gd name="T4" fmla="*/ 70 w 224"/>
                <a:gd name="T5" fmla="*/ 172 h 208"/>
                <a:gd name="T6" fmla="*/ 60 w 224"/>
                <a:gd name="T7" fmla="*/ 172 h 208"/>
                <a:gd name="T8" fmla="*/ 52 w 224"/>
                <a:gd name="T9" fmla="*/ 186 h 208"/>
                <a:gd name="T10" fmla="*/ 48 w 224"/>
                <a:gd name="T11" fmla="*/ 202 h 208"/>
                <a:gd name="T12" fmla="*/ 48 w 224"/>
                <a:gd name="T13" fmla="*/ 208 h 208"/>
                <a:gd name="T14" fmla="*/ 44 w 224"/>
                <a:gd name="T15" fmla="*/ 204 h 208"/>
                <a:gd name="T16" fmla="*/ 36 w 224"/>
                <a:gd name="T17" fmla="*/ 198 h 208"/>
                <a:gd name="T18" fmla="*/ 30 w 224"/>
                <a:gd name="T19" fmla="*/ 198 h 208"/>
                <a:gd name="T20" fmla="*/ 30 w 224"/>
                <a:gd name="T21" fmla="*/ 202 h 208"/>
                <a:gd name="T22" fmla="*/ 26 w 224"/>
                <a:gd name="T23" fmla="*/ 190 h 208"/>
                <a:gd name="T24" fmla="*/ 14 w 224"/>
                <a:gd name="T25" fmla="*/ 186 h 208"/>
                <a:gd name="T26" fmla="*/ 10 w 224"/>
                <a:gd name="T27" fmla="*/ 178 h 208"/>
                <a:gd name="T28" fmla="*/ 14 w 224"/>
                <a:gd name="T29" fmla="*/ 178 h 208"/>
                <a:gd name="T30" fmla="*/ 8 w 224"/>
                <a:gd name="T31" fmla="*/ 174 h 208"/>
                <a:gd name="T32" fmla="*/ 4 w 224"/>
                <a:gd name="T33" fmla="*/ 164 h 208"/>
                <a:gd name="T34" fmla="*/ 0 w 224"/>
                <a:gd name="T35" fmla="*/ 156 h 208"/>
                <a:gd name="T36" fmla="*/ 0 w 224"/>
                <a:gd name="T37" fmla="*/ 148 h 208"/>
                <a:gd name="T38" fmla="*/ 4 w 224"/>
                <a:gd name="T39" fmla="*/ 152 h 208"/>
                <a:gd name="T40" fmla="*/ 10 w 224"/>
                <a:gd name="T41" fmla="*/ 148 h 208"/>
                <a:gd name="T42" fmla="*/ 36 w 224"/>
                <a:gd name="T43" fmla="*/ 144 h 208"/>
                <a:gd name="T44" fmla="*/ 48 w 224"/>
                <a:gd name="T45" fmla="*/ 142 h 208"/>
                <a:gd name="T46" fmla="*/ 52 w 224"/>
                <a:gd name="T47" fmla="*/ 138 h 208"/>
                <a:gd name="T48" fmla="*/ 56 w 224"/>
                <a:gd name="T49" fmla="*/ 126 h 208"/>
                <a:gd name="T50" fmla="*/ 56 w 224"/>
                <a:gd name="T51" fmla="*/ 112 h 208"/>
                <a:gd name="T52" fmla="*/ 56 w 224"/>
                <a:gd name="T53" fmla="*/ 78 h 208"/>
                <a:gd name="T54" fmla="*/ 74 w 224"/>
                <a:gd name="T55" fmla="*/ 74 h 208"/>
                <a:gd name="T56" fmla="*/ 88 w 224"/>
                <a:gd name="T57" fmla="*/ 60 h 208"/>
                <a:gd name="T58" fmla="*/ 118 w 224"/>
                <a:gd name="T59" fmla="*/ 38 h 208"/>
                <a:gd name="T60" fmla="*/ 144 w 224"/>
                <a:gd name="T61" fmla="*/ 16 h 208"/>
                <a:gd name="T62" fmla="*/ 168 w 224"/>
                <a:gd name="T63" fmla="*/ 0 h 208"/>
                <a:gd name="T64" fmla="*/ 182 w 224"/>
                <a:gd name="T65" fmla="*/ 4 h 208"/>
                <a:gd name="T66" fmla="*/ 190 w 224"/>
                <a:gd name="T67" fmla="*/ 8 h 208"/>
                <a:gd name="T68" fmla="*/ 204 w 224"/>
                <a:gd name="T69" fmla="*/ 12 h 208"/>
                <a:gd name="T70" fmla="*/ 212 w 224"/>
                <a:gd name="T71" fmla="*/ 26 h 208"/>
                <a:gd name="T72" fmla="*/ 216 w 224"/>
                <a:gd name="T73" fmla="*/ 44 h 208"/>
                <a:gd name="T74" fmla="*/ 216 w 224"/>
                <a:gd name="T75" fmla="*/ 48 h 208"/>
                <a:gd name="T76" fmla="*/ 220 w 224"/>
                <a:gd name="T77" fmla="*/ 60 h 208"/>
                <a:gd name="T78" fmla="*/ 216 w 224"/>
                <a:gd name="T79" fmla="*/ 86 h 208"/>
                <a:gd name="T80" fmla="*/ 216 w 224"/>
                <a:gd name="T81" fmla="*/ 118 h 208"/>
                <a:gd name="T82" fmla="*/ 200 w 224"/>
                <a:gd name="T83" fmla="*/ 138 h 208"/>
                <a:gd name="T84" fmla="*/ 190 w 224"/>
                <a:gd name="T85" fmla="*/ 152 h 208"/>
                <a:gd name="T86" fmla="*/ 190 w 224"/>
                <a:gd name="T87" fmla="*/ 160 h 208"/>
                <a:gd name="T88" fmla="*/ 186 w 224"/>
                <a:gd name="T89" fmla="*/ 160 h 208"/>
                <a:gd name="T90" fmla="*/ 182 w 224"/>
                <a:gd name="T91" fmla="*/ 174 h 208"/>
                <a:gd name="T92" fmla="*/ 174 w 224"/>
                <a:gd name="T93" fmla="*/ 178 h 208"/>
                <a:gd name="T94" fmla="*/ 174 w 224"/>
                <a:gd name="T95" fmla="*/ 182 h 208"/>
                <a:gd name="T96" fmla="*/ 164 w 224"/>
                <a:gd name="T97" fmla="*/ 182 h 208"/>
                <a:gd name="T98" fmla="*/ 156 w 224"/>
                <a:gd name="T99" fmla="*/ 178 h 208"/>
                <a:gd name="T100" fmla="*/ 152 w 224"/>
                <a:gd name="T101" fmla="*/ 178 h 208"/>
                <a:gd name="T102" fmla="*/ 148 w 224"/>
                <a:gd name="T103" fmla="*/ 178 h 208"/>
                <a:gd name="T104" fmla="*/ 144 w 224"/>
                <a:gd name="T105" fmla="*/ 178 h 208"/>
                <a:gd name="T106" fmla="*/ 138 w 224"/>
                <a:gd name="T107" fmla="*/ 182 h 208"/>
                <a:gd name="T108" fmla="*/ 134 w 224"/>
                <a:gd name="T109" fmla="*/ 190 h 208"/>
                <a:gd name="T110" fmla="*/ 122 w 224"/>
                <a:gd name="T111" fmla="*/ 186 h 208"/>
                <a:gd name="T112" fmla="*/ 114 w 224"/>
                <a:gd name="T113" fmla="*/ 182 h 208"/>
                <a:gd name="T114" fmla="*/ 110 w 224"/>
                <a:gd name="T115" fmla="*/ 182 h 208"/>
                <a:gd name="T116" fmla="*/ 100 w 224"/>
                <a:gd name="T117" fmla="*/ 18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4" h="208">
                  <a:moveTo>
                    <a:pt x="96" y="186"/>
                  </a:moveTo>
                  <a:lnTo>
                    <a:pt x="92" y="186"/>
                  </a:lnTo>
                  <a:lnTo>
                    <a:pt x="92" y="182"/>
                  </a:lnTo>
                  <a:lnTo>
                    <a:pt x="92" y="182"/>
                  </a:lnTo>
                  <a:lnTo>
                    <a:pt x="88" y="178"/>
                  </a:lnTo>
                  <a:lnTo>
                    <a:pt x="88" y="178"/>
                  </a:lnTo>
                  <a:lnTo>
                    <a:pt x="84" y="174"/>
                  </a:lnTo>
                  <a:lnTo>
                    <a:pt x="84" y="174"/>
                  </a:lnTo>
                  <a:lnTo>
                    <a:pt x="84" y="174"/>
                  </a:lnTo>
                  <a:lnTo>
                    <a:pt x="84" y="174"/>
                  </a:lnTo>
                  <a:lnTo>
                    <a:pt x="84" y="174"/>
                  </a:lnTo>
                  <a:lnTo>
                    <a:pt x="80" y="174"/>
                  </a:lnTo>
                  <a:lnTo>
                    <a:pt x="80" y="172"/>
                  </a:lnTo>
                  <a:lnTo>
                    <a:pt x="80" y="172"/>
                  </a:lnTo>
                  <a:lnTo>
                    <a:pt x="78" y="172"/>
                  </a:lnTo>
                  <a:lnTo>
                    <a:pt x="78" y="172"/>
                  </a:lnTo>
                  <a:lnTo>
                    <a:pt x="74" y="172"/>
                  </a:lnTo>
                  <a:lnTo>
                    <a:pt x="74" y="172"/>
                  </a:lnTo>
                  <a:lnTo>
                    <a:pt x="74" y="172"/>
                  </a:lnTo>
                  <a:lnTo>
                    <a:pt x="70" y="172"/>
                  </a:lnTo>
                  <a:lnTo>
                    <a:pt x="70" y="172"/>
                  </a:lnTo>
                  <a:lnTo>
                    <a:pt x="70" y="172"/>
                  </a:lnTo>
                  <a:lnTo>
                    <a:pt x="70" y="172"/>
                  </a:lnTo>
                  <a:lnTo>
                    <a:pt x="66" y="172"/>
                  </a:lnTo>
                  <a:lnTo>
                    <a:pt x="66" y="172"/>
                  </a:lnTo>
                  <a:lnTo>
                    <a:pt x="66" y="172"/>
                  </a:lnTo>
                  <a:lnTo>
                    <a:pt x="64" y="172"/>
                  </a:lnTo>
                  <a:lnTo>
                    <a:pt x="60" y="172"/>
                  </a:lnTo>
                  <a:lnTo>
                    <a:pt x="56" y="174"/>
                  </a:lnTo>
                  <a:lnTo>
                    <a:pt x="56" y="174"/>
                  </a:lnTo>
                  <a:lnTo>
                    <a:pt x="56" y="178"/>
                  </a:lnTo>
                  <a:lnTo>
                    <a:pt x="56" y="178"/>
                  </a:lnTo>
                  <a:lnTo>
                    <a:pt x="56" y="182"/>
                  </a:lnTo>
                  <a:lnTo>
                    <a:pt x="56" y="186"/>
                  </a:lnTo>
                  <a:lnTo>
                    <a:pt x="52" y="186"/>
                  </a:lnTo>
                  <a:lnTo>
                    <a:pt x="52" y="190"/>
                  </a:lnTo>
                  <a:lnTo>
                    <a:pt x="52" y="190"/>
                  </a:lnTo>
                  <a:lnTo>
                    <a:pt x="48" y="194"/>
                  </a:lnTo>
                  <a:lnTo>
                    <a:pt x="48" y="194"/>
                  </a:lnTo>
                  <a:lnTo>
                    <a:pt x="48" y="198"/>
                  </a:lnTo>
                  <a:lnTo>
                    <a:pt x="48" y="198"/>
                  </a:lnTo>
                  <a:lnTo>
                    <a:pt x="48" y="202"/>
                  </a:lnTo>
                  <a:lnTo>
                    <a:pt x="48" y="202"/>
                  </a:lnTo>
                  <a:lnTo>
                    <a:pt x="48" y="202"/>
                  </a:lnTo>
                  <a:lnTo>
                    <a:pt x="48" y="204"/>
                  </a:lnTo>
                  <a:lnTo>
                    <a:pt x="48" y="204"/>
                  </a:lnTo>
                  <a:lnTo>
                    <a:pt x="48" y="204"/>
                  </a:lnTo>
                  <a:lnTo>
                    <a:pt x="48" y="204"/>
                  </a:lnTo>
                  <a:lnTo>
                    <a:pt x="48" y="208"/>
                  </a:lnTo>
                  <a:lnTo>
                    <a:pt x="48" y="208"/>
                  </a:lnTo>
                  <a:lnTo>
                    <a:pt x="44" y="204"/>
                  </a:lnTo>
                  <a:lnTo>
                    <a:pt x="44" y="204"/>
                  </a:lnTo>
                  <a:lnTo>
                    <a:pt x="44" y="204"/>
                  </a:lnTo>
                  <a:lnTo>
                    <a:pt x="44" y="204"/>
                  </a:lnTo>
                  <a:lnTo>
                    <a:pt x="44" y="204"/>
                  </a:lnTo>
                  <a:lnTo>
                    <a:pt x="44" y="204"/>
                  </a:lnTo>
                  <a:lnTo>
                    <a:pt x="44" y="204"/>
                  </a:lnTo>
                  <a:lnTo>
                    <a:pt x="40" y="204"/>
                  </a:lnTo>
                  <a:lnTo>
                    <a:pt x="40" y="202"/>
                  </a:lnTo>
                  <a:lnTo>
                    <a:pt x="40" y="202"/>
                  </a:lnTo>
                  <a:lnTo>
                    <a:pt x="40" y="202"/>
                  </a:lnTo>
                  <a:lnTo>
                    <a:pt x="36" y="198"/>
                  </a:lnTo>
                  <a:lnTo>
                    <a:pt x="36" y="198"/>
                  </a:lnTo>
                  <a:lnTo>
                    <a:pt x="36" y="194"/>
                  </a:lnTo>
                  <a:lnTo>
                    <a:pt x="36" y="198"/>
                  </a:lnTo>
                  <a:lnTo>
                    <a:pt x="34" y="198"/>
                  </a:lnTo>
                  <a:lnTo>
                    <a:pt x="34" y="198"/>
                  </a:lnTo>
                  <a:lnTo>
                    <a:pt x="34" y="198"/>
                  </a:lnTo>
                  <a:lnTo>
                    <a:pt x="34" y="198"/>
                  </a:lnTo>
                  <a:lnTo>
                    <a:pt x="30" y="198"/>
                  </a:lnTo>
                  <a:lnTo>
                    <a:pt x="30" y="198"/>
                  </a:lnTo>
                  <a:lnTo>
                    <a:pt x="30" y="202"/>
                  </a:lnTo>
                  <a:lnTo>
                    <a:pt x="30" y="202"/>
                  </a:lnTo>
                  <a:lnTo>
                    <a:pt x="30" y="204"/>
                  </a:lnTo>
                  <a:lnTo>
                    <a:pt x="30" y="204"/>
                  </a:lnTo>
                  <a:lnTo>
                    <a:pt x="30" y="204"/>
                  </a:lnTo>
                  <a:lnTo>
                    <a:pt x="30" y="202"/>
                  </a:lnTo>
                  <a:lnTo>
                    <a:pt x="26" y="198"/>
                  </a:lnTo>
                  <a:lnTo>
                    <a:pt x="26" y="198"/>
                  </a:lnTo>
                  <a:lnTo>
                    <a:pt x="26" y="194"/>
                  </a:lnTo>
                  <a:lnTo>
                    <a:pt x="26" y="194"/>
                  </a:lnTo>
                  <a:lnTo>
                    <a:pt x="30" y="194"/>
                  </a:lnTo>
                  <a:lnTo>
                    <a:pt x="26" y="194"/>
                  </a:lnTo>
                  <a:lnTo>
                    <a:pt x="26" y="190"/>
                  </a:lnTo>
                  <a:lnTo>
                    <a:pt x="26" y="190"/>
                  </a:lnTo>
                  <a:lnTo>
                    <a:pt x="26" y="190"/>
                  </a:lnTo>
                  <a:lnTo>
                    <a:pt x="26" y="190"/>
                  </a:lnTo>
                  <a:lnTo>
                    <a:pt x="22" y="190"/>
                  </a:lnTo>
                  <a:lnTo>
                    <a:pt x="22" y="194"/>
                  </a:lnTo>
                  <a:lnTo>
                    <a:pt x="18" y="190"/>
                  </a:lnTo>
                  <a:lnTo>
                    <a:pt x="14" y="186"/>
                  </a:lnTo>
                  <a:lnTo>
                    <a:pt x="10" y="186"/>
                  </a:lnTo>
                  <a:lnTo>
                    <a:pt x="10" y="186"/>
                  </a:lnTo>
                  <a:lnTo>
                    <a:pt x="10" y="182"/>
                  </a:lnTo>
                  <a:lnTo>
                    <a:pt x="10" y="182"/>
                  </a:lnTo>
                  <a:lnTo>
                    <a:pt x="10" y="178"/>
                  </a:lnTo>
                  <a:lnTo>
                    <a:pt x="10" y="178"/>
                  </a:lnTo>
                  <a:lnTo>
                    <a:pt x="10" y="178"/>
                  </a:lnTo>
                  <a:lnTo>
                    <a:pt x="10" y="178"/>
                  </a:lnTo>
                  <a:lnTo>
                    <a:pt x="10" y="178"/>
                  </a:lnTo>
                  <a:lnTo>
                    <a:pt x="10" y="178"/>
                  </a:lnTo>
                  <a:lnTo>
                    <a:pt x="10" y="178"/>
                  </a:lnTo>
                  <a:lnTo>
                    <a:pt x="14" y="178"/>
                  </a:lnTo>
                  <a:lnTo>
                    <a:pt x="14" y="178"/>
                  </a:lnTo>
                  <a:lnTo>
                    <a:pt x="14" y="178"/>
                  </a:lnTo>
                  <a:lnTo>
                    <a:pt x="10" y="178"/>
                  </a:lnTo>
                  <a:lnTo>
                    <a:pt x="10" y="178"/>
                  </a:lnTo>
                  <a:lnTo>
                    <a:pt x="10" y="178"/>
                  </a:lnTo>
                  <a:lnTo>
                    <a:pt x="10" y="174"/>
                  </a:lnTo>
                  <a:lnTo>
                    <a:pt x="10" y="174"/>
                  </a:lnTo>
                  <a:lnTo>
                    <a:pt x="10" y="174"/>
                  </a:lnTo>
                  <a:lnTo>
                    <a:pt x="8" y="174"/>
                  </a:lnTo>
                  <a:lnTo>
                    <a:pt x="4" y="174"/>
                  </a:lnTo>
                  <a:lnTo>
                    <a:pt x="4" y="172"/>
                  </a:lnTo>
                  <a:lnTo>
                    <a:pt x="4" y="172"/>
                  </a:lnTo>
                  <a:lnTo>
                    <a:pt x="4" y="168"/>
                  </a:lnTo>
                  <a:lnTo>
                    <a:pt x="0" y="164"/>
                  </a:lnTo>
                  <a:lnTo>
                    <a:pt x="0" y="164"/>
                  </a:lnTo>
                  <a:lnTo>
                    <a:pt x="4" y="164"/>
                  </a:lnTo>
                  <a:lnTo>
                    <a:pt x="0" y="164"/>
                  </a:lnTo>
                  <a:lnTo>
                    <a:pt x="0" y="160"/>
                  </a:lnTo>
                  <a:lnTo>
                    <a:pt x="0" y="160"/>
                  </a:lnTo>
                  <a:lnTo>
                    <a:pt x="0" y="160"/>
                  </a:lnTo>
                  <a:lnTo>
                    <a:pt x="0" y="160"/>
                  </a:lnTo>
                  <a:lnTo>
                    <a:pt x="0" y="160"/>
                  </a:lnTo>
                  <a:lnTo>
                    <a:pt x="0" y="156"/>
                  </a:lnTo>
                  <a:lnTo>
                    <a:pt x="0" y="156"/>
                  </a:lnTo>
                  <a:lnTo>
                    <a:pt x="0" y="152"/>
                  </a:lnTo>
                  <a:lnTo>
                    <a:pt x="0" y="152"/>
                  </a:lnTo>
                  <a:lnTo>
                    <a:pt x="0" y="152"/>
                  </a:lnTo>
                  <a:lnTo>
                    <a:pt x="0" y="152"/>
                  </a:lnTo>
                  <a:lnTo>
                    <a:pt x="0" y="152"/>
                  </a:lnTo>
                  <a:lnTo>
                    <a:pt x="0" y="148"/>
                  </a:lnTo>
                  <a:lnTo>
                    <a:pt x="0" y="148"/>
                  </a:lnTo>
                  <a:lnTo>
                    <a:pt x="0" y="152"/>
                  </a:lnTo>
                  <a:lnTo>
                    <a:pt x="4" y="152"/>
                  </a:lnTo>
                  <a:lnTo>
                    <a:pt x="4" y="148"/>
                  </a:lnTo>
                  <a:lnTo>
                    <a:pt x="4" y="148"/>
                  </a:lnTo>
                  <a:lnTo>
                    <a:pt x="4" y="152"/>
                  </a:lnTo>
                  <a:lnTo>
                    <a:pt x="4" y="152"/>
                  </a:lnTo>
                  <a:lnTo>
                    <a:pt x="8" y="152"/>
                  </a:lnTo>
                  <a:lnTo>
                    <a:pt x="8" y="152"/>
                  </a:lnTo>
                  <a:lnTo>
                    <a:pt x="8" y="152"/>
                  </a:lnTo>
                  <a:lnTo>
                    <a:pt x="10" y="148"/>
                  </a:lnTo>
                  <a:lnTo>
                    <a:pt x="10" y="148"/>
                  </a:lnTo>
                  <a:lnTo>
                    <a:pt x="10" y="148"/>
                  </a:lnTo>
                  <a:lnTo>
                    <a:pt x="10" y="148"/>
                  </a:lnTo>
                  <a:lnTo>
                    <a:pt x="14" y="144"/>
                  </a:lnTo>
                  <a:lnTo>
                    <a:pt x="22" y="144"/>
                  </a:lnTo>
                  <a:lnTo>
                    <a:pt x="22" y="144"/>
                  </a:lnTo>
                  <a:lnTo>
                    <a:pt x="34" y="144"/>
                  </a:lnTo>
                  <a:lnTo>
                    <a:pt x="34" y="144"/>
                  </a:lnTo>
                  <a:lnTo>
                    <a:pt x="36" y="144"/>
                  </a:lnTo>
                  <a:lnTo>
                    <a:pt x="36" y="144"/>
                  </a:lnTo>
                  <a:lnTo>
                    <a:pt x="36" y="142"/>
                  </a:lnTo>
                  <a:lnTo>
                    <a:pt x="40" y="142"/>
                  </a:lnTo>
                  <a:lnTo>
                    <a:pt x="44" y="144"/>
                  </a:lnTo>
                  <a:lnTo>
                    <a:pt x="44" y="144"/>
                  </a:lnTo>
                  <a:lnTo>
                    <a:pt x="44" y="144"/>
                  </a:lnTo>
                  <a:lnTo>
                    <a:pt x="44" y="142"/>
                  </a:lnTo>
                  <a:lnTo>
                    <a:pt x="48" y="142"/>
                  </a:lnTo>
                  <a:lnTo>
                    <a:pt x="48" y="138"/>
                  </a:lnTo>
                  <a:lnTo>
                    <a:pt x="48" y="138"/>
                  </a:lnTo>
                  <a:lnTo>
                    <a:pt x="48" y="138"/>
                  </a:lnTo>
                  <a:lnTo>
                    <a:pt x="52" y="138"/>
                  </a:lnTo>
                  <a:lnTo>
                    <a:pt x="52" y="138"/>
                  </a:lnTo>
                  <a:lnTo>
                    <a:pt x="52" y="138"/>
                  </a:lnTo>
                  <a:lnTo>
                    <a:pt x="52" y="138"/>
                  </a:lnTo>
                  <a:lnTo>
                    <a:pt x="52" y="138"/>
                  </a:lnTo>
                  <a:lnTo>
                    <a:pt x="52" y="134"/>
                  </a:lnTo>
                  <a:lnTo>
                    <a:pt x="52" y="130"/>
                  </a:lnTo>
                  <a:lnTo>
                    <a:pt x="52" y="126"/>
                  </a:lnTo>
                  <a:lnTo>
                    <a:pt x="56" y="126"/>
                  </a:lnTo>
                  <a:lnTo>
                    <a:pt x="56" y="126"/>
                  </a:lnTo>
                  <a:lnTo>
                    <a:pt x="56" y="126"/>
                  </a:lnTo>
                  <a:lnTo>
                    <a:pt x="56" y="126"/>
                  </a:lnTo>
                  <a:lnTo>
                    <a:pt x="56" y="126"/>
                  </a:lnTo>
                  <a:lnTo>
                    <a:pt x="56" y="118"/>
                  </a:lnTo>
                  <a:lnTo>
                    <a:pt x="56" y="118"/>
                  </a:lnTo>
                  <a:lnTo>
                    <a:pt x="56" y="116"/>
                  </a:lnTo>
                  <a:lnTo>
                    <a:pt x="56" y="116"/>
                  </a:lnTo>
                  <a:lnTo>
                    <a:pt x="56" y="112"/>
                  </a:lnTo>
                  <a:lnTo>
                    <a:pt x="56" y="108"/>
                  </a:lnTo>
                  <a:lnTo>
                    <a:pt x="56" y="104"/>
                  </a:lnTo>
                  <a:lnTo>
                    <a:pt x="56" y="96"/>
                  </a:lnTo>
                  <a:lnTo>
                    <a:pt x="56" y="86"/>
                  </a:lnTo>
                  <a:lnTo>
                    <a:pt x="56" y="86"/>
                  </a:lnTo>
                  <a:lnTo>
                    <a:pt x="56" y="82"/>
                  </a:lnTo>
                  <a:lnTo>
                    <a:pt x="56" y="78"/>
                  </a:lnTo>
                  <a:lnTo>
                    <a:pt x="56" y="78"/>
                  </a:lnTo>
                  <a:lnTo>
                    <a:pt x="60" y="78"/>
                  </a:lnTo>
                  <a:lnTo>
                    <a:pt x="60" y="78"/>
                  </a:lnTo>
                  <a:lnTo>
                    <a:pt x="66" y="74"/>
                  </a:lnTo>
                  <a:lnTo>
                    <a:pt x="70" y="74"/>
                  </a:lnTo>
                  <a:lnTo>
                    <a:pt x="74" y="74"/>
                  </a:lnTo>
                  <a:lnTo>
                    <a:pt x="74" y="74"/>
                  </a:lnTo>
                  <a:lnTo>
                    <a:pt x="78" y="74"/>
                  </a:lnTo>
                  <a:lnTo>
                    <a:pt x="78" y="74"/>
                  </a:lnTo>
                  <a:lnTo>
                    <a:pt x="80" y="70"/>
                  </a:lnTo>
                  <a:lnTo>
                    <a:pt x="80" y="70"/>
                  </a:lnTo>
                  <a:lnTo>
                    <a:pt x="84" y="66"/>
                  </a:lnTo>
                  <a:lnTo>
                    <a:pt x="88" y="62"/>
                  </a:lnTo>
                  <a:lnTo>
                    <a:pt x="88" y="60"/>
                  </a:lnTo>
                  <a:lnTo>
                    <a:pt x="92" y="56"/>
                  </a:lnTo>
                  <a:lnTo>
                    <a:pt x="100" y="48"/>
                  </a:lnTo>
                  <a:lnTo>
                    <a:pt x="104" y="44"/>
                  </a:lnTo>
                  <a:lnTo>
                    <a:pt x="104" y="44"/>
                  </a:lnTo>
                  <a:lnTo>
                    <a:pt x="108" y="44"/>
                  </a:lnTo>
                  <a:lnTo>
                    <a:pt x="110" y="42"/>
                  </a:lnTo>
                  <a:lnTo>
                    <a:pt x="118" y="38"/>
                  </a:lnTo>
                  <a:lnTo>
                    <a:pt x="118" y="34"/>
                  </a:lnTo>
                  <a:lnTo>
                    <a:pt x="122" y="30"/>
                  </a:lnTo>
                  <a:lnTo>
                    <a:pt x="130" y="26"/>
                  </a:lnTo>
                  <a:lnTo>
                    <a:pt x="134" y="22"/>
                  </a:lnTo>
                  <a:lnTo>
                    <a:pt x="138" y="18"/>
                  </a:lnTo>
                  <a:lnTo>
                    <a:pt x="140" y="18"/>
                  </a:lnTo>
                  <a:lnTo>
                    <a:pt x="144" y="16"/>
                  </a:lnTo>
                  <a:lnTo>
                    <a:pt x="148" y="16"/>
                  </a:lnTo>
                  <a:lnTo>
                    <a:pt x="148" y="12"/>
                  </a:lnTo>
                  <a:lnTo>
                    <a:pt x="152" y="12"/>
                  </a:lnTo>
                  <a:lnTo>
                    <a:pt x="160" y="4"/>
                  </a:lnTo>
                  <a:lnTo>
                    <a:pt x="164" y="4"/>
                  </a:lnTo>
                  <a:lnTo>
                    <a:pt x="164" y="0"/>
                  </a:lnTo>
                  <a:lnTo>
                    <a:pt x="168" y="0"/>
                  </a:lnTo>
                  <a:lnTo>
                    <a:pt x="170" y="4"/>
                  </a:lnTo>
                  <a:lnTo>
                    <a:pt x="170" y="4"/>
                  </a:lnTo>
                  <a:lnTo>
                    <a:pt x="170" y="4"/>
                  </a:lnTo>
                  <a:lnTo>
                    <a:pt x="170" y="4"/>
                  </a:lnTo>
                  <a:lnTo>
                    <a:pt x="174" y="4"/>
                  </a:lnTo>
                  <a:lnTo>
                    <a:pt x="178" y="4"/>
                  </a:lnTo>
                  <a:lnTo>
                    <a:pt x="182" y="4"/>
                  </a:lnTo>
                  <a:lnTo>
                    <a:pt x="186" y="8"/>
                  </a:lnTo>
                  <a:lnTo>
                    <a:pt x="186" y="8"/>
                  </a:lnTo>
                  <a:lnTo>
                    <a:pt x="186" y="8"/>
                  </a:lnTo>
                  <a:lnTo>
                    <a:pt x="186" y="8"/>
                  </a:lnTo>
                  <a:lnTo>
                    <a:pt x="186" y="8"/>
                  </a:lnTo>
                  <a:lnTo>
                    <a:pt x="186" y="8"/>
                  </a:lnTo>
                  <a:lnTo>
                    <a:pt x="190" y="8"/>
                  </a:lnTo>
                  <a:lnTo>
                    <a:pt x="190" y="8"/>
                  </a:lnTo>
                  <a:lnTo>
                    <a:pt x="194" y="12"/>
                  </a:lnTo>
                  <a:lnTo>
                    <a:pt x="198" y="18"/>
                  </a:lnTo>
                  <a:lnTo>
                    <a:pt x="198" y="16"/>
                  </a:lnTo>
                  <a:lnTo>
                    <a:pt x="200" y="16"/>
                  </a:lnTo>
                  <a:lnTo>
                    <a:pt x="200" y="16"/>
                  </a:lnTo>
                  <a:lnTo>
                    <a:pt x="204" y="12"/>
                  </a:lnTo>
                  <a:lnTo>
                    <a:pt x="204" y="12"/>
                  </a:lnTo>
                  <a:lnTo>
                    <a:pt x="208" y="12"/>
                  </a:lnTo>
                  <a:lnTo>
                    <a:pt x="208" y="12"/>
                  </a:lnTo>
                  <a:lnTo>
                    <a:pt x="208" y="12"/>
                  </a:lnTo>
                  <a:lnTo>
                    <a:pt x="208" y="16"/>
                  </a:lnTo>
                  <a:lnTo>
                    <a:pt x="212" y="26"/>
                  </a:lnTo>
                  <a:lnTo>
                    <a:pt x="212" y="26"/>
                  </a:lnTo>
                  <a:lnTo>
                    <a:pt x="212" y="30"/>
                  </a:lnTo>
                  <a:lnTo>
                    <a:pt x="212" y="34"/>
                  </a:lnTo>
                  <a:lnTo>
                    <a:pt x="212" y="34"/>
                  </a:lnTo>
                  <a:lnTo>
                    <a:pt x="212" y="38"/>
                  </a:lnTo>
                  <a:lnTo>
                    <a:pt x="212" y="38"/>
                  </a:lnTo>
                  <a:lnTo>
                    <a:pt x="212" y="38"/>
                  </a:lnTo>
                  <a:lnTo>
                    <a:pt x="216" y="44"/>
                  </a:lnTo>
                  <a:lnTo>
                    <a:pt x="216" y="44"/>
                  </a:lnTo>
                  <a:lnTo>
                    <a:pt x="216" y="44"/>
                  </a:lnTo>
                  <a:lnTo>
                    <a:pt x="216" y="48"/>
                  </a:lnTo>
                  <a:lnTo>
                    <a:pt x="216" y="48"/>
                  </a:lnTo>
                  <a:lnTo>
                    <a:pt x="216" y="48"/>
                  </a:lnTo>
                  <a:lnTo>
                    <a:pt x="216" y="48"/>
                  </a:lnTo>
                  <a:lnTo>
                    <a:pt x="216" y="48"/>
                  </a:lnTo>
                  <a:lnTo>
                    <a:pt x="216" y="48"/>
                  </a:lnTo>
                  <a:lnTo>
                    <a:pt x="216" y="48"/>
                  </a:lnTo>
                  <a:lnTo>
                    <a:pt x="216" y="52"/>
                  </a:lnTo>
                  <a:lnTo>
                    <a:pt x="216" y="52"/>
                  </a:lnTo>
                  <a:lnTo>
                    <a:pt x="224" y="56"/>
                  </a:lnTo>
                  <a:lnTo>
                    <a:pt x="224" y="56"/>
                  </a:lnTo>
                  <a:lnTo>
                    <a:pt x="220" y="60"/>
                  </a:lnTo>
                  <a:lnTo>
                    <a:pt x="220" y="62"/>
                  </a:lnTo>
                  <a:lnTo>
                    <a:pt x="220" y="62"/>
                  </a:lnTo>
                  <a:lnTo>
                    <a:pt x="220" y="66"/>
                  </a:lnTo>
                  <a:lnTo>
                    <a:pt x="220" y="70"/>
                  </a:lnTo>
                  <a:lnTo>
                    <a:pt x="216" y="82"/>
                  </a:lnTo>
                  <a:lnTo>
                    <a:pt x="216" y="82"/>
                  </a:lnTo>
                  <a:lnTo>
                    <a:pt x="216" y="86"/>
                  </a:lnTo>
                  <a:lnTo>
                    <a:pt x="216" y="92"/>
                  </a:lnTo>
                  <a:lnTo>
                    <a:pt x="216" y="92"/>
                  </a:lnTo>
                  <a:lnTo>
                    <a:pt x="216" y="96"/>
                  </a:lnTo>
                  <a:lnTo>
                    <a:pt x="216" y="108"/>
                  </a:lnTo>
                  <a:lnTo>
                    <a:pt x="216" y="116"/>
                  </a:lnTo>
                  <a:lnTo>
                    <a:pt x="216" y="118"/>
                  </a:lnTo>
                  <a:lnTo>
                    <a:pt x="216" y="118"/>
                  </a:lnTo>
                  <a:lnTo>
                    <a:pt x="216" y="118"/>
                  </a:lnTo>
                  <a:lnTo>
                    <a:pt x="212" y="118"/>
                  </a:lnTo>
                  <a:lnTo>
                    <a:pt x="212" y="122"/>
                  </a:lnTo>
                  <a:lnTo>
                    <a:pt x="208" y="122"/>
                  </a:lnTo>
                  <a:lnTo>
                    <a:pt x="208" y="126"/>
                  </a:lnTo>
                  <a:lnTo>
                    <a:pt x="200" y="134"/>
                  </a:lnTo>
                  <a:lnTo>
                    <a:pt x="200" y="138"/>
                  </a:lnTo>
                  <a:lnTo>
                    <a:pt x="198" y="142"/>
                  </a:lnTo>
                  <a:lnTo>
                    <a:pt x="198" y="142"/>
                  </a:lnTo>
                  <a:lnTo>
                    <a:pt x="194" y="144"/>
                  </a:lnTo>
                  <a:lnTo>
                    <a:pt x="194" y="144"/>
                  </a:lnTo>
                  <a:lnTo>
                    <a:pt x="194" y="148"/>
                  </a:lnTo>
                  <a:lnTo>
                    <a:pt x="190" y="152"/>
                  </a:lnTo>
                  <a:lnTo>
                    <a:pt x="190" y="152"/>
                  </a:lnTo>
                  <a:lnTo>
                    <a:pt x="190" y="152"/>
                  </a:lnTo>
                  <a:lnTo>
                    <a:pt x="190" y="156"/>
                  </a:lnTo>
                  <a:lnTo>
                    <a:pt x="190" y="156"/>
                  </a:lnTo>
                  <a:lnTo>
                    <a:pt x="190" y="156"/>
                  </a:lnTo>
                  <a:lnTo>
                    <a:pt x="190" y="156"/>
                  </a:lnTo>
                  <a:lnTo>
                    <a:pt x="190" y="156"/>
                  </a:lnTo>
                  <a:lnTo>
                    <a:pt x="190" y="160"/>
                  </a:lnTo>
                  <a:lnTo>
                    <a:pt x="190" y="160"/>
                  </a:lnTo>
                  <a:lnTo>
                    <a:pt x="190" y="160"/>
                  </a:lnTo>
                  <a:lnTo>
                    <a:pt x="186" y="160"/>
                  </a:lnTo>
                  <a:lnTo>
                    <a:pt x="186" y="160"/>
                  </a:lnTo>
                  <a:lnTo>
                    <a:pt x="186" y="160"/>
                  </a:lnTo>
                  <a:lnTo>
                    <a:pt x="186" y="160"/>
                  </a:lnTo>
                  <a:lnTo>
                    <a:pt x="186" y="160"/>
                  </a:lnTo>
                  <a:lnTo>
                    <a:pt x="186" y="160"/>
                  </a:lnTo>
                  <a:lnTo>
                    <a:pt x="186" y="168"/>
                  </a:lnTo>
                  <a:lnTo>
                    <a:pt x="190" y="172"/>
                  </a:lnTo>
                  <a:lnTo>
                    <a:pt x="190" y="172"/>
                  </a:lnTo>
                  <a:lnTo>
                    <a:pt x="186" y="172"/>
                  </a:lnTo>
                  <a:lnTo>
                    <a:pt x="182" y="174"/>
                  </a:lnTo>
                  <a:lnTo>
                    <a:pt x="182" y="174"/>
                  </a:lnTo>
                  <a:lnTo>
                    <a:pt x="182" y="174"/>
                  </a:lnTo>
                  <a:lnTo>
                    <a:pt x="182" y="174"/>
                  </a:lnTo>
                  <a:lnTo>
                    <a:pt x="182" y="174"/>
                  </a:lnTo>
                  <a:lnTo>
                    <a:pt x="178" y="174"/>
                  </a:lnTo>
                  <a:lnTo>
                    <a:pt x="178" y="174"/>
                  </a:lnTo>
                  <a:lnTo>
                    <a:pt x="178" y="174"/>
                  </a:lnTo>
                  <a:lnTo>
                    <a:pt x="174" y="178"/>
                  </a:lnTo>
                  <a:lnTo>
                    <a:pt x="174" y="178"/>
                  </a:lnTo>
                  <a:lnTo>
                    <a:pt x="174" y="178"/>
                  </a:lnTo>
                  <a:lnTo>
                    <a:pt x="174" y="178"/>
                  </a:lnTo>
                  <a:lnTo>
                    <a:pt x="174" y="178"/>
                  </a:lnTo>
                  <a:lnTo>
                    <a:pt x="174" y="182"/>
                  </a:lnTo>
                  <a:lnTo>
                    <a:pt x="174" y="182"/>
                  </a:lnTo>
                  <a:lnTo>
                    <a:pt x="174" y="182"/>
                  </a:lnTo>
                  <a:lnTo>
                    <a:pt x="170" y="182"/>
                  </a:lnTo>
                  <a:lnTo>
                    <a:pt x="170" y="182"/>
                  </a:lnTo>
                  <a:lnTo>
                    <a:pt x="170" y="182"/>
                  </a:lnTo>
                  <a:lnTo>
                    <a:pt x="170" y="182"/>
                  </a:lnTo>
                  <a:lnTo>
                    <a:pt x="168" y="182"/>
                  </a:lnTo>
                  <a:lnTo>
                    <a:pt x="168" y="182"/>
                  </a:lnTo>
                  <a:lnTo>
                    <a:pt x="164" y="182"/>
                  </a:lnTo>
                  <a:lnTo>
                    <a:pt x="164" y="178"/>
                  </a:lnTo>
                  <a:lnTo>
                    <a:pt x="160" y="178"/>
                  </a:lnTo>
                  <a:lnTo>
                    <a:pt x="160" y="178"/>
                  </a:lnTo>
                  <a:lnTo>
                    <a:pt x="160" y="178"/>
                  </a:lnTo>
                  <a:lnTo>
                    <a:pt x="156" y="178"/>
                  </a:lnTo>
                  <a:lnTo>
                    <a:pt x="156" y="178"/>
                  </a:lnTo>
                  <a:lnTo>
                    <a:pt x="156" y="178"/>
                  </a:lnTo>
                  <a:lnTo>
                    <a:pt x="156" y="178"/>
                  </a:lnTo>
                  <a:lnTo>
                    <a:pt x="156" y="178"/>
                  </a:lnTo>
                  <a:lnTo>
                    <a:pt x="156" y="178"/>
                  </a:lnTo>
                  <a:lnTo>
                    <a:pt x="152" y="178"/>
                  </a:lnTo>
                  <a:lnTo>
                    <a:pt x="152" y="178"/>
                  </a:lnTo>
                  <a:lnTo>
                    <a:pt x="152" y="178"/>
                  </a:lnTo>
                  <a:lnTo>
                    <a:pt x="152" y="178"/>
                  </a:lnTo>
                  <a:lnTo>
                    <a:pt x="152" y="178"/>
                  </a:lnTo>
                  <a:lnTo>
                    <a:pt x="152" y="178"/>
                  </a:lnTo>
                  <a:lnTo>
                    <a:pt x="152" y="178"/>
                  </a:lnTo>
                  <a:lnTo>
                    <a:pt x="152" y="178"/>
                  </a:lnTo>
                  <a:lnTo>
                    <a:pt x="148" y="178"/>
                  </a:lnTo>
                  <a:lnTo>
                    <a:pt x="148" y="178"/>
                  </a:lnTo>
                  <a:lnTo>
                    <a:pt x="148" y="178"/>
                  </a:lnTo>
                  <a:lnTo>
                    <a:pt x="148" y="178"/>
                  </a:lnTo>
                  <a:lnTo>
                    <a:pt x="148" y="178"/>
                  </a:lnTo>
                  <a:lnTo>
                    <a:pt x="148" y="178"/>
                  </a:lnTo>
                  <a:lnTo>
                    <a:pt x="144" y="178"/>
                  </a:lnTo>
                  <a:lnTo>
                    <a:pt x="144" y="178"/>
                  </a:lnTo>
                  <a:lnTo>
                    <a:pt x="144" y="178"/>
                  </a:lnTo>
                  <a:lnTo>
                    <a:pt x="144" y="178"/>
                  </a:lnTo>
                  <a:lnTo>
                    <a:pt x="144" y="178"/>
                  </a:lnTo>
                  <a:lnTo>
                    <a:pt x="144" y="178"/>
                  </a:lnTo>
                  <a:lnTo>
                    <a:pt x="140" y="178"/>
                  </a:lnTo>
                  <a:lnTo>
                    <a:pt x="140" y="178"/>
                  </a:lnTo>
                  <a:lnTo>
                    <a:pt x="140" y="178"/>
                  </a:lnTo>
                  <a:lnTo>
                    <a:pt x="140" y="178"/>
                  </a:lnTo>
                  <a:lnTo>
                    <a:pt x="138" y="182"/>
                  </a:lnTo>
                  <a:lnTo>
                    <a:pt x="138" y="182"/>
                  </a:lnTo>
                  <a:lnTo>
                    <a:pt x="138" y="182"/>
                  </a:lnTo>
                  <a:lnTo>
                    <a:pt x="138" y="182"/>
                  </a:lnTo>
                  <a:lnTo>
                    <a:pt x="134" y="182"/>
                  </a:lnTo>
                  <a:lnTo>
                    <a:pt x="134" y="186"/>
                  </a:lnTo>
                  <a:lnTo>
                    <a:pt x="134" y="190"/>
                  </a:lnTo>
                  <a:lnTo>
                    <a:pt x="134" y="190"/>
                  </a:lnTo>
                  <a:lnTo>
                    <a:pt x="130" y="190"/>
                  </a:lnTo>
                  <a:lnTo>
                    <a:pt x="126" y="186"/>
                  </a:lnTo>
                  <a:lnTo>
                    <a:pt x="126" y="186"/>
                  </a:lnTo>
                  <a:lnTo>
                    <a:pt x="122" y="186"/>
                  </a:lnTo>
                  <a:lnTo>
                    <a:pt x="122" y="186"/>
                  </a:lnTo>
                  <a:lnTo>
                    <a:pt x="122" y="186"/>
                  </a:lnTo>
                  <a:lnTo>
                    <a:pt x="122" y="186"/>
                  </a:lnTo>
                  <a:lnTo>
                    <a:pt x="118" y="186"/>
                  </a:lnTo>
                  <a:lnTo>
                    <a:pt x="118" y="186"/>
                  </a:lnTo>
                  <a:lnTo>
                    <a:pt x="118" y="186"/>
                  </a:lnTo>
                  <a:lnTo>
                    <a:pt x="118" y="186"/>
                  </a:lnTo>
                  <a:lnTo>
                    <a:pt x="118" y="186"/>
                  </a:lnTo>
                  <a:lnTo>
                    <a:pt x="114" y="182"/>
                  </a:lnTo>
                  <a:lnTo>
                    <a:pt x="114" y="182"/>
                  </a:lnTo>
                  <a:lnTo>
                    <a:pt x="114" y="182"/>
                  </a:lnTo>
                  <a:lnTo>
                    <a:pt x="114" y="182"/>
                  </a:lnTo>
                  <a:lnTo>
                    <a:pt x="114" y="182"/>
                  </a:lnTo>
                  <a:lnTo>
                    <a:pt x="114" y="182"/>
                  </a:lnTo>
                  <a:lnTo>
                    <a:pt x="114" y="182"/>
                  </a:lnTo>
                  <a:lnTo>
                    <a:pt x="110" y="182"/>
                  </a:lnTo>
                  <a:lnTo>
                    <a:pt x="110" y="182"/>
                  </a:lnTo>
                  <a:lnTo>
                    <a:pt x="110" y="182"/>
                  </a:lnTo>
                  <a:lnTo>
                    <a:pt x="110" y="178"/>
                  </a:lnTo>
                  <a:lnTo>
                    <a:pt x="110" y="178"/>
                  </a:lnTo>
                  <a:lnTo>
                    <a:pt x="110" y="178"/>
                  </a:lnTo>
                  <a:lnTo>
                    <a:pt x="108" y="178"/>
                  </a:lnTo>
                  <a:lnTo>
                    <a:pt x="100" y="182"/>
                  </a:lnTo>
                  <a:lnTo>
                    <a:pt x="100" y="182"/>
                  </a:lnTo>
                  <a:lnTo>
                    <a:pt x="96" y="182"/>
                  </a:lnTo>
                  <a:lnTo>
                    <a:pt x="96" y="182"/>
                  </a:lnTo>
                  <a:lnTo>
                    <a:pt x="96" y="186"/>
                  </a:lnTo>
                  <a:lnTo>
                    <a:pt x="96" y="186"/>
                  </a:lnTo>
                  <a:lnTo>
                    <a:pt x="96" y="186"/>
                  </a:lnTo>
                  <a:lnTo>
                    <a:pt x="96" y="18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2" name="Freeform 162">
              <a:extLst>
                <a:ext uri="{FF2B5EF4-FFF2-40B4-BE49-F238E27FC236}">
                  <a16:creationId xmlns:a16="http://schemas.microsoft.com/office/drawing/2014/main" id="{2DD5446C-FE4A-485D-A94E-FCAA5EBEEE2C}"/>
                </a:ext>
              </a:extLst>
            </p:cNvPr>
            <p:cNvSpPr>
              <a:spLocks noEditPoints="1"/>
            </p:cNvSpPr>
            <p:nvPr/>
          </p:nvSpPr>
          <p:spPr bwMode="auto">
            <a:xfrm>
              <a:off x="6368652" y="4174759"/>
              <a:ext cx="330523" cy="322620"/>
            </a:xfrm>
            <a:custGeom>
              <a:avLst/>
              <a:gdLst>
                <a:gd name="T0" fmla="*/ 126 w 170"/>
                <a:gd name="T1" fmla="*/ 122 h 164"/>
                <a:gd name="T2" fmla="*/ 118 w 170"/>
                <a:gd name="T3" fmla="*/ 122 h 164"/>
                <a:gd name="T4" fmla="*/ 110 w 170"/>
                <a:gd name="T5" fmla="*/ 114 h 164"/>
                <a:gd name="T6" fmla="*/ 102 w 170"/>
                <a:gd name="T7" fmla="*/ 118 h 164"/>
                <a:gd name="T8" fmla="*/ 96 w 170"/>
                <a:gd name="T9" fmla="*/ 126 h 164"/>
                <a:gd name="T10" fmla="*/ 88 w 170"/>
                <a:gd name="T11" fmla="*/ 140 h 164"/>
                <a:gd name="T12" fmla="*/ 80 w 170"/>
                <a:gd name="T13" fmla="*/ 152 h 164"/>
                <a:gd name="T14" fmla="*/ 76 w 170"/>
                <a:gd name="T15" fmla="*/ 156 h 164"/>
                <a:gd name="T16" fmla="*/ 70 w 170"/>
                <a:gd name="T17" fmla="*/ 160 h 164"/>
                <a:gd name="T18" fmla="*/ 62 w 170"/>
                <a:gd name="T19" fmla="*/ 156 h 164"/>
                <a:gd name="T20" fmla="*/ 58 w 170"/>
                <a:gd name="T21" fmla="*/ 160 h 164"/>
                <a:gd name="T22" fmla="*/ 58 w 170"/>
                <a:gd name="T23" fmla="*/ 160 h 164"/>
                <a:gd name="T24" fmla="*/ 58 w 170"/>
                <a:gd name="T25" fmla="*/ 156 h 164"/>
                <a:gd name="T26" fmla="*/ 50 w 170"/>
                <a:gd name="T27" fmla="*/ 160 h 164"/>
                <a:gd name="T28" fmla="*/ 40 w 170"/>
                <a:gd name="T29" fmla="*/ 156 h 164"/>
                <a:gd name="T30" fmla="*/ 36 w 170"/>
                <a:gd name="T31" fmla="*/ 148 h 164"/>
                <a:gd name="T32" fmla="*/ 40 w 170"/>
                <a:gd name="T33" fmla="*/ 144 h 164"/>
                <a:gd name="T34" fmla="*/ 36 w 170"/>
                <a:gd name="T35" fmla="*/ 140 h 164"/>
                <a:gd name="T36" fmla="*/ 30 w 170"/>
                <a:gd name="T37" fmla="*/ 130 h 164"/>
                <a:gd name="T38" fmla="*/ 18 w 170"/>
                <a:gd name="T39" fmla="*/ 126 h 164"/>
                <a:gd name="T40" fmla="*/ 18 w 170"/>
                <a:gd name="T41" fmla="*/ 122 h 164"/>
                <a:gd name="T42" fmla="*/ 10 w 170"/>
                <a:gd name="T43" fmla="*/ 126 h 164"/>
                <a:gd name="T44" fmla="*/ 0 w 170"/>
                <a:gd name="T45" fmla="*/ 122 h 164"/>
                <a:gd name="T46" fmla="*/ 2 w 170"/>
                <a:gd name="T47" fmla="*/ 110 h 164"/>
                <a:gd name="T48" fmla="*/ 0 w 170"/>
                <a:gd name="T49" fmla="*/ 96 h 164"/>
                <a:gd name="T50" fmla="*/ 2 w 170"/>
                <a:gd name="T51" fmla="*/ 82 h 164"/>
                <a:gd name="T52" fmla="*/ 10 w 170"/>
                <a:gd name="T53" fmla="*/ 70 h 164"/>
                <a:gd name="T54" fmla="*/ 14 w 170"/>
                <a:gd name="T55" fmla="*/ 58 h 164"/>
                <a:gd name="T56" fmla="*/ 14 w 170"/>
                <a:gd name="T57" fmla="*/ 52 h 164"/>
                <a:gd name="T58" fmla="*/ 10 w 170"/>
                <a:gd name="T59" fmla="*/ 36 h 164"/>
                <a:gd name="T60" fmla="*/ 14 w 170"/>
                <a:gd name="T61" fmla="*/ 26 h 164"/>
                <a:gd name="T62" fmla="*/ 22 w 170"/>
                <a:gd name="T63" fmla="*/ 14 h 164"/>
                <a:gd name="T64" fmla="*/ 26 w 170"/>
                <a:gd name="T65" fmla="*/ 0 h 164"/>
                <a:gd name="T66" fmla="*/ 40 w 170"/>
                <a:gd name="T67" fmla="*/ 0 h 164"/>
                <a:gd name="T68" fmla="*/ 50 w 170"/>
                <a:gd name="T69" fmla="*/ 2 h 164"/>
                <a:gd name="T70" fmla="*/ 62 w 170"/>
                <a:gd name="T71" fmla="*/ 14 h 164"/>
                <a:gd name="T72" fmla="*/ 76 w 170"/>
                <a:gd name="T73" fmla="*/ 6 h 164"/>
                <a:gd name="T74" fmla="*/ 88 w 170"/>
                <a:gd name="T75" fmla="*/ 14 h 164"/>
                <a:gd name="T76" fmla="*/ 100 w 170"/>
                <a:gd name="T77" fmla="*/ 14 h 164"/>
                <a:gd name="T78" fmla="*/ 110 w 170"/>
                <a:gd name="T79" fmla="*/ 6 h 164"/>
                <a:gd name="T80" fmla="*/ 126 w 170"/>
                <a:gd name="T81" fmla="*/ 6 h 164"/>
                <a:gd name="T82" fmla="*/ 136 w 170"/>
                <a:gd name="T83" fmla="*/ 10 h 164"/>
                <a:gd name="T84" fmla="*/ 148 w 170"/>
                <a:gd name="T85" fmla="*/ 2 h 164"/>
                <a:gd name="T86" fmla="*/ 158 w 170"/>
                <a:gd name="T87" fmla="*/ 6 h 164"/>
                <a:gd name="T88" fmla="*/ 162 w 170"/>
                <a:gd name="T89" fmla="*/ 22 h 164"/>
                <a:gd name="T90" fmla="*/ 170 w 170"/>
                <a:gd name="T91" fmla="*/ 28 h 164"/>
                <a:gd name="T92" fmla="*/ 166 w 170"/>
                <a:gd name="T93" fmla="*/ 32 h 164"/>
                <a:gd name="T94" fmla="*/ 162 w 170"/>
                <a:gd name="T95" fmla="*/ 40 h 164"/>
                <a:gd name="T96" fmla="*/ 156 w 170"/>
                <a:gd name="T97" fmla="*/ 52 h 164"/>
                <a:gd name="T98" fmla="*/ 148 w 170"/>
                <a:gd name="T99" fmla="*/ 62 h 164"/>
                <a:gd name="T100" fmla="*/ 144 w 170"/>
                <a:gd name="T101" fmla="*/ 74 h 164"/>
                <a:gd name="T102" fmla="*/ 140 w 170"/>
                <a:gd name="T103" fmla="*/ 88 h 164"/>
                <a:gd name="T104" fmla="*/ 132 w 170"/>
                <a:gd name="T105" fmla="*/ 96 h 164"/>
                <a:gd name="T106" fmla="*/ 132 w 170"/>
                <a:gd name="T107" fmla="*/ 104 h 164"/>
                <a:gd name="T108" fmla="*/ 128 w 170"/>
                <a:gd name="T109" fmla="*/ 110 h 164"/>
                <a:gd name="T110" fmla="*/ 62 w 170"/>
                <a:gd name="T111" fmla="*/ 16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 h="164">
                  <a:moveTo>
                    <a:pt x="128" y="110"/>
                  </a:moveTo>
                  <a:lnTo>
                    <a:pt x="128" y="114"/>
                  </a:lnTo>
                  <a:lnTo>
                    <a:pt x="126" y="118"/>
                  </a:lnTo>
                  <a:lnTo>
                    <a:pt x="126" y="122"/>
                  </a:lnTo>
                  <a:lnTo>
                    <a:pt x="122" y="122"/>
                  </a:lnTo>
                  <a:lnTo>
                    <a:pt x="122" y="126"/>
                  </a:lnTo>
                  <a:lnTo>
                    <a:pt x="118" y="126"/>
                  </a:lnTo>
                  <a:lnTo>
                    <a:pt x="118" y="122"/>
                  </a:lnTo>
                  <a:lnTo>
                    <a:pt x="118" y="118"/>
                  </a:lnTo>
                  <a:lnTo>
                    <a:pt x="114" y="118"/>
                  </a:lnTo>
                  <a:lnTo>
                    <a:pt x="114" y="114"/>
                  </a:lnTo>
                  <a:lnTo>
                    <a:pt x="110" y="114"/>
                  </a:lnTo>
                  <a:lnTo>
                    <a:pt x="110" y="118"/>
                  </a:lnTo>
                  <a:lnTo>
                    <a:pt x="106" y="118"/>
                  </a:lnTo>
                  <a:lnTo>
                    <a:pt x="106" y="114"/>
                  </a:lnTo>
                  <a:lnTo>
                    <a:pt x="102" y="118"/>
                  </a:lnTo>
                  <a:lnTo>
                    <a:pt x="100" y="118"/>
                  </a:lnTo>
                  <a:lnTo>
                    <a:pt x="100" y="122"/>
                  </a:lnTo>
                  <a:lnTo>
                    <a:pt x="100" y="126"/>
                  </a:lnTo>
                  <a:lnTo>
                    <a:pt x="96" y="126"/>
                  </a:lnTo>
                  <a:lnTo>
                    <a:pt x="92" y="130"/>
                  </a:lnTo>
                  <a:lnTo>
                    <a:pt x="88" y="134"/>
                  </a:lnTo>
                  <a:lnTo>
                    <a:pt x="88" y="138"/>
                  </a:lnTo>
                  <a:lnTo>
                    <a:pt x="88" y="140"/>
                  </a:lnTo>
                  <a:lnTo>
                    <a:pt x="88" y="144"/>
                  </a:lnTo>
                  <a:lnTo>
                    <a:pt x="84" y="148"/>
                  </a:lnTo>
                  <a:lnTo>
                    <a:pt x="84" y="152"/>
                  </a:lnTo>
                  <a:lnTo>
                    <a:pt x="80" y="152"/>
                  </a:lnTo>
                  <a:lnTo>
                    <a:pt x="80" y="156"/>
                  </a:lnTo>
                  <a:lnTo>
                    <a:pt x="80" y="152"/>
                  </a:lnTo>
                  <a:lnTo>
                    <a:pt x="76" y="152"/>
                  </a:lnTo>
                  <a:lnTo>
                    <a:pt x="76" y="156"/>
                  </a:lnTo>
                  <a:lnTo>
                    <a:pt x="80" y="156"/>
                  </a:lnTo>
                  <a:lnTo>
                    <a:pt x="76" y="160"/>
                  </a:lnTo>
                  <a:lnTo>
                    <a:pt x="72" y="160"/>
                  </a:lnTo>
                  <a:lnTo>
                    <a:pt x="70" y="160"/>
                  </a:lnTo>
                  <a:lnTo>
                    <a:pt x="70" y="156"/>
                  </a:lnTo>
                  <a:lnTo>
                    <a:pt x="66" y="160"/>
                  </a:lnTo>
                  <a:lnTo>
                    <a:pt x="62" y="160"/>
                  </a:lnTo>
                  <a:lnTo>
                    <a:pt x="62" y="156"/>
                  </a:lnTo>
                  <a:lnTo>
                    <a:pt x="62" y="160"/>
                  </a:lnTo>
                  <a:lnTo>
                    <a:pt x="62" y="156"/>
                  </a:lnTo>
                  <a:lnTo>
                    <a:pt x="58" y="156"/>
                  </a:lnTo>
                  <a:lnTo>
                    <a:pt x="58" y="160"/>
                  </a:lnTo>
                  <a:lnTo>
                    <a:pt x="62" y="160"/>
                  </a:lnTo>
                  <a:lnTo>
                    <a:pt x="58" y="160"/>
                  </a:lnTo>
                  <a:lnTo>
                    <a:pt x="58" y="156"/>
                  </a:lnTo>
                  <a:lnTo>
                    <a:pt x="58" y="160"/>
                  </a:lnTo>
                  <a:lnTo>
                    <a:pt x="58" y="164"/>
                  </a:lnTo>
                  <a:lnTo>
                    <a:pt x="54" y="160"/>
                  </a:lnTo>
                  <a:lnTo>
                    <a:pt x="58" y="160"/>
                  </a:lnTo>
                  <a:lnTo>
                    <a:pt x="58" y="156"/>
                  </a:lnTo>
                  <a:lnTo>
                    <a:pt x="54" y="160"/>
                  </a:lnTo>
                  <a:lnTo>
                    <a:pt x="54" y="164"/>
                  </a:lnTo>
                  <a:lnTo>
                    <a:pt x="50" y="164"/>
                  </a:lnTo>
                  <a:lnTo>
                    <a:pt x="50" y="160"/>
                  </a:lnTo>
                  <a:lnTo>
                    <a:pt x="50" y="164"/>
                  </a:lnTo>
                  <a:lnTo>
                    <a:pt x="46" y="164"/>
                  </a:lnTo>
                  <a:lnTo>
                    <a:pt x="44" y="160"/>
                  </a:lnTo>
                  <a:lnTo>
                    <a:pt x="40" y="156"/>
                  </a:lnTo>
                  <a:lnTo>
                    <a:pt x="40" y="152"/>
                  </a:lnTo>
                  <a:lnTo>
                    <a:pt x="36" y="148"/>
                  </a:lnTo>
                  <a:lnTo>
                    <a:pt x="40" y="148"/>
                  </a:lnTo>
                  <a:lnTo>
                    <a:pt x="36" y="148"/>
                  </a:lnTo>
                  <a:lnTo>
                    <a:pt x="36" y="144"/>
                  </a:lnTo>
                  <a:lnTo>
                    <a:pt x="40" y="144"/>
                  </a:lnTo>
                  <a:lnTo>
                    <a:pt x="40" y="140"/>
                  </a:lnTo>
                  <a:lnTo>
                    <a:pt x="40" y="144"/>
                  </a:lnTo>
                  <a:lnTo>
                    <a:pt x="36" y="144"/>
                  </a:lnTo>
                  <a:lnTo>
                    <a:pt x="36" y="140"/>
                  </a:lnTo>
                  <a:lnTo>
                    <a:pt x="40" y="140"/>
                  </a:lnTo>
                  <a:lnTo>
                    <a:pt x="36" y="140"/>
                  </a:lnTo>
                  <a:lnTo>
                    <a:pt x="32" y="138"/>
                  </a:lnTo>
                  <a:lnTo>
                    <a:pt x="32" y="134"/>
                  </a:lnTo>
                  <a:lnTo>
                    <a:pt x="30" y="134"/>
                  </a:lnTo>
                  <a:lnTo>
                    <a:pt x="30" y="130"/>
                  </a:lnTo>
                  <a:lnTo>
                    <a:pt x="26" y="130"/>
                  </a:lnTo>
                  <a:lnTo>
                    <a:pt x="26" y="126"/>
                  </a:lnTo>
                  <a:lnTo>
                    <a:pt x="22" y="126"/>
                  </a:lnTo>
                  <a:lnTo>
                    <a:pt x="18" y="126"/>
                  </a:lnTo>
                  <a:lnTo>
                    <a:pt x="14" y="126"/>
                  </a:lnTo>
                  <a:lnTo>
                    <a:pt x="10" y="126"/>
                  </a:lnTo>
                  <a:lnTo>
                    <a:pt x="14" y="126"/>
                  </a:lnTo>
                  <a:lnTo>
                    <a:pt x="18" y="122"/>
                  </a:lnTo>
                  <a:lnTo>
                    <a:pt x="14" y="122"/>
                  </a:lnTo>
                  <a:lnTo>
                    <a:pt x="10" y="126"/>
                  </a:lnTo>
                  <a:lnTo>
                    <a:pt x="10" y="122"/>
                  </a:lnTo>
                  <a:lnTo>
                    <a:pt x="10" y="126"/>
                  </a:lnTo>
                  <a:lnTo>
                    <a:pt x="6" y="126"/>
                  </a:lnTo>
                  <a:lnTo>
                    <a:pt x="2" y="126"/>
                  </a:lnTo>
                  <a:lnTo>
                    <a:pt x="0" y="126"/>
                  </a:lnTo>
                  <a:lnTo>
                    <a:pt x="0" y="122"/>
                  </a:lnTo>
                  <a:lnTo>
                    <a:pt x="0" y="118"/>
                  </a:lnTo>
                  <a:lnTo>
                    <a:pt x="0" y="114"/>
                  </a:lnTo>
                  <a:lnTo>
                    <a:pt x="2" y="114"/>
                  </a:lnTo>
                  <a:lnTo>
                    <a:pt x="2" y="110"/>
                  </a:lnTo>
                  <a:lnTo>
                    <a:pt x="0" y="108"/>
                  </a:lnTo>
                  <a:lnTo>
                    <a:pt x="0" y="104"/>
                  </a:lnTo>
                  <a:lnTo>
                    <a:pt x="0" y="100"/>
                  </a:lnTo>
                  <a:lnTo>
                    <a:pt x="0" y="96"/>
                  </a:lnTo>
                  <a:lnTo>
                    <a:pt x="0" y="92"/>
                  </a:lnTo>
                  <a:lnTo>
                    <a:pt x="0" y="88"/>
                  </a:lnTo>
                  <a:lnTo>
                    <a:pt x="0" y="84"/>
                  </a:lnTo>
                  <a:lnTo>
                    <a:pt x="2" y="82"/>
                  </a:lnTo>
                  <a:lnTo>
                    <a:pt x="6" y="82"/>
                  </a:lnTo>
                  <a:lnTo>
                    <a:pt x="6" y="78"/>
                  </a:lnTo>
                  <a:lnTo>
                    <a:pt x="6" y="74"/>
                  </a:lnTo>
                  <a:lnTo>
                    <a:pt x="10" y="70"/>
                  </a:lnTo>
                  <a:lnTo>
                    <a:pt x="10" y="66"/>
                  </a:lnTo>
                  <a:lnTo>
                    <a:pt x="14" y="66"/>
                  </a:lnTo>
                  <a:lnTo>
                    <a:pt x="14" y="62"/>
                  </a:lnTo>
                  <a:lnTo>
                    <a:pt x="14" y="58"/>
                  </a:lnTo>
                  <a:lnTo>
                    <a:pt x="14" y="56"/>
                  </a:lnTo>
                  <a:lnTo>
                    <a:pt x="18" y="56"/>
                  </a:lnTo>
                  <a:lnTo>
                    <a:pt x="18" y="52"/>
                  </a:lnTo>
                  <a:lnTo>
                    <a:pt x="14" y="52"/>
                  </a:lnTo>
                  <a:lnTo>
                    <a:pt x="14" y="48"/>
                  </a:lnTo>
                  <a:lnTo>
                    <a:pt x="14" y="44"/>
                  </a:lnTo>
                  <a:lnTo>
                    <a:pt x="10" y="40"/>
                  </a:lnTo>
                  <a:lnTo>
                    <a:pt x="10" y="36"/>
                  </a:lnTo>
                  <a:lnTo>
                    <a:pt x="14" y="36"/>
                  </a:lnTo>
                  <a:lnTo>
                    <a:pt x="14" y="32"/>
                  </a:lnTo>
                  <a:lnTo>
                    <a:pt x="14" y="28"/>
                  </a:lnTo>
                  <a:lnTo>
                    <a:pt x="14" y="26"/>
                  </a:lnTo>
                  <a:lnTo>
                    <a:pt x="14" y="22"/>
                  </a:lnTo>
                  <a:lnTo>
                    <a:pt x="18" y="18"/>
                  </a:lnTo>
                  <a:lnTo>
                    <a:pt x="18" y="14"/>
                  </a:lnTo>
                  <a:lnTo>
                    <a:pt x="22" y="14"/>
                  </a:lnTo>
                  <a:lnTo>
                    <a:pt x="22" y="10"/>
                  </a:lnTo>
                  <a:lnTo>
                    <a:pt x="22" y="6"/>
                  </a:lnTo>
                  <a:lnTo>
                    <a:pt x="22" y="2"/>
                  </a:lnTo>
                  <a:lnTo>
                    <a:pt x="26" y="0"/>
                  </a:lnTo>
                  <a:lnTo>
                    <a:pt x="30" y="0"/>
                  </a:lnTo>
                  <a:lnTo>
                    <a:pt x="32" y="0"/>
                  </a:lnTo>
                  <a:lnTo>
                    <a:pt x="36" y="0"/>
                  </a:lnTo>
                  <a:lnTo>
                    <a:pt x="40" y="0"/>
                  </a:lnTo>
                  <a:lnTo>
                    <a:pt x="44" y="0"/>
                  </a:lnTo>
                  <a:lnTo>
                    <a:pt x="46" y="0"/>
                  </a:lnTo>
                  <a:lnTo>
                    <a:pt x="46" y="2"/>
                  </a:lnTo>
                  <a:lnTo>
                    <a:pt x="50" y="2"/>
                  </a:lnTo>
                  <a:lnTo>
                    <a:pt x="54" y="6"/>
                  </a:lnTo>
                  <a:lnTo>
                    <a:pt x="58" y="10"/>
                  </a:lnTo>
                  <a:lnTo>
                    <a:pt x="58" y="14"/>
                  </a:lnTo>
                  <a:lnTo>
                    <a:pt x="62" y="14"/>
                  </a:lnTo>
                  <a:lnTo>
                    <a:pt x="62" y="10"/>
                  </a:lnTo>
                  <a:lnTo>
                    <a:pt x="66" y="10"/>
                  </a:lnTo>
                  <a:lnTo>
                    <a:pt x="72" y="6"/>
                  </a:lnTo>
                  <a:lnTo>
                    <a:pt x="76" y="6"/>
                  </a:lnTo>
                  <a:lnTo>
                    <a:pt x="76" y="10"/>
                  </a:lnTo>
                  <a:lnTo>
                    <a:pt x="80" y="10"/>
                  </a:lnTo>
                  <a:lnTo>
                    <a:pt x="84" y="14"/>
                  </a:lnTo>
                  <a:lnTo>
                    <a:pt x="88" y="14"/>
                  </a:lnTo>
                  <a:lnTo>
                    <a:pt x="92" y="14"/>
                  </a:lnTo>
                  <a:lnTo>
                    <a:pt x="96" y="18"/>
                  </a:lnTo>
                  <a:lnTo>
                    <a:pt x="100" y="18"/>
                  </a:lnTo>
                  <a:lnTo>
                    <a:pt x="100" y="14"/>
                  </a:lnTo>
                  <a:lnTo>
                    <a:pt x="100" y="10"/>
                  </a:lnTo>
                  <a:lnTo>
                    <a:pt x="102" y="10"/>
                  </a:lnTo>
                  <a:lnTo>
                    <a:pt x="106" y="6"/>
                  </a:lnTo>
                  <a:lnTo>
                    <a:pt x="110" y="6"/>
                  </a:lnTo>
                  <a:lnTo>
                    <a:pt x="114" y="6"/>
                  </a:lnTo>
                  <a:lnTo>
                    <a:pt x="118" y="6"/>
                  </a:lnTo>
                  <a:lnTo>
                    <a:pt x="122" y="6"/>
                  </a:lnTo>
                  <a:lnTo>
                    <a:pt x="126" y="6"/>
                  </a:lnTo>
                  <a:lnTo>
                    <a:pt x="128" y="6"/>
                  </a:lnTo>
                  <a:lnTo>
                    <a:pt x="128" y="10"/>
                  </a:lnTo>
                  <a:lnTo>
                    <a:pt x="132" y="10"/>
                  </a:lnTo>
                  <a:lnTo>
                    <a:pt x="136" y="10"/>
                  </a:lnTo>
                  <a:lnTo>
                    <a:pt x="140" y="10"/>
                  </a:lnTo>
                  <a:lnTo>
                    <a:pt x="140" y="6"/>
                  </a:lnTo>
                  <a:lnTo>
                    <a:pt x="144" y="2"/>
                  </a:lnTo>
                  <a:lnTo>
                    <a:pt x="148" y="2"/>
                  </a:lnTo>
                  <a:lnTo>
                    <a:pt x="152" y="0"/>
                  </a:lnTo>
                  <a:lnTo>
                    <a:pt x="156" y="0"/>
                  </a:lnTo>
                  <a:lnTo>
                    <a:pt x="156" y="2"/>
                  </a:lnTo>
                  <a:lnTo>
                    <a:pt x="158" y="6"/>
                  </a:lnTo>
                  <a:lnTo>
                    <a:pt x="158" y="10"/>
                  </a:lnTo>
                  <a:lnTo>
                    <a:pt x="162" y="14"/>
                  </a:lnTo>
                  <a:lnTo>
                    <a:pt x="162" y="18"/>
                  </a:lnTo>
                  <a:lnTo>
                    <a:pt x="162" y="22"/>
                  </a:lnTo>
                  <a:lnTo>
                    <a:pt x="162" y="26"/>
                  </a:lnTo>
                  <a:lnTo>
                    <a:pt x="166" y="26"/>
                  </a:lnTo>
                  <a:lnTo>
                    <a:pt x="170" y="26"/>
                  </a:lnTo>
                  <a:lnTo>
                    <a:pt x="170" y="28"/>
                  </a:lnTo>
                  <a:lnTo>
                    <a:pt x="166" y="28"/>
                  </a:lnTo>
                  <a:lnTo>
                    <a:pt x="170" y="28"/>
                  </a:lnTo>
                  <a:lnTo>
                    <a:pt x="170" y="32"/>
                  </a:lnTo>
                  <a:lnTo>
                    <a:pt x="166" y="32"/>
                  </a:lnTo>
                  <a:lnTo>
                    <a:pt x="166" y="36"/>
                  </a:lnTo>
                  <a:lnTo>
                    <a:pt x="170" y="36"/>
                  </a:lnTo>
                  <a:lnTo>
                    <a:pt x="166" y="40"/>
                  </a:lnTo>
                  <a:lnTo>
                    <a:pt x="162" y="40"/>
                  </a:lnTo>
                  <a:lnTo>
                    <a:pt x="162" y="44"/>
                  </a:lnTo>
                  <a:lnTo>
                    <a:pt x="158" y="44"/>
                  </a:lnTo>
                  <a:lnTo>
                    <a:pt x="156" y="48"/>
                  </a:lnTo>
                  <a:lnTo>
                    <a:pt x="156" y="52"/>
                  </a:lnTo>
                  <a:lnTo>
                    <a:pt x="152" y="56"/>
                  </a:lnTo>
                  <a:lnTo>
                    <a:pt x="152" y="58"/>
                  </a:lnTo>
                  <a:lnTo>
                    <a:pt x="152" y="62"/>
                  </a:lnTo>
                  <a:lnTo>
                    <a:pt x="148" y="62"/>
                  </a:lnTo>
                  <a:lnTo>
                    <a:pt x="148" y="66"/>
                  </a:lnTo>
                  <a:lnTo>
                    <a:pt x="148" y="70"/>
                  </a:lnTo>
                  <a:lnTo>
                    <a:pt x="148" y="74"/>
                  </a:lnTo>
                  <a:lnTo>
                    <a:pt x="144" y="74"/>
                  </a:lnTo>
                  <a:lnTo>
                    <a:pt x="144" y="78"/>
                  </a:lnTo>
                  <a:lnTo>
                    <a:pt x="144" y="82"/>
                  </a:lnTo>
                  <a:lnTo>
                    <a:pt x="144" y="84"/>
                  </a:lnTo>
                  <a:lnTo>
                    <a:pt x="140" y="88"/>
                  </a:lnTo>
                  <a:lnTo>
                    <a:pt x="136" y="88"/>
                  </a:lnTo>
                  <a:lnTo>
                    <a:pt x="136" y="92"/>
                  </a:lnTo>
                  <a:lnTo>
                    <a:pt x="132" y="92"/>
                  </a:lnTo>
                  <a:lnTo>
                    <a:pt x="132" y="96"/>
                  </a:lnTo>
                  <a:lnTo>
                    <a:pt x="136" y="96"/>
                  </a:lnTo>
                  <a:lnTo>
                    <a:pt x="132" y="96"/>
                  </a:lnTo>
                  <a:lnTo>
                    <a:pt x="132" y="100"/>
                  </a:lnTo>
                  <a:lnTo>
                    <a:pt x="132" y="104"/>
                  </a:lnTo>
                  <a:lnTo>
                    <a:pt x="132" y="108"/>
                  </a:lnTo>
                  <a:lnTo>
                    <a:pt x="128" y="108"/>
                  </a:lnTo>
                  <a:lnTo>
                    <a:pt x="128" y="110"/>
                  </a:lnTo>
                  <a:lnTo>
                    <a:pt x="128" y="110"/>
                  </a:lnTo>
                  <a:lnTo>
                    <a:pt x="128" y="110"/>
                  </a:lnTo>
                  <a:close/>
                  <a:moveTo>
                    <a:pt x="62" y="160"/>
                  </a:moveTo>
                  <a:lnTo>
                    <a:pt x="66" y="160"/>
                  </a:lnTo>
                  <a:lnTo>
                    <a:pt x="62" y="160"/>
                  </a:lnTo>
                  <a:lnTo>
                    <a:pt x="62" y="160"/>
                  </a:lnTo>
                  <a:lnTo>
                    <a:pt x="62" y="16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3" name="Freeform 163">
              <a:extLst>
                <a:ext uri="{FF2B5EF4-FFF2-40B4-BE49-F238E27FC236}">
                  <a16:creationId xmlns:a16="http://schemas.microsoft.com/office/drawing/2014/main" id="{4BBEF2BA-1AB3-42B1-8473-321E02A78A26}"/>
                </a:ext>
              </a:extLst>
            </p:cNvPr>
            <p:cNvSpPr>
              <a:spLocks/>
            </p:cNvSpPr>
            <p:nvPr/>
          </p:nvSpPr>
          <p:spPr bwMode="auto">
            <a:xfrm>
              <a:off x="7091913" y="4674428"/>
              <a:ext cx="50551" cy="59016"/>
            </a:xfrm>
            <a:custGeom>
              <a:avLst/>
              <a:gdLst>
                <a:gd name="T0" fmla="*/ 0 w 26"/>
                <a:gd name="T1" fmla="*/ 30 h 30"/>
                <a:gd name="T2" fmla="*/ 0 w 26"/>
                <a:gd name="T3" fmla="*/ 30 h 30"/>
                <a:gd name="T4" fmla="*/ 0 w 26"/>
                <a:gd name="T5" fmla="*/ 22 h 30"/>
                <a:gd name="T6" fmla="*/ 4 w 26"/>
                <a:gd name="T7" fmla="*/ 22 h 30"/>
                <a:gd name="T8" fmla="*/ 4 w 26"/>
                <a:gd name="T9" fmla="*/ 18 h 30"/>
                <a:gd name="T10" fmla="*/ 4 w 26"/>
                <a:gd name="T11" fmla="*/ 18 h 30"/>
                <a:gd name="T12" fmla="*/ 4 w 26"/>
                <a:gd name="T13" fmla="*/ 14 h 30"/>
                <a:gd name="T14" fmla="*/ 4 w 26"/>
                <a:gd name="T15" fmla="*/ 14 h 30"/>
                <a:gd name="T16" fmla="*/ 4 w 26"/>
                <a:gd name="T17" fmla="*/ 6 h 30"/>
                <a:gd name="T18" fmla="*/ 8 w 26"/>
                <a:gd name="T19" fmla="*/ 6 h 30"/>
                <a:gd name="T20" fmla="*/ 8 w 26"/>
                <a:gd name="T21" fmla="*/ 6 h 30"/>
                <a:gd name="T22" fmla="*/ 8 w 26"/>
                <a:gd name="T23" fmla="*/ 6 h 30"/>
                <a:gd name="T24" fmla="*/ 10 w 26"/>
                <a:gd name="T25" fmla="*/ 6 h 30"/>
                <a:gd name="T26" fmla="*/ 10 w 26"/>
                <a:gd name="T27" fmla="*/ 6 h 30"/>
                <a:gd name="T28" fmla="*/ 14 w 26"/>
                <a:gd name="T29" fmla="*/ 6 h 30"/>
                <a:gd name="T30" fmla="*/ 14 w 26"/>
                <a:gd name="T31" fmla="*/ 6 h 30"/>
                <a:gd name="T32" fmla="*/ 18 w 26"/>
                <a:gd name="T33" fmla="*/ 4 h 30"/>
                <a:gd name="T34" fmla="*/ 18 w 26"/>
                <a:gd name="T35" fmla="*/ 4 h 30"/>
                <a:gd name="T36" fmla="*/ 22 w 26"/>
                <a:gd name="T37" fmla="*/ 0 h 30"/>
                <a:gd name="T38" fmla="*/ 22 w 26"/>
                <a:gd name="T39" fmla="*/ 4 h 30"/>
                <a:gd name="T40" fmla="*/ 22 w 26"/>
                <a:gd name="T41" fmla="*/ 6 h 30"/>
                <a:gd name="T42" fmla="*/ 26 w 26"/>
                <a:gd name="T43" fmla="*/ 6 h 30"/>
                <a:gd name="T44" fmla="*/ 26 w 26"/>
                <a:gd name="T45" fmla="*/ 10 h 30"/>
                <a:gd name="T46" fmla="*/ 26 w 26"/>
                <a:gd name="T47" fmla="*/ 14 h 30"/>
                <a:gd name="T48" fmla="*/ 26 w 26"/>
                <a:gd name="T49" fmla="*/ 18 h 30"/>
                <a:gd name="T50" fmla="*/ 26 w 26"/>
                <a:gd name="T51" fmla="*/ 22 h 30"/>
                <a:gd name="T52" fmla="*/ 26 w 26"/>
                <a:gd name="T53" fmla="*/ 22 h 30"/>
                <a:gd name="T54" fmla="*/ 26 w 26"/>
                <a:gd name="T55" fmla="*/ 22 h 30"/>
                <a:gd name="T56" fmla="*/ 22 w 26"/>
                <a:gd name="T57" fmla="*/ 22 h 30"/>
                <a:gd name="T58" fmla="*/ 22 w 26"/>
                <a:gd name="T59" fmla="*/ 22 h 30"/>
                <a:gd name="T60" fmla="*/ 18 w 26"/>
                <a:gd name="T61" fmla="*/ 22 h 30"/>
                <a:gd name="T62" fmla="*/ 14 w 26"/>
                <a:gd name="T63" fmla="*/ 26 h 30"/>
                <a:gd name="T64" fmla="*/ 14 w 26"/>
                <a:gd name="T65" fmla="*/ 22 h 30"/>
                <a:gd name="T66" fmla="*/ 14 w 26"/>
                <a:gd name="T67" fmla="*/ 30 h 30"/>
                <a:gd name="T68" fmla="*/ 10 w 26"/>
                <a:gd name="T69" fmla="*/ 30 h 30"/>
                <a:gd name="T70" fmla="*/ 10 w 26"/>
                <a:gd name="T71" fmla="*/ 30 h 30"/>
                <a:gd name="T72" fmla="*/ 8 w 26"/>
                <a:gd name="T73" fmla="*/ 30 h 30"/>
                <a:gd name="T74" fmla="*/ 8 w 26"/>
                <a:gd name="T75" fmla="*/ 30 h 30"/>
                <a:gd name="T76" fmla="*/ 4 w 26"/>
                <a:gd name="T77" fmla="*/ 30 h 30"/>
                <a:gd name="T78" fmla="*/ 4 w 26"/>
                <a:gd name="T79" fmla="*/ 30 h 30"/>
                <a:gd name="T80" fmla="*/ 4 w 26"/>
                <a:gd name="T81" fmla="*/ 30 h 30"/>
                <a:gd name="T82" fmla="*/ 0 w 26"/>
                <a:gd name="T83" fmla="*/ 26 h 30"/>
                <a:gd name="T84" fmla="*/ 0 w 26"/>
                <a:gd name="T85" fmla="*/ 30 h 30"/>
                <a:gd name="T86" fmla="*/ 0 w 26"/>
                <a:gd name="T8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30">
                  <a:moveTo>
                    <a:pt x="0" y="30"/>
                  </a:moveTo>
                  <a:lnTo>
                    <a:pt x="0" y="30"/>
                  </a:lnTo>
                  <a:lnTo>
                    <a:pt x="0" y="30"/>
                  </a:lnTo>
                  <a:lnTo>
                    <a:pt x="0" y="30"/>
                  </a:lnTo>
                  <a:lnTo>
                    <a:pt x="0" y="30"/>
                  </a:lnTo>
                  <a:lnTo>
                    <a:pt x="0" y="30"/>
                  </a:lnTo>
                  <a:lnTo>
                    <a:pt x="0" y="26"/>
                  </a:lnTo>
                  <a:lnTo>
                    <a:pt x="0" y="22"/>
                  </a:lnTo>
                  <a:lnTo>
                    <a:pt x="0" y="22"/>
                  </a:lnTo>
                  <a:lnTo>
                    <a:pt x="0" y="22"/>
                  </a:lnTo>
                  <a:lnTo>
                    <a:pt x="0" y="22"/>
                  </a:lnTo>
                  <a:lnTo>
                    <a:pt x="4" y="22"/>
                  </a:lnTo>
                  <a:lnTo>
                    <a:pt x="4" y="22"/>
                  </a:lnTo>
                  <a:lnTo>
                    <a:pt x="4" y="22"/>
                  </a:lnTo>
                  <a:lnTo>
                    <a:pt x="4" y="18"/>
                  </a:lnTo>
                  <a:lnTo>
                    <a:pt x="4" y="18"/>
                  </a:lnTo>
                  <a:lnTo>
                    <a:pt x="4" y="18"/>
                  </a:lnTo>
                  <a:lnTo>
                    <a:pt x="4" y="18"/>
                  </a:lnTo>
                  <a:lnTo>
                    <a:pt x="4" y="18"/>
                  </a:lnTo>
                  <a:lnTo>
                    <a:pt x="4" y="18"/>
                  </a:lnTo>
                  <a:lnTo>
                    <a:pt x="4" y="14"/>
                  </a:lnTo>
                  <a:lnTo>
                    <a:pt x="4" y="14"/>
                  </a:lnTo>
                  <a:lnTo>
                    <a:pt x="4" y="14"/>
                  </a:lnTo>
                  <a:lnTo>
                    <a:pt x="4" y="14"/>
                  </a:lnTo>
                  <a:lnTo>
                    <a:pt x="4" y="10"/>
                  </a:lnTo>
                  <a:lnTo>
                    <a:pt x="4" y="10"/>
                  </a:lnTo>
                  <a:lnTo>
                    <a:pt x="4" y="6"/>
                  </a:lnTo>
                  <a:lnTo>
                    <a:pt x="8" y="6"/>
                  </a:lnTo>
                  <a:lnTo>
                    <a:pt x="8" y="6"/>
                  </a:lnTo>
                  <a:lnTo>
                    <a:pt x="8" y="6"/>
                  </a:lnTo>
                  <a:lnTo>
                    <a:pt x="8" y="6"/>
                  </a:lnTo>
                  <a:lnTo>
                    <a:pt x="8" y="6"/>
                  </a:lnTo>
                  <a:lnTo>
                    <a:pt x="8" y="6"/>
                  </a:lnTo>
                  <a:lnTo>
                    <a:pt x="8" y="6"/>
                  </a:lnTo>
                  <a:lnTo>
                    <a:pt x="8" y="6"/>
                  </a:lnTo>
                  <a:lnTo>
                    <a:pt x="8" y="6"/>
                  </a:lnTo>
                  <a:lnTo>
                    <a:pt x="10" y="6"/>
                  </a:lnTo>
                  <a:lnTo>
                    <a:pt x="10" y="6"/>
                  </a:lnTo>
                  <a:lnTo>
                    <a:pt x="10" y="6"/>
                  </a:lnTo>
                  <a:lnTo>
                    <a:pt x="10" y="6"/>
                  </a:lnTo>
                  <a:lnTo>
                    <a:pt x="10" y="6"/>
                  </a:lnTo>
                  <a:lnTo>
                    <a:pt x="10" y="6"/>
                  </a:lnTo>
                  <a:lnTo>
                    <a:pt x="10" y="6"/>
                  </a:lnTo>
                  <a:lnTo>
                    <a:pt x="10" y="6"/>
                  </a:lnTo>
                  <a:lnTo>
                    <a:pt x="14" y="6"/>
                  </a:lnTo>
                  <a:lnTo>
                    <a:pt x="14" y="6"/>
                  </a:lnTo>
                  <a:lnTo>
                    <a:pt x="14" y="6"/>
                  </a:lnTo>
                  <a:lnTo>
                    <a:pt x="14" y="6"/>
                  </a:lnTo>
                  <a:lnTo>
                    <a:pt x="14" y="6"/>
                  </a:lnTo>
                  <a:lnTo>
                    <a:pt x="18" y="6"/>
                  </a:lnTo>
                  <a:lnTo>
                    <a:pt x="18" y="4"/>
                  </a:lnTo>
                  <a:lnTo>
                    <a:pt x="18" y="4"/>
                  </a:lnTo>
                  <a:lnTo>
                    <a:pt x="18" y="4"/>
                  </a:lnTo>
                  <a:lnTo>
                    <a:pt x="18" y="4"/>
                  </a:lnTo>
                  <a:lnTo>
                    <a:pt x="18" y="0"/>
                  </a:lnTo>
                  <a:lnTo>
                    <a:pt x="22" y="0"/>
                  </a:lnTo>
                  <a:lnTo>
                    <a:pt x="22" y="0"/>
                  </a:lnTo>
                  <a:lnTo>
                    <a:pt x="22" y="0"/>
                  </a:lnTo>
                  <a:lnTo>
                    <a:pt x="22" y="0"/>
                  </a:lnTo>
                  <a:lnTo>
                    <a:pt x="22" y="4"/>
                  </a:lnTo>
                  <a:lnTo>
                    <a:pt x="22" y="4"/>
                  </a:lnTo>
                  <a:lnTo>
                    <a:pt x="22" y="6"/>
                  </a:lnTo>
                  <a:lnTo>
                    <a:pt x="22" y="6"/>
                  </a:lnTo>
                  <a:lnTo>
                    <a:pt x="22" y="6"/>
                  </a:lnTo>
                  <a:lnTo>
                    <a:pt x="26" y="6"/>
                  </a:lnTo>
                  <a:lnTo>
                    <a:pt x="26" y="6"/>
                  </a:lnTo>
                  <a:lnTo>
                    <a:pt x="26" y="10"/>
                  </a:lnTo>
                  <a:lnTo>
                    <a:pt x="26" y="10"/>
                  </a:lnTo>
                  <a:lnTo>
                    <a:pt x="26" y="10"/>
                  </a:lnTo>
                  <a:lnTo>
                    <a:pt x="26" y="14"/>
                  </a:lnTo>
                  <a:lnTo>
                    <a:pt x="26" y="14"/>
                  </a:lnTo>
                  <a:lnTo>
                    <a:pt x="26" y="14"/>
                  </a:lnTo>
                  <a:lnTo>
                    <a:pt x="26" y="18"/>
                  </a:lnTo>
                  <a:lnTo>
                    <a:pt x="26" y="18"/>
                  </a:lnTo>
                  <a:lnTo>
                    <a:pt x="26" y="18"/>
                  </a:lnTo>
                  <a:lnTo>
                    <a:pt x="26" y="22"/>
                  </a:lnTo>
                  <a:lnTo>
                    <a:pt x="26" y="22"/>
                  </a:lnTo>
                  <a:lnTo>
                    <a:pt x="26" y="22"/>
                  </a:lnTo>
                  <a:lnTo>
                    <a:pt x="26" y="22"/>
                  </a:lnTo>
                  <a:lnTo>
                    <a:pt x="26" y="22"/>
                  </a:lnTo>
                  <a:lnTo>
                    <a:pt x="26" y="22"/>
                  </a:lnTo>
                  <a:lnTo>
                    <a:pt x="26" y="22"/>
                  </a:lnTo>
                  <a:lnTo>
                    <a:pt x="26" y="22"/>
                  </a:lnTo>
                  <a:lnTo>
                    <a:pt x="26" y="22"/>
                  </a:lnTo>
                  <a:lnTo>
                    <a:pt x="22" y="22"/>
                  </a:lnTo>
                  <a:lnTo>
                    <a:pt x="22" y="22"/>
                  </a:lnTo>
                  <a:lnTo>
                    <a:pt x="22" y="22"/>
                  </a:lnTo>
                  <a:lnTo>
                    <a:pt x="22" y="22"/>
                  </a:lnTo>
                  <a:lnTo>
                    <a:pt x="22" y="22"/>
                  </a:lnTo>
                  <a:lnTo>
                    <a:pt x="22" y="22"/>
                  </a:lnTo>
                  <a:lnTo>
                    <a:pt x="18" y="22"/>
                  </a:lnTo>
                  <a:lnTo>
                    <a:pt x="18" y="22"/>
                  </a:lnTo>
                  <a:lnTo>
                    <a:pt x="18" y="22"/>
                  </a:lnTo>
                  <a:lnTo>
                    <a:pt x="14" y="26"/>
                  </a:lnTo>
                  <a:lnTo>
                    <a:pt x="14" y="26"/>
                  </a:lnTo>
                  <a:lnTo>
                    <a:pt x="14" y="26"/>
                  </a:lnTo>
                  <a:lnTo>
                    <a:pt x="14" y="22"/>
                  </a:lnTo>
                  <a:lnTo>
                    <a:pt x="14" y="22"/>
                  </a:lnTo>
                  <a:lnTo>
                    <a:pt x="14" y="22"/>
                  </a:lnTo>
                  <a:lnTo>
                    <a:pt x="14" y="22"/>
                  </a:lnTo>
                  <a:lnTo>
                    <a:pt x="14" y="26"/>
                  </a:lnTo>
                  <a:lnTo>
                    <a:pt x="14" y="30"/>
                  </a:lnTo>
                  <a:lnTo>
                    <a:pt x="14" y="30"/>
                  </a:lnTo>
                  <a:lnTo>
                    <a:pt x="10" y="30"/>
                  </a:lnTo>
                  <a:lnTo>
                    <a:pt x="10" y="30"/>
                  </a:lnTo>
                  <a:lnTo>
                    <a:pt x="10" y="30"/>
                  </a:lnTo>
                  <a:lnTo>
                    <a:pt x="10" y="30"/>
                  </a:lnTo>
                  <a:lnTo>
                    <a:pt x="10" y="30"/>
                  </a:lnTo>
                  <a:lnTo>
                    <a:pt x="10" y="30"/>
                  </a:lnTo>
                  <a:lnTo>
                    <a:pt x="8" y="30"/>
                  </a:lnTo>
                  <a:lnTo>
                    <a:pt x="8" y="30"/>
                  </a:lnTo>
                  <a:lnTo>
                    <a:pt x="8" y="30"/>
                  </a:lnTo>
                  <a:lnTo>
                    <a:pt x="8" y="30"/>
                  </a:lnTo>
                  <a:lnTo>
                    <a:pt x="8" y="30"/>
                  </a:lnTo>
                  <a:lnTo>
                    <a:pt x="8" y="30"/>
                  </a:lnTo>
                  <a:lnTo>
                    <a:pt x="8" y="30"/>
                  </a:lnTo>
                  <a:lnTo>
                    <a:pt x="4" y="30"/>
                  </a:lnTo>
                  <a:lnTo>
                    <a:pt x="4" y="30"/>
                  </a:lnTo>
                  <a:lnTo>
                    <a:pt x="4" y="30"/>
                  </a:lnTo>
                  <a:lnTo>
                    <a:pt x="4" y="30"/>
                  </a:lnTo>
                  <a:lnTo>
                    <a:pt x="4" y="30"/>
                  </a:lnTo>
                  <a:lnTo>
                    <a:pt x="4" y="30"/>
                  </a:lnTo>
                  <a:lnTo>
                    <a:pt x="4" y="30"/>
                  </a:lnTo>
                  <a:lnTo>
                    <a:pt x="4" y="30"/>
                  </a:lnTo>
                  <a:lnTo>
                    <a:pt x="4" y="26"/>
                  </a:lnTo>
                  <a:lnTo>
                    <a:pt x="0" y="26"/>
                  </a:lnTo>
                  <a:lnTo>
                    <a:pt x="0" y="26"/>
                  </a:lnTo>
                  <a:lnTo>
                    <a:pt x="0" y="30"/>
                  </a:lnTo>
                  <a:lnTo>
                    <a:pt x="0" y="30"/>
                  </a:lnTo>
                  <a:lnTo>
                    <a:pt x="0" y="30"/>
                  </a:lnTo>
                  <a:lnTo>
                    <a:pt x="0" y="30"/>
                  </a:lnTo>
                  <a:lnTo>
                    <a:pt x="0" y="30"/>
                  </a:lnTo>
                  <a:lnTo>
                    <a:pt x="0"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4" name="Freeform 164">
              <a:extLst>
                <a:ext uri="{FF2B5EF4-FFF2-40B4-BE49-F238E27FC236}">
                  <a16:creationId xmlns:a16="http://schemas.microsoft.com/office/drawing/2014/main" id="{DC17A611-666B-4A09-8E0E-EEF9CD57C77C}"/>
                </a:ext>
              </a:extLst>
            </p:cNvPr>
            <p:cNvSpPr>
              <a:spLocks noEditPoints="1"/>
            </p:cNvSpPr>
            <p:nvPr/>
          </p:nvSpPr>
          <p:spPr bwMode="auto">
            <a:xfrm>
              <a:off x="6473640" y="4583937"/>
              <a:ext cx="23331" cy="51147"/>
            </a:xfrm>
            <a:custGeom>
              <a:avLst/>
              <a:gdLst>
                <a:gd name="T0" fmla="*/ 12 w 12"/>
                <a:gd name="T1" fmla="*/ 0 h 26"/>
                <a:gd name="T2" fmla="*/ 12 w 12"/>
                <a:gd name="T3" fmla="*/ 0 h 26"/>
                <a:gd name="T4" fmla="*/ 12 w 12"/>
                <a:gd name="T5" fmla="*/ 0 h 26"/>
                <a:gd name="T6" fmla="*/ 12 w 12"/>
                <a:gd name="T7" fmla="*/ 0 h 26"/>
                <a:gd name="T8" fmla="*/ 12 w 12"/>
                <a:gd name="T9" fmla="*/ 0 h 26"/>
                <a:gd name="T10" fmla="*/ 12 w 12"/>
                <a:gd name="T11" fmla="*/ 0 h 26"/>
                <a:gd name="T12" fmla="*/ 12 w 12"/>
                <a:gd name="T13" fmla="*/ 0 h 26"/>
                <a:gd name="T14" fmla="*/ 12 w 12"/>
                <a:gd name="T15" fmla="*/ 0 h 26"/>
                <a:gd name="T16" fmla="*/ 12 w 12"/>
                <a:gd name="T17" fmla="*/ 0 h 26"/>
                <a:gd name="T18" fmla="*/ 12 w 12"/>
                <a:gd name="T19" fmla="*/ 0 h 26"/>
                <a:gd name="T20" fmla="*/ 12 w 12"/>
                <a:gd name="T21" fmla="*/ 0 h 26"/>
                <a:gd name="T22" fmla="*/ 12 w 12"/>
                <a:gd name="T23" fmla="*/ 0 h 26"/>
                <a:gd name="T24" fmla="*/ 12 w 12"/>
                <a:gd name="T25" fmla="*/ 0 h 26"/>
                <a:gd name="T26" fmla="*/ 0 w 12"/>
                <a:gd name="T27" fmla="*/ 26 h 26"/>
                <a:gd name="T28" fmla="*/ 0 w 12"/>
                <a:gd name="T29" fmla="*/ 26 h 26"/>
                <a:gd name="T30" fmla="*/ 0 w 12"/>
                <a:gd name="T31" fmla="*/ 26 h 26"/>
                <a:gd name="T32" fmla="*/ 0 w 12"/>
                <a:gd name="T33" fmla="*/ 26 h 26"/>
                <a:gd name="T34" fmla="*/ 0 w 12"/>
                <a:gd name="T35" fmla="*/ 22 h 26"/>
                <a:gd name="T36" fmla="*/ 0 w 12"/>
                <a:gd name="T37" fmla="*/ 22 h 26"/>
                <a:gd name="T38" fmla="*/ 0 w 12"/>
                <a:gd name="T39" fmla="*/ 22 h 26"/>
                <a:gd name="T40" fmla="*/ 0 w 12"/>
                <a:gd name="T41" fmla="*/ 22 h 26"/>
                <a:gd name="T42" fmla="*/ 0 w 12"/>
                <a:gd name="T43" fmla="*/ 22 h 26"/>
                <a:gd name="T44" fmla="*/ 0 w 12"/>
                <a:gd name="T45" fmla="*/ 22 h 26"/>
                <a:gd name="T46" fmla="*/ 0 w 12"/>
                <a:gd name="T47" fmla="*/ 22 h 26"/>
                <a:gd name="T48" fmla="*/ 4 w 12"/>
                <a:gd name="T49" fmla="*/ 22 h 26"/>
                <a:gd name="T50" fmla="*/ 4 w 12"/>
                <a:gd name="T51" fmla="*/ 22 h 26"/>
                <a:gd name="T52" fmla="*/ 4 w 12"/>
                <a:gd name="T53" fmla="*/ 22 h 26"/>
                <a:gd name="T54" fmla="*/ 4 w 12"/>
                <a:gd name="T55" fmla="*/ 22 h 26"/>
                <a:gd name="T56" fmla="*/ 4 w 12"/>
                <a:gd name="T57" fmla="*/ 26 h 26"/>
                <a:gd name="T58" fmla="*/ 0 w 12"/>
                <a:gd name="T59" fmla="*/ 26 h 26"/>
                <a:gd name="T60" fmla="*/ 0 w 12"/>
                <a:gd name="T61" fmla="*/ 26 h 26"/>
                <a:gd name="T62" fmla="*/ 0 w 12"/>
                <a:gd name="T63" fmla="*/ 26 h 26"/>
                <a:gd name="T64" fmla="*/ 0 w 12"/>
                <a:gd name="T65" fmla="*/ 26 h 26"/>
                <a:gd name="T66" fmla="*/ 0 w 12"/>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 h="26">
                  <a:moveTo>
                    <a:pt x="12" y="0"/>
                  </a:moveTo>
                  <a:lnTo>
                    <a:pt x="12" y="0"/>
                  </a:lnTo>
                  <a:lnTo>
                    <a:pt x="12" y="0"/>
                  </a:lnTo>
                  <a:lnTo>
                    <a:pt x="12" y="0"/>
                  </a:lnTo>
                  <a:lnTo>
                    <a:pt x="12" y="0"/>
                  </a:lnTo>
                  <a:lnTo>
                    <a:pt x="12" y="0"/>
                  </a:lnTo>
                  <a:lnTo>
                    <a:pt x="12" y="0"/>
                  </a:lnTo>
                  <a:lnTo>
                    <a:pt x="12" y="0"/>
                  </a:lnTo>
                  <a:lnTo>
                    <a:pt x="12" y="0"/>
                  </a:lnTo>
                  <a:lnTo>
                    <a:pt x="12" y="0"/>
                  </a:lnTo>
                  <a:lnTo>
                    <a:pt x="12" y="0"/>
                  </a:lnTo>
                  <a:lnTo>
                    <a:pt x="12" y="0"/>
                  </a:lnTo>
                  <a:lnTo>
                    <a:pt x="12" y="0"/>
                  </a:lnTo>
                  <a:close/>
                  <a:moveTo>
                    <a:pt x="0" y="26"/>
                  </a:moveTo>
                  <a:lnTo>
                    <a:pt x="0" y="26"/>
                  </a:lnTo>
                  <a:lnTo>
                    <a:pt x="0" y="26"/>
                  </a:lnTo>
                  <a:lnTo>
                    <a:pt x="0" y="26"/>
                  </a:lnTo>
                  <a:lnTo>
                    <a:pt x="0" y="22"/>
                  </a:lnTo>
                  <a:lnTo>
                    <a:pt x="0" y="22"/>
                  </a:lnTo>
                  <a:lnTo>
                    <a:pt x="0" y="22"/>
                  </a:lnTo>
                  <a:lnTo>
                    <a:pt x="0" y="22"/>
                  </a:lnTo>
                  <a:lnTo>
                    <a:pt x="0" y="22"/>
                  </a:lnTo>
                  <a:lnTo>
                    <a:pt x="0" y="22"/>
                  </a:lnTo>
                  <a:lnTo>
                    <a:pt x="0" y="22"/>
                  </a:lnTo>
                  <a:lnTo>
                    <a:pt x="4" y="22"/>
                  </a:lnTo>
                  <a:lnTo>
                    <a:pt x="4" y="22"/>
                  </a:lnTo>
                  <a:lnTo>
                    <a:pt x="4" y="22"/>
                  </a:lnTo>
                  <a:lnTo>
                    <a:pt x="4" y="22"/>
                  </a:lnTo>
                  <a:lnTo>
                    <a:pt x="4" y="26"/>
                  </a:lnTo>
                  <a:lnTo>
                    <a:pt x="0" y="26"/>
                  </a:lnTo>
                  <a:lnTo>
                    <a:pt x="0" y="26"/>
                  </a:lnTo>
                  <a:lnTo>
                    <a:pt x="0" y="26"/>
                  </a:lnTo>
                  <a:lnTo>
                    <a:pt x="0" y="26"/>
                  </a:lnTo>
                  <a:lnTo>
                    <a:pt x="0" y="2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5" name="Freeform 165">
              <a:extLst>
                <a:ext uri="{FF2B5EF4-FFF2-40B4-BE49-F238E27FC236}">
                  <a16:creationId xmlns:a16="http://schemas.microsoft.com/office/drawing/2014/main" id="{2000419F-F348-48BF-9BFD-E9908522C8CE}"/>
                </a:ext>
              </a:extLst>
            </p:cNvPr>
            <p:cNvSpPr>
              <a:spLocks/>
            </p:cNvSpPr>
            <p:nvPr/>
          </p:nvSpPr>
          <p:spPr bwMode="auto">
            <a:xfrm>
              <a:off x="5808707" y="4072465"/>
              <a:ext cx="174982" cy="149506"/>
            </a:xfrm>
            <a:custGeom>
              <a:avLst/>
              <a:gdLst>
                <a:gd name="T0" fmla="*/ 82 w 90"/>
                <a:gd name="T1" fmla="*/ 76 h 76"/>
                <a:gd name="T2" fmla="*/ 78 w 90"/>
                <a:gd name="T3" fmla="*/ 76 h 76"/>
                <a:gd name="T4" fmla="*/ 70 w 90"/>
                <a:gd name="T5" fmla="*/ 76 h 76"/>
                <a:gd name="T6" fmla="*/ 64 w 90"/>
                <a:gd name="T7" fmla="*/ 74 h 76"/>
                <a:gd name="T8" fmla="*/ 60 w 90"/>
                <a:gd name="T9" fmla="*/ 70 h 76"/>
                <a:gd name="T10" fmla="*/ 44 w 90"/>
                <a:gd name="T11" fmla="*/ 70 h 76"/>
                <a:gd name="T12" fmla="*/ 30 w 90"/>
                <a:gd name="T13" fmla="*/ 74 h 76"/>
                <a:gd name="T14" fmla="*/ 22 w 90"/>
                <a:gd name="T15" fmla="*/ 74 h 76"/>
                <a:gd name="T16" fmla="*/ 14 w 90"/>
                <a:gd name="T17" fmla="*/ 76 h 76"/>
                <a:gd name="T18" fmla="*/ 14 w 90"/>
                <a:gd name="T19" fmla="*/ 70 h 76"/>
                <a:gd name="T20" fmla="*/ 22 w 90"/>
                <a:gd name="T21" fmla="*/ 74 h 76"/>
                <a:gd name="T22" fmla="*/ 26 w 90"/>
                <a:gd name="T23" fmla="*/ 74 h 76"/>
                <a:gd name="T24" fmla="*/ 30 w 90"/>
                <a:gd name="T25" fmla="*/ 70 h 76"/>
                <a:gd name="T26" fmla="*/ 30 w 90"/>
                <a:gd name="T27" fmla="*/ 70 h 76"/>
                <a:gd name="T28" fmla="*/ 26 w 90"/>
                <a:gd name="T29" fmla="*/ 70 h 76"/>
                <a:gd name="T30" fmla="*/ 22 w 90"/>
                <a:gd name="T31" fmla="*/ 70 h 76"/>
                <a:gd name="T32" fmla="*/ 14 w 90"/>
                <a:gd name="T33" fmla="*/ 70 h 76"/>
                <a:gd name="T34" fmla="*/ 12 w 90"/>
                <a:gd name="T35" fmla="*/ 74 h 76"/>
                <a:gd name="T36" fmla="*/ 12 w 90"/>
                <a:gd name="T37" fmla="*/ 66 h 76"/>
                <a:gd name="T38" fmla="*/ 26 w 90"/>
                <a:gd name="T39" fmla="*/ 62 h 76"/>
                <a:gd name="T40" fmla="*/ 34 w 90"/>
                <a:gd name="T41" fmla="*/ 58 h 76"/>
                <a:gd name="T42" fmla="*/ 38 w 90"/>
                <a:gd name="T43" fmla="*/ 54 h 76"/>
                <a:gd name="T44" fmla="*/ 42 w 90"/>
                <a:gd name="T45" fmla="*/ 58 h 76"/>
                <a:gd name="T46" fmla="*/ 44 w 90"/>
                <a:gd name="T47" fmla="*/ 62 h 76"/>
                <a:gd name="T48" fmla="*/ 52 w 90"/>
                <a:gd name="T49" fmla="*/ 58 h 76"/>
                <a:gd name="T50" fmla="*/ 56 w 90"/>
                <a:gd name="T51" fmla="*/ 54 h 76"/>
                <a:gd name="T52" fmla="*/ 48 w 90"/>
                <a:gd name="T53" fmla="*/ 54 h 76"/>
                <a:gd name="T54" fmla="*/ 44 w 90"/>
                <a:gd name="T55" fmla="*/ 54 h 76"/>
                <a:gd name="T56" fmla="*/ 42 w 90"/>
                <a:gd name="T57" fmla="*/ 54 h 76"/>
                <a:gd name="T58" fmla="*/ 42 w 90"/>
                <a:gd name="T59" fmla="*/ 52 h 76"/>
                <a:gd name="T60" fmla="*/ 34 w 90"/>
                <a:gd name="T61" fmla="*/ 52 h 76"/>
                <a:gd name="T62" fmla="*/ 30 w 90"/>
                <a:gd name="T63" fmla="*/ 54 h 76"/>
                <a:gd name="T64" fmla="*/ 14 w 90"/>
                <a:gd name="T65" fmla="*/ 54 h 76"/>
                <a:gd name="T66" fmla="*/ 14 w 90"/>
                <a:gd name="T67" fmla="*/ 52 h 76"/>
                <a:gd name="T68" fmla="*/ 14 w 90"/>
                <a:gd name="T69" fmla="*/ 48 h 76"/>
                <a:gd name="T70" fmla="*/ 18 w 90"/>
                <a:gd name="T71" fmla="*/ 44 h 76"/>
                <a:gd name="T72" fmla="*/ 14 w 90"/>
                <a:gd name="T73" fmla="*/ 48 h 76"/>
                <a:gd name="T74" fmla="*/ 12 w 90"/>
                <a:gd name="T75" fmla="*/ 40 h 76"/>
                <a:gd name="T76" fmla="*/ 8 w 90"/>
                <a:gd name="T77" fmla="*/ 36 h 76"/>
                <a:gd name="T78" fmla="*/ 4 w 90"/>
                <a:gd name="T79" fmla="*/ 36 h 76"/>
                <a:gd name="T80" fmla="*/ 8 w 90"/>
                <a:gd name="T81" fmla="*/ 32 h 76"/>
                <a:gd name="T82" fmla="*/ 12 w 90"/>
                <a:gd name="T83" fmla="*/ 22 h 76"/>
                <a:gd name="T84" fmla="*/ 14 w 90"/>
                <a:gd name="T85" fmla="*/ 18 h 76"/>
                <a:gd name="T86" fmla="*/ 18 w 90"/>
                <a:gd name="T87" fmla="*/ 6 h 76"/>
                <a:gd name="T88" fmla="*/ 22 w 90"/>
                <a:gd name="T89" fmla="*/ 2 h 76"/>
                <a:gd name="T90" fmla="*/ 30 w 90"/>
                <a:gd name="T91" fmla="*/ 2 h 76"/>
                <a:gd name="T92" fmla="*/ 38 w 90"/>
                <a:gd name="T93" fmla="*/ 2 h 76"/>
                <a:gd name="T94" fmla="*/ 44 w 90"/>
                <a:gd name="T95" fmla="*/ 2 h 76"/>
                <a:gd name="T96" fmla="*/ 56 w 90"/>
                <a:gd name="T97" fmla="*/ 10 h 76"/>
                <a:gd name="T98" fmla="*/ 60 w 90"/>
                <a:gd name="T99" fmla="*/ 14 h 76"/>
                <a:gd name="T100" fmla="*/ 68 w 90"/>
                <a:gd name="T101" fmla="*/ 26 h 76"/>
                <a:gd name="T102" fmla="*/ 68 w 90"/>
                <a:gd name="T103" fmla="*/ 28 h 76"/>
                <a:gd name="T104" fmla="*/ 74 w 90"/>
                <a:gd name="T105" fmla="*/ 32 h 76"/>
                <a:gd name="T106" fmla="*/ 78 w 90"/>
                <a:gd name="T107" fmla="*/ 40 h 76"/>
                <a:gd name="T108" fmla="*/ 82 w 90"/>
                <a:gd name="T109" fmla="*/ 48 h 76"/>
                <a:gd name="T110" fmla="*/ 78 w 90"/>
                <a:gd name="T111" fmla="*/ 52 h 76"/>
                <a:gd name="T112" fmla="*/ 82 w 90"/>
                <a:gd name="T113" fmla="*/ 58 h 76"/>
                <a:gd name="T114" fmla="*/ 86 w 90"/>
                <a:gd name="T115" fmla="*/ 62 h 76"/>
                <a:gd name="T116" fmla="*/ 90 w 90"/>
                <a:gd name="T117" fmla="*/ 7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76">
                  <a:moveTo>
                    <a:pt x="90" y="74"/>
                  </a:moveTo>
                  <a:lnTo>
                    <a:pt x="90" y="74"/>
                  </a:lnTo>
                  <a:lnTo>
                    <a:pt x="86" y="74"/>
                  </a:lnTo>
                  <a:lnTo>
                    <a:pt x="86" y="74"/>
                  </a:lnTo>
                  <a:lnTo>
                    <a:pt x="86" y="74"/>
                  </a:lnTo>
                  <a:lnTo>
                    <a:pt x="86" y="74"/>
                  </a:lnTo>
                  <a:lnTo>
                    <a:pt x="86" y="76"/>
                  </a:lnTo>
                  <a:lnTo>
                    <a:pt x="82" y="76"/>
                  </a:lnTo>
                  <a:lnTo>
                    <a:pt x="82" y="76"/>
                  </a:lnTo>
                  <a:lnTo>
                    <a:pt x="82" y="76"/>
                  </a:lnTo>
                  <a:lnTo>
                    <a:pt x="82" y="74"/>
                  </a:lnTo>
                  <a:lnTo>
                    <a:pt x="78" y="74"/>
                  </a:lnTo>
                  <a:lnTo>
                    <a:pt x="78" y="76"/>
                  </a:lnTo>
                  <a:lnTo>
                    <a:pt x="78" y="76"/>
                  </a:lnTo>
                  <a:lnTo>
                    <a:pt x="78" y="76"/>
                  </a:lnTo>
                  <a:lnTo>
                    <a:pt x="78" y="76"/>
                  </a:lnTo>
                  <a:lnTo>
                    <a:pt x="74" y="76"/>
                  </a:lnTo>
                  <a:lnTo>
                    <a:pt x="74" y="76"/>
                  </a:lnTo>
                  <a:lnTo>
                    <a:pt x="74" y="76"/>
                  </a:lnTo>
                  <a:lnTo>
                    <a:pt x="74" y="76"/>
                  </a:lnTo>
                  <a:lnTo>
                    <a:pt x="74" y="74"/>
                  </a:lnTo>
                  <a:lnTo>
                    <a:pt x="74" y="74"/>
                  </a:lnTo>
                  <a:lnTo>
                    <a:pt x="70" y="76"/>
                  </a:lnTo>
                  <a:lnTo>
                    <a:pt x="70" y="76"/>
                  </a:lnTo>
                  <a:lnTo>
                    <a:pt x="70" y="74"/>
                  </a:lnTo>
                  <a:lnTo>
                    <a:pt x="68" y="74"/>
                  </a:lnTo>
                  <a:lnTo>
                    <a:pt x="68" y="74"/>
                  </a:lnTo>
                  <a:lnTo>
                    <a:pt x="68" y="74"/>
                  </a:lnTo>
                  <a:lnTo>
                    <a:pt x="68" y="74"/>
                  </a:lnTo>
                  <a:lnTo>
                    <a:pt x="68" y="74"/>
                  </a:lnTo>
                  <a:lnTo>
                    <a:pt x="68" y="74"/>
                  </a:lnTo>
                  <a:lnTo>
                    <a:pt x="64" y="74"/>
                  </a:lnTo>
                  <a:lnTo>
                    <a:pt x="64" y="74"/>
                  </a:lnTo>
                  <a:lnTo>
                    <a:pt x="64" y="74"/>
                  </a:lnTo>
                  <a:lnTo>
                    <a:pt x="64" y="74"/>
                  </a:lnTo>
                  <a:lnTo>
                    <a:pt x="68" y="74"/>
                  </a:lnTo>
                  <a:lnTo>
                    <a:pt x="64" y="70"/>
                  </a:lnTo>
                  <a:lnTo>
                    <a:pt x="64" y="70"/>
                  </a:lnTo>
                  <a:lnTo>
                    <a:pt x="60" y="70"/>
                  </a:lnTo>
                  <a:lnTo>
                    <a:pt x="60" y="70"/>
                  </a:lnTo>
                  <a:lnTo>
                    <a:pt x="56" y="70"/>
                  </a:lnTo>
                  <a:lnTo>
                    <a:pt x="56" y="70"/>
                  </a:lnTo>
                  <a:lnTo>
                    <a:pt x="52" y="70"/>
                  </a:lnTo>
                  <a:lnTo>
                    <a:pt x="52" y="70"/>
                  </a:lnTo>
                  <a:lnTo>
                    <a:pt x="48" y="70"/>
                  </a:lnTo>
                  <a:lnTo>
                    <a:pt x="48" y="70"/>
                  </a:lnTo>
                  <a:lnTo>
                    <a:pt x="44" y="70"/>
                  </a:lnTo>
                  <a:lnTo>
                    <a:pt x="44" y="70"/>
                  </a:lnTo>
                  <a:lnTo>
                    <a:pt x="42" y="70"/>
                  </a:lnTo>
                  <a:lnTo>
                    <a:pt x="42" y="70"/>
                  </a:lnTo>
                  <a:lnTo>
                    <a:pt x="38" y="70"/>
                  </a:lnTo>
                  <a:lnTo>
                    <a:pt x="34" y="70"/>
                  </a:lnTo>
                  <a:lnTo>
                    <a:pt x="34" y="70"/>
                  </a:lnTo>
                  <a:lnTo>
                    <a:pt x="34" y="74"/>
                  </a:lnTo>
                  <a:lnTo>
                    <a:pt x="30" y="74"/>
                  </a:lnTo>
                  <a:lnTo>
                    <a:pt x="30" y="74"/>
                  </a:lnTo>
                  <a:lnTo>
                    <a:pt x="26" y="74"/>
                  </a:lnTo>
                  <a:lnTo>
                    <a:pt x="26" y="74"/>
                  </a:lnTo>
                  <a:lnTo>
                    <a:pt x="26" y="74"/>
                  </a:lnTo>
                  <a:lnTo>
                    <a:pt x="22" y="74"/>
                  </a:lnTo>
                  <a:lnTo>
                    <a:pt x="22" y="74"/>
                  </a:lnTo>
                  <a:lnTo>
                    <a:pt x="22" y="74"/>
                  </a:lnTo>
                  <a:lnTo>
                    <a:pt x="22" y="74"/>
                  </a:lnTo>
                  <a:lnTo>
                    <a:pt x="22" y="74"/>
                  </a:lnTo>
                  <a:lnTo>
                    <a:pt x="22" y="74"/>
                  </a:lnTo>
                  <a:lnTo>
                    <a:pt x="18" y="74"/>
                  </a:lnTo>
                  <a:lnTo>
                    <a:pt x="18" y="76"/>
                  </a:lnTo>
                  <a:lnTo>
                    <a:pt x="14" y="76"/>
                  </a:lnTo>
                  <a:lnTo>
                    <a:pt x="14" y="76"/>
                  </a:lnTo>
                  <a:lnTo>
                    <a:pt x="14" y="76"/>
                  </a:lnTo>
                  <a:lnTo>
                    <a:pt x="14" y="76"/>
                  </a:lnTo>
                  <a:lnTo>
                    <a:pt x="14" y="76"/>
                  </a:lnTo>
                  <a:lnTo>
                    <a:pt x="14" y="76"/>
                  </a:lnTo>
                  <a:lnTo>
                    <a:pt x="14" y="76"/>
                  </a:lnTo>
                  <a:lnTo>
                    <a:pt x="12" y="74"/>
                  </a:lnTo>
                  <a:lnTo>
                    <a:pt x="12" y="74"/>
                  </a:lnTo>
                  <a:lnTo>
                    <a:pt x="12" y="74"/>
                  </a:lnTo>
                  <a:lnTo>
                    <a:pt x="12" y="74"/>
                  </a:lnTo>
                  <a:lnTo>
                    <a:pt x="12" y="74"/>
                  </a:lnTo>
                  <a:lnTo>
                    <a:pt x="14" y="70"/>
                  </a:lnTo>
                  <a:lnTo>
                    <a:pt x="14" y="74"/>
                  </a:lnTo>
                  <a:lnTo>
                    <a:pt x="18" y="74"/>
                  </a:lnTo>
                  <a:lnTo>
                    <a:pt x="18" y="74"/>
                  </a:lnTo>
                  <a:lnTo>
                    <a:pt x="18" y="74"/>
                  </a:lnTo>
                  <a:lnTo>
                    <a:pt x="18" y="74"/>
                  </a:lnTo>
                  <a:lnTo>
                    <a:pt x="18" y="74"/>
                  </a:lnTo>
                  <a:lnTo>
                    <a:pt x="22" y="74"/>
                  </a:lnTo>
                  <a:lnTo>
                    <a:pt x="22" y="74"/>
                  </a:lnTo>
                  <a:lnTo>
                    <a:pt x="22" y="70"/>
                  </a:lnTo>
                  <a:lnTo>
                    <a:pt x="22" y="70"/>
                  </a:lnTo>
                  <a:lnTo>
                    <a:pt x="22" y="74"/>
                  </a:lnTo>
                  <a:lnTo>
                    <a:pt x="26" y="74"/>
                  </a:lnTo>
                  <a:lnTo>
                    <a:pt x="26" y="74"/>
                  </a:lnTo>
                  <a:lnTo>
                    <a:pt x="26" y="74"/>
                  </a:lnTo>
                  <a:lnTo>
                    <a:pt x="26" y="74"/>
                  </a:lnTo>
                  <a:lnTo>
                    <a:pt x="26" y="74"/>
                  </a:lnTo>
                  <a:lnTo>
                    <a:pt x="26" y="74"/>
                  </a:lnTo>
                  <a:lnTo>
                    <a:pt x="30" y="74"/>
                  </a:lnTo>
                  <a:lnTo>
                    <a:pt x="30" y="74"/>
                  </a:lnTo>
                  <a:lnTo>
                    <a:pt x="30" y="74"/>
                  </a:lnTo>
                  <a:lnTo>
                    <a:pt x="30" y="70"/>
                  </a:lnTo>
                  <a:lnTo>
                    <a:pt x="30" y="70"/>
                  </a:lnTo>
                  <a:lnTo>
                    <a:pt x="30" y="70"/>
                  </a:lnTo>
                  <a:lnTo>
                    <a:pt x="30" y="70"/>
                  </a:lnTo>
                  <a:lnTo>
                    <a:pt x="30" y="70"/>
                  </a:lnTo>
                  <a:lnTo>
                    <a:pt x="34" y="70"/>
                  </a:lnTo>
                  <a:lnTo>
                    <a:pt x="34" y="66"/>
                  </a:lnTo>
                  <a:lnTo>
                    <a:pt x="30" y="66"/>
                  </a:lnTo>
                  <a:lnTo>
                    <a:pt x="30" y="70"/>
                  </a:lnTo>
                  <a:lnTo>
                    <a:pt x="30" y="70"/>
                  </a:lnTo>
                  <a:lnTo>
                    <a:pt x="30" y="70"/>
                  </a:lnTo>
                  <a:lnTo>
                    <a:pt x="30" y="70"/>
                  </a:lnTo>
                  <a:lnTo>
                    <a:pt x="30" y="70"/>
                  </a:lnTo>
                  <a:lnTo>
                    <a:pt x="30" y="70"/>
                  </a:lnTo>
                  <a:lnTo>
                    <a:pt x="30" y="74"/>
                  </a:lnTo>
                  <a:lnTo>
                    <a:pt x="30" y="74"/>
                  </a:lnTo>
                  <a:lnTo>
                    <a:pt x="30" y="74"/>
                  </a:lnTo>
                  <a:lnTo>
                    <a:pt x="30" y="74"/>
                  </a:lnTo>
                  <a:lnTo>
                    <a:pt x="26" y="70"/>
                  </a:lnTo>
                  <a:lnTo>
                    <a:pt x="26" y="70"/>
                  </a:lnTo>
                  <a:lnTo>
                    <a:pt x="26" y="74"/>
                  </a:lnTo>
                  <a:lnTo>
                    <a:pt x="26" y="74"/>
                  </a:lnTo>
                  <a:lnTo>
                    <a:pt x="22" y="70"/>
                  </a:lnTo>
                  <a:lnTo>
                    <a:pt x="22" y="70"/>
                  </a:lnTo>
                  <a:lnTo>
                    <a:pt x="22" y="70"/>
                  </a:lnTo>
                  <a:lnTo>
                    <a:pt x="22" y="70"/>
                  </a:lnTo>
                  <a:lnTo>
                    <a:pt x="22" y="70"/>
                  </a:lnTo>
                  <a:lnTo>
                    <a:pt x="22" y="70"/>
                  </a:lnTo>
                  <a:lnTo>
                    <a:pt x="22" y="74"/>
                  </a:lnTo>
                  <a:lnTo>
                    <a:pt x="22" y="70"/>
                  </a:lnTo>
                  <a:lnTo>
                    <a:pt x="18" y="74"/>
                  </a:lnTo>
                  <a:lnTo>
                    <a:pt x="18" y="74"/>
                  </a:lnTo>
                  <a:lnTo>
                    <a:pt x="18" y="74"/>
                  </a:lnTo>
                  <a:lnTo>
                    <a:pt x="18" y="74"/>
                  </a:lnTo>
                  <a:lnTo>
                    <a:pt x="18" y="74"/>
                  </a:lnTo>
                  <a:lnTo>
                    <a:pt x="14" y="70"/>
                  </a:lnTo>
                  <a:lnTo>
                    <a:pt x="14" y="70"/>
                  </a:lnTo>
                  <a:lnTo>
                    <a:pt x="14" y="70"/>
                  </a:lnTo>
                  <a:lnTo>
                    <a:pt x="14" y="70"/>
                  </a:lnTo>
                  <a:lnTo>
                    <a:pt x="14" y="70"/>
                  </a:lnTo>
                  <a:lnTo>
                    <a:pt x="14" y="70"/>
                  </a:lnTo>
                  <a:lnTo>
                    <a:pt x="14" y="70"/>
                  </a:lnTo>
                  <a:lnTo>
                    <a:pt x="14" y="74"/>
                  </a:lnTo>
                  <a:lnTo>
                    <a:pt x="12" y="74"/>
                  </a:lnTo>
                  <a:lnTo>
                    <a:pt x="12" y="74"/>
                  </a:lnTo>
                  <a:lnTo>
                    <a:pt x="12" y="70"/>
                  </a:lnTo>
                  <a:lnTo>
                    <a:pt x="12" y="70"/>
                  </a:lnTo>
                  <a:lnTo>
                    <a:pt x="12" y="66"/>
                  </a:lnTo>
                  <a:lnTo>
                    <a:pt x="12" y="66"/>
                  </a:lnTo>
                  <a:lnTo>
                    <a:pt x="12" y="66"/>
                  </a:lnTo>
                  <a:lnTo>
                    <a:pt x="12" y="66"/>
                  </a:lnTo>
                  <a:lnTo>
                    <a:pt x="12" y="66"/>
                  </a:lnTo>
                  <a:lnTo>
                    <a:pt x="12" y="62"/>
                  </a:lnTo>
                  <a:lnTo>
                    <a:pt x="12" y="62"/>
                  </a:lnTo>
                  <a:lnTo>
                    <a:pt x="14" y="62"/>
                  </a:lnTo>
                  <a:lnTo>
                    <a:pt x="14" y="62"/>
                  </a:lnTo>
                  <a:lnTo>
                    <a:pt x="22" y="62"/>
                  </a:lnTo>
                  <a:lnTo>
                    <a:pt x="26" y="62"/>
                  </a:lnTo>
                  <a:lnTo>
                    <a:pt x="26" y="62"/>
                  </a:lnTo>
                  <a:lnTo>
                    <a:pt x="26" y="62"/>
                  </a:lnTo>
                  <a:lnTo>
                    <a:pt x="26" y="62"/>
                  </a:lnTo>
                  <a:lnTo>
                    <a:pt x="26" y="58"/>
                  </a:lnTo>
                  <a:lnTo>
                    <a:pt x="30" y="58"/>
                  </a:lnTo>
                  <a:lnTo>
                    <a:pt x="34" y="58"/>
                  </a:lnTo>
                  <a:lnTo>
                    <a:pt x="34" y="58"/>
                  </a:lnTo>
                  <a:lnTo>
                    <a:pt x="34" y="58"/>
                  </a:lnTo>
                  <a:lnTo>
                    <a:pt x="34" y="58"/>
                  </a:lnTo>
                  <a:lnTo>
                    <a:pt x="34" y="58"/>
                  </a:lnTo>
                  <a:lnTo>
                    <a:pt x="34" y="58"/>
                  </a:lnTo>
                  <a:lnTo>
                    <a:pt x="34" y="58"/>
                  </a:lnTo>
                  <a:lnTo>
                    <a:pt x="34" y="58"/>
                  </a:lnTo>
                  <a:lnTo>
                    <a:pt x="34" y="54"/>
                  </a:lnTo>
                  <a:lnTo>
                    <a:pt x="34" y="54"/>
                  </a:lnTo>
                  <a:lnTo>
                    <a:pt x="34" y="54"/>
                  </a:lnTo>
                  <a:lnTo>
                    <a:pt x="38" y="54"/>
                  </a:lnTo>
                  <a:lnTo>
                    <a:pt x="38" y="54"/>
                  </a:lnTo>
                  <a:lnTo>
                    <a:pt x="38" y="54"/>
                  </a:lnTo>
                  <a:lnTo>
                    <a:pt x="38" y="54"/>
                  </a:lnTo>
                  <a:lnTo>
                    <a:pt x="38" y="54"/>
                  </a:lnTo>
                  <a:lnTo>
                    <a:pt x="38" y="54"/>
                  </a:lnTo>
                  <a:lnTo>
                    <a:pt x="38" y="58"/>
                  </a:lnTo>
                  <a:lnTo>
                    <a:pt x="38" y="58"/>
                  </a:lnTo>
                  <a:lnTo>
                    <a:pt x="42" y="58"/>
                  </a:lnTo>
                  <a:lnTo>
                    <a:pt x="42" y="58"/>
                  </a:lnTo>
                  <a:lnTo>
                    <a:pt x="42" y="58"/>
                  </a:lnTo>
                  <a:lnTo>
                    <a:pt x="42" y="58"/>
                  </a:lnTo>
                  <a:lnTo>
                    <a:pt x="42" y="58"/>
                  </a:lnTo>
                  <a:lnTo>
                    <a:pt x="42" y="58"/>
                  </a:lnTo>
                  <a:lnTo>
                    <a:pt x="42" y="58"/>
                  </a:lnTo>
                  <a:lnTo>
                    <a:pt x="44" y="58"/>
                  </a:lnTo>
                  <a:lnTo>
                    <a:pt x="44" y="58"/>
                  </a:lnTo>
                  <a:lnTo>
                    <a:pt x="44" y="62"/>
                  </a:lnTo>
                  <a:lnTo>
                    <a:pt x="48" y="62"/>
                  </a:lnTo>
                  <a:lnTo>
                    <a:pt x="48" y="62"/>
                  </a:lnTo>
                  <a:lnTo>
                    <a:pt x="48" y="62"/>
                  </a:lnTo>
                  <a:lnTo>
                    <a:pt x="48" y="62"/>
                  </a:lnTo>
                  <a:lnTo>
                    <a:pt x="48" y="58"/>
                  </a:lnTo>
                  <a:lnTo>
                    <a:pt x="52" y="58"/>
                  </a:lnTo>
                  <a:lnTo>
                    <a:pt x="52" y="58"/>
                  </a:lnTo>
                  <a:lnTo>
                    <a:pt x="52" y="58"/>
                  </a:lnTo>
                  <a:lnTo>
                    <a:pt x="52" y="58"/>
                  </a:lnTo>
                  <a:lnTo>
                    <a:pt x="52" y="58"/>
                  </a:lnTo>
                  <a:lnTo>
                    <a:pt x="52" y="58"/>
                  </a:lnTo>
                  <a:lnTo>
                    <a:pt x="56" y="58"/>
                  </a:lnTo>
                  <a:lnTo>
                    <a:pt x="56" y="58"/>
                  </a:lnTo>
                  <a:lnTo>
                    <a:pt x="56" y="58"/>
                  </a:lnTo>
                  <a:lnTo>
                    <a:pt x="56" y="58"/>
                  </a:lnTo>
                  <a:lnTo>
                    <a:pt x="56" y="54"/>
                  </a:lnTo>
                  <a:lnTo>
                    <a:pt x="52" y="54"/>
                  </a:lnTo>
                  <a:lnTo>
                    <a:pt x="52" y="54"/>
                  </a:lnTo>
                  <a:lnTo>
                    <a:pt x="52" y="54"/>
                  </a:lnTo>
                  <a:lnTo>
                    <a:pt x="52" y="54"/>
                  </a:lnTo>
                  <a:lnTo>
                    <a:pt x="52" y="54"/>
                  </a:lnTo>
                  <a:lnTo>
                    <a:pt x="52" y="54"/>
                  </a:lnTo>
                  <a:lnTo>
                    <a:pt x="48" y="54"/>
                  </a:lnTo>
                  <a:lnTo>
                    <a:pt x="48" y="54"/>
                  </a:lnTo>
                  <a:lnTo>
                    <a:pt x="48" y="54"/>
                  </a:lnTo>
                  <a:lnTo>
                    <a:pt x="48" y="54"/>
                  </a:lnTo>
                  <a:lnTo>
                    <a:pt x="48" y="58"/>
                  </a:lnTo>
                  <a:lnTo>
                    <a:pt x="44" y="58"/>
                  </a:lnTo>
                  <a:lnTo>
                    <a:pt x="44" y="54"/>
                  </a:lnTo>
                  <a:lnTo>
                    <a:pt x="44" y="54"/>
                  </a:lnTo>
                  <a:lnTo>
                    <a:pt x="44" y="54"/>
                  </a:lnTo>
                  <a:lnTo>
                    <a:pt x="44" y="54"/>
                  </a:lnTo>
                  <a:lnTo>
                    <a:pt x="44" y="54"/>
                  </a:lnTo>
                  <a:lnTo>
                    <a:pt x="44" y="54"/>
                  </a:lnTo>
                  <a:lnTo>
                    <a:pt x="44" y="54"/>
                  </a:lnTo>
                  <a:lnTo>
                    <a:pt x="44" y="54"/>
                  </a:lnTo>
                  <a:lnTo>
                    <a:pt x="44" y="54"/>
                  </a:lnTo>
                  <a:lnTo>
                    <a:pt x="44" y="54"/>
                  </a:lnTo>
                  <a:lnTo>
                    <a:pt x="44" y="54"/>
                  </a:lnTo>
                  <a:lnTo>
                    <a:pt x="42" y="54"/>
                  </a:lnTo>
                  <a:lnTo>
                    <a:pt x="42" y="54"/>
                  </a:lnTo>
                  <a:lnTo>
                    <a:pt x="42" y="54"/>
                  </a:lnTo>
                  <a:lnTo>
                    <a:pt x="42" y="54"/>
                  </a:lnTo>
                  <a:lnTo>
                    <a:pt x="42" y="54"/>
                  </a:lnTo>
                  <a:lnTo>
                    <a:pt x="42" y="54"/>
                  </a:lnTo>
                  <a:lnTo>
                    <a:pt x="42" y="52"/>
                  </a:lnTo>
                  <a:lnTo>
                    <a:pt x="42" y="52"/>
                  </a:lnTo>
                  <a:lnTo>
                    <a:pt x="42" y="52"/>
                  </a:lnTo>
                  <a:lnTo>
                    <a:pt x="42" y="52"/>
                  </a:lnTo>
                  <a:lnTo>
                    <a:pt x="42" y="52"/>
                  </a:lnTo>
                  <a:lnTo>
                    <a:pt x="42" y="52"/>
                  </a:lnTo>
                  <a:lnTo>
                    <a:pt x="38" y="52"/>
                  </a:lnTo>
                  <a:lnTo>
                    <a:pt x="38" y="52"/>
                  </a:lnTo>
                  <a:lnTo>
                    <a:pt x="34" y="52"/>
                  </a:lnTo>
                  <a:lnTo>
                    <a:pt x="34" y="52"/>
                  </a:lnTo>
                  <a:lnTo>
                    <a:pt x="34" y="52"/>
                  </a:lnTo>
                  <a:lnTo>
                    <a:pt x="34" y="52"/>
                  </a:lnTo>
                  <a:lnTo>
                    <a:pt x="34" y="52"/>
                  </a:lnTo>
                  <a:lnTo>
                    <a:pt x="34" y="52"/>
                  </a:lnTo>
                  <a:lnTo>
                    <a:pt x="34" y="52"/>
                  </a:lnTo>
                  <a:lnTo>
                    <a:pt x="30" y="52"/>
                  </a:lnTo>
                  <a:lnTo>
                    <a:pt x="30" y="52"/>
                  </a:lnTo>
                  <a:lnTo>
                    <a:pt x="30" y="52"/>
                  </a:lnTo>
                  <a:lnTo>
                    <a:pt x="30" y="54"/>
                  </a:lnTo>
                  <a:lnTo>
                    <a:pt x="30" y="54"/>
                  </a:lnTo>
                  <a:lnTo>
                    <a:pt x="30" y="54"/>
                  </a:lnTo>
                  <a:lnTo>
                    <a:pt x="30" y="54"/>
                  </a:lnTo>
                  <a:lnTo>
                    <a:pt x="30" y="54"/>
                  </a:lnTo>
                  <a:lnTo>
                    <a:pt x="26" y="54"/>
                  </a:lnTo>
                  <a:lnTo>
                    <a:pt x="22" y="54"/>
                  </a:lnTo>
                  <a:lnTo>
                    <a:pt x="22" y="54"/>
                  </a:lnTo>
                  <a:lnTo>
                    <a:pt x="14" y="54"/>
                  </a:lnTo>
                  <a:lnTo>
                    <a:pt x="14" y="54"/>
                  </a:lnTo>
                  <a:lnTo>
                    <a:pt x="14" y="52"/>
                  </a:lnTo>
                  <a:lnTo>
                    <a:pt x="14" y="52"/>
                  </a:lnTo>
                  <a:lnTo>
                    <a:pt x="14" y="52"/>
                  </a:lnTo>
                  <a:lnTo>
                    <a:pt x="14" y="52"/>
                  </a:lnTo>
                  <a:lnTo>
                    <a:pt x="14" y="52"/>
                  </a:lnTo>
                  <a:lnTo>
                    <a:pt x="14" y="52"/>
                  </a:lnTo>
                  <a:lnTo>
                    <a:pt x="14" y="52"/>
                  </a:lnTo>
                  <a:lnTo>
                    <a:pt x="14" y="52"/>
                  </a:lnTo>
                  <a:lnTo>
                    <a:pt x="14" y="48"/>
                  </a:lnTo>
                  <a:lnTo>
                    <a:pt x="14" y="52"/>
                  </a:lnTo>
                  <a:lnTo>
                    <a:pt x="14" y="52"/>
                  </a:lnTo>
                  <a:lnTo>
                    <a:pt x="12" y="52"/>
                  </a:lnTo>
                  <a:lnTo>
                    <a:pt x="12" y="52"/>
                  </a:lnTo>
                  <a:lnTo>
                    <a:pt x="12" y="48"/>
                  </a:lnTo>
                  <a:lnTo>
                    <a:pt x="14" y="48"/>
                  </a:lnTo>
                  <a:lnTo>
                    <a:pt x="14" y="48"/>
                  </a:lnTo>
                  <a:lnTo>
                    <a:pt x="14" y="48"/>
                  </a:lnTo>
                  <a:lnTo>
                    <a:pt x="14" y="48"/>
                  </a:lnTo>
                  <a:lnTo>
                    <a:pt x="14" y="48"/>
                  </a:lnTo>
                  <a:lnTo>
                    <a:pt x="14" y="48"/>
                  </a:lnTo>
                  <a:lnTo>
                    <a:pt x="14" y="48"/>
                  </a:lnTo>
                  <a:lnTo>
                    <a:pt x="14" y="48"/>
                  </a:lnTo>
                  <a:lnTo>
                    <a:pt x="18" y="44"/>
                  </a:lnTo>
                  <a:lnTo>
                    <a:pt x="18" y="44"/>
                  </a:lnTo>
                  <a:lnTo>
                    <a:pt x="18" y="44"/>
                  </a:lnTo>
                  <a:lnTo>
                    <a:pt x="18" y="44"/>
                  </a:lnTo>
                  <a:lnTo>
                    <a:pt x="18" y="44"/>
                  </a:lnTo>
                  <a:lnTo>
                    <a:pt x="14" y="44"/>
                  </a:lnTo>
                  <a:lnTo>
                    <a:pt x="14" y="48"/>
                  </a:lnTo>
                  <a:lnTo>
                    <a:pt x="14" y="48"/>
                  </a:lnTo>
                  <a:lnTo>
                    <a:pt x="14" y="48"/>
                  </a:lnTo>
                  <a:lnTo>
                    <a:pt x="14" y="48"/>
                  </a:lnTo>
                  <a:lnTo>
                    <a:pt x="12" y="48"/>
                  </a:lnTo>
                  <a:lnTo>
                    <a:pt x="12" y="48"/>
                  </a:lnTo>
                  <a:lnTo>
                    <a:pt x="12" y="44"/>
                  </a:lnTo>
                  <a:lnTo>
                    <a:pt x="12" y="44"/>
                  </a:lnTo>
                  <a:lnTo>
                    <a:pt x="12" y="44"/>
                  </a:lnTo>
                  <a:lnTo>
                    <a:pt x="12" y="44"/>
                  </a:lnTo>
                  <a:lnTo>
                    <a:pt x="12" y="40"/>
                  </a:lnTo>
                  <a:lnTo>
                    <a:pt x="12" y="40"/>
                  </a:lnTo>
                  <a:lnTo>
                    <a:pt x="8" y="40"/>
                  </a:lnTo>
                  <a:lnTo>
                    <a:pt x="8" y="40"/>
                  </a:lnTo>
                  <a:lnTo>
                    <a:pt x="8" y="40"/>
                  </a:lnTo>
                  <a:lnTo>
                    <a:pt x="8" y="40"/>
                  </a:lnTo>
                  <a:lnTo>
                    <a:pt x="8" y="40"/>
                  </a:lnTo>
                  <a:lnTo>
                    <a:pt x="8" y="36"/>
                  </a:lnTo>
                  <a:lnTo>
                    <a:pt x="8" y="36"/>
                  </a:lnTo>
                  <a:lnTo>
                    <a:pt x="8" y="36"/>
                  </a:lnTo>
                  <a:lnTo>
                    <a:pt x="8" y="36"/>
                  </a:lnTo>
                  <a:lnTo>
                    <a:pt x="8" y="36"/>
                  </a:lnTo>
                  <a:lnTo>
                    <a:pt x="4" y="36"/>
                  </a:lnTo>
                  <a:lnTo>
                    <a:pt x="4" y="36"/>
                  </a:lnTo>
                  <a:lnTo>
                    <a:pt x="4" y="36"/>
                  </a:lnTo>
                  <a:lnTo>
                    <a:pt x="4" y="36"/>
                  </a:lnTo>
                  <a:lnTo>
                    <a:pt x="4" y="36"/>
                  </a:lnTo>
                  <a:lnTo>
                    <a:pt x="4" y="36"/>
                  </a:lnTo>
                  <a:lnTo>
                    <a:pt x="0" y="36"/>
                  </a:lnTo>
                  <a:lnTo>
                    <a:pt x="4" y="32"/>
                  </a:lnTo>
                  <a:lnTo>
                    <a:pt x="4" y="32"/>
                  </a:lnTo>
                  <a:lnTo>
                    <a:pt x="4" y="32"/>
                  </a:lnTo>
                  <a:lnTo>
                    <a:pt x="4" y="32"/>
                  </a:lnTo>
                  <a:lnTo>
                    <a:pt x="8" y="32"/>
                  </a:lnTo>
                  <a:lnTo>
                    <a:pt x="8" y="32"/>
                  </a:lnTo>
                  <a:lnTo>
                    <a:pt x="8" y="32"/>
                  </a:lnTo>
                  <a:lnTo>
                    <a:pt x="8" y="32"/>
                  </a:lnTo>
                  <a:lnTo>
                    <a:pt x="8" y="32"/>
                  </a:lnTo>
                  <a:lnTo>
                    <a:pt x="12" y="28"/>
                  </a:lnTo>
                  <a:lnTo>
                    <a:pt x="12" y="26"/>
                  </a:lnTo>
                  <a:lnTo>
                    <a:pt x="12" y="26"/>
                  </a:lnTo>
                  <a:lnTo>
                    <a:pt x="12" y="26"/>
                  </a:lnTo>
                  <a:lnTo>
                    <a:pt x="12" y="22"/>
                  </a:lnTo>
                  <a:lnTo>
                    <a:pt x="12" y="22"/>
                  </a:lnTo>
                  <a:lnTo>
                    <a:pt x="14" y="22"/>
                  </a:lnTo>
                  <a:lnTo>
                    <a:pt x="14" y="22"/>
                  </a:lnTo>
                  <a:lnTo>
                    <a:pt x="14" y="22"/>
                  </a:lnTo>
                  <a:lnTo>
                    <a:pt x="14" y="22"/>
                  </a:lnTo>
                  <a:lnTo>
                    <a:pt x="14" y="18"/>
                  </a:lnTo>
                  <a:lnTo>
                    <a:pt x="14" y="18"/>
                  </a:lnTo>
                  <a:lnTo>
                    <a:pt x="14" y="18"/>
                  </a:lnTo>
                  <a:lnTo>
                    <a:pt x="14" y="18"/>
                  </a:lnTo>
                  <a:lnTo>
                    <a:pt x="14" y="14"/>
                  </a:lnTo>
                  <a:lnTo>
                    <a:pt x="14" y="10"/>
                  </a:lnTo>
                  <a:lnTo>
                    <a:pt x="14" y="10"/>
                  </a:lnTo>
                  <a:lnTo>
                    <a:pt x="18" y="10"/>
                  </a:lnTo>
                  <a:lnTo>
                    <a:pt x="18" y="6"/>
                  </a:lnTo>
                  <a:lnTo>
                    <a:pt x="18" y="6"/>
                  </a:lnTo>
                  <a:lnTo>
                    <a:pt x="18" y="6"/>
                  </a:lnTo>
                  <a:lnTo>
                    <a:pt x="18" y="6"/>
                  </a:lnTo>
                  <a:lnTo>
                    <a:pt x="18" y="2"/>
                  </a:lnTo>
                  <a:lnTo>
                    <a:pt x="18" y="2"/>
                  </a:lnTo>
                  <a:lnTo>
                    <a:pt x="22" y="2"/>
                  </a:lnTo>
                  <a:lnTo>
                    <a:pt x="22" y="2"/>
                  </a:lnTo>
                  <a:lnTo>
                    <a:pt x="22" y="2"/>
                  </a:lnTo>
                  <a:lnTo>
                    <a:pt x="22" y="2"/>
                  </a:lnTo>
                  <a:lnTo>
                    <a:pt x="22" y="2"/>
                  </a:lnTo>
                  <a:lnTo>
                    <a:pt x="26" y="2"/>
                  </a:lnTo>
                  <a:lnTo>
                    <a:pt x="26" y="2"/>
                  </a:lnTo>
                  <a:lnTo>
                    <a:pt x="26" y="2"/>
                  </a:lnTo>
                  <a:lnTo>
                    <a:pt x="26" y="2"/>
                  </a:lnTo>
                  <a:lnTo>
                    <a:pt x="26" y="2"/>
                  </a:lnTo>
                  <a:lnTo>
                    <a:pt x="30" y="2"/>
                  </a:lnTo>
                  <a:lnTo>
                    <a:pt x="30" y="2"/>
                  </a:lnTo>
                  <a:lnTo>
                    <a:pt x="30" y="2"/>
                  </a:lnTo>
                  <a:lnTo>
                    <a:pt x="30" y="2"/>
                  </a:lnTo>
                  <a:lnTo>
                    <a:pt x="34" y="2"/>
                  </a:lnTo>
                  <a:lnTo>
                    <a:pt x="34" y="2"/>
                  </a:lnTo>
                  <a:lnTo>
                    <a:pt x="38" y="2"/>
                  </a:lnTo>
                  <a:lnTo>
                    <a:pt x="38" y="2"/>
                  </a:lnTo>
                  <a:lnTo>
                    <a:pt x="38" y="2"/>
                  </a:lnTo>
                  <a:lnTo>
                    <a:pt x="38" y="0"/>
                  </a:lnTo>
                  <a:lnTo>
                    <a:pt x="38" y="2"/>
                  </a:lnTo>
                  <a:lnTo>
                    <a:pt x="38" y="2"/>
                  </a:lnTo>
                  <a:lnTo>
                    <a:pt x="38" y="2"/>
                  </a:lnTo>
                  <a:lnTo>
                    <a:pt x="38" y="2"/>
                  </a:lnTo>
                  <a:lnTo>
                    <a:pt x="42" y="2"/>
                  </a:lnTo>
                  <a:lnTo>
                    <a:pt x="42" y="2"/>
                  </a:lnTo>
                  <a:lnTo>
                    <a:pt x="42" y="2"/>
                  </a:lnTo>
                  <a:lnTo>
                    <a:pt x="44" y="2"/>
                  </a:lnTo>
                  <a:lnTo>
                    <a:pt x="44" y="2"/>
                  </a:lnTo>
                  <a:lnTo>
                    <a:pt x="44" y="2"/>
                  </a:lnTo>
                  <a:lnTo>
                    <a:pt x="48" y="2"/>
                  </a:lnTo>
                  <a:lnTo>
                    <a:pt x="48" y="2"/>
                  </a:lnTo>
                  <a:lnTo>
                    <a:pt x="52" y="6"/>
                  </a:lnTo>
                  <a:lnTo>
                    <a:pt x="52" y="6"/>
                  </a:lnTo>
                  <a:lnTo>
                    <a:pt x="52" y="10"/>
                  </a:lnTo>
                  <a:lnTo>
                    <a:pt x="56" y="10"/>
                  </a:lnTo>
                  <a:lnTo>
                    <a:pt x="56" y="10"/>
                  </a:lnTo>
                  <a:lnTo>
                    <a:pt x="56" y="10"/>
                  </a:lnTo>
                  <a:lnTo>
                    <a:pt x="56" y="10"/>
                  </a:lnTo>
                  <a:lnTo>
                    <a:pt x="56" y="10"/>
                  </a:lnTo>
                  <a:lnTo>
                    <a:pt x="56" y="10"/>
                  </a:lnTo>
                  <a:lnTo>
                    <a:pt x="56" y="10"/>
                  </a:lnTo>
                  <a:lnTo>
                    <a:pt x="60" y="10"/>
                  </a:lnTo>
                  <a:lnTo>
                    <a:pt x="60" y="10"/>
                  </a:lnTo>
                  <a:lnTo>
                    <a:pt x="60" y="14"/>
                  </a:lnTo>
                  <a:lnTo>
                    <a:pt x="64" y="18"/>
                  </a:lnTo>
                  <a:lnTo>
                    <a:pt x="64" y="18"/>
                  </a:lnTo>
                  <a:lnTo>
                    <a:pt x="64" y="22"/>
                  </a:lnTo>
                  <a:lnTo>
                    <a:pt x="64" y="22"/>
                  </a:lnTo>
                  <a:lnTo>
                    <a:pt x="64" y="22"/>
                  </a:lnTo>
                  <a:lnTo>
                    <a:pt x="68" y="22"/>
                  </a:lnTo>
                  <a:lnTo>
                    <a:pt x="68" y="26"/>
                  </a:lnTo>
                  <a:lnTo>
                    <a:pt x="68" y="26"/>
                  </a:lnTo>
                  <a:lnTo>
                    <a:pt x="68" y="26"/>
                  </a:lnTo>
                  <a:lnTo>
                    <a:pt x="68" y="26"/>
                  </a:lnTo>
                  <a:lnTo>
                    <a:pt x="68" y="26"/>
                  </a:lnTo>
                  <a:lnTo>
                    <a:pt x="68" y="26"/>
                  </a:lnTo>
                  <a:lnTo>
                    <a:pt x="68" y="26"/>
                  </a:lnTo>
                  <a:lnTo>
                    <a:pt x="68" y="26"/>
                  </a:lnTo>
                  <a:lnTo>
                    <a:pt x="68" y="26"/>
                  </a:lnTo>
                  <a:lnTo>
                    <a:pt x="68" y="28"/>
                  </a:lnTo>
                  <a:lnTo>
                    <a:pt x="70" y="28"/>
                  </a:lnTo>
                  <a:lnTo>
                    <a:pt x="70" y="28"/>
                  </a:lnTo>
                  <a:lnTo>
                    <a:pt x="70" y="28"/>
                  </a:lnTo>
                  <a:lnTo>
                    <a:pt x="70" y="28"/>
                  </a:lnTo>
                  <a:lnTo>
                    <a:pt x="74" y="28"/>
                  </a:lnTo>
                  <a:lnTo>
                    <a:pt x="74" y="32"/>
                  </a:lnTo>
                  <a:lnTo>
                    <a:pt x="74" y="32"/>
                  </a:lnTo>
                  <a:lnTo>
                    <a:pt x="74" y="32"/>
                  </a:lnTo>
                  <a:lnTo>
                    <a:pt x="74" y="32"/>
                  </a:lnTo>
                  <a:lnTo>
                    <a:pt x="78" y="32"/>
                  </a:lnTo>
                  <a:lnTo>
                    <a:pt x="78" y="36"/>
                  </a:lnTo>
                  <a:lnTo>
                    <a:pt x="78" y="36"/>
                  </a:lnTo>
                  <a:lnTo>
                    <a:pt x="78" y="40"/>
                  </a:lnTo>
                  <a:lnTo>
                    <a:pt x="78" y="40"/>
                  </a:lnTo>
                  <a:lnTo>
                    <a:pt x="78" y="40"/>
                  </a:lnTo>
                  <a:lnTo>
                    <a:pt x="78" y="40"/>
                  </a:lnTo>
                  <a:lnTo>
                    <a:pt x="78" y="44"/>
                  </a:lnTo>
                  <a:lnTo>
                    <a:pt x="82" y="44"/>
                  </a:lnTo>
                  <a:lnTo>
                    <a:pt x="82" y="44"/>
                  </a:lnTo>
                  <a:lnTo>
                    <a:pt x="78" y="48"/>
                  </a:lnTo>
                  <a:lnTo>
                    <a:pt x="78" y="48"/>
                  </a:lnTo>
                  <a:lnTo>
                    <a:pt x="78" y="48"/>
                  </a:lnTo>
                  <a:lnTo>
                    <a:pt x="82" y="48"/>
                  </a:lnTo>
                  <a:lnTo>
                    <a:pt x="82" y="48"/>
                  </a:lnTo>
                  <a:lnTo>
                    <a:pt x="82" y="48"/>
                  </a:lnTo>
                  <a:lnTo>
                    <a:pt x="82" y="52"/>
                  </a:lnTo>
                  <a:lnTo>
                    <a:pt x="82" y="52"/>
                  </a:lnTo>
                  <a:lnTo>
                    <a:pt x="82" y="52"/>
                  </a:lnTo>
                  <a:lnTo>
                    <a:pt x="82" y="52"/>
                  </a:lnTo>
                  <a:lnTo>
                    <a:pt x="82" y="52"/>
                  </a:lnTo>
                  <a:lnTo>
                    <a:pt x="82" y="52"/>
                  </a:lnTo>
                  <a:lnTo>
                    <a:pt x="78" y="52"/>
                  </a:lnTo>
                  <a:lnTo>
                    <a:pt x="78" y="52"/>
                  </a:lnTo>
                  <a:lnTo>
                    <a:pt x="78" y="52"/>
                  </a:lnTo>
                  <a:lnTo>
                    <a:pt x="78" y="54"/>
                  </a:lnTo>
                  <a:lnTo>
                    <a:pt x="78" y="54"/>
                  </a:lnTo>
                  <a:lnTo>
                    <a:pt x="78" y="54"/>
                  </a:lnTo>
                  <a:lnTo>
                    <a:pt x="82" y="54"/>
                  </a:lnTo>
                  <a:lnTo>
                    <a:pt x="82" y="58"/>
                  </a:lnTo>
                  <a:lnTo>
                    <a:pt x="82" y="58"/>
                  </a:lnTo>
                  <a:lnTo>
                    <a:pt x="82" y="58"/>
                  </a:lnTo>
                  <a:lnTo>
                    <a:pt x="82" y="58"/>
                  </a:lnTo>
                  <a:lnTo>
                    <a:pt x="82" y="58"/>
                  </a:lnTo>
                  <a:lnTo>
                    <a:pt x="86" y="58"/>
                  </a:lnTo>
                  <a:lnTo>
                    <a:pt x="86" y="58"/>
                  </a:lnTo>
                  <a:lnTo>
                    <a:pt x="86" y="58"/>
                  </a:lnTo>
                  <a:lnTo>
                    <a:pt x="86" y="58"/>
                  </a:lnTo>
                  <a:lnTo>
                    <a:pt x="86" y="62"/>
                  </a:lnTo>
                  <a:lnTo>
                    <a:pt x="86" y="62"/>
                  </a:lnTo>
                  <a:lnTo>
                    <a:pt x="86" y="62"/>
                  </a:lnTo>
                  <a:lnTo>
                    <a:pt x="86" y="62"/>
                  </a:lnTo>
                  <a:lnTo>
                    <a:pt x="90" y="62"/>
                  </a:lnTo>
                  <a:lnTo>
                    <a:pt x="90" y="66"/>
                  </a:lnTo>
                  <a:lnTo>
                    <a:pt x="90" y="66"/>
                  </a:lnTo>
                  <a:lnTo>
                    <a:pt x="90" y="66"/>
                  </a:lnTo>
                  <a:lnTo>
                    <a:pt x="90" y="70"/>
                  </a:lnTo>
                  <a:lnTo>
                    <a:pt x="90" y="74"/>
                  </a:lnTo>
                  <a:lnTo>
                    <a:pt x="90" y="74"/>
                  </a:lnTo>
                  <a:lnTo>
                    <a:pt x="90" y="74"/>
                  </a:lnTo>
                  <a:lnTo>
                    <a:pt x="90" y="74"/>
                  </a:lnTo>
                  <a:lnTo>
                    <a:pt x="90" y="74"/>
                  </a:lnTo>
                  <a:lnTo>
                    <a:pt x="90" y="7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6" name="Freeform 166">
              <a:extLst>
                <a:ext uri="{FF2B5EF4-FFF2-40B4-BE49-F238E27FC236}">
                  <a16:creationId xmlns:a16="http://schemas.microsoft.com/office/drawing/2014/main" id="{14CBB5FD-7E40-4A10-92F2-899510BAE9E4}"/>
                </a:ext>
              </a:extLst>
            </p:cNvPr>
            <p:cNvSpPr>
              <a:spLocks noEditPoints="1"/>
            </p:cNvSpPr>
            <p:nvPr/>
          </p:nvSpPr>
          <p:spPr bwMode="auto">
            <a:xfrm>
              <a:off x="7562421" y="4788525"/>
              <a:ext cx="260530" cy="169178"/>
            </a:xfrm>
            <a:custGeom>
              <a:avLst/>
              <a:gdLst>
                <a:gd name="T0" fmla="*/ 4 w 134"/>
                <a:gd name="T1" fmla="*/ 86 h 86"/>
                <a:gd name="T2" fmla="*/ 4 w 134"/>
                <a:gd name="T3" fmla="*/ 86 h 86"/>
                <a:gd name="T4" fmla="*/ 0 w 134"/>
                <a:gd name="T5" fmla="*/ 86 h 86"/>
                <a:gd name="T6" fmla="*/ 0 w 134"/>
                <a:gd name="T7" fmla="*/ 86 h 86"/>
                <a:gd name="T8" fmla="*/ 0 w 134"/>
                <a:gd name="T9" fmla="*/ 86 h 86"/>
                <a:gd name="T10" fmla="*/ 0 w 134"/>
                <a:gd name="T11" fmla="*/ 86 h 86"/>
                <a:gd name="T12" fmla="*/ 0 w 134"/>
                <a:gd name="T13" fmla="*/ 86 h 86"/>
                <a:gd name="T14" fmla="*/ 0 w 134"/>
                <a:gd name="T15" fmla="*/ 86 h 86"/>
                <a:gd name="T16" fmla="*/ 0 w 134"/>
                <a:gd name="T17" fmla="*/ 86 h 86"/>
                <a:gd name="T18" fmla="*/ 4 w 134"/>
                <a:gd name="T19" fmla="*/ 86 h 86"/>
                <a:gd name="T20" fmla="*/ 4 w 134"/>
                <a:gd name="T21" fmla="*/ 86 h 86"/>
                <a:gd name="T22" fmla="*/ 4 w 134"/>
                <a:gd name="T23" fmla="*/ 86 h 86"/>
                <a:gd name="T24" fmla="*/ 4 w 134"/>
                <a:gd name="T25" fmla="*/ 86 h 86"/>
                <a:gd name="T26" fmla="*/ 4 w 134"/>
                <a:gd name="T27" fmla="*/ 82 h 86"/>
                <a:gd name="T28" fmla="*/ 4 w 134"/>
                <a:gd name="T29" fmla="*/ 82 h 86"/>
                <a:gd name="T30" fmla="*/ 4 w 134"/>
                <a:gd name="T31" fmla="*/ 82 h 86"/>
                <a:gd name="T32" fmla="*/ 8 w 134"/>
                <a:gd name="T33" fmla="*/ 82 h 86"/>
                <a:gd name="T34" fmla="*/ 8 w 134"/>
                <a:gd name="T35" fmla="*/ 86 h 86"/>
                <a:gd name="T36" fmla="*/ 8 w 134"/>
                <a:gd name="T37" fmla="*/ 86 h 86"/>
                <a:gd name="T38" fmla="*/ 4 w 134"/>
                <a:gd name="T39" fmla="*/ 86 h 86"/>
                <a:gd name="T40" fmla="*/ 4 w 134"/>
                <a:gd name="T41" fmla="*/ 86 h 86"/>
                <a:gd name="T42" fmla="*/ 4 w 134"/>
                <a:gd name="T43" fmla="*/ 86 h 86"/>
                <a:gd name="T44" fmla="*/ 4 w 134"/>
                <a:gd name="T45" fmla="*/ 86 h 86"/>
                <a:gd name="T46" fmla="*/ 4 w 134"/>
                <a:gd name="T47" fmla="*/ 86 h 86"/>
                <a:gd name="T48" fmla="*/ 4 w 134"/>
                <a:gd name="T49" fmla="*/ 86 h 86"/>
                <a:gd name="T50" fmla="*/ 4 w 134"/>
                <a:gd name="T51" fmla="*/ 86 h 86"/>
                <a:gd name="T52" fmla="*/ 4 w 134"/>
                <a:gd name="T53" fmla="*/ 86 h 86"/>
                <a:gd name="T54" fmla="*/ 4 w 134"/>
                <a:gd name="T55" fmla="*/ 86 h 86"/>
                <a:gd name="T56" fmla="*/ 4 w 134"/>
                <a:gd name="T57" fmla="*/ 86 h 86"/>
                <a:gd name="T58" fmla="*/ 4 w 134"/>
                <a:gd name="T59" fmla="*/ 86 h 86"/>
                <a:gd name="T60" fmla="*/ 134 w 134"/>
                <a:gd name="T61" fmla="*/ 4 h 86"/>
                <a:gd name="T62" fmla="*/ 134 w 134"/>
                <a:gd name="T63" fmla="*/ 4 h 86"/>
                <a:gd name="T64" fmla="*/ 134 w 134"/>
                <a:gd name="T65" fmla="*/ 4 h 86"/>
                <a:gd name="T66" fmla="*/ 134 w 134"/>
                <a:gd name="T67" fmla="*/ 4 h 86"/>
                <a:gd name="T68" fmla="*/ 130 w 134"/>
                <a:gd name="T69" fmla="*/ 4 h 86"/>
                <a:gd name="T70" fmla="*/ 130 w 134"/>
                <a:gd name="T71" fmla="*/ 0 h 86"/>
                <a:gd name="T72" fmla="*/ 130 w 134"/>
                <a:gd name="T73" fmla="*/ 0 h 86"/>
                <a:gd name="T74" fmla="*/ 134 w 134"/>
                <a:gd name="T75" fmla="*/ 0 h 86"/>
                <a:gd name="T76" fmla="*/ 134 w 134"/>
                <a:gd name="T77" fmla="*/ 4 h 86"/>
                <a:gd name="T78" fmla="*/ 134 w 134"/>
                <a:gd name="T79" fmla="*/ 4 h 86"/>
                <a:gd name="T80" fmla="*/ 134 w 134"/>
                <a:gd name="T81" fmla="*/ 4 h 86"/>
                <a:gd name="T82" fmla="*/ 134 w 134"/>
                <a:gd name="T83" fmla="*/ 4 h 86"/>
                <a:gd name="T84" fmla="*/ 134 w 134"/>
                <a:gd name="T85" fmla="*/ 4 h 86"/>
                <a:gd name="T86" fmla="*/ 134 w 134"/>
                <a:gd name="T87"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 h="86">
                  <a:moveTo>
                    <a:pt x="4" y="86"/>
                  </a:moveTo>
                  <a:lnTo>
                    <a:pt x="4" y="86"/>
                  </a:lnTo>
                  <a:lnTo>
                    <a:pt x="0" y="86"/>
                  </a:lnTo>
                  <a:lnTo>
                    <a:pt x="0" y="86"/>
                  </a:lnTo>
                  <a:lnTo>
                    <a:pt x="0" y="86"/>
                  </a:lnTo>
                  <a:lnTo>
                    <a:pt x="0" y="86"/>
                  </a:lnTo>
                  <a:lnTo>
                    <a:pt x="0" y="86"/>
                  </a:lnTo>
                  <a:lnTo>
                    <a:pt x="0" y="86"/>
                  </a:lnTo>
                  <a:lnTo>
                    <a:pt x="0" y="86"/>
                  </a:lnTo>
                  <a:lnTo>
                    <a:pt x="4" y="86"/>
                  </a:lnTo>
                  <a:lnTo>
                    <a:pt x="4" y="86"/>
                  </a:lnTo>
                  <a:lnTo>
                    <a:pt x="4" y="86"/>
                  </a:lnTo>
                  <a:lnTo>
                    <a:pt x="4" y="86"/>
                  </a:lnTo>
                  <a:lnTo>
                    <a:pt x="4" y="82"/>
                  </a:lnTo>
                  <a:lnTo>
                    <a:pt x="4" y="82"/>
                  </a:lnTo>
                  <a:lnTo>
                    <a:pt x="4" y="82"/>
                  </a:lnTo>
                  <a:lnTo>
                    <a:pt x="8" y="82"/>
                  </a:lnTo>
                  <a:lnTo>
                    <a:pt x="8" y="86"/>
                  </a:lnTo>
                  <a:lnTo>
                    <a:pt x="8" y="86"/>
                  </a:lnTo>
                  <a:lnTo>
                    <a:pt x="4" y="86"/>
                  </a:lnTo>
                  <a:lnTo>
                    <a:pt x="4" y="86"/>
                  </a:lnTo>
                  <a:lnTo>
                    <a:pt x="4" y="86"/>
                  </a:lnTo>
                  <a:lnTo>
                    <a:pt x="4" y="86"/>
                  </a:lnTo>
                  <a:lnTo>
                    <a:pt x="4" y="86"/>
                  </a:lnTo>
                  <a:lnTo>
                    <a:pt x="4" y="86"/>
                  </a:lnTo>
                  <a:lnTo>
                    <a:pt x="4" y="86"/>
                  </a:lnTo>
                  <a:lnTo>
                    <a:pt x="4" y="86"/>
                  </a:lnTo>
                  <a:lnTo>
                    <a:pt x="4" y="86"/>
                  </a:lnTo>
                  <a:lnTo>
                    <a:pt x="4" y="86"/>
                  </a:lnTo>
                  <a:lnTo>
                    <a:pt x="4" y="86"/>
                  </a:lnTo>
                  <a:close/>
                  <a:moveTo>
                    <a:pt x="134" y="4"/>
                  </a:moveTo>
                  <a:lnTo>
                    <a:pt x="134" y="4"/>
                  </a:lnTo>
                  <a:lnTo>
                    <a:pt x="134" y="4"/>
                  </a:lnTo>
                  <a:lnTo>
                    <a:pt x="134" y="4"/>
                  </a:lnTo>
                  <a:lnTo>
                    <a:pt x="130" y="4"/>
                  </a:lnTo>
                  <a:lnTo>
                    <a:pt x="130" y="0"/>
                  </a:lnTo>
                  <a:lnTo>
                    <a:pt x="130" y="0"/>
                  </a:lnTo>
                  <a:lnTo>
                    <a:pt x="134" y="0"/>
                  </a:lnTo>
                  <a:lnTo>
                    <a:pt x="134" y="4"/>
                  </a:lnTo>
                  <a:lnTo>
                    <a:pt x="134" y="4"/>
                  </a:lnTo>
                  <a:lnTo>
                    <a:pt x="134" y="4"/>
                  </a:lnTo>
                  <a:lnTo>
                    <a:pt x="134" y="4"/>
                  </a:lnTo>
                  <a:lnTo>
                    <a:pt x="134" y="4"/>
                  </a:lnTo>
                  <a:lnTo>
                    <a:pt x="13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7" name="Freeform 167">
              <a:extLst>
                <a:ext uri="{FF2B5EF4-FFF2-40B4-BE49-F238E27FC236}">
                  <a16:creationId xmlns:a16="http://schemas.microsoft.com/office/drawing/2014/main" id="{B8959914-F139-43C5-B540-195E9E8D0647}"/>
                </a:ext>
              </a:extLst>
            </p:cNvPr>
            <p:cNvSpPr>
              <a:spLocks noEditPoints="1"/>
            </p:cNvSpPr>
            <p:nvPr/>
          </p:nvSpPr>
          <p:spPr bwMode="auto">
            <a:xfrm>
              <a:off x="5933138" y="4304595"/>
              <a:ext cx="77770" cy="106229"/>
            </a:xfrm>
            <a:custGeom>
              <a:avLst/>
              <a:gdLst>
                <a:gd name="T0" fmla="*/ 22 w 40"/>
                <a:gd name="T1" fmla="*/ 50 h 54"/>
                <a:gd name="T2" fmla="*/ 18 w 40"/>
                <a:gd name="T3" fmla="*/ 50 h 54"/>
                <a:gd name="T4" fmla="*/ 10 w 40"/>
                <a:gd name="T5" fmla="*/ 46 h 54"/>
                <a:gd name="T6" fmla="*/ 10 w 40"/>
                <a:gd name="T7" fmla="*/ 42 h 54"/>
                <a:gd name="T8" fmla="*/ 10 w 40"/>
                <a:gd name="T9" fmla="*/ 42 h 54"/>
                <a:gd name="T10" fmla="*/ 14 w 40"/>
                <a:gd name="T11" fmla="*/ 42 h 54"/>
                <a:gd name="T12" fmla="*/ 10 w 40"/>
                <a:gd name="T13" fmla="*/ 42 h 54"/>
                <a:gd name="T14" fmla="*/ 6 w 40"/>
                <a:gd name="T15" fmla="*/ 38 h 54"/>
                <a:gd name="T16" fmla="*/ 4 w 40"/>
                <a:gd name="T17" fmla="*/ 34 h 54"/>
                <a:gd name="T18" fmla="*/ 4 w 40"/>
                <a:gd name="T19" fmla="*/ 30 h 54"/>
                <a:gd name="T20" fmla="*/ 4 w 40"/>
                <a:gd name="T21" fmla="*/ 30 h 54"/>
                <a:gd name="T22" fmla="*/ 0 w 40"/>
                <a:gd name="T23" fmla="*/ 26 h 54"/>
                <a:gd name="T24" fmla="*/ 0 w 40"/>
                <a:gd name="T25" fmla="*/ 26 h 54"/>
                <a:gd name="T26" fmla="*/ 0 w 40"/>
                <a:gd name="T27" fmla="*/ 26 h 54"/>
                <a:gd name="T28" fmla="*/ 4 w 40"/>
                <a:gd name="T29" fmla="*/ 22 h 54"/>
                <a:gd name="T30" fmla="*/ 4 w 40"/>
                <a:gd name="T31" fmla="*/ 22 h 54"/>
                <a:gd name="T32" fmla="*/ 0 w 40"/>
                <a:gd name="T33" fmla="*/ 22 h 54"/>
                <a:gd name="T34" fmla="*/ 0 w 40"/>
                <a:gd name="T35" fmla="*/ 20 h 54"/>
                <a:gd name="T36" fmla="*/ 0 w 40"/>
                <a:gd name="T37" fmla="*/ 16 h 54"/>
                <a:gd name="T38" fmla="*/ 0 w 40"/>
                <a:gd name="T39" fmla="*/ 16 h 54"/>
                <a:gd name="T40" fmla="*/ 0 w 40"/>
                <a:gd name="T41" fmla="*/ 16 h 54"/>
                <a:gd name="T42" fmla="*/ 4 w 40"/>
                <a:gd name="T43" fmla="*/ 12 h 54"/>
                <a:gd name="T44" fmla="*/ 4 w 40"/>
                <a:gd name="T45" fmla="*/ 12 h 54"/>
                <a:gd name="T46" fmla="*/ 6 w 40"/>
                <a:gd name="T47" fmla="*/ 8 h 54"/>
                <a:gd name="T48" fmla="*/ 6 w 40"/>
                <a:gd name="T49" fmla="*/ 4 h 54"/>
                <a:gd name="T50" fmla="*/ 14 w 40"/>
                <a:gd name="T51" fmla="*/ 0 h 54"/>
                <a:gd name="T52" fmla="*/ 14 w 40"/>
                <a:gd name="T53" fmla="*/ 0 h 54"/>
                <a:gd name="T54" fmla="*/ 22 w 40"/>
                <a:gd name="T55" fmla="*/ 0 h 54"/>
                <a:gd name="T56" fmla="*/ 26 w 40"/>
                <a:gd name="T57" fmla="*/ 0 h 54"/>
                <a:gd name="T58" fmla="*/ 30 w 40"/>
                <a:gd name="T59" fmla="*/ 4 h 54"/>
                <a:gd name="T60" fmla="*/ 34 w 40"/>
                <a:gd name="T61" fmla="*/ 8 h 54"/>
                <a:gd name="T62" fmla="*/ 36 w 40"/>
                <a:gd name="T63" fmla="*/ 12 h 54"/>
                <a:gd name="T64" fmla="*/ 34 w 40"/>
                <a:gd name="T65" fmla="*/ 16 h 54"/>
                <a:gd name="T66" fmla="*/ 36 w 40"/>
                <a:gd name="T67" fmla="*/ 16 h 54"/>
                <a:gd name="T68" fmla="*/ 36 w 40"/>
                <a:gd name="T69" fmla="*/ 20 h 54"/>
                <a:gd name="T70" fmla="*/ 36 w 40"/>
                <a:gd name="T71" fmla="*/ 22 h 54"/>
                <a:gd name="T72" fmla="*/ 36 w 40"/>
                <a:gd name="T73" fmla="*/ 26 h 54"/>
                <a:gd name="T74" fmla="*/ 40 w 40"/>
                <a:gd name="T75" fmla="*/ 26 h 54"/>
                <a:gd name="T76" fmla="*/ 40 w 40"/>
                <a:gd name="T77" fmla="*/ 30 h 54"/>
                <a:gd name="T78" fmla="*/ 36 w 40"/>
                <a:gd name="T79" fmla="*/ 30 h 54"/>
                <a:gd name="T80" fmla="*/ 36 w 40"/>
                <a:gd name="T81" fmla="*/ 34 h 54"/>
                <a:gd name="T82" fmla="*/ 34 w 40"/>
                <a:gd name="T83" fmla="*/ 38 h 54"/>
                <a:gd name="T84" fmla="*/ 34 w 40"/>
                <a:gd name="T85" fmla="*/ 42 h 54"/>
                <a:gd name="T86" fmla="*/ 30 w 40"/>
                <a:gd name="T87" fmla="*/ 46 h 54"/>
                <a:gd name="T88" fmla="*/ 30 w 40"/>
                <a:gd name="T89" fmla="*/ 46 h 54"/>
                <a:gd name="T90" fmla="*/ 26 w 40"/>
                <a:gd name="T91" fmla="*/ 50 h 54"/>
                <a:gd name="T92" fmla="*/ 26 w 40"/>
                <a:gd name="T93" fmla="*/ 54 h 54"/>
                <a:gd name="T94" fmla="*/ 22 w 40"/>
                <a:gd name="T95" fmla="*/ 54 h 54"/>
                <a:gd name="T96" fmla="*/ 6 w 40"/>
                <a:gd name="T97" fmla="*/ 38 h 54"/>
                <a:gd name="T98" fmla="*/ 10 w 40"/>
                <a:gd name="T99" fmla="*/ 42 h 54"/>
                <a:gd name="T100" fmla="*/ 6 w 40"/>
                <a:gd name="T101" fmla="*/ 42 h 54"/>
                <a:gd name="T102" fmla="*/ 6 w 40"/>
                <a:gd name="T103" fmla="*/ 42 h 54"/>
                <a:gd name="T104" fmla="*/ 6 w 40"/>
                <a:gd name="T105" fmla="*/ 42 h 54"/>
                <a:gd name="T106" fmla="*/ 4 w 40"/>
                <a:gd name="T107"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54">
                  <a:moveTo>
                    <a:pt x="22" y="54"/>
                  </a:moveTo>
                  <a:lnTo>
                    <a:pt x="22" y="54"/>
                  </a:lnTo>
                  <a:lnTo>
                    <a:pt x="22" y="54"/>
                  </a:lnTo>
                  <a:lnTo>
                    <a:pt x="22" y="50"/>
                  </a:lnTo>
                  <a:lnTo>
                    <a:pt x="22" y="50"/>
                  </a:lnTo>
                  <a:lnTo>
                    <a:pt x="18" y="50"/>
                  </a:lnTo>
                  <a:lnTo>
                    <a:pt x="18" y="50"/>
                  </a:lnTo>
                  <a:lnTo>
                    <a:pt x="18" y="50"/>
                  </a:lnTo>
                  <a:lnTo>
                    <a:pt x="18" y="50"/>
                  </a:lnTo>
                  <a:lnTo>
                    <a:pt x="10" y="46"/>
                  </a:lnTo>
                  <a:lnTo>
                    <a:pt x="10" y="46"/>
                  </a:lnTo>
                  <a:lnTo>
                    <a:pt x="10" y="46"/>
                  </a:lnTo>
                  <a:lnTo>
                    <a:pt x="10" y="46"/>
                  </a:lnTo>
                  <a:lnTo>
                    <a:pt x="10" y="46"/>
                  </a:lnTo>
                  <a:lnTo>
                    <a:pt x="10" y="42"/>
                  </a:lnTo>
                  <a:lnTo>
                    <a:pt x="10" y="42"/>
                  </a:lnTo>
                  <a:lnTo>
                    <a:pt x="10" y="42"/>
                  </a:lnTo>
                  <a:lnTo>
                    <a:pt x="10" y="42"/>
                  </a:lnTo>
                  <a:lnTo>
                    <a:pt x="10" y="42"/>
                  </a:lnTo>
                  <a:lnTo>
                    <a:pt x="10" y="42"/>
                  </a:lnTo>
                  <a:lnTo>
                    <a:pt x="14" y="42"/>
                  </a:lnTo>
                  <a:lnTo>
                    <a:pt x="14" y="42"/>
                  </a:lnTo>
                  <a:lnTo>
                    <a:pt x="14" y="42"/>
                  </a:lnTo>
                  <a:lnTo>
                    <a:pt x="14" y="42"/>
                  </a:lnTo>
                  <a:lnTo>
                    <a:pt x="10" y="42"/>
                  </a:lnTo>
                  <a:lnTo>
                    <a:pt x="10" y="42"/>
                  </a:lnTo>
                  <a:lnTo>
                    <a:pt x="10" y="42"/>
                  </a:lnTo>
                  <a:lnTo>
                    <a:pt x="10" y="42"/>
                  </a:lnTo>
                  <a:lnTo>
                    <a:pt x="10" y="42"/>
                  </a:lnTo>
                  <a:lnTo>
                    <a:pt x="6" y="38"/>
                  </a:lnTo>
                  <a:lnTo>
                    <a:pt x="6" y="38"/>
                  </a:lnTo>
                  <a:lnTo>
                    <a:pt x="6" y="38"/>
                  </a:lnTo>
                  <a:lnTo>
                    <a:pt x="6" y="38"/>
                  </a:lnTo>
                  <a:lnTo>
                    <a:pt x="4" y="38"/>
                  </a:lnTo>
                  <a:lnTo>
                    <a:pt x="4" y="34"/>
                  </a:lnTo>
                  <a:lnTo>
                    <a:pt x="4" y="34"/>
                  </a:lnTo>
                  <a:lnTo>
                    <a:pt x="4" y="34"/>
                  </a:lnTo>
                  <a:lnTo>
                    <a:pt x="4" y="30"/>
                  </a:lnTo>
                  <a:lnTo>
                    <a:pt x="4" y="30"/>
                  </a:lnTo>
                  <a:lnTo>
                    <a:pt x="4" y="30"/>
                  </a:lnTo>
                  <a:lnTo>
                    <a:pt x="4" y="30"/>
                  </a:lnTo>
                  <a:lnTo>
                    <a:pt x="4" y="30"/>
                  </a:lnTo>
                  <a:lnTo>
                    <a:pt x="4" y="30"/>
                  </a:lnTo>
                  <a:lnTo>
                    <a:pt x="4" y="30"/>
                  </a:lnTo>
                  <a:lnTo>
                    <a:pt x="0" y="30"/>
                  </a:lnTo>
                  <a:lnTo>
                    <a:pt x="0" y="30"/>
                  </a:lnTo>
                  <a:lnTo>
                    <a:pt x="0" y="26"/>
                  </a:lnTo>
                  <a:lnTo>
                    <a:pt x="0" y="26"/>
                  </a:lnTo>
                  <a:lnTo>
                    <a:pt x="0" y="26"/>
                  </a:lnTo>
                  <a:lnTo>
                    <a:pt x="0" y="26"/>
                  </a:lnTo>
                  <a:lnTo>
                    <a:pt x="0" y="26"/>
                  </a:lnTo>
                  <a:lnTo>
                    <a:pt x="0" y="26"/>
                  </a:lnTo>
                  <a:lnTo>
                    <a:pt x="0" y="26"/>
                  </a:lnTo>
                  <a:lnTo>
                    <a:pt x="4" y="26"/>
                  </a:lnTo>
                  <a:lnTo>
                    <a:pt x="4" y="26"/>
                  </a:lnTo>
                  <a:lnTo>
                    <a:pt x="0" y="26"/>
                  </a:lnTo>
                  <a:lnTo>
                    <a:pt x="0" y="26"/>
                  </a:lnTo>
                  <a:lnTo>
                    <a:pt x="0" y="26"/>
                  </a:lnTo>
                  <a:lnTo>
                    <a:pt x="0" y="26"/>
                  </a:lnTo>
                  <a:lnTo>
                    <a:pt x="4" y="22"/>
                  </a:lnTo>
                  <a:lnTo>
                    <a:pt x="4" y="22"/>
                  </a:lnTo>
                  <a:lnTo>
                    <a:pt x="4" y="22"/>
                  </a:lnTo>
                  <a:lnTo>
                    <a:pt x="4" y="22"/>
                  </a:lnTo>
                  <a:lnTo>
                    <a:pt x="4" y="22"/>
                  </a:lnTo>
                  <a:lnTo>
                    <a:pt x="4" y="22"/>
                  </a:lnTo>
                  <a:lnTo>
                    <a:pt x="0" y="22"/>
                  </a:lnTo>
                  <a:lnTo>
                    <a:pt x="0" y="22"/>
                  </a:lnTo>
                  <a:lnTo>
                    <a:pt x="0" y="22"/>
                  </a:lnTo>
                  <a:lnTo>
                    <a:pt x="0" y="22"/>
                  </a:lnTo>
                  <a:lnTo>
                    <a:pt x="0" y="22"/>
                  </a:lnTo>
                  <a:lnTo>
                    <a:pt x="0" y="20"/>
                  </a:lnTo>
                  <a:lnTo>
                    <a:pt x="0" y="20"/>
                  </a:lnTo>
                  <a:lnTo>
                    <a:pt x="0" y="20"/>
                  </a:lnTo>
                  <a:lnTo>
                    <a:pt x="0" y="20"/>
                  </a:lnTo>
                  <a:lnTo>
                    <a:pt x="0" y="20"/>
                  </a:lnTo>
                  <a:lnTo>
                    <a:pt x="0" y="16"/>
                  </a:lnTo>
                  <a:lnTo>
                    <a:pt x="0" y="16"/>
                  </a:lnTo>
                  <a:lnTo>
                    <a:pt x="0" y="16"/>
                  </a:lnTo>
                  <a:lnTo>
                    <a:pt x="0" y="16"/>
                  </a:lnTo>
                  <a:lnTo>
                    <a:pt x="0" y="16"/>
                  </a:lnTo>
                  <a:lnTo>
                    <a:pt x="0" y="16"/>
                  </a:lnTo>
                  <a:lnTo>
                    <a:pt x="0" y="16"/>
                  </a:lnTo>
                  <a:lnTo>
                    <a:pt x="0" y="16"/>
                  </a:lnTo>
                  <a:lnTo>
                    <a:pt x="0" y="16"/>
                  </a:lnTo>
                  <a:lnTo>
                    <a:pt x="0" y="16"/>
                  </a:lnTo>
                  <a:lnTo>
                    <a:pt x="4" y="16"/>
                  </a:lnTo>
                  <a:lnTo>
                    <a:pt x="4" y="16"/>
                  </a:lnTo>
                  <a:lnTo>
                    <a:pt x="4" y="12"/>
                  </a:lnTo>
                  <a:lnTo>
                    <a:pt x="4" y="12"/>
                  </a:lnTo>
                  <a:lnTo>
                    <a:pt x="4" y="12"/>
                  </a:lnTo>
                  <a:lnTo>
                    <a:pt x="4" y="12"/>
                  </a:lnTo>
                  <a:lnTo>
                    <a:pt x="4" y="12"/>
                  </a:lnTo>
                  <a:lnTo>
                    <a:pt x="4" y="12"/>
                  </a:lnTo>
                  <a:lnTo>
                    <a:pt x="4" y="12"/>
                  </a:lnTo>
                  <a:lnTo>
                    <a:pt x="6" y="8"/>
                  </a:lnTo>
                  <a:lnTo>
                    <a:pt x="6" y="8"/>
                  </a:lnTo>
                  <a:lnTo>
                    <a:pt x="6" y="8"/>
                  </a:lnTo>
                  <a:lnTo>
                    <a:pt x="6" y="4"/>
                  </a:lnTo>
                  <a:lnTo>
                    <a:pt x="6" y="4"/>
                  </a:lnTo>
                  <a:lnTo>
                    <a:pt x="6" y="4"/>
                  </a:lnTo>
                  <a:lnTo>
                    <a:pt x="10" y="0"/>
                  </a:lnTo>
                  <a:lnTo>
                    <a:pt x="10" y="0"/>
                  </a:lnTo>
                  <a:lnTo>
                    <a:pt x="14" y="0"/>
                  </a:lnTo>
                  <a:lnTo>
                    <a:pt x="14" y="0"/>
                  </a:lnTo>
                  <a:lnTo>
                    <a:pt x="14" y="0"/>
                  </a:lnTo>
                  <a:lnTo>
                    <a:pt x="14" y="0"/>
                  </a:lnTo>
                  <a:lnTo>
                    <a:pt x="14" y="0"/>
                  </a:lnTo>
                  <a:lnTo>
                    <a:pt x="14" y="0"/>
                  </a:lnTo>
                  <a:lnTo>
                    <a:pt x="18" y="0"/>
                  </a:lnTo>
                  <a:lnTo>
                    <a:pt x="18" y="0"/>
                  </a:lnTo>
                  <a:lnTo>
                    <a:pt x="18" y="0"/>
                  </a:lnTo>
                  <a:lnTo>
                    <a:pt x="22" y="0"/>
                  </a:lnTo>
                  <a:lnTo>
                    <a:pt x="22" y="0"/>
                  </a:lnTo>
                  <a:lnTo>
                    <a:pt x="22" y="0"/>
                  </a:lnTo>
                  <a:lnTo>
                    <a:pt x="26" y="0"/>
                  </a:lnTo>
                  <a:lnTo>
                    <a:pt x="26" y="0"/>
                  </a:lnTo>
                  <a:lnTo>
                    <a:pt x="30" y="0"/>
                  </a:lnTo>
                  <a:lnTo>
                    <a:pt x="30" y="0"/>
                  </a:lnTo>
                  <a:lnTo>
                    <a:pt x="30" y="0"/>
                  </a:lnTo>
                  <a:lnTo>
                    <a:pt x="30" y="4"/>
                  </a:lnTo>
                  <a:lnTo>
                    <a:pt x="30" y="4"/>
                  </a:lnTo>
                  <a:lnTo>
                    <a:pt x="30" y="4"/>
                  </a:lnTo>
                  <a:lnTo>
                    <a:pt x="34" y="4"/>
                  </a:lnTo>
                  <a:lnTo>
                    <a:pt x="34" y="8"/>
                  </a:lnTo>
                  <a:lnTo>
                    <a:pt x="34" y="8"/>
                  </a:lnTo>
                  <a:lnTo>
                    <a:pt x="34" y="12"/>
                  </a:lnTo>
                  <a:lnTo>
                    <a:pt x="36" y="12"/>
                  </a:lnTo>
                  <a:lnTo>
                    <a:pt x="36" y="12"/>
                  </a:lnTo>
                  <a:lnTo>
                    <a:pt x="34" y="12"/>
                  </a:lnTo>
                  <a:lnTo>
                    <a:pt x="34" y="12"/>
                  </a:lnTo>
                  <a:lnTo>
                    <a:pt x="34" y="16"/>
                  </a:lnTo>
                  <a:lnTo>
                    <a:pt x="34" y="16"/>
                  </a:lnTo>
                  <a:lnTo>
                    <a:pt x="34" y="16"/>
                  </a:lnTo>
                  <a:lnTo>
                    <a:pt x="36" y="16"/>
                  </a:lnTo>
                  <a:lnTo>
                    <a:pt x="36" y="16"/>
                  </a:lnTo>
                  <a:lnTo>
                    <a:pt x="36" y="16"/>
                  </a:lnTo>
                  <a:lnTo>
                    <a:pt x="36" y="16"/>
                  </a:lnTo>
                  <a:lnTo>
                    <a:pt x="36" y="16"/>
                  </a:lnTo>
                  <a:lnTo>
                    <a:pt x="36" y="20"/>
                  </a:lnTo>
                  <a:lnTo>
                    <a:pt x="36" y="20"/>
                  </a:lnTo>
                  <a:lnTo>
                    <a:pt x="36" y="20"/>
                  </a:lnTo>
                  <a:lnTo>
                    <a:pt x="36" y="22"/>
                  </a:lnTo>
                  <a:lnTo>
                    <a:pt x="36" y="22"/>
                  </a:lnTo>
                  <a:lnTo>
                    <a:pt x="36" y="22"/>
                  </a:lnTo>
                  <a:lnTo>
                    <a:pt x="34" y="26"/>
                  </a:lnTo>
                  <a:lnTo>
                    <a:pt x="34" y="26"/>
                  </a:lnTo>
                  <a:lnTo>
                    <a:pt x="36" y="26"/>
                  </a:lnTo>
                  <a:lnTo>
                    <a:pt x="36" y="26"/>
                  </a:lnTo>
                  <a:lnTo>
                    <a:pt x="36" y="26"/>
                  </a:lnTo>
                  <a:lnTo>
                    <a:pt x="36" y="26"/>
                  </a:lnTo>
                  <a:lnTo>
                    <a:pt x="36" y="26"/>
                  </a:lnTo>
                  <a:lnTo>
                    <a:pt x="40" y="26"/>
                  </a:lnTo>
                  <a:lnTo>
                    <a:pt x="40" y="22"/>
                  </a:lnTo>
                  <a:lnTo>
                    <a:pt x="40" y="26"/>
                  </a:lnTo>
                  <a:lnTo>
                    <a:pt x="40" y="26"/>
                  </a:lnTo>
                  <a:lnTo>
                    <a:pt x="40" y="30"/>
                  </a:lnTo>
                  <a:lnTo>
                    <a:pt x="40" y="30"/>
                  </a:lnTo>
                  <a:lnTo>
                    <a:pt x="40" y="30"/>
                  </a:lnTo>
                  <a:lnTo>
                    <a:pt x="36" y="30"/>
                  </a:lnTo>
                  <a:lnTo>
                    <a:pt x="36" y="30"/>
                  </a:lnTo>
                  <a:lnTo>
                    <a:pt x="36" y="30"/>
                  </a:lnTo>
                  <a:lnTo>
                    <a:pt x="36" y="30"/>
                  </a:lnTo>
                  <a:lnTo>
                    <a:pt x="36" y="34"/>
                  </a:lnTo>
                  <a:lnTo>
                    <a:pt x="36" y="34"/>
                  </a:lnTo>
                  <a:lnTo>
                    <a:pt x="36" y="38"/>
                  </a:lnTo>
                  <a:lnTo>
                    <a:pt x="36" y="38"/>
                  </a:lnTo>
                  <a:lnTo>
                    <a:pt x="34" y="38"/>
                  </a:lnTo>
                  <a:lnTo>
                    <a:pt x="34" y="38"/>
                  </a:lnTo>
                  <a:lnTo>
                    <a:pt x="34" y="38"/>
                  </a:lnTo>
                  <a:lnTo>
                    <a:pt x="34" y="38"/>
                  </a:lnTo>
                  <a:lnTo>
                    <a:pt x="34" y="42"/>
                  </a:lnTo>
                  <a:lnTo>
                    <a:pt x="34" y="42"/>
                  </a:lnTo>
                  <a:lnTo>
                    <a:pt x="34" y="42"/>
                  </a:lnTo>
                  <a:lnTo>
                    <a:pt x="34" y="42"/>
                  </a:lnTo>
                  <a:lnTo>
                    <a:pt x="34" y="42"/>
                  </a:lnTo>
                  <a:lnTo>
                    <a:pt x="30" y="46"/>
                  </a:lnTo>
                  <a:lnTo>
                    <a:pt x="30" y="46"/>
                  </a:lnTo>
                  <a:lnTo>
                    <a:pt x="30" y="46"/>
                  </a:lnTo>
                  <a:lnTo>
                    <a:pt x="30" y="46"/>
                  </a:lnTo>
                  <a:lnTo>
                    <a:pt x="30" y="46"/>
                  </a:lnTo>
                  <a:lnTo>
                    <a:pt x="26" y="46"/>
                  </a:lnTo>
                  <a:lnTo>
                    <a:pt x="26" y="46"/>
                  </a:lnTo>
                  <a:lnTo>
                    <a:pt x="26" y="46"/>
                  </a:lnTo>
                  <a:lnTo>
                    <a:pt x="26" y="50"/>
                  </a:lnTo>
                  <a:lnTo>
                    <a:pt x="26" y="50"/>
                  </a:lnTo>
                  <a:lnTo>
                    <a:pt x="26" y="50"/>
                  </a:lnTo>
                  <a:lnTo>
                    <a:pt x="26" y="50"/>
                  </a:lnTo>
                  <a:lnTo>
                    <a:pt x="26" y="54"/>
                  </a:lnTo>
                  <a:lnTo>
                    <a:pt x="22" y="54"/>
                  </a:lnTo>
                  <a:lnTo>
                    <a:pt x="22" y="54"/>
                  </a:lnTo>
                  <a:lnTo>
                    <a:pt x="22" y="54"/>
                  </a:lnTo>
                  <a:lnTo>
                    <a:pt x="22" y="54"/>
                  </a:lnTo>
                  <a:close/>
                  <a:moveTo>
                    <a:pt x="4" y="42"/>
                  </a:moveTo>
                  <a:lnTo>
                    <a:pt x="6" y="38"/>
                  </a:lnTo>
                  <a:lnTo>
                    <a:pt x="6" y="38"/>
                  </a:lnTo>
                  <a:lnTo>
                    <a:pt x="6" y="38"/>
                  </a:lnTo>
                  <a:lnTo>
                    <a:pt x="6" y="38"/>
                  </a:lnTo>
                  <a:lnTo>
                    <a:pt x="6" y="38"/>
                  </a:lnTo>
                  <a:lnTo>
                    <a:pt x="6" y="42"/>
                  </a:lnTo>
                  <a:lnTo>
                    <a:pt x="10" y="42"/>
                  </a:lnTo>
                  <a:lnTo>
                    <a:pt x="10" y="42"/>
                  </a:lnTo>
                  <a:lnTo>
                    <a:pt x="6" y="42"/>
                  </a:lnTo>
                  <a:lnTo>
                    <a:pt x="6" y="42"/>
                  </a:lnTo>
                  <a:lnTo>
                    <a:pt x="6" y="42"/>
                  </a:lnTo>
                  <a:lnTo>
                    <a:pt x="6" y="42"/>
                  </a:lnTo>
                  <a:lnTo>
                    <a:pt x="6" y="42"/>
                  </a:lnTo>
                  <a:lnTo>
                    <a:pt x="6" y="42"/>
                  </a:lnTo>
                  <a:lnTo>
                    <a:pt x="6" y="42"/>
                  </a:lnTo>
                  <a:lnTo>
                    <a:pt x="6" y="42"/>
                  </a:lnTo>
                  <a:lnTo>
                    <a:pt x="6" y="42"/>
                  </a:lnTo>
                  <a:lnTo>
                    <a:pt x="6" y="42"/>
                  </a:lnTo>
                  <a:lnTo>
                    <a:pt x="6" y="42"/>
                  </a:lnTo>
                  <a:lnTo>
                    <a:pt x="4" y="42"/>
                  </a:lnTo>
                  <a:lnTo>
                    <a:pt x="4" y="42"/>
                  </a:lnTo>
                  <a:lnTo>
                    <a:pt x="4" y="42"/>
                  </a:lnTo>
                  <a:lnTo>
                    <a:pt x="4" y="42"/>
                  </a:lnTo>
                  <a:lnTo>
                    <a:pt x="4" y="42"/>
                  </a:lnTo>
                  <a:lnTo>
                    <a:pt x="4" y="4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8" name="Freeform 168">
              <a:extLst>
                <a:ext uri="{FF2B5EF4-FFF2-40B4-BE49-F238E27FC236}">
                  <a16:creationId xmlns:a16="http://schemas.microsoft.com/office/drawing/2014/main" id="{69695647-3B31-4DF1-B55C-379FDC324D90}"/>
                </a:ext>
              </a:extLst>
            </p:cNvPr>
            <p:cNvSpPr>
              <a:spLocks/>
            </p:cNvSpPr>
            <p:nvPr/>
          </p:nvSpPr>
          <p:spPr bwMode="auto">
            <a:xfrm>
              <a:off x="7426323" y="4229841"/>
              <a:ext cx="279972" cy="464258"/>
            </a:xfrm>
            <a:custGeom>
              <a:avLst/>
              <a:gdLst>
                <a:gd name="T0" fmla="*/ 78 w 144"/>
                <a:gd name="T1" fmla="*/ 24 h 236"/>
                <a:gd name="T2" fmla="*/ 92 w 144"/>
                <a:gd name="T3" fmla="*/ 16 h 236"/>
                <a:gd name="T4" fmla="*/ 108 w 144"/>
                <a:gd name="T5" fmla="*/ 12 h 236"/>
                <a:gd name="T6" fmla="*/ 118 w 144"/>
                <a:gd name="T7" fmla="*/ 12 h 236"/>
                <a:gd name="T8" fmla="*/ 134 w 144"/>
                <a:gd name="T9" fmla="*/ 8 h 236"/>
                <a:gd name="T10" fmla="*/ 140 w 144"/>
                <a:gd name="T11" fmla="*/ 4 h 236"/>
                <a:gd name="T12" fmla="*/ 140 w 144"/>
                <a:gd name="T13" fmla="*/ 16 h 236"/>
                <a:gd name="T14" fmla="*/ 140 w 144"/>
                <a:gd name="T15" fmla="*/ 30 h 236"/>
                <a:gd name="T16" fmla="*/ 140 w 144"/>
                <a:gd name="T17" fmla="*/ 30 h 236"/>
                <a:gd name="T18" fmla="*/ 136 w 144"/>
                <a:gd name="T19" fmla="*/ 46 h 236"/>
                <a:gd name="T20" fmla="*/ 130 w 144"/>
                <a:gd name="T21" fmla="*/ 58 h 236"/>
                <a:gd name="T22" fmla="*/ 126 w 144"/>
                <a:gd name="T23" fmla="*/ 68 h 236"/>
                <a:gd name="T24" fmla="*/ 122 w 144"/>
                <a:gd name="T25" fmla="*/ 80 h 236"/>
                <a:gd name="T26" fmla="*/ 114 w 144"/>
                <a:gd name="T27" fmla="*/ 88 h 236"/>
                <a:gd name="T28" fmla="*/ 110 w 144"/>
                <a:gd name="T29" fmla="*/ 102 h 236"/>
                <a:gd name="T30" fmla="*/ 104 w 144"/>
                <a:gd name="T31" fmla="*/ 120 h 236"/>
                <a:gd name="T32" fmla="*/ 96 w 144"/>
                <a:gd name="T33" fmla="*/ 128 h 236"/>
                <a:gd name="T34" fmla="*/ 88 w 144"/>
                <a:gd name="T35" fmla="*/ 140 h 236"/>
                <a:gd name="T36" fmla="*/ 82 w 144"/>
                <a:gd name="T37" fmla="*/ 150 h 236"/>
                <a:gd name="T38" fmla="*/ 74 w 144"/>
                <a:gd name="T39" fmla="*/ 162 h 236"/>
                <a:gd name="T40" fmla="*/ 62 w 144"/>
                <a:gd name="T41" fmla="*/ 170 h 236"/>
                <a:gd name="T42" fmla="*/ 56 w 144"/>
                <a:gd name="T43" fmla="*/ 176 h 236"/>
                <a:gd name="T44" fmla="*/ 44 w 144"/>
                <a:gd name="T45" fmla="*/ 188 h 236"/>
                <a:gd name="T46" fmla="*/ 36 w 144"/>
                <a:gd name="T47" fmla="*/ 196 h 236"/>
                <a:gd name="T48" fmla="*/ 26 w 144"/>
                <a:gd name="T49" fmla="*/ 206 h 236"/>
                <a:gd name="T50" fmla="*/ 18 w 144"/>
                <a:gd name="T51" fmla="*/ 214 h 236"/>
                <a:gd name="T52" fmla="*/ 10 w 144"/>
                <a:gd name="T53" fmla="*/ 226 h 236"/>
                <a:gd name="T54" fmla="*/ 6 w 144"/>
                <a:gd name="T55" fmla="*/ 236 h 236"/>
                <a:gd name="T56" fmla="*/ 0 w 144"/>
                <a:gd name="T57" fmla="*/ 206 h 236"/>
                <a:gd name="T58" fmla="*/ 4 w 144"/>
                <a:gd name="T59" fmla="*/ 154 h 236"/>
                <a:gd name="T60" fmla="*/ 14 w 144"/>
                <a:gd name="T61" fmla="*/ 136 h 236"/>
                <a:gd name="T62" fmla="*/ 26 w 144"/>
                <a:gd name="T63" fmla="*/ 132 h 236"/>
                <a:gd name="T64" fmla="*/ 32 w 144"/>
                <a:gd name="T65" fmla="*/ 124 h 236"/>
                <a:gd name="T66" fmla="*/ 48 w 144"/>
                <a:gd name="T67" fmla="*/ 124 h 236"/>
                <a:gd name="T68" fmla="*/ 62 w 144"/>
                <a:gd name="T69" fmla="*/ 114 h 236"/>
                <a:gd name="T70" fmla="*/ 70 w 144"/>
                <a:gd name="T71" fmla="*/ 102 h 236"/>
                <a:gd name="T72" fmla="*/ 92 w 144"/>
                <a:gd name="T73" fmla="*/ 76 h 236"/>
                <a:gd name="T74" fmla="*/ 82 w 144"/>
                <a:gd name="T75" fmla="*/ 72 h 236"/>
                <a:gd name="T76" fmla="*/ 70 w 144"/>
                <a:gd name="T77" fmla="*/ 64 h 236"/>
                <a:gd name="T78" fmla="*/ 48 w 144"/>
                <a:gd name="T79" fmla="*/ 58 h 236"/>
                <a:gd name="T80" fmla="*/ 32 w 144"/>
                <a:gd name="T81" fmla="*/ 46 h 236"/>
                <a:gd name="T82" fmla="*/ 26 w 144"/>
                <a:gd name="T83" fmla="*/ 34 h 236"/>
                <a:gd name="T84" fmla="*/ 26 w 144"/>
                <a:gd name="T85" fmla="*/ 24 h 236"/>
                <a:gd name="T86" fmla="*/ 30 w 144"/>
                <a:gd name="T87" fmla="*/ 12 h 236"/>
                <a:gd name="T88" fmla="*/ 36 w 144"/>
                <a:gd name="T89" fmla="*/ 24 h 236"/>
                <a:gd name="T90" fmla="*/ 48 w 144"/>
                <a:gd name="T91" fmla="*/ 30 h 236"/>
                <a:gd name="T92" fmla="*/ 56 w 144"/>
                <a:gd name="T93" fmla="*/ 28 h 236"/>
                <a:gd name="T94" fmla="*/ 62 w 144"/>
                <a:gd name="T95" fmla="*/ 2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236">
                  <a:moveTo>
                    <a:pt x="66" y="24"/>
                  </a:moveTo>
                  <a:lnTo>
                    <a:pt x="70" y="24"/>
                  </a:lnTo>
                  <a:lnTo>
                    <a:pt x="74" y="24"/>
                  </a:lnTo>
                  <a:lnTo>
                    <a:pt x="78" y="24"/>
                  </a:lnTo>
                  <a:lnTo>
                    <a:pt x="82" y="20"/>
                  </a:lnTo>
                  <a:lnTo>
                    <a:pt x="84" y="20"/>
                  </a:lnTo>
                  <a:lnTo>
                    <a:pt x="88" y="16"/>
                  </a:lnTo>
                  <a:lnTo>
                    <a:pt x="92" y="16"/>
                  </a:lnTo>
                  <a:lnTo>
                    <a:pt x="96" y="16"/>
                  </a:lnTo>
                  <a:lnTo>
                    <a:pt x="100" y="16"/>
                  </a:lnTo>
                  <a:lnTo>
                    <a:pt x="104" y="12"/>
                  </a:lnTo>
                  <a:lnTo>
                    <a:pt x="108" y="12"/>
                  </a:lnTo>
                  <a:lnTo>
                    <a:pt x="108" y="16"/>
                  </a:lnTo>
                  <a:lnTo>
                    <a:pt x="110" y="16"/>
                  </a:lnTo>
                  <a:lnTo>
                    <a:pt x="114" y="16"/>
                  </a:lnTo>
                  <a:lnTo>
                    <a:pt x="118" y="12"/>
                  </a:lnTo>
                  <a:lnTo>
                    <a:pt x="122" y="12"/>
                  </a:lnTo>
                  <a:lnTo>
                    <a:pt x="126" y="12"/>
                  </a:lnTo>
                  <a:lnTo>
                    <a:pt x="130" y="8"/>
                  </a:lnTo>
                  <a:lnTo>
                    <a:pt x="134" y="8"/>
                  </a:lnTo>
                  <a:lnTo>
                    <a:pt x="134" y="4"/>
                  </a:lnTo>
                  <a:lnTo>
                    <a:pt x="136" y="0"/>
                  </a:lnTo>
                  <a:lnTo>
                    <a:pt x="136" y="4"/>
                  </a:lnTo>
                  <a:lnTo>
                    <a:pt x="140" y="4"/>
                  </a:lnTo>
                  <a:lnTo>
                    <a:pt x="144" y="4"/>
                  </a:lnTo>
                  <a:lnTo>
                    <a:pt x="140" y="8"/>
                  </a:lnTo>
                  <a:lnTo>
                    <a:pt x="140" y="12"/>
                  </a:lnTo>
                  <a:lnTo>
                    <a:pt x="140" y="16"/>
                  </a:lnTo>
                  <a:lnTo>
                    <a:pt x="140" y="20"/>
                  </a:lnTo>
                  <a:lnTo>
                    <a:pt x="140" y="24"/>
                  </a:lnTo>
                  <a:lnTo>
                    <a:pt x="140" y="28"/>
                  </a:lnTo>
                  <a:lnTo>
                    <a:pt x="140" y="30"/>
                  </a:lnTo>
                  <a:lnTo>
                    <a:pt x="140" y="28"/>
                  </a:lnTo>
                  <a:lnTo>
                    <a:pt x="144" y="28"/>
                  </a:lnTo>
                  <a:lnTo>
                    <a:pt x="144" y="30"/>
                  </a:lnTo>
                  <a:lnTo>
                    <a:pt x="140" y="30"/>
                  </a:lnTo>
                  <a:lnTo>
                    <a:pt x="136" y="30"/>
                  </a:lnTo>
                  <a:lnTo>
                    <a:pt x="136" y="34"/>
                  </a:lnTo>
                  <a:lnTo>
                    <a:pt x="136" y="42"/>
                  </a:lnTo>
                  <a:lnTo>
                    <a:pt x="136" y="46"/>
                  </a:lnTo>
                  <a:lnTo>
                    <a:pt x="136" y="50"/>
                  </a:lnTo>
                  <a:lnTo>
                    <a:pt x="134" y="50"/>
                  </a:lnTo>
                  <a:lnTo>
                    <a:pt x="134" y="54"/>
                  </a:lnTo>
                  <a:lnTo>
                    <a:pt x="130" y="58"/>
                  </a:lnTo>
                  <a:lnTo>
                    <a:pt x="130" y="60"/>
                  </a:lnTo>
                  <a:lnTo>
                    <a:pt x="130" y="64"/>
                  </a:lnTo>
                  <a:lnTo>
                    <a:pt x="126" y="64"/>
                  </a:lnTo>
                  <a:lnTo>
                    <a:pt x="126" y="68"/>
                  </a:lnTo>
                  <a:lnTo>
                    <a:pt x="126" y="72"/>
                  </a:lnTo>
                  <a:lnTo>
                    <a:pt x="122" y="72"/>
                  </a:lnTo>
                  <a:lnTo>
                    <a:pt x="122" y="76"/>
                  </a:lnTo>
                  <a:lnTo>
                    <a:pt x="122" y="80"/>
                  </a:lnTo>
                  <a:lnTo>
                    <a:pt x="118" y="80"/>
                  </a:lnTo>
                  <a:lnTo>
                    <a:pt x="118" y="84"/>
                  </a:lnTo>
                  <a:lnTo>
                    <a:pt x="118" y="88"/>
                  </a:lnTo>
                  <a:lnTo>
                    <a:pt x="114" y="88"/>
                  </a:lnTo>
                  <a:lnTo>
                    <a:pt x="114" y="90"/>
                  </a:lnTo>
                  <a:lnTo>
                    <a:pt x="114" y="94"/>
                  </a:lnTo>
                  <a:lnTo>
                    <a:pt x="110" y="98"/>
                  </a:lnTo>
                  <a:lnTo>
                    <a:pt x="110" y="102"/>
                  </a:lnTo>
                  <a:lnTo>
                    <a:pt x="108" y="110"/>
                  </a:lnTo>
                  <a:lnTo>
                    <a:pt x="108" y="114"/>
                  </a:lnTo>
                  <a:lnTo>
                    <a:pt x="104" y="118"/>
                  </a:lnTo>
                  <a:lnTo>
                    <a:pt x="104" y="120"/>
                  </a:lnTo>
                  <a:lnTo>
                    <a:pt x="100" y="120"/>
                  </a:lnTo>
                  <a:lnTo>
                    <a:pt x="100" y="124"/>
                  </a:lnTo>
                  <a:lnTo>
                    <a:pt x="100" y="128"/>
                  </a:lnTo>
                  <a:lnTo>
                    <a:pt x="96" y="128"/>
                  </a:lnTo>
                  <a:lnTo>
                    <a:pt x="96" y="132"/>
                  </a:lnTo>
                  <a:lnTo>
                    <a:pt x="92" y="136"/>
                  </a:lnTo>
                  <a:lnTo>
                    <a:pt x="92" y="140"/>
                  </a:lnTo>
                  <a:lnTo>
                    <a:pt x="88" y="140"/>
                  </a:lnTo>
                  <a:lnTo>
                    <a:pt x="88" y="144"/>
                  </a:lnTo>
                  <a:lnTo>
                    <a:pt x="84" y="146"/>
                  </a:lnTo>
                  <a:lnTo>
                    <a:pt x="84" y="150"/>
                  </a:lnTo>
                  <a:lnTo>
                    <a:pt x="82" y="150"/>
                  </a:lnTo>
                  <a:lnTo>
                    <a:pt x="78" y="154"/>
                  </a:lnTo>
                  <a:lnTo>
                    <a:pt x="78" y="158"/>
                  </a:lnTo>
                  <a:lnTo>
                    <a:pt x="74" y="158"/>
                  </a:lnTo>
                  <a:lnTo>
                    <a:pt x="74" y="162"/>
                  </a:lnTo>
                  <a:lnTo>
                    <a:pt x="70" y="162"/>
                  </a:lnTo>
                  <a:lnTo>
                    <a:pt x="70" y="166"/>
                  </a:lnTo>
                  <a:lnTo>
                    <a:pt x="66" y="170"/>
                  </a:lnTo>
                  <a:lnTo>
                    <a:pt x="62" y="170"/>
                  </a:lnTo>
                  <a:lnTo>
                    <a:pt x="62" y="174"/>
                  </a:lnTo>
                  <a:lnTo>
                    <a:pt x="58" y="174"/>
                  </a:lnTo>
                  <a:lnTo>
                    <a:pt x="58" y="176"/>
                  </a:lnTo>
                  <a:lnTo>
                    <a:pt x="56" y="176"/>
                  </a:lnTo>
                  <a:lnTo>
                    <a:pt x="52" y="176"/>
                  </a:lnTo>
                  <a:lnTo>
                    <a:pt x="48" y="180"/>
                  </a:lnTo>
                  <a:lnTo>
                    <a:pt x="44" y="184"/>
                  </a:lnTo>
                  <a:lnTo>
                    <a:pt x="44" y="188"/>
                  </a:lnTo>
                  <a:lnTo>
                    <a:pt x="40" y="188"/>
                  </a:lnTo>
                  <a:lnTo>
                    <a:pt x="40" y="192"/>
                  </a:lnTo>
                  <a:lnTo>
                    <a:pt x="36" y="192"/>
                  </a:lnTo>
                  <a:lnTo>
                    <a:pt x="36" y="196"/>
                  </a:lnTo>
                  <a:lnTo>
                    <a:pt x="32" y="200"/>
                  </a:lnTo>
                  <a:lnTo>
                    <a:pt x="30" y="200"/>
                  </a:lnTo>
                  <a:lnTo>
                    <a:pt x="30" y="204"/>
                  </a:lnTo>
                  <a:lnTo>
                    <a:pt x="26" y="206"/>
                  </a:lnTo>
                  <a:lnTo>
                    <a:pt x="26" y="210"/>
                  </a:lnTo>
                  <a:lnTo>
                    <a:pt x="22" y="210"/>
                  </a:lnTo>
                  <a:lnTo>
                    <a:pt x="22" y="214"/>
                  </a:lnTo>
                  <a:lnTo>
                    <a:pt x="18" y="214"/>
                  </a:lnTo>
                  <a:lnTo>
                    <a:pt x="18" y="218"/>
                  </a:lnTo>
                  <a:lnTo>
                    <a:pt x="14" y="222"/>
                  </a:lnTo>
                  <a:lnTo>
                    <a:pt x="14" y="226"/>
                  </a:lnTo>
                  <a:lnTo>
                    <a:pt x="10" y="226"/>
                  </a:lnTo>
                  <a:lnTo>
                    <a:pt x="10" y="230"/>
                  </a:lnTo>
                  <a:lnTo>
                    <a:pt x="10" y="234"/>
                  </a:lnTo>
                  <a:lnTo>
                    <a:pt x="6" y="234"/>
                  </a:lnTo>
                  <a:lnTo>
                    <a:pt x="6" y="236"/>
                  </a:lnTo>
                  <a:lnTo>
                    <a:pt x="4" y="234"/>
                  </a:lnTo>
                  <a:lnTo>
                    <a:pt x="0" y="226"/>
                  </a:lnTo>
                  <a:lnTo>
                    <a:pt x="0" y="222"/>
                  </a:lnTo>
                  <a:lnTo>
                    <a:pt x="0" y="206"/>
                  </a:lnTo>
                  <a:lnTo>
                    <a:pt x="0" y="184"/>
                  </a:lnTo>
                  <a:lnTo>
                    <a:pt x="0" y="170"/>
                  </a:lnTo>
                  <a:lnTo>
                    <a:pt x="0" y="162"/>
                  </a:lnTo>
                  <a:lnTo>
                    <a:pt x="4" y="154"/>
                  </a:lnTo>
                  <a:lnTo>
                    <a:pt x="10" y="144"/>
                  </a:lnTo>
                  <a:lnTo>
                    <a:pt x="10" y="140"/>
                  </a:lnTo>
                  <a:lnTo>
                    <a:pt x="14" y="140"/>
                  </a:lnTo>
                  <a:lnTo>
                    <a:pt x="14" y="136"/>
                  </a:lnTo>
                  <a:lnTo>
                    <a:pt x="18" y="136"/>
                  </a:lnTo>
                  <a:lnTo>
                    <a:pt x="22" y="136"/>
                  </a:lnTo>
                  <a:lnTo>
                    <a:pt x="26" y="136"/>
                  </a:lnTo>
                  <a:lnTo>
                    <a:pt x="26" y="132"/>
                  </a:lnTo>
                  <a:lnTo>
                    <a:pt x="26" y="128"/>
                  </a:lnTo>
                  <a:lnTo>
                    <a:pt x="30" y="128"/>
                  </a:lnTo>
                  <a:lnTo>
                    <a:pt x="32" y="128"/>
                  </a:lnTo>
                  <a:lnTo>
                    <a:pt x="32" y="124"/>
                  </a:lnTo>
                  <a:lnTo>
                    <a:pt x="36" y="124"/>
                  </a:lnTo>
                  <a:lnTo>
                    <a:pt x="40" y="124"/>
                  </a:lnTo>
                  <a:lnTo>
                    <a:pt x="44" y="124"/>
                  </a:lnTo>
                  <a:lnTo>
                    <a:pt x="48" y="124"/>
                  </a:lnTo>
                  <a:lnTo>
                    <a:pt x="56" y="124"/>
                  </a:lnTo>
                  <a:lnTo>
                    <a:pt x="56" y="120"/>
                  </a:lnTo>
                  <a:lnTo>
                    <a:pt x="58" y="118"/>
                  </a:lnTo>
                  <a:lnTo>
                    <a:pt x="62" y="114"/>
                  </a:lnTo>
                  <a:lnTo>
                    <a:pt x="62" y="110"/>
                  </a:lnTo>
                  <a:lnTo>
                    <a:pt x="66" y="106"/>
                  </a:lnTo>
                  <a:lnTo>
                    <a:pt x="70" y="106"/>
                  </a:lnTo>
                  <a:lnTo>
                    <a:pt x="70" y="102"/>
                  </a:lnTo>
                  <a:lnTo>
                    <a:pt x="78" y="94"/>
                  </a:lnTo>
                  <a:lnTo>
                    <a:pt x="82" y="88"/>
                  </a:lnTo>
                  <a:lnTo>
                    <a:pt x="88" y="80"/>
                  </a:lnTo>
                  <a:lnTo>
                    <a:pt x="92" y="76"/>
                  </a:lnTo>
                  <a:lnTo>
                    <a:pt x="96" y="72"/>
                  </a:lnTo>
                  <a:lnTo>
                    <a:pt x="92" y="72"/>
                  </a:lnTo>
                  <a:lnTo>
                    <a:pt x="84" y="72"/>
                  </a:lnTo>
                  <a:lnTo>
                    <a:pt x="82" y="72"/>
                  </a:lnTo>
                  <a:lnTo>
                    <a:pt x="82" y="68"/>
                  </a:lnTo>
                  <a:lnTo>
                    <a:pt x="78" y="68"/>
                  </a:lnTo>
                  <a:lnTo>
                    <a:pt x="74" y="68"/>
                  </a:lnTo>
                  <a:lnTo>
                    <a:pt x="70" y="64"/>
                  </a:lnTo>
                  <a:lnTo>
                    <a:pt x="62" y="64"/>
                  </a:lnTo>
                  <a:lnTo>
                    <a:pt x="58" y="60"/>
                  </a:lnTo>
                  <a:lnTo>
                    <a:pt x="56" y="60"/>
                  </a:lnTo>
                  <a:lnTo>
                    <a:pt x="48" y="58"/>
                  </a:lnTo>
                  <a:lnTo>
                    <a:pt x="40" y="54"/>
                  </a:lnTo>
                  <a:lnTo>
                    <a:pt x="36" y="50"/>
                  </a:lnTo>
                  <a:lnTo>
                    <a:pt x="32" y="50"/>
                  </a:lnTo>
                  <a:lnTo>
                    <a:pt x="32" y="46"/>
                  </a:lnTo>
                  <a:lnTo>
                    <a:pt x="30" y="42"/>
                  </a:lnTo>
                  <a:lnTo>
                    <a:pt x="30" y="38"/>
                  </a:lnTo>
                  <a:lnTo>
                    <a:pt x="26" y="38"/>
                  </a:lnTo>
                  <a:lnTo>
                    <a:pt x="26" y="34"/>
                  </a:lnTo>
                  <a:lnTo>
                    <a:pt x="22" y="30"/>
                  </a:lnTo>
                  <a:lnTo>
                    <a:pt x="22" y="28"/>
                  </a:lnTo>
                  <a:lnTo>
                    <a:pt x="22" y="24"/>
                  </a:lnTo>
                  <a:lnTo>
                    <a:pt x="26" y="24"/>
                  </a:lnTo>
                  <a:lnTo>
                    <a:pt x="26" y="20"/>
                  </a:lnTo>
                  <a:lnTo>
                    <a:pt x="26" y="16"/>
                  </a:lnTo>
                  <a:lnTo>
                    <a:pt x="30" y="16"/>
                  </a:lnTo>
                  <a:lnTo>
                    <a:pt x="30" y="12"/>
                  </a:lnTo>
                  <a:lnTo>
                    <a:pt x="32" y="12"/>
                  </a:lnTo>
                  <a:lnTo>
                    <a:pt x="32" y="16"/>
                  </a:lnTo>
                  <a:lnTo>
                    <a:pt x="36" y="20"/>
                  </a:lnTo>
                  <a:lnTo>
                    <a:pt x="36" y="24"/>
                  </a:lnTo>
                  <a:lnTo>
                    <a:pt x="40" y="24"/>
                  </a:lnTo>
                  <a:lnTo>
                    <a:pt x="44" y="28"/>
                  </a:lnTo>
                  <a:lnTo>
                    <a:pt x="44" y="30"/>
                  </a:lnTo>
                  <a:lnTo>
                    <a:pt x="48" y="30"/>
                  </a:lnTo>
                  <a:lnTo>
                    <a:pt x="52" y="28"/>
                  </a:lnTo>
                  <a:lnTo>
                    <a:pt x="52" y="30"/>
                  </a:lnTo>
                  <a:lnTo>
                    <a:pt x="56" y="30"/>
                  </a:lnTo>
                  <a:lnTo>
                    <a:pt x="56" y="28"/>
                  </a:lnTo>
                  <a:lnTo>
                    <a:pt x="58" y="28"/>
                  </a:lnTo>
                  <a:lnTo>
                    <a:pt x="58" y="24"/>
                  </a:lnTo>
                  <a:lnTo>
                    <a:pt x="58" y="28"/>
                  </a:lnTo>
                  <a:lnTo>
                    <a:pt x="62" y="24"/>
                  </a:lnTo>
                  <a:lnTo>
                    <a:pt x="66" y="24"/>
                  </a:lnTo>
                  <a:lnTo>
                    <a:pt x="66" y="24"/>
                  </a:lnTo>
                  <a:lnTo>
                    <a:pt x="66" y="2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29" name="Freeform 169">
              <a:extLst>
                <a:ext uri="{FF2B5EF4-FFF2-40B4-BE49-F238E27FC236}">
                  <a16:creationId xmlns:a16="http://schemas.microsoft.com/office/drawing/2014/main" id="{2BBB78F6-E928-4714-A13A-76969F824A88}"/>
                </a:ext>
              </a:extLst>
            </p:cNvPr>
            <p:cNvSpPr>
              <a:spLocks/>
            </p:cNvSpPr>
            <p:nvPr/>
          </p:nvSpPr>
          <p:spPr bwMode="auto">
            <a:xfrm>
              <a:off x="7142463" y="5516387"/>
              <a:ext cx="34997" cy="59016"/>
            </a:xfrm>
            <a:custGeom>
              <a:avLst/>
              <a:gdLst>
                <a:gd name="T0" fmla="*/ 0 w 18"/>
                <a:gd name="T1" fmla="*/ 18 h 30"/>
                <a:gd name="T2" fmla="*/ 0 w 18"/>
                <a:gd name="T3" fmla="*/ 22 h 30"/>
                <a:gd name="T4" fmla="*/ 0 w 18"/>
                <a:gd name="T5" fmla="*/ 22 h 30"/>
                <a:gd name="T6" fmla="*/ 0 w 18"/>
                <a:gd name="T7" fmla="*/ 18 h 30"/>
                <a:gd name="T8" fmla="*/ 0 w 18"/>
                <a:gd name="T9" fmla="*/ 18 h 30"/>
                <a:gd name="T10" fmla="*/ 0 w 18"/>
                <a:gd name="T11" fmla="*/ 18 h 30"/>
                <a:gd name="T12" fmla="*/ 0 w 18"/>
                <a:gd name="T13" fmla="*/ 18 h 30"/>
                <a:gd name="T14" fmla="*/ 0 w 18"/>
                <a:gd name="T15" fmla="*/ 14 h 30"/>
                <a:gd name="T16" fmla="*/ 0 w 18"/>
                <a:gd name="T17" fmla="*/ 14 h 30"/>
                <a:gd name="T18" fmla="*/ 0 w 18"/>
                <a:gd name="T19" fmla="*/ 14 h 30"/>
                <a:gd name="T20" fmla="*/ 0 w 18"/>
                <a:gd name="T21" fmla="*/ 14 h 30"/>
                <a:gd name="T22" fmla="*/ 0 w 18"/>
                <a:gd name="T23" fmla="*/ 12 h 30"/>
                <a:gd name="T24" fmla="*/ 4 w 18"/>
                <a:gd name="T25" fmla="*/ 12 h 30"/>
                <a:gd name="T26" fmla="*/ 4 w 18"/>
                <a:gd name="T27" fmla="*/ 12 h 30"/>
                <a:gd name="T28" fmla="*/ 4 w 18"/>
                <a:gd name="T29" fmla="*/ 8 h 30"/>
                <a:gd name="T30" fmla="*/ 4 w 18"/>
                <a:gd name="T31" fmla="*/ 8 h 30"/>
                <a:gd name="T32" fmla="*/ 4 w 18"/>
                <a:gd name="T33" fmla="*/ 8 h 30"/>
                <a:gd name="T34" fmla="*/ 4 w 18"/>
                <a:gd name="T35" fmla="*/ 8 h 30"/>
                <a:gd name="T36" fmla="*/ 4 w 18"/>
                <a:gd name="T37" fmla="*/ 8 h 30"/>
                <a:gd name="T38" fmla="*/ 4 w 18"/>
                <a:gd name="T39" fmla="*/ 4 h 30"/>
                <a:gd name="T40" fmla="*/ 6 w 18"/>
                <a:gd name="T41" fmla="*/ 0 h 30"/>
                <a:gd name="T42" fmla="*/ 6 w 18"/>
                <a:gd name="T43" fmla="*/ 0 h 30"/>
                <a:gd name="T44" fmla="*/ 10 w 18"/>
                <a:gd name="T45" fmla="*/ 4 h 30"/>
                <a:gd name="T46" fmla="*/ 10 w 18"/>
                <a:gd name="T47" fmla="*/ 4 h 30"/>
                <a:gd name="T48" fmla="*/ 14 w 18"/>
                <a:gd name="T49" fmla="*/ 4 h 30"/>
                <a:gd name="T50" fmla="*/ 14 w 18"/>
                <a:gd name="T51" fmla="*/ 4 h 30"/>
                <a:gd name="T52" fmla="*/ 14 w 18"/>
                <a:gd name="T53" fmla="*/ 8 h 30"/>
                <a:gd name="T54" fmla="*/ 14 w 18"/>
                <a:gd name="T55" fmla="*/ 4 h 30"/>
                <a:gd name="T56" fmla="*/ 14 w 18"/>
                <a:gd name="T57" fmla="*/ 8 h 30"/>
                <a:gd name="T58" fmla="*/ 18 w 18"/>
                <a:gd name="T59" fmla="*/ 8 h 30"/>
                <a:gd name="T60" fmla="*/ 18 w 18"/>
                <a:gd name="T61" fmla="*/ 8 h 30"/>
                <a:gd name="T62" fmla="*/ 18 w 18"/>
                <a:gd name="T63" fmla="*/ 12 h 30"/>
                <a:gd name="T64" fmla="*/ 18 w 18"/>
                <a:gd name="T65" fmla="*/ 14 h 30"/>
                <a:gd name="T66" fmla="*/ 18 w 18"/>
                <a:gd name="T67" fmla="*/ 14 h 30"/>
                <a:gd name="T68" fmla="*/ 18 w 18"/>
                <a:gd name="T69" fmla="*/ 14 h 30"/>
                <a:gd name="T70" fmla="*/ 18 w 18"/>
                <a:gd name="T71" fmla="*/ 22 h 30"/>
                <a:gd name="T72" fmla="*/ 18 w 18"/>
                <a:gd name="T73" fmla="*/ 22 h 30"/>
                <a:gd name="T74" fmla="*/ 18 w 18"/>
                <a:gd name="T75" fmla="*/ 22 h 30"/>
                <a:gd name="T76" fmla="*/ 14 w 18"/>
                <a:gd name="T77" fmla="*/ 22 h 30"/>
                <a:gd name="T78" fmla="*/ 14 w 18"/>
                <a:gd name="T79" fmla="*/ 26 h 30"/>
                <a:gd name="T80" fmla="*/ 14 w 18"/>
                <a:gd name="T81" fmla="*/ 26 h 30"/>
                <a:gd name="T82" fmla="*/ 14 w 18"/>
                <a:gd name="T83" fmla="*/ 26 h 30"/>
                <a:gd name="T84" fmla="*/ 14 w 18"/>
                <a:gd name="T85" fmla="*/ 30 h 30"/>
                <a:gd name="T86" fmla="*/ 14 w 18"/>
                <a:gd name="T87" fmla="*/ 30 h 30"/>
                <a:gd name="T88" fmla="*/ 14 w 18"/>
                <a:gd name="T89" fmla="*/ 30 h 30"/>
                <a:gd name="T90" fmla="*/ 14 w 18"/>
                <a:gd name="T91" fmla="*/ 30 h 30"/>
                <a:gd name="T92" fmla="*/ 14 w 18"/>
                <a:gd name="T93" fmla="*/ 30 h 30"/>
                <a:gd name="T94" fmla="*/ 14 w 18"/>
                <a:gd name="T95" fmla="*/ 30 h 30"/>
                <a:gd name="T96" fmla="*/ 10 w 18"/>
                <a:gd name="T97" fmla="*/ 30 h 30"/>
                <a:gd name="T98" fmla="*/ 10 w 18"/>
                <a:gd name="T99" fmla="*/ 30 h 30"/>
                <a:gd name="T100" fmla="*/ 6 w 18"/>
                <a:gd name="T101" fmla="*/ 30 h 30"/>
                <a:gd name="T102" fmla="*/ 6 w 18"/>
                <a:gd name="T103" fmla="*/ 30 h 30"/>
                <a:gd name="T104" fmla="*/ 4 w 18"/>
                <a:gd name="T105" fmla="*/ 30 h 30"/>
                <a:gd name="T106" fmla="*/ 4 w 18"/>
                <a:gd name="T107" fmla="*/ 30 h 30"/>
                <a:gd name="T108" fmla="*/ 4 w 18"/>
                <a:gd name="T109" fmla="*/ 26 h 30"/>
                <a:gd name="T110" fmla="*/ 4 w 18"/>
                <a:gd name="T111" fmla="*/ 22 h 30"/>
                <a:gd name="T112" fmla="*/ 0 w 18"/>
                <a:gd name="T113" fmla="*/ 22 h 30"/>
                <a:gd name="T114" fmla="*/ 0 w 18"/>
                <a:gd name="T115" fmla="*/ 18 h 30"/>
                <a:gd name="T116" fmla="*/ 0 w 18"/>
                <a:gd name="T117" fmla="*/ 18 h 30"/>
                <a:gd name="T118" fmla="*/ 0 w 18"/>
                <a:gd name="T11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 h="30">
                  <a:moveTo>
                    <a:pt x="0" y="18"/>
                  </a:moveTo>
                  <a:lnTo>
                    <a:pt x="0" y="22"/>
                  </a:lnTo>
                  <a:lnTo>
                    <a:pt x="0" y="22"/>
                  </a:lnTo>
                  <a:lnTo>
                    <a:pt x="0" y="18"/>
                  </a:lnTo>
                  <a:lnTo>
                    <a:pt x="0" y="18"/>
                  </a:lnTo>
                  <a:lnTo>
                    <a:pt x="0" y="18"/>
                  </a:lnTo>
                  <a:lnTo>
                    <a:pt x="0" y="18"/>
                  </a:lnTo>
                  <a:lnTo>
                    <a:pt x="0" y="14"/>
                  </a:lnTo>
                  <a:lnTo>
                    <a:pt x="0" y="14"/>
                  </a:lnTo>
                  <a:lnTo>
                    <a:pt x="0" y="14"/>
                  </a:lnTo>
                  <a:lnTo>
                    <a:pt x="0" y="14"/>
                  </a:lnTo>
                  <a:lnTo>
                    <a:pt x="0" y="12"/>
                  </a:lnTo>
                  <a:lnTo>
                    <a:pt x="4" y="12"/>
                  </a:lnTo>
                  <a:lnTo>
                    <a:pt x="4" y="12"/>
                  </a:lnTo>
                  <a:lnTo>
                    <a:pt x="4" y="8"/>
                  </a:lnTo>
                  <a:lnTo>
                    <a:pt x="4" y="8"/>
                  </a:lnTo>
                  <a:lnTo>
                    <a:pt x="4" y="8"/>
                  </a:lnTo>
                  <a:lnTo>
                    <a:pt x="4" y="8"/>
                  </a:lnTo>
                  <a:lnTo>
                    <a:pt x="4" y="8"/>
                  </a:lnTo>
                  <a:lnTo>
                    <a:pt x="4" y="4"/>
                  </a:lnTo>
                  <a:lnTo>
                    <a:pt x="6" y="0"/>
                  </a:lnTo>
                  <a:lnTo>
                    <a:pt x="6" y="0"/>
                  </a:lnTo>
                  <a:lnTo>
                    <a:pt x="10" y="4"/>
                  </a:lnTo>
                  <a:lnTo>
                    <a:pt x="10" y="4"/>
                  </a:lnTo>
                  <a:lnTo>
                    <a:pt x="14" y="4"/>
                  </a:lnTo>
                  <a:lnTo>
                    <a:pt x="14" y="4"/>
                  </a:lnTo>
                  <a:lnTo>
                    <a:pt x="14" y="8"/>
                  </a:lnTo>
                  <a:lnTo>
                    <a:pt x="14" y="4"/>
                  </a:lnTo>
                  <a:lnTo>
                    <a:pt x="14" y="8"/>
                  </a:lnTo>
                  <a:lnTo>
                    <a:pt x="18" y="8"/>
                  </a:lnTo>
                  <a:lnTo>
                    <a:pt x="18" y="8"/>
                  </a:lnTo>
                  <a:lnTo>
                    <a:pt x="18" y="12"/>
                  </a:lnTo>
                  <a:lnTo>
                    <a:pt x="18" y="14"/>
                  </a:lnTo>
                  <a:lnTo>
                    <a:pt x="18" y="14"/>
                  </a:lnTo>
                  <a:lnTo>
                    <a:pt x="18" y="14"/>
                  </a:lnTo>
                  <a:lnTo>
                    <a:pt x="18" y="22"/>
                  </a:lnTo>
                  <a:lnTo>
                    <a:pt x="18" y="22"/>
                  </a:lnTo>
                  <a:lnTo>
                    <a:pt x="18" y="22"/>
                  </a:lnTo>
                  <a:lnTo>
                    <a:pt x="14" y="22"/>
                  </a:lnTo>
                  <a:lnTo>
                    <a:pt x="14" y="26"/>
                  </a:lnTo>
                  <a:lnTo>
                    <a:pt x="14" y="26"/>
                  </a:lnTo>
                  <a:lnTo>
                    <a:pt x="14" y="26"/>
                  </a:lnTo>
                  <a:lnTo>
                    <a:pt x="14" y="30"/>
                  </a:lnTo>
                  <a:lnTo>
                    <a:pt x="14" y="30"/>
                  </a:lnTo>
                  <a:lnTo>
                    <a:pt x="14" y="30"/>
                  </a:lnTo>
                  <a:lnTo>
                    <a:pt x="14" y="30"/>
                  </a:lnTo>
                  <a:lnTo>
                    <a:pt x="14" y="30"/>
                  </a:lnTo>
                  <a:lnTo>
                    <a:pt x="14" y="30"/>
                  </a:lnTo>
                  <a:lnTo>
                    <a:pt x="10" y="30"/>
                  </a:lnTo>
                  <a:lnTo>
                    <a:pt x="10" y="30"/>
                  </a:lnTo>
                  <a:lnTo>
                    <a:pt x="6" y="30"/>
                  </a:lnTo>
                  <a:lnTo>
                    <a:pt x="6" y="30"/>
                  </a:lnTo>
                  <a:lnTo>
                    <a:pt x="4" y="30"/>
                  </a:lnTo>
                  <a:lnTo>
                    <a:pt x="4" y="30"/>
                  </a:lnTo>
                  <a:lnTo>
                    <a:pt x="4" y="26"/>
                  </a:lnTo>
                  <a:lnTo>
                    <a:pt x="4" y="22"/>
                  </a:lnTo>
                  <a:lnTo>
                    <a:pt x="0" y="22"/>
                  </a:lnTo>
                  <a:lnTo>
                    <a:pt x="0" y="18"/>
                  </a:lnTo>
                  <a:lnTo>
                    <a:pt x="0" y="18"/>
                  </a:lnTo>
                  <a:lnTo>
                    <a:pt x="0" y="1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0" name="Freeform 170">
              <a:extLst>
                <a:ext uri="{FF2B5EF4-FFF2-40B4-BE49-F238E27FC236}">
                  <a16:creationId xmlns:a16="http://schemas.microsoft.com/office/drawing/2014/main" id="{25CC7A66-6E4C-4652-96DE-0FAF267515EB}"/>
                </a:ext>
              </a:extLst>
            </p:cNvPr>
            <p:cNvSpPr>
              <a:spLocks noEditPoints="1"/>
            </p:cNvSpPr>
            <p:nvPr/>
          </p:nvSpPr>
          <p:spPr bwMode="auto">
            <a:xfrm>
              <a:off x="7095801" y="4674428"/>
              <a:ext cx="307192" cy="358029"/>
            </a:xfrm>
            <a:custGeom>
              <a:avLst/>
              <a:gdLst>
                <a:gd name="T0" fmla="*/ 64 w 158"/>
                <a:gd name="T1" fmla="*/ 148 h 182"/>
                <a:gd name="T2" fmla="*/ 52 w 158"/>
                <a:gd name="T3" fmla="*/ 144 h 182"/>
                <a:gd name="T4" fmla="*/ 42 w 158"/>
                <a:gd name="T5" fmla="*/ 136 h 182"/>
                <a:gd name="T6" fmla="*/ 30 w 158"/>
                <a:gd name="T7" fmla="*/ 130 h 182"/>
                <a:gd name="T8" fmla="*/ 22 w 158"/>
                <a:gd name="T9" fmla="*/ 122 h 182"/>
                <a:gd name="T10" fmla="*/ 20 w 158"/>
                <a:gd name="T11" fmla="*/ 110 h 182"/>
                <a:gd name="T12" fmla="*/ 16 w 158"/>
                <a:gd name="T13" fmla="*/ 100 h 182"/>
                <a:gd name="T14" fmla="*/ 4 w 158"/>
                <a:gd name="T15" fmla="*/ 88 h 182"/>
                <a:gd name="T16" fmla="*/ 4 w 158"/>
                <a:gd name="T17" fmla="*/ 74 h 182"/>
                <a:gd name="T18" fmla="*/ 0 w 158"/>
                <a:gd name="T19" fmla="*/ 62 h 182"/>
                <a:gd name="T20" fmla="*/ 12 w 158"/>
                <a:gd name="T21" fmla="*/ 54 h 182"/>
                <a:gd name="T22" fmla="*/ 20 w 158"/>
                <a:gd name="T23" fmla="*/ 44 h 182"/>
                <a:gd name="T24" fmla="*/ 22 w 158"/>
                <a:gd name="T25" fmla="*/ 34 h 182"/>
                <a:gd name="T26" fmla="*/ 20 w 158"/>
                <a:gd name="T27" fmla="*/ 22 h 182"/>
                <a:gd name="T28" fmla="*/ 22 w 158"/>
                <a:gd name="T29" fmla="*/ 10 h 182"/>
                <a:gd name="T30" fmla="*/ 20 w 158"/>
                <a:gd name="T31" fmla="*/ 0 h 182"/>
                <a:gd name="T32" fmla="*/ 34 w 158"/>
                <a:gd name="T33" fmla="*/ 0 h 182"/>
                <a:gd name="T34" fmla="*/ 56 w 158"/>
                <a:gd name="T35" fmla="*/ 0 h 182"/>
                <a:gd name="T36" fmla="*/ 80 w 158"/>
                <a:gd name="T37" fmla="*/ 6 h 182"/>
                <a:gd name="T38" fmla="*/ 98 w 158"/>
                <a:gd name="T39" fmla="*/ 18 h 182"/>
                <a:gd name="T40" fmla="*/ 112 w 158"/>
                <a:gd name="T41" fmla="*/ 30 h 182"/>
                <a:gd name="T42" fmla="*/ 120 w 158"/>
                <a:gd name="T43" fmla="*/ 40 h 182"/>
                <a:gd name="T44" fmla="*/ 132 w 158"/>
                <a:gd name="T45" fmla="*/ 54 h 182"/>
                <a:gd name="T46" fmla="*/ 142 w 158"/>
                <a:gd name="T47" fmla="*/ 66 h 182"/>
                <a:gd name="T48" fmla="*/ 136 w 158"/>
                <a:gd name="T49" fmla="*/ 80 h 182"/>
                <a:gd name="T50" fmla="*/ 140 w 158"/>
                <a:gd name="T51" fmla="*/ 92 h 182"/>
                <a:gd name="T52" fmla="*/ 146 w 158"/>
                <a:gd name="T53" fmla="*/ 104 h 182"/>
                <a:gd name="T54" fmla="*/ 142 w 158"/>
                <a:gd name="T55" fmla="*/ 114 h 182"/>
                <a:gd name="T56" fmla="*/ 142 w 158"/>
                <a:gd name="T57" fmla="*/ 126 h 182"/>
                <a:gd name="T58" fmla="*/ 142 w 158"/>
                <a:gd name="T59" fmla="*/ 134 h 182"/>
                <a:gd name="T60" fmla="*/ 146 w 158"/>
                <a:gd name="T61" fmla="*/ 140 h 182"/>
                <a:gd name="T62" fmla="*/ 150 w 158"/>
                <a:gd name="T63" fmla="*/ 156 h 182"/>
                <a:gd name="T64" fmla="*/ 158 w 158"/>
                <a:gd name="T65" fmla="*/ 156 h 182"/>
                <a:gd name="T66" fmla="*/ 150 w 158"/>
                <a:gd name="T67" fmla="*/ 166 h 182"/>
                <a:gd name="T68" fmla="*/ 142 w 158"/>
                <a:gd name="T69" fmla="*/ 174 h 182"/>
                <a:gd name="T70" fmla="*/ 128 w 158"/>
                <a:gd name="T71" fmla="*/ 178 h 182"/>
                <a:gd name="T72" fmla="*/ 120 w 158"/>
                <a:gd name="T73" fmla="*/ 178 h 182"/>
                <a:gd name="T74" fmla="*/ 116 w 158"/>
                <a:gd name="T75" fmla="*/ 182 h 182"/>
                <a:gd name="T76" fmla="*/ 102 w 158"/>
                <a:gd name="T77" fmla="*/ 182 h 182"/>
                <a:gd name="T78" fmla="*/ 86 w 158"/>
                <a:gd name="T79" fmla="*/ 182 h 182"/>
                <a:gd name="T80" fmla="*/ 80 w 158"/>
                <a:gd name="T81" fmla="*/ 174 h 182"/>
                <a:gd name="T82" fmla="*/ 80 w 158"/>
                <a:gd name="T83" fmla="*/ 164 h 182"/>
                <a:gd name="T84" fmla="*/ 76 w 158"/>
                <a:gd name="T85" fmla="*/ 152 h 182"/>
                <a:gd name="T86" fmla="*/ 72 w 158"/>
                <a:gd name="T87" fmla="*/ 144 h 182"/>
                <a:gd name="T88" fmla="*/ 150 w 158"/>
                <a:gd name="T89" fmla="*/ 70 h 182"/>
                <a:gd name="T90" fmla="*/ 150 w 158"/>
                <a:gd name="T91" fmla="*/ 74 h 182"/>
                <a:gd name="T92" fmla="*/ 142 w 158"/>
                <a:gd name="T93" fmla="*/ 84 h 182"/>
                <a:gd name="T94" fmla="*/ 146 w 158"/>
                <a:gd name="T95" fmla="*/ 88 h 182"/>
                <a:gd name="T96" fmla="*/ 142 w 158"/>
                <a:gd name="T97" fmla="*/ 84 h 182"/>
                <a:gd name="T98" fmla="*/ 150 w 158"/>
                <a:gd name="T99" fmla="*/ 114 h 182"/>
                <a:gd name="T100" fmla="*/ 146 w 158"/>
                <a:gd name="T101" fmla="*/ 11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 h="182">
                  <a:moveTo>
                    <a:pt x="72" y="144"/>
                  </a:moveTo>
                  <a:lnTo>
                    <a:pt x="68" y="144"/>
                  </a:lnTo>
                  <a:lnTo>
                    <a:pt x="68" y="148"/>
                  </a:lnTo>
                  <a:lnTo>
                    <a:pt x="64" y="148"/>
                  </a:lnTo>
                  <a:lnTo>
                    <a:pt x="60" y="148"/>
                  </a:lnTo>
                  <a:lnTo>
                    <a:pt x="60" y="144"/>
                  </a:lnTo>
                  <a:lnTo>
                    <a:pt x="56" y="144"/>
                  </a:lnTo>
                  <a:lnTo>
                    <a:pt x="52" y="144"/>
                  </a:lnTo>
                  <a:lnTo>
                    <a:pt x="50" y="140"/>
                  </a:lnTo>
                  <a:lnTo>
                    <a:pt x="46" y="140"/>
                  </a:lnTo>
                  <a:lnTo>
                    <a:pt x="46" y="136"/>
                  </a:lnTo>
                  <a:lnTo>
                    <a:pt x="42" y="136"/>
                  </a:lnTo>
                  <a:lnTo>
                    <a:pt x="38" y="136"/>
                  </a:lnTo>
                  <a:lnTo>
                    <a:pt x="38" y="134"/>
                  </a:lnTo>
                  <a:lnTo>
                    <a:pt x="34" y="134"/>
                  </a:lnTo>
                  <a:lnTo>
                    <a:pt x="30" y="130"/>
                  </a:lnTo>
                  <a:lnTo>
                    <a:pt x="26" y="130"/>
                  </a:lnTo>
                  <a:lnTo>
                    <a:pt x="22" y="130"/>
                  </a:lnTo>
                  <a:lnTo>
                    <a:pt x="22" y="126"/>
                  </a:lnTo>
                  <a:lnTo>
                    <a:pt x="22" y="122"/>
                  </a:lnTo>
                  <a:lnTo>
                    <a:pt x="22" y="118"/>
                  </a:lnTo>
                  <a:lnTo>
                    <a:pt x="20" y="118"/>
                  </a:lnTo>
                  <a:lnTo>
                    <a:pt x="20" y="114"/>
                  </a:lnTo>
                  <a:lnTo>
                    <a:pt x="20" y="110"/>
                  </a:lnTo>
                  <a:lnTo>
                    <a:pt x="16" y="110"/>
                  </a:lnTo>
                  <a:lnTo>
                    <a:pt x="16" y="108"/>
                  </a:lnTo>
                  <a:lnTo>
                    <a:pt x="16" y="104"/>
                  </a:lnTo>
                  <a:lnTo>
                    <a:pt x="16" y="100"/>
                  </a:lnTo>
                  <a:lnTo>
                    <a:pt x="12" y="100"/>
                  </a:lnTo>
                  <a:lnTo>
                    <a:pt x="8" y="96"/>
                  </a:lnTo>
                  <a:lnTo>
                    <a:pt x="4" y="92"/>
                  </a:lnTo>
                  <a:lnTo>
                    <a:pt x="4" y="88"/>
                  </a:lnTo>
                  <a:lnTo>
                    <a:pt x="4" y="84"/>
                  </a:lnTo>
                  <a:lnTo>
                    <a:pt x="4" y="80"/>
                  </a:lnTo>
                  <a:lnTo>
                    <a:pt x="4" y="78"/>
                  </a:lnTo>
                  <a:lnTo>
                    <a:pt x="4" y="74"/>
                  </a:lnTo>
                  <a:lnTo>
                    <a:pt x="4" y="70"/>
                  </a:lnTo>
                  <a:lnTo>
                    <a:pt x="0" y="70"/>
                  </a:lnTo>
                  <a:lnTo>
                    <a:pt x="0" y="66"/>
                  </a:lnTo>
                  <a:lnTo>
                    <a:pt x="0" y="62"/>
                  </a:lnTo>
                  <a:lnTo>
                    <a:pt x="4" y="62"/>
                  </a:lnTo>
                  <a:lnTo>
                    <a:pt x="4" y="58"/>
                  </a:lnTo>
                  <a:lnTo>
                    <a:pt x="8" y="58"/>
                  </a:lnTo>
                  <a:lnTo>
                    <a:pt x="12" y="54"/>
                  </a:lnTo>
                  <a:lnTo>
                    <a:pt x="16" y="50"/>
                  </a:lnTo>
                  <a:lnTo>
                    <a:pt x="16" y="48"/>
                  </a:lnTo>
                  <a:lnTo>
                    <a:pt x="16" y="44"/>
                  </a:lnTo>
                  <a:lnTo>
                    <a:pt x="20" y="44"/>
                  </a:lnTo>
                  <a:lnTo>
                    <a:pt x="20" y="40"/>
                  </a:lnTo>
                  <a:lnTo>
                    <a:pt x="22" y="40"/>
                  </a:lnTo>
                  <a:lnTo>
                    <a:pt x="22" y="36"/>
                  </a:lnTo>
                  <a:lnTo>
                    <a:pt x="22" y="34"/>
                  </a:lnTo>
                  <a:lnTo>
                    <a:pt x="20" y="34"/>
                  </a:lnTo>
                  <a:lnTo>
                    <a:pt x="16" y="34"/>
                  </a:lnTo>
                  <a:lnTo>
                    <a:pt x="20" y="26"/>
                  </a:lnTo>
                  <a:lnTo>
                    <a:pt x="20" y="22"/>
                  </a:lnTo>
                  <a:lnTo>
                    <a:pt x="22" y="22"/>
                  </a:lnTo>
                  <a:lnTo>
                    <a:pt x="22" y="18"/>
                  </a:lnTo>
                  <a:lnTo>
                    <a:pt x="22" y="14"/>
                  </a:lnTo>
                  <a:lnTo>
                    <a:pt x="22" y="10"/>
                  </a:lnTo>
                  <a:lnTo>
                    <a:pt x="22" y="6"/>
                  </a:lnTo>
                  <a:lnTo>
                    <a:pt x="20" y="6"/>
                  </a:lnTo>
                  <a:lnTo>
                    <a:pt x="20" y="4"/>
                  </a:lnTo>
                  <a:lnTo>
                    <a:pt x="20" y="0"/>
                  </a:lnTo>
                  <a:lnTo>
                    <a:pt x="22" y="0"/>
                  </a:lnTo>
                  <a:lnTo>
                    <a:pt x="26" y="0"/>
                  </a:lnTo>
                  <a:lnTo>
                    <a:pt x="30" y="0"/>
                  </a:lnTo>
                  <a:lnTo>
                    <a:pt x="34" y="0"/>
                  </a:lnTo>
                  <a:lnTo>
                    <a:pt x="46" y="0"/>
                  </a:lnTo>
                  <a:lnTo>
                    <a:pt x="50" y="0"/>
                  </a:lnTo>
                  <a:lnTo>
                    <a:pt x="52" y="0"/>
                  </a:lnTo>
                  <a:lnTo>
                    <a:pt x="56" y="0"/>
                  </a:lnTo>
                  <a:lnTo>
                    <a:pt x="60" y="0"/>
                  </a:lnTo>
                  <a:lnTo>
                    <a:pt x="68" y="0"/>
                  </a:lnTo>
                  <a:lnTo>
                    <a:pt x="76" y="4"/>
                  </a:lnTo>
                  <a:lnTo>
                    <a:pt x="80" y="6"/>
                  </a:lnTo>
                  <a:lnTo>
                    <a:pt x="86" y="10"/>
                  </a:lnTo>
                  <a:lnTo>
                    <a:pt x="90" y="14"/>
                  </a:lnTo>
                  <a:lnTo>
                    <a:pt x="94" y="18"/>
                  </a:lnTo>
                  <a:lnTo>
                    <a:pt x="98" y="18"/>
                  </a:lnTo>
                  <a:lnTo>
                    <a:pt x="98" y="22"/>
                  </a:lnTo>
                  <a:lnTo>
                    <a:pt x="102" y="22"/>
                  </a:lnTo>
                  <a:lnTo>
                    <a:pt x="106" y="26"/>
                  </a:lnTo>
                  <a:lnTo>
                    <a:pt x="112" y="30"/>
                  </a:lnTo>
                  <a:lnTo>
                    <a:pt x="116" y="34"/>
                  </a:lnTo>
                  <a:lnTo>
                    <a:pt x="120" y="34"/>
                  </a:lnTo>
                  <a:lnTo>
                    <a:pt x="120" y="36"/>
                  </a:lnTo>
                  <a:lnTo>
                    <a:pt x="120" y="40"/>
                  </a:lnTo>
                  <a:lnTo>
                    <a:pt x="120" y="44"/>
                  </a:lnTo>
                  <a:lnTo>
                    <a:pt x="124" y="44"/>
                  </a:lnTo>
                  <a:lnTo>
                    <a:pt x="132" y="50"/>
                  </a:lnTo>
                  <a:lnTo>
                    <a:pt x="132" y="54"/>
                  </a:lnTo>
                  <a:lnTo>
                    <a:pt x="136" y="54"/>
                  </a:lnTo>
                  <a:lnTo>
                    <a:pt x="140" y="58"/>
                  </a:lnTo>
                  <a:lnTo>
                    <a:pt x="142" y="62"/>
                  </a:lnTo>
                  <a:lnTo>
                    <a:pt x="142" y="66"/>
                  </a:lnTo>
                  <a:lnTo>
                    <a:pt x="140" y="70"/>
                  </a:lnTo>
                  <a:lnTo>
                    <a:pt x="140" y="74"/>
                  </a:lnTo>
                  <a:lnTo>
                    <a:pt x="140" y="78"/>
                  </a:lnTo>
                  <a:lnTo>
                    <a:pt x="136" y="80"/>
                  </a:lnTo>
                  <a:lnTo>
                    <a:pt x="136" y="84"/>
                  </a:lnTo>
                  <a:lnTo>
                    <a:pt x="136" y="88"/>
                  </a:lnTo>
                  <a:lnTo>
                    <a:pt x="136" y="92"/>
                  </a:lnTo>
                  <a:lnTo>
                    <a:pt x="140" y="92"/>
                  </a:lnTo>
                  <a:lnTo>
                    <a:pt x="142" y="96"/>
                  </a:lnTo>
                  <a:lnTo>
                    <a:pt x="142" y="100"/>
                  </a:lnTo>
                  <a:lnTo>
                    <a:pt x="146" y="100"/>
                  </a:lnTo>
                  <a:lnTo>
                    <a:pt x="146" y="104"/>
                  </a:lnTo>
                  <a:lnTo>
                    <a:pt x="146" y="108"/>
                  </a:lnTo>
                  <a:lnTo>
                    <a:pt x="142" y="108"/>
                  </a:lnTo>
                  <a:lnTo>
                    <a:pt x="142" y="110"/>
                  </a:lnTo>
                  <a:lnTo>
                    <a:pt x="142" y="114"/>
                  </a:lnTo>
                  <a:lnTo>
                    <a:pt x="146" y="114"/>
                  </a:lnTo>
                  <a:lnTo>
                    <a:pt x="146" y="118"/>
                  </a:lnTo>
                  <a:lnTo>
                    <a:pt x="142" y="122"/>
                  </a:lnTo>
                  <a:lnTo>
                    <a:pt x="142" y="126"/>
                  </a:lnTo>
                  <a:lnTo>
                    <a:pt x="142" y="122"/>
                  </a:lnTo>
                  <a:lnTo>
                    <a:pt x="142" y="126"/>
                  </a:lnTo>
                  <a:lnTo>
                    <a:pt x="142" y="130"/>
                  </a:lnTo>
                  <a:lnTo>
                    <a:pt x="142" y="134"/>
                  </a:lnTo>
                  <a:lnTo>
                    <a:pt x="146" y="134"/>
                  </a:lnTo>
                  <a:lnTo>
                    <a:pt x="142" y="134"/>
                  </a:lnTo>
                  <a:lnTo>
                    <a:pt x="146" y="136"/>
                  </a:lnTo>
                  <a:lnTo>
                    <a:pt x="146" y="140"/>
                  </a:lnTo>
                  <a:lnTo>
                    <a:pt x="150" y="144"/>
                  </a:lnTo>
                  <a:lnTo>
                    <a:pt x="150" y="148"/>
                  </a:lnTo>
                  <a:lnTo>
                    <a:pt x="150" y="152"/>
                  </a:lnTo>
                  <a:lnTo>
                    <a:pt x="150" y="156"/>
                  </a:lnTo>
                  <a:lnTo>
                    <a:pt x="154" y="156"/>
                  </a:lnTo>
                  <a:lnTo>
                    <a:pt x="154" y="160"/>
                  </a:lnTo>
                  <a:lnTo>
                    <a:pt x="158" y="160"/>
                  </a:lnTo>
                  <a:lnTo>
                    <a:pt x="158" y="156"/>
                  </a:lnTo>
                  <a:lnTo>
                    <a:pt x="158" y="160"/>
                  </a:lnTo>
                  <a:lnTo>
                    <a:pt x="158" y="164"/>
                  </a:lnTo>
                  <a:lnTo>
                    <a:pt x="154" y="166"/>
                  </a:lnTo>
                  <a:lnTo>
                    <a:pt x="150" y="166"/>
                  </a:lnTo>
                  <a:lnTo>
                    <a:pt x="150" y="170"/>
                  </a:lnTo>
                  <a:lnTo>
                    <a:pt x="146" y="170"/>
                  </a:lnTo>
                  <a:lnTo>
                    <a:pt x="142" y="170"/>
                  </a:lnTo>
                  <a:lnTo>
                    <a:pt x="142" y="174"/>
                  </a:lnTo>
                  <a:lnTo>
                    <a:pt x="140" y="174"/>
                  </a:lnTo>
                  <a:lnTo>
                    <a:pt x="136" y="174"/>
                  </a:lnTo>
                  <a:lnTo>
                    <a:pt x="132" y="178"/>
                  </a:lnTo>
                  <a:lnTo>
                    <a:pt x="128" y="178"/>
                  </a:lnTo>
                  <a:lnTo>
                    <a:pt x="128" y="174"/>
                  </a:lnTo>
                  <a:lnTo>
                    <a:pt x="124" y="174"/>
                  </a:lnTo>
                  <a:lnTo>
                    <a:pt x="124" y="178"/>
                  </a:lnTo>
                  <a:lnTo>
                    <a:pt x="120" y="178"/>
                  </a:lnTo>
                  <a:lnTo>
                    <a:pt x="124" y="178"/>
                  </a:lnTo>
                  <a:lnTo>
                    <a:pt x="124" y="182"/>
                  </a:lnTo>
                  <a:lnTo>
                    <a:pt x="120" y="182"/>
                  </a:lnTo>
                  <a:lnTo>
                    <a:pt x="116" y="182"/>
                  </a:lnTo>
                  <a:lnTo>
                    <a:pt x="112" y="182"/>
                  </a:lnTo>
                  <a:lnTo>
                    <a:pt x="110" y="182"/>
                  </a:lnTo>
                  <a:lnTo>
                    <a:pt x="106" y="182"/>
                  </a:lnTo>
                  <a:lnTo>
                    <a:pt x="102" y="182"/>
                  </a:lnTo>
                  <a:lnTo>
                    <a:pt x="98" y="182"/>
                  </a:lnTo>
                  <a:lnTo>
                    <a:pt x="94" y="178"/>
                  </a:lnTo>
                  <a:lnTo>
                    <a:pt x="90" y="182"/>
                  </a:lnTo>
                  <a:lnTo>
                    <a:pt x="86" y="182"/>
                  </a:lnTo>
                  <a:lnTo>
                    <a:pt x="82" y="182"/>
                  </a:lnTo>
                  <a:lnTo>
                    <a:pt x="82" y="178"/>
                  </a:lnTo>
                  <a:lnTo>
                    <a:pt x="80" y="178"/>
                  </a:lnTo>
                  <a:lnTo>
                    <a:pt x="80" y="174"/>
                  </a:lnTo>
                  <a:lnTo>
                    <a:pt x="76" y="174"/>
                  </a:lnTo>
                  <a:lnTo>
                    <a:pt x="76" y="170"/>
                  </a:lnTo>
                  <a:lnTo>
                    <a:pt x="80" y="166"/>
                  </a:lnTo>
                  <a:lnTo>
                    <a:pt x="80" y="164"/>
                  </a:lnTo>
                  <a:lnTo>
                    <a:pt x="76" y="164"/>
                  </a:lnTo>
                  <a:lnTo>
                    <a:pt x="76" y="160"/>
                  </a:lnTo>
                  <a:lnTo>
                    <a:pt x="76" y="156"/>
                  </a:lnTo>
                  <a:lnTo>
                    <a:pt x="76" y="152"/>
                  </a:lnTo>
                  <a:lnTo>
                    <a:pt x="72" y="152"/>
                  </a:lnTo>
                  <a:lnTo>
                    <a:pt x="72" y="148"/>
                  </a:lnTo>
                  <a:lnTo>
                    <a:pt x="72" y="144"/>
                  </a:lnTo>
                  <a:lnTo>
                    <a:pt x="72" y="144"/>
                  </a:lnTo>
                  <a:lnTo>
                    <a:pt x="72" y="144"/>
                  </a:lnTo>
                  <a:close/>
                  <a:moveTo>
                    <a:pt x="150" y="70"/>
                  </a:moveTo>
                  <a:lnTo>
                    <a:pt x="150" y="66"/>
                  </a:lnTo>
                  <a:lnTo>
                    <a:pt x="150" y="70"/>
                  </a:lnTo>
                  <a:lnTo>
                    <a:pt x="150" y="74"/>
                  </a:lnTo>
                  <a:lnTo>
                    <a:pt x="150" y="78"/>
                  </a:lnTo>
                  <a:lnTo>
                    <a:pt x="146" y="74"/>
                  </a:lnTo>
                  <a:lnTo>
                    <a:pt x="150" y="74"/>
                  </a:lnTo>
                  <a:lnTo>
                    <a:pt x="150" y="70"/>
                  </a:lnTo>
                  <a:lnTo>
                    <a:pt x="150" y="70"/>
                  </a:lnTo>
                  <a:lnTo>
                    <a:pt x="150" y="70"/>
                  </a:lnTo>
                  <a:close/>
                  <a:moveTo>
                    <a:pt x="142" y="84"/>
                  </a:moveTo>
                  <a:lnTo>
                    <a:pt x="142" y="80"/>
                  </a:lnTo>
                  <a:lnTo>
                    <a:pt x="142" y="84"/>
                  </a:lnTo>
                  <a:lnTo>
                    <a:pt x="146" y="84"/>
                  </a:lnTo>
                  <a:lnTo>
                    <a:pt x="146" y="88"/>
                  </a:lnTo>
                  <a:lnTo>
                    <a:pt x="146" y="92"/>
                  </a:lnTo>
                  <a:lnTo>
                    <a:pt x="146" y="88"/>
                  </a:lnTo>
                  <a:lnTo>
                    <a:pt x="142" y="88"/>
                  </a:lnTo>
                  <a:lnTo>
                    <a:pt x="142" y="84"/>
                  </a:lnTo>
                  <a:lnTo>
                    <a:pt x="142" y="84"/>
                  </a:lnTo>
                  <a:lnTo>
                    <a:pt x="142" y="84"/>
                  </a:lnTo>
                  <a:close/>
                  <a:moveTo>
                    <a:pt x="146" y="118"/>
                  </a:moveTo>
                  <a:lnTo>
                    <a:pt x="150" y="114"/>
                  </a:lnTo>
                  <a:lnTo>
                    <a:pt x="150" y="118"/>
                  </a:lnTo>
                  <a:lnTo>
                    <a:pt x="146" y="118"/>
                  </a:lnTo>
                  <a:lnTo>
                    <a:pt x="146" y="118"/>
                  </a:lnTo>
                  <a:lnTo>
                    <a:pt x="146" y="11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1" name="Freeform 171">
              <a:extLst>
                <a:ext uri="{FF2B5EF4-FFF2-40B4-BE49-F238E27FC236}">
                  <a16:creationId xmlns:a16="http://schemas.microsoft.com/office/drawing/2014/main" id="{71FBF5C2-A9E3-4859-992B-0795677CED4E}"/>
                </a:ext>
              </a:extLst>
            </p:cNvPr>
            <p:cNvSpPr>
              <a:spLocks/>
            </p:cNvSpPr>
            <p:nvPr/>
          </p:nvSpPr>
          <p:spPr bwMode="auto">
            <a:xfrm>
              <a:off x="5828151" y="4174761"/>
              <a:ext cx="89435" cy="19672"/>
            </a:xfrm>
            <a:custGeom>
              <a:avLst/>
              <a:gdLst>
                <a:gd name="T0" fmla="*/ 4 w 46"/>
                <a:gd name="T1" fmla="*/ 6 h 10"/>
                <a:gd name="T2" fmla="*/ 4 w 46"/>
                <a:gd name="T3" fmla="*/ 6 h 10"/>
                <a:gd name="T4" fmla="*/ 4 w 46"/>
                <a:gd name="T5" fmla="*/ 6 h 10"/>
                <a:gd name="T6" fmla="*/ 8 w 46"/>
                <a:gd name="T7" fmla="*/ 10 h 10"/>
                <a:gd name="T8" fmla="*/ 8 w 46"/>
                <a:gd name="T9" fmla="*/ 6 h 10"/>
                <a:gd name="T10" fmla="*/ 12 w 46"/>
                <a:gd name="T11" fmla="*/ 6 h 10"/>
                <a:gd name="T12" fmla="*/ 12 w 46"/>
                <a:gd name="T13" fmla="*/ 6 h 10"/>
                <a:gd name="T14" fmla="*/ 8 w 46"/>
                <a:gd name="T15" fmla="*/ 6 h 10"/>
                <a:gd name="T16" fmla="*/ 12 w 46"/>
                <a:gd name="T17" fmla="*/ 6 h 10"/>
                <a:gd name="T18" fmla="*/ 20 w 46"/>
                <a:gd name="T19" fmla="*/ 6 h 10"/>
                <a:gd name="T20" fmla="*/ 24 w 46"/>
                <a:gd name="T21" fmla="*/ 6 h 10"/>
                <a:gd name="T22" fmla="*/ 24 w 46"/>
                <a:gd name="T23" fmla="*/ 6 h 10"/>
                <a:gd name="T24" fmla="*/ 24 w 46"/>
                <a:gd name="T25" fmla="*/ 2 h 10"/>
                <a:gd name="T26" fmla="*/ 24 w 46"/>
                <a:gd name="T27" fmla="*/ 6 h 10"/>
                <a:gd name="T28" fmla="*/ 20 w 46"/>
                <a:gd name="T29" fmla="*/ 2 h 10"/>
                <a:gd name="T30" fmla="*/ 12 w 46"/>
                <a:gd name="T31" fmla="*/ 6 h 10"/>
                <a:gd name="T32" fmla="*/ 12 w 46"/>
                <a:gd name="T33" fmla="*/ 6 h 10"/>
                <a:gd name="T34" fmla="*/ 8 w 46"/>
                <a:gd name="T35" fmla="*/ 6 h 10"/>
                <a:gd name="T36" fmla="*/ 4 w 46"/>
                <a:gd name="T37" fmla="*/ 6 h 10"/>
                <a:gd name="T38" fmla="*/ 4 w 46"/>
                <a:gd name="T39" fmla="*/ 2 h 10"/>
                <a:gd name="T40" fmla="*/ 12 w 46"/>
                <a:gd name="T41" fmla="*/ 2 h 10"/>
                <a:gd name="T42" fmla="*/ 20 w 46"/>
                <a:gd name="T43" fmla="*/ 2 h 10"/>
                <a:gd name="T44" fmla="*/ 20 w 46"/>
                <a:gd name="T45" fmla="*/ 2 h 10"/>
                <a:gd name="T46" fmla="*/ 20 w 46"/>
                <a:gd name="T47" fmla="*/ 0 h 10"/>
                <a:gd name="T48" fmla="*/ 24 w 46"/>
                <a:gd name="T49" fmla="*/ 0 h 10"/>
                <a:gd name="T50" fmla="*/ 24 w 46"/>
                <a:gd name="T51" fmla="*/ 0 h 10"/>
                <a:gd name="T52" fmla="*/ 26 w 46"/>
                <a:gd name="T53" fmla="*/ 0 h 10"/>
                <a:gd name="T54" fmla="*/ 30 w 46"/>
                <a:gd name="T55" fmla="*/ 0 h 10"/>
                <a:gd name="T56" fmla="*/ 30 w 46"/>
                <a:gd name="T57" fmla="*/ 0 h 10"/>
                <a:gd name="T58" fmla="*/ 30 w 46"/>
                <a:gd name="T59" fmla="*/ 2 h 10"/>
                <a:gd name="T60" fmla="*/ 30 w 46"/>
                <a:gd name="T61" fmla="*/ 2 h 10"/>
                <a:gd name="T62" fmla="*/ 34 w 46"/>
                <a:gd name="T63" fmla="*/ 2 h 10"/>
                <a:gd name="T64" fmla="*/ 34 w 46"/>
                <a:gd name="T65" fmla="*/ 2 h 10"/>
                <a:gd name="T66" fmla="*/ 34 w 46"/>
                <a:gd name="T67" fmla="*/ 2 h 10"/>
                <a:gd name="T68" fmla="*/ 34 w 46"/>
                <a:gd name="T69" fmla="*/ 6 h 10"/>
                <a:gd name="T70" fmla="*/ 38 w 46"/>
                <a:gd name="T71" fmla="*/ 2 h 10"/>
                <a:gd name="T72" fmla="*/ 42 w 46"/>
                <a:gd name="T73" fmla="*/ 2 h 10"/>
                <a:gd name="T74" fmla="*/ 42 w 46"/>
                <a:gd name="T75" fmla="*/ 2 h 10"/>
                <a:gd name="T76" fmla="*/ 46 w 46"/>
                <a:gd name="T77" fmla="*/ 2 h 10"/>
                <a:gd name="T78" fmla="*/ 46 w 46"/>
                <a:gd name="T79" fmla="*/ 6 h 10"/>
                <a:gd name="T80" fmla="*/ 42 w 46"/>
                <a:gd name="T81" fmla="*/ 6 h 10"/>
                <a:gd name="T82" fmla="*/ 42 w 46"/>
                <a:gd name="T83" fmla="*/ 6 h 10"/>
                <a:gd name="T84" fmla="*/ 38 w 46"/>
                <a:gd name="T85" fmla="*/ 10 h 10"/>
                <a:gd name="T86" fmla="*/ 38 w 46"/>
                <a:gd name="T87" fmla="*/ 10 h 10"/>
                <a:gd name="T88" fmla="*/ 34 w 46"/>
                <a:gd name="T89" fmla="*/ 6 h 10"/>
                <a:gd name="T90" fmla="*/ 30 w 46"/>
                <a:gd name="T91" fmla="*/ 6 h 10"/>
                <a:gd name="T92" fmla="*/ 30 w 46"/>
                <a:gd name="T93" fmla="*/ 6 h 10"/>
                <a:gd name="T94" fmla="*/ 26 w 46"/>
                <a:gd name="T95" fmla="*/ 6 h 10"/>
                <a:gd name="T96" fmla="*/ 26 w 46"/>
                <a:gd name="T97" fmla="*/ 2 h 10"/>
                <a:gd name="T98" fmla="*/ 26 w 46"/>
                <a:gd name="T99" fmla="*/ 2 h 10"/>
                <a:gd name="T100" fmla="*/ 24 w 46"/>
                <a:gd name="T101" fmla="*/ 2 h 10"/>
                <a:gd name="T102" fmla="*/ 24 w 46"/>
                <a:gd name="T103" fmla="*/ 6 h 10"/>
                <a:gd name="T104" fmla="*/ 24 w 46"/>
                <a:gd name="T105" fmla="*/ 6 h 10"/>
                <a:gd name="T106" fmla="*/ 20 w 46"/>
                <a:gd name="T107" fmla="*/ 6 h 10"/>
                <a:gd name="T108" fmla="*/ 16 w 46"/>
                <a:gd name="T109" fmla="*/ 10 h 10"/>
                <a:gd name="T110" fmla="*/ 12 w 46"/>
                <a:gd name="T111" fmla="*/ 10 h 10"/>
                <a:gd name="T112" fmla="*/ 0 w 46"/>
                <a:gd name="T113" fmla="*/ 10 h 10"/>
                <a:gd name="T114" fmla="*/ 0 w 46"/>
                <a:gd name="T115" fmla="*/ 6 h 10"/>
                <a:gd name="T116" fmla="*/ 0 w 46"/>
                <a:gd name="T117" fmla="*/ 6 h 10"/>
                <a:gd name="T118" fmla="*/ 4 w 46"/>
                <a:gd name="T119" fmla="*/ 2 h 10"/>
                <a:gd name="T120" fmla="*/ 4 w 46"/>
                <a:gd name="T1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10">
                  <a:moveTo>
                    <a:pt x="4" y="6"/>
                  </a:moveTo>
                  <a:lnTo>
                    <a:pt x="4" y="6"/>
                  </a:lnTo>
                  <a:lnTo>
                    <a:pt x="4" y="6"/>
                  </a:lnTo>
                  <a:lnTo>
                    <a:pt x="4" y="6"/>
                  </a:lnTo>
                  <a:lnTo>
                    <a:pt x="4" y="6"/>
                  </a:lnTo>
                  <a:lnTo>
                    <a:pt x="4" y="6"/>
                  </a:lnTo>
                  <a:lnTo>
                    <a:pt x="4" y="6"/>
                  </a:lnTo>
                  <a:lnTo>
                    <a:pt x="4" y="6"/>
                  </a:lnTo>
                  <a:lnTo>
                    <a:pt x="4" y="6"/>
                  </a:lnTo>
                  <a:lnTo>
                    <a:pt x="4" y="6"/>
                  </a:lnTo>
                  <a:lnTo>
                    <a:pt x="4" y="6"/>
                  </a:lnTo>
                  <a:lnTo>
                    <a:pt x="8" y="10"/>
                  </a:lnTo>
                  <a:lnTo>
                    <a:pt x="8" y="6"/>
                  </a:lnTo>
                  <a:lnTo>
                    <a:pt x="8" y="6"/>
                  </a:lnTo>
                  <a:lnTo>
                    <a:pt x="8" y="6"/>
                  </a:lnTo>
                  <a:lnTo>
                    <a:pt x="8" y="6"/>
                  </a:lnTo>
                  <a:lnTo>
                    <a:pt x="12" y="10"/>
                  </a:lnTo>
                  <a:lnTo>
                    <a:pt x="12" y="6"/>
                  </a:lnTo>
                  <a:lnTo>
                    <a:pt x="12" y="6"/>
                  </a:lnTo>
                  <a:lnTo>
                    <a:pt x="12" y="6"/>
                  </a:lnTo>
                  <a:lnTo>
                    <a:pt x="12" y="6"/>
                  </a:lnTo>
                  <a:lnTo>
                    <a:pt x="8" y="6"/>
                  </a:lnTo>
                  <a:lnTo>
                    <a:pt x="8" y="6"/>
                  </a:lnTo>
                  <a:lnTo>
                    <a:pt x="8" y="6"/>
                  </a:lnTo>
                  <a:lnTo>
                    <a:pt x="12" y="6"/>
                  </a:lnTo>
                  <a:lnTo>
                    <a:pt x="12" y="6"/>
                  </a:lnTo>
                  <a:lnTo>
                    <a:pt x="12" y="6"/>
                  </a:lnTo>
                  <a:lnTo>
                    <a:pt x="12" y="6"/>
                  </a:lnTo>
                  <a:lnTo>
                    <a:pt x="16" y="6"/>
                  </a:lnTo>
                  <a:lnTo>
                    <a:pt x="20" y="6"/>
                  </a:lnTo>
                  <a:lnTo>
                    <a:pt x="20" y="2"/>
                  </a:lnTo>
                  <a:lnTo>
                    <a:pt x="20" y="2"/>
                  </a:lnTo>
                  <a:lnTo>
                    <a:pt x="24" y="6"/>
                  </a:lnTo>
                  <a:lnTo>
                    <a:pt x="24" y="6"/>
                  </a:lnTo>
                  <a:lnTo>
                    <a:pt x="24" y="6"/>
                  </a:lnTo>
                  <a:lnTo>
                    <a:pt x="24" y="6"/>
                  </a:lnTo>
                  <a:lnTo>
                    <a:pt x="24" y="2"/>
                  </a:lnTo>
                  <a:lnTo>
                    <a:pt x="24" y="2"/>
                  </a:lnTo>
                  <a:lnTo>
                    <a:pt x="24" y="2"/>
                  </a:lnTo>
                  <a:lnTo>
                    <a:pt x="24" y="6"/>
                  </a:lnTo>
                  <a:lnTo>
                    <a:pt x="24" y="6"/>
                  </a:lnTo>
                  <a:lnTo>
                    <a:pt x="24" y="6"/>
                  </a:lnTo>
                  <a:lnTo>
                    <a:pt x="20" y="2"/>
                  </a:lnTo>
                  <a:lnTo>
                    <a:pt x="20" y="2"/>
                  </a:lnTo>
                  <a:lnTo>
                    <a:pt x="20" y="2"/>
                  </a:lnTo>
                  <a:lnTo>
                    <a:pt x="16" y="2"/>
                  </a:lnTo>
                  <a:lnTo>
                    <a:pt x="16" y="6"/>
                  </a:lnTo>
                  <a:lnTo>
                    <a:pt x="12" y="6"/>
                  </a:lnTo>
                  <a:lnTo>
                    <a:pt x="12" y="6"/>
                  </a:lnTo>
                  <a:lnTo>
                    <a:pt x="12" y="6"/>
                  </a:lnTo>
                  <a:lnTo>
                    <a:pt x="12" y="6"/>
                  </a:lnTo>
                  <a:lnTo>
                    <a:pt x="8" y="6"/>
                  </a:lnTo>
                  <a:lnTo>
                    <a:pt x="8" y="6"/>
                  </a:lnTo>
                  <a:lnTo>
                    <a:pt x="8" y="6"/>
                  </a:lnTo>
                  <a:lnTo>
                    <a:pt x="8" y="6"/>
                  </a:lnTo>
                  <a:lnTo>
                    <a:pt x="4" y="6"/>
                  </a:lnTo>
                  <a:lnTo>
                    <a:pt x="4" y="6"/>
                  </a:lnTo>
                  <a:lnTo>
                    <a:pt x="4" y="6"/>
                  </a:lnTo>
                  <a:lnTo>
                    <a:pt x="4" y="6"/>
                  </a:lnTo>
                  <a:lnTo>
                    <a:pt x="4" y="2"/>
                  </a:lnTo>
                  <a:lnTo>
                    <a:pt x="4" y="2"/>
                  </a:lnTo>
                  <a:lnTo>
                    <a:pt x="12" y="2"/>
                  </a:lnTo>
                  <a:lnTo>
                    <a:pt x="12" y="2"/>
                  </a:lnTo>
                  <a:lnTo>
                    <a:pt x="16" y="2"/>
                  </a:lnTo>
                  <a:lnTo>
                    <a:pt x="20" y="2"/>
                  </a:lnTo>
                  <a:lnTo>
                    <a:pt x="20" y="2"/>
                  </a:lnTo>
                  <a:lnTo>
                    <a:pt x="20" y="2"/>
                  </a:lnTo>
                  <a:lnTo>
                    <a:pt x="20" y="2"/>
                  </a:lnTo>
                  <a:lnTo>
                    <a:pt x="20" y="2"/>
                  </a:lnTo>
                  <a:lnTo>
                    <a:pt x="20" y="0"/>
                  </a:lnTo>
                  <a:lnTo>
                    <a:pt x="20" y="0"/>
                  </a:lnTo>
                  <a:lnTo>
                    <a:pt x="20" y="0"/>
                  </a:lnTo>
                  <a:lnTo>
                    <a:pt x="24" y="0"/>
                  </a:lnTo>
                  <a:lnTo>
                    <a:pt x="24" y="0"/>
                  </a:lnTo>
                  <a:lnTo>
                    <a:pt x="24" y="0"/>
                  </a:lnTo>
                  <a:lnTo>
                    <a:pt x="24" y="0"/>
                  </a:lnTo>
                  <a:lnTo>
                    <a:pt x="24" y="0"/>
                  </a:lnTo>
                  <a:lnTo>
                    <a:pt x="24" y="0"/>
                  </a:lnTo>
                  <a:lnTo>
                    <a:pt x="24" y="0"/>
                  </a:lnTo>
                  <a:lnTo>
                    <a:pt x="26" y="0"/>
                  </a:lnTo>
                  <a:lnTo>
                    <a:pt x="26" y="0"/>
                  </a:lnTo>
                  <a:lnTo>
                    <a:pt x="30" y="0"/>
                  </a:lnTo>
                  <a:lnTo>
                    <a:pt x="30" y="0"/>
                  </a:lnTo>
                  <a:lnTo>
                    <a:pt x="30" y="0"/>
                  </a:lnTo>
                  <a:lnTo>
                    <a:pt x="30" y="0"/>
                  </a:lnTo>
                  <a:lnTo>
                    <a:pt x="30" y="0"/>
                  </a:lnTo>
                  <a:lnTo>
                    <a:pt x="30" y="0"/>
                  </a:lnTo>
                  <a:lnTo>
                    <a:pt x="30" y="2"/>
                  </a:lnTo>
                  <a:lnTo>
                    <a:pt x="30" y="2"/>
                  </a:lnTo>
                  <a:lnTo>
                    <a:pt x="30" y="2"/>
                  </a:lnTo>
                  <a:lnTo>
                    <a:pt x="30" y="2"/>
                  </a:lnTo>
                  <a:lnTo>
                    <a:pt x="30" y="2"/>
                  </a:lnTo>
                  <a:lnTo>
                    <a:pt x="30" y="2"/>
                  </a:lnTo>
                  <a:lnTo>
                    <a:pt x="34" y="2"/>
                  </a:lnTo>
                  <a:lnTo>
                    <a:pt x="34" y="2"/>
                  </a:lnTo>
                  <a:lnTo>
                    <a:pt x="34" y="2"/>
                  </a:lnTo>
                  <a:lnTo>
                    <a:pt x="34" y="2"/>
                  </a:lnTo>
                  <a:lnTo>
                    <a:pt x="34" y="2"/>
                  </a:lnTo>
                  <a:lnTo>
                    <a:pt x="34" y="2"/>
                  </a:lnTo>
                  <a:lnTo>
                    <a:pt x="34" y="2"/>
                  </a:lnTo>
                  <a:lnTo>
                    <a:pt x="34" y="2"/>
                  </a:lnTo>
                  <a:lnTo>
                    <a:pt x="34" y="2"/>
                  </a:lnTo>
                  <a:lnTo>
                    <a:pt x="34" y="2"/>
                  </a:lnTo>
                  <a:lnTo>
                    <a:pt x="34" y="2"/>
                  </a:lnTo>
                  <a:lnTo>
                    <a:pt x="34" y="6"/>
                  </a:lnTo>
                  <a:lnTo>
                    <a:pt x="38" y="6"/>
                  </a:lnTo>
                  <a:lnTo>
                    <a:pt x="38" y="2"/>
                  </a:lnTo>
                  <a:lnTo>
                    <a:pt x="38" y="2"/>
                  </a:lnTo>
                  <a:lnTo>
                    <a:pt x="38" y="2"/>
                  </a:lnTo>
                  <a:lnTo>
                    <a:pt x="38" y="2"/>
                  </a:lnTo>
                  <a:lnTo>
                    <a:pt x="42" y="2"/>
                  </a:lnTo>
                  <a:lnTo>
                    <a:pt x="42" y="2"/>
                  </a:lnTo>
                  <a:lnTo>
                    <a:pt x="42" y="2"/>
                  </a:lnTo>
                  <a:lnTo>
                    <a:pt x="42" y="2"/>
                  </a:lnTo>
                  <a:lnTo>
                    <a:pt x="42" y="2"/>
                  </a:lnTo>
                  <a:lnTo>
                    <a:pt x="42" y="2"/>
                  </a:lnTo>
                  <a:lnTo>
                    <a:pt x="46" y="2"/>
                  </a:lnTo>
                  <a:lnTo>
                    <a:pt x="46" y="6"/>
                  </a:lnTo>
                  <a:lnTo>
                    <a:pt x="46" y="6"/>
                  </a:lnTo>
                  <a:lnTo>
                    <a:pt x="46" y="6"/>
                  </a:lnTo>
                  <a:lnTo>
                    <a:pt x="46" y="6"/>
                  </a:lnTo>
                  <a:lnTo>
                    <a:pt x="42" y="6"/>
                  </a:lnTo>
                  <a:lnTo>
                    <a:pt x="42" y="6"/>
                  </a:lnTo>
                  <a:lnTo>
                    <a:pt x="42" y="6"/>
                  </a:lnTo>
                  <a:lnTo>
                    <a:pt x="42" y="6"/>
                  </a:lnTo>
                  <a:lnTo>
                    <a:pt x="42" y="6"/>
                  </a:lnTo>
                  <a:lnTo>
                    <a:pt x="42" y="6"/>
                  </a:lnTo>
                  <a:lnTo>
                    <a:pt x="38" y="6"/>
                  </a:lnTo>
                  <a:lnTo>
                    <a:pt x="38" y="10"/>
                  </a:lnTo>
                  <a:lnTo>
                    <a:pt x="38" y="10"/>
                  </a:lnTo>
                  <a:lnTo>
                    <a:pt x="38" y="10"/>
                  </a:lnTo>
                  <a:lnTo>
                    <a:pt x="38" y="10"/>
                  </a:lnTo>
                  <a:lnTo>
                    <a:pt x="34" y="10"/>
                  </a:lnTo>
                  <a:lnTo>
                    <a:pt x="34" y="6"/>
                  </a:lnTo>
                  <a:lnTo>
                    <a:pt x="34" y="6"/>
                  </a:lnTo>
                  <a:lnTo>
                    <a:pt x="30" y="6"/>
                  </a:lnTo>
                  <a:lnTo>
                    <a:pt x="30" y="6"/>
                  </a:lnTo>
                  <a:lnTo>
                    <a:pt x="30" y="6"/>
                  </a:lnTo>
                  <a:lnTo>
                    <a:pt x="30" y="6"/>
                  </a:lnTo>
                  <a:lnTo>
                    <a:pt x="30" y="6"/>
                  </a:lnTo>
                  <a:lnTo>
                    <a:pt x="30" y="6"/>
                  </a:lnTo>
                  <a:lnTo>
                    <a:pt x="30" y="6"/>
                  </a:lnTo>
                  <a:lnTo>
                    <a:pt x="26" y="6"/>
                  </a:lnTo>
                  <a:lnTo>
                    <a:pt x="26" y="6"/>
                  </a:lnTo>
                  <a:lnTo>
                    <a:pt x="26" y="2"/>
                  </a:lnTo>
                  <a:lnTo>
                    <a:pt x="26" y="2"/>
                  </a:lnTo>
                  <a:lnTo>
                    <a:pt x="26" y="2"/>
                  </a:lnTo>
                  <a:lnTo>
                    <a:pt x="26" y="2"/>
                  </a:lnTo>
                  <a:lnTo>
                    <a:pt x="26" y="2"/>
                  </a:lnTo>
                  <a:lnTo>
                    <a:pt x="26" y="2"/>
                  </a:lnTo>
                  <a:lnTo>
                    <a:pt x="24" y="2"/>
                  </a:lnTo>
                  <a:lnTo>
                    <a:pt x="24" y="2"/>
                  </a:lnTo>
                  <a:lnTo>
                    <a:pt x="24" y="2"/>
                  </a:lnTo>
                  <a:lnTo>
                    <a:pt x="24" y="6"/>
                  </a:lnTo>
                  <a:lnTo>
                    <a:pt x="24" y="6"/>
                  </a:lnTo>
                  <a:lnTo>
                    <a:pt x="24" y="6"/>
                  </a:lnTo>
                  <a:lnTo>
                    <a:pt x="24" y="6"/>
                  </a:lnTo>
                  <a:lnTo>
                    <a:pt x="24" y="6"/>
                  </a:lnTo>
                  <a:lnTo>
                    <a:pt x="24" y="6"/>
                  </a:lnTo>
                  <a:lnTo>
                    <a:pt x="24" y="6"/>
                  </a:lnTo>
                  <a:lnTo>
                    <a:pt x="24" y="6"/>
                  </a:lnTo>
                  <a:lnTo>
                    <a:pt x="20" y="6"/>
                  </a:lnTo>
                  <a:lnTo>
                    <a:pt x="16" y="6"/>
                  </a:lnTo>
                  <a:lnTo>
                    <a:pt x="16" y="10"/>
                  </a:lnTo>
                  <a:lnTo>
                    <a:pt x="16" y="10"/>
                  </a:lnTo>
                  <a:lnTo>
                    <a:pt x="16" y="10"/>
                  </a:lnTo>
                  <a:lnTo>
                    <a:pt x="16" y="10"/>
                  </a:lnTo>
                  <a:lnTo>
                    <a:pt x="12" y="10"/>
                  </a:lnTo>
                  <a:lnTo>
                    <a:pt x="4" y="10"/>
                  </a:lnTo>
                  <a:lnTo>
                    <a:pt x="4" y="10"/>
                  </a:lnTo>
                  <a:lnTo>
                    <a:pt x="0" y="10"/>
                  </a:lnTo>
                  <a:lnTo>
                    <a:pt x="0" y="10"/>
                  </a:lnTo>
                  <a:lnTo>
                    <a:pt x="0" y="6"/>
                  </a:lnTo>
                  <a:lnTo>
                    <a:pt x="0" y="6"/>
                  </a:lnTo>
                  <a:lnTo>
                    <a:pt x="0" y="6"/>
                  </a:lnTo>
                  <a:lnTo>
                    <a:pt x="0" y="6"/>
                  </a:lnTo>
                  <a:lnTo>
                    <a:pt x="0" y="6"/>
                  </a:lnTo>
                  <a:lnTo>
                    <a:pt x="4" y="6"/>
                  </a:lnTo>
                  <a:lnTo>
                    <a:pt x="4" y="6"/>
                  </a:lnTo>
                  <a:lnTo>
                    <a:pt x="4" y="2"/>
                  </a:lnTo>
                  <a:lnTo>
                    <a:pt x="4" y="2"/>
                  </a:lnTo>
                  <a:lnTo>
                    <a:pt x="4" y="6"/>
                  </a:lnTo>
                  <a:lnTo>
                    <a:pt x="4" y="6"/>
                  </a:lnTo>
                  <a:lnTo>
                    <a:pt x="4" y="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2" name="Freeform 172">
              <a:extLst>
                <a:ext uri="{FF2B5EF4-FFF2-40B4-BE49-F238E27FC236}">
                  <a16:creationId xmlns:a16="http://schemas.microsoft.com/office/drawing/2014/main" id="{F8CDE86A-9BD8-4814-B5D4-FE0D7360D32D}"/>
                </a:ext>
              </a:extLst>
            </p:cNvPr>
            <p:cNvSpPr>
              <a:spLocks/>
            </p:cNvSpPr>
            <p:nvPr/>
          </p:nvSpPr>
          <p:spPr bwMode="auto">
            <a:xfrm>
              <a:off x="6286993" y="4261317"/>
              <a:ext cx="58328" cy="177048"/>
            </a:xfrm>
            <a:custGeom>
              <a:avLst/>
              <a:gdLst>
                <a:gd name="T0" fmla="*/ 26 w 30"/>
                <a:gd name="T1" fmla="*/ 68 h 90"/>
                <a:gd name="T2" fmla="*/ 26 w 30"/>
                <a:gd name="T3" fmla="*/ 74 h 90"/>
                <a:gd name="T4" fmla="*/ 26 w 30"/>
                <a:gd name="T5" fmla="*/ 78 h 90"/>
                <a:gd name="T6" fmla="*/ 26 w 30"/>
                <a:gd name="T7" fmla="*/ 78 h 90"/>
                <a:gd name="T8" fmla="*/ 30 w 30"/>
                <a:gd name="T9" fmla="*/ 82 h 90"/>
                <a:gd name="T10" fmla="*/ 26 w 30"/>
                <a:gd name="T11" fmla="*/ 86 h 90"/>
                <a:gd name="T12" fmla="*/ 26 w 30"/>
                <a:gd name="T13" fmla="*/ 86 h 90"/>
                <a:gd name="T14" fmla="*/ 24 w 30"/>
                <a:gd name="T15" fmla="*/ 86 h 90"/>
                <a:gd name="T16" fmla="*/ 20 w 30"/>
                <a:gd name="T17" fmla="*/ 86 h 90"/>
                <a:gd name="T18" fmla="*/ 16 w 30"/>
                <a:gd name="T19" fmla="*/ 82 h 90"/>
                <a:gd name="T20" fmla="*/ 16 w 30"/>
                <a:gd name="T21" fmla="*/ 82 h 90"/>
                <a:gd name="T22" fmla="*/ 16 w 30"/>
                <a:gd name="T23" fmla="*/ 78 h 90"/>
                <a:gd name="T24" fmla="*/ 12 w 30"/>
                <a:gd name="T25" fmla="*/ 78 h 90"/>
                <a:gd name="T26" fmla="*/ 12 w 30"/>
                <a:gd name="T27" fmla="*/ 70 h 90"/>
                <a:gd name="T28" fmla="*/ 12 w 30"/>
                <a:gd name="T29" fmla="*/ 68 h 90"/>
                <a:gd name="T30" fmla="*/ 12 w 30"/>
                <a:gd name="T31" fmla="*/ 64 h 90"/>
                <a:gd name="T32" fmla="*/ 12 w 30"/>
                <a:gd name="T33" fmla="*/ 64 h 90"/>
                <a:gd name="T34" fmla="*/ 12 w 30"/>
                <a:gd name="T35" fmla="*/ 52 h 90"/>
                <a:gd name="T36" fmla="*/ 16 w 30"/>
                <a:gd name="T37" fmla="*/ 48 h 90"/>
                <a:gd name="T38" fmla="*/ 12 w 30"/>
                <a:gd name="T39" fmla="*/ 48 h 90"/>
                <a:gd name="T40" fmla="*/ 8 w 30"/>
                <a:gd name="T41" fmla="*/ 42 h 90"/>
                <a:gd name="T42" fmla="*/ 12 w 30"/>
                <a:gd name="T43" fmla="*/ 42 h 90"/>
                <a:gd name="T44" fmla="*/ 12 w 30"/>
                <a:gd name="T45" fmla="*/ 38 h 90"/>
                <a:gd name="T46" fmla="*/ 12 w 30"/>
                <a:gd name="T47" fmla="*/ 30 h 90"/>
                <a:gd name="T48" fmla="*/ 12 w 30"/>
                <a:gd name="T49" fmla="*/ 30 h 90"/>
                <a:gd name="T50" fmla="*/ 8 w 30"/>
                <a:gd name="T51" fmla="*/ 30 h 90"/>
                <a:gd name="T52" fmla="*/ 8 w 30"/>
                <a:gd name="T53" fmla="*/ 26 h 90"/>
                <a:gd name="T54" fmla="*/ 12 w 30"/>
                <a:gd name="T55" fmla="*/ 18 h 90"/>
                <a:gd name="T56" fmla="*/ 8 w 30"/>
                <a:gd name="T57" fmla="*/ 18 h 90"/>
                <a:gd name="T58" fmla="*/ 8 w 30"/>
                <a:gd name="T59" fmla="*/ 16 h 90"/>
                <a:gd name="T60" fmla="*/ 4 w 30"/>
                <a:gd name="T61" fmla="*/ 12 h 90"/>
                <a:gd name="T62" fmla="*/ 4 w 30"/>
                <a:gd name="T63" fmla="*/ 8 h 90"/>
                <a:gd name="T64" fmla="*/ 4 w 30"/>
                <a:gd name="T65" fmla="*/ 4 h 90"/>
                <a:gd name="T66" fmla="*/ 4 w 30"/>
                <a:gd name="T67" fmla="*/ 4 h 90"/>
                <a:gd name="T68" fmla="*/ 4 w 30"/>
                <a:gd name="T69" fmla="*/ 0 h 90"/>
                <a:gd name="T70" fmla="*/ 12 w 30"/>
                <a:gd name="T71" fmla="*/ 4 h 90"/>
                <a:gd name="T72" fmla="*/ 12 w 30"/>
                <a:gd name="T73" fmla="*/ 4 h 90"/>
                <a:gd name="T74" fmla="*/ 16 w 30"/>
                <a:gd name="T75" fmla="*/ 4 h 90"/>
                <a:gd name="T76" fmla="*/ 16 w 30"/>
                <a:gd name="T77" fmla="*/ 8 h 90"/>
                <a:gd name="T78" fmla="*/ 16 w 30"/>
                <a:gd name="T79" fmla="*/ 12 h 90"/>
                <a:gd name="T80" fmla="*/ 16 w 30"/>
                <a:gd name="T81" fmla="*/ 12 h 90"/>
                <a:gd name="T82" fmla="*/ 20 w 30"/>
                <a:gd name="T83" fmla="*/ 18 h 90"/>
                <a:gd name="T84" fmla="*/ 24 w 30"/>
                <a:gd name="T85" fmla="*/ 22 h 90"/>
                <a:gd name="T86" fmla="*/ 24 w 30"/>
                <a:gd name="T87" fmla="*/ 30 h 90"/>
                <a:gd name="T88" fmla="*/ 24 w 30"/>
                <a:gd name="T89" fmla="*/ 30 h 90"/>
                <a:gd name="T90" fmla="*/ 26 w 30"/>
                <a:gd name="T91" fmla="*/ 34 h 90"/>
                <a:gd name="T92" fmla="*/ 26 w 30"/>
                <a:gd name="T93" fmla="*/ 34 h 90"/>
                <a:gd name="T94" fmla="*/ 26 w 30"/>
                <a:gd name="T95" fmla="*/ 42 h 90"/>
                <a:gd name="T96" fmla="*/ 26 w 30"/>
                <a:gd name="T97" fmla="*/ 48 h 90"/>
                <a:gd name="T98" fmla="*/ 26 w 30"/>
                <a:gd name="T99" fmla="*/ 6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90">
                  <a:moveTo>
                    <a:pt x="26" y="64"/>
                  </a:moveTo>
                  <a:lnTo>
                    <a:pt x="26" y="64"/>
                  </a:lnTo>
                  <a:lnTo>
                    <a:pt x="26" y="64"/>
                  </a:lnTo>
                  <a:lnTo>
                    <a:pt x="26" y="68"/>
                  </a:lnTo>
                  <a:lnTo>
                    <a:pt x="26" y="68"/>
                  </a:lnTo>
                  <a:lnTo>
                    <a:pt x="26" y="70"/>
                  </a:lnTo>
                  <a:lnTo>
                    <a:pt x="26" y="70"/>
                  </a:lnTo>
                  <a:lnTo>
                    <a:pt x="26" y="74"/>
                  </a:lnTo>
                  <a:lnTo>
                    <a:pt x="26" y="74"/>
                  </a:lnTo>
                  <a:lnTo>
                    <a:pt x="26" y="74"/>
                  </a:lnTo>
                  <a:lnTo>
                    <a:pt x="26" y="74"/>
                  </a:lnTo>
                  <a:lnTo>
                    <a:pt x="26" y="78"/>
                  </a:lnTo>
                  <a:lnTo>
                    <a:pt x="26" y="78"/>
                  </a:lnTo>
                  <a:lnTo>
                    <a:pt x="26" y="78"/>
                  </a:lnTo>
                  <a:lnTo>
                    <a:pt x="26" y="78"/>
                  </a:lnTo>
                  <a:lnTo>
                    <a:pt x="26" y="78"/>
                  </a:lnTo>
                  <a:lnTo>
                    <a:pt x="26" y="78"/>
                  </a:lnTo>
                  <a:lnTo>
                    <a:pt x="26" y="78"/>
                  </a:lnTo>
                  <a:lnTo>
                    <a:pt x="30" y="82"/>
                  </a:lnTo>
                  <a:lnTo>
                    <a:pt x="30" y="82"/>
                  </a:lnTo>
                  <a:lnTo>
                    <a:pt x="30" y="86"/>
                  </a:lnTo>
                  <a:lnTo>
                    <a:pt x="30" y="86"/>
                  </a:lnTo>
                  <a:lnTo>
                    <a:pt x="30" y="86"/>
                  </a:lnTo>
                  <a:lnTo>
                    <a:pt x="26" y="86"/>
                  </a:lnTo>
                  <a:lnTo>
                    <a:pt x="26" y="86"/>
                  </a:lnTo>
                  <a:lnTo>
                    <a:pt x="26" y="86"/>
                  </a:lnTo>
                  <a:lnTo>
                    <a:pt x="26" y="86"/>
                  </a:lnTo>
                  <a:lnTo>
                    <a:pt x="26" y="86"/>
                  </a:lnTo>
                  <a:lnTo>
                    <a:pt x="26" y="86"/>
                  </a:lnTo>
                  <a:lnTo>
                    <a:pt x="24" y="86"/>
                  </a:lnTo>
                  <a:lnTo>
                    <a:pt x="24" y="86"/>
                  </a:lnTo>
                  <a:lnTo>
                    <a:pt x="24" y="86"/>
                  </a:lnTo>
                  <a:lnTo>
                    <a:pt x="24" y="90"/>
                  </a:lnTo>
                  <a:lnTo>
                    <a:pt x="24" y="86"/>
                  </a:lnTo>
                  <a:lnTo>
                    <a:pt x="24" y="86"/>
                  </a:lnTo>
                  <a:lnTo>
                    <a:pt x="20" y="86"/>
                  </a:lnTo>
                  <a:lnTo>
                    <a:pt x="20" y="86"/>
                  </a:lnTo>
                  <a:lnTo>
                    <a:pt x="20" y="86"/>
                  </a:lnTo>
                  <a:lnTo>
                    <a:pt x="20" y="82"/>
                  </a:lnTo>
                  <a:lnTo>
                    <a:pt x="16" y="82"/>
                  </a:lnTo>
                  <a:lnTo>
                    <a:pt x="16" y="82"/>
                  </a:lnTo>
                  <a:lnTo>
                    <a:pt x="16" y="82"/>
                  </a:lnTo>
                  <a:lnTo>
                    <a:pt x="16" y="82"/>
                  </a:lnTo>
                  <a:lnTo>
                    <a:pt x="16" y="82"/>
                  </a:lnTo>
                  <a:lnTo>
                    <a:pt x="16" y="82"/>
                  </a:lnTo>
                  <a:lnTo>
                    <a:pt x="16" y="78"/>
                  </a:lnTo>
                  <a:lnTo>
                    <a:pt x="16" y="78"/>
                  </a:lnTo>
                  <a:lnTo>
                    <a:pt x="16" y="78"/>
                  </a:lnTo>
                  <a:lnTo>
                    <a:pt x="16" y="78"/>
                  </a:lnTo>
                  <a:lnTo>
                    <a:pt x="12" y="78"/>
                  </a:lnTo>
                  <a:lnTo>
                    <a:pt x="12" y="78"/>
                  </a:lnTo>
                  <a:lnTo>
                    <a:pt x="12" y="78"/>
                  </a:lnTo>
                  <a:lnTo>
                    <a:pt x="12" y="78"/>
                  </a:lnTo>
                  <a:lnTo>
                    <a:pt x="12" y="74"/>
                  </a:lnTo>
                  <a:lnTo>
                    <a:pt x="12" y="74"/>
                  </a:lnTo>
                  <a:lnTo>
                    <a:pt x="12" y="70"/>
                  </a:lnTo>
                  <a:lnTo>
                    <a:pt x="12" y="70"/>
                  </a:lnTo>
                  <a:lnTo>
                    <a:pt x="12" y="68"/>
                  </a:lnTo>
                  <a:lnTo>
                    <a:pt x="12" y="68"/>
                  </a:lnTo>
                  <a:lnTo>
                    <a:pt x="12" y="68"/>
                  </a:lnTo>
                  <a:lnTo>
                    <a:pt x="12" y="68"/>
                  </a:lnTo>
                  <a:lnTo>
                    <a:pt x="12" y="68"/>
                  </a:lnTo>
                  <a:lnTo>
                    <a:pt x="12" y="68"/>
                  </a:lnTo>
                  <a:lnTo>
                    <a:pt x="12" y="64"/>
                  </a:lnTo>
                  <a:lnTo>
                    <a:pt x="12" y="64"/>
                  </a:lnTo>
                  <a:lnTo>
                    <a:pt x="12" y="64"/>
                  </a:lnTo>
                  <a:lnTo>
                    <a:pt x="12" y="64"/>
                  </a:lnTo>
                  <a:lnTo>
                    <a:pt x="12" y="64"/>
                  </a:lnTo>
                  <a:lnTo>
                    <a:pt x="12" y="60"/>
                  </a:lnTo>
                  <a:lnTo>
                    <a:pt x="12" y="56"/>
                  </a:lnTo>
                  <a:lnTo>
                    <a:pt x="12" y="52"/>
                  </a:lnTo>
                  <a:lnTo>
                    <a:pt x="12" y="52"/>
                  </a:lnTo>
                  <a:lnTo>
                    <a:pt x="12" y="52"/>
                  </a:lnTo>
                  <a:lnTo>
                    <a:pt x="16" y="52"/>
                  </a:lnTo>
                  <a:lnTo>
                    <a:pt x="16" y="52"/>
                  </a:lnTo>
                  <a:lnTo>
                    <a:pt x="16" y="48"/>
                  </a:lnTo>
                  <a:lnTo>
                    <a:pt x="16" y="48"/>
                  </a:lnTo>
                  <a:lnTo>
                    <a:pt x="16" y="48"/>
                  </a:lnTo>
                  <a:lnTo>
                    <a:pt x="12" y="48"/>
                  </a:lnTo>
                  <a:lnTo>
                    <a:pt x="12" y="48"/>
                  </a:lnTo>
                  <a:lnTo>
                    <a:pt x="12" y="44"/>
                  </a:lnTo>
                  <a:lnTo>
                    <a:pt x="12" y="44"/>
                  </a:lnTo>
                  <a:lnTo>
                    <a:pt x="12" y="44"/>
                  </a:lnTo>
                  <a:lnTo>
                    <a:pt x="8" y="42"/>
                  </a:lnTo>
                  <a:lnTo>
                    <a:pt x="8" y="42"/>
                  </a:lnTo>
                  <a:lnTo>
                    <a:pt x="12" y="42"/>
                  </a:lnTo>
                  <a:lnTo>
                    <a:pt x="12" y="42"/>
                  </a:lnTo>
                  <a:lnTo>
                    <a:pt x="12" y="42"/>
                  </a:lnTo>
                  <a:lnTo>
                    <a:pt x="12" y="42"/>
                  </a:lnTo>
                  <a:lnTo>
                    <a:pt x="12" y="42"/>
                  </a:lnTo>
                  <a:lnTo>
                    <a:pt x="12" y="38"/>
                  </a:lnTo>
                  <a:lnTo>
                    <a:pt x="12" y="38"/>
                  </a:lnTo>
                  <a:lnTo>
                    <a:pt x="12" y="34"/>
                  </a:lnTo>
                  <a:lnTo>
                    <a:pt x="12" y="34"/>
                  </a:lnTo>
                  <a:lnTo>
                    <a:pt x="12" y="34"/>
                  </a:lnTo>
                  <a:lnTo>
                    <a:pt x="12" y="30"/>
                  </a:lnTo>
                  <a:lnTo>
                    <a:pt x="12" y="30"/>
                  </a:lnTo>
                  <a:lnTo>
                    <a:pt x="12" y="30"/>
                  </a:lnTo>
                  <a:lnTo>
                    <a:pt x="12" y="30"/>
                  </a:lnTo>
                  <a:lnTo>
                    <a:pt x="12" y="30"/>
                  </a:lnTo>
                  <a:lnTo>
                    <a:pt x="8" y="30"/>
                  </a:lnTo>
                  <a:lnTo>
                    <a:pt x="8" y="30"/>
                  </a:lnTo>
                  <a:lnTo>
                    <a:pt x="8" y="30"/>
                  </a:lnTo>
                  <a:lnTo>
                    <a:pt x="8" y="30"/>
                  </a:lnTo>
                  <a:lnTo>
                    <a:pt x="8" y="30"/>
                  </a:lnTo>
                  <a:lnTo>
                    <a:pt x="8" y="30"/>
                  </a:lnTo>
                  <a:lnTo>
                    <a:pt x="8" y="30"/>
                  </a:lnTo>
                  <a:lnTo>
                    <a:pt x="8" y="26"/>
                  </a:lnTo>
                  <a:lnTo>
                    <a:pt x="8" y="26"/>
                  </a:lnTo>
                  <a:lnTo>
                    <a:pt x="8" y="18"/>
                  </a:lnTo>
                  <a:lnTo>
                    <a:pt x="12" y="18"/>
                  </a:lnTo>
                  <a:lnTo>
                    <a:pt x="12" y="18"/>
                  </a:lnTo>
                  <a:lnTo>
                    <a:pt x="8" y="18"/>
                  </a:lnTo>
                  <a:lnTo>
                    <a:pt x="8" y="18"/>
                  </a:lnTo>
                  <a:lnTo>
                    <a:pt x="8" y="18"/>
                  </a:lnTo>
                  <a:lnTo>
                    <a:pt x="8" y="18"/>
                  </a:lnTo>
                  <a:lnTo>
                    <a:pt x="8" y="16"/>
                  </a:lnTo>
                  <a:lnTo>
                    <a:pt x="8" y="16"/>
                  </a:lnTo>
                  <a:lnTo>
                    <a:pt x="8" y="16"/>
                  </a:lnTo>
                  <a:lnTo>
                    <a:pt x="8" y="16"/>
                  </a:lnTo>
                  <a:lnTo>
                    <a:pt x="4" y="12"/>
                  </a:lnTo>
                  <a:lnTo>
                    <a:pt x="4" y="12"/>
                  </a:lnTo>
                  <a:lnTo>
                    <a:pt x="4" y="12"/>
                  </a:lnTo>
                  <a:lnTo>
                    <a:pt x="4" y="12"/>
                  </a:lnTo>
                  <a:lnTo>
                    <a:pt x="4" y="12"/>
                  </a:lnTo>
                  <a:lnTo>
                    <a:pt x="4" y="8"/>
                  </a:lnTo>
                  <a:lnTo>
                    <a:pt x="4" y="8"/>
                  </a:lnTo>
                  <a:lnTo>
                    <a:pt x="4" y="8"/>
                  </a:lnTo>
                  <a:lnTo>
                    <a:pt x="4" y="8"/>
                  </a:lnTo>
                  <a:lnTo>
                    <a:pt x="4" y="4"/>
                  </a:lnTo>
                  <a:lnTo>
                    <a:pt x="4" y="4"/>
                  </a:lnTo>
                  <a:lnTo>
                    <a:pt x="4" y="4"/>
                  </a:lnTo>
                  <a:lnTo>
                    <a:pt x="4" y="0"/>
                  </a:lnTo>
                  <a:lnTo>
                    <a:pt x="4" y="0"/>
                  </a:lnTo>
                  <a:lnTo>
                    <a:pt x="4" y="4"/>
                  </a:lnTo>
                  <a:lnTo>
                    <a:pt x="4" y="4"/>
                  </a:lnTo>
                  <a:lnTo>
                    <a:pt x="0" y="0"/>
                  </a:lnTo>
                  <a:lnTo>
                    <a:pt x="0" y="0"/>
                  </a:lnTo>
                  <a:lnTo>
                    <a:pt x="0" y="0"/>
                  </a:lnTo>
                  <a:lnTo>
                    <a:pt x="4" y="0"/>
                  </a:lnTo>
                  <a:lnTo>
                    <a:pt x="4" y="0"/>
                  </a:lnTo>
                  <a:lnTo>
                    <a:pt x="8" y="4"/>
                  </a:lnTo>
                  <a:lnTo>
                    <a:pt x="8" y="4"/>
                  </a:lnTo>
                  <a:lnTo>
                    <a:pt x="12" y="4"/>
                  </a:lnTo>
                  <a:lnTo>
                    <a:pt x="12" y="4"/>
                  </a:lnTo>
                  <a:lnTo>
                    <a:pt x="12" y="4"/>
                  </a:lnTo>
                  <a:lnTo>
                    <a:pt x="12" y="4"/>
                  </a:lnTo>
                  <a:lnTo>
                    <a:pt x="12" y="4"/>
                  </a:lnTo>
                  <a:lnTo>
                    <a:pt x="16" y="4"/>
                  </a:lnTo>
                  <a:lnTo>
                    <a:pt x="16" y="4"/>
                  </a:lnTo>
                  <a:lnTo>
                    <a:pt x="16" y="4"/>
                  </a:lnTo>
                  <a:lnTo>
                    <a:pt x="16" y="4"/>
                  </a:lnTo>
                  <a:lnTo>
                    <a:pt x="16" y="4"/>
                  </a:lnTo>
                  <a:lnTo>
                    <a:pt x="16" y="8"/>
                  </a:lnTo>
                  <a:lnTo>
                    <a:pt x="16" y="8"/>
                  </a:lnTo>
                  <a:lnTo>
                    <a:pt x="16" y="8"/>
                  </a:lnTo>
                  <a:lnTo>
                    <a:pt x="16" y="8"/>
                  </a:lnTo>
                  <a:lnTo>
                    <a:pt x="16" y="8"/>
                  </a:lnTo>
                  <a:lnTo>
                    <a:pt x="16" y="8"/>
                  </a:lnTo>
                  <a:lnTo>
                    <a:pt x="16" y="12"/>
                  </a:lnTo>
                  <a:lnTo>
                    <a:pt x="16" y="12"/>
                  </a:lnTo>
                  <a:lnTo>
                    <a:pt x="16" y="12"/>
                  </a:lnTo>
                  <a:lnTo>
                    <a:pt x="16" y="12"/>
                  </a:lnTo>
                  <a:lnTo>
                    <a:pt x="16" y="12"/>
                  </a:lnTo>
                  <a:lnTo>
                    <a:pt x="16" y="16"/>
                  </a:lnTo>
                  <a:lnTo>
                    <a:pt x="20" y="18"/>
                  </a:lnTo>
                  <a:lnTo>
                    <a:pt x="20" y="18"/>
                  </a:lnTo>
                  <a:lnTo>
                    <a:pt x="20" y="18"/>
                  </a:lnTo>
                  <a:lnTo>
                    <a:pt x="24" y="18"/>
                  </a:lnTo>
                  <a:lnTo>
                    <a:pt x="24" y="18"/>
                  </a:lnTo>
                  <a:lnTo>
                    <a:pt x="24" y="22"/>
                  </a:lnTo>
                  <a:lnTo>
                    <a:pt x="24" y="22"/>
                  </a:lnTo>
                  <a:lnTo>
                    <a:pt x="24" y="26"/>
                  </a:lnTo>
                  <a:lnTo>
                    <a:pt x="24" y="26"/>
                  </a:lnTo>
                  <a:lnTo>
                    <a:pt x="24" y="30"/>
                  </a:lnTo>
                  <a:lnTo>
                    <a:pt x="24" y="30"/>
                  </a:lnTo>
                  <a:lnTo>
                    <a:pt x="24" y="30"/>
                  </a:lnTo>
                  <a:lnTo>
                    <a:pt x="24" y="30"/>
                  </a:lnTo>
                  <a:lnTo>
                    <a:pt x="24" y="30"/>
                  </a:lnTo>
                  <a:lnTo>
                    <a:pt x="24" y="30"/>
                  </a:lnTo>
                  <a:lnTo>
                    <a:pt x="24" y="34"/>
                  </a:lnTo>
                  <a:lnTo>
                    <a:pt x="24" y="34"/>
                  </a:lnTo>
                  <a:lnTo>
                    <a:pt x="24" y="34"/>
                  </a:lnTo>
                  <a:lnTo>
                    <a:pt x="26" y="34"/>
                  </a:lnTo>
                  <a:lnTo>
                    <a:pt x="26" y="34"/>
                  </a:lnTo>
                  <a:lnTo>
                    <a:pt x="26" y="34"/>
                  </a:lnTo>
                  <a:lnTo>
                    <a:pt x="26" y="34"/>
                  </a:lnTo>
                  <a:lnTo>
                    <a:pt x="26" y="34"/>
                  </a:lnTo>
                  <a:lnTo>
                    <a:pt x="26" y="38"/>
                  </a:lnTo>
                  <a:lnTo>
                    <a:pt x="26" y="38"/>
                  </a:lnTo>
                  <a:lnTo>
                    <a:pt x="26" y="42"/>
                  </a:lnTo>
                  <a:lnTo>
                    <a:pt x="26" y="42"/>
                  </a:lnTo>
                  <a:lnTo>
                    <a:pt x="26" y="44"/>
                  </a:lnTo>
                  <a:lnTo>
                    <a:pt x="26" y="48"/>
                  </a:lnTo>
                  <a:lnTo>
                    <a:pt x="26" y="48"/>
                  </a:lnTo>
                  <a:lnTo>
                    <a:pt x="26" y="48"/>
                  </a:lnTo>
                  <a:lnTo>
                    <a:pt x="26" y="56"/>
                  </a:lnTo>
                  <a:lnTo>
                    <a:pt x="26" y="60"/>
                  </a:lnTo>
                  <a:lnTo>
                    <a:pt x="26" y="64"/>
                  </a:lnTo>
                  <a:lnTo>
                    <a:pt x="26" y="64"/>
                  </a:lnTo>
                  <a:lnTo>
                    <a:pt x="26" y="64"/>
                  </a:lnTo>
                  <a:lnTo>
                    <a:pt x="26" y="64"/>
                  </a:lnTo>
                  <a:lnTo>
                    <a:pt x="26" y="6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3" name="Freeform 173">
              <a:extLst>
                <a:ext uri="{FF2B5EF4-FFF2-40B4-BE49-F238E27FC236}">
                  <a16:creationId xmlns:a16="http://schemas.microsoft.com/office/drawing/2014/main" id="{290F0C5F-BE47-43BA-A0F2-0EF3E5F3AA11}"/>
                </a:ext>
              </a:extLst>
            </p:cNvPr>
            <p:cNvSpPr>
              <a:spLocks noEditPoints="1"/>
            </p:cNvSpPr>
            <p:nvPr/>
          </p:nvSpPr>
          <p:spPr bwMode="auto">
            <a:xfrm>
              <a:off x="6496971" y="3336734"/>
              <a:ext cx="116655" cy="267539"/>
            </a:xfrm>
            <a:custGeom>
              <a:avLst/>
              <a:gdLst>
                <a:gd name="T0" fmla="*/ 40 w 60"/>
                <a:gd name="T1" fmla="*/ 12 h 136"/>
                <a:gd name="T2" fmla="*/ 44 w 60"/>
                <a:gd name="T3" fmla="*/ 12 h 136"/>
                <a:gd name="T4" fmla="*/ 44 w 60"/>
                <a:gd name="T5" fmla="*/ 8 h 136"/>
                <a:gd name="T6" fmla="*/ 48 w 60"/>
                <a:gd name="T7" fmla="*/ 8 h 136"/>
                <a:gd name="T8" fmla="*/ 48 w 60"/>
                <a:gd name="T9" fmla="*/ 14 h 136"/>
                <a:gd name="T10" fmla="*/ 48 w 60"/>
                <a:gd name="T11" fmla="*/ 18 h 136"/>
                <a:gd name="T12" fmla="*/ 44 w 60"/>
                <a:gd name="T13" fmla="*/ 18 h 136"/>
                <a:gd name="T14" fmla="*/ 44 w 60"/>
                <a:gd name="T15" fmla="*/ 30 h 136"/>
                <a:gd name="T16" fmla="*/ 48 w 60"/>
                <a:gd name="T17" fmla="*/ 34 h 136"/>
                <a:gd name="T18" fmla="*/ 52 w 60"/>
                <a:gd name="T19" fmla="*/ 34 h 136"/>
                <a:gd name="T20" fmla="*/ 52 w 60"/>
                <a:gd name="T21" fmla="*/ 42 h 136"/>
                <a:gd name="T22" fmla="*/ 48 w 60"/>
                <a:gd name="T23" fmla="*/ 52 h 136"/>
                <a:gd name="T24" fmla="*/ 44 w 60"/>
                <a:gd name="T25" fmla="*/ 56 h 136"/>
                <a:gd name="T26" fmla="*/ 38 w 60"/>
                <a:gd name="T27" fmla="*/ 60 h 136"/>
                <a:gd name="T28" fmla="*/ 38 w 60"/>
                <a:gd name="T29" fmla="*/ 64 h 136"/>
                <a:gd name="T30" fmla="*/ 40 w 60"/>
                <a:gd name="T31" fmla="*/ 72 h 136"/>
                <a:gd name="T32" fmla="*/ 44 w 60"/>
                <a:gd name="T33" fmla="*/ 72 h 136"/>
                <a:gd name="T34" fmla="*/ 48 w 60"/>
                <a:gd name="T35" fmla="*/ 74 h 136"/>
                <a:gd name="T36" fmla="*/ 52 w 60"/>
                <a:gd name="T37" fmla="*/ 72 h 136"/>
                <a:gd name="T38" fmla="*/ 52 w 60"/>
                <a:gd name="T39" fmla="*/ 74 h 136"/>
                <a:gd name="T40" fmla="*/ 56 w 60"/>
                <a:gd name="T41" fmla="*/ 78 h 136"/>
                <a:gd name="T42" fmla="*/ 60 w 60"/>
                <a:gd name="T43" fmla="*/ 82 h 136"/>
                <a:gd name="T44" fmla="*/ 60 w 60"/>
                <a:gd name="T45" fmla="*/ 90 h 136"/>
                <a:gd name="T46" fmla="*/ 60 w 60"/>
                <a:gd name="T47" fmla="*/ 94 h 136"/>
                <a:gd name="T48" fmla="*/ 48 w 60"/>
                <a:gd name="T49" fmla="*/ 102 h 136"/>
                <a:gd name="T50" fmla="*/ 44 w 60"/>
                <a:gd name="T51" fmla="*/ 106 h 136"/>
                <a:gd name="T52" fmla="*/ 38 w 60"/>
                <a:gd name="T53" fmla="*/ 108 h 136"/>
                <a:gd name="T54" fmla="*/ 40 w 60"/>
                <a:gd name="T55" fmla="*/ 124 h 136"/>
                <a:gd name="T56" fmla="*/ 34 w 60"/>
                <a:gd name="T57" fmla="*/ 132 h 136"/>
                <a:gd name="T58" fmla="*/ 30 w 60"/>
                <a:gd name="T59" fmla="*/ 124 h 136"/>
                <a:gd name="T60" fmla="*/ 22 w 60"/>
                <a:gd name="T61" fmla="*/ 102 h 136"/>
                <a:gd name="T62" fmla="*/ 14 w 60"/>
                <a:gd name="T63" fmla="*/ 90 h 136"/>
                <a:gd name="T64" fmla="*/ 10 w 60"/>
                <a:gd name="T65" fmla="*/ 82 h 136"/>
                <a:gd name="T66" fmla="*/ 4 w 60"/>
                <a:gd name="T67" fmla="*/ 78 h 136"/>
                <a:gd name="T68" fmla="*/ 4 w 60"/>
                <a:gd name="T69" fmla="*/ 68 h 136"/>
                <a:gd name="T70" fmla="*/ 4 w 60"/>
                <a:gd name="T71" fmla="*/ 64 h 136"/>
                <a:gd name="T72" fmla="*/ 4 w 60"/>
                <a:gd name="T73" fmla="*/ 60 h 136"/>
                <a:gd name="T74" fmla="*/ 10 w 60"/>
                <a:gd name="T75" fmla="*/ 52 h 136"/>
                <a:gd name="T76" fmla="*/ 10 w 60"/>
                <a:gd name="T77" fmla="*/ 48 h 136"/>
                <a:gd name="T78" fmla="*/ 14 w 60"/>
                <a:gd name="T79" fmla="*/ 42 h 136"/>
                <a:gd name="T80" fmla="*/ 14 w 60"/>
                <a:gd name="T81" fmla="*/ 34 h 136"/>
                <a:gd name="T82" fmla="*/ 10 w 60"/>
                <a:gd name="T83" fmla="*/ 30 h 136"/>
                <a:gd name="T84" fmla="*/ 14 w 60"/>
                <a:gd name="T85" fmla="*/ 22 h 136"/>
                <a:gd name="T86" fmla="*/ 10 w 60"/>
                <a:gd name="T87" fmla="*/ 14 h 136"/>
                <a:gd name="T88" fmla="*/ 10 w 60"/>
                <a:gd name="T89" fmla="*/ 14 h 136"/>
                <a:gd name="T90" fmla="*/ 18 w 60"/>
                <a:gd name="T91" fmla="*/ 8 h 136"/>
                <a:gd name="T92" fmla="*/ 22 w 60"/>
                <a:gd name="T93" fmla="*/ 8 h 136"/>
                <a:gd name="T94" fmla="*/ 22 w 60"/>
                <a:gd name="T95" fmla="*/ 4 h 136"/>
                <a:gd name="T96" fmla="*/ 34 w 60"/>
                <a:gd name="T97" fmla="*/ 0 h 136"/>
                <a:gd name="T98" fmla="*/ 34 w 60"/>
                <a:gd name="T99" fmla="*/ 4 h 136"/>
                <a:gd name="T100" fmla="*/ 40 w 60"/>
                <a:gd name="T101" fmla="*/ 4 h 136"/>
                <a:gd name="T102" fmla="*/ 40 w 60"/>
                <a:gd name="T103" fmla="*/ 8 h 136"/>
                <a:gd name="T104" fmla="*/ 52 w 60"/>
                <a:gd name="T105" fmla="*/ 52 h 136"/>
                <a:gd name="T106" fmla="*/ 56 w 60"/>
                <a:gd name="T107" fmla="*/ 48 h 136"/>
                <a:gd name="T108" fmla="*/ 52 w 60"/>
                <a:gd name="T109" fmla="*/ 52 h 136"/>
                <a:gd name="T110" fmla="*/ 48 w 60"/>
                <a:gd name="T111" fmla="*/ 68 h 136"/>
                <a:gd name="T112" fmla="*/ 48 w 60"/>
                <a:gd name="T113" fmla="*/ 68 h 136"/>
                <a:gd name="T114" fmla="*/ 48 w 60"/>
                <a:gd name="T115" fmla="*/ 68 h 136"/>
                <a:gd name="T116" fmla="*/ 52 w 60"/>
                <a:gd name="T117" fmla="*/ 68 h 136"/>
                <a:gd name="T118" fmla="*/ 48 w 60"/>
                <a:gd name="T119" fmla="*/ 7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 h="136">
                  <a:moveTo>
                    <a:pt x="40" y="8"/>
                  </a:moveTo>
                  <a:lnTo>
                    <a:pt x="40" y="8"/>
                  </a:lnTo>
                  <a:lnTo>
                    <a:pt x="40" y="12"/>
                  </a:lnTo>
                  <a:lnTo>
                    <a:pt x="40" y="12"/>
                  </a:lnTo>
                  <a:lnTo>
                    <a:pt x="40" y="12"/>
                  </a:lnTo>
                  <a:lnTo>
                    <a:pt x="40" y="12"/>
                  </a:lnTo>
                  <a:lnTo>
                    <a:pt x="40" y="12"/>
                  </a:lnTo>
                  <a:lnTo>
                    <a:pt x="40" y="12"/>
                  </a:lnTo>
                  <a:lnTo>
                    <a:pt x="40" y="12"/>
                  </a:lnTo>
                  <a:lnTo>
                    <a:pt x="40" y="12"/>
                  </a:lnTo>
                  <a:lnTo>
                    <a:pt x="40" y="12"/>
                  </a:lnTo>
                  <a:lnTo>
                    <a:pt x="40" y="12"/>
                  </a:lnTo>
                  <a:lnTo>
                    <a:pt x="40" y="12"/>
                  </a:lnTo>
                  <a:lnTo>
                    <a:pt x="44" y="12"/>
                  </a:lnTo>
                  <a:lnTo>
                    <a:pt x="44" y="12"/>
                  </a:lnTo>
                  <a:lnTo>
                    <a:pt x="44" y="12"/>
                  </a:lnTo>
                  <a:lnTo>
                    <a:pt x="44" y="12"/>
                  </a:lnTo>
                  <a:lnTo>
                    <a:pt x="44" y="12"/>
                  </a:lnTo>
                  <a:lnTo>
                    <a:pt x="44" y="12"/>
                  </a:lnTo>
                  <a:lnTo>
                    <a:pt x="44" y="12"/>
                  </a:lnTo>
                  <a:lnTo>
                    <a:pt x="44" y="8"/>
                  </a:lnTo>
                  <a:lnTo>
                    <a:pt x="44" y="8"/>
                  </a:lnTo>
                  <a:lnTo>
                    <a:pt x="44" y="8"/>
                  </a:lnTo>
                  <a:lnTo>
                    <a:pt x="48" y="8"/>
                  </a:lnTo>
                  <a:lnTo>
                    <a:pt x="48" y="8"/>
                  </a:lnTo>
                  <a:lnTo>
                    <a:pt x="48" y="8"/>
                  </a:lnTo>
                  <a:lnTo>
                    <a:pt x="48" y="8"/>
                  </a:lnTo>
                  <a:lnTo>
                    <a:pt x="48" y="8"/>
                  </a:lnTo>
                  <a:lnTo>
                    <a:pt x="52" y="4"/>
                  </a:lnTo>
                  <a:lnTo>
                    <a:pt x="52" y="8"/>
                  </a:lnTo>
                  <a:lnTo>
                    <a:pt x="52" y="8"/>
                  </a:lnTo>
                  <a:lnTo>
                    <a:pt x="52" y="12"/>
                  </a:lnTo>
                  <a:lnTo>
                    <a:pt x="52" y="12"/>
                  </a:lnTo>
                  <a:lnTo>
                    <a:pt x="52" y="12"/>
                  </a:lnTo>
                  <a:lnTo>
                    <a:pt x="48" y="14"/>
                  </a:lnTo>
                  <a:lnTo>
                    <a:pt x="48" y="14"/>
                  </a:lnTo>
                  <a:lnTo>
                    <a:pt x="48" y="14"/>
                  </a:lnTo>
                  <a:lnTo>
                    <a:pt x="48" y="14"/>
                  </a:lnTo>
                  <a:lnTo>
                    <a:pt x="48" y="14"/>
                  </a:lnTo>
                  <a:lnTo>
                    <a:pt x="48" y="18"/>
                  </a:lnTo>
                  <a:lnTo>
                    <a:pt x="48" y="18"/>
                  </a:lnTo>
                  <a:lnTo>
                    <a:pt x="48" y="18"/>
                  </a:lnTo>
                  <a:lnTo>
                    <a:pt x="44" y="18"/>
                  </a:lnTo>
                  <a:lnTo>
                    <a:pt x="44" y="18"/>
                  </a:lnTo>
                  <a:lnTo>
                    <a:pt x="44" y="18"/>
                  </a:lnTo>
                  <a:lnTo>
                    <a:pt x="44" y="18"/>
                  </a:lnTo>
                  <a:lnTo>
                    <a:pt x="44" y="18"/>
                  </a:lnTo>
                  <a:lnTo>
                    <a:pt x="44" y="18"/>
                  </a:lnTo>
                  <a:lnTo>
                    <a:pt x="44" y="18"/>
                  </a:lnTo>
                  <a:lnTo>
                    <a:pt x="44" y="22"/>
                  </a:lnTo>
                  <a:lnTo>
                    <a:pt x="44" y="22"/>
                  </a:lnTo>
                  <a:lnTo>
                    <a:pt x="44" y="22"/>
                  </a:lnTo>
                  <a:lnTo>
                    <a:pt x="44" y="26"/>
                  </a:lnTo>
                  <a:lnTo>
                    <a:pt x="44" y="26"/>
                  </a:lnTo>
                  <a:lnTo>
                    <a:pt x="44" y="30"/>
                  </a:lnTo>
                  <a:lnTo>
                    <a:pt x="44" y="30"/>
                  </a:lnTo>
                  <a:lnTo>
                    <a:pt x="48" y="30"/>
                  </a:lnTo>
                  <a:lnTo>
                    <a:pt x="48" y="30"/>
                  </a:lnTo>
                  <a:lnTo>
                    <a:pt x="48" y="30"/>
                  </a:lnTo>
                  <a:lnTo>
                    <a:pt x="48" y="30"/>
                  </a:lnTo>
                  <a:lnTo>
                    <a:pt x="48" y="30"/>
                  </a:lnTo>
                  <a:lnTo>
                    <a:pt x="48" y="34"/>
                  </a:lnTo>
                  <a:lnTo>
                    <a:pt x="48" y="34"/>
                  </a:lnTo>
                  <a:lnTo>
                    <a:pt x="48" y="34"/>
                  </a:lnTo>
                  <a:lnTo>
                    <a:pt x="52" y="34"/>
                  </a:lnTo>
                  <a:lnTo>
                    <a:pt x="52" y="34"/>
                  </a:lnTo>
                  <a:lnTo>
                    <a:pt x="52" y="34"/>
                  </a:lnTo>
                  <a:lnTo>
                    <a:pt x="52" y="34"/>
                  </a:lnTo>
                  <a:lnTo>
                    <a:pt x="52" y="34"/>
                  </a:lnTo>
                  <a:lnTo>
                    <a:pt x="52" y="34"/>
                  </a:lnTo>
                  <a:lnTo>
                    <a:pt x="52" y="38"/>
                  </a:lnTo>
                  <a:lnTo>
                    <a:pt x="52" y="38"/>
                  </a:lnTo>
                  <a:lnTo>
                    <a:pt x="52" y="38"/>
                  </a:lnTo>
                  <a:lnTo>
                    <a:pt x="52" y="42"/>
                  </a:lnTo>
                  <a:lnTo>
                    <a:pt x="52" y="42"/>
                  </a:lnTo>
                  <a:lnTo>
                    <a:pt x="52" y="42"/>
                  </a:lnTo>
                  <a:lnTo>
                    <a:pt x="52" y="42"/>
                  </a:lnTo>
                  <a:lnTo>
                    <a:pt x="52" y="42"/>
                  </a:lnTo>
                  <a:lnTo>
                    <a:pt x="52" y="42"/>
                  </a:lnTo>
                  <a:lnTo>
                    <a:pt x="52" y="44"/>
                  </a:lnTo>
                  <a:lnTo>
                    <a:pt x="52" y="44"/>
                  </a:lnTo>
                  <a:lnTo>
                    <a:pt x="48" y="48"/>
                  </a:lnTo>
                  <a:lnTo>
                    <a:pt x="48" y="48"/>
                  </a:lnTo>
                  <a:lnTo>
                    <a:pt x="48" y="52"/>
                  </a:lnTo>
                  <a:lnTo>
                    <a:pt x="48" y="52"/>
                  </a:lnTo>
                  <a:lnTo>
                    <a:pt x="48" y="52"/>
                  </a:lnTo>
                  <a:lnTo>
                    <a:pt x="44" y="52"/>
                  </a:lnTo>
                  <a:lnTo>
                    <a:pt x="44" y="52"/>
                  </a:lnTo>
                  <a:lnTo>
                    <a:pt x="44" y="52"/>
                  </a:lnTo>
                  <a:lnTo>
                    <a:pt x="44" y="52"/>
                  </a:lnTo>
                  <a:lnTo>
                    <a:pt x="44" y="56"/>
                  </a:lnTo>
                  <a:lnTo>
                    <a:pt x="40" y="56"/>
                  </a:lnTo>
                  <a:lnTo>
                    <a:pt x="40" y="56"/>
                  </a:lnTo>
                  <a:lnTo>
                    <a:pt x="40" y="56"/>
                  </a:lnTo>
                  <a:lnTo>
                    <a:pt x="40" y="56"/>
                  </a:lnTo>
                  <a:lnTo>
                    <a:pt x="38" y="56"/>
                  </a:lnTo>
                  <a:lnTo>
                    <a:pt x="38" y="60"/>
                  </a:lnTo>
                  <a:lnTo>
                    <a:pt x="38" y="60"/>
                  </a:lnTo>
                  <a:lnTo>
                    <a:pt x="38" y="60"/>
                  </a:lnTo>
                  <a:lnTo>
                    <a:pt x="38" y="60"/>
                  </a:lnTo>
                  <a:lnTo>
                    <a:pt x="38" y="60"/>
                  </a:lnTo>
                  <a:lnTo>
                    <a:pt x="38" y="64"/>
                  </a:lnTo>
                  <a:lnTo>
                    <a:pt x="38" y="64"/>
                  </a:lnTo>
                  <a:lnTo>
                    <a:pt x="38" y="64"/>
                  </a:lnTo>
                  <a:lnTo>
                    <a:pt x="38" y="64"/>
                  </a:lnTo>
                  <a:lnTo>
                    <a:pt x="38" y="64"/>
                  </a:lnTo>
                  <a:lnTo>
                    <a:pt x="38" y="64"/>
                  </a:lnTo>
                  <a:lnTo>
                    <a:pt x="40" y="68"/>
                  </a:lnTo>
                  <a:lnTo>
                    <a:pt x="40" y="68"/>
                  </a:lnTo>
                  <a:lnTo>
                    <a:pt x="40" y="68"/>
                  </a:lnTo>
                  <a:lnTo>
                    <a:pt x="40" y="72"/>
                  </a:lnTo>
                  <a:lnTo>
                    <a:pt x="40" y="72"/>
                  </a:lnTo>
                  <a:lnTo>
                    <a:pt x="40" y="72"/>
                  </a:lnTo>
                  <a:lnTo>
                    <a:pt x="44" y="72"/>
                  </a:lnTo>
                  <a:lnTo>
                    <a:pt x="44" y="72"/>
                  </a:lnTo>
                  <a:lnTo>
                    <a:pt x="44" y="72"/>
                  </a:lnTo>
                  <a:lnTo>
                    <a:pt x="44" y="72"/>
                  </a:lnTo>
                  <a:lnTo>
                    <a:pt x="44" y="72"/>
                  </a:lnTo>
                  <a:lnTo>
                    <a:pt x="44" y="72"/>
                  </a:lnTo>
                  <a:lnTo>
                    <a:pt x="48" y="68"/>
                  </a:lnTo>
                  <a:lnTo>
                    <a:pt x="48" y="68"/>
                  </a:lnTo>
                  <a:lnTo>
                    <a:pt x="48" y="72"/>
                  </a:lnTo>
                  <a:lnTo>
                    <a:pt x="48" y="72"/>
                  </a:lnTo>
                  <a:lnTo>
                    <a:pt x="48" y="72"/>
                  </a:lnTo>
                  <a:lnTo>
                    <a:pt x="48" y="72"/>
                  </a:lnTo>
                  <a:lnTo>
                    <a:pt x="48" y="74"/>
                  </a:lnTo>
                  <a:lnTo>
                    <a:pt x="48" y="74"/>
                  </a:lnTo>
                  <a:lnTo>
                    <a:pt x="48" y="72"/>
                  </a:lnTo>
                  <a:lnTo>
                    <a:pt x="48" y="72"/>
                  </a:lnTo>
                  <a:lnTo>
                    <a:pt x="48" y="72"/>
                  </a:lnTo>
                  <a:lnTo>
                    <a:pt x="48" y="72"/>
                  </a:lnTo>
                  <a:lnTo>
                    <a:pt x="48" y="72"/>
                  </a:lnTo>
                  <a:lnTo>
                    <a:pt x="52" y="72"/>
                  </a:lnTo>
                  <a:lnTo>
                    <a:pt x="52" y="72"/>
                  </a:lnTo>
                  <a:lnTo>
                    <a:pt x="52" y="72"/>
                  </a:lnTo>
                  <a:lnTo>
                    <a:pt x="52" y="72"/>
                  </a:lnTo>
                  <a:lnTo>
                    <a:pt x="52" y="72"/>
                  </a:lnTo>
                  <a:lnTo>
                    <a:pt x="52" y="72"/>
                  </a:lnTo>
                  <a:lnTo>
                    <a:pt x="52" y="72"/>
                  </a:lnTo>
                  <a:lnTo>
                    <a:pt x="52" y="74"/>
                  </a:lnTo>
                  <a:lnTo>
                    <a:pt x="52" y="74"/>
                  </a:lnTo>
                  <a:lnTo>
                    <a:pt x="52" y="74"/>
                  </a:lnTo>
                  <a:lnTo>
                    <a:pt x="52" y="78"/>
                  </a:lnTo>
                  <a:lnTo>
                    <a:pt x="52" y="78"/>
                  </a:lnTo>
                  <a:lnTo>
                    <a:pt x="56" y="78"/>
                  </a:lnTo>
                  <a:lnTo>
                    <a:pt x="56" y="78"/>
                  </a:lnTo>
                  <a:lnTo>
                    <a:pt x="56" y="78"/>
                  </a:lnTo>
                  <a:lnTo>
                    <a:pt x="60" y="78"/>
                  </a:lnTo>
                  <a:lnTo>
                    <a:pt x="60" y="78"/>
                  </a:lnTo>
                  <a:lnTo>
                    <a:pt x="60" y="78"/>
                  </a:lnTo>
                  <a:lnTo>
                    <a:pt x="60" y="78"/>
                  </a:lnTo>
                  <a:lnTo>
                    <a:pt x="60" y="82"/>
                  </a:lnTo>
                  <a:lnTo>
                    <a:pt x="60" y="82"/>
                  </a:lnTo>
                  <a:lnTo>
                    <a:pt x="60" y="82"/>
                  </a:lnTo>
                  <a:lnTo>
                    <a:pt x="60" y="82"/>
                  </a:lnTo>
                  <a:lnTo>
                    <a:pt x="60" y="86"/>
                  </a:lnTo>
                  <a:lnTo>
                    <a:pt x="60" y="90"/>
                  </a:lnTo>
                  <a:lnTo>
                    <a:pt x="60" y="90"/>
                  </a:lnTo>
                  <a:lnTo>
                    <a:pt x="60" y="90"/>
                  </a:lnTo>
                  <a:lnTo>
                    <a:pt x="60" y="90"/>
                  </a:lnTo>
                  <a:lnTo>
                    <a:pt x="60" y="90"/>
                  </a:lnTo>
                  <a:lnTo>
                    <a:pt x="60" y="90"/>
                  </a:lnTo>
                  <a:lnTo>
                    <a:pt x="60" y="90"/>
                  </a:lnTo>
                  <a:lnTo>
                    <a:pt x="60" y="94"/>
                  </a:lnTo>
                  <a:lnTo>
                    <a:pt x="60" y="94"/>
                  </a:lnTo>
                  <a:lnTo>
                    <a:pt x="60" y="94"/>
                  </a:lnTo>
                  <a:lnTo>
                    <a:pt x="60" y="94"/>
                  </a:lnTo>
                  <a:lnTo>
                    <a:pt x="60" y="94"/>
                  </a:lnTo>
                  <a:lnTo>
                    <a:pt x="56" y="94"/>
                  </a:lnTo>
                  <a:lnTo>
                    <a:pt x="56" y="94"/>
                  </a:lnTo>
                  <a:lnTo>
                    <a:pt x="52" y="98"/>
                  </a:lnTo>
                  <a:lnTo>
                    <a:pt x="52" y="98"/>
                  </a:lnTo>
                  <a:lnTo>
                    <a:pt x="52" y="98"/>
                  </a:lnTo>
                  <a:lnTo>
                    <a:pt x="48" y="98"/>
                  </a:lnTo>
                  <a:lnTo>
                    <a:pt x="48" y="102"/>
                  </a:lnTo>
                  <a:lnTo>
                    <a:pt x="48" y="102"/>
                  </a:lnTo>
                  <a:lnTo>
                    <a:pt x="48" y="102"/>
                  </a:lnTo>
                  <a:lnTo>
                    <a:pt x="48" y="102"/>
                  </a:lnTo>
                  <a:lnTo>
                    <a:pt x="44" y="106"/>
                  </a:lnTo>
                  <a:lnTo>
                    <a:pt x="44" y="106"/>
                  </a:lnTo>
                  <a:lnTo>
                    <a:pt x="44" y="106"/>
                  </a:lnTo>
                  <a:lnTo>
                    <a:pt x="44" y="106"/>
                  </a:lnTo>
                  <a:lnTo>
                    <a:pt x="44" y="106"/>
                  </a:lnTo>
                  <a:lnTo>
                    <a:pt x="44" y="106"/>
                  </a:lnTo>
                  <a:lnTo>
                    <a:pt x="40" y="106"/>
                  </a:lnTo>
                  <a:lnTo>
                    <a:pt x="40" y="106"/>
                  </a:lnTo>
                  <a:lnTo>
                    <a:pt x="40" y="106"/>
                  </a:lnTo>
                  <a:lnTo>
                    <a:pt x="40" y="106"/>
                  </a:lnTo>
                  <a:lnTo>
                    <a:pt x="38" y="108"/>
                  </a:lnTo>
                  <a:lnTo>
                    <a:pt x="38" y="112"/>
                  </a:lnTo>
                  <a:lnTo>
                    <a:pt x="40" y="112"/>
                  </a:lnTo>
                  <a:lnTo>
                    <a:pt x="40" y="116"/>
                  </a:lnTo>
                  <a:lnTo>
                    <a:pt x="40" y="120"/>
                  </a:lnTo>
                  <a:lnTo>
                    <a:pt x="40" y="120"/>
                  </a:lnTo>
                  <a:lnTo>
                    <a:pt x="40" y="124"/>
                  </a:lnTo>
                  <a:lnTo>
                    <a:pt x="40" y="124"/>
                  </a:lnTo>
                  <a:lnTo>
                    <a:pt x="40" y="124"/>
                  </a:lnTo>
                  <a:lnTo>
                    <a:pt x="38" y="128"/>
                  </a:lnTo>
                  <a:lnTo>
                    <a:pt x="38" y="132"/>
                  </a:lnTo>
                  <a:lnTo>
                    <a:pt x="38" y="132"/>
                  </a:lnTo>
                  <a:lnTo>
                    <a:pt x="34" y="132"/>
                  </a:lnTo>
                  <a:lnTo>
                    <a:pt x="34" y="132"/>
                  </a:lnTo>
                  <a:lnTo>
                    <a:pt x="34" y="132"/>
                  </a:lnTo>
                  <a:lnTo>
                    <a:pt x="34" y="132"/>
                  </a:lnTo>
                  <a:lnTo>
                    <a:pt x="30" y="136"/>
                  </a:lnTo>
                  <a:lnTo>
                    <a:pt x="30" y="136"/>
                  </a:lnTo>
                  <a:lnTo>
                    <a:pt x="30" y="132"/>
                  </a:lnTo>
                  <a:lnTo>
                    <a:pt x="30" y="128"/>
                  </a:lnTo>
                  <a:lnTo>
                    <a:pt x="30" y="128"/>
                  </a:lnTo>
                  <a:lnTo>
                    <a:pt x="30" y="124"/>
                  </a:lnTo>
                  <a:lnTo>
                    <a:pt x="26" y="120"/>
                  </a:lnTo>
                  <a:lnTo>
                    <a:pt x="26" y="116"/>
                  </a:lnTo>
                  <a:lnTo>
                    <a:pt x="26" y="108"/>
                  </a:lnTo>
                  <a:lnTo>
                    <a:pt x="26" y="108"/>
                  </a:lnTo>
                  <a:lnTo>
                    <a:pt x="26" y="102"/>
                  </a:lnTo>
                  <a:lnTo>
                    <a:pt x="22" y="102"/>
                  </a:lnTo>
                  <a:lnTo>
                    <a:pt x="22" y="102"/>
                  </a:lnTo>
                  <a:lnTo>
                    <a:pt x="22" y="98"/>
                  </a:lnTo>
                  <a:lnTo>
                    <a:pt x="22" y="98"/>
                  </a:lnTo>
                  <a:lnTo>
                    <a:pt x="18" y="94"/>
                  </a:lnTo>
                  <a:lnTo>
                    <a:pt x="14" y="94"/>
                  </a:lnTo>
                  <a:lnTo>
                    <a:pt x="14" y="94"/>
                  </a:lnTo>
                  <a:lnTo>
                    <a:pt x="14" y="90"/>
                  </a:lnTo>
                  <a:lnTo>
                    <a:pt x="14" y="90"/>
                  </a:lnTo>
                  <a:lnTo>
                    <a:pt x="14" y="90"/>
                  </a:lnTo>
                  <a:lnTo>
                    <a:pt x="14" y="86"/>
                  </a:lnTo>
                  <a:lnTo>
                    <a:pt x="14" y="86"/>
                  </a:lnTo>
                  <a:lnTo>
                    <a:pt x="14" y="86"/>
                  </a:lnTo>
                  <a:lnTo>
                    <a:pt x="14" y="86"/>
                  </a:lnTo>
                  <a:lnTo>
                    <a:pt x="10" y="86"/>
                  </a:lnTo>
                  <a:lnTo>
                    <a:pt x="10" y="82"/>
                  </a:lnTo>
                  <a:lnTo>
                    <a:pt x="10" y="78"/>
                  </a:lnTo>
                  <a:lnTo>
                    <a:pt x="10" y="78"/>
                  </a:lnTo>
                  <a:lnTo>
                    <a:pt x="6" y="78"/>
                  </a:lnTo>
                  <a:lnTo>
                    <a:pt x="4" y="78"/>
                  </a:lnTo>
                  <a:lnTo>
                    <a:pt x="4" y="78"/>
                  </a:lnTo>
                  <a:lnTo>
                    <a:pt x="4" y="78"/>
                  </a:lnTo>
                  <a:lnTo>
                    <a:pt x="4" y="78"/>
                  </a:lnTo>
                  <a:lnTo>
                    <a:pt x="4" y="74"/>
                  </a:lnTo>
                  <a:lnTo>
                    <a:pt x="4" y="74"/>
                  </a:lnTo>
                  <a:lnTo>
                    <a:pt x="4" y="74"/>
                  </a:lnTo>
                  <a:lnTo>
                    <a:pt x="4" y="74"/>
                  </a:lnTo>
                  <a:lnTo>
                    <a:pt x="4" y="72"/>
                  </a:lnTo>
                  <a:lnTo>
                    <a:pt x="4" y="72"/>
                  </a:lnTo>
                  <a:lnTo>
                    <a:pt x="4" y="68"/>
                  </a:lnTo>
                  <a:lnTo>
                    <a:pt x="0" y="68"/>
                  </a:lnTo>
                  <a:lnTo>
                    <a:pt x="0" y="64"/>
                  </a:lnTo>
                  <a:lnTo>
                    <a:pt x="0" y="64"/>
                  </a:lnTo>
                  <a:lnTo>
                    <a:pt x="0" y="64"/>
                  </a:lnTo>
                  <a:lnTo>
                    <a:pt x="4" y="64"/>
                  </a:lnTo>
                  <a:lnTo>
                    <a:pt x="4" y="64"/>
                  </a:lnTo>
                  <a:lnTo>
                    <a:pt x="4" y="64"/>
                  </a:lnTo>
                  <a:lnTo>
                    <a:pt x="4" y="60"/>
                  </a:lnTo>
                  <a:lnTo>
                    <a:pt x="4" y="60"/>
                  </a:lnTo>
                  <a:lnTo>
                    <a:pt x="4" y="60"/>
                  </a:lnTo>
                  <a:lnTo>
                    <a:pt x="4" y="60"/>
                  </a:lnTo>
                  <a:lnTo>
                    <a:pt x="4" y="60"/>
                  </a:lnTo>
                  <a:lnTo>
                    <a:pt x="4" y="60"/>
                  </a:lnTo>
                  <a:lnTo>
                    <a:pt x="4" y="60"/>
                  </a:lnTo>
                  <a:lnTo>
                    <a:pt x="6" y="60"/>
                  </a:lnTo>
                  <a:lnTo>
                    <a:pt x="6" y="56"/>
                  </a:lnTo>
                  <a:lnTo>
                    <a:pt x="6" y="56"/>
                  </a:lnTo>
                  <a:lnTo>
                    <a:pt x="6" y="56"/>
                  </a:lnTo>
                  <a:lnTo>
                    <a:pt x="6" y="56"/>
                  </a:lnTo>
                  <a:lnTo>
                    <a:pt x="6" y="52"/>
                  </a:lnTo>
                  <a:lnTo>
                    <a:pt x="10" y="52"/>
                  </a:lnTo>
                  <a:lnTo>
                    <a:pt x="10" y="52"/>
                  </a:lnTo>
                  <a:lnTo>
                    <a:pt x="10" y="52"/>
                  </a:lnTo>
                  <a:lnTo>
                    <a:pt x="10" y="52"/>
                  </a:lnTo>
                  <a:lnTo>
                    <a:pt x="10" y="52"/>
                  </a:lnTo>
                  <a:lnTo>
                    <a:pt x="10" y="52"/>
                  </a:lnTo>
                  <a:lnTo>
                    <a:pt x="10" y="48"/>
                  </a:lnTo>
                  <a:lnTo>
                    <a:pt x="10" y="48"/>
                  </a:lnTo>
                  <a:lnTo>
                    <a:pt x="10" y="48"/>
                  </a:lnTo>
                  <a:lnTo>
                    <a:pt x="10" y="48"/>
                  </a:lnTo>
                  <a:lnTo>
                    <a:pt x="10" y="48"/>
                  </a:lnTo>
                  <a:lnTo>
                    <a:pt x="10" y="44"/>
                  </a:lnTo>
                  <a:lnTo>
                    <a:pt x="14" y="42"/>
                  </a:lnTo>
                  <a:lnTo>
                    <a:pt x="14" y="42"/>
                  </a:lnTo>
                  <a:lnTo>
                    <a:pt x="14" y="42"/>
                  </a:lnTo>
                  <a:lnTo>
                    <a:pt x="14" y="38"/>
                  </a:lnTo>
                  <a:lnTo>
                    <a:pt x="14" y="38"/>
                  </a:lnTo>
                  <a:lnTo>
                    <a:pt x="14" y="38"/>
                  </a:lnTo>
                  <a:lnTo>
                    <a:pt x="14" y="38"/>
                  </a:lnTo>
                  <a:lnTo>
                    <a:pt x="14" y="38"/>
                  </a:lnTo>
                  <a:lnTo>
                    <a:pt x="14" y="38"/>
                  </a:lnTo>
                  <a:lnTo>
                    <a:pt x="14" y="34"/>
                  </a:lnTo>
                  <a:lnTo>
                    <a:pt x="14" y="34"/>
                  </a:lnTo>
                  <a:lnTo>
                    <a:pt x="14" y="34"/>
                  </a:lnTo>
                  <a:lnTo>
                    <a:pt x="14" y="34"/>
                  </a:lnTo>
                  <a:lnTo>
                    <a:pt x="14" y="30"/>
                  </a:lnTo>
                  <a:lnTo>
                    <a:pt x="10" y="30"/>
                  </a:lnTo>
                  <a:lnTo>
                    <a:pt x="10" y="30"/>
                  </a:lnTo>
                  <a:lnTo>
                    <a:pt x="10" y="30"/>
                  </a:lnTo>
                  <a:lnTo>
                    <a:pt x="10" y="30"/>
                  </a:lnTo>
                  <a:lnTo>
                    <a:pt x="10" y="30"/>
                  </a:lnTo>
                  <a:lnTo>
                    <a:pt x="10" y="26"/>
                  </a:lnTo>
                  <a:lnTo>
                    <a:pt x="10" y="26"/>
                  </a:lnTo>
                  <a:lnTo>
                    <a:pt x="10" y="26"/>
                  </a:lnTo>
                  <a:lnTo>
                    <a:pt x="10" y="26"/>
                  </a:lnTo>
                  <a:lnTo>
                    <a:pt x="14" y="22"/>
                  </a:lnTo>
                  <a:lnTo>
                    <a:pt x="14" y="22"/>
                  </a:lnTo>
                  <a:lnTo>
                    <a:pt x="14" y="18"/>
                  </a:lnTo>
                  <a:lnTo>
                    <a:pt x="14" y="18"/>
                  </a:lnTo>
                  <a:lnTo>
                    <a:pt x="14" y="18"/>
                  </a:lnTo>
                  <a:lnTo>
                    <a:pt x="14" y="18"/>
                  </a:lnTo>
                  <a:lnTo>
                    <a:pt x="14" y="18"/>
                  </a:lnTo>
                  <a:lnTo>
                    <a:pt x="10" y="14"/>
                  </a:lnTo>
                  <a:lnTo>
                    <a:pt x="10" y="18"/>
                  </a:lnTo>
                  <a:lnTo>
                    <a:pt x="10" y="14"/>
                  </a:lnTo>
                  <a:lnTo>
                    <a:pt x="10" y="14"/>
                  </a:lnTo>
                  <a:lnTo>
                    <a:pt x="10" y="14"/>
                  </a:lnTo>
                  <a:lnTo>
                    <a:pt x="10" y="14"/>
                  </a:lnTo>
                  <a:lnTo>
                    <a:pt x="10" y="14"/>
                  </a:lnTo>
                  <a:lnTo>
                    <a:pt x="10" y="14"/>
                  </a:lnTo>
                  <a:lnTo>
                    <a:pt x="14" y="14"/>
                  </a:lnTo>
                  <a:lnTo>
                    <a:pt x="14" y="14"/>
                  </a:lnTo>
                  <a:lnTo>
                    <a:pt x="14" y="12"/>
                  </a:lnTo>
                  <a:lnTo>
                    <a:pt x="14" y="12"/>
                  </a:lnTo>
                  <a:lnTo>
                    <a:pt x="18" y="12"/>
                  </a:lnTo>
                  <a:lnTo>
                    <a:pt x="18" y="8"/>
                  </a:lnTo>
                  <a:lnTo>
                    <a:pt x="18" y="8"/>
                  </a:lnTo>
                  <a:lnTo>
                    <a:pt x="18" y="8"/>
                  </a:lnTo>
                  <a:lnTo>
                    <a:pt x="18" y="8"/>
                  </a:lnTo>
                  <a:lnTo>
                    <a:pt x="22" y="8"/>
                  </a:lnTo>
                  <a:lnTo>
                    <a:pt x="22" y="8"/>
                  </a:lnTo>
                  <a:lnTo>
                    <a:pt x="22" y="8"/>
                  </a:lnTo>
                  <a:lnTo>
                    <a:pt x="22" y="8"/>
                  </a:lnTo>
                  <a:lnTo>
                    <a:pt x="22" y="8"/>
                  </a:lnTo>
                  <a:lnTo>
                    <a:pt x="22" y="8"/>
                  </a:lnTo>
                  <a:lnTo>
                    <a:pt x="22" y="8"/>
                  </a:lnTo>
                  <a:lnTo>
                    <a:pt x="22" y="4"/>
                  </a:lnTo>
                  <a:lnTo>
                    <a:pt x="22" y="4"/>
                  </a:lnTo>
                  <a:lnTo>
                    <a:pt x="22" y="4"/>
                  </a:lnTo>
                  <a:lnTo>
                    <a:pt x="22" y="4"/>
                  </a:lnTo>
                  <a:lnTo>
                    <a:pt x="22" y="4"/>
                  </a:lnTo>
                  <a:lnTo>
                    <a:pt x="26" y="4"/>
                  </a:lnTo>
                  <a:lnTo>
                    <a:pt x="26" y="4"/>
                  </a:lnTo>
                  <a:lnTo>
                    <a:pt x="30" y="0"/>
                  </a:lnTo>
                  <a:lnTo>
                    <a:pt x="34" y="0"/>
                  </a:lnTo>
                  <a:lnTo>
                    <a:pt x="34" y="0"/>
                  </a:lnTo>
                  <a:lnTo>
                    <a:pt x="34" y="0"/>
                  </a:lnTo>
                  <a:lnTo>
                    <a:pt x="34" y="0"/>
                  </a:lnTo>
                  <a:lnTo>
                    <a:pt x="34" y="4"/>
                  </a:lnTo>
                  <a:lnTo>
                    <a:pt x="34" y="4"/>
                  </a:lnTo>
                  <a:lnTo>
                    <a:pt x="34" y="4"/>
                  </a:lnTo>
                  <a:lnTo>
                    <a:pt x="34" y="4"/>
                  </a:lnTo>
                  <a:lnTo>
                    <a:pt x="34" y="4"/>
                  </a:lnTo>
                  <a:lnTo>
                    <a:pt x="34" y="4"/>
                  </a:lnTo>
                  <a:lnTo>
                    <a:pt x="34" y="4"/>
                  </a:lnTo>
                  <a:lnTo>
                    <a:pt x="38" y="4"/>
                  </a:lnTo>
                  <a:lnTo>
                    <a:pt x="38" y="4"/>
                  </a:lnTo>
                  <a:lnTo>
                    <a:pt x="38" y="4"/>
                  </a:lnTo>
                  <a:lnTo>
                    <a:pt x="34" y="4"/>
                  </a:lnTo>
                  <a:lnTo>
                    <a:pt x="38" y="4"/>
                  </a:lnTo>
                  <a:lnTo>
                    <a:pt x="38" y="4"/>
                  </a:lnTo>
                  <a:lnTo>
                    <a:pt x="40" y="4"/>
                  </a:lnTo>
                  <a:lnTo>
                    <a:pt x="40" y="4"/>
                  </a:lnTo>
                  <a:lnTo>
                    <a:pt x="40" y="4"/>
                  </a:lnTo>
                  <a:lnTo>
                    <a:pt x="40" y="4"/>
                  </a:lnTo>
                  <a:lnTo>
                    <a:pt x="38" y="4"/>
                  </a:lnTo>
                  <a:lnTo>
                    <a:pt x="40" y="4"/>
                  </a:lnTo>
                  <a:lnTo>
                    <a:pt x="40" y="4"/>
                  </a:lnTo>
                  <a:lnTo>
                    <a:pt x="40" y="8"/>
                  </a:lnTo>
                  <a:lnTo>
                    <a:pt x="40" y="8"/>
                  </a:lnTo>
                  <a:lnTo>
                    <a:pt x="40" y="8"/>
                  </a:lnTo>
                  <a:lnTo>
                    <a:pt x="40" y="8"/>
                  </a:lnTo>
                  <a:lnTo>
                    <a:pt x="40" y="8"/>
                  </a:lnTo>
                  <a:lnTo>
                    <a:pt x="40" y="8"/>
                  </a:lnTo>
                  <a:close/>
                  <a:moveTo>
                    <a:pt x="52" y="52"/>
                  </a:moveTo>
                  <a:lnTo>
                    <a:pt x="52" y="52"/>
                  </a:lnTo>
                  <a:lnTo>
                    <a:pt x="52" y="52"/>
                  </a:lnTo>
                  <a:lnTo>
                    <a:pt x="52" y="48"/>
                  </a:lnTo>
                  <a:lnTo>
                    <a:pt x="56" y="48"/>
                  </a:lnTo>
                  <a:lnTo>
                    <a:pt x="56" y="48"/>
                  </a:lnTo>
                  <a:lnTo>
                    <a:pt x="56" y="48"/>
                  </a:lnTo>
                  <a:lnTo>
                    <a:pt x="56" y="48"/>
                  </a:lnTo>
                  <a:lnTo>
                    <a:pt x="56" y="48"/>
                  </a:lnTo>
                  <a:lnTo>
                    <a:pt x="56" y="48"/>
                  </a:lnTo>
                  <a:lnTo>
                    <a:pt x="56" y="48"/>
                  </a:lnTo>
                  <a:lnTo>
                    <a:pt x="52" y="48"/>
                  </a:lnTo>
                  <a:lnTo>
                    <a:pt x="52" y="48"/>
                  </a:lnTo>
                  <a:lnTo>
                    <a:pt x="52" y="52"/>
                  </a:lnTo>
                  <a:lnTo>
                    <a:pt x="52" y="52"/>
                  </a:lnTo>
                  <a:lnTo>
                    <a:pt x="52" y="52"/>
                  </a:lnTo>
                  <a:lnTo>
                    <a:pt x="52" y="52"/>
                  </a:lnTo>
                  <a:close/>
                  <a:moveTo>
                    <a:pt x="48" y="72"/>
                  </a:moveTo>
                  <a:lnTo>
                    <a:pt x="48" y="72"/>
                  </a:lnTo>
                  <a:lnTo>
                    <a:pt x="48" y="72"/>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48" y="68"/>
                  </a:lnTo>
                  <a:lnTo>
                    <a:pt x="52" y="68"/>
                  </a:lnTo>
                  <a:lnTo>
                    <a:pt x="52" y="68"/>
                  </a:lnTo>
                  <a:lnTo>
                    <a:pt x="52" y="68"/>
                  </a:lnTo>
                  <a:lnTo>
                    <a:pt x="52" y="68"/>
                  </a:lnTo>
                  <a:lnTo>
                    <a:pt x="52" y="68"/>
                  </a:lnTo>
                  <a:lnTo>
                    <a:pt x="52" y="68"/>
                  </a:lnTo>
                  <a:lnTo>
                    <a:pt x="52" y="68"/>
                  </a:lnTo>
                  <a:lnTo>
                    <a:pt x="52" y="68"/>
                  </a:lnTo>
                  <a:lnTo>
                    <a:pt x="48" y="72"/>
                  </a:lnTo>
                  <a:lnTo>
                    <a:pt x="48" y="72"/>
                  </a:lnTo>
                  <a:lnTo>
                    <a:pt x="48" y="72"/>
                  </a:lnTo>
                  <a:lnTo>
                    <a:pt x="48" y="72"/>
                  </a:lnTo>
                  <a:lnTo>
                    <a:pt x="48" y="7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4" name="Freeform 174">
              <a:extLst>
                <a:ext uri="{FF2B5EF4-FFF2-40B4-BE49-F238E27FC236}">
                  <a16:creationId xmlns:a16="http://schemas.microsoft.com/office/drawing/2014/main" id="{99DC09BB-83F8-4EE2-88BF-FE49C2B296E3}"/>
                </a:ext>
              </a:extLst>
            </p:cNvPr>
            <p:cNvSpPr>
              <a:spLocks/>
            </p:cNvSpPr>
            <p:nvPr/>
          </p:nvSpPr>
          <p:spPr bwMode="auto">
            <a:xfrm>
              <a:off x="7103576" y="4497380"/>
              <a:ext cx="155540" cy="192785"/>
            </a:xfrm>
            <a:custGeom>
              <a:avLst/>
              <a:gdLst>
                <a:gd name="T0" fmla="*/ 42 w 80"/>
                <a:gd name="T1" fmla="*/ 90 h 98"/>
                <a:gd name="T2" fmla="*/ 22 w 80"/>
                <a:gd name="T3" fmla="*/ 90 h 98"/>
                <a:gd name="T4" fmla="*/ 16 w 80"/>
                <a:gd name="T5" fmla="*/ 90 h 98"/>
                <a:gd name="T6" fmla="*/ 12 w 80"/>
                <a:gd name="T7" fmla="*/ 94 h 98"/>
                <a:gd name="T8" fmla="*/ 8 w 80"/>
                <a:gd name="T9" fmla="*/ 98 h 98"/>
                <a:gd name="T10" fmla="*/ 4 w 80"/>
                <a:gd name="T11" fmla="*/ 98 h 98"/>
                <a:gd name="T12" fmla="*/ 4 w 80"/>
                <a:gd name="T13" fmla="*/ 98 h 98"/>
                <a:gd name="T14" fmla="*/ 0 w 80"/>
                <a:gd name="T15" fmla="*/ 98 h 98"/>
                <a:gd name="T16" fmla="*/ 0 w 80"/>
                <a:gd name="T17" fmla="*/ 90 h 98"/>
                <a:gd name="T18" fmla="*/ 4 w 80"/>
                <a:gd name="T19" fmla="*/ 82 h 98"/>
                <a:gd name="T20" fmla="*/ 4 w 80"/>
                <a:gd name="T21" fmla="*/ 74 h 98"/>
                <a:gd name="T22" fmla="*/ 4 w 80"/>
                <a:gd name="T23" fmla="*/ 70 h 98"/>
                <a:gd name="T24" fmla="*/ 8 w 80"/>
                <a:gd name="T25" fmla="*/ 64 h 98"/>
                <a:gd name="T26" fmla="*/ 8 w 80"/>
                <a:gd name="T27" fmla="*/ 60 h 98"/>
                <a:gd name="T28" fmla="*/ 8 w 80"/>
                <a:gd name="T29" fmla="*/ 56 h 98"/>
                <a:gd name="T30" fmla="*/ 12 w 80"/>
                <a:gd name="T31" fmla="*/ 52 h 98"/>
                <a:gd name="T32" fmla="*/ 16 w 80"/>
                <a:gd name="T33" fmla="*/ 52 h 98"/>
                <a:gd name="T34" fmla="*/ 22 w 80"/>
                <a:gd name="T35" fmla="*/ 40 h 98"/>
                <a:gd name="T36" fmla="*/ 22 w 80"/>
                <a:gd name="T37" fmla="*/ 34 h 98"/>
                <a:gd name="T38" fmla="*/ 20 w 80"/>
                <a:gd name="T39" fmla="*/ 34 h 98"/>
                <a:gd name="T40" fmla="*/ 20 w 80"/>
                <a:gd name="T41" fmla="*/ 30 h 98"/>
                <a:gd name="T42" fmla="*/ 20 w 80"/>
                <a:gd name="T43" fmla="*/ 22 h 98"/>
                <a:gd name="T44" fmla="*/ 20 w 80"/>
                <a:gd name="T45" fmla="*/ 18 h 98"/>
                <a:gd name="T46" fmla="*/ 20 w 80"/>
                <a:gd name="T47" fmla="*/ 10 h 98"/>
                <a:gd name="T48" fmla="*/ 20 w 80"/>
                <a:gd name="T49" fmla="*/ 10 h 98"/>
                <a:gd name="T50" fmla="*/ 26 w 80"/>
                <a:gd name="T51" fmla="*/ 6 h 98"/>
                <a:gd name="T52" fmla="*/ 34 w 80"/>
                <a:gd name="T53" fmla="*/ 6 h 98"/>
                <a:gd name="T54" fmla="*/ 34 w 80"/>
                <a:gd name="T55" fmla="*/ 10 h 98"/>
                <a:gd name="T56" fmla="*/ 38 w 80"/>
                <a:gd name="T57" fmla="*/ 10 h 98"/>
                <a:gd name="T58" fmla="*/ 42 w 80"/>
                <a:gd name="T59" fmla="*/ 6 h 98"/>
                <a:gd name="T60" fmla="*/ 46 w 80"/>
                <a:gd name="T61" fmla="*/ 6 h 98"/>
                <a:gd name="T62" fmla="*/ 50 w 80"/>
                <a:gd name="T63" fmla="*/ 6 h 98"/>
                <a:gd name="T64" fmla="*/ 56 w 80"/>
                <a:gd name="T65" fmla="*/ 6 h 98"/>
                <a:gd name="T66" fmla="*/ 64 w 80"/>
                <a:gd name="T67" fmla="*/ 0 h 98"/>
                <a:gd name="T68" fmla="*/ 68 w 80"/>
                <a:gd name="T69" fmla="*/ 6 h 98"/>
                <a:gd name="T70" fmla="*/ 72 w 80"/>
                <a:gd name="T71" fmla="*/ 10 h 98"/>
                <a:gd name="T72" fmla="*/ 72 w 80"/>
                <a:gd name="T73" fmla="*/ 18 h 98"/>
                <a:gd name="T74" fmla="*/ 76 w 80"/>
                <a:gd name="T75" fmla="*/ 22 h 98"/>
                <a:gd name="T76" fmla="*/ 76 w 80"/>
                <a:gd name="T77" fmla="*/ 26 h 98"/>
                <a:gd name="T78" fmla="*/ 76 w 80"/>
                <a:gd name="T79" fmla="*/ 34 h 98"/>
                <a:gd name="T80" fmla="*/ 80 w 80"/>
                <a:gd name="T81" fmla="*/ 40 h 98"/>
                <a:gd name="T82" fmla="*/ 76 w 80"/>
                <a:gd name="T83" fmla="*/ 44 h 98"/>
                <a:gd name="T84" fmla="*/ 76 w 80"/>
                <a:gd name="T85" fmla="*/ 48 h 98"/>
                <a:gd name="T86" fmla="*/ 76 w 80"/>
                <a:gd name="T87" fmla="*/ 52 h 98"/>
                <a:gd name="T88" fmla="*/ 76 w 80"/>
                <a:gd name="T89" fmla="*/ 52 h 98"/>
                <a:gd name="T90" fmla="*/ 72 w 80"/>
                <a:gd name="T91" fmla="*/ 56 h 98"/>
                <a:gd name="T92" fmla="*/ 72 w 80"/>
                <a:gd name="T93" fmla="*/ 60 h 98"/>
                <a:gd name="T94" fmla="*/ 64 w 80"/>
                <a:gd name="T95" fmla="*/ 66 h 98"/>
                <a:gd name="T96" fmla="*/ 64 w 80"/>
                <a:gd name="T97" fmla="*/ 70 h 98"/>
                <a:gd name="T98" fmla="*/ 64 w 80"/>
                <a:gd name="T99" fmla="*/ 78 h 98"/>
                <a:gd name="T100" fmla="*/ 56 w 80"/>
                <a:gd name="T101" fmla="*/ 90 h 98"/>
                <a:gd name="T102" fmla="*/ 52 w 80"/>
                <a:gd name="T103"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98">
                  <a:moveTo>
                    <a:pt x="50" y="90"/>
                  </a:moveTo>
                  <a:lnTo>
                    <a:pt x="46" y="90"/>
                  </a:lnTo>
                  <a:lnTo>
                    <a:pt x="46" y="90"/>
                  </a:lnTo>
                  <a:lnTo>
                    <a:pt x="46" y="90"/>
                  </a:lnTo>
                  <a:lnTo>
                    <a:pt x="42" y="90"/>
                  </a:lnTo>
                  <a:lnTo>
                    <a:pt x="30" y="90"/>
                  </a:lnTo>
                  <a:lnTo>
                    <a:pt x="30" y="90"/>
                  </a:lnTo>
                  <a:lnTo>
                    <a:pt x="26" y="90"/>
                  </a:lnTo>
                  <a:lnTo>
                    <a:pt x="26" y="90"/>
                  </a:lnTo>
                  <a:lnTo>
                    <a:pt x="22" y="90"/>
                  </a:lnTo>
                  <a:lnTo>
                    <a:pt x="20" y="90"/>
                  </a:lnTo>
                  <a:lnTo>
                    <a:pt x="20" y="90"/>
                  </a:lnTo>
                  <a:lnTo>
                    <a:pt x="16" y="90"/>
                  </a:lnTo>
                  <a:lnTo>
                    <a:pt x="16" y="90"/>
                  </a:lnTo>
                  <a:lnTo>
                    <a:pt x="16" y="90"/>
                  </a:lnTo>
                  <a:lnTo>
                    <a:pt x="16" y="90"/>
                  </a:lnTo>
                  <a:lnTo>
                    <a:pt x="16" y="90"/>
                  </a:lnTo>
                  <a:lnTo>
                    <a:pt x="12" y="90"/>
                  </a:lnTo>
                  <a:lnTo>
                    <a:pt x="12" y="94"/>
                  </a:lnTo>
                  <a:lnTo>
                    <a:pt x="12" y="94"/>
                  </a:lnTo>
                  <a:lnTo>
                    <a:pt x="12" y="94"/>
                  </a:lnTo>
                  <a:lnTo>
                    <a:pt x="12" y="94"/>
                  </a:lnTo>
                  <a:lnTo>
                    <a:pt x="12" y="98"/>
                  </a:lnTo>
                  <a:lnTo>
                    <a:pt x="8" y="98"/>
                  </a:lnTo>
                  <a:lnTo>
                    <a:pt x="8" y="98"/>
                  </a:lnTo>
                  <a:lnTo>
                    <a:pt x="8" y="98"/>
                  </a:lnTo>
                  <a:lnTo>
                    <a:pt x="8" y="98"/>
                  </a:lnTo>
                  <a:lnTo>
                    <a:pt x="8" y="98"/>
                  </a:lnTo>
                  <a:lnTo>
                    <a:pt x="4" y="98"/>
                  </a:lnTo>
                  <a:lnTo>
                    <a:pt x="4" y="98"/>
                  </a:lnTo>
                  <a:lnTo>
                    <a:pt x="4" y="98"/>
                  </a:lnTo>
                  <a:lnTo>
                    <a:pt x="4" y="98"/>
                  </a:lnTo>
                  <a:lnTo>
                    <a:pt x="4" y="98"/>
                  </a:lnTo>
                  <a:lnTo>
                    <a:pt x="4" y="98"/>
                  </a:lnTo>
                  <a:lnTo>
                    <a:pt x="4" y="98"/>
                  </a:lnTo>
                  <a:lnTo>
                    <a:pt x="4" y="98"/>
                  </a:lnTo>
                  <a:lnTo>
                    <a:pt x="0" y="98"/>
                  </a:lnTo>
                  <a:lnTo>
                    <a:pt x="0" y="98"/>
                  </a:lnTo>
                  <a:lnTo>
                    <a:pt x="0" y="98"/>
                  </a:lnTo>
                  <a:lnTo>
                    <a:pt x="0" y="98"/>
                  </a:lnTo>
                  <a:lnTo>
                    <a:pt x="0" y="94"/>
                  </a:lnTo>
                  <a:lnTo>
                    <a:pt x="0" y="94"/>
                  </a:lnTo>
                  <a:lnTo>
                    <a:pt x="0" y="90"/>
                  </a:lnTo>
                  <a:lnTo>
                    <a:pt x="0" y="90"/>
                  </a:lnTo>
                  <a:lnTo>
                    <a:pt x="0" y="90"/>
                  </a:lnTo>
                  <a:lnTo>
                    <a:pt x="0" y="86"/>
                  </a:lnTo>
                  <a:lnTo>
                    <a:pt x="0" y="86"/>
                  </a:lnTo>
                  <a:lnTo>
                    <a:pt x="0" y="82"/>
                  </a:lnTo>
                  <a:lnTo>
                    <a:pt x="4" y="82"/>
                  </a:lnTo>
                  <a:lnTo>
                    <a:pt x="4" y="82"/>
                  </a:lnTo>
                  <a:lnTo>
                    <a:pt x="4" y="82"/>
                  </a:lnTo>
                  <a:lnTo>
                    <a:pt x="4" y="78"/>
                  </a:lnTo>
                  <a:lnTo>
                    <a:pt x="4" y="74"/>
                  </a:lnTo>
                  <a:lnTo>
                    <a:pt x="4" y="74"/>
                  </a:lnTo>
                  <a:lnTo>
                    <a:pt x="4" y="74"/>
                  </a:lnTo>
                  <a:lnTo>
                    <a:pt x="4" y="70"/>
                  </a:lnTo>
                  <a:lnTo>
                    <a:pt x="4" y="70"/>
                  </a:lnTo>
                  <a:lnTo>
                    <a:pt x="4" y="70"/>
                  </a:lnTo>
                  <a:lnTo>
                    <a:pt x="4" y="70"/>
                  </a:lnTo>
                  <a:lnTo>
                    <a:pt x="4" y="70"/>
                  </a:lnTo>
                  <a:lnTo>
                    <a:pt x="4" y="66"/>
                  </a:lnTo>
                  <a:lnTo>
                    <a:pt x="4" y="66"/>
                  </a:lnTo>
                  <a:lnTo>
                    <a:pt x="8" y="66"/>
                  </a:lnTo>
                  <a:lnTo>
                    <a:pt x="8" y="64"/>
                  </a:lnTo>
                  <a:lnTo>
                    <a:pt x="8" y="64"/>
                  </a:lnTo>
                  <a:lnTo>
                    <a:pt x="8" y="64"/>
                  </a:lnTo>
                  <a:lnTo>
                    <a:pt x="8" y="60"/>
                  </a:lnTo>
                  <a:lnTo>
                    <a:pt x="8" y="60"/>
                  </a:lnTo>
                  <a:lnTo>
                    <a:pt x="8" y="60"/>
                  </a:lnTo>
                  <a:lnTo>
                    <a:pt x="8" y="60"/>
                  </a:lnTo>
                  <a:lnTo>
                    <a:pt x="8" y="60"/>
                  </a:lnTo>
                  <a:lnTo>
                    <a:pt x="8" y="60"/>
                  </a:lnTo>
                  <a:lnTo>
                    <a:pt x="8" y="56"/>
                  </a:lnTo>
                  <a:lnTo>
                    <a:pt x="8" y="56"/>
                  </a:lnTo>
                  <a:lnTo>
                    <a:pt x="8" y="56"/>
                  </a:lnTo>
                  <a:lnTo>
                    <a:pt x="8" y="56"/>
                  </a:lnTo>
                  <a:lnTo>
                    <a:pt x="12" y="56"/>
                  </a:lnTo>
                  <a:lnTo>
                    <a:pt x="12" y="56"/>
                  </a:lnTo>
                  <a:lnTo>
                    <a:pt x="12" y="56"/>
                  </a:lnTo>
                  <a:lnTo>
                    <a:pt x="12" y="52"/>
                  </a:lnTo>
                  <a:lnTo>
                    <a:pt x="12" y="52"/>
                  </a:lnTo>
                  <a:lnTo>
                    <a:pt x="12" y="52"/>
                  </a:lnTo>
                  <a:lnTo>
                    <a:pt x="16" y="52"/>
                  </a:lnTo>
                  <a:lnTo>
                    <a:pt x="16" y="52"/>
                  </a:lnTo>
                  <a:lnTo>
                    <a:pt x="16" y="52"/>
                  </a:lnTo>
                  <a:lnTo>
                    <a:pt x="16" y="48"/>
                  </a:lnTo>
                  <a:lnTo>
                    <a:pt x="16" y="48"/>
                  </a:lnTo>
                  <a:lnTo>
                    <a:pt x="16" y="48"/>
                  </a:lnTo>
                  <a:lnTo>
                    <a:pt x="20" y="44"/>
                  </a:lnTo>
                  <a:lnTo>
                    <a:pt x="22" y="40"/>
                  </a:lnTo>
                  <a:lnTo>
                    <a:pt x="22" y="36"/>
                  </a:lnTo>
                  <a:lnTo>
                    <a:pt x="26" y="36"/>
                  </a:lnTo>
                  <a:lnTo>
                    <a:pt x="26" y="36"/>
                  </a:lnTo>
                  <a:lnTo>
                    <a:pt x="22" y="34"/>
                  </a:lnTo>
                  <a:lnTo>
                    <a:pt x="22" y="34"/>
                  </a:lnTo>
                  <a:lnTo>
                    <a:pt x="22" y="34"/>
                  </a:lnTo>
                  <a:lnTo>
                    <a:pt x="22" y="30"/>
                  </a:lnTo>
                  <a:lnTo>
                    <a:pt x="22" y="30"/>
                  </a:lnTo>
                  <a:lnTo>
                    <a:pt x="20" y="34"/>
                  </a:lnTo>
                  <a:lnTo>
                    <a:pt x="20" y="34"/>
                  </a:lnTo>
                  <a:lnTo>
                    <a:pt x="20" y="34"/>
                  </a:lnTo>
                  <a:lnTo>
                    <a:pt x="20" y="34"/>
                  </a:lnTo>
                  <a:lnTo>
                    <a:pt x="20" y="30"/>
                  </a:lnTo>
                  <a:lnTo>
                    <a:pt x="20" y="30"/>
                  </a:lnTo>
                  <a:lnTo>
                    <a:pt x="20" y="30"/>
                  </a:lnTo>
                  <a:lnTo>
                    <a:pt x="20" y="26"/>
                  </a:lnTo>
                  <a:lnTo>
                    <a:pt x="20" y="26"/>
                  </a:lnTo>
                  <a:lnTo>
                    <a:pt x="20" y="26"/>
                  </a:lnTo>
                  <a:lnTo>
                    <a:pt x="20" y="22"/>
                  </a:lnTo>
                  <a:lnTo>
                    <a:pt x="20" y="22"/>
                  </a:lnTo>
                  <a:lnTo>
                    <a:pt x="20" y="22"/>
                  </a:lnTo>
                  <a:lnTo>
                    <a:pt x="20" y="22"/>
                  </a:lnTo>
                  <a:lnTo>
                    <a:pt x="20" y="22"/>
                  </a:lnTo>
                  <a:lnTo>
                    <a:pt x="20" y="22"/>
                  </a:lnTo>
                  <a:lnTo>
                    <a:pt x="20" y="18"/>
                  </a:lnTo>
                  <a:lnTo>
                    <a:pt x="20" y="18"/>
                  </a:lnTo>
                  <a:lnTo>
                    <a:pt x="20" y="14"/>
                  </a:lnTo>
                  <a:lnTo>
                    <a:pt x="20" y="14"/>
                  </a:lnTo>
                  <a:lnTo>
                    <a:pt x="20" y="14"/>
                  </a:lnTo>
                  <a:lnTo>
                    <a:pt x="20" y="10"/>
                  </a:lnTo>
                  <a:lnTo>
                    <a:pt x="20" y="10"/>
                  </a:lnTo>
                  <a:lnTo>
                    <a:pt x="20" y="10"/>
                  </a:lnTo>
                  <a:lnTo>
                    <a:pt x="20" y="10"/>
                  </a:lnTo>
                  <a:lnTo>
                    <a:pt x="20" y="10"/>
                  </a:lnTo>
                  <a:lnTo>
                    <a:pt x="20" y="10"/>
                  </a:lnTo>
                  <a:lnTo>
                    <a:pt x="22" y="10"/>
                  </a:lnTo>
                  <a:lnTo>
                    <a:pt x="22" y="6"/>
                  </a:lnTo>
                  <a:lnTo>
                    <a:pt x="22" y="6"/>
                  </a:lnTo>
                  <a:lnTo>
                    <a:pt x="26" y="6"/>
                  </a:lnTo>
                  <a:lnTo>
                    <a:pt x="26" y="6"/>
                  </a:lnTo>
                  <a:lnTo>
                    <a:pt x="26" y="10"/>
                  </a:lnTo>
                  <a:lnTo>
                    <a:pt x="30" y="10"/>
                  </a:lnTo>
                  <a:lnTo>
                    <a:pt x="30" y="6"/>
                  </a:lnTo>
                  <a:lnTo>
                    <a:pt x="30" y="6"/>
                  </a:lnTo>
                  <a:lnTo>
                    <a:pt x="34" y="6"/>
                  </a:lnTo>
                  <a:lnTo>
                    <a:pt x="34" y="6"/>
                  </a:lnTo>
                  <a:lnTo>
                    <a:pt x="34" y="6"/>
                  </a:lnTo>
                  <a:lnTo>
                    <a:pt x="34" y="10"/>
                  </a:lnTo>
                  <a:lnTo>
                    <a:pt x="34" y="10"/>
                  </a:lnTo>
                  <a:lnTo>
                    <a:pt x="34" y="10"/>
                  </a:lnTo>
                  <a:lnTo>
                    <a:pt x="38" y="10"/>
                  </a:lnTo>
                  <a:lnTo>
                    <a:pt x="38" y="10"/>
                  </a:lnTo>
                  <a:lnTo>
                    <a:pt x="38" y="10"/>
                  </a:lnTo>
                  <a:lnTo>
                    <a:pt x="38" y="10"/>
                  </a:lnTo>
                  <a:lnTo>
                    <a:pt x="38" y="10"/>
                  </a:lnTo>
                  <a:lnTo>
                    <a:pt x="38" y="10"/>
                  </a:lnTo>
                  <a:lnTo>
                    <a:pt x="38" y="10"/>
                  </a:lnTo>
                  <a:lnTo>
                    <a:pt x="38" y="10"/>
                  </a:lnTo>
                  <a:lnTo>
                    <a:pt x="38" y="10"/>
                  </a:lnTo>
                  <a:lnTo>
                    <a:pt x="42" y="6"/>
                  </a:lnTo>
                  <a:lnTo>
                    <a:pt x="42" y="6"/>
                  </a:lnTo>
                  <a:lnTo>
                    <a:pt x="46" y="6"/>
                  </a:lnTo>
                  <a:lnTo>
                    <a:pt x="46" y="6"/>
                  </a:lnTo>
                  <a:lnTo>
                    <a:pt x="46" y="6"/>
                  </a:lnTo>
                  <a:lnTo>
                    <a:pt x="46" y="6"/>
                  </a:lnTo>
                  <a:lnTo>
                    <a:pt x="50" y="6"/>
                  </a:lnTo>
                  <a:lnTo>
                    <a:pt x="50" y="6"/>
                  </a:lnTo>
                  <a:lnTo>
                    <a:pt x="50" y="6"/>
                  </a:lnTo>
                  <a:lnTo>
                    <a:pt x="50" y="6"/>
                  </a:lnTo>
                  <a:lnTo>
                    <a:pt x="50" y="6"/>
                  </a:lnTo>
                  <a:lnTo>
                    <a:pt x="52" y="6"/>
                  </a:lnTo>
                  <a:lnTo>
                    <a:pt x="52" y="6"/>
                  </a:lnTo>
                  <a:lnTo>
                    <a:pt x="52" y="6"/>
                  </a:lnTo>
                  <a:lnTo>
                    <a:pt x="56" y="6"/>
                  </a:lnTo>
                  <a:lnTo>
                    <a:pt x="56" y="6"/>
                  </a:lnTo>
                  <a:lnTo>
                    <a:pt x="56" y="6"/>
                  </a:lnTo>
                  <a:lnTo>
                    <a:pt x="64" y="0"/>
                  </a:lnTo>
                  <a:lnTo>
                    <a:pt x="64" y="0"/>
                  </a:lnTo>
                  <a:lnTo>
                    <a:pt x="64" y="0"/>
                  </a:lnTo>
                  <a:lnTo>
                    <a:pt x="64" y="0"/>
                  </a:lnTo>
                  <a:lnTo>
                    <a:pt x="64" y="2"/>
                  </a:lnTo>
                  <a:lnTo>
                    <a:pt x="68" y="2"/>
                  </a:lnTo>
                  <a:lnTo>
                    <a:pt x="68" y="6"/>
                  </a:lnTo>
                  <a:lnTo>
                    <a:pt x="68" y="6"/>
                  </a:lnTo>
                  <a:lnTo>
                    <a:pt x="68" y="6"/>
                  </a:lnTo>
                  <a:lnTo>
                    <a:pt x="68" y="6"/>
                  </a:lnTo>
                  <a:lnTo>
                    <a:pt x="72" y="10"/>
                  </a:lnTo>
                  <a:lnTo>
                    <a:pt x="72" y="10"/>
                  </a:lnTo>
                  <a:lnTo>
                    <a:pt x="72" y="10"/>
                  </a:lnTo>
                  <a:lnTo>
                    <a:pt x="72" y="10"/>
                  </a:lnTo>
                  <a:lnTo>
                    <a:pt x="72" y="14"/>
                  </a:lnTo>
                  <a:lnTo>
                    <a:pt x="72" y="14"/>
                  </a:lnTo>
                  <a:lnTo>
                    <a:pt x="72" y="18"/>
                  </a:lnTo>
                  <a:lnTo>
                    <a:pt x="72" y="18"/>
                  </a:lnTo>
                  <a:lnTo>
                    <a:pt x="72" y="18"/>
                  </a:lnTo>
                  <a:lnTo>
                    <a:pt x="72" y="18"/>
                  </a:lnTo>
                  <a:lnTo>
                    <a:pt x="72" y="18"/>
                  </a:lnTo>
                  <a:lnTo>
                    <a:pt x="72" y="22"/>
                  </a:lnTo>
                  <a:lnTo>
                    <a:pt x="72" y="22"/>
                  </a:lnTo>
                  <a:lnTo>
                    <a:pt x="76" y="22"/>
                  </a:lnTo>
                  <a:lnTo>
                    <a:pt x="76" y="22"/>
                  </a:lnTo>
                  <a:lnTo>
                    <a:pt x="76" y="22"/>
                  </a:lnTo>
                  <a:lnTo>
                    <a:pt x="76" y="22"/>
                  </a:lnTo>
                  <a:lnTo>
                    <a:pt x="76" y="26"/>
                  </a:lnTo>
                  <a:lnTo>
                    <a:pt x="76" y="26"/>
                  </a:lnTo>
                  <a:lnTo>
                    <a:pt x="76" y="26"/>
                  </a:lnTo>
                  <a:lnTo>
                    <a:pt x="76" y="30"/>
                  </a:lnTo>
                  <a:lnTo>
                    <a:pt x="76" y="30"/>
                  </a:lnTo>
                  <a:lnTo>
                    <a:pt x="76" y="30"/>
                  </a:lnTo>
                  <a:lnTo>
                    <a:pt x="76" y="34"/>
                  </a:lnTo>
                  <a:lnTo>
                    <a:pt x="76" y="34"/>
                  </a:lnTo>
                  <a:lnTo>
                    <a:pt x="80" y="34"/>
                  </a:lnTo>
                  <a:lnTo>
                    <a:pt x="80" y="34"/>
                  </a:lnTo>
                  <a:lnTo>
                    <a:pt x="80" y="36"/>
                  </a:lnTo>
                  <a:lnTo>
                    <a:pt x="80" y="40"/>
                  </a:lnTo>
                  <a:lnTo>
                    <a:pt x="80" y="44"/>
                  </a:lnTo>
                  <a:lnTo>
                    <a:pt x="80" y="44"/>
                  </a:lnTo>
                  <a:lnTo>
                    <a:pt x="80" y="44"/>
                  </a:lnTo>
                  <a:lnTo>
                    <a:pt x="80" y="44"/>
                  </a:lnTo>
                  <a:lnTo>
                    <a:pt x="76" y="44"/>
                  </a:lnTo>
                  <a:lnTo>
                    <a:pt x="76" y="44"/>
                  </a:lnTo>
                  <a:lnTo>
                    <a:pt x="76" y="48"/>
                  </a:lnTo>
                  <a:lnTo>
                    <a:pt x="76" y="48"/>
                  </a:lnTo>
                  <a:lnTo>
                    <a:pt x="76" y="48"/>
                  </a:lnTo>
                  <a:lnTo>
                    <a:pt x="76" y="48"/>
                  </a:lnTo>
                  <a:lnTo>
                    <a:pt x="76" y="48"/>
                  </a:lnTo>
                  <a:lnTo>
                    <a:pt x="76" y="48"/>
                  </a:lnTo>
                  <a:lnTo>
                    <a:pt x="76" y="48"/>
                  </a:lnTo>
                  <a:lnTo>
                    <a:pt x="76" y="52"/>
                  </a:lnTo>
                  <a:lnTo>
                    <a:pt x="76" y="52"/>
                  </a:lnTo>
                  <a:lnTo>
                    <a:pt x="76" y="52"/>
                  </a:lnTo>
                  <a:lnTo>
                    <a:pt x="76" y="52"/>
                  </a:lnTo>
                  <a:lnTo>
                    <a:pt x="76" y="52"/>
                  </a:lnTo>
                  <a:lnTo>
                    <a:pt x="76" y="52"/>
                  </a:lnTo>
                  <a:lnTo>
                    <a:pt x="76" y="52"/>
                  </a:lnTo>
                  <a:lnTo>
                    <a:pt x="72" y="52"/>
                  </a:lnTo>
                  <a:lnTo>
                    <a:pt x="72" y="52"/>
                  </a:lnTo>
                  <a:lnTo>
                    <a:pt x="72" y="52"/>
                  </a:lnTo>
                  <a:lnTo>
                    <a:pt x="72" y="56"/>
                  </a:lnTo>
                  <a:lnTo>
                    <a:pt x="72" y="56"/>
                  </a:lnTo>
                  <a:lnTo>
                    <a:pt x="72" y="56"/>
                  </a:lnTo>
                  <a:lnTo>
                    <a:pt x="72" y="56"/>
                  </a:lnTo>
                  <a:lnTo>
                    <a:pt x="72" y="56"/>
                  </a:lnTo>
                  <a:lnTo>
                    <a:pt x="72" y="60"/>
                  </a:lnTo>
                  <a:lnTo>
                    <a:pt x="72" y="60"/>
                  </a:lnTo>
                  <a:lnTo>
                    <a:pt x="68" y="64"/>
                  </a:lnTo>
                  <a:lnTo>
                    <a:pt x="68" y="64"/>
                  </a:lnTo>
                  <a:lnTo>
                    <a:pt x="68" y="64"/>
                  </a:lnTo>
                  <a:lnTo>
                    <a:pt x="68" y="64"/>
                  </a:lnTo>
                  <a:lnTo>
                    <a:pt x="64" y="66"/>
                  </a:lnTo>
                  <a:lnTo>
                    <a:pt x="64" y="66"/>
                  </a:lnTo>
                  <a:lnTo>
                    <a:pt x="64" y="70"/>
                  </a:lnTo>
                  <a:lnTo>
                    <a:pt x="64" y="70"/>
                  </a:lnTo>
                  <a:lnTo>
                    <a:pt x="64" y="70"/>
                  </a:lnTo>
                  <a:lnTo>
                    <a:pt x="64" y="70"/>
                  </a:lnTo>
                  <a:lnTo>
                    <a:pt x="64" y="70"/>
                  </a:lnTo>
                  <a:lnTo>
                    <a:pt x="64" y="74"/>
                  </a:lnTo>
                  <a:lnTo>
                    <a:pt x="64" y="74"/>
                  </a:lnTo>
                  <a:lnTo>
                    <a:pt x="64" y="74"/>
                  </a:lnTo>
                  <a:lnTo>
                    <a:pt x="64" y="78"/>
                  </a:lnTo>
                  <a:lnTo>
                    <a:pt x="64" y="82"/>
                  </a:lnTo>
                  <a:lnTo>
                    <a:pt x="64" y="90"/>
                  </a:lnTo>
                  <a:lnTo>
                    <a:pt x="64" y="90"/>
                  </a:lnTo>
                  <a:lnTo>
                    <a:pt x="64" y="90"/>
                  </a:lnTo>
                  <a:lnTo>
                    <a:pt x="56" y="90"/>
                  </a:lnTo>
                  <a:lnTo>
                    <a:pt x="56" y="90"/>
                  </a:lnTo>
                  <a:lnTo>
                    <a:pt x="56" y="90"/>
                  </a:lnTo>
                  <a:lnTo>
                    <a:pt x="52" y="90"/>
                  </a:lnTo>
                  <a:lnTo>
                    <a:pt x="52" y="90"/>
                  </a:lnTo>
                  <a:lnTo>
                    <a:pt x="52" y="90"/>
                  </a:lnTo>
                  <a:lnTo>
                    <a:pt x="50" y="90"/>
                  </a:lnTo>
                  <a:lnTo>
                    <a:pt x="50" y="90"/>
                  </a:lnTo>
                  <a:lnTo>
                    <a:pt x="50" y="90"/>
                  </a:lnTo>
                  <a:lnTo>
                    <a:pt x="50" y="9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5" name="Freeform 175">
              <a:extLst>
                <a:ext uri="{FF2B5EF4-FFF2-40B4-BE49-F238E27FC236}">
                  <a16:creationId xmlns:a16="http://schemas.microsoft.com/office/drawing/2014/main" id="{0514214F-CB2A-4268-B8AD-BF186B1DF2DB}"/>
                </a:ext>
              </a:extLst>
            </p:cNvPr>
            <p:cNvSpPr>
              <a:spLocks/>
            </p:cNvSpPr>
            <p:nvPr/>
          </p:nvSpPr>
          <p:spPr bwMode="auto">
            <a:xfrm>
              <a:off x="5820372" y="3690828"/>
              <a:ext cx="233310" cy="243933"/>
            </a:xfrm>
            <a:custGeom>
              <a:avLst/>
              <a:gdLst>
                <a:gd name="T0" fmla="*/ 0 w 120"/>
                <a:gd name="T1" fmla="*/ 120 h 124"/>
                <a:gd name="T2" fmla="*/ 0 w 120"/>
                <a:gd name="T3" fmla="*/ 112 h 124"/>
                <a:gd name="T4" fmla="*/ 4 w 120"/>
                <a:gd name="T5" fmla="*/ 108 h 124"/>
                <a:gd name="T6" fmla="*/ 4 w 120"/>
                <a:gd name="T7" fmla="*/ 104 h 124"/>
                <a:gd name="T8" fmla="*/ 8 w 120"/>
                <a:gd name="T9" fmla="*/ 96 h 124"/>
                <a:gd name="T10" fmla="*/ 12 w 120"/>
                <a:gd name="T11" fmla="*/ 96 h 124"/>
                <a:gd name="T12" fmla="*/ 12 w 120"/>
                <a:gd name="T13" fmla="*/ 94 h 124"/>
                <a:gd name="T14" fmla="*/ 12 w 120"/>
                <a:gd name="T15" fmla="*/ 90 h 124"/>
                <a:gd name="T16" fmla="*/ 16 w 120"/>
                <a:gd name="T17" fmla="*/ 86 h 124"/>
                <a:gd name="T18" fmla="*/ 16 w 120"/>
                <a:gd name="T19" fmla="*/ 82 h 124"/>
                <a:gd name="T20" fmla="*/ 16 w 120"/>
                <a:gd name="T21" fmla="*/ 78 h 124"/>
                <a:gd name="T22" fmla="*/ 16 w 120"/>
                <a:gd name="T23" fmla="*/ 78 h 124"/>
                <a:gd name="T24" fmla="*/ 20 w 120"/>
                <a:gd name="T25" fmla="*/ 74 h 124"/>
                <a:gd name="T26" fmla="*/ 20 w 120"/>
                <a:gd name="T27" fmla="*/ 70 h 124"/>
                <a:gd name="T28" fmla="*/ 20 w 120"/>
                <a:gd name="T29" fmla="*/ 70 h 124"/>
                <a:gd name="T30" fmla="*/ 20 w 120"/>
                <a:gd name="T31" fmla="*/ 70 h 124"/>
                <a:gd name="T32" fmla="*/ 20 w 120"/>
                <a:gd name="T33" fmla="*/ 66 h 124"/>
                <a:gd name="T34" fmla="*/ 28 w 120"/>
                <a:gd name="T35" fmla="*/ 64 h 124"/>
                <a:gd name="T36" fmla="*/ 28 w 120"/>
                <a:gd name="T37" fmla="*/ 60 h 124"/>
                <a:gd name="T38" fmla="*/ 30 w 120"/>
                <a:gd name="T39" fmla="*/ 56 h 124"/>
                <a:gd name="T40" fmla="*/ 34 w 120"/>
                <a:gd name="T41" fmla="*/ 52 h 124"/>
                <a:gd name="T42" fmla="*/ 34 w 120"/>
                <a:gd name="T43" fmla="*/ 48 h 124"/>
                <a:gd name="T44" fmla="*/ 34 w 120"/>
                <a:gd name="T45" fmla="*/ 40 h 124"/>
                <a:gd name="T46" fmla="*/ 34 w 120"/>
                <a:gd name="T47" fmla="*/ 34 h 124"/>
                <a:gd name="T48" fmla="*/ 38 w 120"/>
                <a:gd name="T49" fmla="*/ 34 h 124"/>
                <a:gd name="T50" fmla="*/ 38 w 120"/>
                <a:gd name="T51" fmla="*/ 30 h 124"/>
                <a:gd name="T52" fmla="*/ 38 w 120"/>
                <a:gd name="T53" fmla="*/ 30 h 124"/>
                <a:gd name="T54" fmla="*/ 42 w 120"/>
                <a:gd name="T55" fmla="*/ 26 h 124"/>
                <a:gd name="T56" fmla="*/ 42 w 120"/>
                <a:gd name="T57" fmla="*/ 26 h 124"/>
                <a:gd name="T58" fmla="*/ 46 w 120"/>
                <a:gd name="T59" fmla="*/ 22 h 124"/>
                <a:gd name="T60" fmla="*/ 50 w 120"/>
                <a:gd name="T61" fmla="*/ 18 h 124"/>
                <a:gd name="T62" fmla="*/ 54 w 120"/>
                <a:gd name="T63" fmla="*/ 14 h 124"/>
                <a:gd name="T64" fmla="*/ 54 w 120"/>
                <a:gd name="T65" fmla="*/ 10 h 124"/>
                <a:gd name="T66" fmla="*/ 54 w 120"/>
                <a:gd name="T67" fmla="*/ 6 h 124"/>
                <a:gd name="T68" fmla="*/ 58 w 120"/>
                <a:gd name="T69" fmla="*/ 4 h 124"/>
                <a:gd name="T70" fmla="*/ 58 w 120"/>
                <a:gd name="T71" fmla="*/ 0 h 124"/>
                <a:gd name="T72" fmla="*/ 102 w 120"/>
                <a:gd name="T73" fmla="*/ 0 h 124"/>
                <a:gd name="T74" fmla="*/ 106 w 120"/>
                <a:gd name="T75" fmla="*/ 0 h 124"/>
                <a:gd name="T76" fmla="*/ 120 w 120"/>
                <a:gd name="T77" fmla="*/ 0 h 124"/>
                <a:gd name="T78" fmla="*/ 120 w 120"/>
                <a:gd name="T79" fmla="*/ 14 h 124"/>
                <a:gd name="T80" fmla="*/ 120 w 120"/>
                <a:gd name="T81" fmla="*/ 30 h 124"/>
                <a:gd name="T82" fmla="*/ 106 w 120"/>
                <a:gd name="T83" fmla="*/ 30 h 124"/>
                <a:gd name="T84" fmla="*/ 102 w 120"/>
                <a:gd name="T85" fmla="*/ 30 h 124"/>
                <a:gd name="T86" fmla="*/ 84 w 120"/>
                <a:gd name="T87" fmla="*/ 30 h 124"/>
                <a:gd name="T88" fmla="*/ 72 w 120"/>
                <a:gd name="T89" fmla="*/ 36 h 124"/>
                <a:gd name="T90" fmla="*/ 72 w 120"/>
                <a:gd name="T91" fmla="*/ 44 h 124"/>
                <a:gd name="T92" fmla="*/ 72 w 120"/>
                <a:gd name="T93" fmla="*/ 60 h 124"/>
                <a:gd name="T94" fmla="*/ 72 w 120"/>
                <a:gd name="T95" fmla="*/ 78 h 124"/>
                <a:gd name="T96" fmla="*/ 64 w 120"/>
                <a:gd name="T97" fmla="*/ 78 h 124"/>
                <a:gd name="T98" fmla="*/ 60 w 120"/>
                <a:gd name="T99" fmla="*/ 86 h 124"/>
                <a:gd name="T100" fmla="*/ 58 w 120"/>
                <a:gd name="T101" fmla="*/ 90 h 124"/>
                <a:gd name="T102" fmla="*/ 58 w 120"/>
                <a:gd name="T103" fmla="*/ 96 h 124"/>
                <a:gd name="T104" fmla="*/ 60 w 120"/>
                <a:gd name="T105" fmla="*/ 104 h 124"/>
                <a:gd name="T106" fmla="*/ 46 w 120"/>
                <a:gd name="T107" fmla="*/ 116 h 124"/>
                <a:gd name="T108" fmla="*/ 34 w 120"/>
                <a:gd name="T109" fmla="*/ 116 h 124"/>
                <a:gd name="T110" fmla="*/ 20 w 120"/>
                <a:gd name="T111" fmla="*/ 116 h 124"/>
                <a:gd name="T112" fmla="*/ 4 w 120"/>
                <a:gd name="T113" fmla="*/ 116 h 124"/>
                <a:gd name="T114" fmla="*/ 0 w 120"/>
                <a:gd name="T115" fmla="*/ 120 h 124"/>
                <a:gd name="T116" fmla="*/ 0 w 120"/>
                <a:gd name="T1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 h="124">
                  <a:moveTo>
                    <a:pt x="0" y="124"/>
                  </a:moveTo>
                  <a:lnTo>
                    <a:pt x="0" y="124"/>
                  </a:lnTo>
                  <a:lnTo>
                    <a:pt x="0" y="124"/>
                  </a:lnTo>
                  <a:lnTo>
                    <a:pt x="0" y="120"/>
                  </a:lnTo>
                  <a:lnTo>
                    <a:pt x="0" y="120"/>
                  </a:lnTo>
                  <a:lnTo>
                    <a:pt x="0" y="116"/>
                  </a:lnTo>
                  <a:lnTo>
                    <a:pt x="0" y="112"/>
                  </a:lnTo>
                  <a:lnTo>
                    <a:pt x="0" y="112"/>
                  </a:lnTo>
                  <a:lnTo>
                    <a:pt x="0" y="112"/>
                  </a:lnTo>
                  <a:lnTo>
                    <a:pt x="4" y="112"/>
                  </a:lnTo>
                  <a:lnTo>
                    <a:pt x="4" y="108"/>
                  </a:lnTo>
                  <a:lnTo>
                    <a:pt x="4" y="108"/>
                  </a:lnTo>
                  <a:lnTo>
                    <a:pt x="4" y="108"/>
                  </a:lnTo>
                  <a:lnTo>
                    <a:pt x="4" y="104"/>
                  </a:lnTo>
                  <a:lnTo>
                    <a:pt x="4" y="104"/>
                  </a:lnTo>
                  <a:lnTo>
                    <a:pt x="4" y="104"/>
                  </a:lnTo>
                  <a:lnTo>
                    <a:pt x="4" y="100"/>
                  </a:lnTo>
                  <a:lnTo>
                    <a:pt x="8" y="96"/>
                  </a:lnTo>
                  <a:lnTo>
                    <a:pt x="8" y="96"/>
                  </a:lnTo>
                  <a:lnTo>
                    <a:pt x="8" y="96"/>
                  </a:lnTo>
                  <a:lnTo>
                    <a:pt x="8" y="96"/>
                  </a:lnTo>
                  <a:lnTo>
                    <a:pt x="8" y="96"/>
                  </a:lnTo>
                  <a:lnTo>
                    <a:pt x="8" y="96"/>
                  </a:lnTo>
                  <a:lnTo>
                    <a:pt x="12" y="96"/>
                  </a:lnTo>
                  <a:lnTo>
                    <a:pt x="12" y="96"/>
                  </a:lnTo>
                  <a:lnTo>
                    <a:pt x="12" y="94"/>
                  </a:lnTo>
                  <a:lnTo>
                    <a:pt x="12" y="94"/>
                  </a:lnTo>
                  <a:lnTo>
                    <a:pt x="12" y="94"/>
                  </a:lnTo>
                  <a:lnTo>
                    <a:pt x="12" y="90"/>
                  </a:lnTo>
                  <a:lnTo>
                    <a:pt x="12" y="90"/>
                  </a:lnTo>
                  <a:lnTo>
                    <a:pt x="12" y="90"/>
                  </a:lnTo>
                  <a:lnTo>
                    <a:pt x="12" y="90"/>
                  </a:lnTo>
                  <a:lnTo>
                    <a:pt x="12" y="90"/>
                  </a:lnTo>
                  <a:lnTo>
                    <a:pt x="12" y="86"/>
                  </a:lnTo>
                  <a:lnTo>
                    <a:pt x="12" y="86"/>
                  </a:lnTo>
                  <a:lnTo>
                    <a:pt x="16" y="86"/>
                  </a:lnTo>
                  <a:lnTo>
                    <a:pt x="16" y="86"/>
                  </a:lnTo>
                  <a:lnTo>
                    <a:pt x="16" y="86"/>
                  </a:lnTo>
                  <a:lnTo>
                    <a:pt x="16" y="86"/>
                  </a:lnTo>
                  <a:lnTo>
                    <a:pt x="16" y="82"/>
                  </a:lnTo>
                  <a:lnTo>
                    <a:pt x="16" y="82"/>
                  </a:lnTo>
                  <a:lnTo>
                    <a:pt x="16" y="82"/>
                  </a:lnTo>
                  <a:lnTo>
                    <a:pt x="16" y="78"/>
                  </a:lnTo>
                  <a:lnTo>
                    <a:pt x="16" y="78"/>
                  </a:lnTo>
                  <a:lnTo>
                    <a:pt x="16" y="78"/>
                  </a:lnTo>
                  <a:lnTo>
                    <a:pt x="16" y="78"/>
                  </a:lnTo>
                  <a:lnTo>
                    <a:pt x="16" y="78"/>
                  </a:lnTo>
                  <a:lnTo>
                    <a:pt x="16" y="78"/>
                  </a:lnTo>
                  <a:lnTo>
                    <a:pt x="16" y="74"/>
                  </a:lnTo>
                  <a:lnTo>
                    <a:pt x="16" y="74"/>
                  </a:lnTo>
                  <a:lnTo>
                    <a:pt x="20" y="74"/>
                  </a:lnTo>
                  <a:lnTo>
                    <a:pt x="20" y="74"/>
                  </a:lnTo>
                  <a:lnTo>
                    <a:pt x="20" y="74"/>
                  </a:lnTo>
                  <a:lnTo>
                    <a:pt x="20" y="70"/>
                  </a:lnTo>
                  <a:lnTo>
                    <a:pt x="20" y="70"/>
                  </a:lnTo>
                  <a:lnTo>
                    <a:pt x="20" y="70"/>
                  </a:lnTo>
                  <a:lnTo>
                    <a:pt x="20" y="66"/>
                  </a:lnTo>
                  <a:lnTo>
                    <a:pt x="20" y="70"/>
                  </a:lnTo>
                  <a:lnTo>
                    <a:pt x="20" y="70"/>
                  </a:lnTo>
                  <a:lnTo>
                    <a:pt x="20" y="70"/>
                  </a:lnTo>
                  <a:lnTo>
                    <a:pt x="20" y="70"/>
                  </a:lnTo>
                  <a:lnTo>
                    <a:pt x="20" y="70"/>
                  </a:lnTo>
                  <a:lnTo>
                    <a:pt x="16" y="74"/>
                  </a:lnTo>
                  <a:lnTo>
                    <a:pt x="20" y="70"/>
                  </a:lnTo>
                  <a:lnTo>
                    <a:pt x="20" y="70"/>
                  </a:lnTo>
                  <a:lnTo>
                    <a:pt x="20" y="70"/>
                  </a:lnTo>
                  <a:lnTo>
                    <a:pt x="20" y="66"/>
                  </a:lnTo>
                  <a:lnTo>
                    <a:pt x="20" y="66"/>
                  </a:lnTo>
                  <a:lnTo>
                    <a:pt x="24" y="66"/>
                  </a:lnTo>
                  <a:lnTo>
                    <a:pt x="24" y="64"/>
                  </a:lnTo>
                  <a:lnTo>
                    <a:pt x="24" y="64"/>
                  </a:lnTo>
                  <a:lnTo>
                    <a:pt x="28" y="64"/>
                  </a:lnTo>
                  <a:lnTo>
                    <a:pt x="28" y="60"/>
                  </a:lnTo>
                  <a:lnTo>
                    <a:pt x="28" y="60"/>
                  </a:lnTo>
                  <a:lnTo>
                    <a:pt x="28" y="60"/>
                  </a:lnTo>
                  <a:lnTo>
                    <a:pt x="28" y="60"/>
                  </a:lnTo>
                  <a:lnTo>
                    <a:pt x="28" y="60"/>
                  </a:lnTo>
                  <a:lnTo>
                    <a:pt x="28" y="60"/>
                  </a:lnTo>
                  <a:lnTo>
                    <a:pt x="30" y="56"/>
                  </a:lnTo>
                  <a:lnTo>
                    <a:pt x="30" y="56"/>
                  </a:lnTo>
                  <a:lnTo>
                    <a:pt x="30" y="56"/>
                  </a:lnTo>
                  <a:lnTo>
                    <a:pt x="30" y="56"/>
                  </a:lnTo>
                  <a:lnTo>
                    <a:pt x="30" y="56"/>
                  </a:lnTo>
                  <a:lnTo>
                    <a:pt x="34" y="52"/>
                  </a:lnTo>
                  <a:lnTo>
                    <a:pt x="34" y="48"/>
                  </a:lnTo>
                  <a:lnTo>
                    <a:pt x="34" y="48"/>
                  </a:lnTo>
                  <a:lnTo>
                    <a:pt x="34" y="48"/>
                  </a:lnTo>
                  <a:lnTo>
                    <a:pt x="34" y="48"/>
                  </a:lnTo>
                  <a:lnTo>
                    <a:pt x="34" y="44"/>
                  </a:lnTo>
                  <a:lnTo>
                    <a:pt x="34" y="44"/>
                  </a:lnTo>
                  <a:lnTo>
                    <a:pt x="34" y="40"/>
                  </a:lnTo>
                  <a:lnTo>
                    <a:pt x="34" y="40"/>
                  </a:lnTo>
                  <a:lnTo>
                    <a:pt x="34" y="40"/>
                  </a:lnTo>
                  <a:lnTo>
                    <a:pt x="34" y="36"/>
                  </a:lnTo>
                  <a:lnTo>
                    <a:pt x="34" y="36"/>
                  </a:lnTo>
                  <a:lnTo>
                    <a:pt x="34" y="34"/>
                  </a:lnTo>
                  <a:lnTo>
                    <a:pt x="38" y="34"/>
                  </a:lnTo>
                  <a:lnTo>
                    <a:pt x="38" y="34"/>
                  </a:lnTo>
                  <a:lnTo>
                    <a:pt x="38" y="34"/>
                  </a:lnTo>
                  <a:lnTo>
                    <a:pt x="38" y="34"/>
                  </a:lnTo>
                  <a:lnTo>
                    <a:pt x="38" y="34"/>
                  </a:lnTo>
                  <a:lnTo>
                    <a:pt x="38" y="30"/>
                  </a:lnTo>
                  <a:lnTo>
                    <a:pt x="38" y="30"/>
                  </a:lnTo>
                  <a:lnTo>
                    <a:pt x="38" y="30"/>
                  </a:lnTo>
                  <a:lnTo>
                    <a:pt x="38" y="30"/>
                  </a:lnTo>
                  <a:lnTo>
                    <a:pt x="38" y="30"/>
                  </a:lnTo>
                  <a:lnTo>
                    <a:pt x="38" y="30"/>
                  </a:lnTo>
                  <a:lnTo>
                    <a:pt x="38" y="30"/>
                  </a:lnTo>
                  <a:lnTo>
                    <a:pt x="38" y="26"/>
                  </a:lnTo>
                  <a:lnTo>
                    <a:pt x="38" y="26"/>
                  </a:lnTo>
                  <a:lnTo>
                    <a:pt x="38" y="26"/>
                  </a:lnTo>
                  <a:lnTo>
                    <a:pt x="42" y="26"/>
                  </a:lnTo>
                  <a:lnTo>
                    <a:pt x="42" y="26"/>
                  </a:lnTo>
                  <a:lnTo>
                    <a:pt x="42" y="26"/>
                  </a:lnTo>
                  <a:lnTo>
                    <a:pt x="42" y="26"/>
                  </a:lnTo>
                  <a:lnTo>
                    <a:pt x="42" y="26"/>
                  </a:lnTo>
                  <a:lnTo>
                    <a:pt x="42" y="22"/>
                  </a:lnTo>
                  <a:lnTo>
                    <a:pt x="42" y="22"/>
                  </a:lnTo>
                  <a:lnTo>
                    <a:pt x="46" y="22"/>
                  </a:lnTo>
                  <a:lnTo>
                    <a:pt x="46" y="22"/>
                  </a:lnTo>
                  <a:lnTo>
                    <a:pt x="46" y="22"/>
                  </a:lnTo>
                  <a:lnTo>
                    <a:pt x="50" y="18"/>
                  </a:lnTo>
                  <a:lnTo>
                    <a:pt x="50" y="18"/>
                  </a:lnTo>
                  <a:lnTo>
                    <a:pt x="50" y="18"/>
                  </a:lnTo>
                  <a:lnTo>
                    <a:pt x="50" y="18"/>
                  </a:lnTo>
                  <a:lnTo>
                    <a:pt x="54" y="18"/>
                  </a:lnTo>
                  <a:lnTo>
                    <a:pt x="54" y="14"/>
                  </a:lnTo>
                  <a:lnTo>
                    <a:pt x="54" y="14"/>
                  </a:lnTo>
                  <a:lnTo>
                    <a:pt x="54" y="14"/>
                  </a:lnTo>
                  <a:lnTo>
                    <a:pt x="54" y="10"/>
                  </a:lnTo>
                  <a:lnTo>
                    <a:pt x="54" y="10"/>
                  </a:lnTo>
                  <a:lnTo>
                    <a:pt x="54" y="10"/>
                  </a:lnTo>
                  <a:lnTo>
                    <a:pt x="54" y="10"/>
                  </a:lnTo>
                  <a:lnTo>
                    <a:pt x="54" y="10"/>
                  </a:lnTo>
                  <a:lnTo>
                    <a:pt x="54" y="10"/>
                  </a:lnTo>
                  <a:lnTo>
                    <a:pt x="54" y="6"/>
                  </a:lnTo>
                  <a:lnTo>
                    <a:pt x="54" y="6"/>
                  </a:lnTo>
                  <a:lnTo>
                    <a:pt x="54" y="6"/>
                  </a:lnTo>
                  <a:lnTo>
                    <a:pt x="58" y="6"/>
                  </a:lnTo>
                  <a:lnTo>
                    <a:pt x="58" y="4"/>
                  </a:lnTo>
                  <a:lnTo>
                    <a:pt x="58" y="4"/>
                  </a:lnTo>
                  <a:lnTo>
                    <a:pt x="58" y="0"/>
                  </a:lnTo>
                  <a:lnTo>
                    <a:pt x="58" y="0"/>
                  </a:lnTo>
                  <a:lnTo>
                    <a:pt x="58" y="0"/>
                  </a:lnTo>
                  <a:lnTo>
                    <a:pt x="60" y="0"/>
                  </a:lnTo>
                  <a:lnTo>
                    <a:pt x="98" y="0"/>
                  </a:lnTo>
                  <a:lnTo>
                    <a:pt x="102" y="0"/>
                  </a:lnTo>
                  <a:lnTo>
                    <a:pt x="102" y="0"/>
                  </a:lnTo>
                  <a:lnTo>
                    <a:pt x="102" y="0"/>
                  </a:lnTo>
                  <a:lnTo>
                    <a:pt x="102" y="0"/>
                  </a:lnTo>
                  <a:lnTo>
                    <a:pt x="102" y="0"/>
                  </a:lnTo>
                  <a:lnTo>
                    <a:pt x="106" y="0"/>
                  </a:lnTo>
                  <a:lnTo>
                    <a:pt x="106" y="0"/>
                  </a:lnTo>
                  <a:lnTo>
                    <a:pt x="114" y="0"/>
                  </a:lnTo>
                  <a:lnTo>
                    <a:pt x="114" y="0"/>
                  </a:lnTo>
                  <a:lnTo>
                    <a:pt x="120" y="0"/>
                  </a:lnTo>
                  <a:lnTo>
                    <a:pt x="120" y="4"/>
                  </a:lnTo>
                  <a:lnTo>
                    <a:pt x="120" y="4"/>
                  </a:lnTo>
                  <a:lnTo>
                    <a:pt x="120" y="6"/>
                  </a:lnTo>
                  <a:lnTo>
                    <a:pt x="120" y="14"/>
                  </a:lnTo>
                  <a:lnTo>
                    <a:pt x="120" y="14"/>
                  </a:lnTo>
                  <a:lnTo>
                    <a:pt x="120" y="22"/>
                  </a:lnTo>
                  <a:lnTo>
                    <a:pt x="120" y="30"/>
                  </a:lnTo>
                  <a:lnTo>
                    <a:pt x="120" y="30"/>
                  </a:lnTo>
                  <a:lnTo>
                    <a:pt x="120" y="30"/>
                  </a:lnTo>
                  <a:lnTo>
                    <a:pt x="110" y="30"/>
                  </a:lnTo>
                  <a:lnTo>
                    <a:pt x="110" y="30"/>
                  </a:lnTo>
                  <a:lnTo>
                    <a:pt x="106" y="30"/>
                  </a:lnTo>
                  <a:lnTo>
                    <a:pt x="106" y="30"/>
                  </a:lnTo>
                  <a:lnTo>
                    <a:pt x="102" y="30"/>
                  </a:lnTo>
                  <a:lnTo>
                    <a:pt x="102" y="30"/>
                  </a:lnTo>
                  <a:lnTo>
                    <a:pt x="102" y="30"/>
                  </a:lnTo>
                  <a:lnTo>
                    <a:pt x="102" y="30"/>
                  </a:lnTo>
                  <a:lnTo>
                    <a:pt x="94" y="30"/>
                  </a:lnTo>
                  <a:lnTo>
                    <a:pt x="90" y="30"/>
                  </a:lnTo>
                  <a:lnTo>
                    <a:pt x="84" y="30"/>
                  </a:lnTo>
                  <a:lnTo>
                    <a:pt x="80" y="30"/>
                  </a:lnTo>
                  <a:lnTo>
                    <a:pt x="72" y="30"/>
                  </a:lnTo>
                  <a:lnTo>
                    <a:pt x="72" y="36"/>
                  </a:lnTo>
                  <a:lnTo>
                    <a:pt x="72" y="36"/>
                  </a:lnTo>
                  <a:lnTo>
                    <a:pt x="72" y="36"/>
                  </a:lnTo>
                  <a:lnTo>
                    <a:pt x="72" y="44"/>
                  </a:lnTo>
                  <a:lnTo>
                    <a:pt x="72" y="44"/>
                  </a:lnTo>
                  <a:lnTo>
                    <a:pt x="72" y="44"/>
                  </a:lnTo>
                  <a:lnTo>
                    <a:pt x="72" y="52"/>
                  </a:lnTo>
                  <a:lnTo>
                    <a:pt x="72" y="52"/>
                  </a:lnTo>
                  <a:lnTo>
                    <a:pt x="72" y="52"/>
                  </a:lnTo>
                  <a:lnTo>
                    <a:pt x="72" y="60"/>
                  </a:lnTo>
                  <a:lnTo>
                    <a:pt x="72" y="60"/>
                  </a:lnTo>
                  <a:lnTo>
                    <a:pt x="72" y="66"/>
                  </a:lnTo>
                  <a:lnTo>
                    <a:pt x="72" y="70"/>
                  </a:lnTo>
                  <a:lnTo>
                    <a:pt x="72" y="78"/>
                  </a:lnTo>
                  <a:lnTo>
                    <a:pt x="72" y="78"/>
                  </a:lnTo>
                  <a:lnTo>
                    <a:pt x="72" y="78"/>
                  </a:lnTo>
                  <a:lnTo>
                    <a:pt x="68" y="78"/>
                  </a:lnTo>
                  <a:lnTo>
                    <a:pt x="64" y="78"/>
                  </a:lnTo>
                  <a:lnTo>
                    <a:pt x="64" y="78"/>
                  </a:lnTo>
                  <a:lnTo>
                    <a:pt x="64" y="82"/>
                  </a:lnTo>
                  <a:lnTo>
                    <a:pt x="64" y="82"/>
                  </a:lnTo>
                  <a:lnTo>
                    <a:pt x="60" y="86"/>
                  </a:lnTo>
                  <a:lnTo>
                    <a:pt x="58" y="86"/>
                  </a:lnTo>
                  <a:lnTo>
                    <a:pt x="58" y="86"/>
                  </a:lnTo>
                  <a:lnTo>
                    <a:pt x="58" y="90"/>
                  </a:lnTo>
                  <a:lnTo>
                    <a:pt x="58" y="90"/>
                  </a:lnTo>
                  <a:lnTo>
                    <a:pt x="58" y="94"/>
                  </a:lnTo>
                  <a:lnTo>
                    <a:pt x="58" y="94"/>
                  </a:lnTo>
                  <a:lnTo>
                    <a:pt x="58" y="94"/>
                  </a:lnTo>
                  <a:lnTo>
                    <a:pt x="58" y="96"/>
                  </a:lnTo>
                  <a:lnTo>
                    <a:pt x="58" y="96"/>
                  </a:lnTo>
                  <a:lnTo>
                    <a:pt x="58" y="100"/>
                  </a:lnTo>
                  <a:lnTo>
                    <a:pt x="58" y="100"/>
                  </a:lnTo>
                  <a:lnTo>
                    <a:pt x="60" y="104"/>
                  </a:lnTo>
                  <a:lnTo>
                    <a:pt x="60" y="112"/>
                  </a:lnTo>
                  <a:lnTo>
                    <a:pt x="60" y="116"/>
                  </a:lnTo>
                  <a:lnTo>
                    <a:pt x="54" y="116"/>
                  </a:lnTo>
                  <a:lnTo>
                    <a:pt x="46" y="116"/>
                  </a:lnTo>
                  <a:lnTo>
                    <a:pt x="42" y="116"/>
                  </a:lnTo>
                  <a:lnTo>
                    <a:pt x="42" y="116"/>
                  </a:lnTo>
                  <a:lnTo>
                    <a:pt x="38" y="116"/>
                  </a:lnTo>
                  <a:lnTo>
                    <a:pt x="34" y="116"/>
                  </a:lnTo>
                  <a:lnTo>
                    <a:pt x="30" y="116"/>
                  </a:lnTo>
                  <a:lnTo>
                    <a:pt x="28" y="116"/>
                  </a:lnTo>
                  <a:lnTo>
                    <a:pt x="20" y="116"/>
                  </a:lnTo>
                  <a:lnTo>
                    <a:pt x="20" y="116"/>
                  </a:lnTo>
                  <a:lnTo>
                    <a:pt x="16" y="116"/>
                  </a:lnTo>
                  <a:lnTo>
                    <a:pt x="16" y="116"/>
                  </a:lnTo>
                  <a:lnTo>
                    <a:pt x="8" y="116"/>
                  </a:lnTo>
                  <a:lnTo>
                    <a:pt x="4" y="116"/>
                  </a:lnTo>
                  <a:lnTo>
                    <a:pt x="4" y="116"/>
                  </a:lnTo>
                  <a:lnTo>
                    <a:pt x="4" y="120"/>
                  </a:lnTo>
                  <a:lnTo>
                    <a:pt x="0" y="120"/>
                  </a:lnTo>
                  <a:lnTo>
                    <a:pt x="0" y="120"/>
                  </a:lnTo>
                  <a:lnTo>
                    <a:pt x="0" y="124"/>
                  </a:lnTo>
                  <a:lnTo>
                    <a:pt x="0" y="124"/>
                  </a:lnTo>
                  <a:lnTo>
                    <a:pt x="0" y="124"/>
                  </a:lnTo>
                  <a:lnTo>
                    <a:pt x="0" y="124"/>
                  </a:lnTo>
                  <a:lnTo>
                    <a:pt x="0" y="12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6" name="Freeform 176">
              <a:extLst>
                <a:ext uri="{FF2B5EF4-FFF2-40B4-BE49-F238E27FC236}">
                  <a16:creationId xmlns:a16="http://schemas.microsoft.com/office/drawing/2014/main" id="{F365F8A4-CE55-4FA3-B2B6-4FE78C17943A}"/>
                </a:ext>
              </a:extLst>
            </p:cNvPr>
            <p:cNvSpPr>
              <a:spLocks/>
            </p:cNvSpPr>
            <p:nvPr/>
          </p:nvSpPr>
          <p:spPr bwMode="auto">
            <a:xfrm>
              <a:off x="6893598" y="4914424"/>
              <a:ext cx="326634" cy="338358"/>
            </a:xfrm>
            <a:custGeom>
              <a:avLst/>
              <a:gdLst>
                <a:gd name="T0" fmla="*/ 120 w 168"/>
                <a:gd name="T1" fmla="*/ 130 h 172"/>
                <a:gd name="T2" fmla="*/ 108 w 168"/>
                <a:gd name="T3" fmla="*/ 130 h 172"/>
                <a:gd name="T4" fmla="*/ 98 w 168"/>
                <a:gd name="T5" fmla="*/ 138 h 172"/>
                <a:gd name="T6" fmla="*/ 90 w 168"/>
                <a:gd name="T7" fmla="*/ 148 h 172"/>
                <a:gd name="T8" fmla="*/ 84 w 168"/>
                <a:gd name="T9" fmla="*/ 160 h 172"/>
                <a:gd name="T10" fmla="*/ 72 w 168"/>
                <a:gd name="T11" fmla="*/ 168 h 172"/>
                <a:gd name="T12" fmla="*/ 60 w 168"/>
                <a:gd name="T13" fmla="*/ 168 h 172"/>
                <a:gd name="T14" fmla="*/ 54 w 168"/>
                <a:gd name="T15" fmla="*/ 168 h 172"/>
                <a:gd name="T16" fmla="*/ 42 w 168"/>
                <a:gd name="T17" fmla="*/ 160 h 172"/>
                <a:gd name="T18" fmla="*/ 28 w 168"/>
                <a:gd name="T19" fmla="*/ 164 h 172"/>
                <a:gd name="T20" fmla="*/ 8 w 168"/>
                <a:gd name="T21" fmla="*/ 148 h 172"/>
                <a:gd name="T22" fmla="*/ 4 w 168"/>
                <a:gd name="T23" fmla="*/ 138 h 172"/>
                <a:gd name="T24" fmla="*/ 0 w 168"/>
                <a:gd name="T25" fmla="*/ 116 h 172"/>
                <a:gd name="T26" fmla="*/ 0 w 168"/>
                <a:gd name="T27" fmla="*/ 96 h 172"/>
                <a:gd name="T28" fmla="*/ 16 w 168"/>
                <a:gd name="T29" fmla="*/ 82 h 172"/>
                <a:gd name="T30" fmla="*/ 30 w 168"/>
                <a:gd name="T31" fmla="*/ 82 h 172"/>
                <a:gd name="T32" fmla="*/ 30 w 168"/>
                <a:gd name="T33" fmla="*/ 62 h 172"/>
                <a:gd name="T34" fmla="*/ 30 w 168"/>
                <a:gd name="T35" fmla="*/ 48 h 172"/>
                <a:gd name="T36" fmla="*/ 38 w 168"/>
                <a:gd name="T37" fmla="*/ 48 h 172"/>
                <a:gd name="T38" fmla="*/ 42 w 168"/>
                <a:gd name="T39" fmla="*/ 56 h 172"/>
                <a:gd name="T40" fmla="*/ 50 w 168"/>
                <a:gd name="T41" fmla="*/ 60 h 172"/>
                <a:gd name="T42" fmla="*/ 64 w 168"/>
                <a:gd name="T43" fmla="*/ 62 h 172"/>
                <a:gd name="T44" fmla="*/ 76 w 168"/>
                <a:gd name="T45" fmla="*/ 60 h 172"/>
                <a:gd name="T46" fmla="*/ 84 w 168"/>
                <a:gd name="T47" fmla="*/ 70 h 172"/>
                <a:gd name="T48" fmla="*/ 94 w 168"/>
                <a:gd name="T49" fmla="*/ 78 h 172"/>
                <a:gd name="T50" fmla="*/ 102 w 168"/>
                <a:gd name="T51" fmla="*/ 90 h 172"/>
                <a:gd name="T52" fmla="*/ 112 w 168"/>
                <a:gd name="T53" fmla="*/ 90 h 172"/>
                <a:gd name="T54" fmla="*/ 112 w 168"/>
                <a:gd name="T55" fmla="*/ 78 h 172"/>
                <a:gd name="T56" fmla="*/ 108 w 168"/>
                <a:gd name="T57" fmla="*/ 70 h 172"/>
                <a:gd name="T58" fmla="*/ 98 w 168"/>
                <a:gd name="T59" fmla="*/ 66 h 172"/>
                <a:gd name="T60" fmla="*/ 94 w 168"/>
                <a:gd name="T61" fmla="*/ 56 h 172"/>
                <a:gd name="T62" fmla="*/ 98 w 168"/>
                <a:gd name="T63" fmla="*/ 44 h 172"/>
                <a:gd name="T64" fmla="*/ 98 w 168"/>
                <a:gd name="T65" fmla="*/ 30 h 172"/>
                <a:gd name="T66" fmla="*/ 98 w 168"/>
                <a:gd name="T67" fmla="*/ 14 h 172"/>
                <a:gd name="T68" fmla="*/ 102 w 168"/>
                <a:gd name="T69" fmla="*/ 4 h 172"/>
                <a:gd name="T70" fmla="*/ 120 w 168"/>
                <a:gd name="T71" fmla="*/ 0 h 172"/>
                <a:gd name="T72" fmla="*/ 128 w 168"/>
                <a:gd name="T73" fmla="*/ 6 h 172"/>
                <a:gd name="T74" fmla="*/ 142 w 168"/>
                <a:gd name="T75" fmla="*/ 10 h 172"/>
                <a:gd name="T76" fmla="*/ 150 w 168"/>
                <a:gd name="T77" fmla="*/ 18 h 172"/>
                <a:gd name="T78" fmla="*/ 162 w 168"/>
                <a:gd name="T79" fmla="*/ 26 h 172"/>
                <a:gd name="T80" fmla="*/ 162 w 168"/>
                <a:gd name="T81" fmla="*/ 32 h 172"/>
                <a:gd name="T82" fmla="*/ 166 w 168"/>
                <a:gd name="T83" fmla="*/ 44 h 172"/>
                <a:gd name="T84" fmla="*/ 166 w 168"/>
                <a:gd name="T85" fmla="*/ 52 h 172"/>
                <a:gd name="T86" fmla="*/ 162 w 168"/>
                <a:gd name="T87" fmla="*/ 66 h 172"/>
                <a:gd name="T88" fmla="*/ 158 w 168"/>
                <a:gd name="T89" fmla="*/ 74 h 172"/>
                <a:gd name="T90" fmla="*/ 158 w 168"/>
                <a:gd name="T91" fmla="*/ 90 h 172"/>
                <a:gd name="T92" fmla="*/ 158 w 168"/>
                <a:gd name="T93" fmla="*/ 100 h 172"/>
                <a:gd name="T94" fmla="*/ 146 w 168"/>
                <a:gd name="T95" fmla="*/ 108 h 172"/>
                <a:gd name="T96" fmla="*/ 136 w 168"/>
                <a:gd name="T97" fmla="*/ 112 h 172"/>
                <a:gd name="T98" fmla="*/ 124 w 168"/>
                <a:gd name="T99" fmla="*/ 116 h 172"/>
                <a:gd name="T100" fmla="*/ 120 w 168"/>
                <a:gd name="T101" fmla="*/ 11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72">
                  <a:moveTo>
                    <a:pt x="120" y="118"/>
                  </a:moveTo>
                  <a:lnTo>
                    <a:pt x="120" y="122"/>
                  </a:lnTo>
                  <a:lnTo>
                    <a:pt x="120" y="126"/>
                  </a:lnTo>
                  <a:lnTo>
                    <a:pt x="120" y="130"/>
                  </a:lnTo>
                  <a:lnTo>
                    <a:pt x="116" y="130"/>
                  </a:lnTo>
                  <a:lnTo>
                    <a:pt x="112" y="126"/>
                  </a:lnTo>
                  <a:lnTo>
                    <a:pt x="112" y="130"/>
                  </a:lnTo>
                  <a:lnTo>
                    <a:pt x="108" y="130"/>
                  </a:lnTo>
                  <a:lnTo>
                    <a:pt x="104" y="130"/>
                  </a:lnTo>
                  <a:lnTo>
                    <a:pt x="102" y="134"/>
                  </a:lnTo>
                  <a:lnTo>
                    <a:pt x="102" y="138"/>
                  </a:lnTo>
                  <a:lnTo>
                    <a:pt x="98" y="138"/>
                  </a:lnTo>
                  <a:lnTo>
                    <a:pt x="98" y="142"/>
                  </a:lnTo>
                  <a:lnTo>
                    <a:pt x="98" y="146"/>
                  </a:lnTo>
                  <a:lnTo>
                    <a:pt x="94" y="146"/>
                  </a:lnTo>
                  <a:lnTo>
                    <a:pt x="90" y="148"/>
                  </a:lnTo>
                  <a:lnTo>
                    <a:pt x="88" y="148"/>
                  </a:lnTo>
                  <a:lnTo>
                    <a:pt x="88" y="152"/>
                  </a:lnTo>
                  <a:lnTo>
                    <a:pt x="84" y="156"/>
                  </a:lnTo>
                  <a:lnTo>
                    <a:pt x="84" y="160"/>
                  </a:lnTo>
                  <a:lnTo>
                    <a:pt x="80" y="160"/>
                  </a:lnTo>
                  <a:lnTo>
                    <a:pt x="80" y="164"/>
                  </a:lnTo>
                  <a:lnTo>
                    <a:pt x="76" y="168"/>
                  </a:lnTo>
                  <a:lnTo>
                    <a:pt x="72" y="168"/>
                  </a:lnTo>
                  <a:lnTo>
                    <a:pt x="72" y="172"/>
                  </a:lnTo>
                  <a:lnTo>
                    <a:pt x="68" y="172"/>
                  </a:lnTo>
                  <a:lnTo>
                    <a:pt x="64" y="168"/>
                  </a:lnTo>
                  <a:lnTo>
                    <a:pt x="60" y="168"/>
                  </a:lnTo>
                  <a:lnTo>
                    <a:pt x="60" y="172"/>
                  </a:lnTo>
                  <a:lnTo>
                    <a:pt x="58" y="172"/>
                  </a:lnTo>
                  <a:lnTo>
                    <a:pt x="58" y="168"/>
                  </a:lnTo>
                  <a:lnTo>
                    <a:pt x="54" y="168"/>
                  </a:lnTo>
                  <a:lnTo>
                    <a:pt x="50" y="168"/>
                  </a:lnTo>
                  <a:lnTo>
                    <a:pt x="46" y="164"/>
                  </a:lnTo>
                  <a:lnTo>
                    <a:pt x="46" y="160"/>
                  </a:lnTo>
                  <a:lnTo>
                    <a:pt x="42" y="160"/>
                  </a:lnTo>
                  <a:lnTo>
                    <a:pt x="38" y="160"/>
                  </a:lnTo>
                  <a:lnTo>
                    <a:pt x="34" y="160"/>
                  </a:lnTo>
                  <a:lnTo>
                    <a:pt x="30" y="160"/>
                  </a:lnTo>
                  <a:lnTo>
                    <a:pt x="28" y="164"/>
                  </a:lnTo>
                  <a:lnTo>
                    <a:pt x="24" y="164"/>
                  </a:lnTo>
                  <a:lnTo>
                    <a:pt x="20" y="160"/>
                  </a:lnTo>
                  <a:lnTo>
                    <a:pt x="12" y="152"/>
                  </a:lnTo>
                  <a:lnTo>
                    <a:pt x="8" y="148"/>
                  </a:lnTo>
                  <a:lnTo>
                    <a:pt x="8" y="146"/>
                  </a:lnTo>
                  <a:lnTo>
                    <a:pt x="4" y="146"/>
                  </a:lnTo>
                  <a:lnTo>
                    <a:pt x="4" y="142"/>
                  </a:lnTo>
                  <a:lnTo>
                    <a:pt x="4" y="138"/>
                  </a:lnTo>
                  <a:lnTo>
                    <a:pt x="0" y="138"/>
                  </a:lnTo>
                  <a:lnTo>
                    <a:pt x="0" y="134"/>
                  </a:lnTo>
                  <a:lnTo>
                    <a:pt x="0" y="126"/>
                  </a:lnTo>
                  <a:lnTo>
                    <a:pt x="0" y="116"/>
                  </a:lnTo>
                  <a:lnTo>
                    <a:pt x="0" y="112"/>
                  </a:lnTo>
                  <a:lnTo>
                    <a:pt x="0" y="108"/>
                  </a:lnTo>
                  <a:lnTo>
                    <a:pt x="0" y="100"/>
                  </a:lnTo>
                  <a:lnTo>
                    <a:pt x="0" y="96"/>
                  </a:lnTo>
                  <a:lnTo>
                    <a:pt x="0" y="90"/>
                  </a:lnTo>
                  <a:lnTo>
                    <a:pt x="0" y="82"/>
                  </a:lnTo>
                  <a:lnTo>
                    <a:pt x="8" y="82"/>
                  </a:lnTo>
                  <a:lnTo>
                    <a:pt x="16" y="82"/>
                  </a:lnTo>
                  <a:lnTo>
                    <a:pt x="20" y="82"/>
                  </a:lnTo>
                  <a:lnTo>
                    <a:pt x="24" y="82"/>
                  </a:lnTo>
                  <a:lnTo>
                    <a:pt x="28" y="82"/>
                  </a:lnTo>
                  <a:lnTo>
                    <a:pt x="30" y="82"/>
                  </a:lnTo>
                  <a:lnTo>
                    <a:pt x="30" y="78"/>
                  </a:lnTo>
                  <a:lnTo>
                    <a:pt x="30" y="74"/>
                  </a:lnTo>
                  <a:lnTo>
                    <a:pt x="30" y="70"/>
                  </a:lnTo>
                  <a:lnTo>
                    <a:pt x="30" y="62"/>
                  </a:lnTo>
                  <a:lnTo>
                    <a:pt x="30" y="60"/>
                  </a:lnTo>
                  <a:lnTo>
                    <a:pt x="30" y="56"/>
                  </a:lnTo>
                  <a:lnTo>
                    <a:pt x="30" y="52"/>
                  </a:lnTo>
                  <a:lnTo>
                    <a:pt x="30" y="48"/>
                  </a:lnTo>
                  <a:lnTo>
                    <a:pt x="30" y="44"/>
                  </a:lnTo>
                  <a:lnTo>
                    <a:pt x="30" y="48"/>
                  </a:lnTo>
                  <a:lnTo>
                    <a:pt x="34" y="48"/>
                  </a:lnTo>
                  <a:lnTo>
                    <a:pt x="38" y="48"/>
                  </a:lnTo>
                  <a:lnTo>
                    <a:pt x="38" y="52"/>
                  </a:lnTo>
                  <a:lnTo>
                    <a:pt x="34" y="56"/>
                  </a:lnTo>
                  <a:lnTo>
                    <a:pt x="38" y="56"/>
                  </a:lnTo>
                  <a:lnTo>
                    <a:pt x="42" y="56"/>
                  </a:lnTo>
                  <a:lnTo>
                    <a:pt x="46" y="52"/>
                  </a:lnTo>
                  <a:lnTo>
                    <a:pt x="50" y="52"/>
                  </a:lnTo>
                  <a:lnTo>
                    <a:pt x="50" y="56"/>
                  </a:lnTo>
                  <a:lnTo>
                    <a:pt x="50" y="60"/>
                  </a:lnTo>
                  <a:lnTo>
                    <a:pt x="54" y="60"/>
                  </a:lnTo>
                  <a:lnTo>
                    <a:pt x="58" y="62"/>
                  </a:lnTo>
                  <a:lnTo>
                    <a:pt x="60" y="62"/>
                  </a:lnTo>
                  <a:lnTo>
                    <a:pt x="64" y="62"/>
                  </a:lnTo>
                  <a:lnTo>
                    <a:pt x="68" y="66"/>
                  </a:lnTo>
                  <a:lnTo>
                    <a:pt x="72" y="66"/>
                  </a:lnTo>
                  <a:lnTo>
                    <a:pt x="72" y="62"/>
                  </a:lnTo>
                  <a:lnTo>
                    <a:pt x="76" y="60"/>
                  </a:lnTo>
                  <a:lnTo>
                    <a:pt x="76" y="62"/>
                  </a:lnTo>
                  <a:lnTo>
                    <a:pt x="80" y="62"/>
                  </a:lnTo>
                  <a:lnTo>
                    <a:pt x="80" y="66"/>
                  </a:lnTo>
                  <a:lnTo>
                    <a:pt x="84" y="70"/>
                  </a:lnTo>
                  <a:lnTo>
                    <a:pt x="88" y="70"/>
                  </a:lnTo>
                  <a:lnTo>
                    <a:pt x="90" y="74"/>
                  </a:lnTo>
                  <a:lnTo>
                    <a:pt x="94" y="74"/>
                  </a:lnTo>
                  <a:lnTo>
                    <a:pt x="94" y="78"/>
                  </a:lnTo>
                  <a:lnTo>
                    <a:pt x="94" y="82"/>
                  </a:lnTo>
                  <a:lnTo>
                    <a:pt x="98" y="82"/>
                  </a:lnTo>
                  <a:lnTo>
                    <a:pt x="102" y="86"/>
                  </a:lnTo>
                  <a:lnTo>
                    <a:pt x="102" y="90"/>
                  </a:lnTo>
                  <a:lnTo>
                    <a:pt x="104" y="90"/>
                  </a:lnTo>
                  <a:lnTo>
                    <a:pt x="108" y="90"/>
                  </a:lnTo>
                  <a:lnTo>
                    <a:pt x="108" y="86"/>
                  </a:lnTo>
                  <a:lnTo>
                    <a:pt x="112" y="90"/>
                  </a:lnTo>
                  <a:lnTo>
                    <a:pt x="108" y="90"/>
                  </a:lnTo>
                  <a:lnTo>
                    <a:pt x="112" y="90"/>
                  </a:lnTo>
                  <a:lnTo>
                    <a:pt x="112" y="86"/>
                  </a:lnTo>
                  <a:lnTo>
                    <a:pt x="112" y="78"/>
                  </a:lnTo>
                  <a:lnTo>
                    <a:pt x="112" y="74"/>
                  </a:lnTo>
                  <a:lnTo>
                    <a:pt x="112" y="70"/>
                  </a:lnTo>
                  <a:lnTo>
                    <a:pt x="112" y="66"/>
                  </a:lnTo>
                  <a:lnTo>
                    <a:pt x="108" y="70"/>
                  </a:lnTo>
                  <a:lnTo>
                    <a:pt x="108" y="74"/>
                  </a:lnTo>
                  <a:lnTo>
                    <a:pt x="104" y="70"/>
                  </a:lnTo>
                  <a:lnTo>
                    <a:pt x="102" y="70"/>
                  </a:lnTo>
                  <a:lnTo>
                    <a:pt x="98" y="66"/>
                  </a:lnTo>
                  <a:lnTo>
                    <a:pt x="98" y="62"/>
                  </a:lnTo>
                  <a:lnTo>
                    <a:pt x="94" y="62"/>
                  </a:lnTo>
                  <a:lnTo>
                    <a:pt x="94" y="60"/>
                  </a:lnTo>
                  <a:lnTo>
                    <a:pt x="94" y="56"/>
                  </a:lnTo>
                  <a:lnTo>
                    <a:pt x="94" y="52"/>
                  </a:lnTo>
                  <a:lnTo>
                    <a:pt x="94" y="48"/>
                  </a:lnTo>
                  <a:lnTo>
                    <a:pt x="94" y="44"/>
                  </a:lnTo>
                  <a:lnTo>
                    <a:pt x="98" y="44"/>
                  </a:lnTo>
                  <a:lnTo>
                    <a:pt x="98" y="40"/>
                  </a:lnTo>
                  <a:lnTo>
                    <a:pt x="98" y="36"/>
                  </a:lnTo>
                  <a:lnTo>
                    <a:pt x="98" y="32"/>
                  </a:lnTo>
                  <a:lnTo>
                    <a:pt x="98" y="30"/>
                  </a:lnTo>
                  <a:lnTo>
                    <a:pt x="98" y="26"/>
                  </a:lnTo>
                  <a:lnTo>
                    <a:pt x="94" y="22"/>
                  </a:lnTo>
                  <a:lnTo>
                    <a:pt x="94" y="18"/>
                  </a:lnTo>
                  <a:lnTo>
                    <a:pt x="98" y="14"/>
                  </a:lnTo>
                  <a:lnTo>
                    <a:pt x="98" y="10"/>
                  </a:lnTo>
                  <a:lnTo>
                    <a:pt x="102" y="10"/>
                  </a:lnTo>
                  <a:lnTo>
                    <a:pt x="102" y="6"/>
                  </a:lnTo>
                  <a:lnTo>
                    <a:pt x="102" y="4"/>
                  </a:lnTo>
                  <a:lnTo>
                    <a:pt x="104" y="4"/>
                  </a:lnTo>
                  <a:lnTo>
                    <a:pt x="108" y="4"/>
                  </a:lnTo>
                  <a:lnTo>
                    <a:pt x="116" y="4"/>
                  </a:lnTo>
                  <a:lnTo>
                    <a:pt x="120" y="0"/>
                  </a:lnTo>
                  <a:lnTo>
                    <a:pt x="124" y="0"/>
                  </a:lnTo>
                  <a:lnTo>
                    <a:pt x="128" y="0"/>
                  </a:lnTo>
                  <a:lnTo>
                    <a:pt x="128" y="4"/>
                  </a:lnTo>
                  <a:lnTo>
                    <a:pt x="128" y="6"/>
                  </a:lnTo>
                  <a:lnTo>
                    <a:pt x="132" y="6"/>
                  </a:lnTo>
                  <a:lnTo>
                    <a:pt x="136" y="6"/>
                  </a:lnTo>
                  <a:lnTo>
                    <a:pt x="138" y="10"/>
                  </a:lnTo>
                  <a:lnTo>
                    <a:pt x="142" y="10"/>
                  </a:lnTo>
                  <a:lnTo>
                    <a:pt x="142" y="14"/>
                  </a:lnTo>
                  <a:lnTo>
                    <a:pt x="146" y="14"/>
                  </a:lnTo>
                  <a:lnTo>
                    <a:pt x="150" y="14"/>
                  </a:lnTo>
                  <a:lnTo>
                    <a:pt x="150" y="18"/>
                  </a:lnTo>
                  <a:lnTo>
                    <a:pt x="154" y="18"/>
                  </a:lnTo>
                  <a:lnTo>
                    <a:pt x="158" y="22"/>
                  </a:lnTo>
                  <a:lnTo>
                    <a:pt x="158" y="26"/>
                  </a:lnTo>
                  <a:lnTo>
                    <a:pt x="162" y="26"/>
                  </a:lnTo>
                  <a:lnTo>
                    <a:pt x="162" y="30"/>
                  </a:lnTo>
                  <a:lnTo>
                    <a:pt x="166" y="30"/>
                  </a:lnTo>
                  <a:lnTo>
                    <a:pt x="162" y="30"/>
                  </a:lnTo>
                  <a:lnTo>
                    <a:pt x="162" y="32"/>
                  </a:lnTo>
                  <a:lnTo>
                    <a:pt x="166" y="32"/>
                  </a:lnTo>
                  <a:lnTo>
                    <a:pt x="166" y="36"/>
                  </a:lnTo>
                  <a:lnTo>
                    <a:pt x="168" y="40"/>
                  </a:lnTo>
                  <a:lnTo>
                    <a:pt x="166" y="44"/>
                  </a:lnTo>
                  <a:lnTo>
                    <a:pt x="162" y="44"/>
                  </a:lnTo>
                  <a:lnTo>
                    <a:pt x="162" y="48"/>
                  </a:lnTo>
                  <a:lnTo>
                    <a:pt x="166" y="48"/>
                  </a:lnTo>
                  <a:lnTo>
                    <a:pt x="166" y="52"/>
                  </a:lnTo>
                  <a:lnTo>
                    <a:pt x="162" y="56"/>
                  </a:lnTo>
                  <a:lnTo>
                    <a:pt x="162" y="60"/>
                  </a:lnTo>
                  <a:lnTo>
                    <a:pt x="162" y="62"/>
                  </a:lnTo>
                  <a:lnTo>
                    <a:pt x="162" y="66"/>
                  </a:lnTo>
                  <a:lnTo>
                    <a:pt x="166" y="70"/>
                  </a:lnTo>
                  <a:lnTo>
                    <a:pt x="166" y="74"/>
                  </a:lnTo>
                  <a:lnTo>
                    <a:pt x="162" y="74"/>
                  </a:lnTo>
                  <a:lnTo>
                    <a:pt x="158" y="74"/>
                  </a:lnTo>
                  <a:lnTo>
                    <a:pt x="158" y="78"/>
                  </a:lnTo>
                  <a:lnTo>
                    <a:pt x="158" y="82"/>
                  </a:lnTo>
                  <a:lnTo>
                    <a:pt x="158" y="86"/>
                  </a:lnTo>
                  <a:lnTo>
                    <a:pt x="158" y="90"/>
                  </a:lnTo>
                  <a:lnTo>
                    <a:pt x="158" y="92"/>
                  </a:lnTo>
                  <a:lnTo>
                    <a:pt x="154" y="92"/>
                  </a:lnTo>
                  <a:lnTo>
                    <a:pt x="158" y="96"/>
                  </a:lnTo>
                  <a:lnTo>
                    <a:pt x="158" y="100"/>
                  </a:lnTo>
                  <a:lnTo>
                    <a:pt x="162" y="100"/>
                  </a:lnTo>
                  <a:lnTo>
                    <a:pt x="158" y="100"/>
                  </a:lnTo>
                  <a:lnTo>
                    <a:pt x="150" y="104"/>
                  </a:lnTo>
                  <a:lnTo>
                    <a:pt x="146" y="108"/>
                  </a:lnTo>
                  <a:lnTo>
                    <a:pt x="142" y="108"/>
                  </a:lnTo>
                  <a:lnTo>
                    <a:pt x="138" y="108"/>
                  </a:lnTo>
                  <a:lnTo>
                    <a:pt x="138" y="112"/>
                  </a:lnTo>
                  <a:lnTo>
                    <a:pt x="136" y="112"/>
                  </a:lnTo>
                  <a:lnTo>
                    <a:pt x="132" y="112"/>
                  </a:lnTo>
                  <a:lnTo>
                    <a:pt x="128" y="112"/>
                  </a:lnTo>
                  <a:lnTo>
                    <a:pt x="128" y="116"/>
                  </a:lnTo>
                  <a:lnTo>
                    <a:pt x="124" y="116"/>
                  </a:lnTo>
                  <a:lnTo>
                    <a:pt x="120" y="116"/>
                  </a:lnTo>
                  <a:lnTo>
                    <a:pt x="120" y="118"/>
                  </a:lnTo>
                  <a:lnTo>
                    <a:pt x="120" y="118"/>
                  </a:lnTo>
                  <a:lnTo>
                    <a:pt x="120" y="11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7" name="Freeform 177">
              <a:extLst>
                <a:ext uri="{FF2B5EF4-FFF2-40B4-BE49-F238E27FC236}">
                  <a16:creationId xmlns:a16="http://schemas.microsoft.com/office/drawing/2014/main" id="{14EA843B-1212-4394-8D72-78649A8B9829}"/>
                </a:ext>
              </a:extLst>
            </p:cNvPr>
            <p:cNvSpPr>
              <a:spLocks/>
            </p:cNvSpPr>
            <p:nvPr/>
          </p:nvSpPr>
          <p:spPr bwMode="auto">
            <a:xfrm>
              <a:off x="6990810" y="5166226"/>
              <a:ext cx="217756" cy="239997"/>
            </a:xfrm>
            <a:custGeom>
              <a:avLst/>
              <a:gdLst>
                <a:gd name="T0" fmla="*/ 88 w 112"/>
                <a:gd name="T1" fmla="*/ 114 h 122"/>
                <a:gd name="T2" fmla="*/ 84 w 112"/>
                <a:gd name="T3" fmla="*/ 118 h 122"/>
                <a:gd name="T4" fmla="*/ 82 w 112"/>
                <a:gd name="T5" fmla="*/ 118 h 122"/>
                <a:gd name="T6" fmla="*/ 74 w 112"/>
                <a:gd name="T7" fmla="*/ 118 h 122"/>
                <a:gd name="T8" fmla="*/ 70 w 112"/>
                <a:gd name="T9" fmla="*/ 118 h 122"/>
                <a:gd name="T10" fmla="*/ 62 w 112"/>
                <a:gd name="T11" fmla="*/ 114 h 122"/>
                <a:gd name="T12" fmla="*/ 54 w 112"/>
                <a:gd name="T13" fmla="*/ 114 h 122"/>
                <a:gd name="T14" fmla="*/ 52 w 112"/>
                <a:gd name="T15" fmla="*/ 114 h 122"/>
                <a:gd name="T16" fmla="*/ 52 w 112"/>
                <a:gd name="T17" fmla="*/ 110 h 122"/>
                <a:gd name="T18" fmla="*/ 52 w 112"/>
                <a:gd name="T19" fmla="*/ 108 h 122"/>
                <a:gd name="T20" fmla="*/ 44 w 112"/>
                <a:gd name="T21" fmla="*/ 108 h 122"/>
                <a:gd name="T22" fmla="*/ 40 w 112"/>
                <a:gd name="T23" fmla="*/ 108 h 122"/>
                <a:gd name="T24" fmla="*/ 38 w 112"/>
                <a:gd name="T25" fmla="*/ 104 h 122"/>
                <a:gd name="T26" fmla="*/ 34 w 112"/>
                <a:gd name="T27" fmla="*/ 96 h 122"/>
                <a:gd name="T28" fmla="*/ 34 w 112"/>
                <a:gd name="T29" fmla="*/ 92 h 122"/>
                <a:gd name="T30" fmla="*/ 30 w 112"/>
                <a:gd name="T31" fmla="*/ 84 h 122"/>
                <a:gd name="T32" fmla="*/ 30 w 112"/>
                <a:gd name="T33" fmla="*/ 84 h 122"/>
                <a:gd name="T34" fmla="*/ 26 w 112"/>
                <a:gd name="T35" fmla="*/ 78 h 122"/>
                <a:gd name="T36" fmla="*/ 18 w 112"/>
                <a:gd name="T37" fmla="*/ 74 h 122"/>
                <a:gd name="T38" fmla="*/ 14 w 112"/>
                <a:gd name="T39" fmla="*/ 70 h 122"/>
                <a:gd name="T40" fmla="*/ 12 w 112"/>
                <a:gd name="T41" fmla="*/ 66 h 122"/>
                <a:gd name="T42" fmla="*/ 12 w 112"/>
                <a:gd name="T43" fmla="*/ 58 h 122"/>
                <a:gd name="T44" fmla="*/ 8 w 112"/>
                <a:gd name="T45" fmla="*/ 52 h 122"/>
                <a:gd name="T46" fmla="*/ 4 w 112"/>
                <a:gd name="T47" fmla="*/ 48 h 122"/>
                <a:gd name="T48" fmla="*/ 0 w 112"/>
                <a:gd name="T49" fmla="*/ 44 h 122"/>
                <a:gd name="T50" fmla="*/ 0 w 112"/>
                <a:gd name="T51" fmla="*/ 40 h 122"/>
                <a:gd name="T52" fmla="*/ 4 w 112"/>
                <a:gd name="T53" fmla="*/ 40 h 122"/>
                <a:gd name="T54" fmla="*/ 12 w 112"/>
                <a:gd name="T55" fmla="*/ 44 h 122"/>
                <a:gd name="T56" fmla="*/ 14 w 112"/>
                <a:gd name="T57" fmla="*/ 40 h 122"/>
                <a:gd name="T58" fmla="*/ 22 w 112"/>
                <a:gd name="T59" fmla="*/ 44 h 122"/>
                <a:gd name="T60" fmla="*/ 26 w 112"/>
                <a:gd name="T61" fmla="*/ 40 h 122"/>
                <a:gd name="T62" fmla="*/ 38 w 112"/>
                <a:gd name="T63" fmla="*/ 26 h 122"/>
                <a:gd name="T64" fmla="*/ 48 w 112"/>
                <a:gd name="T65" fmla="*/ 18 h 122"/>
                <a:gd name="T66" fmla="*/ 48 w 112"/>
                <a:gd name="T67" fmla="*/ 10 h 122"/>
                <a:gd name="T68" fmla="*/ 52 w 112"/>
                <a:gd name="T69" fmla="*/ 6 h 122"/>
                <a:gd name="T70" fmla="*/ 62 w 112"/>
                <a:gd name="T71" fmla="*/ 2 h 122"/>
                <a:gd name="T72" fmla="*/ 70 w 112"/>
                <a:gd name="T73" fmla="*/ 2 h 122"/>
                <a:gd name="T74" fmla="*/ 78 w 112"/>
                <a:gd name="T75" fmla="*/ 6 h 122"/>
                <a:gd name="T76" fmla="*/ 84 w 112"/>
                <a:gd name="T77" fmla="*/ 10 h 122"/>
                <a:gd name="T78" fmla="*/ 88 w 112"/>
                <a:gd name="T79" fmla="*/ 10 h 122"/>
                <a:gd name="T80" fmla="*/ 96 w 112"/>
                <a:gd name="T81" fmla="*/ 14 h 122"/>
                <a:gd name="T82" fmla="*/ 100 w 112"/>
                <a:gd name="T83" fmla="*/ 14 h 122"/>
                <a:gd name="T84" fmla="*/ 104 w 112"/>
                <a:gd name="T85" fmla="*/ 22 h 122"/>
                <a:gd name="T86" fmla="*/ 108 w 112"/>
                <a:gd name="T87" fmla="*/ 22 h 122"/>
                <a:gd name="T88" fmla="*/ 108 w 112"/>
                <a:gd name="T89" fmla="*/ 26 h 122"/>
                <a:gd name="T90" fmla="*/ 108 w 112"/>
                <a:gd name="T91" fmla="*/ 28 h 122"/>
                <a:gd name="T92" fmla="*/ 108 w 112"/>
                <a:gd name="T93" fmla="*/ 32 h 122"/>
                <a:gd name="T94" fmla="*/ 108 w 112"/>
                <a:gd name="T95" fmla="*/ 40 h 122"/>
                <a:gd name="T96" fmla="*/ 108 w 112"/>
                <a:gd name="T97" fmla="*/ 44 h 122"/>
                <a:gd name="T98" fmla="*/ 108 w 112"/>
                <a:gd name="T99" fmla="*/ 52 h 122"/>
                <a:gd name="T100" fmla="*/ 108 w 112"/>
                <a:gd name="T101" fmla="*/ 54 h 122"/>
                <a:gd name="T102" fmla="*/ 104 w 112"/>
                <a:gd name="T103" fmla="*/ 54 h 122"/>
                <a:gd name="T104" fmla="*/ 108 w 112"/>
                <a:gd name="T105" fmla="*/ 58 h 122"/>
                <a:gd name="T106" fmla="*/ 108 w 112"/>
                <a:gd name="T107" fmla="*/ 70 h 122"/>
                <a:gd name="T108" fmla="*/ 108 w 112"/>
                <a:gd name="T109" fmla="*/ 78 h 122"/>
                <a:gd name="T110" fmla="*/ 104 w 112"/>
                <a:gd name="T111" fmla="*/ 84 h 122"/>
                <a:gd name="T112" fmla="*/ 100 w 112"/>
                <a:gd name="T113" fmla="*/ 92 h 122"/>
                <a:gd name="T114" fmla="*/ 100 w 112"/>
                <a:gd name="T115"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22">
                  <a:moveTo>
                    <a:pt x="100" y="100"/>
                  </a:moveTo>
                  <a:lnTo>
                    <a:pt x="100" y="100"/>
                  </a:lnTo>
                  <a:lnTo>
                    <a:pt x="100" y="100"/>
                  </a:lnTo>
                  <a:lnTo>
                    <a:pt x="100" y="100"/>
                  </a:lnTo>
                  <a:lnTo>
                    <a:pt x="92" y="110"/>
                  </a:lnTo>
                  <a:lnTo>
                    <a:pt x="88" y="114"/>
                  </a:lnTo>
                  <a:lnTo>
                    <a:pt x="84" y="118"/>
                  </a:lnTo>
                  <a:lnTo>
                    <a:pt x="84" y="118"/>
                  </a:lnTo>
                  <a:lnTo>
                    <a:pt x="84" y="118"/>
                  </a:lnTo>
                  <a:lnTo>
                    <a:pt x="84" y="122"/>
                  </a:lnTo>
                  <a:lnTo>
                    <a:pt x="84" y="118"/>
                  </a:lnTo>
                  <a:lnTo>
                    <a:pt x="84" y="118"/>
                  </a:lnTo>
                  <a:lnTo>
                    <a:pt x="82" y="118"/>
                  </a:lnTo>
                  <a:lnTo>
                    <a:pt x="82" y="118"/>
                  </a:lnTo>
                  <a:lnTo>
                    <a:pt x="82" y="118"/>
                  </a:lnTo>
                  <a:lnTo>
                    <a:pt x="82" y="118"/>
                  </a:lnTo>
                  <a:lnTo>
                    <a:pt x="82" y="118"/>
                  </a:lnTo>
                  <a:lnTo>
                    <a:pt x="82" y="118"/>
                  </a:lnTo>
                  <a:lnTo>
                    <a:pt x="78" y="118"/>
                  </a:lnTo>
                  <a:lnTo>
                    <a:pt x="78" y="118"/>
                  </a:lnTo>
                  <a:lnTo>
                    <a:pt x="78" y="118"/>
                  </a:lnTo>
                  <a:lnTo>
                    <a:pt x="78" y="118"/>
                  </a:lnTo>
                  <a:lnTo>
                    <a:pt x="78" y="118"/>
                  </a:lnTo>
                  <a:lnTo>
                    <a:pt x="74" y="118"/>
                  </a:lnTo>
                  <a:lnTo>
                    <a:pt x="74" y="118"/>
                  </a:lnTo>
                  <a:lnTo>
                    <a:pt x="74" y="118"/>
                  </a:lnTo>
                  <a:lnTo>
                    <a:pt x="74" y="118"/>
                  </a:lnTo>
                  <a:lnTo>
                    <a:pt x="74" y="118"/>
                  </a:lnTo>
                  <a:lnTo>
                    <a:pt x="70" y="118"/>
                  </a:lnTo>
                  <a:lnTo>
                    <a:pt x="70" y="118"/>
                  </a:lnTo>
                  <a:lnTo>
                    <a:pt x="70" y="118"/>
                  </a:lnTo>
                  <a:lnTo>
                    <a:pt x="66" y="118"/>
                  </a:lnTo>
                  <a:lnTo>
                    <a:pt x="66" y="114"/>
                  </a:lnTo>
                  <a:lnTo>
                    <a:pt x="62" y="114"/>
                  </a:lnTo>
                  <a:lnTo>
                    <a:pt x="62" y="114"/>
                  </a:lnTo>
                  <a:lnTo>
                    <a:pt x="62" y="114"/>
                  </a:lnTo>
                  <a:lnTo>
                    <a:pt x="62" y="114"/>
                  </a:lnTo>
                  <a:lnTo>
                    <a:pt x="62" y="114"/>
                  </a:lnTo>
                  <a:lnTo>
                    <a:pt x="58" y="114"/>
                  </a:lnTo>
                  <a:lnTo>
                    <a:pt x="54" y="114"/>
                  </a:lnTo>
                  <a:lnTo>
                    <a:pt x="54" y="114"/>
                  </a:lnTo>
                  <a:lnTo>
                    <a:pt x="54" y="114"/>
                  </a:lnTo>
                  <a:lnTo>
                    <a:pt x="54" y="114"/>
                  </a:lnTo>
                  <a:lnTo>
                    <a:pt x="54" y="114"/>
                  </a:lnTo>
                  <a:lnTo>
                    <a:pt x="54" y="114"/>
                  </a:lnTo>
                  <a:lnTo>
                    <a:pt x="54" y="114"/>
                  </a:lnTo>
                  <a:lnTo>
                    <a:pt x="52" y="114"/>
                  </a:lnTo>
                  <a:lnTo>
                    <a:pt x="52" y="114"/>
                  </a:lnTo>
                  <a:lnTo>
                    <a:pt x="52" y="114"/>
                  </a:lnTo>
                  <a:lnTo>
                    <a:pt x="52" y="114"/>
                  </a:lnTo>
                  <a:lnTo>
                    <a:pt x="52" y="114"/>
                  </a:lnTo>
                  <a:lnTo>
                    <a:pt x="52" y="110"/>
                  </a:lnTo>
                  <a:lnTo>
                    <a:pt x="52" y="110"/>
                  </a:lnTo>
                  <a:lnTo>
                    <a:pt x="52" y="110"/>
                  </a:lnTo>
                  <a:lnTo>
                    <a:pt x="52" y="110"/>
                  </a:lnTo>
                  <a:lnTo>
                    <a:pt x="52" y="110"/>
                  </a:lnTo>
                  <a:lnTo>
                    <a:pt x="52" y="110"/>
                  </a:lnTo>
                  <a:lnTo>
                    <a:pt x="52" y="108"/>
                  </a:lnTo>
                  <a:lnTo>
                    <a:pt x="52" y="108"/>
                  </a:lnTo>
                  <a:lnTo>
                    <a:pt x="52" y="108"/>
                  </a:lnTo>
                  <a:lnTo>
                    <a:pt x="52" y="108"/>
                  </a:lnTo>
                  <a:lnTo>
                    <a:pt x="48" y="108"/>
                  </a:lnTo>
                  <a:lnTo>
                    <a:pt x="44" y="108"/>
                  </a:lnTo>
                  <a:lnTo>
                    <a:pt x="44" y="108"/>
                  </a:lnTo>
                  <a:lnTo>
                    <a:pt x="44" y="108"/>
                  </a:lnTo>
                  <a:lnTo>
                    <a:pt x="44" y="108"/>
                  </a:lnTo>
                  <a:lnTo>
                    <a:pt x="44" y="108"/>
                  </a:lnTo>
                  <a:lnTo>
                    <a:pt x="44" y="108"/>
                  </a:lnTo>
                  <a:lnTo>
                    <a:pt x="44" y="108"/>
                  </a:lnTo>
                  <a:lnTo>
                    <a:pt x="40" y="108"/>
                  </a:lnTo>
                  <a:lnTo>
                    <a:pt x="40" y="108"/>
                  </a:lnTo>
                  <a:lnTo>
                    <a:pt x="40" y="108"/>
                  </a:lnTo>
                  <a:lnTo>
                    <a:pt x="40" y="108"/>
                  </a:lnTo>
                  <a:lnTo>
                    <a:pt x="38" y="108"/>
                  </a:lnTo>
                  <a:lnTo>
                    <a:pt x="38" y="104"/>
                  </a:lnTo>
                  <a:lnTo>
                    <a:pt x="38" y="104"/>
                  </a:lnTo>
                  <a:lnTo>
                    <a:pt x="38" y="104"/>
                  </a:lnTo>
                  <a:lnTo>
                    <a:pt x="38" y="104"/>
                  </a:lnTo>
                  <a:lnTo>
                    <a:pt x="38" y="104"/>
                  </a:lnTo>
                  <a:lnTo>
                    <a:pt x="38" y="100"/>
                  </a:lnTo>
                  <a:lnTo>
                    <a:pt x="38" y="100"/>
                  </a:lnTo>
                  <a:lnTo>
                    <a:pt x="34" y="100"/>
                  </a:lnTo>
                  <a:lnTo>
                    <a:pt x="34" y="100"/>
                  </a:lnTo>
                  <a:lnTo>
                    <a:pt x="34" y="96"/>
                  </a:lnTo>
                  <a:lnTo>
                    <a:pt x="34" y="96"/>
                  </a:lnTo>
                  <a:lnTo>
                    <a:pt x="34" y="92"/>
                  </a:lnTo>
                  <a:lnTo>
                    <a:pt x="34" y="92"/>
                  </a:lnTo>
                  <a:lnTo>
                    <a:pt x="34" y="92"/>
                  </a:lnTo>
                  <a:lnTo>
                    <a:pt x="34" y="92"/>
                  </a:lnTo>
                  <a:lnTo>
                    <a:pt x="34" y="92"/>
                  </a:lnTo>
                  <a:lnTo>
                    <a:pt x="34" y="88"/>
                  </a:lnTo>
                  <a:lnTo>
                    <a:pt x="34" y="84"/>
                  </a:lnTo>
                  <a:lnTo>
                    <a:pt x="34" y="84"/>
                  </a:lnTo>
                  <a:lnTo>
                    <a:pt x="34" y="84"/>
                  </a:lnTo>
                  <a:lnTo>
                    <a:pt x="30" y="84"/>
                  </a:lnTo>
                  <a:lnTo>
                    <a:pt x="30" y="84"/>
                  </a:lnTo>
                  <a:lnTo>
                    <a:pt x="30" y="84"/>
                  </a:lnTo>
                  <a:lnTo>
                    <a:pt x="30" y="84"/>
                  </a:lnTo>
                  <a:lnTo>
                    <a:pt x="30" y="84"/>
                  </a:lnTo>
                  <a:lnTo>
                    <a:pt x="30" y="84"/>
                  </a:lnTo>
                  <a:lnTo>
                    <a:pt x="30" y="84"/>
                  </a:lnTo>
                  <a:lnTo>
                    <a:pt x="30" y="84"/>
                  </a:lnTo>
                  <a:lnTo>
                    <a:pt x="30" y="84"/>
                  </a:lnTo>
                  <a:lnTo>
                    <a:pt x="30" y="80"/>
                  </a:lnTo>
                  <a:lnTo>
                    <a:pt x="30" y="80"/>
                  </a:lnTo>
                  <a:lnTo>
                    <a:pt x="26" y="80"/>
                  </a:lnTo>
                  <a:lnTo>
                    <a:pt x="26" y="78"/>
                  </a:lnTo>
                  <a:lnTo>
                    <a:pt x="26" y="78"/>
                  </a:lnTo>
                  <a:lnTo>
                    <a:pt x="22" y="78"/>
                  </a:lnTo>
                  <a:lnTo>
                    <a:pt x="18" y="78"/>
                  </a:lnTo>
                  <a:lnTo>
                    <a:pt x="18" y="74"/>
                  </a:lnTo>
                  <a:lnTo>
                    <a:pt x="18" y="74"/>
                  </a:lnTo>
                  <a:lnTo>
                    <a:pt x="18" y="74"/>
                  </a:lnTo>
                  <a:lnTo>
                    <a:pt x="18" y="74"/>
                  </a:lnTo>
                  <a:lnTo>
                    <a:pt x="18" y="74"/>
                  </a:lnTo>
                  <a:lnTo>
                    <a:pt x="18" y="74"/>
                  </a:lnTo>
                  <a:lnTo>
                    <a:pt x="18" y="74"/>
                  </a:lnTo>
                  <a:lnTo>
                    <a:pt x="14" y="74"/>
                  </a:lnTo>
                  <a:lnTo>
                    <a:pt x="14" y="70"/>
                  </a:lnTo>
                  <a:lnTo>
                    <a:pt x="14" y="70"/>
                  </a:lnTo>
                  <a:lnTo>
                    <a:pt x="14" y="70"/>
                  </a:lnTo>
                  <a:lnTo>
                    <a:pt x="12" y="70"/>
                  </a:lnTo>
                  <a:lnTo>
                    <a:pt x="12" y="70"/>
                  </a:lnTo>
                  <a:lnTo>
                    <a:pt x="12" y="70"/>
                  </a:lnTo>
                  <a:lnTo>
                    <a:pt x="12" y="66"/>
                  </a:lnTo>
                  <a:lnTo>
                    <a:pt x="12" y="66"/>
                  </a:lnTo>
                  <a:lnTo>
                    <a:pt x="12" y="62"/>
                  </a:lnTo>
                  <a:lnTo>
                    <a:pt x="12" y="62"/>
                  </a:lnTo>
                  <a:lnTo>
                    <a:pt x="12" y="62"/>
                  </a:lnTo>
                  <a:lnTo>
                    <a:pt x="12" y="62"/>
                  </a:lnTo>
                  <a:lnTo>
                    <a:pt x="12" y="58"/>
                  </a:lnTo>
                  <a:lnTo>
                    <a:pt x="12" y="58"/>
                  </a:lnTo>
                  <a:lnTo>
                    <a:pt x="12" y="58"/>
                  </a:lnTo>
                  <a:lnTo>
                    <a:pt x="12" y="58"/>
                  </a:lnTo>
                  <a:lnTo>
                    <a:pt x="8" y="58"/>
                  </a:lnTo>
                  <a:lnTo>
                    <a:pt x="8" y="58"/>
                  </a:lnTo>
                  <a:lnTo>
                    <a:pt x="8" y="54"/>
                  </a:lnTo>
                  <a:lnTo>
                    <a:pt x="8" y="52"/>
                  </a:lnTo>
                  <a:lnTo>
                    <a:pt x="4" y="52"/>
                  </a:lnTo>
                  <a:lnTo>
                    <a:pt x="4" y="52"/>
                  </a:lnTo>
                  <a:lnTo>
                    <a:pt x="4" y="52"/>
                  </a:lnTo>
                  <a:lnTo>
                    <a:pt x="4" y="48"/>
                  </a:lnTo>
                  <a:lnTo>
                    <a:pt x="4" y="48"/>
                  </a:lnTo>
                  <a:lnTo>
                    <a:pt x="4" y="48"/>
                  </a:lnTo>
                  <a:lnTo>
                    <a:pt x="4" y="48"/>
                  </a:lnTo>
                  <a:lnTo>
                    <a:pt x="4" y="48"/>
                  </a:lnTo>
                  <a:lnTo>
                    <a:pt x="0" y="44"/>
                  </a:lnTo>
                  <a:lnTo>
                    <a:pt x="0" y="44"/>
                  </a:lnTo>
                  <a:lnTo>
                    <a:pt x="0" y="44"/>
                  </a:lnTo>
                  <a:lnTo>
                    <a:pt x="0" y="44"/>
                  </a:lnTo>
                  <a:lnTo>
                    <a:pt x="0" y="40"/>
                  </a:lnTo>
                  <a:lnTo>
                    <a:pt x="0" y="40"/>
                  </a:lnTo>
                  <a:lnTo>
                    <a:pt x="0" y="40"/>
                  </a:lnTo>
                  <a:lnTo>
                    <a:pt x="0" y="40"/>
                  </a:lnTo>
                  <a:lnTo>
                    <a:pt x="0" y="40"/>
                  </a:lnTo>
                  <a:lnTo>
                    <a:pt x="0" y="40"/>
                  </a:lnTo>
                  <a:lnTo>
                    <a:pt x="0" y="40"/>
                  </a:lnTo>
                  <a:lnTo>
                    <a:pt x="4" y="40"/>
                  </a:lnTo>
                  <a:lnTo>
                    <a:pt x="4" y="40"/>
                  </a:lnTo>
                  <a:lnTo>
                    <a:pt x="4" y="40"/>
                  </a:lnTo>
                  <a:lnTo>
                    <a:pt x="4" y="40"/>
                  </a:lnTo>
                  <a:lnTo>
                    <a:pt x="4" y="40"/>
                  </a:lnTo>
                  <a:lnTo>
                    <a:pt x="8" y="40"/>
                  </a:lnTo>
                  <a:lnTo>
                    <a:pt x="8" y="40"/>
                  </a:lnTo>
                  <a:lnTo>
                    <a:pt x="8" y="40"/>
                  </a:lnTo>
                  <a:lnTo>
                    <a:pt x="8" y="44"/>
                  </a:lnTo>
                  <a:lnTo>
                    <a:pt x="8" y="44"/>
                  </a:lnTo>
                  <a:lnTo>
                    <a:pt x="12" y="44"/>
                  </a:lnTo>
                  <a:lnTo>
                    <a:pt x="12" y="40"/>
                  </a:lnTo>
                  <a:lnTo>
                    <a:pt x="12" y="40"/>
                  </a:lnTo>
                  <a:lnTo>
                    <a:pt x="12" y="40"/>
                  </a:lnTo>
                  <a:lnTo>
                    <a:pt x="14" y="40"/>
                  </a:lnTo>
                  <a:lnTo>
                    <a:pt x="14" y="40"/>
                  </a:lnTo>
                  <a:lnTo>
                    <a:pt x="14" y="40"/>
                  </a:lnTo>
                  <a:lnTo>
                    <a:pt x="18" y="44"/>
                  </a:lnTo>
                  <a:lnTo>
                    <a:pt x="18" y="44"/>
                  </a:lnTo>
                  <a:lnTo>
                    <a:pt x="18" y="44"/>
                  </a:lnTo>
                  <a:lnTo>
                    <a:pt x="18" y="44"/>
                  </a:lnTo>
                  <a:lnTo>
                    <a:pt x="18" y="44"/>
                  </a:lnTo>
                  <a:lnTo>
                    <a:pt x="22" y="44"/>
                  </a:lnTo>
                  <a:lnTo>
                    <a:pt x="22" y="44"/>
                  </a:lnTo>
                  <a:lnTo>
                    <a:pt x="22" y="44"/>
                  </a:lnTo>
                  <a:lnTo>
                    <a:pt x="22" y="40"/>
                  </a:lnTo>
                  <a:lnTo>
                    <a:pt x="26" y="40"/>
                  </a:lnTo>
                  <a:lnTo>
                    <a:pt x="26" y="40"/>
                  </a:lnTo>
                  <a:lnTo>
                    <a:pt x="26" y="40"/>
                  </a:lnTo>
                  <a:lnTo>
                    <a:pt x="30" y="36"/>
                  </a:lnTo>
                  <a:lnTo>
                    <a:pt x="30" y="32"/>
                  </a:lnTo>
                  <a:lnTo>
                    <a:pt x="34" y="32"/>
                  </a:lnTo>
                  <a:lnTo>
                    <a:pt x="34" y="28"/>
                  </a:lnTo>
                  <a:lnTo>
                    <a:pt x="34" y="28"/>
                  </a:lnTo>
                  <a:lnTo>
                    <a:pt x="38" y="26"/>
                  </a:lnTo>
                  <a:lnTo>
                    <a:pt x="38" y="26"/>
                  </a:lnTo>
                  <a:lnTo>
                    <a:pt x="38" y="22"/>
                  </a:lnTo>
                  <a:lnTo>
                    <a:pt x="40" y="22"/>
                  </a:lnTo>
                  <a:lnTo>
                    <a:pt x="40" y="22"/>
                  </a:lnTo>
                  <a:lnTo>
                    <a:pt x="44" y="18"/>
                  </a:lnTo>
                  <a:lnTo>
                    <a:pt x="48" y="18"/>
                  </a:lnTo>
                  <a:lnTo>
                    <a:pt x="48" y="14"/>
                  </a:lnTo>
                  <a:lnTo>
                    <a:pt x="48" y="14"/>
                  </a:lnTo>
                  <a:lnTo>
                    <a:pt x="48" y="14"/>
                  </a:lnTo>
                  <a:lnTo>
                    <a:pt x="48" y="14"/>
                  </a:lnTo>
                  <a:lnTo>
                    <a:pt x="48" y="14"/>
                  </a:lnTo>
                  <a:lnTo>
                    <a:pt x="48" y="10"/>
                  </a:lnTo>
                  <a:lnTo>
                    <a:pt x="52" y="10"/>
                  </a:lnTo>
                  <a:lnTo>
                    <a:pt x="52" y="6"/>
                  </a:lnTo>
                  <a:lnTo>
                    <a:pt x="52" y="6"/>
                  </a:lnTo>
                  <a:lnTo>
                    <a:pt x="52" y="6"/>
                  </a:lnTo>
                  <a:lnTo>
                    <a:pt x="52" y="6"/>
                  </a:lnTo>
                  <a:lnTo>
                    <a:pt x="52" y="6"/>
                  </a:lnTo>
                  <a:lnTo>
                    <a:pt x="54" y="2"/>
                  </a:lnTo>
                  <a:lnTo>
                    <a:pt x="54" y="2"/>
                  </a:lnTo>
                  <a:lnTo>
                    <a:pt x="58" y="2"/>
                  </a:lnTo>
                  <a:lnTo>
                    <a:pt x="58" y="2"/>
                  </a:lnTo>
                  <a:lnTo>
                    <a:pt x="58" y="2"/>
                  </a:lnTo>
                  <a:lnTo>
                    <a:pt x="62" y="2"/>
                  </a:lnTo>
                  <a:lnTo>
                    <a:pt x="62" y="2"/>
                  </a:lnTo>
                  <a:lnTo>
                    <a:pt x="62" y="2"/>
                  </a:lnTo>
                  <a:lnTo>
                    <a:pt x="62" y="0"/>
                  </a:lnTo>
                  <a:lnTo>
                    <a:pt x="66" y="2"/>
                  </a:lnTo>
                  <a:lnTo>
                    <a:pt x="70" y="2"/>
                  </a:lnTo>
                  <a:lnTo>
                    <a:pt x="70" y="2"/>
                  </a:lnTo>
                  <a:lnTo>
                    <a:pt x="70" y="2"/>
                  </a:lnTo>
                  <a:lnTo>
                    <a:pt x="70" y="2"/>
                  </a:lnTo>
                  <a:lnTo>
                    <a:pt x="70" y="2"/>
                  </a:lnTo>
                  <a:lnTo>
                    <a:pt x="70" y="2"/>
                  </a:lnTo>
                  <a:lnTo>
                    <a:pt x="70" y="6"/>
                  </a:lnTo>
                  <a:lnTo>
                    <a:pt x="78" y="6"/>
                  </a:lnTo>
                  <a:lnTo>
                    <a:pt x="82" y="6"/>
                  </a:lnTo>
                  <a:lnTo>
                    <a:pt x="82" y="6"/>
                  </a:lnTo>
                  <a:lnTo>
                    <a:pt x="84" y="6"/>
                  </a:lnTo>
                  <a:lnTo>
                    <a:pt x="84" y="6"/>
                  </a:lnTo>
                  <a:lnTo>
                    <a:pt x="84" y="10"/>
                  </a:lnTo>
                  <a:lnTo>
                    <a:pt x="84" y="10"/>
                  </a:lnTo>
                  <a:lnTo>
                    <a:pt x="84" y="10"/>
                  </a:lnTo>
                  <a:lnTo>
                    <a:pt x="84" y="10"/>
                  </a:lnTo>
                  <a:lnTo>
                    <a:pt x="88" y="10"/>
                  </a:lnTo>
                  <a:lnTo>
                    <a:pt x="88" y="10"/>
                  </a:lnTo>
                  <a:lnTo>
                    <a:pt x="88" y="10"/>
                  </a:lnTo>
                  <a:lnTo>
                    <a:pt x="88" y="10"/>
                  </a:lnTo>
                  <a:lnTo>
                    <a:pt x="88" y="10"/>
                  </a:lnTo>
                  <a:lnTo>
                    <a:pt x="92" y="10"/>
                  </a:lnTo>
                  <a:lnTo>
                    <a:pt x="92" y="14"/>
                  </a:lnTo>
                  <a:lnTo>
                    <a:pt x="92" y="14"/>
                  </a:lnTo>
                  <a:lnTo>
                    <a:pt x="92" y="14"/>
                  </a:lnTo>
                  <a:lnTo>
                    <a:pt x="96" y="14"/>
                  </a:lnTo>
                  <a:lnTo>
                    <a:pt x="96" y="14"/>
                  </a:lnTo>
                  <a:lnTo>
                    <a:pt x="96" y="14"/>
                  </a:lnTo>
                  <a:lnTo>
                    <a:pt x="96" y="14"/>
                  </a:lnTo>
                  <a:lnTo>
                    <a:pt x="96" y="14"/>
                  </a:lnTo>
                  <a:lnTo>
                    <a:pt x="100" y="14"/>
                  </a:lnTo>
                  <a:lnTo>
                    <a:pt x="100" y="14"/>
                  </a:lnTo>
                  <a:lnTo>
                    <a:pt x="100" y="14"/>
                  </a:lnTo>
                  <a:lnTo>
                    <a:pt x="100" y="18"/>
                  </a:lnTo>
                  <a:lnTo>
                    <a:pt x="104" y="18"/>
                  </a:lnTo>
                  <a:lnTo>
                    <a:pt x="104" y="18"/>
                  </a:lnTo>
                  <a:lnTo>
                    <a:pt x="104" y="22"/>
                  </a:lnTo>
                  <a:lnTo>
                    <a:pt x="104" y="22"/>
                  </a:lnTo>
                  <a:lnTo>
                    <a:pt x="104" y="22"/>
                  </a:lnTo>
                  <a:lnTo>
                    <a:pt x="108" y="22"/>
                  </a:lnTo>
                  <a:lnTo>
                    <a:pt x="108" y="22"/>
                  </a:lnTo>
                  <a:lnTo>
                    <a:pt x="108" y="22"/>
                  </a:lnTo>
                  <a:lnTo>
                    <a:pt x="108" y="22"/>
                  </a:lnTo>
                  <a:lnTo>
                    <a:pt x="108" y="22"/>
                  </a:lnTo>
                  <a:lnTo>
                    <a:pt x="108" y="22"/>
                  </a:lnTo>
                  <a:lnTo>
                    <a:pt x="108" y="22"/>
                  </a:lnTo>
                  <a:lnTo>
                    <a:pt x="108" y="22"/>
                  </a:lnTo>
                  <a:lnTo>
                    <a:pt x="108" y="22"/>
                  </a:lnTo>
                  <a:lnTo>
                    <a:pt x="108" y="22"/>
                  </a:lnTo>
                  <a:lnTo>
                    <a:pt x="108" y="26"/>
                  </a:lnTo>
                  <a:lnTo>
                    <a:pt x="108" y="26"/>
                  </a:lnTo>
                  <a:lnTo>
                    <a:pt x="108" y="26"/>
                  </a:lnTo>
                  <a:lnTo>
                    <a:pt x="108" y="28"/>
                  </a:lnTo>
                  <a:lnTo>
                    <a:pt x="108" y="28"/>
                  </a:lnTo>
                  <a:lnTo>
                    <a:pt x="108" y="28"/>
                  </a:lnTo>
                  <a:lnTo>
                    <a:pt x="108" y="28"/>
                  </a:lnTo>
                  <a:lnTo>
                    <a:pt x="108" y="28"/>
                  </a:lnTo>
                  <a:lnTo>
                    <a:pt x="108" y="28"/>
                  </a:lnTo>
                  <a:lnTo>
                    <a:pt x="108" y="28"/>
                  </a:lnTo>
                  <a:lnTo>
                    <a:pt x="108" y="32"/>
                  </a:lnTo>
                  <a:lnTo>
                    <a:pt x="108" y="32"/>
                  </a:lnTo>
                  <a:lnTo>
                    <a:pt x="108" y="32"/>
                  </a:lnTo>
                  <a:lnTo>
                    <a:pt x="108" y="36"/>
                  </a:lnTo>
                  <a:lnTo>
                    <a:pt x="108" y="36"/>
                  </a:lnTo>
                  <a:lnTo>
                    <a:pt x="108" y="36"/>
                  </a:lnTo>
                  <a:lnTo>
                    <a:pt x="108" y="36"/>
                  </a:lnTo>
                  <a:lnTo>
                    <a:pt x="108" y="36"/>
                  </a:lnTo>
                  <a:lnTo>
                    <a:pt x="108" y="40"/>
                  </a:lnTo>
                  <a:lnTo>
                    <a:pt x="108" y="40"/>
                  </a:lnTo>
                  <a:lnTo>
                    <a:pt x="108" y="44"/>
                  </a:lnTo>
                  <a:lnTo>
                    <a:pt x="108" y="44"/>
                  </a:lnTo>
                  <a:lnTo>
                    <a:pt x="108" y="44"/>
                  </a:lnTo>
                  <a:lnTo>
                    <a:pt x="108" y="44"/>
                  </a:lnTo>
                  <a:lnTo>
                    <a:pt x="108" y="44"/>
                  </a:lnTo>
                  <a:lnTo>
                    <a:pt x="108" y="48"/>
                  </a:lnTo>
                  <a:lnTo>
                    <a:pt x="108" y="48"/>
                  </a:lnTo>
                  <a:lnTo>
                    <a:pt x="108" y="48"/>
                  </a:lnTo>
                  <a:lnTo>
                    <a:pt x="108" y="48"/>
                  </a:lnTo>
                  <a:lnTo>
                    <a:pt x="112" y="48"/>
                  </a:lnTo>
                  <a:lnTo>
                    <a:pt x="108" y="52"/>
                  </a:lnTo>
                  <a:lnTo>
                    <a:pt x="108" y="52"/>
                  </a:lnTo>
                  <a:lnTo>
                    <a:pt x="108" y="52"/>
                  </a:lnTo>
                  <a:lnTo>
                    <a:pt x="108" y="52"/>
                  </a:lnTo>
                  <a:lnTo>
                    <a:pt x="108" y="52"/>
                  </a:lnTo>
                  <a:lnTo>
                    <a:pt x="108" y="52"/>
                  </a:lnTo>
                  <a:lnTo>
                    <a:pt x="108" y="54"/>
                  </a:lnTo>
                  <a:lnTo>
                    <a:pt x="108" y="54"/>
                  </a:lnTo>
                  <a:lnTo>
                    <a:pt x="108" y="54"/>
                  </a:lnTo>
                  <a:lnTo>
                    <a:pt x="108" y="54"/>
                  </a:lnTo>
                  <a:lnTo>
                    <a:pt x="108" y="54"/>
                  </a:lnTo>
                  <a:lnTo>
                    <a:pt x="108" y="54"/>
                  </a:lnTo>
                  <a:lnTo>
                    <a:pt x="104" y="54"/>
                  </a:lnTo>
                  <a:lnTo>
                    <a:pt x="104" y="58"/>
                  </a:lnTo>
                  <a:lnTo>
                    <a:pt x="104" y="58"/>
                  </a:lnTo>
                  <a:lnTo>
                    <a:pt x="104" y="58"/>
                  </a:lnTo>
                  <a:lnTo>
                    <a:pt x="104" y="58"/>
                  </a:lnTo>
                  <a:lnTo>
                    <a:pt x="104" y="58"/>
                  </a:lnTo>
                  <a:lnTo>
                    <a:pt x="108" y="58"/>
                  </a:lnTo>
                  <a:lnTo>
                    <a:pt x="108" y="62"/>
                  </a:lnTo>
                  <a:lnTo>
                    <a:pt x="108" y="66"/>
                  </a:lnTo>
                  <a:lnTo>
                    <a:pt x="108" y="66"/>
                  </a:lnTo>
                  <a:lnTo>
                    <a:pt x="104" y="66"/>
                  </a:lnTo>
                  <a:lnTo>
                    <a:pt x="104" y="70"/>
                  </a:lnTo>
                  <a:lnTo>
                    <a:pt x="108" y="70"/>
                  </a:lnTo>
                  <a:lnTo>
                    <a:pt x="108" y="70"/>
                  </a:lnTo>
                  <a:lnTo>
                    <a:pt x="108" y="70"/>
                  </a:lnTo>
                  <a:lnTo>
                    <a:pt x="108" y="70"/>
                  </a:lnTo>
                  <a:lnTo>
                    <a:pt x="108" y="74"/>
                  </a:lnTo>
                  <a:lnTo>
                    <a:pt x="108" y="74"/>
                  </a:lnTo>
                  <a:lnTo>
                    <a:pt x="108" y="78"/>
                  </a:lnTo>
                  <a:lnTo>
                    <a:pt x="108" y="78"/>
                  </a:lnTo>
                  <a:lnTo>
                    <a:pt x="108" y="80"/>
                  </a:lnTo>
                  <a:lnTo>
                    <a:pt x="108" y="80"/>
                  </a:lnTo>
                  <a:lnTo>
                    <a:pt x="108" y="80"/>
                  </a:lnTo>
                  <a:lnTo>
                    <a:pt x="108" y="80"/>
                  </a:lnTo>
                  <a:lnTo>
                    <a:pt x="104" y="84"/>
                  </a:lnTo>
                  <a:lnTo>
                    <a:pt x="104" y="88"/>
                  </a:lnTo>
                  <a:lnTo>
                    <a:pt x="104" y="88"/>
                  </a:lnTo>
                  <a:lnTo>
                    <a:pt x="100" y="88"/>
                  </a:lnTo>
                  <a:lnTo>
                    <a:pt x="100" y="88"/>
                  </a:lnTo>
                  <a:lnTo>
                    <a:pt x="100" y="92"/>
                  </a:lnTo>
                  <a:lnTo>
                    <a:pt x="100" y="92"/>
                  </a:lnTo>
                  <a:lnTo>
                    <a:pt x="100" y="92"/>
                  </a:lnTo>
                  <a:lnTo>
                    <a:pt x="100" y="96"/>
                  </a:lnTo>
                  <a:lnTo>
                    <a:pt x="100" y="96"/>
                  </a:lnTo>
                  <a:lnTo>
                    <a:pt x="100" y="96"/>
                  </a:lnTo>
                  <a:lnTo>
                    <a:pt x="100" y="100"/>
                  </a:lnTo>
                  <a:lnTo>
                    <a:pt x="100" y="100"/>
                  </a:lnTo>
                  <a:lnTo>
                    <a:pt x="100" y="100"/>
                  </a:lnTo>
                  <a:lnTo>
                    <a:pt x="100" y="100"/>
                  </a:lnTo>
                  <a:lnTo>
                    <a:pt x="100" y="10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8" name="Freeform 178">
              <a:extLst>
                <a:ext uri="{FF2B5EF4-FFF2-40B4-BE49-F238E27FC236}">
                  <a16:creationId xmlns:a16="http://schemas.microsoft.com/office/drawing/2014/main" id="{AD75B60B-7B63-47FD-ACAE-0298D0BFC1DC}"/>
                </a:ext>
              </a:extLst>
            </p:cNvPr>
            <p:cNvSpPr>
              <a:spLocks noEditPoints="1"/>
            </p:cNvSpPr>
            <p:nvPr/>
          </p:nvSpPr>
          <p:spPr bwMode="auto">
            <a:xfrm>
              <a:off x="4272750" y="5378682"/>
              <a:ext cx="544390" cy="1266874"/>
            </a:xfrm>
            <a:custGeom>
              <a:avLst/>
              <a:gdLst>
                <a:gd name="T0" fmla="*/ 28 w 280"/>
                <a:gd name="T1" fmla="*/ 328 h 644"/>
                <a:gd name="T2" fmla="*/ 38 w 280"/>
                <a:gd name="T3" fmla="*/ 304 h 644"/>
                <a:gd name="T4" fmla="*/ 38 w 280"/>
                <a:gd name="T5" fmla="*/ 272 h 644"/>
                <a:gd name="T6" fmla="*/ 46 w 280"/>
                <a:gd name="T7" fmla="*/ 242 h 644"/>
                <a:gd name="T8" fmla="*/ 54 w 280"/>
                <a:gd name="T9" fmla="*/ 208 h 644"/>
                <a:gd name="T10" fmla="*/ 42 w 280"/>
                <a:gd name="T11" fmla="*/ 174 h 644"/>
                <a:gd name="T12" fmla="*/ 54 w 280"/>
                <a:gd name="T13" fmla="*/ 144 h 644"/>
                <a:gd name="T14" fmla="*/ 60 w 280"/>
                <a:gd name="T15" fmla="*/ 114 h 644"/>
                <a:gd name="T16" fmla="*/ 72 w 280"/>
                <a:gd name="T17" fmla="*/ 84 h 644"/>
                <a:gd name="T18" fmla="*/ 76 w 280"/>
                <a:gd name="T19" fmla="*/ 48 h 644"/>
                <a:gd name="T20" fmla="*/ 90 w 280"/>
                <a:gd name="T21" fmla="*/ 22 h 644"/>
                <a:gd name="T22" fmla="*/ 106 w 280"/>
                <a:gd name="T23" fmla="*/ 4 h 644"/>
                <a:gd name="T24" fmla="*/ 130 w 280"/>
                <a:gd name="T25" fmla="*/ 22 h 644"/>
                <a:gd name="T26" fmla="*/ 156 w 280"/>
                <a:gd name="T27" fmla="*/ 10 h 644"/>
                <a:gd name="T28" fmla="*/ 176 w 280"/>
                <a:gd name="T29" fmla="*/ 36 h 644"/>
                <a:gd name="T30" fmla="*/ 208 w 280"/>
                <a:gd name="T31" fmla="*/ 56 h 644"/>
                <a:gd name="T32" fmla="*/ 220 w 280"/>
                <a:gd name="T33" fmla="*/ 78 h 644"/>
                <a:gd name="T34" fmla="*/ 224 w 280"/>
                <a:gd name="T35" fmla="*/ 100 h 644"/>
                <a:gd name="T36" fmla="*/ 254 w 280"/>
                <a:gd name="T37" fmla="*/ 100 h 644"/>
                <a:gd name="T38" fmla="*/ 272 w 280"/>
                <a:gd name="T39" fmla="*/ 70 h 644"/>
                <a:gd name="T40" fmla="*/ 276 w 280"/>
                <a:gd name="T41" fmla="*/ 96 h 644"/>
                <a:gd name="T42" fmla="*/ 250 w 280"/>
                <a:gd name="T43" fmla="*/ 114 h 644"/>
                <a:gd name="T44" fmla="*/ 238 w 280"/>
                <a:gd name="T45" fmla="*/ 136 h 644"/>
                <a:gd name="T46" fmla="*/ 220 w 280"/>
                <a:gd name="T47" fmla="*/ 170 h 644"/>
                <a:gd name="T48" fmla="*/ 216 w 280"/>
                <a:gd name="T49" fmla="*/ 200 h 644"/>
                <a:gd name="T50" fmla="*/ 216 w 280"/>
                <a:gd name="T51" fmla="*/ 234 h 644"/>
                <a:gd name="T52" fmla="*/ 230 w 280"/>
                <a:gd name="T53" fmla="*/ 264 h 644"/>
                <a:gd name="T54" fmla="*/ 228 w 280"/>
                <a:gd name="T55" fmla="*/ 294 h 644"/>
                <a:gd name="T56" fmla="*/ 194 w 280"/>
                <a:gd name="T57" fmla="*/ 316 h 644"/>
                <a:gd name="T58" fmla="*/ 156 w 280"/>
                <a:gd name="T59" fmla="*/ 312 h 644"/>
                <a:gd name="T60" fmla="*/ 160 w 280"/>
                <a:gd name="T61" fmla="*/ 330 h 644"/>
                <a:gd name="T62" fmla="*/ 152 w 280"/>
                <a:gd name="T63" fmla="*/ 358 h 644"/>
                <a:gd name="T64" fmla="*/ 122 w 280"/>
                <a:gd name="T65" fmla="*/ 350 h 644"/>
                <a:gd name="T66" fmla="*/ 126 w 280"/>
                <a:gd name="T67" fmla="*/ 380 h 644"/>
                <a:gd name="T68" fmla="*/ 142 w 280"/>
                <a:gd name="T69" fmla="*/ 386 h 644"/>
                <a:gd name="T70" fmla="*/ 126 w 280"/>
                <a:gd name="T71" fmla="*/ 394 h 644"/>
                <a:gd name="T72" fmla="*/ 120 w 280"/>
                <a:gd name="T73" fmla="*/ 414 h 644"/>
                <a:gd name="T74" fmla="*/ 98 w 280"/>
                <a:gd name="T75" fmla="*/ 440 h 644"/>
                <a:gd name="T76" fmla="*/ 86 w 280"/>
                <a:gd name="T77" fmla="*/ 470 h 644"/>
                <a:gd name="T78" fmla="*/ 108 w 280"/>
                <a:gd name="T79" fmla="*/ 490 h 644"/>
                <a:gd name="T80" fmla="*/ 90 w 280"/>
                <a:gd name="T81" fmla="*/ 510 h 644"/>
                <a:gd name="T82" fmla="*/ 82 w 280"/>
                <a:gd name="T83" fmla="*/ 536 h 644"/>
                <a:gd name="T84" fmla="*/ 76 w 280"/>
                <a:gd name="T85" fmla="*/ 540 h 644"/>
                <a:gd name="T86" fmla="*/ 64 w 280"/>
                <a:gd name="T87" fmla="*/ 566 h 644"/>
                <a:gd name="T88" fmla="*/ 72 w 280"/>
                <a:gd name="T89" fmla="*/ 584 h 644"/>
                <a:gd name="T90" fmla="*/ 34 w 280"/>
                <a:gd name="T91" fmla="*/ 580 h 644"/>
                <a:gd name="T92" fmla="*/ 16 w 280"/>
                <a:gd name="T93" fmla="*/ 550 h 644"/>
                <a:gd name="T94" fmla="*/ 0 w 280"/>
                <a:gd name="T95" fmla="*/ 536 h 644"/>
                <a:gd name="T96" fmla="*/ 16 w 280"/>
                <a:gd name="T97" fmla="*/ 512 h 644"/>
                <a:gd name="T98" fmla="*/ 20 w 280"/>
                <a:gd name="T99" fmla="*/ 488 h 644"/>
                <a:gd name="T100" fmla="*/ 28 w 280"/>
                <a:gd name="T101" fmla="*/ 458 h 644"/>
                <a:gd name="T102" fmla="*/ 24 w 280"/>
                <a:gd name="T103" fmla="*/ 432 h 644"/>
                <a:gd name="T104" fmla="*/ 24 w 280"/>
                <a:gd name="T105" fmla="*/ 416 h 644"/>
                <a:gd name="T106" fmla="*/ 20 w 280"/>
                <a:gd name="T107" fmla="*/ 394 h 644"/>
                <a:gd name="T108" fmla="*/ 24 w 280"/>
                <a:gd name="T109" fmla="*/ 364 h 644"/>
                <a:gd name="T110" fmla="*/ 72 w 280"/>
                <a:gd name="T111" fmla="*/ 592 h 644"/>
                <a:gd name="T112" fmla="*/ 80 w 280"/>
                <a:gd name="T113" fmla="*/ 614 h 644"/>
                <a:gd name="T114" fmla="*/ 108 w 280"/>
                <a:gd name="T115" fmla="*/ 636 h 644"/>
                <a:gd name="T116" fmla="*/ 94 w 280"/>
                <a:gd name="T117" fmla="*/ 640 h 644"/>
                <a:gd name="T118" fmla="*/ 72 w 280"/>
                <a:gd name="T119" fmla="*/ 610 h 644"/>
                <a:gd name="T120" fmla="*/ 126 w 280"/>
                <a:gd name="T121" fmla="*/ 636 h 644"/>
                <a:gd name="T122" fmla="*/ 126 w 280"/>
                <a:gd name="T123" fmla="*/ 64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0" h="644">
                  <a:moveTo>
                    <a:pt x="24" y="358"/>
                  </a:moveTo>
                  <a:lnTo>
                    <a:pt x="24" y="354"/>
                  </a:lnTo>
                  <a:lnTo>
                    <a:pt x="24" y="350"/>
                  </a:lnTo>
                  <a:lnTo>
                    <a:pt x="24" y="346"/>
                  </a:lnTo>
                  <a:lnTo>
                    <a:pt x="28" y="346"/>
                  </a:lnTo>
                  <a:lnTo>
                    <a:pt x="28" y="342"/>
                  </a:lnTo>
                  <a:lnTo>
                    <a:pt x="24" y="342"/>
                  </a:lnTo>
                  <a:lnTo>
                    <a:pt x="28" y="338"/>
                  </a:lnTo>
                  <a:lnTo>
                    <a:pt x="28" y="334"/>
                  </a:lnTo>
                  <a:lnTo>
                    <a:pt x="28" y="330"/>
                  </a:lnTo>
                  <a:lnTo>
                    <a:pt x="28" y="328"/>
                  </a:lnTo>
                  <a:lnTo>
                    <a:pt x="28" y="330"/>
                  </a:lnTo>
                  <a:lnTo>
                    <a:pt x="30" y="330"/>
                  </a:lnTo>
                  <a:lnTo>
                    <a:pt x="30" y="328"/>
                  </a:lnTo>
                  <a:lnTo>
                    <a:pt x="30" y="324"/>
                  </a:lnTo>
                  <a:lnTo>
                    <a:pt x="30" y="320"/>
                  </a:lnTo>
                  <a:lnTo>
                    <a:pt x="30" y="316"/>
                  </a:lnTo>
                  <a:lnTo>
                    <a:pt x="34" y="316"/>
                  </a:lnTo>
                  <a:lnTo>
                    <a:pt x="34" y="312"/>
                  </a:lnTo>
                  <a:lnTo>
                    <a:pt x="38" y="312"/>
                  </a:lnTo>
                  <a:lnTo>
                    <a:pt x="38" y="308"/>
                  </a:lnTo>
                  <a:lnTo>
                    <a:pt x="38" y="304"/>
                  </a:lnTo>
                  <a:lnTo>
                    <a:pt x="38" y="302"/>
                  </a:lnTo>
                  <a:lnTo>
                    <a:pt x="34" y="298"/>
                  </a:lnTo>
                  <a:lnTo>
                    <a:pt x="34" y="294"/>
                  </a:lnTo>
                  <a:lnTo>
                    <a:pt x="34" y="290"/>
                  </a:lnTo>
                  <a:lnTo>
                    <a:pt x="34" y="286"/>
                  </a:lnTo>
                  <a:lnTo>
                    <a:pt x="34" y="282"/>
                  </a:lnTo>
                  <a:lnTo>
                    <a:pt x="34" y="278"/>
                  </a:lnTo>
                  <a:lnTo>
                    <a:pt x="34" y="274"/>
                  </a:lnTo>
                  <a:lnTo>
                    <a:pt x="34" y="272"/>
                  </a:lnTo>
                  <a:lnTo>
                    <a:pt x="38" y="268"/>
                  </a:lnTo>
                  <a:lnTo>
                    <a:pt x="38" y="272"/>
                  </a:lnTo>
                  <a:lnTo>
                    <a:pt x="42" y="268"/>
                  </a:lnTo>
                  <a:lnTo>
                    <a:pt x="42" y="264"/>
                  </a:lnTo>
                  <a:lnTo>
                    <a:pt x="46" y="264"/>
                  </a:lnTo>
                  <a:lnTo>
                    <a:pt x="46" y="260"/>
                  </a:lnTo>
                  <a:lnTo>
                    <a:pt x="46" y="256"/>
                  </a:lnTo>
                  <a:lnTo>
                    <a:pt x="46" y="252"/>
                  </a:lnTo>
                  <a:lnTo>
                    <a:pt x="46" y="248"/>
                  </a:lnTo>
                  <a:lnTo>
                    <a:pt x="42" y="248"/>
                  </a:lnTo>
                  <a:lnTo>
                    <a:pt x="42" y="246"/>
                  </a:lnTo>
                  <a:lnTo>
                    <a:pt x="46" y="246"/>
                  </a:lnTo>
                  <a:lnTo>
                    <a:pt x="46" y="242"/>
                  </a:lnTo>
                  <a:lnTo>
                    <a:pt x="46" y="238"/>
                  </a:lnTo>
                  <a:lnTo>
                    <a:pt x="46" y="234"/>
                  </a:lnTo>
                  <a:lnTo>
                    <a:pt x="50" y="234"/>
                  </a:lnTo>
                  <a:lnTo>
                    <a:pt x="50" y="230"/>
                  </a:lnTo>
                  <a:lnTo>
                    <a:pt x="50" y="226"/>
                  </a:lnTo>
                  <a:lnTo>
                    <a:pt x="54" y="226"/>
                  </a:lnTo>
                  <a:lnTo>
                    <a:pt x="54" y="222"/>
                  </a:lnTo>
                  <a:lnTo>
                    <a:pt x="54" y="218"/>
                  </a:lnTo>
                  <a:lnTo>
                    <a:pt x="54" y="216"/>
                  </a:lnTo>
                  <a:lnTo>
                    <a:pt x="54" y="212"/>
                  </a:lnTo>
                  <a:lnTo>
                    <a:pt x="54" y="208"/>
                  </a:lnTo>
                  <a:lnTo>
                    <a:pt x="50" y="208"/>
                  </a:lnTo>
                  <a:lnTo>
                    <a:pt x="50" y="204"/>
                  </a:lnTo>
                  <a:lnTo>
                    <a:pt x="50" y="200"/>
                  </a:lnTo>
                  <a:lnTo>
                    <a:pt x="50" y="196"/>
                  </a:lnTo>
                  <a:lnTo>
                    <a:pt x="50" y="192"/>
                  </a:lnTo>
                  <a:lnTo>
                    <a:pt x="46" y="192"/>
                  </a:lnTo>
                  <a:lnTo>
                    <a:pt x="46" y="190"/>
                  </a:lnTo>
                  <a:lnTo>
                    <a:pt x="46" y="186"/>
                  </a:lnTo>
                  <a:lnTo>
                    <a:pt x="46" y="182"/>
                  </a:lnTo>
                  <a:lnTo>
                    <a:pt x="42" y="178"/>
                  </a:lnTo>
                  <a:lnTo>
                    <a:pt x="42" y="174"/>
                  </a:lnTo>
                  <a:lnTo>
                    <a:pt x="42" y="170"/>
                  </a:lnTo>
                  <a:lnTo>
                    <a:pt x="46" y="170"/>
                  </a:lnTo>
                  <a:lnTo>
                    <a:pt x="46" y="166"/>
                  </a:lnTo>
                  <a:lnTo>
                    <a:pt x="46" y="162"/>
                  </a:lnTo>
                  <a:lnTo>
                    <a:pt x="46" y="160"/>
                  </a:lnTo>
                  <a:lnTo>
                    <a:pt x="50" y="160"/>
                  </a:lnTo>
                  <a:lnTo>
                    <a:pt x="50" y="156"/>
                  </a:lnTo>
                  <a:lnTo>
                    <a:pt x="54" y="156"/>
                  </a:lnTo>
                  <a:lnTo>
                    <a:pt x="54" y="152"/>
                  </a:lnTo>
                  <a:lnTo>
                    <a:pt x="54" y="148"/>
                  </a:lnTo>
                  <a:lnTo>
                    <a:pt x="54" y="144"/>
                  </a:lnTo>
                  <a:lnTo>
                    <a:pt x="50" y="140"/>
                  </a:lnTo>
                  <a:lnTo>
                    <a:pt x="54" y="140"/>
                  </a:lnTo>
                  <a:lnTo>
                    <a:pt x="50" y="140"/>
                  </a:lnTo>
                  <a:lnTo>
                    <a:pt x="50" y="136"/>
                  </a:lnTo>
                  <a:lnTo>
                    <a:pt x="54" y="134"/>
                  </a:lnTo>
                  <a:lnTo>
                    <a:pt x="54" y="130"/>
                  </a:lnTo>
                  <a:lnTo>
                    <a:pt x="54" y="126"/>
                  </a:lnTo>
                  <a:lnTo>
                    <a:pt x="54" y="122"/>
                  </a:lnTo>
                  <a:lnTo>
                    <a:pt x="56" y="122"/>
                  </a:lnTo>
                  <a:lnTo>
                    <a:pt x="56" y="118"/>
                  </a:lnTo>
                  <a:lnTo>
                    <a:pt x="60" y="114"/>
                  </a:lnTo>
                  <a:lnTo>
                    <a:pt x="60" y="110"/>
                  </a:lnTo>
                  <a:lnTo>
                    <a:pt x="64" y="110"/>
                  </a:lnTo>
                  <a:lnTo>
                    <a:pt x="64" y="106"/>
                  </a:lnTo>
                  <a:lnTo>
                    <a:pt x="64" y="104"/>
                  </a:lnTo>
                  <a:lnTo>
                    <a:pt x="68" y="100"/>
                  </a:lnTo>
                  <a:lnTo>
                    <a:pt x="68" y="96"/>
                  </a:lnTo>
                  <a:lnTo>
                    <a:pt x="72" y="96"/>
                  </a:lnTo>
                  <a:lnTo>
                    <a:pt x="76" y="96"/>
                  </a:lnTo>
                  <a:lnTo>
                    <a:pt x="76" y="92"/>
                  </a:lnTo>
                  <a:lnTo>
                    <a:pt x="72" y="88"/>
                  </a:lnTo>
                  <a:lnTo>
                    <a:pt x="72" y="84"/>
                  </a:lnTo>
                  <a:lnTo>
                    <a:pt x="72" y="82"/>
                  </a:lnTo>
                  <a:lnTo>
                    <a:pt x="72" y="78"/>
                  </a:lnTo>
                  <a:lnTo>
                    <a:pt x="72" y="74"/>
                  </a:lnTo>
                  <a:lnTo>
                    <a:pt x="72" y="70"/>
                  </a:lnTo>
                  <a:lnTo>
                    <a:pt x="72" y="66"/>
                  </a:lnTo>
                  <a:lnTo>
                    <a:pt x="72" y="64"/>
                  </a:lnTo>
                  <a:lnTo>
                    <a:pt x="76" y="60"/>
                  </a:lnTo>
                  <a:lnTo>
                    <a:pt x="72" y="56"/>
                  </a:lnTo>
                  <a:lnTo>
                    <a:pt x="72" y="52"/>
                  </a:lnTo>
                  <a:lnTo>
                    <a:pt x="72" y="48"/>
                  </a:lnTo>
                  <a:lnTo>
                    <a:pt x="76" y="48"/>
                  </a:lnTo>
                  <a:lnTo>
                    <a:pt x="80" y="44"/>
                  </a:lnTo>
                  <a:lnTo>
                    <a:pt x="82" y="44"/>
                  </a:lnTo>
                  <a:lnTo>
                    <a:pt x="86" y="44"/>
                  </a:lnTo>
                  <a:lnTo>
                    <a:pt x="86" y="40"/>
                  </a:lnTo>
                  <a:lnTo>
                    <a:pt x="90" y="36"/>
                  </a:lnTo>
                  <a:lnTo>
                    <a:pt x="90" y="34"/>
                  </a:lnTo>
                  <a:lnTo>
                    <a:pt x="90" y="30"/>
                  </a:lnTo>
                  <a:lnTo>
                    <a:pt x="90" y="26"/>
                  </a:lnTo>
                  <a:lnTo>
                    <a:pt x="94" y="26"/>
                  </a:lnTo>
                  <a:lnTo>
                    <a:pt x="94" y="22"/>
                  </a:lnTo>
                  <a:lnTo>
                    <a:pt x="90" y="22"/>
                  </a:lnTo>
                  <a:lnTo>
                    <a:pt x="90" y="18"/>
                  </a:lnTo>
                  <a:lnTo>
                    <a:pt x="94" y="18"/>
                  </a:lnTo>
                  <a:lnTo>
                    <a:pt x="94" y="14"/>
                  </a:lnTo>
                  <a:lnTo>
                    <a:pt x="98" y="14"/>
                  </a:lnTo>
                  <a:lnTo>
                    <a:pt x="98" y="10"/>
                  </a:lnTo>
                  <a:lnTo>
                    <a:pt x="98" y="6"/>
                  </a:lnTo>
                  <a:lnTo>
                    <a:pt x="102" y="6"/>
                  </a:lnTo>
                  <a:lnTo>
                    <a:pt x="102" y="4"/>
                  </a:lnTo>
                  <a:lnTo>
                    <a:pt x="106" y="4"/>
                  </a:lnTo>
                  <a:lnTo>
                    <a:pt x="106" y="0"/>
                  </a:lnTo>
                  <a:lnTo>
                    <a:pt x="106" y="4"/>
                  </a:lnTo>
                  <a:lnTo>
                    <a:pt x="108" y="4"/>
                  </a:lnTo>
                  <a:lnTo>
                    <a:pt x="108" y="6"/>
                  </a:lnTo>
                  <a:lnTo>
                    <a:pt x="112" y="6"/>
                  </a:lnTo>
                  <a:lnTo>
                    <a:pt x="120" y="6"/>
                  </a:lnTo>
                  <a:lnTo>
                    <a:pt x="122" y="6"/>
                  </a:lnTo>
                  <a:lnTo>
                    <a:pt x="126" y="6"/>
                  </a:lnTo>
                  <a:lnTo>
                    <a:pt x="126" y="10"/>
                  </a:lnTo>
                  <a:lnTo>
                    <a:pt x="126" y="14"/>
                  </a:lnTo>
                  <a:lnTo>
                    <a:pt x="126" y="18"/>
                  </a:lnTo>
                  <a:lnTo>
                    <a:pt x="130" y="18"/>
                  </a:lnTo>
                  <a:lnTo>
                    <a:pt x="130" y="22"/>
                  </a:lnTo>
                  <a:lnTo>
                    <a:pt x="130" y="18"/>
                  </a:lnTo>
                  <a:lnTo>
                    <a:pt x="130" y="14"/>
                  </a:lnTo>
                  <a:lnTo>
                    <a:pt x="134" y="10"/>
                  </a:lnTo>
                  <a:lnTo>
                    <a:pt x="134" y="6"/>
                  </a:lnTo>
                  <a:lnTo>
                    <a:pt x="138" y="6"/>
                  </a:lnTo>
                  <a:lnTo>
                    <a:pt x="142" y="6"/>
                  </a:lnTo>
                  <a:lnTo>
                    <a:pt x="146" y="6"/>
                  </a:lnTo>
                  <a:lnTo>
                    <a:pt x="150" y="6"/>
                  </a:lnTo>
                  <a:lnTo>
                    <a:pt x="152" y="6"/>
                  </a:lnTo>
                  <a:lnTo>
                    <a:pt x="152" y="10"/>
                  </a:lnTo>
                  <a:lnTo>
                    <a:pt x="156" y="10"/>
                  </a:lnTo>
                  <a:lnTo>
                    <a:pt x="156" y="14"/>
                  </a:lnTo>
                  <a:lnTo>
                    <a:pt x="160" y="14"/>
                  </a:lnTo>
                  <a:lnTo>
                    <a:pt x="160" y="18"/>
                  </a:lnTo>
                  <a:lnTo>
                    <a:pt x="164" y="22"/>
                  </a:lnTo>
                  <a:lnTo>
                    <a:pt x="164" y="26"/>
                  </a:lnTo>
                  <a:lnTo>
                    <a:pt x="168" y="26"/>
                  </a:lnTo>
                  <a:lnTo>
                    <a:pt x="168" y="30"/>
                  </a:lnTo>
                  <a:lnTo>
                    <a:pt x="172" y="30"/>
                  </a:lnTo>
                  <a:lnTo>
                    <a:pt x="172" y="34"/>
                  </a:lnTo>
                  <a:lnTo>
                    <a:pt x="176" y="34"/>
                  </a:lnTo>
                  <a:lnTo>
                    <a:pt x="176" y="36"/>
                  </a:lnTo>
                  <a:lnTo>
                    <a:pt x="178" y="36"/>
                  </a:lnTo>
                  <a:lnTo>
                    <a:pt x="182" y="36"/>
                  </a:lnTo>
                  <a:lnTo>
                    <a:pt x="182" y="40"/>
                  </a:lnTo>
                  <a:lnTo>
                    <a:pt x="186" y="40"/>
                  </a:lnTo>
                  <a:lnTo>
                    <a:pt x="190" y="40"/>
                  </a:lnTo>
                  <a:lnTo>
                    <a:pt x="198" y="44"/>
                  </a:lnTo>
                  <a:lnTo>
                    <a:pt x="198" y="48"/>
                  </a:lnTo>
                  <a:lnTo>
                    <a:pt x="202" y="48"/>
                  </a:lnTo>
                  <a:lnTo>
                    <a:pt x="202" y="52"/>
                  </a:lnTo>
                  <a:lnTo>
                    <a:pt x="204" y="52"/>
                  </a:lnTo>
                  <a:lnTo>
                    <a:pt x="208" y="56"/>
                  </a:lnTo>
                  <a:lnTo>
                    <a:pt x="212" y="56"/>
                  </a:lnTo>
                  <a:lnTo>
                    <a:pt x="216" y="60"/>
                  </a:lnTo>
                  <a:lnTo>
                    <a:pt x="220" y="60"/>
                  </a:lnTo>
                  <a:lnTo>
                    <a:pt x="224" y="64"/>
                  </a:lnTo>
                  <a:lnTo>
                    <a:pt x="224" y="66"/>
                  </a:lnTo>
                  <a:lnTo>
                    <a:pt x="228" y="66"/>
                  </a:lnTo>
                  <a:lnTo>
                    <a:pt x="228" y="70"/>
                  </a:lnTo>
                  <a:lnTo>
                    <a:pt x="224" y="70"/>
                  </a:lnTo>
                  <a:lnTo>
                    <a:pt x="224" y="74"/>
                  </a:lnTo>
                  <a:lnTo>
                    <a:pt x="220" y="74"/>
                  </a:lnTo>
                  <a:lnTo>
                    <a:pt x="220" y="78"/>
                  </a:lnTo>
                  <a:lnTo>
                    <a:pt x="216" y="82"/>
                  </a:lnTo>
                  <a:lnTo>
                    <a:pt x="216" y="84"/>
                  </a:lnTo>
                  <a:lnTo>
                    <a:pt x="216" y="88"/>
                  </a:lnTo>
                  <a:lnTo>
                    <a:pt x="216" y="92"/>
                  </a:lnTo>
                  <a:lnTo>
                    <a:pt x="212" y="92"/>
                  </a:lnTo>
                  <a:lnTo>
                    <a:pt x="212" y="96"/>
                  </a:lnTo>
                  <a:lnTo>
                    <a:pt x="208" y="96"/>
                  </a:lnTo>
                  <a:lnTo>
                    <a:pt x="212" y="100"/>
                  </a:lnTo>
                  <a:lnTo>
                    <a:pt x="216" y="100"/>
                  </a:lnTo>
                  <a:lnTo>
                    <a:pt x="220" y="100"/>
                  </a:lnTo>
                  <a:lnTo>
                    <a:pt x="224" y="100"/>
                  </a:lnTo>
                  <a:lnTo>
                    <a:pt x="228" y="104"/>
                  </a:lnTo>
                  <a:lnTo>
                    <a:pt x="230" y="104"/>
                  </a:lnTo>
                  <a:lnTo>
                    <a:pt x="234" y="104"/>
                  </a:lnTo>
                  <a:lnTo>
                    <a:pt x="238" y="104"/>
                  </a:lnTo>
                  <a:lnTo>
                    <a:pt x="242" y="104"/>
                  </a:lnTo>
                  <a:lnTo>
                    <a:pt x="242" y="100"/>
                  </a:lnTo>
                  <a:lnTo>
                    <a:pt x="246" y="100"/>
                  </a:lnTo>
                  <a:lnTo>
                    <a:pt x="250" y="100"/>
                  </a:lnTo>
                  <a:lnTo>
                    <a:pt x="250" y="104"/>
                  </a:lnTo>
                  <a:lnTo>
                    <a:pt x="254" y="104"/>
                  </a:lnTo>
                  <a:lnTo>
                    <a:pt x="254" y="100"/>
                  </a:lnTo>
                  <a:lnTo>
                    <a:pt x="254" y="96"/>
                  </a:lnTo>
                  <a:lnTo>
                    <a:pt x="258" y="92"/>
                  </a:lnTo>
                  <a:lnTo>
                    <a:pt x="260" y="92"/>
                  </a:lnTo>
                  <a:lnTo>
                    <a:pt x="260" y="88"/>
                  </a:lnTo>
                  <a:lnTo>
                    <a:pt x="264" y="88"/>
                  </a:lnTo>
                  <a:lnTo>
                    <a:pt x="264" y="84"/>
                  </a:lnTo>
                  <a:lnTo>
                    <a:pt x="268" y="82"/>
                  </a:lnTo>
                  <a:lnTo>
                    <a:pt x="268" y="78"/>
                  </a:lnTo>
                  <a:lnTo>
                    <a:pt x="268" y="74"/>
                  </a:lnTo>
                  <a:lnTo>
                    <a:pt x="268" y="70"/>
                  </a:lnTo>
                  <a:lnTo>
                    <a:pt x="272" y="70"/>
                  </a:lnTo>
                  <a:lnTo>
                    <a:pt x="272" y="66"/>
                  </a:lnTo>
                  <a:lnTo>
                    <a:pt x="276" y="66"/>
                  </a:lnTo>
                  <a:lnTo>
                    <a:pt x="280" y="70"/>
                  </a:lnTo>
                  <a:lnTo>
                    <a:pt x="280" y="74"/>
                  </a:lnTo>
                  <a:lnTo>
                    <a:pt x="280" y="78"/>
                  </a:lnTo>
                  <a:lnTo>
                    <a:pt x="280" y="82"/>
                  </a:lnTo>
                  <a:lnTo>
                    <a:pt x="280" y="84"/>
                  </a:lnTo>
                  <a:lnTo>
                    <a:pt x="280" y="88"/>
                  </a:lnTo>
                  <a:lnTo>
                    <a:pt x="280" y="92"/>
                  </a:lnTo>
                  <a:lnTo>
                    <a:pt x="280" y="96"/>
                  </a:lnTo>
                  <a:lnTo>
                    <a:pt x="276" y="96"/>
                  </a:lnTo>
                  <a:lnTo>
                    <a:pt x="276" y="100"/>
                  </a:lnTo>
                  <a:lnTo>
                    <a:pt x="272" y="100"/>
                  </a:lnTo>
                  <a:lnTo>
                    <a:pt x="272" y="104"/>
                  </a:lnTo>
                  <a:lnTo>
                    <a:pt x="268" y="104"/>
                  </a:lnTo>
                  <a:lnTo>
                    <a:pt x="264" y="104"/>
                  </a:lnTo>
                  <a:lnTo>
                    <a:pt x="264" y="106"/>
                  </a:lnTo>
                  <a:lnTo>
                    <a:pt x="260" y="110"/>
                  </a:lnTo>
                  <a:lnTo>
                    <a:pt x="258" y="110"/>
                  </a:lnTo>
                  <a:lnTo>
                    <a:pt x="258" y="114"/>
                  </a:lnTo>
                  <a:lnTo>
                    <a:pt x="254" y="114"/>
                  </a:lnTo>
                  <a:lnTo>
                    <a:pt x="250" y="114"/>
                  </a:lnTo>
                  <a:lnTo>
                    <a:pt x="250" y="118"/>
                  </a:lnTo>
                  <a:lnTo>
                    <a:pt x="254" y="118"/>
                  </a:lnTo>
                  <a:lnTo>
                    <a:pt x="250" y="118"/>
                  </a:lnTo>
                  <a:lnTo>
                    <a:pt x="250" y="122"/>
                  </a:lnTo>
                  <a:lnTo>
                    <a:pt x="246" y="122"/>
                  </a:lnTo>
                  <a:lnTo>
                    <a:pt x="246" y="126"/>
                  </a:lnTo>
                  <a:lnTo>
                    <a:pt x="242" y="126"/>
                  </a:lnTo>
                  <a:lnTo>
                    <a:pt x="242" y="130"/>
                  </a:lnTo>
                  <a:lnTo>
                    <a:pt x="242" y="134"/>
                  </a:lnTo>
                  <a:lnTo>
                    <a:pt x="238" y="134"/>
                  </a:lnTo>
                  <a:lnTo>
                    <a:pt x="238" y="136"/>
                  </a:lnTo>
                  <a:lnTo>
                    <a:pt x="234" y="140"/>
                  </a:lnTo>
                  <a:lnTo>
                    <a:pt x="234" y="144"/>
                  </a:lnTo>
                  <a:lnTo>
                    <a:pt x="230" y="144"/>
                  </a:lnTo>
                  <a:lnTo>
                    <a:pt x="228" y="148"/>
                  </a:lnTo>
                  <a:lnTo>
                    <a:pt x="228" y="152"/>
                  </a:lnTo>
                  <a:lnTo>
                    <a:pt x="224" y="152"/>
                  </a:lnTo>
                  <a:lnTo>
                    <a:pt x="224" y="156"/>
                  </a:lnTo>
                  <a:lnTo>
                    <a:pt x="220" y="160"/>
                  </a:lnTo>
                  <a:lnTo>
                    <a:pt x="224" y="162"/>
                  </a:lnTo>
                  <a:lnTo>
                    <a:pt x="220" y="166"/>
                  </a:lnTo>
                  <a:lnTo>
                    <a:pt x="220" y="170"/>
                  </a:lnTo>
                  <a:lnTo>
                    <a:pt x="220" y="174"/>
                  </a:lnTo>
                  <a:lnTo>
                    <a:pt x="220" y="178"/>
                  </a:lnTo>
                  <a:lnTo>
                    <a:pt x="220" y="182"/>
                  </a:lnTo>
                  <a:lnTo>
                    <a:pt x="216" y="182"/>
                  </a:lnTo>
                  <a:lnTo>
                    <a:pt x="216" y="186"/>
                  </a:lnTo>
                  <a:lnTo>
                    <a:pt x="216" y="190"/>
                  </a:lnTo>
                  <a:lnTo>
                    <a:pt x="220" y="190"/>
                  </a:lnTo>
                  <a:lnTo>
                    <a:pt x="220" y="192"/>
                  </a:lnTo>
                  <a:lnTo>
                    <a:pt x="216" y="192"/>
                  </a:lnTo>
                  <a:lnTo>
                    <a:pt x="216" y="196"/>
                  </a:lnTo>
                  <a:lnTo>
                    <a:pt x="216" y="200"/>
                  </a:lnTo>
                  <a:lnTo>
                    <a:pt x="216" y="204"/>
                  </a:lnTo>
                  <a:lnTo>
                    <a:pt x="212" y="204"/>
                  </a:lnTo>
                  <a:lnTo>
                    <a:pt x="212" y="208"/>
                  </a:lnTo>
                  <a:lnTo>
                    <a:pt x="212" y="212"/>
                  </a:lnTo>
                  <a:lnTo>
                    <a:pt x="212" y="216"/>
                  </a:lnTo>
                  <a:lnTo>
                    <a:pt x="212" y="218"/>
                  </a:lnTo>
                  <a:lnTo>
                    <a:pt x="212" y="222"/>
                  </a:lnTo>
                  <a:lnTo>
                    <a:pt x="212" y="226"/>
                  </a:lnTo>
                  <a:lnTo>
                    <a:pt x="212" y="230"/>
                  </a:lnTo>
                  <a:lnTo>
                    <a:pt x="212" y="234"/>
                  </a:lnTo>
                  <a:lnTo>
                    <a:pt x="216" y="234"/>
                  </a:lnTo>
                  <a:lnTo>
                    <a:pt x="216" y="238"/>
                  </a:lnTo>
                  <a:lnTo>
                    <a:pt x="220" y="238"/>
                  </a:lnTo>
                  <a:lnTo>
                    <a:pt x="224" y="238"/>
                  </a:lnTo>
                  <a:lnTo>
                    <a:pt x="228" y="242"/>
                  </a:lnTo>
                  <a:lnTo>
                    <a:pt x="228" y="246"/>
                  </a:lnTo>
                  <a:lnTo>
                    <a:pt x="230" y="246"/>
                  </a:lnTo>
                  <a:lnTo>
                    <a:pt x="230" y="248"/>
                  </a:lnTo>
                  <a:lnTo>
                    <a:pt x="230" y="252"/>
                  </a:lnTo>
                  <a:lnTo>
                    <a:pt x="228" y="256"/>
                  </a:lnTo>
                  <a:lnTo>
                    <a:pt x="228" y="260"/>
                  </a:lnTo>
                  <a:lnTo>
                    <a:pt x="230" y="264"/>
                  </a:lnTo>
                  <a:lnTo>
                    <a:pt x="230" y="268"/>
                  </a:lnTo>
                  <a:lnTo>
                    <a:pt x="234" y="268"/>
                  </a:lnTo>
                  <a:lnTo>
                    <a:pt x="238" y="268"/>
                  </a:lnTo>
                  <a:lnTo>
                    <a:pt x="238" y="272"/>
                  </a:lnTo>
                  <a:lnTo>
                    <a:pt x="238" y="274"/>
                  </a:lnTo>
                  <a:lnTo>
                    <a:pt x="238" y="278"/>
                  </a:lnTo>
                  <a:lnTo>
                    <a:pt x="234" y="282"/>
                  </a:lnTo>
                  <a:lnTo>
                    <a:pt x="234" y="286"/>
                  </a:lnTo>
                  <a:lnTo>
                    <a:pt x="230" y="286"/>
                  </a:lnTo>
                  <a:lnTo>
                    <a:pt x="230" y="290"/>
                  </a:lnTo>
                  <a:lnTo>
                    <a:pt x="228" y="294"/>
                  </a:lnTo>
                  <a:lnTo>
                    <a:pt x="228" y="298"/>
                  </a:lnTo>
                  <a:lnTo>
                    <a:pt x="228" y="302"/>
                  </a:lnTo>
                  <a:lnTo>
                    <a:pt x="224" y="302"/>
                  </a:lnTo>
                  <a:lnTo>
                    <a:pt x="224" y="304"/>
                  </a:lnTo>
                  <a:lnTo>
                    <a:pt x="216" y="304"/>
                  </a:lnTo>
                  <a:lnTo>
                    <a:pt x="216" y="308"/>
                  </a:lnTo>
                  <a:lnTo>
                    <a:pt x="208" y="308"/>
                  </a:lnTo>
                  <a:lnTo>
                    <a:pt x="204" y="312"/>
                  </a:lnTo>
                  <a:lnTo>
                    <a:pt x="202" y="312"/>
                  </a:lnTo>
                  <a:lnTo>
                    <a:pt x="198" y="312"/>
                  </a:lnTo>
                  <a:lnTo>
                    <a:pt x="194" y="316"/>
                  </a:lnTo>
                  <a:lnTo>
                    <a:pt x="190" y="316"/>
                  </a:lnTo>
                  <a:lnTo>
                    <a:pt x="186" y="316"/>
                  </a:lnTo>
                  <a:lnTo>
                    <a:pt x="182" y="316"/>
                  </a:lnTo>
                  <a:lnTo>
                    <a:pt x="178" y="316"/>
                  </a:lnTo>
                  <a:lnTo>
                    <a:pt x="176" y="316"/>
                  </a:lnTo>
                  <a:lnTo>
                    <a:pt x="172" y="316"/>
                  </a:lnTo>
                  <a:lnTo>
                    <a:pt x="168" y="316"/>
                  </a:lnTo>
                  <a:lnTo>
                    <a:pt x="164" y="316"/>
                  </a:lnTo>
                  <a:lnTo>
                    <a:pt x="160" y="316"/>
                  </a:lnTo>
                  <a:lnTo>
                    <a:pt x="160" y="312"/>
                  </a:lnTo>
                  <a:lnTo>
                    <a:pt x="156" y="312"/>
                  </a:lnTo>
                  <a:lnTo>
                    <a:pt x="156" y="316"/>
                  </a:lnTo>
                  <a:lnTo>
                    <a:pt x="160" y="316"/>
                  </a:lnTo>
                  <a:lnTo>
                    <a:pt x="160" y="320"/>
                  </a:lnTo>
                  <a:lnTo>
                    <a:pt x="156" y="320"/>
                  </a:lnTo>
                  <a:lnTo>
                    <a:pt x="156" y="324"/>
                  </a:lnTo>
                  <a:lnTo>
                    <a:pt x="160" y="324"/>
                  </a:lnTo>
                  <a:lnTo>
                    <a:pt x="164" y="324"/>
                  </a:lnTo>
                  <a:lnTo>
                    <a:pt x="164" y="328"/>
                  </a:lnTo>
                  <a:lnTo>
                    <a:pt x="160" y="324"/>
                  </a:lnTo>
                  <a:lnTo>
                    <a:pt x="160" y="328"/>
                  </a:lnTo>
                  <a:lnTo>
                    <a:pt x="160" y="330"/>
                  </a:lnTo>
                  <a:lnTo>
                    <a:pt x="160" y="334"/>
                  </a:lnTo>
                  <a:lnTo>
                    <a:pt x="156" y="338"/>
                  </a:lnTo>
                  <a:lnTo>
                    <a:pt x="156" y="342"/>
                  </a:lnTo>
                  <a:lnTo>
                    <a:pt x="156" y="346"/>
                  </a:lnTo>
                  <a:lnTo>
                    <a:pt x="160" y="346"/>
                  </a:lnTo>
                  <a:lnTo>
                    <a:pt x="160" y="350"/>
                  </a:lnTo>
                  <a:lnTo>
                    <a:pt x="156" y="350"/>
                  </a:lnTo>
                  <a:lnTo>
                    <a:pt x="160" y="350"/>
                  </a:lnTo>
                  <a:lnTo>
                    <a:pt x="160" y="354"/>
                  </a:lnTo>
                  <a:lnTo>
                    <a:pt x="156" y="354"/>
                  </a:lnTo>
                  <a:lnTo>
                    <a:pt x="152" y="358"/>
                  </a:lnTo>
                  <a:lnTo>
                    <a:pt x="150" y="358"/>
                  </a:lnTo>
                  <a:lnTo>
                    <a:pt x="150" y="360"/>
                  </a:lnTo>
                  <a:lnTo>
                    <a:pt x="146" y="360"/>
                  </a:lnTo>
                  <a:lnTo>
                    <a:pt x="142" y="360"/>
                  </a:lnTo>
                  <a:lnTo>
                    <a:pt x="138" y="360"/>
                  </a:lnTo>
                  <a:lnTo>
                    <a:pt x="138" y="358"/>
                  </a:lnTo>
                  <a:lnTo>
                    <a:pt x="134" y="358"/>
                  </a:lnTo>
                  <a:lnTo>
                    <a:pt x="130" y="358"/>
                  </a:lnTo>
                  <a:lnTo>
                    <a:pt x="126" y="354"/>
                  </a:lnTo>
                  <a:lnTo>
                    <a:pt x="122" y="354"/>
                  </a:lnTo>
                  <a:lnTo>
                    <a:pt x="122" y="350"/>
                  </a:lnTo>
                  <a:lnTo>
                    <a:pt x="120" y="350"/>
                  </a:lnTo>
                  <a:lnTo>
                    <a:pt x="120" y="354"/>
                  </a:lnTo>
                  <a:lnTo>
                    <a:pt x="120" y="358"/>
                  </a:lnTo>
                  <a:lnTo>
                    <a:pt x="120" y="360"/>
                  </a:lnTo>
                  <a:lnTo>
                    <a:pt x="120" y="364"/>
                  </a:lnTo>
                  <a:lnTo>
                    <a:pt x="120" y="368"/>
                  </a:lnTo>
                  <a:lnTo>
                    <a:pt x="120" y="372"/>
                  </a:lnTo>
                  <a:lnTo>
                    <a:pt x="120" y="376"/>
                  </a:lnTo>
                  <a:lnTo>
                    <a:pt x="120" y="380"/>
                  </a:lnTo>
                  <a:lnTo>
                    <a:pt x="122" y="380"/>
                  </a:lnTo>
                  <a:lnTo>
                    <a:pt x="126" y="380"/>
                  </a:lnTo>
                  <a:lnTo>
                    <a:pt x="126" y="384"/>
                  </a:lnTo>
                  <a:lnTo>
                    <a:pt x="134" y="384"/>
                  </a:lnTo>
                  <a:lnTo>
                    <a:pt x="134" y="380"/>
                  </a:lnTo>
                  <a:lnTo>
                    <a:pt x="130" y="380"/>
                  </a:lnTo>
                  <a:lnTo>
                    <a:pt x="134" y="380"/>
                  </a:lnTo>
                  <a:lnTo>
                    <a:pt x="138" y="380"/>
                  </a:lnTo>
                  <a:lnTo>
                    <a:pt x="138" y="376"/>
                  </a:lnTo>
                  <a:lnTo>
                    <a:pt x="138" y="380"/>
                  </a:lnTo>
                  <a:lnTo>
                    <a:pt x="142" y="380"/>
                  </a:lnTo>
                  <a:lnTo>
                    <a:pt x="142" y="384"/>
                  </a:lnTo>
                  <a:lnTo>
                    <a:pt x="142" y="386"/>
                  </a:lnTo>
                  <a:lnTo>
                    <a:pt x="142" y="390"/>
                  </a:lnTo>
                  <a:lnTo>
                    <a:pt x="138" y="390"/>
                  </a:lnTo>
                  <a:lnTo>
                    <a:pt x="134" y="394"/>
                  </a:lnTo>
                  <a:lnTo>
                    <a:pt x="130" y="390"/>
                  </a:lnTo>
                  <a:lnTo>
                    <a:pt x="130" y="386"/>
                  </a:lnTo>
                  <a:lnTo>
                    <a:pt x="126" y="386"/>
                  </a:lnTo>
                  <a:lnTo>
                    <a:pt x="122" y="386"/>
                  </a:lnTo>
                  <a:lnTo>
                    <a:pt x="120" y="390"/>
                  </a:lnTo>
                  <a:lnTo>
                    <a:pt x="122" y="390"/>
                  </a:lnTo>
                  <a:lnTo>
                    <a:pt x="122" y="394"/>
                  </a:lnTo>
                  <a:lnTo>
                    <a:pt x="126" y="394"/>
                  </a:lnTo>
                  <a:lnTo>
                    <a:pt x="130" y="394"/>
                  </a:lnTo>
                  <a:lnTo>
                    <a:pt x="130" y="398"/>
                  </a:lnTo>
                  <a:lnTo>
                    <a:pt x="126" y="398"/>
                  </a:lnTo>
                  <a:lnTo>
                    <a:pt x="122" y="398"/>
                  </a:lnTo>
                  <a:lnTo>
                    <a:pt x="122" y="402"/>
                  </a:lnTo>
                  <a:lnTo>
                    <a:pt x="120" y="402"/>
                  </a:lnTo>
                  <a:lnTo>
                    <a:pt x="120" y="406"/>
                  </a:lnTo>
                  <a:lnTo>
                    <a:pt x="116" y="406"/>
                  </a:lnTo>
                  <a:lnTo>
                    <a:pt x="116" y="410"/>
                  </a:lnTo>
                  <a:lnTo>
                    <a:pt x="116" y="414"/>
                  </a:lnTo>
                  <a:lnTo>
                    <a:pt x="120" y="414"/>
                  </a:lnTo>
                  <a:lnTo>
                    <a:pt x="116" y="416"/>
                  </a:lnTo>
                  <a:lnTo>
                    <a:pt x="116" y="420"/>
                  </a:lnTo>
                  <a:lnTo>
                    <a:pt x="116" y="424"/>
                  </a:lnTo>
                  <a:lnTo>
                    <a:pt x="112" y="428"/>
                  </a:lnTo>
                  <a:lnTo>
                    <a:pt x="112" y="432"/>
                  </a:lnTo>
                  <a:lnTo>
                    <a:pt x="112" y="436"/>
                  </a:lnTo>
                  <a:lnTo>
                    <a:pt x="108" y="436"/>
                  </a:lnTo>
                  <a:lnTo>
                    <a:pt x="106" y="436"/>
                  </a:lnTo>
                  <a:lnTo>
                    <a:pt x="102" y="436"/>
                  </a:lnTo>
                  <a:lnTo>
                    <a:pt x="102" y="440"/>
                  </a:lnTo>
                  <a:lnTo>
                    <a:pt x="98" y="440"/>
                  </a:lnTo>
                  <a:lnTo>
                    <a:pt x="94" y="440"/>
                  </a:lnTo>
                  <a:lnTo>
                    <a:pt x="94" y="442"/>
                  </a:lnTo>
                  <a:lnTo>
                    <a:pt x="90" y="442"/>
                  </a:lnTo>
                  <a:lnTo>
                    <a:pt x="90" y="446"/>
                  </a:lnTo>
                  <a:lnTo>
                    <a:pt x="86" y="446"/>
                  </a:lnTo>
                  <a:lnTo>
                    <a:pt x="86" y="450"/>
                  </a:lnTo>
                  <a:lnTo>
                    <a:pt x="86" y="454"/>
                  </a:lnTo>
                  <a:lnTo>
                    <a:pt x="82" y="458"/>
                  </a:lnTo>
                  <a:lnTo>
                    <a:pt x="86" y="462"/>
                  </a:lnTo>
                  <a:lnTo>
                    <a:pt x="86" y="466"/>
                  </a:lnTo>
                  <a:lnTo>
                    <a:pt x="86" y="470"/>
                  </a:lnTo>
                  <a:lnTo>
                    <a:pt x="90" y="470"/>
                  </a:lnTo>
                  <a:lnTo>
                    <a:pt x="94" y="472"/>
                  </a:lnTo>
                  <a:lnTo>
                    <a:pt x="94" y="476"/>
                  </a:lnTo>
                  <a:lnTo>
                    <a:pt x="98" y="476"/>
                  </a:lnTo>
                  <a:lnTo>
                    <a:pt x="102" y="476"/>
                  </a:lnTo>
                  <a:lnTo>
                    <a:pt x="106" y="476"/>
                  </a:lnTo>
                  <a:lnTo>
                    <a:pt x="108" y="476"/>
                  </a:lnTo>
                  <a:lnTo>
                    <a:pt x="108" y="480"/>
                  </a:lnTo>
                  <a:lnTo>
                    <a:pt x="112" y="484"/>
                  </a:lnTo>
                  <a:lnTo>
                    <a:pt x="108" y="488"/>
                  </a:lnTo>
                  <a:lnTo>
                    <a:pt x="108" y="490"/>
                  </a:lnTo>
                  <a:lnTo>
                    <a:pt x="106" y="490"/>
                  </a:lnTo>
                  <a:lnTo>
                    <a:pt x="108" y="490"/>
                  </a:lnTo>
                  <a:lnTo>
                    <a:pt x="108" y="494"/>
                  </a:lnTo>
                  <a:lnTo>
                    <a:pt x="108" y="498"/>
                  </a:lnTo>
                  <a:lnTo>
                    <a:pt x="106" y="498"/>
                  </a:lnTo>
                  <a:lnTo>
                    <a:pt x="102" y="502"/>
                  </a:lnTo>
                  <a:lnTo>
                    <a:pt x="98" y="502"/>
                  </a:lnTo>
                  <a:lnTo>
                    <a:pt x="98" y="506"/>
                  </a:lnTo>
                  <a:lnTo>
                    <a:pt x="94" y="506"/>
                  </a:lnTo>
                  <a:lnTo>
                    <a:pt x="94" y="510"/>
                  </a:lnTo>
                  <a:lnTo>
                    <a:pt x="90" y="510"/>
                  </a:lnTo>
                  <a:lnTo>
                    <a:pt x="90" y="512"/>
                  </a:lnTo>
                  <a:lnTo>
                    <a:pt x="86" y="512"/>
                  </a:lnTo>
                  <a:lnTo>
                    <a:pt x="86" y="516"/>
                  </a:lnTo>
                  <a:lnTo>
                    <a:pt x="82" y="516"/>
                  </a:lnTo>
                  <a:lnTo>
                    <a:pt x="82" y="520"/>
                  </a:lnTo>
                  <a:lnTo>
                    <a:pt x="82" y="524"/>
                  </a:lnTo>
                  <a:lnTo>
                    <a:pt x="82" y="520"/>
                  </a:lnTo>
                  <a:lnTo>
                    <a:pt x="82" y="524"/>
                  </a:lnTo>
                  <a:lnTo>
                    <a:pt x="82" y="528"/>
                  </a:lnTo>
                  <a:lnTo>
                    <a:pt x="82" y="532"/>
                  </a:lnTo>
                  <a:lnTo>
                    <a:pt x="82" y="536"/>
                  </a:lnTo>
                  <a:lnTo>
                    <a:pt x="80" y="536"/>
                  </a:lnTo>
                  <a:lnTo>
                    <a:pt x="80" y="540"/>
                  </a:lnTo>
                  <a:lnTo>
                    <a:pt x="76" y="540"/>
                  </a:lnTo>
                  <a:lnTo>
                    <a:pt x="72" y="540"/>
                  </a:lnTo>
                  <a:lnTo>
                    <a:pt x="72" y="536"/>
                  </a:lnTo>
                  <a:lnTo>
                    <a:pt x="68" y="536"/>
                  </a:lnTo>
                  <a:lnTo>
                    <a:pt x="64" y="536"/>
                  </a:lnTo>
                  <a:lnTo>
                    <a:pt x="68" y="536"/>
                  </a:lnTo>
                  <a:lnTo>
                    <a:pt x="72" y="536"/>
                  </a:lnTo>
                  <a:lnTo>
                    <a:pt x="72" y="540"/>
                  </a:lnTo>
                  <a:lnTo>
                    <a:pt x="76" y="540"/>
                  </a:lnTo>
                  <a:lnTo>
                    <a:pt x="72" y="540"/>
                  </a:lnTo>
                  <a:lnTo>
                    <a:pt x="72" y="542"/>
                  </a:lnTo>
                  <a:lnTo>
                    <a:pt x="68" y="542"/>
                  </a:lnTo>
                  <a:lnTo>
                    <a:pt x="64" y="542"/>
                  </a:lnTo>
                  <a:lnTo>
                    <a:pt x="64" y="546"/>
                  </a:lnTo>
                  <a:lnTo>
                    <a:pt x="64" y="550"/>
                  </a:lnTo>
                  <a:lnTo>
                    <a:pt x="64" y="554"/>
                  </a:lnTo>
                  <a:lnTo>
                    <a:pt x="60" y="558"/>
                  </a:lnTo>
                  <a:lnTo>
                    <a:pt x="64" y="558"/>
                  </a:lnTo>
                  <a:lnTo>
                    <a:pt x="64" y="562"/>
                  </a:lnTo>
                  <a:lnTo>
                    <a:pt x="64" y="566"/>
                  </a:lnTo>
                  <a:lnTo>
                    <a:pt x="64" y="568"/>
                  </a:lnTo>
                  <a:lnTo>
                    <a:pt x="60" y="568"/>
                  </a:lnTo>
                  <a:lnTo>
                    <a:pt x="56" y="568"/>
                  </a:lnTo>
                  <a:lnTo>
                    <a:pt x="60" y="568"/>
                  </a:lnTo>
                  <a:lnTo>
                    <a:pt x="64" y="568"/>
                  </a:lnTo>
                  <a:lnTo>
                    <a:pt x="64" y="572"/>
                  </a:lnTo>
                  <a:lnTo>
                    <a:pt x="68" y="572"/>
                  </a:lnTo>
                  <a:lnTo>
                    <a:pt x="68" y="576"/>
                  </a:lnTo>
                  <a:lnTo>
                    <a:pt x="68" y="580"/>
                  </a:lnTo>
                  <a:lnTo>
                    <a:pt x="72" y="580"/>
                  </a:lnTo>
                  <a:lnTo>
                    <a:pt x="72" y="584"/>
                  </a:lnTo>
                  <a:lnTo>
                    <a:pt x="72" y="588"/>
                  </a:lnTo>
                  <a:lnTo>
                    <a:pt x="72" y="584"/>
                  </a:lnTo>
                  <a:lnTo>
                    <a:pt x="68" y="584"/>
                  </a:lnTo>
                  <a:lnTo>
                    <a:pt x="64" y="584"/>
                  </a:lnTo>
                  <a:lnTo>
                    <a:pt x="60" y="580"/>
                  </a:lnTo>
                  <a:lnTo>
                    <a:pt x="56" y="580"/>
                  </a:lnTo>
                  <a:lnTo>
                    <a:pt x="54" y="580"/>
                  </a:lnTo>
                  <a:lnTo>
                    <a:pt x="50" y="580"/>
                  </a:lnTo>
                  <a:lnTo>
                    <a:pt x="46" y="580"/>
                  </a:lnTo>
                  <a:lnTo>
                    <a:pt x="42" y="580"/>
                  </a:lnTo>
                  <a:lnTo>
                    <a:pt x="34" y="580"/>
                  </a:lnTo>
                  <a:lnTo>
                    <a:pt x="28" y="580"/>
                  </a:lnTo>
                  <a:lnTo>
                    <a:pt x="24" y="576"/>
                  </a:lnTo>
                  <a:lnTo>
                    <a:pt x="20" y="572"/>
                  </a:lnTo>
                  <a:lnTo>
                    <a:pt x="16" y="568"/>
                  </a:lnTo>
                  <a:lnTo>
                    <a:pt x="20" y="566"/>
                  </a:lnTo>
                  <a:lnTo>
                    <a:pt x="20" y="562"/>
                  </a:lnTo>
                  <a:lnTo>
                    <a:pt x="16" y="562"/>
                  </a:lnTo>
                  <a:lnTo>
                    <a:pt x="16" y="558"/>
                  </a:lnTo>
                  <a:lnTo>
                    <a:pt x="20" y="558"/>
                  </a:lnTo>
                  <a:lnTo>
                    <a:pt x="20" y="554"/>
                  </a:lnTo>
                  <a:lnTo>
                    <a:pt x="16" y="550"/>
                  </a:lnTo>
                  <a:lnTo>
                    <a:pt x="20" y="550"/>
                  </a:lnTo>
                  <a:lnTo>
                    <a:pt x="16" y="550"/>
                  </a:lnTo>
                  <a:lnTo>
                    <a:pt x="12" y="550"/>
                  </a:lnTo>
                  <a:lnTo>
                    <a:pt x="8" y="550"/>
                  </a:lnTo>
                  <a:lnTo>
                    <a:pt x="8" y="554"/>
                  </a:lnTo>
                  <a:lnTo>
                    <a:pt x="4" y="554"/>
                  </a:lnTo>
                  <a:lnTo>
                    <a:pt x="4" y="550"/>
                  </a:lnTo>
                  <a:lnTo>
                    <a:pt x="4" y="546"/>
                  </a:lnTo>
                  <a:lnTo>
                    <a:pt x="4" y="542"/>
                  </a:lnTo>
                  <a:lnTo>
                    <a:pt x="0" y="540"/>
                  </a:lnTo>
                  <a:lnTo>
                    <a:pt x="0" y="536"/>
                  </a:lnTo>
                  <a:lnTo>
                    <a:pt x="0" y="532"/>
                  </a:lnTo>
                  <a:lnTo>
                    <a:pt x="0" y="528"/>
                  </a:lnTo>
                  <a:lnTo>
                    <a:pt x="0" y="524"/>
                  </a:lnTo>
                  <a:lnTo>
                    <a:pt x="0" y="520"/>
                  </a:lnTo>
                  <a:lnTo>
                    <a:pt x="4" y="520"/>
                  </a:lnTo>
                  <a:lnTo>
                    <a:pt x="8" y="520"/>
                  </a:lnTo>
                  <a:lnTo>
                    <a:pt x="4" y="520"/>
                  </a:lnTo>
                  <a:lnTo>
                    <a:pt x="8" y="516"/>
                  </a:lnTo>
                  <a:lnTo>
                    <a:pt x="8" y="512"/>
                  </a:lnTo>
                  <a:lnTo>
                    <a:pt x="12" y="512"/>
                  </a:lnTo>
                  <a:lnTo>
                    <a:pt x="16" y="512"/>
                  </a:lnTo>
                  <a:lnTo>
                    <a:pt x="16" y="510"/>
                  </a:lnTo>
                  <a:lnTo>
                    <a:pt x="16" y="506"/>
                  </a:lnTo>
                  <a:lnTo>
                    <a:pt x="12" y="506"/>
                  </a:lnTo>
                  <a:lnTo>
                    <a:pt x="16" y="506"/>
                  </a:lnTo>
                  <a:lnTo>
                    <a:pt x="16" y="502"/>
                  </a:lnTo>
                  <a:lnTo>
                    <a:pt x="20" y="502"/>
                  </a:lnTo>
                  <a:lnTo>
                    <a:pt x="20" y="498"/>
                  </a:lnTo>
                  <a:lnTo>
                    <a:pt x="16" y="494"/>
                  </a:lnTo>
                  <a:lnTo>
                    <a:pt x="16" y="490"/>
                  </a:lnTo>
                  <a:lnTo>
                    <a:pt x="16" y="488"/>
                  </a:lnTo>
                  <a:lnTo>
                    <a:pt x="20" y="488"/>
                  </a:lnTo>
                  <a:lnTo>
                    <a:pt x="16" y="484"/>
                  </a:lnTo>
                  <a:lnTo>
                    <a:pt x="20" y="484"/>
                  </a:lnTo>
                  <a:lnTo>
                    <a:pt x="24" y="480"/>
                  </a:lnTo>
                  <a:lnTo>
                    <a:pt x="24" y="476"/>
                  </a:lnTo>
                  <a:lnTo>
                    <a:pt x="24" y="472"/>
                  </a:lnTo>
                  <a:lnTo>
                    <a:pt x="28" y="470"/>
                  </a:lnTo>
                  <a:lnTo>
                    <a:pt x="28" y="466"/>
                  </a:lnTo>
                  <a:lnTo>
                    <a:pt x="28" y="462"/>
                  </a:lnTo>
                  <a:lnTo>
                    <a:pt x="28" y="458"/>
                  </a:lnTo>
                  <a:lnTo>
                    <a:pt x="24" y="458"/>
                  </a:lnTo>
                  <a:lnTo>
                    <a:pt x="28" y="458"/>
                  </a:lnTo>
                  <a:lnTo>
                    <a:pt x="28" y="454"/>
                  </a:lnTo>
                  <a:lnTo>
                    <a:pt x="28" y="450"/>
                  </a:lnTo>
                  <a:lnTo>
                    <a:pt x="28" y="446"/>
                  </a:lnTo>
                  <a:lnTo>
                    <a:pt x="30" y="442"/>
                  </a:lnTo>
                  <a:lnTo>
                    <a:pt x="30" y="440"/>
                  </a:lnTo>
                  <a:lnTo>
                    <a:pt x="30" y="436"/>
                  </a:lnTo>
                  <a:lnTo>
                    <a:pt x="28" y="436"/>
                  </a:lnTo>
                  <a:lnTo>
                    <a:pt x="24" y="436"/>
                  </a:lnTo>
                  <a:lnTo>
                    <a:pt x="24" y="432"/>
                  </a:lnTo>
                  <a:lnTo>
                    <a:pt x="20" y="432"/>
                  </a:lnTo>
                  <a:lnTo>
                    <a:pt x="24" y="432"/>
                  </a:lnTo>
                  <a:lnTo>
                    <a:pt x="28" y="432"/>
                  </a:lnTo>
                  <a:lnTo>
                    <a:pt x="30" y="432"/>
                  </a:lnTo>
                  <a:lnTo>
                    <a:pt x="34" y="432"/>
                  </a:lnTo>
                  <a:lnTo>
                    <a:pt x="34" y="428"/>
                  </a:lnTo>
                  <a:lnTo>
                    <a:pt x="34" y="424"/>
                  </a:lnTo>
                  <a:lnTo>
                    <a:pt x="30" y="424"/>
                  </a:lnTo>
                  <a:lnTo>
                    <a:pt x="28" y="424"/>
                  </a:lnTo>
                  <a:lnTo>
                    <a:pt x="24" y="424"/>
                  </a:lnTo>
                  <a:lnTo>
                    <a:pt x="24" y="420"/>
                  </a:lnTo>
                  <a:lnTo>
                    <a:pt x="28" y="420"/>
                  </a:lnTo>
                  <a:lnTo>
                    <a:pt x="24" y="416"/>
                  </a:lnTo>
                  <a:lnTo>
                    <a:pt x="28" y="416"/>
                  </a:lnTo>
                  <a:lnTo>
                    <a:pt x="28" y="414"/>
                  </a:lnTo>
                  <a:lnTo>
                    <a:pt x="28" y="410"/>
                  </a:lnTo>
                  <a:lnTo>
                    <a:pt x="28" y="406"/>
                  </a:lnTo>
                  <a:lnTo>
                    <a:pt x="24" y="406"/>
                  </a:lnTo>
                  <a:lnTo>
                    <a:pt x="24" y="402"/>
                  </a:lnTo>
                  <a:lnTo>
                    <a:pt x="28" y="402"/>
                  </a:lnTo>
                  <a:lnTo>
                    <a:pt x="28" y="398"/>
                  </a:lnTo>
                  <a:lnTo>
                    <a:pt x="24" y="398"/>
                  </a:lnTo>
                  <a:lnTo>
                    <a:pt x="20" y="398"/>
                  </a:lnTo>
                  <a:lnTo>
                    <a:pt x="20" y="394"/>
                  </a:lnTo>
                  <a:lnTo>
                    <a:pt x="20" y="390"/>
                  </a:lnTo>
                  <a:lnTo>
                    <a:pt x="20" y="386"/>
                  </a:lnTo>
                  <a:lnTo>
                    <a:pt x="24" y="384"/>
                  </a:lnTo>
                  <a:lnTo>
                    <a:pt x="20" y="384"/>
                  </a:lnTo>
                  <a:lnTo>
                    <a:pt x="24" y="380"/>
                  </a:lnTo>
                  <a:lnTo>
                    <a:pt x="28" y="380"/>
                  </a:lnTo>
                  <a:lnTo>
                    <a:pt x="28" y="376"/>
                  </a:lnTo>
                  <a:lnTo>
                    <a:pt x="28" y="372"/>
                  </a:lnTo>
                  <a:lnTo>
                    <a:pt x="24" y="372"/>
                  </a:lnTo>
                  <a:lnTo>
                    <a:pt x="24" y="368"/>
                  </a:lnTo>
                  <a:lnTo>
                    <a:pt x="24" y="364"/>
                  </a:lnTo>
                  <a:lnTo>
                    <a:pt x="24" y="360"/>
                  </a:lnTo>
                  <a:lnTo>
                    <a:pt x="24" y="358"/>
                  </a:lnTo>
                  <a:lnTo>
                    <a:pt x="24" y="358"/>
                  </a:lnTo>
                  <a:lnTo>
                    <a:pt x="24" y="358"/>
                  </a:lnTo>
                  <a:close/>
                  <a:moveTo>
                    <a:pt x="164" y="324"/>
                  </a:moveTo>
                  <a:lnTo>
                    <a:pt x="160" y="320"/>
                  </a:lnTo>
                  <a:lnTo>
                    <a:pt x="164" y="320"/>
                  </a:lnTo>
                  <a:lnTo>
                    <a:pt x="164" y="324"/>
                  </a:lnTo>
                  <a:lnTo>
                    <a:pt x="164" y="324"/>
                  </a:lnTo>
                  <a:lnTo>
                    <a:pt x="164" y="324"/>
                  </a:lnTo>
                  <a:close/>
                  <a:moveTo>
                    <a:pt x="72" y="592"/>
                  </a:moveTo>
                  <a:lnTo>
                    <a:pt x="72" y="596"/>
                  </a:lnTo>
                  <a:lnTo>
                    <a:pt x="76" y="598"/>
                  </a:lnTo>
                  <a:lnTo>
                    <a:pt x="76" y="602"/>
                  </a:lnTo>
                  <a:lnTo>
                    <a:pt x="76" y="598"/>
                  </a:lnTo>
                  <a:lnTo>
                    <a:pt x="72" y="598"/>
                  </a:lnTo>
                  <a:lnTo>
                    <a:pt x="72" y="602"/>
                  </a:lnTo>
                  <a:lnTo>
                    <a:pt x="72" y="606"/>
                  </a:lnTo>
                  <a:lnTo>
                    <a:pt x="76" y="606"/>
                  </a:lnTo>
                  <a:lnTo>
                    <a:pt x="80" y="606"/>
                  </a:lnTo>
                  <a:lnTo>
                    <a:pt x="80" y="610"/>
                  </a:lnTo>
                  <a:lnTo>
                    <a:pt x="80" y="614"/>
                  </a:lnTo>
                  <a:lnTo>
                    <a:pt x="82" y="614"/>
                  </a:lnTo>
                  <a:lnTo>
                    <a:pt x="82" y="618"/>
                  </a:lnTo>
                  <a:lnTo>
                    <a:pt x="86" y="618"/>
                  </a:lnTo>
                  <a:lnTo>
                    <a:pt x="86" y="622"/>
                  </a:lnTo>
                  <a:lnTo>
                    <a:pt x="90" y="622"/>
                  </a:lnTo>
                  <a:lnTo>
                    <a:pt x="94" y="626"/>
                  </a:lnTo>
                  <a:lnTo>
                    <a:pt x="98" y="626"/>
                  </a:lnTo>
                  <a:lnTo>
                    <a:pt x="98" y="628"/>
                  </a:lnTo>
                  <a:lnTo>
                    <a:pt x="102" y="632"/>
                  </a:lnTo>
                  <a:lnTo>
                    <a:pt x="106" y="632"/>
                  </a:lnTo>
                  <a:lnTo>
                    <a:pt x="108" y="636"/>
                  </a:lnTo>
                  <a:lnTo>
                    <a:pt x="112" y="636"/>
                  </a:lnTo>
                  <a:lnTo>
                    <a:pt x="116" y="636"/>
                  </a:lnTo>
                  <a:lnTo>
                    <a:pt x="120" y="636"/>
                  </a:lnTo>
                  <a:lnTo>
                    <a:pt x="116" y="640"/>
                  </a:lnTo>
                  <a:lnTo>
                    <a:pt x="112" y="640"/>
                  </a:lnTo>
                  <a:lnTo>
                    <a:pt x="108" y="640"/>
                  </a:lnTo>
                  <a:lnTo>
                    <a:pt x="106" y="644"/>
                  </a:lnTo>
                  <a:lnTo>
                    <a:pt x="102" y="644"/>
                  </a:lnTo>
                  <a:lnTo>
                    <a:pt x="98" y="644"/>
                  </a:lnTo>
                  <a:lnTo>
                    <a:pt x="98" y="640"/>
                  </a:lnTo>
                  <a:lnTo>
                    <a:pt x="94" y="640"/>
                  </a:lnTo>
                  <a:lnTo>
                    <a:pt x="90" y="640"/>
                  </a:lnTo>
                  <a:lnTo>
                    <a:pt x="86" y="640"/>
                  </a:lnTo>
                  <a:lnTo>
                    <a:pt x="82" y="640"/>
                  </a:lnTo>
                  <a:lnTo>
                    <a:pt x="80" y="640"/>
                  </a:lnTo>
                  <a:lnTo>
                    <a:pt x="76" y="640"/>
                  </a:lnTo>
                  <a:lnTo>
                    <a:pt x="72" y="640"/>
                  </a:lnTo>
                  <a:lnTo>
                    <a:pt x="72" y="632"/>
                  </a:lnTo>
                  <a:lnTo>
                    <a:pt x="72" y="628"/>
                  </a:lnTo>
                  <a:lnTo>
                    <a:pt x="72" y="622"/>
                  </a:lnTo>
                  <a:lnTo>
                    <a:pt x="72" y="618"/>
                  </a:lnTo>
                  <a:lnTo>
                    <a:pt x="72" y="610"/>
                  </a:lnTo>
                  <a:lnTo>
                    <a:pt x="72" y="606"/>
                  </a:lnTo>
                  <a:lnTo>
                    <a:pt x="72" y="602"/>
                  </a:lnTo>
                  <a:lnTo>
                    <a:pt x="72" y="596"/>
                  </a:lnTo>
                  <a:lnTo>
                    <a:pt x="72" y="592"/>
                  </a:lnTo>
                  <a:lnTo>
                    <a:pt x="72" y="592"/>
                  </a:lnTo>
                  <a:lnTo>
                    <a:pt x="72" y="592"/>
                  </a:lnTo>
                  <a:close/>
                  <a:moveTo>
                    <a:pt x="126" y="640"/>
                  </a:moveTo>
                  <a:lnTo>
                    <a:pt x="122" y="640"/>
                  </a:lnTo>
                  <a:lnTo>
                    <a:pt x="126" y="636"/>
                  </a:lnTo>
                  <a:lnTo>
                    <a:pt x="126" y="640"/>
                  </a:lnTo>
                  <a:lnTo>
                    <a:pt x="126" y="636"/>
                  </a:lnTo>
                  <a:lnTo>
                    <a:pt x="130" y="636"/>
                  </a:lnTo>
                  <a:lnTo>
                    <a:pt x="134" y="636"/>
                  </a:lnTo>
                  <a:lnTo>
                    <a:pt x="138" y="636"/>
                  </a:lnTo>
                  <a:lnTo>
                    <a:pt x="138" y="640"/>
                  </a:lnTo>
                  <a:lnTo>
                    <a:pt x="134" y="640"/>
                  </a:lnTo>
                  <a:lnTo>
                    <a:pt x="134" y="636"/>
                  </a:lnTo>
                  <a:lnTo>
                    <a:pt x="134" y="640"/>
                  </a:lnTo>
                  <a:lnTo>
                    <a:pt x="130" y="640"/>
                  </a:lnTo>
                  <a:lnTo>
                    <a:pt x="126" y="640"/>
                  </a:lnTo>
                  <a:lnTo>
                    <a:pt x="126" y="640"/>
                  </a:lnTo>
                  <a:lnTo>
                    <a:pt x="126" y="64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39" name="Freeform 179">
              <a:extLst>
                <a:ext uri="{FF2B5EF4-FFF2-40B4-BE49-F238E27FC236}">
                  <a16:creationId xmlns:a16="http://schemas.microsoft.com/office/drawing/2014/main" id="{4E3198DE-2C57-4ECF-B42C-E72D323BE171}"/>
                </a:ext>
              </a:extLst>
            </p:cNvPr>
            <p:cNvSpPr>
              <a:spLocks/>
            </p:cNvSpPr>
            <p:nvPr/>
          </p:nvSpPr>
          <p:spPr bwMode="auto">
            <a:xfrm>
              <a:off x="4381627" y="4965572"/>
              <a:ext cx="334411" cy="456390"/>
            </a:xfrm>
            <a:custGeom>
              <a:avLst/>
              <a:gdLst>
                <a:gd name="T0" fmla="*/ 104 w 172"/>
                <a:gd name="T1" fmla="*/ 198 h 232"/>
                <a:gd name="T2" fmla="*/ 96 w 172"/>
                <a:gd name="T3" fmla="*/ 216 h 232"/>
                <a:gd name="T4" fmla="*/ 90 w 172"/>
                <a:gd name="T5" fmla="*/ 216 h 232"/>
                <a:gd name="T6" fmla="*/ 78 w 172"/>
                <a:gd name="T7" fmla="*/ 220 h 232"/>
                <a:gd name="T8" fmla="*/ 74 w 172"/>
                <a:gd name="T9" fmla="*/ 228 h 232"/>
                <a:gd name="T10" fmla="*/ 70 w 172"/>
                <a:gd name="T11" fmla="*/ 216 h 232"/>
                <a:gd name="T12" fmla="*/ 52 w 172"/>
                <a:gd name="T13" fmla="*/ 216 h 232"/>
                <a:gd name="T14" fmla="*/ 50 w 172"/>
                <a:gd name="T15" fmla="*/ 212 h 232"/>
                <a:gd name="T16" fmla="*/ 42 w 172"/>
                <a:gd name="T17" fmla="*/ 220 h 232"/>
                <a:gd name="T18" fmla="*/ 34 w 172"/>
                <a:gd name="T19" fmla="*/ 228 h 232"/>
                <a:gd name="T20" fmla="*/ 26 w 172"/>
                <a:gd name="T21" fmla="*/ 224 h 232"/>
                <a:gd name="T22" fmla="*/ 24 w 172"/>
                <a:gd name="T23" fmla="*/ 212 h 232"/>
                <a:gd name="T24" fmla="*/ 16 w 172"/>
                <a:gd name="T25" fmla="*/ 194 h 232"/>
                <a:gd name="T26" fmla="*/ 12 w 172"/>
                <a:gd name="T27" fmla="*/ 190 h 232"/>
                <a:gd name="T28" fmla="*/ 16 w 172"/>
                <a:gd name="T29" fmla="*/ 180 h 232"/>
                <a:gd name="T30" fmla="*/ 16 w 172"/>
                <a:gd name="T31" fmla="*/ 168 h 232"/>
                <a:gd name="T32" fmla="*/ 8 w 172"/>
                <a:gd name="T33" fmla="*/ 156 h 232"/>
                <a:gd name="T34" fmla="*/ 4 w 172"/>
                <a:gd name="T35" fmla="*/ 146 h 232"/>
                <a:gd name="T36" fmla="*/ 0 w 172"/>
                <a:gd name="T37" fmla="*/ 134 h 232"/>
                <a:gd name="T38" fmla="*/ 4 w 172"/>
                <a:gd name="T39" fmla="*/ 124 h 232"/>
                <a:gd name="T40" fmla="*/ 12 w 172"/>
                <a:gd name="T41" fmla="*/ 116 h 232"/>
                <a:gd name="T42" fmla="*/ 4 w 172"/>
                <a:gd name="T43" fmla="*/ 100 h 232"/>
                <a:gd name="T44" fmla="*/ 4 w 172"/>
                <a:gd name="T45" fmla="*/ 94 h 232"/>
                <a:gd name="T46" fmla="*/ 8 w 172"/>
                <a:gd name="T47" fmla="*/ 78 h 232"/>
                <a:gd name="T48" fmla="*/ 8 w 172"/>
                <a:gd name="T49" fmla="*/ 72 h 232"/>
                <a:gd name="T50" fmla="*/ 8 w 172"/>
                <a:gd name="T51" fmla="*/ 56 h 232"/>
                <a:gd name="T52" fmla="*/ 12 w 172"/>
                <a:gd name="T53" fmla="*/ 46 h 232"/>
                <a:gd name="T54" fmla="*/ 4 w 172"/>
                <a:gd name="T55" fmla="*/ 34 h 232"/>
                <a:gd name="T56" fmla="*/ 4 w 172"/>
                <a:gd name="T57" fmla="*/ 22 h 232"/>
                <a:gd name="T58" fmla="*/ 16 w 172"/>
                <a:gd name="T59" fmla="*/ 26 h 232"/>
                <a:gd name="T60" fmla="*/ 24 w 172"/>
                <a:gd name="T61" fmla="*/ 18 h 232"/>
                <a:gd name="T62" fmla="*/ 26 w 172"/>
                <a:gd name="T63" fmla="*/ 16 h 232"/>
                <a:gd name="T64" fmla="*/ 38 w 172"/>
                <a:gd name="T65" fmla="*/ 12 h 232"/>
                <a:gd name="T66" fmla="*/ 50 w 172"/>
                <a:gd name="T67" fmla="*/ 0 h 232"/>
                <a:gd name="T68" fmla="*/ 56 w 172"/>
                <a:gd name="T69" fmla="*/ 0 h 232"/>
                <a:gd name="T70" fmla="*/ 60 w 172"/>
                <a:gd name="T71" fmla="*/ 12 h 232"/>
                <a:gd name="T72" fmla="*/ 60 w 172"/>
                <a:gd name="T73" fmla="*/ 26 h 232"/>
                <a:gd name="T74" fmla="*/ 64 w 172"/>
                <a:gd name="T75" fmla="*/ 34 h 232"/>
                <a:gd name="T76" fmla="*/ 70 w 172"/>
                <a:gd name="T77" fmla="*/ 46 h 232"/>
                <a:gd name="T78" fmla="*/ 86 w 172"/>
                <a:gd name="T79" fmla="*/ 48 h 232"/>
                <a:gd name="T80" fmla="*/ 94 w 172"/>
                <a:gd name="T81" fmla="*/ 56 h 232"/>
                <a:gd name="T82" fmla="*/ 104 w 172"/>
                <a:gd name="T83" fmla="*/ 64 h 232"/>
                <a:gd name="T84" fmla="*/ 116 w 172"/>
                <a:gd name="T85" fmla="*/ 68 h 232"/>
                <a:gd name="T86" fmla="*/ 130 w 172"/>
                <a:gd name="T87" fmla="*/ 72 h 232"/>
                <a:gd name="T88" fmla="*/ 130 w 172"/>
                <a:gd name="T89" fmla="*/ 82 h 232"/>
                <a:gd name="T90" fmla="*/ 126 w 172"/>
                <a:gd name="T91" fmla="*/ 94 h 232"/>
                <a:gd name="T92" fmla="*/ 134 w 172"/>
                <a:gd name="T93" fmla="*/ 116 h 232"/>
                <a:gd name="T94" fmla="*/ 160 w 172"/>
                <a:gd name="T95" fmla="*/ 116 h 232"/>
                <a:gd name="T96" fmla="*/ 156 w 172"/>
                <a:gd name="T97" fmla="*/ 128 h 232"/>
                <a:gd name="T98" fmla="*/ 164 w 172"/>
                <a:gd name="T99" fmla="*/ 134 h 232"/>
                <a:gd name="T100" fmla="*/ 172 w 172"/>
                <a:gd name="T101" fmla="*/ 150 h 232"/>
                <a:gd name="T102" fmla="*/ 164 w 172"/>
                <a:gd name="T103" fmla="*/ 164 h 232"/>
                <a:gd name="T104" fmla="*/ 164 w 172"/>
                <a:gd name="T105" fmla="*/ 176 h 232"/>
                <a:gd name="T106" fmla="*/ 160 w 172"/>
                <a:gd name="T107" fmla="*/ 176 h 232"/>
                <a:gd name="T108" fmla="*/ 142 w 172"/>
                <a:gd name="T109" fmla="*/ 168 h 232"/>
                <a:gd name="T110" fmla="*/ 126 w 172"/>
                <a:gd name="T111" fmla="*/ 172 h 232"/>
                <a:gd name="T112" fmla="*/ 112 w 172"/>
                <a:gd name="T113" fmla="*/ 176 h 232"/>
                <a:gd name="T114" fmla="*/ 104 w 172"/>
                <a:gd name="T115" fmla="*/ 18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2" h="232">
                  <a:moveTo>
                    <a:pt x="104" y="186"/>
                  </a:moveTo>
                  <a:lnTo>
                    <a:pt x="104" y="190"/>
                  </a:lnTo>
                  <a:lnTo>
                    <a:pt x="104" y="194"/>
                  </a:lnTo>
                  <a:lnTo>
                    <a:pt x="104" y="198"/>
                  </a:lnTo>
                  <a:lnTo>
                    <a:pt x="100" y="206"/>
                  </a:lnTo>
                  <a:lnTo>
                    <a:pt x="100" y="210"/>
                  </a:lnTo>
                  <a:lnTo>
                    <a:pt x="100" y="212"/>
                  </a:lnTo>
                  <a:lnTo>
                    <a:pt x="96" y="216"/>
                  </a:lnTo>
                  <a:lnTo>
                    <a:pt x="96" y="220"/>
                  </a:lnTo>
                  <a:lnTo>
                    <a:pt x="96" y="216"/>
                  </a:lnTo>
                  <a:lnTo>
                    <a:pt x="94" y="216"/>
                  </a:lnTo>
                  <a:lnTo>
                    <a:pt x="90" y="216"/>
                  </a:lnTo>
                  <a:lnTo>
                    <a:pt x="86" y="216"/>
                  </a:lnTo>
                  <a:lnTo>
                    <a:pt x="82" y="216"/>
                  </a:lnTo>
                  <a:lnTo>
                    <a:pt x="78" y="216"/>
                  </a:lnTo>
                  <a:lnTo>
                    <a:pt x="78" y="220"/>
                  </a:lnTo>
                  <a:lnTo>
                    <a:pt x="74" y="224"/>
                  </a:lnTo>
                  <a:lnTo>
                    <a:pt x="74" y="228"/>
                  </a:lnTo>
                  <a:lnTo>
                    <a:pt x="74" y="232"/>
                  </a:lnTo>
                  <a:lnTo>
                    <a:pt x="74" y="228"/>
                  </a:lnTo>
                  <a:lnTo>
                    <a:pt x="70" y="228"/>
                  </a:lnTo>
                  <a:lnTo>
                    <a:pt x="70" y="224"/>
                  </a:lnTo>
                  <a:lnTo>
                    <a:pt x="70" y="220"/>
                  </a:lnTo>
                  <a:lnTo>
                    <a:pt x="70" y="216"/>
                  </a:lnTo>
                  <a:lnTo>
                    <a:pt x="66" y="216"/>
                  </a:lnTo>
                  <a:lnTo>
                    <a:pt x="64" y="216"/>
                  </a:lnTo>
                  <a:lnTo>
                    <a:pt x="56" y="216"/>
                  </a:lnTo>
                  <a:lnTo>
                    <a:pt x="52" y="216"/>
                  </a:lnTo>
                  <a:lnTo>
                    <a:pt x="52" y="212"/>
                  </a:lnTo>
                  <a:lnTo>
                    <a:pt x="50" y="212"/>
                  </a:lnTo>
                  <a:lnTo>
                    <a:pt x="50" y="210"/>
                  </a:lnTo>
                  <a:lnTo>
                    <a:pt x="50" y="212"/>
                  </a:lnTo>
                  <a:lnTo>
                    <a:pt x="46" y="212"/>
                  </a:lnTo>
                  <a:lnTo>
                    <a:pt x="46" y="216"/>
                  </a:lnTo>
                  <a:lnTo>
                    <a:pt x="42" y="216"/>
                  </a:lnTo>
                  <a:lnTo>
                    <a:pt x="42" y="220"/>
                  </a:lnTo>
                  <a:lnTo>
                    <a:pt x="42" y="224"/>
                  </a:lnTo>
                  <a:lnTo>
                    <a:pt x="38" y="224"/>
                  </a:lnTo>
                  <a:lnTo>
                    <a:pt x="38" y="228"/>
                  </a:lnTo>
                  <a:lnTo>
                    <a:pt x="34" y="228"/>
                  </a:lnTo>
                  <a:lnTo>
                    <a:pt x="30" y="232"/>
                  </a:lnTo>
                  <a:lnTo>
                    <a:pt x="26" y="232"/>
                  </a:lnTo>
                  <a:lnTo>
                    <a:pt x="24" y="228"/>
                  </a:lnTo>
                  <a:lnTo>
                    <a:pt x="26" y="224"/>
                  </a:lnTo>
                  <a:lnTo>
                    <a:pt x="24" y="224"/>
                  </a:lnTo>
                  <a:lnTo>
                    <a:pt x="24" y="220"/>
                  </a:lnTo>
                  <a:lnTo>
                    <a:pt x="24" y="216"/>
                  </a:lnTo>
                  <a:lnTo>
                    <a:pt x="24" y="212"/>
                  </a:lnTo>
                  <a:lnTo>
                    <a:pt x="24" y="210"/>
                  </a:lnTo>
                  <a:lnTo>
                    <a:pt x="20" y="210"/>
                  </a:lnTo>
                  <a:lnTo>
                    <a:pt x="20" y="202"/>
                  </a:lnTo>
                  <a:lnTo>
                    <a:pt x="16" y="194"/>
                  </a:lnTo>
                  <a:lnTo>
                    <a:pt x="16" y="198"/>
                  </a:lnTo>
                  <a:lnTo>
                    <a:pt x="16" y="194"/>
                  </a:lnTo>
                  <a:lnTo>
                    <a:pt x="16" y="190"/>
                  </a:lnTo>
                  <a:lnTo>
                    <a:pt x="12" y="190"/>
                  </a:lnTo>
                  <a:lnTo>
                    <a:pt x="12" y="186"/>
                  </a:lnTo>
                  <a:lnTo>
                    <a:pt x="12" y="184"/>
                  </a:lnTo>
                  <a:lnTo>
                    <a:pt x="12" y="180"/>
                  </a:lnTo>
                  <a:lnTo>
                    <a:pt x="16" y="180"/>
                  </a:lnTo>
                  <a:lnTo>
                    <a:pt x="16" y="176"/>
                  </a:lnTo>
                  <a:lnTo>
                    <a:pt x="12" y="176"/>
                  </a:lnTo>
                  <a:lnTo>
                    <a:pt x="16" y="172"/>
                  </a:lnTo>
                  <a:lnTo>
                    <a:pt x="16" y="168"/>
                  </a:lnTo>
                  <a:lnTo>
                    <a:pt x="12" y="168"/>
                  </a:lnTo>
                  <a:lnTo>
                    <a:pt x="12" y="164"/>
                  </a:lnTo>
                  <a:lnTo>
                    <a:pt x="8" y="160"/>
                  </a:lnTo>
                  <a:lnTo>
                    <a:pt x="8" y="156"/>
                  </a:lnTo>
                  <a:lnTo>
                    <a:pt x="8" y="154"/>
                  </a:lnTo>
                  <a:lnTo>
                    <a:pt x="8" y="150"/>
                  </a:lnTo>
                  <a:lnTo>
                    <a:pt x="8" y="146"/>
                  </a:lnTo>
                  <a:lnTo>
                    <a:pt x="4" y="146"/>
                  </a:lnTo>
                  <a:lnTo>
                    <a:pt x="4" y="142"/>
                  </a:lnTo>
                  <a:lnTo>
                    <a:pt x="4" y="138"/>
                  </a:lnTo>
                  <a:lnTo>
                    <a:pt x="0" y="138"/>
                  </a:lnTo>
                  <a:lnTo>
                    <a:pt x="0" y="134"/>
                  </a:lnTo>
                  <a:lnTo>
                    <a:pt x="0" y="130"/>
                  </a:lnTo>
                  <a:lnTo>
                    <a:pt x="0" y="128"/>
                  </a:lnTo>
                  <a:lnTo>
                    <a:pt x="4" y="128"/>
                  </a:lnTo>
                  <a:lnTo>
                    <a:pt x="4" y="124"/>
                  </a:lnTo>
                  <a:lnTo>
                    <a:pt x="8" y="124"/>
                  </a:lnTo>
                  <a:lnTo>
                    <a:pt x="8" y="120"/>
                  </a:lnTo>
                  <a:lnTo>
                    <a:pt x="8" y="116"/>
                  </a:lnTo>
                  <a:lnTo>
                    <a:pt x="12" y="116"/>
                  </a:lnTo>
                  <a:lnTo>
                    <a:pt x="8" y="112"/>
                  </a:lnTo>
                  <a:lnTo>
                    <a:pt x="4" y="112"/>
                  </a:lnTo>
                  <a:lnTo>
                    <a:pt x="4" y="104"/>
                  </a:lnTo>
                  <a:lnTo>
                    <a:pt x="4" y="100"/>
                  </a:lnTo>
                  <a:lnTo>
                    <a:pt x="4" y="98"/>
                  </a:lnTo>
                  <a:lnTo>
                    <a:pt x="8" y="98"/>
                  </a:lnTo>
                  <a:lnTo>
                    <a:pt x="8" y="94"/>
                  </a:lnTo>
                  <a:lnTo>
                    <a:pt x="4" y="94"/>
                  </a:lnTo>
                  <a:lnTo>
                    <a:pt x="4" y="90"/>
                  </a:lnTo>
                  <a:lnTo>
                    <a:pt x="4" y="86"/>
                  </a:lnTo>
                  <a:lnTo>
                    <a:pt x="8" y="82"/>
                  </a:lnTo>
                  <a:lnTo>
                    <a:pt x="8" y="78"/>
                  </a:lnTo>
                  <a:lnTo>
                    <a:pt x="12" y="78"/>
                  </a:lnTo>
                  <a:lnTo>
                    <a:pt x="12" y="74"/>
                  </a:lnTo>
                  <a:lnTo>
                    <a:pt x="8" y="74"/>
                  </a:lnTo>
                  <a:lnTo>
                    <a:pt x="8" y="72"/>
                  </a:lnTo>
                  <a:lnTo>
                    <a:pt x="8" y="68"/>
                  </a:lnTo>
                  <a:lnTo>
                    <a:pt x="8" y="64"/>
                  </a:lnTo>
                  <a:lnTo>
                    <a:pt x="8" y="60"/>
                  </a:lnTo>
                  <a:lnTo>
                    <a:pt x="8" y="56"/>
                  </a:lnTo>
                  <a:lnTo>
                    <a:pt x="8" y="52"/>
                  </a:lnTo>
                  <a:lnTo>
                    <a:pt x="12" y="52"/>
                  </a:lnTo>
                  <a:lnTo>
                    <a:pt x="12" y="48"/>
                  </a:lnTo>
                  <a:lnTo>
                    <a:pt x="12" y="46"/>
                  </a:lnTo>
                  <a:lnTo>
                    <a:pt x="12" y="42"/>
                  </a:lnTo>
                  <a:lnTo>
                    <a:pt x="8" y="42"/>
                  </a:lnTo>
                  <a:lnTo>
                    <a:pt x="8" y="38"/>
                  </a:lnTo>
                  <a:lnTo>
                    <a:pt x="4" y="34"/>
                  </a:lnTo>
                  <a:lnTo>
                    <a:pt x="4" y="30"/>
                  </a:lnTo>
                  <a:lnTo>
                    <a:pt x="4" y="26"/>
                  </a:lnTo>
                  <a:lnTo>
                    <a:pt x="0" y="22"/>
                  </a:lnTo>
                  <a:lnTo>
                    <a:pt x="4" y="22"/>
                  </a:lnTo>
                  <a:lnTo>
                    <a:pt x="8" y="22"/>
                  </a:lnTo>
                  <a:lnTo>
                    <a:pt x="12" y="22"/>
                  </a:lnTo>
                  <a:lnTo>
                    <a:pt x="12" y="26"/>
                  </a:lnTo>
                  <a:lnTo>
                    <a:pt x="16" y="26"/>
                  </a:lnTo>
                  <a:lnTo>
                    <a:pt x="16" y="22"/>
                  </a:lnTo>
                  <a:lnTo>
                    <a:pt x="20" y="22"/>
                  </a:lnTo>
                  <a:lnTo>
                    <a:pt x="20" y="18"/>
                  </a:lnTo>
                  <a:lnTo>
                    <a:pt x="24" y="18"/>
                  </a:lnTo>
                  <a:lnTo>
                    <a:pt x="24" y="16"/>
                  </a:lnTo>
                  <a:lnTo>
                    <a:pt x="26" y="16"/>
                  </a:lnTo>
                  <a:lnTo>
                    <a:pt x="26" y="18"/>
                  </a:lnTo>
                  <a:lnTo>
                    <a:pt x="26" y="16"/>
                  </a:lnTo>
                  <a:lnTo>
                    <a:pt x="30" y="16"/>
                  </a:lnTo>
                  <a:lnTo>
                    <a:pt x="30" y="12"/>
                  </a:lnTo>
                  <a:lnTo>
                    <a:pt x="34" y="12"/>
                  </a:lnTo>
                  <a:lnTo>
                    <a:pt x="38" y="12"/>
                  </a:lnTo>
                  <a:lnTo>
                    <a:pt x="38" y="8"/>
                  </a:lnTo>
                  <a:lnTo>
                    <a:pt x="42" y="4"/>
                  </a:lnTo>
                  <a:lnTo>
                    <a:pt x="46" y="4"/>
                  </a:lnTo>
                  <a:lnTo>
                    <a:pt x="50" y="0"/>
                  </a:lnTo>
                  <a:lnTo>
                    <a:pt x="52" y="0"/>
                  </a:lnTo>
                  <a:lnTo>
                    <a:pt x="56" y="0"/>
                  </a:lnTo>
                  <a:lnTo>
                    <a:pt x="56" y="4"/>
                  </a:lnTo>
                  <a:lnTo>
                    <a:pt x="56" y="0"/>
                  </a:lnTo>
                  <a:lnTo>
                    <a:pt x="60" y="0"/>
                  </a:lnTo>
                  <a:lnTo>
                    <a:pt x="60" y="4"/>
                  </a:lnTo>
                  <a:lnTo>
                    <a:pt x="60" y="8"/>
                  </a:lnTo>
                  <a:lnTo>
                    <a:pt x="60" y="12"/>
                  </a:lnTo>
                  <a:lnTo>
                    <a:pt x="60" y="16"/>
                  </a:lnTo>
                  <a:lnTo>
                    <a:pt x="60" y="18"/>
                  </a:lnTo>
                  <a:lnTo>
                    <a:pt x="60" y="22"/>
                  </a:lnTo>
                  <a:lnTo>
                    <a:pt x="60" y="26"/>
                  </a:lnTo>
                  <a:lnTo>
                    <a:pt x="60" y="30"/>
                  </a:lnTo>
                  <a:lnTo>
                    <a:pt x="64" y="34"/>
                  </a:lnTo>
                  <a:lnTo>
                    <a:pt x="64" y="38"/>
                  </a:lnTo>
                  <a:lnTo>
                    <a:pt x="64" y="34"/>
                  </a:lnTo>
                  <a:lnTo>
                    <a:pt x="64" y="38"/>
                  </a:lnTo>
                  <a:lnTo>
                    <a:pt x="64" y="42"/>
                  </a:lnTo>
                  <a:lnTo>
                    <a:pt x="66" y="42"/>
                  </a:lnTo>
                  <a:lnTo>
                    <a:pt x="70" y="46"/>
                  </a:lnTo>
                  <a:lnTo>
                    <a:pt x="74" y="48"/>
                  </a:lnTo>
                  <a:lnTo>
                    <a:pt x="78" y="48"/>
                  </a:lnTo>
                  <a:lnTo>
                    <a:pt x="82" y="48"/>
                  </a:lnTo>
                  <a:lnTo>
                    <a:pt x="86" y="48"/>
                  </a:lnTo>
                  <a:lnTo>
                    <a:pt x="86" y="52"/>
                  </a:lnTo>
                  <a:lnTo>
                    <a:pt x="90" y="52"/>
                  </a:lnTo>
                  <a:lnTo>
                    <a:pt x="94" y="52"/>
                  </a:lnTo>
                  <a:lnTo>
                    <a:pt x="94" y="56"/>
                  </a:lnTo>
                  <a:lnTo>
                    <a:pt x="96" y="56"/>
                  </a:lnTo>
                  <a:lnTo>
                    <a:pt x="100" y="60"/>
                  </a:lnTo>
                  <a:lnTo>
                    <a:pt x="104" y="60"/>
                  </a:lnTo>
                  <a:lnTo>
                    <a:pt x="104" y="64"/>
                  </a:lnTo>
                  <a:lnTo>
                    <a:pt x="108" y="64"/>
                  </a:lnTo>
                  <a:lnTo>
                    <a:pt x="108" y="68"/>
                  </a:lnTo>
                  <a:lnTo>
                    <a:pt x="112" y="68"/>
                  </a:lnTo>
                  <a:lnTo>
                    <a:pt x="116" y="68"/>
                  </a:lnTo>
                  <a:lnTo>
                    <a:pt x="120" y="68"/>
                  </a:lnTo>
                  <a:lnTo>
                    <a:pt x="122" y="68"/>
                  </a:lnTo>
                  <a:lnTo>
                    <a:pt x="126" y="72"/>
                  </a:lnTo>
                  <a:lnTo>
                    <a:pt x="130" y="72"/>
                  </a:lnTo>
                  <a:lnTo>
                    <a:pt x="130" y="74"/>
                  </a:lnTo>
                  <a:lnTo>
                    <a:pt x="126" y="78"/>
                  </a:lnTo>
                  <a:lnTo>
                    <a:pt x="130" y="78"/>
                  </a:lnTo>
                  <a:lnTo>
                    <a:pt x="130" y="82"/>
                  </a:lnTo>
                  <a:lnTo>
                    <a:pt x="130" y="86"/>
                  </a:lnTo>
                  <a:lnTo>
                    <a:pt x="130" y="90"/>
                  </a:lnTo>
                  <a:lnTo>
                    <a:pt x="130" y="94"/>
                  </a:lnTo>
                  <a:lnTo>
                    <a:pt x="126" y="94"/>
                  </a:lnTo>
                  <a:lnTo>
                    <a:pt x="130" y="98"/>
                  </a:lnTo>
                  <a:lnTo>
                    <a:pt x="130" y="100"/>
                  </a:lnTo>
                  <a:lnTo>
                    <a:pt x="134" y="108"/>
                  </a:lnTo>
                  <a:lnTo>
                    <a:pt x="134" y="116"/>
                  </a:lnTo>
                  <a:lnTo>
                    <a:pt x="142" y="116"/>
                  </a:lnTo>
                  <a:lnTo>
                    <a:pt x="150" y="116"/>
                  </a:lnTo>
                  <a:lnTo>
                    <a:pt x="156" y="116"/>
                  </a:lnTo>
                  <a:lnTo>
                    <a:pt x="160" y="116"/>
                  </a:lnTo>
                  <a:lnTo>
                    <a:pt x="160" y="120"/>
                  </a:lnTo>
                  <a:lnTo>
                    <a:pt x="156" y="120"/>
                  </a:lnTo>
                  <a:lnTo>
                    <a:pt x="156" y="124"/>
                  </a:lnTo>
                  <a:lnTo>
                    <a:pt x="156" y="128"/>
                  </a:lnTo>
                  <a:lnTo>
                    <a:pt x="156" y="130"/>
                  </a:lnTo>
                  <a:lnTo>
                    <a:pt x="160" y="130"/>
                  </a:lnTo>
                  <a:lnTo>
                    <a:pt x="160" y="134"/>
                  </a:lnTo>
                  <a:lnTo>
                    <a:pt x="164" y="134"/>
                  </a:lnTo>
                  <a:lnTo>
                    <a:pt x="168" y="138"/>
                  </a:lnTo>
                  <a:lnTo>
                    <a:pt x="168" y="142"/>
                  </a:lnTo>
                  <a:lnTo>
                    <a:pt x="168" y="146"/>
                  </a:lnTo>
                  <a:lnTo>
                    <a:pt x="172" y="150"/>
                  </a:lnTo>
                  <a:lnTo>
                    <a:pt x="168" y="154"/>
                  </a:lnTo>
                  <a:lnTo>
                    <a:pt x="168" y="160"/>
                  </a:lnTo>
                  <a:lnTo>
                    <a:pt x="168" y="164"/>
                  </a:lnTo>
                  <a:lnTo>
                    <a:pt x="164" y="164"/>
                  </a:lnTo>
                  <a:lnTo>
                    <a:pt x="164" y="168"/>
                  </a:lnTo>
                  <a:lnTo>
                    <a:pt x="164" y="176"/>
                  </a:lnTo>
                  <a:lnTo>
                    <a:pt x="160" y="176"/>
                  </a:lnTo>
                  <a:lnTo>
                    <a:pt x="164" y="176"/>
                  </a:lnTo>
                  <a:lnTo>
                    <a:pt x="164" y="180"/>
                  </a:lnTo>
                  <a:lnTo>
                    <a:pt x="160" y="184"/>
                  </a:lnTo>
                  <a:lnTo>
                    <a:pt x="160" y="180"/>
                  </a:lnTo>
                  <a:lnTo>
                    <a:pt x="160" y="176"/>
                  </a:lnTo>
                  <a:lnTo>
                    <a:pt x="156" y="172"/>
                  </a:lnTo>
                  <a:lnTo>
                    <a:pt x="152" y="172"/>
                  </a:lnTo>
                  <a:lnTo>
                    <a:pt x="150" y="168"/>
                  </a:lnTo>
                  <a:lnTo>
                    <a:pt x="142" y="168"/>
                  </a:lnTo>
                  <a:lnTo>
                    <a:pt x="134" y="168"/>
                  </a:lnTo>
                  <a:lnTo>
                    <a:pt x="130" y="168"/>
                  </a:lnTo>
                  <a:lnTo>
                    <a:pt x="126" y="168"/>
                  </a:lnTo>
                  <a:lnTo>
                    <a:pt x="126" y="172"/>
                  </a:lnTo>
                  <a:lnTo>
                    <a:pt x="122" y="172"/>
                  </a:lnTo>
                  <a:lnTo>
                    <a:pt x="116" y="172"/>
                  </a:lnTo>
                  <a:lnTo>
                    <a:pt x="112" y="172"/>
                  </a:lnTo>
                  <a:lnTo>
                    <a:pt x="112" y="176"/>
                  </a:lnTo>
                  <a:lnTo>
                    <a:pt x="108" y="180"/>
                  </a:lnTo>
                  <a:lnTo>
                    <a:pt x="104" y="186"/>
                  </a:lnTo>
                  <a:lnTo>
                    <a:pt x="104" y="186"/>
                  </a:lnTo>
                  <a:lnTo>
                    <a:pt x="104" y="18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0" name="Freeform 180">
              <a:extLst>
                <a:ext uri="{FF2B5EF4-FFF2-40B4-BE49-F238E27FC236}">
                  <a16:creationId xmlns:a16="http://schemas.microsoft.com/office/drawing/2014/main" id="{52B4C892-5903-47DE-8132-8096E4D0DCA9}"/>
                </a:ext>
              </a:extLst>
            </p:cNvPr>
            <p:cNvSpPr>
              <a:spLocks noEditPoints="1"/>
            </p:cNvSpPr>
            <p:nvPr/>
          </p:nvSpPr>
          <p:spPr bwMode="auto">
            <a:xfrm>
              <a:off x="4261085" y="4458038"/>
              <a:ext cx="1077113" cy="1349496"/>
            </a:xfrm>
            <a:custGeom>
              <a:avLst/>
              <a:gdLst>
                <a:gd name="T0" fmla="*/ 424 w 554"/>
                <a:gd name="T1" fmla="*/ 140 h 686"/>
                <a:gd name="T2" fmla="*/ 460 w 554"/>
                <a:gd name="T3" fmla="*/ 142 h 686"/>
                <a:gd name="T4" fmla="*/ 520 w 554"/>
                <a:gd name="T5" fmla="*/ 172 h 686"/>
                <a:gd name="T6" fmla="*/ 554 w 554"/>
                <a:gd name="T7" fmla="*/ 224 h 686"/>
                <a:gd name="T8" fmla="*/ 520 w 554"/>
                <a:gd name="T9" fmla="*/ 280 h 686"/>
                <a:gd name="T10" fmla="*/ 498 w 554"/>
                <a:gd name="T11" fmla="*/ 310 h 686"/>
                <a:gd name="T12" fmla="*/ 494 w 554"/>
                <a:gd name="T13" fmla="*/ 358 h 686"/>
                <a:gd name="T14" fmla="*/ 484 w 554"/>
                <a:gd name="T15" fmla="*/ 418 h 686"/>
                <a:gd name="T16" fmla="*/ 454 w 554"/>
                <a:gd name="T17" fmla="*/ 482 h 686"/>
                <a:gd name="T18" fmla="*/ 420 w 554"/>
                <a:gd name="T19" fmla="*/ 490 h 686"/>
                <a:gd name="T20" fmla="*/ 384 w 554"/>
                <a:gd name="T21" fmla="*/ 512 h 686"/>
                <a:gd name="T22" fmla="*/ 358 w 554"/>
                <a:gd name="T23" fmla="*/ 546 h 686"/>
                <a:gd name="T24" fmla="*/ 350 w 554"/>
                <a:gd name="T25" fmla="*/ 594 h 686"/>
                <a:gd name="T26" fmla="*/ 316 w 554"/>
                <a:gd name="T27" fmla="*/ 650 h 686"/>
                <a:gd name="T28" fmla="*/ 330 w 554"/>
                <a:gd name="T29" fmla="*/ 622 h 686"/>
                <a:gd name="T30" fmla="*/ 312 w 554"/>
                <a:gd name="T31" fmla="*/ 646 h 686"/>
                <a:gd name="T32" fmla="*/ 294 w 554"/>
                <a:gd name="T33" fmla="*/ 664 h 686"/>
                <a:gd name="T34" fmla="*/ 256 w 554"/>
                <a:gd name="T35" fmla="*/ 630 h 686"/>
                <a:gd name="T36" fmla="*/ 248 w 554"/>
                <a:gd name="T37" fmla="*/ 600 h 686"/>
                <a:gd name="T38" fmla="*/ 286 w 554"/>
                <a:gd name="T39" fmla="*/ 564 h 686"/>
                <a:gd name="T40" fmla="*/ 272 w 554"/>
                <a:gd name="T41" fmla="*/ 508 h 686"/>
                <a:gd name="T42" fmla="*/ 230 w 554"/>
                <a:gd name="T43" fmla="*/ 474 h 686"/>
                <a:gd name="T44" fmla="*/ 230 w 554"/>
                <a:gd name="T45" fmla="*/ 404 h 686"/>
                <a:gd name="T46" fmla="*/ 192 w 554"/>
                <a:gd name="T47" fmla="*/ 348 h 686"/>
                <a:gd name="T48" fmla="*/ 148 w 554"/>
                <a:gd name="T49" fmla="*/ 310 h 686"/>
                <a:gd name="T50" fmla="*/ 118 w 554"/>
                <a:gd name="T51" fmla="*/ 258 h 686"/>
                <a:gd name="T52" fmla="*/ 74 w 554"/>
                <a:gd name="T53" fmla="*/ 284 h 686"/>
                <a:gd name="T54" fmla="*/ 30 w 554"/>
                <a:gd name="T55" fmla="*/ 262 h 686"/>
                <a:gd name="T56" fmla="*/ 4 w 554"/>
                <a:gd name="T57" fmla="*/ 216 h 686"/>
                <a:gd name="T58" fmla="*/ 36 w 554"/>
                <a:gd name="T59" fmla="*/ 168 h 686"/>
                <a:gd name="T60" fmla="*/ 66 w 554"/>
                <a:gd name="T61" fmla="*/ 110 h 686"/>
                <a:gd name="T62" fmla="*/ 66 w 554"/>
                <a:gd name="T63" fmla="*/ 64 h 686"/>
                <a:gd name="T64" fmla="*/ 108 w 554"/>
                <a:gd name="T65" fmla="*/ 80 h 686"/>
                <a:gd name="T66" fmla="*/ 152 w 554"/>
                <a:gd name="T67" fmla="*/ 54 h 686"/>
                <a:gd name="T68" fmla="*/ 140 w 554"/>
                <a:gd name="T69" fmla="*/ 28 h 686"/>
                <a:gd name="T70" fmla="*/ 186 w 554"/>
                <a:gd name="T71" fmla="*/ 16 h 686"/>
                <a:gd name="T72" fmla="*/ 196 w 554"/>
                <a:gd name="T73" fmla="*/ 46 h 686"/>
                <a:gd name="T74" fmla="*/ 234 w 554"/>
                <a:gd name="T75" fmla="*/ 60 h 686"/>
                <a:gd name="T76" fmla="*/ 282 w 554"/>
                <a:gd name="T77" fmla="*/ 56 h 686"/>
                <a:gd name="T78" fmla="*/ 320 w 554"/>
                <a:gd name="T79" fmla="*/ 24 h 686"/>
                <a:gd name="T80" fmla="*/ 338 w 554"/>
                <a:gd name="T81" fmla="*/ 72 h 686"/>
                <a:gd name="T82" fmla="*/ 302 w 554"/>
                <a:gd name="T83" fmla="*/ 120 h 686"/>
                <a:gd name="T84" fmla="*/ 316 w 554"/>
                <a:gd name="T85" fmla="*/ 128 h 686"/>
                <a:gd name="T86" fmla="*/ 346 w 554"/>
                <a:gd name="T87" fmla="*/ 120 h 686"/>
                <a:gd name="T88" fmla="*/ 364 w 554"/>
                <a:gd name="T89" fmla="*/ 116 h 686"/>
                <a:gd name="T90" fmla="*/ 390 w 554"/>
                <a:gd name="T91" fmla="*/ 114 h 686"/>
                <a:gd name="T92" fmla="*/ 414 w 554"/>
                <a:gd name="T93" fmla="*/ 124 h 686"/>
                <a:gd name="T94" fmla="*/ 328 w 554"/>
                <a:gd name="T95" fmla="*/ 110 h 686"/>
                <a:gd name="T96" fmla="*/ 360 w 554"/>
                <a:gd name="T97" fmla="*/ 110 h 686"/>
                <a:gd name="T98" fmla="*/ 338 w 554"/>
                <a:gd name="T99" fmla="*/ 76 h 686"/>
                <a:gd name="T100" fmla="*/ 330 w 554"/>
                <a:gd name="T101" fmla="*/ 86 h 686"/>
                <a:gd name="T102" fmla="*/ 330 w 554"/>
                <a:gd name="T103" fmla="*/ 90 h 686"/>
                <a:gd name="T104" fmla="*/ 328 w 554"/>
                <a:gd name="T105" fmla="*/ 90 h 686"/>
                <a:gd name="T106" fmla="*/ 324 w 554"/>
                <a:gd name="T107" fmla="*/ 98 h 686"/>
                <a:gd name="T108" fmla="*/ 324 w 554"/>
                <a:gd name="T109" fmla="*/ 110 h 686"/>
                <a:gd name="T110" fmla="*/ 386 w 554"/>
                <a:gd name="T111" fmla="*/ 110 h 686"/>
                <a:gd name="T112" fmla="*/ 410 w 554"/>
                <a:gd name="T113" fmla="*/ 116 h 686"/>
                <a:gd name="T114" fmla="*/ 354 w 554"/>
                <a:gd name="T115" fmla="*/ 120 h 686"/>
                <a:gd name="T116" fmla="*/ 416 w 554"/>
                <a:gd name="T117" fmla="*/ 142 h 686"/>
                <a:gd name="T118" fmla="*/ 360 w 554"/>
                <a:gd name="T119" fmla="*/ 546 h 686"/>
                <a:gd name="T120" fmla="*/ 324 w 554"/>
                <a:gd name="T121" fmla="*/ 102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4" h="686">
                  <a:moveTo>
                    <a:pt x="414" y="124"/>
                  </a:moveTo>
                  <a:lnTo>
                    <a:pt x="416" y="124"/>
                  </a:lnTo>
                  <a:lnTo>
                    <a:pt x="416" y="128"/>
                  </a:lnTo>
                  <a:lnTo>
                    <a:pt x="416" y="132"/>
                  </a:lnTo>
                  <a:lnTo>
                    <a:pt x="416" y="128"/>
                  </a:lnTo>
                  <a:lnTo>
                    <a:pt x="420" y="132"/>
                  </a:lnTo>
                  <a:lnTo>
                    <a:pt x="416" y="136"/>
                  </a:lnTo>
                  <a:lnTo>
                    <a:pt x="416" y="140"/>
                  </a:lnTo>
                  <a:lnTo>
                    <a:pt x="414" y="142"/>
                  </a:lnTo>
                  <a:lnTo>
                    <a:pt x="416" y="142"/>
                  </a:lnTo>
                  <a:lnTo>
                    <a:pt x="414" y="146"/>
                  </a:lnTo>
                  <a:lnTo>
                    <a:pt x="414" y="150"/>
                  </a:lnTo>
                  <a:lnTo>
                    <a:pt x="416" y="146"/>
                  </a:lnTo>
                  <a:lnTo>
                    <a:pt x="416" y="142"/>
                  </a:lnTo>
                  <a:lnTo>
                    <a:pt x="420" y="140"/>
                  </a:lnTo>
                  <a:lnTo>
                    <a:pt x="420" y="136"/>
                  </a:lnTo>
                  <a:lnTo>
                    <a:pt x="424" y="136"/>
                  </a:lnTo>
                  <a:lnTo>
                    <a:pt x="424" y="140"/>
                  </a:lnTo>
                  <a:lnTo>
                    <a:pt x="420" y="140"/>
                  </a:lnTo>
                  <a:lnTo>
                    <a:pt x="420" y="142"/>
                  </a:lnTo>
                  <a:lnTo>
                    <a:pt x="424" y="140"/>
                  </a:lnTo>
                  <a:lnTo>
                    <a:pt x="424" y="136"/>
                  </a:lnTo>
                  <a:lnTo>
                    <a:pt x="428" y="136"/>
                  </a:lnTo>
                  <a:lnTo>
                    <a:pt x="432" y="136"/>
                  </a:lnTo>
                  <a:lnTo>
                    <a:pt x="432" y="132"/>
                  </a:lnTo>
                  <a:lnTo>
                    <a:pt x="436" y="132"/>
                  </a:lnTo>
                  <a:lnTo>
                    <a:pt x="436" y="136"/>
                  </a:lnTo>
                  <a:lnTo>
                    <a:pt x="440" y="136"/>
                  </a:lnTo>
                  <a:lnTo>
                    <a:pt x="444" y="136"/>
                  </a:lnTo>
                  <a:lnTo>
                    <a:pt x="444" y="140"/>
                  </a:lnTo>
                  <a:lnTo>
                    <a:pt x="446" y="140"/>
                  </a:lnTo>
                  <a:lnTo>
                    <a:pt x="450" y="140"/>
                  </a:lnTo>
                  <a:lnTo>
                    <a:pt x="450" y="142"/>
                  </a:lnTo>
                  <a:lnTo>
                    <a:pt x="450" y="140"/>
                  </a:lnTo>
                  <a:lnTo>
                    <a:pt x="454" y="140"/>
                  </a:lnTo>
                  <a:lnTo>
                    <a:pt x="454" y="142"/>
                  </a:lnTo>
                  <a:lnTo>
                    <a:pt x="454" y="140"/>
                  </a:lnTo>
                  <a:lnTo>
                    <a:pt x="458" y="140"/>
                  </a:lnTo>
                  <a:lnTo>
                    <a:pt x="458" y="142"/>
                  </a:lnTo>
                  <a:lnTo>
                    <a:pt x="460" y="142"/>
                  </a:lnTo>
                  <a:lnTo>
                    <a:pt x="464" y="142"/>
                  </a:lnTo>
                  <a:lnTo>
                    <a:pt x="460" y="142"/>
                  </a:lnTo>
                  <a:lnTo>
                    <a:pt x="464" y="142"/>
                  </a:lnTo>
                  <a:lnTo>
                    <a:pt x="468" y="142"/>
                  </a:lnTo>
                  <a:lnTo>
                    <a:pt x="472" y="142"/>
                  </a:lnTo>
                  <a:lnTo>
                    <a:pt x="472" y="140"/>
                  </a:lnTo>
                  <a:lnTo>
                    <a:pt x="476" y="140"/>
                  </a:lnTo>
                  <a:lnTo>
                    <a:pt x="480" y="142"/>
                  </a:lnTo>
                  <a:lnTo>
                    <a:pt x="484" y="142"/>
                  </a:lnTo>
                  <a:lnTo>
                    <a:pt x="486" y="146"/>
                  </a:lnTo>
                  <a:lnTo>
                    <a:pt x="490" y="146"/>
                  </a:lnTo>
                  <a:lnTo>
                    <a:pt x="490" y="150"/>
                  </a:lnTo>
                  <a:lnTo>
                    <a:pt x="494" y="150"/>
                  </a:lnTo>
                  <a:lnTo>
                    <a:pt x="498" y="154"/>
                  </a:lnTo>
                  <a:lnTo>
                    <a:pt x="502" y="156"/>
                  </a:lnTo>
                  <a:lnTo>
                    <a:pt x="506" y="156"/>
                  </a:lnTo>
                  <a:lnTo>
                    <a:pt x="506" y="160"/>
                  </a:lnTo>
                  <a:lnTo>
                    <a:pt x="506" y="164"/>
                  </a:lnTo>
                  <a:lnTo>
                    <a:pt x="510" y="164"/>
                  </a:lnTo>
                  <a:lnTo>
                    <a:pt x="514" y="168"/>
                  </a:lnTo>
                  <a:lnTo>
                    <a:pt x="514" y="172"/>
                  </a:lnTo>
                  <a:lnTo>
                    <a:pt x="516" y="172"/>
                  </a:lnTo>
                  <a:lnTo>
                    <a:pt x="520" y="172"/>
                  </a:lnTo>
                  <a:lnTo>
                    <a:pt x="520" y="176"/>
                  </a:lnTo>
                  <a:lnTo>
                    <a:pt x="524" y="176"/>
                  </a:lnTo>
                  <a:lnTo>
                    <a:pt x="524" y="180"/>
                  </a:lnTo>
                  <a:lnTo>
                    <a:pt x="528" y="180"/>
                  </a:lnTo>
                  <a:lnTo>
                    <a:pt x="532" y="180"/>
                  </a:lnTo>
                  <a:lnTo>
                    <a:pt x="536" y="180"/>
                  </a:lnTo>
                  <a:lnTo>
                    <a:pt x="540" y="180"/>
                  </a:lnTo>
                  <a:lnTo>
                    <a:pt x="542" y="180"/>
                  </a:lnTo>
                  <a:lnTo>
                    <a:pt x="546" y="180"/>
                  </a:lnTo>
                  <a:lnTo>
                    <a:pt x="546" y="184"/>
                  </a:lnTo>
                  <a:lnTo>
                    <a:pt x="546" y="186"/>
                  </a:lnTo>
                  <a:lnTo>
                    <a:pt x="546" y="190"/>
                  </a:lnTo>
                  <a:lnTo>
                    <a:pt x="550" y="194"/>
                  </a:lnTo>
                  <a:lnTo>
                    <a:pt x="550" y="198"/>
                  </a:lnTo>
                  <a:lnTo>
                    <a:pt x="550" y="202"/>
                  </a:lnTo>
                  <a:lnTo>
                    <a:pt x="550" y="206"/>
                  </a:lnTo>
                  <a:lnTo>
                    <a:pt x="554" y="210"/>
                  </a:lnTo>
                  <a:lnTo>
                    <a:pt x="554" y="212"/>
                  </a:lnTo>
                  <a:lnTo>
                    <a:pt x="554" y="216"/>
                  </a:lnTo>
                  <a:lnTo>
                    <a:pt x="554" y="220"/>
                  </a:lnTo>
                  <a:lnTo>
                    <a:pt x="554" y="224"/>
                  </a:lnTo>
                  <a:lnTo>
                    <a:pt x="554" y="228"/>
                  </a:lnTo>
                  <a:lnTo>
                    <a:pt x="554" y="232"/>
                  </a:lnTo>
                  <a:lnTo>
                    <a:pt x="550" y="236"/>
                  </a:lnTo>
                  <a:lnTo>
                    <a:pt x="550" y="240"/>
                  </a:lnTo>
                  <a:lnTo>
                    <a:pt x="550" y="242"/>
                  </a:lnTo>
                  <a:lnTo>
                    <a:pt x="550" y="246"/>
                  </a:lnTo>
                  <a:lnTo>
                    <a:pt x="546" y="246"/>
                  </a:lnTo>
                  <a:lnTo>
                    <a:pt x="546" y="250"/>
                  </a:lnTo>
                  <a:lnTo>
                    <a:pt x="542" y="254"/>
                  </a:lnTo>
                  <a:lnTo>
                    <a:pt x="542" y="258"/>
                  </a:lnTo>
                  <a:lnTo>
                    <a:pt x="540" y="258"/>
                  </a:lnTo>
                  <a:lnTo>
                    <a:pt x="540" y="262"/>
                  </a:lnTo>
                  <a:lnTo>
                    <a:pt x="536" y="266"/>
                  </a:lnTo>
                  <a:lnTo>
                    <a:pt x="532" y="268"/>
                  </a:lnTo>
                  <a:lnTo>
                    <a:pt x="532" y="272"/>
                  </a:lnTo>
                  <a:lnTo>
                    <a:pt x="528" y="272"/>
                  </a:lnTo>
                  <a:lnTo>
                    <a:pt x="524" y="276"/>
                  </a:lnTo>
                  <a:lnTo>
                    <a:pt x="524" y="280"/>
                  </a:lnTo>
                  <a:lnTo>
                    <a:pt x="520" y="280"/>
                  </a:lnTo>
                  <a:lnTo>
                    <a:pt x="520" y="276"/>
                  </a:lnTo>
                  <a:lnTo>
                    <a:pt x="520" y="280"/>
                  </a:lnTo>
                  <a:lnTo>
                    <a:pt x="520" y="284"/>
                  </a:lnTo>
                  <a:lnTo>
                    <a:pt x="520" y="280"/>
                  </a:lnTo>
                  <a:lnTo>
                    <a:pt x="520" y="284"/>
                  </a:lnTo>
                  <a:lnTo>
                    <a:pt x="516" y="288"/>
                  </a:lnTo>
                  <a:lnTo>
                    <a:pt x="516" y="284"/>
                  </a:lnTo>
                  <a:lnTo>
                    <a:pt x="516" y="288"/>
                  </a:lnTo>
                  <a:lnTo>
                    <a:pt x="516" y="292"/>
                  </a:lnTo>
                  <a:lnTo>
                    <a:pt x="514" y="296"/>
                  </a:lnTo>
                  <a:lnTo>
                    <a:pt x="514" y="298"/>
                  </a:lnTo>
                  <a:lnTo>
                    <a:pt x="514" y="302"/>
                  </a:lnTo>
                  <a:lnTo>
                    <a:pt x="510" y="302"/>
                  </a:lnTo>
                  <a:lnTo>
                    <a:pt x="510" y="306"/>
                  </a:lnTo>
                  <a:lnTo>
                    <a:pt x="510" y="310"/>
                  </a:lnTo>
                  <a:lnTo>
                    <a:pt x="506" y="314"/>
                  </a:lnTo>
                  <a:lnTo>
                    <a:pt x="502" y="314"/>
                  </a:lnTo>
                  <a:lnTo>
                    <a:pt x="502" y="310"/>
                  </a:lnTo>
                  <a:lnTo>
                    <a:pt x="498" y="310"/>
                  </a:lnTo>
                  <a:lnTo>
                    <a:pt x="498" y="306"/>
                  </a:lnTo>
                  <a:lnTo>
                    <a:pt x="498" y="310"/>
                  </a:lnTo>
                  <a:lnTo>
                    <a:pt x="498" y="314"/>
                  </a:lnTo>
                  <a:lnTo>
                    <a:pt x="498" y="310"/>
                  </a:lnTo>
                  <a:lnTo>
                    <a:pt x="494" y="310"/>
                  </a:lnTo>
                  <a:lnTo>
                    <a:pt x="498" y="310"/>
                  </a:lnTo>
                  <a:lnTo>
                    <a:pt x="494" y="310"/>
                  </a:lnTo>
                  <a:lnTo>
                    <a:pt x="498" y="314"/>
                  </a:lnTo>
                  <a:lnTo>
                    <a:pt x="498" y="318"/>
                  </a:lnTo>
                  <a:lnTo>
                    <a:pt x="494" y="318"/>
                  </a:lnTo>
                  <a:lnTo>
                    <a:pt x="494" y="322"/>
                  </a:lnTo>
                  <a:lnTo>
                    <a:pt x="494" y="326"/>
                  </a:lnTo>
                  <a:lnTo>
                    <a:pt x="494" y="328"/>
                  </a:lnTo>
                  <a:lnTo>
                    <a:pt x="494" y="332"/>
                  </a:lnTo>
                  <a:lnTo>
                    <a:pt x="494" y="336"/>
                  </a:lnTo>
                  <a:lnTo>
                    <a:pt x="494" y="332"/>
                  </a:lnTo>
                  <a:lnTo>
                    <a:pt x="494" y="328"/>
                  </a:lnTo>
                  <a:lnTo>
                    <a:pt x="494" y="332"/>
                  </a:lnTo>
                  <a:lnTo>
                    <a:pt x="494" y="336"/>
                  </a:lnTo>
                  <a:lnTo>
                    <a:pt x="494" y="340"/>
                  </a:lnTo>
                  <a:lnTo>
                    <a:pt x="494" y="344"/>
                  </a:lnTo>
                  <a:lnTo>
                    <a:pt x="494" y="348"/>
                  </a:lnTo>
                  <a:lnTo>
                    <a:pt x="494" y="352"/>
                  </a:lnTo>
                  <a:lnTo>
                    <a:pt x="494" y="354"/>
                  </a:lnTo>
                  <a:lnTo>
                    <a:pt x="494" y="358"/>
                  </a:lnTo>
                  <a:lnTo>
                    <a:pt x="494" y="362"/>
                  </a:lnTo>
                  <a:lnTo>
                    <a:pt x="494" y="366"/>
                  </a:lnTo>
                  <a:lnTo>
                    <a:pt x="494" y="370"/>
                  </a:lnTo>
                  <a:lnTo>
                    <a:pt x="494" y="374"/>
                  </a:lnTo>
                  <a:lnTo>
                    <a:pt x="494" y="378"/>
                  </a:lnTo>
                  <a:lnTo>
                    <a:pt x="494" y="382"/>
                  </a:lnTo>
                  <a:lnTo>
                    <a:pt x="490" y="382"/>
                  </a:lnTo>
                  <a:lnTo>
                    <a:pt x="494" y="382"/>
                  </a:lnTo>
                  <a:lnTo>
                    <a:pt x="490" y="384"/>
                  </a:lnTo>
                  <a:lnTo>
                    <a:pt x="490" y="388"/>
                  </a:lnTo>
                  <a:lnTo>
                    <a:pt x="490" y="392"/>
                  </a:lnTo>
                  <a:lnTo>
                    <a:pt x="490" y="396"/>
                  </a:lnTo>
                  <a:lnTo>
                    <a:pt x="494" y="396"/>
                  </a:lnTo>
                  <a:lnTo>
                    <a:pt x="490" y="400"/>
                  </a:lnTo>
                  <a:lnTo>
                    <a:pt x="486" y="400"/>
                  </a:lnTo>
                  <a:lnTo>
                    <a:pt x="486" y="404"/>
                  </a:lnTo>
                  <a:lnTo>
                    <a:pt x="486" y="408"/>
                  </a:lnTo>
                  <a:lnTo>
                    <a:pt x="484" y="408"/>
                  </a:lnTo>
                  <a:lnTo>
                    <a:pt x="484" y="410"/>
                  </a:lnTo>
                  <a:lnTo>
                    <a:pt x="484" y="414"/>
                  </a:lnTo>
                  <a:lnTo>
                    <a:pt x="484" y="418"/>
                  </a:lnTo>
                  <a:lnTo>
                    <a:pt x="484" y="422"/>
                  </a:lnTo>
                  <a:lnTo>
                    <a:pt x="484" y="426"/>
                  </a:lnTo>
                  <a:lnTo>
                    <a:pt x="484" y="430"/>
                  </a:lnTo>
                  <a:lnTo>
                    <a:pt x="484" y="434"/>
                  </a:lnTo>
                  <a:lnTo>
                    <a:pt x="480" y="434"/>
                  </a:lnTo>
                  <a:lnTo>
                    <a:pt x="480" y="438"/>
                  </a:lnTo>
                  <a:lnTo>
                    <a:pt x="480" y="440"/>
                  </a:lnTo>
                  <a:lnTo>
                    <a:pt x="476" y="440"/>
                  </a:lnTo>
                  <a:lnTo>
                    <a:pt x="476" y="444"/>
                  </a:lnTo>
                  <a:lnTo>
                    <a:pt x="476" y="448"/>
                  </a:lnTo>
                  <a:lnTo>
                    <a:pt x="472" y="452"/>
                  </a:lnTo>
                  <a:lnTo>
                    <a:pt x="468" y="452"/>
                  </a:lnTo>
                  <a:lnTo>
                    <a:pt x="468" y="456"/>
                  </a:lnTo>
                  <a:lnTo>
                    <a:pt x="468" y="460"/>
                  </a:lnTo>
                  <a:lnTo>
                    <a:pt x="464" y="464"/>
                  </a:lnTo>
                  <a:lnTo>
                    <a:pt x="464" y="466"/>
                  </a:lnTo>
                  <a:lnTo>
                    <a:pt x="468" y="470"/>
                  </a:lnTo>
                  <a:lnTo>
                    <a:pt x="464" y="474"/>
                  </a:lnTo>
                  <a:lnTo>
                    <a:pt x="460" y="474"/>
                  </a:lnTo>
                  <a:lnTo>
                    <a:pt x="458" y="478"/>
                  </a:lnTo>
                  <a:lnTo>
                    <a:pt x="454" y="482"/>
                  </a:lnTo>
                  <a:lnTo>
                    <a:pt x="454" y="486"/>
                  </a:lnTo>
                  <a:lnTo>
                    <a:pt x="450" y="490"/>
                  </a:lnTo>
                  <a:lnTo>
                    <a:pt x="446" y="490"/>
                  </a:lnTo>
                  <a:lnTo>
                    <a:pt x="444" y="490"/>
                  </a:lnTo>
                  <a:lnTo>
                    <a:pt x="440" y="490"/>
                  </a:lnTo>
                  <a:lnTo>
                    <a:pt x="436" y="490"/>
                  </a:lnTo>
                  <a:lnTo>
                    <a:pt x="436" y="486"/>
                  </a:lnTo>
                  <a:lnTo>
                    <a:pt x="440" y="486"/>
                  </a:lnTo>
                  <a:lnTo>
                    <a:pt x="436" y="486"/>
                  </a:lnTo>
                  <a:lnTo>
                    <a:pt x="436" y="490"/>
                  </a:lnTo>
                  <a:lnTo>
                    <a:pt x="432" y="490"/>
                  </a:lnTo>
                  <a:lnTo>
                    <a:pt x="428" y="494"/>
                  </a:lnTo>
                  <a:lnTo>
                    <a:pt x="424" y="494"/>
                  </a:lnTo>
                  <a:lnTo>
                    <a:pt x="424" y="490"/>
                  </a:lnTo>
                  <a:lnTo>
                    <a:pt x="424" y="494"/>
                  </a:lnTo>
                  <a:lnTo>
                    <a:pt x="428" y="494"/>
                  </a:lnTo>
                  <a:lnTo>
                    <a:pt x="432" y="490"/>
                  </a:lnTo>
                  <a:lnTo>
                    <a:pt x="428" y="490"/>
                  </a:lnTo>
                  <a:lnTo>
                    <a:pt x="424" y="490"/>
                  </a:lnTo>
                  <a:lnTo>
                    <a:pt x="420" y="494"/>
                  </a:lnTo>
                  <a:lnTo>
                    <a:pt x="420" y="490"/>
                  </a:lnTo>
                  <a:lnTo>
                    <a:pt x="416" y="490"/>
                  </a:lnTo>
                  <a:lnTo>
                    <a:pt x="416" y="494"/>
                  </a:lnTo>
                  <a:lnTo>
                    <a:pt x="414" y="494"/>
                  </a:lnTo>
                  <a:lnTo>
                    <a:pt x="416" y="494"/>
                  </a:lnTo>
                  <a:lnTo>
                    <a:pt x="416" y="496"/>
                  </a:lnTo>
                  <a:lnTo>
                    <a:pt x="414" y="496"/>
                  </a:lnTo>
                  <a:lnTo>
                    <a:pt x="410" y="496"/>
                  </a:lnTo>
                  <a:lnTo>
                    <a:pt x="410" y="500"/>
                  </a:lnTo>
                  <a:lnTo>
                    <a:pt x="406" y="500"/>
                  </a:lnTo>
                  <a:lnTo>
                    <a:pt x="406" y="504"/>
                  </a:lnTo>
                  <a:lnTo>
                    <a:pt x="402" y="504"/>
                  </a:lnTo>
                  <a:lnTo>
                    <a:pt x="398" y="504"/>
                  </a:lnTo>
                  <a:lnTo>
                    <a:pt x="394" y="504"/>
                  </a:lnTo>
                  <a:lnTo>
                    <a:pt x="394" y="508"/>
                  </a:lnTo>
                  <a:lnTo>
                    <a:pt x="394" y="504"/>
                  </a:lnTo>
                  <a:lnTo>
                    <a:pt x="394" y="508"/>
                  </a:lnTo>
                  <a:lnTo>
                    <a:pt x="390" y="508"/>
                  </a:lnTo>
                  <a:lnTo>
                    <a:pt x="390" y="504"/>
                  </a:lnTo>
                  <a:lnTo>
                    <a:pt x="390" y="508"/>
                  </a:lnTo>
                  <a:lnTo>
                    <a:pt x="386" y="512"/>
                  </a:lnTo>
                  <a:lnTo>
                    <a:pt x="384" y="512"/>
                  </a:lnTo>
                  <a:lnTo>
                    <a:pt x="384" y="516"/>
                  </a:lnTo>
                  <a:lnTo>
                    <a:pt x="380" y="520"/>
                  </a:lnTo>
                  <a:lnTo>
                    <a:pt x="376" y="520"/>
                  </a:lnTo>
                  <a:lnTo>
                    <a:pt x="372" y="522"/>
                  </a:lnTo>
                  <a:lnTo>
                    <a:pt x="368" y="522"/>
                  </a:lnTo>
                  <a:lnTo>
                    <a:pt x="368" y="526"/>
                  </a:lnTo>
                  <a:lnTo>
                    <a:pt x="368" y="530"/>
                  </a:lnTo>
                  <a:lnTo>
                    <a:pt x="364" y="534"/>
                  </a:lnTo>
                  <a:lnTo>
                    <a:pt x="364" y="530"/>
                  </a:lnTo>
                  <a:lnTo>
                    <a:pt x="360" y="530"/>
                  </a:lnTo>
                  <a:lnTo>
                    <a:pt x="360" y="534"/>
                  </a:lnTo>
                  <a:lnTo>
                    <a:pt x="358" y="534"/>
                  </a:lnTo>
                  <a:lnTo>
                    <a:pt x="360" y="534"/>
                  </a:lnTo>
                  <a:lnTo>
                    <a:pt x="360" y="538"/>
                  </a:lnTo>
                  <a:lnTo>
                    <a:pt x="360" y="542"/>
                  </a:lnTo>
                  <a:lnTo>
                    <a:pt x="358" y="542"/>
                  </a:lnTo>
                  <a:lnTo>
                    <a:pt x="360" y="542"/>
                  </a:lnTo>
                  <a:lnTo>
                    <a:pt x="360" y="546"/>
                  </a:lnTo>
                  <a:lnTo>
                    <a:pt x="360" y="550"/>
                  </a:lnTo>
                  <a:lnTo>
                    <a:pt x="358" y="550"/>
                  </a:lnTo>
                  <a:lnTo>
                    <a:pt x="358" y="546"/>
                  </a:lnTo>
                  <a:lnTo>
                    <a:pt x="358" y="550"/>
                  </a:lnTo>
                  <a:lnTo>
                    <a:pt x="358" y="552"/>
                  </a:lnTo>
                  <a:lnTo>
                    <a:pt x="360" y="552"/>
                  </a:lnTo>
                  <a:lnTo>
                    <a:pt x="358" y="552"/>
                  </a:lnTo>
                  <a:lnTo>
                    <a:pt x="358" y="556"/>
                  </a:lnTo>
                  <a:lnTo>
                    <a:pt x="358" y="560"/>
                  </a:lnTo>
                  <a:lnTo>
                    <a:pt x="360" y="564"/>
                  </a:lnTo>
                  <a:lnTo>
                    <a:pt x="360" y="566"/>
                  </a:lnTo>
                  <a:lnTo>
                    <a:pt x="360" y="564"/>
                  </a:lnTo>
                  <a:lnTo>
                    <a:pt x="358" y="566"/>
                  </a:lnTo>
                  <a:lnTo>
                    <a:pt x="358" y="570"/>
                  </a:lnTo>
                  <a:lnTo>
                    <a:pt x="360" y="570"/>
                  </a:lnTo>
                  <a:lnTo>
                    <a:pt x="358" y="574"/>
                  </a:lnTo>
                  <a:lnTo>
                    <a:pt x="360" y="574"/>
                  </a:lnTo>
                  <a:lnTo>
                    <a:pt x="360" y="578"/>
                  </a:lnTo>
                  <a:lnTo>
                    <a:pt x="358" y="582"/>
                  </a:lnTo>
                  <a:lnTo>
                    <a:pt x="358" y="590"/>
                  </a:lnTo>
                  <a:lnTo>
                    <a:pt x="358" y="586"/>
                  </a:lnTo>
                  <a:lnTo>
                    <a:pt x="358" y="590"/>
                  </a:lnTo>
                  <a:lnTo>
                    <a:pt x="354" y="594"/>
                  </a:lnTo>
                  <a:lnTo>
                    <a:pt x="350" y="594"/>
                  </a:lnTo>
                  <a:lnTo>
                    <a:pt x="350" y="596"/>
                  </a:lnTo>
                  <a:lnTo>
                    <a:pt x="346" y="596"/>
                  </a:lnTo>
                  <a:lnTo>
                    <a:pt x="346" y="600"/>
                  </a:lnTo>
                  <a:lnTo>
                    <a:pt x="346" y="604"/>
                  </a:lnTo>
                  <a:lnTo>
                    <a:pt x="342" y="604"/>
                  </a:lnTo>
                  <a:lnTo>
                    <a:pt x="342" y="608"/>
                  </a:lnTo>
                  <a:lnTo>
                    <a:pt x="338" y="608"/>
                  </a:lnTo>
                  <a:lnTo>
                    <a:pt x="338" y="612"/>
                  </a:lnTo>
                  <a:lnTo>
                    <a:pt x="338" y="616"/>
                  </a:lnTo>
                  <a:lnTo>
                    <a:pt x="338" y="620"/>
                  </a:lnTo>
                  <a:lnTo>
                    <a:pt x="334" y="620"/>
                  </a:lnTo>
                  <a:lnTo>
                    <a:pt x="334" y="622"/>
                  </a:lnTo>
                  <a:lnTo>
                    <a:pt x="334" y="626"/>
                  </a:lnTo>
                  <a:lnTo>
                    <a:pt x="330" y="630"/>
                  </a:lnTo>
                  <a:lnTo>
                    <a:pt x="330" y="634"/>
                  </a:lnTo>
                  <a:lnTo>
                    <a:pt x="328" y="634"/>
                  </a:lnTo>
                  <a:lnTo>
                    <a:pt x="328" y="638"/>
                  </a:lnTo>
                  <a:lnTo>
                    <a:pt x="324" y="642"/>
                  </a:lnTo>
                  <a:lnTo>
                    <a:pt x="324" y="646"/>
                  </a:lnTo>
                  <a:lnTo>
                    <a:pt x="320" y="650"/>
                  </a:lnTo>
                  <a:lnTo>
                    <a:pt x="316" y="650"/>
                  </a:lnTo>
                  <a:lnTo>
                    <a:pt x="312" y="652"/>
                  </a:lnTo>
                  <a:lnTo>
                    <a:pt x="308" y="656"/>
                  </a:lnTo>
                  <a:lnTo>
                    <a:pt x="308" y="652"/>
                  </a:lnTo>
                  <a:lnTo>
                    <a:pt x="312" y="652"/>
                  </a:lnTo>
                  <a:lnTo>
                    <a:pt x="308" y="652"/>
                  </a:lnTo>
                  <a:lnTo>
                    <a:pt x="308" y="650"/>
                  </a:lnTo>
                  <a:lnTo>
                    <a:pt x="312" y="650"/>
                  </a:lnTo>
                  <a:lnTo>
                    <a:pt x="316" y="650"/>
                  </a:lnTo>
                  <a:lnTo>
                    <a:pt x="316" y="646"/>
                  </a:lnTo>
                  <a:lnTo>
                    <a:pt x="320" y="646"/>
                  </a:lnTo>
                  <a:lnTo>
                    <a:pt x="320" y="642"/>
                  </a:lnTo>
                  <a:lnTo>
                    <a:pt x="324" y="642"/>
                  </a:lnTo>
                  <a:lnTo>
                    <a:pt x="324" y="638"/>
                  </a:lnTo>
                  <a:lnTo>
                    <a:pt x="324" y="634"/>
                  </a:lnTo>
                  <a:lnTo>
                    <a:pt x="324" y="638"/>
                  </a:lnTo>
                  <a:lnTo>
                    <a:pt x="328" y="638"/>
                  </a:lnTo>
                  <a:lnTo>
                    <a:pt x="328" y="634"/>
                  </a:lnTo>
                  <a:lnTo>
                    <a:pt x="328" y="630"/>
                  </a:lnTo>
                  <a:lnTo>
                    <a:pt x="330" y="630"/>
                  </a:lnTo>
                  <a:lnTo>
                    <a:pt x="330" y="626"/>
                  </a:lnTo>
                  <a:lnTo>
                    <a:pt x="330" y="622"/>
                  </a:lnTo>
                  <a:lnTo>
                    <a:pt x="330" y="626"/>
                  </a:lnTo>
                  <a:lnTo>
                    <a:pt x="330" y="622"/>
                  </a:lnTo>
                  <a:lnTo>
                    <a:pt x="330" y="620"/>
                  </a:lnTo>
                  <a:lnTo>
                    <a:pt x="330" y="622"/>
                  </a:lnTo>
                  <a:lnTo>
                    <a:pt x="328" y="622"/>
                  </a:lnTo>
                  <a:lnTo>
                    <a:pt x="324" y="622"/>
                  </a:lnTo>
                  <a:lnTo>
                    <a:pt x="324" y="620"/>
                  </a:lnTo>
                  <a:lnTo>
                    <a:pt x="324" y="616"/>
                  </a:lnTo>
                  <a:lnTo>
                    <a:pt x="320" y="616"/>
                  </a:lnTo>
                  <a:lnTo>
                    <a:pt x="320" y="620"/>
                  </a:lnTo>
                  <a:lnTo>
                    <a:pt x="320" y="622"/>
                  </a:lnTo>
                  <a:lnTo>
                    <a:pt x="324" y="622"/>
                  </a:lnTo>
                  <a:lnTo>
                    <a:pt x="320" y="626"/>
                  </a:lnTo>
                  <a:lnTo>
                    <a:pt x="320" y="630"/>
                  </a:lnTo>
                  <a:lnTo>
                    <a:pt x="320" y="626"/>
                  </a:lnTo>
                  <a:lnTo>
                    <a:pt x="320" y="630"/>
                  </a:lnTo>
                  <a:lnTo>
                    <a:pt x="320" y="634"/>
                  </a:lnTo>
                  <a:lnTo>
                    <a:pt x="320" y="638"/>
                  </a:lnTo>
                  <a:lnTo>
                    <a:pt x="316" y="638"/>
                  </a:lnTo>
                  <a:lnTo>
                    <a:pt x="312" y="642"/>
                  </a:lnTo>
                  <a:lnTo>
                    <a:pt x="312" y="646"/>
                  </a:lnTo>
                  <a:lnTo>
                    <a:pt x="308" y="646"/>
                  </a:lnTo>
                  <a:lnTo>
                    <a:pt x="308" y="650"/>
                  </a:lnTo>
                  <a:lnTo>
                    <a:pt x="308" y="652"/>
                  </a:lnTo>
                  <a:lnTo>
                    <a:pt x="308" y="656"/>
                  </a:lnTo>
                  <a:lnTo>
                    <a:pt x="308" y="660"/>
                  </a:lnTo>
                  <a:lnTo>
                    <a:pt x="304" y="664"/>
                  </a:lnTo>
                  <a:lnTo>
                    <a:pt x="304" y="668"/>
                  </a:lnTo>
                  <a:lnTo>
                    <a:pt x="304" y="672"/>
                  </a:lnTo>
                  <a:lnTo>
                    <a:pt x="302" y="676"/>
                  </a:lnTo>
                  <a:lnTo>
                    <a:pt x="298" y="678"/>
                  </a:lnTo>
                  <a:lnTo>
                    <a:pt x="294" y="682"/>
                  </a:lnTo>
                  <a:lnTo>
                    <a:pt x="294" y="686"/>
                  </a:lnTo>
                  <a:lnTo>
                    <a:pt x="290" y="686"/>
                  </a:lnTo>
                  <a:lnTo>
                    <a:pt x="290" y="682"/>
                  </a:lnTo>
                  <a:lnTo>
                    <a:pt x="290" y="678"/>
                  </a:lnTo>
                  <a:lnTo>
                    <a:pt x="290" y="676"/>
                  </a:lnTo>
                  <a:lnTo>
                    <a:pt x="290" y="672"/>
                  </a:lnTo>
                  <a:lnTo>
                    <a:pt x="294" y="672"/>
                  </a:lnTo>
                  <a:lnTo>
                    <a:pt x="294" y="668"/>
                  </a:lnTo>
                  <a:lnTo>
                    <a:pt x="298" y="668"/>
                  </a:lnTo>
                  <a:lnTo>
                    <a:pt x="294" y="664"/>
                  </a:lnTo>
                  <a:lnTo>
                    <a:pt x="290" y="664"/>
                  </a:lnTo>
                  <a:lnTo>
                    <a:pt x="290" y="660"/>
                  </a:lnTo>
                  <a:lnTo>
                    <a:pt x="286" y="660"/>
                  </a:lnTo>
                  <a:lnTo>
                    <a:pt x="286" y="656"/>
                  </a:lnTo>
                  <a:lnTo>
                    <a:pt x="286" y="652"/>
                  </a:lnTo>
                  <a:lnTo>
                    <a:pt x="282" y="652"/>
                  </a:lnTo>
                  <a:lnTo>
                    <a:pt x="282" y="650"/>
                  </a:lnTo>
                  <a:lnTo>
                    <a:pt x="278" y="650"/>
                  </a:lnTo>
                  <a:lnTo>
                    <a:pt x="274" y="646"/>
                  </a:lnTo>
                  <a:lnTo>
                    <a:pt x="274" y="642"/>
                  </a:lnTo>
                  <a:lnTo>
                    <a:pt x="272" y="642"/>
                  </a:lnTo>
                  <a:lnTo>
                    <a:pt x="268" y="642"/>
                  </a:lnTo>
                  <a:lnTo>
                    <a:pt x="264" y="638"/>
                  </a:lnTo>
                  <a:lnTo>
                    <a:pt x="264" y="634"/>
                  </a:lnTo>
                  <a:lnTo>
                    <a:pt x="260" y="634"/>
                  </a:lnTo>
                  <a:lnTo>
                    <a:pt x="260" y="630"/>
                  </a:lnTo>
                  <a:lnTo>
                    <a:pt x="260" y="634"/>
                  </a:lnTo>
                  <a:lnTo>
                    <a:pt x="256" y="634"/>
                  </a:lnTo>
                  <a:lnTo>
                    <a:pt x="252" y="634"/>
                  </a:lnTo>
                  <a:lnTo>
                    <a:pt x="256" y="634"/>
                  </a:lnTo>
                  <a:lnTo>
                    <a:pt x="256" y="630"/>
                  </a:lnTo>
                  <a:lnTo>
                    <a:pt x="252" y="630"/>
                  </a:lnTo>
                  <a:lnTo>
                    <a:pt x="252" y="626"/>
                  </a:lnTo>
                  <a:lnTo>
                    <a:pt x="248" y="626"/>
                  </a:lnTo>
                  <a:lnTo>
                    <a:pt x="248" y="622"/>
                  </a:lnTo>
                  <a:lnTo>
                    <a:pt x="244" y="622"/>
                  </a:lnTo>
                  <a:lnTo>
                    <a:pt x="244" y="620"/>
                  </a:lnTo>
                  <a:lnTo>
                    <a:pt x="242" y="620"/>
                  </a:lnTo>
                  <a:lnTo>
                    <a:pt x="238" y="620"/>
                  </a:lnTo>
                  <a:lnTo>
                    <a:pt x="238" y="622"/>
                  </a:lnTo>
                  <a:lnTo>
                    <a:pt x="234" y="620"/>
                  </a:lnTo>
                  <a:lnTo>
                    <a:pt x="234" y="622"/>
                  </a:lnTo>
                  <a:lnTo>
                    <a:pt x="234" y="620"/>
                  </a:lnTo>
                  <a:lnTo>
                    <a:pt x="230" y="620"/>
                  </a:lnTo>
                  <a:lnTo>
                    <a:pt x="234" y="620"/>
                  </a:lnTo>
                  <a:lnTo>
                    <a:pt x="234" y="616"/>
                  </a:lnTo>
                  <a:lnTo>
                    <a:pt x="238" y="612"/>
                  </a:lnTo>
                  <a:lnTo>
                    <a:pt x="242" y="612"/>
                  </a:lnTo>
                  <a:lnTo>
                    <a:pt x="242" y="608"/>
                  </a:lnTo>
                  <a:lnTo>
                    <a:pt x="244" y="604"/>
                  </a:lnTo>
                  <a:lnTo>
                    <a:pt x="244" y="600"/>
                  </a:lnTo>
                  <a:lnTo>
                    <a:pt x="248" y="600"/>
                  </a:lnTo>
                  <a:lnTo>
                    <a:pt x="248" y="596"/>
                  </a:lnTo>
                  <a:lnTo>
                    <a:pt x="248" y="594"/>
                  </a:lnTo>
                  <a:lnTo>
                    <a:pt x="252" y="594"/>
                  </a:lnTo>
                  <a:lnTo>
                    <a:pt x="252" y="590"/>
                  </a:lnTo>
                  <a:lnTo>
                    <a:pt x="256" y="590"/>
                  </a:lnTo>
                  <a:lnTo>
                    <a:pt x="256" y="586"/>
                  </a:lnTo>
                  <a:lnTo>
                    <a:pt x="260" y="586"/>
                  </a:lnTo>
                  <a:lnTo>
                    <a:pt x="256" y="586"/>
                  </a:lnTo>
                  <a:lnTo>
                    <a:pt x="256" y="582"/>
                  </a:lnTo>
                  <a:lnTo>
                    <a:pt x="260" y="582"/>
                  </a:lnTo>
                  <a:lnTo>
                    <a:pt x="264" y="582"/>
                  </a:lnTo>
                  <a:lnTo>
                    <a:pt x="264" y="578"/>
                  </a:lnTo>
                  <a:lnTo>
                    <a:pt x="268" y="578"/>
                  </a:lnTo>
                  <a:lnTo>
                    <a:pt x="272" y="574"/>
                  </a:lnTo>
                  <a:lnTo>
                    <a:pt x="272" y="570"/>
                  </a:lnTo>
                  <a:lnTo>
                    <a:pt x="274" y="570"/>
                  </a:lnTo>
                  <a:lnTo>
                    <a:pt x="278" y="570"/>
                  </a:lnTo>
                  <a:lnTo>
                    <a:pt x="278" y="566"/>
                  </a:lnTo>
                  <a:lnTo>
                    <a:pt x="282" y="566"/>
                  </a:lnTo>
                  <a:lnTo>
                    <a:pt x="282" y="564"/>
                  </a:lnTo>
                  <a:lnTo>
                    <a:pt x="286" y="564"/>
                  </a:lnTo>
                  <a:lnTo>
                    <a:pt x="286" y="560"/>
                  </a:lnTo>
                  <a:lnTo>
                    <a:pt x="286" y="556"/>
                  </a:lnTo>
                  <a:lnTo>
                    <a:pt x="286" y="552"/>
                  </a:lnTo>
                  <a:lnTo>
                    <a:pt x="286" y="550"/>
                  </a:lnTo>
                  <a:lnTo>
                    <a:pt x="286" y="546"/>
                  </a:lnTo>
                  <a:lnTo>
                    <a:pt x="286" y="542"/>
                  </a:lnTo>
                  <a:lnTo>
                    <a:pt x="286" y="538"/>
                  </a:lnTo>
                  <a:lnTo>
                    <a:pt x="282" y="534"/>
                  </a:lnTo>
                  <a:lnTo>
                    <a:pt x="278" y="534"/>
                  </a:lnTo>
                  <a:lnTo>
                    <a:pt x="278" y="538"/>
                  </a:lnTo>
                  <a:lnTo>
                    <a:pt x="274" y="538"/>
                  </a:lnTo>
                  <a:lnTo>
                    <a:pt x="274" y="534"/>
                  </a:lnTo>
                  <a:lnTo>
                    <a:pt x="274" y="530"/>
                  </a:lnTo>
                  <a:lnTo>
                    <a:pt x="274" y="526"/>
                  </a:lnTo>
                  <a:lnTo>
                    <a:pt x="278" y="522"/>
                  </a:lnTo>
                  <a:lnTo>
                    <a:pt x="278" y="520"/>
                  </a:lnTo>
                  <a:lnTo>
                    <a:pt x="278" y="516"/>
                  </a:lnTo>
                  <a:lnTo>
                    <a:pt x="278" y="512"/>
                  </a:lnTo>
                  <a:lnTo>
                    <a:pt x="278" y="508"/>
                  </a:lnTo>
                  <a:lnTo>
                    <a:pt x="274" y="504"/>
                  </a:lnTo>
                  <a:lnTo>
                    <a:pt x="272" y="508"/>
                  </a:lnTo>
                  <a:lnTo>
                    <a:pt x="268" y="508"/>
                  </a:lnTo>
                  <a:lnTo>
                    <a:pt x="264" y="508"/>
                  </a:lnTo>
                  <a:lnTo>
                    <a:pt x="264" y="504"/>
                  </a:lnTo>
                  <a:lnTo>
                    <a:pt x="264" y="500"/>
                  </a:lnTo>
                  <a:lnTo>
                    <a:pt x="260" y="500"/>
                  </a:lnTo>
                  <a:lnTo>
                    <a:pt x="260" y="496"/>
                  </a:lnTo>
                  <a:lnTo>
                    <a:pt x="260" y="494"/>
                  </a:lnTo>
                  <a:lnTo>
                    <a:pt x="260" y="490"/>
                  </a:lnTo>
                  <a:lnTo>
                    <a:pt x="260" y="486"/>
                  </a:lnTo>
                  <a:lnTo>
                    <a:pt x="260" y="482"/>
                  </a:lnTo>
                  <a:lnTo>
                    <a:pt x="256" y="482"/>
                  </a:lnTo>
                  <a:lnTo>
                    <a:pt x="256" y="478"/>
                  </a:lnTo>
                  <a:lnTo>
                    <a:pt x="252" y="478"/>
                  </a:lnTo>
                  <a:lnTo>
                    <a:pt x="248" y="478"/>
                  </a:lnTo>
                  <a:lnTo>
                    <a:pt x="248" y="474"/>
                  </a:lnTo>
                  <a:lnTo>
                    <a:pt x="244" y="474"/>
                  </a:lnTo>
                  <a:lnTo>
                    <a:pt x="244" y="478"/>
                  </a:lnTo>
                  <a:lnTo>
                    <a:pt x="242" y="478"/>
                  </a:lnTo>
                  <a:lnTo>
                    <a:pt x="238" y="478"/>
                  </a:lnTo>
                  <a:lnTo>
                    <a:pt x="234" y="478"/>
                  </a:lnTo>
                  <a:lnTo>
                    <a:pt x="230" y="474"/>
                  </a:lnTo>
                  <a:lnTo>
                    <a:pt x="226" y="474"/>
                  </a:lnTo>
                  <a:lnTo>
                    <a:pt x="226" y="470"/>
                  </a:lnTo>
                  <a:lnTo>
                    <a:pt x="226" y="466"/>
                  </a:lnTo>
                  <a:lnTo>
                    <a:pt x="226" y="464"/>
                  </a:lnTo>
                  <a:lnTo>
                    <a:pt x="226" y="460"/>
                  </a:lnTo>
                  <a:lnTo>
                    <a:pt x="230" y="456"/>
                  </a:lnTo>
                  <a:lnTo>
                    <a:pt x="226" y="452"/>
                  </a:lnTo>
                  <a:lnTo>
                    <a:pt x="226" y="448"/>
                  </a:lnTo>
                  <a:lnTo>
                    <a:pt x="226" y="444"/>
                  </a:lnTo>
                  <a:lnTo>
                    <a:pt x="222" y="440"/>
                  </a:lnTo>
                  <a:lnTo>
                    <a:pt x="226" y="438"/>
                  </a:lnTo>
                  <a:lnTo>
                    <a:pt x="226" y="434"/>
                  </a:lnTo>
                  <a:lnTo>
                    <a:pt x="222" y="434"/>
                  </a:lnTo>
                  <a:lnTo>
                    <a:pt x="226" y="434"/>
                  </a:lnTo>
                  <a:lnTo>
                    <a:pt x="226" y="426"/>
                  </a:lnTo>
                  <a:lnTo>
                    <a:pt x="226" y="422"/>
                  </a:lnTo>
                  <a:lnTo>
                    <a:pt x="230" y="422"/>
                  </a:lnTo>
                  <a:lnTo>
                    <a:pt x="230" y="418"/>
                  </a:lnTo>
                  <a:lnTo>
                    <a:pt x="230" y="410"/>
                  </a:lnTo>
                  <a:lnTo>
                    <a:pt x="234" y="408"/>
                  </a:lnTo>
                  <a:lnTo>
                    <a:pt x="230" y="404"/>
                  </a:lnTo>
                  <a:lnTo>
                    <a:pt x="230" y="400"/>
                  </a:lnTo>
                  <a:lnTo>
                    <a:pt x="230" y="396"/>
                  </a:lnTo>
                  <a:lnTo>
                    <a:pt x="226" y="392"/>
                  </a:lnTo>
                  <a:lnTo>
                    <a:pt x="222" y="392"/>
                  </a:lnTo>
                  <a:lnTo>
                    <a:pt x="222" y="388"/>
                  </a:lnTo>
                  <a:lnTo>
                    <a:pt x="218" y="388"/>
                  </a:lnTo>
                  <a:lnTo>
                    <a:pt x="218" y="384"/>
                  </a:lnTo>
                  <a:lnTo>
                    <a:pt x="218" y="382"/>
                  </a:lnTo>
                  <a:lnTo>
                    <a:pt x="218" y="378"/>
                  </a:lnTo>
                  <a:lnTo>
                    <a:pt x="222" y="378"/>
                  </a:lnTo>
                  <a:lnTo>
                    <a:pt x="222" y="374"/>
                  </a:lnTo>
                  <a:lnTo>
                    <a:pt x="218" y="374"/>
                  </a:lnTo>
                  <a:lnTo>
                    <a:pt x="212" y="374"/>
                  </a:lnTo>
                  <a:lnTo>
                    <a:pt x="204" y="374"/>
                  </a:lnTo>
                  <a:lnTo>
                    <a:pt x="196" y="374"/>
                  </a:lnTo>
                  <a:lnTo>
                    <a:pt x="196" y="366"/>
                  </a:lnTo>
                  <a:lnTo>
                    <a:pt x="192" y="358"/>
                  </a:lnTo>
                  <a:lnTo>
                    <a:pt x="192" y="354"/>
                  </a:lnTo>
                  <a:lnTo>
                    <a:pt x="188" y="352"/>
                  </a:lnTo>
                  <a:lnTo>
                    <a:pt x="192" y="352"/>
                  </a:lnTo>
                  <a:lnTo>
                    <a:pt x="192" y="348"/>
                  </a:lnTo>
                  <a:lnTo>
                    <a:pt x="192" y="344"/>
                  </a:lnTo>
                  <a:lnTo>
                    <a:pt x="192" y="340"/>
                  </a:lnTo>
                  <a:lnTo>
                    <a:pt x="192" y="336"/>
                  </a:lnTo>
                  <a:lnTo>
                    <a:pt x="188" y="336"/>
                  </a:lnTo>
                  <a:lnTo>
                    <a:pt x="192" y="332"/>
                  </a:lnTo>
                  <a:lnTo>
                    <a:pt x="192" y="328"/>
                  </a:lnTo>
                  <a:lnTo>
                    <a:pt x="188" y="328"/>
                  </a:lnTo>
                  <a:lnTo>
                    <a:pt x="186" y="326"/>
                  </a:lnTo>
                  <a:lnTo>
                    <a:pt x="182" y="326"/>
                  </a:lnTo>
                  <a:lnTo>
                    <a:pt x="178" y="326"/>
                  </a:lnTo>
                  <a:lnTo>
                    <a:pt x="174" y="326"/>
                  </a:lnTo>
                  <a:lnTo>
                    <a:pt x="170" y="326"/>
                  </a:lnTo>
                  <a:lnTo>
                    <a:pt x="170" y="322"/>
                  </a:lnTo>
                  <a:lnTo>
                    <a:pt x="166" y="322"/>
                  </a:lnTo>
                  <a:lnTo>
                    <a:pt x="166" y="318"/>
                  </a:lnTo>
                  <a:lnTo>
                    <a:pt x="162" y="318"/>
                  </a:lnTo>
                  <a:lnTo>
                    <a:pt x="160" y="314"/>
                  </a:lnTo>
                  <a:lnTo>
                    <a:pt x="156" y="314"/>
                  </a:lnTo>
                  <a:lnTo>
                    <a:pt x="156" y="310"/>
                  </a:lnTo>
                  <a:lnTo>
                    <a:pt x="152" y="310"/>
                  </a:lnTo>
                  <a:lnTo>
                    <a:pt x="148" y="310"/>
                  </a:lnTo>
                  <a:lnTo>
                    <a:pt x="148" y="306"/>
                  </a:lnTo>
                  <a:lnTo>
                    <a:pt x="144" y="306"/>
                  </a:lnTo>
                  <a:lnTo>
                    <a:pt x="140" y="306"/>
                  </a:lnTo>
                  <a:lnTo>
                    <a:pt x="136" y="306"/>
                  </a:lnTo>
                  <a:lnTo>
                    <a:pt x="132" y="302"/>
                  </a:lnTo>
                  <a:lnTo>
                    <a:pt x="130" y="298"/>
                  </a:lnTo>
                  <a:lnTo>
                    <a:pt x="126" y="298"/>
                  </a:lnTo>
                  <a:lnTo>
                    <a:pt x="126" y="296"/>
                  </a:lnTo>
                  <a:lnTo>
                    <a:pt x="126" y="292"/>
                  </a:lnTo>
                  <a:lnTo>
                    <a:pt x="126" y="296"/>
                  </a:lnTo>
                  <a:lnTo>
                    <a:pt x="126" y="292"/>
                  </a:lnTo>
                  <a:lnTo>
                    <a:pt x="122" y="288"/>
                  </a:lnTo>
                  <a:lnTo>
                    <a:pt x="122" y="284"/>
                  </a:lnTo>
                  <a:lnTo>
                    <a:pt x="122" y="280"/>
                  </a:lnTo>
                  <a:lnTo>
                    <a:pt x="122" y="276"/>
                  </a:lnTo>
                  <a:lnTo>
                    <a:pt x="122" y="272"/>
                  </a:lnTo>
                  <a:lnTo>
                    <a:pt x="122" y="268"/>
                  </a:lnTo>
                  <a:lnTo>
                    <a:pt x="122" y="266"/>
                  </a:lnTo>
                  <a:lnTo>
                    <a:pt x="122" y="262"/>
                  </a:lnTo>
                  <a:lnTo>
                    <a:pt x="122" y="258"/>
                  </a:lnTo>
                  <a:lnTo>
                    <a:pt x="118" y="258"/>
                  </a:lnTo>
                  <a:lnTo>
                    <a:pt x="118" y="262"/>
                  </a:lnTo>
                  <a:lnTo>
                    <a:pt x="118" y="258"/>
                  </a:lnTo>
                  <a:lnTo>
                    <a:pt x="116" y="258"/>
                  </a:lnTo>
                  <a:lnTo>
                    <a:pt x="112" y="258"/>
                  </a:lnTo>
                  <a:lnTo>
                    <a:pt x="108" y="262"/>
                  </a:lnTo>
                  <a:lnTo>
                    <a:pt x="104" y="262"/>
                  </a:lnTo>
                  <a:lnTo>
                    <a:pt x="100" y="266"/>
                  </a:lnTo>
                  <a:lnTo>
                    <a:pt x="100" y="268"/>
                  </a:lnTo>
                  <a:lnTo>
                    <a:pt x="96" y="268"/>
                  </a:lnTo>
                  <a:lnTo>
                    <a:pt x="92" y="268"/>
                  </a:lnTo>
                  <a:lnTo>
                    <a:pt x="92" y="272"/>
                  </a:lnTo>
                  <a:lnTo>
                    <a:pt x="88" y="272"/>
                  </a:lnTo>
                  <a:lnTo>
                    <a:pt x="88" y="276"/>
                  </a:lnTo>
                  <a:lnTo>
                    <a:pt x="88" y="272"/>
                  </a:lnTo>
                  <a:lnTo>
                    <a:pt x="86" y="272"/>
                  </a:lnTo>
                  <a:lnTo>
                    <a:pt x="86" y="276"/>
                  </a:lnTo>
                  <a:lnTo>
                    <a:pt x="82" y="276"/>
                  </a:lnTo>
                  <a:lnTo>
                    <a:pt x="82" y="280"/>
                  </a:lnTo>
                  <a:lnTo>
                    <a:pt x="78" y="280"/>
                  </a:lnTo>
                  <a:lnTo>
                    <a:pt x="78" y="284"/>
                  </a:lnTo>
                  <a:lnTo>
                    <a:pt x="74" y="284"/>
                  </a:lnTo>
                  <a:lnTo>
                    <a:pt x="74" y="280"/>
                  </a:lnTo>
                  <a:lnTo>
                    <a:pt x="70" y="280"/>
                  </a:lnTo>
                  <a:lnTo>
                    <a:pt x="66" y="280"/>
                  </a:lnTo>
                  <a:lnTo>
                    <a:pt x="62" y="280"/>
                  </a:lnTo>
                  <a:lnTo>
                    <a:pt x="60" y="280"/>
                  </a:lnTo>
                  <a:lnTo>
                    <a:pt x="56" y="280"/>
                  </a:lnTo>
                  <a:lnTo>
                    <a:pt x="52" y="280"/>
                  </a:lnTo>
                  <a:lnTo>
                    <a:pt x="48" y="280"/>
                  </a:lnTo>
                  <a:lnTo>
                    <a:pt x="48" y="276"/>
                  </a:lnTo>
                  <a:lnTo>
                    <a:pt x="48" y="272"/>
                  </a:lnTo>
                  <a:lnTo>
                    <a:pt x="48" y="268"/>
                  </a:lnTo>
                  <a:lnTo>
                    <a:pt x="48" y="266"/>
                  </a:lnTo>
                  <a:lnTo>
                    <a:pt x="48" y="262"/>
                  </a:lnTo>
                  <a:lnTo>
                    <a:pt x="48" y="258"/>
                  </a:lnTo>
                  <a:lnTo>
                    <a:pt x="48" y="254"/>
                  </a:lnTo>
                  <a:lnTo>
                    <a:pt x="44" y="258"/>
                  </a:lnTo>
                  <a:lnTo>
                    <a:pt x="44" y="262"/>
                  </a:lnTo>
                  <a:lnTo>
                    <a:pt x="40" y="262"/>
                  </a:lnTo>
                  <a:lnTo>
                    <a:pt x="36" y="262"/>
                  </a:lnTo>
                  <a:lnTo>
                    <a:pt x="32" y="262"/>
                  </a:lnTo>
                  <a:lnTo>
                    <a:pt x="30" y="262"/>
                  </a:lnTo>
                  <a:lnTo>
                    <a:pt x="26" y="262"/>
                  </a:lnTo>
                  <a:lnTo>
                    <a:pt x="26" y="258"/>
                  </a:lnTo>
                  <a:lnTo>
                    <a:pt x="26" y="254"/>
                  </a:lnTo>
                  <a:lnTo>
                    <a:pt x="22" y="254"/>
                  </a:lnTo>
                  <a:lnTo>
                    <a:pt x="18" y="254"/>
                  </a:lnTo>
                  <a:lnTo>
                    <a:pt x="14" y="254"/>
                  </a:lnTo>
                  <a:lnTo>
                    <a:pt x="10" y="254"/>
                  </a:lnTo>
                  <a:lnTo>
                    <a:pt x="10" y="250"/>
                  </a:lnTo>
                  <a:lnTo>
                    <a:pt x="14" y="250"/>
                  </a:lnTo>
                  <a:lnTo>
                    <a:pt x="14" y="246"/>
                  </a:lnTo>
                  <a:lnTo>
                    <a:pt x="14" y="242"/>
                  </a:lnTo>
                  <a:lnTo>
                    <a:pt x="10" y="242"/>
                  </a:lnTo>
                  <a:lnTo>
                    <a:pt x="10" y="240"/>
                  </a:lnTo>
                  <a:lnTo>
                    <a:pt x="6" y="236"/>
                  </a:lnTo>
                  <a:lnTo>
                    <a:pt x="6" y="232"/>
                  </a:lnTo>
                  <a:lnTo>
                    <a:pt x="6" y="228"/>
                  </a:lnTo>
                  <a:lnTo>
                    <a:pt x="4" y="228"/>
                  </a:lnTo>
                  <a:lnTo>
                    <a:pt x="4" y="224"/>
                  </a:lnTo>
                  <a:lnTo>
                    <a:pt x="0" y="220"/>
                  </a:lnTo>
                  <a:lnTo>
                    <a:pt x="0" y="216"/>
                  </a:lnTo>
                  <a:lnTo>
                    <a:pt x="4" y="216"/>
                  </a:lnTo>
                  <a:lnTo>
                    <a:pt x="4" y="212"/>
                  </a:lnTo>
                  <a:lnTo>
                    <a:pt x="4" y="210"/>
                  </a:lnTo>
                  <a:lnTo>
                    <a:pt x="6" y="206"/>
                  </a:lnTo>
                  <a:lnTo>
                    <a:pt x="10" y="206"/>
                  </a:lnTo>
                  <a:lnTo>
                    <a:pt x="10" y="202"/>
                  </a:lnTo>
                  <a:lnTo>
                    <a:pt x="14" y="202"/>
                  </a:lnTo>
                  <a:lnTo>
                    <a:pt x="10" y="198"/>
                  </a:lnTo>
                  <a:lnTo>
                    <a:pt x="10" y="194"/>
                  </a:lnTo>
                  <a:lnTo>
                    <a:pt x="10" y="190"/>
                  </a:lnTo>
                  <a:lnTo>
                    <a:pt x="14" y="190"/>
                  </a:lnTo>
                  <a:lnTo>
                    <a:pt x="14" y="186"/>
                  </a:lnTo>
                  <a:lnTo>
                    <a:pt x="14" y="184"/>
                  </a:lnTo>
                  <a:lnTo>
                    <a:pt x="14" y="180"/>
                  </a:lnTo>
                  <a:lnTo>
                    <a:pt x="18" y="180"/>
                  </a:lnTo>
                  <a:lnTo>
                    <a:pt x="22" y="176"/>
                  </a:lnTo>
                  <a:lnTo>
                    <a:pt x="22" y="172"/>
                  </a:lnTo>
                  <a:lnTo>
                    <a:pt x="26" y="172"/>
                  </a:lnTo>
                  <a:lnTo>
                    <a:pt x="30" y="172"/>
                  </a:lnTo>
                  <a:lnTo>
                    <a:pt x="30" y="168"/>
                  </a:lnTo>
                  <a:lnTo>
                    <a:pt x="32" y="168"/>
                  </a:lnTo>
                  <a:lnTo>
                    <a:pt x="36" y="168"/>
                  </a:lnTo>
                  <a:lnTo>
                    <a:pt x="40" y="164"/>
                  </a:lnTo>
                  <a:lnTo>
                    <a:pt x="40" y="168"/>
                  </a:lnTo>
                  <a:lnTo>
                    <a:pt x="44" y="168"/>
                  </a:lnTo>
                  <a:lnTo>
                    <a:pt x="44" y="164"/>
                  </a:lnTo>
                  <a:lnTo>
                    <a:pt x="48" y="164"/>
                  </a:lnTo>
                  <a:lnTo>
                    <a:pt x="52" y="164"/>
                  </a:lnTo>
                  <a:lnTo>
                    <a:pt x="52" y="160"/>
                  </a:lnTo>
                  <a:lnTo>
                    <a:pt x="52" y="164"/>
                  </a:lnTo>
                  <a:lnTo>
                    <a:pt x="56" y="164"/>
                  </a:lnTo>
                  <a:lnTo>
                    <a:pt x="60" y="164"/>
                  </a:lnTo>
                  <a:lnTo>
                    <a:pt x="60" y="156"/>
                  </a:lnTo>
                  <a:lnTo>
                    <a:pt x="60" y="150"/>
                  </a:lnTo>
                  <a:lnTo>
                    <a:pt x="62" y="136"/>
                  </a:lnTo>
                  <a:lnTo>
                    <a:pt x="62" y="132"/>
                  </a:lnTo>
                  <a:lnTo>
                    <a:pt x="62" y="124"/>
                  </a:lnTo>
                  <a:lnTo>
                    <a:pt x="62" y="116"/>
                  </a:lnTo>
                  <a:lnTo>
                    <a:pt x="66" y="116"/>
                  </a:lnTo>
                  <a:lnTo>
                    <a:pt x="66" y="114"/>
                  </a:lnTo>
                  <a:lnTo>
                    <a:pt x="66" y="110"/>
                  </a:lnTo>
                  <a:lnTo>
                    <a:pt x="62" y="110"/>
                  </a:lnTo>
                  <a:lnTo>
                    <a:pt x="66" y="110"/>
                  </a:lnTo>
                  <a:lnTo>
                    <a:pt x="62" y="110"/>
                  </a:lnTo>
                  <a:lnTo>
                    <a:pt x="62" y="106"/>
                  </a:lnTo>
                  <a:lnTo>
                    <a:pt x="62" y="102"/>
                  </a:lnTo>
                  <a:lnTo>
                    <a:pt x="60" y="102"/>
                  </a:lnTo>
                  <a:lnTo>
                    <a:pt x="60" y="98"/>
                  </a:lnTo>
                  <a:lnTo>
                    <a:pt x="56" y="94"/>
                  </a:lnTo>
                  <a:lnTo>
                    <a:pt x="56" y="90"/>
                  </a:lnTo>
                  <a:lnTo>
                    <a:pt x="56" y="86"/>
                  </a:lnTo>
                  <a:lnTo>
                    <a:pt x="56" y="84"/>
                  </a:lnTo>
                  <a:lnTo>
                    <a:pt x="60" y="84"/>
                  </a:lnTo>
                  <a:lnTo>
                    <a:pt x="62" y="80"/>
                  </a:lnTo>
                  <a:lnTo>
                    <a:pt x="66" y="80"/>
                  </a:lnTo>
                  <a:lnTo>
                    <a:pt x="66" y="84"/>
                  </a:lnTo>
                  <a:lnTo>
                    <a:pt x="70" y="84"/>
                  </a:lnTo>
                  <a:lnTo>
                    <a:pt x="70" y="80"/>
                  </a:lnTo>
                  <a:lnTo>
                    <a:pt x="66" y="76"/>
                  </a:lnTo>
                  <a:lnTo>
                    <a:pt x="62" y="76"/>
                  </a:lnTo>
                  <a:lnTo>
                    <a:pt x="60" y="76"/>
                  </a:lnTo>
                  <a:lnTo>
                    <a:pt x="60" y="64"/>
                  </a:lnTo>
                  <a:lnTo>
                    <a:pt x="62" y="60"/>
                  </a:lnTo>
                  <a:lnTo>
                    <a:pt x="66" y="64"/>
                  </a:lnTo>
                  <a:lnTo>
                    <a:pt x="70" y="64"/>
                  </a:lnTo>
                  <a:lnTo>
                    <a:pt x="74" y="64"/>
                  </a:lnTo>
                  <a:lnTo>
                    <a:pt x="82" y="64"/>
                  </a:lnTo>
                  <a:lnTo>
                    <a:pt x="82" y="60"/>
                  </a:lnTo>
                  <a:lnTo>
                    <a:pt x="82" y="56"/>
                  </a:lnTo>
                  <a:lnTo>
                    <a:pt x="82" y="60"/>
                  </a:lnTo>
                  <a:lnTo>
                    <a:pt x="86" y="60"/>
                  </a:lnTo>
                  <a:lnTo>
                    <a:pt x="86" y="64"/>
                  </a:lnTo>
                  <a:lnTo>
                    <a:pt x="86" y="60"/>
                  </a:lnTo>
                  <a:lnTo>
                    <a:pt x="88" y="60"/>
                  </a:lnTo>
                  <a:lnTo>
                    <a:pt x="88" y="56"/>
                  </a:lnTo>
                  <a:lnTo>
                    <a:pt x="92" y="56"/>
                  </a:lnTo>
                  <a:lnTo>
                    <a:pt x="96" y="56"/>
                  </a:lnTo>
                  <a:lnTo>
                    <a:pt x="96" y="60"/>
                  </a:lnTo>
                  <a:lnTo>
                    <a:pt x="96" y="64"/>
                  </a:lnTo>
                  <a:lnTo>
                    <a:pt x="100" y="68"/>
                  </a:lnTo>
                  <a:lnTo>
                    <a:pt x="96" y="68"/>
                  </a:lnTo>
                  <a:lnTo>
                    <a:pt x="96" y="72"/>
                  </a:lnTo>
                  <a:lnTo>
                    <a:pt x="100" y="72"/>
                  </a:lnTo>
                  <a:lnTo>
                    <a:pt x="104" y="72"/>
                  </a:lnTo>
                  <a:lnTo>
                    <a:pt x="108" y="80"/>
                  </a:lnTo>
                  <a:lnTo>
                    <a:pt x="112" y="80"/>
                  </a:lnTo>
                  <a:lnTo>
                    <a:pt x="116" y="80"/>
                  </a:lnTo>
                  <a:lnTo>
                    <a:pt x="116" y="76"/>
                  </a:lnTo>
                  <a:lnTo>
                    <a:pt x="118" y="76"/>
                  </a:lnTo>
                  <a:lnTo>
                    <a:pt x="118" y="80"/>
                  </a:lnTo>
                  <a:lnTo>
                    <a:pt x="118" y="84"/>
                  </a:lnTo>
                  <a:lnTo>
                    <a:pt x="118" y="80"/>
                  </a:lnTo>
                  <a:lnTo>
                    <a:pt x="122" y="80"/>
                  </a:lnTo>
                  <a:lnTo>
                    <a:pt x="122" y="76"/>
                  </a:lnTo>
                  <a:lnTo>
                    <a:pt x="126" y="76"/>
                  </a:lnTo>
                  <a:lnTo>
                    <a:pt x="126" y="72"/>
                  </a:lnTo>
                  <a:lnTo>
                    <a:pt x="130" y="72"/>
                  </a:lnTo>
                  <a:lnTo>
                    <a:pt x="132" y="68"/>
                  </a:lnTo>
                  <a:lnTo>
                    <a:pt x="136" y="68"/>
                  </a:lnTo>
                  <a:lnTo>
                    <a:pt x="140" y="64"/>
                  </a:lnTo>
                  <a:lnTo>
                    <a:pt x="140" y="60"/>
                  </a:lnTo>
                  <a:lnTo>
                    <a:pt x="140" y="56"/>
                  </a:lnTo>
                  <a:lnTo>
                    <a:pt x="144" y="56"/>
                  </a:lnTo>
                  <a:lnTo>
                    <a:pt x="148" y="56"/>
                  </a:lnTo>
                  <a:lnTo>
                    <a:pt x="148" y="54"/>
                  </a:lnTo>
                  <a:lnTo>
                    <a:pt x="152" y="54"/>
                  </a:lnTo>
                  <a:lnTo>
                    <a:pt x="152" y="50"/>
                  </a:lnTo>
                  <a:lnTo>
                    <a:pt x="148" y="50"/>
                  </a:lnTo>
                  <a:lnTo>
                    <a:pt x="144" y="50"/>
                  </a:lnTo>
                  <a:lnTo>
                    <a:pt x="140" y="50"/>
                  </a:lnTo>
                  <a:lnTo>
                    <a:pt x="140" y="46"/>
                  </a:lnTo>
                  <a:lnTo>
                    <a:pt x="140" y="42"/>
                  </a:lnTo>
                  <a:lnTo>
                    <a:pt x="140" y="38"/>
                  </a:lnTo>
                  <a:lnTo>
                    <a:pt x="136" y="38"/>
                  </a:lnTo>
                  <a:lnTo>
                    <a:pt x="136" y="34"/>
                  </a:lnTo>
                  <a:lnTo>
                    <a:pt x="136" y="30"/>
                  </a:lnTo>
                  <a:lnTo>
                    <a:pt x="136" y="28"/>
                  </a:lnTo>
                  <a:lnTo>
                    <a:pt x="132" y="28"/>
                  </a:lnTo>
                  <a:lnTo>
                    <a:pt x="132" y="24"/>
                  </a:lnTo>
                  <a:lnTo>
                    <a:pt x="130" y="24"/>
                  </a:lnTo>
                  <a:lnTo>
                    <a:pt x="130" y="20"/>
                  </a:lnTo>
                  <a:lnTo>
                    <a:pt x="132" y="20"/>
                  </a:lnTo>
                  <a:lnTo>
                    <a:pt x="132" y="24"/>
                  </a:lnTo>
                  <a:lnTo>
                    <a:pt x="136" y="20"/>
                  </a:lnTo>
                  <a:lnTo>
                    <a:pt x="136" y="24"/>
                  </a:lnTo>
                  <a:lnTo>
                    <a:pt x="140" y="24"/>
                  </a:lnTo>
                  <a:lnTo>
                    <a:pt x="140" y="28"/>
                  </a:lnTo>
                  <a:lnTo>
                    <a:pt x="140" y="24"/>
                  </a:lnTo>
                  <a:lnTo>
                    <a:pt x="144" y="24"/>
                  </a:lnTo>
                  <a:lnTo>
                    <a:pt x="148" y="24"/>
                  </a:lnTo>
                  <a:lnTo>
                    <a:pt x="148" y="28"/>
                  </a:lnTo>
                  <a:lnTo>
                    <a:pt x="148" y="24"/>
                  </a:lnTo>
                  <a:lnTo>
                    <a:pt x="152" y="24"/>
                  </a:lnTo>
                  <a:lnTo>
                    <a:pt x="152" y="28"/>
                  </a:lnTo>
                  <a:lnTo>
                    <a:pt x="156" y="30"/>
                  </a:lnTo>
                  <a:lnTo>
                    <a:pt x="160" y="30"/>
                  </a:lnTo>
                  <a:lnTo>
                    <a:pt x="160" y="28"/>
                  </a:lnTo>
                  <a:lnTo>
                    <a:pt x="160" y="24"/>
                  </a:lnTo>
                  <a:lnTo>
                    <a:pt x="162" y="24"/>
                  </a:lnTo>
                  <a:lnTo>
                    <a:pt x="162" y="20"/>
                  </a:lnTo>
                  <a:lnTo>
                    <a:pt x="166" y="20"/>
                  </a:lnTo>
                  <a:lnTo>
                    <a:pt x="166" y="24"/>
                  </a:lnTo>
                  <a:lnTo>
                    <a:pt x="170" y="20"/>
                  </a:lnTo>
                  <a:lnTo>
                    <a:pt x="174" y="20"/>
                  </a:lnTo>
                  <a:lnTo>
                    <a:pt x="178" y="20"/>
                  </a:lnTo>
                  <a:lnTo>
                    <a:pt x="178" y="16"/>
                  </a:lnTo>
                  <a:lnTo>
                    <a:pt x="182" y="16"/>
                  </a:lnTo>
                  <a:lnTo>
                    <a:pt x="186" y="16"/>
                  </a:lnTo>
                  <a:lnTo>
                    <a:pt x="186" y="12"/>
                  </a:lnTo>
                  <a:lnTo>
                    <a:pt x="188" y="12"/>
                  </a:lnTo>
                  <a:lnTo>
                    <a:pt x="188" y="8"/>
                  </a:lnTo>
                  <a:lnTo>
                    <a:pt x="188" y="4"/>
                  </a:lnTo>
                  <a:lnTo>
                    <a:pt x="192" y="4"/>
                  </a:lnTo>
                  <a:lnTo>
                    <a:pt x="192" y="0"/>
                  </a:lnTo>
                  <a:lnTo>
                    <a:pt x="196" y="0"/>
                  </a:lnTo>
                  <a:lnTo>
                    <a:pt x="196" y="4"/>
                  </a:lnTo>
                  <a:lnTo>
                    <a:pt x="196" y="8"/>
                  </a:lnTo>
                  <a:lnTo>
                    <a:pt x="196" y="12"/>
                  </a:lnTo>
                  <a:lnTo>
                    <a:pt x="196" y="16"/>
                  </a:lnTo>
                  <a:lnTo>
                    <a:pt x="200" y="16"/>
                  </a:lnTo>
                  <a:lnTo>
                    <a:pt x="204" y="16"/>
                  </a:lnTo>
                  <a:lnTo>
                    <a:pt x="200" y="20"/>
                  </a:lnTo>
                  <a:lnTo>
                    <a:pt x="204" y="24"/>
                  </a:lnTo>
                  <a:lnTo>
                    <a:pt x="204" y="28"/>
                  </a:lnTo>
                  <a:lnTo>
                    <a:pt x="200" y="30"/>
                  </a:lnTo>
                  <a:lnTo>
                    <a:pt x="200" y="34"/>
                  </a:lnTo>
                  <a:lnTo>
                    <a:pt x="200" y="38"/>
                  </a:lnTo>
                  <a:lnTo>
                    <a:pt x="196" y="42"/>
                  </a:lnTo>
                  <a:lnTo>
                    <a:pt x="196" y="46"/>
                  </a:lnTo>
                  <a:lnTo>
                    <a:pt x="196" y="50"/>
                  </a:lnTo>
                  <a:lnTo>
                    <a:pt x="200" y="50"/>
                  </a:lnTo>
                  <a:lnTo>
                    <a:pt x="200" y="54"/>
                  </a:lnTo>
                  <a:lnTo>
                    <a:pt x="200" y="56"/>
                  </a:lnTo>
                  <a:lnTo>
                    <a:pt x="200" y="60"/>
                  </a:lnTo>
                  <a:lnTo>
                    <a:pt x="204" y="60"/>
                  </a:lnTo>
                  <a:lnTo>
                    <a:pt x="204" y="64"/>
                  </a:lnTo>
                  <a:lnTo>
                    <a:pt x="208" y="64"/>
                  </a:lnTo>
                  <a:lnTo>
                    <a:pt x="208" y="68"/>
                  </a:lnTo>
                  <a:lnTo>
                    <a:pt x="212" y="68"/>
                  </a:lnTo>
                  <a:lnTo>
                    <a:pt x="212" y="72"/>
                  </a:lnTo>
                  <a:lnTo>
                    <a:pt x="216" y="72"/>
                  </a:lnTo>
                  <a:lnTo>
                    <a:pt x="218" y="72"/>
                  </a:lnTo>
                  <a:lnTo>
                    <a:pt x="218" y="68"/>
                  </a:lnTo>
                  <a:lnTo>
                    <a:pt x="222" y="64"/>
                  </a:lnTo>
                  <a:lnTo>
                    <a:pt x="222" y="68"/>
                  </a:lnTo>
                  <a:lnTo>
                    <a:pt x="226" y="68"/>
                  </a:lnTo>
                  <a:lnTo>
                    <a:pt x="226" y="64"/>
                  </a:lnTo>
                  <a:lnTo>
                    <a:pt x="230" y="64"/>
                  </a:lnTo>
                  <a:lnTo>
                    <a:pt x="234" y="64"/>
                  </a:lnTo>
                  <a:lnTo>
                    <a:pt x="234" y="60"/>
                  </a:lnTo>
                  <a:lnTo>
                    <a:pt x="234" y="56"/>
                  </a:lnTo>
                  <a:lnTo>
                    <a:pt x="238" y="56"/>
                  </a:lnTo>
                  <a:lnTo>
                    <a:pt x="238" y="60"/>
                  </a:lnTo>
                  <a:lnTo>
                    <a:pt x="238" y="56"/>
                  </a:lnTo>
                  <a:lnTo>
                    <a:pt x="242" y="60"/>
                  </a:lnTo>
                  <a:lnTo>
                    <a:pt x="244" y="60"/>
                  </a:lnTo>
                  <a:lnTo>
                    <a:pt x="248" y="60"/>
                  </a:lnTo>
                  <a:lnTo>
                    <a:pt x="252" y="60"/>
                  </a:lnTo>
                  <a:lnTo>
                    <a:pt x="256" y="60"/>
                  </a:lnTo>
                  <a:lnTo>
                    <a:pt x="256" y="56"/>
                  </a:lnTo>
                  <a:lnTo>
                    <a:pt x="252" y="54"/>
                  </a:lnTo>
                  <a:lnTo>
                    <a:pt x="252" y="50"/>
                  </a:lnTo>
                  <a:lnTo>
                    <a:pt x="256" y="50"/>
                  </a:lnTo>
                  <a:lnTo>
                    <a:pt x="260" y="54"/>
                  </a:lnTo>
                  <a:lnTo>
                    <a:pt x="260" y="50"/>
                  </a:lnTo>
                  <a:lnTo>
                    <a:pt x="268" y="50"/>
                  </a:lnTo>
                  <a:lnTo>
                    <a:pt x="272" y="50"/>
                  </a:lnTo>
                  <a:lnTo>
                    <a:pt x="272" y="54"/>
                  </a:lnTo>
                  <a:lnTo>
                    <a:pt x="274" y="54"/>
                  </a:lnTo>
                  <a:lnTo>
                    <a:pt x="278" y="56"/>
                  </a:lnTo>
                  <a:lnTo>
                    <a:pt x="282" y="56"/>
                  </a:lnTo>
                  <a:lnTo>
                    <a:pt x="282" y="54"/>
                  </a:lnTo>
                  <a:lnTo>
                    <a:pt x="286" y="54"/>
                  </a:lnTo>
                  <a:lnTo>
                    <a:pt x="290" y="54"/>
                  </a:lnTo>
                  <a:lnTo>
                    <a:pt x="294" y="54"/>
                  </a:lnTo>
                  <a:lnTo>
                    <a:pt x="298" y="54"/>
                  </a:lnTo>
                  <a:lnTo>
                    <a:pt x="298" y="56"/>
                  </a:lnTo>
                  <a:lnTo>
                    <a:pt x="298" y="54"/>
                  </a:lnTo>
                  <a:lnTo>
                    <a:pt x="302" y="54"/>
                  </a:lnTo>
                  <a:lnTo>
                    <a:pt x="302" y="50"/>
                  </a:lnTo>
                  <a:lnTo>
                    <a:pt x="304" y="50"/>
                  </a:lnTo>
                  <a:lnTo>
                    <a:pt x="304" y="46"/>
                  </a:lnTo>
                  <a:lnTo>
                    <a:pt x="304" y="42"/>
                  </a:lnTo>
                  <a:lnTo>
                    <a:pt x="304" y="38"/>
                  </a:lnTo>
                  <a:lnTo>
                    <a:pt x="308" y="38"/>
                  </a:lnTo>
                  <a:lnTo>
                    <a:pt x="308" y="34"/>
                  </a:lnTo>
                  <a:lnTo>
                    <a:pt x="312" y="30"/>
                  </a:lnTo>
                  <a:lnTo>
                    <a:pt x="312" y="28"/>
                  </a:lnTo>
                  <a:lnTo>
                    <a:pt x="312" y="24"/>
                  </a:lnTo>
                  <a:lnTo>
                    <a:pt x="316" y="24"/>
                  </a:lnTo>
                  <a:lnTo>
                    <a:pt x="316" y="20"/>
                  </a:lnTo>
                  <a:lnTo>
                    <a:pt x="320" y="24"/>
                  </a:lnTo>
                  <a:lnTo>
                    <a:pt x="316" y="20"/>
                  </a:lnTo>
                  <a:lnTo>
                    <a:pt x="316" y="16"/>
                  </a:lnTo>
                  <a:lnTo>
                    <a:pt x="320" y="20"/>
                  </a:lnTo>
                  <a:lnTo>
                    <a:pt x="324" y="24"/>
                  </a:lnTo>
                  <a:lnTo>
                    <a:pt x="324" y="28"/>
                  </a:lnTo>
                  <a:lnTo>
                    <a:pt x="324" y="30"/>
                  </a:lnTo>
                  <a:lnTo>
                    <a:pt x="324" y="34"/>
                  </a:lnTo>
                  <a:lnTo>
                    <a:pt x="324" y="38"/>
                  </a:lnTo>
                  <a:lnTo>
                    <a:pt x="324" y="42"/>
                  </a:lnTo>
                  <a:lnTo>
                    <a:pt x="328" y="42"/>
                  </a:lnTo>
                  <a:lnTo>
                    <a:pt x="328" y="46"/>
                  </a:lnTo>
                  <a:lnTo>
                    <a:pt x="328" y="50"/>
                  </a:lnTo>
                  <a:lnTo>
                    <a:pt x="330" y="56"/>
                  </a:lnTo>
                  <a:lnTo>
                    <a:pt x="330" y="60"/>
                  </a:lnTo>
                  <a:lnTo>
                    <a:pt x="334" y="60"/>
                  </a:lnTo>
                  <a:lnTo>
                    <a:pt x="338" y="60"/>
                  </a:lnTo>
                  <a:lnTo>
                    <a:pt x="342" y="64"/>
                  </a:lnTo>
                  <a:lnTo>
                    <a:pt x="342" y="68"/>
                  </a:lnTo>
                  <a:lnTo>
                    <a:pt x="338" y="72"/>
                  </a:lnTo>
                  <a:lnTo>
                    <a:pt x="342" y="72"/>
                  </a:lnTo>
                  <a:lnTo>
                    <a:pt x="338" y="72"/>
                  </a:lnTo>
                  <a:lnTo>
                    <a:pt x="338" y="76"/>
                  </a:lnTo>
                  <a:lnTo>
                    <a:pt x="334" y="76"/>
                  </a:lnTo>
                  <a:lnTo>
                    <a:pt x="334" y="80"/>
                  </a:lnTo>
                  <a:lnTo>
                    <a:pt x="330" y="84"/>
                  </a:lnTo>
                  <a:lnTo>
                    <a:pt x="330" y="86"/>
                  </a:lnTo>
                  <a:lnTo>
                    <a:pt x="328" y="90"/>
                  </a:lnTo>
                  <a:lnTo>
                    <a:pt x="324" y="90"/>
                  </a:lnTo>
                  <a:lnTo>
                    <a:pt x="324" y="94"/>
                  </a:lnTo>
                  <a:lnTo>
                    <a:pt x="320" y="94"/>
                  </a:lnTo>
                  <a:lnTo>
                    <a:pt x="320" y="98"/>
                  </a:lnTo>
                  <a:lnTo>
                    <a:pt x="320" y="102"/>
                  </a:lnTo>
                  <a:lnTo>
                    <a:pt x="316" y="102"/>
                  </a:lnTo>
                  <a:lnTo>
                    <a:pt x="316" y="106"/>
                  </a:lnTo>
                  <a:lnTo>
                    <a:pt x="316" y="110"/>
                  </a:lnTo>
                  <a:lnTo>
                    <a:pt x="312" y="114"/>
                  </a:lnTo>
                  <a:lnTo>
                    <a:pt x="312" y="116"/>
                  </a:lnTo>
                  <a:lnTo>
                    <a:pt x="308" y="116"/>
                  </a:lnTo>
                  <a:lnTo>
                    <a:pt x="304" y="116"/>
                  </a:lnTo>
                  <a:lnTo>
                    <a:pt x="304" y="120"/>
                  </a:lnTo>
                  <a:lnTo>
                    <a:pt x="302" y="116"/>
                  </a:lnTo>
                  <a:lnTo>
                    <a:pt x="302" y="120"/>
                  </a:lnTo>
                  <a:lnTo>
                    <a:pt x="304" y="120"/>
                  </a:lnTo>
                  <a:lnTo>
                    <a:pt x="308" y="120"/>
                  </a:lnTo>
                  <a:lnTo>
                    <a:pt x="312" y="120"/>
                  </a:lnTo>
                  <a:lnTo>
                    <a:pt x="312" y="116"/>
                  </a:lnTo>
                  <a:lnTo>
                    <a:pt x="316" y="116"/>
                  </a:lnTo>
                  <a:lnTo>
                    <a:pt x="320" y="116"/>
                  </a:lnTo>
                  <a:lnTo>
                    <a:pt x="324" y="114"/>
                  </a:lnTo>
                  <a:lnTo>
                    <a:pt x="324" y="110"/>
                  </a:lnTo>
                  <a:lnTo>
                    <a:pt x="328" y="110"/>
                  </a:lnTo>
                  <a:lnTo>
                    <a:pt x="328" y="114"/>
                  </a:lnTo>
                  <a:lnTo>
                    <a:pt x="328" y="116"/>
                  </a:lnTo>
                  <a:lnTo>
                    <a:pt x="328" y="120"/>
                  </a:lnTo>
                  <a:lnTo>
                    <a:pt x="330" y="120"/>
                  </a:lnTo>
                  <a:lnTo>
                    <a:pt x="330" y="124"/>
                  </a:lnTo>
                  <a:lnTo>
                    <a:pt x="328" y="124"/>
                  </a:lnTo>
                  <a:lnTo>
                    <a:pt x="324" y="124"/>
                  </a:lnTo>
                  <a:lnTo>
                    <a:pt x="320" y="124"/>
                  </a:lnTo>
                  <a:lnTo>
                    <a:pt x="320" y="120"/>
                  </a:lnTo>
                  <a:lnTo>
                    <a:pt x="320" y="124"/>
                  </a:lnTo>
                  <a:lnTo>
                    <a:pt x="320" y="128"/>
                  </a:lnTo>
                  <a:lnTo>
                    <a:pt x="316" y="128"/>
                  </a:lnTo>
                  <a:lnTo>
                    <a:pt x="320" y="132"/>
                  </a:lnTo>
                  <a:lnTo>
                    <a:pt x="320" y="128"/>
                  </a:lnTo>
                  <a:lnTo>
                    <a:pt x="320" y="124"/>
                  </a:lnTo>
                  <a:lnTo>
                    <a:pt x="324" y="124"/>
                  </a:lnTo>
                  <a:lnTo>
                    <a:pt x="324" y="128"/>
                  </a:lnTo>
                  <a:lnTo>
                    <a:pt x="324" y="132"/>
                  </a:lnTo>
                  <a:lnTo>
                    <a:pt x="324" y="136"/>
                  </a:lnTo>
                  <a:lnTo>
                    <a:pt x="328" y="136"/>
                  </a:lnTo>
                  <a:lnTo>
                    <a:pt x="324" y="132"/>
                  </a:lnTo>
                  <a:lnTo>
                    <a:pt x="328" y="128"/>
                  </a:lnTo>
                  <a:lnTo>
                    <a:pt x="330" y="132"/>
                  </a:lnTo>
                  <a:lnTo>
                    <a:pt x="328" y="128"/>
                  </a:lnTo>
                  <a:lnTo>
                    <a:pt x="328" y="124"/>
                  </a:lnTo>
                  <a:lnTo>
                    <a:pt x="330" y="124"/>
                  </a:lnTo>
                  <a:lnTo>
                    <a:pt x="334" y="124"/>
                  </a:lnTo>
                  <a:lnTo>
                    <a:pt x="330" y="124"/>
                  </a:lnTo>
                  <a:lnTo>
                    <a:pt x="334" y="124"/>
                  </a:lnTo>
                  <a:lnTo>
                    <a:pt x="338" y="124"/>
                  </a:lnTo>
                  <a:lnTo>
                    <a:pt x="342" y="124"/>
                  </a:lnTo>
                  <a:lnTo>
                    <a:pt x="346" y="124"/>
                  </a:lnTo>
                  <a:lnTo>
                    <a:pt x="346" y="120"/>
                  </a:lnTo>
                  <a:lnTo>
                    <a:pt x="350" y="120"/>
                  </a:lnTo>
                  <a:lnTo>
                    <a:pt x="350" y="124"/>
                  </a:lnTo>
                  <a:lnTo>
                    <a:pt x="350" y="128"/>
                  </a:lnTo>
                  <a:lnTo>
                    <a:pt x="346" y="128"/>
                  </a:lnTo>
                  <a:lnTo>
                    <a:pt x="346" y="132"/>
                  </a:lnTo>
                  <a:lnTo>
                    <a:pt x="346" y="136"/>
                  </a:lnTo>
                  <a:lnTo>
                    <a:pt x="346" y="132"/>
                  </a:lnTo>
                  <a:lnTo>
                    <a:pt x="350" y="132"/>
                  </a:lnTo>
                  <a:lnTo>
                    <a:pt x="350" y="128"/>
                  </a:lnTo>
                  <a:lnTo>
                    <a:pt x="350" y="124"/>
                  </a:lnTo>
                  <a:lnTo>
                    <a:pt x="354" y="124"/>
                  </a:lnTo>
                  <a:lnTo>
                    <a:pt x="358" y="120"/>
                  </a:lnTo>
                  <a:lnTo>
                    <a:pt x="358" y="116"/>
                  </a:lnTo>
                  <a:lnTo>
                    <a:pt x="360" y="116"/>
                  </a:lnTo>
                  <a:lnTo>
                    <a:pt x="360" y="120"/>
                  </a:lnTo>
                  <a:lnTo>
                    <a:pt x="360" y="116"/>
                  </a:lnTo>
                  <a:lnTo>
                    <a:pt x="364" y="116"/>
                  </a:lnTo>
                  <a:lnTo>
                    <a:pt x="360" y="116"/>
                  </a:lnTo>
                  <a:lnTo>
                    <a:pt x="360" y="114"/>
                  </a:lnTo>
                  <a:lnTo>
                    <a:pt x="360" y="116"/>
                  </a:lnTo>
                  <a:lnTo>
                    <a:pt x="364" y="116"/>
                  </a:lnTo>
                  <a:lnTo>
                    <a:pt x="364" y="114"/>
                  </a:lnTo>
                  <a:lnTo>
                    <a:pt x="364" y="110"/>
                  </a:lnTo>
                  <a:lnTo>
                    <a:pt x="364" y="106"/>
                  </a:lnTo>
                  <a:lnTo>
                    <a:pt x="368" y="106"/>
                  </a:lnTo>
                  <a:lnTo>
                    <a:pt x="372" y="102"/>
                  </a:lnTo>
                  <a:lnTo>
                    <a:pt x="372" y="106"/>
                  </a:lnTo>
                  <a:lnTo>
                    <a:pt x="372" y="102"/>
                  </a:lnTo>
                  <a:lnTo>
                    <a:pt x="376" y="102"/>
                  </a:lnTo>
                  <a:lnTo>
                    <a:pt x="376" y="106"/>
                  </a:lnTo>
                  <a:lnTo>
                    <a:pt x="376" y="102"/>
                  </a:lnTo>
                  <a:lnTo>
                    <a:pt x="380" y="102"/>
                  </a:lnTo>
                  <a:lnTo>
                    <a:pt x="380" y="106"/>
                  </a:lnTo>
                  <a:lnTo>
                    <a:pt x="384" y="106"/>
                  </a:lnTo>
                  <a:lnTo>
                    <a:pt x="384" y="110"/>
                  </a:lnTo>
                  <a:lnTo>
                    <a:pt x="384" y="106"/>
                  </a:lnTo>
                  <a:lnTo>
                    <a:pt x="386" y="106"/>
                  </a:lnTo>
                  <a:lnTo>
                    <a:pt x="386" y="110"/>
                  </a:lnTo>
                  <a:lnTo>
                    <a:pt x="390" y="110"/>
                  </a:lnTo>
                  <a:lnTo>
                    <a:pt x="394" y="110"/>
                  </a:lnTo>
                  <a:lnTo>
                    <a:pt x="394" y="114"/>
                  </a:lnTo>
                  <a:lnTo>
                    <a:pt x="390" y="114"/>
                  </a:lnTo>
                  <a:lnTo>
                    <a:pt x="394" y="114"/>
                  </a:lnTo>
                  <a:lnTo>
                    <a:pt x="398" y="110"/>
                  </a:lnTo>
                  <a:lnTo>
                    <a:pt x="398" y="114"/>
                  </a:lnTo>
                  <a:lnTo>
                    <a:pt x="402" y="114"/>
                  </a:lnTo>
                  <a:lnTo>
                    <a:pt x="402" y="116"/>
                  </a:lnTo>
                  <a:lnTo>
                    <a:pt x="402" y="114"/>
                  </a:lnTo>
                  <a:lnTo>
                    <a:pt x="406" y="116"/>
                  </a:lnTo>
                  <a:lnTo>
                    <a:pt x="402" y="116"/>
                  </a:lnTo>
                  <a:lnTo>
                    <a:pt x="402" y="120"/>
                  </a:lnTo>
                  <a:lnTo>
                    <a:pt x="406" y="120"/>
                  </a:lnTo>
                  <a:lnTo>
                    <a:pt x="406" y="116"/>
                  </a:lnTo>
                  <a:lnTo>
                    <a:pt x="406" y="120"/>
                  </a:lnTo>
                  <a:lnTo>
                    <a:pt x="406" y="116"/>
                  </a:lnTo>
                  <a:lnTo>
                    <a:pt x="410" y="116"/>
                  </a:lnTo>
                  <a:lnTo>
                    <a:pt x="414" y="116"/>
                  </a:lnTo>
                  <a:lnTo>
                    <a:pt x="414" y="120"/>
                  </a:lnTo>
                  <a:lnTo>
                    <a:pt x="410" y="120"/>
                  </a:lnTo>
                  <a:lnTo>
                    <a:pt x="414" y="120"/>
                  </a:lnTo>
                  <a:lnTo>
                    <a:pt x="414" y="124"/>
                  </a:lnTo>
                  <a:lnTo>
                    <a:pt x="414" y="124"/>
                  </a:lnTo>
                  <a:lnTo>
                    <a:pt x="414" y="124"/>
                  </a:lnTo>
                  <a:close/>
                  <a:moveTo>
                    <a:pt x="358" y="116"/>
                  </a:moveTo>
                  <a:lnTo>
                    <a:pt x="354" y="116"/>
                  </a:lnTo>
                  <a:lnTo>
                    <a:pt x="350" y="120"/>
                  </a:lnTo>
                  <a:lnTo>
                    <a:pt x="346" y="120"/>
                  </a:lnTo>
                  <a:lnTo>
                    <a:pt x="346" y="124"/>
                  </a:lnTo>
                  <a:lnTo>
                    <a:pt x="342" y="120"/>
                  </a:lnTo>
                  <a:lnTo>
                    <a:pt x="342" y="124"/>
                  </a:lnTo>
                  <a:lnTo>
                    <a:pt x="338" y="124"/>
                  </a:lnTo>
                  <a:lnTo>
                    <a:pt x="338" y="120"/>
                  </a:lnTo>
                  <a:lnTo>
                    <a:pt x="338" y="124"/>
                  </a:lnTo>
                  <a:lnTo>
                    <a:pt x="334" y="124"/>
                  </a:lnTo>
                  <a:lnTo>
                    <a:pt x="330" y="124"/>
                  </a:lnTo>
                  <a:lnTo>
                    <a:pt x="330" y="120"/>
                  </a:lnTo>
                  <a:lnTo>
                    <a:pt x="328" y="120"/>
                  </a:lnTo>
                  <a:lnTo>
                    <a:pt x="328" y="116"/>
                  </a:lnTo>
                  <a:lnTo>
                    <a:pt x="328" y="114"/>
                  </a:lnTo>
                  <a:lnTo>
                    <a:pt x="330" y="114"/>
                  </a:lnTo>
                  <a:lnTo>
                    <a:pt x="330" y="110"/>
                  </a:lnTo>
                  <a:lnTo>
                    <a:pt x="330" y="114"/>
                  </a:lnTo>
                  <a:lnTo>
                    <a:pt x="330" y="110"/>
                  </a:lnTo>
                  <a:lnTo>
                    <a:pt x="328" y="110"/>
                  </a:lnTo>
                  <a:lnTo>
                    <a:pt x="328" y="106"/>
                  </a:lnTo>
                  <a:lnTo>
                    <a:pt x="328" y="102"/>
                  </a:lnTo>
                  <a:lnTo>
                    <a:pt x="330" y="102"/>
                  </a:lnTo>
                  <a:lnTo>
                    <a:pt x="330" y="106"/>
                  </a:lnTo>
                  <a:lnTo>
                    <a:pt x="330" y="102"/>
                  </a:lnTo>
                  <a:lnTo>
                    <a:pt x="330" y="98"/>
                  </a:lnTo>
                  <a:lnTo>
                    <a:pt x="330" y="94"/>
                  </a:lnTo>
                  <a:lnTo>
                    <a:pt x="334" y="94"/>
                  </a:lnTo>
                  <a:lnTo>
                    <a:pt x="338" y="94"/>
                  </a:lnTo>
                  <a:lnTo>
                    <a:pt x="342" y="94"/>
                  </a:lnTo>
                  <a:lnTo>
                    <a:pt x="342" y="98"/>
                  </a:lnTo>
                  <a:lnTo>
                    <a:pt x="346" y="98"/>
                  </a:lnTo>
                  <a:lnTo>
                    <a:pt x="350" y="98"/>
                  </a:lnTo>
                  <a:lnTo>
                    <a:pt x="350" y="94"/>
                  </a:lnTo>
                  <a:lnTo>
                    <a:pt x="354" y="94"/>
                  </a:lnTo>
                  <a:lnTo>
                    <a:pt x="358" y="94"/>
                  </a:lnTo>
                  <a:lnTo>
                    <a:pt x="358" y="98"/>
                  </a:lnTo>
                  <a:lnTo>
                    <a:pt x="360" y="98"/>
                  </a:lnTo>
                  <a:lnTo>
                    <a:pt x="360" y="102"/>
                  </a:lnTo>
                  <a:lnTo>
                    <a:pt x="360" y="106"/>
                  </a:lnTo>
                  <a:lnTo>
                    <a:pt x="360" y="110"/>
                  </a:lnTo>
                  <a:lnTo>
                    <a:pt x="358" y="110"/>
                  </a:lnTo>
                  <a:lnTo>
                    <a:pt x="358" y="114"/>
                  </a:lnTo>
                  <a:lnTo>
                    <a:pt x="358" y="116"/>
                  </a:lnTo>
                  <a:lnTo>
                    <a:pt x="358" y="116"/>
                  </a:lnTo>
                  <a:lnTo>
                    <a:pt x="358" y="116"/>
                  </a:lnTo>
                  <a:close/>
                  <a:moveTo>
                    <a:pt x="330" y="56"/>
                  </a:moveTo>
                  <a:lnTo>
                    <a:pt x="330" y="54"/>
                  </a:lnTo>
                  <a:lnTo>
                    <a:pt x="334" y="54"/>
                  </a:lnTo>
                  <a:lnTo>
                    <a:pt x="334" y="56"/>
                  </a:lnTo>
                  <a:lnTo>
                    <a:pt x="330" y="56"/>
                  </a:lnTo>
                  <a:lnTo>
                    <a:pt x="330" y="56"/>
                  </a:lnTo>
                  <a:lnTo>
                    <a:pt x="330" y="56"/>
                  </a:lnTo>
                  <a:close/>
                  <a:moveTo>
                    <a:pt x="334" y="60"/>
                  </a:moveTo>
                  <a:lnTo>
                    <a:pt x="330" y="56"/>
                  </a:lnTo>
                  <a:lnTo>
                    <a:pt x="334" y="56"/>
                  </a:lnTo>
                  <a:lnTo>
                    <a:pt x="334" y="60"/>
                  </a:lnTo>
                  <a:lnTo>
                    <a:pt x="334" y="60"/>
                  </a:lnTo>
                  <a:lnTo>
                    <a:pt x="334" y="60"/>
                  </a:lnTo>
                  <a:close/>
                  <a:moveTo>
                    <a:pt x="338" y="76"/>
                  </a:moveTo>
                  <a:lnTo>
                    <a:pt x="342" y="76"/>
                  </a:lnTo>
                  <a:lnTo>
                    <a:pt x="338" y="76"/>
                  </a:lnTo>
                  <a:lnTo>
                    <a:pt x="338" y="76"/>
                  </a:lnTo>
                  <a:lnTo>
                    <a:pt x="338" y="76"/>
                  </a:lnTo>
                  <a:close/>
                  <a:moveTo>
                    <a:pt x="334" y="80"/>
                  </a:moveTo>
                  <a:lnTo>
                    <a:pt x="334" y="76"/>
                  </a:lnTo>
                  <a:lnTo>
                    <a:pt x="338" y="76"/>
                  </a:lnTo>
                  <a:lnTo>
                    <a:pt x="338" y="80"/>
                  </a:lnTo>
                  <a:lnTo>
                    <a:pt x="338" y="76"/>
                  </a:lnTo>
                  <a:lnTo>
                    <a:pt x="338" y="80"/>
                  </a:lnTo>
                  <a:lnTo>
                    <a:pt x="334" y="80"/>
                  </a:lnTo>
                  <a:lnTo>
                    <a:pt x="334" y="80"/>
                  </a:lnTo>
                  <a:lnTo>
                    <a:pt x="334" y="80"/>
                  </a:lnTo>
                  <a:close/>
                  <a:moveTo>
                    <a:pt x="334" y="86"/>
                  </a:moveTo>
                  <a:lnTo>
                    <a:pt x="334" y="84"/>
                  </a:lnTo>
                  <a:lnTo>
                    <a:pt x="338" y="84"/>
                  </a:lnTo>
                  <a:lnTo>
                    <a:pt x="338" y="86"/>
                  </a:lnTo>
                  <a:lnTo>
                    <a:pt x="334" y="86"/>
                  </a:lnTo>
                  <a:lnTo>
                    <a:pt x="334" y="86"/>
                  </a:lnTo>
                  <a:lnTo>
                    <a:pt x="334" y="86"/>
                  </a:lnTo>
                  <a:close/>
                  <a:moveTo>
                    <a:pt x="334" y="90"/>
                  </a:moveTo>
                  <a:lnTo>
                    <a:pt x="330" y="90"/>
                  </a:lnTo>
                  <a:lnTo>
                    <a:pt x="330" y="86"/>
                  </a:lnTo>
                  <a:lnTo>
                    <a:pt x="334" y="86"/>
                  </a:lnTo>
                  <a:lnTo>
                    <a:pt x="334" y="84"/>
                  </a:lnTo>
                  <a:lnTo>
                    <a:pt x="334" y="86"/>
                  </a:lnTo>
                  <a:lnTo>
                    <a:pt x="334" y="90"/>
                  </a:lnTo>
                  <a:lnTo>
                    <a:pt x="334" y="90"/>
                  </a:lnTo>
                  <a:lnTo>
                    <a:pt x="334" y="90"/>
                  </a:lnTo>
                  <a:close/>
                  <a:moveTo>
                    <a:pt x="338" y="90"/>
                  </a:moveTo>
                  <a:lnTo>
                    <a:pt x="334" y="90"/>
                  </a:lnTo>
                  <a:lnTo>
                    <a:pt x="338" y="90"/>
                  </a:lnTo>
                  <a:lnTo>
                    <a:pt x="338" y="86"/>
                  </a:lnTo>
                  <a:lnTo>
                    <a:pt x="342" y="86"/>
                  </a:lnTo>
                  <a:lnTo>
                    <a:pt x="346" y="86"/>
                  </a:lnTo>
                  <a:lnTo>
                    <a:pt x="346" y="90"/>
                  </a:lnTo>
                  <a:lnTo>
                    <a:pt x="342" y="90"/>
                  </a:lnTo>
                  <a:lnTo>
                    <a:pt x="342" y="94"/>
                  </a:lnTo>
                  <a:lnTo>
                    <a:pt x="338" y="94"/>
                  </a:lnTo>
                  <a:lnTo>
                    <a:pt x="338" y="90"/>
                  </a:lnTo>
                  <a:lnTo>
                    <a:pt x="338" y="90"/>
                  </a:lnTo>
                  <a:lnTo>
                    <a:pt x="338" y="90"/>
                  </a:lnTo>
                  <a:close/>
                  <a:moveTo>
                    <a:pt x="330" y="94"/>
                  </a:moveTo>
                  <a:lnTo>
                    <a:pt x="330" y="90"/>
                  </a:lnTo>
                  <a:lnTo>
                    <a:pt x="334" y="90"/>
                  </a:lnTo>
                  <a:lnTo>
                    <a:pt x="334" y="94"/>
                  </a:lnTo>
                  <a:lnTo>
                    <a:pt x="330" y="94"/>
                  </a:lnTo>
                  <a:lnTo>
                    <a:pt x="330" y="94"/>
                  </a:lnTo>
                  <a:lnTo>
                    <a:pt x="330" y="94"/>
                  </a:lnTo>
                  <a:close/>
                  <a:moveTo>
                    <a:pt x="342" y="90"/>
                  </a:moveTo>
                  <a:lnTo>
                    <a:pt x="346" y="90"/>
                  </a:lnTo>
                  <a:lnTo>
                    <a:pt x="350" y="90"/>
                  </a:lnTo>
                  <a:lnTo>
                    <a:pt x="350" y="94"/>
                  </a:lnTo>
                  <a:lnTo>
                    <a:pt x="346" y="94"/>
                  </a:lnTo>
                  <a:lnTo>
                    <a:pt x="342" y="94"/>
                  </a:lnTo>
                  <a:lnTo>
                    <a:pt x="342" y="90"/>
                  </a:lnTo>
                  <a:lnTo>
                    <a:pt x="342" y="90"/>
                  </a:lnTo>
                  <a:lnTo>
                    <a:pt x="342" y="90"/>
                  </a:lnTo>
                  <a:close/>
                  <a:moveTo>
                    <a:pt x="328" y="90"/>
                  </a:moveTo>
                  <a:lnTo>
                    <a:pt x="330" y="90"/>
                  </a:lnTo>
                  <a:lnTo>
                    <a:pt x="328" y="90"/>
                  </a:lnTo>
                  <a:lnTo>
                    <a:pt x="328" y="94"/>
                  </a:lnTo>
                  <a:lnTo>
                    <a:pt x="328" y="90"/>
                  </a:lnTo>
                  <a:lnTo>
                    <a:pt x="328" y="90"/>
                  </a:lnTo>
                  <a:lnTo>
                    <a:pt x="328" y="90"/>
                  </a:lnTo>
                  <a:close/>
                  <a:moveTo>
                    <a:pt x="328" y="98"/>
                  </a:moveTo>
                  <a:lnTo>
                    <a:pt x="324" y="98"/>
                  </a:lnTo>
                  <a:lnTo>
                    <a:pt x="324" y="94"/>
                  </a:lnTo>
                  <a:lnTo>
                    <a:pt x="328" y="94"/>
                  </a:lnTo>
                  <a:lnTo>
                    <a:pt x="330" y="94"/>
                  </a:lnTo>
                  <a:lnTo>
                    <a:pt x="328" y="94"/>
                  </a:lnTo>
                  <a:lnTo>
                    <a:pt x="328" y="98"/>
                  </a:lnTo>
                  <a:lnTo>
                    <a:pt x="328" y="98"/>
                  </a:lnTo>
                  <a:lnTo>
                    <a:pt x="328" y="98"/>
                  </a:lnTo>
                  <a:close/>
                  <a:moveTo>
                    <a:pt x="320" y="102"/>
                  </a:moveTo>
                  <a:lnTo>
                    <a:pt x="320" y="98"/>
                  </a:lnTo>
                  <a:lnTo>
                    <a:pt x="324" y="98"/>
                  </a:lnTo>
                  <a:lnTo>
                    <a:pt x="324" y="94"/>
                  </a:lnTo>
                  <a:lnTo>
                    <a:pt x="324" y="98"/>
                  </a:lnTo>
                  <a:lnTo>
                    <a:pt x="320" y="102"/>
                  </a:lnTo>
                  <a:lnTo>
                    <a:pt x="320" y="102"/>
                  </a:lnTo>
                  <a:lnTo>
                    <a:pt x="320" y="102"/>
                  </a:lnTo>
                  <a:close/>
                  <a:moveTo>
                    <a:pt x="324" y="102"/>
                  </a:moveTo>
                  <a:lnTo>
                    <a:pt x="324" y="98"/>
                  </a:lnTo>
                  <a:lnTo>
                    <a:pt x="328" y="98"/>
                  </a:lnTo>
                  <a:lnTo>
                    <a:pt x="324" y="98"/>
                  </a:lnTo>
                  <a:lnTo>
                    <a:pt x="324" y="102"/>
                  </a:lnTo>
                  <a:lnTo>
                    <a:pt x="324" y="102"/>
                  </a:lnTo>
                  <a:lnTo>
                    <a:pt x="324" y="102"/>
                  </a:lnTo>
                  <a:close/>
                  <a:moveTo>
                    <a:pt x="328" y="102"/>
                  </a:moveTo>
                  <a:lnTo>
                    <a:pt x="328" y="98"/>
                  </a:lnTo>
                  <a:lnTo>
                    <a:pt x="328" y="102"/>
                  </a:lnTo>
                  <a:lnTo>
                    <a:pt x="328" y="102"/>
                  </a:lnTo>
                  <a:lnTo>
                    <a:pt x="328" y="102"/>
                  </a:lnTo>
                  <a:close/>
                  <a:moveTo>
                    <a:pt x="324" y="102"/>
                  </a:moveTo>
                  <a:lnTo>
                    <a:pt x="324" y="98"/>
                  </a:lnTo>
                  <a:lnTo>
                    <a:pt x="328" y="98"/>
                  </a:lnTo>
                  <a:lnTo>
                    <a:pt x="328" y="102"/>
                  </a:lnTo>
                  <a:lnTo>
                    <a:pt x="324" y="102"/>
                  </a:lnTo>
                  <a:lnTo>
                    <a:pt x="324" y="102"/>
                  </a:lnTo>
                  <a:lnTo>
                    <a:pt x="324" y="102"/>
                  </a:lnTo>
                  <a:close/>
                  <a:moveTo>
                    <a:pt x="324" y="110"/>
                  </a:moveTo>
                  <a:lnTo>
                    <a:pt x="324" y="106"/>
                  </a:lnTo>
                  <a:lnTo>
                    <a:pt x="328" y="102"/>
                  </a:lnTo>
                  <a:lnTo>
                    <a:pt x="328" y="106"/>
                  </a:lnTo>
                  <a:lnTo>
                    <a:pt x="324" y="106"/>
                  </a:lnTo>
                  <a:lnTo>
                    <a:pt x="324" y="110"/>
                  </a:lnTo>
                  <a:lnTo>
                    <a:pt x="324" y="110"/>
                  </a:lnTo>
                  <a:lnTo>
                    <a:pt x="324" y="110"/>
                  </a:lnTo>
                  <a:close/>
                  <a:moveTo>
                    <a:pt x="320" y="114"/>
                  </a:moveTo>
                  <a:lnTo>
                    <a:pt x="320" y="110"/>
                  </a:lnTo>
                  <a:lnTo>
                    <a:pt x="324" y="110"/>
                  </a:lnTo>
                  <a:lnTo>
                    <a:pt x="324" y="106"/>
                  </a:lnTo>
                  <a:lnTo>
                    <a:pt x="324" y="110"/>
                  </a:lnTo>
                  <a:lnTo>
                    <a:pt x="324" y="114"/>
                  </a:lnTo>
                  <a:lnTo>
                    <a:pt x="320" y="114"/>
                  </a:lnTo>
                  <a:lnTo>
                    <a:pt x="320" y="114"/>
                  </a:lnTo>
                  <a:lnTo>
                    <a:pt x="320" y="114"/>
                  </a:lnTo>
                  <a:close/>
                  <a:moveTo>
                    <a:pt x="328" y="106"/>
                  </a:moveTo>
                  <a:lnTo>
                    <a:pt x="328" y="110"/>
                  </a:lnTo>
                  <a:lnTo>
                    <a:pt x="324" y="110"/>
                  </a:lnTo>
                  <a:lnTo>
                    <a:pt x="324" y="114"/>
                  </a:lnTo>
                  <a:lnTo>
                    <a:pt x="324" y="110"/>
                  </a:lnTo>
                  <a:lnTo>
                    <a:pt x="324" y="106"/>
                  </a:lnTo>
                  <a:lnTo>
                    <a:pt x="328" y="106"/>
                  </a:lnTo>
                  <a:lnTo>
                    <a:pt x="328" y="106"/>
                  </a:lnTo>
                  <a:lnTo>
                    <a:pt x="328" y="106"/>
                  </a:lnTo>
                  <a:close/>
                  <a:moveTo>
                    <a:pt x="386" y="110"/>
                  </a:moveTo>
                  <a:lnTo>
                    <a:pt x="390" y="110"/>
                  </a:lnTo>
                  <a:lnTo>
                    <a:pt x="386" y="110"/>
                  </a:lnTo>
                  <a:lnTo>
                    <a:pt x="386" y="110"/>
                  </a:lnTo>
                  <a:lnTo>
                    <a:pt x="386" y="110"/>
                  </a:lnTo>
                  <a:close/>
                  <a:moveTo>
                    <a:pt x="364" y="114"/>
                  </a:moveTo>
                  <a:lnTo>
                    <a:pt x="360" y="114"/>
                  </a:lnTo>
                  <a:lnTo>
                    <a:pt x="360" y="110"/>
                  </a:lnTo>
                  <a:lnTo>
                    <a:pt x="364" y="110"/>
                  </a:lnTo>
                  <a:lnTo>
                    <a:pt x="364" y="114"/>
                  </a:lnTo>
                  <a:lnTo>
                    <a:pt x="364" y="114"/>
                  </a:lnTo>
                  <a:lnTo>
                    <a:pt x="364" y="114"/>
                  </a:lnTo>
                  <a:close/>
                  <a:moveTo>
                    <a:pt x="402" y="116"/>
                  </a:moveTo>
                  <a:lnTo>
                    <a:pt x="402" y="114"/>
                  </a:lnTo>
                  <a:lnTo>
                    <a:pt x="402" y="116"/>
                  </a:lnTo>
                  <a:lnTo>
                    <a:pt x="402" y="116"/>
                  </a:lnTo>
                  <a:lnTo>
                    <a:pt x="402" y="116"/>
                  </a:lnTo>
                  <a:close/>
                  <a:moveTo>
                    <a:pt x="410" y="116"/>
                  </a:moveTo>
                  <a:lnTo>
                    <a:pt x="410" y="114"/>
                  </a:lnTo>
                  <a:lnTo>
                    <a:pt x="414" y="114"/>
                  </a:lnTo>
                  <a:lnTo>
                    <a:pt x="414" y="116"/>
                  </a:lnTo>
                  <a:lnTo>
                    <a:pt x="410" y="116"/>
                  </a:lnTo>
                  <a:lnTo>
                    <a:pt x="410" y="116"/>
                  </a:lnTo>
                  <a:lnTo>
                    <a:pt x="410" y="116"/>
                  </a:lnTo>
                  <a:close/>
                  <a:moveTo>
                    <a:pt x="304" y="116"/>
                  </a:moveTo>
                  <a:lnTo>
                    <a:pt x="308" y="116"/>
                  </a:lnTo>
                  <a:lnTo>
                    <a:pt x="304" y="116"/>
                  </a:lnTo>
                  <a:lnTo>
                    <a:pt x="304" y="116"/>
                  </a:lnTo>
                  <a:lnTo>
                    <a:pt x="304" y="116"/>
                  </a:lnTo>
                  <a:close/>
                  <a:moveTo>
                    <a:pt x="308" y="120"/>
                  </a:moveTo>
                  <a:lnTo>
                    <a:pt x="308" y="116"/>
                  </a:lnTo>
                  <a:lnTo>
                    <a:pt x="312" y="116"/>
                  </a:lnTo>
                  <a:lnTo>
                    <a:pt x="312" y="120"/>
                  </a:lnTo>
                  <a:lnTo>
                    <a:pt x="308" y="120"/>
                  </a:lnTo>
                  <a:lnTo>
                    <a:pt x="308" y="120"/>
                  </a:lnTo>
                  <a:lnTo>
                    <a:pt x="308" y="120"/>
                  </a:lnTo>
                  <a:close/>
                  <a:moveTo>
                    <a:pt x="414" y="120"/>
                  </a:moveTo>
                  <a:lnTo>
                    <a:pt x="416" y="120"/>
                  </a:lnTo>
                  <a:lnTo>
                    <a:pt x="414" y="120"/>
                  </a:lnTo>
                  <a:lnTo>
                    <a:pt x="414" y="120"/>
                  </a:lnTo>
                  <a:lnTo>
                    <a:pt x="414" y="120"/>
                  </a:lnTo>
                  <a:close/>
                  <a:moveTo>
                    <a:pt x="354" y="124"/>
                  </a:moveTo>
                  <a:lnTo>
                    <a:pt x="354" y="120"/>
                  </a:lnTo>
                  <a:lnTo>
                    <a:pt x="354" y="124"/>
                  </a:lnTo>
                  <a:lnTo>
                    <a:pt x="354" y="124"/>
                  </a:lnTo>
                  <a:lnTo>
                    <a:pt x="354" y="124"/>
                  </a:lnTo>
                  <a:close/>
                  <a:moveTo>
                    <a:pt x="354" y="124"/>
                  </a:moveTo>
                  <a:lnTo>
                    <a:pt x="350" y="124"/>
                  </a:lnTo>
                  <a:lnTo>
                    <a:pt x="354" y="124"/>
                  </a:lnTo>
                  <a:lnTo>
                    <a:pt x="354" y="120"/>
                  </a:lnTo>
                  <a:lnTo>
                    <a:pt x="354" y="124"/>
                  </a:lnTo>
                  <a:lnTo>
                    <a:pt x="354" y="124"/>
                  </a:lnTo>
                  <a:lnTo>
                    <a:pt x="354" y="124"/>
                  </a:lnTo>
                  <a:close/>
                  <a:moveTo>
                    <a:pt x="328" y="128"/>
                  </a:moveTo>
                  <a:lnTo>
                    <a:pt x="328" y="124"/>
                  </a:lnTo>
                  <a:lnTo>
                    <a:pt x="328" y="128"/>
                  </a:lnTo>
                  <a:lnTo>
                    <a:pt x="324" y="128"/>
                  </a:lnTo>
                  <a:lnTo>
                    <a:pt x="324" y="124"/>
                  </a:lnTo>
                  <a:lnTo>
                    <a:pt x="328" y="124"/>
                  </a:lnTo>
                  <a:lnTo>
                    <a:pt x="328" y="128"/>
                  </a:lnTo>
                  <a:lnTo>
                    <a:pt x="328" y="128"/>
                  </a:lnTo>
                  <a:lnTo>
                    <a:pt x="328" y="128"/>
                  </a:lnTo>
                  <a:close/>
                  <a:moveTo>
                    <a:pt x="416" y="146"/>
                  </a:moveTo>
                  <a:lnTo>
                    <a:pt x="416" y="142"/>
                  </a:lnTo>
                  <a:lnTo>
                    <a:pt x="416" y="140"/>
                  </a:lnTo>
                  <a:lnTo>
                    <a:pt x="416" y="142"/>
                  </a:lnTo>
                  <a:lnTo>
                    <a:pt x="416" y="146"/>
                  </a:lnTo>
                  <a:lnTo>
                    <a:pt x="416" y="146"/>
                  </a:lnTo>
                  <a:lnTo>
                    <a:pt x="416" y="146"/>
                  </a:lnTo>
                  <a:close/>
                  <a:moveTo>
                    <a:pt x="498" y="318"/>
                  </a:moveTo>
                  <a:lnTo>
                    <a:pt x="498" y="314"/>
                  </a:lnTo>
                  <a:lnTo>
                    <a:pt x="502" y="314"/>
                  </a:lnTo>
                  <a:lnTo>
                    <a:pt x="498" y="314"/>
                  </a:lnTo>
                  <a:lnTo>
                    <a:pt x="498" y="318"/>
                  </a:lnTo>
                  <a:lnTo>
                    <a:pt x="498" y="318"/>
                  </a:lnTo>
                  <a:lnTo>
                    <a:pt x="498" y="318"/>
                  </a:lnTo>
                  <a:close/>
                  <a:moveTo>
                    <a:pt x="494" y="326"/>
                  </a:moveTo>
                  <a:lnTo>
                    <a:pt x="494" y="322"/>
                  </a:lnTo>
                  <a:lnTo>
                    <a:pt x="494" y="326"/>
                  </a:lnTo>
                  <a:lnTo>
                    <a:pt x="494" y="326"/>
                  </a:lnTo>
                  <a:lnTo>
                    <a:pt x="494" y="326"/>
                  </a:lnTo>
                  <a:close/>
                  <a:moveTo>
                    <a:pt x="360" y="552"/>
                  </a:moveTo>
                  <a:lnTo>
                    <a:pt x="358" y="552"/>
                  </a:lnTo>
                  <a:lnTo>
                    <a:pt x="358" y="550"/>
                  </a:lnTo>
                  <a:lnTo>
                    <a:pt x="360" y="546"/>
                  </a:lnTo>
                  <a:lnTo>
                    <a:pt x="360" y="550"/>
                  </a:lnTo>
                  <a:lnTo>
                    <a:pt x="360" y="552"/>
                  </a:lnTo>
                  <a:lnTo>
                    <a:pt x="360" y="552"/>
                  </a:lnTo>
                  <a:lnTo>
                    <a:pt x="360" y="552"/>
                  </a:lnTo>
                  <a:close/>
                  <a:moveTo>
                    <a:pt x="360" y="578"/>
                  </a:moveTo>
                  <a:lnTo>
                    <a:pt x="360" y="574"/>
                  </a:lnTo>
                  <a:lnTo>
                    <a:pt x="360" y="570"/>
                  </a:lnTo>
                  <a:lnTo>
                    <a:pt x="360" y="566"/>
                  </a:lnTo>
                  <a:lnTo>
                    <a:pt x="360" y="570"/>
                  </a:lnTo>
                  <a:lnTo>
                    <a:pt x="360" y="574"/>
                  </a:lnTo>
                  <a:lnTo>
                    <a:pt x="360" y="578"/>
                  </a:lnTo>
                  <a:lnTo>
                    <a:pt x="360" y="578"/>
                  </a:lnTo>
                  <a:lnTo>
                    <a:pt x="360" y="578"/>
                  </a:lnTo>
                  <a:close/>
                  <a:moveTo>
                    <a:pt x="312" y="116"/>
                  </a:moveTo>
                  <a:lnTo>
                    <a:pt x="312" y="114"/>
                  </a:lnTo>
                  <a:lnTo>
                    <a:pt x="316" y="114"/>
                  </a:lnTo>
                  <a:lnTo>
                    <a:pt x="316" y="110"/>
                  </a:lnTo>
                  <a:lnTo>
                    <a:pt x="316" y="106"/>
                  </a:lnTo>
                  <a:lnTo>
                    <a:pt x="316" y="102"/>
                  </a:lnTo>
                  <a:lnTo>
                    <a:pt x="320" y="102"/>
                  </a:lnTo>
                  <a:lnTo>
                    <a:pt x="324" y="102"/>
                  </a:lnTo>
                  <a:lnTo>
                    <a:pt x="324" y="106"/>
                  </a:lnTo>
                  <a:lnTo>
                    <a:pt x="324" y="110"/>
                  </a:lnTo>
                  <a:lnTo>
                    <a:pt x="320" y="110"/>
                  </a:lnTo>
                  <a:lnTo>
                    <a:pt x="320" y="114"/>
                  </a:lnTo>
                  <a:lnTo>
                    <a:pt x="316" y="114"/>
                  </a:lnTo>
                  <a:lnTo>
                    <a:pt x="316" y="116"/>
                  </a:lnTo>
                  <a:lnTo>
                    <a:pt x="312" y="116"/>
                  </a:lnTo>
                  <a:lnTo>
                    <a:pt x="312" y="116"/>
                  </a:lnTo>
                  <a:lnTo>
                    <a:pt x="312" y="116"/>
                  </a:lnTo>
                  <a:close/>
                  <a:moveTo>
                    <a:pt x="420" y="494"/>
                  </a:moveTo>
                  <a:lnTo>
                    <a:pt x="424" y="494"/>
                  </a:lnTo>
                  <a:lnTo>
                    <a:pt x="420" y="494"/>
                  </a:lnTo>
                  <a:lnTo>
                    <a:pt x="420" y="494"/>
                  </a:lnTo>
                  <a:lnTo>
                    <a:pt x="420" y="494"/>
                  </a:lnTo>
                  <a:close/>
                  <a:moveTo>
                    <a:pt x="406" y="508"/>
                  </a:moveTo>
                  <a:lnTo>
                    <a:pt x="406" y="504"/>
                  </a:lnTo>
                  <a:lnTo>
                    <a:pt x="406" y="508"/>
                  </a:lnTo>
                  <a:lnTo>
                    <a:pt x="406" y="508"/>
                  </a:lnTo>
                  <a:lnTo>
                    <a:pt x="406" y="50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4B70"/>
                </a:solidFill>
                <a:effectLst/>
                <a:uLnTx/>
                <a:uFillTx/>
                <a:latin typeface="Open Sans" panose="020B0606030504020204"/>
                <a:ea typeface="+mn-ea"/>
                <a:cs typeface="+mn-cs"/>
              </a:endParaRPr>
            </a:p>
          </p:txBody>
        </p:sp>
        <p:sp>
          <p:nvSpPr>
            <p:cNvPr id="641" name="Freeform 181">
              <a:extLst>
                <a:ext uri="{FF2B5EF4-FFF2-40B4-BE49-F238E27FC236}">
                  <a16:creationId xmlns:a16="http://schemas.microsoft.com/office/drawing/2014/main" id="{63704D3B-CD2A-42C1-87AC-5AFFC6D16B87}"/>
                </a:ext>
              </a:extLst>
            </p:cNvPr>
            <p:cNvSpPr>
              <a:spLocks noEditPoints="1"/>
            </p:cNvSpPr>
            <p:nvPr/>
          </p:nvSpPr>
          <p:spPr bwMode="auto">
            <a:xfrm>
              <a:off x="4121098" y="4218038"/>
              <a:ext cx="334411" cy="562617"/>
            </a:xfrm>
            <a:custGeom>
              <a:avLst/>
              <a:gdLst>
                <a:gd name="T0" fmla="*/ 68 w 172"/>
                <a:gd name="T1" fmla="*/ 30 h 286"/>
                <a:gd name="T2" fmla="*/ 82 w 172"/>
                <a:gd name="T3" fmla="*/ 22 h 286"/>
                <a:gd name="T4" fmla="*/ 98 w 172"/>
                <a:gd name="T5" fmla="*/ 8 h 286"/>
                <a:gd name="T6" fmla="*/ 104 w 172"/>
                <a:gd name="T7" fmla="*/ 0 h 286"/>
                <a:gd name="T8" fmla="*/ 104 w 172"/>
                <a:gd name="T9" fmla="*/ 12 h 286"/>
                <a:gd name="T10" fmla="*/ 94 w 172"/>
                <a:gd name="T11" fmla="*/ 26 h 286"/>
                <a:gd name="T12" fmla="*/ 86 w 172"/>
                <a:gd name="T13" fmla="*/ 44 h 286"/>
                <a:gd name="T14" fmla="*/ 86 w 172"/>
                <a:gd name="T15" fmla="*/ 60 h 286"/>
                <a:gd name="T16" fmla="*/ 98 w 172"/>
                <a:gd name="T17" fmla="*/ 74 h 286"/>
                <a:gd name="T18" fmla="*/ 98 w 172"/>
                <a:gd name="T19" fmla="*/ 90 h 286"/>
                <a:gd name="T20" fmla="*/ 112 w 172"/>
                <a:gd name="T21" fmla="*/ 96 h 286"/>
                <a:gd name="T22" fmla="*/ 128 w 172"/>
                <a:gd name="T23" fmla="*/ 96 h 286"/>
                <a:gd name="T24" fmla="*/ 142 w 172"/>
                <a:gd name="T25" fmla="*/ 108 h 286"/>
                <a:gd name="T26" fmla="*/ 164 w 172"/>
                <a:gd name="T27" fmla="*/ 108 h 286"/>
                <a:gd name="T28" fmla="*/ 160 w 172"/>
                <a:gd name="T29" fmla="*/ 130 h 286"/>
                <a:gd name="T30" fmla="*/ 164 w 172"/>
                <a:gd name="T31" fmla="*/ 150 h 286"/>
                <a:gd name="T32" fmla="*/ 160 w 172"/>
                <a:gd name="T33" fmla="*/ 164 h 286"/>
                <a:gd name="T34" fmla="*/ 172 w 172"/>
                <a:gd name="T35" fmla="*/ 186 h 286"/>
                <a:gd name="T36" fmla="*/ 168 w 172"/>
                <a:gd name="T37" fmla="*/ 186 h 286"/>
                <a:gd name="T38" fmla="*/ 158 w 172"/>
                <a:gd name="T39" fmla="*/ 182 h 286"/>
                <a:gd name="T40" fmla="*/ 154 w 172"/>
                <a:gd name="T41" fmla="*/ 186 h 286"/>
                <a:gd name="T42" fmla="*/ 132 w 172"/>
                <a:gd name="T43" fmla="*/ 198 h 286"/>
                <a:gd name="T44" fmla="*/ 138 w 172"/>
                <a:gd name="T45" fmla="*/ 202 h 286"/>
                <a:gd name="T46" fmla="*/ 128 w 172"/>
                <a:gd name="T47" fmla="*/ 216 h 286"/>
                <a:gd name="T48" fmla="*/ 138 w 172"/>
                <a:gd name="T49" fmla="*/ 232 h 286"/>
                <a:gd name="T50" fmla="*/ 134 w 172"/>
                <a:gd name="T51" fmla="*/ 246 h 286"/>
                <a:gd name="T52" fmla="*/ 128 w 172"/>
                <a:gd name="T53" fmla="*/ 286 h 286"/>
                <a:gd name="T54" fmla="*/ 128 w 172"/>
                <a:gd name="T55" fmla="*/ 260 h 286"/>
                <a:gd name="T56" fmla="*/ 112 w 172"/>
                <a:gd name="T57" fmla="*/ 254 h 286"/>
                <a:gd name="T58" fmla="*/ 98 w 172"/>
                <a:gd name="T59" fmla="*/ 258 h 286"/>
                <a:gd name="T60" fmla="*/ 86 w 172"/>
                <a:gd name="T61" fmla="*/ 254 h 286"/>
                <a:gd name="T62" fmla="*/ 78 w 172"/>
                <a:gd name="T63" fmla="*/ 246 h 286"/>
                <a:gd name="T64" fmla="*/ 68 w 172"/>
                <a:gd name="T65" fmla="*/ 228 h 286"/>
                <a:gd name="T66" fmla="*/ 60 w 172"/>
                <a:gd name="T67" fmla="*/ 216 h 286"/>
                <a:gd name="T68" fmla="*/ 46 w 172"/>
                <a:gd name="T69" fmla="*/ 208 h 286"/>
                <a:gd name="T70" fmla="*/ 22 w 172"/>
                <a:gd name="T71" fmla="*/ 208 h 286"/>
                <a:gd name="T72" fmla="*/ 12 w 172"/>
                <a:gd name="T73" fmla="*/ 198 h 286"/>
                <a:gd name="T74" fmla="*/ 0 w 172"/>
                <a:gd name="T75" fmla="*/ 182 h 286"/>
                <a:gd name="T76" fmla="*/ 8 w 172"/>
                <a:gd name="T77" fmla="*/ 176 h 286"/>
                <a:gd name="T78" fmla="*/ 16 w 172"/>
                <a:gd name="T79" fmla="*/ 168 h 286"/>
                <a:gd name="T80" fmla="*/ 22 w 172"/>
                <a:gd name="T81" fmla="*/ 160 h 286"/>
                <a:gd name="T82" fmla="*/ 26 w 172"/>
                <a:gd name="T83" fmla="*/ 146 h 286"/>
                <a:gd name="T84" fmla="*/ 22 w 172"/>
                <a:gd name="T85" fmla="*/ 142 h 286"/>
                <a:gd name="T86" fmla="*/ 22 w 172"/>
                <a:gd name="T87" fmla="*/ 126 h 286"/>
                <a:gd name="T88" fmla="*/ 22 w 172"/>
                <a:gd name="T89" fmla="*/ 112 h 286"/>
                <a:gd name="T90" fmla="*/ 18 w 172"/>
                <a:gd name="T91" fmla="*/ 94 h 286"/>
                <a:gd name="T92" fmla="*/ 26 w 172"/>
                <a:gd name="T93" fmla="*/ 82 h 286"/>
                <a:gd name="T94" fmla="*/ 22 w 172"/>
                <a:gd name="T95" fmla="*/ 68 h 286"/>
                <a:gd name="T96" fmla="*/ 34 w 172"/>
                <a:gd name="T97" fmla="*/ 74 h 286"/>
                <a:gd name="T98" fmla="*/ 38 w 172"/>
                <a:gd name="T99" fmla="*/ 60 h 286"/>
                <a:gd name="T100" fmla="*/ 48 w 172"/>
                <a:gd name="T101" fmla="*/ 44 h 286"/>
                <a:gd name="T102" fmla="*/ 52 w 172"/>
                <a:gd name="T103" fmla="*/ 34 h 286"/>
                <a:gd name="T104" fmla="*/ 60 w 172"/>
                <a:gd name="T105" fmla="*/ 26 h 286"/>
                <a:gd name="T106" fmla="*/ 22 w 172"/>
                <a:gd name="T107" fmla="*/ 142 h 286"/>
                <a:gd name="T108" fmla="*/ 16 w 172"/>
                <a:gd name="T109" fmla="*/ 17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286">
                  <a:moveTo>
                    <a:pt x="60" y="22"/>
                  </a:moveTo>
                  <a:lnTo>
                    <a:pt x="64" y="26"/>
                  </a:lnTo>
                  <a:lnTo>
                    <a:pt x="68" y="26"/>
                  </a:lnTo>
                  <a:lnTo>
                    <a:pt x="64" y="26"/>
                  </a:lnTo>
                  <a:lnTo>
                    <a:pt x="64" y="30"/>
                  </a:lnTo>
                  <a:lnTo>
                    <a:pt x="68" y="30"/>
                  </a:lnTo>
                  <a:lnTo>
                    <a:pt x="68" y="26"/>
                  </a:lnTo>
                  <a:lnTo>
                    <a:pt x="68" y="22"/>
                  </a:lnTo>
                  <a:lnTo>
                    <a:pt x="72" y="18"/>
                  </a:lnTo>
                  <a:lnTo>
                    <a:pt x="74" y="22"/>
                  </a:lnTo>
                  <a:lnTo>
                    <a:pt x="78" y="22"/>
                  </a:lnTo>
                  <a:lnTo>
                    <a:pt x="82" y="22"/>
                  </a:lnTo>
                  <a:lnTo>
                    <a:pt x="82" y="18"/>
                  </a:lnTo>
                  <a:lnTo>
                    <a:pt x="86" y="18"/>
                  </a:lnTo>
                  <a:lnTo>
                    <a:pt x="90" y="14"/>
                  </a:lnTo>
                  <a:lnTo>
                    <a:pt x="94" y="12"/>
                  </a:lnTo>
                  <a:lnTo>
                    <a:pt x="98" y="12"/>
                  </a:lnTo>
                  <a:lnTo>
                    <a:pt x="98" y="8"/>
                  </a:lnTo>
                  <a:lnTo>
                    <a:pt x="98" y="4"/>
                  </a:lnTo>
                  <a:lnTo>
                    <a:pt x="102" y="4"/>
                  </a:lnTo>
                  <a:lnTo>
                    <a:pt x="102" y="8"/>
                  </a:lnTo>
                  <a:lnTo>
                    <a:pt x="102" y="4"/>
                  </a:lnTo>
                  <a:lnTo>
                    <a:pt x="104" y="4"/>
                  </a:lnTo>
                  <a:lnTo>
                    <a:pt x="104" y="0"/>
                  </a:lnTo>
                  <a:lnTo>
                    <a:pt x="108" y="0"/>
                  </a:lnTo>
                  <a:lnTo>
                    <a:pt x="112" y="4"/>
                  </a:lnTo>
                  <a:lnTo>
                    <a:pt x="112" y="8"/>
                  </a:lnTo>
                  <a:lnTo>
                    <a:pt x="112" y="12"/>
                  </a:lnTo>
                  <a:lnTo>
                    <a:pt x="108" y="12"/>
                  </a:lnTo>
                  <a:lnTo>
                    <a:pt x="104" y="12"/>
                  </a:lnTo>
                  <a:lnTo>
                    <a:pt x="104" y="14"/>
                  </a:lnTo>
                  <a:lnTo>
                    <a:pt x="102" y="14"/>
                  </a:lnTo>
                  <a:lnTo>
                    <a:pt x="98" y="18"/>
                  </a:lnTo>
                  <a:lnTo>
                    <a:pt x="98" y="22"/>
                  </a:lnTo>
                  <a:lnTo>
                    <a:pt x="94" y="22"/>
                  </a:lnTo>
                  <a:lnTo>
                    <a:pt x="94" y="26"/>
                  </a:lnTo>
                  <a:lnTo>
                    <a:pt x="90" y="26"/>
                  </a:lnTo>
                  <a:lnTo>
                    <a:pt x="90" y="30"/>
                  </a:lnTo>
                  <a:lnTo>
                    <a:pt x="90" y="34"/>
                  </a:lnTo>
                  <a:lnTo>
                    <a:pt x="86" y="38"/>
                  </a:lnTo>
                  <a:lnTo>
                    <a:pt x="86" y="42"/>
                  </a:lnTo>
                  <a:lnTo>
                    <a:pt x="86" y="44"/>
                  </a:lnTo>
                  <a:lnTo>
                    <a:pt x="86" y="48"/>
                  </a:lnTo>
                  <a:lnTo>
                    <a:pt x="86" y="52"/>
                  </a:lnTo>
                  <a:lnTo>
                    <a:pt x="82" y="52"/>
                  </a:lnTo>
                  <a:lnTo>
                    <a:pt x="82" y="56"/>
                  </a:lnTo>
                  <a:lnTo>
                    <a:pt x="86" y="56"/>
                  </a:lnTo>
                  <a:lnTo>
                    <a:pt x="86" y="60"/>
                  </a:lnTo>
                  <a:lnTo>
                    <a:pt x="90" y="60"/>
                  </a:lnTo>
                  <a:lnTo>
                    <a:pt x="90" y="64"/>
                  </a:lnTo>
                  <a:lnTo>
                    <a:pt x="90" y="68"/>
                  </a:lnTo>
                  <a:lnTo>
                    <a:pt x="94" y="70"/>
                  </a:lnTo>
                  <a:lnTo>
                    <a:pt x="94" y="74"/>
                  </a:lnTo>
                  <a:lnTo>
                    <a:pt x="98" y="74"/>
                  </a:lnTo>
                  <a:lnTo>
                    <a:pt x="98" y="78"/>
                  </a:lnTo>
                  <a:lnTo>
                    <a:pt x="94" y="78"/>
                  </a:lnTo>
                  <a:lnTo>
                    <a:pt x="94" y="82"/>
                  </a:lnTo>
                  <a:lnTo>
                    <a:pt x="94" y="86"/>
                  </a:lnTo>
                  <a:lnTo>
                    <a:pt x="94" y="90"/>
                  </a:lnTo>
                  <a:lnTo>
                    <a:pt x="98" y="90"/>
                  </a:lnTo>
                  <a:lnTo>
                    <a:pt x="98" y="94"/>
                  </a:lnTo>
                  <a:lnTo>
                    <a:pt x="102" y="94"/>
                  </a:lnTo>
                  <a:lnTo>
                    <a:pt x="104" y="94"/>
                  </a:lnTo>
                  <a:lnTo>
                    <a:pt x="108" y="94"/>
                  </a:lnTo>
                  <a:lnTo>
                    <a:pt x="112" y="94"/>
                  </a:lnTo>
                  <a:lnTo>
                    <a:pt x="112" y="96"/>
                  </a:lnTo>
                  <a:lnTo>
                    <a:pt x="112" y="94"/>
                  </a:lnTo>
                  <a:lnTo>
                    <a:pt x="116" y="94"/>
                  </a:lnTo>
                  <a:lnTo>
                    <a:pt x="120" y="94"/>
                  </a:lnTo>
                  <a:lnTo>
                    <a:pt x="124" y="94"/>
                  </a:lnTo>
                  <a:lnTo>
                    <a:pt x="124" y="96"/>
                  </a:lnTo>
                  <a:lnTo>
                    <a:pt x="128" y="96"/>
                  </a:lnTo>
                  <a:lnTo>
                    <a:pt x="128" y="94"/>
                  </a:lnTo>
                  <a:lnTo>
                    <a:pt x="128" y="96"/>
                  </a:lnTo>
                  <a:lnTo>
                    <a:pt x="132" y="104"/>
                  </a:lnTo>
                  <a:lnTo>
                    <a:pt x="138" y="108"/>
                  </a:lnTo>
                  <a:lnTo>
                    <a:pt x="138" y="112"/>
                  </a:lnTo>
                  <a:lnTo>
                    <a:pt x="142" y="108"/>
                  </a:lnTo>
                  <a:lnTo>
                    <a:pt x="146" y="108"/>
                  </a:lnTo>
                  <a:lnTo>
                    <a:pt x="150" y="108"/>
                  </a:lnTo>
                  <a:lnTo>
                    <a:pt x="154" y="108"/>
                  </a:lnTo>
                  <a:lnTo>
                    <a:pt x="158" y="108"/>
                  </a:lnTo>
                  <a:lnTo>
                    <a:pt x="160" y="108"/>
                  </a:lnTo>
                  <a:lnTo>
                    <a:pt x="164" y="108"/>
                  </a:lnTo>
                  <a:lnTo>
                    <a:pt x="164" y="112"/>
                  </a:lnTo>
                  <a:lnTo>
                    <a:pt x="160" y="116"/>
                  </a:lnTo>
                  <a:lnTo>
                    <a:pt x="160" y="120"/>
                  </a:lnTo>
                  <a:lnTo>
                    <a:pt x="160" y="124"/>
                  </a:lnTo>
                  <a:lnTo>
                    <a:pt x="160" y="126"/>
                  </a:lnTo>
                  <a:lnTo>
                    <a:pt x="160" y="130"/>
                  </a:lnTo>
                  <a:lnTo>
                    <a:pt x="160" y="134"/>
                  </a:lnTo>
                  <a:lnTo>
                    <a:pt x="158" y="138"/>
                  </a:lnTo>
                  <a:lnTo>
                    <a:pt x="160" y="142"/>
                  </a:lnTo>
                  <a:lnTo>
                    <a:pt x="160" y="146"/>
                  </a:lnTo>
                  <a:lnTo>
                    <a:pt x="160" y="150"/>
                  </a:lnTo>
                  <a:lnTo>
                    <a:pt x="164" y="150"/>
                  </a:lnTo>
                  <a:lnTo>
                    <a:pt x="164" y="152"/>
                  </a:lnTo>
                  <a:lnTo>
                    <a:pt x="164" y="156"/>
                  </a:lnTo>
                  <a:lnTo>
                    <a:pt x="168" y="156"/>
                  </a:lnTo>
                  <a:lnTo>
                    <a:pt x="164" y="156"/>
                  </a:lnTo>
                  <a:lnTo>
                    <a:pt x="164" y="160"/>
                  </a:lnTo>
                  <a:lnTo>
                    <a:pt x="160" y="164"/>
                  </a:lnTo>
                  <a:lnTo>
                    <a:pt x="160" y="168"/>
                  </a:lnTo>
                  <a:lnTo>
                    <a:pt x="164" y="168"/>
                  </a:lnTo>
                  <a:lnTo>
                    <a:pt x="168" y="172"/>
                  </a:lnTo>
                  <a:lnTo>
                    <a:pt x="168" y="176"/>
                  </a:lnTo>
                  <a:lnTo>
                    <a:pt x="168" y="178"/>
                  </a:lnTo>
                  <a:lnTo>
                    <a:pt x="172" y="186"/>
                  </a:lnTo>
                  <a:lnTo>
                    <a:pt x="172" y="190"/>
                  </a:lnTo>
                  <a:lnTo>
                    <a:pt x="172" y="194"/>
                  </a:lnTo>
                  <a:lnTo>
                    <a:pt x="168" y="194"/>
                  </a:lnTo>
                  <a:lnTo>
                    <a:pt x="168" y="190"/>
                  </a:lnTo>
                  <a:lnTo>
                    <a:pt x="172" y="190"/>
                  </a:lnTo>
                  <a:lnTo>
                    <a:pt x="168" y="186"/>
                  </a:lnTo>
                  <a:lnTo>
                    <a:pt x="168" y="182"/>
                  </a:lnTo>
                  <a:lnTo>
                    <a:pt x="168" y="178"/>
                  </a:lnTo>
                  <a:lnTo>
                    <a:pt x="164" y="178"/>
                  </a:lnTo>
                  <a:lnTo>
                    <a:pt x="160" y="178"/>
                  </a:lnTo>
                  <a:lnTo>
                    <a:pt x="160" y="182"/>
                  </a:lnTo>
                  <a:lnTo>
                    <a:pt x="158" y="182"/>
                  </a:lnTo>
                  <a:lnTo>
                    <a:pt x="158" y="186"/>
                  </a:lnTo>
                  <a:lnTo>
                    <a:pt x="158" y="182"/>
                  </a:lnTo>
                  <a:lnTo>
                    <a:pt x="154" y="182"/>
                  </a:lnTo>
                  <a:lnTo>
                    <a:pt x="154" y="178"/>
                  </a:lnTo>
                  <a:lnTo>
                    <a:pt x="154" y="182"/>
                  </a:lnTo>
                  <a:lnTo>
                    <a:pt x="154" y="186"/>
                  </a:lnTo>
                  <a:lnTo>
                    <a:pt x="146" y="186"/>
                  </a:lnTo>
                  <a:lnTo>
                    <a:pt x="142" y="186"/>
                  </a:lnTo>
                  <a:lnTo>
                    <a:pt x="138" y="186"/>
                  </a:lnTo>
                  <a:lnTo>
                    <a:pt x="134" y="182"/>
                  </a:lnTo>
                  <a:lnTo>
                    <a:pt x="132" y="186"/>
                  </a:lnTo>
                  <a:lnTo>
                    <a:pt x="132" y="198"/>
                  </a:lnTo>
                  <a:lnTo>
                    <a:pt x="134" y="198"/>
                  </a:lnTo>
                  <a:lnTo>
                    <a:pt x="138" y="198"/>
                  </a:lnTo>
                  <a:lnTo>
                    <a:pt x="142" y="202"/>
                  </a:lnTo>
                  <a:lnTo>
                    <a:pt x="142" y="206"/>
                  </a:lnTo>
                  <a:lnTo>
                    <a:pt x="138" y="206"/>
                  </a:lnTo>
                  <a:lnTo>
                    <a:pt x="138" y="202"/>
                  </a:lnTo>
                  <a:lnTo>
                    <a:pt x="134" y="202"/>
                  </a:lnTo>
                  <a:lnTo>
                    <a:pt x="132" y="206"/>
                  </a:lnTo>
                  <a:lnTo>
                    <a:pt x="128" y="206"/>
                  </a:lnTo>
                  <a:lnTo>
                    <a:pt x="128" y="208"/>
                  </a:lnTo>
                  <a:lnTo>
                    <a:pt x="128" y="212"/>
                  </a:lnTo>
                  <a:lnTo>
                    <a:pt x="128" y="216"/>
                  </a:lnTo>
                  <a:lnTo>
                    <a:pt x="132" y="220"/>
                  </a:lnTo>
                  <a:lnTo>
                    <a:pt x="132" y="224"/>
                  </a:lnTo>
                  <a:lnTo>
                    <a:pt x="134" y="224"/>
                  </a:lnTo>
                  <a:lnTo>
                    <a:pt x="134" y="228"/>
                  </a:lnTo>
                  <a:lnTo>
                    <a:pt x="134" y="232"/>
                  </a:lnTo>
                  <a:lnTo>
                    <a:pt x="138" y="232"/>
                  </a:lnTo>
                  <a:lnTo>
                    <a:pt x="134" y="232"/>
                  </a:lnTo>
                  <a:lnTo>
                    <a:pt x="138" y="232"/>
                  </a:lnTo>
                  <a:lnTo>
                    <a:pt x="138" y="234"/>
                  </a:lnTo>
                  <a:lnTo>
                    <a:pt x="138" y="238"/>
                  </a:lnTo>
                  <a:lnTo>
                    <a:pt x="134" y="238"/>
                  </a:lnTo>
                  <a:lnTo>
                    <a:pt x="134" y="246"/>
                  </a:lnTo>
                  <a:lnTo>
                    <a:pt x="134" y="254"/>
                  </a:lnTo>
                  <a:lnTo>
                    <a:pt x="134" y="258"/>
                  </a:lnTo>
                  <a:lnTo>
                    <a:pt x="132" y="272"/>
                  </a:lnTo>
                  <a:lnTo>
                    <a:pt x="132" y="278"/>
                  </a:lnTo>
                  <a:lnTo>
                    <a:pt x="132" y="286"/>
                  </a:lnTo>
                  <a:lnTo>
                    <a:pt x="128" y="286"/>
                  </a:lnTo>
                  <a:lnTo>
                    <a:pt x="128" y="282"/>
                  </a:lnTo>
                  <a:lnTo>
                    <a:pt x="124" y="278"/>
                  </a:lnTo>
                  <a:lnTo>
                    <a:pt x="120" y="278"/>
                  </a:lnTo>
                  <a:lnTo>
                    <a:pt x="120" y="274"/>
                  </a:lnTo>
                  <a:lnTo>
                    <a:pt x="124" y="272"/>
                  </a:lnTo>
                  <a:lnTo>
                    <a:pt x="128" y="260"/>
                  </a:lnTo>
                  <a:lnTo>
                    <a:pt x="128" y="258"/>
                  </a:lnTo>
                  <a:lnTo>
                    <a:pt x="124" y="258"/>
                  </a:lnTo>
                  <a:lnTo>
                    <a:pt x="120" y="258"/>
                  </a:lnTo>
                  <a:lnTo>
                    <a:pt x="120" y="254"/>
                  </a:lnTo>
                  <a:lnTo>
                    <a:pt x="116" y="254"/>
                  </a:lnTo>
                  <a:lnTo>
                    <a:pt x="112" y="254"/>
                  </a:lnTo>
                  <a:lnTo>
                    <a:pt x="108" y="254"/>
                  </a:lnTo>
                  <a:lnTo>
                    <a:pt x="104" y="254"/>
                  </a:lnTo>
                  <a:lnTo>
                    <a:pt x="104" y="250"/>
                  </a:lnTo>
                  <a:lnTo>
                    <a:pt x="102" y="254"/>
                  </a:lnTo>
                  <a:lnTo>
                    <a:pt x="102" y="258"/>
                  </a:lnTo>
                  <a:lnTo>
                    <a:pt x="98" y="258"/>
                  </a:lnTo>
                  <a:lnTo>
                    <a:pt x="94" y="258"/>
                  </a:lnTo>
                  <a:lnTo>
                    <a:pt x="90" y="258"/>
                  </a:lnTo>
                  <a:lnTo>
                    <a:pt x="86" y="258"/>
                  </a:lnTo>
                  <a:lnTo>
                    <a:pt x="86" y="254"/>
                  </a:lnTo>
                  <a:lnTo>
                    <a:pt x="86" y="258"/>
                  </a:lnTo>
                  <a:lnTo>
                    <a:pt x="86" y="254"/>
                  </a:lnTo>
                  <a:lnTo>
                    <a:pt x="82" y="254"/>
                  </a:lnTo>
                  <a:lnTo>
                    <a:pt x="86" y="254"/>
                  </a:lnTo>
                  <a:lnTo>
                    <a:pt x="86" y="250"/>
                  </a:lnTo>
                  <a:lnTo>
                    <a:pt x="86" y="246"/>
                  </a:lnTo>
                  <a:lnTo>
                    <a:pt x="82" y="246"/>
                  </a:lnTo>
                  <a:lnTo>
                    <a:pt x="78" y="246"/>
                  </a:lnTo>
                  <a:lnTo>
                    <a:pt x="78" y="242"/>
                  </a:lnTo>
                  <a:lnTo>
                    <a:pt x="78" y="238"/>
                  </a:lnTo>
                  <a:lnTo>
                    <a:pt x="74" y="234"/>
                  </a:lnTo>
                  <a:lnTo>
                    <a:pt x="72" y="232"/>
                  </a:lnTo>
                  <a:lnTo>
                    <a:pt x="68" y="232"/>
                  </a:lnTo>
                  <a:lnTo>
                    <a:pt x="68" y="228"/>
                  </a:lnTo>
                  <a:lnTo>
                    <a:pt x="68" y="224"/>
                  </a:lnTo>
                  <a:lnTo>
                    <a:pt x="64" y="220"/>
                  </a:lnTo>
                  <a:lnTo>
                    <a:pt x="60" y="220"/>
                  </a:lnTo>
                  <a:lnTo>
                    <a:pt x="60" y="216"/>
                  </a:lnTo>
                  <a:lnTo>
                    <a:pt x="60" y="220"/>
                  </a:lnTo>
                  <a:lnTo>
                    <a:pt x="60" y="216"/>
                  </a:lnTo>
                  <a:lnTo>
                    <a:pt x="56" y="216"/>
                  </a:lnTo>
                  <a:lnTo>
                    <a:pt x="52" y="216"/>
                  </a:lnTo>
                  <a:lnTo>
                    <a:pt x="48" y="216"/>
                  </a:lnTo>
                  <a:lnTo>
                    <a:pt x="48" y="212"/>
                  </a:lnTo>
                  <a:lnTo>
                    <a:pt x="46" y="212"/>
                  </a:lnTo>
                  <a:lnTo>
                    <a:pt x="46" y="208"/>
                  </a:lnTo>
                  <a:lnTo>
                    <a:pt x="42" y="208"/>
                  </a:lnTo>
                  <a:lnTo>
                    <a:pt x="38" y="208"/>
                  </a:lnTo>
                  <a:lnTo>
                    <a:pt x="34" y="208"/>
                  </a:lnTo>
                  <a:lnTo>
                    <a:pt x="30" y="208"/>
                  </a:lnTo>
                  <a:lnTo>
                    <a:pt x="26" y="208"/>
                  </a:lnTo>
                  <a:lnTo>
                    <a:pt x="22" y="208"/>
                  </a:lnTo>
                  <a:lnTo>
                    <a:pt x="22" y="206"/>
                  </a:lnTo>
                  <a:lnTo>
                    <a:pt x="22" y="202"/>
                  </a:lnTo>
                  <a:lnTo>
                    <a:pt x="18" y="202"/>
                  </a:lnTo>
                  <a:lnTo>
                    <a:pt x="16" y="202"/>
                  </a:lnTo>
                  <a:lnTo>
                    <a:pt x="16" y="198"/>
                  </a:lnTo>
                  <a:lnTo>
                    <a:pt x="12" y="198"/>
                  </a:lnTo>
                  <a:lnTo>
                    <a:pt x="8" y="194"/>
                  </a:lnTo>
                  <a:lnTo>
                    <a:pt x="4" y="194"/>
                  </a:lnTo>
                  <a:lnTo>
                    <a:pt x="4" y="190"/>
                  </a:lnTo>
                  <a:lnTo>
                    <a:pt x="4" y="186"/>
                  </a:lnTo>
                  <a:lnTo>
                    <a:pt x="0" y="186"/>
                  </a:lnTo>
                  <a:lnTo>
                    <a:pt x="0" y="182"/>
                  </a:lnTo>
                  <a:lnTo>
                    <a:pt x="4" y="182"/>
                  </a:lnTo>
                  <a:lnTo>
                    <a:pt x="8" y="182"/>
                  </a:lnTo>
                  <a:lnTo>
                    <a:pt x="8" y="178"/>
                  </a:lnTo>
                  <a:lnTo>
                    <a:pt x="4" y="178"/>
                  </a:lnTo>
                  <a:lnTo>
                    <a:pt x="4" y="176"/>
                  </a:lnTo>
                  <a:lnTo>
                    <a:pt x="8" y="176"/>
                  </a:lnTo>
                  <a:lnTo>
                    <a:pt x="8" y="172"/>
                  </a:lnTo>
                  <a:lnTo>
                    <a:pt x="8" y="176"/>
                  </a:lnTo>
                  <a:lnTo>
                    <a:pt x="8" y="172"/>
                  </a:lnTo>
                  <a:lnTo>
                    <a:pt x="12" y="172"/>
                  </a:lnTo>
                  <a:lnTo>
                    <a:pt x="16" y="172"/>
                  </a:lnTo>
                  <a:lnTo>
                    <a:pt x="16" y="168"/>
                  </a:lnTo>
                  <a:lnTo>
                    <a:pt x="16" y="172"/>
                  </a:lnTo>
                  <a:lnTo>
                    <a:pt x="18" y="172"/>
                  </a:lnTo>
                  <a:lnTo>
                    <a:pt x="18" y="168"/>
                  </a:lnTo>
                  <a:lnTo>
                    <a:pt x="18" y="164"/>
                  </a:lnTo>
                  <a:lnTo>
                    <a:pt x="22" y="164"/>
                  </a:lnTo>
                  <a:lnTo>
                    <a:pt x="22" y="160"/>
                  </a:lnTo>
                  <a:lnTo>
                    <a:pt x="22" y="156"/>
                  </a:lnTo>
                  <a:lnTo>
                    <a:pt x="26" y="152"/>
                  </a:lnTo>
                  <a:lnTo>
                    <a:pt x="26" y="150"/>
                  </a:lnTo>
                  <a:lnTo>
                    <a:pt x="30" y="150"/>
                  </a:lnTo>
                  <a:lnTo>
                    <a:pt x="26" y="150"/>
                  </a:lnTo>
                  <a:lnTo>
                    <a:pt x="26" y="146"/>
                  </a:lnTo>
                  <a:lnTo>
                    <a:pt x="22" y="146"/>
                  </a:lnTo>
                  <a:lnTo>
                    <a:pt x="22" y="150"/>
                  </a:lnTo>
                  <a:lnTo>
                    <a:pt x="22" y="146"/>
                  </a:lnTo>
                  <a:lnTo>
                    <a:pt x="22" y="142"/>
                  </a:lnTo>
                  <a:lnTo>
                    <a:pt x="26" y="142"/>
                  </a:lnTo>
                  <a:lnTo>
                    <a:pt x="22" y="142"/>
                  </a:lnTo>
                  <a:lnTo>
                    <a:pt x="22" y="138"/>
                  </a:lnTo>
                  <a:lnTo>
                    <a:pt x="26" y="138"/>
                  </a:lnTo>
                  <a:lnTo>
                    <a:pt x="26" y="134"/>
                  </a:lnTo>
                  <a:lnTo>
                    <a:pt x="26" y="130"/>
                  </a:lnTo>
                  <a:lnTo>
                    <a:pt x="22" y="130"/>
                  </a:lnTo>
                  <a:lnTo>
                    <a:pt x="22" y="126"/>
                  </a:lnTo>
                  <a:lnTo>
                    <a:pt x="22" y="124"/>
                  </a:lnTo>
                  <a:lnTo>
                    <a:pt x="22" y="120"/>
                  </a:lnTo>
                  <a:lnTo>
                    <a:pt x="26" y="120"/>
                  </a:lnTo>
                  <a:lnTo>
                    <a:pt x="26" y="116"/>
                  </a:lnTo>
                  <a:lnTo>
                    <a:pt x="26" y="112"/>
                  </a:lnTo>
                  <a:lnTo>
                    <a:pt x="22" y="112"/>
                  </a:lnTo>
                  <a:lnTo>
                    <a:pt x="22" y="108"/>
                  </a:lnTo>
                  <a:lnTo>
                    <a:pt x="22" y="104"/>
                  </a:lnTo>
                  <a:lnTo>
                    <a:pt x="26" y="100"/>
                  </a:lnTo>
                  <a:lnTo>
                    <a:pt x="22" y="100"/>
                  </a:lnTo>
                  <a:lnTo>
                    <a:pt x="18" y="96"/>
                  </a:lnTo>
                  <a:lnTo>
                    <a:pt x="18" y="94"/>
                  </a:lnTo>
                  <a:lnTo>
                    <a:pt x="16" y="90"/>
                  </a:lnTo>
                  <a:lnTo>
                    <a:pt x="18" y="86"/>
                  </a:lnTo>
                  <a:lnTo>
                    <a:pt x="18" y="82"/>
                  </a:lnTo>
                  <a:lnTo>
                    <a:pt x="18" y="86"/>
                  </a:lnTo>
                  <a:lnTo>
                    <a:pt x="22" y="86"/>
                  </a:lnTo>
                  <a:lnTo>
                    <a:pt x="26" y="82"/>
                  </a:lnTo>
                  <a:lnTo>
                    <a:pt x="22" y="82"/>
                  </a:lnTo>
                  <a:lnTo>
                    <a:pt x="26" y="78"/>
                  </a:lnTo>
                  <a:lnTo>
                    <a:pt x="26" y="74"/>
                  </a:lnTo>
                  <a:lnTo>
                    <a:pt x="22" y="74"/>
                  </a:lnTo>
                  <a:lnTo>
                    <a:pt x="22" y="70"/>
                  </a:lnTo>
                  <a:lnTo>
                    <a:pt x="22" y="68"/>
                  </a:lnTo>
                  <a:lnTo>
                    <a:pt x="26" y="68"/>
                  </a:lnTo>
                  <a:lnTo>
                    <a:pt x="26" y="70"/>
                  </a:lnTo>
                  <a:lnTo>
                    <a:pt x="30" y="74"/>
                  </a:lnTo>
                  <a:lnTo>
                    <a:pt x="30" y="78"/>
                  </a:lnTo>
                  <a:lnTo>
                    <a:pt x="34" y="78"/>
                  </a:lnTo>
                  <a:lnTo>
                    <a:pt x="34" y="74"/>
                  </a:lnTo>
                  <a:lnTo>
                    <a:pt x="34" y="70"/>
                  </a:lnTo>
                  <a:lnTo>
                    <a:pt x="30" y="70"/>
                  </a:lnTo>
                  <a:lnTo>
                    <a:pt x="30" y="68"/>
                  </a:lnTo>
                  <a:lnTo>
                    <a:pt x="34" y="68"/>
                  </a:lnTo>
                  <a:lnTo>
                    <a:pt x="38" y="64"/>
                  </a:lnTo>
                  <a:lnTo>
                    <a:pt x="38" y="60"/>
                  </a:lnTo>
                  <a:lnTo>
                    <a:pt x="42" y="60"/>
                  </a:lnTo>
                  <a:lnTo>
                    <a:pt x="42" y="56"/>
                  </a:lnTo>
                  <a:lnTo>
                    <a:pt x="46" y="52"/>
                  </a:lnTo>
                  <a:lnTo>
                    <a:pt x="48" y="52"/>
                  </a:lnTo>
                  <a:lnTo>
                    <a:pt x="48" y="48"/>
                  </a:lnTo>
                  <a:lnTo>
                    <a:pt x="48" y="44"/>
                  </a:lnTo>
                  <a:lnTo>
                    <a:pt x="48" y="42"/>
                  </a:lnTo>
                  <a:lnTo>
                    <a:pt x="48" y="38"/>
                  </a:lnTo>
                  <a:lnTo>
                    <a:pt x="52" y="38"/>
                  </a:lnTo>
                  <a:lnTo>
                    <a:pt x="52" y="34"/>
                  </a:lnTo>
                  <a:lnTo>
                    <a:pt x="48" y="34"/>
                  </a:lnTo>
                  <a:lnTo>
                    <a:pt x="52" y="34"/>
                  </a:lnTo>
                  <a:lnTo>
                    <a:pt x="52" y="30"/>
                  </a:lnTo>
                  <a:lnTo>
                    <a:pt x="56" y="30"/>
                  </a:lnTo>
                  <a:lnTo>
                    <a:pt x="52" y="30"/>
                  </a:lnTo>
                  <a:lnTo>
                    <a:pt x="56" y="30"/>
                  </a:lnTo>
                  <a:lnTo>
                    <a:pt x="56" y="26"/>
                  </a:lnTo>
                  <a:lnTo>
                    <a:pt x="60" y="26"/>
                  </a:lnTo>
                  <a:lnTo>
                    <a:pt x="60" y="22"/>
                  </a:lnTo>
                  <a:lnTo>
                    <a:pt x="60" y="22"/>
                  </a:lnTo>
                  <a:lnTo>
                    <a:pt x="60" y="22"/>
                  </a:lnTo>
                  <a:close/>
                  <a:moveTo>
                    <a:pt x="22" y="142"/>
                  </a:moveTo>
                  <a:lnTo>
                    <a:pt x="26" y="142"/>
                  </a:lnTo>
                  <a:lnTo>
                    <a:pt x="22" y="142"/>
                  </a:lnTo>
                  <a:lnTo>
                    <a:pt x="22" y="142"/>
                  </a:lnTo>
                  <a:lnTo>
                    <a:pt x="22" y="142"/>
                  </a:lnTo>
                  <a:close/>
                  <a:moveTo>
                    <a:pt x="16" y="172"/>
                  </a:moveTo>
                  <a:lnTo>
                    <a:pt x="12" y="172"/>
                  </a:lnTo>
                  <a:lnTo>
                    <a:pt x="12" y="168"/>
                  </a:lnTo>
                  <a:lnTo>
                    <a:pt x="16" y="172"/>
                  </a:lnTo>
                  <a:lnTo>
                    <a:pt x="16" y="172"/>
                  </a:lnTo>
                  <a:lnTo>
                    <a:pt x="16" y="17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Open Sans" panose="020B0606030504020204"/>
                <a:ea typeface="+mn-ea"/>
                <a:cs typeface="+mn-cs"/>
              </a:endParaRPr>
            </a:p>
          </p:txBody>
        </p:sp>
        <p:sp>
          <p:nvSpPr>
            <p:cNvPr id="642" name="Freeform 182">
              <a:extLst>
                <a:ext uri="{FF2B5EF4-FFF2-40B4-BE49-F238E27FC236}">
                  <a16:creationId xmlns:a16="http://schemas.microsoft.com/office/drawing/2014/main" id="{AAACE172-67FF-4C22-928B-6764ED16BD86}"/>
                </a:ext>
              </a:extLst>
            </p:cNvPr>
            <p:cNvSpPr>
              <a:spLocks noEditPoints="1"/>
            </p:cNvSpPr>
            <p:nvPr/>
          </p:nvSpPr>
          <p:spPr bwMode="auto">
            <a:xfrm>
              <a:off x="3775023" y="4591804"/>
              <a:ext cx="454955" cy="212457"/>
            </a:xfrm>
            <a:custGeom>
              <a:avLst/>
              <a:gdLst>
                <a:gd name="T0" fmla="*/ 166 w 234"/>
                <a:gd name="T1" fmla="*/ 100 h 108"/>
                <a:gd name="T2" fmla="*/ 164 w 234"/>
                <a:gd name="T3" fmla="*/ 100 h 108"/>
                <a:gd name="T4" fmla="*/ 160 w 234"/>
                <a:gd name="T5" fmla="*/ 92 h 108"/>
                <a:gd name="T6" fmla="*/ 160 w 234"/>
                <a:gd name="T7" fmla="*/ 82 h 108"/>
                <a:gd name="T8" fmla="*/ 166 w 234"/>
                <a:gd name="T9" fmla="*/ 78 h 108"/>
                <a:gd name="T10" fmla="*/ 166 w 234"/>
                <a:gd name="T11" fmla="*/ 68 h 108"/>
                <a:gd name="T12" fmla="*/ 166 w 234"/>
                <a:gd name="T13" fmla="*/ 64 h 108"/>
                <a:gd name="T14" fmla="*/ 164 w 234"/>
                <a:gd name="T15" fmla="*/ 64 h 108"/>
                <a:gd name="T16" fmla="*/ 164 w 234"/>
                <a:gd name="T17" fmla="*/ 68 h 108"/>
                <a:gd name="T18" fmla="*/ 156 w 234"/>
                <a:gd name="T19" fmla="*/ 68 h 108"/>
                <a:gd name="T20" fmla="*/ 152 w 234"/>
                <a:gd name="T21" fmla="*/ 60 h 108"/>
                <a:gd name="T22" fmla="*/ 152 w 234"/>
                <a:gd name="T23" fmla="*/ 56 h 108"/>
                <a:gd name="T24" fmla="*/ 156 w 234"/>
                <a:gd name="T25" fmla="*/ 48 h 108"/>
                <a:gd name="T26" fmla="*/ 156 w 234"/>
                <a:gd name="T27" fmla="*/ 42 h 108"/>
                <a:gd name="T28" fmla="*/ 160 w 234"/>
                <a:gd name="T29" fmla="*/ 34 h 108"/>
                <a:gd name="T30" fmla="*/ 164 w 234"/>
                <a:gd name="T31" fmla="*/ 26 h 108"/>
                <a:gd name="T32" fmla="*/ 164 w 234"/>
                <a:gd name="T33" fmla="*/ 16 h 108"/>
                <a:gd name="T34" fmla="*/ 166 w 234"/>
                <a:gd name="T35" fmla="*/ 8 h 108"/>
                <a:gd name="T36" fmla="*/ 178 w 234"/>
                <a:gd name="T37" fmla="*/ 4 h 108"/>
                <a:gd name="T38" fmla="*/ 182 w 234"/>
                <a:gd name="T39" fmla="*/ 4 h 108"/>
                <a:gd name="T40" fmla="*/ 192 w 234"/>
                <a:gd name="T41" fmla="*/ 8 h 108"/>
                <a:gd name="T42" fmla="*/ 200 w 234"/>
                <a:gd name="T43" fmla="*/ 12 h 108"/>
                <a:gd name="T44" fmla="*/ 204 w 234"/>
                <a:gd name="T45" fmla="*/ 18 h 108"/>
                <a:gd name="T46" fmla="*/ 216 w 234"/>
                <a:gd name="T47" fmla="*/ 18 h 108"/>
                <a:gd name="T48" fmla="*/ 222 w 234"/>
                <a:gd name="T49" fmla="*/ 22 h 108"/>
                <a:gd name="T50" fmla="*/ 230 w 234"/>
                <a:gd name="T51" fmla="*/ 26 h 108"/>
                <a:gd name="T52" fmla="*/ 230 w 234"/>
                <a:gd name="T53" fmla="*/ 34 h 108"/>
                <a:gd name="T54" fmla="*/ 230 w 234"/>
                <a:gd name="T55" fmla="*/ 42 h 108"/>
                <a:gd name="T56" fmla="*/ 226 w 234"/>
                <a:gd name="T57" fmla="*/ 52 h 108"/>
                <a:gd name="T58" fmla="*/ 220 w 234"/>
                <a:gd name="T59" fmla="*/ 60 h 108"/>
                <a:gd name="T60" fmla="*/ 208 w 234"/>
                <a:gd name="T61" fmla="*/ 72 h 108"/>
                <a:gd name="T62" fmla="*/ 196 w 234"/>
                <a:gd name="T63" fmla="*/ 74 h 108"/>
                <a:gd name="T64" fmla="*/ 192 w 234"/>
                <a:gd name="T65" fmla="*/ 82 h 108"/>
                <a:gd name="T66" fmla="*/ 190 w 234"/>
                <a:gd name="T67" fmla="*/ 82 h 108"/>
                <a:gd name="T68" fmla="*/ 186 w 234"/>
                <a:gd name="T69" fmla="*/ 88 h 108"/>
                <a:gd name="T70" fmla="*/ 182 w 234"/>
                <a:gd name="T71" fmla="*/ 96 h 108"/>
                <a:gd name="T72" fmla="*/ 182 w 234"/>
                <a:gd name="T73" fmla="*/ 100 h 108"/>
                <a:gd name="T74" fmla="*/ 174 w 234"/>
                <a:gd name="T75" fmla="*/ 108 h 108"/>
                <a:gd name="T76" fmla="*/ 170 w 234"/>
                <a:gd name="T77" fmla="*/ 104 h 108"/>
                <a:gd name="T78" fmla="*/ 14 w 234"/>
                <a:gd name="T79" fmla="*/ 38 h 108"/>
                <a:gd name="T80" fmla="*/ 22 w 234"/>
                <a:gd name="T81" fmla="*/ 34 h 108"/>
                <a:gd name="T82" fmla="*/ 18 w 234"/>
                <a:gd name="T83" fmla="*/ 38 h 108"/>
                <a:gd name="T84" fmla="*/ 4 w 234"/>
                <a:gd name="T85" fmla="*/ 42 h 108"/>
                <a:gd name="T86" fmla="*/ 8 w 234"/>
                <a:gd name="T87" fmla="*/ 34 h 108"/>
                <a:gd name="T88" fmla="*/ 0 w 234"/>
                <a:gd name="T89" fmla="*/ 26 h 108"/>
                <a:gd name="T90" fmla="*/ 8 w 234"/>
                <a:gd name="T91" fmla="*/ 22 h 108"/>
                <a:gd name="T92" fmla="*/ 10 w 234"/>
                <a:gd name="T93" fmla="*/ 30 h 108"/>
                <a:gd name="T94" fmla="*/ 10 w 234"/>
                <a:gd name="T95" fmla="*/ 42 h 108"/>
                <a:gd name="T96" fmla="*/ 8 w 234"/>
                <a:gd name="T97" fmla="*/ 42 h 108"/>
                <a:gd name="T98" fmla="*/ 10 w 234"/>
                <a:gd name="T99" fmla="*/ 26 h 108"/>
                <a:gd name="T100" fmla="*/ 14 w 234"/>
                <a:gd name="T101" fmla="*/ 30 h 108"/>
                <a:gd name="T102" fmla="*/ 0 w 234"/>
                <a:gd name="T103" fmla="*/ 34 h 108"/>
                <a:gd name="T104" fmla="*/ 4 w 234"/>
                <a:gd name="T105" fmla="*/ 34 h 108"/>
                <a:gd name="T106" fmla="*/ 30 w 234"/>
                <a:gd name="T107" fmla="*/ 42 h 108"/>
                <a:gd name="T108" fmla="*/ 34 w 234"/>
                <a:gd name="T109" fmla="*/ 42 h 108"/>
                <a:gd name="T110" fmla="*/ 30 w 234"/>
                <a:gd name="T111" fmla="*/ 42 h 108"/>
                <a:gd name="T112" fmla="*/ 18 w 234"/>
                <a:gd name="T113" fmla="*/ 46 h 108"/>
                <a:gd name="T114" fmla="*/ 18 w 234"/>
                <a:gd name="T115" fmla="*/ 48 h 108"/>
                <a:gd name="T116" fmla="*/ 160 w 234"/>
                <a:gd name="T117" fmla="*/ 72 h 108"/>
                <a:gd name="T118" fmla="*/ 164 w 234"/>
                <a:gd name="T119"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08">
                  <a:moveTo>
                    <a:pt x="170" y="104"/>
                  </a:moveTo>
                  <a:lnTo>
                    <a:pt x="170" y="100"/>
                  </a:lnTo>
                  <a:lnTo>
                    <a:pt x="166" y="100"/>
                  </a:lnTo>
                  <a:lnTo>
                    <a:pt x="164" y="100"/>
                  </a:lnTo>
                  <a:lnTo>
                    <a:pt x="164" y="96"/>
                  </a:lnTo>
                  <a:lnTo>
                    <a:pt x="164" y="100"/>
                  </a:lnTo>
                  <a:lnTo>
                    <a:pt x="160" y="100"/>
                  </a:lnTo>
                  <a:lnTo>
                    <a:pt x="160" y="96"/>
                  </a:lnTo>
                  <a:lnTo>
                    <a:pt x="160" y="92"/>
                  </a:lnTo>
                  <a:lnTo>
                    <a:pt x="164" y="88"/>
                  </a:lnTo>
                  <a:lnTo>
                    <a:pt x="164" y="86"/>
                  </a:lnTo>
                  <a:lnTo>
                    <a:pt x="160" y="82"/>
                  </a:lnTo>
                  <a:lnTo>
                    <a:pt x="164" y="82"/>
                  </a:lnTo>
                  <a:lnTo>
                    <a:pt x="164" y="78"/>
                  </a:lnTo>
                  <a:lnTo>
                    <a:pt x="166" y="78"/>
                  </a:lnTo>
                  <a:lnTo>
                    <a:pt x="166" y="74"/>
                  </a:lnTo>
                  <a:lnTo>
                    <a:pt x="166" y="72"/>
                  </a:lnTo>
                  <a:lnTo>
                    <a:pt x="166" y="68"/>
                  </a:lnTo>
                  <a:lnTo>
                    <a:pt x="166" y="64"/>
                  </a:lnTo>
                  <a:lnTo>
                    <a:pt x="166" y="60"/>
                  </a:lnTo>
                  <a:lnTo>
                    <a:pt x="166" y="64"/>
                  </a:lnTo>
                  <a:lnTo>
                    <a:pt x="166" y="68"/>
                  </a:lnTo>
                  <a:lnTo>
                    <a:pt x="164" y="68"/>
                  </a:lnTo>
                  <a:lnTo>
                    <a:pt x="164" y="64"/>
                  </a:lnTo>
                  <a:lnTo>
                    <a:pt x="166" y="64"/>
                  </a:lnTo>
                  <a:lnTo>
                    <a:pt x="164" y="64"/>
                  </a:lnTo>
                  <a:lnTo>
                    <a:pt x="164" y="68"/>
                  </a:lnTo>
                  <a:lnTo>
                    <a:pt x="164" y="72"/>
                  </a:lnTo>
                  <a:lnTo>
                    <a:pt x="160" y="72"/>
                  </a:lnTo>
                  <a:lnTo>
                    <a:pt x="156" y="68"/>
                  </a:lnTo>
                  <a:lnTo>
                    <a:pt x="156" y="64"/>
                  </a:lnTo>
                  <a:lnTo>
                    <a:pt x="152" y="64"/>
                  </a:lnTo>
                  <a:lnTo>
                    <a:pt x="152" y="60"/>
                  </a:lnTo>
                  <a:lnTo>
                    <a:pt x="156" y="60"/>
                  </a:lnTo>
                  <a:lnTo>
                    <a:pt x="156" y="56"/>
                  </a:lnTo>
                  <a:lnTo>
                    <a:pt x="152" y="56"/>
                  </a:lnTo>
                  <a:lnTo>
                    <a:pt x="152" y="52"/>
                  </a:lnTo>
                  <a:lnTo>
                    <a:pt x="152" y="48"/>
                  </a:lnTo>
                  <a:lnTo>
                    <a:pt x="156" y="48"/>
                  </a:lnTo>
                  <a:lnTo>
                    <a:pt x="152" y="46"/>
                  </a:lnTo>
                  <a:lnTo>
                    <a:pt x="152" y="42"/>
                  </a:lnTo>
                  <a:lnTo>
                    <a:pt x="156" y="42"/>
                  </a:lnTo>
                  <a:lnTo>
                    <a:pt x="156" y="38"/>
                  </a:lnTo>
                  <a:lnTo>
                    <a:pt x="160" y="38"/>
                  </a:lnTo>
                  <a:lnTo>
                    <a:pt x="160" y="34"/>
                  </a:lnTo>
                  <a:lnTo>
                    <a:pt x="160" y="30"/>
                  </a:lnTo>
                  <a:lnTo>
                    <a:pt x="160" y="26"/>
                  </a:lnTo>
                  <a:lnTo>
                    <a:pt x="164" y="26"/>
                  </a:lnTo>
                  <a:lnTo>
                    <a:pt x="164" y="22"/>
                  </a:lnTo>
                  <a:lnTo>
                    <a:pt x="164" y="18"/>
                  </a:lnTo>
                  <a:lnTo>
                    <a:pt x="164" y="16"/>
                  </a:lnTo>
                  <a:lnTo>
                    <a:pt x="164" y="12"/>
                  </a:lnTo>
                  <a:lnTo>
                    <a:pt x="166" y="12"/>
                  </a:lnTo>
                  <a:lnTo>
                    <a:pt x="166" y="8"/>
                  </a:lnTo>
                  <a:lnTo>
                    <a:pt x="170" y="8"/>
                  </a:lnTo>
                  <a:lnTo>
                    <a:pt x="174" y="8"/>
                  </a:lnTo>
                  <a:lnTo>
                    <a:pt x="178" y="4"/>
                  </a:lnTo>
                  <a:lnTo>
                    <a:pt x="182" y="4"/>
                  </a:lnTo>
                  <a:lnTo>
                    <a:pt x="182" y="0"/>
                  </a:lnTo>
                  <a:lnTo>
                    <a:pt x="182" y="4"/>
                  </a:lnTo>
                  <a:lnTo>
                    <a:pt x="186" y="4"/>
                  </a:lnTo>
                  <a:lnTo>
                    <a:pt x="190" y="8"/>
                  </a:lnTo>
                  <a:lnTo>
                    <a:pt x="192" y="8"/>
                  </a:lnTo>
                  <a:lnTo>
                    <a:pt x="192" y="12"/>
                  </a:lnTo>
                  <a:lnTo>
                    <a:pt x="196" y="12"/>
                  </a:lnTo>
                  <a:lnTo>
                    <a:pt x="200" y="12"/>
                  </a:lnTo>
                  <a:lnTo>
                    <a:pt x="200" y="16"/>
                  </a:lnTo>
                  <a:lnTo>
                    <a:pt x="200" y="18"/>
                  </a:lnTo>
                  <a:lnTo>
                    <a:pt x="204" y="18"/>
                  </a:lnTo>
                  <a:lnTo>
                    <a:pt x="208" y="18"/>
                  </a:lnTo>
                  <a:lnTo>
                    <a:pt x="212" y="18"/>
                  </a:lnTo>
                  <a:lnTo>
                    <a:pt x="216" y="18"/>
                  </a:lnTo>
                  <a:lnTo>
                    <a:pt x="220" y="18"/>
                  </a:lnTo>
                  <a:lnTo>
                    <a:pt x="222" y="18"/>
                  </a:lnTo>
                  <a:lnTo>
                    <a:pt x="222" y="22"/>
                  </a:lnTo>
                  <a:lnTo>
                    <a:pt x="226" y="22"/>
                  </a:lnTo>
                  <a:lnTo>
                    <a:pt x="226" y="26"/>
                  </a:lnTo>
                  <a:lnTo>
                    <a:pt x="230" y="26"/>
                  </a:lnTo>
                  <a:lnTo>
                    <a:pt x="226" y="26"/>
                  </a:lnTo>
                  <a:lnTo>
                    <a:pt x="230" y="30"/>
                  </a:lnTo>
                  <a:lnTo>
                    <a:pt x="230" y="34"/>
                  </a:lnTo>
                  <a:lnTo>
                    <a:pt x="230" y="38"/>
                  </a:lnTo>
                  <a:lnTo>
                    <a:pt x="234" y="42"/>
                  </a:lnTo>
                  <a:lnTo>
                    <a:pt x="230" y="42"/>
                  </a:lnTo>
                  <a:lnTo>
                    <a:pt x="230" y="46"/>
                  </a:lnTo>
                  <a:lnTo>
                    <a:pt x="226" y="48"/>
                  </a:lnTo>
                  <a:lnTo>
                    <a:pt x="226" y="52"/>
                  </a:lnTo>
                  <a:lnTo>
                    <a:pt x="222" y="56"/>
                  </a:lnTo>
                  <a:lnTo>
                    <a:pt x="222" y="60"/>
                  </a:lnTo>
                  <a:lnTo>
                    <a:pt x="220" y="60"/>
                  </a:lnTo>
                  <a:lnTo>
                    <a:pt x="216" y="64"/>
                  </a:lnTo>
                  <a:lnTo>
                    <a:pt x="212" y="68"/>
                  </a:lnTo>
                  <a:lnTo>
                    <a:pt x="208" y="72"/>
                  </a:lnTo>
                  <a:lnTo>
                    <a:pt x="204" y="72"/>
                  </a:lnTo>
                  <a:lnTo>
                    <a:pt x="200" y="74"/>
                  </a:lnTo>
                  <a:lnTo>
                    <a:pt x="196" y="74"/>
                  </a:lnTo>
                  <a:lnTo>
                    <a:pt x="192" y="74"/>
                  </a:lnTo>
                  <a:lnTo>
                    <a:pt x="192" y="78"/>
                  </a:lnTo>
                  <a:lnTo>
                    <a:pt x="192" y="82"/>
                  </a:lnTo>
                  <a:lnTo>
                    <a:pt x="190" y="82"/>
                  </a:lnTo>
                  <a:lnTo>
                    <a:pt x="190" y="86"/>
                  </a:lnTo>
                  <a:lnTo>
                    <a:pt x="190" y="82"/>
                  </a:lnTo>
                  <a:lnTo>
                    <a:pt x="190" y="86"/>
                  </a:lnTo>
                  <a:lnTo>
                    <a:pt x="190" y="88"/>
                  </a:lnTo>
                  <a:lnTo>
                    <a:pt x="186" y="88"/>
                  </a:lnTo>
                  <a:lnTo>
                    <a:pt x="186" y="92"/>
                  </a:lnTo>
                  <a:lnTo>
                    <a:pt x="186" y="96"/>
                  </a:lnTo>
                  <a:lnTo>
                    <a:pt x="182" y="96"/>
                  </a:lnTo>
                  <a:lnTo>
                    <a:pt x="182" y="100"/>
                  </a:lnTo>
                  <a:lnTo>
                    <a:pt x="186" y="100"/>
                  </a:lnTo>
                  <a:lnTo>
                    <a:pt x="182" y="100"/>
                  </a:lnTo>
                  <a:lnTo>
                    <a:pt x="182" y="104"/>
                  </a:lnTo>
                  <a:lnTo>
                    <a:pt x="178" y="108"/>
                  </a:lnTo>
                  <a:lnTo>
                    <a:pt x="174" y="108"/>
                  </a:lnTo>
                  <a:lnTo>
                    <a:pt x="174" y="104"/>
                  </a:lnTo>
                  <a:lnTo>
                    <a:pt x="170" y="104"/>
                  </a:lnTo>
                  <a:lnTo>
                    <a:pt x="170" y="104"/>
                  </a:lnTo>
                  <a:lnTo>
                    <a:pt x="170" y="104"/>
                  </a:lnTo>
                  <a:close/>
                  <a:moveTo>
                    <a:pt x="18" y="38"/>
                  </a:moveTo>
                  <a:lnTo>
                    <a:pt x="14" y="38"/>
                  </a:lnTo>
                  <a:lnTo>
                    <a:pt x="14" y="34"/>
                  </a:lnTo>
                  <a:lnTo>
                    <a:pt x="18" y="34"/>
                  </a:lnTo>
                  <a:lnTo>
                    <a:pt x="22" y="34"/>
                  </a:lnTo>
                  <a:lnTo>
                    <a:pt x="22" y="38"/>
                  </a:lnTo>
                  <a:lnTo>
                    <a:pt x="18" y="38"/>
                  </a:lnTo>
                  <a:lnTo>
                    <a:pt x="18" y="38"/>
                  </a:lnTo>
                  <a:lnTo>
                    <a:pt x="18" y="38"/>
                  </a:lnTo>
                  <a:close/>
                  <a:moveTo>
                    <a:pt x="8" y="42"/>
                  </a:moveTo>
                  <a:lnTo>
                    <a:pt x="4" y="42"/>
                  </a:lnTo>
                  <a:lnTo>
                    <a:pt x="4" y="38"/>
                  </a:lnTo>
                  <a:lnTo>
                    <a:pt x="8" y="38"/>
                  </a:lnTo>
                  <a:lnTo>
                    <a:pt x="8" y="34"/>
                  </a:lnTo>
                  <a:lnTo>
                    <a:pt x="4" y="30"/>
                  </a:lnTo>
                  <a:lnTo>
                    <a:pt x="4" y="26"/>
                  </a:lnTo>
                  <a:lnTo>
                    <a:pt x="0" y="26"/>
                  </a:lnTo>
                  <a:lnTo>
                    <a:pt x="0" y="22"/>
                  </a:lnTo>
                  <a:lnTo>
                    <a:pt x="4" y="22"/>
                  </a:lnTo>
                  <a:lnTo>
                    <a:pt x="8" y="22"/>
                  </a:lnTo>
                  <a:lnTo>
                    <a:pt x="8" y="26"/>
                  </a:lnTo>
                  <a:lnTo>
                    <a:pt x="8" y="30"/>
                  </a:lnTo>
                  <a:lnTo>
                    <a:pt x="10" y="30"/>
                  </a:lnTo>
                  <a:lnTo>
                    <a:pt x="10" y="34"/>
                  </a:lnTo>
                  <a:lnTo>
                    <a:pt x="10" y="38"/>
                  </a:lnTo>
                  <a:lnTo>
                    <a:pt x="10" y="42"/>
                  </a:lnTo>
                  <a:lnTo>
                    <a:pt x="8" y="42"/>
                  </a:lnTo>
                  <a:lnTo>
                    <a:pt x="8" y="42"/>
                  </a:lnTo>
                  <a:lnTo>
                    <a:pt x="8" y="42"/>
                  </a:lnTo>
                  <a:close/>
                  <a:moveTo>
                    <a:pt x="14" y="30"/>
                  </a:moveTo>
                  <a:lnTo>
                    <a:pt x="10" y="30"/>
                  </a:lnTo>
                  <a:lnTo>
                    <a:pt x="10" y="26"/>
                  </a:lnTo>
                  <a:lnTo>
                    <a:pt x="14" y="26"/>
                  </a:lnTo>
                  <a:lnTo>
                    <a:pt x="14" y="30"/>
                  </a:lnTo>
                  <a:lnTo>
                    <a:pt x="14" y="30"/>
                  </a:lnTo>
                  <a:lnTo>
                    <a:pt x="14" y="30"/>
                  </a:lnTo>
                  <a:close/>
                  <a:moveTo>
                    <a:pt x="4" y="34"/>
                  </a:moveTo>
                  <a:lnTo>
                    <a:pt x="0" y="34"/>
                  </a:lnTo>
                  <a:lnTo>
                    <a:pt x="0" y="30"/>
                  </a:lnTo>
                  <a:lnTo>
                    <a:pt x="4" y="30"/>
                  </a:lnTo>
                  <a:lnTo>
                    <a:pt x="4" y="34"/>
                  </a:lnTo>
                  <a:lnTo>
                    <a:pt x="4" y="34"/>
                  </a:lnTo>
                  <a:lnTo>
                    <a:pt x="4" y="34"/>
                  </a:lnTo>
                  <a:close/>
                  <a:moveTo>
                    <a:pt x="30" y="42"/>
                  </a:moveTo>
                  <a:lnTo>
                    <a:pt x="30" y="38"/>
                  </a:lnTo>
                  <a:lnTo>
                    <a:pt x="34" y="38"/>
                  </a:lnTo>
                  <a:lnTo>
                    <a:pt x="34" y="42"/>
                  </a:lnTo>
                  <a:lnTo>
                    <a:pt x="30" y="42"/>
                  </a:lnTo>
                  <a:lnTo>
                    <a:pt x="30" y="42"/>
                  </a:lnTo>
                  <a:lnTo>
                    <a:pt x="30" y="42"/>
                  </a:lnTo>
                  <a:close/>
                  <a:moveTo>
                    <a:pt x="18" y="48"/>
                  </a:moveTo>
                  <a:lnTo>
                    <a:pt x="14" y="46"/>
                  </a:lnTo>
                  <a:lnTo>
                    <a:pt x="18" y="46"/>
                  </a:lnTo>
                  <a:lnTo>
                    <a:pt x="18" y="48"/>
                  </a:lnTo>
                  <a:lnTo>
                    <a:pt x="18" y="48"/>
                  </a:lnTo>
                  <a:lnTo>
                    <a:pt x="18" y="48"/>
                  </a:lnTo>
                  <a:close/>
                  <a:moveTo>
                    <a:pt x="164" y="74"/>
                  </a:moveTo>
                  <a:lnTo>
                    <a:pt x="160" y="74"/>
                  </a:lnTo>
                  <a:lnTo>
                    <a:pt x="160" y="72"/>
                  </a:lnTo>
                  <a:lnTo>
                    <a:pt x="164" y="72"/>
                  </a:lnTo>
                  <a:lnTo>
                    <a:pt x="166" y="72"/>
                  </a:lnTo>
                  <a:lnTo>
                    <a:pt x="164" y="74"/>
                  </a:lnTo>
                  <a:lnTo>
                    <a:pt x="164" y="74"/>
                  </a:lnTo>
                  <a:lnTo>
                    <a:pt x="164" y="7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3" name="Freeform 183">
              <a:extLst>
                <a:ext uri="{FF2B5EF4-FFF2-40B4-BE49-F238E27FC236}">
                  <a16:creationId xmlns:a16="http://schemas.microsoft.com/office/drawing/2014/main" id="{C5E9A973-0B82-497C-B356-DA2042EBA32F}"/>
                </a:ext>
              </a:extLst>
            </p:cNvPr>
            <p:cNvSpPr>
              <a:spLocks/>
            </p:cNvSpPr>
            <p:nvPr/>
          </p:nvSpPr>
          <p:spPr bwMode="auto">
            <a:xfrm>
              <a:off x="4793810" y="4446233"/>
              <a:ext cx="81659" cy="121966"/>
            </a:xfrm>
            <a:custGeom>
              <a:avLst/>
              <a:gdLst>
                <a:gd name="T0" fmla="*/ 4 w 42"/>
                <a:gd name="T1" fmla="*/ 56 h 62"/>
                <a:gd name="T2" fmla="*/ 4 w 42"/>
                <a:gd name="T3" fmla="*/ 52 h 62"/>
                <a:gd name="T4" fmla="*/ 4 w 42"/>
                <a:gd name="T5" fmla="*/ 48 h 62"/>
                <a:gd name="T6" fmla="*/ 4 w 42"/>
                <a:gd name="T7" fmla="*/ 44 h 62"/>
                <a:gd name="T8" fmla="*/ 8 w 42"/>
                <a:gd name="T9" fmla="*/ 40 h 62"/>
                <a:gd name="T10" fmla="*/ 8 w 42"/>
                <a:gd name="T11" fmla="*/ 32 h 62"/>
                <a:gd name="T12" fmla="*/ 4 w 42"/>
                <a:gd name="T13" fmla="*/ 30 h 62"/>
                <a:gd name="T14" fmla="*/ 0 w 42"/>
                <a:gd name="T15" fmla="*/ 22 h 62"/>
                <a:gd name="T16" fmla="*/ 0 w 42"/>
                <a:gd name="T17" fmla="*/ 18 h 62"/>
                <a:gd name="T18" fmla="*/ 0 w 42"/>
                <a:gd name="T19" fmla="*/ 14 h 62"/>
                <a:gd name="T20" fmla="*/ 4 w 42"/>
                <a:gd name="T21" fmla="*/ 10 h 62"/>
                <a:gd name="T22" fmla="*/ 4 w 42"/>
                <a:gd name="T23" fmla="*/ 6 h 62"/>
                <a:gd name="T24" fmla="*/ 8 w 42"/>
                <a:gd name="T25" fmla="*/ 6 h 62"/>
                <a:gd name="T26" fmla="*/ 8 w 42"/>
                <a:gd name="T27" fmla="*/ 4 h 62"/>
                <a:gd name="T28" fmla="*/ 8 w 42"/>
                <a:gd name="T29" fmla="*/ 0 h 62"/>
                <a:gd name="T30" fmla="*/ 12 w 42"/>
                <a:gd name="T31" fmla="*/ 0 h 62"/>
                <a:gd name="T32" fmla="*/ 16 w 42"/>
                <a:gd name="T33" fmla="*/ 4 h 62"/>
                <a:gd name="T34" fmla="*/ 20 w 42"/>
                <a:gd name="T35" fmla="*/ 4 h 62"/>
                <a:gd name="T36" fmla="*/ 24 w 42"/>
                <a:gd name="T37" fmla="*/ 4 h 62"/>
                <a:gd name="T38" fmla="*/ 28 w 42"/>
                <a:gd name="T39" fmla="*/ 6 h 62"/>
                <a:gd name="T40" fmla="*/ 30 w 42"/>
                <a:gd name="T41" fmla="*/ 14 h 62"/>
                <a:gd name="T42" fmla="*/ 38 w 42"/>
                <a:gd name="T43" fmla="*/ 18 h 62"/>
                <a:gd name="T44" fmla="*/ 38 w 42"/>
                <a:gd name="T45" fmla="*/ 22 h 62"/>
                <a:gd name="T46" fmla="*/ 38 w 42"/>
                <a:gd name="T47" fmla="*/ 26 h 62"/>
                <a:gd name="T48" fmla="*/ 38 w 42"/>
                <a:gd name="T49" fmla="*/ 22 h 62"/>
                <a:gd name="T50" fmla="*/ 38 w 42"/>
                <a:gd name="T51" fmla="*/ 22 h 62"/>
                <a:gd name="T52" fmla="*/ 38 w 42"/>
                <a:gd name="T53" fmla="*/ 18 h 62"/>
                <a:gd name="T54" fmla="*/ 42 w 42"/>
                <a:gd name="T55" fmla="*/ 22 h 62"/>
                <a:gd name="T56" fmla="*/ 42 w 42"/>
                <a:gd name="T57" fmla="*/ 26 h 62"/>
                <a:gd name="T58" fmla="*/ 42 w 42"/>
                <a:gd name="T59" fmla="*/ 26 h 62"/>
                <a:gd name="T60" fmla="*/ 42 w 42"/>
                <a:gd name="T61" fmla="*/ 30 h 62"/>
                <a:gd name="T62" fmla="*/ 42 w 42"/>
                <a:gd name="T63" fmla="*/ 30 h 62"/>
                <a:gd name="T64" fmla="*/ 38 w 42"/>
                <a:gd name="T65" fmla="*/ 32 h 62"/>
                <a:gd name="T66" fmla="*/ 38 w 42"/>
                <a:gd name="T67" fmla="*/ 36 h 62"/>
                <a:gd name="T68" fmla="*/ 34 w 42"/>
                <a:gd name="T69" fmla="*/ 44 h 62"/>
                <a:gd name="T70" fmla="*/ 30 w 42"/>
                <a:gd name="T71" fmla="*/ 44 h 62"/>
                <a:gd name="T72" fmla="*/ 30 w 42"/>
                <a:gd name="T73" fmla="*/ 48 h 62"/>
                <a:gd name="T74" fmla="*/ 30 w 42"/>
                <a:gd name="T75" fmla="*/ 56 h 62"/>
                <a:gd name="T76" fmla="*/ 28 w 42"/>
                <a:gd name="T77" fmla="*/ 58 h 62"/>
                <a:gd name="T78" fmla="*/ 24 w 42"/>
                <a:gd name="T79" fmla="*/ 62 h 62"/>
                <a:gd name="T80" fmla="*/ 24 w 42"/>
                <a:gd name="T81" fmla="*/ 58 h 62"/>
                <a:gd name="T82" fmla="*/ 20 w 42"/>
                <a:gd name="T83" fmla="*/ 58 h 62"/>
                <a:gd name="T84" fmla="*/ 20 w 42"/>
                <a:gd name="T85" fmla="*/ 58 h 62"/>
                <a:gd name="T86" fmla="*/ 12 w 42"/>
                <a:gd name="T87" fmla="*/ 58 h 62"/>
                <a:gd name="T88" fmla="*/ 8 w 42"/>
                <a:gd name="T89" fmla="*/ 58 h 62"/>
                <a:gd name="T90" fmla="*/ 4 w 42"/>
                <a:gd name="T91" fmla="*/ 62 h 62"/>
                <a:gd name="T92" fmla="*/ 0 w 42"/>
                <a:gd name="T93" fmla="*/ 58 h 62"/>
                <a:gd name="T94" fmla="*/ 0 w 42"/>
                <a:gd name="T95"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62">
                  <a:moveTo>
                    <a:pt x="0" y="58"/>
                  </a:moveTo>
                  <a:lnTo>
                    <a:pt x="0" y="58"/>
                  </a:lnTo>
                  <a:lnTo>
                    <a:pt x="0" y="56"/>
                  </a:lnTo>
                  <a:lnTo>
                    <a:pt x="4" y="56"/>
                  </a:lnTo>
                  <a:lnTo>
                    <a:pt x="4" y="56"/>
                  </a:lnTo>
                  <a:lnTo>
                    <a:pt x="4" y="56"/>
                  </a:lnTo>
                  <a:lnTo>
                    <a:pt x="4" y="52"/>
                  </a:lnTo>
                  <a:lnTo>
                    <a:pt x="4" y="52"/>
                  </a:lnTo>
                  <a:lnTo>
                    <a:pt x="4" y="52"/>
                  </a:lnTo>
                  <a:lnTo>
                    <a:pt x="4" y="52"/>
                  </a:lnTo>
                  <a:lnTo>
                    <a:pt x="4" y="52"/>
                  </a:lnTo>
                  <a:lnTo>
                    <a:pt x="4" y="48"/>
                  </a:lnTo>
                  <a:lnTo>
                    <a:pt x="4" y="48"/>
                  </a:lnTo>
                  <a:lnTo>
                    <a:pt x="4" y="44"/>
                  </a:lnTo>
                  <a:lnTo>
                    <a:pt x="4" y="44"/>
                  </a:lnTo>
                  <a:lnTo>
                    <a:pt x="4" y="44"/>
                  </a:lnTo>
                  <a:lnTo>
                    <a:pt x="4" y="44"/>
                  </a:lnTo>
                  <a:lnTo>
                    <a:pt x="8" y="40"/>
                  </a:lnTo>
                  <a:lnTo>
                    <a:pt x="8" y="40"/>
                  </a:lnTo>
                  <a:lnTo>
                    <a:pt x="8" y="40"/>
                  </a:lnTo>
                  <a:lnTo>
                    <a:pt x="8" y="40"/>
                  </a:lnTo>
                  <a:lnTo>
                    <a:pt x="8" y="36"/>
                  </a:lnTo>
                  <a:lnTo>
                    <a:pt x="8" y="36"/>
                  </a:lnTo>
                  <a:lnTo>
                    <a:pt x="8" y="32"/>
                  </a:lnTo>
                  <a:lnTo>
                    <a:pt x="8" y="32"/>
                  </a:lnTo>
                  <a:lnTo>
                    <a:pt x="4" y="32"/>
                  </a:lnTo>
                  <a:lnTo>
                    <a:pt x="4" y="30"/>
                  </a:lnTo>
                  <a:lnTo>
                    <a:pt x="4" y="30"/>
                  </a:lnTo>
                  <a:lnTo>
                    <a:pt x="4" y="26"/>
                  </a:lnTo>
                  <a:lnTo>
                    <a:pt x="4" y="26"/>
                  </a:lnTo>
                  <a:lnTo>
                    <a:pt x="0" y="22"/>
                  </a:lnTo>
                  <a:lnTo>
                    <a:pt x="0" y="22"/>
                  </a:lnTo>
                  <a:lnTo>
                    <a:pt x="0" y="22"/>
                  </a:lnTo>
                  <a:lnTo>
                    <a:pt x="0" y="22"/>
                  </a:lnTo>
                  <a:lnTo>
                    <a:pt x="0" y="22"/>
                  </a:lnTo>
                  <a:lnTo>
                    <a:pt x="0" y="18"/>
                  </a:lnTo>
                  <a:lnTo>
                    <a:pt x="0" y="18"/>
                  </a:lnTo>
                  <a:lnTo>
                    <a:pt x="0" y="18"/>
                  </a:lnTo>
                  <a:lnTo>
                    <a:pt x="0" y="18"/>
                  </a:lnTo>
                  <a:lnTo>
                    <a:pt x="0" y="14"/>
                  </a:lnTo>
                  <a:lnTo>
                    <a:pt x="0" y="14"/>
                  </a:lnTo>
                  <a:lnTo>
                    <a:pt x="0" y="10"/>
                  </a:lnTo>
                  <a:lnTo>
                    <a:pt x="4" y="10"/>
                  </a:lnTo>
                  <a:lnTo>
                    <a:pt x="4" y="10"/>
                  </a:lnTo>
                  <a:lnTo>
                    <a:pt x="4" y="10"/>
                  </a:lnTo>
                  <a:lnTo>
                    <a:pt x="4" y="10"/>
                  </a:lnTo>
                  <a:lnTo>
                    <a:pt x="4" y="6"/>
                  </a:lnTo>
                  <a:lnTo>
                    <a:pt x="4" y="6"/>
                  </a:lnTo>
                  <a:lnTo>
                    <a:pt x="4" y="6"/>
                  </a:lnTo>
                  <a:lnTo>
                    <a:pt x="4" y="6"/>
                  </a:lnTo>
                  <a:lnTo>
                    <a:pt x="4" y="6"/>
                  </a:lnTo>
                  <a:lnTo>
                    <a:pt x="8" y="6"/>
                  </a:lnTo>
                  <a:lnTo>
                    <a:pt x="8" y="6"/>
                  </a:lnTo>
                  <a:lnTo>
                    <a:pt x="8" y="6"/>
                  </a:lnTo>
                  <a:lnTo>
                    <a:pt x="8" y="6"/>
                  </a:lnTo>
                  <a:lnTo>
                    <a:pt x="8" y="4"/>
                  </a:lnTo>
                  <a:lnTo>
                    <a:pt x="8" y="4"/>
                  </a:lnTo>
                  <a:lnTo>
                    <a:pt x="8" y="4"/>
                  </a:lnTo>
                  <a:lnTo>
                    <a:pt x="8" y="4"/>
                  </a:lnTo>
                  <a:lnTo>
                    <a:pt x="8" y="0"/>
                  </a:lnTo>
                  <a:lnTo>
                    <a:pt x="8" y="0"/>
                  </a:lnTo>
                  <a:lnTo>
                    <a:pt x="8" y="0"/>
                  </a:lnTo>
                  <a:lnTo>
                    <a:pt x="8" y="0"/>
                  </a:lnTo>
                  <a:lnTo>
                    <a:pt x="12" y="0"/>
                  </a:lnTo>
                  <a:lnTo>
                    <a:pt x="12" y="0"/>
                  </a:lnTo>
                  <a:lnTo>
                    <a:pt x="12" y="0"/>
                  </a:lnTo>
                  <a:lnTo>
                    <a:pt x="16" y="4"/>
                  </a:lnTo>
                  <a:lnTo>
                    <a:pt x="16" y="4"/>
                  </a:lnTo>
                  <a:lnTo>
                    <a:pt x="16" y="4"/>
                  </a:lnTo>
                  <a:lnTo>
                    <a:pt x="16" y="4"/>
                  </a:lnTo>
                  <a:lnTo>
                    <a:pt x="16" y="4"/>
                  </a:lnTo>
                  <a:lnTo>
                    <a:pt x="20" y="4"/>
                  </a:lnTo>
                  <a:lnTo>
                    <a:pt x="20" y="4"/>
                  </a:lnTo>
                  <a:lnTo>
                    <a:pt x="24" y="4"/>
                  </a:lnTo>
                  <a:lnTo>
                    <a:pt x="24" y="4"/>
                  </a:lnTo>
                  <a:lnTo>
                    <a:pt x="24" y="4"/>
                  </a:lnTo>
                  <a:lnTo>
                    <a:pt x="24" y="6"/>
                  </a:lnTo>
                  <a:lnTo>
                    <a:pt x="28" y="6"/>
                  </a:lnTo>
                  <a:lnTo>
                    <a:pt x="28" y="6"/>
                  </a:lnTo>
                  <a:lnTo>
                    <a:pt x="28" y="6"/>
                  </a:lnTo>
                  <a:lnTo>
                    <a:pt x="28" y="10"/>
                  </a:lnTo>
                  <a:lnTo>
                    <a:pt x="30" y="10"/>
                  </a:lnTo>
                  <a:lnTo>
                    <a:pt x="30" y="14"/>
                  </a:lnTo>
                  <a:lnTo>
                    <a:pt x="30" y="14"/>
                  </a:lnTo>
                  <a:lnTo>
                    <a:pt x="34" y="14"/>
                  </a:lnTo>
                  <a:lnTo>
                    <a:pt x="34" y="18"/>
                  </a:lnTo>
                  <a:lnTo>
                    <a:pt x="38" y="18"/>
                  </a:lnTo>
                  <a:lnTo>
                    <a:pt x="38" y="18"/>
                  </a:lnTo>
                  <a:lnTo>
                    <a:pt x="38" y="18"/>
                  </a:lnTo>
                  <a:lnTo>
                    <a:pt x="38" y="18"/>
                  </a:lnTo>
                  <a:lnTo>
                    <a:pt x="38" y="22"/>
                  </a:lnTo>
                  <a:lnTo>
                    <a:pt x="38" y="22"/>
                  </a:lnTo>
                  <a:lnTo>
                    <a:pt x="38" y="22"/>
                  </a:lnTo>
                  <a:lnTo>
                    <a:pt x="38" y="22"/>
                  </a:lnTo>
                  <a:lnTo>
                    <a:pt x="38" y="22"/>
                  </a:lnTo>
                  <a:lnTo>
                    <a:pt x="38" y="26"/>
                  </a:lnTo>
                  <a:lnTo>
                    <a:pt x="38" y="26"/>
                  </a:lnTo>
                  <a:lnTo>
                    <a:pt x="38" y="26"/>
                  </a:lnTo>
                  <a:lnTo>
                    <a:pt x="38" y="22"/>
                  </a:lnTo>
                  <a:lnTo>
                    <a:pt x="38" y="22"/>
                  </a:lnTo>
                  <a:lnTo>
                    <a:pt x="38" y="22"/>
                  </a:lnTo>
                  <a:lnTo>
                    <a:pt x="38" y="22"/>
                  </a:lnTo>
                  <a:lnTo>
                    <a:pt x="38" y="22"/>
                  </a:lnTo>
                  <a:lnTo>
                    <a:pt x="38" y="22"/>
                  </a:lnTo>
                  <a:lnTo>
                    <a:pt x="38" y="22"/>
                  </a:lnTo>
                  <a:lnTo>
                    <a:pt x="38" y="18"/>
                  </a:lnTo>
                  <a:lnTo>
                    <a:pt x="38" y="18"/>
                  </a:lnTo>
                  <a:lnTo>
                    <a:pt x="38" y="18"/>
                  </a:lnTo>
                  <a:lnTo>
                    <a:pt x="38" y="18"/>
                  </a:lnTo>
                  <a:lnTo>
                    <a:pt x="38" y="18"/>
                  </a:lnTo>
                  <a:lnTo>
                    <a:pt x="42" y="22"/>
                  </a:lnTo>
                  <a:lnTo>
                    <a:pt x="42" y="22"/>
                  </a:lnTo>
                  <a:lnTo>
                    <a:pt x="42" y="22"/>
                  </a:lnTo>
                  <a:lnTo>
                    <a:pt x="42" y="22"/>
                  </a:lnTo>
                  <a:lnTo>
                    <a:pt x="42" y="22"/>
                  </a:lnTo>
                  <a:lnTo>
                    <a:pt x="42" y="26"/>
                  </a:lnTo>
                  <a:lnTo>
                    <a:pt x="42" y="26"/>
                  </a:lnTo>
                  <a:lnTo>
                    <a:pt x="42" y="26"/>
                  </a:lnTo>
                  <a:lnTo>
                    <a:pt x="42" y="26"/>
                  </a:lnTo>
                  <a:lnTo>
                    <a:pt x="42" y="26"/>
                  </a:lnTo>
                  <a:lnTo>
                    <a:pt x="42" y="26"/>
                  </a:lnTo>
                  <a:lnTo>
                    <a:pt x="42" y="30"/>
                  </a:lnTo>
                  <a:lnTo>
                    <a:pt x="42" y="30"/>
                  </a:lnTo>
                  <a:lnTo>
                    <a:pt x="42" y="30"/>
                  </a:lnTo>
                  <a:lnTo>
                    <a:pt x="42" y="30"/>
                  </a:lnTo>
                  <a:lnTo>
                    <a:pt x="42" y="30"/>
                  </a:lnTo>
                  <a:lnTo>
                    <a:pt x="42" y="30"/>
                  </a:lnTo>
                  <a:lnTo>
                    <a:pt x="42" y="30"/>
                  </a:lnTo>
                  <a:lnTo>
                    <a:pt x="42" y="30"/>
                  </a:lnTo>
                  <a:lnTo>
                    <a:pt x="38" y="30"/>
                  </a:lnTo>
                  <a:lnTo>
                    <a:pt x="38" y="32"/>
                  </a:lnTo>
                  <a:lnTo>
                    <a:pt x="38" y="32"/>
                  </a:lnTo>
                  <a:lnTo>
                    <a:pt x="38" y="32"/>
                  </a:lnTo>
                  <a:lnTo>
                    <a:pt x="38" y="32"/>
                  </a:lnTo>
                  <a:lnTo>
                    <a:pt x="38" y="36"/>
                  </a:lnTo>
                  <a:lnTo>
                    <a:pt x="38" y="36"/>
                  </a:lnTo>
                  <a:lnTo>
                    <a:pt x="38" y="36"/>
                  </a:lnTo>
                  <a:lnTo>
                    <a:pt x="34" y="40"/>
                  </a:lnTo>
                  <a:lnTo>
                    <a:pt x="34" y="40"/>
                  </a:lnTo>
                  <a:lnTo>
                    <a:pt x="34" y="44"/>
                  </a:lnTo>
                  <a:lnTo>
                    <a:pt x="34" y="44"/>
                  </a:lnTo>
                  <a:lnTo>
                    <a:pt x="34" y="44"/>
                  </a:lnTo>
                  <a:lnTo>
                    <a:pt x="30" y="44"/>
                  </a:lnTo>
                  <a:lnTo>
                    <a:pt x="30" y="44"/>
                  </a:lnTo>
                  <a:lnTo>
                    <a:pt x="30" y="44"/>
                  </a:lnTo>
                  <a:lnTo>
                    <a:pt x="30" y="48"/>
                  </a:lnTo>
                  <a:lnTo>
                    <a:pt x="30" y="48"/>
                  </a:lnTo>
                  <a:lnTo>
                    <a:pt x="30" y="48"/>
                  </a:lnTo>
                  <a:lnTo>
                    <a:pt x="30" y="52"/>
                  </a:lnTo>
                  <a:lnTo>
                    <a:pt x="30" y="52"/>
                  </a:lnTo>
                  <a:lnTo>
                    <a:pt x="30" y="52"/>
                  </a:lnTo>
                  <a:lnTo>
                    <a:pt x="30" y="56"/>
                  </a:lnTo>
                  <a:lnTo>
                    <a:pt x="30" y="56"/>
                  </a:lnTo>
                  <a:lnTo>
                    <a:pt x="30" y="56"/>
                  </a:lnTo>
                  <a:lnTo>
                    <a:pt x="28" y="56"/>
                  </a:lnTo>
                  <a:lnTo>
                    <a:pt x="28" y="58"/>
                  </a:lnTo>
                  <a:lnTo>
                    <a:pt x="28" y="58"/>
                  </a:lnTo>
                  <a:lnTo>
                    <a:pt x="24" y="58"/>
                  </a:lnTo>
                  <a:lnTo>
                    <a:pt x="24" y="58"/>
                  </a:lnTo>
                  <a:lnTo>
                    <a:pt x="24" y="62"/>
                  </a:lnTo>
                  <a:lnTo>
                    <a:pt x="24" y="62"/>
                  </a:lnTo>
                  <a:lnTo>
                    <a:pt x="24" y="58"/>
                  </a:lnTo>
                  <a:lnTo>
                    <a:pt x="24" y="58"/>
                  </a:lnTo>
                  <a:lnTo>
                    <a:pt x="24" y="58"/>
                  </a:lnTo>
                  <a:lnTo>
                    <a:pt x="20" y="58"/>
                  </a:lnTo>
                  <a:lnTo>
                    <a:pt x="20" y="58"/>
                  </a:lnTo>
                  <a:lnTo>
                    <a:pt x="20" y="58"/>
                  </a:lnTo>
                  <a:lnTo>
                    <a:pt x="20" y="58"/>
                  </a:lnTo>
                  <a:lnTo>
                    <a:pt x="20" y="58"/>
                  </a:lnTo>
                  <a:lnTo>
                    <a:pt x="20" y="58"/>
                  </a:lnTo>
                  <a:lnTo>
                    <a:pt x="20" y="58"/>
                  </a:lnTo>
                  <a:lnTo>
                    <a:pt x="20" y="58"/>
                  </a:lnTo>
                  <a:lnTo>
                    <a:pt x="16" y="58"/>
                  </a:lnTo>
                  <a:lnTo>
                    <a:pt x="16" y="58"/>
                  </a:lnTo>
                  <a:lnTo>
                    <a:pt x="12" y="58"/>
                  </a:lnTo>
                  <a:lnTo>
                    <a:pt x="12" y="58"/>
                  </a:lnTo>
                  <a:lnTo>
                    <a:pt x="12" y="58"/>
                  </a:lnTo>
                  <a:lnTo>
                    <a:pt x="12" y="58"/>
                  </a:lnTo>
                  <a:lnTo>
                    <a:pt x="12" y="58"/>
                  </a:lnTo>
                  <a:lnTo>
                    <a:pt x="8" y="58"/>
                  </a:lnTo>
                  <a:lnTo>
                    <a:pt x="8" y="58"/>
                  </a:lnTo>
                  <a:lnTo>
                    <a:pt x="8" y="58"/>
                  </a:lnTo>
                  <a:lnTo>
                    <a:pt x="8" y="62"/>
                  </a:lnTo>
                  <a:lnTo>
                    <a:pt x="4" y="62"/>
                  </a:lnTo>
                  <a:lnTo>
                    <a:pt x="0" y="58"/>
                  </a:lnTo>
                  <a:lnTo>
                    <a:pt x="0" y="58"/>
                  </a:lnTo>
                  <a:lnTo>
                    <a:pt x="0" y="58"/>
                  </a:lnTo>
                  <a:lnTo>
                    <a:pt x="0" y="58"/>
                  </a:lnTo>
                  <a:lnTo>
                    <a:pt x="0" y="58"/>
                  </a:lnTo>
                  <a:lnTo>
                    <a:pt x="0" y="58"/>
                  </a:lnTo>
                  <a:lnTo>
                    <a:pt x="0" y="58"/>
                  </a:lnTo>
                  <a:lnTo>
                    <a:pt x="0" y="58"/>
                  </a:lnTo>
                  <a:lnTo>
                    <a:pt x="0" y="5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4" name="Freeform 184">
              <a:extLst>
                <a:ext uri="{FF2B5EF4-FFF2-40B4-BE49-F238E27FC236}">
                  <a16:creationId xmlns:a16="http://schemas.microsoft.com/office/drawing/2014/main" id="{3C9E7846-2075-4D4A-89DD-ED2C872E7300}"/>
                </a:ext>
              </a:extLst>
            </p:cNvPr>
            <p:cNvSpPr>
              <a:spLocks/>
            </p:cNvSpPr>
            <p:nvPr/>
          </p:nvSpPr>
          <p:spPr bwMode="auto">
            <a:xfrm>
              <a:off x="4607161" y="4351808"/>
              <a:ext cx="136098" cy="247867"/>
            </a:xfrm>
            <a:custGeom>
              <a:avLst/>
              <a:gdLst>
                <a:gd name="T0" fmla="*/ 48 w 70"/>
                <a:gd name="T1" fmla="*/ 32 h 126"/>
                <a:gd name="T2" fmla="*/ 52 w 70"/>
                <a:gd name="T3" fmla="*/ 36 h 126"/>
                <a:gd name="T4" fmla="*/ 56 w 70"/>
                <a:gd name="T5" fmla="*/ 40 h 126"/>
                <a:gd name="T6" fmla="*/ 60 w 70"/>
                <a:gd name="T7" fmla="*/ 44 h 126"/>
                <a:gd name="T8" fmla="*/ 60 w 70"/>
                <a:gd name="T9" fmla="*/ 56 h 126"/>
                <a:gd name="T10" fmla="*/ 60 w 70"/>
                <a:gd name="T11" fmla="*/ 58 h 126"/>
                <a:gd name="T12" fmla="*/ 56 w 70"/>
                <a:gd name="T13" fmla="*/ 58 h 126"/>
                <a:gd name="T14" fmla="*/ 52 w 70"/>
                <a:gd name="T15" fmla="*/ 62 h 126"/>
                <a:gd name="T16" fmla="*/ 48 w 70"/>
                <a:gd name="T17" fmla="*/ 66 h 126"/>
                <a:gd name="T18" fmla="*/ 48 w 70"/>
                <a:gd name="T19" fmla="*/ 74 h 126"/>
                <a:gd name="T20" fmla="*/ 48 w 70"/>
                <a:gd name="T21" fmla="*/ 78 h 126"/>
                <a:gd name="T22" fmla="*/ 48 w 70"/>
                <a:gd name="T23" fmla="*/ 82 h 126"/>
                <a:gd name="T24" fmla="*/ 52 w 70"/>
                <a:gd name="T25" fmla="*/ 86 h 126"/>
                <a:gd name="T26" fmla="*/ 52 w 70"/>
                <a:gd name="T27" fmla="*/ 88 h 126"/>
                <a:gd name="T28" fmla="*/ 60 w 70"/>
                <a:gd name="T29" fmla="*/ 92 h 126"/>
                <a:gd name="T30" fmla="*/ 60 w 70"/>
                <a:gd name="T31" fmla="*/ 96 h 126"/>
                <a:gd name="T32" fmla="*/ 64 w 70"/>
                <a:gd name="T33" fmla="*/ 108 h 126"/>
                <a:gd name="T34" fmla="*/ 70 w 70"/>
                <a:gd name="T35" fmla="*/ 114 h 126"/>
                <a:gd name="T36" fmla="*/ 68 w 70"/>
                <a:gd name="T37" fmla="*/ 114 h 126"/>
                <a:gd name="T38" fmla="*/ 60 w 70"/>
                <a:gd name="T39" fmla="*/ 112 h 126"/>
                <a:gd name="T40" fmla="*/ 60 w 70"/>
                <a:gd name="T41" fmla="*/ 112 h 126"/>
                <a:gd name="T42" fmla="*/ 56 w 70"/>
                <a:gd name="T43" fmla="*/ 118 h 126"/>
                <a:gd name="T44" fmla="*/ 52 w 70"/>
                <a:gd name="T45" fmla="*/ 118 h 126"/>
                <a:gd name="T46" fmla="*/ 44 w 70"/>
                <a:gd name="T47" fmla="*/ 122 h 126"/>
                <a:gd name="T48" fmla="*/ 40 w 70"/>
                <a:gd name="T49" fmla="*/ 122 h 126"/>
                <a:gd name="T50" fmla="*/ 38 w 70"/>
                <a:gd name="T51" fmla="*/ 126 h 126"/>
                <a:gd name="T52" fmla="*/ 34 w 70"/>
                <a:gd name="T53" fmla="*/ 126 h 126"/>
                <a:gd name="T54" fmla="*/ 30 w 70"/>
                <a:gd name="T55" fmla="*/ 118 h 126"/>
                <a:gd name="T56" fmla="*/ 26 w 70"/>
                <a:gd name="T57" fmla="*/ 114 h 126"/>
                <a:gd name="T58" fmla="*/ 22 w 70"/>
                <a:gd name="T59" fmla="*/ 108 h 126"/>
                <a:gd name="T60" fmla="*/ 22 w 70"/>
                <a:gd name="T61" fmla="*/ 104 h 126"/>
                <a:gd name="T62" fmla="*/ 18 w 70"/>
                <a:gd name="T63" fmla="*/ 96 h 126"/>
                <a:gd name="T64" fmla="*/ 22 w 70"/>
                <a:gd name="T65" fmla="*/ 88 h 126"/>
                <a:gd name="T66" fmla="*/ 26 w 70"/>
                <a:gd name="T67" fmla="*/ 82 h 126"/>
                <a:gd name="T68" fmla="*/ 26 w 70"/>
                <a:gd name="T69" fmla="*/ 70 h 126"/>
                <a:gd name="T70" fmla="*/ 18 w 70"/>
                <a:gd name="T71" fmla="*/ 70 h 126"/>
                <a:gd name="T72" fmla="*/ 18 w 70"/>
                <a:gd name="T73" fmla="*/ 66 h 126"/>
                <a:gd name="T74" fmla="*/ 18 w 70"/>
                <a:gd name="T75" fmla="*/ 58 h 126"/>
                <a:gd name="T76" fmla="*/ 14 w 70"/>
                <a:gd name="T77" fmla="*/ 58 h 126"/>
                <a:gd name="T78" fmla="*/ 12 w 70"/>
                <a:gd name="T79" fmla="*/ 58 h 126"/>
                <a:gd name="T80" fmla="*/ 0 w 70"/>
                <a:gd name="T81" fmla="*/ 44 h 126"/>
                <a:gd name="T82" fmla="*/ 4 w 70"/>
                <a:gd name="T83" fmla="*/ 40 h 126"/>
                <a:gd name="T84" fmla="*/ 4 w 70"/>
                <a:gd name="T85" fmla="*/ 32 h 126"/>
                <a:gd name="T86" fmla="*/ 12 w 70"/>
                <a:gd name="T87" fmla="*/ 32 h 126"/>
                <a:gd name="T88" fmla="*/ 12 w 70"/>
                <a:gd name="T89" fmla="*/ 30 h 126"/>
                <a:gd name="T90" fmla="*/ 14 w 70"/>
                <a:gd name="T91" fmla="*/ 26 h 126"/>
                <a:gd name="T92" fmla="*/ 12 w 70"/>
                <a:gd name="T93" fmla="*/ 26 h 126"/>
                <a:gd name="T94" fmla="*/ 12 w 70"/>
                <a:gd name="T95" fmla="*/ 22 h 126"/>
                <a:gd name="T96" fmla="*/ 12 w 70"/>
                <a:gd name="T97" fmla="*/ 18 h 126"/>
                <a:gd name="T98" fmla="*/ 12 w 70"/>
                <a:gd name="T99" fmla="*/ 14 h 126"/>
                <a:gd name="T100" fmla="*/ 18 w 70"/>
                <a:gd name="T101" fmla="*/ 10 h 126"/>
                <a:gd name="T102" fmla="*/ 22 w 70"/>
                <a:gd name="T103" fmla="*/ 6 h 126"/>
                <a:gd name="T104" fmla="*/ 18 w 70"/>
                <a:gd name="T105" fmla="*/ 0 h 126"/>
                <a:gd name="T106" fmla="*/ 22 w 70"/>
                <a:gd name="T107" fmla="*/ 4 h 126"/>
                <a:gd name="T108" fmla="*/ 26 w 70"/>
                <a:gd name="T109" fmla="*/ 4 h 126"/>
                <a:gd name="T110" fmla="*/ 34 w 70"/>
                <a:gd name="T111" fmla="*/ 10 h 126"/>
                <a:gd name="T112" fmla="*/ 38 w 70"/>
                <a:gd name="T113" fmla="*/ 18 h 126"/>
                <a:gd name="T114" fmla="*/ 40 w 70"/>
                <a:gd name="T115" fmla="*/ 26 h 126"/>
                <a:gd name="T116" fmla="*/ 40 w 70"/>
                <a:gd name="T117" fmla="*/ 30 h 126"/>
                <a:gd name="T118" fmla="*/ 40 w 70"/>
                <a:gd name="T119" fmla="*/ 36 h 126"/>
                <a:gd name="T120" fmla="*/ 40 w 70"/>
                <a:gd name="T121" fmla="*/ 32 h 126"/>
                <a:gd name="T122" fmla="*/ 44 w 70"/>
                <a:gd name="T123" fmla="*/ 3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 h="126">
                  <a:moveTo>
                    <a:pt x="44" y="30"/>
                  </a:moveTo>
                  <a:lnTo>
                    <a:pt x="44" y="30"/>
                  </a:lnTo>
                  <a:lnTo>
                    <a:pt x="48" y="30"/>
                  </a:lnTo>
                  <a:lnTo>
                    <a:pt x="48" y="30"/>
                  </a:lnTo>
                  <a:lnTo>
                    <a:pt x="48" y="30"/>
                  </a:lnTo>
                  <a:lnTo>
                    <a:pt x="48" y="32"/>
                  </a:lnTo>
                  <a:lnTo>
                    <a:pt x="48" y="32"/>
                  </a:lnTo>
                  <a:lnTo>
                    <a:pt x="48" y="32"/>
                  </a:lnTo>
                  <a:lnTo>
                    <a:pt x="48" y="32"/>
                  </a:lnTo>
                  <a:lnTo>
                    <a:pt x="48" y="32"/>
                  </a:lnTo>
                  <a:lnTo>
                    <a:pt x="52" y="32"/>
                  </a:lnTo>
                  <a:lnTo>
                    <a:pt x="52" y="36"/>
                  </a:lnTo>
                  <a:lnTo>
                    <a:pt x="52" y="36"/>
                  </a:lnTo>
                  <a:lnTo>
                    <a:pt x="56" y="40"/>
                  </a:lnTo>
                  <a:lnTo>
                    <a:pt x="56" y="40"/>
                  </a:lnTo>
                  <a:lnTo>
                    <a:pt x="56" y="36"/>
                  </a:lnTo>
                  <a:lnTo>
                    <a:pt x="56" y="36"/>
                  </a:lnTo>
                  <a:lnTo>
                    <a:pt x="56" y="40"/>
                  </a:lnTo>
                  <a:lnTo>
                    <a:pt x="56" y="40"/>
                  </a:lnTo>
                  <a:lnTo>
                    <a:pt x="60" y="40"/>
                  </a:lnTo>
                  <a:lnTo>
                    <a:pt x="60" y="40"/>
                  </a:lnTo>
                  <a:lnTo>
                    <a:pt x="60" y="40"/>
                  </a:lnTo>
                  <a:lnTo>
                    <a:pt x="60" y="40"/>
                  </a:lnTo>
                  <a:lnTo>
                    <a:pt x="60" y="44"/>
                  </a:lnTo>
                  <a:lnTo>
                    <a:pt x="60" y="44"/>
                  </a:lnTo>
                  <a:lnTo>
                    <a:pt x="60" y="52"/>
                  </a:lnTo>
                  <a:lnTo>
                    <a:pt x="60" y="52"/>
                  </a:lnTo>
                  <a:lnTo>
                    <a:pt x="60" y="52"/>
                  </a:lnTo>
                  <a:lnTo>
                    <a:pt x="60" y="52"/>
                  </a:lnTo>
                  <a:lnTo>
                    <a:pt x="60" y="56"/>
                  </a:lnTo>
                  <a:lnTo>
                    <a:pt x="60" y="56"/>
                  </a:lnTo>
                  <a:lnTo>
                    <a:pt x="56" y="56"/>
                  </a:lnTo>
                  <a:lnTo>
                    <a:pt x="60" y="58"/>
                  </a:lnTo>
                  <a:lnTo>
                    <a:pt x="60" y="58"/>
                  </a:lnTo>
                  <a:lnTo>
                    <a:pt x="60" y="56"/>
                  </a:lnTo>
                  <a:lnTo>
                    <a:pt x="60" y="58"/>
                  </a:lnTo>
                  <a:lnTo>
                    <a:pt x="60" y="58"/>
                  </a:lnTo>
                  <a:lnTo>
                    <a:pt x="60" y="58"/>
                  </a:lnTo>
                  <a:lnTo>
                    <a:pt x="60" y="58"/>
                  </a:lnTo>
                  <a:lnTo>
                    <a:pt x="60" y="58"/>
                  </a:lnTo>
                  <a:lnTo>
                    <a:pt x="60" y="58"/>
                  </a:lnTo>
                  <a:lnTo>
                    <a:pt x="56" y="58"/>
                  </a:lnTo>
                  <a:lnTo>
                    <a:pt x="56" y="58"/>
                  </a:lnTo>
                  <a:lnTo>
                    <a:pt x="56" y="62"/>
                  </a:lnTo>
                  <a:lnTo>
                    <a:pt x="56" y="62"/>
                  </a:lnTo>
                  <a:lnTo>
                    <a:pt x="52" y="62"/>
                  </a:lnTo>
                  <a:lnTo>
                    <a:pt x="52" y="62"/>
                  </a:lnTo>
                  <a:lnTo>
                    <a:pt x="52" y="62"/>
                  </a:lnTo>
                  <a:lnTo>
                    <a:pt x="52" y="62"/>
                  </a:lnTo>
                  <a:lnTo>
                    <a:pt x="48" y="62"/>
                  </a:lnTo>
                  <a:lnTo>
                    <a:pt x="48" y="62"/>
                  </a:lnTo>
                  <a:lnTo>
                    <a:pt x="48" y="66"/>
                  </a:lnTo>
                  <a:lnTo>
                    <a:pt x="48" y="66"/>
                  </a:lnTo>
                  <a:lnTo>
                    <a:pt x="48" y="66"/>
                  </a:lnTo>
                  <a:lnTo>
                    <a:pt x="52" y="66"/>
                  </a:lnTo>
                  <a:lnTo>
                    <a:pt x="48" y="66"/>
                  </a:lnTo>
                  <a:lnTo>
                    <a:pt x="48" y="70"/>
                  </a:lnTo>
                  <a:lnTo>
                    <a:pt x="48" y="74"/>
                  </a:lnTo>
                  <a:lnTo>
                    <a:pt x="48" y="74"/>
                  </a:lnTo>
                  <a:lnTo>
                    <a:pt x="48" y="74"/>
                  </a:lnTo>
                  <a:lnTo>
                    <a:pt x="48" y="74"/>
                  </a:lnTo>
                  <a:lnTo>
                    <a:pt x="48" y="74"/>
                  </a:lnTo>
                  <a:lnTo>
                    <a:pt x="48" y="74"/>
                  </a:lnTo>
                  <a:lnTo>
                    <a:pt x="48" y="74"/>
                  </a:lnTo>
                  <a:lnTo>
                    <a:pt x="48" y="78"/>
                  </a:lnTo>
                  <a:lnTo>
                    <a:pt x="48" y="78"/>
                  </a:lnTo>
                  <a:lnTo>
                    <a:pt x="48" y="78"/>
                  </a:lnTo>
                  <a:lnTo>
                    <a:pt x="48" y="82"/>
                  </a:lnTo>
                  <a:lnTo>
                    <a:pt x="48" y="82"/>
                  </a:lnTo>
                  <a:lnTo>
                    <a:pt x="48" y="82"/>
                  </a:lnTo>
                  <a:lnTo>
                    <a:pt x="48" y="82"/>
                  </a:lnTo>
                  <a:lnTo>
                    <a:pt x="48" y="82"/>
                  </a:lnTo>
                  <a:lnTo>
                    <a:pt x="48" y="82"/>
                  </a:lnTo>
                  <a:lnTo>
                    <a:pt x="48" y="86"/>
                  </a:lnTo>
                  <a:lnTo>
                    <a:pt x="52" y="86"/>
                  </a:lnTo>
                  <a:lnTo>
                    <a:pt x="52" y="86"/>
                  </a:lnTo>
                  <a:lnTo>
                    <a:pt x="52" y="86"/>
                  </a:lnTo>
                  <a:lnTo>
                    <a:pt x="52" y="86"/>
                  </a:lnTo>
                  <a:lnTo>
                    <a:pt x="52" y="86"/>
                  </a:lnTo>
                  <a:lnTo>
                    <a:pt x="52" y="86"/>
                  </a:lnTo>
                  <a:lnTo>
                    <a:pt x="52" y="88"/>
                  </a:lnTo>
                  <a:lnTo>
                    <a:pt x="52" y="88"/>
                  </a:lnTo>
                  <a:lnTo>
                    <a:pt x="52" y="88"/>
                  </a:lnTo>
                  <a:lnTo>
                    <a:pt x="52" y="88"/>
                  </a:lnTo>
                  <a:lnTo>
                    <a:pt x="56" y="88"/>
                  </a:lnTo>
                  <a:lnTo>
                    <a:pt x="56" y="88"/>
                  </a:lnTo>
                  <a:lnTo>
                    <a:pt x="60" y="88"/>
                  </a:lnTo>
                  <a:lnTo>
                    <a:pt x="60" y="88"/>
                  </a:lnTo>
                  <a:lnTo>
                    <a:pt x="60" y="92"/>
                  </a:lnTo>
                  <a:lnTo>
                    <a:pt x="60" y="92"/>
                  </a:lnTo>
                  <a:lnTo>
                    <a:pt x="60" y="92"/>
                  </a:lnTo>
                  <a:lnTo>
                    <a:pt x="60" y="92"/>
                  </a:lnTo>
                  <a:lnTo>
                    <a:pt x="60" y="92"/>
                  </a:lnTo>
                  <a:lnTo>
                    <a:pt x="60" y="96"/>
                  </a:lnTo>
                  <a:lnTo>
                    <a:pt x="60" y="96"/>
                  </a:lnTo>
                  <a:lnTo>
                    <a:pt x="60" y="96"/>
                  </a:lnTo>
                  <a:lnTo>
                    <a:pt x="60" y="100"/>
                  </a:lnTo>
                  <a:lnTo>
                    <a:pt x="60" y="100"/>
                  </a:lnTo>
                  <a:lnTo>
                    <a:pt x="64" y="104"/>
                  </a:lnTo>
                  <a:lnTo>
                    <a:pt x="64" y="104"/>
                  </a:lnTo>
                  <a:lnTo>
                    <a:pt x="64" y="108"/>
                  </a:lnTo>
                  <a:lnTo>
                    <a:pt x="64" y="108"/>
                  </a:lnTo>
                  <a:lnTo>
                    <a:pt x="68" y="112"/>
                  </a:lnTo>
                  <a:lnTo>
                    <a:pt x="68" y="112"/>
                  </a:lnTo>
                  <a:lnTo>
                    <a:pt x="68" y="112"/>
                  </a:lnTo>
                  <a:lnTo>
                    <a:pt x="68" y="112"/>
                  </a:lnTo>
                  <a:lnTo>
                    <a:pt x="68" y="112"/>
                  </a:lnTo>
                  <a:lnTo>
                    <a:pt x="70" y="114"/>
                  </a:lnTo>
                  <a:lnTo>
                    <a:pt x="70" y="114"/>
                  </a:lnTo>
                  <a:lnTo>
                    <a:pt x="68" y="114"/>
                  </a:lnTo>
                  <a:lnTo>
                    <a:pt x="68" y="114"/>
                  </a:lnTo>
                  <a:lnTo>
                    <a:pt x="68" y="114"/>
                  </a:lnTo>
                  <a:lnTo>
                    <a:pt x="68" y="114"/>
                  </a:lnTo>
                  <a:lnTo>
                    <a:pt x="68" y="114"/>
                  </a:lnTo>
                  <a:lnTo>
                    <a:pt x="68" y="114"/>
                  </a:lnTo>
                  <a:lnTo>
                    <a:pt x="68" y="114"/>
                  </a:lnTo>
                  <a:lnTo>
                    <a:pt x="64" y="114"/>
                  </a:lnTo>
                  <a:lnTo>
                    <a:pt x="64" y="114"/>
                  </a:lnTo>
                  <a:lnTo>
                    <a:pt x="64" y="114"/>
                  </a:lnTo>
                  <a:lnTo>
                    <a:pt x="60" y="112"/>
                  </a:lnTo>
                  <a:lnTo>
                    <a:pt x="60" y="112"/>
                  </a:lnTo>
                  <a:lnTo>
                    <a:pt x="60" y="112"/>
                  </a:lnTo>
                  <a:lnTo>
                    <a:pt x="60" y="112"/>
                  </a:lnTo>
                  <a:lnTo>
                    <a:pt x="60" y="112"/>
                  </a:lnTo>
                  <a:lnTo>
                    <a:pt x="60" y="114"/>
                  </a:lnTo>
                  <a:lnTo>
                    <a:pt x="60" y="112"/>
                  </a:lnTo>
                  <a:lnTo>
                    <a:pt x="60" y="112"/>
                  </a:lnTo>
                  <a:lnTo>
                    <a:pt x="56" y="112"/>
                  </a:lnTo>
                  <a:lnTo>
                    <a:pt x="56" y="114"/>
                  </a:lnTo>
                  <a:lnTo>
                    <a:pt x="56" y="114"/>
                  </a:lnTo>
                  <a:lnTo>
                    <a:pt x="56" y="114"/>
                  </a:lnTo>
                  <a:lnTo>
                    <a:pt x="56" y="118"/>
                  </a:lnTo>
                  <a:lnTo>
                    <a:pt x="56" y="118"/>
                  </a:lnTo>
                  <a:lnTo>
                    <a:pt x="56" y="118"/>
                  </a:lnTo>
                  <a:lnTo>
                    <a:pt x="52" y="118"/>
                  </a:lnTo>
                  <a:lnTo>
                    <a:pt x="52" y="118"/>
                  </a:lnTo>
                  <a:lnTo>
                    <a:pt x="52" y="118"/>
                  </a:lnTo>
                  <a:lnTo>
                    <a:pt x="52" y="118"/>
                  </a:lnTo>
                  <a:lnTo>
                    <a:pt x="52" y="118"/>
                  </a:lnTo>
                  <a:lnTo>
                    <a:pt x="48" y="118"/>
                  </a:lnTo>
                  <a:lnTo>
                    <a:pt x="48" y="118"/>
                  </a:lnTo>
                  <a:lnTo>
                    <a:pt x="48" y="118"/>
                  </a:lnTo>
                  <a:lnTo>
                    <a:pt x="48" y="122"/>
                  </a:lnTo>
                  <a:lnTo>
                    <a:pt x="44" y="122"/>
                  </a:lnTo>
                  <a:lnTo>
                    <a:pt x="44" y="118"/>
                  </a:lnTo>
                  <a:lnTo>
                    <a:pt x="44" y="118"/>
                  </a:lnTo>
                  <a:lnTo>
                    <a:pt x="40" y="122"/>
                  </a:lnTo>
                  <a:lnTo>
                    <a:pt x="40" y="122"/>
                  </a:lnTo>
                  <a:lnTo>
                    <a:pt x="40" y="122"/>
                  </a:lnTo>
                  <a:lnTo>
                    <a:pt x="40" y="122"/>
                  </a:lnTo>
                  <a:lnTo>
                    <a:pt x="40" y="122"/>
                  </a:lnTo>
                  <a:lnTo>
                    <a:pt x="40" y="126"/>
                  </a:lnTo>
                  <a:lnTo>
                    <a:pt x="40" y="126"/>
                  </a:lnTo>
                  <a:lnTo>
                    <a:pt x="38" y="126"/>
                  </a:lnTo>
                  <a:lnTo>
                    <a:pt x="38" y="126"/>
                  </a:lnTo>
                  <a:lnTo>
                    <a:pt x="38" y="126"/>
                  </a:lnTo>
                  <a:lnTo>
                    <a:pt x="38" y="126"/>
                  </a:lnTo>
                  <a:lnTo>
                    <a:pt x="38" y="126"/>
                  </a:lnTo>
                  <a:lnTo>
                    <a:pt x="38" y="126"/>
                  </a:lnTo>
                  <a:lnTo>
                    <a:pt x="38" y="126"/>
                  </a:lnTo>
                  <a:lnTo>
                    <a:pt x="34" y="126"/>
                  </a:lnTo>
                  <a:lnTo>
                    <a:pt x="34" y="126"/>
                  </a:lnTo>
                  <a:lnTo>
                    <a:pt x="34" y="126"/>
                  </a:lnTo>
                  <a:lnTo>
                    <a:pt x="34" y="122"/>
                  </a:lnTo>
                  <a:lnTo>
                    <a:pt x="34" y="122"/>
                  </a:lnTo>
                  <a:lnTo>
                    <a:pt x="34" y="122"/>
                  </a:lnTo>
                  <a:lnTo>
                    <a:pt x="30" y="122"/>
                  </a:lnTo>
                  <a:lnTo>
                    <a:pt x="30" y="118"/>
                  </a:lnTo>
                  <a:lnTo>
                    <a:pt x="26" y="118"/>
                  </a:lnTo>
                  <a:lnTo>
                    <a:pt x="26" y="118"/>
                  </a:lnTo>
                  <a:lnTo>
                    <a:pt x="26" y="118"/>
                  </a:lnTo>
                  <a:lnTo>
                    <a:pt x="26" y="118"/>
                  </a:lnTo>
                  <a:lnTo>
                    <a:pt x="26" y="114"/>
                  </a:lnTo>
                  <a:lnTo>
                    <a:pt x="26" y="114"/>
                  </a:lnTo>
                  <a:lnTo>
                    <a:pt x="26" y="114"/>
                  </a:lnTo>
                  <a:lnTo>
                    <a:pt x="22" y="114"/>
                  </a:lnTo>
                  <a:lnTo>
                    <a:pt x="22" y="114"/>
                  </a:lnTo>
                  <a:lnTo>
                    <a:pt x="22" y="114"/>
                  </a:lnTo>
                  <a:lnTo>
                    <a:pt x="22" y="112"/>
                  </a:lnTo>
                  <a:lnTo>
                    <a:pt x="22" y="108"/>
                  </a:lnTo>
                  <a:lnTo>
                    <a:pt x="22" y="108"/>
                  </a:lnTo>
                  <a:lnTo>
                    <a:pt x="22" y="108"/>
                  </a:lnTo>
                  <a:lnTo>
                    <a:pt x="22" y="108"/>
                  </a:lnTo>
                  <a:lnTo>
                    <a:pt x="22" y="108"/>
                  </a:lnTo>
                  <a:lnTo>
                    <a:pt x="22" y="108"/>
                  </a:lnTo>
                  <a:lnTo>
                    <a:pt x="22" y="104"/>
                  </a:lnTo>
                  <a:lnTo>
                    <a:pt x="22" y="104"/>
                  </a:lnTo>
                  <a:lnTo>
                    <a:pt x="22" y="104"/>
                  </a:lnTo>
                  <a:lnTo>
                    <a:pt x="18" y="104"/>
                  </a:lnTo>
                  <a:lnTo>
                    <a:pt x="18" y="100"/>
                  </a:lnTo>
                  <a:lnTo>
                    <a:pt x="18" y="96"/>
                  </a:lnTo>
                  <a:lnTo>
                    <a:pt x="18" y="96"/>
                  </a:lnTo>
                  <a:lnTo>
                    <a:pt x="18" y="96"/>
                  </a:lnTo>
                  <a:lnTo>
                    <a:pt x="22" y="92"/>
                  </a:lnTo>
                  <a:lnTo>
                    <a:pt x="22" y="92"/>
                  </a:lnTo>
                  <a:lnTo>
                    <a:pt x="22" y="88"/>
                  </a:lnTo>
                  <a:lnTo>
                    <a:pt x="22" y="88"/>
                  </a:lnTo>
                  <a:lnTo>
                    <a:pt x="22" y="88"/>
                  </a:lnTo>
                  <a:lnTo>
                    <a:pt x="22" y="88"/>
                  </a:lnTo>
                  <a:lnTo>
                    <a:pt x="22" y="86"/>
                  </a:lnTo>
                  <a:lnTo>
                    <a:pt x="22" y="86"/>
                  </a:lnTo>
                  <a:lnTo>
                    <a:pt x="22" y="86"/>
                  </a:lnTo>
                  <a:lnTo>
                    <a:pt x="26" y="82"/>
                  </a:lnTo>
                  <a:lnTo>
                    <a:pt x="26" y="82"/>
                  </a:lnTo>
                  <a:lnTo>
                    <a:pt x="26" y="78"/>
                  </a:lnTo>
                  <a:lnTo>
                    <a:pt x="22" y="74"/>
                  </a:lnTo>
                  <a:lnTo>
                    <a:pt x="22" y="74"/>
                  </a:lnTo>
                  <a:lnTo>
                    <a:pt x="22" y="74"/>
                  </a:lnTo>
                  <a:lnTo>
                    <a:pt x="22" y="74"/>
                  </a:lnTo>
                  <a:lnTo>
                    <a:pt x="26" y="70"/>
                  </a:lnTo>
                  <a:lnTo>
                    <a:pt x="26" y="70"/>
                  </a:lnTo>
                  <a:lnTo>
                    <a:pt x="22" y="70"/>
                  </a:lnTo>
                  <a:lnTo>
                    <a:pt x="22" y="70"/>
                  </a:lnTo>
                  <a:lnTo>
                    <a:pt x="22" y="70"/>
                  </a:lnTo>
                  <a:lnTo>
                    <a:pt x="18" y="70"/>
                  </a:lnTo>
                  <a:lnTo>
                    <a:pt x="18" y="70"/>
                  </a:lnTo>
                  <a:lnTo>
                    <a:pt x="18" y="70"/>
                  </a:lnTo>
                  <a:lnTo>
                    <a:pt x="18" y="70"/>
                  </a:lnTo>
                  <a:lnTo>
                    <a:pt x="18" y="70"/>
                  </a:lnTo>
                  <a:lnTo>
                    <a:pt x="18" y="66"/>
                  </a:lnTo>
                  <a:lnTo>
                    <a:pt x="18" y="66"/>
                  </a:lnTo>
                  <a:lnTo>
                    <a:pt x="18" y="66"/>
                  </a:lnTo>
                  <a:lnTo>
                    <a:pt x="18" y="66"/>
                  </a:lnTo>
                  <a:lnTo>
                    <a:pt x="18" y="66"/>
                  </a:lnTo>
                  <a:lnTo>
                    <a:pt x="18" y="62"/>
                  </a:lnTo>
                  <a:lnTo>
                    <a:pt x="18" y="58"/>
                  </a:lnTo>
                  <a:lnTo>
                    <a:pt x="18" y="58"/>
                  </a:lnTo>
                  <a:lnTo>
                    <a:pt x="18" y="58"/>
                  </a:lnTo>
                  <a:lnTo>
                    <a:pt x="18" y="58"/>
                  </a:lnTo>
                  <a:lnTo>
                    <a:pt x="18" y="58"/>
                  </a:lnTo>
                  <a:lnTo>
                    <a:pt x="18" y="56"/>
                  </a:lnTo>
                  <a:lnTo>
                    <a:pt x="18" y="56"/>
                  </a:lnTo>
                  <a:lnTo>
                    <a:pt x="14" y="56"/>
                  </a:lnTo>
                  <a:lnTo>
                    <a:pt x="14" y="58"/>
                  </a:lnTo>
                  <a:lnTo>
                    <a:pt x="14" y="58"/>
                  </a:lnTo>
                  <a:lnTo>
                    <a:pt x="12" y="58"/>
                  </a:lnTo>
                  <a:lnTo>
                    <a:pt x="12" y="58"/>
                  </a:lnTo>
                  <a:lnTo>
                    <a:pt x="12" y="58"/>
                  </a:lnTo>
                  <a:lnTo>
                    <a:pt x="12" y="58"/>
                  </a:lnTo>
                  <a:lnTo>
                    <a:pt x="12" y="58"/>
                  </a:lnTo>
                  <a:lnTo>
                    <a:pt x="8" y="58"/>
                  </a:lnTo>
                  <a:lnTo>
                    <a:pt x="8" y="56"/>
                  </a:lnTo>
                  <a:lnTo>
                    <a:pt x="8" y="56"/>
                  </a:lnTo>
                  <a:lnTo>
                    <a:pt x="4" y="52"/>
                  </a:lnTo>
                  <a:lnTo>
                    <a:pt x="0" y="44"/>
                  </a:lnTo>
                  <a:lnTo>
                    <a:pt x="0" y="44"/>
                  </a:lnTo>
                  <a:lnTo>
                    <a:pt x="0" y="44"/>
                  </a:lnTo>
                  <a:lnTo>
                    <a:pt x="0" y="44"/>
                  </a:lnTo>
                  <a:lnTo>
                    <a:pt x="0" y="44"/>
                  </a:lnTo>
                  <a:lnTo>
                    <a:pt x="0" y="44"/>
                  </a:lnTo>
                  <a:lnTo>
                    <a:pt x="4" y="40"/>
                  </a:lnTo>
                  <a:lnTo>
                    <a:pt x="4" y="40"/>
                  </a:lnTo>
                  <a:lnTo>
                    <a:pt x="4" y="40"/>
                  </a:lnTo>
                  <a:lnTo>
                    <a:pt x="4" y="36"/>
                  </a:lnTo>
                  <a:lnTo>
                    <a:pt x="4" y="36"/>
                  </a:lnTo>
                  <a:lnTo>
                    <a:pt x="4" y="32"/>
                  </a:lnTo>
                  <a:lnTo>
                    <a:pt x="4" y="32"/>
                  </a:lnTo>
                  <a:lnTo>
                    <a:pt x="4" y="32"/>
                  </a:lnTo>
                  <a:lnTo>
                    <a:pt x="4" y="32"/>
                  </a:lnTo>
                  <a:lnTo>
                    <a:pt x="4" y="32"/>
                  </a:lnTo>
                  <a:lnTo>
                    <a:pt x="8" y="32"/>
                  </a:lnTo>
                  <a:lnTo>
                    <a:pt x="8" y="30"/>
                  </a:lnTo>
                  <a:lnTo>
                    <a:pt x="8" y="30"/>
                  </a:lnTo>
                  <a:lnTo>
                    <a:pt x="12" y="32"/>
                  </a:lnTo>
                  <a:lnTo>
                    <a:pt x="12" y="30"/>
                  </a:lnTo>
                  <a:lnTo>
                    <a:pt x="12" y="30"/>
                  </a:lnTo>
                  <a:lnTo>
                    <a:pt x="12" y="30"/>
                  </a:lnTo>
                  <a:lnTo>
                    <a:pt x="12" y="30"/>
                  </a:lnTo>
                  <a:lnTo>
                    <a:pt x="12" y="30"/>
                  </a:lnTo>
                  <a:lnTo>
                    <a:pt x="12" y="30"/>
                  </a:lnTo>
                  <a:lnTo>
                    <a:pt x="12" y="30"/>
                  </a:lnTo>
                  <a:lnTo>
                    <a:pt x="14" y="30"/>
                  </a:lnTo>
                  <a:lnTo>
                    <a:pt x="14" y="30"/>
                  </a:lnTo>
                  <a:lnTo>
                    <a:pt x="14" y="26"/>
                  </a:lnTo>
                  <a:lnTo>
                    <a:pt x="14" y="26"/>
                  </a:lnTo>
                  <a:lnTo>
                    <a:pt x="14" y="26"/>
                  </a:lnTo>
                  <a:lnTo>
                    <a:pt x="14" y="26"/>
                  </a:lnTo>
                  <a:lnTo>
                    <a:pt x="14" y="26"/>
                  </a:lnTo>
                  <a:lnTo>
                    <a:pt x="14" y="26"/>
                  </a:lnTo>
                  <a:lnTo>
                    <a:pt x="14" y="22"/>
                  </a:lnTo>
                  <a:lnTo>
                    <a:pt x="12" y="26"/>
                  </a:lnTo>
                  <a:lnTo>
                    <a:pt x="12" y="26"/>
                  </a:lnTo>
                  <a:lnTo>
                    <a:pt x="12" y="26"/>
                  </a:lnTo>
                  <a:lnTo>
                    <a:pt x="12" y="26"/>
                  </a:lnTo>
                  <a:lnTo>
                    <a:pt x="12" y="22"/>
                  </a:lnTo>
                  <a:lnTo>
                    <a:pt x="12" y="22"/>
                  </a:lnTo>
                  <a:lnTo>
                    <a:pt x="12" y="22"/>
                  </a:lnTo>
                  <a:lnTo>
                    <a:pt x="12" y="22"/>
                  </a:lnTo>
                  <a:lnTo>
                    <a:pt x="12" y="22"/>
                  </a:lnTo>
                  <a:lnTo>
                    <a:pt x="12" y="22"/>
                  </a:lnTo>
                  <a:lnTo>
                    <a:pt x="12" y="18"/>
                  </a:lnTo>
                  <a:lnTo>
                    <a:pt x="12" y="18"/>
                  </a:lnTo>
                  <a:lnTo>
                    <a:pt x="12" y="18"/>
                  </a:lnTo>
                  <a:lnTo>
                    <a:pt x="12" y="18"/>
                  </a:lnTo>
                  <a:lnTo>
                    <a:pt x="12" y="18"/>
                  </a:lnTo>
                  <a:lnTo>
                    <a:pt x="12" y="18"/>
                  </a:lnTo>
                  <a:lnTo>
                    <a:pt x="12" y="14"/>
                  </a:lnTo>
                  <a:lnTo>
                    <a:pt x="12" y="14"/>
                  </a:lnTo>
                  <a:lnTo>
                    <a:pt x="12" y="14"/>
                  </a:lnTo>
                  <a:lnTo>
                    <a:pt x="12" y="14"/>
                  </a:lnTo>
                  <a:lnTo>
                    <a:pt x="14" y="10"/>
                  </a:lnTo>
                  <a:lnTo>
                    <a:pt x="14" y="10"/>
                  </a:lnTo>
                  <a:lnTo>
                    <a:pt x="14" y="10"/>
                  </a:lnTo>
                  <a:lnTo>
                    <a:pt x="18" y="10"/>
                  </a:lnTo>
                  <a:lnTo>
                    <a:pt x="18" y="10"/>
                  </a:lnTo>
                  <a:lnTo>
                    <a:pt x="18" y="10"/>
                  </a:lnTo>
                  <a:lnTo>
                    <a:pt x="18" y="10"/>
                  </a:lnTo>
                  <a:lnTo>
                    <a:pt x="18" y="6"/>
                  </a:lnTo>
                  <a:lnTo>
                    <a:pt x="18" y="6"/>
                  </a:lnTo>
                  <a:lnTo>
                    <a:pt x="22" y="6"/>
                  </a:lnTo>
                  <a:lnTo>
                    <a:pt x="22" y="6"/>
                  </a:lnTo>
                  <a:lnTo>
                    <a:pt x="22" y="6"/>
                  </a:lnTo>
                  <a:lnTo>
                    <a:pt x="22" y="6"/>
                  </a:lnTo>
                  <a:lnTo>
                    <a:pt x="22" y="4"/>
                  </a:lnTo>
                  <a:lnTo>
                    <a:pt x="22" y="4"/>
                  </a:lnTo>
                  <a:lnTo>
                    <a:pt x="22" y="4"/>
                  </a:lnTo>
                  <a:lnTo>
                    <a:pt x="18" y="0"/>
                  </a:lnTo>
                  <a:lnTo>
                    <a:pt x="18" y="0"/>
                  </a:lnTo>
                  <a:lnTo>
                    <a:pt x="18" y="0"/>
                  </a:lnTo>
                  <a:lnTo>
                    <a:pt x="22" y="4"/>
                  </a:lnTo>
                  <a:lnTo>
                    <a:pt x="22" y="4"/>
                  </a:lnTo>
                  <a:lnTo>
                    <a:pt x="22" y="4"/>
                  </a:lnTo>
                  <a:lnTo>
                    <a:pt x="22" y="4"/>
                  </a:lnTo>
                  <a:lnTo>
                    <a:pt x="22" y="4"/>
                  </a:lnTo>
                  <a:lnTo>
                    <a:pt x="22" y="4"/>
                  </a:lnTo>
                  <a:lnTo>
                    <a:pt x="22" y="4"/>
                  </a:lnTo>
                  <a:lnTo>
                    <a:pt x="22" y="4"/>
                  </a:lnTo>
                  <a:lnTo>
                    <a:pt x="22" y="4"/>
                  </a:lnTo>
                  <a:lnTo>
                    <a:pt x="22" y="4"/>
                  </a:lnTo>
                  <a:lnTo>
                    <a:pt x="26" y="4"/>
                  </a:lnTo>
                  <a:lnTo>
                    <a:pt x="26" y="4"/>
                  </a:lnTo>
                  <a:lnTo>
                    <a:pt x="30" y="6"/>
                  </a:lnTo>
                  <a:lnTo>
                    <a:pt x="34" y="10"/>
                  </a:lnTo>
                  <a:lnTo>
                    <a:pt x="34" y="10"/>
                  </a:lnTo>
                  <a:lnTo>
                    <a:pt x="34" y="10"/>
                  </a:lnTo>
                  <a:lnTo>
                    <a:pt x="34" y="10"/>
                  </a:lnTo>
                  <a:lnTo>
                    <a:pt x="34" y="10"/>
                  </a:lnTo>
                  <a:lnTo>
                    <a:pt x="34" y="10"/>
                  </a:lnTo>
                  <a:lnTo>
                    <a:pt x="38" y="14"/>
                  </a:lnTo>
                  <a:lnTo>
                    <a:pt x="38" y="14"/>
                  </a:lnTo>
                  <a:lnTo>
                    <a:pt x="38" y="14"/>
                  </a:lnTo>
                  <a:lnTo>
                    <a:pt x="38" y="18"/>
                  </a:lnTo>
                  <a:lnTo>
                    <a:pt x="38" y="18"/>
                  </a:lnTo>
                  <a:lnTo>
                    <a:pt x="40" y="22"/>
                  </a:lnTo>
                  <a:lnTo>
                    <a:pt x="40" y="22"/>
                  </a:lnTo>
                  <a:lnTo>
                    <a:pt x="40" y="26"/>
                  </a:lnTo>
                  <a:lnTo>
                    <a:pt x="40" y="26"/>
                  </a:lnTo>
                  <a:lnTo>
                    <a:pt x="40" y="26"/>
                  </a:lnTo>
                  <a:lnTo>
                    <a:pt x="40" y="26"/>
                  </a:lnTo>
                  <a:lnTo>
                    <a:pt x="40" y="26"/>
                  </a:lnTo>
                  <a:lnTo>
                    <a:pt x="40" y="30"/>
                  </a:lnTo>
                  <a:lnTo>
                    <a:pt x="40" y="30"/>
                  </a:lnTo>
                  <a:lnTo>
                    <a:pt x="40" y="30"/>
                  </a:lnTo>
                  <a:lnTo>
                    <a:pt x="40" y="30"/>
                  </a:lnTo>
                  <a:lnTo>
                    <a:pt x="40" y="30"/>
                  </a:lnTo>
                  <a:lnTo>
                    <a:pt x="40" y="32"/>
                  </a:lnTo>
                  <a:lnTo>
                    <a:pt x="40" y="36"/>
                  </a:lnTo>
                  <a:lnTo>
                    <a:pt x="38" y="36"/>
                  </a:lnTo>
                  <a:lnTo>
                    <a:pt x="40" y="36"/>
                  </a:lnTo>
                  <a:lnTo>
                    <a:pt x="40" y="36"/>
                  </a:lnTo>
                  <a:lnTo>
                    <a:pt x="40" y="36"/>
                  </a:lnTo>
                  <a:lnTo>
                    <a:pt x="40" y="36"/>
                  </a:lnTo>
                  <a:lnTo>
                    <a:pt x="40" y="36"/>
                  </a:lnTo>
                  <a:lnTo>
                    <a:pt x="40" y="32"/>
                  </a:lnTo>
                  <a:lnTo>
                    <a:pt x="40" y="32"/>
                  </a:lnTo>
                  <a:lnTo>
                    <a:pt x="40" y="32"/>
                  </a:lnTo>
                  <a:lnTo>
                    <a:pt x="40" y="30"/>
                  </a:lnTo>
                  <a:lnTo>
                    <a:pt x="40" y="30"/>
                  </a:lnTo>
                  <a:lnTo>
                    <a:pt x="40" y="30"/>
                  </a:lnTo>
                  <a:lnTo>
                    <a:pt x="40" y="30"/>
                  </a:lnTo>
                  <a:lnTo>
                    <a:pt x="44" y="30"/>
                  </a:lnTo>
                  <a:lnTo>
                    <a:pt x="44" y="30"/>
                  </a:lnTo>
                  <a:lnTo>
                    <a:pt x="44" y="30"/>
                  </a:lnTo>
                  <a:lnTo>
                    <a:pt x="44" y="30"/>
                  </a:lnTo>
                  <a:lnTo>
                    <a:pt x="44" y="30"/>
                  </a:lnTo>
                  <a:lnTo>
                    <a:pt x="44" y="3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5" name="Freeform 185">
              <a:extLst>
                <a:ext uri="{FF2B5EF4-FFF2-40B4-BE49-F238E27FC236}">
                  <a16:creationId xmlns:a16="http://schemas.microsoft.com/office/drawing/2014/main" id="{984BE90C-6772-4428-9BF5-59EC7185574F}"/>
                </a:ext>
              </a:extLst>
            </p:cNvPr>
            <p:cNvSpPr>
              <a:spLocks/>
            </p:cNvSpPr>
            <p:nvPr/>
          </p:nvSpPr>
          <p:spPr bwMode="auto">
            <a:xfrm>
              <a:off x="4568275" y="5296061"/>
              <a:ext cx="233310" cy="287210"/>
            </a:xfrm>
            <a:custGeom>
              <a:avLst/>
              <a:gdLst>
                <a:gd name="T0" fmla="*/ 68 w 120"/>
                <a:gd name="T1" fmla="*/ 102 h 146"/>
                <a:gd name="T2" fmla="*/ 64 w 120"/>
                <a:gd name="T3" fmla="*/ 102 h 146"/>
                <a:gd name="T4" fmla="*/ 56 w 120"/>
                <a:gd name="T5" fmla="*/ 98 h 146"/>
                <a:gd name="T6" fmla="*/ 50 w 120"/>
                <a:gd name="T7" fmla="*/ 90 h 146"/>
                <a:gd name="T8" fmla="*/ 38 w 120"/>
                <a:gd name="T9" fmla="*/ 82 h 146"/>
                <a:gd name="T10" fmla="*/ 34 w 120"/>
                <a:gd name="T11" fmla="*/ 82 h 146"/>
                <a:gd name="T12" fmla="*/ 26 w 120"/>
                <a:gd name="T13" fmla="*/ 78 h 146"/>
                <a:gd name="T14" fmla="*/ 20 w 120"/>
                <a:gd name="T15" fmla="*/ 72 h 146"/>
                <a:gd name="T16" fmla="*/ 16 w 120"/>
                <a:gd name="T17" fmla="*/ 68 h 146"/>
                <a:gd name="T18" fmla="*/ 12 w 120"/>
                <a:gd name="T19" fmla="*/ 64 h 146"/>
                <a:gd name="T20" fmla="*/ 8 w 120"/>
                <a:gd name="T21" fmla="*/ 56 h 146"/>
                <a:gd name="T22" fmla="*/ 0 w 120"/>
                <a:gd name="T23" fmla="*/ 52 h 146"/>
                <a:gd name="T24" fmla="*/ 4 w 120"/>
                <a:gd name="T25" fmla="*/ 38 h 146"/>
                <a:gd name="T26" fmla="*/ 8 w 120"/>
                <a:gd name="T27" fmla="*/ 18 h 146"/>
                <a:gd name="T28" fmla="*/ 20 w 120"/>
                <a:gd name="T29" fmla="*/ 4 h 146"/>
                <a:gd name="T30" fmla="*/ 38 w 120"/>
                <a:gd name="T31" fmla="*/ 0 h 146"/>
                <a:gd name="T32" fmla="*/ 64 w 120"/>
                <a:gd name="T33" fmla="*/ 8 h 146"/>
                <a:gd name="T34" fmla="*/ 64 w 120"/>
                <a:gd name="T35" fmla="*/ 16 h 146"/>
                <a:gd name="T36" fmla="*/ 68 w 120"/>
                <a:gd name="T37" fmla="*/ 22 h 146"/>
                <a:gd name="T38" fmla="*/ 68 w 120"/>
                <a:gd name="T39" fmla="*/ 38 h 146"/>
                <a:gd name="T40" fmla="*/ 68 w 120"/>
                <a:gd name="T41" fmla="*/ 48 h 146"/>
                <a:gd name="T42" fmla="*/ 72 w 120"/>
                <a:gd name="T43" fmla="*/ 48 h 146"/>
                <a:gd name="T44" fmla="*/ 80 w 120"/>
                <a:gd name="T45" fmla="*/ 52 h 146"/>
                <a:gd name="T46" fmla="*/ 86 w 120"/>
                <a:gd name="T47" fmla="*/ 52 h 146"/>
                <a:gd name="T48" fmla="*/ 90 w 120"/>
                <a:gd name="T49" fmla="*/ 48 h 146"/>
                <a:gd name="T50" fmla="*/ 94 w 120"/>
                <a:gd name="T51" fmla="*/ 52 h 146"/>
                <a:gd name="T52" fmla="*/ 98 w 120"/>
                <a:gd name="T53" fmla="*/ 56 h 146"/>
                <a:gd name="T54" fmla="*/ 102 w 120"/>
                <a:gd name="T55" fmla="*/ 56 h 146"/>
                <a:gd name="T56" fmla="*/ 102 w 120"/>
                <a:gd name="T57" fmla="*/ 68 h 146"/>
                <a:gd name="T58" fmla="*/ 102 w 120"/>
                <a:gd name="T59" fmla="*/ 76 h 146"/>
                <a:gd name="T60" fmla="*/ 106 w 120"/>
                <a:gd name="T61" fmla="*/ 82 h 146"/>
                <a:gd name="T62" fmla="*/ 110 w 120"/>
                <a:gd name="T63" fmla="*/ 82 h 146"/>
                <a:gd name="T64" fmla="*/ 120 w 120"/>
                <a:gd name="T65" fmla="*/ 82 h 146"/>
                <a:gd name="T66" fmla="*/ 120 w 120"/>
                <a:gd name="T67" fmla="*/ 86 h 146"/>
                <a:gd name="T68" fmla="*/ 120 w 120"/>
                <a:gd name="T69" fmla="*/ 90 h 146"/>
                <a:gd name="T70" fmla="*/ 120 w 120"/>
                <a:gd name="T71" fmla="*/ 94 h 146"/>
                <a:gd name="T72" fmla="*/ 116 w 120"/>
                <a:gd name="T73" fmla="*/ 104 h 146"/>
                <a:gd name="T74" fmla="*/ 116 w 120"/>
                <a:gd name="T75" fmla="*/ 108 h 146"/>
                <a:gd name="T76" fmla="*/ 116 w 120"/>
                <a:gd name="T77" fmla="*/ 124 h 146"/>
                <a:gd name="T78" fmla="*/ 114 w 120"/>
                <a:gd name="T79" fmla="*/ 130 h 146"/>
                <a:gd name="T80" fmla="*/ 110 w 120"/>
                <a:gd name="T81" fmla="*/ 134 h 146"/>
                <a:gd name="T82" fmla="*/ 102 w 120"/>
                <a:gd name="T83" fmla="*/ 138 h 146"/>
                <a:gd name="T84" fmla="*/ 102 w 120"/>
                <a:gd name="T85" fmla="*/ 146 h 146"/>
                <a:gd name="T86" fmla="*/ 98 w 120"/>
                <a:gd name="T87" fmla="*/ 142 h 146"/>
                <a:gd name="T88" fmla="*/ 90 w 120"/>
                <a:gd name="T89" fmla="*/ 146 h 146"/>
                <a:gd name="T90" fmla="*/ 90 w 120"/>
                <a:gd name="T91" fmla="*/ 146 h 146"/>
                <a:gd name="T92" fmla="*/ 86 w 120"/>
                <a:gd name="T93" fmla="*/ 146 h 146"/>
                <a:gd name="T94" fmla="*/ 84 w 120"/>
                <a:gd name="T95" fmla="*/ 146 h 146"/>
                <a:gd name="T96" fmla="*/ 80 w 120"/>
                <a:gd name="T97" fmla="*/ 146 h 146"/>
                <a:gd name="T98" fmla="*/ 76 w 120"/>
                <a:gd name="T99" fmla="*/ 146 h 146"/>
                <a:gd name="T100" fmla="*/ 72 w 120"/>
                <a:gd name="T101" fmla="*/ 142 h 146"/>
                <a:gd name="T102" fmla="*/ 60 w 120"/>
                <a:gd name="T103" fmla="*/ 142 h 146"/>
                <a:gd name="T104" fmla="*/ 56 w 120"/>
                <a:gd name="T105" fmla="*/ 138 h 146"/>
                <a:gd name="T106" fmla="*/ 64 w 120"/>
                <a:gd name="T107" fmla="*/ 134 h 146"/>
                <a:gd name="T108" fmla="*/ 64 w 120"/>
                <a:gd name="T109" fmla="*/ 124 h 146"/>
                <a:gd name="T110" fmla="*/ 68 w 120"/>
                <a:gd name="T111" fmla="*/ 116 h 146"/>
                <a:gd name="T112" fmla="*/ 76 w 120"/>
                <a:gd name="T113" fmla="*/ 10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 h="146">
                  <a:moveTo>
                    <a:pt x="72" y="104"/>
                  </a:moveTo>
                  <a:lnTo>
                    <a:pt x="72" y="104"/>
                  </a:lnTo>
                  <a:lnTo>
                    <a:pt x="72" y="104"/>
                  </a:lnTo>
                  <a:lnTo>
                    <a:pt x="72" y="104"/>
                  </a:lnTo>
                  <a:lnTo>
                    <a:pt x="72" y="104"/>
                  </a:lnTo>
                  <a:lnTo>
                    <a:pt x="68" y="102"/>
                  </a:lnTo>
                  <a:lnTo>
                    <a:pt x="68" y="102"/>
                  </a:lnTo>
                  <a:lnTo>
                    <a:pt x="68" y="102"/>
                  </a:lnTo>
                  <a:lnTo>
                    <a:pt x="68" y="102"/>
                  </a:lnTo>
                  <a:lnTo>
                    <a:pt x="68" y="102"/>
                  </a:lnTo>
                  <a:lnTo>
                    <a:pt x="64" y="102"/>
                  </a:lnTo>
                  <a:lnTo>
                    <a:pt x="64" y="102"/>
                  </a:lnTo>
                  <a:lnTo>
                    <a:pt x="64" y="102"/>
                  </a:lnTo>
                  <a:lnTo>
                    <a:pt x="64" y="102"/>
                  </a:lnTo>
                  <a:lnTo>
                    <a:pt x="60" y="98"/>
                  </a:lnTo>
                  <a:lnTo>
                    <a:pt x="60" y="98"/>
                  </a:lnTo>
                  <a:lnTo>
                    <a:pt x="60" y="98"/>
                  </a:lnTo>
                  <a:lnTo>
                    <a:pt x="60" y="98"/>
                  </a:lnTo>
                  <a:lnTo>
                    <a:pt x="56" y="98"/>
                  </a:lnTo>
                  <a:lnTo>
                    <a:pt x="56" y="98"/>
                  </a:lnTo>
                  <a:lnTo>
                    <a:pt x="56" y="98"/>
                  </a:lnTo>
                  <a:lnTo>
                    <a:pt x="54" y="94"/>
                  </a:lnTo>
                  <a:lnTo>
                    <a:pt x="54" y="94"/>
                  </a:lnTo>
                  <a:lnTo>
                    <a:pt x="54" y="94"/>
                  </a:lnTo>
                  <a:lnTo>
                    <a:pt x="54" y="94"/>
                  </a:lnTo>
                  <a:lnTo>
                    <a:pt x="54" y="94"/>
                  </a:lnTo>
                  <a:lnTo>
                    <a:pt x="50" y="94"/>
                  </a:lnTo>
                  <a:lnTo>
                    <a:pt x="50" y="90"/>
                  </a:lnTo>
                  <a:lnTo>
                    <a:pt x="50" y="90"/>
                  </a:lnTo>
                  <a:lnTo>
                    <a:pt x="50" y="90"/>
                  </a:lnTo>
                  <a:lnTo>
                    <a:pt x="46" y="90"/>
                  </a:lnTo>
                  <a:lnTo>
                    <a:pt x="46" y="90"/>
                  </a:lnTo>
                  <a:lnTo>
                    <a:pt x="46" y="86"/>
                  </a:lnTo>
                  <a:lnTo>
                    <a:pt x="38" y="82"/>
                  </a:lnTo>
                  <a:lnTo>
                    <a:pt x="38" y="82"/>
                  </a:lnTo>
                  <a:lnTo>
                    <a:pt x="38" y="82"/>
                  </a:lnTo>
                  <a:lnTo>
                    <a:pt x="38" y="82"/>
                  </a:lnTo>
                  <a:lnTo>
                    <a:pt x="38" y="82"/>
                  </a:lnTo>
                  <a:lnTo>
                    <a:pt x="38" y="82"/>
                  </a:lnTo>
                  <a:lnTo>
                    <a:pt x="38" y="82"/>
                  </a:lnTo>
                  <a:lnTo>
                    <a:pt x="34" y="82"/>
                  </a:lnTo>
                  <a:lnTo>
                    <a:pt x="34" y="82"/>
                  </a:lnTo>
                  <a:lnTo>
                    <a:pt x="30" y="82"/>
                  </a:lnTo>
                  <a:lnTo>
                    <a:pt x="30" y="82"/>
                  </a:lnTo>
                  <a:lnTo>
                    <a:pt x="30" y="82"/>
                  </a:lnTo>
                  <a:lnTo>
                    <a:pt x="30" y="78"/>
                  </a:lnTo>
                  <a:lnTo>
                    <a:pt x="26" y="78"/>
                  </a:lnTo>
                  <a:lnTo>
                    <a:pt x="26" y="78"/>
                  </a:lnTo>
                  <a:lnTo>
                    <a:pt x="26" y="78"/>
                  </a:lnTo>
                  <a:lnTo>
                    <a:pt x="24" y="78"/>
                  </a:lnTo>
                  <a:lnTo>
                    <a:pt x="24" y="78"/>
                  </a:lnTo>
                  <a:lnTo>
                    <a:pt x="24" y="78"/>
                  </a:lnTo>
                  <a:lnTo>
                    <a:pt x="24" y="76"/>
                  </a:lnTo>
                  <a:lnTo>
                    <a:pt x="24" y="76"/>
                  </a:lnTo>
                  <a:lnTo>
                    <a:pt x="20" y="76"/>
                  </a:lnTo>
                  <a:lnTo>
                    <a:pt x="20" y="72"/>
                  </a:lnTo>
                  <a:lnTo>
                    <a:pt x="20" y="72"/>
                  </a:lnTo>
                  <a:lnTo>
                    <a:pt x="16" y="72"/>
                  </a:lnTo>
                  <a:lnTo>
                    <a:pt x="16" y="72"/>
                  </a:lnTo>
                  <a:lnTo>
                    <a:pt x="16" y="72"/>
                  </a:lnTo>
                  <a:lnTo>
                    <a:pt x="16" y="68"/>
                  </a:lnTo>
                  <a:lnTo>
                    <a:pt x="16" y="68"/>
                  </a:lnTo>
                  <a:lnTo>
                    <a:pt x="16" y="68"/>
                  </a:lnTo>
                  <a:lnTo>
                    <a:pt x="12" y="68"/>
                  </a:lnTo>
                  <a:lnTo>
                    <a:pt x="12" y="68"/>
                  </a:lnTo>
                  <a:lnTo>
                    <a:pt x="12" y="68"/>
                  </a:lnTo>
                  <a:lnTo>
                    <a:pt x="12" y="64"/>
                  </a:lnTo>
                  <a:lnTo>
                    <a:pt x="12" y="64"/>
                  </a:lnTo>
                  <a:lnTo>
                    <a:pt x="12" y="64"/>
                  </a:lnTo>
                  <a:lnTo>
                    <a:pt x="12" y="64"/>
                  </a:lnTo>
                  <a:lnTo>
                    <a:pt x="12" y="64"/>
                  </a:lnTo>
                  <a:lnTo>
                    <a:pt x="8" y="60"/>
                  </a:lnTo>
                  <a:lnTo>
                    <a:pt x="8" y="60"/>
                  </a:lnTo>
                  <a:lnTo>
                    <a:pt x="8" y="56"/>
                  </a:lnTo>
                  <a:lnTo>
                    <a:pt x="8" y="56"/>
                  </a:lnTo>
                  <a:lnTo>
                    <a:pt x="8" y="56"/>
                  </a:lnTo>
                  <a:lnTo>
                    <a:pt x="8" y="56"/>
                  </a:lnTo>
                  <a:lnTo>
                    <a:pt x="8" y="56"/>
                  </a:lnTo>
                  <a:lnTo>
                    <a:pt x="4" y="56"/>
                  </a:lnTo>
                  <a:lnTo>
                    <a:pt x="4" y="56"/>
                  </a:lnTo>
                  <a:lnTo>
                    <a:pt x="4" y="56"/>
                  </a:lnTo>
                  <a:lnTo>
                    <a:pt x="4" y="52"/>
                  </a:lnTo>
                  <a:lnTo>
                    <a:pt x="0" y="52"/>
                  </a:lnTo>
                  <a:lnTo>
                    <a:pt x="0" y="52"/>
                  </a:lnTo>
                  <a:lnTo>
                    <a:pt x="0" y="52"/>
                  </a:lnTo>
                  <a:lnTo>
                    <a:pt x="0" y="48"/>
                  </a:lnTo>
                  <a:lnTo>
                    <a:pt x="4" y="46"/>
                  </a:lnTo>
                  <a:lnTo>
                    <a:pt x="4" y="42"/>
                  </a:lnTo>
                  <a:lnTo>
                    <a:pt x="4" y="42"/>
                  </a:lnTo>
                  <a:lnTo>
                    <a:pt x="4" y="42"/>
                  </a:lnTo>
                  <a:lnTo>
                    <a:pt x="4" y="38"/>
                  </a:lnTo>
                  <a:lnTo>
                    <a:pt x="8" y="30"/>
                  </a:lnTo>
                  <a:lnTo>
                    <a:pt x="8" y="30"/>
                  </a:lnTo>
                  <a:lnTo>
                    <a:pt x="8" y="26"/>
                  </a:lnTo>
                  <a:lnTo>
                    <a:pt x="8" y="26"/>
                  </a:lnTo>
                  <a:lnTo>
                    <a:pt x="8" y="22"/>
                  </a:lnTo>
                  <a:lnTo>
                    <a:pt x="8" y="22"/>
                  </a:lnTo>
                  <a:lnTo>
                    <a:pt x="8" y="18"/>
                  </a:lnTo>
                  <a:lnTo>
                    <a:pt x="8" y="18"/>
                  </a:lnTo>
                  <a:lnTo>
                    <a:pt x="12" y="12"/>
                  </a:lnTo>
                  <a:lnTo>
                    <a:pt x="12" y="12"/>
                  </a:lnTo>
                  <a:lnTo>
                    <a:pt x="16" y="8"/>
                  </a:lnTo>
                  <a:lnTo>
                    <a:pt x="16" y="4"/>
                  </a:lnTo>
                  <a:lnTo>
                    <a:pt x="16" y="4"/>
                  </a:lnTo>
                  <a:lnTo>
                    <a:pt x="20" y="4"/>
                  </a:lnTo>
                  <a:lnTo>
                    <a:pt x="26" y="4"/>
                  </a:lnTo>
                  <a:lnTo>
                    <a:pt x="30" y="4"/>
                  </a:lnTo>
                  <a:lnTo>
                    <a:pt x="30" y="0"/>
                  </a:lnTo>
                  <a:lnTo>
                    <a:pt x="34" y="0"/>
                  </a:lnTo>
                  <a:lnTo>
                    <a:pt x="38" y="0"/>
                  </a:lnTo>
                  <a:lnTo>
                    <a:pt x="38" y="0"/>
                  </a:lnTo>
                  <a:lnTo>
                    <a:pt x="38" y="0"/>
                  </a:lnTo>
                  <a:lnTo>
                    <a:pt x="46" y="0"/>
                  </a:lnTo>
                  <a:lnTo>
                    <a:pt x="46" y="0"/>
                  </a:lnTo>
                  <a:lnTo>
                    <a:pt x="54" y="0"/>
                  </a:lnTo>
                  <a:lnTo>
                    <a:pt x="54" y="0"/>
                  </a:lnTo>
                  <a:lnTo>
                    <a:pt x="56" y="4"/>
                  </a:lnTo>
                  <a:lnTo>
                    <a:pt x="60" y="4"/>
                  </a:lnTo>
                  <a:lnTo>
                    <a:pt x="64" y="8"/>
                  </a:lnTo>
                  <a:lnTo>
                    <a:pt x="64" y="8"/>
                  </a:lnTo>
                  <a:lnTo>
                    <a:pt x="64" y="8"/>
                  </a:lnTo>
                  <a:lnTo>
                    <a:pt x="64" y="12"/>
                  </a:lnTo>
                  <a:lnTo>
                    <a:pt x="64" y="12"/>
                  </a:lnTo>
                  <a:lnTo>
                    <a:pt x="64" y="16"/>
                  </a:lnTo>
                  <a:lnTo>
                    <a:pt x="64" y="16"/>
                  </a:lnTo>
                  <a:lnTo>
                    <a:pt x="64" y="16"/>
                  </a:lnTo>
                  <a:lnTo>
                    <a:pt x="64" y="16"/>
                  </a:lnTo>
                  <a:lnTo>
                    <a:pt x="68" y="18"/>
                  </a:lnTo>
                  <a:lnTo>
                    <a:pt x="68" y="18"/>
                  </a:lnTo>
                  <a:lnTo>
                    <a:pt x="68" y="18"/>
                  </a:lnTo>
                  <a:lnTo>
                    <a:pt x="68" y="22"/>
                  </a:lnTo>
                  <a:lnTo>
                    <a:pt x="68" y="22"/>
                  </a:lnTo>
                  <a:lnTo>
                    <a:pt x="68" y="22"/>
                  </a:lnTo>
                  <a:lnTo>
                    <a:pt x="68" y="22"/>
                  </a:lnTo>
                  <a:lnTo>
                    <a:pt x="68" y="26"/>
                  </a:lnTo>
                  <a:lnTo>
                    <a:pt x="68" y="26"/>
                  </a:lnTo>
                  <a:lnTo>
                    <a:pt x="72" y="30"/>
                  </a:lnTo>
                  <a:lnTo>
                    <a:pt x="68" y="34"/>
                  </a:lnTo>
                  <a:lnTo>
                    <a:pt x="68" y="38"/>
                  </a:lnTo>
                  <a:lnTo>
                    <a:pt x="68" y="38"/>
                  </a:lnTo>
                  <a:lnTo>
                    <a:pt x="68" y="38"/>
                  </a:lnTo>
                  <a:lnTo>
                    <a:pt x="68" y="38"/>
                  </a:lnTo>
                  <a:lnTo>
                    <a:pt x="68" y="42"/>
                  </a:lnTo>
                  <a:lnTo>
                    <a:pt x="68" y="42"/>
                  </a:lnTo>
                  <a:lnTo>
                    <a:pt x="68" y="42"/>
                  </a:lnTo>
                  <a:lnTo>
                    <a:pt x="68" y="46"/>
                  </a:lnTo>
                  <a:lnTo>
                    <a:pt x="68" y="48"/>
                  </a:lnTo>
                  <a:lnTo>
                    <a:pt x="68" y="48"/>
                  </a:lnTo>
                  <a:lnTo>
                    <a:pt x="68" y="48"/>
                  </a:lnTo>
                  <a:lnTo>
                    <a:pt x="68" y="48"/>
                  </a:lnTo>
                  <a:lnTo>
                    <a:pt x="68" y="48"/>
                  </a:lnTo>
                  <a:lnTo>
                    <a:pt x="72" y="48"/>
                  </a:lnTo>
                  <a:lnTo>
                    <a:pt x="72" y="48"/>
                  </a:lnTo>
                  <a:lnTo>
                    <a:pt x="72" y="48"/>
                  </a:lnTo>
                  <a:lnTo>
                    <a:pt x="72" y="48"/>
                  </a:lnTo>
                  <a:lnTo>
                    <a:pt x="72" y="48"/>
                  </a:lnTo>
                  <a:lnTo>
                    <a:pt x="76" y="52"/>
                  </a:lnTo>
                  <a:lnTo>
                    <a:pt x="76" y="52"/>
                  </a:lnTo>
                  <a:lnTo>
                    <a:pt x="80" y="52"/>
                  </a:lnTo>
                  <a:lnTo>
                    <a:pt x="80" y="52"/>
                  </a:lnTo>
                  <a:lnTo>
                    <a:pt x="80" y="52"/>
                  </a:lnTo>
                  <a:lnTo>
                    <a:pt x="84" y="52"/>
                  </a:lnTo>
                  <a:lnTo>
                    <a:pt x="84" y="52"/>
                  </a:lnTo>
                  <a:lnTo>
                    <a:pt x="84" y="52"/>
                  </a:lnTo>
                  <a:lnTo>
                    <a:pt x="86" y="52"/>
                  </a:lnTo>
                  <a:lnTo>
                    <a:pt x="86" y="52"/>
                  </a:lnTo>
                  <a:lnTo>
                    <a:pt x="86" y="52"/>
                  </a:lnTo>
                  <a:lnTo>
                    <a:pt x="86" y="52"/>
                  </a:lnTo>
                  <a:lnTo>
                    <a:pt x="86" y="52"/>
                  </a:lnTo>
                  <a:lnTo>
                    <a:pt x="86" y="48"/>
                  </a:lnTo>
                  <a:lnTo>
                    <a:pt x="86" y="48"/>
                  </a:lnTo>
                  <a:lnTo>
                    <a:pt x="86" y="48"/>
                  </a:lnTo>
                  <a:lnTo>
                    <a:pt x="86" y="48"/>
                  </a:lnTo>
                  <a:lnTo>
                    <a:pt x="90" y="48"/>
                  </a:lnTo>
                  <a:lnTo>
                    <a:pt x="90" y="48"/>
                  </a:lnTo>
                  <a:lnTo>
                    <a:pt x="90" y="48"/>
                  </a:lnTo>
                  <a:lnTo>
                    <a:pt x="90" y="48"/>
                  </a:lnTo>
                  <a:lnTo>
                    <a:pt x="90" y="48"/>
                  </a:lnTo>
                  <a:lnTo>
                    <a:pt x="90" y="48"/>
                  </a:lnTo>
                  <a:lnTo>
                    <a:pt x="90" y="52"/>
                  </a:lnTo>
                  <a:lnTo>
                    <a:pt x="94" y="52"/>
                  </a:lnTo>
                  <a:lnTo>
                    <a:pt x="94" y="52"/>
                  </a:lnTo>
                  <a:lnTo>
                    <a:pt x="94" y="52"/>
                  </a:lnTo>
                  <a:lnTo>
                    <a:pt x="94" y="52"/>
                  </a:lnTo>
                  <a:lnTo>
                    <a:pt x="98" y="52"/>
                  </a:lnTo>
                  <a:lnTo>
                    <a:pt x="98" y="52"/>
                  </a:lnTo>
                  <a:lnTo>
                    <a:pt x="98" y="52"/>
                  </a:lnTo>
                  <a:lnTo>
                    <a:pt x="98" y="56"/>
                  </a:lnTo>
                  <a:lnTo>
                    <a:pt x="98" y="56"/>
                  </a:lnTo>
                  <a:lnTo>
                    <a:pt x="98" y="56"/>
                  </a:lnTo>
                  <a:lnTo>
                    <a:pt x="98" y="56"/>
                  </a:lnTo>
                  <a:lnTo>
                    <a:pt x="102" y="56"/>
                  </a:lnTo>
                  <a:lnTo>
                    <a:pt x="102" y="56"/>
                  </a:lnTo>
                  <a:lnTo>
                    <a:pt x="102" y="56"/>
                  </a:lnTo>
                  <a:lnTo>
                    <a:pt x="102" y="56"/>
                  </a:lnTo>
                  <a:lnTo>
                    <a:pt x="102" y="56"/>
                  </a:lnTo>
                  <a:lnTo>
                    <a:pt x="102" y="60"/>
                  </a:lnTo>
                  <a:lnTo>
                    <a:pt x="102" y="60"/>
                  </a:lnTo>
                  <a:lnTo>
                    <a:pt x="102" y="60"/>
                  </a:lnTo>
                  <a:lnTo>
                    <a:pt x="102" y="60"/>
                  </a:lnTo>
                  <a:lnTo>
                    <a:pt x="102" y="64"/>
                  </a:lnTo>
                  <a:lnTo>
                    <a:pt x="102" y="64"/>
                  </a:lnTo>
                  <a:lnTo>
                    <a:pt x="102" y="68"/>
                  </a:lnTo>
                  <a:lnTo>
                    <a:pt x="102" y="68"/>
                  </a:lnTo>
                  <a:lnTo>
                    <a:pt x="102" y="72"/>
                  </a:lnTo>
                  <a:lnTo>
                    <a:pt x="102" y="72"/>
                  </a:lnTo>
                  <a:lnTo>
                    <a:pt x="102" y="72"/>
                  </a:lnTo>
                  <a:lnTo>
                    <a:pt x="102" y="72"/>
                  </a:lnTo>
                  <a:lnTo>
                    <a:pt x="102" y="76"/>
                  </a:lnTo>
                  <a:lnTo>
                    <a:pt x="102" y="76"/>
                  </a:lnTo>
                  <a:lnTo>
                    <a:pt x="102" y="76"/>
                  </a:lnTo>
                  <a:lnTo>
                    <a:pt x="106" y="76"/>
                  </a:lnTo>
                  <a:lnTo>
                    <a:pt x="106" y="78"/>
                  </a:lnTo>
                  <a:lnTo>
                    <a:pt x="106" y="78"/>
                  </a:lnTo>
                  <a:lnTo>
                    <a:pt x="106" y="78"/>
                  </a:lnTo>
                  <a:lnTo>
                    <a:pt x="106" y="78"/>
                  </a:lnTo>
                  <a:lnTo>
                    <a:pt x="106" y="82"/>
                  </a:lnTo>
                  <a:lnTo>
                    <a:pt x="106" y="82"/>
                  </a:lnTo>
                  <a:lnTo>
                    <a:pt x="106" y="82"/>
                  </a:lnTo>
                  <a:lnTo>
                    <a:pt x="106" y="82"/>
                  </a:lnTo>
                  <a:lnTo>
                    <a:pt x="106" y="82"/>
                  </a:lnTo>
                  <a:lnTo>
                    <a:pt x="110" y="82"/>
                  </a:lnTo>
                  <a:lnTo>
                    <a:pt x="110" y="82"/>
                  </a:lnTo>
                  <a:lnTo>
                    <a:pt x="110" y="82"/>
                  </a:lnTo>
                  <a:lnTo>
                    <a:pt x="110" y="82"/>
                  </a:lnTo>
                  <a:lnTo>
                    <a:pt x="114" y="82"/>
                  </a:lnTo>
                  <a:lnTo>
                    <a:pt x="114" y="82"/>
                  </a:lnTo>
                  <a:lnTo>
                    <a:pt x="114" y="82"/>
                  </a:lnTo>
                  <a:lnTo>
                    <a:pt x="116" y="78"/>
                  </a:lnTo>
                  <a:lnTo>
                    <a:pt x="116" y="78"/>
                  </a:lnTo>
                  <a:lnTo>
                    <a:pt x="120" y="82"/>
                  </a:lnTo>
                  <a:lnTo>
                    <a:pt x="120" y="82"/>
                  </a:lnTo>
                  <a:lnTo>
                    <a:pt x="120" y="82"/>
                  </a:lnTo>
                  <a:lnTo>
                    <a:pt x="120" y="82"/>
                  </a:lnTo>
                  <a:lnTo>
                    <a:pt x="120" y="82"/>
                  </a:lnTo>
                  <a:lnTo>
                    <a:pt x="120" y="86"/>
                  </a:lnTo>
                  <a:lnTo>
                    <a:pt x="120" y="86"/>
                  </a:lnTo>
                  <a:lnTo>
                    <a:pt x="120" y="86"/>
                  </a:lnTo>
                  <a:lnTo>
                    <a:pt x="120" y="86"/>
                  </a:lnTo>
                  <a:lnTo>
                    <a:pt x="120" y="86"/>
                  </a:lnTo>
                  <a:lnTo>
                    <a:pt x="120" y="86"/>
                  </a:lnTo>
                  <a:lnTo>
                    <a:pt x="120" y="90"/>
                  </a:lnTo>
                  <a:lnTo>
                    <a:pt x="120" y="90"/>
                  </a:lnTo>
                  <a:lnTo>
                    <a:pt x="120" y="90"/>
                  </a:lnTo>
                  <a:lnTo>
                    <a:pt x="120" y="90"/>
                  </a:lnTo>
                  <a:lnTo>
                    <a:pt x="120" y="90"/>
                  </a:lnTo>
                  <a:lnTo>
                    <a:pt x="120" y="90"/>
                  </a:lnTo>
                  <a:lnTo>
                    <a:pt x="120" y="94"/>
                  </a:lnTo>
                  <a:lnTo>
                    <a:pt x="120" y="94"/>
                  </a:lnTo>
                  <a:lnTo>
                    <a:pt x="120" y="94"/>
                  </a:lnTo>
                  <a:lnTo>
                    <a:pt x="120" y="94"/>
                  </a:lnTo>
                  <a:lnTo>
                    <a:pt x="120" y="94"/>
                  </a:lnTo>
                  <a:lnTo>
                    <a:pt x="120" y="94"/>
                  </a:lnTo>
                  <a:lnTo>
                    <a:pt x="120" y="98"/>
                  </a:lnTo>
                  <a:lnTo>
                    <a:pt x="120" y="98"/>
                  </a:lnTo>
                  <a:lnTo>
                    <a:pt x="116" y="102"/>
                  </a:lnTo>
                  <a:lnTo>
                    <a:pt x="116" y="102"/>
                  </a:lnTo>
                  <a:lnTo>
                    <a:pt x="116" y="102"/>
                  </a:lnTo>
                  <a:lnTo>
                    <a:pt x="116" y="104"/>
                  </a:lnTo>
                  <a:lnTo>
                    <a:pt x="116" y="104"/>
                  </a:lnTo>
                  <a:lnTo>
                    <a:pt x="116" y="104"/>
                  </a:lnTo>
                  <a:lnTo>
                    <a:pt x="116" y="104"/>
                  </a:lnTo>
                  <a:lnTo>
                    <a:pt x="116" y="104"/>
                  </a:lnTo>
                  <a:lnTo>
                    <a:pt x="116" y="108"/>
                  </a:lnTo>
                  <a:lnTo>
                    <a:pt x="116" y="108"/>
                  </a:lnTo>
                  <a:lnTo>
                    <a:pt x="116" y="108"/>
                  </a:lnTo>
                  <a:lnTo>
                    <a:pt x="116" y="112"/>
                  </a:lnTo>
                  <a:lnTo>
                    <a:pt x="116" y="112"/>
                  </a:lnTo>
                  <a:lnTo>
                    <a:pt x="116" y="116"/>
                  </a:lnTo>
                  <a:lnTo>
                    <a:pt x="116" y="116"/>
                  </a:lnTo>
                  <a:lnTo>
                    <a:pt x="116" y="120"/>
                  </a:lnTo>
                  <a:lnTo>
                    <a:pt x="116" y="120"/>
                  </a:lnTo>
                  <a:lnTo>
                    <a:pt x="116" y="124"/>
                  </a:lnTo>
                  <a:lnTo>
                    <a:pt x="116" y="124"/>
                  </a:lnTo>
                  <a:lnTo>
                    <a:pt x="116" y="124"/>
                  </a:lnTo>
                  <a:lnTo>
                    <a:pt x="116" y="124"/>
                  </a:lnTo>
                  <a:lnTo>
                    <a:pt x="114" y="126"/>
                  </a:lnTo>
                  <a:lnTo>
                    <a:pt x="114" y="130"/>
                  </a:lnTo>
                  <a:lnTo>
                    <a:pt x="114" y="130"/>
                  </a:lnTo>
                  <a:lnTo>
                    <a:pt x="114" y="130"/>
                  </a:lnTo>
                  <a:lnTo>
                    <a:pt x="114" y="130"/>
                  </a:lnTo>
                  <a:lnTo>
                    <a:pt x="114" y="130"/>
                  </a:lnTo>
                  <a:lnTo>
                    <a:pt x="110" y="130"/>
                  </a:lnTo>
                  <a:lnTo>
                    <a:pt x="110" y="130"/>
                  </a:lnTo>
                  <a:lnTo>
                    <a:pt x="110" y="134"/>
                  </a:lnTo>
                  <a:lnTo>
                    <a:pt x="110" y="134"/>
                  </a:lnTo>
                  <a:lnTo>
                    <a:pt x="110" y="134"/>
                  </a:lnTo>
                  <a:lnTo>
                    <a:pt x="110" y="134"/>
                  </a:lnTo>
                  <a:lnTo>
                    <a:pt x="106" y="134"/>
                  </a:lnTo>
                  <a:lnTo>
                    <a:pt x="106" y="134"/>
                  </a:lnTo>
                  <a:lnTo>
                    <a:pt x="106" y="134"/>
                  </a:lnTo>
                  <a:lnTo>
                    <a:pt x="106" y="134"/>
                  </a:lnTo>
                  <a:lnTo>
                    <a:pt x="106" y="134"/>
                  </a:lnTo>
                  <a:lnTo>
                    <a:pt x="102" y="138"/>
                  </a:lnTo>
                  <a:lnTo>
                    <a:pt x="102" y="138"/>
                  </a:lnTo>
                  <a:lnTo>
                    <a:pt x="102" y="142"/>
                  </a:lnTo>
                  <a:lnTo>
                    <a:pt x="102" y="142"/>
                  </a:lnTo>
                  <a:lnTo>
                    <a:pt x="102" y="142"/>
                  </a:lnTo>
                  <a:lnTo>
                    <a:pt x="102" y="142"/>
                  </a:lnTo>
                  <a:lnTo>
                    <a:pt x="102" y="142"/>
                  </a:lnTo>
                  <a:lnTo>
                    <a:pt x="102" y="146"/>
                  </a:lnTo>
                  <a:lnTo>
                    <a:pt x="98" y="146"/>
                  </a:lnTo>
                  <a:lnTo>
                    <a:pt x="98" y="142"/>
                  </a:lnTo>
                  <a:lnTo>
                    <a:pt x="98" y="142"/>
                  </a:lnTo>
                  <a:lnTo>
                    <a:pt x="98" y="142"/>
                  </a:lnTo>
                  <a:lnTo>
                    <a:pt x="98" y="142"/>
                  </a:lnTo>
                  <a:lnTo>
                    <a:pt x="98" y="142"/>
                  </a:lnTo>
                  <a:lnTo>
                    <a:pt x="98" y="142"/>
                  </a:lnTo>
                  <a:lnTo>
                    <a:pt x="94" y="142"/>
                  </a:lnTo>
                  <a:lnTo>
                    <a:pt x="94" y="142"/>
                  </a:lnTo>
                  <a:lnTo>
                    <a:pt x="94" y="142"/>
                  </a:lnTo>
                  <a:lnTo>
                    <a:pt x="94" y="142"/>
                  </a:lnTo>
                  <a:lnTo>
                    <a:pt x="90" y="142"/>
                  </a:lnTo>
                  <a:lnTo>
                    <a:pt x="90" y="146"/>
                  </a:lnTo>
                  <a:lnTo>
                    <a:pt x="90" y="146"/>
                  </a:lnTo>
                  <a:lnTo>
                    <a:pt x="90" y="146"/>
                  </a:lnTo>
                  <a:lnTo>
                    <a:pt x="90" y="146"/>
                  </a:lnTo>
                  <a:lnTo>
                    <a:pt x="90" y="146"/>
                  </a:lnTo>
                  <a:lnTo>
                    <a:pt x="90" y="146"/>
                  </a:lnTo>
                  <a:lnTo>
                    <a:pt x="90" y="146"/>
                  </a:lnTo>
                  <a:lnTo>
                    <a:pt x="90" y="146"/>
                  </a:lnTo>
                  <a:lnTo>
                    <a:pt x="90" y="146"/>
                  </a:lnTo>
                  <a:lnTo>
                    <a:pt x="90" y="146"/>
                  </a:lnTo>
                  <a:lnTo>
                    <a:pt x="90" y="146"/>
                  </a:lnTo>
                  <a:lnTo>
                    <a:pt x="86" y="146"/>
                  </a:lnTo>
                  <a:lnTo>
                    <a:pt x="86" y="146"/>
                  </a:lnTo>
                  <a:lnTo>
                    <a:pt x="86" y="146"/>
                  </a:lnTo>
                  <a:lnTo>
                    <a:pt x="86" y="146"/>
                  </a:lnTo>
                  <a:lnTo>
                    <a:pt x="86" y="146"/>
                  </a:lnTo>
                  <a:lnTo>
                    <a:pt x="86" y="146"/>
                  </a:lnTo>
                  <a:lnTo>
                    <a:pt x="86" y="146"/>
                  </a:lnTo>
                  <a:lnTo>
                    <a:pt x="86" y="146"/>
                  </a:lnTo>
                  <a:lnTo>
                    <a:pt x="86" y="146"/>
                  </a:lnTo>
                  <a:lnTo>
                    <a:pt x="84" y="146"/>
                  </a:lnTo>
                  <a:lnTo>
                    <a:pt x="84" y="146"/>
                  </a:lnTo>
                  <a:lnTo>
                    <a:pt x="84" y="146"/>
                  </a:lnTo>
                  <a:lnTo>
                    <a:pt x="84" y="146"/>
                  </a:lnTo>
                  <a:lnTo>
                    <a:pt x="84" y="146"/>
                  </a:lnTo>
                  <a:lnTo>
                    <a:pt x="84" y="146"/>
                  </a:lnTo>
                  <a:lnTo>
                    <a:pt x="84" y="146"/>
                  </a:lnTo>
                  <a:lnTo>
                    <a:pt x="84" y="146"/>
                  </a:lnTo>
                  <a:lnTo>
                    <a:pt x="84" y="146"/>
                  </a:lnTo>
                  <a:lnTo>
                    <a:pt x="80" y="146"/>
                  </a:lnTo>
                  <a:lnTo>
                    <a:pt x="80" y="146"/>
                  </a:lnTo>
                  <a:lnTo>
                    <a:pt x="80" y="146"/>
                  </a:lnTo>
                  <a:lnTo>
                    <a:pt x="80" y="146"/>
                  </a:lnTo>
                  <a:lnTo>
                    <a:pt x="80" y="146"/>
                  </a:lnTo>
                  <a:lnTo>
                    <a:pt x="80" y="146"/>
                  </a:lnTo>
                  <a:lnTo>
                    <a:pt x="80" y="146"/>
                  </a:lnTo>
                  <a:lnTo>
                    <a:pt x="76" y="146"/>
                  </a:lnTo>
                  <a:lnTo>
                    <a:pt x="76" y="146"/>
                  </a:lnTo>
                  <a:lnTo>
                    <a:pt x="76" y="146"/>
                  </a:lnTo>
                  <a:lnTo>
                    <a:pt x="72" y="142"/>
                  </a:lnTo>
                  <a:lnTo>
                    <a:pt x="72" y="142"/>
                  </a:lnTo>
                  <a:lnTo>
                    <a:pt x="72" y="142"/>
                  </a:lnTo>
                  <a:lnTo>
                    <a:pt x="72" y="142"/>
                  </a:lnTo>
                  <a:lnTo>
                    <a:pt x="72" y="142"/>
                  </a:lnTo>
                  <a:lnTo>
                    <a:pt x="72" y="142"/>
                  </a:lnTo>
                  <a:lnTo>
                    <a:pt x="68" y="142"/>
                  </a:lnTo>
                  <a:lnTo>
                    <a:pt x="68" y="142"/>
                  </a:lnTo>
                  <a:lnTo>
                    <a:pt x="64" y="142"/>
                  </a:lnTo>
                  <a:lnTo>
                    <a:pt x="64" y="142"/>
                  </a:lnTo>
                  <a:lnTo>
                    <a:pt x="60" y="142"/>
                  </a:lnTo>
                  <a:lnTo>
                    <a:pt x="60" y="142"/>
                  </a:lnTo>
                  <a:lnTo>
                    <a:pt x="60" y="142"/>
                  </a:lnTo>
                  <a:lnTo>
                    <a:pt x="60" y="142"/>
                  </a:lnTo>
                  <a:lnTo>
                    <a:pt x="60" y="142"/>
                  </a:lnTo>
                  <a:lnTo>
                    <a:pt x="60" y="142"/>
                  </a:lnTo>
                  <a:lnTo>
                    <a:pt x="60" y="142"/>
                  </a:lnTo>
                  <a:lnTo>
                    <a:pt x="56" y="138"/>
                  </a:lnTo>
                  <a:lnTo>
                    <a:pt x="56" y="138"/>
                  </a:lnTo>
                  <a:lnTo>
                    <a:pt x="60" y="138"/>
                  </a:lnTo>
                  <a:lnTo>
                    <a:pt x="60" y="138"/>
                  </a:lnTo>
                  <a:lnTo>
                    <a:pt x="60" y="138"/>
                  </a:lnTo>
                  <a:lnTo>
                    <a:pt x="60" y="134"/>
                  </a:lnTo>
                  <a:lnTo>
                    <a:pt x="60" y="134"/>
                  </a:lnTo>
                  <a:lnTo>
                    <a:pt x="64" y="134"/>
                  </a:lnTo>
                  <a:lnTo>
                    <a:pt x="64" y="134"/>
                  </a:lnTo>
                  <a:lnTo>
                    <a:pt x="64" y="130"/>
                  </a:lnTo>
                  <a:lnTo>
                    <a:pt x="64" y="130"/>
                  </a:lnTo>
                  <a:lnTo>
                    <a:pt x="64" y="126"/>
                  </a:lnTo>
                  <a:lnTo>
                    <a:pt x="64" y="126"/>
                  </a:lnTo>
                  <a:lnTo>
                    <a:pt x="64" y="126"/>
                  </a:lnTo>
                  <a:lnTo>
                    <a:pt x="64" y="124"/>
                  </a:lnTo>
                  <a:lnTo>
                    <a:pt x="64" y="124"/>
                  </a:lnTo>
                  <a:lnTo>
                    <a:pt x="64" y="124"/>
                  </a:lnTo>
                  <a:lnTo>
                    <a:pt x="68" y="120"/>
                  </a:lnTo>
                  <a:lnTo>
                    <a:pt x="68" y="120"/>
                  </a:lnTo>
                  <a:lnTo>
                    <a:pt x="68" y="120"/>
                  </a:lnTo>
                  <a:lnTo>
                    <a:pt x="68" y="120"/>
                  </a:lnTo>
                  <a:lnTo>
                    <a:pt x="68" y="116"/>
                  </a:lnTo>
                  <a:lnTo>
                    <a:pt x="68" y="116"/>
                  </a:lnTo>
                  <a:lnTo>
                    <a:pt x="72" y="116"/>
                  </a:lnTo>
                  <a:lnTo>
                    <a:pt x="72" y="116"/>
                  </a:lnTo>
                  <a:lnTo>
                    <a:pt x="72" y="116"/>
                  </a:lnTo>
                  <a:lnTo>
                    <a:pt x="72" y="112"/>
                  </a:lnTo>
                  <a:lnTo>
                    <a:pt x="76" y="112"/>
                  </a:lnTo>
                  <a:lnTo>
                    <a:pt x="76" y="108"/>
                  </a:lnTo>
                  <a:lnTo>
                    <a:pt x="76" y="108"/>
                  </a:lnTo>
                  <a:lnTo>
                    <a:pt x="72" y="108"/>
                  </a:lnTo>
                  <a:lnTo>
                    <a:pt x="72" y="108"/>
                  </a:lnTo>
                  <a:lnTo>
                    <a:pt x="72" y="104"/>
                  </a:lnTo>
                  <a:lnTo>
                    <a:pt x="72" y="104"/>
                  </a:lnTo>
                  <a:lnTo>
                    <a:pt x="72" y="104"/>
                  </a:lnTo>
                  <a:lnTo>
                    <a:pt x="72" y="10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6" name="Freeform 186">
              <a:extLst>
                <a:ext uri="{FF2B5EF4-FFF2-40B4-BE49-F238E27FC236}">
                  <a16:creationId xmlns:a16="http://schemas.microsoft.com/office/drawing/2014/main" id="{3DE65A07-F975-4901-8EA1-1B246EE17088}"/>
                </a:ext>
              </a:extLst>
            </p:cNvPr>
            <p:cNvSpPr>
              <a:spLocks/>
            </p:cNvSpPr>
            <p:nvPr/>
          </p:nvSpPr>
          <p:spPr bwMode="auto">
            <a:xfrm>
              <a:off x="4066659" y="4693996"/>
              <a:ext cx="349965" cy="617700"/>
            </a:xfrm>
            <a:custGeom>
              <a:avLst/>
              <a:gdLst>
                <a:gd name="T0" fmla="*/ 166 w 180"/>
                <a:gd name="T1" fmla="*/ 310 h 314"/>
                <a:gd name="T2" fmla="*/ 154 w 180"/>
                <a:gd name="T3" fmla="*/ 310 h 314"/>
                <a:gd name="T4" fmla="*/ 142 w 180"/>
                <a:gd name="T5" fmla="*/ 298 h 314"/>
                <a:gd name="T6" fmla="*/ 132 w 180"/>
                <a:gd name="T7" fmla="*/ 290 h 314"/>
                <a:gd name="T8" fmla="*/ 120 w 180"/>
                <a:gd name="T9" fmla="*/ 284 h 314"/>
                <a:gd name="T10" fmla="*/ 106 w 180"/>
                <a:gd name="T11" fmla="*/ 276 h 314"/>
                <a:gd name="T12" fmla="*/ 94 w 180"/>
                <a:gd name="T13" fmla="*/ 264 h 314"/>
                <a:gd name="T14" fmla="*/ 82 w 180"/>
                <a:gd name="T15" fmla="*/ 254 h 314"/>
                <a:gd name="T16" fmla="*/ 76 w 180"/>
                <a:gd name="T17" fmla="*/ 238 h 314"/>
                <a:gd name="T18" fmla="*/ 76 w 180"/>
                <a:gd name="T19" fmla="*/ 230 h 314"/>
                <a:gd name="T20" fmla="*/ 68 w 180"/>
                <a:gd name="T21" fmla="*/ 212 h 314"/>
                <a:gd name="T22" fmla="*/ 60 w 180"/>
                <a:gd name="T23" fmla="*/ 200 h 314"/>
                <a:gd name="T24" fmla="*/ 54 w 180"/>
                <a:gd name="T25" fmla="*/ 186 h 314"/>
                <a:gd name="T26" fmla="*/ 46 w 180"/>
                <a:gd name="T27" fmla="*/ 168 h 314"/>
                <a:gd name="T28" fmla="*/ 38 w 180"/>
                <a:gd name="T29" fmla="*/ 152 h 314"/>
                <a:gd name="T30" fmla="*/ 34 w 180"/>
                <a:gd name="T31" fmla="*/ 138 h 314"/>
                <a:gd name="T32" fmla="*/ 26 w 180"/>
                <a:gd name="T33" fmla="*/ 126 h 314"/>
                <a:gd name="T34" fmla="*/ 20 w 180"/>
                <a:gd name="T35" fmla="*/ 114 h 314"/>
                <a:gd name="T36" fmla="*/ 12 w 180"/>
                <a:gd name="T37" fmla="*/ 104 h 314"/>
                <a:gd name="T38" fmla="*/ 8 w 180"/>
                <a:gd name="T39" fmla="*/ 96 h 314"/>
                <a:gd name="T40" fmla="*/ 4 w 180"/>
                <a:gd name="T41" fmla="*/ 82 h 314"/>
                <a:gd name="T42" fmla="*/ 4 w 180"/>
                <a:gd name="T43" fmla="*/ 66 h 314"/>
                <a:gd name="T44" fmla="*/ 16 w 180"/>
                <a:gd name="T45" fmla="*/ 56 h 314"/>
                <a:gd name="T46" fmla="*/ 16 w 180"/>
                <a:gd name="T47" fmla="*/ 74 h 314"/>
                <a:gd name="T48" fmla="*/ 26 w 180"/>
                <a:gd name="T49" fmla="*/ 74 h 314"/>
                <a:gd name="T50" fmla="*/ 38 w 180"/>
                <a:gd name="T51" fmla="*/ 78 h 314"/>
                <a:gd name="T52" fmla="*/ 42 w 180"/>
                <a:gd name="T53" fmla="*/ 70 h 314"/>
                <a:gd name="T54" fmla="*/ 46 w 180"/>
                <a:gd name="T55" fmla="*/ 56 h 314"/>
                <a:gd name="T56" fmla="*/ 50 w 180"/>
                <a:gd name="T57" fmla="*/ 48 h 314"/>
                <a:gd name="T58" fmla="*/ 68 w 180"/>
                <a:gd name="T59" fmla="*/ 42 h 314"/>
                <a:gd name="T60" fmla="*/ 82 w 180"/>
                <a:gd name="T61" fmla="*/ 26 h 314"/>
                <a:gd name="T62" fmla="*/ 86 w 180"/>
                <a:gd name="T63" fmla="*/ 12 h 314"/>
                <a:gd name="T64" fmla="*/ 90 w 180"/>
                <a:gd name="T65" fmla="*/ 0 h 314"/>
                <a:gd name="T66" fmla="*/ 98 w 180"/>
                <a:gd name="T67" fmla="*/ 4 h 314"/>
                <a:gd name="T68" fmla="*/ 110 w 180"/>
                <a:gd name="T69" fmla="*/ 18 h 314"/>
                <a:gd name="T70" fmla="*/ 120 w 180"/>
                <a:gd name="T71" fmla="*/ 30 h 314"/>
                <a:gd name="T72" fmla="*/ 120 w 180"/>
                <a:gd name="T73" fmla="*/ 42 h 314"/>
                <a:gd name="T74" fmla="*/ 132 w 180"/>
                <a:gd name="T75" fmla="*/ 42 h 314"/>
                <a:gd name="T76" fmla="*/ 142 w 180"/>
                <a:gd name="T77" fmla="*/ 38 h 314"/>
                <a:gd name="T78" fmla="*/ 158 w 180"/>
                <a:gd name="T79" fmla="*/ 42 h 314"/>
                <a:gd name="T80" fmla="*/ 154 w 180"/>
                <a:gd name="T81" fmla="*/ 62 h 314"/>
                <a:gd name="T82" fmla="*/ 162 w 180"/>
                <a:gd name="T83" fmla="*/ 70 h 314"/>
                <a:gd name="T84" fmla="*/ 150 w 180"/>
                <a:gd name="T85" fmla="*/ 70 h 314"/>
                <a:gd name="T86" fmla="*/ 140 w 180"/>
                <a:gd name="T87" fmla="*/ 74 h 314"/>
                <a:gd name="T88" fmla="*/ 128 w 180"/>
                <a:gd name="T89" fmla="*/ 82 h 314"/>
                <a:gd name="T90" fmla="*/ 120 w 180"/>
                <a:gd name="T91" fmla="*/ 96 h 314"/>
                <a:gd name="T92" fmla="*/ 116 w 180"/>
                <a:gd name="T93" fmla="*/ 108 h 314"/>
                <a:gd name="T94" fmla="*/ 110 w 180"/>
                <a:gd name="T95" fmla="*/ 122 h 314"/>
                <a:gd name="T96" fmla="*/ 112 w 180"/>
                <a:gd name="T97" fmla="*/ 134 h 314"/>
                <a:gd name="T98" fmla="*/ 120 w 180"/>
                <a:gd name="T99" fmla="*/ 148 h 314"/>
                <a:gd name="T100" fmla="*/ 120 w 180"/>
                <a:gd name="T101" fmla="*/ 160 h 314"/>
                <a:gd name="T102" fmla="*/ 132 w 180"/>
                <a:gd name="T103" fmla="*/ 168 h 314"/>
                <a:gd name="T104" fmla="*/ 150 w 180"/>
                <a:gd name="T105" fmla="*/ 168 h 314"/>
                <a:gd name="T106" fmla="*/ 154 w 180"/>
                <a:gd name="T107" fmla="*/ 172 h 314"/>
                <a:gd name="T108" fmla="*/ 158 w 180"/>
                <a:gd name="T109" fmla="*/ 186 h 314"/>
                <a:gd name="T110" fmla="*/ 172 w 180"/>
                <a:gd name="T111" fmla="*/ 194 h 314"/>
                <a:gd name="T112" fmla="*/ 180 w 180"/>
                <a:gd name="T113" fmla="*/ 208 h 314"/>
                <a:gd name="T114" fmla="*/ 176 w 180"/>
                <a:gd name="T115" fmla="*/ 224 h 314"/>
                <a:gd name="T116" fmla="*/ 180 w 180"/>
                <a:gd name="T117" fmla="*/ 238 h 314"/>
                <a:gd name="T118" fmla="*/ 172 w 180"/>
                <a:gd name="T119" fmla="*/ 254 h 314"/>
                <a:gd name="T120" fmla="*/ 172 w 180"/>
                <a:gd name="T121" fmla="*/ 264 h 314"/>
                <a:gd name="T122" fmla="*/ 176 w 180"/>
                <a:gd name="T123" fmla="*/ 280 h 314"/>
                <a:gd name="T124" fmla="*/ 168 w 180"/>
                <a:gd name="T125" fmla="*/ 29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 h="314">
                  <a:moveTo>
                    <a:pt x="168" y="298"/>
                  </a:moveTo>
                  <a:lnTo>
                    <a:pt x="168" y="302"/>
                  </a:lnTo>
                  <a:lnTo>
                    <a:pt x="166" y="302"/>
                  </a:lnTo>
                  <a:lnTo>
                    <a:pt x="166" y="306"/>
                  </a:lnTo>
                  <a:lnTo>
                    <a:pt x="166" y="310"/>
                  </a:lnTo>
                  <a:lnTo>
                    <a:pt x="166" y="314"/>
                  </a:lnTo>
                  <a:lnTo>
                    <a:pt x="162" y="314"/>
                  </a:lnTo>
                  <a:lnTo>
                    <a:pt x="158" y="314"/>
                  </a:lnTo>
                  <a:lnTo>
                    <a:pt x="154" y="314"/>
                  </a:lnTo>
                  <a:lnTo>
                    <a:pt x="154" y="310"/>
                  </a:lnTo>
                  <a:lnTo>
                    <a:pt x="150" y="310"/>
                  </a:lnTo>
                  <a:lnTo>
                    <a:pt x="150" y="306"/>
                  </a:lnTo>
                  <a:lnTo>
                    <a:pt x="146" y="306"/>
                  </a:lnTo>
                  <a:lnTo>
                    <a:pt x="142" y="302"/>
                  </a:lnTo>
                  <a:lnTo>
                    <a:pt x="142" y="298"/>
                  </a:lnTo>
                  <a:lnTo>
                    <a:pt x="142" y="294"/>
                  </a:lnTo>
                  <a:lnTo>
                    <a:pt x="140" y="294"/>
                  </a:lnTo>
                  <a:lnTo>
                    <a:pt x="136" y="294"/>
                  </a:lnTo>
                  <a:lnTo>
                    <a:pt x="136" y="290"/>
                  </a:lnTo>
                  <a:lnTo>
                    <a:pt x="132" y="290"/>
                  </a:lnTo>
                  <a:lnTo>
                    <a:pt x="132" y="286"/>
                  </a:lnTo>
                  <a:lnTo>
                    <a:pt x="128" y="286"/>
                  </a:lnTo>
                  <a:lnTo>
                    <a:pt x="128" y="284"/>
                  </a:lnTo>
                  <a:lnTo>
                    <a:pt x="124" y="284"/>
                  </a:lnTo>
                  <a:lnTo>
                    <a:pt x="120" y="284"/>
                  </a:lnTo>
                  <a:lnTo>
                    <a:pt x="116" y="280"/>
                  </a:lnTo>
                  <a:lnTo>
                    <a:pt x="112" y="280"/>
                  </a:lnTo>
                  <a:lnTo>
                    <a:pt x="112" y="276"/>
                  </a:lnTo>
                  <a:lnTo>
                    <a:pt x="110" y="276"/>
                  </a:lnTo>
                  <a:lnTo>
                    <a:pt x="106" y="276"/>
                  </a:lnTo>
                  <a:lnTo>
                    <a:pt x="106" y="272"/>
                  </a:lnTo>
                  <a:lnTo>
                    <a:pt x="102" y="272"/>
                  </a:lnTo>
                  <a:lnTo>
                    <a:pt x="102" y="268"/>
                  </a:lnTo>
                  <a:lnTo>
                    <a:pt x="98" y="268"/>
                  </a:lnTo>
                  <a:lnTo>
                    <a:pt x="94" y="264"/>
                  </a:lnTo>
                  <a:lnTo>
                    <a:pt x="90" y="264"/>
                  </a:lnTo>
                  <a:lnTo>
                    <a:pt x="90" y="260"/>
                  </a:lnTo>
                  <a:lnTo>
                    <a:pt x="86" y="260"/>
                  </a:lnTo>
                  <a:lnTo>
                    <a:pt x="86" y="256"/>
                  </a:lnTo>
                  <a:lnTo>
                    <a:pt x="82" y="254"/>
                  </a:lnTo>
                  <a:lnTo>
                    <a:pt x="80" y="250"/>
                  </a:lnTo>
                  <a:lnTo>
                    <a:pt x="80" y="246"/>
                  </a:lnTo>
                  <a:lnTo>
                    <a:pt x="76" y="246"/>
                  </a:lnTo>
                  <a:lnTo>
                    <a:pt x="76" y="242"/>
                  </a:lnTo>
                  <a:lnTo>
                    <a:pt x="76" y="238"/>
                  </a:lnTo>
                  <a:lnTo>
                    <a:pt x="72" y="234"/>
                  </a:lnTo>
                  <a:lnTo>
                    <a:pt x="72" y="238"/>
                  </a:lnTo>
                  <a:lnTo>
                    <a:pt x="72" y="234"/>
                  </a:lnTo>
                  <a:lnTo>
                    <a:pt x="76" y="234"/>
                  </a:lnTo>
                  <a:lnTo>
                    <a:pt x="76" y="230"/>
                  </a:lnTo>
                  <a:lnTo>
                    <a:pt x="76" y="228"/>
                  </a:lnTo>
                  <a:lnTo>
                    <a:pt x="72" y="224"/>
                  </a:lnTo>
                  <a:lnTo>
                    <a:pt x="72" y="220"/>
                  </a:lnTo>
                  <a:lnTo>
                    <a:pt x="68" y="216"/>
                  </a:lnTo>
                  <a:lnTo>
                    <a:pt x="68" y="212"/>
                  </a:lnTo>
                  <a:lnTo>
                    <a:pt x="68" y="208"/>
                  </a:lnTo>
                  <a:lnTo>
                    <a:pt x="64" y="208"/>
                  </a:lnTo>
                  <a:lnTo>
                    <a:pt x="64" y="204"/>
                  </a:lnTo>
                  <a:lnTo>
                    <a:pt x="60" y="204"/>
                  </a:lnTo>
                  <a:lnTo>
                    <a:pt x="60" y="200"/>
                  </a:lnTo>
                  <a:lnTo>
                    <a:pt x="60" y="198"/>
                  </a:lnTo>
                  <a:lnTo>
                    <a:pt x="60" y="194"/>
                  </a:lnTo>
                  <a:lnTo>
                    <a:pt x="56" y="194"/>
                  </a:lnTo>
                  <a:lnTo>
                    <a:pt x="54" y="190"/>
                  </a:lnTo>
                  <a:lnTo>
                    <a:pt x="54" y="186"/>
                  </a:lnTo>
                  <a:lnTo>
                    <a:pt x="54" y="182"/>
                  </a:lnTo>
                  <a:lnTo>
                    <a:pt x="50" y="178"/>
                  </a:lnTo>
                  <a:lnTo>
                    <a:pt x="50" y="174"/>
                  </a:lnTo>
                  <a:lnTo>
                    <a:pt x="46" y="172"/>
                  </a:lnTo>
                  <a:lnTo>
                    <a:pt x="46" y="168"/>
                  </a:lnTo>
                  <a:lnTo>
                    <a:pt x="46" y="164"/>
                  </a:lnTo>
                  <a:lnTo>
                    <a:pt x="42" y="160"/>
                  </a:lnTo>
                  <a:lnTo>
                    <a:pt x="42" y="156"/>
                  </a:lnTo>
                  <a:lnTo>
                    <a:pt x="42" y="152"/>
                  </a:lnTo>
                  <a:lnTo>
                    <a:pt x="38" y="152"/>
                  </a:lnTo>
                  <a:lnTo>
                    <a:pt x="38" y="148"/>
                  </a:lnTo>
                  <a:lnTo>
                    <a:pt x="38" y="144"/>
                  </a:lnTo>
                  <a:lnTo>
                    <a:pt x="34" y="142"/>
                  </a:lnTo>
                  <a:lnTo>
                    <a:pt x="38" y="142"/>
                  </a:lnTo>
                  <a:lnTo>
                    <a:pt x="34" y="138"/>
                  </a:lnTo>
                  <a:lnTo>
                    <a:pt x="34" y="134"/>
                  </a:lnTo>
                  <a:lnTo>
                    <a:pt x="30" y="134"/>
                  </a:lnTo>
                  <a:lnTo>
                    <a:pt x="30" y="130"/>
                  </a:lnTo>
                  <a:lnTo>
                    <a:pt x="26" y="130"/>
                  </a:lnTo>
                  <a:lnTo>
                    <a:pt x="26" y="126"/>
                  </a:lnTo>
                  <a:lnTo>
                    <a:pt x="26" y="122"/>
                  </a:lnTo>
                  <a:lnTo>
                    <a:pt x="26" y="118"/>
                  </a:lnTo>
                  <a:lnTo>
                    <a:pt x="24" y="118"/>
                  </a:lnTo>
                  <a:lnTo>
                    <a:pt x="24" y="114"/>
                  </a:lnTo>
                  <a:lnTo>
                    <a:pt x="20" y="114"/>
                  </a:lnTo>
                  <a:lnTo>
                    <a:pt x="20" y="112"/>
                  </a:lnTo>
                  <a:lnTo>
                    <a:pt x="16" y="112"/>
                  </a:lnTo>
                  <a:lnTo>
                    <a:pt x="16" y="108"/>
                  </a:lnTo>
                  <a:lnTo>
                    <a:pt x="12" y="108"/>
                  </a:lnTo>
                  <a:lnTo>
                    <a:pt x="12" y="104"/>
                  </a:lnTo>
                  <a:lnTo>
                    <a:pt x="8" y="104"/>
                  </a:lnTo>
                  <a:lnTo>
                    <a:pt x="4" y="104"/>
                  </a:lnTo>
                  <a:lnTo>
                    <a:pt x="4" y="100"/>
                  </a:lnTo>
                  <a:lnTo>
                    <a:pt x="4" y="96"/>
                  </a:lnTo>
                  <a:lnTo>
                    <a:pt x="8" y="96"/>
                  </a:lnTo>
                  <a:lnTo>
                    <a:pt x="8" y="92"/>
                  </a:lnTo>
                  <a:lnTo>
                    <a:pt x="8" y="88"/>
                  </a:lnTo>
                  <a:lnTo>
                    <a:pt x="4" y="88"/>
                  </a:lnTo>
                  <a:lnTo>
                    <a:pt x="4" y="86"/>
                  </a:lnTo>
                  <a:lnTo>
                    <a:pt x="4" y="82"/>
                  </a:lnTo>
                  <a:lnTo>
                    <a:pt x="0" y="78"/>
                  </a:lnTo>
                  <a:lnTo>
                    <a:pt x="0" y="74"/>
                  </a:lnTo>
                  <a:lnTo>
                    <a:pt x="4" y="74"/>
                  </a:lnTo>
                  <a:lnTo>
                    <a:pt x="4" y="70"/>
                  </a:lnTo>
                  <a:lnTo>
                    <a:pt x="4" y="66"/>
                  </a:lnTo>
                  <a:lnTo>
                    <a:pt x="8" y="66"/>
                  </a:lnTo>
                  <a:lnTo>
                    <a:pt x="8" y="62"/>
                  </a:lnTo>
                  <a:lnTo>
                    <a:pt x="12" y="58"/>
                  </a:lnTo>
                  <a:lnTo>
                    <a:pt x="16" y="58"/>
                  </a:lnTo>
                  <a:lnTo>
                    <a:pt x="16" y="56"/>
                  </a:lnTo>
                  <a:lnTo>
                    <a:pt x="20" y="58"/>
                  </a:lnTo>
                  <a:lnTo>
                    <a:pt x="20" y="62"/>
                  </a:lnTo>
                  <a:lnTo>
                    <a:pt x="16" y="66"/>
                  </a:lnTo>
                  <a:lnTo>
                    <a:pt x="16" y="70"/>
                  </a:lnTo>
                  <a:lnTo>
                    <a:pt x="16" y="74"/>
                  </a:lnTo>
                  <a:lnTo>
                    <a:pt x="20" y="74"/>
                  </a:lnTo>
                  <a:lnTo>
                    <a:pt x="20" y="70"/>
                  </a:lnTo>
                  <a:lnTo>
                    <a:pt x="20" y="74"/>
                  </a:lnTo>
                  <a:lnTo>
                    <a:pt x="24" y="74"/>
                  </a:lnTo>
                  <a:lnTo>
                    <a:pt x="26" y="74"/>
                  </a:lnTo>
                  <a:lnTo>
                    <a:pt x="26" y="78"/>
                  </a:lnTo>
                  <a:lnTo>
                    <a:pt x="30" y="78"/>
                  </a:lnTo>
                  <a:lnTo>
                    <a:pt x="30" y="82"/>
                  </a:lnTo>
                  <a:lnTo>
                    <a:pt x="34" y="82"/>
                  </a:lnTo>
                  <a:lnTo>
                    <a:pt x="38" y="78"/>
                  </a:lnTo>
                  <a:lnTo>
                    <a:pt x="38" y="74"/>
                  </a:lnTo>
                  <a:lnTo>
                    <a:pt x="42" y="74"/>
                  </a:lnTo>
                  <a:lnTo>
                    <a:pt x="38" y="74"/>
                  </a:lnTo>
                  <a:lnTo>
                    <a:pt x="38" y="70"/>
                  </a:lnTo>
                  <a:lnTo>
                    <a:pt x="42" y="70"/>
                  </a:lnTo>
                  <a:lnTo>
                    <a:pt x="42" y="66"/>
                  </a:lnTo>
                  <a:lnTo>
                    <a:pt x="42" y="62"/>
                  </a:lnTo>
                  <a:lnTo>
                    <a:pt x="46" y="62"/>
                  </a:lnTo>
                  <a:lnTo>
                    <a:pt x="46" y="58"/>
                  </a:lnTo>
                  <a:lnTo>
                    <a:pt x="46" y="56"/>
                  </a:lnTo>
                  <a:lnTo>
                    <a:pt x="46" y="58"/>
                  </a:lnTo>
                  <a:lnTo>
                    <a:pt x="46" y="56"/>
                  </a:lnTo>
                  <a:lnTo>
                    <a:pt x="50" y="56"/>
                  </a:lnTo>
                  <a:lnTo>
                    <a:pt x="50" y="52"/>
                  </a:lnTo>
                  <a:lnTo>
                    <a:pt x="50" y="48"/>
                  </a:lnTo>
                  <a:lnTo>
                    <a:pt x="54" y="48"/>
                  </a:lnTo>
                  <a:lnTo>
                    <a:pt x="56" y="48"/>
                  </a:lnTo>
                  <a:lnTo>
                    <a:pt x="60" y="44"/>
                  </a:lnTo>
                  <a:lnTo>
                    <a:pt x="64" y="44"/>
                  </a:lnTo>
                  <a:lnTo>
                    <a:pt x="68" y="42"/>
                  </a:lnTo>
                  <a:lnTo>
                    <a:pt x="72" y="38"/>
                  </a:lnTo>
                  <a:lnTo>
                    <a:pt x="76" y="34"/>
                  </a:lnTo>
                  <a:lnTo>
                    <a:pt x="80" y="34"/>
                  </a:lnTo>
                  <a:lnTo>
                    <a:pt x="80" y="30"/>
                  </a:lnTo>
                  <a:lnTo>
                    <a:pt x="82" y="26"/>
                  </a:lnTo>
                  <a:lnTo>
                    <a:pt x="82" y="22"/>
                  </a:lnTo>
                  <a:lnTo>
                    <a:pt x="86" y="18"/>
                  </a:lnTo>
                  <a:lnTo>
                    <a:pt x="86" y="16"/>
                  </a:lnTo>
                  <a:lnTo>
                    <a:pt x="90" y="16"/>
                  </a:lnTo>
                  <a:lnTo>
                    <a:pt x="86" y="12"/>
                  </a:lnTo>
                  <a:lnTo>
                    <a:pt x="86" y="8"/>
                  </a:lnTo>
                  <a:lnTo>
                    <a:pt x="86" y="4"/>
                  </a:lnTo>
                  <a:lnTo>
                    <a:pt x="82" y="0"/>
                  </a:lnTo>
                  <a:lnTo>
                    <a:pt x="86" y="0"/>
                  </a:lnTo>
                  <a:lnTo>
                    <a:pt x="90" y="0"/>
                  </a:lnTo>
                  <a:lnTo>
                    <a:pt x="94" y="0"/>
                  </a:lnTo>
                  <a:lnTo>
                    <a:pt x="94" y="4"/>
                  </a:lnTo>
                  <a:lnTo>
                    <a:pt x="94" y="0"/>
                  </a:lnTo>
                  <a:lnTo>
                    <a:pt x="94" y="4"/>
                  </a:lnTo>
                  <a:lnTo>
                    <a:pt x="98" y="4"/>
                  </a:lnTo>
                  <a:lnTo>
                    <a:pt x="102" y="8"/>
                  </a:lnTo>
                  <a:lnTo>
                    <a:pt x="102" y="12"/>
                  </a:lnTo>
                  <a:lnTo>
                    <a:pt x="102" y="16"/>
                  </a:lnTo>
                  <a:lnTo>
                    <a:pt x="106" y="16"/>
                  </a:lnTo>
                  <a:lnTo>
                    <a:pt x="110" y="18"/>
                  </a:lnTo>
                  <a:lnTo>
                    <a:pt x="112" y="22"/>
                  </a:lnTo>
                  <a:lnTo>
                    <a:pt x="112" y="26"/>
                  </a:lnTo>
                  <a:lnTo>
                    <a:pt x="112" y="30"/>
                  </a:lnTo>
                  <a:lnTo>
                    <a:pt x="116" y="30"/>
                  </a:lnTo>
                  <a:lnTo>
                    <a:pt x="120" y="30"/>
                  </a:lnTo>
                  <a:lnTo>
                    <a:pt x="120" y="34"/>
                  </a:lnTo>
                  <a:lnTo>
                    <a:pt x="120" y="38"/>
                  </a:lnTo>
                  <a:lnTo>
                    <a:pt x="116" y="38"/>
                  </a:lnTo>
                  <a:lnTo>
                    <a:pt x="120" y="38"/>
                  </a:lnTo>
                  <a:lnTo>
                    <a:pt x="120" y="42"/>
                  </a:lnTo>
                  <a:lnTo>
                    <a:pt x="120" y="38"/>
                  </a:lnTo>
                  <a:lnTo>
                    <a:pt x="120" y="42"/>
                  </a:lnTo>
                  <a:lnTo>
                    <a:pt x="124" y="42"/>
                  </a:lnTo>
                  <a:lnTo>
                    <a:pt x="128" y="42"/>
                  </a:lnTo>
                  <a:lnTo>
                    <a:pt x="132" y="42"/>
                  </a:lnTo>
                  <a:lnTo>
                    <a:pt x="136" y="42"/>
                  </a:lnTo>
                  <a:lnTo>
                    <a:pt x="136" y="38"/>
                  </a:lnTo>
                  <a:lnTo>
                    <a:pt x="140" y="34"/>
                  </a:lnTo>
                  <a:lnTo>
                    <a:pt x="140" y="38"/>
                  </a:lnTo>
                  <a:lnTo>
                    <a:pt x="142" y="38"/>
                  </a:lnTo>
                  <a:lnTo>
                    <a:pt x="146" y="38"/>
                  </a:lnTo>
                  <a:lnTo>
                    <a:pt x="150" y="38"/>
                  </a:lnTo>
                  <a:lnTo>
                    <a:pt x="154" y="38"/>
                  </a:lnTo>
                  <a:lnTo>
                    <a:pt x="154" y="42"/>
                  </a:lnTo>
                  <a:lnTo>
                    <a:pt x="158" y="42"/>
                  </a:lnTo>
                  <a:lnTo>
                    <a:pt x="162" y="42"/>
                  </a:lnTo>
                  <a:lnTo>
                    <a:pt x="162" y="44"/>
                  </a:lnTo>
                  <a:lnTo>
                    <a:pt x="158" y="56"/>
                  </a:lnTo>
                  <a:lnTo>
                    <a:pt x="154" y="58"/>
                  </a:lnTo>
                  <a:lnTo>
                    <a:pt x="154" y="62"/>
                  </a:lnTo>
                  <a:lnTo>
                    <a:pt x="158" y="62"/>
                  </a:lnTo>
                  <a:lnTo>
                    <a:pt x="162" y="66"/>
                  </a:lnTo>
                  <a:lnTo>
                    <a:pt x="162" y="70"/>
                  </a:lnTo>
                  <a:lnTo>
                    <a:pt x="166" y="70"/>
                  </a:lnTo>
                  <a:lnTo>
                    <a:pt x="162" y="70"/>
                  </a:lnTo>
                  <a:lnTo>
                    <a:pt x="158" y="70"/>
                  </a:lnTo>
                  <a:lnTo>
                    <a:pt x="158" y="66"/>
                  </a:lnTo>
                  <a:lnTo>
                    <a:pt x="158" y="70"/>
                  </a:lnTo>
                  <a:lnTo>
                    <a:pt x="154" y="70"/>
                  </a:lnTo>
                  <a:lnTo>
                    <a:pt x="150" y="70"/>
                  </a:lnTo>
                  <a:lnTo>
                    <a:pt x="150" y="74"/>
                  </a:lnTo>
                  <a:lnTo>
                    <a:pt x="146" y="74"/>
                  </a:lnTo>
                  <a:lnTo>
                    <a:pt x="146" y="70"/>
                  </a:lnTo>
                  <a:lnTo>
                    <a:pt x="142" y="74"/>
                  </a:lnTo>
                  <a:lnTo>
                    <a:pt x="140" y="74"/>
                  </a:lnTo>
                  <a:lnTo>
                    <a:pt x="136" y="74"/>
                  </a:lnTo>
                  <a:lnTo>
                    <a:pt x="136" y="78"/>
                  </a:lnTo>
                  <a:lnTo>
                    <a:pt x="132" y="78"/>
                  </a:lnTo>
                  <a:lnTo>
                    <a:pt x="128" y="78"/>
                  </a:lnTo>
                  <a:lnTo>
                    <a:pt x="128" y="82"/>
                  </a:lnTo>
                  <a:lnTo>
                    <a:pt x="124" y="86"/>
                  </a:lnTo>
                  <a:lnTo>
                    <a:pt x="120" y="86"/>
                  </a:lnTo>
                  <a:lnTo>
                    <a:pt x="120" y="88"/>
                  </a:lnTo>
                  <a:lnTo>
                    <a:pt x="120" y="92"/>
                  </a:lnTo>
                  <a:lnTo>
                    <a:pt x="120" y="96"/>
                  </a:lnTo>
                  <a:lnTo>
                    <a:pt x="116" y="96"/>
                  </a:lnTo>
                  <a:lnTo>
                    <a:pt x="116" y="100"/>
                  </a:lnTo>
                  <a:lnTo>
                    <a:pt x="116" y="104"/>
                  </a:lnTo>
                  <a:lnTo>
                    <a:pt x="120" y="108"/>
                  </a:lnTo>
                  <a:lnTo>
                    <a:pt x="116" y="108"/>
                  </a:lnTo>
                  <a:lnTo>
                    <a:pt x="116" y="112"/>
                  </a:lnTo>
                  <a:lnTo>
                    <a:pt x="112" y="112"/>
                  </a:lnTo>
                  <a:lnTo>
                    <a:pt x="110" y="114"/>
                  </a:lnTo>
                  <a:lnTo>
                    <a:pt x="110" y="118"/>
                  </a:lnTo>
                  <a:lnTo>
                    <a:pt x="110" y="122"/>
                  </a:lnTo>
                  <a:lnTo>
                    <a:pt x="106" y="122"/>
                  </a:lnTo>
                  <a:lnTo>
                    <a:pt x="106" y="126"/>
                  </a:lnTo>
                  <a:lnTo>
                    <a:pt x="110" y="130"/>
                  </a:lnTo>
                  <a:lnTo>
                    <a:pt x="110" y="134"/>
                  </a:lnTo>
                  <a:lnTo>
                    <a:pt x="112" y="134"/>
                  </a:lnTo>
                  <a:lnTo>
                    <a:pt x="112" y="138"/>
                  </a:lnTo>
                  <a:lnTo>
                    <a:pt x="112" y="142"/>
                  </a:lnTo>
                  <a:lnTo>
                    <a:pt x="116" y="144"/>
                  </a:lnTo>
                  <a:lnTo>
                    <a:pt x="116" y="148"/>
                  </a:lnTo>
                  <a:lnTo>
                    <a:pt x="120" y="148"/>
                  </a:lnTo>
                  <a:lnTo>
                    <a:pt x="120" y="152"/>
                  </a:lnTo>
                  <a:lnTo>
                    <a:pt x="120" y="156"/>
                  </a:lnTo>
                  <a:lnTo>
                    <a:pt x="116" y="156"/>
                  </a:lnTo>
                  <a:lnTo>
                    <a:pt x="116" y="160"/>
                  </a:lnTo>
                  <a:lnTo>
                    <a:pt x="120" y="160"/>
                  </a:lnTo>
                  <a:lnTo>
                    <a:pt x="124" y="160"/>
                  </a:lnTo>
                  <a:lnTo>
                    <a:pt x="128" y="160"/>
                  </a:lnTo>
                  <a:lnTo>
                    <a:pt x="132" y="160"/>
                  </a:lnTo>
                  <a:lnTo>
                    <a:pt x="132" y="164"/>
                  </a:lnTo>
                  <a:lnTo>
                    <a:pt x="132" y="168"/>
                  </a:lnTo>
                  <a:lnTo>
                    <a:pt x="136" y="168"/>
                  </a:lnTo>
                  <a:lnTo>
                    <a:pt x="140" y="168"/>
                  </a:lnTo>
                  <a:lnTo>
                    <a:pt x="142" y="168"/>
                  </a:lnTo>
                  <a:lnTo>
                    <a:pt x="146" y="168"/>
                  </a:lnTo>
                  <a:lnTo>
                    <a:pt x="150" y="168"/>
                  </a:lnTo>
                  <a:lnTo>
                    <a:pt x="150" y="164"/>
                  </a:lnTo>
                  <a:lnTo>
                    <a:pt x="154" y="160"/>
                  </a:lnTo>
                  <a:lnTo>
                    <a:pt x="154" y="164"/>
                  </a:lnTo>
                  <a:lnTo>
                    <a:pt x="154" y="168"/>
                  </a:lnTo>
                  <a:lnTo>
                    <a:pt x="154" y="172"/>
                  </a:lnTo>
                  <a:lnTo>
                    <a:pt x="154" y="174"/>
                  </a:lnTo>
                  <a:lnTo>
                    <a:pt x="154" y="178"/>
                  </a:lnTo>
                  <a:lnTo>
                    <a:pt x="154" y="182"/>
                  </a:lnTo>
                  <a:lnTo>
                    <a:pt x="154" y="186"/>
                  </a:lnTo>
                  <a:lnTo>
                    <a:pt x="158" y="186"/>
                  </a:lnTo>
                  <a:lnTo>
                    <a:pt x="162" y="186"/>
                  </a:lnTo>
                  <a:lnTo>
                    <a:pt x="166" y="186"/>
                  </a:lnTo>
                  <a:lnTo>
                    <a:pt x="168" y="186"/>
                  </a:lnTo>
                  <a:lnTo>
                    <a:pt x="172" y="190"/>
                  </a:lnTo>
                  <a:lnTo>
                    <a:pt x="172" y="194"/>
                  </a:lnTo>
                  <a:lnTo>
                    <a:pt x="172" y="198"/>
                  </a:lnTo>
                  <a:lnTo>
                    <a:pt x="176" y="200"/>
                  </a:lnTo>
                  <a:lnTo>
                    <a:pt x="176" y="204"/>
                  </a:lnTo>
                  <a:lnTo>
                    <a:pt x="180" y="204"/>
                  </a:lnTo>
                  <a:lnTo>
                    <a:pt x="180" y="208"/>
                  </a:lnTo>
                  <a:lnTo>
                    <a:pt x="180" y="212"/>
                  </a:lnTo>
                  <a:lnTo>
                    <a:pt x="180" y="216"/>
                  </a:lnTo>
                  <a:lnTo>
                    <a:pt x="176" y="216"/>
                  </a:lnTo>
                  <a:lnTo>
                    <a:pt x="176" y="220"/>
                  </a:lnTo>
                  <a:lnTo>
                    <a:pt x="176" y="224"/>
                  </a:lnTo>
                  <a:lnTo>
                    <a:pt x="176" y="228"/>
                  </a:lnTo>
                  <a:lnTo>
                    <a:pt x="176" y="230"/>
                  </a:lnTo>
                  <a:lnTo>
                    <a:pt x="176" y="234"/>
                  </a:lnTo>
                  <a:lnTo>
                    <a:pt x="176" y="238"/>
                  </a:lnTo>
                  <a:lnTo>
                    <a:pt x="180" y="238"/>
                  </a:lnTo>
                  <a:lnTo>
                    <a:pt x="180" y="242"/>
                  </a:lnTo>
                  <a:lnTo>
                    <a:pt x="176" y="242"/>
                  </a:lnTo>
                  <a:lnTo>
                    <a:pt x="176" y="246"/>
                  </a:lnTo>
                  <a:lnTo>
                    <a:pt x="172" y="250"/>
                  </a:lnTo>
                  <a:lnTo>
                    <a:pt x="172" y="254"/>
                  </a:lnTo>
                  <a:lnTo>
                    <a:pt x="172" y="256"/>
                  </a:lnTo>
                  <a:lnTo>
                    <a:pt x="176" y="256"/>
                  </a:lnTo>
                  <a:lnTo>
                    <a:pt x="176" y="260"/>
                  </a:lnTo>
                  <a:lnTo>
                    <a:pt x="172" y="260"/>
                  </a:lnTo>
                  <a:lnTo>
                    <a:pt x="172" y="264"/>
                  </a:lnTo>
                  <a:lnTo>
                    <a:pt x="172" y="268"/>
                  </a:lnTo>
                  <a:lnTo>
                    <a:pt x="172" y="276"/>
                  </a:lnTo>
                  <a:lnTo>
                    <a:pt x="176" y="276"/>
                  </a:lnTo>
                  <a:lnTo>
                    <a:pt x="180" y="280"/>
                  </a:lnTo>
                  <a:lnTo>
                    <a:pt x="176" y="280"/>
                  </a:lnTo>
                  <a:lnTo>
                    <a:pt x="176" y="284"/>
                  </a:lnTo>
                  <a:lnTo>
                    <a:pt x="176" y="286"/>
                  </a:lnTo>
                  <a:lnTo>
                    <a:pt x="172" y="286"/>
                  </a:lnTo>
                  <a:lnTo>
                    <a:pt x="172" y="290"/>
                  </a:lnTo>
                  <a:lnTo>
                    <a:pt x="168" y="290"/>
                  </a:lnTo>
                  <a:lnTo>
                    <a:pt x="168" y="294"/>
                  </a:lnTo>
                  <a:lnTo>
                    <a:pt x="168" y="298"/>
                  </a:lnTo>
                  <a:lnTo>
                    <a:pt x="168" y="298"/>
                  </a:lnTo>
                  <a:lnTo>
                    <a:pt x="168" y="29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7" name="Freeform 187">
              <a:extLst>
                <a:ext uri="{FF2B5EF4-FFF2-40B4-BE49-F238E27FC236}">
                  <a16:creationId xmlns:a16="http://schemas.microsoft.com/office/drawing/2014/main" id="{38A71817-8B4B-4889-AAE7-1703C4463837}"/>
                </a:ext>
              </a:extLst>
            </p:cNvPr>
            <p:cNvSpPr>
              <a:spLocks/>
            </p:cNvSpPr>
            <p:nvPr/>
          </p:nvSpPr>
          <p:spPr bwMode="auto">
            <a:xfrm>
              <a:off x="4700485" y="4438364"/>
              <a:ext cx="108878" cy="137704"/>
            </a:xfrm>
            <a:custGeom>
              <a:avLst/>
              <a:gdLst>
                <a:gd name="T0" fmla="*/ 42 w 56"/>
                <a:gd name="T1" fmla="*/ 4 h 70"/>
                <a:gd name="T2" fmla="*/ 42 w 56"/>
                <a:gd name="T3" fmla="*/ 4 h 70"/>
                <a:gd name="T4" fmla="*/ 42 w 56"/>
                <a:gd name="T5" fmla="*/ 0 h 70"/>
                <a:gd name="T6" fmla="*/ 46 w 56"/>
                <a:gd name="T7" fmla="*/ 0 h 70"/>
                <a:gd name="T8" fmla="*/ 52 w 56"/>
                <a:gd name="T9" fmla="*/ 4 h 70"/>
                <a:gd name="T10" fmla="*/ 56 w 56"/>
                <a:gd name="T11" fmla="*/ 4 h 70"/>
                <a:gd name="T12" fmla="*/ 56 w 56"/>
                <a:gd name="T13" fmla="*/ 6 h 70"/>
                <a:gd name="T14" fmla="*/ 52 w 56"/>
                <a:gd name="T15" fmla="*/ 10 h 70"/>
                <a:gd name="T16" fmla="*/ 52 w 56"/>
                <a:gd name="T17" fmla="*/ 10 h 70"/>
                <a:gd name="T18" fmla="*/ 52 w 56"/>
                <a:gd name="T19" fmla="*/ 14 h 70"/>
                <a:gd name="T20" fmla="*/ 48 w 56"/>
                <a:gd name="T21" fmla="*/ 22 h 70"/>
                <a:gd name="T22" fmla="*/ 48 w 56"/>
                <a:gd name="T23" fmla="*/ 26 h 70"/>
                <a:gd name="T24" fmla="*/ 48 w 56"/>
                <a:gd name="T25" fmla="*/ 26 h 70"/>
                <a:gd name="T26" fmla="*/ 52 w 56"/>
                <a:gd name="T27" fmla="*/ 34 h 70"/>
                <a:gd name="T28" fmla="*/ 56 w 56"/>
                <a:gd name="T29" fmla="*/ 40 h 70"/>
                <a:gd name="T30" fmla="*/ 56 w 56"/>
                <a:gd name="T31" fmla="*/ 44 h 70"/>
                <a:gd name="T32" fmla="*/ 52 w 56"/>
                <a:gd name="T33" fmla="*/ 48 h 70"/>
                <a:gd name="T34" fmla="*/ 52 w 56"/>
                <a:gd name="T35" fmla="*/ 56 h 70"/>
                <a:gd name="T36" fmla="*/ 52 w 56"/>
                <a:gd name="T37" fmla="*/ 56 h 70"/>
                <a:gd name="T38" fmla="*/ 48 w 56"/>
                <a:gd name="T39" fmla="*/ 60 h 70"/>
                <a:gd name="T40" fmla="*/ 46 w 56"/>
                <a:gd name="T41" fmla="*/ 64 h 70"/>
                <a:gd name="T42" fmla="*/ 46 w 56"/>
                <a:gd name="T43" fmla="*/ 60 h 70"/>
                <a:gd name="T44" fmla="*/ 46 w 56"/>
                <a:gd name="T45" fmla="*/ 60 h 70"/>
                <a:gd name="T46" fmla="*/ 34 w 56"/>
                <a:gd name="T47" fmla="*/ 60 h 70"/>
                <a:gd name="T48" fmla="*/ 30 w 56"/>
                <a:gd name="T49" fmla="*/ 60 h 70"/>
                <a:gd name="T50" fmla="*/ 26 w 56"/>
                <a:gd name="T51" fmla="*/ 60 h 70"/>
                <a:gd name="T52" fmla="*/ 30 w 56"/>
                <a:gd name="T53" fmla="*/ 66 h 70"/>
                <a:gd name="T54" fmla="*/ 30 w 56"/>
                <a:gd name="T55" fmla="*/ 70 h 70"/>
                <a:gd name="T56" fmla="*/ 26 w 56"/>
                <a:gd name="T57" fmla="*/ 70 h 70"/>
                <a:gd name="T58" fmla="*/ 22 w 56"/>
                <a:gd name="T59" fmla="*/ 70 h 70"/>
                <a:gd name="T60" fmla="*/ 18 w 56"/>
                <a:gd name="T61" fmla="*/ 66 h 70"/>
                <a:gd name="T62" fmla="*/ 14 w 56"/>
                <a:gd name="T63" fmla="*/ 60 h 70"/>
                <a:gd name="T64" fmla="*/ 12 w 56"/>
                <a:gd name="T65" fmla="*/ 52 h 70"/>
                <a:gd name="T66" fmla="*/ 12 w 56"/>
                <a:gd name="T67" fmla="*/ 48 h 70"/>
                <a:gd name="T68" fmla="*/ 12 w 56"/>
                <a:gd name="T69" fmla="*/ 44 h 70"/>
                <a:gd name="T70" fmla="*/ 4 w 56"/>
                <a:gd name="T71" fmla="*/ 44 h 70"/>
                <a:gd name="T72" fmla="*/ 4 w 56"/>
                <a:gd name="T73" fmla="*/ 40 h 70"/>
                <a:gd name="T74" fmla="*/ 4 w 56"/>
                <a:gd name="T75" fmla="*/ 40 h 70"/>
                <a:gd name="T76" fmla="*/ 0 w 56"/>
                <a:gd name="T77" fmla="*/ 36 h 70"/>
                <a:gd name="T78" fmla="*/ 0 w 56"/>
                <a:gd name="T79" fmla="*/ 36 h 70"/>
                <a:gd name="T80" fmla="*/ 0 w 56"/>
                <a:gd name="T81" fmla="*/ 30 h 70"/>
                <a:gd name="T82" fmla="*/ 0 w 56"/>
                <a:gd name="T83" fmla="*/ 30 h 70"/>
                <a:gd name="T84" fmla="*/ 0 w 56"/>
                <a:gd name="T85" fmla="*/ 22 h 70"/>
                <a:gd name="T86" fmla="*/ 0 w 56"/>
                <a:gd name="T87" fmla="*/ 22 h 70"/>
                <a:gd name="T88" fmla="*/ 4 w 56"/>
                <a:gd name="T89" fmla="*/ 18 h 70"/>
                <a:gd name="T90" fmla="*/ 8 w 56"/>
                <a:gd name="T91" fmla="*/ 18 h 70"/>
                <a:gd name="T92" fmla="*/ 12 w 56"/>
                <a:gd name="T93" fmla="*/ 14 h 70"/>
                <a:gd name="T94" fmla="*/ 12 w 56"/>
                <a:gd name="T95" fmla="*/ 14 h 70"/>
                <a:gd name="T96" fmla="*/ 8 w 56"/>
                <a:gd name="T97" fmla="*/ 10 h 70"/>
                <a:gd name="T98" fmla="*/ 12 w 56"/>
                <a:gd name="T99" fmla="*/ 6 h 70"/>
                <a:gd name="T100" fmla="*/ 12 w 56"/>
                <a:gd name="T101" fmla="*/ 4 h 70"/>
                <a:gd name="T102" fmla="*/ 18 w 56"/>
                <a:gd name="T103" fmla="*/ 0 h 70"/>
                <a:gd name="T104" fmla="*/ 26 w 56"/>
                <a:gd name="T105" fmla="*/ 0 h 70"/>
                <a:gd name="T106" fmla="*/ 30 w 56"/>
                <a:gd name="T107" fmla="*/ 4 h 70"/>
                <a:gd name="T108" fmla="*/ 30 w 56"/>
                <a:gd name="T109" fmla="*/ 4 h 70"/>
                <a:gd name="T110" fmla="*/ 30 w 56"/>
                <a:gd name="T111" fmla="*/ 0 h 70"/>
                <a:gd name="T112" fmla="*/ 38 w 56"/>
                <a:gd name="T113" fmla="*/ 0 h 70"/>
                <a:gd name="T114" fmla="*/ 38 w 56"/>
                <a:gd name="T115" fmla="*/ 0 h 70"/>
                <a:gd name="T116" fmla="*/ 42 w 56"/>
                <a:gd name="T117" fmla="*/ 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70">
                  <a:moveTo>
                    <a:pt x="42" y="4"/>
                  </a:moveTo>
                  <a:lnTo>
                    <a:pt x="42" y="4"/>
                  </a:lnTo>
                  <a:lnTo>
                    <a:pt x="42" y="4"/>
                  </a:lnTo>
                  <a:lnTo>
                    <a:pt x="42" y="4"/>
                  </a:lnTo>
                  <a:lnTo>
                    <a:pt x="46" y="4"/>
                  </a:lnTo>
                  <a:lnTo>
                    <a:pt x="46" y="4"/>
                  </a:lnTo>
                  <a:lnTo>
                    <a:pt x="42" y="4"/>
                  </a:lnTo>
                  <a:lnTo>
                    <a:pt x="42" y="4"/>
                  </a:lnTo>
                  <a:lnTo>
                    <a:pt x="42" y="0"/>
                  </a:lnTo>
                  <a:lnTo>
                    <a:pt x="42" y="0"/>
                  </a:lnTo>
                  <a:lnTo>
                    <a:pt x="42" y="0"/>
                  </a:lnTo>
                  <a:lnTo>
                    <a:pt x="42" y="0"/>
                  </a:lnTo>
                  <a:lnTo>
                    <a:pt x="42" y="0"/>
                  </a:lnTo>
                  <a:lnTo>
                    <a:pt x="46" y="0"/>
                  </a:lnTo>
                  <a:lnTo>
                    <a:pt x="46" y="0"/>
                  </a:lnTo>
                  <a:lnTo>
                    <a:pt x="46" y="0"/>
                  </a:lnTo>
                  <a:lnTo>
                    <a:pt x="48" y="0"/>
                  </a:lnTo>
                  <a:lnTo>
                    <a:pt x="52" y="0"/>
                  </a:lnTo>
                  <a:lnTo>
                    <a:pt x="52" y="0"/>
                  </a:lnTo>
                  <a:lnTo>
                    <a:pt x="52" y="4"/>
                  </a:lnTo>
                  <a:lnTo>
                    <a:pt x="52" y="4"/>
                  </a:lnTo>
                  <a:lnTo>
                    <a:pt x="56" y="4"/>
                  </a:lnTo>
                  <a:lnTo>
                    <a:pt x="56" y="4"/>
                  </a:lnTo>
                  <a:lnTo>
                    <a:pt x="56" y="4"/>
                  </a:lnTo>
                  <a:lnTo>
                    <a:pt x="56" y="6"/>
                  </a:lnTo>
                  <a:lnTo>
                    <a:pt x="56" y="6"/>
                  </a:lnTo>
                  <a:lnTo>
                    <a:pt x="56" y="6"/>
                  </a:lnTo>
                  <a:lnTo>
                    <a:pt x="56" y="6"/>
                  </a:lnTo>
                  <a:lnTo>
                    <a:pt x="56" y="6"/>
                  </a:lnTo>
                  <a:lnTo>
                    <a:pt x="56" y="10"/>
                  </a:lnTo>
                  <a:lnTo>
                    <a:pt x="56" y="10"/>
                  </a:lnTo>
                  <a:lnTo>
                    <a:pt x="52" y="10"/>
                  </a:lnTo>
                  <a:lnTo>
                    <a:pt x="52" y="10"/>
                  </a:lnTo>
                  <a:lnTo>
                    <a:pt x="52" y="10"/>
                  </a:lnTo>
                  <a:lnTo>
                    <a:pt x="52" y="10"/>
                  </a:lnTo>
                  <a:lnTo>
                    <a:pt x="52" y="10"/>
                  </a:lnTo>
                  <a:lnTo>
                    <a:pt x="52" y="14"/>
                  </a:lnTo>
                  <a:lnTo>
                    <a:pt x="52" y="14"/>
                  </a:lnTo>
                  <a:lnTo>
                    <a:pt x="52" y="14"/>
                  </a:lnTo>
                  <a:lnTo>
                    <a:pt x="52" y="14"/>
                  </a:lnTo>
                  <a:lnTo>
                    <a:pt x="48" y="14"/>
                  </a:lnTo>
                  <a:lnTo>
                    <a:pt x="48" y="18"/>
                  </a:lnTo>
                  <a:lnTo>
                    <a:pt x="48" y="18"/>
                  </a:lnTo>
                  <a:lnTo>
                    <a:pt x="48" y="22"/>
                  </a:lnTo>
                  <a:lnTo>
                    <a:pt x="48" y="22"/>
                  </a:lnTo>
                  <a:lnTo>
                    <a:pt x="48" y="22"/>
                  </a:lnTo>
                  <a:lnTo>
                    <a:pt x="48" y="22"/>
                  </a:lnTo>
                  <a:lnTo>
                    <a:pt x="48" y="26"/>
                  </a:lnTo>
                  <a:lnTo>
                    <a:pt x="48" y="26"/>
                  </a:lnTo>
                  <a:lnTo>
                    <a:pt x="48" y="26"/>
                  </a:lnTo>
                  <a:lnTo>
                    <a:pt x="48" y="26"/>
                  </a:lnTo>
                  <a:lnTo>
                    <a:pt x="48" y="26"/>
                  </a:lnTo>
                  <a:lnTo>
                    <a:pt x="52" y="30"/>
                  </a:lnTo>
                  <a:lnTo>
                    <a:pt x="52" y="30"/>
                  </a:lnTo>
                  <a:lnTo>
                    <a:pt x="52" y="34"/>
                  </a:lnTo>
                  <a:lnTo>
                    <a:pt x="52" y="34"/>
                  </a:lnTo>
                  <a:lnTo>
                    <a:pt x="52" y="36"/>
                  </a:lnTo>
                  <a:lnTo>
                    <a:pt x="56" y="36"/>
                  </a:lnTo>
                  <a:lnTo>
                    <a:pt x="56" y="36"/>
                  </a:lnTo>
                  <a:lnTo>
                    <a:pt x="56" y="40"/>
                  </a:lnTo>
                  <a:lnTo>
                    <a:pt x="56" y="40"/>
                  </a:lnTo>
                  <a:lnTo>
                    <a:pt x="56" y="44"/>
                  </a:lnTo>
                  <a:lnTo>
                    <a:pt x="56" y="44"/>
                  </a:lnTo>
                  <a:lnTo>
                    <a:pt x="56" y="44"/>
                  </a:lnTo>
                  <a:lnTo>
                    <a:pt x="56" y="44"/>
                  </a:lnTo>
                  <a:lnTo>
                    <a:pt x="52" y="48"/>
                  </a:lnTo>
                  <a:lnTo>
                    <a:pt x="52" y="48"/>
                  </a:lnTo>
                  <a:lnTo>
                    <a:pt x="52" y="48"/>
                  </a:lnTo>
                  <a:lnTo>
                    <a:pt x="52" y="48"/>
                  </a:lnTo>
                  <a:lnTo>
                    <a:pt x="52" y="52"/>
                  </a:lnTo>
                  <a:lnTo>
                    <a:pt x="52" y="52"/>
                  </a:lnTo>
                  <a:lnTo>
                    <a:pt x="52" y="56"/>
                  </a:lnTo>
                  <a:lnTo>
                    <a:pt x="52" y="56"/>
                  </a:lnTo>
                  <a:lnTo>
                    <a:pt x="52" y="56"/>
                  </a:lnTo>
                  <a:lnTo>
                    <a:pt x="52" y="56"/>
                  </a:lnTo>
                  <a:lnTo>
                    <a:pt x="52" y="56"/>
                  </a:lnTo>
                  <a:lnTo>
                    <a:pt x="52" y="60"/>
                  </a:lnTo>
                  <a:lnTo>
                    <a:pt x="52" y="60"/>
                  </a:lnTo>
                  <a:lnTo>
                    <a:pt x="52" y="60"/>
                  </a:lnTo>
                  <a:lnTo>
                    <a:pt x="48" y="60"/>
                  </a:lnTo>
                  <a:lnTo>
                    <a:pt x="48" y="64"/>
                  </a:lnTo>
                  <a:lnTo>
                    <a:pt x="48" y="64"/>
                  </a:lnTo>
                  <a:lnTo>
                    <a:pt x="48" y="64"/>
                  </a:lnTo>
                  <a:lnTo>
                    <a:pt x="46" y="64"/>
                  </a:lnTo>
                  <a:lnTo>
                    <a:pt x="46" y="64"/>
                  </a:lnTo>
                  <a:lnTo>
                    <a:pt x="46" y="64"/>
                  </a:lnTo>
                  <a:lnTo>
                    <a:pt x="46" y="60"/>
                  </a:lnTo>
                  <a:lnTo>
                    <a:pt x="46" y="60"/>
                  </a:lnTo>
                  <a:lnTo>
                    <a:pt x="46" y="60"/>
                  </a:lnTo>
                  <a:lnTo>
                    <a:pt x="46" y="60"/>
                  </a:lnTo>
                  <a:lnTo>
                    <a:pt x="46" y="60"/>
                  </a:lnTo>
                  <a:lnTo>
                    <a:pt x="46" y="60"/>
                  </a:lnTo>
                  <a:lnTo>
                    <a:pt x="42" y="60"/>
                  </a:lnTo>
                  <a:lnTo>
                    <a:pt x="42" y="60"/>
                  </a:lnTo>
                  <a:lnTo>
                    <a:pt x="42" y="60"/>
                  </a:lnTo>
                  <a:lnTo>
                    <a:pt x="34" y="60"/>
                  </a:lnTo>
                  <a:lnTo>
                    <a:pt x="34" y="64"/>
                  </a:lnTo>
                  <a:lnTo>
                    <a:pt x="30" y="60"/>
                  </a:lnTo>
                  <a:lnTo>
                    <a:pt x="30" y="60"/>
                  </a:lnTo>
                  <a:lnTo>
                    <a:pt x="30" y="60"/>
                  </a:lnTo>
                  <a:lnTo>
                    <a:pt x="30" y="60"/>
                  </a:lnTo>
                  <a:lnTo>
                    <a:pt x="30" y="60"/>
                  </a:lnTo>
                  <a:lnTo>
                    <a:pt x="30" y="60"/>
                  </a:lnTo>
                  <a:lnTo>
                    <a:pt x="26" y="60"/>
                  </a:lnTo>
                  <a:lnTo>
                    <a:pt x="26" y="64"/>
                  </a:lnTo>
                  <a:lnTo>
                    <a:pt x="26" y="64"/>
                  </a:lnTo>
                  <a:lnTo>
                    <a:pt x="26" y="64"/>
                  </a:lnTo>
                  <a:lnTo>
                    <a:pt x="30" y="66"/>
                  </a:lnTo>
                  <a:lnTo>
                    <a:pt x="30" y="70"/>
                  </a:lnTo>
                  <a:lnTo>
                    <a:pt x="30" y="70"/>
                  </a:lnTo>
                  <a:lnTo>
                    <a:pt x="30" y="70"/>
                  </a:lnTo>
                  <a:lnTo>
                    <a:pt x="30" y="70"/>
                  </a:lnTo>
                  <a:lnTo>
                    <a:pt x="26" y="70"/>
                  </a:lnTo>
                  <a:lnTo>
                    <a:pt x="26" y="70"/>
                  </a:lnTo>
                  <a:lnTo>
                    <a:pt x="26" y="70"/>
                  </a:lnTo>
                  <a:lnTo>
                    <a:pt x="26" y="70"/>
                  </a:lnTo>
                  <a:lnTo>
                    <a:pt x="22" y="70"/>
                  </a:lnTo>
                  <a:lnTo>
                    <a:pt x="22" y="70"/>
                  </a:lnTo>
                  <a:lnTo>
                    <a:pt x="22" y="70"/>
                  </a:lnTo>
                  <a:lnTo>
                    <a:pt x="22" y="70"/>
                  </a:lnTo>
                  <a:lnTo>
                    <a:pt x="18" y="66"/>
                  </a:lnTo>
                  <a:lnTo>
                    <a:pt x="18" y="66"/>
                  </a:lnTo>
                  <a:lnTo>
                    <a:pt x="18" y="66"/>
                  </a:lnTo>
                  <a:lnTo>
                    <a:pt x="18" y="66"/>
                  </a:lnTo>
                  <a:lnTo>
                    <a:pt x="18" y="66"/>
                  </a:lnTo>
                  <a:lnTo>
                    <a:pt x="14" y="64"/>
                  </a:lnTo>
                  <a:lnTo>
                    <a:pt x="14" y="64"/>
                  </a:lnTo>
                  <a:lnTo>
                    <a:pt x="14" y="60"/>
                  </a:lnTo>
                  <a:lnTo>
                    <a:pt x="14" y="60"/>
                  </a:lnTo>
                  <a:lnTo>
                    <a:pt x="12" y="56"/>
                  </a:lnTo>
                  <a:lnTo>
                    <a:pt x="12" y="56"/>
                  </a:lnTo>
                  <a:lnTo>
                    <a:pt x="12" y="52"/>
                  </a:lnTo>
                  <a:lnTo>
                    <a:pt x="12" y="52"/>
                  </a:lnTo>
                  <a:lnTo>
                    <a:pt x="12" y="52"/>
                  </a:lnTo>
                  <a:lnTo>
                    <a:pt x="12" y="48"/>
                  </a:lnTo>
                  <a:lnTo>
                    <a:pt x="12" y="48"/>
                  </a:lnTo>
                  <a:lnTo>
                    <a:pt x="12" y="48"/>
                  </a:lnTo>
                  <a:lnTo>
                    <a:pt x="12" y="48"/>
                  </a:lnTo>
                  <a:lnTo>
                    <a:pt x="12" y="48"/>
                  </a:lnTo>
                  <a:lnTo>
                    <a:pt x="12" y="44"/>
                  </a:lnTo>
                  <a:lnTo>
                    <a:pt x="12" y="44"/>
                  </a:lnTo>
                  <a:lnTo>
                    <a:pt x="8" y="44"/>
                  </a:lnTo>
                  <a:lnTo>
                    <a:pt x="8" y="44"/>
                  </a:lnTo>
                  <a:lnTo>
                    <a:pt x="4" y="44"/>
                  </a:lnTo>
                  <a:lnTo>
                    <a:pt x="4" y="44"/>
                  </a:lnTo>
                  <a:lnTo>
                    <a:pt x="4" y="44"/>
                  </a:lnTo>
                  <a:lnTo>
                    <a:pt x="4" y="44"/>
                  </a:lnTo>
                  <a:lnTo>
                    <a:pt x="4" y="40"/>
                  </a:lnTo>
                  <a:lnTo>
                    <a:pt x="4" y="40"/>
                  </a:lnTo>
                  <a:lnTo>
                    <a:pt x="4" y="40"/>
                  </a:lnTo>
                  <a:lnTo>
                    <a:pt x="4" y="40"/>
                  </a:lnTo>
                  <a:lnTo>
                    <a:pt x="4" y="40"/>
                  </a:lnTo>
                  <a:lnTo>
                    <a:pt x="4" y="40"/>
                  </a:lnTo>
                  <a:lnTo>
                    <a:pt x="0" y="40"/>
                  </a:lnTo>
                  <a:lnTo>
                    <a:pt x="0" y="36"/>
                  </a:lnTo>
                  <a:lnTo>
                    <a:pt x="0" y="36"/>
                  </a:lnTo>
                  <a:lnTo>
                    <a:pt x="0" y="36"/>
                  </a:lnTo>
                  <a:lnTo>
                    <a:pt x="0" y="36"/>
                  </a:lnTo>
                  <a:lnTo>
                    <a:pt x="0" y="36"/>
                  </a:lnTo>
                  <a:lnTo>
                    <a:pt x="0" y="36"/>
                  </a:lnTo>
                  <a:lnTo>
                    <a:pt x="0" y="34"/>
                  </a:lnTo>
                  <a:lnTo>
                    <a:pt x="0" y="34"/>
                  </a:lnTo>
                  <a:lnTo>
                    <a:pt x="0" y="34"/>
                  </a:lnTo>
                  <a:lnTo>
                    <a:pt x="0" y="30"/>
                  </a:lnTo>
                  <a:lnTo>
                    <a:pt x="0" y="30"/>
                  </a:lnTo>
                  <a:lnTo>
                    <a:pt x="0" y="30"/>
                  </a:lnTo>
                  <a:lnTo>
                    <a:pt x="0" y="30"/>
                  </a:lnTo>
                  <a:lnTo>
                    <a:pt x="0" y="30"/>
                  </a:lnTo>
                  <a:lnTo>
                    <a:pt x="0" y="30"/>
                  </a:lnTo>
                  <a:lnTo>
                    <a:pt x="0" y="30"/>
                  </a:lnTo>
                  <a:lnTo>
                    <a:pt x="0" y="26"/>
                  </a:lnTo>
                  <a:lnTo>
                    <a:pt x="0" y="22"/>
                  </a:lnTo>
                  <a:lnTo>
                    <a:pt x="4" y="22"/>
                  </a:lnTo>
                  <a:lnTo>
                    <a:pt x="0" y="22"/>
                  </a:lnTo>
                  <a:lnTo>
                    <a:pt x="0" y="22"/>
                  </a:lnTo>
                  <a:lnTo>
                    <a:pt x="0" y="22"/>
                  </a:lnTo>
                  <a:lnTo>
                    <a:pt x="0" y="18"/>
                  </a:lnTo>
                  <a:lnTo>
                    <a:pt x="0" y="18"/>
                  </a:lnTo>
                  <a:lnTo>
                    <a:pt x="4" y="18"/>
                  </a:lnTo>
                  <a:lnTo>
                    <a:pt x="4" y="18"/>
                  </a:lnTo>
                  <a:lnTo>
                    <a:pt x="4" y="18"/>
                  </a:lnTo>
                  <a:lnTo>
                    <a:pt x="4" y="18"/>
                  </a:lnTo>
                  <a:lnTo>
                    <a:pt x="8" y="18"/>
                  </a:lnTo>
                  <a:lnTo>
                    <a:pt x="8" y="18"/>
                  </a:lnTo>
                  <a:lnTo>
                    <a:pt x="8" y="14"/>
                  </a:lnTo>
                  <a:lnTo>
                    <a:pt x="8" y="14"/>
                  </a:lnTo>
                  <a:lnTo>
                    <a:pt x="12" y="14"/>
                  </a:lnTo>
                  <a:lnTo>
                    <a:pt x="12" y="14"/>
                  </a:lnTo>
                  <a:lnTo>
                    <a:pt x="12" y="14"/>
                  </a:lnTo>
                  <a:lnTo>
                    <a:pt x="12" y="14"/>
                  </a:lnTo>
                  <a:lnTo>
                    <a:pt x="12" y="14"/>
                  </a:lnTo>
                  <a:lnTo>
                    <a:pt x="12" y="14"/>
                  </a:lnTo>
                  <a:lnTo>
                    <a:pt x="12" y="10"/>
                  </a:lnTo>
                  <a:lnTo>
                    <a:pt x="12" y="14"/>
                  </a:lnTo>
                  <a:lnTo>
                    <a:pt x="12" y="14"/>
                  </a:lnTo>
                  <a:lnTo>
                    <a:pt x="8" y="10"/>
                  </a:lnTo>
                  <a:lnTo>
                    <a:pt x="12" y="10"/>
                  </a:lnTo>
                  <a:lnTo>
                    <a:pt x="12" y="10"/>
                  </a:lnTo>
                  <a:lnTo>
                    <a:pt x="12" y="6"/>
                  </a:lnTo>
                  <a:lnTo>
                    <a:pt x="12" y="6"/>
                  </a:lnTo>
                  <a:lnTo>
                    <a:pt x="12" y="6"/>
                  </a:lnTo>
                  <a:lnTo>
                    <a:pt x="12" y="4"/>
                  </a:lnTo>
                  <a:lnTo>
                    <a:pt x="12" y="4"/>
                  </a:lnTo>
                  <a:lnTo>
                    <a:pt x="12" y="4"/>
                  </a:lnTo>
                  <a:lnTo>
                    <a:pt x="12" y="0"/>
                  </a:lnTo>
                  <a:lnTo>
                    <a:pt x="14" y="0"/>
                  </a:lnTo>
                  <a:lnTo>
                    <a:pt x="14" y="0"/>
                  </a:lnTo>
                  <a:lnTo>
                    <a:pt x="18" y="0"/>
                  </a:lnTo>
                  <a:lnTo>
                    <a:pt x="18" y="0"/>
                  </a:lnTo>
                  <a:lnTo>
                    <a:pt x="18" y="0"/>
                  </a:lnTo>
                  <a:lnTo>
                    <a:pt x="22" y="0"/>
                  </a:lnTo>
                  <a:lnTo>
                    <a:pt x="26" y="0"/>
                  </a:lnTo>
                  <a:lnTo>
                    <a:pt x="26" y="4"/>
                  </a:lnTo>
                  <a:lnTo>
                    <a:pt x="30" y="4"/>
                  </a:lnTo>
                  <a:lnTo>
                    <a:pt x="30" y="4"/>
                  </a:lnTo>
                  <a:lnTo>
                    <a:pt x="30" y="4"/>
                  </a:lnTo>
                  <a:lnTo>
                    <a:pt x="30" y="4"/>
                  </a:lnTo>
                  <a:lnTo>
                    <a:pt x="30" y="4"/>
                  </a:lnTo>
                  <a:lnTo>
                    <a:pt x="30" y="4"/>
                  </a:lnTo>
                  <a:lnTo>
                    <a:pt x="30" y="4"/>
                  </a:lnTo>
                  <a:lnTo>
                    <a:pt x="30" y="4"/>
                  </a:lnTo>
                  <a:lnTo>
                    <a:pt x="30" y="0"/>
                  </a:lnTo>
                  <a:lnTo>
                    <a:pt x="30" y="0"/>
                  </a:lnTo>
                  <a:lnTo>
                    <a:pt x="30" y="0"/>
                  </a:lnTo>
                  <a:lnTo>
                    <a:pt x="34" y="0"/>
                  </a:lnTo>
                  <a:lnTo>
                    <a:pt x="34" y="0"/>
                  </a:lnTo>
                  <a:lnTo>
                    <a:pt x="38" y="0"/>
                  </a:lnTo>
                  <a:lnTo>
                    <a:pt x="38" y="0"/>
                  </a:lnTo>
                  <a:lnTo>
                    <a:pt x="38" y="0"/>
                  </a:lnTo>
                  <a:lnTo>
                    <a:pt x="38" y="0"/>
                  </a:lnTo>
                  <a:lnTo>
                    <a:pt x="38" y="0"/>
                  </a:lnTo>
                  <a:lnTo>
                    <a:pt x="38" y="0"/>
                  </a:lnTo>
                  <a:lnTo>
                    <a:pt x="42" y="0"/>
                  </a:lnTo>
                  <a:lnTo>
                    <a:pt x="42" y="4"/>
                  </a:lnTo>
                  <a:lnTo>
                    <a:pt x="42" y="4"/>
                  </a:lnTo>
                  <a:lnTo>
                    <a:pt x="42" y="4"/>
                  </a:lnTo>
                  <a:lnTo>
                    <a:pt x="42" y="4"/>
                  </a:lnTo>
                  <a:lnTo>
                    <a:pt x="42"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8" name="Freeform 188">
              <a:extLst>
                <a:ext uri="{FF2B5EF4-FFF2-40B4-BE49-F238E27FC236}">
                  <a16:creationId xmlns:a16="http://schemas.microsoft.com/office/drawing/2014/main" id="{CEF5CC8C-929F-429E-95AD-392465C99D39}"/>
                </a:ext>
              </a:extLst>
            </p:cNvPr>
            <p:cNvSpPr>
              <a:spLocks/>
            </p:cNvSpPr>
            <p:nvPr/>
          </p:nvSpPr>
          <p:spPr bwMode="auto">
            <a:xfrm>
              <a:off x="4684931" y="5677697"/>
              <a:ext cx="151652" cy="177048"/>
            </a:xfrm>
            <a:custGeom>
              <a:avLst/>
              <a:gdLst>
                <a:gd name="T0" fmla="*/ 4 w 78"/>
                <a:gd name="T1" fmla="*/ 60 h 90"/>
                <a:gd name="T2" fmla="*/ 4 w 78"/>
                <a:gd name="T3" fmla="*/ 56 h 90"/>
                <a:gd name="T4" fmla="*/ 4 w 78"/>
                <a:gd name="T5" fmla="*/ 56 h 90"/>
                <a:gd name="T6" fmla="*/ 8 w 78"/>
                <a:gd name="T7" fmla="*/ 48 h 90"/>
                <a:gd name="T8" fmla="*/ 4 w 78"/>
                <a:gd name="T9" fmla="*/ 48 h 90"/>
                <a:gd name="T10" fmla="*/ 4 w 78"/>
                <a:gd name="T11" fmla="*/ 40 h 90"/>
                <a:gd name="T12" fmla="*/ 4 w 78"/>
                <a:gd name="T13" fmla="*/ 40 h 90"/>
                <a:gd name="T14" fmla="*/ 4 w 78"/>
                <a:gd name="T15" fmla="*/ 36 h 90"/>
                <a:gd name="T16" fmla="*/ 4 w 78"/>
                <a:gd name="T17" fmla="*/ 34 h 90"/>
                <a:gd name="T18" fmla="*/ 4 w 78"/>
                <a:gd name="T19" fmla="*/ 30 h 90"/>
                <a:gd name="T20" fmla="*/ 8 w 78"/>
                <a:gd name="T21" fmla="*/ 26 h 90"/>
                <a:gd name="T22" fmla="*/ 8 w 78"/>
                <a:gd name="T23" fmla="*/ 22 h 90"/>
                <a:gd name="T24" fmla="*/ 8 w 78"/>
                <a:gd name="T25" fmla="*/ 14 h 90"/>
                <a:gd name="T26" fmla="*/ 12 w 78"/>
                <a:gd name="T27" fmla="*/ 10 h 90"/>
                <a:gd name="T28" fmla="*/ 8 w 78"/>
                <a:gd name="T29" fmla="*/ 6 h 90"/>
                <a:gd name="T30" fmla="*/ 12 w 78"/>
                <a:gd name="T31" fmla="*/ 2 h 90"/>
                <a:gd name="T32" fmla="*/ 16 w 78"/>
                <a:gd name="T33" fmla="*/ 0 h 90"/>
                <a:gd name="T34" fmla="*/ 16 w 78"/>
                <a:gd name="T35" fmla="*/ 2 h 90"/>
                <a:gd name="T36" fmla="*/ 18 w 78"/>
                <a:gd name="T37" fmla="*/ 2 h 90"/>
                <a:gd name="T38" fmla="*/ 18 w 78"/>
                <a:gd name="T39" fmla="*/ 0 h 90"/>
                <a:gd name="T40" fmla="*/ 22 w 78"/>
                <a:gd name="T41" fmla="*/ 0 h 90"/>
                <a:gd name="T42" fmla="*/ 26 w 78"/>
                <a:gd name="T43" fmla="*/ 2 h 90"/>
                <a:gd name="T44" fmla="*/ 34 w 78"/>
                <a:gd name="T45" fmla="*/ 6 h 90"/>
                <a:gd name="T46" fmla="*/ 38 w 78"/>
                <a:gd name="T47" fmla="*/ 14 h 90"/>
                <a:gd name="T48" fmla="*/ 38 w 78"/>
                <a:gd name="T49" fmla="*/ 14 h 90"/>
                <a:gd name="T50" fmla="*/ 42 w 78"/>
                <a:gd name="T51" fmla="*/ 14 h 90"/>
                <a:gd name="T52" fmla="*/ 46 w 78"/>
                <a:gd name="T53" fmla="*/ 14 h 90"/>
                <a:gd name="T54" fmla="*/ 48 w 78"/>
                <a:gd name="T55" fmla="*/ 22 h 90"/>
                <a:gd name="T56" fmla="*/ 52 w 78"/>
                <a:gd name="T57" fmla="*/ 22 h 90"/>
                <a:gd name="T58" fmla="*/ 52 w 78"/>
                <a:gd name="T59" fmla="*/ 22 h 90"/>
                <a:gd name="T60" fmla="*/ 60 w 78"/>
                <a:gd name="T61" fmla="*/ 30 h 90"/>
                <a:gd name="T62" fmla="*/ 64 w 78"/>
                <a:gd name="T63" fmla="*/ 30 h 90"/>
                <a:gd name="T64" fmla="*/ 68 w 78"/>
                <a:gd name="T65" fmla="*/ 36 h 90"/>
                <a:gd name="T66" fmla="*/ 72 w 78"/>
                <a:gd name="T67" fmla="*/ 40 h 90"/>
                <a:gd name="T68" fmla="*/ 76 w 78"/>
                <a:gd name="T69" fmla="*/ 44 h 90"/>
                <a:gd name="T70" fmla="*/ 76 w 78"/>
                <a:gd name="T71" fmla="*/ 48 h 90"/>
                <a:gd name="T72" fmla="*/ 72 w 78"/>
                <a:gd name="T73" fmla="*/ 52 h 90"/>
                <a:gd name="T74" fmla="*/ 72 w 78"/>
                <a:gd name="T75" fmla="*/ 56 h 90"/>
                <a:gd name="T76" fmla="*/ 72 w 78"/>
                <a:gd name="T77" fmla="*/ 60 h 90"/>
                <a:gd name="T78" fmla="*/ 72 w 78"/>
                <a:gd name="T79" fmla="*/ 64 h 90"/>
                <a:gd name="T80" fmla="*/ 72 w 78"/>
                <a:gd name="T81" fmla="*/ 66 h 90"/>
                <a:gd name="T82" fmla="*/ 72 w 78"/>
                <a:gd name="T83" fmla="*/ 66 h 90"/>
                <a:gd name="T84" fmla="*/ 72 w 78"/>
                <a:gd name="T85" fmla="*/ 70 h 90"/>
                <a:gd name="T86" fmla="*/ 68 w 78"/>
                <a:gd name="T87" fmla="*/ 78 h 90"/>
                <a:gd name="T88" fmla="*/ 64 w 78"/>
                <a:gd name="T89" fmla="*/ 82 h 90"/>
                <a:gd name="T90" fmla="*/ 60 w 78"/>
                <a:gd name="T91" fmla="*/ 82 h 90"/>
                <a:gd name="T92" fmla="*/ 60 w 78"/>
                <a:gd name="T93" fmla="*/ 82 h 90"/>
                <a:gd name="T94" fmla="*/ 52 w 78"/>
                <a:gd name="T95" fmla="*/ 86 h 90"/>
                <a:gd name="T96" fmla="*/ 48 w 78"/>
                <a:gd name="T97" fmla="*/ 86 h 90"/>
                <a:gd name="T98" fmla="*/ 46 w 78"/>
                <a:gd name="T99" fmla="*/ 90 h 90"/>
                <a:gd name="T100" fmla="*/ 46 w 78"/>
                <a:gd name="T101" fmla="*/ 86 h 90"/>
                <a:gd name="T102" fmla="*/ 38 w 78"/>
                <a:gd name="T103" fmla="*/ 86 h 90"/>
                <a:gd name="T104" fmla="*/ 34 w 78"/>
                <a:gd name="T105" fmla="*/ 86 h 90"/>
                <a:gd name="T106" fmla="*/ 30 w 78"/>
                <a:gd name="T107" fmla="*/ 86 h 90"/>
                <a:gd name="T108" fmla="*/ 22 w 78"/>
                <a:gd name="T109" fmla="*/ 82 h 90"/>
                <a:gd name="T110" fmla="*/ 16 w 78"/>
                <a:gd name="T111" fmla="*/ 78 h 90"/>
                <a:gd name="T112" fmla="*/ 8 w 78"/>
                <a:gd name="T113" fmla="*/ 78 h 90"/>
                <a:gd name="T114" fmla="*/ 4 w 78"/>
                <a:gd name="T115" fmla="*/ 74 h 90"/>
                <a:gd name="T116" fmla="*/ 4 w 78"/>
                <a:gd name="T117" fmla="*/ 70 h 90"/>
                <a:gd name="T118" fmla="*/ 0 w 78"/>
                <a:gd name="T119" fmla="*/ 64 h 90"/>
                <a:gd name="T120" fmla="*/ 0 w 78"/>
                <a:gd name="T121"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 h="90">
                  <a:moveTo>
                    <a:pt x="0" y="60"/>
                  </a:moveTo>
                  <a:lnTo>
                    <a:pt x="0" y="60"/>
                  </a:lnTo>
                  <a:lnTo>
                    <a:pt x="0" y="60"/>
                  </a:lnTo>
                  <a:lnTo>
                    <a:pt x="0" y="60"/>
                  </a:lnTo>
                  <a:lnTo>
                    <a:pt x="4" y="60"/>
                  </a:lnTo>
                  <a:lnTo>
                    <a:pt x="4" y="56"/>
                  </a:lnTo>
                  <a:lnTo>
                    <a:pt x="4" y="56"/>
                  </a:lnTo>
                  <a:lnTo>
                    <a:pt x="4" y="56"/>
                  </a:lnTo>
                  <a:lnTo>
                    <a:pt x="4" y="56"/>
                  </a:lnTo>
                  <a:lnTo>
                    <a:pt x="4" y="56"/>
                  </a:lnTo>
                  <a:lnTo>
                    <a:pt x="4" y="56"/>
                  </a:lnTo>
                  <a:lnTo>
                    <a:pt x="4" y="56"/>
                  </a:lnTo>
                  <a:lnTo>
                    <a:pt x="4" y="56"/>
                  </a:lnTo>
                  <a:lnTo>
                    <a:pt x="4" y="56"/>
                  </a:lnTo>
                  <a:lnTo>
                    <a:pt x="4" y="56"/>
                  </a:lnTo>
                  <a:lnTo>
                    <a:pt x="4" y="56"/>
                  </a:lnTo>
                  <a:lnTo>
                    <a:pt x="4" y="52"/>
                  </a:lnTo>
                  <a:lnTo>
                    <a:pt x="8" y="52"/>
                  </a:lnTo>
                  <a:lnTo>
                    <a:pt x="8" y="52"/>
                  </a:lnTo>
                  <a:lnTo>
                    <a:pt x="8" y="48"/>
                  </a:lnTo>
                  <a:lnTo>
                    <a:pt x="8" y="48"/>
                  </a:lnTo>
                  <a:lnTo>
                    <a:pt x="8" y="48"/>
                  </a:lnTo>
                  <a:lnTo>
                    <a:pt x="4" y="48"/>
                  </a:lnTo>
                  <a:lnTo>
                    <a:pt x="4" y="48"/>
                  </a:lnTo>
                  <a:lnTo>
                    <a:pt x="4" y="48"/>
                  </a:lnTo>
                  <a:lnTo>
                    <a:pt x="4" y="48"/>
                  </a:lnTo>
                  <a:lnTo>
                    <a:pt x="4" y="48"/>
                  </a:lnTo>
                  <a:lnTo>
                    <a:pt x="4" y="44"/>
                  </a:lnTo>
                  <a:lnTo>
                    <a:pt x="4" y="44"/>
                  </a:lnTo>
                  <a:lnTo>
                    <a:pt x="4" y="40"/>
                  </a:lnTo>
                  <a:lnTo>
                    <a:pt x="4" y="40"/>
                  </a:lnTo>
                  <a:lnTo>
                    <a:pt x="4" y="40"/>
                  </a:lnTo>
                  <a:lnTo>
                    <a:pt x="4" y="40"/>
                  </a:lnTo>
                  <a:lnTo>
                    <a:pt x="4" y="40"/>
                  </a:lnTo>
                  <a:lnTo>
                    <a:pt x="4" y="40"/>
                  </a:lnTo>
                  <a:lnTo>
                    <a:pt x="8" y="40"/>
                  </a:lnTo>
                  <a:lnTo>
                    <a:pt x="8" y="36"/>
                  </a:lnTo>
                  <a:lnTo>
                    <a:pt x="8" y="36"/>
                  </a:lnTo>
                  <a:lnTo>
                    <a:pt x="4" y="36"/>
                  </a:lnTo>
                  <a:lnTo>
                    <a:pt x="4" y="36"/>
                  </a:lnTo>
                  <a:lnTo>
                    <a:pt x="4" y="36"/>
                  </a:lnTo>
                  <a:lnTo>
                    <a:pt x="4" y="36"/>
                  </a:lnTo>
                  <a:lnTo>
                    <a:pt x="4" y="36"/>
                  </a:lnTo>
                  <a:lnTo>
                    <a:pt x="4" y="34"/>
                  </a:lnTo>
                  <a:lnTo>
                    <a:pt x="4" y="34"/>
                  </a:lnTo>
                  <a:lnTo>
                    <a:pt x="4" y="34"/>
                  </a:lnTo>
                  <a:lnTo>
                    <a:pt x="4" y="30"/>
                  </a:lnTo>
                  <a:lnTo>
                    <a:pt x="4" y="30"/>
                  </a:lnTo>
                  <a:lnTo>
                    <a:pt x="4" y="30"/>
                  </a:lnTo>
                  <a:lnTo>
                    <a:pt x="4" y="30"/>
                  </a:lnTo>
                  <a:lnTo>
                    <a:pt x="8" y="30"/>
                  </a:lnTo>
                  <a:lnTo>
                    <a:pt x="8" y="30"/>
                  </a:lnTo>
                  <a:lnTo>
                    <a:pt x="8" y="30"/>
                  </a:lnTo>
                  <a:lnTo>
                    <a:pt x="8" y="26"/>
                  </a:lnTo>
                  <a:lnTo>
                    <a:pt x="8" y="26"/>
                  </a:lnTo>
                  <a:lnTo>
                    <a:pt x="8" y="26"/>
                  </a:lnTo>
                  <a:lnTo>
                    <a:pt x="8" y="26"/>
                  </a:lnTo>
                  <a:lnTo>
                    <a:pt x="8" y="26"/>
                  </a:lnTo>
                  <a:lnTo>
                    <a:pt x="8" y="26"/>
                  </a:lnTo>
                  <a:lnTo>
                    <a:pt x="8" y="22"/>
                  </a:lnTo>
                  <a:lnTo>
                    <a:pt x="8" y="22"/>
                  </a:lnTo>
                  <a:lnTo>
                    <a:pt x="8" y="22"/>
                  </a:lnTo>
                  <a:lnTo>
                    <a:pt x="8" y="22"/>
                  </a:lnTo>
                  <a:lnTo>
                    <a:pt x="8" y="18"/>
                  </a:lnTo>
                  <a:lnTo>
                    <a:pt x="8" y="14"/>
                  </a:lnTo>
                  <a:lnTo>
                    <a:pt x="12" y="10"/>
                  </a:lnTo>
                  <a:lnTo>
                    <a:pt x="12" y="10"/>
                  </a:lnTo>
                  <a:lnTo>
                    <a:pt x="12" y="10"/>
                  </a:lnTo>
                  <a:lnTo>
                    <a:pt x="12" y="10"/>
                  </a:lnTo>
                  <a:lnTo>
                    <a:pt x="12" y="10"/>
                  </a:lnTo>
                  <a:lnTo>
                    <a:pt x="12" y="10"/>
                  </a:lnTo>
                  <a:lnTo>
                    <a:pt x="8" y="6"/>
                  </a:lnTo>
                  <a:lnTo>
                    <a:pt x="8" y="6"/>
                  </a:lnTo>
                  <a:lnTo>
                    <a:pt x="8" y="6"/>
                  </a:lnTo>
                  <a:lnTo>
                    <a:pt x="8" y="6"/>
                  </a:lnTo>
                  <a:lnTo>
                    <a:pt x="8" y="6"/>
                  </a:lnTo>
                  <a:lnTo>
                    <a:pt x="8" y="6"/>
                  </a:lnTo>
                  <a:lnTo>
                    <a:pt x="12" y="2"/>
                  </a:lnTo>
                  <a:lnTo>
                    <a:pt x="12" y="2"/>
                  </a:lnTo>
                  <a:lnTo>
                    <a:pt x="12" y="2"/>
                  </a:lnTo>
                  <a:lnTo>
                    <a:pt x="12" y="2"/>
                  </a:lnTo>
                  <a:lnTo>
                    <a:pt x="12" y="2"/>
                  </a:lnTo>
                  <a:lnTo>
                    <a:pt x="12" y="0"/>
                  </a:lnTo>
                  <a:lnTo>
                    <a:pt x="12" y="0"/>
                  </a:lnTo>
                  <a:lnTo>
                    <a:pt x="16" y="0"/>
                  </a:lnTo>
                  <a:lnTo>
                    <a:pt x="16" y="0"/>
                  </a:lnTo>
                  <a:lnTo>
                    <a:pt x="16" y="0"/>
                  </a:lnTo>
                  <a:lnTo>
                    <a:pt x="16" y="0"/>
                  </a:lnTo>
                  <a:lnTo>
                    <a:pt x="16" y="2"/>
                  </a:lnTo>
                  <a:lnTo>
                    <a:pt x="16" y="2"/>
                  </a:lnTo>
                  <a:lnTo>
                    <a:pt x="16" y="0"/>
                  </a:lnTo>
                  <a:lnTo>
                    <a:pt x="16" y="0"/>
                  </a:lnTo>
                  <a:lnTo>
                    <a:pt x="18" y="2"/>
                  </a:lnTo>
                  <a:lnTo>
                    <a:pt x="18" y="2"/>
                  </a:lnTo>
                  <a:lnTo>
                    <a:pt x="18" y="2"/>
                  </a:lnTo>
                  <a:lnTo>
                    <a:pt x="18" y="2"/>
                  </a:lnTo>
                  <a:lnTo>
                    <a:pt x="18" y="2"/>
                  </a:lnTo>
                  <a:lnTo>
                    <a:pt x="18" y="0"/>
                  </a:lnTo>
                  <a:lnTo>
                    <a:pt x="18" y="0"/>
                  </a:lnTo>
                  <a:lnTo>
                    <a:pt x="18" y="0"/>
                  </a:lnTo>
                  <a:lnTo>
                    <a:pt x="18" y="0"/>
                  </a:lnTo>
                  <a:lnTo>
                    <a:pt x="18" y="0"/>
                  </a:lnTo>
                  <a:lnTo>
                    <a:pt x="22" y="0"/>
                  </a:lnTo>
                  <a:lnTo>
                    <a:pt x="22" y="0"/>
                  </a:lnTo>
                  <a:lnTo>
                    <a:pt x="22" y="0"/>
                  </a:lnTo>
                  <a:lnTo>
                    <a:pt x="22" y="0"/>
                  </a:lnTo>
                  <a:lnTo>
                    <a:pt x="26" y="0"/>
                  </a:lnTo>
                  <a:lnTo>
                    <a:pt x="26" y="2"/>
                  </a:lnTo>
                  <a:lnTo>
                    <a:pt x="26" y="2"/>
                  </a:lnTo>
                  <a:lnTo>
                    <a:pt x="26" y="2"/>
                  </a:lnTo>
                  <a:lnTo>
                    <a:pt x="30" y="2"/>
                  </a:lnTo>
                  <a:lnTo>
                    <a:pt x="30" y="2"/>
                  </a:lnTo>
                  <a:lnTo>
                    <a:pt x="30" y="6"/>
                  </a:lnTo>
                  <a:lnTo>
                    <a:pt x="30" y="6"/>
                  </a:lnTo>
                  <a:lnTo>
                    <a:pt x="34" y="6"/>
                  </a:lnTo>
                  <a:lnTo>
                    <a:pt x="34" y="6"/>
                  </a:lnTo>
                  <a:lnTo>
                    <a:pt x="34" y="10"/>
                  </a:lnTo>
                  <a:lnTo>
                    <a:pt x="38" y="10"/>
                  </a:lnTo>
                  <a:lnTo>
                    <a:pt x="38" y="10"/>
                  </a:lnTo>
                  <a:lnTo>
                    <a:pt x="38" y="14"/>
                  </a:lnTo>
                  <a:lnTo>
                    <a:pt x="34" y="14"/>
                  </a:lnTo>
                  <a:lnTo>
                    <a:pt x="34" y="14"/>
                  </a:lnTo>
                  <a:lnTo>
                    <a:pt x="34" y="14"/>
                  </a:lnTo>
                  <a:lnTo>
                    <a:pt x="34" y="14"/>
                  </a:lnTo>
                  <a:lnTo>
                    <a:pt x="38" y="14"/>
                  </a:lnTo>
                  <a:lnTo>
                    <a:pt x="38" y="14"/>
                  </a:lnTo>
                  <a:lnTo>
                    <a:pt x="38" y="14"/>
                  </a:lnTo>
                  <a:lnTo>
                    <a:pt x="38" y="14"/>
                  </a:lnTo>
                  <a:lnTo>
                    <a:pt x="38" y="14"/>
                  </a:lnTo>
                  <a:lnTo>
                    <a:pt x="42" y="14"/>
                  </a:lnTo>
                  <a:lnTo>
                    <a:pt x="42" y="10"/>
                  </a:lnTo>
                  <a:lnTo>
                    <a:pt x="42" y="10"/>
                  </a:lnTo>
                  <a:lnTo>
                    <a:pt x="42" y="10"/>
                  </a:lnTo>
                  <a:lnTo>
                    <a:pt x="42" y="14"/>
                  </a:lnTo>
                  <a:lnTo>
                    <a:pt x="46" y="14"/>
                  </a:lnTo>
                  <a:lnTo>
                    <a:pt x="46" y="14"/>
                  </a:lnTo>
                  <a:lnTo>
                    <a:pt x="46" y="14"/>
                  </a:lnTo>
                  <a:lnTo>
                    <a:pt x="46" y="18"/>
                  </a:lnTo>
                  <a:lnTo>
                    <a:pt x="46" y="18"/>
                  </a:lnTo>
                  <a:lnTo>
                    <a:pt x="48" y="22"/>
                  </a:lnTo>
                  <a:lnTo>
                    <a:pt x="48" y="22"/>
                  </a:lnTo>
                  <a:lnTo>
                    <a:pt x="48" y="22"/>
                  </a:lnTo>
                  <a:lnTo>
                    <a:pt x="52" y="22"/>
                  </a:lnTo>
                  <a:lnTo>
                    <a:pt x="52" y="22"/>
                  </a:lnTo>
                  <a:lnTo>
                    <a:pt x="52" y="22"/>
                  </a:lnTo>
                  <a:lnTo>
                    <a:pt x="52" y="22"/>
                  </a:lnTo>
                  <a:lnTo>
                    <a:pt x="52" y="22"/>
                  </a:lnTo>
                  <a:lnTo>
                    <a:pt x="52" y="22"/>
                  </a:lnTo>
                  <a:lnTo>
                    <a:pt x="52" y="22"/>
                  </a:lnTo>
                  <a:lnTo>
                    <a:pt x="52" y="22"/>
                  </a:lnTo>
                  <a:lnTo>
                    <a:pt x="56" y="22"/>
                  </a:lnTo>
                  <a:lnTo>
                    <a:pt x="56" y="26"/>
                  </a:lnTo>
                  <a:lnTo>
                    <a:pt x="56" y="26"/>
                  </a:lnTo>
                  <a:lnTo>
                    <a:pt x="56" y="26"/>
                  </a:lnTo>
                  <a:lnTo>
                    <a:pt x="60" y="30"/>
                  </a:lnTo>
                  <a:lnTo>
                    <a:pt x="60" y="30"/>
                  </a:lnTo>
                  <a:lnTo>
                    <a:pt x="60" y="30"/>
                  </a:lnTo>
                  <a:lnTo>
                    <a:pt x="60" y="30"/>
                  </a:lnTo>
                  <a:lnTo>
                    <a:pt x="60" y="30"/>
                  </a:lnTo>
                  <a:lnTo>
                    <a:pt x="64" y="30"/>
                  </a:lnTo>
                  <a:lnTo>
                    <a:pt x="64" y="30"/>
                  </a:lnTo>
                  <a:lnTo>
                    <a:pt x="64" y="34"/>
                  </a:lnTo>
                  <a:lnTo>
                    <a:pt x="68" y="34"/>
                  </a:lnTo>
                  <a:lnTo>
                    <a:pt x="68" y="34"/>
                  </a:lnTo>
                  <a:lnTo>
                    <a:pt x="68" y="36"/>
                  </a:lnTo>
                  <a:lnTo>
                    <a:pt x="68" y="36"/>
                  </a:lnTo>
                  <a:lnTo>
                    <a:pt x="68" y="40"/>
                  </a:lnTo>
                  <a:lnTo>
                    <a:pt x="68" y="40"/>
                  </a:lnTo>
                  <a:lnTo>
                    <a:pt x="72" y="40"/>
                  </a:lnTo>
                  <a:lnTo>
                    <a:pt x="72" y="40"/>
                  </a:lnTo>
                  <a:lnTo>
                    <a:pt x="72" y="40"/>
                  </a:lnTo>
                  <a:lnTo>
                    <a:pt x="72" y="40"/>
                  </a:lnTo>
                  <a:lnTo>
                    <a:pt x="72" y="44"/>
                  </a:lnTo>
                  <a:lnTo>
                    <a:pt x="72" y="44"/>
                  </a:lnTo>
                  <a:lnTo>
                    <a:pt x="76" y="44"/>
                  </a:lnTo>
                  <a:lnTo>
                    <a:pt x="76" y="44"/>
                  </a:lnTo>
                  <a:lnTo>
                    <a:pt x="76" y="44"/>
                  </a:lnTo>
                  <a:lnTo>
                    <a:pt x="76" y="44"/>
                  </a:lnTo>
                  <a:lnTo>
                    <a:pt x="78" y="48"/>
                  </a:lnTo>
                  <a:lnTo>
                    <a:pt x="76" y="48"/>
                  </a:lnTo>
                  <a:lnTo>
                    <a:pt x="76" y="48"/>
                  </a:lnTo>
                  <a:lnTo>
                    <a:pt x="76" y="52"/>
                  </a:lnTo>
                  <a:lnTo>
                    <a:pt x="72" y="52"/>
                  </a:lnTo>
                  <a:lnTo>
                    <a:pt x="72" y="52"/>
                  </a:lnTo>
                  <a:lnTo>
                    <a:pt x="72" y="52"/>
                  </a:lnTo>
                  <a:lnTo>
                    <a:pt x="72" y="52"/>
                  </a:lnTo>
                  <a:lnTo>
                    <a:pt x="72" y="56"/>
                  </a:lnTo>
                  <a:lnTo>
                    <a:pt x="72" y="56"/>
                  </a:lnTo>
                  <a:lnTo>
                    <a:pt x="72" y="56"/>
                  </a:lnTo>
                  <a:lnTo>
                    <a:pt x="72" y="56"/>
                  </a:lnTo>
                  <a:lnTo>
                    <a:pt x="72" y="56"/>
                  </a:lnTo>
                  <a:lnTo>
                    <a:pt x="72" y="56"/>
                  </a:lnTo>
                  <a:lnTo>
                    <a:pt x="72" y="56"/>
                  </a:lnTo>
                  <a:lnTo>
                    <a:pt x="72" y="60"/>
                  </a:lnTo>
                  <a:lnTo>
                    <a:pt x="72" y="60"/>
                  </a:lnTo>
                  <a:lnTo>
                    <a:pt x="72" y="60"/>
                  </a:lnTo>
                  <a:lnTo>
                    <a:pt x="72" y="60"/>
                  </a:lnTo>
                  <a:lnTo>
                    <a:pt x="72" y="60"/>
                  </a:lnTo>
                  <a:lnTo>
                    <a:pt x="72" y="64"/>
                  </a:lnTo>
                  <a:lnTo>
                    <a:pt x="72" y="64"/>
                  </a:lnTo>
                  <a:lnTo>
                    <a:pt x="72" y="64"/>
                  </a:lnTo>
                  <a:lnTo>
                    <a:pt x="72" y="64"/>
                  </a:lnTo>
                  <a:lnTo>
                    <a:pt x="72" y="64"/>
                  </a:lnTo>
                  <a:lnTo>
                    <a:pt x="72" y="66"/>
                  </a:lnTo>
                  <a:lnTo>
                    <a:pt x="72" y="66"/>
                  </a:lnTo>
                  <a:lnTo>
                    <a:pt x="72" y="66"/>
                  </a:lnTo>
                  <a:lnTo>
                    <a:pt x="72" y="66"/>
                  </a:lnTo>
                  <a:lnTo>
                    <a:pt x="72" y="66"/>
                  </a:lnTo>
                  <a:lnTo>
                    <a:pt x="72" y="66"/>
                  </a:lnTo>
                  <a:lnTo>
                    <a:pt x="72" y="66"/>
                  </a:lnTo>
                  <a:lnTo>
                    <a:pt x="72" y="66"/>
                  </a:lnTo>
                  <a:lnTo>
                    <a:pt x="72" y="70"/>
                  </a:lnTo>
                  <a:lnTo>
                    <a:pt x="72" y="70"/>
                  </a:lnTo>
                  <a:lnTo>
                    <a:pt x="72" y="70"/>
                  </a:lnTo>
                  <a:lnTo>
                    <a:pt x="72" y="70"/>
                  </a:lnTo>
                  <a:lnTo>
                    <a:pt x="72" y="74"/>
                  </a:lnTo>
                  <a:lnTo>
                    <a:pt x="68" y="74"/>
                  </a:lnTo>
                  <a:lnTo>
                    <a:pt x="68" y="74"/>
                  </a:lnTo>
                  <a:lnTo>
                    <a:pt x="68" y="74"/>
                  </a:lnTo>
                  <a:lnTo>
                    <a:pt x="68" y="78"/>
                  </a:lnTo>
                  <a:lnTo>
                    <a:pt x="68" y="78"/>
                  </a:lnTo>
                  <a:lnTo>
                    <a:pt x="64" y="78"/>
                  </a:lnTo>
                  <a:lnTo>
                    <a:pt x="64" y="78"/>
                  </a:lnTo>
                  <a:lnTo>
                    <a:pt x="64" y="82"/>
                  </a:lnTo>
                  <a:lnTo>
                    <a:pt x="64" y="82"/>
                  </a:lnTo>
                  <a:lnTo>
                    <a:pt x="64" y="82"/>
                  </a:lnTo>
                  <a:lnTo>
                    <a:pt x="64" y="82"/>
                  </a:lnTo>
                  <a:lnTo>
                    <a:pt x="60" y="82"/>
                  </a:lnTo>
                  <a:lnTo>
                    <a:pt x="60" y="82"/>
                  </a:lnTo>
                  <a:lnTo>
                    <a:pt x="60" y="82"/>
                  </a:lnTo>
                  <a:lnTo>
                    <a:pt x="60" y="82"/>
                  </a:lnTo>
                  <a:lnTo>
                    <a:pt x="60" y="82"/>
                  </a:lnTo>
                  <a:lnTo>
                    <a:pt x="60" y="82"/>
                  </a:lnTo>
                  <a:lnTo>
                    <a:pt x="60" y="82"/>
                  </a:lnTo>
                  <a:lnTo>
                    <a:pt x="60" y="82"/>
                  </a:lnTo>
                  <a:lnTo>
                    <a:pt x="60" y="86"/>
                  </a:lnTo>
                  <a:lnTo>
                    <a:pt x="56" y="86"/>
                  </a:lnTo>
                  <a:lnTo>
                    <a:pt x="56" y="86"/>
                  </a:lnTo>
                  <a:lnTo>
                    <a:pt x="56" y="86"/>
                  </a:lnTo>
                  <a:lnTo>
                    <a:pt x="52" y="86"/>
                  </a:lnTo>
                  <a:lnTo>
                    <a:pt x="52" y="86"/>
                  </a:lnTo>
                  <a:lnTo>
                    <a:pt x="52" y="90"/>
                  </a:lnTo>
                  <a:lnTo>
                    <a:pt x="52" y="90"/>
                  </a:lnTo>
                  <a:lnTo>
                    <a:pt x="48" y="90"/>
                  </a:lnTo>
                  <a:lnTo>
                    <a:pt x="48" y="86"/>
                  </a:lnTo>
                  <a:lnTo>
                    <a:pt x="48" y="86"/>
                  </a:lnTo>
                  <a:lnTo>
                    <a:pt x="48" y="86"/>
                  </a:lnTo>
                  <a:lnTo>
                    <a:pt x="48" y="86"/>
                  </a:lnTo>
                  <a:lnTo>
                    <a:pt x="46" y="90"/>
                  </a:lnTo>
                  <a:lnTo>
                    <a:pt x="46" y="90"/>
                  </a:lnTo>
                  <a:lnTo>
                    <a:pt x="46" y="86"/>
                  </a:lnTo>
                  <a:lnTo>
                    <a:pt x="46" y="86"/>
                  </a:lnTo>
                  <a:lnTo>
                    <a:pt x="46" y="86"/>
                  </a:lnTo>
                  <a:lnTo>
                    <a:pt x="46" y="86"/>
                  </a:lnTo>
                  <a:lnTo>
                    <a:pt x="46" y="86"/>
                  </a:lnTo>
                  <a:lnTo>
                    <a:pt x="46" y="86"/>
                  </a:lnTo>
                  <a:lnTo>
                    <a:pt x="42" y="86"/>
                  </a:lnTo>
                  <a:lnTo>
                    <a:pt x="42" y="86"/>
                  </a:lnTo>
                  <a:lnTo>
                    <a:pt x="38" y="86"/>
                  </a:lnTo>
                  <a:lnTo>
                    <a:pt x="38" y="86"/>
                  </a:lnTo>
                  <a:lnTo>
                    <a:pt x="38" y="86"/>
                  </a:lnTo>
                  <a:lnTo>
                    <a:pt x="38" y="86"/>
                  </a:lnTo>
                  <a:lnTo>
                    <a:pt x="38" y="86"/>
                  </a:lnTo>
                  <a:lnTo>
                    <a:pt x="34" y="86"/>
                  </a:lnTo>
                  <a:lnTo>
                    <a:pt x="34" y="86"/>
                  </a:lnTo>
                  <a:lnTo>
                    <a:pt x="34" y="86"/>
                  </a:lnTo>
                  <a:lnTo>
                    <a:pt x="34" y="90"/>
                  </a:lnTo>
                  <a:lnTo>
                    <a:pt x="30" y="90"/>
                  </a:lnTo>
                  <a:lnTo>
                    <a:pt x="30" y="86"/>
                  </a:lnTo>
                  <a:lnTo>
                    <a:pt x="30" y="86"/>
                  </a:lnTo>
                  <a:lnTo>
                    <a:pt x="30" y="86"/>
                  </a:lnTo>
                  <a:lnTo>
                    <a:pt x="30" y="86"/>
                  </a:lnTo>
                  <a:lnTo>
                    <a:pt x="26" y="86"/>
                  </a:lnTo>
                  <a:lnTo>
                    <a:pt x="22" y="82"/>
                  </a:lnTo>
                  <a:lnTo>
                    <a:pt x="22" y="82"/>
                  </a:lnTo>
                  <a:lnTo>
                    <a:pt x="18" y="78"/>
                  </a:lnTo>
                  <a:lnTo>
                    <a:pt x="18" y="78"/>
                  </a:lnTo>
                  <a:lnTo>
                    <a:pt x="18" y="78"/>
                  </a:lnTo>
                  <a:lnTo>
                    <a:pt x="16" y="78"/>
                  </a:lnTo>
                  <a:lnTo>
                    <a:pt x="16" y="78"/>
                  </a:lnTo>
                  <a:lnTo>
                    <a:pt x="12" y="78"/>
                  </a:lnTo>
                  <a:lnTo>
                    <a:pt x="12" y="78"/>
                  </a:lnTo>
                  <a:lnTo>
                    <a:pt x="8" y="78"/>
                  </a:lnTo>
                  <a:lnTo>
                    <a:pt x="8" y="78"/>
                  </a:lnTo>
                  <a:lnTo>
                    <a:pt x="8" y="78"/>
                  </a:lnTo>
                  <a:lnTo>
                    <a:pt x="8" y="78"/>
                  </a:lnTo>
                  <a:lnTo>
                    <a:pt x="8" y="74"/>
                  </a:lnTo>
                  <a:lnTo>
                    <a:pt x="8" y="74"/>
                  </a:lnTo>
                  <a:lnTo>
                    <a:pt x="4" y="74"/>
                  </a:lnTo>
                  <a:lnTo>
                    <a:pt x="4" y="74"/>
                  </a:lnTo>
                  <a:lnTo>
                    <a:pt x="4" y="70"/>
                  </a:lnTo>
                  <a:lnTo>
                    <a:pt x="4" y="70"/>
                  </a:lnTo>
                  <a:lnTo>
                    <a:pt x="4" y="70"/>
                  </a:lnTo>
                  <a:lnTo>
                    <a:pt x="4" y="70"/>
                  </a:lnTo>
                  <a:lnTo>
                    <a:pt x="4" y="70"/>
                  </a:lnTo>
                  <a:lnTo>
                    <a:pt x="0" y="70"/>
                  </a:lnTo>
                  <a:lnTo>
                    <a:pt x="0" y="66"/>
                  </a:lnTo>
                  <a:lnTo>
                    <a:pt x="0" y="66"/>
                  </a:lnTo>
                  <a:lnTo>
                    <a:pt x="0" y="66"/>
                  </a:lnTo>
                  <a:lnTo>
                    <a:pt x="0" y="64"/>
                  </a:lnTo>
                  <a:lnTo>
                    <a:pt x="0" y="64"/>
                  </a:lnTo>
                  <a:lnTo>
                    <a:pt x="0" y="64"/>
                  </a:lnTo>
                  <a:lnTo>
                    <a:pt x="0" y="64"/>
                  </a:lnTo>
                  <a:lnTo>
                    <a:pt x="0" y="60"/>
                  </a:lnTo>
                  <a:lnTo>
                    <a:pt x="0" y="60"/>
                  </a:lnTo>
                  <a:lnTo>
                    <a:pt x="0" y="60"/>
                  </a:lnTo>
                  <a:lnTo>
                    <a:pt x="0" y="60"/>
                  </a:lnTo>
                  <a:lnTo>
                    <a:pt x="0" y="6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49" name="Freeform 189">
              <a:extLst>
                <a:ext uri="{FF2B5EF4-FFF2-40B4-BE49-F238E27FC236}">
                  <a16:creationId xmlns:a16="http://schemas.microsoft.com/office/drawing/2014/main" id="{F7D668CE-A97B-4FE7-82B9-65005BAB9D1C}"/>
                </a:ext>
              </a:extLst>
            </p:cNvPr>
            <p:cNvSpPr>
              <a:spLocks noEditPoints="1"/>
            </p:cNvSpPr>
            <p:nvPr/>
          </p:nvSpPr>
          <p:spPr bwMode="auto">
            <a:xfrm>
              <a:off x="4280528" y="4221971"/>
              <a:ext cx="369407" cy="401307"/>
            </a:xfrm>
            <a:custGeom>
              <a:avLst/>
              <a:gdLst>
                <a:gd name="T0" fmla="*/ 108 w 190"/>
                <a:gd name="T1" fmla="*/ 38 h 204"/>
                <a:gd name="T2" fmla="*/ 126 w 190"/>
                <a:gd name="T3" fmla="*/ 30 h 204"/>
                <a:gd name="T4" fmla="*/ 126 w 190"/>
                <a:gd name="T5" fmla="*/ 30 h 204"/>
                <a:gd name="T6" fmla="*/ 148 w 190"/>
                <a:gd name="T7" fmla="*/ 28 h 204"/>
                <a:gd name="T8" fmla="*/ 152 w 190"/>
                <a:gd name="T9" fmla="*/ 30 h 204"/>
                <a:gd name="T10" fmla="*/ 148 w 190"/>
                <a:gd name="T11" fmla="*/ 34 h 204"/>
                <a:gd name="T12" fmla="*/ 152 w 190"/>
                <a:gd name="T13" fmla="*/ 42 h 204"/>
                <a:gd name="T14" fmla="*/ 156 w 190"/>
                <a:gd name="T15" fmla="*/ 42 h 204"/>
                <a:gd name="T16" fmla="*/ 160 w 190"/>
                <a:gd name="T17" fmla="*/ 42 h 204"/>
                <a:gd name="T18" fmla="*/ 172 w 190"/>
                <a:gd name="T19" fmla="*/ 46 h 204"/>
                <a:gd name="T20" fmla="*/ 172 w 190"/>
                <a:gd name="T21" fmla="*/ 58 h 204"/>
                <a:gd name="T22" fmla="*/ 168 w 190"/>
                <a:gd name="T23" fmla="*/ 68 h 204"/>
                <a:gd name="T24" fmla="*/ 190 w 190"/>
                <a:gd name="T25" fmla="*/ 68 h 204"/>
                <a:gd name="T26" fmla="*/ 178 w 190"/>
                <a:gd name="T27" fmla="*/ 84 h 204"/>
                <a:gd name="T28" fmla="*/ 178 w 190"/>
                <a:gd name="T29" fmla="*/ 94 h 204"/>
                <a:gd name="T30" fmla="*/ 172 w 190"/>
                <a:gd name="T31" fmla="*/ 106 h 204"/>
                <a:gd name="T32" fmla="*/ 178 w 190"/>
                <a:gd name="T33" fmla="*/ 128 h 204"/>
                <a:gd name="T34" fmla="*/ 168 w 190"/>
                <a:gd name="T35" fmla="*/ 140 h 204"/>
                <a:gd name="T36" fmla="*/ 152 w 190"/>
                <a:gd name="T37" fmla="*/ 144 h 204"/>
                <a:gd name="T38" fmla="*/ 142 w 190"/>
                <a:gd name="T39" fmla="*/ 144 h 204"/>
                <a:gd name="T40" fmla="*/ 130 w 190"/>
                <a:gd name="T41" fmla="*/ 148 h 204"/>
                <a:gd name="T42" fmla="*/ 118 w 190"/>
                <a:gd name="T43" fmla="*/ 140 h 204"/>
                <a:gd name="T44" fmla="*/ 126 w 190"/>
                <a:gd name="T45" fmla="*/ 154 h 204"/>
                <a:gd name="T46" fmla="*/ 134 w 190"/>
                <a:gd name="T47" fmla="*/ 170 h 204"/>
                <a:gd name="T48" fmla="*/ 134 w 190"/>
                <a:gd name="T49" fmla="*/ 178 h 204"/>
                <a:gd name="T50" fmla="*/ 118 w 190"/>
                <a:gd name="T51" fmla="*/ 192 h 204"/>
                <a:gd name="T52" fmla="*/ 108 w 190"/>
                <a:gd name="T53" fmla="*/ 204 h 204"/>
                <a:gd name="T54" fmla="*/ 98 w 190"/>
                <a:gd name="T55" fmla="*/ 200 h 204"/>
                <a:gd name="T56" fmla="*/ 86 w 190"/>
                <a:gd name="T57" fmla="*/ 174 h 204"/>
                <a:gd name="T58" fmla="*/ 82 w 190"/>
                <a:gd name="T59" fmla="*/ 154 h 204"/>
                <a:gd name="T60" fmla="*/ 78 w 190"/>
                <a:gd name="T61" fmla="*/ 144 h 204"/>
                <a:gd name="T62" fmla="*/ 78 w 190"/>
                <a:gd name="T63" fmla="*/ 120 h 204"/>
                <a:gd name="T64" fmla="*/ 74 w 190"/>
                <a:gd name="T65" fmla="*/ 106 h 204"/>
                <a:gd name="T66" fmla="*/ 56 w 190"/>
                <a:gd name="T67" fmla="*/ 106 h 204"/>
                <a:gd name="T68" fmla="*/ 42 w 190"/>
                <a:gd name="T69" fmla="*/ 90 h 204"/>
                <a:gd name="T70" fmla="*/ 26 w 190"/>
                <a:gd name="T71" fmla="*/ 90 h 204"/>
                <a:gd name="T72" fmla="*/ 12 w 190"/>
                <a:gd name="T73" fmla="*/ 84 h 204"/>
                <a:gd name="T74" fmla="*/ 12 w 190"/>
                <a:gd name="T75" fmla="*/ 68 h 204"/>
                <a:gd name="T76" fmla="*/ 0 w 190"/>
                <a:gd name="T77" fmla="*/ 54 h 204"/>
                <a:gd name="T78" fmla="*/ 4 w 190"/>
                <a:gd name="T79" fmla="*/ 34 h 204"/>
                <a:gd name="T80" fmla="*/ 14 w 190"/>
                <a:gd name="T81" fmla="*/ 20 h 204"/>
                <a:gd name="T82" fmla="*/ 26 w 190"/>
                <a:gd name="T83" fmla="*/ 12 h 204"/>
                <a:gd name="T84" fmla="*/ 22 w 190"/>
                <a:gd name="T85" fmla="*/ 24 h 204"/>
                <a:gd name="T86" fmla="*/ 14 w 190"/>
                <a:gd name="T87" fmla="*/ 42 h 204"/>
                <a:gd name="T88" fmla="*/ 22 w 190"/>
                <a:gd name="T89" fmla="*/ 58 h 204"/>
                <a:gd name="T90" fmla="*/ 30 w 190"/>
                <a:gd name="T91" fmla="*/ 38 h 204"/>
                <a:gd name="T92" fmla="*/ 26 w 190"/>
                <a:gd name="T93" fmla="*/ 24 h 204"/>
                <a:gd name="T94" fmla="*/ 42 w 190"/>
                <a:gd name="T95" fmla="*/ 16 h 204"/>
                <a:gd name="T96" fmla="*/ 44 w 190"/>
                <a:gd name="T97" fmla="*/ 12 h 204"/>
                <a:gd name="T98" fmla="*/ 48 w 190"/>
                <a:gd name="T99" fmla="*/ 8 h 204"/>
                <a:gd name="T100" fmla="*/ 64 w 190"/>
                <a:gd name="T101" fmla="*/ 16 h 204"/>
                <a:gd name="T102" fmla="*/ 78 w 190"/>
                <a:gd name="T103" fmla="*/ 30 h 204"/>
                <a:gd name="T104" fmla="*/ 98 w 190"/>
                <a:gd name="T105" fmla="*/ 30 h 204"/>
                <a:gd name="T106" fmla="*/ 174 w 190"/>
                <a:gd name="T107" fmla="*/ 58 h 204"/>
                <a:gd name="T108" fmla="*/ 174 w 190"/>
                <a:gd name="T109" fmla="*/ 60 h 204"/>
                <a:gd name="T110" fmla="*/ 172 w 190"/>
                <a:gd name="T111" fmla="*/ 64 h 204"/>
                <a:gd name="T112" fmla="*/ 172 w 190"/>
                <a:gd name="T113" fmla="*/ 64 h 204"/>
                <a:gd name="T114" fmla="*/ 172 w 190"/>
                <a:gd name="T115" fmla="*/ 64 h 204"/>
                <a:gd name="T116" fmla="*/ 168 w 190"/>
                <a:gd name="T117" fmla="*/ 68 h 204"/>
                <a:gd name="T118" fmla="*/ 172 w 190"/>
                <a:gd name="T119" fmla="*/ 64 h 204"/>
                <a:gd name="T120" fmla="*/ 126 w 190"/>
                <a:gd name="T121" fmla="*/ 24 h 204"/>
                <a:gd name="T122" fmla="*/ 130 w 190"/>
                <a:gd name="T123" fmla="*/ 28 h 204"/>
                <a:gd name="T124" fmla="*/ 112 w 190"/>
                <a:gd name="T125" fmla="*/ 2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 h="204">
                  <a:moveTo>
                    <a:pt x="98" y="30"/>
                  </a:moveTo>
                  <a:lnTo>
                    <a:pt x="100" y="30"/>
                  </a:lnTo>
                  <a:lnTo>
                    <a:pt x="100" y="34"/>
                  </a:lnTo>
                  <a:lnTo>
                    <a:pt x="104" y="34"/>
                  </a:lnTo>
                  <a:lnTo>
                    <a:pt x="104" y="38"/>
                  </a:lnTo>
                  <a:lnTo>
                    <a:pt x="108" y="38"/>
                  </a:lnTo>
                  <a:lnTo>
                    <a:pt x="112" y="38"/>
                  </a:lnTo>
                  <a:lnTo>
                    <a:pt x="116" y="38"/>
                  </a:lnTo>
                  <a:lnTo>
                    <a:pt x="118" y="38"/>
                  </a:lnTo>
                  <a:lnTo>
                    <a:pt x="122" y="34"/>
                  </a:lnTo>
                  <a:lnTo>
                    <a:pt x="126" y="34"/>
                  </a:lnTo>
                  <a:lnTo>
                    <a:pt x="126" y="30"/>
                  </a:lnTo>
                  <a:lnTo>
                    <a:pt x="130" y="30"/>
                  </a:lnTo>
                  <a:lnTo>
                    <a:pt x="130" y="34"/>
                  </a:lnTo>
                  <a:lnTo>
                    <a:pt x="134" y="34"/>
                  </a:lnTo>
                  <a:lnTo>
                    <a:pt x="134" y="30"/>
                  </a:lnTo>
                  <a:lnTo>
                    <a:pt x="130" y="30"/>
                  </a:lnTo>
                  <a:lnTo>
                    <a:pt x="126" y="30"/>
                  </a:lnTo>
                  <a:lnTo>
                    <a:pt x="130" y="30"/>
                  </a:lnTo>
                  <a:lnTo>
                    <a:pt x="134" y="30"/>
                  </a:lnTo>
                  <a:lnTo>
                    <a:pt x="138" y="30"/>
                  </a:lnTo>
                  <a:lnTo>
                    <a:pt x="142" y="28"/>
                  </a:lnTo>
                  <a:lnTo>
                    <a:pt x="144" y="28"/>
                  </a:lnTo>
                  <a:lnTo>
                    <a:pt x="148" y="28"/>
                  </a:lnTo>
                  <a:lnTo>
                    <a:pt x="152" y="28"/>
                  </a:lnTo>
                  <a:lnTo>
                    <a:pt x="156" y="28"/>
                  </a:lnTo>
                  <a:lnTo>
                    <a:pt x="160" y="28"/>
                  </a:lnTo>
                  <a:lnTo>
                    <a:pt x="160" y="30"/>
                  </a:lnTo>
                  <a:lnTo>
                    <a:pt x="156" y="30"/>
                  </a:lnTo>
                  <a:lnTo>
                    <a:pt x="152" y="30"/>
                  </a:lnTo>
                  <a:lnTo>
                    <a:pt x="148" y="30"/>
                  </a:lnTo>
                  <a:lnTo>
                    <a:pt x="144" y="30"/>
                  </a:lnTo>
                  <a:lnTo>
                    <a:pt x="148" y="30"/>
                  </a:lnTo>
                  <a:lnTo>
                    <a:pt x="148" y="34"/>
                  </a:lnTo>
                  <a:lnTo>
                    <a:pt x="144" y="34"/>
                  </a:lnTo>
                  <a:lnTo>
                    <a:pt x="148" y="34"/>
                  </a:lnTo>
                  <a:lnTo>
                    <a:pt x="148" y="38"/>
                  </a:lnTo>
                  <a:lnTo>
                    <a:pt x="144" y="38"/>
                  </a:lnTo>
                  <a:lnTo>
                    <a:pt x="148" y="42"/>
                  </a:lnTo>
                  <a:lnTo>
                    <a:pt x="148" y="38"/>
                  </a:lnTo>
                  <a:lnTo>
                    <a:pt x="152" y="38"/>
                  </a:lnTo>
                  <a:lnTo>
                    <a:pt x="152" y="42"/>
                  </a:lnTo>
                  <a:lnTo>
                    <a:pt x="156" y="46"/>
                  </a:lnTo>
                  <a:lnTo>
                    <a:pt x="152" y="46"/>
                  </a:lnTo>
                  <a:lnTo>
                    <a:pt x="156" y="46"/>
                  </a:lnTo>
                  <a:lnTo>
                    <a:pt x="156" y="42"/>
                  </a:lnTo>
                  <a:lnTo>
                    <a:pt x="156" y="46"/>
                  </a:lnTo>
                  <a:lnTo>
                    <a:pt x="156" y="42"/>
                  </a:lnTo>
                  <a:lnTo>
                    <a:pt x="160" y="42"/>
                  </a:lnTo>
                  <a:lnTo>
                    <a:pt x="156" y="42"/>
                  </a:lnTo>
                  <a:lnTo>
                    <a:pt x="160" y="42"/>
                  </a:lnTo>
                  <a:lnTo>
                    <a:pt x="160" y="46"/>
                  </a:lnTo>
                  <a:lnTo>
                    <a:pt x="164" y="46"/>
                  </a:lnTo>
                  <a:lnTo>
                    <a:pt x="160" y="42"/>
                  </a:lnTo>
                  <a:lnTo>
                    <a:pt x="164" y="42"/>
                  </a:lnTo>
                  <a:lnTo>
                    <a:pt x="164" y="46"/>
                  </a:lnTo>
                  <a:lnTo>
                    <a:pt x="164" y="42"/>
                  </a:lnTo>
                  <a:lnTo>
                    <a:pt x="168" y="42"/>
                  </a:lnTo>
                  <a:lnTo>
                    <a:pt x="168" y="46"/>
                  </a:lnTo>
                  <a:lnTo>
                    <a:pt x="172" y="46"/>
                  </a:lnTo>
                  <a:lnTo>
                    <a:pt x="172" y="50"/>
                  </a:lnTo>
                  <a:lnTo>
                    <a:pt x="174" y="50"/>
                  </a:lnTo>
                  <a:lnTo>
                    <a:pt x="174" y="54"/>
                  </a:lnTo>
                  <a:lnTo>
                    <a:pt x="172" y="58"/>
                  </a:lnTo>
                  <a:lnTo>
                    <a:pt x="174" y="54"/>
                  </a:lnTo>
                  <a:lnTo>
                    <a:pt x="172" y="58"/>
                  </a:lnTo>
                  <a:lnTo>
                    <a:pt x="172" y="60"/>
                  </a:lnTo>
                  <a:lnTo>
                    <a:pt x="172" y="64"/>
                  </a:lnTo>
                  <a:lnTo>
                    <a:pt x="168" y="64"/>
                  </a:lnTo>
                  <a:lnTo>
                    <a:pt x="164" y="64"/>
                  </a:lnTo>
                  <a:lnTo>
                    <a:pt x="168" y="64"/>
                  </a:lnTo>
                  <a:lnTo>
                    <a:pt x="168" y="68"/>
                  </a:lnTo>
                  <a:lnTo>
                    <a:pt x="172" y="68"/>
                  </a:lnTo>
                  <a:lnTo>
                    <a:pt x="174" y="64"/>
                  </a:lnTo>
                  <a:lnTo>
                    <a:pt x="178" y="64"/>
                  </a:lnTo>
                  <a:lnTo>
                    <a:pt x="182" y="64"/>
                  </a:lnTo>
                  <a:lnTo>
                    <a:pt x="186" y="64"/>
                  </a:lnTo>
                  <a:lnTo>
                    <a:pt x="190" y="68"/>
                  </a:lnTo>
                  <a:lnTo>
                    <a:pt x="190" y="72"/>
                  </a:lnTo>
                  <a:lnTo>
                    <a:pt x="186" y="72"/>
                  </a:lnTo>
                  <a:lnTo>
                    <a:pt x="186" y="76"/>
                  </a:lnTo>
                  <a:lnTo>
                    <a:pt x="182" y="76"/>
                  </a:lnTo>
                  <a:lnTo>
                    <a:pt x="178" y="80"/>
                  </a:lnTo>
                  <a:lnTo>
                    <a:pt x="178" y="84"/>
                  </a:lnTo>
                  <a:lnTo>
                    <a:pt x="178" y="88"/>
                  </a:lnTo>
                  <a:lnTo>
                    <a:pt x="178" y="90"/>
                  </a:lnTo>
                  <a:lnTo>
                    <a:pt x="182" y="88"/>
                  </a:lnTo>
                  <a:lnTo>
                    <a:pt x="182" y="90"/>
                  </a:lnTo>
                  <a:lnTo>
                    <a:pt x="182" y="94"/>
                  </a:lnTo>
                  <a:lnTo>
                    <a:pt x="178" y="94"/>
                  </a:lnTo>
                  <a:lnTo>
                    <a:pt x="178" y="98"/>
                  </a:lnTo>
                  <a:lnTo>
                    <a:pt x="174" y="94"/>
                  </a:lnTo>
                  <a:lnTo>
                    <a:pt x="174" y="98"/>
                  </a:lnTo>
                  <a:lnTo>
                    <a:pt x="172" y="98"/>
                  </a:lnTo>
                  <a:lnTo>
                    <a:pt x="172" y="102"/>
                  </a:lnTo>
                  <a:lnTo>
                    <a:pt x="172" y="106"/>
                  </a:lnTo>
                  <a:lnTo>
                    <a:pt x="168" y="110"/>
                  </a:lnTo>
                  <a:lnTo>
                    <a:pt x="172" y="118"/>
                  </a:lnTo>
                  <a:lnTo>
                    <a:pt x="174" y="120"/>
                  </a:lnTo>
                  <a:lnTo>
                    <a:pt x="174" y="124"/>
                  </a:lnTo>
                  <a:lnTo>
                    <a:pt x="178" y="124"/>
                  </a:lnTo>
                  <a:lnTo>
                    <a:pt x="178" y="128"/>
                  </a:lnTo>
                  <a:lnTo>
                    <a:pt x="178" y="132"/>
                  </a:lnTo>
                  <a:lnTo>
                    <a:pt x="174" y="132"/>
                  </a:lnTo>
                  <a:lnTo>
                    <a:pt x="174" y="136"/>
                  </a:lnTo>
                  <a:lnTo>
                    <a:pt x="172" y="136"/>
                  </a:lnTo>
                  <a:lnTo>
                    <a:pt x="168" y="136"/>
                  </a:lnTo>
                  <a:lnTo>
                    <a:pt x="168" y="140"/>
                  </a:lnTo>
                  <a:lnTo>
                    <a:pt x="164" y="140"/>
                  </a:lnTo>
                  <a:lnTo>
                    <a:pt x="160" y="140"/>
                  </a:lnTo>
                  <a:lnTo>
                    <a:pt x="156" y="144"/>
                  </a:lnTo>
                  <a:lnTo>
                    <a:pt x="156" y="140"/>
                  </a:lnTo>
                  <a:lnTo>
                    <a:pt x="152" y="140"/>
                  </a:lnTo>
                  <a:lnTo>
                    <a:pt x="152" y="144"/>
                  </a:lnTo>
                  <a:lnTo>
                    <a:pt x="148" y="144"/>
                  </a:lnTo>
                  <a:lnTo>
                    <a:pt x="148" y="148"/>
                  </a:lnTo>
                  <a:lnTo>
                    <a:pt x="148" y="152"/>
                  </a:lnTo>
                  <a:lnTo>
                    <a:pt x="144" y="152"/>
                  </a:lnTo>
                  <a:lnTo>
                    <a:pt x="142" y="148"/>
                  </a:lnTo>
                  <a:lnTo>
                    <a:pt x="142" y="144"/>
                  </a:lnTo>
                  <a:lnTo>
                    <a:pt x="138" y="144"/>
                  </a:lnTo>
                  <a:lnTo>
                    <a:pt x="138" y="148"/>
                  </a:lnTo>
                  <a:lnTo>
                    <a:pt x="138" y="144"/>
                  </a:lnTo>
                  <a:lnTo>
                    <a:pt x="134" y="144"/>
                  </a:lnTo>
                  <a:lnTo>
                    <a:pt x="130" y="144"/>
                  </a:lnTo>
                  <a:lnTo>
                    <a:pt x="130" y="148"/>
                  </a:lnTo>
                  <a:lnTo>
                    <a:pt x="130" y="144"/>
                  </a:lnTo>
                  <a:lnTo>
                    <a:pt x="126" y="144"/>
                  </a:lnTo>
                  <a:lnTo>
                    <a:pt x="126" y="140"/>
                  </a:lnTo>
                  <a:lnTo>
                    <a:pt x="122" y="144"/>
                  </a:lnTo>
                  <a:lnTo>
                    <a:pt x="122" y="140"/>
                  </a:lnTo>
                  <a:lnTo>
                    <a:pt x="118" y="140"/>
                  </a:lnTo>
                  <a:lnTo>
                    <a:pt x="118" y="144"/>
                  </a:lnTo>
                  <a:lnTo>
                    <a:pt x="122" y="144"/>
                  </a:lnTo>
                  <a:lnTo>
                    <a:pt x="122" y="148"/>
                  </a:lnTo>
                  <a:lnTo>
                    <a:pt x="126" y="148"/>
                  </a:lnTo>
                  <a:lnTo>
                    <a:pt x="126" y="152"/>
                  </a:lnTo>
                  <a:lnTo>
                    <a:pt x="126" y="154"/>
                  </a:lnTo>
                  <a:lnTo>
                    <a:pt x="126" y="158"/>
                  </a:lnTo>
                  <a:lnTo>
                    <a:pt x="130" y="158"/>
                  </a:lnTo>
                  <a:lnTo>
                    <a:pt x="130" y="162"/>
                  </a:lnTo>
                  <a:lnTo>
                    <a:pt x="130" y="166"/>
                  </a:lnTo>
                  <a:lnTo>
                    <a:pt x="130" y="170"/>
                  </a:lnTo>
                  <a:lnTo>
                    <a:pt x="134" y="170"/>
                  </a:lnTo>
                  <a:lnTo>
                    <a:pt x="138" y="170"/>
                  </a:lnTo>
                  <a:lnTo>
                    <a:pt x="142" y="170"/>
                  </a:lnTo>
                  <a:lnTo>
                    <a:pt x="142" y="174"/>
                  </a:lnTo>
                  <a:lnTo>
                    <a:pt x="138" y="174"/>
                  </a:lnTo>
                  <a:lnTo>
                    <a:pt x="138" y="178"/>
                  </a:lnTo>
                  <a:lnTo>
                    <a:pt x="134" y="178"/>
                  </a:lnTo>
                  <a:lnTo>
                    <a:pt x="130" y="178"/>
                  </a:lnTo>
                  <a:lnTo>
                    <a:pt x="130" y="182"/>
                  </a:lnTo>
                  <a:lnTo>
                    <a:pt x="130" y="184"/>
                  </a:lnTo>
                  <a:lnTo>
                    <a:pt x="126" y="188"/>
                  </a:lnTo>
                  <a:lnTo>
                    <a:pt x="122" y="188"/>
                  </a:lnTo>
                  <a:lnTo>
                    <a:pt x="118" y="192"/>
                  </a:lnTo>
                  <a:lnTo>
                    <a:pt x="116" y="192"/>
                  </a:lnTo>
                  <a:lnTo>
                    <a:pt x="116" y="196"/>
                  </a:lnTo>
                  <a:lnTo>
                    <a:pt x="112" y="196"/>
                  </a:lnTo>
                  <a:lnTo>
                    <a:pt x="112" y="200"/>
                  </a:lnTo>
                  <a:lnTo>
                    <a:pt x="108" y="200"/>
                  </a:lnTo>
                  <a:lnTo>
                    <a:pt x="108" y="204"/>
                  </a:lnTo>
                  <a:lnTo>
                    <a:pt x="108" y="200"/>
                  </a:lnTo>
                  <a:lnTo>
                    <a:pt x="108" y="196"/>
                  </a:lnTo>
                  <a:lnTo>
                    <a:pt x="104" y="196"/>
                  </a:lnTo>
                  <a:lnTo>
                    <a:pt x="104" y="200"/>
                  </a:lnTo>
                  <a:lnTo>
                    <a:pt x="100" y="200"/>
                  </a:lnTo>
                  <a:lnTo>
                    <a:pt x="98" y="200"/>
                  </a:lnTo>
                  <a:lnTo>
                    <a:pt x="94" y="192"/>
                  </a:lnTo>
                  <a:lnTo>
                    <a:pt x="90" y="192"/>
                  </a:lnTo>
                  <a:lnTo>
                    <a:pt x="90" y="188"/>
                  </a:lnTo>
                  <a:lnTo>
                    <a:pt x="90" y="184"/>
                  </a:lnTo>
                  <a:lnTo>
                    <a:pt x="86" y="178"/>
                  </a:lnTo>
                  <a:lnTo>
                    <a:pt x="86" y="174"/>
                  </a:lnTo>
                  <a:lnTo>
                    <a:pt x="86" y="170"/>
                  </a:lnTo>
                  <a:lnTo>
                    <a:pt x="82" y="166"/>
                  </a:lnTo>
                  <a:lnTo>
                    <a:pt x="78" y="166"/>
                  </a:lnTo>
                  <a:lnTo>
                    <a:pt x="78" y="162"/>
                  </a:lnTo>
                  <a:lnTo>
                    <a:pt x="82" y="158"/>
                  </a:lnTo>
                  <a:lnTo>
                    <a:pt x="82" y="154"/>
                  </a:lnTo>
                  <a:lnTo>
                    <a:pt x="86" y="154"/>
                  </a:lnTo>
                  <a:lnTo>
                    <a:pt x="82" y="154"/>
                  </a:lnTo>
                  <a:lnTo>
                    <a:pt x="82" y="152"/>
                  </a:lnTo>
                  <a:lnTo>
                    <a:pt x="82" y="148"/>
                  </a:lnTo>
                  <a:lnTo>
                    <a:pt x="78" y="148"/>
                  </a:lnTo>
                  <a:lnTo>
                    <a:pt x="78" y="144"/>
                  </a:lnTo>
                  <a:lnTo>
                    <a:pt x="78" y="140"/>
                  </a:lnTo>
                  <a:lnTo>
                    <a:pt x="74" y="136"/>
                  </a:lnTo>
                  <a:lnTo>
                    <a:pt x="78" y="132"/>
                  </a:lnTo>
                  <a:lnTo>
                    <a:pt x="78" y="128"/>
                  </a:lnTo>
                  <a:lnTo>
                    <a:pt x="78" y="124"/>
                  </a:lnTo>
                  <a:lnTo>
                    <a:pt x="78" y="120"/>
                  </a:lnTo>
                  <a:lnTo>
                    <a:pt x="78" y="118"/>
                  </a:lnTo>
                  <a:lnTo>
                    <a:pt x="78" y="114"/>
                  </a:lnTo>
                  <a:lnTo>
                    <a:pt x="82" y="110"/>
                  </a:lnTo>
                  <a:lnTo>
                    <a:pt x="82" y="106"/>
                  </a:lnTo>
                  <a:lnTo>
                    <a:pt x="78" y="106"/>
                  </a:lnTo>
                  <a:lnTo>
                    <a:pt x="74" y="106"/>
                  </a:lnTo>
                  <a:lnTo>
                    <a:pt x="72" y="106"/>
                  </a:lnTo>
                  <a:lnTo>
                    <a:pt x="68" y="106"/>
                  </a:lnTo>
                  <a:lnTo>
                    <a:pt x="64" y="106"/>
                  </a:lnTo>
                  <a:lnTo>
                    <a:pt x="60" y="106"/>
                  </a:lnTo>
                  <a:lnTo>
                    <a:pt x="56" y="110"/>
                  </a:lnTo>
                  <a:lnTo>
                    <a:pt x="56" y="106"/>
                  </a:lnTo>
                  <a:lnTo>
                    <a:pt x="48" y="102"/>
                  </a:lnTo>
                  <a:lnTo>
                    <a:pt x="44" y="94"/>
                  </a:lnTo>
                  <a:lnTo>
                    <a:pt x="44" y="90"/>
                  </a:lnTo>
                  <a:lnTo>
                    <a:pt x="44" y="94"/>
                  </a:lnTo>
                  <a:lnTo>
                    <a:pt x="42" y="94"/>
                  </a:lnTo>
                  <a:lnTo>
                    <a:pt x="42" y="90"/>
                  </a:lnTo>
                  <a:lnTo>
                    <a:pt x="38" y="90"/>
                  </a:lnTo>
                  <a:lnTo>
                    <a:pt x="34" y="90"/>
                  </a:lnTo>
                  <a:lnTo>
                    <a:pt x="30" y="90"/>
                  </a:lnTo>
                  <a:lnTo>
                    <a:pt x="30" y="94"/>
                  </a:lnTo>
                  <a:lnTo>
                    <a:pt x="30" y="90"/>
                  </a:lnTo>
                  <a:lnTo>
                    <a:pt x="26" y="90"/>
                  </a:lnTo>
                  <a:lnTo>
                    <a:pt x="22" y="90"/>
                  </a:lnTo>
                  <a:lnTo>
                    <a:pt x="18" y="90"/>
                  </a:lnTo>
                  <a:lnTo>
                    <a:pt x="14" y="90"/>
                  </a:lnTo>
                  <a:lnTo>
                    <a:pt x="14" y="88"/>
                  </a:lnTo>
                  <a:lnTo>
                    <a:pt x="12" y="88"/>
                  </a:lnTo>
                  <a:lnTo>
                    <a:pt x="12" y="84"/>
                  </a:lnTo>
                  <a:lnTo>
                    <a:pt x="12" y="80"/>
                  </a:lnTo>
                  <a:lnTo>
                    <a:pt x="12" y="76"/>
                  </a:lnTo>
                  <a:lnTo>
                    <a:pt x="14" y="76"/>
                  </a:lnTo>
                  <a:lnTo>
                    <a:pt x="14" y="72"/>
                  </a:lnTo>
                  <a:lnTo>
                    <a:pt x="12" y="72"/>
                  </a:lnTo>
                  <a:lnTo>
                    <a:pt x="12" y="68"/>
                  </a:lnTo>
                  <a:lnTo>
                    <a:pt x="8" y="64"/>
                  </a:lnTo>
                  <a:lnTo>
                    <a:pt x="8" y="60"/>
                  </a:lnTo>
                  <a:lnTo>
                    <a:pt x="8" y="58"/>
                  </a:lnTo>
                  <a:lnTo>
                    <a:pt x="4" y="58"/>
                  </a:lnTo>
                  <a:lnTo>
                    <a:pt x="4" y="54"/>
                  </a:lnTo>
                  <a:lnTo>
                    <a:pt x="0" y="54"/>
                  </a:lnTo>
                  <a:lnTo>
                    <a:pt x="0" y="50"/>
                  </a:lnTo>
                  <a:lnTo>
                    <a:pt x="4" y="50"/>
                  </a:lnTo>
                  <a:lnTo>
                    <a:pt x="4" y="46"/>
                  </a:lnTo>
                  <a:lnTo>
                    <a:pt x="4" y="42"/>
                  </a:lnTo>
                  <a:lnTo>
                    <a:pt x="4" y="38"/>
                  </a:lnTo>
                  <a:lnTo>
                    <a:pt x="4" y="34"/>
                  </a:lnTo>
                  <a:lnTo>
                    <a:pt x="8" y="30"/>
                  </a:lnTo>
                  <a:lnTo>
                    <a:pt x="8" y="28"/>
                  </a:lnTo>
                  <a:lnTo>
                    <a:pt x="8" y="24"/>
                  </a:lnTo>
                  <a:lnTo>
                    <a:pt x="12" y="24"/>
                  </a:lnTo>
                  <a:lnTo>
                    <a:pt x="12" y="20"/>
                  </a:lnTo>
                  <a:lnTo>
                    <a:pt x="14" y="20"/>
                  </a:lnTo>
                  <a:lnTo>
                    <a:pt x="14" y="16"/>
                  </a:lnTo>
                  <a:lnTo>
                    <a:pt x="18" y="12"/>
                  </a:lnTo>
                  <a:lnTo>
                    <a:pt x="22" y="12"/>
                  </a:lnTo>
                  <a:lnTo>
                    <a:pt x="22" y="8"/>
                  </a:lnTo>
                  <a:lnTo>
                    <a:pt x="26" y="8"/>
                  </a:lnTo>
                  <a:lnTo>
                    <a:pt x="26" y="12"/>
                  </a:lnTo>
                  <a:lnTo>
                    <a:pt x="22" y="12"/>
                  </a:lnTo>
                  <a:lnTo>
                    <a:pt x="18" y="12"/>
                  </a:lnTo>
                  <a:lnTo>
                    <a:pt x="18" y="16"/>
                  </a:lnTo>
                  <a:lnTo>
                    <a:pt x="18" y="20"/>
                  </a:lnTo>
                  <a:lnTo>
                    <a:pt x="22" y="20"/>
                  </a:lnTo>
                  <a:lnTo>
                    <a:pt x="22" y="24"/>
                  </a:lnTo>
                  <a:lnTo>
                    <a:pt x="22" y="28"/>
                  </a:lnTo>
                  <a:lnTo>
                    <a:pt x="22" y="30"/>
                  </a:lnTo>
                  <a:lnTo>
                    <a:pt x="22" y="34"/>
                  </a:lnTo>
                  <a:lnTo>
                    <a:pt x="18" y="34"/>
                  </a:lnTo>
                  <a:lnTo>
                    <a:pt x="18" y="38"/>
                  </a:lnTo>
                  <a:lnTo>
                    <a:pt x="14" y="42"/>
                  </a:lnTo>
                  <a:lnTo>
                    <a:pt x="14" y="46"/>
                  </a:lnTo>
                  <a:lnTo>
                    <a:pt x="18" y="46"/>
                  </a:lnTo>
                  <a:lnTo>
                    <a:pt x="18" y="50"/>
                  </a:lnTo>
                  <a:lnTo>
                    <a:pt x="22" y="50"/>
                  </a:lnTo>
                  <a:lnTo>
                    <a:pt x="22" y="54"/>
                  </a:lnTo>
                  <a:lnTo>
                    <a:pt x="22" y="58"/>
                  </a:lnTo>
                  <a:lnTo>
                    <a:pt x="26" y="58"/>
                  </a:lnTo>
                  <a:lnTo>
                    <a:pt x="30" y="54"/>
                  </a:lnTo>
                  <a:lnTo>
                    <a:pt x="30" y="50"/>
                  </a:lnTo>
                  <a:lnTo>
                    <a:pt x="30" y="46"/>
                  </a:lnTo>
                  <a:lnTo>
                    <a:pt x="30" y="42"/>
                  </a:lnTo>
                  <a:lnTo>
                    <a:pt x="30" y="38"/>
                  </a:lnTo>
                  <a:lnTo>
                    <a:pt x="26" y="38"/>
                  </a:lnTo>
                  <a:lnTo>
                    <a:pt x="26" y="34"/>
                  </a:lnTo>
                  <a:lnTo>
                    <a:pt x="26" y="30"/>
                  </a:lnTo>
                  <a:lnTo>
                    <a:pt x="22" y="30"/>
                  </a:lnTo>
                  <a:lnTo>
                    <a:pt x="26" y="28"/>
                  </a:lnTo>
                  <a:lnTo>
                    <a:pt x="26" y="24"/>
                  </a:lnTo>
                  <a:lnTo>
                    <a:pt x="30" y="24"/>
                  </a:lnTo>
                  <a:lnTo>
                    <a:pt x="30" y="20"/>
                  </a:lnTo>
                  <a:lnTo>
                    <a:pt x="34" y="20"/>
                  </a:lnTo>
                  <a:lnTo>
                    <a:pt x="38" y="20"/>
                  </a:lnTo>
                  <a:lnTo>
                    <a:pt x="42" y="20"/>
                  </a:lnTo>
                  <a:lnTo>
                    <a:pt x="42" y="16"/>
                  </a:lnTo>
                  <a:lnTo>
                    <a:pt x="44" y="16"/>
                  </a:lnTo>
                  <a:lnTo>
                    <a:pt x="48" y="16"/>
                  </a:lnTo>
                  <a:lnTo>
                    <a:pt x="48" y="12"/>
                  </a:lnTo>
                  <a:lnTo>
                    <a:pt x="44" y="12"/>
                  </a:lnTo>
                  <a:lnTo>
                    <a:pt x="42" y="12"/>
                  </a:lnTo>
                  <a:lnTo>
                    <a:pt x="44" y="12"/>
                  </a:lnTo>
                  <a:lnTo>
                    <a:pt x="42" y="8"/>
                  </a:lnTo>
                  <a:lnTo>
                    <a:pt x="42" y="4"/>
                  </a:lnTo>
                  <a:lnTo>
                    <a:pt x="44" y="4"/>
                  </a:lnTo>
                  <a:lnTo>
                    <a:pt x="44" y="0"/>
                  </a:lnTo>
                  <a:lnTo>
                    <a:pt x="48" y="4"/>
                  </a:lnTo>
                  <a:lnTo>
                    <a:pt x="48" y="8"/>
                  </a:lnTo>
                  <a:lnTo>
                    <a:pt x="48" y="12"/>
                  </a:lnTo>
                  <a:lnTo>
                    <a:pt x="52" y="16"/>
                  </a:lnTo>
                  <a:lnTo>
                    <a:pt x="56" y="16"/>
                  </a:lnTo>
                  <a:lnTo>
                    <a:pt x="56" y="12"/>
                  </a:lnTo>
                  <a:lnTo>
                    <a:pt x="60" y="16"/>
                  </a:lnTo>
                  <a:lnTo>
                    <a:pt x="64" y="16"/>
                  </a:lnTo>
                  <a:lnTo>
                    <a:pt x="68" y="20"/>
                  </a:lnTo>
                  <a:lnTo>
                    <a:pt x="72" y="24"/>
                  </a:lnTo>
                  <a:lnTo>
                    <a:pt x="72" y="28"/>
                  </a:lnTo>
                  <a:lnTo>
                    <a:pt x="72" y="30"/>
                  </a:lnTo>
                  <a:lnTo>
                    <a:pt x="74" y="30"/>
                  </a:lnTo>
                  <a:lnTo>
                    <a:pt x="78" y="30"/>
                  </a:lnTo>
                  <a:lnTo>
                    <a:pt x="82" y="30"/>
                  </a:lnTo>
                  <a:lnTo>
                    <a:pt x="86" y="30"/>
                  </a:lnTo>
                  <a:lnTo>
                    <a:pt x="90" y="30"/>
                  </a:lnTo>
                  <a:lnTo>
                    <a:pt x="98" y="30"/>
                  </a:lnTo>
                  <a:lnTo>
                    <a:pt x="98" y="30"/>
                  </a:lnTo>
                  <a:lnTo>
                    <a:pt x="98" y="30"/>
                  </a:lnTo>
                  <a:close/>
                  <a:moveTo>
                    <a:pt x="174" y="58"/>
                  </a:moveTo>
                  <a:lnTo>
                    <a:pt x="172" y="60"/>
                  </a:lnTo>
                  <a:lnTo>
                    <a:pt x="172" y="58"/>
                  </a:lnTo>
                  <a:lnTo>
                    <a:pt x="174" y="58"/>
                  </a:lnTo>
                  <a:lnTo>
                    <a:pt x="174" y="58"/>
                  </a:lnTo>
                  <a:lnTo>
                    <a:pt x="174" y="58"/>
                  </a:lnTo>
                  <a:close/>
                  <a:moveTo>
                    <a:pt x="174" y="60"/>
                  </a:moveTo>
                  <a:lnTo>
                    <a:pt x="172" y="60"/>
                  </a:lnTo>
                  <a:lnTo>
                    <a:pt x="174" y="58"/>
                  </a:lnTo>
                  <a:lnTo>
                    <a:pt x="174" y="60"/>
                  </a:lnTo>
                  <a:lnTo>
                    <a:pt x="174" y="60"/>
                  </a:lnTo>
                  <a:lnTo>
                    <a:pt x="174" y="60"/>
                  </a:lnTo>
                  <a:close/>
                  <a:moveTo>
                    <a:pt x="172" y="64"/>
                  </a:moveTo>
                  <a:lnTo>
                    <a:pt x="172" y="60"/>
                  </a:lnTo>
                  <a:lnTo>
                    <a:pt x="174" y="60"/>
                  </a:lnTo>
                  <a:lnTo>
                    <a:pt x="172" y="64"/>
                  </a:lnTo>
                  <a:lnTo>
                    <a:pt x="172" y="64"/>
                  </a:lnTo>
                  <a:lnTo>
                    <a:pt x="172" y="64"/>
                  </a:lnTo>
                  <a:close/>
                  <a:moveTo>
                    <a:pt x="174" y="64"/>
                  </a:moveTo>
                  <a:lnTo>
                    <a:pt x="174" y="60"/>
                  </a:lnTo>
                  <a:lnTo>
                    <a:pt x="174" y="64"/>
                  </a:lnTo>
                  <a:lnTo>
                    <a:pt x="174" y="64"/>
                  </a:lnTo>
                  <a:lnTo>
                    <a:pt x="174" y="64"/>
                  </a:lnTo>
                  <a:close/>
                  <a:moveTo>
                    <a:pt x="172" y="64"/>
                  </a:moveTo>
                  <a:lnTo>
                    <a:pt x="174" y="60"/>
                  </a:lnTo>
                  <a:lnTo>
                    <a:pt x="174" y="64"/>
                  </a:lnTo>
                  <a:lnTo>
                    <a:pt x="172" y="64"/>
                  </a:lnTo>
                  <a:lnTo>
                    <a:pt x="172" y="64"/>
                  </a:lnTo>
                  <a:lnTo>
                    <a:pt x="172" y="64"/>
                  </a:lnTo>
                  <a:close/>
                  <a:moveTo>
                    <a:pt x="172" y="64"/>
                  </a:moveTo>
                  <a:lnTo>
                    <a:pt x="174" y="64"/>
                  </a:lnTo>
                  <a:lnTo>
                    <a:pt x="172" y="64"/>
                  </a:lnTo>
                  <a:lnTo>
                    <a:pt x="172" y="64"/>
                  </a:lnTo>
                  <a:lnTo>
                    <a:pt x="172" y="64"/>
                  </a:lnTo>
                  <a:close/>
                  <a:moveTo>
                    <a:pt x="172" y="68"/>
                  </a:moveTo>
                  <a:lnTo>
                    <a:pt x="168" y="68"/>
                  </a:lnTo>
                  <a:lnTo>
                    <a:pt x="168" y="64"/>
                  </a:lnTo>
                  <a:lnTo>
                    <a:pt x="164" y="64"/>
                  </a:lnTo>
                  <a:lnTo>
                    <a:pt x="168" y="64"/>
                  </a:lnTo>
                  <a:lnTo>
                    <a:pt x="172" y="64"/>
                  </a:lnTo>
                  <a:lnTo>
                    <a:pt x="168" y="64"/>
                  </a:lnTo>
                  <a:lnTo>
                    <a:pt x="172" y="64"/>
                  </a:lnTo>
                  <a:lnTo>
                    <a:pt x="172" y="68"/>
                  </a:lnTo>
                  <a:lnTo>
                    <a:pt x="172" y="68"/>
                  </a:lnTo>
                  <a:lnTo>
                    <a:pt x="172" y="68"/>
                  </a:lnTo>
                  <a:close/>
                  <a:moveTo>
                    <a:pt x="130" y="28"/>
                  </a:moveTo>
                  <a:lnTo>
                    <a:pt x="130" y="24"/>
                  </a:lnTo>
                  <a:lnTo>
                    <a:pt x="126" y="24"/>
                  </a:lnTo>
                  <a:lnTo>
                    <a:pt x="130" y="24"/>
                  </a:lnTo>
                  <a:lnTo>
                    <a:pt x="130" y="20"/>
                  </a:lnTo>
                  <a:lnTo>
                    <a:pt x="134" y="20"/>
                  </a:lnTo>
                  <a:lnTo>
                    <a:pt x="134" y="24"/>
                  </a:lnTo>
                  <a:lnTo>
                    <a:pt x="130" y="24"/>
                  </a:lnTo>
                  <a:lnTo>
                    <a:pt x="130" y="28"/>
                  </a:lnTo>
                  <a:lnTo>
                    <a:pt x="130" y="28"/>
                  </a:lnTo>
                  <a:lnTo>
                    <a:pt x="130" y="28"/>
                  </a:lnTo>
                  <a:close/>
                  <a:moveTo>
                    <a:pt x="112" y="28"/>
                  </a:moveTo>
                  <a:lnTo>
                    <a:pt x="112" y="24"/>
                  </a:lnTo>
                  <a:lnTo>
                    <a:pt x="116" y="24"/>
                  </a:lnTo>
                  <a:lnTo>
                    <a:pt x="112" y="28"/>
                  </a:lnTo>
                  <a:lnTo>
                    <a:pt x="112" y="28"/>
                  </a:lnTo>
                  <a:lnTo>
                    <a:pt x="112" y="2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0" name="Freeform 190">
              <a:extLst>
                <a:ext uri="{FF2B5EF4-FFF2-40B4-BE49-F238E27FC236}">
                  <a16:creationId xmlns:a16="http://schemas.microsoft.com/office/drawing/2014/main" id="{007F7173-0406-4D69-A152-95BB862ADBBE}"/>
                </a:ext>
              </a:extLst>
            </p:cNvPr>
            <p:cNvSpPr>
              <a:spLocks noEditPoints="1"/>
            </p:cNvSpPr>
            <p:nvPr/>
          </p:nvSpPr>
          <p:spPr bwMode="auto">
            <a:xfrm>
              <a:off x="9393903" y="4977374"/>
              <a:ext cx="1267650" cy="1652443"/>
            </a:xfrm>
            <a:custGeom>
              <a:avLst/>
              <a:gdLst>
                <a:gd name="T0" fmla="*/ 570 w 652"/>
                <a:gd name="T1" fmla="*/ 288 h 840"/>
                <a:gd name="T2" fmla="*/ 570 w 652"/>
                <a:gd name="T3" fmla="*/ 362 h 840"/>
                <a:gd name="T4" fmla="*/ 540 w 652"/>
                <a:gd name="T5" fmla="*/ 426 h 840"/>
                <a:gd name="T6" fmla="*/ 526 w 652"/>
                <a:gd name="T7" fmla="*/ 482 h 840"/>
                <a:gd name="T8" fmla="*/ 472 w 652"/>
                <a:gd name="T9" fmla="*/ 516 h 840"/>
                <a:gd name="T10" fmla="*/ 454 w 652"/>
                <a:gd name="T11" fmla="*/ 500 h 840"/>
                <a:gd name="T12" fmla="*/ 410 w 652"/>
                <a:gd name="T13" fmla="*/ 508 h 840"/>
                <a:gd name="T14" fmla="*/ 372 w 652"/>
                <a:gd name="T15" fmla="*/ 456 h 840"/>
                <a:gd name="T16" fmla="*/ 362 w 652"/>
                <a:gd name="T17" fmla="*/ 448 h 840"/>
                <a:gd name="T18" fmla="*/ 350 w 652"/>
                <a:gd name="T19" fmla="*/ 442 h 840"/>
                <a:gd name="T20" fmla="*/ 342 w 652"/>
                <a:gd name="T21" fmla="*/ 418 h 840"/>
                <a:gd name="T22" fmla="*/ 320 w 652"/>
                <a:gd name="T23" fmla="*/ 438 h 840"/>
                <a:gd name="T24" fmla="*/ 294 w 652"/>
                <a:gd name="T25" fmla="*/ 392 h 840"/>
                <a:gd name="T26" fmla="*/ 228 w 652"/>
                <a:gd name="T27" fmla="*/ 384 h 840"/>
                <a:gd name="T28" fmla="*/ 160 w 652"/>
                <a:gd name="T29" fmla="*/ 408 h 840"/>
                <a:gd name="T30" fmla="*/ 120 w 652"/>
                <a:gd name="T31" fmla="*/ 422 h 840"/>
                <a:gd name="T32" fmla="*/ 74 w 652"/>
                <a:gd name="T33" fmla="*/ 448 h 840"/>
                <a:gd name="T34" fmla="*/ 30 w 652"/>
                <a:gd name="T35" fmla="*/ 422 h 840"/>
                <a:gd name="T36" fmla="*/ 34 w 652"/>
                <a:gd name="T37" fmla="*/ 366 h 840"/>
                <a:gd name="T38" fmla="*/ 16 w 652"/>
                <a:gd name="T39" fmla="*/ 296 h 840"/>
                <a:gd name="T40" fmla="*/ 12 w 652"/>
                <a:gd name="T41" fmla="*/ 278 h 840"/>
                <a:gd name="T42" fmla="*/ 12 w 652"/>
                <a:gd name="T43" fmla="*/ 244 h 840"/>
                <a:gd name="T44" fmla="*/ 26 w 652"/>
                <a:gd name="T45" fmla="*/ 210 h 840"/>
                <a:gd name="T46" fmla="*/ 78 w 652"/>
                <a:gd name="T47" fmla="*/ 180 h 840"/>
                <a:gd name="T48" fmla="*/ 134 w 652"/>
                <a:gd name="T49" fmla="*/ 132 h 840"/>
                <a:gd name="T50" fmla="*/ 152 w 652"/>
                <a:gd name="T51" fmla="*/ 120 h 840"/>
                <a:gd name="T52" fmla="*/ 164 w 652"/>
                <a:gd name="T53" fmla="*/ 106 h 840"/>
                <a:gd name="T54" fmla="*/ 174 w 652"/>
                <a:gd name="T55" fmla="*/ 86 h 840"/>
                <a:gd name="T56" fmla="*/ 194 w 652"/>
                <a:gd name="T57" fmla="*/ 72 h 840"/>
                <a:gd name="T58" fmla="*/ 216 w 652"/>
                <a:gd name="T59" fmla="*/ 86 h 840"/>
                <a:gd name="T60" fmla="*/ 238 w 652"/>
                <a:gd name="T61" fmla="*/ 80 h 840"/>
                <a:gd name="T62" fmla="*/ 258 w 652"/>
                <a:gd name="T63" fmla="*/ 46 h 840"/>
                <a:gd name="T64" fmla="*/ 280 w 652"/>
                <a:gd name="T65" fmla="*/ 24 h 840"/>
                <a:gd name="T66" fmla="*/ 298 w 652"/>
                <a:gd name="T67" fmla="*/ 30 h 840"/>
                <a:gd name="T68" fmla="*/ 332 w 652"/>
                <a:gd name="T69" fmla="*/ 34 h 840"/>
                <a:gd name="T70" fmla="*/ 324 w 652"/>
                <a:gd name="T71" fmla="*/ 76 h 840"/>
                <a:gd name="T72" fmla="*/ 362 w 652"/>
                <a:gd name="T73" fmla="*/ 116 h 840"/>
                <a:gd name="T74" fmla="*/ 402 w 652"/>
                <a:gd name="T75" fmla="*/ 110 h 840"/>
                <a:gd name="T76" fmla="*/ 410 w 652"/>
                <a:gd name="T77" fmla="*/ 46 h 840"/>
                <a:gd name="T78" fmla="*/ 426 w 652"/>
                <a:gd name="T79" fmla="*/ 20 h 840"/>
                <a:gd name="T80" fmla="*/ 452 w 652"/>
                <a:gd name="T81" fmla="*/ 72 h 840"/>
                <a:gd name="T82" fmla="*/ 470 w 652"/>
                <a:gd name="T83" fmla="*/ 132 h 840"/>
                <a:gd name="T84" fmla="*/ 502 w 652"/>
                <a:gd name="T85" fmla="*/ 172 h 840"/>
                <a:gd name="T86" fmla="*/ 522 w 652"/>
                <a:gd name="T87" fmla="*/ 218 h 840"/>
                <a:gd name="T88" fmla="*/ 548 w 652"/>
                <a:gd name="T89" fmla="*/ 244 h 840"/>
                <a:gd name="T90" fmla="*/ 574 w 652"/>
                <a:gd name="T91" fmla="*/ 266 h 840"/>
                <a:gd name="T92" fmla="*/ 498 w 652"/>
                <a:gd name="T93" fmla="*/ 594 h 840"/>
                <a:gd name="T94" fmla="*/ 652 w 652"/>
                <a:gd name="T95" fmla="*/ 840 h 840"/>
                <a:gd name="T96" fmla="*/ 336 w 652"/>
                <a:gd name="T97" fmla="*/ 24 h 840"/>
                <a:gd name="T98" fmla="*/ 260 w 652"/>
                <a:gd name="T99" fmla="*/ 24 h 840"/>
                <a:gd name="T100" fmla="*/ 250 w 652"/>
                <a:gd name="T101" fmla="*/ 30 h 840"/>
                <a:gd name="T102" fmla="*/ 332 w 652"/>
                <a:gd name="T103" fmla="*/ 64 h 840"/>
                <a:gd name="T104" fmla="*/ 372 w 652"/>
                <a:gd name="T105" fmla="*/ 114 h 840"/>
                <a:gd name="T106" fmla="*/ 0 w 652"/>
                <a:gd name="T107" fmla="*/ 274 h 840"/>
                <a:gd name="T108" fmla="*/ 574 w 652"/>
                <a:gd name="T109" fmla="*/ 310 h 840"/>
                <a:gd name="T110" fmla="*/ 462 w 652"/>
                <a:gd name="T111" fmla="*/ 508 h 840"/>
                <a:gd name="T112" fmla="*/ 502 w 652"/>
                <a:gd name="T113" fmla="*/ 550 h 840"/>
                <a:gd name="T114" fmla="*/ 458 w 652"/>
                <a:gd name="T115" fmla="*/ 586 h 840"/>
                <a:gd name="T116" fmla="*/ 480 w 652"/>
                <a:gd name="T117" fmla="*/ 560 h 840"/>
                <a:gd name="T118" fmla="*/ 498 w 652"/>
                <a:gd name="T119" fmla="*/ 580 h 840"/>
                <a:gd name="T120" fmla="*/ 488 w 652"/>
                <a:gd name="T121" fmla="*/ 598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2" h="840">
                  <a:moveTo>
                    <a:pt x="548" y="244"/>
                  </a:moveTo>
                  <a:lnTo>
                    <a:pt x="548" y="248"/>
                  </a:lnTo>
                  <a:lnTo>
                    <a:pt x="548" y="244"/>
                  </a:lnTo>
                  <a:lnTo>
                    <a:pt x="552" y="244"/>
                  </a:lnTo>
                  <a:lnTo>
                    <a:pt x="552" y="248"/>
                  </a:lnTo>
                  <a:lnTo>
                    <a:pt x="554" y="248"/>
                  </a:lnTo>
                  <a:lnTo>
                    <a:pt x="554" y="252"/>
                  </a:lnTo>
                  <a:lnTo>
                    <a:pt x="554" y="256"/>
                  </a:lnTo>
                  <a:lnTo>
                    <a:pt x="558" y="256"/>
                  </a:lnTo>
                  <a:lnTo>
                    <a:pt x="558" y="258"/>
                  </a:lnTo>
                  <a:lnTo>
                    <a:pt x="562" y="258"/>
                  </a:lnTo>
                  <a:lnTo>
                    <a:pt x="562" y="262"/>
                  </a:lnTo>
                  <a:lnTo>
                    <a:pt x="562" y="266"/>
                  </a:lnTo>
                  <a:lnTo>
                    <a:pt x="566" y="266"/>
                  </a:lnTo>
                  <a:lnTo>
                    <a:pt x="566" y="270"/>
                  </a:lnTo>
                  <a:lnTo>
                    <a:pt x="566" y="274"/>
                  </a:lnTo>
                  <a:lnTo>
                    <a:pt x="566" y="278"/>
                  </a:lnTo>
                  <a:lnTo>
                    <a:pt x="570" y="278"/>
                  </a:lnTo>
                  <a:lnTo>
                    <a:pt x="570" y="282"/>
                  </a:lnTo>
                  <a:lnTo>
                    <a:pt x="570" y="286"/>
                  </a:lnTo>
                  <a:lnTo>
                    <a:pt x="570" y="288"/>
                  </a:lnTo>
                  <a:lnTo>
                    <a:pt x="570" y="292"/>
                  </a:lnTo>
                  <a:lnTo>
                    <a:pt x="570" y="296"/>
                  </a:lnTo>
                  <a:lnTo>
                    <a:pt x="570" y="300"/>
                  </a:lnTo>
                  <a:lnTo>
                    <a:pt x="570" y="302"/>
                  </a:lnTo>
                  <a:lnTo>
                    <a:pt x="574" y="306"/>
                  </a:lnTo>
                  <a:lnTo>
                    <a:pt x="574" y="310"/>
                  </a:lnTo>
                  <a:lnTo>
                    <a:pt x="574" y="314"/>
                  </a:lnTo>
                  <a:lnTo>
                    <a:pt x="574" y="318"/>
                  </a:lnTo>
                  <a:lnTo>
                    <a:pt x="578" y="318"/>
                  </a:lnTo>
                  <a:lnTo>
                    <a:pt x="578" y="322"/>
                  </a:lnTo>
                  <a:lnTo>
                    <a:pt x="578" y="326"/>
                  </a:lnTo>
                  <a:lnTo>
                    <a:pt x="578" y="328"/>
                  </a:lnTo>
                  <a:lnTo>
                    <a:pt x="578" y="332"/>
                  </a:lnTo>
                  <a:lnTo>
                    <a:pt x="574" y="332"/>
                  </a:lnTo>
                  <a:lnTo>
                    <a:pt x="574" y="336"/>
                  </a:lnTo>
                  <a:lnTo>
                    <a:pt x="574" y="340"/>
                  </a:lnTo>
                  <a:lnTo>
                    <a:pt x="574" y="344"/>
                  </a:lnTo>
                  <a:lnTo>
                    <a:pt x="574" y="348"/>
                  </a:lnTo>
                  <a:lnTo>
                    <a:pt x="574" y="352"/>
                  </a:lnTo>
                  <a:lnTo>
                    <a:pt x="570" y="356"/>
                  </a:lnTo>
                  <a:lnTo>
                    <a:pt x="570" y="362"/>
                  </a:lnTo>
                  <a:lnTo>
                    <a:pt x="570" y="366"/>
                  </a:lnTo>
                  <a:lnTo>
                    <a:pt x="570" y="370"/>
                  </a:lnTo>
                  <a:lnTo>
                    <a:pt x="570" y="374"/>
                  </a:lnTo>
                  <a:lnTo>
                    <a:pt x="566" y="378"/>
                  </a:lnTo>
                  <a:lnTo>
                    <a:pt x="566" y="382"/>
                  </a:lnTo>
                  <a:lnTo>
                    <a:pt x="566" y="384"/>
                  </a:lnTo>
                  <a:lnTo>
                    <a:pt x="562" y="384"/>
                  </a:lnTo>
                  <a:lnTo>
                    <a:pt x="562" y="388"/>
                  </a:lnTo>
                  <a:lnTo>
                    <a:pt x="562" y="392"/>
                  </a:lnTo>
                  <a:lnTo>
                    <a:pt x="562" y="396"/>
                  </a:lnTo>
                  <a:lnTo>
                    <a:pt x="558" y="400"/>
                  </a:lnTo>
                  <a:lnTo>
                    <a:pt x="554" y="400"/>
                  </a:lnTo>
                  <a:lnTo>
                    <a:pt x="554" y="404"/>
                  </a:lnTo>
                  <a:lnTo>
                    <a:pt x="552" y="404"/>
                  </a:lnTo>
                  <a:lnTo>
                    <a:pt x="552" y="408"/>
                  </a:lnTo>
                  <a:lnTo>
                    <a:pt x="548" y="412"/>
                  </a:lnTo>
                  <a:lnTo>
                    <a:pt x="548" y="414"/>
                  </a:lnTo>
                  <a:lnTo>
                    <a:pt x="544" y="418"/>
                  </a:lnTo>
                  <a:lnTo>
                    <a:pt x="544" y="422"/>
                  </a:lnTo>
                  <a:lnTo>
                    <a:pt x="544" y="426"/>
                  </a:lnTo>
                  <a:lnTo>
                    <a:pt x="540" y="426"/>
                  </a:lnTo>
                  <a:lnTo>
                    <a:pt x="544" y="426"/>
                  </a:lnTo>
                  <a:lnTo>
                    <a:pt x="540" y="430"/>
                  </a:lnTo>
                  <a:lnTo>
                    <a:pt x="540" y="434"/>
                  </a:lnTo>
                  <a:lnTo>
                    <a:pt x="536" y="438"/>
                  </a:lnTo>
                  <a:lnTo>
                    <a:pt x="540" y="438"/>
                  </a:lnTo>
                  <a:lnTo>
                    <a:pt x="536" y="442"/>
                  </a:lnTo>
                  <a:lnTo>
                    <a:pt x="536" y="444"/>
                  </a:lnTo>
                  <a:lnTo>
                    <a:pt x="536" y="448"/>
                  </a:lnTo>
                  <a:lnTo>
                    <a:pt x="536" y="444"/>
                  </a:lnTo>
                  <a:lnTo>
                    <a:pt x="536" y="448"/>
                  </a:lnTo>
                  <a:lnTo>
                    <a:pt x="532" y="448"/>
                  </a:lnTo>
                  <a:lnTo>
                    <a:pt x="532" y="452"/>
                  </a:lnTo>
                  <a:lnTo>
                    <a:pt x="532" y="456"/>
                  </a:lnTo>
                  <a:lnTo>
                    <a:pt x="528" y="460"/>
                  </a:lnTo>
                  <a:lnTo>
                    <a:pt x="528" y="464"/>
                  </a:lnTo>
                  <a:lnTo>
                    <a:pt x="528" y="468"/>
                  </a:lnTo>
                  <a:lnTo>
                    <a:pt x="528" y="470"/>
                  </a:lnTo>
                  <a:lnTo>
                    <a:pt x="526" y="470"/>
                  </a:lnTo>
                  <a:lnTo>
                    <a:pt x="526" y="474"/>
                  </a:lnTo>
                  <a:lnTo>
                    <a:pt x="526" y="478"/>
                  </a:lnTo>
                  <a:lnTo>
                    <a:pt x="526" y="482"/>
                  </a:lnTo>
                  <a:lnTo>
                    <a:pt x="526" y="486"/>
                  </a:lnTo>
                  <a:lnTo>
                    <a:pt x="526" y="490"/>
                  </a:lnTo>
                  <a:lnTo>
                    <a:pt x="526" y="494"/>
                  </a:lnTo>
                  <a:lnTo>
                    <a:pt x="522" y="494"/>
                  </a:lnTo>
                  <a:lnTo>
                    <a:pt x="522" y="498"/>
                  </a:lnTo>
                  <a:lnTo>
                    <a:pt x="518" y="498"/>
                  </a:lnTo>
                  <a:lnTo>
                    <a:pt x="514" y="498"/>
                  </a:lnTo>
                  <a:lnTo>
                    <a:pt x="510" y="498"/>
                  </a:lnTo>
                  <a:lnTo>
                    <a:pt x="506" y="498"/>
                  </a:lnTo>
                  <a:lnTo>
                    <a:pt x="502" y="498"/>
                  </a:lnTo>
                  <a:lnTo>
                    <a:pt x="498" y="498"/>
                  </a:lnTo>
                  <a:lnTo>
                    <a:pt x="498" y="500"/>
                  </a:lnTo>
                  <a:lnTo>
                    <a:pt x="496" y="500"/>
                  </a:lnTo>
                  <a:lnTo>
                    <a:pt x="492" y="500"/>
                  </a:lnTo>
                  <a:lnTo>
                    <a:pt x="492" y="504"/>
                  </a:lnTo>
                  <a:lnTo>
                    <a:pt x="488" y="504"/>
                  </a:lnTo>
                  <a:lnTo>
                    <a:pt x="488" y="508"/>
                  </a:lnTo>
                  <a:lnTo>
                    <a:pt x="484" y="512"/>
                  </a:lnTo>
                  <a:lnTo>
                    <a:pt x="480" y="516"/>
                  </a:lnTo>
                  <a:lnTo>
                    <a:pt x="476" y="516"/>
                  </a:lnTo>
                  <a:lnTo>
                    <a:pt x="472" y="516"/>
                  </a:lnTo>
                  <a:lnTo>
                    <a:pt x="472" y="520"/>
                  </a:lnTo>
                  <a:lnTo>
                    <a:pt x="476" y="520"/>
                  </a:lnTo>
                  <a:lnTo>
                    <a:pt x="476" y="516"/>
                  </a:lnTo>
                  <a:lnTo>
                    <a:pt x="476" y="524"/>
                  </a:lnTo>
                  <a:lnTo>
                    <a:pt x="472" y="524"/>
                  </a:lnTo>
                  <a:lnTo>
                    <a:pt x="472" y="520"/>
                  </a:lnTo>
                  <a:lnTo>
                    <a:pt x="470" y="516"/>
                  </a:lnTo>
                  <a:lnTo>
                    <a:pt x="470" y="520"/>
                  </a:lnTo>
                  <a:lnTo>
                    <a:pt x="466" y="516"/>
                  </a:lnTo>
                  <a:lnTo>
                    <a:pt x="462" y="516"/>
                  </a:lnTo>
                  <a:lnTo>
                    <a:pt x="462" y="512"/>
                  </a:lnTo>
                  <a:lnTo>
                    <a:pt x="462" y="508"/>
                  </a:lnTo>
                  <a:lnTo>
                    <a:pt x="462" y="504"/>
                  </a:lnTo>
                  <a:lnTo>
                    <a:pt x="458" y="504"/>
                  </a:lnTo>
                  <a:lnTo>
                    <a:pt x="458" y="508"/>
                  </a:lnTo>
                  <a:lnTo>
                    <a:pt x="454" y="512"/>
                  </a:lnTo>
                  <a:lnTo>
                    <a:pt x="452" y="508"/>
                  </a:lnTo>
                  <a:lnTo>
                    <a:pt x="454" y="508"/>
                  </a:lnTo>
                  <a:lnTo>
                    <a:pt x="458" y="504"/>
                  </a:lnTo>
                  <a:lnTo>
                    <a:pt x="458" y="500"/>
                  </a:lnTo>
                  <a:lnTo>
                    <a:pt x="454" y="500"/>
                  </a:lnTo>
                  <a:lnTo>
                    <a:pt x="452" y="500"/>
                  </a:lnTo>
                  <a:lnTo>
                    <a:pt x="448" y="504"/>
                  </a:lnTo>
                  <a:lnTo>
                    <a:pt x="452" y="504"/>
                  </a:lnTo>
                  <a:lnTo>
                    <a:pt x="452" y="508"/>
                  </a:lnTo>
                  <a:lnTo>
                    <a:pt x="448" y="508"/>
                  </a:lnTo>
                  <a:lnTo>
                    <a:pt x="444" y="512"/>
                  </a:lnTo>
                  <a:lnTo>
                    <a:pt x="440" y="512"/>
                  </a:lnTo>
                  <a:lnTo>
                    <a:pt x="440" y="516"/>
                  </a:lnTo>
                  <a:lnTo>
                    <a:pt x="436" y="516"/>
                  </a:lnTo>
                  <a:lnTo>
                    <a:pt x="436" y="520"/>
                  </a:lnTo>
                  <a:lnTo>
                    <a:pt x="432" y="516"/>
                  </a:lnTo>
                  <a:lnTo>
                    <a:pt x="428" y="516"/>
                  </a:lnTo>
                  <a:lnTo>
                    <a:pt x="428" y="512"/>
                  </a:lnTo>
                  <a:lnTo>
                    <a:pt x="426" y="512"/>
                  </a:lnTo>
                  <a:lnTo>
                    <a:pt x="422" y="512"/>
                  </a:lnTo>
                  <a:lnTo>
                    <a:pt x="422" y="508"/>
                  </a:lnTo>
                  <a:lnTo>
                    <a:pt x="418" y="508"/>
                  </a:lnTo>
                  <a:lnTo>
                    <a:pt x="414" y="508"/>
                  </a:lnTo>
                  <a:lnTo>
                    <a:pt x="410" y="508"/>
                  </a:lnTo>
                  <a:lnTo>
                    <a:pt x="406" y="508"/>
                  </a:lnTo>
                  <a:lnTo>
                    <a:pt x="410" y="508"/>
                  </a:lnTo>
                  <a:lnTo>
                    <a:pt x="406" y="508"/>
                  </a:lnTo>
                  <a:lnTo>
                    <a:pt x="402" y="508"/>
                  </a:lnTo>
                  <a:lnTo>
                    <a:pt x="402" y="504"/>
                  </a:lnTo>
                  <a:lnTo>
                    <a:pt x="400" y="504"/>
                  </a:lnTo>
                  <a:lnTo>
                    <a:pt x="396" y="504"/>
                  </a:lnTo>
                  <a:lnTo>
                    <a:pt x="396" y="500"/>
                  </a:lnTo>
                  <a:lnTo>
                    <a:pt x="392" y="500"/>
                  </a:lnTo>
                  <a:lnTo>
                    <a:pt x="392" y="498"/>
                  </a:lnTo>
                  <a:lnTo>
                    <a:pt x="388" y="498"/>
                  </a:lnTo>
                  <a:lnTo>
                    <a:pt x="388" y="494"/>
                  </a:lnTo>
                  <a:lnTo>
                    <a:pt x="384" y="494"/>
                  </a:lnTo>
                  <a:lnTo>
                    <a:pt x="384" y="490"/>
                  </a:lnTo>
                  <a:lnTo>
                    <a:pt x="380" y="486"/>
                  </a:lnTo>
                  <a:lnTo>
                    <a:pt x="380" y="482"/>
                  </a:lnTo>
                  <a:lnTo>
                    <a:pt x="384" y="478"/>
                  </a:lnTo>
                  <a:lnTo>
                    <a:pt x="384" y="474"/>
                  </a:lnTo>
                  <a:lnTo>
                    <a:pt x="380" y="468"/>
                  </a:lnTo>
                  <a:lnTo>
                    <a:pt x="376" y="464"/>
                  </a:lnTo>
                  <a:lnTo>
                    <a:pt x="376" y="460"/>
                  </a:lnTo>
                  <a:lnTo>
                    <a:pt x="372" y="460"/>
                  </a:lnTo>
                  <a:lnTo>
                    <a:pt x="372" y="456"/>
                  </a:lnTo>
                  <a:lnTo>
                    <a:pt x="372" y="460"/>
                  </a:lnTo>
                  <a:lnTo>
                    <a:pt x="376" y="460"/>
                  </a:lnTo>
                  <a:lnTo>
                    <a:pt x="376" y="464"/>
                  </a:lnTo>
                  <a:lnTo>
                    <a:pt x="380" y="468"/>
                  </a:lnTo>
                  <a:lnTo>
                    <a:pt x="380" y="464"/>
                  </a:lnTo>
                  <a:lnTo>
                    <a:pt x="376" y="464"/>
                  </a:lnTo>
                  <a:lnTo>
                    <a:pt x="376" y="460"/>
                  </a:lnTo>
                  <a:lnTo>
                    <a:pt x="372" y="456"/>
                  </a:lnTo>
                  <a:lnTo>
                    <a:pt x="372" y="460"/>
                  </a:lnTo>
                  <a:lnTo>
                    <a:pt x="376" y="456"/>
                  </a:lnTo>
                  <a:lnTo>
                    <a:pt x="376" y="452"/>
                  </a:lnTo>
                  <a:lnTo>
                    <a:pt x="372" y="452"/>
                  </a:lnTo>
                  <a:lnTo>
                    <a:pt x="370" y="452"/>
                  </a:lnTo>
                  <a:lnTo>
                    <a:pt x="372" y="452"/>
                  </a:lnTo>
                  <a:lnTo>
                    <a:pt x="372" y="456"/>
                  </a:lnTo>
                  <a:lnTo>
                    <a:pt x="370" y="456"/>
                  </a:lnTo>
                  <a:lnTo>
                    <a:pt x="366" y="456"/>
                  </a:lnTo>
                  <a:lnTo>
                    <a:pt x="358" y="456"/>
                  </a:lnTo>
                  <a:lnTo>
                    <a:pt x="362" y="456"/>
                  </a:lnTo>
                  <a:lnTo>
                    <a:pt x="362" y="452"/>
                  </a:lnTo>
                  <a:lnTo>
                    <a:pt x="362" y="448"/>
                  </a:lnTo>
                  <a:lnTo>
                    <a:pt x="366" y="444"/>
                  </a:lnTo>
                  <a:lnTo>
                    <a:pt x="366" y="442"/>
                  </a:lnTo>
                  <a:lnTo>
                    <a:pt x="362" y="438"/>
                  </a:lnTo>
                  <a:lnTo>
                    <a:pt x="362" y="434"/>
                  </a:lnTo>
                  <a:lnTo>
                    <a:pt x="358" y="430"/>
                  </a:lnTo>
                  <a:lnTo>
                    <a:pt x="358" y="434"/>
                  </a:lnTo>
                  <a:lnTo>
                    <a:pt x="354" y="434"/>
                  </a:lnTo>
                  <a:lnTo>
                    <a:pt x="354" y="438"/>
                  </a:lnTo>
                  <a:lnTo>
                    <a:pt x="354" y="442"/>
                  </a:lnTo>
                  <a:lnTo>
                    <a:pt x="354" y="444"/>
                  </a:lnTo>
                  <a:lnTo>
                    <a:pt x="354" y="448"/>
                  </a:lnTo>
                  <a:lnTo>
                    <a:pt x="350" y="448"/>
                  </a:lnTo>
                  <a:lnTo>
                    <a:pt x="346" y="448"/>
                  </a:lnTo>
                  <a:lnTo>
                    <a:pt x="342" y="448"/>
                  </a:lnTo>
                  <a:lnTo>
                    <a:pt x="340" y="452"/>
                  </a:lnTo>
                  <a:lnTo>
                    <a:pt x="340" y="448"/>
                  </a:lnTo>
                  <a:lnTo>
                    <a:pt x="342" y="448"/>
                  </a:lnTo>
                  <a:lnTo>
                    <a:pt x="342" y="444"/>
                  </a:lnTo>
                  <a:lnTo>
                    <a:pt x="346" y="444"/>
                  </a:lnTo>
                  <a:lnTo>
                    <a:pt x="350" y="444"/>
                  </a:lnTo>
                  <a:lnTo>
                    <a:pt x="350" y="442"/>
                  </a:lnTo>
                  <a:lnTo>
                    <a:pt x="350" y="438"/>
                  </a:lnTo>
                  <a:lnTo>
                    <a:pt x="350" y="434"/>
                  </a:lnTo>
                  <a:lnTo>
                    <a:pt x="350" y="430"/>
                  </a:lnTo>
                  <a:lnTo>
                    <a:pt x="350" y="426"/>
                  </a:lnTo>
                  <a:lnTo>
                    <a:pt x="350" y="422"/>
                  </a:lnTo>
                  <a:lnTo>
                    <a:pt x="354" y="418"/>
                  </a:lnTo>
                  <a:lnTo>
                    <a:pt x="354" y="414"/>
                  </a:lnTo>
                  <a:lnTo>
                    <a:pt x="354" y="412"/>
                  </a:lnTo>
                  <a:lnTo>
                    <a:pt x="358" y="412"/>
                  </a:lnTo>
                  <a:lnTo>
                    <a:pt x="358" y="408"/>
                  </a:lnTo>
                  <a:lnTo>
                    <a:pt x="354" y="404"/>
                  </a:lnTo>
                  <a:lnTo>
                    <a:pt x="354" y="400"/>
                  </a:lnTo>
                  <a:lnTo>
                    <a:pt x="354" y="404"/>
                  </a:lnTo>
                  <a:lnTo>
                    <a:pt x="354" y="408"/>
                  </a:lnTo>
                  <a:lnTo>
                    <a:pt x="350" y="408"/>
                  </a:lnTo>
                  <a:lnTo>
                    <a:pt x="350" y="412"/>
                  </a:lnTo>
                  <a:lnTo>
                    <a:pt x="346" y="412"/>
                  </a:lnTo>
                  <a:lnTo>
                    <a:pt x="346" y="414"/>
                  </a:lnTo>
                  <a:lnTo>
                    <a:pt x="346" y="418"/>
                  </a:lnTo>
                  <a:lnTo>
                    <a:pt x="342" y="422"/>
                  </a:lnTo>
                  <a:lnTo>
                    <a:pt x="342" y="418"/>
                  </a:lnTo>
                  <a:lnTo>
                    <a:pt x="340" y="422"/>
                  </a:lnTo>
                  <a:lnTo>
                    <a:pt x="342" y="422"/>
                  </a:lnTo>
                  <a:lnTo>
                    <a:pt x="340" y="422"/>
                  </a:lnTo>
                  <a:lnTo>
                    <a:pt x="336" y="426"/>
                  </a:lnTo>
                  <a:lnTo>
                    <a:pt x="332" y="426"/>
                  </a:lnTo>
                  <a:lnTo>
                    <a:pt x="332" y="430"/>
                  </a:lnTo>
                  <a:lnTo>
                    <a:pt x="332" y="434"/>
                  </a:lnTo>
                  <a:lnTo>
                    <a:pt x="328" y="434"/>
                  </a:lnTo>
                  <a:lnTo>
                    <a:pt x="328" y="438"/>
                  </a:lnTo>
                  <a:lnTo>
                    <a:pt x="324" y="442"/>
                  </a:lnTo>
                  <a:lnTo>
                    <a:pt x="328" y="442"/>
                  </a:lnTo>
                  <a:lnTo>
                    <a:pt x="328" y="444"/>
                  </a:lnTo>
                  <a:lnTo>
                    <a:pt x="328" y="442"/>
                  </a:lnTo>
                  <a:lnTo>
                    <a:pt x="324" y="442"/>
                  </a:lnTo>
                  <a:lnTo>
                    <a:pt x="324" y="444"/>
                  </a:lnTo>
                  <a:lnTo>
                    <a:pt x="324" y="442"/>
                  </a:lnTo>
                  <a:lnTo>
                    <a:pt x="320" y="442"/>
                  </a:lnTo>
                  <a:lnTo>
                    <a:pt x="320" y="438"/>
                  </a:lnTo>
                  <a:lnTo>
                    <a:pt x="316" y="438"/>
                  </a:lnTo>
                  <a:lnTo>
                    <a:pt x="316" y="434"/>
                  </a:lnTo>
                  <a:lnTo>
                    <a:pt x="320" y="438"/>
                  </a:lnTo>
                  <a:lnTo>
                    <a:pt x="320" y="434"/>
                  </a:lnTo>
                  <a:lnTo>
                    <a:pt x="320" y="430"/>
                  </a:lnTo>
                  <a:lnTo>
                    <a:pt x="316" y="430"/>
                  </a:lnTo>
                  <a:lnTo>
                    <a:pt x="316" y="426"/>
                  </a:lnTo>
                  <a:lnTo>
                    <a:pt x="316" y="422"/>
                  </a:lnTo>
                  <a:lnTo>
                    <a:pt x="314" y="422"/>
                  </a:lnTo>
                  <a:lnTo>
                    <a:pt x="314" y="418"/>
                  </a:lnTo>
                  <a:lnTo>
                    <a:pt x="314" y="414"/>
                  </a:lnTo>
                  <a:lnTo>
                    <a:pt x="310" y="412"/>
                  </a:lnTo>
                  <a:lnTo>
                    <a:pt x="306" y="412"/>
                  </a:lnTo>
                  <a:lnTo>
                    <a:pt x="302" y="408"/>
                  </a:lnTo>
                  <a:lnTo>
                    <a:pt x="302" y="404"/>
                  </a:lnTo>
                  <a:lnTo>
                    <a:pt x="306" y="404"/>
                  </a:lnTo>
                  <a:lnTo>
                    <a:pt x="306" y="400"/>
                  </a:lnTo>
                  <a:lnTo>
                    <a:pt x="302" y="400"/>
                  </a:lnTo>
                  <a:lnTo>
                    <a:pt x="302" y="396"/>
                  </a:lnTo>
                  <a:lnTo>
                    <a:pt x="298" y="396"/>
                  </a:lnTo>
                  <a:lnTo>
                    <a:pt x="298" y="400"/>
                  </a:lnTo>
                  <a:lnTo>
                    <a:pt x="298" y="396"/>
                  </a:lnTo>
                  <a:lnTo>
                    <a:pt x="298" y="392"/>
                  </a:lnTo>
                  <a:lnTo>
                    <a:pt x="294" y="392"/>
                  </a:lnTo>
                  <a:lnTo>
                    <a:pt x="290" y="392"/>
                  </a:lnTo>
                  <a:lnTo>
                    <a:pt x="286" y="392"/>
                  </a:lnTo>
                  <a:lnTo>
                    <a:pt x="286" y="388"/>
                  </a:lnTo>
                  <a:lnTo>
                    <a:pt x="284" y="388"/>
                  </a:lnTo>
                  <a:lnTo>
                    <a:pt x="280" y="388"/>
                  </a:lnTo>
                  <a:lnTo>
                    <a:pt x="276" y="388"/>
                  </a:lnTo>
                  <a:lnTo>
                    <a:pt x="272" y="388"/>
                  </a:lnTo>
                  <a:lnTo>
                    <a:pt x="272" y="384"/>
                  </a:lnTo>
                  <a:lnTo>
                    <a:pt x="268" y="384"/>
                  </a:lnTo>
                  <a:lnTo>
                    <a:pt x="268" y="382"/>
                  </a:lnTo>
                  <a:lnTo>
                    <a:pt x="264" y="382"/>
                  </a:lnTo>
                  <a:lnTo>
                    <a:pt x="260" y="382"/>
                  </a:lnTo>
                  <a:lnTo>
                    <a:pt x="260" y="378"/>
                  </a:lnTo>
                  <a:lnTo>
                    <a:pt x="258" y="382"/>
                  </a:lnTo>
                  <a:lnTo>
                    <a:pt x="254" y="382"/>
                  </a:lnTo>
                  <a:lnTo>
                    <a:pt x="246" y="382"/>
                  </a:lnTo>
                  <a:lnTo>
                    <a:pt x="242" y="382"/>
                  </a:lnTo>
                  <a:lnTo>
                    <a:pt x="238" y="382"/>
                  </a:lnTo>
                  <a:lnTo>
                    <a:pt x="234" y="382"/>
                  </a:lnTo>
                  <a:lnTo>
                    <a:pt x="230" y="382"/>
                  </a:lnTo>
                  <a:lnTo>
                    <a:pt x="228" y="384"/>
                  </a:lnTo>
                  <a:lnTo>
                    <a:pt x="224" y="384"/>
                  </a:lnTo>
                  <a:lnTo>
                    <a:pt x="216" y="388"/>
                  </a:lnTo>
                  <a:lnTo>
                    <a:pt x="216" y="392"/>
                  </a:lnTo>
                  <a:lnTo>
                    <a:pt x="212" y="392"/>
                  </a:lnTo>
                  <a:lnTo>
                    <a:pt x="208" y="392"/>
                  </a:lnTo>
                  <a:lnTo>
                    <a:pt x="204" y="392"/>
                  </a:lnTo>
                  <a:lnTo>
                    <a:pt x="202" y="392"/>
                  </a:lnTo>
                  <a:lnTo>
                    <a:pt x="202" y="396"/>
                  </a:lnTo>
                  <a:lnTo>
                    <a:pt x="198" y="396"/>
                  </a:lnTo>
                  <a:lnTo>
                    <a:pt x="194" y="396"/>
                  </a:lnTo>
                  <a:lnTo>
                    <a:pt x="194" y="392"/>
                  </a:lnTo>
                  <a:lnTo>
                    <a:pt x="190" y="392"/>
                  </a:lnTo>
                  <a:lnTo>
                    <a:pt x="186" y="392"/>
                  </a:lnTo>
                  <a:lnTo>
                    <a:pt x="182" y="396"/>
                  </a:lnTo>
                  <a:lnTo>
                    <a:pt x="178" y="400"/>
                  </a:lnTo>
                  <a:lnTo>
                    <a:pt x="174" y="400"/>
                  </a:lnTo>
                  <a:lnTo>
                    <a:pt x="172" y="404"/>
                  </a:lnTo>
                  <a:lnTo>
                    <a:pt x="168" y="404"/>
                  </a:lnTo>
                  <a:lnTo>
                    <a:pt x="168" y="408"/>
                  </a:lnTo>
                  <a:lnTo>
                    <a:pt x="164" y="408"/>
                  </a:lnTo>
                  <a:lnTo>
                    <a:pt x="160" y="408"/>
                  </a:lnTo>
                  <a:lnTo>
                    <a:pt x="160" y="412"/>
                  </a:lnTo>
                  <a:lnTo>
                    <a:pt x="160" y="414"/>
                  </a:lnTo>
                  <a:lnTo>
                    <a:pt x="156" y="418"/>
                  </a:lnTo>
                  <a:lnTo>
                    <a:pt x="156" y="422"/>
                  </a:lnTo>
                  <a:lnTo>
                    <a:pt x="152" y="422"/>
                  </a:lnTo>
                  <a:lnTo>
                    <a:pt x="152" y="426"/>
                  </a:lnTo>
                  <a:lnTo>
                    <a:pt x="148" y="422"/>
                  </a:lnTo>
                  <a:lnTo>
                    <a:pt x="148" y="426"/>
                  </a:lnTo>
                  <a:lnTo>
                    <a:pt x="146" y="426"/>
                  </a:lnTo>
                  <a:lnTo>
                    <a:pt x="146" y="422"/>
                  </a:lnTo>
                  <a:lnTo>
                    <a:pt x="142" y="422"/>
                  </a:lnTo>
                  <a:lnTo>
                    <a:pt x="142" y="426"/>
                  </a:lnTo>
                  <a:lnTo>
                    <a:pt x="142" y="422"/>
                  </a:lnTo>
                  <a:lnTo>
                    <a:pt x="138" y="422"/>
                  </a:lnTo>
                  <a:lnTo>
                    <a:pt x="138" y="426"/>
                  </a:lnTo>
                  <a:lnTo>
                    <a:pt x="134" y="426"/>
                  </a:lnTo>
                  <a:lnTo>
                    <a:pt x="130" y="426"/>
                  </a:lnTo>
                  <a:lnTo>
                    <a:pt x="130" y="422"/>
                  </a:lnTo>
                  <a:lnTo>
                    <a:pt x="126" y="422"/>
                  </a:lnTo>
                  <a:lnTo>
                    <a:pt x="122" y="422"/>
                  </a:lnTo>
                  <a:lnTo>
                    <a:pt x="120" y="422"/>
                  </a:lnTo>
                  <a:lnTo>
                    <a:pt x="116" y="422"/>
                  </a:lnTo>
                  <a:lnTo>
                    <a:pt x="112" y="422"/>
                  </a:lnTo>
                  <a:lnTo>
                    <a:pt x="108" y="426"/>
                  </a:lnTo>
                  <a:lnTo>
                    <a:pt x="104" y="426"/>
                  </a:lnTo>
                  <a:lnTo>
                    <a:pt x="102" y="426"/>
                  </a:lnTo>
                  <a:lnTo>
                    <a:pt x="98" y="426"/>
                  </a:lnTo>
                  <a:lnTo>
                    <a:pt x="98" y="430"/>
                  </a:lnTo>
                  <a:lnTo>
                    <a:pt x="94" y="430"/>
                  </a:lnTo>
                  <a:lnTo>
                    <a:pt x="94" y="434"/>
                  </a:lnTo>
                  <a:lnTo>
                    <a:pt x="90" y="438"/>
                  </a:lnTo>
                  <a:lnTo>
                    <a:pt x="90" y="434"/>
                  </a:lnTo>
                  <a:lnTo>
                    <a:pt x="86" y="434"/>
                  </a:lnTo>
                  <a:lnTo>
                    <a:pt x="86" y="438"/>
                  </a:lnTo>
                  <a:lnTo>
                    <a:pt x="82" y="438"/>
                  </a:lnTo>
                  <a:lnTo>
                    <a:pt x="82" y="442"/>
                  </a:lnTo>
                  <a:lnTo>
                    <a:pt x="78" y="442"/>
                  </a:lnTo>
                  <a:lnTo>
                    <a:pt x="78" y="444"/>
                  </a:lnTo>
                  <a:lnTo>
                    <a:pt x="74" y="444"/>
                  </a:lnTo>
                  <a:lnTo>
                    <a:pt x="72" y="444"/>
                  </a:lnTo>
                  <a:lnTo>
                    <a:pt x="74" y="444"/>
                  </a:lnTo>
                  <a:lnTo>
                    <a:pt x="74" y="448"/>
                  </a:lnTo>
                  <a:lnTo>
                    <a:pt x="72" y="448"/>
                  </a:lnTo>
                  <a:lnTo>
                    <a:pt x="72" y="444"/>
                  </a:lnTo>
                  <a:lnTo>
                    <a:pt x="68" y="444"/>
                  </a:lnTo>
                  <a:lnTo>
                    <a:pt x="68" y="448"/>
                  </a:lnTo>
                  <a:lnTo>
                    <a:pt x="68" y="444"/>
                  </a:lnTo>
                  <a:lnTo>
                    <a:pt x="64" y="444"/>
                  </a:lnTo>
                  <a:lnTo>
                    <a:pt x="60" y="444"/>
                  </a:lnTo>
                  <a:lnTo>
                    <a:pt x="56" y="444"/>
                  </a:lnTo>
                  <a:lnTo>
                    <a:pt x="52" y="444"/>
                  </a:lnTo>
                  <a:lnTo>
                    <a:pt x="48" y="444"/>
                  </a:lnTo>
                  <a:lnTo>
                    <a:pt x="48" y="442"/>
                  </a:lnTo>
                  <a:lnTo>
                    <a:pt x="46" y="442"/>
                  </a:lnTo>
                  <a:lnTo>
                    <a:pt x="46" y="438"/>
                  </a:lnTo>
                  <a:lnTo>
                    <a:pt x="42" y="438"/>
                  </a:lnTo>
                  <a:lnTo>
                    <a:pt x="42" y="434"/>
                  </a:lnTo>
                  <a:lnTo>
                    <a:pt x="38" y="434"/>
                  </a:lnTo>
                  <a:lnTo>
                    <a:pt x="34" y="430"/>
                  </a:lnTo>
                  <a:lnTo>
                    <a:pt x="34" y="434"/>
                  </a:lnTo>
                  <a:lnTo>
                    <a:pt x="30" y="430"/>
                  </a:lnTo>
                  <a:lnTo>
                    <a:pt x="30" y="426"/>
                  </a:lnTo>
                  <a:lnTo>
                    <a:pt x="30" y="422"/>
                  </a:lnTo>
                  <a:lnTo>
                    <a:pt x="30" y="418"/>
                  </a:lnTo>
                  <a:lnTo>
                    <a:pt x="34" y="418"/>
                  </a:lnTo>
                  <a:lnTo>
                    <a:pt x="38" y="418"/>
                  </a:lnTo>
                  <a:lnTo>
                    <a:pt x="42" y="414"/>
                  </a:lnTo>
                  <a:lnTo>
                    <a:pt x="42" y="412"/>
                  </a:lnTo>
                  <a:lnTo>
                    <a:pt x="42" y="408"/>
                  </a:lnTo>
                  <a:lnTo>
                    <a:pt x="42" y="404"/>
                  </a:lnTo>
                  <a:lnTo>
                    <a:pt x="42" y="400"/>
                  </a:lnTo>
                  <a:lnTo>
                    <a:pt x="42" y="404"/>
                  </a:lnTo>
                  <a:lnTo>
                    <a:pt x="42" y="400"/>
                  </a:lnTo>
                  <a:lnTo>
                    <a:pt x="42" y="396"/>
                  </a:lnTo>
                  <a:lnTo>
                    <a:pt x="42" y="392"/>
                  </a:lnTo>
                  <a:lnTo>
                    <a:pt x="42" y="388"/>
                  </a:lnTo>
                  <a:lnTo>
                    <a:pt x="42" y="384"/>
                  </a:lnTo>
                  <a:lnTo>
                    <a:pt x="42" y="382"/>
                  </a:lnTo>
                  <a:lnTo>
                    <a:pt x="42" y="378"/>
                  </a:lnTo>
                  <a:lnTo>
                    <a:pt x="38" y="378"/>
                  </a:lnTo>
                  <a:lnTo>
                    <a:pt x="38" y="374"/>
                  </a:lnTo>
                  <a:lnTo>
                    <a:pt x="38" y="370"/>
                  </a:lnTo>
                  <a:lnTo>
                    <a:pt x="34" y="370"/>
                  </a:lnTo>
                  <a:lnTo>
                    <a:pt x="34" y="366"/>
                  </a:lnTo>
                  <a:lnTo>
                    <a:pt x="34" y="362"/>
                  </a:lnTo>
                  <a:lnTo>
                    <a:pt x="34" y="358"/>
                  </a:lnTo>
                  <a:lnTo>
                    <a:pt x="34" y="356"/>
                  </a:lnTo>
                  <a:lnTo>
                    <a:pt x="30" y="356"/>
                  </a:lnTo>
                  <a:lnTo>
                    <a:pt x="30" y="352"/>
                  </a:lnTo>
                  <a:lnTo>
                    <a:pt x="30" y="348"/>
                  </a:lnTo>
                  <a:lnTo>
                    <a:pt x="30" y="344"/>
                  </a:lnTo>
                  <a:lnTo>
                    <a:pt x="30" y="340"/>
                  </a:lnTo>
                  <a:lnTo>
                    <a:pt x="30" y="336"/>
                  </a:lnTo>
                  <a:lnTo>
                    <a:pt x="26" y="332"/>
                  </a:lnTo>
                  <a:lnTo>
                    <a:pt x="26" y="328"/>
                  </a:lnTo>
                  <a:lnTo>
                    <a:pt x="26" y="326"/>
                  </a:lnTo>
                  <a:lnTo>
                    <a:pt x="22" y="322"/>
                  </a:lnTo>
                  <a:lnTo>
                    <a:pt x="22" y="318"/>
                  </a:lnTo>
                  <a:lnTo>
                    <a:pt x="18" y="318"/>
                  </a:lnTo>
                  <a:lnTo>
                    <a:pt x="18" y="314"/>
                  </a:lnTo>
                  <a:lnTo>
                    <a:pt x="18" y="310"/>
                  </a:lnTo>
                  <a:lnTo>
                    <a:pt x="18" y="306"/>
                  </a:lnTo>
                  <a:lnTo>
                    <a:pt x="18" y="302"/>
                  </a:lnTo>
                  <a:lnTo>
                    <a:pt x="16" y="300"/>
                  </a:lnTo>
                  <a:lnTo>
                    <a:pt x="16" y="296"/>
                  </a:lnTo>
                  <a:lnTo>
                    <a:pt x="12" y="296"/>
                  </a:lnTo>
                  <a:lnTo>
                    <a:pt x="12" y="292"/>
                  </a:lnTo>
                  <a:lnTo>
                    <a:pt x="12" y="288"/>
                  </a:lnTo>
                  <a:lnTo>
                    <a:pt x="8" y="288"/>
                  </a:lnTo>
                  <a:lnTo>
                    <a:pt x="8" y="286"/>
                  </a:lnTo>
                  <a:lnTo>
                    <a:pt x="8" y="282"/>
                  </a:lnTo>
                  <a:lnTo>
                    <a:pt x="8" y="286"/>
                  </a:lnTo>
                  <a:lnTo>
                    <a:pt x="8" y="282"/>
                  </a:lnTo>
                  <a:lnTo>
                    <a:pt x="12" y="286"/>
                  </a:lnTo>
                  <a:lnTo>
                    <a:pt x="12" y="288"/>
                  </a:lnTo>
                  <a:lnTo>
                    <a:pt x="12" y="292"/>
                  </a:lnTo>
                  <a:lnTo>
                    <a:pt x="16" y="292"/>
                  </a:lnTo>
                  <a:lnTo>
                    <a:pt x="16" y="288"/>
                  </a:lnTo>
                  <a:lnTo>
                    <a:pt x="16" y="286"/>
                  </a:lnTo>
                  <a:lnTo>
                    <a:pt x="12" y="286"/>
                  </a:lnTo>
                  <a:lnTo>
                    <a:pt x="12" y="282"/>
                  </a:lnTo>
                  <a:lnTo>
                    <a:pt x="12" y="278"/>
                  </a:lnTo>
                  <a:lnTo>
                    <a:pt x="8" y="274"/>
                  </a:lnTo>
                  <a:lnTo>
                    <a:pt x="12" y="270"/>
                  </a:lnTo>
                  <a:lnTo>
                    <a:pt x="12" y="274"/>
                  </a:lnTo>
                  <a:lnTo>
                    <a:pt x="12" y="278"/>
                  </a:lnTo>
                  <a:lnTo>
                    <a:pt x="16" y="278"/>
                  </a:lnTo>
                  <a:lnTo>
                    <a:pt x="16" y="282"/>
                  </a:lnTo>
                  <a:lnTo>
                    <a:pt x="12" y="282"/>
                  </a:lnTo>
                  <a:lnTo>
                    <a:pt x="16" y="286"/>
                  </a:lnTo>
                  <a:lnTo>
                    <a:pt x="16" y="282"/>
                  </a:lnTo>
                  <a:lnTo>
                    <a:pt x="16" y="286"/>
                  </a:lnTo>
                  <a:lnTo>
                    <a:pt x="18" y="288"/>
                  </a:lnTo>
                  <a:lnTo>
                    <a:pt x="18" y="286"/>
                  </a:lnTo>
                  <a:lnTo>
                    <a:pt x="18" y="282"/>
                  </a:lnTo>
                  <a:lnTo>
                    <a:pt x="22" y="282"/>
                  </a:lnTo>
                  <a:lnTo>
                    <a:pt x="22" y="278"/>
                  </a:lnTo>
                  <a:lnTo>
                    <a:pt x="18" y="274"/>
                  </a:lnTo>
                  <a:lnTo>
                    <a:pt x="16" y="270"/>
                  </a:lnTo>
                  <a:lnTo>
                    <a:pt x="16" y="266"/>
                  </a:lnTo>
                  <a:lnTo>
                    <a:pt x="12" y="262"/>
                  </a:lnTo>
                  <a:lnTo>
                    <a:pt x="12" y="258"/>
                  </a:lnTo>
                  <a:lnTo>
                    <a:pt x="12" y="256"/>
                  </a:lnTo>
                  <a:lnTo>
                    <a:pt x="8" y="256"/>
                  </a:lnTo>
                  <a:lnTo>
                    <a:pt x="8" y="252"/>
                  </a:lnTo>
                  <a:lnTo>
                    <a:pt x="8" y="248"/>
                  </a:lnTo>
                  <a:lnTo>
                    <a:pt x="12" y="244"/>
                  </a:lnTo>
                  <a:lnTo>
                    <a:pt x="12" y="240"/>
                  </a:lnTo>
                  <a:lnTo>
                    <a:pt x="12" y="236"/>
                  </a:lnTo>
                  <a:lnTo>
                    <a:pt x="16" y="236"/>
                  </a:lnTo>
                  <a:lnTo>
                    <a:pt x="16" y="232"/>
                  </a:lnTo>
                  <a:lnTo>
                    <a:pt x="16" y="228"/>
                  </a:lnTo>
                  <a:lnTo>
                    <a:pt x="16" y="226"/>
                  </a:lnTo>
                  <a:lnTo>
                    <a:pt x="16" y="222"/>
                  </a:lnTo>
                  <a:lnTo>
                    <a:pt x="12" y="222"/>
                  </a:lnTo>
                  <a:lnTo>
                    <a:pt x="12" y="218"/>
                  </a:lnTo>
                  <a:lnTo>
                    <a:pt x="16" y="218"/>
                  </a:lnTo>
                  <a:lnTo>
                    <a:pt x="16" y="214"/>
                  </a:lnTo>
                  <a:lnTo>
                    <a:pt x="16" y="210"/>
                  </a:lnTo>
                  <a:lnTo>
                    <a:pt x="16" y="206"/>
                  </a:lnTo>
                  <a:lnTo>
                    <a:pt x="18" y="206"/>
                  </a:lnTo>
                  <a:lnTo>
                    <a:pt x="18" y="210"/>
                  </a:lnTo>
                  <a:lnTo>
                    <a:pt x="18" y="214"/>
                  </a:lnTo>
                  <a:lnTo>
                    <a:pt x="18" y="218"/>
                  </a:lnTo>
                  <a:lnTo>
                    <a:pt x="22" y="218"/>
                  </a:lnTo>
                  <a:lnTo>
                    <a:pt x="22" y="214"/>
                  </a:lnTo>
                  <a:lnTo>
                    <a:pt x="22" y="210"/>
                  </a:lnTo>
                  <a:lnTo>
                    <a:pt x="26" y="210"/>
                  </a:lnTo>
                  <a:lnTo>
                    <a:pt x="26" y="206"/>
                  </a:lnTo>
                  <a:lnTo>
                    <a:pt x="30" y="202"/>
                  </a:lnTo>
                  <a:lnTo>
                    <a:pt x="34" y="202"/>
                  </a:lnTo>
                  <a:lnTo>
                    <a:pt x="38" y="200"/>
                  </a:lnTo>
                  <a:lnTo>
                    <a:pt x="42" y="196"/>
                  </a:lnTo>
                  <a:lnTo>
                    <a:pt x="46" y="196"/>
                  </a:lnTo>
                  <a:lnTo>
                    <a:pt x="46" y="192"/>
                  </a:lnTo>
                  <a:lnTo>
                    <a:pt x="48" y="192"/>
                  </a:lnTo>
                  <a:lnTo>
                    <a:pt x="48" y="188"/>
                  </a:lnTo>
                  <a:lnTo>
                    <a:pt x="52" y="188"/>
                  </a:lnTo>
                  <a:lnTo>
                    <a:pt x="56" y="188"/>
                  </a:lnTo>
                  <a:lnTo>
                    <a:pt x="56" y="184"/>
                  </a:lnTo>
                  <a:lnTo>
                    <a:pt x="60" y="184"/>
                  </a:lnTo>
                  <a:lnTo>
                    <a:pt x="64" y="184"/>
                  </a:lnTo>
                  <a:lnTo>
                    <a:pt x="64" y="188"/>
                  </a:lnTo>
                  <a:lnTo>
                    <a:pt x="68" y="188"/>
                  </a:lnTo>
                  <a:lnTo>
                    <a:pt x="68" y="184"/>
                  </a:lnTo>
                  <a:lnTo>
                    <a:pt x="72" y="184"/>
                  </a:lnTo>
                  <a:lnTo>
                    <a:pt x="74" y="184"/>
                  </a:lnTo>
                  <a:lnTo>
                    <a:pt x="74" y="180"/>
                  </a:lnTo>
                  <a:lnTo>
                    <a:pt x="78" y="180"/>
                  </a:lnTo>
                  <a:lnTo>
                    <a:pt x="82" y="180"/>
                  </a:lnTo>
                  <a:lnTo>
                    <a:pt x="86" y="176"/>
                  </a:lnTo>
                  <a:lnTo>
                    <a:pt x="90" y="172"/>
                  </a:lnTo>
                  <a:lnTo>
                    <a:pt x="94" y="172"/>
                  </a:lnTo>
                  <a:lnTo>
                    <a:pt x="98" y="172"/>
                  </a:lnTo>
                  <a:lnTo>
                    <a:pt x="102" y="172"/>
                  </a:lnTo>
                  <a:lnTo>
                    <a:pt x="104" y="172"/>
                  </a:lnTo>
                  <a:lnTo>
                    <a:pt x="108" y="170"/>
                  </a:lnTo>
                  <a:lnTo>
                    <a:pt x="112" y="170"/>
                  </a:lnTo>
                  <a:lnTo>
                    <a:pt x="116" y="166"/>
                  </a:lnTo>
                  <a:lnTo>
                    <a:pt x="120" y="166"/>
                  </a:lnTo>
                  <a:lnTo>
                    <a:pt x="120" y="162"/>
                  </a:lnTo>
                  <a:lnTo>
                    <a:pt x="122" y="158"/>
                  </a:lnTo>
                  <a:lnTo>
                    <a:pt x="122" y="154"/>
                  </a:lnTo>
                  <a:lnTo>
                    <a:pt x="126" y="150"/>
                  </a:lnTo>
                  <a:lnTo>
                    <a:pt x="126" y="146"/>
                  </a:lnTo>
                  <a:lnTo>
                    <a:pt x="130" y="146"/>
                  </a:lnTo>
                  <a:lnTo>
                    <a:pt x="130" y="142"/>
                  </a:lnTo>
                  <a:lnTo>
                    <a:pt x="134" y="140"/>
                  </a:lnTo>
                  <a:lnTo>
                    <a:pt x="134" y="136"/>
                  </a:lnTo>
                  <a:lnTo>
                    <a:pt x="134" y="132"/>
                  </a:lnTo>
                  <a:lnTo>
                    <a:pt x="134" y="128"/>
                  </a:lnTo>
                  <a:lnTo>
                    <a:pt x="134" y="124"/>
                  </a:lnTo>
                  <a:lnTo>
                    <a:pt x="134" y="120"/>
                  </a:lnTo>
                  <a:lnTo>
                    <a:pt x="138" y="120"/>
                  </a:lnTo>
                  <a:lnTo>
                    <a:pt x="138" y="116"/>
                  </a:lnTo>
                  <a:lnTo>
                    <a:pt x="142" y="116"/>
                  </a:lnTo>
                  <a:lnTo>
                    <a:pt x="142" y="114"/>
                  </a:lnTo>
                  <a:lnTo>
                    <a:pt x="142" y="110"/>
                  </a:lnTo>
                  <a:lnTo>
                    <a:pt x="146" y="110"/>
                  </a:lnTo>
                  <a:lnTo>
                    <a:pt x="146" y="114"/>
                  </a:lnTo>
                  <a:lnTo>
                    <a:pt x="146" y="110"/>
                  </a:lnTo>
                  <a:lnTo>
                    <a:pt x="146" y="114"/>
                  </a:lnTo>
                  <a:lnTo>
                    <a:pt x="146" y="116"/>
                  </a:lnTo>
                  <a:lnTo>
                    <a:pt x="148" y="120"/>
                  </a:lnTo>
                  <a:lnTo>
                    <a:pt x="148" y="124"/>
                  </a:lnTo>
                  <a:lnTo>
                    <a:pt x="148" y="128"/>
                  </a:lnTo>
                  <a:lnTo>
                    <a:pt x="152" y="128"/>
                  </a:lnTo>
                  <a:lnTo>
                    <a:pt x="152" y="132"/>
                  </a:lnTo>
                  <a:lnTo>
                    <a:pt x="152" y="128"/>
                  </a:lnTo>
                  <a:lnTo>
                    <a:pt x="152" y="124"/>
                  </a:lnTo>
                  <a:lnTo>
                    <a:pt x="152" y="120"/>
                  </a:lnTo>
                  <a:lnTo>
                    <a:pt x="156" y="120"/>
                  </a:lnTo>
                  <a:lnTo>
                    <a:pt x="156" y="124"/>
                  </a:lnTo>
                  <a:lnTo>
                    <a:pt x="156" y="120"/>
                  </a:lnTo>
                  <a:lnTo>
                    <a:pt x="156" y="116"/>
                  </a:lnTo>
                  <a:lnTo>
                    <a:pt x="152" y="116"/>
                  </a:lnTo>
                  <a:lnTo>
                    <a:pt x="152" y="114"/>
                  </a:lnTo>
                  <a:lnTo>
                    <a:pt x="148" y="114"/>
                  </a:lnTo>
                  <a:lnTo>
                    <a:pt x="152" y="114"/>
                  </a:lnTo>
                  <a:lnTo>
                    <a:pt x="152" y="110"/>
                  </a:lnTo>
                  <a:lnTo>
                    <a:pt x="152" y="106"/>
                  </a:lnTo>
                  <a:lnTo>
                    <a:pt x="156" y="106"/>
                  </a:lnTo>
                  <a:lnTo>
                    <a:pt x="156" y="110"/>
                  </a:lnTo>
                  <a:lnTo>
                    <a:pt x="156" y="106"/>
                  </a:lnTo>
                  <a:lnTo>
                    <a:pt x="160" y="106"/>
                  </a:lnTo>
                  <a:lnTo>
                    <a:pt x="160" y="110"/>
                  </a:lnTo>
                  <a:lnTo>
                    <a:pt x="164" y="110"/>
                  </a:lnTo>
                  <a:lnTo>
                    <a:pt x="168" y="110"/>
                  </a:lnTo>
                  <a:lnTo>
                    <a:pt x="172" y="110"/>
                  </a:lnTo>
                  <a:lnTo>
                    <a:pt x="168" y="110"/>
                  </a:lnTo>
                  <a:lnTo>
                    <a:pt x="164" y="110"/>
                  </a:lnTo>
                  <a:lnTo>
                    <a:pt x="164" y="106"/>
                  </a:lnTo>
                  <a:lnTo>
                    <a:pt x="168" y="106"/>
                  </a:lnTo>
                  <a:lnTo>
                    <a:pt x="168" y="102"/>
                  </a:lnTo>
                  <a:lnTo>
                    <a:pt x="168" y="98"/>
                  </a:lnTo>
                  <a:lnTo>
                    <a:pt x="168" y="102"/>
                  </a:lnTo>
                  <a:lnTo>
                    <a:pt x="164" y="102"/>
                  </a:lnTo>
                  <a:lnTo>
                    <a:pt x="164" y="98"/>
                  </a:lnTo>
                  <a:lnTo>
                    <a:pt x="164" y="94"/>
                  </a:lnTo>
                  <a:lnTo>
                    <a:pt x="168" y="94"/>
                  </a:lnTo>
                  <a:lnTo>
                    <a:pt x="168" y="90"/>
                  </a:lnTo>
                  <a:lnTo>
                    <a:pt x="172" y="90"/>
                  </a:lnTo>
                  <a:lnTo>
                    <a:pt x="172" y="94"/>
                  </a:lnTo>
                  <a:lnTo>
                    <a:pt x="174" y="94"/>
                  </a:lnTo>
                  <a:lnTo>
                    <a:pt x="174" y="90"/>
                  </a:lnTo>
                  <a:lnTo>
                    <a:pt x="172" y="90"/>
                  </a:lnTo>
                  <a:lnTo>
                    <a:pt x="174" y="86"/>
                  </a:lnTo>
                  <a:lnTo>
                    <a:pt x="172" y="86"/>
                  </a:lnTo>
                  <a:lnTo>
                    <a:pt x="172" y="90"/>
                  </a:lnTo>
                  <a:lnTo>
                    <a:pt x="172" y="86"/>
                  </a:lnTo>
                  <a:lnTo>
                    <a:pt x="174" y="86"/>
                  </a:lnTo>
                  <a:lnTo>
                    <a:pt x="178" y="86"/>
                  </a:lnTo>
                  <a:lnTo>
                    <a:pt x="174" y="86"/>
                  </a:lnTo>
                  <a:lnTo>
                    <a:pt x="174" y="84"/>
                  </a:lnTo>
                  <a:lnTo>
                    <a:pt x="174" y="80"/>
                  </a:lnTo>
                  <a:lnTo>
                    <a:pt x="178" y="76"/>
                  </a:lnTo>
                  <a:lnTo>
                    <a:pt x="178" y="80"/>
                  </a:lnTo>
                  <a:lnTo>
                    <a:pt x="182" y="80"/>
                  </a:lnTo>
                  <a:lnTo>
                    <a:pt x="182" y="76"/>
                  </a:lnTo>
                  <a:lnTo>
                    <a:pt x="182" y="72"/>
                  </a:lnTo>
                  <a:lnTo>
                    <a:pt x="182" y="76"/>
                  </a:lnTo>
                  <a:lnTo>
                    <a:pt x="182" y="80"/>
                  </a:lnTo>
                  <a:lnTo>
                    <a:pt x="182" y="76"/>
                  </a:lnTo>
                  <a:lnTo>
                    <a:pt x="186" y="76"/>
                  </a:lnTo>
                  <a:lnTo>
                    <a:pt x="182" y="80"/>
                  </a:lnTo>
                  <a:lnTo>
                    <a:pt x="186" y="80"/>
                  </a:lnTo>
                  <a:lnTo>
                    <a:pt x="186" y="76"/>
                  </a:lnTo>
                  <a:lnTo>
                    <a:pt x="190" y="72"/>
                  </a:lnTo>
                  <a:lnTo>
                    <a:pt x="186" y="68"/>
                  </a:lnTo>
                  <a:lnTo>
                    <a:pt x="190" y="68"/>
                  </a:lnTo>
                  <a:lnTo>
                    <a:pt x="190" y="72"/>
                  </a:lnTo>
                  <a:lnTo>
                    <a:pt x="190" y="68"/>
                  </a:lnTo>
                  <a:lnTo>
                    <a:pt x="194" y="68"/>
                  </a:lnTo>
                  <a:lnTo>
                    <a:pt x="194" y="72"/>
                  </a:lnTo>
                  <a:lnTo>
                    <a:pt x="198" y="72"/>
                  </a:lnTo>
                  <a:lnTo>
                    <a:pt x="198" y="68"/>
                  </a:lnTo>
                  <a:lnTo>
                    <a:pt x="198" y="64"/>
                  </a:lnTo>
                  <a:lnTo>
                    <a:pt x="202" y="64"/>
                  </a:lnTo>
                  <a:lnTo>
                    <a:pt x="202" y="68"/>
                  </a:lnTo>
                  <a:lnTo>
                    <a:pt x="204" y="68"/>
                  </a:lnTo>
                  <a:lnTo>
                    <a:pt x="204" y="64"/>
                  </a:lnTo>
                  <a:lnTo>
                    <a:pt x="204" y="68"/>
                  </a:lnTo>
                  <a:lnTo>
                    <a:pt x="208" y="68"/>
                  </a:lnTo>
                  <a:lnTo>
                    <a:pt x="208" y="72"/>
                  </a:lnTo>
                  <a:lnTo>
                    <a:pt x="212" y="72"/>
                  </a:lnTo>
                  <a:lnTo>
                    <a:pt x="212" y="76"/>
                  </a:lnTo>
                  <a:lnTo>
                    <a:pt x="216" y="80"/>
                  </a:lnTo>
                  <a:lnTo>
                    <a:pt x="216" y="84"/>
                  </a:lnTo>
                  <a:lnTo>
                    <a:pt x="216" y="86"/>
                  </a:lnTo>
                  <a:lnTo>
                    <a:pt x="216" y="90"/>
                  </a:lnTo>
                  <a:lnTo>
                    <a:pt x="216" y="94"/>
                  </a:lnTo>
                  <a:lnTo>
                    <a:pt x="216" y="90"/>
                  </a:lnTo>
                  <a:lnTo>
                    <a:pt x="220" y="90"/>
                  </a:lnTo>
                  <a:lnTo>
                    <a:pt x="220" y="86"/>
                  </a:lnTo>
                  <a:lnTo>
                    <a:pt x="216" y="86"/>
                  </a:lnTo>
                  <a:lnTo>
                    <a:pt x="220" y="86"/>
                  </a:lnTo>
                  <a:lnTo>
                    <a:pt x="220" y="84"/>
                  </a:lnTo>
                  <a:lnTo>
                    <a:pt x="220" y="86"/>
                  </a:lnTo>
                  <a:lnTo>
                    <a:pt x="220" y="84"/>
                  </a:lnTo>
                  <a:lnTo>
                    <a:pt x="224" y="84"/>
                  </a:lnTo>
                  <a:lnTo>
                    <a:pt x="224" y="80"/>
                  </a:lnTo>
                  <a:lnTo>
                    <a:pt x="224" y="84"/>
                  </a:lnTo>
                  <a:lnTo>
                    <a:pt x="228" y="84"/>
                  </a:lnTo>
                  <a:lnTo>
                    <a:pt x="230" y="84"/>
                  </a:lnTo>
                  <a:lnTo>
                    <a:pt x="230" y="86"/>
                  </a:lnTo>
                  <a:lnTo>
                    <a:pt x="234" y="86"/>
                  </a:lnTo>
                  <a:lnTo>
                    <a:pt x="230" y="86"/>
                  </a:lnTo>
                  <a:lnTo>
                    <a:pt x="230" y="84"/>
                  </a:lnTo>
                  <a:lnTo>
                    <a:pt x="234" y="84"/>
                  </a:lnTo>
                  <a:lnTo>
                    <a:pt x="238" y="86"/>
                  </a:lnTo>
                  <a:lnTo>
                    <a:pt x="238" y="90"/>
                  </a:lnTo>
                  <a:lnTo>
                    <a:pt x="238" y="86"/>
                  </a:lnTo>
                  <a:lnTo>
                    <a:pt x="238" y="84"/>
                  </a:lnTo>
                  <a:lnTo>
                    <a:pt x="242" y="84"/>
                  </a:lnTo>
                  <a:lnTo>
                    <a:pt x="238" y="84"/>
                  </a:lnTo>
                  <a:lnTo>
                    <a:pt x="238" y="80"/>
                  </a:lnTo>
                  <a:lnTo>
                    <a:pt x="238" y="76"/>
                  </a:lnTo>
                  <a:lnTo>
                    <a:pt x="238" y="80"/>
                  </a:lnTo>
                  <a:lnTo>
                    <a:pt x="234" y="76"/>
                  </a:lnTo>
                  <a:lnTo>
                    <a:pt x="234" y="72"/>
                  </a:lnTo>
                  <a:lnTo>
                    <a:pt x="238" y="68"/>
                  </a:lnTo>
                  <a:lnTo>
                    <a:pt x="242" y="64"/>
                  </a:lnTo>
                  <a:lnTo>
                    <a:pt x="242" y="60"/>
                  </a:lnTo>
                  <a:lnTo>
                    <a:pt x="242" y="58"/>
                  </a:lnTo>
                  <a:lnTo>
                    <a:pt x="242" y="60"/>
                  </a:lnTo>
                  <a:lnTo>
                    <a:pt x="246" y="58"/>
                  </a:lnTo>
                  <a:lnTo>
                    <a:pt x="246" y="54"/>
                  </a:lnTo>
                  <a:lnTo>
                    <a:pt x="246" y="50"/>
                  </a:lnTo>
                  <a:lnTo>
                    <a:pt x="250" y="50"/>
                  </a:lnTo>
                  <a:lnTo>
                    <a:pt x="250" y="46"/>
                  </a:lnTo>
                  <a:lnTo>
                    <a:pt x="250" y="42"/>
                  </a:lnTo>
                  <a:lnTo>
                    <a:pt x="250" y="46"/>
                  </a:lnTo>
                  <a:lnTo>
                    <a:pt x="254" y="46"/>
                  </a:lnTo>
                  <a:lnTo>
                    <a:pt x="254" y="42"/>
                  </a:lnTo>
                  <a:lnTo>
                    <a:pt x="254" y="38"/>
                  </a:lnTo>
                  <a:lnTo>
                    <a:pt x="254" y="42"/>
                  </a:lnTo>
                  <a:lnTo>
                    <a:pt x="258" y="46"/>
                  </a:lnTo>
                  <a:lnTo>
                    <a:pt x="258" y="42"/>
                  </a:lnTo>
                  <a:lnTo>
                    <a:pt x="254" y="42"/>
                  </a:lnTo>
                  <a:lnTo>
                    <a:pt x="258" y="38"/>
                  </a:lnTo>
                  <a:lnTo>
                    <a:pt x="258" y="34"/>
                  </a:lnTo>
                  <a:lnTo>
                    <a:pt x="260" y="34"/>
                  </a:lnTo>
                  <a:lnTo>
                    <a:pt x="260" y="38"/>
                  </a:lnTo>
                  <a:lnTo>
                    <a:pt x="264" y="38"/>
                  </a:lnTo>
                  <a:lnTo>
                    <a:pt x="268" y="38"/>
                  </a:lnTo>
                  <a:lnTo>
                    <a:pt x="272" y="38"/>
                  </a:lnTo>
                  <a:lnTo>
                    <a:pt x="276" y="38"/>
                  </a:lnTo>
                  <a:lnTo>
                    <a:pt x="280" y="38"/>
                  </a:lnTo>
                  <a:lnTo>
                    <a:pt x="276" y="38"/>
                  </a:lnTo>
                  <a:lnTo>
                    <a:pt x="280" y="38"/>
                  </a:lnTo>
                  <a:lnTo>
                    <a:pt x="280" y="34"/>
                  </a:lnTo>
                  <a:lnTo>
                    <a:pt x="284" y="34"/>
                  </a:lnTo>
                  <a:lnTo>
                    <a:pt x="280" y="34"/>
                  </a:lnTo>
                  <a:lnTo>
                    <a:pt x="280" y="30"/>
                  </a:lnTo>
                  <a:lnTo>
                    <a:pt x="280" y="28"/>
                  </a:lnTo>
                  <a:lnTo>
                    <a:pt x="284" y="28"/>
                  </a:lnTo>
                  <a:lnTo>
                    <a:pt x="280" y="28"/>
                  </a:lnTo>
                  <a:lnTo>
                    <a:pt x="280" y="24"/>
                  </a:lnTo>
                  <a:lnTo>
                    <a:pt x="276" y="24"/>
                  </a:lnTo>
                  <a:lnTo>
                    <a:pt x="272" y="24"/>
                  </a:lnTo>
                  <a:lnTo>
                    <a:pt x="268" y="20"/>
                  </a:lnTo>
                  <a:lnTo>
                    <a:pt x="268" y="24"/>
                  </a:lnTo>
                  <a:lnTo>
                    <a:pt x="268" y="20"/>
                  </a:lnTo>
                  <a:lnTo>
                    <a:pt x="272" y="20"/>
                  </a:lnTo>
                  <a:lnTo>
                    <a:pt x="276" y="24"/>
                  </a:lnTo>
                  <a:lnTo>
                    <a:pt x="276" y="20"/>
                  </a:lnTo>
                  <a:lnTo>
                    <a:pt x="272" y="20"/>
                  </a:lnTo>
                  <a:lnTo>
                    <a:pt x="276" y="20"/>
                  </a:lnTo>
                  <a:lnTo>
                    <a:pt x="280" y="20"/>
                  </a:lnTo>
                  <a:lnTo>
                    <a:pt x="280" y="24"/>
                  </a:lnTo>
                  <a:lnTo>
                    <a:pt x="284" y="24"/>
                  </a:lnTo>
                  <a:lnTo>
                    <a:pt x="286" y="24"/>
                  </a:lnTo>
                  <a:lnTo>
                    <a:pt x="286" y="28"/>
                  </a:lnTo>
                  <a:lnTo>
                    <a:pt x="290" y="28"/>
                  </a:lnTo>
                  <a:lnTo>
                    <a:pt x="290" y="30"/>
                  </a:lnTo>
                  <a:lnTo>
                    <a:pt x="294" y="30"/>
                  </a:lnTo>
                  <a:lnTo>
                    <a:pt x="298" y="30"/>
                  </a:lnTo>
                  <a:lnTo>
                    <a:pt x="298" y="28"/>
                  </a:lnTo>
                  <a:lnTo>
                    <a:pt x="298" y="30"/>
                  </a:lnTo>
                  <a:lnTo>
                    <a:pt x="302" y="30"/>
                  </a:lnTo>
                  <a:lnTo>
                    <a:pt x="302" y="34"/>
                  </a:lnTo>
                  <a:lnTo>
                    <a:pt x="306" y="34"/>
                  </a:lnTo>
                  <a:lnTo>
                    <a:pt x="310" y="34"/>
                  </a:lnTo>
                  <a:lnTo>
                    <a:pt x="314" y="34"/>
                  </a:lnTo>
                  <a:lnTo>
                    <a:pt x="314" y="38"/>
                  </a:lnTo>
                  <a:lnTo>
                    <a:pt x="316" y="38"/>
                  </a:lnTo>
                  <a:lnTo>
                    <a:pt x="316" y="34"/>
                  </a:lnTo>
                  <a:lnTo>
                    <a:pt x="320" y="34"/>
                  </a:lnTo>
                  <a:lnTo>
                    <a:pt x="324" y="34"/>
                  </a:lnTo>
                  <a:lnTo>
                    <a:pt x="320" y="34"/>
                  </a:lnTo>
                  <a:lnTo>
                    <a:pt x="324" y="30"/>
                  </a:lnTo>
                  <a:lnTo>
                    <a:pt x="328" y="30"/>
                  </a:lnTo>
                  <a:lnTo>
                    <a:pt x="324" y="34"/>
                  </a:lnTo>
                  <a:lnTo>
                    <a:pt x="324" y="38"/>
                  </a:lnTo>
                  <a:lnTo>
                    <a:pt x="328" y="34"/>
                  </a:lnTo>
                  <a:lnTo>
                    <a:pt x="328" y="38"/>
                  </a:lnTo>
                  <a:lnTo>
                    <a:pt x="328" y="42"/>
                  </a:lnTo>
                  <a:lnTo>
                    <a:pt x="332" y="42"/>
                  </a:lnTo>
                  <a:lnTo>
                    <a:pt x="332" y="38"/>
                  </a:lnTo>
                  <a:lnTo>
                    <a:pt x="332" y="34"/>
                  </a:lnTo>
                  <a:lnTo>
                    <a:pt x="336" y="30"/>
                  </a:lnTo>
                  <a:lnTo>
                    <a:pt x="336" y="34"/>
                  </a:lnTo>
                  <a:lnTo>
                    <a:pt x="336" y="38"/>
                  </a:lnTo>
                  <a:lnTo>
                    <a:pt x="340" y="38"/>
                  </a:lnTo>
                  <a:lnTo>
                    <a:pt x="340" y="34"/>
                  </a:lnTo>
                  <a:lnTo>
                    <a:pt x="340" y="38"/>
                  </a:lnTo>
                  <a:lnTo>
                    <a:pt x="342" y="38"/>
                  </a:lnTo>
                  <a:lnTo>
                    <a:pt x="340" y="42"/>
                  </a:lnTo>
                  <a:lnTo>
                    <a:pt x="340" y="46"/>
                  </a:lnTo>
                  <a:lnTo>
                    <a:pt x="336" y="46"/>
                  </a:lnTo>
                  <a:lnTo>
                    <a:pt x="336" y="50"/>
                  </a:lnTo>
                  <a:lnTo>
                    <a:pt x="336" y="54"/>
                  </a:lnTo>
                  <a:lnTo>
                    <a:pt x="332" y="54"/>
                  </a:lnTo>
                  <a:lnTo>
                    <a:pt x="328" y="54"/>
                  </a:lnTo>
                  <a:lnTo>
                    <a:pt x="328" y="58"/>
                  </a:lnTo>
                  <a:lnTo>
                    <a:pt x="328" y="60"/>
                  </a:lnTo>
                  <a:lnTo>
                    <a:pt x="328" y="64"/>
                  </a:lnTo>
                  <a:lnTo>
                    <a:pt x="328" y="68"/>
                  </a:lnTo>
                  <a:lnTo>
                    <a:pt x="328" y="72"/>
                  </a:lnTo>
                  <a:lnTo>
                    <a:pt x="324" y="72"/>
                  </a:lnTo>
                  <a:lnTo>
                    <a:pt x="324" y="76"/>
                  </a:lnTo>
                  <a:lnTo>
                    <a:pt x="320" y="76"/>
                  </a:lnTo>
                  <a:lnTo>
                    <a:pt x="320" y="80"/>
                  </a:lnTo>
                  <a:lnTo>
                    <a:pt x="320" y="84"/>
                  </a:lnTo>
                  <a:lnTo>
                    <a:pt x="320" y="86"/>
                  </a:lnTo>
                  <a:lnTo>
                    <a:pt x="324" y="86"/>
                  </a:lnTo>
                  <a:lnTo>
                    <a:pt x="328" y="86"/>
                  </a:lnTo>
                  <a:lnTo>
                    <a:pt x="328" y="90"/>
                  </a:lnTo>
                  <a:lnTo>
                    <a:pt x="332" y="90"/>
                  </a:lnTo>
                  <a:lnTo>
                    <a:pt x="332" y="94"/>
                  </a:lnTo>
                  <a:lnTo>
                    <a:pt x="336" y="98"/>
                  </a:lnTo>
                  <a:lnTo>
                    <a:pt x="340" y="98"/>
                  </a:lnTo>
                  <a:lnTo>
                    <a:pt x="340" y="102"/>
                  </a:lnTo>
                  <a:lnTo>
                    <a:pt x="342" y="102"/>
                  </a:lnTo>
                  <a:lnTo>
                    <a:pt x="346" y="106"/>
                  </a:lnTo>
                  <a:lnTo>
                    <a:pt x="350" y="106"/>
                  </a:lnTo>
                  <a:lnTo>
                    <a:pt x="354" y="106"/>
                  </a:lnTo>
                  <a:lnTo>
                    <a:pt x="354" y="110"/>
                  </a:lnTo>
                  <a:lnTo>
                    <a:pt x="354" y="114"/>
                  </a:lnTo>
                  <a:lnTo>
                    <a:pt x="358" y="114"/>
                  </a:lnTo>
                  <a:lnTo>
                    <a:pt x="358" y="116"/>
                  </a:lnTo>
                  <a:lnTo>
                    <a:pt x="362" y="116"/>
                  </a:lnTo>
                  <a:lnTo>
                    <a:pt x="366" y="116"/>
                  </a:lnTo>
                  <a:lnTo>
                    <a:pt x="370" y="116"/>
                  </a:lnTo>
                  <a:lnTo>
                    <a:pt x="372" y="116"/>
                  </a:lnTo>
                  <a:lnTo>
                    <a:pt x="372" y="120"/>
                  </a:lnTo>
                  <a:lnTo>
                    <a:pt x="372" y="124"/>
                  </a:lnTo>
                  <a:lnTo>
                    <a:pt x="372" y="128"/>
                  </a:lnTo>
                  <a:lnTo>
                    <a:pt x="376" y="128"/>
                  </a:lnTo>
                  <a:lnTo>
                    <a:pt x="380" y="128"/>
                  </a:lnTo>
                  <a:lnTo>
                    <a:pt x="380" y="132"/>
                  </a:lnTo>
                  <a:lnTo>
                    <a:pt x="384" y="132"/>
                  </a:lnTo>
                  <a:lnTo>
                    <a:pt x="388" y="132"/>
                  </a:lnTo>
                  <a:lnTo>
                    <a:pt x="392" y="132"/>
                  </a:lnTo>
                  <a:lnTo>
                    <a:pt x="396" y="132"/>
                  </a:lnTo>
                  <a:lnTo>
                    <a:pt x="396" y="128"/>
                  </a:lnTo>
                  <a:lnTo>
                    <a:pt x="400" y="128"/>
                  </a:lnTo>
                  <a:lnTo>
                    <a:pt x="400" y="124"/>
                  </a:lnTo>
                  <a:lnTo>
                    <a:pt x="400" y="120"/>
                  </a:lnTo>
                  <a:lnTo>
                    <a:pt x="400" y="116"/>
                  </a:lnTo>
                  <a:lnTo>
                    <a:pt x="402" y="116"/>
                  </a:lnTo>
                  <a:lnTo>
                    <a:pt x="402" y="114"/>
                  </a:lnTo>
                  <a:lnTo>
                    <a:pt x="402" y="110"/>
                  </a:lnTo>
                  <a:lnTo>
                    <a:pt x="402" y="106"/>
                  </a:lnTo>
                  <a:lnTo>
                    <a:pt x="406" y="106"/>
                  </a:lnTo>
                  <a:lnTo>
                    <a:pt x="406" y="102"/>
                  </a:lnTo>
                  <a:lnTo>
                    <a:pt x="406" y="98"/>
                  </a:lnTo>
                  <a:lnTo>
                    <a:pt x="406" y="94"/>
                  </a:lnTo>
                  <a:lnTo>
                    <a:pt x="406" y="90"/>
                  </a:lnTo>
                  <a:lnTo>
                    <a:pt x="406" y="86"/>
                  </a:lnTo>
                  <a:lnTo>
                    <a:pt x="410" y="86"/>
                  </a:lnTo>
                  <a:lnTo>
                    <a:pt x="406" y="84"/>
                  </a:lnTo>
                  <a:lnTo>
                    <a:pt x="406" y="76"/>
                  </a:lnTo>
                  <a:lnTo>
                    <a:pt x="406" y="72"/>
                  </a:lnTo>
                  <a:lnTo>
                    <a:pt x="406" y="68"/>
                  </a:lnTo>
                  <a:lnTo>
                    <a:pt x="406" y="64"/>
                  </a:lnTo>
                  <a:lnTo>
                    <a:pt x="406" y="60"/>
                  </a:lnTo>
                  <a:lnTo>
                    <a:pt x="406" y="58"/>
                  </a:lnTo>
                  <a:lnTo>
                    <a:pt x="410" y="58"/>
                  </a:lnTo>
                  <a:lnTo>
                    <a:pt x="410" y="54"/>
                  </a:lnTo>
                  <a:lnTo>
                    <a:pt x="406" y="54"/>
                  </a:lnTo>
                  <a:lnTo>
                    <a:pt x="406" y="50"/>
                  </a:lnTo>
                  <a:lnTo>
                    <a:pt x="410" y="50"/>
                  </a:lnTo>
                  <a:lnTo>
                    <a:pt x="410" y="46"/>
                  </a:lnTo>
                  <a:lnTo>
                    <a:pt x="410" y="50"/>
                  </a:lnTo>
                  <a:lnTo>
                    <a:pt x="414" y="50"/>
                  </a:lnTo>
                  <a:lnTo>
                    <a:pt x="410" y="46"/>
                  </a:lnTo>
                  <a:lnTo>
                    <a:pt x="410" y="42"/>
                  </a:lnTo>
                  <a:lnTo>
                    <a:pt x="406" y="42"/>
                  </a:lnTo>
                  <a:lnTo>
                    <a:pt x="410" y="42"/>
                  </a:lnTo>
                  <a:lnTo>
                    <a:pt x="410" y="38"/>
                  </a:lnTo>
                  <a:lnTo>
                    <a:pt x="410" y="34"/>
                  </a:lnTo>
                  <a:lnTo>
                    <a:pt x="414" y="34"/>
                  </a:lnTo>
                  <a:lnTo>
                    <a:pt x="414" y="30"/>
                  </a:lnTo>
                  <a:lnTo>
                    <a:pt x="414" y="28"/>
                  </a:lnTo>
                  <a:lnTo>
                    <a:pt x="414" y="24"/>
                  </a:lnTo>
                  <a:lnTo>
                    <a:pt x="414" y="20"/>
                  </a:lnTo>
                  <a:lnTo>
                    <a:pt x="414" y="16"/>
                  </a:lnTo>
                  <a:lnTo>
                    <a:pt x="418" y="16"/>
                  </a:lnTo>
                  <a:lnTo>
                    <a:pt x="418" y="12"/>
                  </a:lnTo>
                  <a:lnTo>
                    <a:pt x="422" y="12"/>
                  </a:lnTo>
                  <a:lnTo>
                    <a:pt x="422" y="16"/>
                  </a:lnTo>
                  <a:lnTo>
                    <a:pt x="422" y="12"/>
                  </a:lnTo>
                  <a:lnTo>
                    <a:pt x="426" y="16"/>
                  </a:lnTo>
                  <a:lnTo>
                    <a:pt x="426" y="20"/>
                  </a:lnTo>
                  <a:lnTo>
                    <a:pt x="426" y="24"/>
                  </a:lnTo>
                  <a:lnTo>
                    <a:pt x="426" y="28"/>
                  </a:lnTo>
                  <a:lnTo>
                    <a:pt x="426" y="30"/>
                  </a:lnTo>
                  <a:lnTo>
                    <a:pt x="428" y="30"/>
                  </a:lnTo>
                  <a:lnTo>
                    <a:pt x="428" y="34"/>
                  </a:lnTo>
                  <a:lnTo>
                    <a:pt x="428" y="38"/>
                  </a:lnTo>
                  <a:lnTo>
                    <a:pt x="432" y="38"/>
                  </a:lnTo>
                  <a:lnTo>
                    <a:pt x="432" y="42"/>
                  </a:lnTo>
                  <a:lnTo>
                    <a:pt x="432" y="46"/>
                  </a:lnTo>
                  <a:lnTo>
                    <a:pt x="432" y="50"/>
                  </a:lnTo>
                  <a:lnTo>
                    <a:pt x="436" y="50"/>
                  </a:lnTo>
                  <a:lnTo>
                    <a:pt x="436" y="54"/>
                  </a:lnTo>
                  <a:lnTo>
                    <a:pt x="436" y="58"/>
                  </a:lnTo>
                  <a:lnTo>
                    <a:pt x="436" y="60"/>
                  </a:lnTo>
                  <a:lnTo>
                    <a:pt x="436" y="64"/>
                  </a:lnTo>
                  <a:lnTo>
                    <a:pt x="436" y="68"/>
                  </a:lnTo>
                  <a:lnTo>
                    <a:pt x="436" y="72"/>
                  </a:lnTo>
                  <a:lnTo>
                    <a:pt x="440" y="76"/>
                  </a:lnTo>
                  <a:lnTo>
                    <a:pt x="444" y="76"/>
                  </a:lnTo>
                  <a:lnTo>
                    <a:pt x="448" y="72"/>
                  </a:lnTo>
                  <a:lnTo>
                    <a:pt x="452" y="72"/>
                  </a:lnTo>
                  <a:lnTo>
                    <a:pt x="452" y="76"/>
                  </a:lnTo>
                  <a:lnTo>
                    <a:pt x="452" y="80"/>
                  </a:lnTo>
                  <a:lnTo>
                    <a:pt x="454" y="80"/>
                  </a:lnTo>
                  <a:lnTo>
                    <a:pt x="454" y="84"/>
                  </a:lnTo>
                  <a:lnTo>
                    <a:pt x="458" y="84"/>
                  </a:lnTo>
                  <a:lnTo>
                    <a:pt x="458" y="86"/>
                  </a:lnTo>
                  <a:lnTo>
                    <a:pt x="458" y="90"/>
                  </a:lnTo>
                  <a:lnTo>
                    <a:pt x="458" y="94"/>
                  </a:lnTo>
                  <a:lnTo>
                    <a:pt x="462" y="98"/>
                  </a:lnTo>
                  <a:lnTo>
                    <a:pt x="462" y="102"/>
                  </a:lnTo>
                  <a:lnTo>
                    <a:pt x="462" y="106"/>
                  </a:lnTo>
                  <a:lnTo>
                    <a:pt x="462" y="110"/>
                  </a:lnTo>
                  <a:lnTo>
                    <a:pt x="462" y="114"/>
                  </a:lnTo>
                  <a:lnTo>
                    <a:pt x="466" y="116"/>
                  </a:lnTo>
                  <a:lnTo>
                    <a:pt x="466" y="120"/>
                  </a:lnTo>
                  <a:lnTo>
                    <a:pt x="466" y="116"/>
                  </a:lnTo>
                  <a:lnTo>
                    <a:pt x="470" y="116"/>
                  </a:lnTo>
                  <a:lnTo>
                    <a:pt x="470" y="120"/>
                  </a:lnTo>
                  <a:lnTo>
                    <a:pt x="470" y="124"/>
                  </a:lnTo>
                  <a:lnTo>
                    <a:pt x="470" y="128"/>
                  </a:lnTo>
                  <a:lnTo>
                    <a:pt x="470" y="132"/>
                  </a:lnTo>
                  <a:lnTo>
                    <a:pt x="470" y="136"/>
                  </a:lnTo>
                  <a:lnTo>
                    <a:pt x="470" y="140"/>
                  </a:lnTo>
                  <a:lnTo>
                    <a:pt x="470" y="142"/>
                  </a:lnTo>
                  <a:lnTo>
                    <a:pt x="472" y="146"/>
                  </a:lnTo>
                  <a:lnTo>
                    <a:pt x="472" y="150"/>
                  </a:lnTo>
                  <a:lnTo>
                    <a:pt x="472" y="154"/>
                  </a:lnTo>
                  <a:lnTo>
                    <a:pt x="476" y="154"/>
                  </a:lnTo>
                  <a:lnTo>
                    <a:pt x="476" y="158"/>
                  </a:lnTo>
                  <a:lnTo>
                    <a:pt x="480" y="158"/>
                  </a:lnTo>
                  <a:lnTo>
                    <a:pt x="480" y="162"/>
                  </a:lnTo>
                  <a:lnTo>
                    <a:pt x="484" y="162"/>
                  </a:lnTo>
                  <a:lnTo>
                    <a:pt x="488" y="162"/>
                  </a:lnTo>
                  <a:lnTo>
                    <a:pt x="492" y="162"/>
                  </a:lnTo>
                  <a:lnTo>
                    <a:pt x="488" y="162"/>
                  </a:lnTo>
                  <a:lnTo>
                    <a:pt x="492" y="162"/>
                  </a:lnTo>
                  <a:lnTo>
                    <a:pt x="492" y="166"/>
                  </a:lnTo>
                  <a:lnTo>
                    <a:pt x="492" y="170"/>
                  </a:lnTo>
                  <a:lnTo>
                    <a:pt x="496" y="170"/>
                  </a:lnTo>
                  <a:lnTo>
                    <a:pt x="496" y="172"/>
                  </a:lnTo>
                  <a:lnTo>
                    <a:pt x="498" y="172"/>
                  </a:lnTo>
                  <a:lnTo>
                    <a:pt x="502" y="172"/>
                  </a:lnTo>
                  <a:lnTo>
                    <a:pt x="502" y="176"/>
                  </a:lnTo>
                  <a:lnTo>
                    <a:pt x="502" y="172"/>
                  </a:lnTo>
                  <a:lnTo>
                    <a:pt x="506" y="172"/>
                  </a:lnTo>
                  <a:lnTo>
                    <a:pt x="506" y="176"/>
                  </a:lnTo>
                  <a:lnTo>
                    <a:pt x="510" y="176"/>
                  </a:lnTo>
                  <a:lnTo>
                    <a:pt x="510" y="180"/>
                  </a:lnTo>
                  <a:lnTo>
                    <a:pt x="510" y="184"/>
                  </a:lnTo>
                  <a:lnTo>
                    <a:pt x="510" y="180"/>
                  </a:lnTo>
                  <a:lnTo>
                    <a:pt x="506" y="180"/>
                  </a:lnTo>
                  <a:lnTo>
                    <a:pt x="506" y="184"/>
                  </a:lnTo>
                  <a:lnTo>
                    <a:pt x="510" y="188"/>
                  </a:lnTo>
                  <a:lnTo>
                    <a:pt x="514" y="188"/>
                  </a:lnTo>
                  <a:lnTo>
                    <a:pt x="514" y="192"/>
                  </a:lnTo>
                  <a:lnTo>
                    <a:pt x="514" y="196"/>
                  </a:lnTo>
                  <a:lnTo>
                    <a:pt x="518" y="196"/>
                  </a:lnTo>
                  <a:lnTo>
                    <a:pt x="518" y="200"/>
                  </a:lnTo>
                  <a:lnTo>
                    <a:pt x="518" y="202"/>
                  </a:lnTo>
                  <a:lnTo>
                    <a:pt x="518" y="206"/>
                  </a:lnTo>
                  <a:lnTo>
                    <a:pt x="518" y="210"/>
                  </a:lnTo>
                  <a:lnTo>
                    <a:pt x="522" y="214"/>
                  </a:lnTo>
                  <a:lnTo>
                    <a:pt x="522" y="218"/>
                  </a:lnTo>
                  <a:lnTo>
                    <a:pt x="526" y="214"/>
                  </a:lnTo>
                  <a:lnTo>
                    <a:pt x="526" y="218"/>
                  </a:lnTo>
                  <a:lnTo>
                    <a:pt x="526" y="222"/>
                  </a:lnTo>
                  <a:lnTo>
                    <a:pt x="526" y="218"/>
                  </a:lnTo>
                  <a:lnTo>
                    <a:pt x="526" y="214"/>
                  </a:lnTo>
                  <a:lnTo>
                    <a:pt x="526" y="210"/>
                  </a:lnTo>
                  <a:lnTo>
                    <a:pt x="528" y="210"/>
                  </a:lnTo>
                  <a:lnTo>
                    <a:pt x="528" y="214"/>
                  </a:lnTo>
                  <a:lnTo>
                    <a:pt x="528" y="218"/>
                  </a:lnTo>
                  <a:lnTo>
                    <a:pt x="532" y="218"/>
                  </a:lnTo>
                  <a:lnTo>
                    <a:pt x="532" y="214"/>
                  </a:lnTo>
                  <a:lnTo>
                    <a:pt x="536" y="214"/>
                  </a:lnTo>
                  <a:lnTo>
                    <a:pt x="536" y="218"/>
                  </a:lnTo>
                  <a:lnTo>
                    <a:pt x="536" y="222"/>
                  </a:lnTo>
                  <a:lnTo>
                    <a:pt x="536" y="226"/>
                  </a:lnTo>
                  <a:lnTo>
                    <a:pt x="536" y="228"/>
                  </a:lnTo>
                  <a:lnTo>
                    <a:pt x="536" y="232"/>
                  </a:lnTo>
                  <a:lnTo>
                    <a:pt x="540" y="236"/>
                  </a:lnTo>
                  <a:lnTo>
                    <a:pt x="544" y="240"/>
                  </a:lnTo>
                  <a:lnTo>
                    <a:pt x="548" y="244"/>
                  </a:lnTo>
                  <a:lnTo>
                    <a:pt x="548" y="244"/>
                  </a:lnTo>
                  <a:lnTo>
                    <a:pt x="548" y="244"/>
                  </a:lnTo>
                  <a:close/>
                  <a:moveTo>
                    <a:pt x="168" y="94"/>
                  </a:moveTo>
                  <a:lnTo>
                    <a:pt x="164" y="90"/>
                  </a:lnTo>
                  <a:lnTo>
                    <a:pt x="168" y="90"/>
                  </a:lnTo>
                  <a:lnTo>
                    <a:pt x="168" y="94"/>
                  </a:lnTo>
                  <a:lnTo>
                    <a:pt x="168" y="94"/>
                  </a:lnTo>
                  <a:lnTo>
                    <a:pt x="168" y="94"/>
                  </a:lnTo>
                  <a:close/>
                  <a:moveTo>
                    <a:pt x="570" y="278"/>
                  </a:moveTo>
                  <a:lnTo>
                    <a:pt x="570" y="274"/>
                  </a:lnTo>
                  <a:lnTo>
                    <a:pt x="566" y="274"/>
                  </a:lnTo>
                  <a:lnTo>
                    <a:pt x="570" y="270"/>
                  </a:lnTo>
                  <a:lnTo>
                    <a:pt x="570" y="266"/>
                  </a:lnTo>
                  <a:lnTo>
                    <a:pt x="570" y="262"/>
                  </a:lnTo>
                  <a:lnTo>
                    <a:pt x="574" y="262"/>
                  </a:lnTo>
                  <a:lnTo>
                    <a:pt x="574" y="258"/>
                  </a:lnTo>
                  <a:lnTo>
                    <a:pt x="570" y="258"/>
                  </a:lnTo>
                  <a:lnTo>
                    <a:pt x="574" y="258"/>
                  </a:lnTo>
                  <a:lnTo>
                    <a:pt x="574" y="256"/>
                  </a:lnTo>
                  <a:lnTo>
                    <a:pt x="574" y="258"/>
                  </a:lnTo>
                  <a:lnTo>
                    <a:pt x="574" y="262"/>
                  </a:lnTo>
                  <a:lnTo>
                    <a:pt x="574" y="266"/>
                  </a:lnTo>
                  <a:lnTo>
                    <a:pt x="570" y="270"/>
                  </a:lnTo>
                  <a:lnTo>
                    <a:pt x="570" y="274"/>
                  </a:lnTo>
                  <a:lnTo>
                    <a:pt x="570" y="278"/>
                  </a:lnTo>
                  <a:lnTo>
                    <a:pt x="570" y="278"/>
                  </a:lnTo>
                  <a:lnTo>
                    <a:pt x="570" y="278"/>
                  </a:lnTo>
                  <a:close/>
                  <a:moveTo>
                    <a:pt x="498" y="546"/>
                  </a:moveTo>
                  <a:lnTo>
                    <a:pt x="498" y="542"/>
                  </a:lnTo>
                  <a:lnTo>
                    <a:pt x="496" y="538"/>
                  </a:lnTo>
                  <a:lnTo>
                    <a:pt x="496" y="534"/>
                  </a:lnTo>
                  <a:lnTo>
                    <a:pt x="498" y="534"/>
                  </a:lnTo>
                  <a:lnTo>
                    <a:pt x="498" y="538"/>
                  </a:lnTo>
                  <a:lnTo>
                    <a:pt x="502" y="538"/>
                  </a:lnTo>
                  <a:lnTo>
                    <a:pt x="502" y="542"/>
                  </a:lnTo>
                  <a:lnTo>
                    <a:pt x="502" y="546"/>
                  </a:lnTo>
                  <a:lnTo>
                    <a:pt x="498" y="546"/>
                  </a:lnTo>
                  <a:lnTo>
                    <a:pt x="498" y="546"/>
                  </a:lnTo>
                  <a:lnTo>
                    <a:pt x="498" y="546"/>
                  </a:lnTo>
                  <a:close/>
                  <a:moveTo>
                    <a:pt x="498" y="594"/>
                  </a:moveTo>
                  <a:lnTo>
                    <a:pt x="498" y="590"/>
                  </a:lnTo>
                  <a:lnTo>
                    <a:pt x="498" y="594"/>
                  </a:lnTo>
                  <a:lnTo>
                    <a:pt x="498" y="594"/>
                  </a:lnTo>
                  <a:lnTo>
                    <a:pt x="498" y="594"/>
                  </a:lnTo>
                  <a:close/>
                  <a:moveTo>
                    <a:pt x="376" y="124"/>
                  </a:moveTo>
                  <a:lnTo>
                    <a:pt x="376" y="120"/>
                  </a:lnTo>
                  <a:lnTo>
                    <a:pt x="380" y="120"/>
                  </a:lnTo>
                  <a:lnTo>
                    <a:pt x="376" y="120"/>
                  </a:lnTo>
                  <a:lnTo>
                    <a:pt x="376" y="124"/>
                  </a:lnTo>
                  <a:lnTo>
                    <a:pt x="376" y="124"/>
                  </a:lnTo>
                  <a:lnTo>
                    <a:pt x="376" y="124"/>
                  </a:lnTo>
                  <a:close/>
                  <a:moveTo>
                    <a:pt x="472" y="146"/>
                  </a:moveTo>
                  <a:lnTo>
                    <a:pt x="472" y="142"/>
                  </a:lnTo>
                  <a:lnTo>
                    <a:pt x="470" y="142"/>
                  </a:lnTo>
                  <a:lnTo>
                    <a:pt x="472" y="142"/>
                  </a:lnTo>
                  <a:lnTo>
                    <a:pt x="472" y="146"/>
                  </a:lnTo>
                  <a:lnTo>
                    <a:pt x="472" y="146"/>
                  </a:lnTo>
                  <a:lnTo>
                    <a:pt x="472" y="146"/>
                  </a:lnTo>
                  <a:close/>
                  <a:moveTo>
                    <a:pt x="38" y="188"/>
                  </a:moveTo>
                  <a:lnTo>
                    <a:pt x="38" y="184"/>
                  </a:lnTo>
                  <a:lnTo>
                    <a:pt x="38" y="188"/>
                  </a:lnTo>
                  <a:lnTo>
                    <a:pt x="38" y="188"/>
                  </a:lnTo>
                  <a:lnTo>
                    <a:pt x="38" y="188"/>
                  </a:lnTo>
                  <a:close/>
                  <a:moveTo>
                    <a:pt x="652" y="840"/>
                  </a:moveTo>
                  <a:lnTo>
                    <a:pt x="652" y="836"/>
                  </a:lnTo>
                  <a:lnTo>
                    <a:pt x="652" y="840"/>
                  </a:lnTo>
                  <a:lnTo>
                    <a:pt x="652" y="840"/>
                  </a:lnTo>
                  <a:lnTo>
                    <a:pt x="652" y="840"/>
                  </a:lnTo>
                  <a:close/>
                  <a:moveTo>
                    <a:pt x="418" y="4"/>
                  </a:moveTo>
                  <a:lnTo>
                    <a:pt x="418" y="0"/>
                  </a:lnTo>
                  <a:lnTo>
                    <a:pt x="418" y="4"/>
                  </a:lnTo>
                  <a:lnTo>
                    <a:pt x="418" y="4"/>
                  </a:lnTo>
                  <a:lnTo>
                    <a:pt x="418" y="4"/>
                  </a:lnTo>
                  <a:close/>
                  <a:moveTo>
                    <a:pt x="418" y="12"/>
                  </a:moveTo>
                  <a:lnTo>
                    <a:pt x="414" y="12"/>
                  </a:lnTo>
                  <a:lnTo>
                    <a:pt x="414" y="8"/>
                  </a:lnTo>
                  <a:lnTo>
                    <a:pt x="418" y="8"/>
                  </a:lnTo>
                  <a:lnTo>
                    <a:pt x="418" y="12"/>
                  </a:lnTo>
                  <a:lnTo>
                    <a:pt x="418" y="12"/>
                  </a:lnTo>
                  <a:lnTo>
                    <a:pt x="418" y="12"/>
                  </a:lnTo>
                  <a:close/>
                  <a:moveTo>
                    <a:pt x="336" y="24"/>
                  </a:moveTo>
                  <a:lnTo>
                    <a:pt x="340" y="20"/>
                  </a:lnTo>
                  <a:lnTo>
                    <a:pt x="340" y="16"/>
                  </a:lnTo>
                  <a:lnTo>
                    <a:pt x="340" y="20"/>
                  </a:lnTo>
                  <a:lnTo>
                    <a:pt x="336" y="24"/>
                  </a:lnTo>
                  <a:lnTo>
                    <a:pt x="336" y="24"/>
                  </a:lnTo>
                  <a:lnTo>
                    <a:pt x="336" y="24"/>
                  </a:lnTo>
                  <a:close/>
                  <a:moveTo>
                    <a:pt x="280" y="24"/>
                  </a:moveTo>
                  <a:lnTo>
                    <a:pt x="280" y="20"/>
                  </a:lnTo>
                  <a:lnTo>
                    <a:pt x="280" y="16"/>
                  </a:lnTo>
                  <a:lnTo>
                    <a:pt x="280" y="20"/>
                  </a:lnTo>
                  <a:lnTo>
                    <a:pt x="280" y="24"/>
                  </a:lnTo>
                  <a:lnTo>
                    <a:pt x="280" y="24"/>
                  </a:lnTo>
                  <a:lnTo>
                    <a:pt x="280" y="24"/>
                  </a:lnTo>
                  <a:close/>
                  <a:moveTo>
                    <a:pt x="258" y="30"/>
                  </a:moveTo>
                  <a:lnTo>
                    <a:pt x="254" y="30"/>
                  </a:lnTo>
                  <a:lnTo>
                    <a:pt x="250" y="28"/>
                  </a:lnTo>
                  <a:lnTo>
                    <a:pt x="250" y="24"/>
                  </a:lnTo>
                  <a:lnTo>
                    <a:pt x="250" y="20"/>
                  </a:lnTo>
                  <a:lnTo>
                    <a:pt x="254" y="24"/>
                  </a:lnTo>
                  <a:lnTo>
                    <a:pt x="258" y="24"/>
                  </a:lnTo>
                  <a:lnTo>
                    <a:pt x="258" y="20"/>
                  </a:lnTo>
                  <a:lnTo>
                    <a:pt x="258" y="24"/>
                  </a:lnTo>
                  <a:lnTo>
                    <a:pt x="258" y="20"/>
                  </a:lnTo>
                  <a:lnTo>
                    <a:pt x="260" y="20"/>
                  </a:lnTo>
                  <a:lnTo>
                    <a:pt x="260" y="24"/>
                  </a:lnTo>
                  <a:lnTo>
                    <a:pt x="260" y="20"/>
                  </a:lnTo>
                  <a:lnTo>
                    <a:pt x="264" y="20"/>
                  </a:lnTo>
                  <a:lnTo>
                    <a:pt x="264" y="24"/>
                  </a:lnTo>
                  <a:lnTo>
                    <a:pt x="264" y="28"/>
                  </a:lnTo>
                  <a:lnTo>
                    <a:pt x="260" y="28"/>
                  </a:lnTo>
                  <a:lnTo>
                    <a:pt x="260" y="30"/>
                  </a:lnTo>
                  <a:lnTo>
                    <a:pt x="258" y="30"/>
                  </a:lnTo>
                  <a:lnTo>
                    <a:pt x="258" y="30"/>
                  </a:lnTo>
                  <a:lnTo>
                    <a:pt x="258" y="30"/>
                  </a:lnTo>
                  <a:close/>
                  <a:moveTo>
                    <a:pt x="250" y="30"/>
                  </a:moveTo>
                  <a:lnTo>
                    <a:pt x="246" y="30"/>
                  </a:lnTo>
                  <a:lnTo>
                    <a:pt x="242" y="30"/>
                  </a:lnTo>
                  <a:lnTo>
                    <a:pt x="246" y="28"/>
                  </a:lnTo>
                  <a:lnTo>
                    <a:pt x="246" y="24"/>
                  </a:lnTo>
                  <a:lnTo>
                    <a:pt x="250" y="24"/>
                  </a:lnTo>
                  <a:lnTo>
                    <a:pt x="250" y="28"/>
                  </a:lnTo>
                  <a:lnTo>
                    <a:pt x="254" y="28"/>
                  </a:lnTo>
                  <a:lnTo>
                    <a:pt x="254" y="30"/>
                  </a:lnTo>
                  <a:lnTo>
                    <a:pt x="250" y="30"/>
                  </a:lnTo>
                  <a:lnTo>
                    <a:pt x="250" y="30"/>
                  </a:lnTo>
                  <a:lnTo>
                    <a:pt x="250" y="30"/>
                  </a:lnTo>
                  <a:close/>
                  <a:moveTo>
                    <a:pt x="332" y="28"/>
                  </a:moveTo>
                  <a:lnTo>
                    <a:pt x="336" y="24"/>
                  </a:lnTo>
                  <a:lnTo>
                    <a:pt x="336" y="28"/>
                  </a:lnTo>
                  <a:lnTo>
                    <a:pt x="332" y="28"/>
                  </a:lnTo>
                  <a:lnTo>
                    <a:pt x="332" y="28"/>
                  </a:lnTo>
                  <a:lnTo>
                    <a:pt x="332" y="28"/>
                  </a:lnTo>
                  <a:close/>
                  <a:moveTo>
                    <a:pt x="342" y="72"/>
                  </a:moveTo>
                  <a:lnTo>
                    <a:pt x="340" y="72"/>
                  </a:lnTo>
                  <a:lnTo>
                    <a:pt x="336" y="72"/>
                  </a:lnTo>
                  <a:lnTo>
                    <a:pt x="336" y="68"/>
                  </a:lnTo>
                  <a:lnTo>
                    <a:pt x="336" y="64"/>
                  </a:lnTo>
                  <a:lnTo>
                    <a:pt x="340" y="60"/>
                  </a:lnTo>
                  <a:lnTo>
                    <a:pt x="340" y="64"/>
                  </a:lnTo>
                  <a:lnTo>
                    <a:pt x="342" y="64"/>
                  </a:lnTo>
                  <a:lnTo>
                    <a:pt x="340" y="64"/>
                  </a:lnTo>
                  <a:lnTo>
                    <a:pt x="340" y="68"/>
                  </a:lnTo>
                  <a:lnTo>
                    <a:pt x="340" y="72"/>
                  </a:lnTo>
                  <a:lnTo>
                    <a:pt x="342" y="72"/>
                  </a:lnTo>
                  <a:lnTo>
                    <a:pt x="342" y="72"/>
                  </a:lnTo>
                  <a:lnTo>
                    <a:pt x="342" y="72"/>
                  </a:lnTo>
                  <a:close/>
                  <a:moveTo>
                    <a:pt x="332" y="64"/>
                  </a:moveTo>
                  <a:lnTo>
                    <a:pt x="332" y="60"/>
                  </a:lnTo>
                  <a:lnTo>
                    <a:pt x="332" y="64"/>
                  </a:lnTo>
                  <a:lnTo>
                    <a:pt x="332" y="64"/>
                  </a:lnTo>
                  <a:lnTo>
                    <a:pt x="332" y="64"/>
                  </a:lnTo>
                  <a:close/>
                  <a:moveTo>
                    <a:pt x="174" y="80"/>
                  </a:moveTo>
                  <a:lnTo>
                    <a:pt x="174" y="76"/>
                  </a:lnTo>
                  <a:lnTo>
                    <a:pt x="174" y="80"/>
                  </a:lnTo>
                  <a:lnTo>
                    <a:pt x="174" y="80"/>
                  </a:lnTo>
                  <a:lnTo>
                    <a:pt x="174" y="80"/>
                  </a:lnTo>
                  <a:close/>
                  <a:moveTo>
                    <a:pt x="336" y="98"/>
                  </a:moveTo>
                  <a:lnTo>
                    <a:pt x="336" y="94"/>
                  </a:lnTo>
                  <a:lnTo>
                    <a:pt x="336" y="98"/>
                  </a:lnTo>
                  <a:lnTo>
                    <a:pt x="336" y="98"/>
                  </a:lnTo>
                  <a:lnTo>
                    <a:pt x="336" y="98"/>
                  </a:lnTo>
                  <a:close/>
                  <a:moveTo>
                    <a:pt x="342" y="98"/>
                  </a:moveTo>
                  <a:lnTo>
                    <a:pt x="342" y="94"/>
                  </a:lnTo>
                  <a:lnTo>
                    <a:pt x="342" y="98"/>
                  </a:lnTo>
                  <a:lnTo>
                    <a:pt x="342" y="98"/>
                  </a:lnTo>
                  <a:lnTo>
                    <a:pt x="342" y="98"/>
                  </a:lnTo>
                  <a:close/>
                  <a:moveTo>
                    <a:pt x="372" y="116"/>
                  </a:moveTo>
                  <a:lnTo>
                    <a:pt x="372" y="114"/>
                  </a:lnTo>
                  <a:lnTo>
                    <a:pt x="376" y="114"/>
                  </a:lnTo>
                  <a:lnTo>
                    <a:pt x="376" y="110"/>
                  </a:lnTo>
                  <a:lnTo>
                    <a:pt x="380" y="110"/>
                  </a:lnTo>
                  <a:lnTo>
                    <a:pt x="380" y="114"/>
                  </a:lnTo>
                  <a:lnTo>
                    <a:pt x="376" y="114"/>
                  </a:lnTo>
                  <a:lnTo>
                    <a:pt x="376" y="116"/>
                  </a:lnTo>
                  <a:lnTo>
                    <a:pt x="372" y="116"/>
                  </a:lnTo>
                  <a:lnTo>
                    <a:pt x="372" y="116"/>
                  </a:lnTo>
                  <a:lnTo>
                    <a:pt x="372" y="116"/>
                  </a:lnTo>
                  <a:close/>
                  <a:moveTo>
                    <a:pt x="544" y="240"/>
                  </a:moveTo>
                  <a:lnTo>
                    <a:pt x="544" y="236"/>
                  </a:lnTo>
                  <a:lnTo>
                    <a:pt x="540" y="236"/>
                  </a:lnTo>
                  <a:lnTo>
                    <a:pt x="540" y="232"/>
                  </a:lnTo>
                  <a:lnTo>
                    <a:pt x="544" y="236"/>
                  </a:lnTo>
                  <a:lnTo>
                    <a:pt x="544" y="240"/>
                  </a:lnTo>
                  <a:lnTo>
                    <a:pt x="544" y="240"/>
                  </a:lnTo>
                  <a:lnTo>
                    <a:pt x="544" y="240"/>
                  </a:lnTo>
                  <a:close/>
                  <a:moveTo>
                    <a:pt x="8" y="282"/>
                  </a:moveTo>
                  <a:lnTo>
                    <a:pt x="4" y="282"/>
                  </a:lnTo>
                  <a:lnTo>
                    <a:pt x="4" y="278"/>
                  </a:lnTo>
                  <a:lnTo>
                    <a:pt x="0" y="274"/>
                  </a:lnTo>
                  <a:lnTo>
                    <a:pt x="0" y="270"/>
                  </a:lnTo>
                  <a:lnTo>
                    <a:pt x="4" y="270"/>
                  </a:lnTo>
                  <a:lnTo>
                    <a:pt x="4" y="274"/>
                  </a:lnTo>
                  <a:lnTo>
                    <a:pt x="4" y="278"/>
                  </a:lnTo>
                  <a:lnTo>
                    <a:pt x="4" y="282"/>
                  </a:lnTo>
                  <a:lnTo>
                    <a:pt x="8" y="282"/>
                  </a:lnTo>
                  <a:lnTo>
                    <a:pt x="8" y="282"/>
                  </a:lnTo>
                  <a:lnTo>
                    <a:pt x="8" y="282"/>
                  </a:lnTo>
                  <a:close/>
                  <a:moveTo>
                    <a:pt x="574" y="302"/>
                  </a:moveTo>
                  <a:lnTo>
                    <a:pt x="574" y="300"/>
                  </a:lnTo>
                  <a:lnTo>
                    <a:pt x="574" y="302"/>
                  </a:lnTo>
                  <a:lnTo>
                    <a:pt x="574" y="302"/>
                  </a:lnTo>
                  <a:lnTo>
                    <a:pt x="574" y="302"/>
                  </a:lnTo>
                  <a:close/>
                  <a:moveTo>
                    <a:pt x="574" y="310"/>
                  </a:moveTo>
                  <a:lnTo>
                    <a:pt x="574" y="306"/>
                  </a:lnTo>
                  <a:lnTo>
                    <a:pt x="574" y="302"/>
                  </a:lnTo>
                  <a:lnTo>
                    <a:pt x="578" y="306"/>
                  </a:lnTo>
                  <a:lnTo>
                    <a:pt x="574" y="306"/>
                  </a:lnTo>
                  <a:lnTo>
                    <a:pt x="574" y="310"/>
                  </a:lnTo>
                  <a:lnTo>
                    <a:pt x="574" y="310"/>
                  </a:lnTo>
                  <a:lnTo>
                    <a:pt x="574" y="310"/>
                  </a:lnTo>
                  <a:close/>
                  <a:moveTo>
                    <a:pt x="354" y="460"/>
                  </a:moveTo>
                  <a:lnTo>
                    <a:pt x="358" y="460"/>
                  </a:lnTo>
                  <a:lnTo>
                    <a:pt x="358" y="464"/>
                  </a:lnTo>
                  <a:lnTo>
                    <a:pt x="354" y="460"/>
                  </a:lnTo>
                  <a:lnTo>
                    <a:pt x="350" y="464"/>
                  </a:lnTo>
                  <a:lnTo>
                    <a:pt x="346" y="464"/>
                  </a:lnTo>
                  <a:lnTo>
                    <a:pt x="342" y="464"/>
                  </a:lnTo>
                  <a:lnTo>
                    <a:pt x="340" y="464"/>
                  </a:lnTo>
                  <a:lnTo>
                    <a:pt x="336" y="464"/>
                  </a:lnTo>
                  <a:lnTo>
                    <a:pt x="336" y="460"/>
                  </a:lnTo>
                  <a:lnTo>
                    <a:pt x="342" y="456"/>
                  </a:lnTo>
                  <a:lnTo>
                    <a:pt x="346" y="456"/>
                  </a:lnTo>
                  <a:lnTo>
                    <a:pt x="350" y="456"/>
                  </a:lnTo>
                  <a:lnTo>
                    <a:pt x="350" y="460"/>
                  </a:lnTo>
                  <a:lnTo>
                    <a:pt x="354" y="460"/>
                  </a:lnTo>
                  <a:lnTo>
                    <a:pt x="354" y="460"/>
                  </a:lnTo>
                  <a:lnTo>
                    <a:pt x="354" y="460"/>
                  </a:lnTo>
                  <a:close/>
                  <a:moveTo>
                    <a:pt x="462" y="508"/>
                  </a:moveTo>
                  <a:lnTo>
                    <a:pt x="458" y="508"/>
                  </a:lnTo>
                  <a:lnTo>
                    <a:pt x="462" y="508"/>
                  </a:lnTo>
                  <a:lnTo>
                    <a:pt x="462" y="508"/>
                  </a:lnTo>
                  <a:lnTo>
                    <a:pt x="462" y="508"/>
                  </a:lnTo>
                  <a:close/>
                  <a:moveTo>
                    <a:pt x="462" y="512"/>
                  </a:moveTo>
                  <a:lnTo>
                    <a:pt x="458" y="512"/>
                  </a:lnTo>
                  <a:lnTo>
                    <a:pt x="462" y="512"/>
                  </a:lnTo>
                  <a:lnTo>
                    <a:pt x="462" y="512"/>
                  </a:lnTo>
                  <a:lnTo>
                    <a:pt x="462" y="512"/>
                  </a:lnTo>
                  <a:close/>
                  <a:moveTo>
                    <a:pt x="440" y="542"/>
                  </a:moveTo>
                  <a:lnTo>
                    <a:pt x="440" y="538"/>
                  </a:lnTo>
                  <a:lnTo>
                    <a:pt x="440" y="534"/>
                  </a:lnTo>
                  <a:lnTo>
                    <a:pt x="440" y="530"/>
                  </a:lnTo>
                  <a:lnTo>
                    <a:pt x="444" y="534"/>
                  </a:lnTo>
                  <a:lnTo>
                    <a:pt x="444" y="538"/>
                  </a:lnTo>
                  <a:lnTo>
                    <a:pt x="444" y="542"/>
                  </a:lnTo>
                  <a:lnTo>
                    <a:pt x="440" y="542"/>
                  </a:lnTo>
                  <a:lnTo>
                    <a:pt x="440" y="542"/>
                  </a:lnTo>
                  <a:lnTo>
                    <a:pt x="440" y="542"/>
                  </a:lnTo>
                  <a:close/>
                  <a:moveTo>
                    <a:pt x="502" y="550"/>
                  </a:moveTo>
                  <a:lnTo>
                    <a:pt x="498" y="550"/>
                  </a:lnTo>
                  <a:lnTo>
                    <a:pt x="498" y="546"/>
                  </a:lnTo>
                  <a:lnTo>
                    <a:pt x="502" y="546"/>
                  </a:lnTo>
                  <a:lnTo>
                    <a:pt x="502" y="550"/>
                  </a:lnTo>
                  <a:lnTo>
                    <a:pt x="502" y="550"/>
                  </a:lnTo>
                  <a:lnTo>
                    <a:pt x="502" y="550"/>
                  </a:lnTo>
                  <a:close/>
                  <a:moveTo>
                    <a:pt x="484" y="612"/>
                  </a:moveTo>
                  <a:lnTo>
                    <a:pt x="480" y="612"/>
                  </a:lnTo>
                  <a:lnTo>
                    <a:pt x="480" y="610"/>
                  </a:lnTo>
                  <a:lnTo>
                    <a:pt x="476" y="610"/>
                  </a:lnTo>
                  <a:lnTo>
                    <a:pt x="472" y="610"/>
                  </a:lnTo>
                  <a:lnTo>
                    <a:pt x="470" y="610"/>
                  </a:lnTo>
                  <a:lnTo>
                    <a:pt x="470" y="606"/>
                  </a:lnTo>
                  <a:lnTo>
                    <a:pt x="472" y="606"/>
                  </a:lnTo>
                  <a:lnTo>
                    <a:pt x="470" y="606"/>
                  </a:lnTo>
                  <a:lnTo>
                    <a:pt x="466" y="606"/>
                  </a:lnTo>
                  <a:lnTo>
                    <a:pt x="466" y="602"/>
                  </a:lnTo>
                  <a:lnTo>
                    <a:pt x="466" y="598"/>
                  </a:lnTo>
                  <a:lnTo>
                    <a:pt x="462" y="598"/>
                  </a:lnTo>
                  <a:lnTo>
                    <a:pt x="462" y="594"/>
                  </a:lnTo>
                  <a:lnTo>
                    <a:pt x="462" y="590"/>
                  </a:lnTo>
                  <a:lnTo>
                    <a:pt x="458" y="590"/>
                  </a:lnTo>
                  <a:lnTo>
                    <a:pt x="458" y="586"/>
                  </a:lnTo>
                  <a:lnTo>
                    <a:pt x="458" y="584"/>
                  </a:lnTo>
                  <a:lnTo>
                    <a:pt x="458" y="586"/>
                  </a:lnTo>
                  <a:lnTo>
                    <a:pt x="462" y="586"/>
                  </a:lnTo>
                  <a:lnTo>
                    <a:pt x="462" y="590"/>
                  </a:lnTo>
                  <a:lnTo>
                    <a:pt x="462" y="586"/>
                  </a:lnTo>
                  <a:lnTo>
                    <a:pt x="458" y="584"/>
                  </a:lnTo>
                  <a:lnTo>
                    <a:pt x="458" y="580"/>
                  </a:lnTo>
                  <a:lnTo>
                    <a:pt x="454" y="576"/>
                  </a:lnTo>
                  <a:lnTo>
                    <a:pt x="454" y="572"/>
                  </a:lnTo>
                  <a:lnTo>
                    <a:pt x="452" y="568"/>
                  </a:lnTo>
                  <a:lnTo>
                    <a:pt x="452" y="564"/>
                  </a:lnTo>
                  <a:lnTo>
                    <a:pt x="452" y="560"/>
                  </a:lnTo>
                  <a:lnTo>
                    <a:pt x="452" y="556"/>
                  </a:lnTo>
                  <a:lnTo>
                    <a:pt x="452" y="554"/>
                  </a:lnTo>
                  <a:lnTo>
                    <a:pt x="454" y="554"/>
                  </a:lnTo>
                  <a:lnTo>
                    <a:pt x="454" y="556"/>
                  </a:lnTo>
                  <a:lnTo>
                    <a:pt x="458" y="556"/>
                  </a:lnTo>
                  <a:lnTo>
                    <a:pt x="462" y="556"/>
                  </a:lnTo>
                  <a:lnTo>
                    <a:pt x="466" y="560"/>
                  </a:lnTo>
                  <a:lnTo>
                    <a:pt x="470" y="560"/>
                  </a:lnTo>
                  <a:lnTo>
                    <a:pt x="472" y="564"/>
                  </a:lnTo>
                  <a:lnTo>
                    <a:pt x="476" y="564"/>
                  </a:lnTo>
                  <a:lnTo>
                    <a:pt x="480" y="560"/>
                  </a:lnTo>
                  <a:lnTo>
                    <a:pt x="480" y="564"/>
                  </a:lnTo>
                  <a:lnTo>
                    <a:pt x="484" y="564"/>
                  </a:lnTo>
                  <a:lnTo>
                    <a:pt x="484" y="560"/>
                  </a:lnTo>
                  <a:lnTo>
                    <a:pt x="480" y="560"/>
                  </a:lnTo>
                  <a:lnTo>
                    <a:pt x="484" y="560"/>
                  </a:lnTo>
                  <a:lnTo>
                    <a:pt x="488" y="560"/>
                  </a:lnTo>
                  <a:lnTo>
                    <a:pt x="492" y="560"/>
                  </a:lnTo>
                  <a:lnTo>
                    <a:pt x="492" y="556"/>
                  </a:lnTo>
                  <a:lnTo>
                    <a:pt x="496" y="556"/>
                  </a:lnTo>
                  <a:lnTo>
                    <a:pt x="498" y="554"/>
                  </a:lnTo>
                  <a:lnTo>
                    <a:pt x="498" y="556"/>
                  </a:lnTo>
                  <a:lnTo>
                    <a:pt x="502" y="556"/>
                  </a:lnTo>
                  <a:lnTo>
                    <a:pt x="502" y="560"/>
                  </a:lnTo>
                  <a:lnTo>
                    <a:pt x="502" y="564"/>
                  </a:lnTo>
                  <a:lnTo>
                    <a:pt x="502" y="568"/>
                  </a:lnTo>
                  <a:lnTo>
                    <a:pt x="502" y="572"/>
                  </a:lnTo>
                  <a:lnTo>
                    <a:pt x="502" y="576"/>
                  </a:lnTo>
                  <a:lnTo>
                    <a:pt x="502" y="580"/>
                  </a:lnTo>
                  <a:lnTo>
                    <a:pt x="502" y="584"/>
                  </a:lnTo>
                  <a:lnTo>
                    <a:pt x="502" y="580"/>
                  </a:lnTo>
                  <a:lnTo>
                    <a:pt x="498" y="580"/>
                  </a:lnTo>
                  <a:lnTo>
                    <a:pt x="498" y="584"/>
                  </a:lnTo>
                  <a:lnTo>
                    <a:pt x="498" y="590"/>
                  </a:lnTo>
                  <a:lnTo>
                    <a:pt x="496" y="590"/>
                  </a:lnTo>
                  <a:lnTo>
                    <a:pt x="496" y="594"/>
                  </a:lnTo>
                  <a:lnTo>
                    <a:pt x="496" y="598"/>
                  </a:lnTo>
                  <a:lnTo>
                    <a:pt x="496" y="594"/>
                  </a:lnTo>
                  <a:lnTo>
                    <a:pt x="498" y="598"/>
                  </a:lnTo>
                  <a:lnTo>
                    <a:pt x="496" y="602"/>
                  </a:lnTo>
                  <a:lnTo>
                    <a:pt x="498" y="602"/>
                  </a:lnTo>
                  <a:lnTo>
                    <a:pt x="496" y="602"/>
                  </a:lnTo>
                  <a:lnTo>
                    <a:pt x="496" y="606"/>
                  </a:lnTo>
                  <a:lnTo>
                    <a:pt x="492" y="602"/>
                  </a:lnTo>
                  <a:lnTo>
                    <a:pt x="492" y="598"/>
                  </a:lnTo>
                  <a:lnTo>
                    <a:pt x="496" y="598"/>
                  </a:lnTo>
                  <a:lnTo>
                    <a:pt x="496" y="602"/>
                  </a:lnTo>
                  <a:lnTo>
                    <a:pt x="496" y="598"/>
                  </a:lnTo>
                  <a:lnTo>
                    <a:pt x="492" y="594"/>
                  </a:lnTo>
                  <a:lnTo>
                    <a:pt x="492" y="598"/>
                  </a:lnTo>
                  <a:lnTo>
                    <a:pt x="488" y="598"/>
                  </a:lnTo>
                  <a:lnTo>
                    <a:pt x="488" y="594"/>
                  </a:lnTo>
                  <a:lnTo>
                    <a:pt x="488" y="598"/>
                  </a:lnTo>
                  <a:lnTo>
                    <a:pt x="488" y="602"/>
                  </a:lnTo>
                  <a:lnTo>
                    <a:pt x="488" y="606"/>
                  </a:lnTo>
                  <a:lnTo>
                    <a:pt x="484" y="606"/>
                  </a:lnTo>
                  <a:lnTo>
                    <a:pt x="484" y="602"/>
                  </a:lnTo>
                  <a:lnTo>
                    <a:pt x="484" y="606"/>
                  </a:lnTo>
                  <a:lnTo>
                    <a:pt x="484" y="610"/>
                  </a:lnTo>
                  <a:lnTo>
                    <a:pt x="484" y="612"/>
                  </a:lnTo>
                  <a:lnTo>
                    <a:pt x="484" y="612"/>
                  </a:lnTo>
                  <a:lnTo>
                    <a:pt x="484" y="612"/>
                  </a:lnTo>
                  <a:close/>
                  <a:moveTo>
                    <a:pt x="488" y="606"/>
                  </a:moveTo>
                  <a:lnTo>
                    <a:pt x="488" y="602"/>
                  </a:lnTo>
                  <a:lnTo>
                    <a:pt x="488" y="606"/>
                  </a:lnTo>
                  <a:lnTo>
                    <a:pt x="488" y="606"/>
                  </a:lnTo>
                  <a:lnTo>
                    <a:pt x="488" y="606"/>
                  </a:lnTo>
                  <a:close/>
                  <a:moveTo>
                    <a:pt x="488" y="610"/>
                  </a:moveTo>
                  <a:lnTo>
                    <a:pt x="484" y="610"/>
                  </a:lnTo>
                  <a:lnTo>
                    <a:pt x="488" y="606"/>
                  </a:lnTo>
                  <a:lnTo>
                    <a:pt x="488" y="610"/>
                  </a:lnTo>
                  <a:lnTo>
                    <a:pt x="488" y="610"/>
                  </a:lnTo>
                  <a:lnTo>
                    <a:pt x="488" y="61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Open Sans" panose="020B0606030504020204"/>
                <a:ea typeface="+mn-ea"/>
                <a:cs typeface="+mn-cs"/>
              </a:endParaRPr>
            </a:p>
          </p:txBody>
        </p:sp>
        <p:sp>
          <p:nvSpPr>
            <p:cNvPr id="651" name="Freeform 192">
              <a:extLst>
                <a:ext uri="{FF2B5EF4-FFF2-40B4-BE49-F238E27FC236}">
                  <a16:creationId xmlns:a16="http://schemas.microsoft.com/office/drawing/2014/main" id="{9617FA53-1046-4739-BF0B-871EEAF575F5}"/>
                </a:ext>
              </a:extLst>
            </p:cNvPr>
            <p:cNvSpPr>
              <a:spLocks noEditPoints="1"/>
            </p:cNvSpPr>
            <p:nvPr/>
          </p:nvSpPr>
          <p:spPr bwMode="auto">
            <a:xfrm>
              <a:off x="10171603" y="4690165"/>
              <a:ext cx="412180" cy="342292"/>
            </a:xfrm>
            <a:custGeom>
              <a:avLst/>
              <a:gdLst>
                <a:gd name="T0" fmla="*/ 88 w 212"/>
                <a:gd name="T1" fmla="*/ 6 h 174"/>
                <a:gd name="T2" fmla="*/ 78 w 212"/>
                <a:gd name="T3" fmla="*/ 14 h 174"/>
                <a:gd name="T4" fmla="*/ 134 w 212"/>
                <a:gd name="T5" fmla="*/ 22 h 174"/>
                <a:gd name="T6" fmla="*/ 134 w 212"/>
                <a:gd name="T7" fmla="*/ 22 h 174"/>
                <a:gd name="T8" fmla="*/ 166 w 212"/>
                <a:gd name="T9" fmla="*/ 58 h 174"/>
                <a:gd name="T10" fmla="*/ 156 w 212"/>
                <a:gd name="T11" fmla="*/ 32 h 174"/>
                <a:gd name="T12" fmla="*/ 138 w 212"/>
                <a:gd name="T13" fmla="*/ 22 h 174"/>
                <a:gd name="T14" fmla="*/ 152 w 212"/>
                <a:gd name="T15" fmla="*/ 28 h 174"/>
                <a:gd name="T16" fmla="*/ 164 w 212"/>
                <a:gd name="T17" fmla="*/ 40 h 174"/>
                <a:gd name="T18" fmla="*/ 58 w 212"/>
                <a:gd name="T19" fmla="*/ 110 h 174"/>
                <a:gd name="T20" fmla="*/ 48 w 212"/>
                <a:gd name="T21" fmla="*/ 106 h 174"/>
                <a:gd name="T22" fmla="*/ 40 w 212"/>
                <a:gd name="T23" fmla="*/ 110 h 174"/>
                <a:gd name="T24" fmla="*/ 26 w 212"/>
                <a:gd name="T25" fmla="*/ 114 h 174"/>
                <a:gd name="T26" fmla="*/ 22 w 212"/>
                <a:gd name="T27" fmla="*/ 118 h 174"/>
                <a:gd name="T28" fmla="*/ 26 w 212"/>
                <a:gd name="T29" fmla="*/ 132 h 174"/>
                <a:gd name="T30" fmla="*/ 0 w 212"/>
                <a:gd name="T31" fmla="*/ 132 h 174"/>
                <a:gd name="T32" fmla="*/ 4 w 212"/>
                <a:gd name="T33" fmla="*/ 18 h 174"/>
                <a:gd name="T34" fmla="*/ 26 w 212"/>
                <a:gd name="T35" fmla="*/ 32 h 174"/>
                <a:gd name="T36" fmla="*/ 48 w 212"/>
                <a:gd name="T37" fmla="*/ 40 h 174"/>
                <a:gd name="T38" fmla="*/ 66 w 212"/>
                <a:gd name="T39" fmla="*/ 54 h 174"/>
                <a:gd name="T40" fmla="*/ 78 w 212"/>
                <a:gd name="T41" fmla="*/ 72 h 174"/>
                <a:gd name="T42" fmla="*/ 96 w 212"/>
                <a:gd name="T43" fmla="*/ 84 h 174"/>
                <a:gd name="T44" fmla="*/ 88 w 212"/>
                <a:gd name="T45" fmla="*/ 102 h 174"/>
                <a:gd name="T46" fmla="*/ 100 w 212"/>
                <a:gd name="T47" fmla="*/ 118 h 174"/>
                <a:gd name="T48" fmla="*/ 118 w 212"/>
                <a:gd name="T49" fmla="*/ 128 h 174"/>
                <a:gd name="T50" fmla="*/ 122 w 212"/>
                <a:gd name="T51" fmla="*/ 140 h 174"/>
                <a:gd name="T52" fmla="*/ 140 w 212"/>
                <a:gd name="T53" fmla="*/ 148 h 174"/>
                <a:gd name="T54" fmla="*/ 130 w 212"/>
                <a:gd name="T55" fmla="*/ 158 h 174"/>
                <a:gd name="T56" fmla="*/ 114 w 212"/>
                <a:gd name="T57" fmla="*/ 152 h 174"/>
                <a:gd name="T58" fmla="*/ 88 w 212"/>
                <a:gd name="T59" fmla="*/ 140 h 174"/>
                <a:gd name="T60" fmla="*/ 78 w 212"/>
                <a:gd name="T61" fmla="*/ 128 h 174"/>
                <a:gd name="T62" fmla="*/ 138 w 212"/>
                <a:gd name="T63" fmla="*/ 26 h 174"/>
                <a:gd name="T64" fmla="*/ 114 w 212"/>
                <a:gd name="T65" fmla="*/ 70 h 174"/>
                <a:gd name="T66" fmla="*/ 126 w 212"/>
                <a:gd name="T67" fmla="*/ 62 h 174"/>
                <a:gd name="T68" fmla="*/ 140 w 212"/>
                <a:gd name="T69" fmla="*/ 66 h 174"/>
                <a:gd name="T70" fmla="*/ 152 w 212"/>
                <a:gd name="T71" fmla="*/ 46 h 174"/>
                <a:gd name="T72" fmla="*/ 156 w 212"/>
                <a:gd name="T73" fmla="*/ 58 h 174"/>
                <a:gd name="T74" fmla="*/ 144 w 212"/>
                <a:gd name="T75" fmla="*/ 76 h 174"/>
                <a:gd name="T76" fmla="*/ 118 w 212"/>
                <a:gd name="T77" fmla="*/ 80 h 174"/>
                <a:gd name="T78" fmla="*/ 104 w 212"/>
                <a:gd name="T79" fmla="*/ 70 h 174"/>
                <a:gd name="T80" fmla="*/ 70 w 212"/>
                <a:gd name="T81" fmla="*/ 54 h 174"/>
                <a:gd name="T82" fmla="*/ 194 w 212"/>
                <a:gd name="T83" fmla="*/ 62 h 174"/>
                <a:gd name="T84" fmla="*/ 84 w 212"/>
                <a:gd name="T85" fmla="*/ 62 h 174"/>
                <a:gd name="T86" fmla="*/ 208 w 212"/>
                <a:gd name="T87" fmla="*/ 84 h 174"/>
                <a:gd name="T88" fmla="*/ 200 w 212"/>
                <a:gd name="T89" fmla="*/ 80 h 174"/>
                <a:gd name="T90" fmla="*/ 204 w 212"/>
                <a:gd name="T91" fmla="*/ 76 h 174"/>
                <a:gd name="T92" fmla="*/ 100 w 212"/>
                <a:gd name="T93" fmla="*/ 72 h 174"/>
                <a:gd name="T94" fmla="*/ 36 w 212"/>
                <a:gd name="T95" fmla="*/ 122 h 174"/>
                <a:gd name="T96" fmla="*/ 36 w 212"/>
                <a:gd name="T97" fmla="*/ 126 h 174"/>
                <a:gd name="T98" fmla="*/ 144 w 212"/>
                <a:gd name="T99" fmla="*/ 126 h 174"/>
                <a:gd name="T100" fmla="*/ 166 w 212"/>
                <a:gd name="T101" fmla="*/ 132 h 174"/>
                <a:gd name="T102" fmla="*/ 34 w 212"/>
                <a:gd name="T103" fmla="*/ 128 h 174"/>
                <a:gd name="T104" fmla="*/ 134 w 212"/>
                <a:gd name="T105" fmla="*/ 140 h 174"/>
                <a:gd name="T106" fmla="*/ 138 w 212"/>
                <a:gd name="T107" fmla="*/ 140 h 174"/>
                <a:gd name="T108" fmla="*/ 140 w 212"/>
                <a:gd name="T109" fmla="*/ 148 h 174"/>
                <a:gd name="T110" fmla="*/ 140 w 212"/>
                <a:gd name="T111" fmla="*/ 156 h 174"/>
                <a:gd name="T112" fmla="*/ 166 w 212"/>
                <a:gd name="T113" fmla="*/ 158 h 174"/>
                <a:gd name="T114" fmla="*/ 186 w 212"/>
                <a:gd name="T115" fmla="*/ 170 h 174"/>
                <a:gd name="T116" fmla="*/ 178 w 212"/>
                <a:gd name="T117" fmla="*/ 17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2" h="174">
                  <a:moveTo>
                    <a:pt x="122" y="2"/>
                  </a:moveTo>
                  <a:lnTo>
                    <a:pt x="122" y="0"/>
                  </a:lnTo>
                  <a:lnTo>
                    <a:pt x="118" y="0"/>
                  </a:lnTo>
                  <a:lnTo>
                    <a:pt x="122" y="0"/>
                  </a:lnTo>
                  <a:lnTo>
                    <a:pt x="122" y="2"/>
                  </a:lnTo>
                  <a:lnTo>
                    <a:pt x="122" y="2"/>
                  </a:lnTo>
                  <a:lnTo>
                    <a:pt x="122" y="2"/>
                  </a:lnTo>
                  <a:close/>
                  <a:moveTo>
                    <a:pt x="88" y="6"/>
                  </a:moveTo>
                  <a:lnTo>
                    <a:pt x="88" y="10"/>
                  </a:lnTo>
                  <a:lnTo>
                    <a:pt x="92" y="10"/>
                  </a:lnTo>
                  <a:lnTo>
                    <a:pt x="88" y="10"/>
                  </a:lnTo>
                  <a:lnTo>
                    <a:pt x="88" y="14"/>
                  </a:lnTo>
                  <a:lnTo>
                    <a:pt x="84" y="14"/>
                  </a:lnTo>
                  <a:lnTo>
                    <a:pt x="80" y="14"/>
                  </a:lnTo>
                  <a:lnTo>
                    <a:pt x="80" y="10"/>
                  </a:lnTo>
                  <a:lnTo>
                    <a:pt x="78" y="14"/>
                  </a:lnTo>
                  <a:lnTo>
                    <a:pt x="78" y="10"/>
                  </a:lnTo>
                  <a:lnTo>
                    <a:pt x="80" y="6"/>
                  </a:lnTo>
                  <a:lnTo>
                    <a:pt x="84" y="10"/>
                  </a:lnTo>
                  <a:lnTo>
                    <a:pt x="88" y="10"/>
                  </a:lnTo>
                  <a:lnTo>
                    <a:pt x="88" y="6"/>
                  </a:lnTo>
                  <a:lnTo>
                    <a:pt x="88" y="6"/>
                  </a:lnTo>
                  <a:lnTo>
                    <a:pt x="88" y="6"/>
                  </a:lnTo>
                  <a:close/>
                  <a:moveTo>
                    <a:pt x="134" y="22"/>
                  </a:moveTo>
                  <a:lnTo>
                    <a:pt x="130" y="22"/>
                  </a:lnTo>
                  <a:lnTo>
                    <a:pt x="126" y="18"/>
                  </a:lnTo>
                  <a:lnTo>
                    <a:pt x="130" y="18"/>
                  </a:lnTo>
                  <a:lnTo>
                    <a:pt x="130" y="14"/>
                  </a:lnTo>
                  <a:lnTo>
                    <a:pt x="134" y="18"/>
                  </a:lnTo>
                  <a:lnTo>
                    <a:pt x="134" y="22"/>
                  </a:lnTo>
                  <a:lnTo>
                    <a:pt x="134" y="22"/>
                  </a:lnTo>
                  <a:lnTo>
                    <a:pt x="134" y="22"/>
                  </a:lnTo>
                  <a:close/>
                  <a:moveTo>
                    <a:pt x="164" y="40"/>
                  </a:moveTo>
                  <a:lnTo>
                    <a:pt x="166" y="40"/>
                  </a:lnTo>
                  <a:lnTo>
                    <a:pt x="166" y="44"/>
                  </a:lnTo>
                  <a:lnTo>
                    <a:pt x="170" y="44"/>
                  </a:lnTo>
                  <a:lnTo>
                    <a:pt x="170" y="46"/>
                  </a:lnTo>
                  <a:lnTo>
                    <a:pt x="170" y="50"/>
                  </a:lnTo>
                  <a:lnTo>
                    <a:pt x="170" y="54"/>
                  </a:lnTo>
                  <a:lnTo>
                    <a:pt x="166" y="58"/>
                  </a:lnTo>
                  <a:lnTo>
                    <a:pt x="166" y="54"/>
                  </a:lnTo>
                  <a:lnTo>
                    <a:pt x="164" y="50"/>
                  </a:lnTo>
                  <a:lnTo>
                    <a:pt x="164" y="46"/>
                  </a:lnTo>
                  <a:lnTo>
                    <a:pt x="164" y="44"/>
                  </a:lnTo>
                  <a:lnTo>
                    <a:pt x="164" y="40"/>
                  </a:lnTo>
                  <a:lnTo>
                    <a:pt x="160" y="40"/>
                  </a:lnTo>
                  <a:lnTo>
                    <a:pt x="160" y="36"/>
                  </a:lnTo>
                  <a:lnTo>
                    <a:pt x="156" y="32"/>
                  </a:lnTo>
                  <a:lnTo>
                    <a:pt x="152" y="32"/>
                  </a:lnTo>
                  <a:lnTo>
                    <a:pt x="152" y="28"/>
                  </a:lnTo>
                  <a:lnTo>
                    <a:pt x="148" y="28"/>
                  </a:lnTo>
                  <a:lnTo>
                    <a:pt x="148" y="26"/>
                  </a:lnTo>
                  <a:lnTo>
                    <a:pt x="144" y="26"/>
                  </a:lnTo>
                  <a:lnTo>
                    <a:pt x="140" y="26"/>
                  </a:lnTo>
                  <a:lnTo>
                    <a:pt x="140" y="22"/>
                  </a:lnTo>
                  <a:lnTo>
                    <a:pt x="138" y="22"/>
                  </a:lnTo>
                  <a:lnTo>
                    <a:pt x="140" y="22"/>
                  </a:lnTo>
                  <a:lnTo>
                    <a:pt x="138" y="22"/>
                  </a:lnTo>
                  <a:lnTo>
                    <a:pt x="138" y="18"/>
                  </a:lnTo>
                  <a:lnTo>
                    <a:pt x="140" y="22"/>
                  </a:lnTo>
                  <a:lnTo>
                    <a:pt x="144" y="22"/>
                  </a:lnTo>
                  <a:lnTo>
                    <a:pt x="144" y="26"/>
                  </a:lnTo>
                  <a:lnTo>
                    <a:pt x="148" y="26"/>
                  </a:lnTo>
                  <a:lnTo>
                    <a:pt x="152" y="28"/>
                  </a:lnTo>
                  <a:lnTo>
                    <a:pt x="156" y="28"/>
                  </a:lnTo>
                  <a:lnTo>
                    <a:pt x="156" y="32"/>
                  </a:lnTo>
                  <a:lnTo>
                    <a:pt x="160" y="32"/>
                  </a:lnTo>
                  <a:lnTo>
                    <a:pt x="160" y="36"/>
                  </a:lnTo>
                  <a:lnTo>
                    <a:pt x="164" y="36"/>
                  </a:lnTo>
                  <a:lnTo>
                    <a:pt x="164" y="40"/>
                  </a:lnTo>
                  <a:lnTo>
                    <a:pt x="164" y="40"/>
                  </a:lnTo>
                  <a:lnTo>
                    <a:pt x="164" y="40"/>
                  </a:lnTo>
                  <a:close/>
                  <a:moveTo>
                    <a:pt x="74" y="122"/>
                  </a:moveTo>
                  <a:lnTo>
                    <a:pt x="74" y="118"/>
                  </a:lnTo>
                  <a:lnTo>
                    <a:pt x="74" y="114"/>
                  </a:lnTo>
                  <a:lnTo>
                    <a:pt x="70" y="114"/>
                  </a:lnTo>
                  <a:lnTo>
                    <a:pt x="70" y="110"/>
                  </a:lnTo>
                  <a:lnTo>
                    <a:pt x="66" y="110"/>
                  </a:lnTo>
                  <a:lnTo>
                    <a:pt x="62" y="110"/>
                  </a:lnTo>
                  <a:lnTo>
                    <a:pt x="58" y="110"/>
                  </a:lnTo>
                  <a:lnTo>
                    <a:pt x="58" y="106"/>
                  </a:lnTo>
                  <a:lnTo>
                    <a:pt x="54" y="106"/>
                  </a:lnTo>
                  <a:lnTo>
                    <a:pt x="54" y="102"/>
                  </a:lnTo>
                  <a:lnTo>
                    <a:pt x="54" y="106"/>
                  </a:lnTo>
                  <a:lnTo>
                    <a:pt x="52" y="106"/>
                  </a:lnTo>
                  <a:lnTo>
                    <a:pt x="52" y="102"/>
                  </a:lnTo>
                  <a:lnTo>
                    <a:pt x="48" y="102"/>
                  </a:lnTo>
                  <a:lnTo>
                    <a:pt x="48" y="106"/>
                  </a:lnTo>
                  <a:lnTo>
                    <a:pt x="48" y="102"/>
                  </a:lnTo>
                  <a:lnTo>
                    <a:pt x="44" y="106"/>
                  </a:lnTo>
                  <a:lnTo>
                    <a:pt x="40" y="106"/>
                  </a:lnTo>
                  <a:lnTo>
                    <a:pt x="40" y="102"/>
                  </a:lnTo>
                  <a:lnTo>
                    <a:pt x="36" y="102"/>
                  </a:lnTo>
                  <a:lnTo>
                    <a:pt x="40" y="102"/>
                  </a:lnTo>
                  <a:lnTo>
                    <a:pt x="40" y="106"/>
                  </a:lnTo>
                  <a:lnTo>
                    <a:pt x="40" y="110"/>
                  </a:lnTo>
                  <a:lnTo>
                    <a:pt x="36" y="110"/>
                  </a:lnTo>
                  <a:lnTo>
                    <a:pt x="34" y="110"/>
                  </a:lnTo>
                  <a:lnTo>
                    <a:pt x="36" y="110"/>
                  </a:lnTo>
                  <a:lnTo>
                    <a:pt x="36" y="114"/>
                  </a:lnTo>
                  <a:lnTo>
                    <a:pt x="34" y="114"/>
                  </a:lnTo>
                  <a:lnTo>
                    <a:pt x="30" y="118"/>
                  </a:lnTo>
                  <a:lnTo>
                    <a:pt x="26" y="118"/>
                  </a:lnTo>
                  <a:lnTo>
                    <a:pt x="26" y="114"/>
                  </a:lnTo>
                  <a:lnTo>
                    <a:pt x="22" y="114"/>
                  </a:lnTo>
                  <a:lnTo>
                    <a:pt x="22" y="118"/>
                  </a:lnTo>
                  <a:lnTo>
                    <a:pt x="18" y="118"/>
                  </a:lnTo>
                  <a:lnTo>
                    <a:pt x="18" y="114"/>
                  </a:lnTo>
                  <a:lnTo>
                    <a:pt x="14" y="114"/>
                  </a:lnTo>
                  <a:lnTo>
                    <a:pt x="18" y="114"/>
                  </a:lnTo>
                  <a:lnTo>
                    <a:pt x="18" y="118"/>
                  </a:lnTo>
                  <a:lnTo>
                    <a:pt x="22" y="118"/>
                  </a:lnTo>
                  <a:lnTo>
                    <a:pt x="26" y="118"/>
                  </a:lnTo>
                  <a:lnTo>
                    <a:pt x="30" y="118"/>
                  </a:lnTo>
                  <a:lnTo>
                    <a:pt x="30" y="122"/>
                  </a:lnTo>
                  <a:lnTo>
                    <a:pt x="34" y="122"/>
                  </a:lnTo>
                  <a:lnTo>
                    <a:pt x="34" y="126"/>
                  </a:lnTo>
                  <a:lnTo>
                    <a:pt x="34" y="128"/>
                  </a:lnTo>
                  <a:lnTo>
                    <a:pt x="30" y="128"/>
                  </a:lnTo>
                  <a:lnTo>
                    <a:pt x="26" y="132"/>
                  </a:lnTo>
                  <a:lnTo>
                    <a:pt x="22" y="132"/>
                  </a:lnTo>
                  <a:lnTo>
                    <a:pt x="18" y="132"/>
                  </a:lnTo>
                  <a:lnTo>
                    <a:pt x="14" y="132"/>
                  </a:lnTo>
                  <a:lnTo>
                    <a:pt x="10" y="132"/>
                  </a:lnTo>
                  <a:lnTo>
                    <a:pt x="8" y="132"/>
                  </a:lnTo>
                  <a:lnTo>
                    <a:pt x="8" y="128"/>
                  </a:lnTo>
                  <a:lnTo>
                    <a:pt x="4" y="132"/>
                  </a:lnTo>
                  <a:lnTo>
                    <a:pt x="0" y="132"/>
                  </a:lnTo>
                  <a:lnTo>
                    <a:pt x="0" y="128"/>
                  </a:lnTo>
                  <a:lnTo>
                    <a:pt x="0" y="92"/>
                  </a:lnTo>
                  <a:lnTo>
                    <a:pt x="0" y="88"/>
                  </a:lnTo>
                  <a:lnTo>
                    <a:pt x="0" y="84"/>
                  </a:lnTo>
                  <a:lnTo>
                    <a:pt x="0" y="76"/>
                  </a:lnTo>
                  <a:lnTo>
                    <a:pt x="0" y="58"/>
                  </a:lnTo>
                  <a:lnTo>
                    <a:pt x="0" y="18"/>
                  </a:lnTo>
                  <a:lnTo>
                    <a:pt x="4" y="18"/>
                  </a:lnTo>
                  <a:lnTo>
                    <a:pt x="4" y="22"/>
                  </a:lnTo>
                  <a:lnTo>
                    <a:pt x="8" y="22"/>
                  </a:lnTo>
                  <a:lnTo>
                    <a:pt x="10" y="26"/>
                  </a:lnTo>
                  <a:lnTo>
                    <a:pt x="14" y="26"/>
                  </a:lnTo>
                  <a:lnTo>
                    <a:pt x="14" y="28"/>
                  </a:lnTo>
                  <a:lnTo>
                    <a:pt x="18" y="28"/>
                  </a:lnTo>
                  <a:lnTo>
                    <a:pt x="22" y="28"/>
                  </a:lnTo>
                  <a:lnTo>
                    <a:pt x="26" y="32"/>
                  </a:lnTo>
                  <a:lnTo>
                    <a:pt x="30" y="32"/>
                  </a:lnTo>
                  <a:lnTo>
                    <a:pt x="34" y="32"/>
                  </a:lnTo>
                  <a:lnTo>
                    <a:pt x="36" y="32"/>
                  </a:lnTo>
                  <a:lnTo>
                    <a:pt x="36" y="36"/>
                  </a:lnTo>
                  <a:lnTo>
                    <a:pt x="40" y="36"/>
                  </a:lnTo>
                  <a:lnTo>
                    <a:pt x="40" y="40"/>
                  </a:lnTo>
                  <a:lnTo>
                    <a:pt x="44" y="40"/>
                  </a:lnTo>
                  <a:lnTo>
                    <a:pt x="48" y="40"/>
                  </a:lnTo>
                  <a:lnTo>
                    <a:pt x="52" y="40"/>
                  </a:lnTo>
                  <a:lnTo>
                    <a:pt x="52" y="44"/>
                  </a:lnTo>
                  <a:lnTo>
                    <a:pt x="54" y="44"/>
                  </a:lnTo>
                  <a:lnTo>
                    <a:pt x="54" y="46"/>
                  </a:lnTo>
                  <a:lnTo>
                    <a:pt x="58" y="50"/>
                  </a:lnTo>
                  <a:lnTo>
                    <a:pt x="62" y="50"/>
                  </a:lnTo>
                  <a:lnTo>
                    <a:pt x="62" y="54"/>
                  </a:lnTo>
                  <a:lnTo>
                    <a:pt x="66" y="54"/>
                  </a:lnTo>
                  <a:lnTo>
                    <a:pt x="66" y="58"/>
                  </a:lnTo>
                  <a:lnTo>
                    <a:pt x="66" y="62"/>
                  </a:lnTo>
                  <a:lnTo>
                    <a:pt x="66" y="66"/>
                  </a:lnTo>
                  <a:lnTo>
                    <a:pt x="66" y="70"/>
                  </a:lnTo>
                  <a:lnTo>
                    <a:pt x="70" y="70"/>
                  </a:lnTo>
                  <a:lnTo>
                    <a:pt x="74" y="70"/>
                  </a:lnTo>
                  <a:lnTo>
                    <a:pt x="78" y="70"/>
                  </a:lnTo>
                  <a:lnTo>
                    <a:pt x="78" y="72"/>
                  </a:lnTo>
                  <a:lnTo>
                    <a:pt x="80" y="72"/>
                  </a:lnTo>
                  <a:lnTo>
                    <a:pt x="84" y="72"/>
                  </a:lnTo>
                  <a:lnTo>
                    <a:pt x="84" y="76"/>
                  </a:lnTo>
                  <a:lnTo>
                    <a:pt x="88" y="76"/>
                  </a:lnTo>
                  <a:lnTo>
                    <a:pt x="92" y="76"/>
                  </a:lnTo>
                  <a:lnTo>
                    <a:pt x="92" y="80"/>
                  </a:lnTo>
                  <a:lnTo>
                    <a:pt x="96" y="80"/>
                  </a:lnTo>
                  <a:lnTo>
                    <a:pt x="96" y="84"/>
                  </a:lnTo>
                  <a:lnTo>
                    <a:pt x="96" y="88"/>
                  </a:lnTo>
                  <a:lnTo>
                    <a:pt x="92" y="88"/>
                  </a:lnTo>
                  <a:lnTo>
                    <a:pt x="88" y="88"/>
                  </a:lnTo>
                  <a:lnTo>
                    <a:pt x="84" y="88"/>
                  </a:lnTo>
                  <a:lnTo>
                    <a:pt x="84" y="92"/>
                  </a:lnTo>
                  <a:lnTo>
                    <a:pt x="84" y="96"/>
                  </a:lnTo>
                  <a:lnTo>
                    <a:pt x="84" y="100"/>
                  </a:lnTo>
                  <a:lnTo>
                    <a:pt x="88" y="102"/>
                  </a:lnTo>
                  <a:lnTo>
                    <a:pt x="92" y="102"/>
                  </a:lnTo>
                  <a:lnTo>
                    <a:pt x="92" y="106"/>
                  </a:lnTo>
                  <a:lnTo>
                    <a:pt x="96" y="110"/>
                  </a:lnTo>
                  <a:lnTo>
                    <a:pt x="100" y="110"/>
                  </a:lnTo>
                  <a:lnTo>
                    <a:pt x="100" y="114"/>
                  </a:lnTo>
                  <a:lnTo>
                    <a:pt x="100" y="110"/>
                  </a:lnTo>
                  <a:lnTo>
                    <a:pt x="100" y="114"/>
                  </a:lnTo>
                  <a:lnTo>
                    <a:pt x="100" y="118"/>
                  </a:lnTo>
                  <a:lnTo>
                    <a:pt x="100" y="122"/>
                  </a:lnTo>
                  <a:lnTo>
                    <a:pt x="104" y="122"/>
                  </a:lnTo>
                  <a:lnTo>
                    <a:pt x="104" y="126"/>
                  </a:lnTo>
                  <a:lnTo>
                    <a:pt x="108" y="126"/>
                  </a:lnTo>
                  <a:lnTo>
                    <a:pt x="108" y="128"/>
                  </a:lnTo>
                  <a:lnTo>
                    <a:pt x="110" y="128"/>
                  </a:lnTo>
                  <a:lnTo>
                    <a:pt x="114" y="128"/>
                  </a:lnTo>
                  <a:lnTo>
                    <a:pt x="118" y="128"/>
                  </a:lnTo>
                  <a:lnTo>
                    <a:pt x="118" y="132"/>
                  </a:lnTo>
                  <a:lnTo>
                    <a:pt x="114" y="132"/>
                  </a:lnTo>
                  <a:lnTo>
                    <a:pt x="114" y="136"/>
                  </a:lnTo>
                  <a:lnTo>
                    <a:pt x="118" y="136"/>
                  </a:lnTo>
                  <a:lnTo>
                    <a:pt x="118" y="140"/>
                  </a:lnTo>
                  <a:lnTo>
                    <a:pt x="122" y="140"/>
                  </a:lnTo>
                  <a:lnTo>
                    <a:pt x="126" y="140"/>
                  </a:lnTo>
                  <a:lnTo>
                    <a:pt x="122" y="140"/>
                  </a:lnTo>
                  <a:lnTo>
                    <a:pt x="122" y="144"/>
                  </a:lnTo>
                  <a:lnTo>
                    <a:pt x="126" y="148"/>
                  </a:lnTo>
                  <a:lnTo>
                    <a:pt x="130" y="148"/>
                  </a:lnTo>
                  <a:lnTo>
                    <a:pt x="134" y="148"/>
                  </a:lnTo>
                  <a:lnTo>
                    <a:pt x="134" y="152"/>
                  </a:lnTo>
                  <a:lnTo>
                    <a:pt x="138" y="152"/>
                  </a:lnTo>
                  <a:lnTo>
                    <a:pt x="138" y="148"/>
                  </a:lnTo>
                  <a:lnTo>
                    <a:pt x="140" y="148"/>
                  </a:lnTo>
                  <a:lnTo>
                    <a:pt x="140" y="152"/>
                  </a:lnTo>
                  <a:lnTo>
                    <a:pt x="138" y="152"/>
                  </a:lnTo>
                  <a:lnTo>
                    <a:pt x="134" y="152"/>
                  </a:lnTo>
                  <a:lnTo>
                    <a:pt x="134" y="156"/>
                  </a:lnTo>
                  <a:lnTo>
                    <a:pt x="138" y="156"/>
                  </a:lnTo>
                  <a:lnTo>
                    <a:pt x="134" y="156"/>
                  </a:lnTo>
                  <a:lnTo>
                    <a:pt x="134" y="158"/>
                  </a:lnTo>
                  <a:lnTo>
                    <a:pt x="130" y="158"/>
                  </a:lnTo>
                  <a:lnTo>
                    <a:pt x="130" y="156"/>
                  </a:lnTo>
                  <a:lnTo>
                    <a:pt x="126" y="156"/>
                  </a:lnTo>
                  <a:lnTo>
                    <a:pt x="130" y="156"/>
                  </a:lnTo>
                  <a:lnTo>
                    <a:pt x="126" y="156"/>
                  </a:lnTo>
                  <a:lnTo>
                    <a:pt x="126" y="152"/>
                  </a:lnTo>
                  <a:lnTo>
                    <a:pt x="122" y="152"/>
                  </a:lnTo>
                  <a:lnTo>
                    <a:pt x="118" y="152"/>
                  </a:lnTo>
                  <a:lnTo>
                    <a:pt x="114" y="152"/>
                  </a:lnTo>
                  <a:lnTo>
                    <a:pt x="110" y="152"/>
                  </a:lnTo>
                  <a:lnTo>
                    <a:pt x="108" y="148"/>
                  </a:lnTo>
                  <a:lnTo>
                    <a:pt x="104" y="148"/>
                  </a:lnTo>
                  <a:lnTo>
                    <a:pt x="100" y="148"/>
                  </a:lnTo>
                  <a:lnTo>
                    <a:pt x="96" y="148"/>
                  </a:lnTo>
                  <a:lnTo>
                    <a:pt x="92" y="144"/>
                  </a:lnTo>
                  <a:lnTo>
                    <a:pt x="92" y="140"/>
                  </a:lnTo>
                  <a:lnTo>
                    <a:pt x="88" y="140"/>
                  </a:lnTo>
                  <a:lnTo>
                    <a:pt x="88" y="136"/>
                  </a:lnTo>
                  <a:lnTo>
                    <a:pt x="84" y="136"/>
                  </a:lnTo>
                  <a:lnTo>
                    <a:pt x="84" y="132"/>
                  </a:lnTo>
                  <a:lnTo>
                    <a:pt x="80" y="132"/>
                  </a:lnTo>
                  <a:lnTo>
                    <a:pt x="80" y="128"/>
                  </a:lnTo>
                  <a:lnTo>
                    <a:pt x="84" y="128"/>
                  </a:lnTo>
                  <a:lnTo>
                    <a:pt x="80" y="128"/>
                  </a:lnTo>
                  <a:lnTo>
                    <a:pt x="78" y="128"/>
                  </a:lnTo>
                  <a:lnTo>
                    <a:pt x="78" y="126"/>
                  </a:lnTo>
                  <a:lnTo>
                    <a:pt x="78" y="122"/>
                  </a:lnTo>
                  <a:lnTo>
                    <a:pt x="74" y="122"/>
                  </a:lnTo>
                  <a:lnTo>
                    <a:pt x="74" y="122"/>
                  </a:lnTo>
                  <a:lnTo>
                    <a:pt x="74" y="122"/>
                  </a:lnTo>
                  <a:close/>
                  <a:moveTo>
                    <a:pt x="138" y="26"/>
                  </a:moveTo>
                  <a:lnTo>
                    <a:pt x="140" y="26"/>
                  </a:lnTo>
                  <a:lnTo>
                    <a:pt x="138" y="26"/>
                  </a:lnTo>
                  <a:lnTo>
                    <a:pt x="138" y="26"/>
                  </a:lnTo>
                  <a:lnTo>
                    <a:pt x="138" y="26"/>
                  </a:lnTo>
                  <a:close/>
                  <a:moveTo>
                    <a:pt x="164" y="28"/>
                  </a:moveTo>
                  <a:lnTo>
                    <a:pt x="164" y="26"/>
                  </a:lnTo>
                  <a:lnTo>
                    <a:pt x="164" y="28"/>
                  </a:lnTo>
                  <a:lnTo>
                    <a:pt x="164" y="28"/>
                  </a:lnTo>
                  <a:lnTo>
                    <a:pt x="164" y="28"/>
                  </a:lnTo>
                  <a:close/>
                  <a:moveTo>
                    <a:pt x="114" y="70"/>
                  </a:moveTo>
                  <a:lnTo>
                    <a:pt x="118" y="70"/>
                  </a:lnTo>
                  <a:lnTo>
                    <a:pt x="122" y="70"/>
                  </a:lnTo>
                  <a:lnTo>
                    <a:pt x="126" y="70"/>
                  </a:lnTo>
                  <a:lnTo>
                    <a:pt x="126" y="66"/>
                  </a:lnTo>
                  <a:lnTo>
                    <a:pt x="126" y="62"/>
                  </a:lnTo>
                  <a:lnTo>
                    <a:pt x="130" y="58"/>
                  </a:lnTo>
                  <a:lnTo>
                    <a:pt x="130" y="62"/>
                  </a:lnTo>
                  <a:lnTo>
                    <a:pt x="126" y="62"/>
                  </a:lnTo>
                  <a:lnTo>
                    <a:pt x="126" y="66"/>
                  </a:lnTo>
                  <a:lnTo>
                    <a:pt x="130" y="70"/>
                  </a:lnTo>
                  <a:lnTo>
                    <a:pt x="134" y="70"/>
                  </a:lnTo>
                  <a:lnTo>
                    <a:pt x="134" y="66"/>
                  </a:lnTo>
                  <a:lnTo>
                    <a:pt x="134" y="70"/>
                  </a:lnTo>
                  <a:lnTo>
                    <a:pt x="138" y="70"/>
                  </a:lnTo>
                  <a:lnTo>
                    <a:pt x="140" y="70"/>
                  </a:lnTo>
                  <a:lnTo>
                    <a:pt x="140" y="66"/>
                  </a:lnTo>
                  <a:lnTo>
                    <a:pt x="140" y="62"/>
                  </a:lnTo>
                  <a:lnTo>
                    <a:pt x="144" y="58"/>
                  </a:lnTo>
                  <a:lnTo>
                    <a:pt x="148" y="58"/>
                  </a:lnTo>
                  <a:lnTo>
                    <a:pt x="152" y="58"/>
                  </a:lnTo>
                  <a:lnTo>
                    <a:pt x="152" y="54"/>
                  </a:lnTo>
                  <a:lnTo>
                    <a:pt x="148" y="50"/>
                  </a:lnTo>
                  <a:lnTo>
                    <a:pt x="148" y="46"/>
                  </a:lnTo>
                  <a:lnTo>
                    <a:pt x="152" y="46"/>
                  </a:lnTo>
                  <a:lnTo>
                    <a:pt x="156" y="46"/>
                  </a:lnTo>
                  <a:lnTo>
                    <a:pt x="156" y="44"/>
                  </a:lnTo>
                  <a:lnTo>
                    <a:pt x="160" y="46"/>
                  </a:lnTo>
                  <a:lnTo>
                    <a:pt x="156" y="46"/>
                  </a:lnTo>
                  <a:lnTo>
                    <a:pt x="160" y="46"/>
                  </a:lnTo>
                  <a:lnTo>
                    <a:pt x="160" y="54"/>
                  </a:lnTo>
                  <a:lnTo>
                    <a:pt x="160" y="58"/>
                  </a:lnTo>
                  <a:lnTo>
                    <a:pt x="156" y="58"/>
                  </a:lnTo>
                  <a:lnTo>
                    <a:pt x="156" y="62"/>
                  </a:lnTo>
                  <a:lnTo>
                    <a:pt x="156" y="66"/>
                  </a:lnTo>
                  <a:lnTo>
                    <a:pt x="156" y="70"/>
                  </a:lnTo>
                  <a:lnTo>
                    <a:pt x="152" y="70"/>
                  </a:lnTo>
                  <a:lnTo>
                    <a:pt x="148" y="70"/>
                  </a:lnTo>
                  <a:lnTo>
                    <a:pt x="148" y="72"/>
                  </a:lnTo>
                  <a:lnTo>
                    <a:pt x="144" y="72"/>
                  </a:lnTo>
                  <a:lnTo>
                    <a:pt x="144" y="76"/>
                  </a:lnTo>
                  <a:lnTo>
                    <a:pt x="140" y="76"/>
                  </a:lnTo>
                  <a:lnTo>
                    <a:pt x="138" y="76"/>
                  </a:lnTo>
                  <a:lnTo>
                    <a:pt x="138" y="80"/>
                  </a:lnTo>
                  <a:lnTo>
                    <a:pt x="134" y="80"/>
                  </a:lnTo>
                  <a:lnTo>
                    <a:pt x="130" y="80"/>
                  </a:lnTo>
                  <a:lnTo>
                    <a:pt x="126" y="80"/>
                  </a:lnTo>
                  <a:lnTo>
                    <a:pt x="122" y="80"/>
                  </a:lnTo>
                  <a:lnTo>
                    <a:pt x="118" y="80"/>
                  </a:lnTo>
                  <a:lnTo>
                    <a:pt x="118" y="76"/>
                  </a:lnTo>
                  <a:lnTo>
                    <a:pt x="114" y="80"/>
                  </a:lnTo>
                  <a:lnTo>
                    <a:pt x="114" y="76"/>
                  </a:lnTo>
                  <a:lnTo>
                    <a:pt x="110" y="76"/>
                  </a:lnTo>
                  <a:lnTo>
                    <a:pt x="110" y="72"/>
                  </a:lnTo>
                  <a:lnTo>
                    <a:pt x="108" y="72"/>
                  </a:lnTo>
                  <a:lnTo>
                    <a:pt x="104" y="72"/>
                  </a:lnTo>
                  <a:lnTo>
                    <a:pt x="104" y="70"/>
                  </a:lnTo>
                  <a:lnTo>
                    <a:pt x="104" y="66"/>
                  </a:lnTo>
                  <a:lnTo>
                    <a:pt x="104" y="70"/>
                  </a:lnTo>
                  <a:lnTo>
                    <a:pt x="108" y="70"/>
                  </a:lnTo>
                  <a:lnTo>
                    <a:pt x="110" y="70"/>
                  </a:lnTo>
                  <a:lnTo>
                    <a:pt x="114" y="70"/>
                  </a:lnTo>
                  <a:lnTo>
                    <a:pt x="114" y="70"/>
                  </a:lnTo>
                  <a:lnTo>
                    <a:pt x="114" y="70"/>
                  </a:lnTo>
                  <a:close/>
                  <a:moveTo>
                    <a:pt x="70" y="54"/>
                  </a:moveTo>
                  <a:lnTo>
                    <a:pt x="70" y="50"/>
                  </a:lnTo>
                  <a:lnTo>
                    <a:pt x="70" y="54"/>
                  </a:lnTo>
                  <a:lnTo>
                    <a:pt x="70" y="54"/>
                  </a:lnTo>
                  <a:lnTo>
                    <a:pt x="70" y="54"/>
                  </a:lnTo>
                  <a:close/>
                  <a:moveTo>
                    <a:pt x="194" y="70"/>
                  </a:moveTo>
                  <a:lnTo>
                    <a:pt x="194" y="66"/>
                  </a:lnTo>
                  <a:lnTo>
                    <a:pt x="190" y="62"/>
                  </a:lnTo>
                  <a:lnTo>
                    <a:pt x="194" y="62"/>
                  </a:lnTo>
                  <a:lnTo>
                    <a:pt x="194" y="58"/>
                  </a:lnTo>
                  <a:lnTo>
                    <a:pt x="194" y="62"/>
                  </a:lnTo>
                  <a:lnTo>
                    <a:pt x="194" y="66"/>
                  </a:lnTo>
                  <a:lnTo>
                    <a:pt x="194" y="70"/>
                  </a:lnTo>
                  <a:lnTo>
                    <a:pt x="194" y="70"/>
                  </a:lnTo>
                  <a:lnTo>
                    <a:pt x="194" y="70"/>
                  </a:lnTo>
                  <a:close/>
                  <a:moveTo>
                    <a:pt x="84" y="66"/>
                  </a:moveTo>
                  <a:lnTo>
                    <a:pt x="84" y="62"/>
                  </a:lnTo>
                  <a:lnTo>
                    <a:pt x="88" y="66"/>
                  </a:lnTo>
                  <a:lnTo>
                    <a:pt x="84" y="66"/>
                  </a:lnTo>
                  <a:lnTo>
                    <a:pt x="84" y="66"/>
                  </a:lnTo>
                  <a:lnTo>
                    <a:pt x="84" y="66"/>
                  </a:lnTo>
                  <a:close/>
                  <a:moveTo>
                    <a:pt x="204" y="76"/>
                  </a:moveTo>
                  <a:lnTo>
                    <a:pt x="204" y="80"/>
                  </a:lnTo>
                  <a:lnTo>
                    <a:pt x="208" y="80"/>
                  </a:lnTo>
                  <a:lnTo>
                    <a:pt x="208" y="84"/>
                  </a:lnTo>
                  <a:lnTo>
                    <a:pt x="212" y="84"/>
                  </a:lnTo>
                  <a:lnTo>
                    <a:pt x="212" y="88"/>
                  </a:lnTo>
                  <a:lnTo>
                    <a:pt x="212" y="92"/>
                  </a:lnTo>
                  <a:lnTo>
                    <a:pt x="208" y="92"/>
                  </a:lnTo>
                  <a:lnTo>
                    <a:pt x="204" y="92"/>
                  </a:lnTo>
                  <a:lnTo>
                    <a:pt x="200" y="88"/>
                  </a:lnTo>
                  <a:lnTo>
                    <a:pt x="200" y="84"/>
                  </a:lnTo>
                  <a:lnTo>
                    <a:pt x="200" y="80"/>
                  </a:lnTo>
                  <a:lnTo>
                    <a:pt x="196" y="80"/>
                  </a:lnTo>
                  <a:lnTo>
                    <a:pt x="196" y="76"/>
                  </a:lnTo>
                  <a:lnTo>
                    <a:pt x="194" y="76"/>
                  </a:lnTo>
                  <a:lnTo>
                    <a:pt x="194" y="72"/>
                  </a:lnTo>
                  <a:lnTo>
                    <a:pt x="194" y="70"/>
                  </a:lnTo>
                  <a:lnTo>
                    <a:pt x="196" y="70"/>
                  </a:lnTo>
                  <a:lnTo>
                    <a:pt x="200" y="72"/>
                  </a:lnTo>
                  <a:lnTo>
                    <a:pt x="204" y="76"/>
                  </a:lnTo>
                  <a:lnTo>
                    <a:pt x="204" y="76"/>
                  </a:lnTo>
                  <a:lnTo>
                    <a:pt x="204" y="76"/>
                  </a:lnTo>
                  <a:close/>
                  <a:moveTo>
                    <a:pt x="100" y="72"/>
                  </a:moveTo>
                  <a:lnTo>
                    <a:pt x="96" y="72"/>
                  </a:lnTo>
                  <a:lnTo>
                    <a:pt x="96" y="70"/>
                  </a:lnTo>
                  <a:lnTo>
                    <a:pt x="100" y="70"/>
                  </a:lnTo>
                  <a:lnTo>
                    <a:pt x="100" y="72"/>
                  </a:lnTo>
                  <a:lnTo>
                    <a:pt x="100" y="72"/>
                  </a:lnTo>
                  <a:lnTo>
                    <a:pt x="100" y="72"/>
                  </a:lnTo>
                  <a:close/>
                  <a:moveTo>
                    <a:pt x="36" y="118"/>
                  </a:moveTo>
                  <a:lnTo>
                    <a:pt x="34" y="118"/>
                  </a:lnTo>
                  <a:lnTo>
                    <a:pt x="36" y="118"/>
                  </a:lnTo>
                  <a:lnTo>
                    <a:pt x="36" y="118"/>
                  </a:lnTo>
                  <a:lnTo>
                    <a:pt x="36" y="118"/>
                  </a:lnTo>
                  <a:close/>
                  <a:moveTo>
                    <a:pt x="36" y="126"/>
                  </a:moveTo>
                  <a:lnTo>
                    <a:pt x="36" y="122"/>
                  </a:lnTo>
                  <a:lnTo>
                    <a:pt x="34" y="122"/>
                  </a:lnTo>
                  <a:lnTo>
                    <a:pt x="34" y="118"/>
                  </a:lnTo>
                  <a:lnTo>
                    <a:pt x="30" y="118"/>
                  </a:lnTo>
                  <a:lnTo>
                    <a:pt x="34" y="118"/>
                  </a:lnTo>
                  <a:lnTo>
                    <a:pt x="34" y="122"/>
                  </a:lnTo>
                  <a:lnTo>
                    <a:pt x="36" y="122"/>
                  </a:lnTo>
                  <a:lnTo>
                    <a:pt x="36" y="126"/>
                  </a:lnTo>
                  <a:lnTo>
                    <a:pt x="36" y="126"/>
                  </a:lnTo>
                  <a:lnTo>
                    <a:pt x="36" y="126"/>
                  </a:lnTo>
                  <a:close/>
                  <a:moveTo>
                    <a:pt x="144" y="126"/>
                  </a:moveTo>
                  <a:lnTo>
                    <a:pt x="140" y="126"/>
                  </a:lnTo>
                  <a:lnTo>
                    <a:pt x="140" y="122"/>
                  </a:lnTo>
                  <a:lnTo>
                    <a:pt x="140" y="118"/>
                  </a:lnTo>
                  <a:lnTo>
                    <a:pt x="140" y="122"/>
                  </a:lnTo>
                  <a:lnTo>
                    <a:pt x="140" y="126"/>
                  </a:lnTo>
                  <a:lnTo>
                    <a:pt x="144" y="126"/>
                  </a:lnTo>
                  <a:lnTo>
                    <a:pt x="144" y="126"/>
                  </a:lnTo>
                  <a:lnTo>
                    <a:pt x="144" y="126"/>
                  </a:lnTo>
                  <a:close/>
                  <a:moveTo>
                    <a:pt x="166" y="132"/>
                  </a:moveTo>
                  <a:lnTo>
                    <a:pt x="164" y="128"/>
                  </a:lnTo>
                  <a:lnTo>
                    <a:pt x="166" y="128"/>
                  </a:lnTo>
                  <a:lnTo>
                    <a:pt x="170" y="128"/>
                  </a:lnTo>
                  <a:lnTo>
                    <a:pt x="170" y="132"/>
                  </a:lnTo>
                  <a:lnTo>
                    <a:pt x="166" y="132"/>
                  </a:lnTo>
                  <a:lnTo>
                    <a:pt x="166" y="132"/>
                  </a:lnTo>
                  <a:lnTo>
                    <a:pt x="166" y="132"/>
                  </a:lnTo>
                  <a:close/>
                  <a:moveTo>
                    <a:pt x="34" y="128"/>
                  </a:moveTo>
                  <a:lnTo>
                    <a:pt x="34" y="132"/>
                  </a:lnTo>
                  <a:lnTo>
                    <a:pt x="30" y="128"/>
                  </a:lnTo>
                  <a:lnTo>
                    <a:pt x="34" y="128"/>
                  </a:lnTo>
                  <a:lnTo>
                    <a:pt x="34" y="128"/>
                  </a:lnTo>
                  <a:lnTo>
                    <a:pt x="34" y="128"/>
                  </a:lnTo>
                  <a:close/>
                  <a:moveTo>
                    <a:pt x="134" y="136"/>
                  </a:moveTo>
                  <a:lnTo>
                    <a:pt x="130" y="136"/>
                  </a:lnTo>
                  <a:lnTo>
                    <a:pt x="130" y="132"/>
                  </a:lnTo>
                  <a:lnTo>
                    <a:pt x="134" y="136"/>
                  </a:lnTo>
                  <a:lnTo>
                    <a:pt x="134" y="136"/>
                  </a:lnTo>
                  <a:lnTo>
                    <a:pt x="134" y="136"/>
                  </a:lnTo>
                  <a:close/>
                  <a:moveTo>
                    <a:pt x="138" y="140"/>
                  </a:moveTo>
                  <a:lnTo>
                    <a:pt x="134" y="140"/>
                  </a:lnTo>
                  <a:lnTo>
                    <a:pt x="134" y="136"/>
                  </a:lnTo>
                  <a:lnTo>
                    <a:pt x="134" y="132"/>
                  </a:lnTo>
                  <a:lnTo>
                    <a:pt x="134" y="136"/>
                  </a:lnTo>
                  <a:lnTo>
                    <a:pt x="138" y="136"/>
                  </a:lnTo>
                  <a:lnTo>
                    <a:pt x="140" y="136"/>
                  </a:lnTo>
                  <a:lnTo>
                    <a:pt x="140" y="140"/>
                  </a:lnTo>
                  <a:lnTo>
                    <a:pt x="138" y="140"/>
                  </a:lnTo>
                  <a:lnTo>
                    <a:pt x="138" y="140"/>
                  </a:lnTo>
                  <a:lnTo>
                    <a:pt x="138" y="140"/>
                  </a:lnTo>
                  <a:close/>
                  <a:moveTo>
                    <a:pt x="144" y="148"/>
                  </a:moveTo>
                  <a:lnTo>
                    <a:pt x="140" y="148"/>
                  </a:lnTo>
                  <a:lnTo>
                    <a:pt x="140" y="144"/>
                  </a:lnTo>
                  <a:lnTo>
                    <a:pt x="138" y="144"/>
                  </a:lnTo>
                  <a:lnTo>
                    <a:pt x="138" y="140"/>
                  </a:lnTo>
                  <a:lnTo>
                    <a:pt x="140" y="144"/>
                  </a:lnTo>
                  <a:lnTo>
                    <a:pt x="140" y="148"/>
                  </a:lnTo>
                  <a:lnTo>
                    <a:pt x="144" y="148"/>
                  </a:lnTo>
                  <a:lnTo>
                    <a:pt x="144" y="144"/>
                  </a:lnTo>
                  <a:lnTo>
                    <a:pt x="144" y="148"/>
                  </a:lnTo>
                  <a:lnTo>
                    <a:pt x="144" y="148"/>
                  </a:lnTo>
                  <a:lnTo>
                    <a:pt x="144" y="148"/>
                  </a:lnTo>
                  <a:close/>
                  <a:moveTo>
                    <a:pt x="140" y="156"/>
                  </a:moveTo>
                  <a:lnTo>
                    <a:pt x="138" y="156"/>
                  </a:lnTo>
                  <a:lnTo>
                    <a:pt x="140" y="156"/>
                  </a:lnTo>
                  <a:lnTo>
                    <a:pt x="140" y="156"/>
                  </a:lnTo>
                  <a:lnTo>
                    <a:pt x="140" y="156"/>
                  </a:lnTo>
                  <a:close/>
                  <a:moveTo>
                    <a:pt x="166" y="158"/>
                  </a:moveTo>
                  <a:lnTo>
                    <a:pt x="164" y="158"/>
                  </a:lnTo>
                  <a:lnTo>
                    <a:pt x="164" y="156"/>
                  </a:lnTo>
                  <a:lnTo>
                    <a:pt x="166" y="156"/>
                  </a:lnTo>
                  <a:lnTo>
                    <a:pt x="166" y="158"/>
                  </a:lnTo>
                  <a:lnTo>
                    <a:pt x="166" y="158"/>
                  </a:lnTo>
                  <a:lnTo>
                    <a:pt x="166" y="158"/>
                  </a:lnTo>
                  <a:close/>
                  <a:moveTo>
                    <a:pt x="186" y="170"/>
                  </a:moveTo>
                  <a:lnTo>
                    <a:pt x="182" y="170"/>
                  </a:lnTo>
                  <a:lnTo>
                    <a:pt x="186" y="170"/>
                  </a:lnTo>
                  <a:lnTo>
                    <a:pt x="186" y="166"/>
                  </a:lnTo>
                  <a:lnTo>
                    <a:pt x="186" y="170"/>
                  </a:lnTo>
                  <a:lnTo>
                    <a:pt x="190" y="170"/>
                  </a:lnTo>
                  <a:lnTo>
                    <a:pt x="186" y="170"/>
                  </a:lnTo>
                  <a:lnTo>
                    <a:pt x="186" y="170"/>
                  </a:lnTo>
                  <a:lnTo>
                    <a:pt x="186" y="170"/>
                  </a:lnTo>
                  <a:close/>
                  <a:moveTo>
                    <a:pt x="178" y="174"/>
                  </a:moveTo>
                  <a:lnTo>
                    <a:pt x="174" y="174"/>
                  </a:lnTo>
                  <a:lnTo>
                    <a:pt x="174" y="170"/>
                  </a:lnTo>
                  <a:lnTo>
                    <a:pt x="170" y="170"/>
                  </a:lnTo>
                  <a:lnTo>
                    <a:pt x="174" y="170"/>
                  </a:lnTo>
                  <a:lnTo>
                    <a:pt x="178" y="170"/>
                  </a:lnTo>
                  <a:lnTo>
                    <a:pt x="178" y="174"/>
                  </a:lnTo>
                  <a:lnTo>
                    <a:pt x="182" y="174"/>
                  </a:lnTo>
                  <a:lnTo>
                    <a:pt x="178" y="174"/>
                  </a:lnTo>
                  <a:lnTo>
                    <a:pt x="178" y="174"/>
                  </a:lnTo>
                  <a:lnTo>
                    <a:pt x="178" y="17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2" name="Freeform 193">
              <a:extLst>
                <a:ext uri="{FF2B5EF4-FFF2-40B4-BE49-F238E27FC236}">
                  <a16:creationId xmlns:a16="http://schemas.microsoft.com/office/drawing/2014/main" id="{184C6D5F-F809-4417-94BD-05EE872FA1D5}"/>
                </a:ext>
              </a:extLst>
            </p:cNvPr>
            <p:cNvSpPr>
              <a:spLocks noEditPoints="1"/>
            </p:cNvSpPr>
            <p:nvPr/>
          </p:nvSpPr>
          <p:spPr bwMode="auto">
            <a:xfrm>
              <a:off x="5431523" y="3151817"/>
              <a:ext cx="696041" cy="361964"/>
            </a:xfrm>
            <a:custGeom>
              <a:avLst/>
              <a:gdLst>
                <a:gd name="T0" fmla="*/ 320 w 358"/>
                <a:gd name="T1" fmla="*/ 16 h 184"/>
                <a:gd name="T2" fmla="*/ 320 w 358"/>
                <a:gd name="T3" fmla="*/ 8 h 184"/>
                <a:gd name="T4" fmla="*/ 324 w 358"/>
                <a:gd name="T5" fmla="*/ 0 h 184"/>
                <a:gd name="T6" fmla="*/ 328 w 358"/>
                <a:gd name="T7" fmla="*/ 8 h 184"/>
                <a:gd name="T8" fmla="*/ 340 w 358"/>
                <a:gd name="T9" fmla="*/ 8 h 184"/>
                <a:gd name="T10" fmla="*/ 348 w 358"/>
                <a:gd name="T11" fmla="*/ 4 h 184"/>
                <a:gd name="T12" fmla="*/ 350 w 358"/>
                <a:gd name="T13" fmla="*/ 12 h 184"/>
                <a:gd name="T14" fmla="*/ 354 w 358"/>
                <a:gd name="T15" fmla="*/ 12 h 184"/>
                <a:gd name="T16" fmla="*/ 350 w 358"/>
                <a:gd name="T17" fmla="*/ 20 h 184"/>
                <a:gd name="T18" fmla="*/ 348 w 358"/>
                <a:gd name="T19" fmla="*/ 30 h 184"/>
                <a:gd name="T20" fmla="*/ 344 w 358"/>
                <a:gd name="T21" fmla="*/ 38 h 184"/>
                <a:gd name="T22" fmla="*/ 344 w 358"/>
                <a:gd name="T23" fmla="*/ 50 h 184"/>
                <a:gd name="T24" fmla="*/ 340 w 358"/>
                <a:gd name="T25" fmla="*/ 54 h 184"/>
                <a:gd name="T26" fmla="*/ 348 w 358"/>
                <a:gd name="T27" fmla="*/ 60 h 184"/>
                <a:gd name="T28" fmla="*/ 340 w 358"/>
                <a:gd name="T29" fmla="*/ 68 h 184"/>
                <a:gd name="T30" fmla="*/ 344 w 358"/>
                <a:gd name="T31" fmla="*/ 76 h 184"/>
                <a:gd name="T32" fmla="*/ 344 w 358"/>
                <a:gd name="T33" fmla="*/ 82 h 184"/>
                <a:gd name="T34" fmla="*/ 336 w 358"/>
                <a:gd name="T35" fmla="*/ 90 h 184"/>
                <a:gd name="T36" fmla="*/ 340 w 358"/>
                <a:gd name="T37" fmla="*/ 98 h 184"/>
                <a:gd name="T38" fmla="*/ 332 w 358"/>
                <a:gd name="T39" fmla="*/ 102 h 184"/>
                <a:gd name="T40" fmla="*/ 324 w 358"/>
                <a:gd name="T41" fmla="*/ 98 h 184"/>
                <a:gd name="T42" fmla="*/ 318 w 358"/>
                <a:gd name="T43" fmla="*/ 102 h 184"/>
                <a:gd name="T44" fmla="*/ 320 w 358"/>
                <a:gd name="T45" fmla="*/ 94 h 184"/>
                <a:gd name="T46" fmla="*/ 320 w 358"/>
                <a:gd name="T47" fmla="*/ 82 h 184"/>
                <a:gd name="T48" fmla="*/ 320 w 358"/>
                <a:gd name="T49" fmla="*/ 76 h 184"/>
                <a:gd name="T50" fmla="*/ 318 w 358"/>
                <a:gd name="T51" fmla="*/ 76 h 184"/>
                <a:gd name="T52" fmla="*/ 314 w 358"/>
                <a:gd name="T53" fmla="*/ 68 h 184"/>
                <a:gd name="T54" fmla="*/ 318 w 358"/>
                <a:gd name="T55" fmla="*/ 64 h 184"/>
                <a:gd name="T56" fmla="*/ 310 w 358"/>
                <a:gd name="T57" fmla="*/ 68 h 184"/>
                <a:gd name="T58" fmla="*/ 314 w 358"/>
                <a:gd name="T59" fmla="*/ 56 h 184"/>
                <a:gd name="T60" fmla="*/ 314 w 358"/>
                <a:gd name="T61" fmla="*/ 54 h 184"/>
                <a:gd name="T62" fmla="*/ 318 w 358"/>
                <a:gd name="T63" fmla="*/ 42 h 184"/>
                <a:gd name="T64" fmla="*/ 320 w 358"/>
                <a:gd name="T65" fmla="*/ 30 h 184"/>
                <a:gd name="T66" fmla="*/ 320 w 358"/>
                <a:gd name="T67" fmla="*/ 26 h 184"/>
                <a:gd name="T68" fmla="*/ 320 w 358"/>
                <a:gd name="T69" fmla="*/ 24 h 184"/>
                <a:gd name="T70" fmla="*/ 0 w 358"/>
                <a:gd name="T71" fmla="*/ 54 h 184"/>
                <a:gd name="T72" fmla="*/ 4 w 358"/>
                <a:gd name="T73" fmla="*/ 56 h 184"/>
                <a:gd name="T74" fmla="*/ 60 w 358"/>
                <a:gd name="T75" fmla="*/ 68 h 184"/>
                <a:gd name="T76" fmla="*/ 60 w 358"/>
                <a:gd name="T77" fmla="*/ 72 h 184"/>
                <a:gd name="T78" fmla="*/ 48 w 358"/>
                <a:gd name="T79" fmla="*/ 72 h 184"/>
                <a:gd name="T80" fmla="*/ 52 w 358"/>
                <a:gd name="T81" fmla="*/ 72 h 184"/>
                <a:gd name="T82" fmla="*/ 48 w 358"/>
                <a:gd name="T83" fmla="*/ 72 h 184"/>
                <a:gd name="T84" fmla="*/ 38 w 358"/>
                <a:gd name="T85" fmla="*/ 72 h 184"/>
                <a:gd name="T86" fmla="*/ 46 w 358"/>
                <a:gd name="T87" fmla="*/ 76 h 184"/>
                <a:gd name="T88" fmla="*/ 46 w 358"/>
                <a:gd name="T89" fmla="*/ 72 h 184"/>
                <a:gd name="T90" fmla="*/ 46 w 358"/>
                <a:gd name="T91" fmla="*/ 76 h 184"/>
                <a:gd name="T92" fmla="*/ 78 w 358"/>
                <a:gd name="T93" fmla="*/ 86 h 184"/>
                <a:gd name="T94" fmla="*/ 86 w 358"/>
                <a:gd name="T95" fmla="*/ 86 h 184"/>
                <a:gd name="T96" fmla="*/ 90 w 358"/>
                <a:gd name="T97" fmla="*/ 86 h 184"/>
                <a:gd name="T98" fmla="*/ 82 w 358"/>
                <a:gd name="T99" fmla="*/ 86 h 184"/>
                <a:gd name="T100" fmla="*/ 86 w 358"/>
                <a:gd name="T101" fmla="*/ 102 h 184"/>
                <a:gd name="T102" fmla="*/ 90 w 358"/>
                <a:gd name="T103" fmla="*/ 102 h 184"/>
                <a:gd name="T104" fmla="*/ 202 w 358"/>
                <a:gd name="T105" fmla="*/ 180 h 184"/>
                <a:gd name="T106" fmla="*/ 204 w 358"/>
                <a:gd name="T107"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 h="184">
                  <a:moveTo>
                    <a:pt x="320" y="24"/>
                  </a:moveTo>
                  <a:lnTo>
                    <a:pt x="320" y="20"/>
                  </a:lnTo>
                  <a:lnTo>
                    <a:pt x="320" y="16"/>
                  </a:lnTo>
                  <a:lnTo>
                    <a:pt x="320" y="12"/>
                  </a:lnTo>
                  <a:lnTo>
                    <a:pt x="318" y="8"/>
                  </a:lnTo>
                  <a:lnTo>
                    <a:pt x="320" y="8"/>
                  </a:lnTo>
                  <a:lnTo>
                    <a:pt x="320" y="4"/>
                  </a:lnTo>
                  <a:lnTo>
                    <a:pt x="324" y="4"/>
                  </a:lnTo>
                  <a:lnTo>
                    <a:pt x="324" y="0"/>
                  </a:lnTo>
                  <a:lnTo>
                    <a:pt x="328" y="0"/>
                  </a:lnTo>
                  <a:lnTo>
                    <a:pt x="328" y="4"/>
                  </a:lnTo>
                  <a:lnTo>
                    <a:pt x="328" y="8"/>
                  </a:lnTo>
                  <a:lnTo>
                    <a:pt x="332" y="8"/>
                  </a:lnTo>
                  <a:lnTo>
                    <a:pt x="336" y="8"/>
                  </a:lnTo>
                  <a:lnTo>
                    <a:pt x="340" y="8"/>
                  </a:lnTo>
                  <a:lnTo>
                    <a:pt x="344" y="8"/>
                  </a:lnTo>
                  <a:lnTo>
                    <a:pt x="344" y="4"/>
                  </a:lnTo>
                  <a:lnTo>
                    <a:pt x="348" y="4"/>
                  </a:lnTo>
                  <a:lnTo>
                    <a:pt x="350" y="4"/>
                  </a:lnTo>
                  <a:lnTo>
                    <a:pt x="350" y="8"/>
                  </a:lnTo>
                  <a:lnTo>
                    <a:pt x="350" y="12"/>
                  </a:lnTo>
                  <a:lnTo>
                    <a:pt x="354" y="12"/>
                  </a:lnTo>
                  <a:lnTo>
                    <a:pt x="358" y="12"/>
                  </a:lnTo>
                  <a:lnTo>
                    <a:pt x="354" y="12"/>
                  </a:lnTo>
                  <a:lnTo>
                    <a:pt x="354" y="16"/>
                  </a:lnTo>
                  <a:lnTo>
                    <a:pt x="354" y="20"/>
                  </a:lnTo>
                  <a:lnTo>
                    <a:pt x="350" y="20"/>
                  </a:lnTo>
                  <a:lnTo>
                    <a:pt x="348" y="24"/>
                  </a:lnTo>
                  <a:lnTo>
                    <a:pt x="348" y="26"/>
                  </a:lnTo>
                  <a:lnTo>
                    <a:pt x="348" y="30"/>
                  </a:lnTo>
                  <a:lnTo>
                    <a:pt x="348" y="34"/>
                  </a:lnTo>
                  <a:lnTo>
                    <a:pt x="348" y="38"/>
                  </a:lnTo>
                  <a:lnTo>
                    <a:pt x="344" y="38"/>
                  </a:lnTo>
                  <a:lnTo>
                    <a:pt x="344" y="42"/>
                  </a:lnTo>
                  <a:lnTo>
                    <a:pt x="348" y="42"/>
                  </a:lnTo>
                  <a:lnTo>
                    <a:pt x="344" y="50"/>
                  </a:lnTo>
                  <a:lnTo>
                    <a:pt x="340" y="50"/>
                  </a:lnTo>
                  <a:lnTo>
                    <a:pt x="336" y="50"/>
                  </a:lnTo>
                  <a:lnTo>
                    <a:pt x="340" y="54"/>
                  </a:lnTo>
                  <a:lnTo>
                    <a:pt x="340" y="56"/>
                  </a:lnTo>
                  <a:lnTo>
                    <a:pt x="344" y="60"/>
                  </a:lnTo>
                  <a:lnTo>
                    <a:pt x="348" y="60"/>
                  </a:lnTo>
                  <a:lnTo>
                    <a:pt x="344" y="64"/>
                  </a:lnTo>
                  <a:lnTo>
                    <a:pt x="344" y="68"/>
                  </a:lnTo>
                  <a:lnTo>
                    <a:pt x="340" y="68"/>
                  </a:lnTo>
                  <a:lnTo>
                    <a:pt x="340" y="72"/>
                  </a:lnTo>
                  <a:lnTo>
                    <a:pt x="340" y="76"/>
                  </a:lnTo>
                  <a:lnTo>
                    <a:pt x="344" y="76"/>
                  </a:lnTo>
                  <a:lnTo>
                    <a:pt x="344" y="80"/>
                  </a:lnTo>
                  <a:lnTo>
                    <a:pt x="348" y="80"/>
                  </a:lnTo>
                  <a:lnTo>
                    <a:pt x="344" y="82"/>
                  </a:lnTo>
                  <a:lnTo>
                    <a:pt x="340" y="82"/>
                  </a:lnTo>
                  <a:lnTo>
                    <a:pt x="340" y="86"/>
                  </a:lnTo>
                  <a:lnTo>
                    <a:pt x="336" y="90"/>
                  </a:lnTo>
                  <a:lnTo>
                    <a:pt x="340" y="90"/>
                  </a:lnTo>
                  <a:lnTo>
                    <a:pt x="340" y="94"/>
                  </a:lnTo>
                  <a:lnTo>
                    <a:pt x="340" y="98"/>
                  </a:lnTo>
                  <a:lnTo>
                    <a:pt x="336" y="98"/>
                  </a:lnTo>
                  <a:lnTo>
                    <a:pt x="336" y="102"/>
                  </a:lnTo>
                  <a:lnTo>
                    <a:pt x="332" y="102"/>
                  </a:lnTo>
                  <a:lnTo>
                    <a:pt x="328" y="102"/>
                  </a:lnTo>
                  <a:lnTo>
                    <a:pt x="328" y="98"/>
                  </a:lnTo>
                  <a:lnTo>
                    <a:pt x="324" y="98"/>
                  </a:lnTo>
                  <a:lnTo>
                    <a:pt x="320" y="98"/>
                  </a:lnTo>
                  <a:lnTo>
                    <a:pt x="320" y="102"/>
                  </a:lnTo>
                  <a:lnTo>
                    <a:pt x="318" y="102"/>
                  </a:lnTo>
                  <a:lnTo>
                    <a:pt x="318" y="98"/>
                  </a:lnTo>
                  <a:lnTo>
                    <a:pt x="318" y="94"/>
                  </a:lnTo>
                  <a:lnTo>
                    <a:pt x="320" y="94"/>
                  </a:lnTo>
                  <a:lnTo>
                    <a:pt x="320" y="90"/>
                  </a:lnTo>
                  <a:lnTo>
                    <a:pt x="320" y="86"/>
                  </a:lnTo>
                  <a:lnTo>
                    <a:pt x="320" y="82"/>
                  </a:lnTo>
                  <a:lnTo>
                    <a:pt x="318" y="82"/>
                  </a:lnTo>
                  <a:lnTo>
                    <a:pt x="320" y="80"/>
                  </a:lnTo>
                  <a:lnTo>
                    <a:pt x="320" y="76"/>
                  </a:lnTo>
                  <a:lnTo>
                    <a:pt x="320" y="72"/>
                  </a:lnTo>
                  <a:lnTo>
                    <a:pt x="318" y="72"/>
                  </a:lnTo>
                  <a:lnTo>
                    <a:pt x="318" y="76"/>
                  </a:lnTo>
                  <a:lnTo>
                    <a:pt x="314" y="76"/>
                  </a:lnTo>
                  <a:lnTo>
                    <a:pt x="314" y="72"/>
                  </a:lnTo>
                  <a:lnTo>
                    <a:pt x="314" y="68"/>
                  </a:lnTo>
                  <a:lnTo>
                    <a:pt x="318" y="72"/>
                  </a:lnTo>
                  <a:lnTo>
                    <a:pt x="318" y="68"/>
                  </a:lnTo>
                  <a:lnTo>
                    <a:pt x="318" y="64"/>
                  </a:lnTo>
                  <a:lnTo>
                    <a:pt x="318" y="68"/>
                  </a:lnTo>
                  <a:lnTo>
                    <a:pt x="314" y="68"/>
                  </a:lnTo>
                  <a:lnTo>
                    <a:pt x="310" y="68"/>
                  </a:lnTo>
                  <a:lnTo>
                    <a:pt x="310" y="64"/>
                  </a:lnTo>
                  <a:lnTo>
                    <a:pt x="310" y="60"/>
                  </a:lnTo>
                  <a:lnTo>
                    <a:pt x="314" y="56"/>
                  </a:lnTo>
                  <a:lnTo>
                    <a:pt x="310" y="56"/>
                  </a:lnTo>
                  <a:lnTo>
                    <a:pt x="314" y="56"/>
                  </a:lnTo>
                  <a:lnTo>
                    <a:pt x="314" y="54"/>
                  </a:lnTo>
                  <a:lnTo>
                    <a:pt x="318" y="50"/>
                  </a:lnTo>
                  <a:lnTo>
                    <a:pt x="318" y="46"/>
                  </a:lnTo>
                  <a:lnTo>
                    <a:pt x="318" y="42"/>
                  </a:lnTo>
                  <a:lnTo>
                    <a:pt x="318" y="38"/>
                  </a:lnTo>
                  <a:lnTo>
                    <a:pt x="320" y="34"/>
                  </a:lnTo>
                  <a:lnTo>
                    <a:pt x="320" y="30"/>
                  </a:lnTo>
                  <a:lnTo>
                    <a:pt x="320" y="26"/>
                  </a:lnTo>
                  <a:lnTo>
                    <a:pt x="320" y="30"/>
                  </a:lnTo>
                  <a:lnTo>
                    <a:pt x="320" y="26"/>
                  </a:lnTo>
                  <a:lnTo>
                    <a:pt x="320" y="24"/>
                  </a:lnTo>
                  <a:lnTo>
                    <a:pt x="320" y="24"/>
                  </a:lnTo>
                  <a:lnTo>
                    <a:pt x="320" y="24"/>
                  </a:lnTo>
                  <a:close/>
                  <a:moveTo>
                    <a:pt x="4" y="56"/>
                  </a:moveTo>
                  <a:lnTo>
                    <a:pt x="0" y="56"/>
                  </a:lnTo>
                  <a:lnTo>
                    <a:pt x="0" y="54"/>
                  </a:lnTo>
                  <a:lnTo>
                    <a:pt x="4" y="54"/>
                  </a:lnTo>
                  <a:lnTo>
                    <a:pt x="4" y="56"/>
                  </a:lnTo>
                  <a:lnTo>
                    <a:pt x="4" y="56"/>
                  </a:lnTo>
                  <a:lnTo>
                    <a:pt x="4" y="56"/>
                  </a:lnTo>
                  <a:close/>
                  <a:moveTo>
                    <a:pt x="60" y="72"/>
                  </a:moveTo>
                  <a:lnTo>
                    <a:pt x="60" y="68"/>
                  </a:lnTo>
                  <a:lnTo>
                    <a:pt x="56" y="68"/>
                  </a:lnTo>
                  <a:lnTo>
                    <a:pt x="60" y="68"/>
                  </a:lnTo>
                  <a:lnTo>
                    <a:pt x="60" y="72"/>
                  </a:lnTo>
                  <a:lnTo>
                    <a:pt x="60" y="72"/>
                  </a:lnTo>
                  <a:lnTo>
                    <a:pt x="60" y="72"/>
                  </a:lnTo>
                  <a:close/>
                  <a:moveTo>
                    <a:pt x="48" y="72"/>
                  </a:moveTo>
                  <a:lnTo>
                    <a:pt x="46" y="68"/>
                  </a:lnTo>
                  <a:lnTo>
                    <a:pt x="48" y="68"/>
                  </a:lnTo>
                  <a:lnTo>
                    <a:pt x="52" y="72"/>
                  </a:lnTo>
                  <a:lnTo>
                    <a:pt x="48" y="72"/>
                  </a:lnTo>
                  <a:lnTo>
                    <a:pt x="48" y="72"/>
                  </a:lnTo>
                  <a:lnTo>
                    <a:pt x="48" y="72"/>
                  </a:lnTo>
                  <a:close/>
                  <a:moveTo>
                    <a:pt x="38" y="72"/>
                  </a:moveTo>
                  <a:lnTo>
                    <a:pt x="38" y="68"/>
                  </a:lnTo>
                  <a:lnTo>
                    <a:pt x="38" y="72"/>
                  </a:lnTo>
                  <a:lnTo>
                    <a:pt x="38" y="72"/>
                  </a:lnTo>
                  <a:lnTo>
                    <a:pt x="38" y="72"/>
                  </a:lnTo>
                  <a:close/>
                  <a:moveTo>
                    <a:pt x="46" y="76"/>
                  </a:moveTo>
                  <a:lnTo>
                    <a:pt x="42" y="76"/>
                  </a:lnTo>
                  <a:lnTo>
                    <a:pt x="42" y="72"/>
                  </a:lnTo>
                  <a:lnTo>
                    <a:pt x="46" y="72"/>
                  </a:lnTo>
                  <a:lnTo>
                    <a:pt x="48" y="76"/>
                  </a:lnTo>
                  <a:lnTo>
                    <a:pt x="46" y="76"/>
                  </a:lnTo>
                  <a:lnTo>
                    <a:pt x="46" y="76"/>
                  </a:lnTo>
                  <a:lnTo>
                    <a:pt x="46" y="76"/>
                  </a:lnTo>
                  <a:close/>
                  <a:moveTo>
                    <a:pt x="82" y="86"/>
                  </a:moveTo>
                  <a:lnTo>
                    <a:pt x="78" y="86"/>
                  </a:lnTo>
                  <a:lnTo>
                    <a:pt x="78" y="82"/>
                  </a:lnTo>
                  <a:lnTo>
                    <a:pt x="82" y="86"/>
                  </a:lnTo>
                  <a:lnTo>
                    <a:pt x="86" y="86"/>
                  </a:lnTo>
                  <a:lnTo>
                    <a:pt x="86" y="82"/>
                  </a:lnTo>
                  <a:lnTo>
                    <a:pt x="90" y="82"/>
                  </a:lnTo>
                  <a:lnTo>
                    <a:pt x="90" y="86"/>
                  </a:lnTo>
                  <a:lnTo>
                    <a:pt x="86" y="86"/>
                  </a:lnTo>
                  <a:lnTo>
                    <a:pt x="82" y="86"/>
                  </a:lnTo>
                  <a:lnTo>
                    <a:pt x="82" y="86"/>
                  </a:lnTo>
                  <a:lnTo>
                    <a:pt x="82" y="86"/>
                  </a:lnTo>
                  <a:close/>
                  <a:moveTo>
                    <a:pt x="90" y="102"/>
                  </a:moveTo>
                  <a:lnTo>
                    <a:pt x="86" y="102"/>
                  </a:lnTo>
                  <a:lnTo>
                    <a:pt x="90" y="102"/>
                  </a:lnTo>
                  <a:lnTo>
                    <a:pt x="90" y="102"/>
                  </a:lnTo>
                  <a:lnTo>
                    <a:pt x="90" y="102"/>
                  </a:lnTo>
                  <a:close/>
                  <a:moveTo>
                    <a:pt x="204" y="184"/>
                  </a:moveTo>
                  <a:lnTo>
                    <a:pt x="202" y="184"/>
                  </a:lnTo>
                  <a:lnTo>
                    <a:pt x="202" y="180"/>
                  </a:lnTo>
                  <a:lnTo>
                    <a:pt x="204" y="180"/>
                  </a:lnTo>
                  <a:lnTo>
                    <a:pt x="208" y="180"/>
                  </a:lnTo>
                  <a:lnTo>
                    <a:pt x="204" y="184"/>
                  </a:lnTo>
                  <a:lnTo>
                    <a:pt x="204" y="184"/>
                  </a:lnTo>
                  <a:lnTo>
                    <a:pt x="204" y="184"/>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3" name="Freeform 194">
              <a:extLst>
                <a:ext uri="{FF2B5EF4-FFF2-40B4-BE49-F238E27FC236}">
                  <a16:creationId xmlns:a16="http://schemas.microsoft.com/office/drawing/2014/main" id="{29B7E817-C5B4-4120-A14F-777EF6B0A25B}"/>
                </a:ext>
              </a:extLst>
            </p:cNvPr>
            <p:cNvSpPr>
              <a:spLocks noEditPoints="1"/>
            </p:cNvSpPr>
            <p:nvPr/>
          </p:nvSpPr>
          <p:spPr bwMode="auto">
            <a:xfrm>
              <a:off x="6749725" y="5390487"/>
              <a:ext cx="587163" cy="924582"/>
            </a:xfrm>
            <a:custGeom>
              <a:avLst/>
              <a:gdLst>
                <a:gd name="T0" fmla="*/ 12 w 302"/>
                <a:gd name="T1" fmla="*/ 116 h 470"/>
                <a:gd name="T2" fmla="*/ 28 w 302"/>
                <a:gd name="T3" fmla="*/ 122 h 470"/>
                <a:gd name="T4" fmla="*/ 42 w 302"/>
                <a:gd name="T5" fmla="*/ 116 h 470"/>
                <a:gd name="T6" fmla="*/ 50 w 302"/>
                <a:gd name="T7" fmla="*/ 92 h 470"/>
                <a:gd name="T8" fmla="*/ 50 w 302"/>
                <a:gd name="T9" fmla="*/ 56 h 470"/>
                <a:gd name="T10" fmla="*/ 56 w 302"/>
                <a:gd name="T11" fmla="*/ 60 h 470"/>
                <a:gd name="T12" fmla="*/ 60 w 302"/>
                <a:gd name="T13" fmla="*/ 78 h 470"/>
                <a:gd name="T14" fmla="*/ 68 w 302"/>
                <a:gd name="T15" fmla="*/ 86 h 470"/>
                <a:gd name="T16" fmla="*/ 80 w 302"/>
                <a:gd name="T17" fmla="*/ 76 h 470"/>
                <a:gd name="T18" fmla="*/ 90 w 302"/>
                <a:gd name="T19" fmla="*/ 60 h 470"/>
                <a:gd name="T20" fmla="*/ 110 w 302"/>
                <a:gd name="T21" fmla="*/ 64 h 470"/>
                <a:gd name="T22" fmla="*/ 120 w 302"/>
                <a:gd name="T23" fmla="*/ 68 h 470"/>
                <a:gd name="T24" fmla="*/ 128 w 302"/>
                <a:gd name="T25" fmla="*/ 60 h 470"/>
                <a:gd name="T26" fmla="*/ 142 w 302"/>
                <a:gd name="T27" fmla="*/ 46 h 470"/>
                <a:gd name="T28" fmla="*/ 146 w 302"/>
                <a:gd name="T29" fmla="*/ 26 h 470"/>
                <a:gd name="T30" fmla="*/ 164 w 302"/>
                <a:gd name="T31" fmla="*/ 12 h 470"/>
                <a:gd name="T32" fmla="*/ 180 w 302"/>
                <a:gd name="T33" fmla="*/ 0 h 470"/>
                <a:gd name="T34" fmla="*/ 198 w 302"/>
                <a:gd name="T35" fmla="*/ 4 h 470"/>
                <a:gd name="T36" fmla="*/ 212 w 302"/>
                <a:gd name="T37" fmla="*/ 22 h 470"/>
                <a:gd name="T38" fmla="*/ 216 w 302"/>
                <a:gd name="T39" fmla="*/ 42 h 470"/>
                <a:gd name="T40" fmla="*/ 216 w 302"/>
                <a:gd name="T41" fmla="*/ 60 h 470"/>
                <a:gd name="T42" fmla="*/ 210 w 302"/>
                <a:gd name="T43" fmla="*/ 64 h 470"/>
                <a:gd name="T44" fmla="*/ 202 w 302"/>
                <a:gd name="T45" fmla="*/ 82 h 470"/>
                <a:gd name="T46" fmla="*/ 206 w 302"/>
                <a:gd name="T47" fmla="*/ 92 h 470"/>
                <a:gd name="T48" fmla="*/ 220 w 302"/>
                <a:gd name="T49" fmla="*/ 86 h 470"/>
                <a:gd name="T50" fmla="*/ 228 w 302"/>
                <a:gd name="T51" fmla="*/ 96 h 470"/>
                <a:gd name="T52" fmla="*/ 224 w 302"/>
                <a:gd name="T53" fmla="*/ 116 h 470"/>
                <a:gd name="T54" fmla="*/ 210 w 302"/>
                <a:gd name="T55" fmla="*/ 130 h 470"/>
                <a:gd name="T56" fmla="*/ 202 w 302"/>
                <a:gd name="T57" fmla="*/ 148 h 470"/>
                <a:gd name="T58" fmla="*/ 190 w 302"/>
                <a:gd name="T59" fmla="*/ 168 h 470"/>
                <a:gd name="T60" fmla="*/ 180 w 302"/>
                <a:gd name="T61" fmla="*/ 178 h 470"/>
                <a:gd name="T62" fmla="*/ 164 w 302"/>
                <a:gd name="T63" fmla="*/ 194 h 470"/>
                <a:gd name="T64" fmla="*/ 150 w 302"/>
                <a:gd name="T65" fmla="*/ 206 h 470"/>
                <a:gd name="T66" fmla="*/ 136 w 302"/>
                <a:gd name="T67" fmla="*/ 212 h 470"/>
                <a:gd name="T68" fmla="*/ 124 w 302"/>
                <a:gd name="T69" fmla="*/ 216 h 470"/>
                <a:gd name="T70" fmla="*/ 98 w 302"/>
                <a:gd name="T71" fmla="*/ 216 h 470"/>
                <a:gd name="T72" fmla="*/ 80 w 302"/>
                <a:gd name="T73" fmla="*/ 220 h 470"/>
                <a:gd name="T74" fmla="*/ 60 w 302"/>
                <a:gd name="T75" fmla="*/ 224 h 470"/>
                <a:gd name="T76" fmla="*/ 42 w 302"/>
                <a:gd name="T77" fmla="*/ 232 h 470"/>
                <a:gd name="T78" fmla="*/ 30 w 302"/>
                <a:gd name="T79" fmla="*/ 220 h 470"/>
                <a:gd name="T80" fmla="*/ 28 w 302"/>
                <a:gd name="T81" fmla="*/ 224 h 470"/>
                <a:gd name="T82" fmla="*/ 28 w 302"/>
                <a:gd name="T83" fmla="*/ 212 h 470"/>
                <a:gd name="T84" fmla="*/ 24 w 302"/>
                <a:gd name="T85" fmla="*/ 194 h 470"/>
                <a:gd name="T86" fmla="*/ 24 w 302"/>
                <a:gd name="T87" fmla="*/ 178 h 470"/>
                <a:gd name="T88" fmla="*/ 16 w 302"/>
                <a:gd name="T89" fmla="*/ 164 h 470"/>
                <a:gd name="T90" fmla="*/ 8 w 302"/>
                <a:gd name="T91" fmla="*/ 142 h 470"/>
                <a:gd name="T92" fmla="*/ 0 w 302"/>
                <a:gd name="T93" fmla="*/ 120 h 470"/>
                <a:gd name="T94" fmla="*/ 8 w 302"/>
                <a:gd name="T95" fmla="*/ 108 h 470"/>
                <a:gd name="T96" fmla="*/ 180 w 302"/>
                <a:gd name="T97" fmla="*/ 122 h 470"/>
                <a:gd name="T98" fmla="*/ 168 w 302"/>
                <a:gd name="T99" fmla="*/ 120 h 470"/>
                <a:gd name="T100" fmla="*/ 154 w 302"/>
                <a:gd name="T101" fmla="*/ 134 h 470"/>
                <a:gd name="T102" fmla="*/ 154 w 302"/>
                <a:gd name="T103" fmla="*/ 148 h 470"/>
                <a:gd name="T104" fmla="*/ 164 w 302"/>
                <a:gd name="T105" fmla="*/ 146 h 470"/>
                <a:gd name="T106" fmla="*/ 180 w 302"/>
                <a:gd name="T107" fmla="*/ 134 h 470"/>
                <a:gd name="T108" fmla="*/ 302 w 302"/>
                <a:gd name="T109" fmla="*/ 4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2" h="470">
                  <a:moveTo>
                    <a:pt x="8" y="108"/>
                  </a:moveTo>
                  <a:lnTo>
                    <a:pt x="8" y="112"/>
                  </a:lnTo>
                  <a:lnTo>
                    <a:pt x="12" y="112"/>
                  </a:lnTo>
                  <a:lnTo>
                    <a:pt x="12" y="108"/>
                  </a:lnTo>
                  <a:lnTo>
                    <a:pt x="12" y="112"/>
                  </a:lnTo>
                  <a:lnTo>
                    <a:pt x="12" y="116"/>
                  </a:lnTo>
                  <a:lnTo>
                    <a:pt x="12" y="120"/>
                  </a:lnTo>
                  <a:lnTo>
                    <a:pt x="16" y="120"/>
                  </a:lnTo>
                  <a:lnTo>
                    <a:pt x="20" y="120"/>
                  </a:lnTo>
                  <a:lnTo>
                    <a:pt x="20" y="122"/>
                  </a:lnTo>
                  <a:lnTo>
                    <a:pt x="24" y="122"/>
                  </a:lnTo>
                  <a:lnTo>
                    <a:pt x="28" y="122"/>
                  </a:lnTo>
                  <a:lnTo>
                    <a:pt x="30" y="120"/>
                  </a:lnTo>
                  <a:lnTo>
                    <a:pt x="34" y="122"/>
                  </a:lnTo>
                  <a:lnTo>
                    <a:pt x="38" y="122"/>
                  </a:lnTo>
                  <a:lnTo>
                    <a:pt x="38" y="120"/>
                  </a:lnTo>
                  <a:lnTo>
                    <a:pt x="42" y="120"/>
                  </a:lnTo>
                  <a:lnTo>
                    <a:pt x="42" y="116"/>
                  </a:lnTo>
                  <a:lnTo>
                    <a:pt x="46" y="116"/>
                  </a:lnTo>
                  <a:lnTo>
                    <a:pt x="50" y="112"/>
                  </a:lnTo>
                  <a:lnTo>
                    <a:pt x="50" y="108"/>
                  </a:lnTo>
                  <a:lnTo>
                    <a:pt x="50" y="104"/>
                  </a:lnTo>
                  <a:lnTo>
                    <a:pt x="50" y="96"/>
                  </a:lnTo>
                  <a:lnTo>
                    <a:pt x="50" y="92"/>
                  </a:lnTo>
                  <a:lnTo>
                    <a:pt x="50" y="90"/>
                  </a:lnTo>
                  <a:lnTo>
                    <a:pt x="50" y="78"/>
                  </a:lnTo>
                  <a:lnTo>
                    <a:pt x="50" y="68"/>
                  </a:lnTo>
                  <a:lnTo>
                    <a:pt x="50" y="64"/>
                  </a:lnTo>
                  <a:lnTo>
                    <a:pt x="50" y="60"/>
                  </a:lnTo>
                  <a:lnTo>
                    <a:pt x="50" y="56"/>
                  </a:lnTo>
                  <a:lnTo>
                    <a:pt x="50" y="52"/>
                  </a:lnTo>
                  <a:lnTo>
                    <a:pt x="50" y="48"/>
                  </a:lnTo>
                  <a:lnTo>
                    <a:pt x="54" y="48"/>
                  </a:lnTo>
                  <a:lnTo>
                    <a:pt x="54" y="52"/>
                  </a:lnTo>
                  <a:lnTo>
                    <a:pt x="56" y="56"/>
                  </a:lnTo>
                  <a:lnTo>
                    <a:pt x="56" y="60"/>
                  </a:lnTo>
                  <a:lnTo>
                    <a:pt x="60" y="64"/>
                  </a:lnTo>
                  <a:lnTo>
                    <a:pt x="56" y="64"/>
                  </a:lnTo>
                  <a:lnTo>
                    <a:pt x="60" y="68"/>
                  </a:lnTo>
                  <a:lnTo>
                    <a:pt x="60" y="72"/>
                  </a:lnTo>
                  <a:lnTo>
                    <a:pt x="60" y="76"/>
                  </a:lnTo>
                  <a:lnTo>
                    <a:pt x="60" y="78"/>
                  </a:lnTo>
                  <a:lnTo>
                    <a:pt x="56" y="78"/>
                  </a:lnTo>
                  <a:lnTo>
                    <a:pt x="56" y="82"/>
                  </a:lnTo>
                  <a:lnTo>
                    <a:pt x="56" y="86"/>
                  </a:lnTo>
                  <a:lnTo>
                    <a:pt x="60" y="86"/>
                  </a:lnTo>
                  <a:lnTo>
                    <a:pt x="64" y="86"/>
                  </a:lnTo>
                  <a:lnTo>
                    <a:pt x="68" y="86"/>
                  </a:lnTo>
                  <a:lnTo>
                    <a:pt x="72" y="86"/>
                  </a:lnTo>
                  <a:lnTo>
                    <a:pt x="76" y="86"/>
                  </a:lnTo>
                  <a:lnTo>
                    <a:pt x="76" y="82"/>
                  </a:lnTo>
                  <a:lnTo>
                    <a:pt x="80" y="82"/>
                  </a:lnTo>
                  <a:lnTo>
                    <a:pt x="80" y="78"/>
                  </a:lnTo>
                  <a:lnTo>
                    <a:pt x="80" y="76"/>
                  </a:lnTo>
                  <a:lnTo>
                    <a:pt x="84" y="76"/>
                  </a:lnTo>
                  <a:lnTo>
                    <a:pt x="86" y="72"/>
                  </a:lnTo>
                  <a:lnTo>
                    <a:pt x="86" y="68"/>
                  </a:lnTo>
                  <a:lnTo>
                    <a:pt x="86" y="64"/>
                  </a:lnTo>
                  <a:lnTo>
                    <a:pt x="90" y="64"/>
                  </a:lnTo>
                  <a:lnTo>
                    <a:pt x="90" y="60"/>
                  </a:lnTo>
                  <a:lnTo>
                    <a:pt x="90" y="56"/>
                  </a:lnTo>
                  <a:lnTo>
                    <a:pt x="94" y="56"/>
                  </a:lnTo>
                  <a:lnTo>
                    <a:pt x="98" y="56"/>
                  </a:lnTo>
                  <a:lnTo>
                    <a:pt x="102" y="60"/>
                  </a:lnTo>
                  <a:lnTo>
                    <a:pt x="106" y="64"/>
                  </a:lnTo>
                  <a:lnTo>
                    <a:pt x="110" y="64"/>
                  </a:lnTo>
                  <a:lnTo>
                    <a:pt x="110" y="68"/>
                  </a:lnTo>
                  <a:lnTo>
                    <a:pt x="112" y="68"/>
                  </a:lnTo>
                  <a:lnTo>
                    <a:pt x="112" y="64"/>
                  </a:lnTo>
                  <a:lnTo>
                    <a:pt x="112" y="68"/>
                  </a:lnTo>
                  <a:lnTo>
                    <a:pt x="116" y="68"/>
                  </a:lnTo>
                  <a:lnTo>
                    <a:pt x="120" y="68"/>
                  </a:lnTo>
                  <a:lnTo>
                    <a:pt x="120" y="64"/>
                  </a:lnTo>
                  <a:lnTo>
                    <a:pt x="120" y="68"/>
                  </a:lnTo>
                  <a:lnTo>
                    <a:pt x="124" y="68"/>
                  </a:lnTo>
                  <a:lnTo>
                    <a:pt x="124" y="64"/>
                  </a:lnTo>
                  <a:lnTo>
                    <a:pt x="128" y="64"/>
                  </a:lnTo>
                  <a:lnTo>
                    <a:pt x="128" y="60"/>
                  </a:lnTo>
                  <a:lnTo>
                    <a:pt x="132" y="56"/>
                  </a:lnTo>
                  <a:lnTo>
                    <a:pt x="132" y="52"/>
                  </a:lnTo>
                  <a:lnTo>
                    <a:pt x="132" y="48"/>
                  </a:lnTo>
                  <a:lnTo>
                    <a:pt x="136" y="46"/>
                  </a:lnTo>
                  <a:lnTo>
                    <a:pt x="140" y="46"/>
                  </a:lnTo>
                  <a:lnTo>
                    <a:pt x="142" y="46"/>
                  </a:lnTo>
                  <a:lnTo>
                    <a:pt x="142" y="42"/>
                  </a:lnTo>
                  <a:lnTo>
                    <a:pt x="146" y="42"/>
                  </a:lnTo>
                  <a:lnTo>
                    <a:pt x="146" y="38"/>
                  </a:lnTo>
                  <a:lnTo>
                    <a:pt x="146" y="34"/>
                  </a:lnTo>
                  <a:lnTo>
                    <a:pt x="146" y="30"/>
                  </a:lnTo>
                  <a:lnTo>
                    <a:pt x="146" y="26"/>
                  </a:lnTo>
                  <a:lnTo>
                    <a:pt x="150" y="26"/>
                  </a:lnTo>
                  <a:lnTo>
                    <a:pt x="154" y="22"/>
                  </a:lnTo>
                  <a:lnTo>
                    <a:pt x="158" y="22"/>
                  </a:lnTo>
                  <a:lnTo>
                    <a:pt x="158" y="18"/>
                  </a:lnTo>
                  <a:lnTo>
                    <a:pt x="162" y="16"/>
                  </a:lnTo>
                  <a:lnTo>
                    <a:pt x="164" y="12"/>
                  </a:lnTo>
                  <a:lnTo>
                    <a:pt x="164" y="8"/>
                  </a:lnTo>
                  <a:lnTo>
                    <a:pt x="168" y="8"/>
                  </a:lnTo>
                  <a:lnTo>
                    <a:pt x="172" y="8"/>
                  </a:lnTo>
                  <a:lnTo>
                    <a:pt x="176" y="8"/>
                  </a:lnTo>
                  <a:lnTo>
                    <a:pt x="176" y="4"/>
                  </a:lnTo>
                  <a:lnTo>
                    <a:pt x="180" y="0"/>
                  </a:lnTo>
                  <a:lnTo>
                    <a:pt x="182" y="0"/>
                  </a:lnTo>
                  <a:lnTo>
                    <a:pt x="186" y="0"/>
                  </a:lnTo>
                  <a:lnTo>
                    <a:pt x="190" y="0"/>
                  </a:lnTo>
                  <a:lnTo>
                    <a:pt x="190" y="4"/>
                  </a:lnTo>
                  <a:lnTo>
                    <a:pt x="194" y="4"/>
                  </a:lnTo>
                  <a:lnTo>
                    <a:pt x="198" y="4"/>
                  </a:lnTo>
                  <a:lnTo>
                    <a:pt x="202" y="4"/>
                  </a:lnTo>
                  <a:lnTo>
                    <a:pt x="206" y="4"/>
                  </a:lnTo>
                  <a:lnTo>
                    <a:pt x="210" y="4"/>
                  </a:lnTo>
                  <a:lnTo>
                    <a:pt x="210" y="8"/>
                  </a:lnTo>
                  <a:lnTo>
                    <a:pt x="212" y="18"/>
                  </a:lnTo>
                  <a:lnTo>
                    <a:pt x="212" y="22"/>
                  </a:lnTo>
                  <a:lnTo>
                    <a:pt x="212" y="26"/>
                  </a:lnTo>
                  <a:lnTo>
                    <a:pt x="212" y="30"/>
                  </a:lnTo>
                  <a:lnTo>
                    <a:pt x="216" y="30"/>
                  </a:lnTo>
                  <a:lnTo>
                    <a:pt x="216" y="34"/>
                  </a:lnTo>
                  <a:lnTo>
                    <a:pt x="216" y="38"/>
                  </a:lnTo>
                  <a:lnTo>
                    <a:pt x="216" y="42"/>
                  </a:lnTo>
                  <a:lnTo>
                    <a:pt x="220" y="42"/>
                  </a:lnTo>
                  <a:lnTo>
                    <a:pt x="216" y="46"/>
                  </a:lnTo>
                  <a:lnTo>
                    <a:pt x="216" y="48"/>
                  </a:lnTo>
                  <a:lnTo>
                    <a:pt x="216" y="52"/>
                  </a:lnTo>
                  <a:lnTo>
                    <a:pt x="220" y="52"/>
                  </a:lnTo>
                  <a:lnTo>
                    <a:pt x="216" y="60"/>
                  </a:lnTo>
                  <a:lnTo>
                    <a:pt x="216" y="64"/>
                  </a:lnTo>
                  <a:lnTo>
                    <a:pt x="216" y="68"/>
                  </a:lnTo>
                  <a:lnTo>
                    <a:pt x="216" y="72"/>
                  </a:lnTo>
                  <a:lnTo>
                    <a:pt x="216" y="68"/>
                  </a:lnTo>
                  <a:lnTo>
                    <a:pt x="212" y="68"/>
                  </a:lnTo>
                  <a:lnTo>
                    <a:pt x="210" y="64"/>
                  </a:lnTo>
                  <a:lnTo>
                    <a:pt x="206" y="68"/>
                  </a:lnTo>
                  <a:lnTo>
                    <a:pt x="206" y="72"/>
                  </a:lnTo>
                  <a:lnTo>
                    <a:pt x="206" y="76"/>
                  </a:lnTo>
                  <a:lnTo>
                    <a:pt x="202" y="76"/>
                  </a:lnTo>
                  <a:lnTo>
                    <a:pt x="202" y="78"/>
                  </a:lnTo>
                  <a:lnTo>
                    <a:pt x="202" y="82"/>
                  </a:lnTo>
                  <a:lnTo>
                    <a:pt x="202" y="86"/>
                  </a:lnTo>
                  <a:lnTo>
                    <a:pt x="202" y="82"/>
                  </a:lnTo>
                  <a:lnTo>
                    <a:pt x="202" y="86"/>
                  </a:lnTo>
                  <a:lnTo>
                    <a:pt x="206" y="86"/>
                  </a:lnTo>
                  <a:lnTo>
                    <a:pt x="206" y="90"/>
                  </a:lnTo>
                  <a:lnTo>
                    <a:pt x="206" y="92"/>
                  </a:lnTo>
                  <a:lnTo>
                    <a:pt x="210" y="92"/>
                  </a:lnTo>
                  <a:lnTo>
                    <a:pt x="212" y="92"/>
                  </a:lnTo>
                  <a:lnTo>
                    <a:pt x="216" y="92"/>
                  </a:lnTo>
                  <a:lnTo>
                    <a:pt x="216" y="90"/>
                  </a:lnTo>
                  <a:lnTo>
                    <a:pt x="216" y="86"/>
                  </a:lnTo>
                  <a:lnTo>
                    <a:pt x="220" y="86"/>
                  </a:lnTo>
                  <a:lnTo>
                    <a:pt x="224" y="86"/>
                  </a:lnTo>
                  <a:lnTo>
                    <a:pt x="228" y="86"/>
                  </a:lnTo>
                  <a:lnTo>
                    <a:pt x="232" y="86"/>
                  </a:lnTo>
                  <a:lnTo>
                    <a:pt x="232" y="90"/>
                  </a:lnTo>
                  <a:lnTo>
                    <a:pt x="228" y="92"/>
                  </a:lnTo>
                  <a:lnTo>
                    <a:pt x="228" y="96"/>
                  </a:lnTo>
                  <a:lnTo>
                    <a:pt x="228" y="100"/>
                  </a:lnTo>
                  <a:lnTo>
                    <a:pt x="228" y="104"/>
                  </a:lnTo>
                  <a:lnTo>
                    <a:pt x="228" y="108"/>
                  </a:lnTo>
                  <a:lnTo>
                    <a:pt x="224" y="108"/>
                  </a:lnTo>
                  <a:lnTo>
                    <a:pt x="224" y="112"/>
                  </a:lnTo>
                  <a:lnTo>
                    <a:pt x="224" y="116"/>
                  </a:lnTo>
                  <a:lnTo>
                    <a:pt x="220" y="120"/>
                  </a:lnTo>
                  <a:lnTo>
                    <a:pt x="220" y="122"/>
                  </a:lnTo>
                  <a:lnTo>
                    <a:pt x="216" y="122"/>
                  </a:lnTo>
                  <a:lnTo>
                    <a:pt x="212" y="122"/>
                  </a:lnTo>
                  <a:lnTo>
                    <a:pt x="212" y="126"/>
                  </a:lnTo>
                  <a:lnTo>
                    <a:pt x="210" y="130"/>
                  </a:lnTo>
                  <a:lnTo>
                    <a:pt x="206" y="134"/>
                  </a:lnTo>
                  <a:lnTo>
                    <a:pt x="206" y="138"/>
                  </a:lnTo>
                  <a:lnTo>
                    <a:pt x="206" y="142"/>
                  </a:lnTo>
                  <a:lnTo>
                    <a:pt x="202" y="142"/>
                  </a:lnTo>
                  <a:lnTo>
                    <a:pt x="202" y="146"/>
                  </a:lnTo>
                  <a:lnTo>
                    <a:pt x="202" y="148"/>
                  </a:lnTo>
                  <a:lnTo>
                    <a:pt x="198" y="148"/>
                  </a:lnTo>
                  <a:lnTo>
                    <a:pt x="198" y="156"/>
                  </a:lnTo>
                  <a:lnTo>
                    <a:pt x="194" y="156"/>
                  </a:lnTo>
                  <a:lnTo>
                    <a:pt x="194" y="160"/>
                  </a:lnTo>
                  <a:lnTo>
                    <a:pt x="190" y="164"/>
                  </a:lnTo>
                  <a:lnTo>
                    <a:pt x="190" y="168"/>
                  </a:lnTo>
                  <a:lnTo>
                    <a:pt x="186" y="168"/>
                  </a:lnTo>
                  <a:lnTo>
                    <a:pt x="186" y="172"/>
                  </a:lnTo>
                  <a:lnTo>
                    <a:pt x="182" y="172"/>
                  </a:lnTo>
                  <a:lnTo>
                    <a:pt x="182" y="176"/>
                  </a:lnTo>
                  <a:lnTo>
                    <a:pt x="180" y="176"/>
                  </a:lnTo>
                  <a:lnTo>
                    <a:pt x="180" y="178"/>
                  </a:lnTo>
                  <a:lnTo>
                    <a:pt x="176" y="178"/>
                  </a:lnTo>
                  <a:lnTo>
                    <a:pt x="176" y="182"/>
                  </a:lnTo>
                  <a:lnTo>
                    <a:pt x="172" y="186"/>
                  </a:lnTo>
                  <a:lnTo>
                    <a:pt x="168" y="190"/>
                  </a:lnTo>
                  <a:lnTo>
                    <a:pt x="168" y="194"/>
                  </a:lnTo>
                  <a:lnTo>
                    <a:pt x="164" y="194"/>
                  </a:lnTo>
                  <a:lnTo>
                    <a:pt x="164" y="198"/>
                  </a:lnTo>
                  <a:lnTo>
                    <a:pt x="162" y="198"/>
                  </a:lnTo>
                  <a:lnTo>
                    <a:pt x="158" y="198"/>
                  </a:lnTo>
                  <a:lnTo>
                    <a:pt x="158" y="202"/>
                  </a:lnTo>
                  <a:lnTo>
                    <a:pt x="154" y="206"/>
                  </a:lnTo>
                  <a:lnTo>
                    <a:pt x="150" y="206"/>
                  </a:lnTo>
                  <a:lnTo>
                    <a:pt x="150" y="208"/>
                  </a:lnTo>
                  <a:lnTo>
                    <a:pt x="146" y="208"/>
                  </a:lnTo>
                  <a:lnTo>
                    <a:pt x="142" y="208"/>
                  </a:lnTo>
                  <a:lnTo>
                    <a:pt x="142" y="212"/>
                  </a:lnTo>
                  <a:lnTo>
                    <a:pt x="140" y="212"/>
                  </a:lnTo>
                  <a:lnTo>
                    <a:pt x="136" y="212"/>
                  </a:lnTo>
                  <a:lnTo>
                    <a:pt x="132" y="212"/>
                  </a:lnTo>
                  <a:lnTo>
                    <a:pt x="128" y="212"/>
                  </a:lnTo>
                  <a:lnTo>
                    <a:pt x="128" y="216"/>
                  </a:lnTo>
                  <a:lnTo>
                    <a:pt x="132" y="216"/>
                  </a:lnTo>
                  <a:lnTo>
                    <a:pt x="128" y="216"/>
                  </a:lnTo>
                  <a:lnTo>
                    <a:pt x="124" y="216"/>
                  </a:lnTo>
                  <a:lnTo>
                    <a:pt x="120" y="216"/>
                  </a:lnTo>
                  <a:lnTo>
                    <a:pt x="116" y="220"/>
                  </a:lnTo>
                  <a:lnTo>
                    <a:pt x="112" y="220"/>
                  </a:lnTo>
                  <a:lnTo>
                    <a:pt x="106" y="216"/>
                  </a:lnTo>
                  <a:lnTo>
                    <a:pt x="102" y="216"/>
                  </a:lnTo>
                  <a:lnTo>
                    <a:pt x="98" y="216"/>
                  </a:lnTo>
                  <a:lnTo>
                    <a:pt x="94" y="216"/>
                  </a:lnTo>
                  <a:lnTo>
                    <a:pt x="90" y="216"/>
                  </a:lnTo>
                  <a:lnTo>
                    <a:pt x="86" y="216"/>
                  </a:lnTo>
                  <a:lnTo>
                    <a:pt x="84" y="216"/>
                  </a:lnTo>
                  <a:lnTo>
                    <a:pt x="80" y="216"/>
                  </a:lnTo>
                  <a:lnTo>
                    <a:pt x="80" y="220"/>
                  </a:lnTo>
                  <a:lnTo>
                    <a:pt x="76" y="220"/>
                  </a:lnTo>
                  <a:lnTo>
                    <a:pt x="76" y="224"/>
                  </a:lnTo>
                  <a:lnTo>
                    <a:pt x="72" y="224"/>
                  </a:lnTo>
                  <a:lnTo>
                    <a:pt x="68" y="224"/>
                  </a:lnTo>
                  <a:lnTo>
                    <a:pt x="64" y="224"/>
                  </a:lnTo>
                  <a:lnTo>
                    <a:pt x="60" y="224"/>
                  </a:lnTo>
                  <a:lnTo>
                    <a:pt x="56" y="224"/>
                  </a:lnTo>
                  <a:lnTo>
                    <a:pt x="56" y="228"/>
                  </a:lnTo>
                  <a:lnTo>
                    <a:pt x="54" y="228"/>
                  </a:lnTo>
                  <a:lnTo>
                    <a:pt x="50" y="232"/>
                  </a:lnTo>
                  <a:lnTo>
                    <a:pt x="46" y="232"/>
                  </a:lnTo>
                  <a:lnTo>
                    <a:pt x="42" y="232"/>
                  </a:lnTo>
                  <a:lnTo>
                    <a:pt x="42" y="228"/>
                  </a:lnTo>
                  <a:lnTo>
                    <a:pt x="38" y="228"/>
                  </a:lnTo>
                  <a:lnTo>
                    <a:pt x="38" y="224"/>
                  </a:lnTo>
                  <a:lnTo>
                    <a:pt x="34" y="224"/>
                  </a:lnTo>
                  <a:lnTo>
                    <a:pt x="30" y="224"/>
                  </a:lnTo>
                  <a:lnTo>
                    <a:pt x="30" y="220"/>
                  </a:lnTo>
                  <a:lnTo>
                    <a:pt x="34" y="220"/>
                  </a:lnTo>
                  <a:lnTo>
                    <a:pt x="30" y="220"/>
                  </a:lnTo>
                  <a:lnTo>
                    <a:pt x="30" y="216"/>
                  </a:lnTo>
                  <a:lnTo>
                    <a:pt x="28" y="216"/>
                  </a:lnTo>
                  <a:lnTo>
                    <a:pt x="28" y="220"/>
                  </a:lnTo>
                  <a:lnTo>
                    <a:pt x="28" y="224"/>
                  </a:lnTo>
                  <a:lnTo>
                    <a:pt x="28" y="220"/>
                  </a:lnTo>
                  <a:lnTo>
                    <a:pt x="24" y="216"/>
                  </a:lnTo>
                  <a:lnTo>
                    <a:pt x="28" y="216"/>
                  </a:lnTo>
                  <a:lnTo>
                    <a:pt x="28" y="212"/>
                  </a:lnTo>
                  <a:lnTo>
                    <a:pt x="28" y="216"/>
                  </a:lnTo>
                  <a:lnTo>
                    <a:pt x="28" y="212"/>
                  </a:lnTo>
                  <a:lnTo>
                    <a:pt x="28" y="208"/>
                  </a:lnTo>
                  <a:lnTo>
                    <a:pt x="24" y="206"/>
                  </a:lnTo>
                  <a:lnTo>
                    <a:pt x="24" y="202"/>
                  </a:lnTo>
                  <a:lnTo>
                    <a:pt x="20" y="198"/>
                  </a:lnTo>
                  <a:lnTo>
                    <a:pt x="20" y="194"/>
                  </a:lnTo>
                  <a:lnTo>
                    <a:pt x="24" y="194"/>
                  </a:lnTo>
                  <a:lnTo>
                    <a:pt x="24" y="190"/>
                  </a:lnTo>
                  <a:lnTo>
                    <a:pt x="28" y="190"/>
                  </a:lnTo>
                  <a:lnTo>
                    <a:pt x="28" y="186"/>
                  </a:lnTo>
                  <a:lnTo>
                    <a:pt x="28" y="182"/>
                  </a:lnTo>
                  <a:lnTo>
                    <a:pt x="24" y="182"/>
                  </a:lnTo>
                  <a:lnTo>
                    <a:pt x="24" y="178"/>
                  </a:lnTo>
                  <a:lnTo>
                    <a:pt x="24" y="176"/>
                  </a:lnTo>
                  <a:lnTo>
                    <a:pt x="24" y="172"/>
                  </a:lnTo>
                  <a:lnTo>
                    <a:pt x="20" y="172"/>
                  </a:lnTo>
                  <a:lnTo>
                    <a:pt x="20" y="168"/>
                  </a:lnTo>
                  <a:lnTo>
                    <a:pt x="20" y="164"/>
                  </a:lnTo>
                  <a:lnTo>
                    <a:pt x="16" y="164"/>
                  </a:lnTo>
                  <a:lnTo>
                    <a:pt x="16" y="160"/>
                  </a:lnTo>
                  <a:lnTo>
                    <a:pt x="12" y="156"/>
                  </a:lnTo>
                  <a:lnTo>
                    <a:pt x="12" y="152"/>
                  </a:lnTo>
                  <a:lnTo>
                    <a:pt x="12" y="148"/>
                  </a:lnTo>
                  <a:lnTo>
                    <a:pt x="8" y="146"/>
                  </a:lnTo>
                  <a:lnTo>
                    <a:pt x="8" y="142"/>
                  </a:lnTo>
                  <a:lnTo>
                    <a:pt x="8" y="138"/>
                  </a:lnTo>
                  <a:lnTo>
                    <a:pt x="8" y="134"/>
                  </a:lnTo>
                  <a:lnTo>
                    <a:pt x="4" y="130"/>
                  </a:lnTo>
                  <a:lnTo>
                    <a:pt x="4" y="126"/>
                  </a:lnTo>
                  <a:lnTo>
                    <a:pt x="0" y="122"/>
                  </a:lnTo>
                  <a:lnTo>
                    <a:pt x="0" y="120"/>
                  </a:lnTo>
                  <a:lnTo>
                    <a:pt x="0" y="116"/>
                  </a:lnTo>
                  <a:lnTo>
                    <a:pt x="4" y="116"/>
                  </a:lnTo>
                  <a:lnTo>
                    <a:pt x="4" y="112"/>
                  </a:lnTo>
                  <a:lnTo>
                    <a:pt x="4" y="108"/>
                  </a:lnTo>
                  <a:lnTo>
                    <a:pt x="8" y="108"/>
                  </a:lnTo>
                  <a:lnTo>
                    <a:pt x="8" y="108"/>
                  </a:lnTo>
                  <a:lnTo>
                    <a:pt x="8" y="108"/>
                  </a:lnTo>
                  <a:close/>
                  <a:moveTo>
                    <a:pt x="180" y="134"/>
                  </a:moveTo>
                  <a:lnTo>
                    <a:pt x="180" y="130"/>
                  </a:lnTo>
                  <a:lnTo>
                    <a:pt x="182" y="130"/>
                  </a:lnTo>
                  <a:lnTo>
                    <a:pt x="180" y="126"/>
                  </a:lnTo>
                  <a:lnTo>
                    <a:pt x="180" y="122"/>
                  </a:lnTo>
                  <a:lnTo>
                    <a:pt x="176" y="122"/>
                  </a:lnTo>
                  <a:lnTo>
                    <a:pt x="176" y="120"/>
                  </a:lnTo>
                  <a:lnTo>
                    <a:pt x="172" y="120"/>
                  </a:lnTo>
                  <a:lnTo>
                    <a:pt x="172" y="116"/>
                  </a:lnTo>
                  <a:lnTo>
                    <a:pt x="168" y="116"/>
                  </a:lnTo>
                  <a:lnTo>
                    <a:pt x="168" y="120"/>
                  </a:lnTo>
                  <a:lnTo>
                    <a:pt x="164" y="120"/>
                  </a:lnTo>
                  <a:lnTo>
                    <a:pt x="162" y="122"/>
                  </a:lnTo>
                  <a:lnTo>
                    <a:pt x="158" y="122"/>
                  </a:lnTo>
                  <a:lnTo>
                    <a:pt x="158" y="126"/>
                  </a:lnTo>
                  <a:lnTo>
                    <a:pt x="154" y="130"/>
                  </a:lnTo>
                  <a:lnTo>
                    <a:pt x="154" y="134"/>
                  </a:lnTo>
                  <a:lnTo>
                    <a:pt x="150" y="134"/>
                  </a:lnTo>
                  <a:lnTo>
                    <a:pt x="150" y="138"/>
                  </a:lnTo>
                  <a:lnTo>
                    <a:pt x="150" y="142"/>
                  </a:lnTo>
                  <a:lnTo>
                    <a:pt x="154" y="142"/>
                  </a:lnTo>
                  <a:lnTo>
                    <a:pt x="154" y="146"/>
                  </a:lnTo>
                  <a:lnTo>
                    <a:pt x="154" y="148"/>
                  </a:lnTo>
                  <a:lnTo>
                    <a:pt x="158" y="148"/>
                  </a:lnTo>
                  <a:lnTo>
                    <a:pt x="158" y="152"/>
                  </a:lnTo>
                  <a:lnTo>
                    <a:pt x="162" y="152"/>
                  </a:lnTo>
                  <a:lnTo>
                    <a:pt x="164" y="152"/>
                  </a:lnTo>
                  <a:lnTo>
                    <a:pt x="164" y="148"/>
                  </a:lnTo>
                  <a:lnTo>
                    <a:pt x="164" y="146"/>
                  </a:lnTo>
                  <a:lnTo>
                    <a:pt x="168" y="146"/>
                  </a:lnTo>
                  <a:lnTo>
                    <a:pt x="172" y="146"/>
                  </a:lnTo>
                  <a:lnTo>
                    <a:pt x="176" y="142"/>
                  </a:lnTo>
                  <a:lnTo>
                    <a:pt x="180" y="142"/>
                  </a:lnTo>
                  <a:lnTo>
                    <a:pt x="180" y="138"/>
                  </a:lnTo>
                  <a:lnTo>
                    <a:pt x="180" y="134"/>
                  </a:lnTo>
                  <a:lnTo>
                    <a:pt x="180" y="134"/>
                  </a:lnTo>
                  <a:lnTo>
                    <a:pt x="180" y="134"/>
                  </a:lnTo>
                  <a:close/>
                  <a:moveTo>
                    <a:pt x="302" y="470"/>
                  </a:moveTo>
                  <a:lnTo>
                    <a:pt x="298" y="470"/>
                  </a:lnTo>
                  <a:lnTo>
                    <a:pt x="298" y="466"/>
                  </a:lnTo>
                  <a:lnTo>
                    <a:pt x="302" y="466"/>
                  </a:lnTo>
                  <a:lnTo>
                    <a:pt x="302" y="470"/>
                  </a:lnTo>
                  <a:lnTo>
                    <a:pt x="302" y="470"/>
                  </a:lnTo>
                  <a:lnTo>
                    <a:pt x="302" y="470"/>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4" name="Freeform 195">
              <a:extLst>
                <a:ext uri="{FF2B5EF4-FFF2-40B4-BE49-F238E27FC236}">
                  <a16:creationId xmlns:a16="http://schemas.microsoft.com/office/drawing/2014/main" id="{D27BEA83-7086-40C4-8612-0F8AAE1EFC8D}"/>
                </a:ext>
              </a:extLst>
            </p:cNvPr>
            <p:cNvSpPr>
              <a:spLocks noEditPoints="1"/>
            </p:cNvSpPr>
            <p:nvPr/>
          </p:nvSpPr>
          <p:spPr bwMode="auto">
            <a:xfrm>
              <a:off x="5793154" y="3096737"/>
              <a:ext cx="618271" cy="594093"/>
            </a:xfrm>
            <a:custGeom>
              <a:avLst/>
              <a:gdLst>
                <a:gd name="T0" fmla="*/ 210 w 318"/>
                <a:gd name="T1" fmla="*/ 8 h 302"/>
                <a:gd name="T2" fmla="*/ 224 w 318"/>
                <a:gd name="T3" fmla="*/ 8 h 302"/>
                <a:gd name="T4" fmla="*/ 236 w 318"/>
                <a:gd name="T5" fmla="*/ 12 h 302"/>
                <a:gd name="T6" fmla="*/ 250 w 318"/>
                <a:gd name="T7" fmla="*/ 18 h 302"/>
                <a:gd name="T8" fmla="*/ 266 w 318"/>
                <a:gd name="T9" fmla="*/ 18 h 302"/>
                <a:gd name="T10" fmla="*/ 278 w 318"/>
                <a:gd name="T11" fmla="*/ 22 h 302"/>
                <a:gd name="T12" fmla="*/ 296 w 318"/>
                <a:gd name="T13" fmla="*/ 26 h 302"/>
                <a:gd name="T14" fmla="*/ 304 w 318"/>
                <a:gd name="T15" fmla="*/ 36 h 302"/>
                <a:gd name="T16" fmla="*/ 284 w 318"/>
                <a:gd name="T17" fmla="*/ 48 h 302"/>
                <a:gd name="T18" fmla="*/ 270 w 318"/>
                <a:gd name="T19" fmla="*/ 58 h 302"/>
                <a:gd name="T20" fmla="*/ 266 w 318"/>
                <a:gd name="T21" fmla="*/ 62 h 302"/>
                <a:gd name="T22" fmla="*/ 254 w 318"/>
                <a:gd name="T23" fmla="*/ 88 h 302"/>
                <a:gd name="T24" fmla="*/ 258 w 318"/>
                <a:gd name="T25" fmla="*/ 100 h 302"/>
                <a:gd name="T26" fmla="*/ 248 w 318"/>
                <a:gd name="T27" fmla="*/ 110 h 302"/>
                <a:gd name="T28" fmla="*/ 236 w 318"/>
                <a:gd name="T29" fmla="*/ 122 h 302"/>
                <a:gd name="T30" fmla="*/ 220 w 318"/>
                <a:gd name="T31" fmla="*/ 134 h 302"/>
                <a:gd name="T32" fmla="*/ 202 w 318"/>
                <a:gd name="T33" fmla="*/ 134 h 302"/>
                <a:gd name="T34" fmla="*/ 188 w 318"/>
                <a:gd name="T35" fmla="*/ 140 h 302"/>
                <a:gd name="T36" fmla="*/ 176 w 318"/>
                <a:gd name="T37" fmla="*/ 144 h 302"/>
                <a:gd name="T38" fmla="*/ 168 w 318"/>
                <a:gd name="T39" fmla="*/ 134 h 302"/>
                <a:gd name="T40" fmla="*/ 154 w 318"/>
                <a:gd name="T41" fmla="*/ 118 h 302"/>
                <a:gd name="T42" fmla="*/ 158 w 318"/>
                <a:gd name="T43" fmla="*/ 108 h 302"/>
                <a:gd name="T44" fmla="*/ 158 w 318"/>
                <a:gd name="T45" fmla="*/ 92 h 302"/>
                <a:gd name="T46" fmla="*/ 154 w 318"/>
                <a:gd name="T47" fmla="*/ 78 h 302"/>
                <a:gd name="T48" fmla="*/ 162 w 318"/>
                <a:gd name="T49" fmla="*/ 62 h 302"/>
                <a:gd name="T50" fmla="*/ 168 w 318"/>
                <a:gd name="T51" fmla="*/ 44 h 302"/>
                <a:gd name="T52" fmla="*/ 164 w 318"/>
                <a:gd name="T53" fmla="*/ 32 h 302"/>
                <a:gd name="T54" fmla="*/ 146 w 318"/>
                <a:gd name="T55" fmla="*/ 36 h 302"/>
                <a:gd name="T56" fmla="*/ 134 w 318"/>
                <a:gd name="T57" fmla="*/ 32 h 302"/>
                <a:gd name="T58" fmla="*/ 134 w 318"/>
                <a:gd name="T59" fmla="*/ 28 h 302"/>
                <a:gd name="T60" fmla="*/ 132 w 318"/>
                <a:gd name="T61" fmla="*/ 26 h 302"/>
                <a:gd name="T62" fmla="*/ 132 w 318"/>
                <a:gd name="T63" fmla="*/ 18 h 302"/>
                <a:gd name="T64" fmla="*/ 134 w 318"/>
                <a:gd name="T65" fmla="*/ 8 h 302"/>
                <a:gd name="T66" fmla="*/ 154 w 318"/>
                <a:gd name="T67" fmla="*/ 4 h 302"/>
                <a:gd name="T68" fmla="*/ 176 w 318"/>
                <a:gd name="T69" fmla="*/ 0 h 302"/>
                <a:gd name="T70" fmla="*/ 192 w 318"/>
                <a:gd name="T71" fmla="*/ 8 h 302"/>
                <a:gd name="T72" fmla="*/ 184 w 318"/>
                <a:gd name="T73" fmla="*/ 152 h 302"/>
                <a:gd name="T74" fmla="*/ 218 w 318"/>
                <a:gd name="T75" fmla="*/ 164 h 302"/>
                <a:gd name="T76" fmla="*/ 318 w 318"/>
                <a:gd name="T77" fmla="*/ 70 h 302"/>
                <a:gd name="T78" fmla="*/ 296 w 318"/>
                <a:gd name="T79" fmla="*/ 78 h 302"/>
                <a:gd name="T80" fmla="*/ 304 w 318"/>
                <a:gd name="T81" fmla="*/ 82 h 302"/>
                <a:gd name="T82" fmla="*/ 292 w 318"/>
                <a:gd name="T83" fmla="*/ 82 h 302"/>
                <a:gd name="T84" fmla="*/ 278 w 318"/>
                <a:gd name="T85" fmla="*/ 92 h 302"/>
                <a:gd name="T86" fmla="*/ 278 w 318"/>
                <a:gd name="T87" fmla="*/ 96 h 302"/>
                <a:gd name="T88" fmla="*/ 64 w 318"/>
                <a:gd name="T89" fmla="*/ 276 h 302"/>
                <a:gd name="T90" fmla="*/ 64 w 318"/>
                <a:gd name="T91" fmla="*/ 282 h 302"/>
                <a:gd name="T92" fmla="*/ 8 w 318"/>
                <a:gd name="T93" fmla="*/ 282 h 302"/>
                <a:gd name="T94" fmla="*/ 56 w 318"/>
                <a:gd name="T95" fmla="*/ 294 h 302"/>
                <a:gd name="T96" fmla="*/ 60 w 318"/>
                <a:gd name="T97" fmla="*/ 290 h 302"/>
                <a:gd name="T98" fmla="*/ 22 w 318"/>
                <a:gd name="T99" fmla="*/ 294 h 302"/>
                <a:gd name="T100" fmla="*/ 26 w 318"/>
                <a:gd name="T101" fmla="*/ 286 h 302"/>
                <a:gd name="T102" fmla="*/ 22 w 318"/>
                <a:gd name="T103" fmla="*/ 298 h 302"/>
                <a:gd name="T104" fmla="*/ 16 w 318"/>
                <a:gd name="T105" fmla="*/ 298 h 302"/>
                <a:gd name="T106" fmla="*/ 42 w 318"/>
                <a:gd name="T107" fmla="*/ 298 h 302"/>
                <a:gd name="T108" fmla="*/ 4 w 318"/>
                <a:gd name="T109"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8" h="302">
                  <a:moveTo>
                    <a:pt x="194" y="8"/>
                  </a:moveTo>
                  <a:lnTo>
                    <a:pt x="198" y="8"/>
                  </a:lnTo>
                  <a:lnTo>
                    <a:pt x="202" y="4"/>
                  </a:lnTo>
                  <a:lnTo>
                    <a:pt x="206" y="4"/>
                  </a:lnTo>
                  <a:lnTo>
                    <a:pt x="210" y="4"/>
                  </a:lnTo>
                  <a:lnTo>
                    <a:pt x="210" y="8"/>
                  </a:lnTo>
                  <a:lnTo>
                    <a:pt x="214" y="8"/>
                  </a:lnTo>
                  <a:lnTo>
                    <a:pt x="218" y="8"/>
                  </a:lnTo>
                  <a:lnTo>
                    <a:pt x="218" y="4"/>
                  </a:lnTo>
                  <a:lnTo>
                    <a:pt x="220" y="4"/>
                  </a:lnTo>
                  <a:lnTo>
                    <a:pt x="220" y="8"/>
                  </a:lnTo>
                  <a:lnTo>
                    <a:pt x="224" y="8"/>
                  </a:lnTo>
                  <a:lnTo>
                    <a:pt x="228" y="8"/>
                  </a:lnTo>
                  <a:lnTo>
                    <a:pt x="232" y="8"/>
                  </a:lnTo>
                  <a:lnTo>
                    <a:pt x="236" y="8"/>
                  </a:lnTo>
                  <a:lnTo>
                    <a:pt x="240" y="8"/>
                  </a:lnTo>
                  <a:lnTo>
                    <a:pt x="240" y="12"/>
                  </a:lnTo>
                  <a:lnTo>
                    <a:pt x="236" y="12"/>
                  </a:lnTo>
                  <a:lnTo>
                    <a:pt x="240" y="12"/>
                  </a:lnTo>
                  <a:lnTo>
                    <a:pt x="240" y="14"/>
                  </a:lnTo>
                  <a:lnTo>
                    <a:pt x="240" y="12"/>
                  </a:lnTo>
                  <a:lnTo>
                    <a:pt x="244" y="14"/>
                  </a:lnTo>
                  <a:lnTo>
                    <a:pt x="248" y="14"/>
                  </a:lnTo>
                  <a:lnTo>
                    <a:pt x="250" y="18"/>
                  </a:lnTo>
                  <a:lnTo>
                    <a:pt x="254" y="18"/>
                  </a:lnTo>
                  <a:lnTo>
                    <a:pt x="258" y="18"/>
                  </a:lnTo>
                  <a:lnTo>
                    <a:pt x="262" y="18"/>
                  </a:lnTo>
                  <a:lnTo>
                    <a:pt x="266" y="18"/>
                  </a:lnTo>
                  <a:lnTo>
                    <a:pt x="270" y="18"/>
                  </a:lnTo>
                  <a:lnTo>
                    <a:pt x="266" y="18"/>
                  </a:lnTo>
                  <a:lnTo>
                    <a:pt x="270" y="18"/>
                  </a:lnTo>
                  <a:lnTo>
                    <a:pt x="270" y="14"/>
                  </a:lnTo>
                  <a:lnTo>
                    <a:pt x="270" y="18"/>
                  </a:lnTo>
                  <a:lnTo>
                    <a:pt x="274" y="18"/>
                  </a:lnTo>
                  <a:lnTo>
                    <a:pt x="278" y="18"/>
                  </a:lnTo>
                  <a:lnTo>
                    <a:pt x="278" y="22"/>
                  </a:lnTo>
                  <a:lnTo>
                    <a:pt x="280" y="26"/>
                  </a:lnTo>
                  <a:lnTo>
                    <a:pt x="284" y="22"/>
                  </a:lnTo>
                  <a:lnTo>
                    <a:pt x="284" y="26"/>
                  </a:lnTo>
                  <a:lnTo>
                    <a:pt x="288" y="26"/>
                  </a:lnTo>
                  <a:lnTo>
                    <a:pt x="292" y="26"/>
                  </a:lnTo>
                  <a:lnTo>
                    <a:pt x="296" y="26"/>
                  </a:lnTo>
                  <a:lnTo>
                    <a:pt x="300" y="22"/>
                  </a:lnTo>
                  <a:lnTo>
                    <a:pt x="304" y="26"/>
                  </a:lnTo>
                  <a:lnTo>
                    <a:pt x="306" y="26"/>
                  </a:lnTo>
                  <a:lnTo>
                    <a:pt x="304" y="28"/>
                  </a:lnTo>
                  <a:lnTo>
                    <a:pt x="304" y="32"/>
                  </a:lnTo>
                  <a:lnTo>
                    <a:pt x="304" y="36"/>
                  </a:lnTo>
                  <a:lnTo>
                    <a:pt x="300" y="36"/>
                  </a:lnTo>
                  <a:lnTo>
                    <a:pt x="296" y="40"/>
                  </a:lnTo>
                  <a:lnTo>
                    <a:pt x="292" y="44"/>
                  </a:lnTo>
                  <a:lnTo>
                    <a:pt x="288" y="44"/>
                  </a:lnTo>
                  <a:lnTo>
                    <a:pt x="288" y="48"/>
                  </a:lnTo>
                  <a:lnTo>
                    <a:pt x="284" y="48"/>
                  </a:lnTo>
                  <a:lnTo>
                    <a:pt x="280" y="48"/>
                  </a:lnTo>
                  <a:lnTo>
                    <a:pt x="278" y="52"/>
                  </a:lnTo>
                  <a:lnTo>
                    <a:pt x="274" y="52"/>
                  </a:lnTo>
                  <a:lnTo>
                    <a:pt x="270" y="52"/>
                  </a:lnTo>
                  <a:lnTo>
                    <a:pt x="270" y="54"/>
                  </a:lnTo>
                  <a:lnTo>
                    <a:pt x="270" y="58"/>
                  </a:lnTo>
                  <a:lnTo>
                    <a:pt x="270" y="62"/>
                  </a:lnTo>
                  <a:lnTo>
                    <a:pt x="266" y="62"/>
                  </a:lnTo>
                  <a:lnTo>
                    <a:pt x="266" y="58"/>
                  </a:lnTo>
                  <a:lnTo>
                    <a:pt x="270" y="58"/>
                  </a:lnTo>
                  <a:lnTo>
                    <a:pt x="266" y="58"/>
                  </a:lnTo>
                  <a:lnTo>
                    <a:pt x="266" y="62"/>
                  </a:lnTo>
                  <a:lnTo>
                    <a:pt x="262" y="66"/>
                  </a:lnTo>
                  <a:lnTo>
                    <a:pt x="258" y="70"/>
                  </a:lnTo>
                  <a:lnTo>
                    <a:pt x="258" y="74"/>
                  </a:lnTo>
                  <a:lnTo>
                    <a:pt x="254" y="78"/>
                  </a:lnTo>
                  <a:lnTo>
                    <a:pt x="254" y="82"/>
                  </a:lnTo>
                  <a:lnTo>
                    <a:pt x="254" y="88"/>
                  </a:lnTo>
                  <a:lnTo>
                    <a:pt x="254" y="92"/>
                  </a:lnTo>
                  <a:lnTo>
                    <a:pt x="258" y="92"/>
                  </a:lnTo>
                  <a:lnTo>
                    <a:pt x="262" y="92"/>
                  </a:lnTo>
                  <a:lnTo>
                    <a:pt x="262" y="96"/>
                  </a:lnTo>
                  <a:lnTo>
                    <a:pt x="258" y="96"/>
                  </a:lnTo>
                  <a:lnTo>
                    <a:pt x="258" y="100"/>
                  </a:lnTo>
                  <a:lnTo>
                    <a:pt x="254" y="100"/>
                  </a:lnTo>
                  <a:lnTo>
                    <a:pt x="254" y="104"/>
                  </a:lnTo>
                  <a:lnTo>
                    <a:pt x="250" y="104"/>
                  </a:lnTo>
                  <a:lnTo>
                    <a:pt x="250" y="108"/>
                  </a:lnTo>
                  <a:lnTo>
                    <a:pt x="250" y="110"/>
                  </a:lnTo>
                  <a:lnTo>
                    <a:pt x="248" y="110"/>
                  </a:lnTo>
                  <a:lnTo>
                    <a:pt x="248" y="114"/>
                  </a:lnTo>
                  <a:lnTo>
                    <a:pt x="248" y="118"/>
                  </a:lnTo>
                  <a:lnTo>
                    <a:pt x="244" y="118"/>
                  </a:lnTo>
                  <a:lnTo>
                    <a:pt x="240" y="118"/>
                  </a:lnTo>
                  <a:lnTo>
                    <a:pt x="236" y="118"/>
                  </a:lnTo>
                  <a:lnTo>
                    <a:pt x="236" y="122"/>
                  </a:lnTo>
                  <a:lnTo>
                    <a:pt x="232" y="126"/>
                  </a:lnTo>
                  <a:lnTo>
                    <a:pt x="232" y="130"/>
                  </a:lnTo>
                  <a:lnTo>
                    <a:pt x="228" y="130"/>
                  </a:lnTo>
                  <a:lnTo>
                    <a:pt x="228" y="134"/>
                  </a:lnTo>
                  <a:lnTo>
                    <a:pt x="224" y="134"/>
                  </a:lnTo>
                  <a:lnTo>
                    <a:pt x="220" y="134"/>
                  </a:lnTo>
                  <a:lnTo>
                    <a:pt x="218" y="138"/>
                  </a:lnTo>
                  <a:lnTo>
                    <a:pt x="218" y="134"/>
                  </a:lnTo>
                  <a:lnTo>
                    <a:pt x="214" y="134"/>
                  </a:lnTo>
                  <a:lnTo>
                    <a:pt x="210" y="134"/>
                  </a:lnTo>
                  <a:lnTo>
                    <a:pt x="206" y="134"/>
                  </a:lnTo>
                  <a:lnTo>
                    <a:pt x="202" y="134"/>
                  </a:lnTo>
                  <a:lnTo>
                    <a:pt x="198" y="134"/>
                  </a:lnTo>
                  <a:lnTo>
                    <a:pt x="194" y="134"/>
                  </a:lnTo>
                  <a:lnTo>
                    <a:pt x="194" y="138"/>
                  </a:lnTo>
                  <a:lnTo>
                    <a:pt x="192" y="138"/>
                  </a:lnTo>
                  <a:lnTo>
                    <a:pt x="188" y="138"/>
                  </a:lnTo>
                  <a:lnTo>
                    <a:pt x="188" y="140"/>
                  </a:lnTo>
                  <a:lnTo>
                    <a:pt x="184" y="140"/>
                  </a:lnTo>
                  <a:lnTo>
                    <a:pt x="184" y="144"/>
                  </a:lnTo>
                  <a:lnTo>
                    <a:pt x="180" y="144"/>
                  </a:lnTo>
                  <a:lnTo>
                    <a:pt x="180" y="148"/>
                  </a:lnTo>
                  <a:lnTo>
                    <a:pt x="176" y="148"/>
                  </a:lnTo>
                  <a:lnTo>
                    <a:pt x="176" y="144"/>
                  </a:lnTo>
                  <a:lnTo>
                    <a:pt x="172" y="144"/>
                  </a:lnTo>
                  <a:lnTo>
                    <a:pt x="172" y="140"/>
                  </a:lnTo>
                  <a:lnTo>
                    <a:pt x="168" y="140"/>
                  </a:lnTo>
                  <a:lnTo>
                    <a:pt x="172" y="138"/>
                  </a:lnTo>
                  <a:lnTo>
                    <a:pt x="168" y="138"/>
                  </a:lnTo>
                  <a:lnTo>
                    <a:pt x="168" y="134"/>
                  </a:lnTo>
                  <a:lnTo>
                    <a:pt x="164" y="130"/>
                  </a:lnTo>
                  <a:lnTo>
                    <a:pt x="162" y="126"/>
                  </a:lnTo>
                  <a:lnTo>
                    <a:pt x="158" y="126"/>
                  </a:lnTo>
                  <a:lnTo>
                    <a:pt x="154" y="126"/>
                  </a:lnTo>
                  <a:lnTo>
                    <a:pt x="154" y="122"/>
                  </a:lnTo>
                  <a:lnTo>
                    <a:pt x="154" y="118"/>
                  </a:lnTo>
                  <a:lnTo>
                    <a:pt x="150" y="118"/>
                  </a:lnTo>
                  <a:lnTo>
                    <a:pt x="154" y="114"/>
                  </a:lnTo>
                  <a:lnTo>
                    <a:pt x="154" y="110"/>
                  </a:lnTo>
                  <a:lnTo>
                    <a:pt x="158" y="110"/>
                  </a:lnTo>
                  <a:lnTo>
                    <a:pt x="162" y="108"/>
                  </a:lnTo>
                  <a:lnTo>
                    <a:pt x="158" y="108"/>
                  </a:lnTo>
                  <a:lnTo>
                    <a:pt x="158" y="104"/>
                  </a:lnTo>
                  <a:lnTo>
                    <a:pt x="154" y="104"/>
                  </a:lnTo>
                  <a:lnTo>
                    <a:pt x="154" y="100"/>
                  </a:lnTo>
                  <a:lnTo>
                    <a:pt x="154" y="96"/>
                  </a:lnTo>
                  <a:lnTo>
                    <a:pt x="158" y="96"/>
                  </a:lnTo>
                  <a:lnTo>
                    <a:pt x="158" y="92"/>
                  </a:lnTo>
                  <a:lnTo>
                    <a:pt x="162" y="88"/>
                  </a:lnTo>
                  <a:lnTo>
                    <a:pt x="158" y="88"/>
                  </a:lnTo>
                  <a:lnTo>
                    <a:pt x="154" y="84"/>
                  </a:lnTo>
                  <a:lnTo>
                    <a:pt x="154" y="82"/>
                  </a:lnTo>
                  <a:lnTo>
                    <a:pt x="150" y="78"/>
                  </a:lnTo>
                  <a:lnTo>
                    <a:pt x="154" y="78"/>
                  </a:lnTo>
                  <a:lnTo>
                    <a:pt x="158" y="78"/>
                  </a:lnTo>
                  <a:lnTo>
                    <a:pt x="162" y="70"/>
                  </a:lnTo>
                  <a:lnTo>
                    <a:pt x="158" y="70"/>
                  </a:lnTo>
                  <a:lnTo>
                    <a:pt x="158" y="66"/>
                  </a:lnTo>
                  <a:lnTo>
                    <a:pt x="162" y="66"/>
                  </a:lnTo>
                  <a:lnTo>
                    <a:pt x="162" y="62"/>
                  </a:lnTo>
                  <a:lnTo>
                    <a:pt x="162" y="58"/>
                  </a:lnTo>
                  <a:lnTo>
                    <a:pt x="162" y="54"/>
                  </a:lnTo>
                  <a:lnTo>
                    <a:pt x="162" y="52"/>
                  </a:lnTo>
                  <a:lnTo>
                    <a:pt x="164" y="48"/>
                  </a:lnTo>
                  <a:lnTo>
                    <a:pt x="168" y="48"/>
                  </a:lnTo>
                  <a:lnTo>
                    <a:pt x="168" y="44"/>
                  </a:lnTo>
                  <a:lnTo>
                    <a:pt x="168" y="40"/>
                  </a:lnTo>
                  <a:lnTo>
                    <a:pt x="172" y="40"/>
                  </a:lnTo>
                  <a:lnTo>
                    <a:pt x="168" y="40"/>
                  </a:lnTo>
                  <a:lnTo>
                    <a:pt x="164" y="40"/>
                  </a:lnTo>
                  <a:lnTo>
                    <a:pt x="164" y="36"/>
                  </a:lnTo>
                  <a:lnTo>
                    <a:pt x="164" y="32"/>
                  </a:lnTo>
                  <a:lnTo>
                    <a:pt x="162" y="32"/>
                  </a:lnTo>
                  <a:lnTo>
                    <a:pt x="158" y="32"/>
                  </a:lnTo>
                  <a:lnTo>
                    <a:pt x="158" y="36"/>
                  </a:lnTo>
                  <a:lnTo>
                    <a:pt x="154" y="36"/>
                  </a:lnTo>
                  <a:lnTo>
                    <a:pt x="150" y="36"/>
                  </a:lnTo>
                  <a:lnTo>
                    <a:pt x="146" y="36"/>
                  </a:lnTo>
                  <a:lnTo>
                    <a:pt x="142" y="36"/>
                  </a:lnTo>
                  <a:lnTo>
                    <a:pt x="142" y="32"/>
                  </a:lnTo>
                  <a:lnTo>
                    <a:pt x="142" y="28"/>
                  </a:lnTo>
                  <a:lnTo>
                    <a:pt x="138" y="28"/>
                  </a:lnTo>
                  <a:lnTo>
                    <a:pt x="138" y="32"/>
                  </a:lnTo>
                  <a:lnTo>
                    <a:pt x="134" y="32"/>
                  </a:lnTo>
                  <a:lnTo>
                    <a:pt x="132" y="36"/>
                  </a:lnTo>
                  <a:lnTo>
                    <a:pt x="132" y="32"/>
                  </a:lnTo>
                  <a:lnTo>
                    <a:pt x="132" y="28"/>
                  </a:lnTo>
                  <a:lnTo>
                    <a:pt x="134" y="28"/>
                  </a:lnTo>
                  <a:lnTo>
                    <a:pt x="134" y="26"/>
                  </a:lnTo>
                  <a:lnTo>
                    <a:pt x="134" y="28"/>
                  </a:lnTo>
                  <a:lnTo>
                    <a:pt x="132" y="28"/>
                  </a:lnTo>
                  <a:lnTo>
                    <a:pt x="132" y="26"/>
                  </a:lnTo>
                  <a:lnTo>
                    <a:pt x="134" y="26"/>
                  </a:lnTo>
                  <a:lnTo>
                    <a:pt x="132" y="26"/>
                  </a:lnTo>
                  <a:lnTo>
                    <a:pt x="132" y="22"/>
                  </a:lnTo>
                  <a:lnTo>
                    <a:pt x="132" y="26"/>
                  </a:lnTo>
                  <a:lnTo>
                    <a:pt x="134" y="22"/>
                  </a:lnTo>
                  <a:lnTo>
                    <a:pt x="132" y="22"/>
                  </a:lnTo>
                  <a:lnTo>
                    <a:pt x="134" y="22"/>
                  </a:lnTo>
                  <a:lnTo>
                    <a:pt x="134" y="18"/>
                  </a:lnTo>
                  <a:lnTo>
                    <a:pt x="132" y="22"/>
                  </a:lnTo>
                  <a:lnTo>
                    <a:pt x="132" y="18"/>
                  </a:lnTo>
                  <a:lnTo>
                    <a:pt x="128" y="18"/>
                  </a:lnTo>
                  <a:lnTo>
                    <a:pt x="128" y="14"/>
                  </a:lnTo>
                  <a:lnTo>
                    <a:pt x="128" y="12"/>
                  </a:lnTo>
                  <a:lnTo>
                    <a:pt x="132" y="12"/>
                  </a:lnTo>
                  <a:lnTo>
                    <a:pt x="132" y="8"/>
                  </a:lnTo>
                  <a:lnTo>
                    <a:pt x="134" y="8"/>
                  </a:lnTo>
                  <a:lnTo>
                    <a:pt x="138" y="8"/>
                  </a:lnTo>
                  <a:lnTo>
                    <a:pt x="142" y="4"/>
                  </a:lnTo>
                  <a:lnTo>
                    <a:pt x="146" y="0"/>
                  </a:lnTo>
                  <a:lnTo>
                    <a:pt x="150" y="0"/>
                  </a:lnTo>
                  <a:lnTo>
                    <a:pt x="154" y="0"/>
                  </a:lnTo>
                  <a:lnTo>
                    <a:pt x="154" y="4"/>
                  </a:lnTo>
                  <a:lnTo>
                    <a:pt x="158" y="4"/>
                  </a:lnTo>
                  <a:lnTo>
                    <a:pt x="162" y="4"/>
                  </a:lnTo>
                  <a:lnTo>
                    <a:pt x="164" y="4"/>
                  </a:lnTo>
                  <a:lnTo>
                    <a:pt x="168" y="4"/>
                  </a:lnTo>
                  <a:lnTo>
                    <a:pt x="172" y="4"/>
                  </a:lnTo>
                  <a:lnTo>
                    <a:pt x="176" y="0"/>
                  </a:lnTo>
                  <a:lnTo>
                    <a:pt x="176" y="4"/>
                  </a:lnTo>
                  <a:lnTo>
                    <a:pt x="180" y="4"/>
                  </a:lnTo>
                  <a:lnTo>
                    <a:pt x="184" y="4"/>
                  </a:lnTo>
                  <a:lnTo>
                    <a:pt x="188" y="4"/>
                  </a:lnTo>
                  <a:lnTo>
                    <a:pt x="192" y="4"/>
                  </a:lnTo>
                  <a:lnTo>
                    <a:pt x="192" y="8"/>
                  </a:lnTo>
                  <a:lnTo>
                    <a:pt x="194" y="8"/>
                  </a:lnTo>
                  <a:lnTo>
                    <a:pt x="194" y="8"/>
                  </a:lnTo>
                  <a:lnTo>
                    <a:pt x="194" y="8"/>
                  </a:lnTo>
                  <a:close/>
                  <a:moveTo>
                    <a:pt x="184" y="152"/>
                  </a:moveTo>
                  <a:lnTo>
                    <a:pt x="184" y="148"/>
                  </a:lnTo>
                  <a:lnTo>
                    <a:pt x="184" y="152"/>
                  </a:lnTo>
                  <a:lnTo>
                    <a:pt x="184" y="152"/>
                  </a:lnTo>
                  <a:lnTo>
                    <a:pt x="184" y="152"/>
                  </a:lnTo>
                  <a:close/>
                  <a:moveTo>
                    <a:pt x="218" y="164"/>
                  </a:moveTo>
                  <a:lnTo>
                    <a:pt x="218" y="160"/>
                  </a:lnTo>
                  <a:lnTo>
                    <a:pt x="218" y="164"/>
                  </a:lnTo>
                  <a:lnTo>
                    <a:pt x="218" y="164"/>
                  </a:lnTo>
                  <a:lnTo>
                    <a:pt x="218" y="164"/>
                  </a:lnTo>
                  <a:close/>
                  <a:moveTo>
                    <a:pt x="318" y="74"/>
                  </a:moveTo>
                  <a:lnTo>
                    <a:pt x="314" y="74"/>
                  </a:lnTo>
                  <a:lnTo>
                    <a:pt x="310" y="70"/>
                  </a:lnTo>
                  <a:lnTo>
                    <a:pt x="314" y="70"/>
                  </a:lnTo>
                  <a:lnTo>
                    <a:pt x="318" y="70"/>
                  </a:lnTo>
                  <a:lnTo>
                    <a:pt x="318" y="74"/>
                  </a:lnTo>
                  <a:lnTo>
                    <a:pt x="318" y="74"/>
                  </a:lnTo>
                  <a:lnTo>
                    <a:pt x="318" y="74"/>
                  </a:lnTo>
                  <a:close/>
                  <a:moveTo>
                    <a:pt x="292" y="82"/>
                  </a:moveTo>
                  <a:lnTo>
                    <a:pt x="292" y="78"/>
                  </a:lnTo>
                  <a:lnTo>
                    <a:pt x="296" y="78"/>
                  </a:lnTo>
                  <a:lnTo>
                    <a:pt x="300" y="74"/>
                  </a:lnTo>
                  <a:lnTo>
                    <a:pt x="304" y="74"/>
                  </a:lnTo>
                  <a:lnTo>
                    <a:pt x="304" y="78"/>
                  </a:lnTo>
                  <a:lnTo>
                    <a:pt x="306" y="78"/>
                  </a:lnTo>
                  <a:lnTo>
                    <a:pt x="306" y="82"/>
                  </a:lnTo>
                  <a:lnTo>
                    <a:pt x="304" y="82"/>
                  </a:lnTo>
                  <a:lnTo>
                    <a:pt x="304" y="84"/>
                  </a:lnTo>
                  <a:lnTo>
                    <a:pt x="300" y="84"/>
                  </a:lnTo>
                  <a:lnTo>
                    <a:pt x="296" y="84"/>
                  </a:lnTo>
                  <a:lnTo>
                    <a:pt x="296" y="82"/>
                  </a:lnTo>
                  <a:lnTo>
                    <a:pt x="292" y="82"/>
                  </a:lnTo>
                  <a:lnTo>
                    <a:pt x="292" y="82"/>
                  </a:lnTo>
                  <a:lnTo>
                    <a:pt x="292" y="82"/>
                  </a:lnTo>
                  <a:close/>
                  <a:moveTo>
                    <a:pt x="278" y="92"/>
                  </a:moveTo>
                  <a:lnTo>
                    <a:pt x="278" y="88"/>
                  </a:lnTo>
                  <a:lnTo>
                    <a:pt x="280" y="88"/>
                  </a:lnTo>
                  <a:lnTo>
                    <a:pt x="280" y="92"/>
                  </a:lnTo>
                  <a:lnTo>
                    <a:pt x="278" y="92"/>
                  </a:lnTo>
                  <a:lnTo>
                    <a:pt x="278" y="92"/>
                  </a:lnTo>
                  <a:lnTo>
                    <a:pt x="278" y="92"/>
                  </a:lnTo>
                  <a:close/>
                  <a:moveTo>
                    <a:pt x="278" y="96"/>
                  </a:moveTo>
                  <a:lnTo>
                    <a:pt x="280" y="96"/>
                  </a:lnTo>
                  <a:lnTo>
                    <a:pt x="278" y="96"/>
                  </a:lnTo>
                  <a:lnTo>
                    <a:pt x="278" y="96"/>
                  </a:lnTo>
                  <a:lnTo>
                    <a:pt x="278" y="96"/>
                  </a:lnTo>
                  <a:close/>
                  <a:moveTo>
                    <a:pt x="64" y="282"/>
                  </a:moveTo>
                  <a:lnTo>
                    <a:pt x="64" y="278"/>
                  </a:lnTo>
                  <a:lnTo>
                    <a:pt x="60" y="278"/>
                  </a:lnTo>
                  <a:lnTo>
                    <a:pt x="64" y="278"/>
                  </a:lnTo>
                  <a:lnTo>
                    <a:pt x="64" y="276"/>
                  </a:lnTo>
                  <a:lnTo>
                    <a:pt x="68" y="276"/>
                  </a:lnTo>
                  <a:lnTo>
                    <a:pt x="68" y="278"/>
                  </a:lnTo>
                  <a:lnTo>
                    <a:pt x="64" y="278"/>
                  </a:lnTo>
                  <a:lnTo>
                    <a:pt x="64" y="282"/>
                  </a:lnTo>
                  <a:lnTo>
                    <a:pt x="64" y="282"/>
                  </a:lnTo>
                  <a:lnTo>
                    <a:pt x="64" y="282"/>
                  </a:lnTo>
                  <a:close/>
                  <a:moveTo>
                    <a:pt x="8" y="286"/>
                  </a:moveTo>
                  <a:lnTo>
                    <a:pt x="4" y="286"/>
                  </a:lnTo>
                  <a:lnTo>
                    <a:pt x="4" y="282"/>
                  </a:lnTo>
                  <a:lnTo>
                    <a:pt x="4" y="278"/>
                  </a:lnTo>
                  <a:lnTo>
                    <a:pt x="4" y="282"/>
                  </a:lnTo>
                  <a:lnTo>
                    <a:pt x="8" y="282"/>
                  </a:lnTo>
                  <a:lnTo>
                    <a:pt x="8" y="286"/>
                  </a:lnTo>
                  <a:lnTo>
                    <a:pt x="8" y="286"/>
                  </a:lnTo>
                  <a:lnTo>
                    <a:pt x="8" y="286"/>
                  </a:lnTo>
                  <a:close/>
                  <a:moveTo>
                    <a:pt x="56" y="294"/>
                  </a:moveTo>
                  <a:lnTo>
                    <a:pt x="52" y="294"/>
                  </a:lnTo>
                  <a:lnTo>
                    <a:pt x="56" y="294"/>
                  </a:lnTo>
                  <a:lnTo>
                    <a:pt x="56" y="290"/>
                  </a:lnTo>
                  <a:lnTo>
                    <a:pt x="60" y="286"/>
                  </a:lnTo>
                  <a:lnTo>
                    <a:pt x="60" y="282"/>
                  </a:lnTo>
                  <a:lnTo>
                    <a:pt x="64" y="282"/>
                  </a:lnTo>
                  <a:lnTo>
                    <a:pt x="64" y="286"/>
                  </a:lnTo>
                  <a:lnTo>
                    <a:pt x="60" y="290"/>
                  </a:lnTo>
                  <a:lnTo>
                    <a:pt x="60" y="294"/>
                  </a:lnTo>
                  <a:lnTo>
                    <a:pt x="56" y="294"/>
                  </a:lnTo>
                  <a:lnTo>
                    <a:pt x="56" y="294"/>
                  </a:lnTo>
                  <a:lnTo>
                    <a:pt x="56" y="294"/>
                  </a:lnTo>
                  <a:close/>
                  <a:moveTo>
                    <a:pt x="22" y="298"/>
                  </a:moveTo>
                  <a:lnTo>
                    <a:pt x="22" y="294"/>
                  </a:lnTo>
                  <a:lnTo>
                    <a:pt x="20" y="294"/>
                  </a:lnTo>
                  <a:lnTo>
                    <a:pt x="20" y="290"/>
                  </a:lnTo>
                  <a:lnTo>
                    <a:pt x="22" y="290"/>
                  </a:lnTo>
                  <a:lnTo>
                    <a:pt x="26" y="286"/>
                  </a:lnTo>
                  <a:lnTo>
                    <a:pt x="30" y="286"/>
                  </a:lnTo>
                  <a:lnTo>
                    <a:pt x="26" y="286"/>
                  </a:lnTo>
                  <a:lnTo>
                    <a:pt x="26" y="290"/>
                  </a:lnTo>
                  <a:lnTo>
                    <a:pt x="26" y="294"/>
                  </a:lnTo>
                  <a:lnTo>
                    <a:pt x="22" y="294"/>
                  </a:lnTo>
                  <a:lnTo>
                    <a:pt x="22" y="298"/>
                  </a:lnTo>
                  <a:lnTo>
                    <a:pt x="22" y="298"/>
                  </a:lnTo>
                  <a:lnTo>
                    <a:pt x="22" y="298"/>
                  </a:lnTo>
                  <a:close/>
                  <a:moveTo>
                    <a:pt x="16" y="298"/>
                  </a:moveTo>
                  <a:lnTo>
                    <a:pt x="12" y="294"/>
                  </a:lnTo>
                  <a:lnTo>
                    <a:pt x="16" y="294"/>
                  </a:lnTo>
                  <a:lnTo>
                    <a:pt x="16" y="298"/>
                  </a:lnTo>
                  <a:lnTo>
                    <a:pt x="16" y="298"/>
                  </a:lnTo>
                  <a:lnTo>
                    <a:pt x="16" y="298"/>
                  </a:lnTo>
                  <a:close/>
                  <a:moveTo>
                    <a:pt x="38" y="302"/>
                  </a:moveTo>
                  <a:lnTo>
                    <a:pt x="34" y="298"/>
                  </a:lnTo>
                  <a:lnTo>
                    <a:pt x="34" y="294"/>
                  </a:lnTo>
                  <a:lnTo>
                    <a:pt x="38" y="294"/>
                  </a:lnTo>
                  <a:lnTo>
                    <a:pt x="42" y="294"/>
                  </a:lnTo>
                  <a:lnTo>
                    <a:pt x="42" y="298"/>
                  </a:lnTo>
                  <a:lnTo>
                    <a:pt x="38" y="302"/>
                  </a:lnTo>
                  <a:lnTo>
                    <a:pt x="38" y="302"/>
                  </a:lnTo>
                  <a:lnTo>
                    <a:pt x="38" y="302"/>
                  </a:lnTo>
                  <a:close/>
                  <a:moveTo>
                    <a:pt x="4" y="302"/>
                  </a:moveTo>
                  <a:lnTo>
                    <a:pt x="0" y="302"/>
                  </a:lnTo>
                  <a:lnTo>
                    <a:pt x="4" y="302"/>
                  </a:lnTo>
                  <a:lnTo>
                    <a:pt x="4" y="298"/>
                  </a:lnTo>
                  <a:lnTo>
                    <a:pt x="4" y="302"/>
                  </a:lnTo>
                  <a:lnTo>
                    <a:pt x="4" y="302"/>
                  </a:lnTo>
                  <a:lnTo>
                    <a:pt x="4" y="302"/>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5" name="Freeform 196">
              <a:extLst>
                <a:ext uri="{FF2B5EF4-FFF2-40B4-BE49-F238E27FC236}">
                  <a16:creationId xmlns:a16="http://schemas.microsoft.com/office/drawing/2014/main" id="{C1FB107E-B616-4170-AE98-852C2FA34543}"/>
                </a:ext>
              </a:extLst>
            </p:cNvPr>
            <p:cNvSpPr>
              <a:spLocks noEditPoints="1"/>
            </p:cNvSpPr>
            <p:nvPr/>
          </p:nvSpPr>
          <p:spPr bwMode="auto">
            <a:xfrm>
              <a:off x="1395260" y="1877077"/>
              <a:ext cx="9837903" cy="2120637"/>
            </a:xfrm>
            <a:custGeom>
              <a:avLst/>
              <a:gdLst>
                <a:gd name="T0" fmla="*/ 374 w 5060"/>
                <a:gd name="T1" fmla="*/ 280 h 1078"/>
                <a:gd name="T2" fmla="*/ 344 w 5060"/>
                <a:gd name="T3" fmla="*/ 284 h 1078"/>
                <a:gd name="T4" fmla="*/ 280 w 5060"/>
                <a:gd name="T5" fmla="*/ 358 h 1078"/>
                <a:gd name="T6" fmla="*/ 228 w 5060"/>
                <a:gd name="T7" fmla="*/ 370 h 1078"/>
                <a:gd name="T8" fmla="*/ 284 w 5060"/>
                <a:gd name="T9" fmla="*/ 294 h 1078"/>
                <a:gd name="T10" fmla="*/ 224 w 5060"/>
                <a:gd name="T11" fmla="*/ 262 h 1078"/>
                <a:gd name="T12" fmla="*/ 192 w 5060"/>
                <a:gd name="T13" fmla="*/ 238 h 1078"/>
                <a:gd name="T14" fmla="*/ 244 w 5060"/>
                <a:gd name="T15" fmla="*/ 176 h 1078"/>
                <a:gd name="T16" fmla="*/ 162 w 5060"/>
                <a:gd name="T17" fmla="*/ 150 h 1078"/>
                <a:gd name="T18" fmla="*/ 232 w 5060"/>
                <a:gd name="T19" fmla="*/ 136 h 1078"/>
                <a:gd name="T20" fmla="*/ 202 w 5060"/>
                <a:gd name="T21" fmla="*/ 94 h 1078"/>
                <a:gd name="T22" fmla="*/ 254 w 5060"/>
                <a:gd name="T23" fmla="*/ 24 h 1078"/>
                <a:gd name="T24" fmla="*/ 344 w 5060"/>
                <a:gd name="T25" fmla="*/ 12 h 1078"/>
                <a:gd name="T26" fmla="*/ 508 w 5060"/>
                <a:gd name="T27" fmla="*/ 38 h 1078"/>
                <a:gd name="T28" fmla="*/ 606 w 5060"/>
                <a:gd name="T29" fmla="*/ 280 h 1078"/>
                <a:gd name="T30" fmla="*/ 672 w 5060"/>
                <a:gd name="T31" fmla="*/ 380 h 1078"/>
                <a:gd name="T32" fmla="*/ 630 w 5060"/>
                <a:gd name="T33" fmla="*/ 322 h 1078"/>
                <a:gd name="T34" fmla="*/ 598 w 5060"/>
                <a:gd name="T35" fmla="*/ 302 h 1078"/>
                <a:gd name="T36" fmla="*/ 552 w 5060"/>
                <a:gd name="T37" fmla="*/ 276 h 1078"/>
                <a:gd name="T38" fmla="*/ 448 w 5060"/>
                <a:gd name="T39" fmla="*/ 246 h 1078"/>
                <a:gd name="T40" fmla="*/ 1440 w 5060"/>
                <a:gd name="T41" fmla="*/ 728 h 1078"/>
                <a:gd name="T42" fmla="*/ 1450 w 5060"/>
                <a:gd name="T43" fmla="*/ 764 h 1078"/>
                <a:gd name="T44" fmla="*/ 1428 w 5060"/>
                <a:gd name="T45" fmla="*/ 794 h 1078"/>
                <a:gd name="T46" fmla="*/ 1380 w 5060"/>
                <a:gd name="T47" fmla="*/ 906 h 1078"/>
                <a:gd name="T48" fmla="*/ 1350 w 5060"/>
                <a:gd name="T49" fmla="*/ 914 h 1078"/>
                <a:gd name="T50" fmla="*/ 1274 w 5060"/>
                <a:gd name="T51" fmla="*/ 874 h 1078"/>
                <a:gd name="T52" fmla="*/ 1198 w 5060"/>
                <a:gd name="T53" fmla="*/ 884 h 1078"/>
                <a:gd name="T54" fmla="*/ 1144 w 5060"/>
                <a:gd name="T55" fmla="*/ 952 h 1078"/>
                <a:gd name="T56" fmla="*/ 1026 w 5060"/>
                <a:gd name="T57" fmla="*/ 858 h 1078"/>
                <a:gd name="T58" fmla="*/ 846 w 5060"/>
                <a:gd name="T59" fmla="*/ 806 h 1078"/>
                <a:gd name="T60" fmla="*/ 784 w 5060"/>
                <a:gd name="T61" fmla="*/ 732 h 1078"/>
                <a:gd name="T62" fmla="*/ 772 w 5060"/>
                <a:gd name="T63" fmla="*/ 568 h 1078"/>
                <a:gd name="T64" fmla="*/ 790 w 5060"/>
                <a:gd name="T65" fmla="*/ 546 h 1078"/>
                <a:gd name="T66" fmla="*/ 1010 w 5060"/>
                <a:gd name="T67" fmla="*/ 512 h 1078"/>
                <a:gd name="T68" fmla="*/ 1242 w 5060"/>
                <a:gd name="T69" fmla="*/ 530 h 1078"/>
                <a:gd name="T70" fmla="*/ 1376 w 5060"/>
                <a:gd name="T71" fmla="*/ 648 h 1078"/>
                <a:gd name="T72" fmla="*/ 1532 w 5060"/>
                <a:gd name="T73" fmla="*/ 556 h 1078"/>
                <a:gd name="T74" fmla="*/ 1526 w 5060"/>
                <a:gd name="T75" fmla="*/ 620 h 1078"/>
                <a:gd name="T76" fmla="*/ 1472 w 5060"/>
                <a:gd name="T77" fmla="*/ 676 h 1078"/>
                <a:gd name="T78" fmla="*/ 1442 w 5060"/>
                <a:gd name="T79" fmla="*/ 728 h 1078"/>
                <a:gd name="T80" fmla="*/ 426 w 5060"/>
                <a:gd name="T81" fmla="*/ 258 h 1078"/>
                <a:gd name="T82" fmla="*/ 120 w 5060"/>
                <a:gd name="T83" fmla="*/ 350 h 1078"/>
                <a:gd name="T84" fmla="*/ 1144 w 5060"/>
                <a:gd name="T85" fmla="*/ 926 h 1078"/>
                <a:gd name="T86" fmla="*/ 116 w 5060"/>
                <a:gd name="T87" fmla="*/ 194 h 1078"/>
                <a:gd name="T88" fmla="*/ 172 w 5060"/>
                <a:gd name="T89" fmla="*/ 266 h 1078"/>
                <a:gd name="T90" fmla="*/ 370 w 5060"/>
                <a:gd name="T91" fmla="*/ 318 h 1078"/>
                <a:gd name="T92" fmla="*/ 606 w 5060"/>
                <a:gd name="T93" fmla="*/ 314 h 1078"/>
                <a:gd name="T94" fmla="*/ 348 w 5060"/>
                <a:gd name="T95" fmla="*/ 324 h 1078"/>
                <a:gd name="T96" fmla="*/ 340 w 5060"/>
                <a:gd name="T97" fmla="*/ 328 h 1078"/>
                <a:gd name="T98" fmla="*/ 354 w 5060"/>
                <a:gd name="T99" fmla="*/ 340 h 1078"/>
                <a:gd name="T100" fmla="*/ 630 w 5060"/>
                <a:gd name="T101" fmla="*/ 350 h 1078"/>
                <a:gd name="T102" fmla="*/ 648 w 5060"/>
                <a:gd name="T103" fmla="*/ 378 h 1078"/>
                <a:gd name="T104" fmla="*/ 660 w 5060"/>
                <a:gd name="T105" fmla="*/ 374 h 1078"/>
                <a:gd name="T106" fmla="*/ 630 w 5060"/>
                <a:gd name="T107" fmla="*/ 374 h 1078"/>
                <a:gd name="T108" fmla="*/ 634 w 5060"/>
                <a:gd name="T109" fmla="*/ 384 h 1078"/>
                <a:gd name="T110" fmla="*/ 642 w 5060"/>
                <a:gd name="T111" fmla="*/ 388 h 1078"/>
                <a:gd name="T112" fmla="*/ 168 w 5060"/>
                <a:gd name="T113" fmla="*/ 414 h 1078"/>
                <a:gd name="T114" fmla="*/ 52 w 5060"/>
                <a:gd name="T115" fmla="*/ 440 h 1078"/>
                <a:gd name="T116" fmla="*/ 24 w 5060"/>
                <a:gd name="T117" fmla="*/ 452 h 1078"/>
                <a:gd name="T118" fmla="*/ 780 w 5060"/>
                <a:gd name="T119" fmla="*/ 522 h 1078"/>
                <a:gd name="T120" fmla="*/ 1480 w 5060"/>
                <a:gd name="T121" fmla="*/ 678 h 1078"/>
                <a:gd name="T122" fmla="*/ 1152 w 5060"/>
                <a:gd name="T123" fmla="*/ 914 h 1078"/>
                <a:gd name="T124" fmla="*/ 302 w 5060"/>
                <a:gd name="T125" fmla="*/ 1046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60" h="1078">
                  <a:moveTo>
                    <a:pt x="418" y="266"/>
                  </a:moveTo>
                  <a:lnTo>
                    <a:pt x="418" y="262"/>
                  </a:lnTo>
                  <a:lnTo>
                    <a:pt x="422" y="262"/>
                  </a:lnTo>
                  <a:lnTo>
                    <a:pt x="426" y="262"/>
                  </a:lnTo>
                  <a:lnTo>
                    <a:pt x="430" y="262"/>
                  </a:lnTo>
                  <a:lnTo>
                    <a:pt x="430" y="266"/>
                  </a:lnTo>
                  <a:lnTo>
                    <a:pt x="426" y="266"/>
                  </a:lnTo>
                  <a:lnTo>
                    <a:pt x="422" y="268"/>
                  </a:lnTo>
                  <a:lnTo>
                    <a:pt x="426" y="268"/>
                  </a:lnTo>
                  <a:lnTo>
                    <a:pt x="426" y="272"/>
                  </a:lnTo>
                  <a:lnTo>
                    <a:pt x="422" y="272"/>
                  </a:lnTo>
                  <a:lnTo>
                    <a:pt x="422" y="268"/>
                  </a:lnTo>
                  <a:lnTo>
                    <a:pt x="422" y="272"/>
                  </a:lnTo>
                  <a:lnTo>
                    <a:pt x="422" y="276"/>
                  </a:lnTo>
                  <a:lnTo>
                    <a:pt x="418" y="276"/>
                  </a:lnTo>
                  <a:lnTo>
                    <a:pt x="414" y="276"/>
                  </a:lnTo>
                  <a:lnTo>
                    <a:pt x="410" y="276"/>
                  </a:lnTo>
                  <a:lnTo>
                    <a:pt x="410" y="272"/>
                  </a:lnTo>
                  <a:lnTo>
                    <a:pt x="410" y="276"/>
                  </a:lnTo>
                  <a:lnTo>
                    <a:pt x="406" y="276"/>
                  </a:lnTo>
                  <a:lnTo>
                    <a:pt x="406" y="272"/>
                  </a:lnTo>
                  <a:lnTo>
                    <a:pt x="406" y="276"/>
                  </a:lnTo>
                  <a:lnTo>
                    <a:pt x="404" y="276"/>
                  </a:lnTo>
                  <a:lnTo>
                    <a:pt x="404" y="280"/>
                  </a:lnTo>
                  <a:lnTo>
                    <a:pt x="406" y="280"/>
                  </a:lnTo>
                  <a:lnTo>
                    <a:pt x="404" y="280"/>
                  </a:lnTo>
                  <a:lnTo>
                    <a:pt x="404" y="276"/>
                  </a:lnTo>
                  <a:lnTo>
                    <a:pt x="404" y="280"/>
                  </a:lnTo>
                  <a:lnTo>
                    <a:pt x="404" y="284"/>
                  </a:lnTo>
                  <a:lnTo>
                    <a:pt x="404" y="280"/>
                  </a:lnTo>
                  <a:lnTo>
                    <a:pt x="400" y="280"/>
                  </a:lnTo>
                  <a:lnTo>
                    <a:pt x="400" y="284"/>
                  </a:lnTo>
                  <a:lnTo>
                    <a:pt x="396" y="288"/>
                  </a:lnTo>
                  <a:lnTo>
                    <a:pt x="392" y="288"/>
                  </a:lnTo>
                  <a:lnTo>
                    <a:pt x="392" y="284"/>
                  </a:lnTo>
                  <a:lnTo>
                    <a:pt x="396" y="284"/>
                  </a:lnTo>
                  <a:lnTo>
                    <a:pt x="396" y="280"/>
                  </a:lnTo>
                  <a:lnTo>
                    <a:pt x="396" y="284"/>
                  </a:lnTo>
                  <a:lnTo>
                    <a:pt x="392" y="284"/>
                  </a:lnTo>
                  <a:lnTo>
                    <a:pt x="392" y="288"/>
                  </a:lnTo>
                  <a:lnTo>
                    <a:pt x="392" y="284"/>
                  </a:lnTo>
                  <a:lnTo>
                    <a:pt x="388" y="284"/>
                  </a:lnTo>
                  <a:lnTo>
                    <a:pt x="392" y="288"/>
                  </a:lnTo>
                  <a:lnTo>
                    <a:pt x="388" y="288"/>
                  </a:lnTo>
                  <a:lnTo>
                    <a:pt x="384" y="292"/>
                  </a:lnTo>
                  <a:lnTo>
                    <a:pt x="380" y="292"/>
                  </a:lnTo>
                  <a:lnTo>
                    <a:pt x="384" y="292"/>
                  </a:lnTo>
                  <a:lnTo>
                    <a:pt x="380" y="292"/>
                  </a:lnTo>
                  <a:lnTo>
                    <a:pt x="378" y="292"/>
                  </a:lnTo>
                  <a:lnTo>
                    <a:pt x="378" y="294"/>
                  </a:lnTo>
                  <a:lnTo>
                    <a:pt x="374" y="294"/>
                  </a:lnTo>
                  <a:lnTo>
                    <a:pt x="374" y="292"/>
                  </a:lnTo>
                  <a:lnTo>
                    <a:pt x="370" y="292"/>
                  </a:lnTo>
                  <a:lnTo>
                    <a:pt x="374" y="288"/>
                  </a:lnTo>
                  <a:lnTo>
                    <a:pt x="378" y="288"/>
                  </a:lnTo>
                  <a:lnTo>
                    <a:pt x="378" y="284"/>
                  </a:lnTo>
                  <a:lnTo>
                    <a:pt x="380" y="284"/>
                  </a:lnTo>
                  <a:lnTo>
                    <a:pt x="384" y="280"/>
                  </a:lnTo>
                  <a:lnTo>
                    <a:pt x="380" y="280"/>
                  </a:lnTo>
                  <a:lnTo>
                    <a:pt x="378" y="284"/>
                  </a:lnTo>
                  <a:lnTo>
                    <a:pt x="374" y="280"/>
                  </a:lnTo>
                  <a:lnTo>
                    <a:pt x="374" y="272"/>
                  </a:lnTo>
                  <a:lnTo>
                    <a:pt x="378" y="272"/>
                  </a:lnTo>
                  <a:lnTo>
                    <a:pt x="378" y="268"/>
                  </a:lnTo>
                  <a:lnTo>
                    <a:pt x="380" y="266"/>
                  </a:lnTo>
                  <a:lnTo>
                    <a:pt x="380" y="262"/>
                  </a:lnTo>
                  <a:lnTo>
                    <a:pt x="380" y="258"/>
                  </a:lnTo>
                  <a:lnTo>
                    <a:pt x="378" y="258"/>
                  </a:lnTo>
                  <a:lnTo>
                    <a:pt x="380" y="258"/>
                  </a:lnTo>
                  <a:lnTo>
                    <a:pt x="384" y="258"/>
                  </a:lnTo>
                  <a:lnTo>
                    <a:pt x="388" y="254"/>
                  </a:lnTo>
                  <a:lnTo>
                    <a:pt x="392" y="250"/>
                  </a:lnTo>
                  <a:lnTo>
                    <a:pt x="396" y="250"/>
                  </a:lnTo>
                  <a:lnTo>
                    <a:pt x="396" y="254"/>
                  </a:lnTo>
                  <a:lnTo>
                    <a:pt x="400" y="254"/>
                  </a:lnTo>
                  <a:lnTo>
                    <a:pt x="400" y="250"/>
                  </a:lnTo>
                  <a:lnTo>
                    <a:pt x="404" y="250"/>
                  </a:lnTo>
                  <a:lnTo>
                    <a:pt x="404" y="254"/>
                  </a:lnTo>
                  <a:lnTo>
                    <a:pt x="406" y="254"/>
                  </a:lnTo>
                  <a:lnTo>
                    <a:pt x="410" y="254"/>
                  </a:lnTo>
                  <a:lnTo>
                    <a:pt x="406" y="254"/>
                  </a:lnTo>
                  <a:lnTo>
                    <a:pt x="404" y="250"/>
                  </a:lnTo>
                  <a:lnTo>
                    <a:pt x="400" y="250"/>
                  </a:lnTo>
                  <a:lnTo>
                    <a:pt x="400" y="246"/>
                  </a:lnTo>
                  <a:lnTo>
                    <a:pt x="400" y="242"/>
                  </a:lnTo>
                  <a:lnTo>
                    <a:pt x="404" y="242"/>
                  </a:lnTo>
                  <a:lnTo>
                    <a:pt x="406" y="242"/>
                  </a:lnTo>
                  <a:lnTo>
                    <a:pt x="410" y="238"/>
                  </a:lnTo>
                  <a:lnTo>
                    <a:pt x="406" y="238"/>
                  </a:lnTo>
                  <a:lnTo>
                    <a:pt x="404" y="238"/>
                  </a:lnTo>
                  <a:lnTo>
                    <a:pt x="404" y="242"/>
                  </a:lnTo>
                  <a:lnTo>
                    <a:pt x="400" y="242"/>
                  </a:lnTo>
                  <a:lnTo>
                    <a:pt x="400" y="246"/>
                  </a:lnTo>
                  <a:lnTo>
                    <a:pt x="396" y="246"/>
                  </a:lnTo>
                  <a:lnTo>
                    <a:pt x="392" y="246"/>
                  </a:lnTo>
                  <a:lnTo>
                    <a:pt x="388" y="246"/>
                  </a:lnTo>
                  <a:lnTo>
                    <a:pt x="384" y="246"/>
                  </a:lnTo>
                  <a:lnTo>
                    <a:pt x="380" y="250"/>
                  </a:lnTo>
                  <a:lnTo>
                    <a:pt x="378" y="250"/>
                  </a:lnTo>
                  <a:lnTo>
                    <a:pt x="374" y="254"/>
                  </a:lnTo>
                  <a:lnTo>
                    <a:pt x="374" y="258"/>
                  </a:lnTo>
                  <a:lnTo>
                    <a:pt x="370" y="258"/>
                  </a:lnTo>
                  <a:lnTo>
                    <a:pt x="370" y="262"/>
                  </a:lnTo>
                  <a:lnTo>
                    <a:pt x="366" y="262"/>
                  </a:lnTo>
                  <a:lnTo>
                    <a:pt x="366" y="266"/>
                  </a:lnTo>
                  <a:lnTo>
                    <a:pt x="366" y="268"/>
                  </a:lnTo>
                  <a:lnTo>
                    <a:pt x="362" y="268"/>
                  </a:lnTo>
                  <a:lnTo>
                    <a:pt x="358" y="268"/>
                  </a:lnTo>
                  <a:lnTo>
                    <a:pt x="354" y="268"/>
                  </a:lnTo>
                  <a:lnTo>
                    <a:pt x="358" y="268"/>
                  </a:lnTo>
                  <a:lnTo>
                    <a:pt x="362" y="272"/>
                  </a:lnTo>
                  <a:lnTo>
                    <a:pt x="358" y="276"/>
                  </a:lnTo>
                  <a:lnTo>
                    <a:pt x="354" y="276"/>
                  </a:lnTo>
                  <a:lnTo>
                    <a:pt x="350" y="280"/>
                  </a:lnTo>
                  <a:lnTo>
                    <a:pt x="354" y="276"/>
                  </a:lnTo>
                  <a:lnTo>
                    <a:pt x="354" y="280"/>
                  </a:lnTo>
                  <a:lnTo>
                    <a:pt x="354" y="284"/>
                  </a:lnTo>
                  <a:lnTo>
                    <a:pt x="350" y="284"/>
                  </a:lnTo>
                  <a:lnTo>
                    <a:pt x="350" y="280"/>
                  </a:lnTo>
                  <a:lnTo>
                    <a:pt x="350" y="284"/>
                  </a:lnTo>
                  <a:lnTo>
                    <a:pt x="348" y="284"/>
                  </a:lnTo>
                  <a:lnTo>
                    <a:pt x="344" y="284"/>
                  </a:lnTo>
                  <a:lnTo>
                    <a:pt x="348" y="288"/>
                  </a:lnTo>
                  <a:lnTo>
                    <a:pt x="344" y="288"/>
                  </a:lnTo>
                  <a:lnTo>
                    <a:pt x="340" y="288"/>
                  </a:lnTo>
                  <a:lnTo>
                    <a:pt x="344" y="288"/>
                  </a:lnTo>
                  <a:lnTo>
                    <a:pt x="340" y="292"/>
                  </a:lnTo>
                  <a:lnTo>
                    <a:pt x="340" y="294"/>
                  </a:lnTo>
                  <a:lnTo>
                    <a:pt x="344" y="294"/>
                  </a:lnTo>
                  <a:lnTo>
                    <a:pt x="348" y="294"/>
                  </a:lnTo>
                  <a:lnTo>
                    <a:pt x="348" y="298"/>
                  </a:lnTo>
                  <a:lnTo>
                    <a:pt x="350" y="298"/>
                  </a:lnTo>
                  <a:lnTo>
                    <a:pt x="350" y="302"/>
                  </a:lnTo>
                  <a:lnTo>
                    <a:pt x="348" y="306"/>
                  </a:lnTo>
                  <a:lnTo>
                    <a:pt x="344" y="306"/>
                  </a:lnTo>
                  <a:lnTo>
                    <a:pt x="344" y="310"/>
                  </a:lnTo>
                  <a:lnTo>
                    <a:pt x="340" y="310"/>
                  </a:lnTo>
                  <a:lnTo>
                    <a:pt x="344" y="310"/>
                  </a:lnTo>
                  <a:lnTo>
                    <a:pt x="340" y="310"/>
                  </a:lnTo>
                  <a:lnTo>
                    <a:pt x="336" y="314"/>
                  </a:lnTo>
                  <a:lnTo>
                    <a:pt x="340" y="314"/>
                  </a:lnTo>
                  <a:lnTo>
                    <a:pt x="340" y="318"/>
                  </a:lnTo>
                  <a:lnTo>
                    <a:pt x="336" y="318"/>
                  </a:lnTo>
                  <a:lnTo>
                    <a:pt x="332" y="318"/>
                  </a:lnTo>
                  <a:lnTo>
                    <a:pt x="332" y="322"/>
                  </a:lnTo>
                  <a:lnTo>
                    <a:pt x="328" y="318"/>
                  </a:lnTo>
                  <a:lnTo>
                    <a:pt x="328" y="322"/>
                  </a:lnTo>
                  <a:lnTo>
                    <a:pt x="324" y="322"/>
                  </a:lnTo>
                  <a:lnTo>
                    <a:pt x="324" y="324"/>
                  </a:lnTo>
                  <a:lnTo>
                    <a:pt x="322" y="324"/>
                  </a:lnTo>
                  <a:lnTo>
                    <a:pt x="318" y="324"/>
                  </a:lnTo>
                  <a:lnTo>
                    <a:pt x="318" y="328"/>
                  </a:lnTo>
                  <a:lnTo>
                    <a:pt x="314" y="328"/>
                  </a:lnTo>
                  <a:lnTo>
                    <a:pt x="314" y="332"/>
                  </a:lnTo>
                  <a:lnTo>
                    <a:pt x="310" y="332"/>
                  </a:lnTo>
                  <a:lnTo>
                    <a:pt x="306" y="336"/>
                  </a:lnTo>
                  <a:lnTo>
                    <a:pt x="310" y="336"/>
                  </a:lnTo>
                  <a:lnTo>
                    <a:pt x="310" y="340"/>
                  </a:lnTo>
                  <a:lnTo>
                    <a:pt x="306" y="340"/>
                  </a:lnTo>
                  <a:lnTo>
                    <a:pt x="306" y="344"/>
                  </a:lnTo>
                  <a:lnTo>
                    <a:pt x="302" y="344"/>
                  </a:lnTo>
                  <a:lnTo>
                    <a:pt x="298" y="344"/>
                  </a:lnTo>
                  <a:lnTo>
                    <a:pt x="298" y="348"/>
                  </a:lnTo>
                  <a:lnTo>
                    <a:pt x="294" y="348"/>
                  </a:lnTo>
                  <a:lnTo>
                    <a:pt x="294" y="344"/>
                  </a:lnTo>
                  <a:lnTo>
                    <a:pt x="292" y="344"/>
                  </a:lnTo>
                  <a:lnTo>
                    <a:pt x="292" y="348"/>
                  </a:lnTo>
                  <a:lnTo>
                    <a:pt x="292" y="350"/>
                  </a:lnTo>
                  <a:lnTo>
                    <a:pt x="288" y="348"/>
                  </a:lnTo>
                  <a:lnTo>
                    <a:pt x="288" y="350"/>
                  </a:lnTo>
                  <a:lnTo>
                    <a:pt x="284" y="350"/>
                  </a:lnTo>
                  <a:lnTo>
                    <a:pt x="288" y="350"/>
                  </a:lnTo>
                  <a:lnTo>
                    <a:pt x="288" y="354"/>
                  </a:lnTo>
                  <a:lnTo>
                    <a:pt x="284" y="354"/>
                  </a:lnTo>
                  <a:lnTo>
                    <a:pt x="284" y="350"/>
                  </a:lnTo>
                  <a:lnTo>
                    <a:pt x="284" y="354"/>
                  </a:lnTo>
                  <a:lnTo>
                    <a:pt x="280" y="354"/>
                  </a:lnTo>
                  <a:lnTo>
                    <a:pt x="278" y="354"/>
                  </a:lnTo>
                  <a:lnTo>
                    <a:pt x="278" y="358"/>
                  </a:lnTo>
                  <a:lnTo>
                    <a:pt x="280" y="354"/>
                  </a:lnTo>
                  <a:lnTo>
                    <a:pt x="280" y="358"/>
                  </a:lnTo>
                  <a:lnTo>
                    <a:pt x="284" y="358"/>
                  </a:lnTo>
                  <a:lnTo>
                    <a:pt x="280" y="358"/>
                  </a:lnTo>
                  <a:lnTo>
                    <a:pt x="284" y="358"/>
                  </a:lnTo>
                  <a:lnTo>
                    <a:pt x="280" y="362"/>
                  </a:lnTo>
                  <a:lnTo>
                    <a:pt x="280" y="358"/>
                  </a:lnTo>
                  <a:lnTo>
                    <a:pt x="280" y="362"/>
                  </a:lnTo>
                  <a:lnTo>
                    <a:pt x="278" y="362"/>
                  </a:lnTo>
                  <a:lnTo>
                    <a:pt x="280" y="358"/>
                  </a:lnTo>
                  <a:lnTo>
                    <a:pt x="278" y="358"/>
                  </a:lnTo>
                  <a:lnTo>
                    <a:pt x="278" y="362"/>
                  </a:lnTo>
                  <a:lnTo>
                    <a:pt x="278" y="366"/>
                  </a:lnTo>
                  <a:lnTo>
                    <a:pt x="278" y="362"/>
                  </a:lnTo>
                  <a:lnTo>
                    <a:pt x="274" y="362"/>
                  </a:lnTo>
                  <a:lnTo>
                    <a:pt x="274" y="366"/>
                  </a:lnTo>
                  <a:lnTo>
                    <a:pt x="270" y="366"/>
                  </a:lnTo>
                  <a:lnTo>
                    <a:pt x="266" y="366"/>
                  </a:lnTo>
                  <a:lnTo>
                    <a:pt x="266" y="370"/>
                  </a:lnTo>
                  <a:lnTo>
                    <a:pt x="262" y="370"/>
                  </a:lnTo>
                  <a:lnTo>
                    <a:pt x="262" y="374"/>
                  </a:lnTo>
                  <a:lnTo>
                    <a:pt x="262" y="370"/>
                  </a:lnTo>
                  <a:lnTo>
                    <a:pt x="262" y="366"/>
                  </a:lnTo>
                  <a:lnTo>
                    <a:pt x="258" y="366"/>
                  </a:lnTo>
                  <a:lnTo>
                    <a:pt x="258" y="370"/>
                  </a:lnTo>
                  <a:lnTo>
                    <a:pt x="254" y="370"/>
                  </a:lnTo>
                  <a:lnTo>
                    <a:pt x="254" y="374"/>
                  </a:lnTo>
                  <a:lnTo>
                    <a:pt x="250" y="374"/>
                  </a:lnTo>
                  <a:lnTo>
                    <a:pt x="248" y="374"/>
                  </a:lnTo>
                  <a:lnTo>
                    <a:pt x="248" y="378"/>
                  </a:lnTo>
                  <a:lnTo>
                    <a:pt x="248" y="374"/>
                  </a:lnTo>
                  <a:lnTo>
                    <a:pt x="244" y="374"/>
                  </a:lnTo>
                  <a:lnTo>
                    <a:pt x="244" y="378"/>
                  </a:lnTo>
                  <a:lnTo>
                    <a:pt x="240" y="378"/>
                  </a:lnTo>
                  <a:lnTo>
                    <a:pt x="236" y="378"/>
                  </a:lnTo>
                  <a:lnTo>
                    <a:pt x="236" y="374"/>
                  </a:lnTo>
                  <a:lnTo>
                    <a:pt x="240" y="374"/>
                  </a:lnTo>
                  <a:lnTo>
                    <a:pt x="236" y="374"/>
                  </a:lnTo>
                  <a:lnTo>
                    <a:pt x="232" y="374"/>
                  </a:lnTo>
                  <a:lnTo>
                    <a:pt x="232" y="378"/>
                  </a:lnTo>
                  <a:lnTo>
                    <a:pt x="232" y="380"/>
                  </a:lnTo>
                  <a:lnTo>
                    <a:pt x="228" y="380"/>
                  </a:lnTo>
                  <a:lnTo>
                    <a:pt x="228" y="384"/>
                  </a:lnTo>
                  <a:lnTo>
                    <a:pt x="228" y="380"/>
                  </a:lnTo>
                  <a:lnTo>
                    <a:pt x="224" y="384"/>
                  </a:lnTo>
                  <a:lnTo>
                    <a:pt x="222" y="384"/>
                  </a:lnTo>
                  <a:lnTo>
                    <a:pt x="222" y="380"/>
                  </a:lnTo>
                  <a:lnTo>
                    <a:pt x="222" y="384"/>
                  </a:lnTo>
                  <a:lnTo>
                    <a:pt x="218" y="388"/>
                  </a:lnTo>
                  <a:lnTo>
                    <a:pt x="218" y="384"/>
                  </a:lnTo>
                  <a:lnTo>
                    <a:pt x="214" y="384"/>
                  </a:lnTo>
                  <a:lnTo>
                    <a:pt x="214" y="380"/>
                  </a:lnTo>
                  <a:lnTo>
                    <a:pt x="214" y="384"/>
                  </a:lnTo>
                  <a:lnTo>
                    <a:pt x="214" y="388"/>
                  </a:lnTo>
                  <a:lnTo>
                    <a:pt x="210" y="388"/>
                  </a:lnTo>
                  <a:lnTo>
                    <a:pt x="210" y="384"/>
                  </a:lnTo>
                  <a:lnTo>
                    <a:pt x="210" y="380"/>
                  </a:lnTo>
                  <a:lnTo>
                    <a:pt x="214" y="380"/>
                  </a:lnTo>
                  <a:lnTo>
                    <a:pt x="218" y="380"/>
                  </a:lnTo>
                  <a:lnTo>
                    <a:pt x="218" y="378"/>
                  </a:lnTo>
                  <a:lnTo>
                    <a:pt x="222" y="378"/>
                  </a:lnTo>
                  <a:lnTo>
                    <a:pt x="222" y="374"/>
                  </a:lnTo>
                  <a:lnTo>
                    <a:pt x="224" y="374"/>
                  </a:lnTo>
                  <a:lnTo>
                    <a:pt x="224" y="370"/>
                  </a:lnTo>
                  <a:lnTo>
                    <a:pt x="228" y="370"/>
                  </a:lnTo>
                  <a:lnTo>
                    <a:pt x="232" y="366"/>
                  </a:lnTo>
                  <a:lnTo>
                    <a:pt x="240" y="366"/>
                  </a:lnTo>
                  <a:lnTo>
                    <a:pt x="244" y="366"/>
                  </a:lnTo>
                  <a:lnTo>
                    <a:pt x="248" y="370"/>
                  </a:lnTo>
                  <a:lnTo>
                    <a:pt x="248" y="366"/>
                  </a:lnTo>
                  <a:lnTo>
                    <a:pt x="250" y="366"/>
                  </a:lnTo>
                  <a:lnTo>
                    <a:pt x="250" y="370"/>
                  </a:lnTo>
                  <a:lnTo>
                    <a:pt x="254" y="370"/>
                  </a:lnTo>
                  <a:lnTo>
                    <a:pt x="254" y="366"/>
                  </a:lnTo>
                  <a:lnTo>
                    <a:pt x="250" y="366"/>
                  </a:lnTo>
                  <a:lnTo>
                    <a:pt x="250" y="362"/>
                  </a:lnTo>
                  <a:lnTo>
                    <a:pt x="250" y="358"/>
                  </a:lnTo>
                  <a:lnTo>
                    <a:pt x="254" y="358"/>
                  </a:lnTo>
                  <a:lnTo>
                    <a:pt x="254" y="354"/>
                  </a:lnTo>
                  <a:lnTo>
                    <a:pt x="258" y="354"/>
                  </a:lnTo>
                  <a:lnTo>
                    <a:pt x="258" y="350"/>
                  </a:lnTo>
                  <a:lnTo>
                    <a:pt x="262" y="350"/>
                  </a:lnTo>
                  <a:lnTo>
                    <a:pt x="266" y="350"/>
                  </a:lnTo>
                  <a:lnTo>
                    <a:pt x="270" y="348"/>
                  </a:lnTo>
                  <a:lnTo>
                    <a:pt x="274" y="348"/>
                  </a:lnTo>
                  <a:lnTo>
                    <a:pt x="278" y="348"/>
                  </a:lnTo>
                  <a:lnTo>
                    <a:pt x="278" y="344"/>
                  </a:lnTo>
                  <a:lnTo>
                    <a:pt x="278" y="340"/>
                  </a:lnTo>
                  <a:lnTo>
                    <a:pt x="280" y="336"/>
                  </a:lnTo>
                  <a:lnTo>
                    <a:pt x="284" y="332"/>
                  </a:lnTo>
                  <a:lnTo>
                    <a:pt x="288" y="332"/>
                  </a:lnTo>
                  <a:lnTo>
                    <a:pt x="288" y="328"/>
                  </a:lnTo>
                  <a:lnTo>
                    <a:pt x="292" y="328"/>
                  </a:lnTo>
                  <a:lnTo>
                    <a:pt x="292" y="332"/>
                  </a:lnTo>
                  <a:lnTo>
                    <a:pt x="294" y="332"/>
                  </a:lnTo>
                  <a:lnTo>
                    <a:pt x="294" y="328"/>
                  </a:lnTo>
                  <a:lnTo>
                    <a:pt x="292" y="332"/>
                  </a:lnTo>
                  <a:lnTo>
                    <a:pt x="292" y="328"/>
                  </a:lnTo>
                  <a:lnTo>
                    <a:pt x="292" y="324"/>
                  </a:lnTo>
                  <a:lnTo>
                    <a:pt x="292" y="322"/>
                  </a:lnTo>
                  <a:lnTo>
                    <a:pt x="292" y="318"/>
                  </a:lnTo>
                  <a:lnTo>
                    <a:pt x="294" y="314"/>
                  </a:lnTo>
                  <a:lnTo>
                    <a:pt x="298" y="314"/>
                  </a:lnTo>
                  <a:lnTo>
                    <a:pt x="298" y="318"/>
                  </a:lnTo>
                  <a:lnTo>
                    <a:pt x="298" y="314"/>
                  </a:lnTo>
                  <a:lnTo>
                    <a:pt x="294" y="314"/>
                  </a:lnTo>
                  <a:lnTo>
                    <a:pt x="292" y="314"/>
                  </a:lnTo>
                  <a:lnTo>
                    <a:pt x="292" y="310"/>
                  </a:lnTo>
                  <a:lnTo>
                    <a:pt x="294" y="306"/>
                  </a:lnTo>
                  <a:lnTo>
                    <a:pt x="298" y="302"/>
                  </a:lnTo>
                  <a:lnTo>
                    <a:pt x="298" y="298"/>
                  </a:lnTo>
                  <a:lnTo>
                    <a:pt x="302" y="298"/>
                  </a:lnTo>
                  <a:lnTo>
                    <a:pt x="302" y="294"/>
                  </a:lnTo>
                  <a:lnTo>
                    <a:pt x="298" y="298"/>
                  </a:lnTo>
                  <a:lnTo>
                    <a:pt x="294" y="298"/>
                  </a:lnTo>
                  <a:lnTo>
                    <a:pt x="294" y="302"/>
                  </a:lnTo>
                  <a:lnTo>
                    <a:pt x="292" y="302"/>
                  </a:lnTo>
                  <a:lnTo>
                    <a:pt x="288" y="302"/>
                  </a:lnTo>
                  <a:lnTo>
                    <a:pt x="284" y="306"/>
                  </a:lnTo>
                  <a:lnTo>
                    <a:pt x="280" y="306"/>
                  </a:lnTo>
                  <a:lnTo>
                    <a:pt x="280" y="302"/>
                  </a:lnTo>
                  <a:lnTo>
                    <a:pt x="278" y="302"/>
                  </a:lnTo>
                  <a:lnTo>
                    <a:pt x="278" y="298"/>
                  </a:lnTo>
                  <a:lnTo>
                    <a:pt x="280" y="298"/>
                  </a:lnTo>
                  <a:lnTo>
                    <a:pt x="280" y="294"/>
                  </a:lnTo>
                  <a:lnTo>
                    <a:pt x="284" y="294"/>
                  </a:lnTo>
                  <a:lnTo>
                    <a:pt x="284" y="298"/>
                  </a:lnTo>
                  <a:lnTo>
                    <a:pt x="284" y="294"/>
                  </a:lnTo>
                  <a:lnTo>
                    <a:pt x="280" y="294"/>
                  </a:lnTo>
                  <a:lnTo>
                    <a:pt x="278" y="292"/>
                  </a:lnTo>
                  <a:lnTo>
                    <a:pt x="278" y="294"/>
                  </a:lnTo>
                  <a:lnTo>
                    <a:pt x="280" y="294"/>
                  </a:lnTo>
                  <a:lnTo>
                    <a:pt x="278" y="298"/>
                  </a:lnTo>
                  <a:lnTo>
                    <a:pt x="274" y="298"/>
                  </a:lnTo>
                  <a:lnTo>
                    <a:pt x="274" y="302"/>
                  </a:lnTo>
                  <a:lnTo>
                    <a:pt x="278" y="310"/>
                  </a:lnTo>
                  <a:lnTo>
                    <a:pt x="274" y="310"/>
                  </a:lnTo>
                  <a:lnTo>
                    <a:pt x="270" y="310"/>
                  </a:lnTo>
                  <a:lnTo>
                    <a:pt x="270" y="306"/>
                  </a:lnTo>
                  <a:lnTo>
                    <a:pt x="266" y="302"/>
                  </a:lnTo>
                  <a:lnTo>
                    <a:pt x="262" y="298"/>
                  </a:lnTo>
                  <a:lnTo>
                    <a:pt x="262" y="302"/>
                  </a:lnTo>
                  <a:lnTo>
                    <a:pt x="258" y="302"/>
                  </a:lnTo>
                  <a:lnTo>
                    <a:pt x="258" y="298"/>
                  </a:lnTo>
                  <a:lnTo>
                    <a:pt x="254" y="298"/>
                  </a:lnTo>
                  <a:lnTo>
                    <a:pt x="254" y="294"/>
                  </a:lnTo>
                  <a:lnTo>
                    <a:pt x="250" y="294"/>
                  </a:lnTo>
                  <a:lnTo>
                    <a:pt x="248" y="298"/>
                  </a:lnTo>
                  <a:lnTo>
                    <a:pt x="244" y="298"/>
                  </a:lnTo>
                  <a:lnTo>
                    <a:pt x="244" y="302"/>
                  </a:lnTo>
                  <a:lnTo>
                    <a:pt x="240" y="302"/>
                  </a:lnTo>
                  <a:lnTo>
                    <a:pt x="240" y="306"/>
                  </a:lnTo>
                  <a:lnTo>
                    <a:pt x="236" y="306"/>
                  </a:lnTo>
                  <a:lnTo>
                    <a:pt x="232" y="306"/>
                  </a:lnTo>
                  <a:lnTo>
                    <a:pt x="228" y="306"/>
                  </a:lnTo>
                  <a:lnTo>
                    <a:pt x="228" y="302"/>
                  </a:lnTo>
                  <a:lnTo>
                    <a:pt x="228" y="306"/>
                  </a:lnTo>
                  <a:lnTo>
                    <a:pt x="232" y="306"/>
                  </a:lnTo>
                  <a:lnTo>
                    <a:pt x="232" y="302"/>
                  </a:lnTo>
                  <a:lnTo>
                    <a:pt x="236" y="302"/>
                  </a:lnTo>
                  <a:lnTo>
                    <a:pt x="232" y="302"/>
                  </a:lnTo>
                  <a:lnTo>
                    <a:pt x="232" y="298"/>
                  </a:lnTo>
                  <a:lnTo>
                    <a:pt x="232" y="294"/>
                  </a:lnTo>
                  <a:lnTo>
                    <a:pt x="236" y="294"/>
                  </a:lnTo>
                  <a:lnTo>
                    <a:pt x="232" y="294"/>
                  </a:lnTo>
                  <a:lnTo>
                    <a:pt x="228" y="294"/>
                  </a:lnTo>
                  <a:lnTo>
                    <a:pt x="228" y="292"/>
                  </a:lnTo>
                  <a:lnTo>
                    <a:pt x="228" y="288"/>
                  </a:lnTo>
                  <a:lnTo>
                    <a:pt x="232" y="288"/>
                  </a:lnTo>
                  <a:lnTo>
                    <a:pt x="232" y="284"/>
                  </a:lnTo>
                  <a:lnTo>
                    <a:pt x="232" y="280"/>
                  </a:lnTo>
                  <a:lnTo>
                    <a:pt x="228" y="280"/>
                  </a:lnTo>
                  <a:lnTo>
                    <a:pt x="228" y="276"/>
                  </a:lnTo>
                  <a:lnTo>
                    <a:pt x="224" y="272"/>
                  </a:lnTo>
                  <a:lnTo>
                    <a:pt x="228" y="268"/>
                  </a:lnTo>
                  <a:lnTo>
                    <a:pt x="224" y="268"/>
                  </a:lnTo>
                  <a:lnTo>
                    <a:pt x="224" y="272"/>
                  </a:lnTo>
                  <a:lnTo>
                    <a:pt x="224" y="268"/>
                  </a:lnTo>
                  <a:lnTo>
                    <a:pt x="224" y="266"/>
                  </a:lnTo>
                  <a:lnTo>
                    <a:pt x="224" y="262"/>
                  </a:lnTo>
                  <a:lnTo>
                    <a:pt x="228" y="262"/>
                  </a:lnTo>
                  <a:lnTo>
                    <a:pt x="228" y="258"/>
                  </a:lnTo>
                  <a:lnTo>
                    <a:pt x="228" y="262"/>
                  </a:lnTo>
                  <a:lnTo>
                    <a:pt x="228" y="258"/>
                  </a:lnTo>
                  <a:lnTo>
                    <a:pt x="232" y="258"/>
                  </a:lnTo>
                  <a:lnTo>
                    <a:pt x="228" y="258"/>
                  </a:lnTo>
                  <a:lnTo>
                    <a:pt x="224" y="262"/>
                  </a:lnTo>
                  <a:lnTo>
                    <a:pt x="224" y="266"/>
                  </a:lnTo>
                  <a:lnTo>
                    <a:pt x="222" y="266"/>
                  </a:lnTo>
                  <a:lnTo>
                    <a:pt x="222" y="268"/>
                  </a:lnTo>
                  <a:lnTo>
                    <a:pt x="224" y="268"/>
                  </a:lnTo>
                  <a:lnTo>
                    <a:pt x="222" y="272"/>
                  </a:lnTo>
                  <a:lnTo>
                    <a:pt x="222" y="276"/>
                  </a:lnTo>
                  <a:lnTo>
                    <a:pt x="218" y="276"/>
                  </a:lnTo>
                  <a:lnTo>
                    <a:pt x="214" y="276"/>
                  </a:lnTo>
                  <a:lnTo>
                    <a:pt x="210" y="280"/>
                  </a:lnTo>
                  <a:lnTo>
                    <a:pt x="206" y="280"/>
                  </a:lnTo>
                  <a:lnTo>
                    <a:pt x="202" y="280"/>
                  </a:lnTo>
                  <a:lnTo>
                    <a:pt x="198" y="280"/>
                  </a:lnTo>
                  <a:lnTo>
                    <a:pt x="198" y="276"/>
                  </a:lnTo>
                  <a:lnTo>
                    <a:pt x="198" y="272"/>
                  </a:lnTo>
                  <a:lnTo>
                    <a:pt x="194" y="272"/>
                  </a:lnTo>
                  <a:lnTo>
                    <a:pt x="194" y="268"/>
                  </a:lnTo>
                  <a:lnTo>
                    <a:pt x="192" y="268"/>
                  </a:lnTo>
                  <a:lnTo>
                    <a:pt x="188" y="266"/>
                  </a:lnTo>
                  <a:lnTo>
                    <a:pt x="184" y="266"/>
                  </a:lnTo>
                  <a:lnTo>
                    <a:pt x="188" y="266"/>
                  </a:lnTo>
                  <a:lnTo>
                    <a:pt x="188" y="262"/>
                  </a:lnTo>
                  <a:lnTo>
                    <a:pt x="184" y="262"/>
                  </a:lnTo>
                  <a:lnTo>
                    <a:pt x="180" y="262"/>
                  </a:lnTo>
                  <a:lnTo>
                    <a:pt x="184" y="262"/>
                  </a:lnTo>
                  <a:lnTo>
                    <a:pt x="188" y="258"/>
                  </a:lnTo>
                  <a:lnTo>
                    <a:pt x="188" y="254"/>
                  </a:lnTo>
                  <a:lnTo>
                    <a:pt x="192" y="254"/>
                  </a:lnTo>
                  <a:lnTo>
                    <a:pt x="194" y="258"/>
                  </a:lnTo>
                  <a:lnTo>
                    <a:pt x="198" y="258"/>
                  </a:lnTo>
                  <a:lnTo>
                    <a:pt x="194" y="258"/>
                  </a:lnTo>
                  <a:lnTo>
                    <a:pt x="194" y="262"/>
                  </a:lnTo>
                  <a:lnTo>
                    <a:pt x="198" y="258"/>
                  </a:lnTo>
                  <a:lnTo>
                    <a:pt x="202" y="258"/>
                  </a:lnTo>
                  <a:lnTo>
                    <a:pt x="202" y="262"/>
                  </a:lnTo>
                  <a:lnTo>
                    <a:pt x="206" y="262"/>
                  </a:lnTo>
                  <a:lnTo>
                    <a:pt x="210" y="258"/>
                  </a:lnTo>
                  <a:lnTo>
                    <a:pt x="206" y="258"/>
                  </a:lnTo>
                  <a:lnTo>
                    <a:pt x="206" y="254"/>
                  </a:lnTo>
                  <a:lnTo>
                    <a:pt x="202" y="254"/>
                  </a:lnTo>
                  <a:lnTo>
                    <a:pt x="206" y="254"/>
                  </a:lnTo>
                  <a:lnTo>
                    <a:pt x="206" y="250"/>
                  </a:lnTo>
                  <a:lnTo>
                    <a:pt x="202" y="254"/>
                  </a:lnTo>
                  <a:lnTo>
                    <a:pt x="198" y="254"/>
                  </a:lnTo>
                  <a:lnTo>
                    <a:pt x="194" y="254"/>
                  </a:lnTo>
                  <a:lnTo>
                    <a:pt x="192" y="254"/>
                  </a:lnTo>
                  <a:lnTo>
                    <a:pt x="188" y="254"/>
                  </a:lnTo>
                  <a:lnTo>
                    <a:pt x="184" y="254"/>
                  </a:lnTo>
                  <a:lnTo>
                    <a:pt x="184" y="250"/>
                  </a:lnTo>
                  <a:lnTo>
                    <a:pt x="188" y="250"/>
                  </a:lnTo>
                  <a:lnTo>
                    <a:pt x="192" y="250"/>
                  </a:lnTo>
                  <a:lnTo>
                    <a:pt x="188" y="250"/>
                  </a:lnTo>
                  <a:lnTo>
                    <a:pt x="184" y="250"/>
                  </a:lnTo>
                  <a:lnTo>
                    <a:pt x="184" y="246"/>
                  </a:lnTo>
                  <a:lnTo>
                    <a:pt x="180" y="246"/>
                  </a:lnTo>
                  <a:lnTo>
                    <a:pt x="184" y="246"/>
                  </a:lnTo>
                  <a:lnTo>
                    <a:pt x="184" y="242"/>
                  </a:lnTo>
                  <a:lnTo>
                    <a:pt x="188" y="242"/>
                  </a:lnTo>
                  <a:lnTo>
                    <a:pt x="188" y="238"/>
                  </a:lnTo>
                  <a:lnTo>
                    <a:pt x="192" y="238"/>
                  </a:lnTo>
                  <a:lnTo>
                    <a:pt x="192" y="236"/>
                  </a:lnTo>
                  <a:lnTo>
                    <a:pt x="192" y="238"/>
                  </a:lnTo>
                  <a:lnTo>
                    <a:pt x="188" y="238"/>
                  </a:lnTo>
                  <a:lnTo>
                    <a:pt x="188" y="242"/>
                  </a:lnTo>
                  <a:lnTo>
                    <a:pt x="184" y="242"/>
                  </a:lnTo>
                  <a:lnTo>
                    <a:pt x="184" y="246"/>
                  </a:lnTo>
                  <a:lnTo>
                    <a:pt x="180" y="246"/>
                  </a:lnTo>
                  <a:lnTo>
                    <a:pt x="184" y="246"/>
                  </a:lnTo>
                  <a:lnTo>
                    <a:pt x="180" y="250"/>
                  </a:lnTo>
                  <a:lnTo>
                    <a:pt x="176" y="246"/>
                  </a:lnTo>
                  <a:lnTo>
                    <a:pt x="180" y="246"/>
                  </a:lnTo>
                  <a:lnTo>
                    <a:pt x="176" y="242"/>
                  </a:lnTo>
                  <a:lnTo>
                    <a:pt x="172" y="242"/>
                  </a:lnTo>
                  <a:lnTo>
                    <a:pt x="176" y="242"/>
                  </a:lnTo>
                  <a:lnTo>
                    <a:pt x="176" y="238"/>
                  </a:lnTo>
                  <a:lnTo>
                    <a:pt x="172" y="238"/>
                  </a:lnTo>
                  <a:lnTo>
                    <a:pt x="168" y="238"/>
                  </a:lnTo>
                  <a:lnTo>
                    <a:pt x="168" y="236"/>
                  </a:lnTo>
                  <a:lnTo>
                    <a:pt x="172" y="236"/>
                  </a:lnTo>
                  <a:lnTo>
                    <a:pt x="176" y="236"/>
                  </a:lnTo>
                  <a:lnTo>
                    <a:pt x="172" y="236"/>
                  </a:lnTo>
                  <a:lnTo>
                    <a:pt x="172" y="232"/>
                  </a:lnTo>
                  <a:lnTo>
                    <a:pt x="176" y="232"/>
                  </a:lnTo>
                  <a:lnTo>
                    <a:pt x="176" y="228"/>
                  </a:lnTo>
                  <a:lnTo>
                    <a:pt x="176" y="224"/>
                  </a:lnTo>
                  <a:lnTo>
                    <a:pt x="180" y="224"/>
                  </a:lnTo>
                  <a:lnTo>
                    <a:pt x="180" y="222"/>
                  </a:lnTo>
                  <a:lnTo>
                    <a:pt x="184" y="222"/>
                  </a:lnTo>
                  <a:lnTo>
                    <a:pt x="184" y="218"/>
                  </a:lnTo>
                  <a:lnTo>
                    <a:pt x="188" y="218"/>
                  </a:lnTo>
                  <a:lnTo>
                    <a:pt x="192" y="218"/>
                  </a:lnTo>
                  <a:lnTo>
                    <a:pt x="192" y="222"/>
                  </a:lnTo>
                  <a:lnTo>
                    <a:pt x="192" y="218"/>
                  </a:lnTo>
                  <a:lnTo>
                    <a:pt x="188" y="218"/>
                  </a:lnTo>
                  <a:lnTo>
                    <a:pt x="192" y="214"/>
                  </a:lnTo>
                  <a:lnTo>
                    <a:pt x="194" y="210"/>
                  </a:lnTo>
                  <a:lnTo>
                    <a:pt x="192" y="214"/>
                  </a:lnTo>
                  <a:lnTo>
                    <a:pt x="188" y="210"/>
                  </a:lnTo>
                  <a:lnTo>
                    <a:pt x="192" y="206"/>
                  </a:lnTo>
                  <a:lnTo>
                    <a:pt x="194" y="206"/>
                  </a:lnTo>
                  <a:lnTo>
                    <a:pt x="194" y="202"/>
                  </a:lnTo>
                  <a:lnTo>
                    <a:pt x="192" y="202"/>
                  </a:lnTo>
                  <a:lnTo>
                    <a:pt x="194" y="198"/>
                  </a:lnTo>
                  <a:lnTo>
                    <a:pt x="198" y="198"/>
                  </a:lnTo>
                  <a:lnTo>
                    <a:pt x="202" y="198"/>
                  </a:lnTo>
                  <a:lnTo>
                    <a:pt x="206" y="198"/>
                  </a:lnTo>
                  <a:lnTo>
                    <a:pt x="206" y="202"/>
                  </a:lnTo>
                  <a:lnTo>
                    <a:pt x="210" y="202"/>
                  </a:lnTo>
                  <a:lnTo>
                    <a:pt x="210" y="206"/>
                  </a:lnTo>
                  <a:lnTo>
                    <a:pt x="214" y="206"/>
                  </a:lnTo>
                  <a:lnTo>
                    <a:pt x="214" y="202"/>
                  </a:lnTo>
                  <a:lnTo>
                    <a:pt x="218" y="202"/>
                  </a:lnTo>
                  <a:lnTo>
                    <a:pt x="222" y="198"/>
                  </a:lnTo>
                  <a:lnTo>
                    <a:pt x="224" y="194"/>
                  </a:lnTo>
                  <a:lnTo>
                    <a:pt x="224" y="192"/>
                  </a:lnTo>
                  <a:lnTo>
                    <a:pt x="228" y="194"/>
                  </a:lnTo>
                  <a:lnTo>
                    <a:pt x="232" y="194"/>
                  </a:lnTo>
                  <a:lnTo>
                    <a:pt x="236" y="194"/>
                  </a:lnTo>
                  <a:lnTo>
                    <a:pt x="240" y="194"/>
                  </a:lnTo>
                  <a:lnTo>
                    <a:pt x="248" y="188"/>
                  </a:lnTo>
                  <a:lnTo>
                    <a:pt x="248" y="184"/>
                  </a:lnTo>
                  <a:lnTo>
                    <a:pt x="244" y="180"/>
                  </a:lnTo>
                  <a:lnTo>
                    <a:pt x="244" y="176"/>
                  </a:lnTo>
                  <a:lnTo>
                    <a:pt x="240" y="172"/>
                  </a:lnTo>
                  <a:lnTo>
                    <a:pt x="236" y="172"/>
                  </a:lnTo>
                  <a:lnTo>
                    <a:pt x="236" y="168"/>
                  </a:lnTo>
                  <a:lnTo>
                    <a:pt x="240" y="168"/>
                  </a:lnTo>
                  <a:lnTo>
                    <a:pt x="244" y="168"/>
                  </a:lnTo>
                  <a:lnTo>
                    <a:pt x="248" y="166"/>
                  </a:lnTo>
                  <a:lnTo>
                    <a:pt x="248" y="162"/>
                  </a:lnTo>
                  <a:lnTo>
                    <a:pt x="244" y="162"/>
                  </a:lnTo>
                  <a:lnTo>
                    <a:pt x="240" y="162"/>
                  </a:lnTo>
                  <a:lnTo>
                    <a:pt x="244" y="162"/>
                  </a:lnTo>
                  <a:lnTo>
                    <a:pt x="244" y="158"/>
                  </a:lnTo>
                  <a:lnTo>
                    <a:pt x="240" y="158"/>
                  </a:lnTo>
                  <a:lnTo>
                    <a:pt x="240" y="162"/>
                  </a:lnTo>
                  <a:lnTo>
                    <a:pt x="236" y="166"/>
                  </a:lnTo>
                  <a:lnTo>
                    <a:pt x="236" y="162"/>
                  </a:lnTo>
                  <a:lnTo>
                    <a:pt x="232" y="162"/>
                  </a:lnTo>
                  <a:lnTo>
                    <a:pt x="232" y="166"/>
                  </a:lnTo>
                  <a:lnTo>
                    <a:pt x="228" y="166"/>
                  </a:lnTo>
                  <a:lnTo>
                    <a:pt x="232" y="166"/>
                  </a:lnTo>
                  <a:lnTo>
                    <a:pt x="228" y="166"/>
                  </a:lnTo>
                  <a:lnTo>
                    <a:pt x="224" y="166"/>
                  </a:lnTo>
                  <a:lnTo>
                    <a:pt x="224" y="168"/>
                  </a:lnTo>
                  <a:lnTo>
                    <a:pt x="222" y="168"/>
                  </a:lnTo>
                  <a:lnTo>
                    <a:pt x="222" y="172"/>
                  </a:lnTo>
                  <a:lnTo>
                    <a:pt x="218" y="172"/>
                  </a:lnTo>
                  <a:lnTo>
                    <a:pt x="218" y="168"/>
                  </a:lnTo>
                  <a:lnTo>
                    <a:pt x="214" y="166"/>
                  </a:lnTo>
                  <a:lnTo>
                    <a:pt x="210" y="166"/>
                  </a:lnTo>
                  <a:lnTo>
                    <a:pt x="210" y="168"/>
                  </a:lnTo>
                  <a:lnTo>
                    <a:pt x="214" y="168"/>
                  </a:lnTo>
                  <a:lnTo>
                    <a:pt x="214" y="172"/>
                  </a:lnTo>
                  <a:lnTo>
                    <a:pt x="210" y="172"/>
                  </a:lnTo>
                  <a:lnTo>
                    <a:pt x="210" y="168"/>
                  </a:lnTo>
                  <a:lnTo>
                    <a:pt x="206" y="168"/>
                  </a:lnTo>
                  <a:lnTo>
                    <a:pt x="202" y="168"/>
                  </a:lnTo>
                  <a:lnTo>
                    <a:pt x="198" y="168"/>
                  </a:lnTo>
                  <a:lnTo>
                    <a:pt x="194" y="168"/>
                  </a:lnTo>
                  <a:lnTo>
                    <a:pt x="192" y="168"/>
                  </a:lnTo>
                  <a:lnTo>
                    <a:pt x="188" y="168"/>
                  </a:lnTo>
                  <a:lnTo>
                    <a:pt x="188" y="172"/>
                  </a:lnTo>
                  <a:lnTo>
                    <a:pt x="192" y="172"/>
                  </a:lnTo>
                  <a:lnTo>
                    <a:pt x="192" y="168"/>
                  </a:lnTo>
                  <a:lnTo>
                    <a:pt x="192" y="172"/>
                  </a:lnTo>
                  <a:lnTo>
                    <a:pt x="188" y="172"/>
                  </a:lnTo>
                  <a:lnTo>
                    <a:pt x="184" y="172"/>
                  </a:lnTo>
                  <a:lnTo>
                    <a:pt x="184" y="168"/>
                  </a:lnTo>
                  <a:lnTo>
                    <a:pt x="180" y="168"/>
                  </a:lnTo>
                  <a:lnTo>
                    <a:pt x="176" y="168"/>
                  </a:lnTo>
                  <a:lnTo>
                    <a:pt x="172" y="168"/>
                  </a:lnTo>
                  <a:lnTo>
                    <a:pt x="168" y="168"/>
                  </a:lnTo>
                  <a:lnTo>
                    <a:pt x="168" y="166"/>
                  </a:lnTo>
                  <a:lnTo>
                    <a:pt x="166" y="166"/>
                  </a:lnTo>
                  <a:lnTo>
                    <a:pt x="166" y="162"/>
                  </a:lnTo>
                  <a:lnTo>
                    <a:pt x="168" y="162"/>
                  </a:lnTo>
                  <a:lnTo>
                    <a:pt x="166" y="162"/>
                  </a:lnTo>
                  <a:lnTo>
                    <a:pt x="166" y="158"/>
                  </a:lnTo>
                  <a:lnTo>
                    <a:pt x="162" y="158"/>
                  </a:lnTo>
                  <a:lnTo>
                    <a:pt x="162" y="154"/>
                  </a:lnTo>
                  <a:lnTo>
                    <a:pt x="158" y="154"/>
                  </a:lnTo>
                  <a:lnTo>
                    <a:pt x="162" y="154"/>
                  </a:lnTo>
                  <a:lnTo>
                    <a:pt x="162" y="150"/>
                  </a:lnTo>
                  <a:lnTo>
                    <a:pt x="162" y="154"/>
                  </a:lnTo>
                  <a:lnTo>
                    <a:pt x="166" y="154"/>
                  </a:lnTo>
                  <a:lnTo>
                    <a:pt x="168" y="150"/>
                  </a:lnTo>
                  <a:lnTo>
                    <a:pt x="168" y="154"/>
                  </a:lnTo>
                  <a:lnTo>
                    <a:pt x="172" y="154"/>
                  </a:lnTo>
                  <a:lnTo>
                    <a:pt x="172" y="150"/>
                  </a:lnTo>
                  <a:lnTo>
                    <a:pt x="168" y="150"/>
                  </a:lnTo>
                  <a:lnTo>
                    <a:pt x="166" y="150"/>
                  </a:lnTo>
                  <a:lnTo>
                    <a:pt x="162" y="150"/>
                  </a:lnTo>
                  <a:lnTo>
                    <a:pt x="158" y="150"/>
                  </a:lnTo>
                  <a:lnTo>
                    <a:pt x="154" y="146"/>
                  </a:lnTo>
                  <a:lnTo>
                    <a:pt x="150" y="146"/>
                  </a:lnTo>
                  <a:lnTo>
                    <a:pt x="146" y="146"/>
                  </a:lnTo>
                  <a:lnTo>
                    <a:pt x="146" y="142"/>
                  </a:lnTo>
                  <a:lnTo>
                    <a:pt x="142" y="142"/>
                  </a:lnTo>
                  <a:lnTo>
                    <a:pt x="142" y="138"/>
                  </a:lnTo>
                  <a:lnTo>
                    <a:pt x="146" y="138"/>
                  </a:lnTo>
                  <a:lnTo>
                    <a:pt x="146" y="142"/>
                  </a:lnTo>
                  <a:lnTo>
                    <a:pt x="142" y="142"/>
                  </a:lnTo>
                  <a:lnTo>
                    <a:pt x="146" y="142"/>
                  </a:lnTo>
                  <a:lnTo>
                    <a:pt x="150" y="138"/>
                  </a:lnTo>
                  <a:lnTo>
                    <a:pt x="154" y="138"/>
                  </a:lnTo>
                  <a:lnTo>
                    <a:pt x="154" y="136"/>
                  </a:lnTo>
                  <a:lnTo>
                    <a:pt x="158" y="138"/>
                  </a:lnTo>
                  <a:lnTo>
                    <a:pt x="158" y="136"/>
                  </a:lnTo>
                  <a:lnTo>
                    <a:pt x="162" y="136"/>
                  </a:lnTo>
                  <a:lnTo>
                    <a:pt x="158" y="136"/>
                  </a:lnTo>
                  <a:lnTo>
                    <a:pt x="162" y="136"/>
                  </a:lnTo>
                  <a:lnTo>
                    <a:pt x="162" y="132"/>
                  </a:lnTo>
                  <a:lnTo>
                    <a:pt x="166" y="132"/>
                  </a:lnTo>
                  <a:lnTo>
                    <a:pt x="168" y="128"/>
                  </a:lnTo>
                  <a:lnTo>
                    <a:pt x="172" y="132"/>
                  </a:lnTo>
                  <a:lnTo>
                    <a:pt x="176" y="132"/>
                  </a:lnTo>
                  <a:lnTo>
                    <a:pt x="180" y="132"/>
                  </a:lnTo>
                  <a:lnTo>
                    <a:pt x="176" y="128"/>
                  </a:lnTo>
                  <a:lnTo>
                    <a:pt x="172" y="128"/>
                  </a:lnTo>
                  <a:lnTo>
                    <a:pt x="176" y="128"/>
                  </a:lnTo>
                  <a:lnTo>
                    <a:pt x="176" y="124"/>
                  </a:lnTo>
                  <a:lnTo>
                    <a:pt x="180" y="124"/>
                  </a:lnTo>
                  <a:lnTo>
                    <a:pt x="184" y="124"/>
                  </a:lnTo>
                  <a:lnTo>
                    <a:pt x="188" y="124"/>
                  </a:lnTo>
                  <a:lnTo>
                    <a:pt x="192" y="120"/>
                  </a:lnTo>
                  <a:lnTo>
                    <a:pt x="194" y="120"/>
                  </a:lnTo>
                  <a:lnTo>
                    <a:pt x="198" y="120"/>
                  </a:lnTo>
                  <a:lnTo>
                    <a:pt x="202" y="120"/>
                  </a:lnTo>
                  <a:lnTo>
                    <a:pt x="206" y="120"/>
                  </a:lnTo>
                  <a:lnTo>
                    <a:pt x="202" y="120"/>
                  </a:lnTo>
                  <a:lnTo>
                    <a:pt x="206" y="120"/>
                  </a:lnTo>
                  <a:lnTo>
                    <a:pt x="202" y="124"/>
                  </a:lnTo>
                  <a:lnTo>
                    <a:pt x="202" y="128"/>
                  </a:lnTo>
                  <a:lnTo>
                    <a:pt x="198" y="128"/>
                  </a:lnTo>
                  <a:lnTo>
                    <a:pt x="202" y="128"/>
                  </a:lnTo>
                  <a:lnTo>
                    <a:pt x="202" y="132"/>
                  </a:lnTo>
                  <a:lnTo>
                    <a:pt x="206" y="132"/>
                  </a:lnTo>
                  <a:lnTo>
                    <a:pt x="210" y="132"/>
                  </a:lnTo>
                  <a:lnTo>
                    <a:pt x="214" y="132"/>
                  </a:lnTo>
                  <a:lnTo>
                    <a:pt x="218" y="132"/>
                  </a:lnTo>
                  <a:lnTo>
                    <a:pt x="222" y="132"/>
                  </a:lnTo>
                  <a:lnTo>
                    <a:pt x="224" y="132"/>
                  </a:lnTo>
                  <a:lnTo>
                    <a:pt x="228" y="132"/>
                  </a:lnTo>
                  <a:lnTo>
                    <a:pt x="232" y="136"/>
                  </a:lnTo>
                  <a:lnTo>
                    <a:pt x="232" y="132"/>
                  </a:lnTo>
                  <a:lnTo>
                    <a:pt x="236" y="132"/>
                  </a:lnTo>
                  <a:lnTo>
                    <a:pt x="236" y="128"/>
                  </a:lnTo>
                  <a:lnTo>
                    <a:pt x="240" y="128"/>
                  </a:lnTo>
                  <a:lnTo>
                    <a:pt x="244" y="128"/>
                  </a:lnTo>
                  <a:lnTo>
                    <a:pt x="244" y="132"/>
                  </a:lnTo>
                  <a:lnTo>
                    <a:pt x="240" y="132"/>
                  </a:lnTo>
                  <a:lnTo>
                    <a:pt x="244" y="132"/>
                  </a:lnTo>
                  <a:lnTo>
                    <a:pt x="244" y="128"/>
                  </a:lnTo>
                  <a:lnTo>
                    <a:pt x="244" y="124"/>
                  </a:lnTo>
                  <a:lnTo>
                    <a:pt x="240" y="124"/>
                  </a:lnTo>
                  <a:lnTo>
                    <a:pt x="236" y="124"/>
                  </a:lnTo>
                  <a:lnTo>
                    <a:pt x="232" y="124"/>
                  </a:lnTo>
                  <a:lnTo>
                    <a:pt x="232" y="128"/>
                  </a:lnTo>
                  <a:lnTo>
                    <a:pt x="228" y="124"/>
                  </a:lnTo>
                  <a:lnTo>
                    <a:pt x="232" y="124"/>
                  </a:lnTo>
                  <a:lnTo>
                    <a:pt x="232" y="120"/>
                  </a:lnTo>
                  <a:lnTo>
                    <a:pt x="228" y="116"/>
                  </a:lnTo>
                  <a:lnTo>
                    <a:pt x="224" y="116"/>
                  </a:lnTo>
                  <a:lnTo>
                    <a:pt x="222" y="116"/>
                  </a:lnTo>
                  <a:lnTo>
                    <a:pt x="222" y="112"/>
                  </a:lnTo>
                  <a:lnTo>
                    <a:pt x="224" y="110"/>
                  </a:lnTo>
                  <a:lnTo>
                    <a:pt x="228" y="112"/>
                  </a:lnTo>
                  <a:lnTo>
                    <a:pt x="228" y="116"/>
                  </a:lnTo>
                  <a:lnTo>
                    <a:pt x="232" y="120"/>
                  </a:lnTo>
                  <a:lnTo>
                    <a:pt x="236" y="124"/>
                  </a:lnTo>
                  <a:lnTo>
                    <a:pt x="240" y="120"/>
                  </a:lnTo>
                  <a:lnTo>
                    <a:pt x="244" y="120"/>
                  </a:lnTo>
                  <a:lnTo>
                    <a:pt x="244" y="124"/>
                  </a:lnTo>
                  <a:lnTo>
                    <a:pt x="248" y="124"/>
                  </a:lnTo>
                  <a:lnTo>
                    <a:pt x="250" y="124"/>
                  </a:lnTo>
                  <a:lnTo>
                    <a:pt x="254" y="124"/>
                  </a:lnTo>
                  <a:lnTo>
                    <a:pt x="254" y="120"/>
                  </a:lnTo>
                  <a:lnTo>
                    <a:pt x="254" y="116"/>
                  </a:lnTo>
                  <a:lnTo>
                    <a:pt x="250" y="120"/>
                  </a:lnTo>
                  <a:lnTo>
                    <a:pt x="248" y="120"/>
                  </a:lnTo>
                  <a:lnTo>
                    <a:pt x="248" y="116"/>
                  </a:lnTo>
                  <a:lnTo>
                    <a:pt x="244" y="116"/>
                  </a:lnTo>
                  <a:lnTo>
                    <a:pt x="240" y="116"/>
                  </a:lnTo>
                  <a:lnTo>
                    <a:pt x="240" y="120"/>
                  </a:lnTo>
                  <a:lnTo>
                    <a:pt x="236" y="120"/>
                  </a:lnTo>
                  <a:lnTo>
                    <a:pt x="232" y="120"/>
                  </a:lnTo>
                  <a:lnTo>
                    <a:pt x="232" y="116"/>
                  </a:lnTo>
                  <a:lnTo>
                    <a:pt x="232" y="112"/>
                  </a:lnTo>
                  <a:lnTo>
                    <a:pt x="232" y="110"/>
                  </a:lnTo>
                  <a:lnTo>
                    <a:pt x="236" y="110"/>
                  </a:lnTo>
                  <a:lnTo>
                    <a:pt x="232" y="110"/>
                  </a:lnTo>
                  <a:lnTo>
                    <a:pt x="224" y="110"/>
                  </a:lnTo>
                  <a:lnTo>
                    <a:pt x="222" y="110"/>
                  </a:lnTo>
                  <a:lnTo>
                    <a:pt x="224" y="110"/>
                  </a:lnTo>
                  <a:lnTo>
                    <a:pt x="224" y="106"/>
                  </a:lnTo>
                  <a:lnTo>
                    <a:pt x="222" y="110"/>
                  </a:lnTo>
                  <a:lnTo>
                    <a:pt x="218" y="110"/>
                  </a:lnTo>
                  <a:lnTo>
                    <a:pt x="214" y="110"/>
                  </a:lnTo>
                  <a:lnTo>
                    <a:pt x="210" y="110"/>
                  </a:lnTo>
                  <a:lnTo>
                    <a:pt x="206" y="106"/>
                  </a:lnTo>
                  <a:lnTo>
                    <a:pt x="202" y="106"/>
                  </a:lnTo>
                  <a:lnTo>
                    <a:pt x="206" y="106"/>
                  </a:lnTo>
                  <a:lnTo>
                    <a:pt x="202" y="102"/>
                  </a:lnTo>
                  <a:lnTo>
                    <a:pt x="202" y="98"/>
                  </a:lnTo>
                  <a:lnTo>
                    <a:pt x="202" y="94"/>
                  </a:lnTo>
                  <a:lnTo>
                    <a:pt x="198" y="94"/>
                  </a:lnTo>
                  <a:lnTo>
                    <a:pt x="194" y="94"/>
                  </a:lnTo>
                  <a:lnTo>
                    <a:pt x="194" y="90"/>
                  </a:lnTo>
                  <a:lnTo>
                    <a:pt x="192" y="90"/>
                  </a:lnTo>
                  <a:lnTo>
                    <a:pt x="184" y="86"/>
                  </a:lnTo>
                  <a:lnTo>
                    <a:pt x="184" y="82"/>
                  </a:lnTo>
                  <a:lnTo>
                    <a:pt x="180" y="82"/>
                  </a:lnTo>
                  <a:lnTo>
                    <a:pt x="176" y="82"/>
                  </a:lnTo>
                  <a:lnTo>
                    <a:pt x="172" y="82"/>
                  </a:lnTo>
                  <a:lnTo>
                    <a:pt x="172" y="80"/>
                  </a:lnTo>
                  <a:lnTo>
                    <a:pt x="168" y="80"/>
                  </a:lnTo>
                  <a:lnTo>
                    <a:pt x="168" y="76"/>
                  </a:lnTo>
                  <a:lnTo>
                    <a:pt x="166" y="76"/>
                  </a:lnTo>
                  <a:lnTo>
                    <a:pt x="162" y="76"/>
                  </a:lnTo>
                  <a:lnTo>
                    <a:pt x="166" y="76"/>
                  </a:lnTo>
                  <a:lnTo>
                    <a:pt x="162" y="76"/>
                  </a:lnTo>
                  <a:lnTo>
                    <a:pt x="166" y="76"/>
                  </a:lnTo>
                  <a:lnTo>
                    <a:pt x="168" y="76"/>
                  </a:lnTo>
                  <a:lnTo>
                    <a:pt x="168" y="72"/>
                  </a:lnTo>
                  <a:lnTo>
                    <a:pt x="168" y="68"/>
                  </a:lnTo>
                  <a:lnTo>
                    <a:pt x="168" y="64"/>
                  </a:lnTo>
                  <a:lnTo>
                    <a:pt x="172" y="64"/>
                  </a:lnTo>
                  <a:lnTo>
                    <a:pt x="176" y="64"/>
                  </a:lnTo>
                  <a:lnTo>
                    <a:pt x="180" y="64"/>
                  </a:lnTo>
                  <a:lnTo>
                    <a:pt x="184" y="64"/>
                  </a:lnTo>
                  <a:lnTo>
                    <a:pt x="188" y="60"/>
                  </a:lnTo>
                  <a:lnTo>
                    <a:pt x="192" y="60"/>
                  </a:lnTo>
                  <a:lnTo>
                    <a:pt x="194" y="60"/>
                  </a:lnTo>
                  <a:lnTo>
                    <a:pt x="198" y="60"/>
                  </a:lnTo>
                  <a:lnTo>
                    <a:pt x="202" y="60"/>
                  </a:lnTo>
                  <a:lnTo>
                    <a:pt x="206" y="56"/>
                  </a:lnTo>
                  <a:lnTo>
                    <a:pt x="210" y="56"/>
                  </a:lnTo>
                  <a:lnTo>
                    <a:pt x="210" y="52"/>
                  </a:lnTo>
                  <a:lnTo>
                    <a:pt x="214" y="50"/>
                  </a:lnTo>
                  <a:lnTo>
                    <a:pt x="210" y="52"/>
                  </a:lnTo>
                  <a:lnTo>
                    <a:pt x="214" y="50"/>
                  </a:lnTo>
                  <a:lnTo>
                    <a:pt x="214" y="46"/>
                  </a:lnTo>
                  <a:lnTo>
                    <a:pt x="214" y="42"/>
                  </a:lnTo>
                  <a:lnTo>
                    <a:pt x="218" y="42"/>
                  </a:lnTo>
                  <a:lnTo>
                    <a:pt x="214" y="42"/>
                  </a:lnTo>
                  <a:lnTo>
                    <a:pt x="218" y="38"/>
                  </a:lnTo>
                  <a:lnTo>
                    <a:pt x="222" y="38"/>
                  </a:lnTo>
                  <a:lnTo>
                    <a:pt x="222" y="34"/>
                  </a:lnTo>
                  <a:lnTo>
                    <a:pt x="224" y="30"/>
                  </a:lnTo>
                  <a:lnTo>
                    <a:pt x="228" y="26"/>
                  </a:lnTo>
                  <a:lnTo>
                    <a:pt x="232" y="26"/>
                  </a:lnTo>
                  <a:lnTo>
                    <a:pt x="232" y="30"/>
                  </a:lnTo>
                  <a:lnTo>
                    <a:pt x="228" y="30"/>
                  </a:lnTo>
                  <a:lnTo>
                    <a:pt x="232" y="30"/>
                  </a:lnTo>
                  <a:lnTo>
                    <a:pt x="232" y="26"/>
                  </a:lnTo>
                  <a:lnTo>
                    <a:pt x="236" y="26"/>
                  </a:lnTo>
                  <a:lnTo>
                    <a:pt x="240" y="26"/>
                  </a:lnTo>
                  <a:lnTo>
                    <a:pt x="244" y="26"/>
                  </a:lnTo>
                  <a:lnTo>
                    <a:pt x="248" y="26"/>
                  </a:lnTo>
                  <a:lnTo>
                    <a:pt x="248" y="24"/>
                  </a:lnTo>
                  <a:lnTo>
                    <a:pt x="250" y="24"/>
                  </a:lnTo>
                  <a:lnTo>
                    <a:pt x="250" y="20"/>
                  </a:lnTo>
                  <a:lnTo>
                    <a:pt x="254" y="20"/>
                  </a:lnTo>
                  <a:lnTo>
                    <a:pt x="258" y="20"/>
                  </a:lnTo>
                  <a:lnTo>
                    <a:pt x="258" y="24"/>
                  </a:lnTo>
                  <a:lnTo>
                    <a:pt x="254" y="24"/>
                  </a:lnTo>
                  <a:lnTo>
                    <a:pt x="258" y="24"/>
                  </a:lnTo>
                  <a:lnTo>
                    <a:pt x="258" y="26"/>
                  </a:lnTo>
                  <a:lnTo>
                    <a:pt x="258" y="24"/>
                  </a:lnTo>
                  <a:lnTo>
                    <a:pt x="262" y="24"/>
                  </a:lnTo>
                  <a:lnTo>
                    <a:pt x="266" y="24"/>
                  </a:lnTo>
                  <a:lnTo>
                    <a:pt x="266" y="20"/>
                  </a:lnTo>
                  <a:lnTo>
                    <a:pt x="262" y="20"/>
                  </a:lnTo>
                  <a:lnTo>
                    <a:pt x="262" y="24"/>
                  </a:lnTo>
                  <a:lnTo>
                    <a:pt x="258" y="20"/>
                  </a:lnTo>
                  <a:lnTo>
                    <a:pt x="254" y="20"/>
                  </a:lnTo>
                  <a:lnTo>
                    <a:pt x="258" y="16"/>
                  </a:lnTo>
                  <a:lnTo>
                    <a:pt x="262" y="16"/>
                  </a:lnTo>
                  <a:lnTo>
                    <a:pt x="262" y="12"/>
                  </a:lnTo>
                  <a:lnTo>
                    <a:pt x="266" y="12"/>
                  </a:lnTo>
                  <a:lnTo>
                    <a:pt x="270" y="12"/>
                  </a:lnTo>
                  <a:lnTo>
                    <a:pt x="266" y="12"/>
                  </a:lnTo>
                  <a:lnTo>
                    <a:pt x="270" y="12"/>
                  </a:lnTo>
                  <a:lnTo>
                    <a:pt x="266" y="12"/>
                  </a:lnTo>
                  <a:lnTo>
                    <a:pt x="266" y="16"/>
                  </a:lnTo>
                  <a:lnTo>
                    <a:pt x="270" y="16"/>
                  </a:lnTo>
                  <a:lnTo>
                    <a:pt x="274" y="16"/>
                  </a:lnTo>
                  <a:lnTo>
                    <a:pt x="274" y="12"/>
                  </a:lnTo>
                  <a:lnTo>
                    <a:pt x="274" y="16"/>
                  </a:lnTo>
                  <a:lnTo>
                    <a:pt x="278" y="16"/>
                  </a:lnTo>
                  <a:lnTo>
                    <a:pt x="278" y="12"/>
                  </a:lnTo>
                  <a:lnTo>
                    <a:pt x="280" y="12"/>
                  </a:lnTo>
                  <a:lnTo>
                    <a:pt x="284" y="12"/>
                  </a:lnTo>
                  <a:lnTo>
                    <a:pt x="288" y="12"/>
                  </a:lnTo>
                  <a:lnTo>
                    <a:pt x="292" y="8"/>
                  </a:lnTo>
                  <a:lnTo>
                    <a:pt x="294" y="8"/>
                  </a:lnTo>
                  <a:lnTo>
                    <a:pt x="294" y="4"/>
                  </a:lnTo>
                  <a:lnTo>
                    <a:pt x="298" y="4"/>
                  </a:lnTo>
                  <a:lnTo>
                    <a:pt x="302" y="0"/>
                  </a:lnTo>
                  <a:lnTo>
                    <a:pt x="306" y="0"/>
                  </a:lnTo>
                  <a:lnTo>
                    <a:pt x="310" y="0"/>
                  </a:lnTo>
                  <a:lnTo>
                    <a:pt x="314" y="0"/>
                  </a:lnTo>
                  <a:lnTo>
                    <a:pt x="314" y="4"/>
                  </a:lnTo>
                  <a:lnTo>
                    <a:pt x="318" y="4"/>
                  </a:lnTo>
                  <a:lnTo>
                    <a:pt x="322" y="4"/>
                  </a:lnTo>
                  <a:lnTo>
                    <a:pt x="318" y="8"/>
                  </a:lnTo>
                  <a:lnTo>
                    <a:pt x="314" y="8"/>
                  </a:lnTo>
                  <a:lnTo>
                    <a:pt x="310" y="12"/>
                  </a:lnTo>
                  <a:lnTo>
                    <a:pt x="314" y="12"/>
                  </a:lnTo>
                  <a:lnTo>
                    <a:pt x="314" y="16"/>
                  </a:lnTo>
                  <a:lnTo>
                    <a:pt x="314" y="12"/>
                  </a:lnTo>
                  <a:lnTo>
                    <a:pt x="318" y="12"/>
                  </a:lnTo>
                  <a:lnTo>
                    <a:pt x="322" y="12"/>
                  </a:lnTo>
                  <a:lnTo>
                    <a:pt x="322" y="8"/>
                  </a:lnTo>
                  <a:lnTo>
                    <a:pt x="324" y="8"/>
                  </a:lnTo>
                  <a:lnTo>
                    <a:pt x="324" y="4"/>
                  </a:lnTo>
                  <a:lnTo>
                    <a:pt x="328" y="4"/>
                  </a:lnTo>
                  <a:lnTo>
                    <a:pt x="328" y="8"/>
                  </a:lnTo>
                  <a:lnTo>
                    <a:pt x="324" y="8"/>
                  </a:lnTo>
                  <a:lnTo>
                    <a:pt x="328" y="8"/>
                  </a:lnTo>
                  <a:lnTo>
                    <a:pt x="328" y="4"/>
                  </a:lnTo>
                  <a:lnTo>
                    <a:pt x="332" y="8"/>
                  </a:lnTo>
                  <a:lnTo>
                    <a:pt x="332" y="12"/>
                  </a:lnTo>
                  <a:lnTo>
                    <a:pt x="336" y="12"/>
                  </a:lnTo>
                  <a:lnTo>
                    <a:pt x="340" y="12"/>
                  </a:lnTo>
                  <a:lnTo>
                    <a:pt x="340" y="16"/>
                  </a:lnTo>
                  <a:lnTo>
                    <a:pt x="344" y="12"/>
                  </a:lnTo>
                  <a:lnTo>
                    <a:pt x="348" y="12"/>
                  </a:lnTo>
                  <a:lnTo>
                    <a:pt x="350" y="12"/>
                  </a:lnTo>
                  <a:lnTo>
                    <a:pt x="354" y="12"/>
                  </a:lnTo>
                  <a:lnTo>
                    <a:pt x="358" y="12"/>
                  </a:lnTo>
                  <a:lnTo>
                    <a:pt x="362" y="12"/>
                  </a:lnTo>
                  <a:lnTo>
                    <a:pt x="366" y="12"/>
                  </a:lnTo>
                  <a:lnTo>
                    <a:pt x="366" y="16"/>
                  </a:lnTo>
                  <a:lnTo>
                    <a:pt x="362" y="16"/>
                  </a:lnTo>
                  <a:lnTo>
                    <a:pt x="362" y="20"/>
                  </a:lnTo>
                  <a:lnTo>
                    <a:pt x="366" y="20"/>
                  </a:lnTo>
                  <a:lnTo>
                    <a:pt x="370" y="20"/>
                  </a:lnTo>
                  <a:lnTo>
                    <a:pt x="366" y="20"/>
                  </a:lnTo>
                  <a:lnTo>
                    <a:pt x="362" y="20"/>
                  </a:lnTo>
                  <a:lnTo>
                    <a:pt x="366" y="20"/>
                  </a:lnTo>
                  <a:lnTo>
                    <a:pt x="370" y="20"/>
                  </a:lnTo>
                  <a:lnTo>
                    <a:pt x="374" y="20"/>
                  </a:lnTo>
                  <a:lnTo>
                    <a:pt x="374" y="24"/>
                  </a:lnTo>
                  <a:lnTo>
                    <a:pt x="370" y="24"/>
                  </a:lnTo>
                  <a:lnTo>
                    <a:pt x="374" y="24"/>
                  </a:lnTo>
                  <a:lnTo>
                    <a:pt x="378" y="24"/>
                  </a:lnTo>
                  <a:lnTo>
                    <a:pt x="380" y="24"/>
                  </a:lnTo>
                  <a:lnTo>
                    <a:pt x="384" y="24"/>
                  </a:lnTo>
                  <a:lnTo>
                    <a:pt x="388" y="24"/>
                  </a:lnTo>
                  <a:lnTo>
                    <a:pt x="388" y="20"/>
                  </a:lnTo>
                  <a:lnTo>
                    <a:pt x="392" y="20"/>
                  </a:lnTo>
                  <a:lnTo>
                    <a:pt x="392" y="24"/>
                  </a:lnTo>
                  <a:lnTo>
                    <a:pt x="396" y="24"/>
                  </a:lnTo>
                  <a:lnTo>
                    <a:pt x="400" y="24"/>
                  </a:lnTo>
                  <a:lnTo>
                    <a:pt x="400" y="20"/>
                  </a:lnTo>
                  <a:lnTo>
                    <a:pt x="406" y="20"/>
                  </a:lnTo>
                  <a:lnTo>
                    <a:pt x="406" y="24"/>
                  </a:lnTo>
                  <a:lnTo>
                    <a:pt x="410" y="24"/>
                  </a:lnTo>
                  <a:lnTo>
                    <a:pt x="414" y="24"/>
                  </a:lnTo>
                  <a:lnTo>
                    <a:pt x="418" y="24"/>
                  </a:lnTo>
                  <a:lnTo>
                    <a:pt x="418" y="26"/>
                  </a:lnTo>
                  <a:lnTo>
                    <a:pt x="422" y="26"/>
                  </a:lnTo>
                  <a:lnTo>
                    <a:pt x="426" y="24"/>
                  </a:lnTo>
                  <a:lnTo>
                    <a:pt x="426" y="26"/>
                  </a:lnTo>
                  <a:lnTo>
                    <a:pt x="430" y="26"/>
                  </a:lnTo>
                  <a:lnTo>
                    <a:pt x="434" y="30"/>
                  </a:lnTo>
                  <a:lnTo>
                    <a:pt x="436" y="30"/>
                  </a:lnTo>
                  <a:lnTo>
                    <a:pt x="440" y="30"/>
                  </a:lnTo>
                  <a:lnTo>
                    <a:pt x="444" y="30"/>
                  </a:lnTo>
                  <a:lnTo>
                    <a:pt x="448" y="30"/>
                  </a:lnTo>
                  <a:lnTo>
                    <a:pt x="452" y="30"/>
                  </a:lnTo>
                  <a:lnTo>
                    <a:pt x="456" y="30"/>
                  </a:lnTo>
                  <a:lnTo>
                    <a:pt x="460" y="30"/>
                  </a:lnTo>
                  <a:lnTo>
                    <a:pt x="464" y="34"/>
                  </a:lnTo>
                  <a:lnTo>
                    <a:pt x="466" y="34"/>
                  </a:lnTo>
                  <a:lnTo>
                    <a:pt x="470" y="34"/>
                  </a:lnTo>
                  <a:lnTo>
                    <a:pt x="474" y="34"/>
                  </a:lnTo>
                  <a:lnTo>
                    <a:pt x="478" y="34"/>
                  </a:lnTo>
                  <a:lnTo>
                    <a:pt x="482" y="34"/>
                  </a:lnTo>
                  <a:lnTo>
                    <a:pt x="482" y="30"/>
                  </a:lnTo>
                  <a:lnTo>
                    <a:pt x="490" y="30"/>
                  </a:lnTo>
                  <a:lnTo>
                    <a:pt x="492" y="30"/>
                  </a:lnTo>
                  <a:lnTo>
                    <a:pt x="496" y="30"/>
                  </a:lnTo>
                  <a:lnTo>
                    <a:pt x="500" y="30"/>
                  </a:lnTo>
                  <a:lnTo>
                    <a:pt x="504" y="34"/>
                  </a:lnTo>
                  <a:lnTo>
                    <a:pt x="508" y="34"/>
                  </a:lnTo>
                  <a:lnTo>
                    <a:pt x="508" y="38"/>
                  </a:lnTo>
                  <a:lnTo>
                    <a:pt x="512" y="38"/>
                  </a:lnTo>
                  <a:lnTo>
                    <a:pt x="516" y="38"/>
                  </a:lnTo>
                  <a:lnTo>
                    <a:pt x="516" y="42"/>
                  </a:lnTo>
                  <a:lnTo>
                    <a:pt x="520" y="42"/>
                  </a:lnTo>
                  <a:lnTo>
                    <a:pt x="522" y="42"/>
                  </a:lnTo>
                  <a:lnTo>
                    <a:pt x="526" y="42"/>
                  </a:lnTo>
                  <a:lnTo>
                    <a:pt x="526" y="46"/>
                  </a:lnTo>
                  <a:lnTo>
                    <a:pt x="526" y="50"/>
                  </a:lnTo>
                  <a:lnTo>
                    <a:pt x="526" y="60"/>
                  </a:lnTo>
                  <a:lnTo>
                    <a:pt x="526" y="72"/>
                  </a:lnTo>
                  <a:lnTo>
                    <a:pt x="526" y="80"/>
                  </a:lnTo>
                  <a:lnTo>
                    <a:pt x="526" y="82"/>
                  </a:lnTo>
                  <a:lnTo>
                    <a:pt x="526" y="86"/>
                  </a:lnTo>
                  <a:lnTo>
                    <a:pt x="526" y="90"/>
                  </a:lnTo>
                  <a:lnTo>
                    <a:pt x="526" y="98"/>
                  </a:lnTo>
                  <a:lnTo>
                    <a:pt x="526" y="102"/>
                  </a:lnTo>
                  <a:lnTo>
                    <a:pt x="526" y="110"/>
                  </a:lnTo>
                  <a:lnTo>
                    <a:pt x="526" y="112"/>
                  </a:lnTo>
                  <a:lnTo>
                    <a:pt x="526" y="116"/>
                  </a:lnTo>
                  <a:lnTo>
                    <a:pt x="526" y="120"/>
                  </a:lnTo>
                  <a:lnTo>
                    <a:pt x="526" y="132"/>
                  </a:lnTo>
                  <a:lnTo>
                    <a:pt x="526" y="142"/>
                  </a:lnTo>
                  <a:lnTo>
                    <a:pt x="526" y="154"/>
                  </a:lnTo>
                  <a:lnTo>
                    <a:pt x="526" y="176"/>
                  </a:lnTo>
                  <a:lnTo>
                    <a:pt x="526" y="184"/>
                  </a:lnTo>
                  <a:lnTo>
                    <a:pt x="526" y="188"/>
                  </a:lnTo>
                  <a:lnTo>
                    <a:pt x="526" y="202"/>
                  </a:lnTo>
                  <a:lnTo>
                    <a:pt x="526" y="214"/>
                  </a:lnTo>
                  <a:lnTo>
                    <a:pt x="526" y="254"/>
                  </a:lnTo>
                  <a:lnTo>
                    <a:pt x="526" y="266"/>
                  </a:lnTo>
                  <a:lnTo>
                    <a:pt x="526" y="268"/>
                  </a:lnTo>
                  <a:lnTo>
                    <a:pt x="534" y="268"/>
                  </a:lnTo>
                  <a:lnTo>
                    <a:pt x="542" y="268"/>
                  </a:lnTo>
                  <a:lnTo>
                    <a:pt x="546" y="268"/>
                  </a:lnTo>
                  <a:lnTo>
                    <a:pt x="546" y="266"/>
                  </a:lnTo>
                  <a:lnTo>
                    <a:pt x="548" y="266"/>
                  </a:lnTo>
                  <a:lnTo>
                    <a:pt x="552" y="266"/>
                  </a:lnTo>
                  <a:lnTo>
                    <a:pt x="552" y="268"/>
                  </a:lnTo>
                  <a:lnTo>
                    <a:pt x="552" y="272"/>
                  </a:lnTo>
                  <a:lnTo>
                    <a:pt x="556" y="276"/>
                  </a:lnTo>
                  <a:lnTo>
                    <a:pt x="560" y="276"/>
                  </a:lnTo>
                  <a:lnTo>
                    <a:pt x="560" y="280"/>
                  </a:lnTo>
                  <a:lnTo>
                    <a:pt x="564" y="284"/>
                  </a:lnTo>
                  <a:lnTo>
                    <a:pt x="568" y="284"/>
                  </a:lnTo>
                  <a:lnTo>
                    <a:pt x="572" y="288"/>
                  </a:lnTo>
                  <a:lnTo>
                    <a:pt x="576" y="292"/>
                  </a:lnTo>
                  <a:lnTo>
                    <a:pt x="576" y="294"/>
                  </a:lnTo>
                  <a:lnTo>
                    <a:pt x="576" y="298"/>
                  </a:lnTo>
                  <a:lnTo>
                    <a:pt x="578" y="298"/>
                  </a:lnTo>
                  <a:lnTo>
                    <a:pt x="578" y="294"/>
                  </a:lnTo>
                  <a:lnTo>
                    <a:pt x="582" y="294"/>
                  </a:lnTo>
                  <a:lnTo>
                    <a:pt x="586" y="294"/>
                  </a:lnTo>
                  <a:lnTo>
                    <a:pt x="590" y="294"/>
                  </a:lnTo>
                  <a:lnTo>
                    <a:pt x="590" y="292"/>
                  </a:lnTo>
                  <a:lnTo>
                    <a:pt x="590" y="288"/>
                  </a:lnTo>
                  <a:lnTo>
                    <a:pt x="594" y="288"/>
                  </a:lnTo>
                  <a:lnTo>
                    <a:pt x="594" y="284"/>
                  </a:lnTo>
                  <a:lnTo>
                    <a:pt x="598" y="284"/>
                  </a:lnTo>
                  <a:lnTo>
                    <a:pt x="598" y="280"/>
                  </a:lnTo>
                  <a:lnTo>
                    <a:pt x="602" y="280"/>
                  </a:lnTo>
                  <a:lnTo>
                    <a:pt x="606" y="280"/>
                  </a:lnTo>
                  <a:lnTo>
                    <a:pt x="608" y="284"/>
                  </a:lnTo>
                  <a:lnTo>
                    <a:pt x="612" y="284"/>
                  </a:lnTo>
                  <a:lnTo>
                    <a:pt x="612" y="288"/>
                  </a:lnTo>
                  <a:lnTo>
                    <a:pt x="608" y="288"/>
                  </a:lnTo>
                  <a:lnTo>
                    <a:pt x="612" y="292"/>
                  </a:lnTo>
                  <a:lnTo>
                    <a:pt x="616" y="292"/>
                  </a:lnTo>
                  <a:lnTo>
                    <a:pt x="616" y="294"/>
                  </a:lnTo>
                  <a:lnTo>
                    <a:pt x="620" y="294"/>
                  </a:lnTo>
                  <a:lnTo>
                    <a:pt x="620" y="298"/>
                  </a:lnTo>
                  <a:lnTo>
                    <a:pt x="622" y="298"/>
                  </a:lnTo>
                  <a:lnTo>
                    <a:pt x="622" y="302"/>
                  </a:lnTo>
                  <a:lnTo>
                    <a:pt x="626" y="302"/>
                  </a:lnTo>
                  <a:lnTo>
                    <a:pt x="626" y="306"/>
                  </a:lnTo>
                  <a:lnTo>
                    <a:pt x="630" y="306"/>
                  </a:lnTo>
                  <a:lnTo>
                    <a:pt x="634" y="310"/>
                  </a:lnTo>
                  <a:lnTo>
                    <a:pt x="634" y="314"/>
                  </a:lnTo>
                  <a:lnTo>
                    <a:pt x="638" y="314"/>
                  </a:lnTo>
                  <a:lnTo>
                    <a:pt x="638" y="318"/>
                  </a:lnTo>
                  <a:lnTo>
                    <a:pt x="638" y="322"/>
                  </a:lnTo>
                  <a:lnTo>
                    <a:pt x="642" y="322"/>
                  </a:lnTo>
                  <a:lnTo>
                    <a:pt x="642" y="324"/>
                  </a:lnTo>
                  <a:lnTo>
                    <a:pt x="646" y="328"/>
                  </a:lnTo>
                  <a:lnTo>
                    <a:pt x="646" y="332"/>
                  </a:lnTo>
                  <a:lnTo>
                    <a:pt x="648" y="332"/>
                  </a:lnTo>
                  <a:lnTo>
                    <a:pt x="648" y="336"/>
                  </a:lnTo>
                  <a:lnTo>
                    <a:pt x="648" y="340"/>
                  </a:lnTo>
                  <a:lnTo>
                    <a:pt x="652" y="340"/>
                  </a:lnTo>
                  <a:lnTo>
                    <a:pt x="652" y="344"/>
                  </a:lnTo>
                  <a:lnTo>
                    <a:pt x="656" y="348"/>
                  </a:lnTo>
                  <a:lnTo>
                    <a:pt x="656" y="350"/>
                  </a:lnTo>
                  <a:lnTo>
                    <a:pt x="660" y="350"/>
                  </a:lnTo>
                  <a:lnTo>
                    <a:pt x="664" y="350"/>
                  </a:lnTo>
                  <a:lnTo>
                    <a:pt x="664" y="354"/>
                  </a:lnTo>
                  <a:lnTo>
                    <a:pt x="668" y="354"/>
                  </a:lnTo>
                  <a:lnTo>
                    <a:pt x="672" y="354"/>
                  </a:lnTo>
                  <a:lnTo>
                    <a:pt x="672" y="358"/>
                  </a:lnTo>
                  <a:lnTo>
                    <a:pt x="676" y="358"/>
                  </a:lnTo>
                  <a:lnTo>
                    <a:pt x="676" y="362"/>
                  </a:lnTo>
                  <a:lnTo>
                    <a:pt x="678" y="362"/>
                  </a:lnTo>
                  <a:lnTo>
                    <a:pt x="682" y="362"/>
                  </a:lnTo>
                  <a:lnTo>
                    <a:pt x="682" y="366"/>
                  </a:lnTo>
                  <a:lnTo>
                    <a:pt x="678" y="366"/>
                  </a:lnTo>
                  <a:lnTo>
                    <a:pt x="678" y="370"/>
                  </a:lnTo>
                  <a:lnTo>
                    <a:pt x="678" y="374"/>
                  </a:lnTo>
                  <a:lnTo>
                    <a:pt x="678" y="378"/>
                  </a:lnTo>
                  <a:lnTo>
                    <a:pt x="682" y="380"/>
                  </a:lnTo>
                  <a:lnTo>
                    <a:pt x="678" y="380"/>
                  </a:lnTo>
                  <a:lnTo>
                    <a:pt x="678" y="384"/>
                  </a:lnTo>
                  <a:lnTo>
                    <a:pt x="676" y="388"/>
                  </a:lnTo>
                  <a:lnTo>
                    <a:pt x="672" y="388"/>
                  </a:lnTo>
                  <a:lnTo>
                    <a:pt x="672" y="392"/>
                  </a:lnTo>
                  <a:lnTo>
                    <a:pt x="672" y="388"/>
                  </a:lnTo>
                  <a:lnTo>
                    <a:pt x="672" y="392"/>
                  </a:lnTo>
                  <a:lnTo>
                    <a:pt x="668" y="392"/>
                  </a:lnTo>
                  <a:lnTo>
                    <a:pt x="668" y="388"/>
                  </a:lnTo>
                  <a:lnTo>
                    <a:pt x="668" y="384"/>
                  </a:lnTo>
                  <a:lnTo>
                    <a:pt x="672" y="384"/>
                  </a:lnTo>
                  <a:lnTo>
                    <a:pt x="676" y="380"/>
                  </a:lnTo>
                  <a:lnTo>
                    <a:pt x="676" y="378"/>
                  </a:lnTo>
                  <a:lnTo>
                    <a:pt x="676" y="380"/>
                  </a:lnTo>
                  <a:lnTo>
                    <a:pt x="672" y="380"/>
                  </a:lnTo>
                  <a:lnTo>
                    <a:pt x="672" y="384"/>
                  </a:lnTo>
                  <a:lnTo>
                    <a:pt x="672" y="380"/>
                  </a:lnTo>
                  <a:lnTo>
                    <a:pt x="668" y="384"/>
                  </a:lnTo>
                  <a:lnTo>
                    <a:pt x="668" y="380"/>
                  </a:lnTo>
                  <a:lnTo>
                    <a:pt x="672" y="380"/>
                  </a:lnTo>
                  <a:lnTo>
                    <a:pt x="672" y="378"/>
                  </a:lnTo>
                  <a:lnTo>
                    <a:pt x="668" y="378"/>
                  </a:lnTo>
                  <a:lnTo>
                    <a:pt x="668" y="374"/>
                  </a:lnTo>
                  <a:lnTo>
                    <a:pt x="668" y="370"/>
                  </a:lnTo>
                  <a:lnTo>
                    <a:pt x="668" y="366"/>
                  </a:lnTo>
                  <a:lnTo>
                    <a:pt x="664" y="366"/>
                  </a:lnTo>
                  <a:lnTo>
                    <a:pt x="664" y="362"/>
                  </a:lnTo>
                  <a:lnTo>
                    <a:pt x="668" y="362"/>
                  </a:lnTo>
                  <a:lnTo>
                    <a:pt x="664" y="362"/>
                  </a:lnTo>
                  <a:lnTo>
                    <a:pt x="664" y="366"/>
                  </a:lnTo>
                  <a:lnTo>
                    <a:pt x="660" y="366"/>
                  </a:lnTo>
                  <a:lnTo>
                    <a:pt x="660" y="362"/>
                  </a:lnTo>
                  <a:lnTo>
                    <a:pt x="660" y="366"/>
                  </a:lnTo>
                  <a:lnTo>
                    <a:pt x="656" y="366"/>
                  </a:lnTo>
                  <a:lnTo>
                    <a:pt x="652" y="366"/>
                  </a:lnTo>
                  <a:lnTo>
                    <a:pt x="656" y="366"/>
                  </a:lnTo>
                  <a:lnTo>
                    <a:pt x="656" y="370"/>
                  </a:lnTo>
                  <a:lnTo>
                    <a:pt x="656" y="374"/>
                  </a:lnTo>
                  <a:lnTo>
                    <a:pt x="652" y="374"/>
                  </a:lnTo>
                  <a:lnTo>
                    <a:pt x="648" y="374"/>
                  </a:lnTo>
                  <a:lnTo>
                    <a:pt x="648" y="370"/>
                  </a:lnTo>
                  <a:lnTo>
                    <a:pt x="652" y="370"/>
                  </a:lnTo>
                  <a:lnTo>
                    <a:pt x="652" y="366"/>
                  </a:lnTo>
                  <a:lnTo>
                    <a:pt x="652" y="362"/>
                  </a:lnTo>
                  <a:lnTo>
                    <a:pt x="652" y="358"/>
                  </a:lnTo>
                  <a:lnTo>
                    <a:pt x="656" y="358"/>
                  </a:lnTo>
                  <a:lnTo>
                    <a:pt x="652" y="358"/>
                  </a:lnTo>
                  <a:lnTo>
                    <a:pt x="652" y="354"/>
                  </a:lnTo>
                  <a:lnTo>
                    <a:pt x="648" y="354"/>
                  </a:lnTo>
                  <a:lnTo>
                    <a:pt x="648" y="350"/>
                  </a:lnTo>
                  <a:lnTo>
                    <a:pt x="646" y="350"/>
                  </a:lnTo>
                  <a:lnTo>
                    <a:pt x="646" y="348"/>
                  </a:lnTo>
                  <a:lnTo>
                    <a:pt x="648" y="348"/>
                  </a:lnTo>
                  <a:lnTo>
                    <a:pt x="646" y="348"/>
                  </a:lnTo>
                  <a:lnTo>
                    <a:pt x="642" y="348"/>
                  </a:lnTo>
                  <a:lnTo>
                    <a:pt x="642" y="344"/>
                  </a:lnTo>
                  <a:lnTo>
                    <a:pt x="642" y="340"/>
                  </a:lnTo>
                  <a:lnTo>
                    <a:pt x="638" y="340"/>
                  </a:lnTo>
                  <a:lnTo>
                    <a:pt x="634" y="340"/>
                  </a:lnTo>
                  <a:lnTo>
                    <a:pt x="630" y="340"/>
                  </a:lnTo>
                  <a:lnTo>
                    <a:pt x="630" y="336"/>
                  </a:lnTo>
                  <a:lnTo>
                    <a:pt x="634" y="336"/>
                  </a:lnTo>
                  <a:lnTo>
                    <a:pt x="638" y="336"/>
                  </a:lnTo>
                  <a:lnTo>
                    <a:pt x="638" y="332"/>
                  </a:lnTo>
                  <a:lnTo>
                    <a:pt x="638" y="336"/>
                  </a:lnTo>
                  <a:lnTo>
                    <a:pt x="634" y="336"/>
                  </a:lnTo>
                  <a:lnTo>
                    <a:pt x="634" y="332"/>
                  </a:lnTo>
                  <a:lnTo>
                    <a:pt x="630" y="332"/>
                  </a:lnTo>
                  <a:lnTo>
                    <a:pt x="634" y="328"/>
                  </a:lnTo>
                  <a:lnTo>
                    <a:pt x="630" y="328"/>
                  </a:lnTo>
                  <a:lnTo>
                    <a:pt x="630" y="324"/>
                  </a:lnTo>
                  <a:lnTo>
                    <a:pt x="638" y="328"/>
                  </a:lnTo>
                  <a:lnTo>
                    <a:pt x="634" y="328"/>
                  </a:lnTo>
                  <a:lnTo>
                    <a:pt x="634" y="324"/>
                  </a:lnTo>
                  <a:lnTo>
                    <a:pt x="630" y="324"/>
                  </a:lnTo>
                  <a:lnTo>
                    <a:pt x="630" y="322"/>
                  </a:lnTo>
                  <a:lnTo>
                    <a:pt x="634" y="322"/>
                  </a:lnTo>
                  <a:lnTo>
                    <a:pt x="638" y="322"/>
                  </a:lnTo>
                  <a:lnTo>
                    <a:pt x="634" y="322"/>
                  </a:lnTo>
                  <a:lnTo>
                    <a:pt x="630" y="322"/>
                  </a:lnTo>
                  <a:lnTo>
                    <a:pt x="630" y="324"/>
                  </a:lnTo>
                  <a:lnTo>
                    <a:pt x="626" y="322"/>
                  </a:lnTo>
                  <a:lnTo>
                    <a:pt x="626" y="318"/>
                  </a:lnTo>
                  <a:lnTo>
                    <a:pt x="630" y="318"/>
                  </a:lnTo>
                  <a:lnTo>
                    <a:pt x="626" y="318"/>
                  </a:lnTo>
                  <a:lnTo>
                    <a:pt x="626" y="322"/>
                  </a:lnTo>
                  <a:lnTo>
                    <a:pt x="626" y="318"/>
                  </a:lnTo>
                  <a:lnTo>
                    <a:pt x="622" y="318"/>
                  </a:lnTo>
                  <a:lnTo>
                    <a:pt x="622" y="314"/>
                  </a:lnTo>
                  <a:lnTo>
                    <a:pt x="626" y="310"/>
                  </a:lnTo>
                  <a:lnTo>
                    <a:pt x="622" y="310"/>
                  </a:lnTo>
                  <a:lnTo>
                    <a:pt x="626" y="310"/>
                  </a:lnTo>
                  <a:lnTo>
                    <a:pt x="626" y="306"/>
                  </a:lnTo>
                  <a:lnTo>
                    <a:pt x="626" y="310"/>
                  </a:lnTo>
                  <a:lnTo>
                    <a:pt x="626" y="306"/>
                  </a:lnTo>
                  <a:lnTo>
                    <a:pt x="626" y="310"/>
                  </a:lnTo>
                  <a:lnTo>
                    <a:pt x="622" y="310"/>
                  </a:lnTo>
                  <a:lnTo>
                    <a:pt x="622" y="314"/>
                  </a:lnTo>
                  <a:lnTo>
                    <a:pt x="620" y="314"/>
                  </a:lnTo>
                  <a:lnTo>
                    <a:pt x="620" y="310"/>
                  </a:lnTo>
                  <a:lnTo>
                    <a:pt x="616" y="310"/>
                  </a:lnTo>
                  <a:lnTo>
                    <a:pt x="612" y="306"/>
                  </a:lnTo>
                  <a:lnTo>
                    <a:pt x="612" y="302"/>
                  </a:lnTo>
                  <a:lnTo>
                    <a:pt x="608" y="302"/>
                  </a:lnTo>
                  <a:lnTo>
                    <a:pt x="608" y="298"/>
                  </a:lnTo>
                  <a:lnTo>
                    <a:pt x="608" y="294"/>
                  </a:lnTo>
                  <a:lnTo>
                    <a:pt x="608" y="292"/>
                  </a:lnTo>
                  <a:lnTo>
                    <a:pt x="606" y="292"/>
                  </a:lnTo>
                  <a:lnTo>
                    <a:pt x="606" y="288"/>
                  </a:lnTo>
                  <a:lnTo>
                    <a:pt x="606" y="292"/>
                  </a:lnTo>
                  <a:lnTo>
                    <a:pt x="608" y="294"/>
                  </a:lnTo>
                  <a:lnTo>
                    <a:pt x="606" y="294"/>
                  </a:lnTo>
                  <a:lnTo>
                    <a:pt x="606" y="292"/>
                  </a:lnTo>
                  <a:lnTo>
                    <a:pt x="606" y="294"/>
                  </a:lnTo>
                  <a:lnTo>
                    <a:pt x="606" y="298"/>
                  </a:lnTo>
                  <a:lnTo>
                    <a:pt x="608" y="298"/>
                  </a:lnTo>
                  <a:lnTo>
                    <a:pt x="608" y="302"/>
                  </a:lnTo>
                  <a:lnTo>
                    <a:pt x="608" y="306"/>
                  </a:lnTo>
                  <a:lnTo>
                    <a:pt x="608" y="310"/>
                  </a:lnTo>
                  <a:lnTo>
                    <a:pt x="612" y="310"/>
                  </a:lnTo>
                  <a:lnTo>
                    <a:pt x="612" y="314"/>
                  </a:lnTo>
                  <a:lnTo>
                    <a:pt x="608" y="314"/>
                  </a:lnTo>
                  <a:lnTo>
                    <a:pt x="606" y="314"/>
                  </a:lnTo>
                  <a:lnTo>
                    <a:pt x="606" y="310"/>
                  </a:lnTo>
                  <a:lnTo>
                    <a:pt x="602" y="310"/>
                  </a:lnTo>
                  <a:lnTo>
                    <a:pt x="598" y="310"/>
                  </a:lnTo>
                  <a:lnTo>
                    <a:pt x="602" y="306"/>
                  </a:lnTo>
                  <a:lnTo>
                    <a:pt x="598" y="306"/>
                  </a:lnTo>
                  <a:lnTo>
                    <a:pt x="598" y="302"/>
                  </a:lnTo>
                  <a:lnTo>
                    <a:pt x="598" y="298"/>
                  </a:lnTo>
                  <a:lnTo>
                    <a:pt x="602" y="298"/>
                  </a:lnTo>
                  <a:lnTo>
                    <a:pt x="598" y="298"/>
                  </a:lnTo>
                  <a:lnTo>
                    <a:pt x="598" y="294"/>
                  </a:lnTo>
                  <a:lnTo>
                    <a:pt x="594" y="294"/>
                  </a:lnTo>
                  <a:lnTo>
                    <a:pt x="594" y="298"/>
                  </a:lnTo>
                  <a:lnTo>
                    <a:pt x="598" y="298"/>
                  </a:lnTo>
                  <a:lnTo>
                    <a:pt x="598" y="302"/>
                  </a:lnTo>
                  <a:lnTo>
                    <a:pt x="594" y="302"/>
                  </a:lnTo>
                  <a:lnTo>
                    <a:pt x="590" y="302"/>
                  </a:lnTo>
                  <a:lnTo>
                    <a:pt x="590" y="298"/>
                  </a:lnTo>
                  <a:lnTo>
                    <a:pt x="586" y="298"/>
                  </a:lnTo>
                  <a:lnTo>
                    <a:pt x="582" y="294"/>
                  </a:lnTo>
                  <a:lnTo>
                    <a:pt x="582" y="298"/>
                  </a:lnTo>
                  <a:lnTo>
                    <a:pt x="582" y="302"/>
                  </a:lnTo>
                  <a:lnTo>
                    <a:pt x="582" y="298"/>
                  </a:lnTo>
                  <a:lnTo>
                    <a:pt x="586" y="298"/>
                  </a:lnTo>
                  <a:lnTo>
                    <a:pt x="590" y="298"/>
                  </a:lnTo>
                  <a:lnTo>
                    <a:pt x="590" y="302"/>
                  </a:lnTo>
                  <a:lnTo>
                    <a:pt x="586" y="302"/>
                  </a:lnTo>
                  <a:lnTo>
                    <a:pt x="590" y="302"/>
                  </a:lnTo>
                  <a:lnTo>
                    <a:pt x="594" y="302"/>
                  </a:lnTo>
                  <a:lnTo>
                    <a:pt x="590" y="306"/>
                  </a:lnTo>
                  <a:lnTo>
                    <a:pt x="594" y="306"/>
                  </a:lnTo>
                  <a:lnTo>
                    <a:pt x="598" y="306"/>
                  </a:lnTo>
                  <a:lnTo>
                    <a:pt x="598" y="310"/>
                  </a:lnTo>
                  <a:lnTo>
                    <a:pt x="594" y="314"/>
                  </a:lnTo>
                  <a:lnTo>
                    <a:pt x="594" y="310"/>
                  </a:lnTo>
                  <a:lnTo>
                    <a:pt x="590" y="310"/>
                  </a:lnTo>
                  <a:lnTo>
                    <a:pt x="590" y="314"/>
                  </a:lnTo>
                  <a:lnTo>
                    <a:pt x="590" y="310"/>
                  </a:lnTo>
                  <a:lnTo>
                    <a:pt x="594" y="314"/>
                  </a:lnTo>
                  <a:lnTo>
                    <a:pt x="590" y="314"/>
                  </a:lnTo>
                  <a:lnTo>
                    <a:pt x="590" y="310"/>
                  </a:lnTo>
                  <a:lnTo>
                    <a:pt x="586" y="314"/>
                  </a:lnTo>
                  <a:lnTo>
                    <a:pt x="590" y="314"/>
                  </a:lnTo>
                  <a:lnTo>
                    <a:pt x="586" y="314"/>
                  </a:lnTo>
                  <a:lnTo>
                    <a:pt x="586" y="310"/>
                  </a:lnTo>
                  <a:lnTo>
                    <a:pt x="582" y="310"/>
                  </a:lnTo>
                  <a:lnTo>
                    <a:pt x="578" y="310"/>
                  </a:lnTo>
                  <a:lnTo>
                    <a:pt x="578" y="306"/>
                  </a:lnTo>
                  <a:lnTo>
                    <a:pt x="576" y="306"/>
                  </a:lnTo>
                  <a:lnTo>
                    <a:pt x="576" y="302"/>
                  </a:lnTo>
                  <a:lnTo>
                    <a:pt x="576" y="306"/>
                  </a:lnTo>
                  <a:lnTo>
                    <a:pt x="572" y="302"/>
                  </a:lnTo>
                  <a:lnTo>
                    <a:pt x="572" y="298"/>
                  </a:lnTo>
                  <a:lnTo>
                    <a:pt x="568" y="298"/>
                  </a:lnTo>
                  <a:lnTo>
                    <a:pt x="568" y="294"/>
                  </a:lnTo>
                  <a:lnTo>
                    <a:pt x="564" y="294"/>
                  </a:lnTo>
                  <a:lnTo>
                    <a:pt x="560" y="294"/>
                  </a:lnTo>
                  <a:lnTo>
                    <a:pt x="564" y="292"/>
                  </a:lnTo>
                  <a:lnTo>
                    <a:pt x="560" y="292"/>
                  </a:lnTo>
                  <a:lnTo>
                    <a:pt x="560" y="294"/>
                  </a:lnTo>
                  <a:lnTo>
                    <a:pt x="556" y="292"/>
                  </a:lnTo>
                  <a:lnTo>
                    <a:pt x="552" y="292"/>
                  </a:lnTo>
                  <a:lnTo>
                    <a:pt x="552" y="288"/>
                  </a:lnTo>
                  <a:lnTo>
                    <a:pt x="548" y="288"/>
                  </a:lnTo>
                  <a:lnTo>
                    <a:pt x="546" y="288"/>
                  </a:lnTo>
                  <a:lnTo>
                    <a:pt x="546" y="284"/>
                  </a:lnTo>
                  <a:lnTo>
                    <a:pt x="548" y="280"/>
                  </a:lnTo>
                  <a:lnTo>
                    <a:pt x="546" y="280"/>
                  </a:lnTo>
                  <a:lnTo>
                    <a:pt x="546" y="276"/>
                  </a:lnTo>
                  <a:lnTo>
                    <a:pt x="548" y="276"/>
                  </a:lnTo>
                  <a:lnTo>
                    <a:pt x="548" y="280"/>
                  </a:lnTo>
                  <a:lnTo>
                    <a:pt x="548" y="284"/>
                  </a:lnTo>
                  <a:lnTo>
                    <a:pt x="552" y="284"/>
                  </a:lnTo>
                  <a:lnTo>
                    <a:pt x="552" y="280"/>
                  </a:lnTo>
                  <a:lnTo>
                    <a:pt x="548" y="280"/>
                  </a:lnTo>
                  <a:lnTo>
                    <a:pt x="552" y="276"/>
                  </a:lnTo>
                  <a:lnTo>
                    <a:pt x="556" y="280"/>
                  </a:lnTo>
                  <a:lnTo>
                    <a:pt x="556" y="276"/>
                  </a:lnTo>
                  <a:lnTo>
                    <a:pt x="552" y="276"/>
                  </a:lnTo>
                  <a:lnTo>
                    <a:pt x="548" y="276"/>
                  </a:lnTo>
                  <a:lnTo>
                    <a:pt x="548" y="272"/>
                  </a:lnTo>
                  <a:lnTo>
                    <a:pt x="546" y="272"/>
                  </a:lnTo>
                  <a:lnTo>
                    <a:pt x="546" y="276"/>
                  </a:lnTo>
                  <a:lnTo>
                    <a:pt x="542" y="280"/>
                  </a:lnTo>
                  <a:lnTo>
                    <a:pt x="538" y="280"/>
                  </a:lnTo>
                  <a:lnTo>
                    <a:pt x="534" y="280"/>
                  </a:lnTo>
                  <a:lnTo>
                    <a:pt x="530" y="280"/>
                  </a:lnTo>
                  <a:lnTo>
                    <a:pt x="526" y="280"/>
                  </a:lnTo>
                  <a:lnTo>
                    <a:pt x="522" y="276"/>
                  </a:lnTo>
                  <a:lnTo>
                    <a:pt x="520" y="276"/>
                  </a:lnTo>
                  <a:lnTo>
                    <a:pt x="522" y="276"/>
                  </a:lnTo>
                  <a:lnTo>
                    <a:pt x="522" y="272"/>
                  </a:lnTo>
                  <a:lnTo>
                    <a:pt x="520" y="272"/>
                  </a:lnTo>
                  <a:lnTo>
                    <a:pt x="520" y="276"/>
                  </a:lnTo>
                  <a:lnTo>
                    <a:pt x="516" y="276"/>
                  </a:lnTo>
                  <a:lnTo>
                    <a:pt x="516" y="272"/>
                  </a:lnTo>
                  <a:lnTo>
                    <a:pt x="512" y="272"/>
                  </a:lnTo>
                  <a:lnTo>
                    <a:pt x="504" y="272"/>
                  </a:lnTo>
                  <a:lnTo>
                    <a:pt x="500" y="272"/>
                  </a:lnTo>
                  <a:lnTo>
                    <a:pt x="496" y="272"/>
                  </a:lnTo>
                  <a:lnTo>
                    <a:pt x="492" y="272"/>
                  </a:lnTo>
                  <a:lnTo>
                    <a:pt x="490" y="272"/>
                  </a:lnTo>
                  <a:lnTo>
                    <a:pt x="486" y="272"/>
                  </a:lnTo>
                  <a:lnTo>
                    <a:pt x="482" y="272"/>
                  </a:lnTo>
                  <a:lnTo>
                    <a:pt x="482" y="268"/>
                  </a:lnTo>
                  <a:lnTo>
                    <a:pt x="478" y="268"/>
                  </a:lnTo>
                  <a:lnTo>
                    <a:pt x="474" y="268"/>
                  </a:lnTo>
                  <a:lnTo>
                    <a:pt x="470" y="268"/>
                  </a:lnTo>
                  <a:lnTo>
                    <a:pt x="470" y="266"/>
                  </a:lnTo>
                  <a:lnTo>
                    <a:pt x="470" y="262"/>
                  </a:lnTo>
                  <a:lnTo>
                    <a:pt x="474" y="262"/>
                  </a:lnTo>
                  <a:lnTo>
                    <a:pt x="474" y="258"/>
                  </a:lnTo>
                  <a:lnTo>
                    <a:pt x="470" y="262"/>
                  </a:lnTo>
                  <a:lnTo>
                    <a:pt x="466" y="266"/>
                  </a:lnTo>
                  <a:lnTo>
                    <a:pt x="464" y="266"/>
                  </a:lnTo>
                  <a:lnTo>
                    <a:pt x="460" y="266"/>
                  </a:lnTo>
                  <a:lnTo>
                    <a:pt x="456" y="262"/>
                  </a:lnTo>
                  <a:lnTo>
                    <a:pt x="460" y="262"/>
                  </a:lnTo>
                  <a:lnTo>
                    <a:pt x="460" y="258"/>
                  </a:lnTo>
                  <a:lnTo>
                    <a:pt x="460" y="262"/>
                  </a:lnTo>
                  <a:lnTo>
                    <a:pt x="456" y="262"/>
                  </a:lnTo>
                  <a:lnTo>
                    <a:pt x="456" y="258"/>
                  </a:lnTo>
                  <a:lnTo>
                    <a:pt x="456" y="262"/>
                  </a:lnTo>
                  <a:lnTo>
                    <a:pt x="452" y="262"/>
                  </a:lnTo>
                  <a:lnTo>
                    <a:pt x="452" y="258"/>
                  </a:lnTo>
                  <a:lnTo>
                    <a:pt x="456" y="258"/>
                  </a:lnTo>
                  <a:lnTo>
                    <a:pt x="452" y="258"/>
                  </a:lnTo>
                  <a:lnTo>
                    <a:pt x="448" y="258"/>
                  </a:lnTo>
                  <a:lnTo>
                    <a:pt x="444" y="258"/>
                  </a:lnTo>
                  <a:lnTo>
                    <a:pt x="448" y="258"/>
                  </a:lnTo>
                  <a:lnTo>
                    <a:pt x="452" y="254"/>
                  </a:lnTo>
                  <a:lnTo>
                    <a:pt x="448" y="254"/>
                  </a:lnTo>
                  <a:lnTo>
                    <a:pt x="444" y="254"/>
                  </a:lnTo>
                  <a:lnTo>
                    <a:pt x="448" y="250"/>
                  </a:lnTo>
                  <a:lnTo>
                    <a:pt x="452" y="250"/>
                  </a:lnTo>
                  <a:lnTo>
                    <a:pt x="452" y="246"/>
                  </a:lnTo>
                  <a:lnTo>
                    <a:pt x="448" y="246"/>
                  </a:lnTo>
                  <a:lnTo>
                    <a:pt x="448" y="250"/>
                  </a:lnTo>
                  <a:lnTo>
                    <a:pt x="444" y="250"/>
                  </a:lnTo>
                  <a:lnTo>
                    <a:pt x="440" y="254"/>
                  </a:lnTo>
                  <a:lnTo>
                    <a:pt x="440" y="250"/>
                  </a:lnTo>
                  <a:lnTo>
                    <a:pt x="436" y="250"/>
                  </a:lnTo>
                  <a:lnTo>
                    <a:pt x="436" y="254"/>
                  </a:lnTo>
                  <a:lnTo>
                    <a:pt x="434" y="254"/>
                  </a:lnTo>
                  <a:lnTo>
                    <a:pt x="434" y="250"/>
                  </a:lnTo>
                  <a:lnTo>
                    <a:pt x="434" y="246"/>
                  </a:lnTo>
                  <a:lnTo>
                    <a:pt x="434" y="254"/>
                  </a:lnTo>
                  <a:lnTo>
                    <a:pt x="430" y="254"/>
                  </a:lnTo>
                  <a:lnTo>
                    <a:pt x="426" y="254"/>
                  </a:lnTo>
                  <a:lnTo>
                    <a:pt x="430" y="250"/>
                  </a:lnTo>
                  <a:lnTo>
                    <a:pt x="430" y="246"/>
                  </a:lnTo>
                  <a:lnTo>
                    <a:pt x="430" y="250"/>
                  </a:lnTo>
                  <a:lnTo>
                    <a:pt x="426" y="250"/>
                  </a:lnTo>
                  <a:lnTo>
                    <a:pt x="422" y="250"/>
                  </a:lnTo>
                  <a:lnTo>
                    <a:pt x="426" y="250"/>
                  </a:lnTo>
                  <a:lnTo>
                    <a:pt x="422" y="254"/>
                  </a:lnTo>
                  <a:lnTo>
                    <a:pt x="418" y="254"/>
                  </a:lnTo>
                  <a:lnTo>
                    <a:pt x="418" y="258"/>
                  </a:lnTo>
                  <a:lnTo>
                    <a:pt x="418" y="254"/>
                  </a:lnTo>
                  <a:lnTo>
                    <a:pt x="422" y="258"/>
                  </a:lnTo>
                  <a:lnTo>
                    <a:pt x="418" y="258"/>
                  </a:lnTo>
                  <a:lnTo>
                    <a:pt x="422" y="258"/>
                  </a:lnTo>
                  <a:lnTo>
                    <a:pt x="426" y="262"/>
                  </a:lnTo>
                  <a:lnTo>
                    <a:pt x="422" y="262"/>
                  </a:lnTo>
                  <a:lnTo>
                    <a:pt x="418" y="262"/>
                  </a:lnTo>
                  <a:lnTo>
                    <a:pt x="418" y="266"/>
                  </a:lnTo>
                  <a:lnTo>
                    <a:pt x="418" y="266"/>
                  </a:lnTo>
                  <a:lnTo>
                    <a:pt x="418" y="266"/>
                  </a:lnTo>
                  <a:close/>
                  <a:moveTo>
                    <a:pt x="434" y="266"/>
                  </a:moveTo>
                  <a:lnTo>
                    <a:pt x="430" y="266"/>
                  </a:lnTo>
                  <a:lnTo>
                    <a:pt x="434" y="266"/>
                  </a:lnTo>
                  <a:lnTo>
                    <a:pt x="430" y="268"/>
                  </a:lnTo>
                  <a:lnTo>
                    <a:pt x="430" y="266"/>
                  </a:lnTo>
                  <a:lnTo>
                    <a:pt x="434" y="262"/>
                  </a:lnTo>
                  <a:lnTo>
                    <a:pt x="434" y="266"/>
                  </a:lnTo>
                  <a:lnTo>
                    <a:pt x="434" y="266"/>
                  </a:lnTo>
                  <a:lnTo>
                    <a:pt x="434" y="266"/>
                  </a:lnTo>
                  <a:close/>
                  <a:moveTo>
                    <a:pt x="224" y="384"/>
                  </a:moveTo>
                  <a:lnTo>
                    <a:pt x="224" y="388"/>
                  </a:lnTo>
                  <a:lnTo>
                    <a:pt x="224" y="384"/>
                  </a:lnTo>
                  <a:lnTo>
                    <a:pt x="224" y="384"/>
                  </a:lnTo>
                  <a:lnTo>
                    <a:pt x="224" y="384"/>
                  </a:lnTo>
                  <a:close/>
                  <a:moveTo>
                    <a:pt x="1440" y="706"/>
                  </a:moveTo>
                  <a:lnTo>
                    <a:pt x="1440" y="708"/>
                  </a:lnTo>
                  <a:lnTo>
                    <a:pt x="1440" y="706"/>
                  </a:lnTo>
                  <a:lnTo>
                    <a:pt x="1436" y="706"/>
                  </a:lnTo>
                  <a:lnTo>
                    <a:pt x="1440" y="708"/>
                  </a:lnTo>
                  <a:lnTo>
                    <a:pt x="1440" y="712"/>
                  </a:lnTo>
                  <a:lnTo>
                    <a:pt x="1440" y="716"/>
                  </a:lnTo>
                  <a:lnTo>
                    <a:pt x="1440" y="720"/>
                  </a:lnTo>
                  <a:lnTo>
                    <a:pt x="1440" y="724"/>
                  </a:lnTo>
                  <a:lnTo>
                    <a:pt x="1436" y="724"/>
                  </a:lnTo>
                  <a:lnTo>
                    <a:pt x="1436" y="720"/>
                  </a:lnTo>
                  <a:lnTo>
                    <a:pt x="1436" y="716"/>
                  </a:lnTo>
                  <a:lnTo>
                    <a:pt x="1436" y="720"/>
                  </a:lnTo>
                  <a:lnTo>
                    <a:pt x="1436" y="724"/>
                  </a:lnTo>
                  <a:lnTo>
                    <a:pt x="1440" y="724"/>
                  </a:lnTo>
                  <a:lnTo>
                    <a:pt x="1440" y="728"/>
                  </a:lnTo>
                  <a:lnTo>
                    <a:pt x="1440" y="732"/>
                  </a:lnTo>
                  <a:lnTo>
                    <a:pt x="1440" y="728"/>
                  </a:lnTo>
                  <a:lnTo>
                    <a:pt x="1436" y="728"/>
                  </a:lnTo>
                  <a:lnTo>
                    <a:pt x="1432" y="724"/>
                  </a:lnTo>
                  <a:lnTo>
                    <a:pt x="1428" y="724"/>
                  </a:lnTo>
                  <a:lnTo>
                    <a:pt x="1428" y="720"/>
                  </a:lnTo>
                  <a:lnTo>
                    <a:pt x="1428" y="716"/>
                  </a:lnTo>
                  <a:lnTo>
                    <a:pt x="1432" y="716"/>
                  </a:lnTo>
                  <a:lnTo>
                    <a:pt x="1432" y="712"/>
                  </a:lnTo>
                  <a:lnTo>
                    <a:pt x="1432" y="716"/>
                  </a:lnTo>
                  <a:lnTo>
                    <a:pt x="1428" y="716"/>
                  </a:lnTo>
                  <a:lnTo>
                    <a:pt x="1428" y="720"/>
                  </a:lnTo>
                  <a:lnTo>
                    <a:pt x="1428" y="724"/>
                  </a:lnTo>
                  <a:lnTo>
                    <a:pt x="1432" y="724"/>
                  </a:lnTo>
                  <a:lnTo>
                    <a:pt x="1432" y="728"/>
                  </a:lnTo>
                  <a:lnTo>
                    <a:pt x="1436" y="728"/>
                  </a:lnTo>
                  <a:lnTo>
                    <a:pt x="1440" y="732"/>
                  </a:lnTo>
                  <a:lnTo>
                    <a:pt x="1442" y="732"/>
                  </a:lnTo>
                  <a:lnTo>
                    <a:pt x="1442" y="734"/>
                  </a:lnTo>
                  <a:lnTo>
                    <a:pt x="1440" y="738"/>
                  </a:lnTo>
                  <a:lnTo>
                    <a:pt x="1440" y="734"/>
                  </a:lnTo>
                  <a:lnTo>
                    <a:pt x="1436" y="734"/>
                  </a:lnTo>
                  <a:lnTo>
                    <a:pt x="1432" y="732"/>
                  </a:lnTo>
                  <a:lnTo>
                    <a:pt x="1432" y="728"/>
                  </a:lnTo>
                  <a:lnTo>
                    <a:pt x="1428" y="728"/>
                  </a:lnTo>
                  <a:lnTo>
                    <a:pt x="1432" y="728"/>
                  </a:lnTo>
                  <a:lnTo>
                    <a:pt x="1432" y="732"/>
                  </a:lnTo>
                  <a:lnTo>
                    <a:pt x="1436" y="734"/>
                  </a:lnTo>
                  <a:lnTo>
                    <a:pt x="1440" y="738"/>
                  </a:lnTo>
                  <a:lnTo>
                    <a:pt x="1442" y="738"/>
                  </a:lnTo>
                  <a:lnTo>
                    <a:pt x="1442" y="742"/>
                  </a:lnTo>
                  <a:lnTo>
                    <a:pt x="1440" y="742"/>
                  </a:lnTo>
                  <a:lnTo>
                    <a:pt x="1440" y="746"/>
                  </a:lnTo>
                  <a:lnTo>
                    <a:pt x="1440" y="742"/>
                  </a:lnTo>
                  <a:lnTo>
                    <a:pt x="1436" y="742"/>
                  </a:lnTo>
                  <a:lnTo>
                    <a:pt x="1440" y="742"/>
                  </a:lnTo>
                  <a:lnTo>
                    <a:pt x="1440" y="746"/>
                  </a:lnTo>
                  <a:lnTo>
                    <a:pt x="1442" y="746"/>
                  </a:lnTo>
                  <a:lnTo>
                    <a:pt x="1440" y="750"/>
                  </a:lnTo>
                  <a:lnTo>
                    <a:pt x="1436" y="746"/>
                  </a:lnTo>
                  <a:lnTo>
                    <a:pt x="1432" y="746"/>
                  </a:lnTo>
                  <a:lnTo>
                    <a:pt x="1432" y="742"/>
                  </a:lnTo>
                  <a:lnTo>
                    <a:pt x="1428" y="742"/>
                  </a:lnTo>
                  <a:lnTo>
                    <a:pt x="1432" y="742"/>
                  </a:lnTo>
                  <a:lnTo>
                    <a:pt x="1432" y="746"/>
                  </a:lnTo>
                  <a:lnTo>
                    <a:pt x="1436" y="746"/>
                  </a:lnTo>
                  <a:lnTo>
                    <a:pt x="1436" y="750"/>
                  </a:lnTo>
                  <a:lnTo>
                    <a:pt x="1440" y="750"/>
                  </a:lnTo>
                  <a:lnTo>
                    <a:pt x="1440" y="754"/>
                  </a:lnTo>
                  <a:lnTo>
                    <a:pt x="1440" y="750"/>
                  </a:lnTo>
                  <a:lnTo>
                    <a:pt x="1442" y="750"/>
                  </a:lnTo>
                  <a:lnTo>
                    <a:pt x="1446" y="750"/>
                  </a:lnTo>
                  <a:lnTo>
                    <a:pt x="1446" y="754"/>
                  </a:lnTo>
                  <a:lnTo>
                    <a:pt x="1446" y="758"/>
                  </a:lnTo>
                  <a:lnTo>
                    <a:pt x="1446" y="762"/>
                  </a:lnTo>
                  <a:lnTo>
                    <a:pt x="1446" y="764"/>
                  </a:lnTo>
                  <a:lnTo>
                    <a:pt x="1450" y="764"/>
                  </a:lnTo>
                  <a:lnTo>
                    <a:pt x="1450" y="768"/>
                  </a:lnTo>
                  <a:lnTo>
                    <a:pt x="1450" y="772"/>
                  </a:lnTo>
                  <a:lnTo>
                    <a:pt x="1450" y="768"/>
                  </a:lnTo>
                  <a:lnTo>
                    <a:pt x="1450" y="764"/>
                  </a:lnTo>
                  <a:lnTo>
                    <a:pt x="1446" y="764"/>
                  </a:lnTo>
                  <a:lnTo>
                    <a:pt x="1446" y="762"/>
                  </a:lnTo>
                  <a:lnTo>
                    <a:pt x="1446" y="758"/>
                  </a:lnTo>
                  <a:lnTo>
                    <a:pt x="1446" y="754"/>
                  </a:lnTo>
                  <a:lnTo>
                    <a:pt x="1446" y="758"/>
                  </a:lnTo>
                  <a:lnTo>
                    <a:pt x="1442" y="758"/>
                  </a:lnTo>
                  <a:lnTo>
                    <a:pt x="1446" y="762"/>
                  </a:lnTo>
                  <a:lnTo>
                    <a:pt x="1446" y="764"/>
                  </a:lnTo>
                  <a:lnTo>
                    <a:pt x="1446" y="768"/>
                  </a:lnTo>
                  <a:lnTo>
                    <a:pt x="1446" y="764"/>
                  </a:lnTo>
                  <a:lnTo>
                    <a:pt x="1446" y="762"/>
                  </a:lnTo>
                  <a:lnTo>
                    <a:pt x="1446" y="764"/>
                  </a:lnTo>
                  <a:lnTo>
                    <a:pt x="1442" y="764"/>
                  </a:lnTo>
                  <a:lnTo>
                    <a:pt x="1442" y="762"/>
                  </a:lnTo>
                  <a:lnTo>
                    <a:pt x="1442" y="764"/>
                  </a:lnTo>
                  <a:lnTo>
                    <a:pt x="1440" y="764"/>
                  </a:lnTo>
                  <a:lnTo>
                    <a:pt x="1440" y="768"/>
                  </a:lnTo>
                  <a:lnTo>
                    <a:pt x="1436" y="768"/>
                  </a:lnTo>
                  <a:lnTo>
                    <a:pt x="1436" y="764"/>
                  </a:lnTo>
                  <a:lnTo>
                    <a:pt x="1436" y="768"/>
                  </a:lnTo>
                  <a:lnTo>
                    <a:pt x="1440" y="768"/>
                  </a:lnTo>
                  <a:lnTo>
                    <a:pt x="1442" y="768"/>
                  </a:lnTo>
                  <a:lnTo>
                    <a:pt x="1440" y="768"/>
                  </a:lnTo>
                  <a:lnTo>
                    <a:pt x="1442" y="768"/>
                  </a:lnTo>
                  <a:lnTo>
                    <a:pt x="1446" y="768"/>
                  </a:lnTo>
                  <a:lnTo>
                    <a:pt x="1442" y="772"/>
                  </a:lnTo>
                  <a:lnTo>
                    <a:pt x="1442" y="776"/>
                  </a:lnTo>
                  <a:lnTo>
                    <a:pt x="1442" y="772"/>
                  </a:lnTo>
                  <a:lnTo>
                    <a:pt x="1442" y="776"/>
                  </a:lnTo>
                  <a:lnTo>
                    <a:pt x="1446" y="772"/>
                  </a:lnTo>
                  <a:lnTo>
                    <a:pt x="1446" y="768"/>
                  </a:lnTo>
                  <a:lnTo>
                    <a:pt x="1450" y="772"/>
                  </a:lnTo>
                  <a:lnTo>
                    <a:pt x="1450" y="776"/>
                  </a:lnTo>
                  <a:lnTo>
                    <a:pt x="1446" y="776"/>
                  </a:lnTo>
                  <a:lnTo>
                    <a:pt x="1446" y="780"/>
                  </a:lnTo>
                  <a:lnTo>
                    <a:pt x="1442" y="780"/>
                  </a:lnTo>
                  <a:lnTo>
                    <a:pt x="1440" y="780"/>
                  </a:lnTo>
                  <a:lnTo>
                    <a:pt x="1436" y="780"/>
                  </a:lnTo>
                  <a:lnTo>
                    <a:pt x="1436" y="776"/>
                  </a:lnTo>
                  <a:lnTo>
                    <a:pt x="1440" y="776"/>
                  </a:lnTo>
                  <a:lnTo>
                    <a:pt x="1436" y="776"/>
                  </a:lnTo>
                  <a:lnTo>
                    <a:pt x="1436" y="780"/>
                  </a:lnTo>
                  <a:lnTo>
                    <a:pt x="1432" y="780"/>
                  </a:lnTo>
                  <a:lnTo>
                    <a:pt x="1432" y="776"/>
                  </a:lnTo>
                  <a:lnTo>
                    <a:pt x="1432" y="780"/>
                  </a:lnTo>
                  <a:lnTo>
                    <a:pt x="1440" y="780"/>
                  </a:lnTo>
                  <a:lnTo>
                    <a:pt x="1440" y="784"/>
                  </a:lnTo>
                  <a:lnTo>
                    <a:pt x="1436" y="784"/>
                  </a:lnTo>
                  <a:lnTo>
                    <a:pt x="1436" y="788"/>
                  </a:lnTo>
                  <a:lnTo>
                    <a:pt x="1432" y="788"/>
                  </a:lnTo>
                  <a:lnTo>
                    <a:pt x="1432" y="784"/>
                  </a:lnTo>
                  <a:lnTo>
                    <a:pt x="1432" y="788"/>
                  </a:lnTo>
                  <a:lnTo>
                    <a:pt x="1436" y="788"/>
                  </a:lnTo>
                  <a:lnTo>
                    <a:pt x="1440" y="788"/>
                  </a:lnTo>
                  <a:lnTo>
                    <a:pt x="1442" y="788"/>
                  </a:lnTo>
                  <a:lnTo>
                    <a:pt x="1440" y="788"/>
                  </a:lnTo>
                  <a:lnTo>
                    <a:pt x="1440" y="790"/>
                  </a:lnTo>
                  <a:lnTo>
                    <a:pt x="1436" y="790"/>
                  </a:lnTo>
                  <a:lnTo>
                    <a:pt x="1428" y="794"/>
                  </a:lnTo>
                  <a:lnTo>
                    <a:pt x="1424" y="794"/>
                  </a:lnTo>
                  <a:lnTo>
                    <a:pt x="1428" y="794"/>
                  </a:lnTo>
                  <a:lnTo>
                    <a:pt x="1424" y="790"/>
                  </a:lnTo>
                  <a:lnTo>
                    <a:pt x="1424" y="794"/>
                  </a:lnTo>
                  <a:lnTo>
                    <a:pt x="1424" y="798"/>
                  </a:lnTo>
                  <a:lnTo>
                    <a:pt x="1420" y="798"/>
                  </a:lnTo>
                  <a:lnTo>
                    <a:pt x="1420" y="802"/>
                  </a:lnTo>
                  <a:lnTo>
                    <a:pt x="1416" y="802"/>
                  </a:lnTo>
                  <a:lnTo>
                    <a:pt x="1416" y="806"/>
                  </a:lnTo>
                  <a:lnTo>
                    <a:pt x="1416" y="802"/>
                  </a:lnTo>
                  <a:lnTo>
                    <a:pt x="1416" y="806"/>
                  </a:lnTo>
                  <a:lnTo>
                    <a:pt x="1416" y="810"/>
                  </a:lnTo>
                  <a:lnTo>
                    <a:pt x="1416" y="806"/>
                  </a:lnTo>
                  <a:lnTo>
                    <a:pt x="1414" y="806"/>
                  </a:lnTo>
                  <a:lnTo>
                    <a:pt x="1410" y="810"/>
                  </a:lnTo>
                  <a:lnTo>
                    <a:pt x="1406" y="810"/>
                  </a:lnTo>
                  <a:lnTo>
                    <a:pt x="1406" y="814"/>
                  </a:lnTo>
                  <a:lnTo>
                    <a:pt x="1402" y="814"/>
                  </a:lnTo>
                  <a:lnTo>
                    <a:pt x="1402" y="818"/>
                  </a:lnTo>
                  <a:lnTo>
                    <a:pt x="1398" y="820"/>
                  </a:lnTo>
                  <a:lnTo>
                    <a:pt x="1398" y="818"/>
                  </a:lnTo>
                  <a:lnTo>
                    <a:pt x="1398" y="820"/>
                  </a:lnTo>
                  <a:lnTo>
                    <a:pt x="1398" y="824"/>
                  </a:lnTo>
                  <a:lnTo>
                    <a:pt x="1394" y="824"/>
                  </a:lnTo>
                  <a:lnTo>
                    <a:pt x="1390" y="828"/>
                  </a:lnTo>
                  <a:lnTo>
                    <a:pt x="1390" y="832"/>
                  </a:lnTo>
                  <a:lnTo>
                    <a:pt x="1386" y="832"/>
                  </a:lnTo>
                  <a:lnTo>
                    <a:pt x="1384" y="836"/>
                  </a:lnTo>
                  <a:lnTo>
                    <a:pt x="1380" y="832"/>
                  </a:lnTo>
                  <a:lnTo>
                    <a:pt x="1380" y="836"/>
                  </a:lnTo>
                  <a:lnTo>
                    <a:pt x="1384" y="836"/>
                  </a:lnTo>
                  <a:lnTo>
                    <a:pt x="1380" y="840"/>
                  </a:lnTo>
                  <a:lnTo>
                    <a:pt x="1380" y="836"/>
                  </a:lnTo>
                  <a:lnTo>
                    <a:pt x="1376" y="836"/>
                  </a:lnTo>
                  <a:lnTo>
                    <a:pt x="1376" y="832"/>
                  </a:lnTo>
                  <a:lnTo>
                    <a:pt x="1376" y="836"/>
                  </a:lnTo>
                  <a:lnTo>
                    <a:pt x="1380" y="840"/>
                  </a:lnTo>
                  <a:lnTo>
                    <a:pt x="1376" y="840"/>
                  </a:lnTo>
                  <a:lnTo>
                    <a:pt x="1376" y="844"/>
                  </a:lnTo>
                  <a:lnTo>
                    <a:pt x="1376" y="848"/>
                  </a:lnTo>
                  <a:lnTo>
                    <a:pt x="1372" y="848"/>
                  </a:lnTo>
                  <a:lnTo>
                    <a:pt x="1372" y="850"/>
                  </a:lnTo>
                  <a:lnTo>
                    <a:pt x="1368" y="850"/>
                  </a:lnTo>
                  <a:lnTo>
                    <a:pt x="1372" y="854"/>
                  </a:lnTo>
                  <a:lnTo>
                    <a:pt x="1372" y="850"/>
                  </a:lnTo>
                  <a:lnTo>
                    <a:pt x="1372" y="854"/>
                  </a:lnTo>
                  <a:lnTo>
                    <a:pt x="1372" y="858"/>
                  </a:lnTo>
                  <a:lnTo>
                    <a:pt x="1368" y="858"/>
                  </a:lnTo>
                  <a:lnTo>
                    <a:pt x="1368" y="862"/>
                  </a:lnTo>
                  <a:lnTo>
                    <a:pt x="1368" y="858"/>
                  </a:lnTo>
                  <a:lnTo>
                    <a:pt x="1368" y="862"/>
                  </a:lnTo>
                  <a:lnTo>
                    <a:pt x="1368" y="866"/>
                  </a:lnTo>
                  <a:lnTo>
                    <a:pt x="1368" y="870"/>
                  </a:lnTo>
                  <a:lnTo>
                    <a:pt x="1368" y="874"/>
                  </a:lnTo>
                  <a:lnTo>
                    <a:pt x="1368" y="876"/>
                  </a:lnTo>
                  <a:lnTo>
                    <a:pt x="1368" y="880"/>
                  </a:lnTo>
                  <a:lnTo>
                    <a:pt x="1372" y="880"/>
                  </a:lnTo>
                  <a:lnTo>
                    <a:pt x="1372" y="884"/>
                  </a:lnTo>
                  <a:lnTo>
                    <a:pt x="1372" y="888"/>
                  </a:lnTo>
                  <a:lnTo>
                    <a:pt x="1376" y="896"/>
                  </a:lnTo>
                  <a:lnTo>
                    <a:pt x="1376" y="900"/>
                  </a:lnTo>
                  <a:lnTo>
                    <a:pt x="1380" y="904"/>
                  </a:lnTo>
                  <a:lnTo>
                    <a:pt x="1380" y="906"/>
                  </a:lnTo>
                  <a:lnTo>
                    <a:pt x="1380" y="910"/>
                  </a:lnTo>
                  <a:lnTo>
                    <a:pt x="1380" y="914"/>
                  </a:lnTo>
                  <a:lnTo>
                    <a:pt x="1384" y="918"/>
                  </a:lnTo>
                  <a:lnTo>
                    <a:pt x="1380" y="918"/>
                  </a:lnTo>
                  <a:lnTo>
                    <a:pt x="1380" y="914"/>
                  </a:lnTo>
                  <a:lnTo>
                    <a:pt x="1380" y="910"/>
                  </a:lnTo>
                  <a:lnTo>
                    <a:pt x="1380" y="906"/>
                  </a:lnTo>
                  <a:lnTo>
                    <a:pt x="1376" y="906"/>
                  </a:lnTo>
                  <a:lnTo>
                    <a:pt x="1376" y="904"/>
                  </a:lnTo>
                  <a:lnTo>
                    <a:pt x="1380" y="904"/>
                  </a:lnTo>
                  <a:lnTo>
                    <a:pt x="1376" y="904"/>
                  </a:lnTo>
                  <a:lnTo>
                    <a:pt x="1380" y="910"/>
                  </a:lnTo>
                  <a:lnTo>
                    <a:pt x="1380" y="914"/>
                  </a:lnTo>
                  <a:lnTo>
                    <a:pt x="1384" y="918"/>
                  </a:lnTo>
                  <a:lnTo>
                    <a:pt x="1384" y="922"/>
                  </a:lnTo>
                  <a:lnTo>
                    <a:pt x="1384" y="926"/>
                  </a:lnTo>
                  <a:lnTo>
                    <a:pt x="1386" y="932"/>
                  </a:lnTo>
                  <a:lnTo>
                    <a:pt x="1386" y="936"/>
                  </a:lnTo>
                  <a:lnTo>
                    <a:pt x="1386" y="940"/>
                  </a:lnTo>
                  <a:lnTo>
                    <a:pt x="1386" y="944"/>
                  </a:lnTo>
                  <a:lnTo>
                    <a:pt x="1386" y="948"/>
                  </a:lnTo>
                  <a:lnTo>
                    <a:pt x="1386" y="956"/>
                  </a:lnTo>
                  <a:lnTo>
                    <a:pt x="1386" y="960"/>
                  </a:lnTo>
                  <a:lnTo>
                    <a:pt x="1384" y="960"/>
                  </a:lnTo>
                  <a:lnTo>
                    <a:pt x="1384" y="962"/>
                  </a:lnTo>
                  <a:lnTo>
                    <a:pt x="1384" y="966"/>
                  </a:lnTo>
                  <a:lnTo>
                    <a:pt x="1380" y="966"/>
                  </a:lnTo>
                  <a:lnTo>
                    <a:pt x="1376" y="966"/>
                  </a:lnTo>
                  <a:lnTo>
                    <a:pt x="1372" y="970"/>
                  </a:lnTo>
                  <a:lnTo>
                    <a:pt x="1372" y="966"/>
                  </a:lnTo>
                  <a:lnTo>
                    <a:pt x="1376" y="966"/>
                  </a:lnTo>
                  <a:lnTo>
                    <a:pt x="1372" y="966"/>
                  </a:lnTo>
                  <a:lnTo>
                    <a:pt x="1372" y="962"/>
                  </a:lnTo>
                  <a:lnTo>
                    <a:pt x="1368" y="956"/>
                  </a:lnTo>
                  <a:lnTo>
                    <a:pt x="1364" y="956"/>
                  </a:lnTo>
                  <a:lnTo>
                    <a:pt x="1364" y="952"/>
                  </a:lnTo>
                  <a:lnTo>
                    <a:pt x="1360" y="948"/>
                  </a:lnTo>
                  <a:lnTo>
                    <a:pt x="1360" y="944"/>
                  </a:lnTo>
                  <a:lnTo>
                    <a:pt x="1364" y="940"/>
                  </a:lnTo>
                  <a:lnTo>
                    <a:pt x="1360" y="940"/>
                  </a:lnTo>
                  <a:lnTo>
                    <a:pt x="1360" y="944"/>
                  </a:lnTo>
                  <a:lnTo>
                    <a:pt x="1360" y="940"/>
                  </a:lnTo>
                  <a:lnTo>
                    <a:pt x="1360" y="936"/>
                  </a:lnTo>
                  <a:lnTo>
                    <a:pt x="1358" y="936"/>
                  </a:lnTo>
                  <a:lnTo>
                    <a:pt x="1358" y="940"/>
                  </a:lnTo>
                  <a:lnTo>
                    <a:pt x="1358" y="936"/>
                  </a:lnTo>
                  <a:lnTo>
                    <a:pt x="1354" y="936"/>
                  </a:lnTo>
                  <a:lnTo>
                    <a:pt x="1354" y="932"/>
                  </a:lnTo>
                  <a:lnTo>
                    <a:pt x="1354" y="930"/>
                  </a:lnTo>
                  <a:lnTo>
                    <a:pt x="1354" y="926"/>
                  </a:lnTo>
                  <a:lnTo>
                    <a:pt x="1350" y="926"/>
                  </a:lnTo>
                  <a:lnTo>
                    <a:pt x="1354" y="926"/>
                  </a:lnTo>
                  <a:lnTo>
                    <a:pt x="1350" y="926"/>
                  </a:lnTo>
                  <a:lnTo>
                    <a:pt x="1354" y="922"/>
                  </a:lnTo>
                  <a:lnTo>
                    <a:pt x="1354" y="918"/>
                  </a:lnTo>
                  <a:lnTo>
                    <a:pt x="1350" y="914"/>
                  </a:lnTo>
                  <a:lnTo>
                    <a:pt x="1350" y="918"/>
                  </a:lnTo>
                  <a:lnTo>
                    <a:pt x="1354" y="918"/>
                  </a:lnTo>
                  <a:lnTo>
                    <a:pt x="1350" y="922"/>
                  </a:lnTo>
                  <a:lnTo>
                    <a:pt x="1350" y="918"/>
                  </a:lnTo>
                  <a:lnTo>
                    <a:pt x="1350" y="914"/>
                  </a:lnTo>
                  <a:lnTo>
                    <a:pt x="1350" y="910"/>
                  </a:lnTo>
                  <a:lnTo>
                    <a:pt x="1350" y="906"/>
                  </a:lnTo>
                  <a:lnTo>
                    <a:pt x="1350" y="904"/>
                  </a:lnTo>
                  <a:lnTo>
                    <a:pt x="1350" y="900"/>
                  </a:lnTo>
                  <a:lnTo>
                    <a:pt x="1350" y="896"/>
                  </a:lnTo>
                  <a:lnTo>
                    <a:pt x="1346" y="896"/>
                  </a:lnTo>
                  <a:lnTo>
                    <a:pt x="1346" y="892"/>
                  </a:lnTo>
                  <a:lnTo>
                    <a:pt x="1342" y="892"/>
                  </a:lnTo>
                  <a:lnTo>
                    <a:pt x="1342" y="888"/>
                  </a:lnTo>
                  <a:lnTo>
                    <a:pt x="1338" y="888"/>
                  </a:lnTo>
                  <a:lnTo>
                    <a:pt x="1338" y="884"/>
                  </a:lnTo>
                  <a:lnTo>
                    <a:pt x="1338" y="880"/>
                  </a:lnTo>
                  <a:lnTo>
                    <a:pt x="1334" y="880"/>
                  </a:lnTo>
                  <a:lnTo>
                    <a:pt x="1330" y="880"/>
                  </a:lnTo>
                  <a:lnTo>
                    <a:pt x="1330" y="876"/>
                  </a:lnTo>
                  <a:lnTo>
                    <a:pt x="1328" y="876"/>
                  </a:lnTo>
                  <a:lnTo>
                    <a:pt x="1324" y="880"/>
                  </a:lnTo>
                  <a:lnTo>
                    <a:pt x="1328" y="880"/>
                  </a:lnTo>
                  <a:lnTo>
                    <a:pt x="1324" y="880"/>
                  </a:lnTo>
                  <a:lnTo>
                    <a:pt x="1324" y="884"/>
                  </a:lnTo>
                  <a:lnTo>
                    <a:pt x="1320" y="884"/>
                  </a:lnTo>
                  <a:lnTo>
                    <a:pt x="1316" y="884"/>
                  </a:lnTo>
                  <a:lnTo>
                    <a:pt x="1312" y="884"/>
                  </a:lnTo>
                  <a:lnTo>
                    <a:pt x="1312" y="880"/>
                  </a:lnTo>
                  <a:lnTo>
                    <a:pt x="1308" y="880"/>
                  </a:lnTo>
                  <a:lnTo>
                    <a:pt x="1308" y="876"/>
                  </a:lnTo>
                  <a:lnTo>
                    <a:pt x="1308" y="880"/>
                  </a:lnTo>
                  <a:lnTo>
                    <a:pt x="1312" y="880"/>
                  </a:lnTo>
                  <a:lnTo>
                    <a:pt x="1308" y="876"/>
                  </a:lnTo>
                  <a:lnTo>
                    <a:pt x="1308" y="874"/>
                  </a:lnTo>
                  <a:lnTo>
                    <a:pt x="1304" y="874"/>
                  </a:lnTo>
                  <a:lnTo>
                    <a:pt x="1304" y="876"/>
                  </a:lnTo>
                  <a:lnTo>
                    <a:pt x="1308" y="876"/>
                  </a:lnTo>
                  <a:lnTo>
                    <a:pt x="1304" y="876"/>
                  </a:lnTo>
                  <a:lnTo>
                    <a:pt x="1304" y="874"/>
                  </a:lnTo>
                  <a:lnTo>
                    <a:pt x="1300" y="874"/>
                  </a:lnTo>
                  <a:lnTo>
                    <a:pt x="1298" y="874"/>
                  </a:lnTo>
                  <a:lnTo>
                    <a:pt x="1300" y="874"/>
                  </a:lnTo>
                  <a:lnTo>
                    <a:pt x="1300" y="870"/>
                  </a:lnTo>
                  <a:lnTo>
                    <a:pt x="1298" y="870"/>
                  </a:lnTo>
                  <a:lnTo>
                    <a:pt x="1298" y="874"/>
                  </a:lnTo>
                  <a:lnTo>
                    <a:pt x="1294" y="874"/>
                  </a:lnTo>
                  <a:lnTo>
                    <a:pt x="1290" y="874"/>
                  </a:lnTo>
                  <a:lnTo>
                    <a:pt x="1286" y="874"/>
                  </a:lnTo>
                  <a:lnTo>
                    <a:pt x="1290" y="874"/>
                  </a:lnTo>
                  <a:lnTo>
                    <a:pt x="1290" y="870"/>
                  </a:lnTo>
                  <a:lnTo>
                    <a:pt x="1286" y="870"/>
                  </a:lnTo>
                  <a:lnTo>
                    <a:pt x="1286" y="874"/>
                  </a:lnTo>
                  <a:lnTo>
                    <a:pt x="1282" y="874"/>
                  </a:lnTo>
                  <a:lnTo>
                    <a:pt x="1286" y="874"/>
                  </a:lnTo>
                  <a:lnTo>
                    <a:pt x="1282" y="870"/>
                  </a:lnTo>
                  <a:lnTo>
                    <a:pt x="1282" y="874"/>
                  </a:lnTo>
                  <a:lnTo>
                    <a:pt x="1278" y="876"/>
                  </a:lnTo>
                  <a:lnTo>
                    <a:pt x="1274" y="876"/>
                  </a:lnTo>
                  <a:lnTo>
                    <a:pt x="1278" y="876"/>
                  </a:lnTo>
                  <a:lnTo>
                    <a:pt x="1278" y="874"/>
                  </a:lnTo>
                  <a:lnTo>
                    <a:pt x="1274" y="874"/>
                  </a:lnTo>
                  <a:lnTo>
                    <a:pt x="1274" y="870"/>
                  </a:lnTo>
                  <a:lnTo>
                    <a:pt x="1274" y="866"/>
                  </a:lnTo>
                  <a:lnTo>
                    <a:pt x="1274" y="870"/>
                  </a:lnTo>
                  <a:lnTo>
                    <a:pt x="1274" y="874"/>
                  </a:lnTo>
                  <a:lnTo>
                    <a:pt x="1272" y="874"/>
                  </a:lnTo>
                  <a:lnTo>
                    <a:pt x="1268" y="874"/>
                  </a:lnTo>
                  <a:lnTo>
                    <a:pt x="1264" y="874"/>
                  </a:lnTo>
                  <a:lnTo>
                    <a:pt x="1260" y="874"/>
                  </a:lnTo>
                  <a:lnTo>
                    <a:pt x="1258" y="874"/>
                  </a:lnTo>
                  <a:lnTo>
                    <a:pt x="1258" y="876"/>
                  </a:lnTo>
                  <a:lnTo>
                    <a:pt x="1254" y="876"/>
                  </a:lnTo>
                  <a:lnTo>
                    <a:pt x="1250" y="876"/>
                  </a:lnTo>
                  <a:lnTo>
                    <a:pt x="1250" y="874"/>
                  </a:lnTo>
                  <a:lnTo>
                    <a:pt x="1246" y="874"/>
                  </a:lnTo>
                  <a:lnTo>
                    <a:pt x="1242" y="876"/>
                  </a:lnTo>
                  <a:lnTo>
                    <a:pt x="1242" y="880"/>
                  </a:lnTo>
                  <a:lnTo>
                    <a:pt x="1246" y="880"/>
                  </a:lnTo>
                  <a:lnTo>
                    <a:pt x="1250" y="876"/>
                  </a:lnTo>
                  <a:lnTo>
                    <a:pt x="1254" y="876"/>
                  </a:lnTo>
                  <a:lnTo>
                    <a:pt x="1254" y="880"/>
                  </a:lnTo>
                  <a:lnTo>
                    <a:pt x="1250" y="880"/>
                  </a:lnTo>
                  <a:lnTo>
                    <a:pt x="1254" y="880"/>
                  </a:lnTo>
                  <a:lnTo>
                    <a:pt x="1254" y="876"/>
                  </a:lnTo>
                  <a:lnTo>
                    <a:pt x="1258" y="880"/>
                  </a:lnTo>
                  <a:lnTo>
                    <a:pt x="1258" y="884"/>
                  </a:lnTo>
                  <a:lnTo>
                    <a:pt x="1254" y="884"/>
                  </a:lnTo>
                  <a:lnTo>
                    <a:pt x="1250" y="888"/>
                  </a:lnTo>
                  <a:lnTo>
                    <a:pt x="1254" y="888"/>
                  </a:lnTo>
                  <a:lnTo>
                    <a:pt x="1254" y="892"/>
                  </a:lnTo>
                  <a:lnTo>
                    <a:pt x="1258" y="892"/>
                  </a:lnTo>
                  <a:lnTo>
                    <a:pt x="1260" y="892"/>
                  </a:lnTo>
                  <a:lnTo>
                    <a:pt x="1260" y="896"/>
                  </a:lnTo>
                  <a:lnTo>
                    <a:pt x="1260" y="900"/>
                  </a:lnTo>
                  <a:lnTo>
                    <a:pt x="1258" y="896"/>
                  </a:lnTo>
                  <a:lnTo>
                    <a:pt x="1258" y="900"/>
                  </a:lnTo>
                  <a:lnTo>
                    <a:pt x="1258" y="896"/>
                  </a:lnTo>
                  <a:lnTo>
                    <a:pt x="1254" y="896"/>
                  </a:lnTo>
                  <a:lnTo>
                    <a:pt x="1254" y="892"/>
                  </a:lnTo>
                  <a:lnTo>
                    <a:pt x="1250" y="892"/>
                  </a:lnTo>
                  <a:lnTo>
                    <a:pt x="1250" y="888"/>
                  </a:lnTo>
                  <a:lnTo>
                    <a:pt x="1246" y="888"/>
                  </a:lnTo>
                  <a:lnTo>
                    <a:pt x="1246" y="892"/>
                  </a:lnTo>
                  <a:lnTo>
                    <a:pt x="1246" y="896"/>
                  </a:lnTo>
                  <a:lnTo>
                    <a:pt x="1242" y="896"/>
                  </a:lnTo>
                  <a:lnTo>
                    <a:pt x="1242" y="892"/>
                  </a:lnTo>
                  <a:lnTo>
                    <a:pt x="1238" y="892"/>
                  </a:lnTo>
                  <a:lnTo>
                    <a:pt x="1238" y="896"/>
                  </a:lnTo>
                  <a:lnTo>
                    <a:pt x="1234" y="896"/>
                  </a:lnTo>
                  <a:lnTo>
                    <a:pt x="1230" y="896"/>
                  </a:lnTo>
                  <a:lnTo>
                    <a:pt x="1230" y="892"/>
                  </a:lnTo>
                  <a:lnTo>
                    <a:pt x="1228" y="892"/>
                  </a:lnTo>
                  <a:lnTo>
                    <a:pt x="1230" y="892"/>
                  </a:lnTo>
                  <a:lnTo>
                    <a:pt x="1230" y="896"/>
                  </a:lnTo>
                  <a:lnTo>
                    <a:pt x="1230" y="892"/>
                  </a:lnTo>
                  <a:lnTo>
                    <a:pt x="1230" y="888"/>
                  </a:lnTo>
                  <a:lnTo>
                    <a:pt x="1228" y="888"/>
                  </a:lnTo>
                  <a:lnTo>
                    <a:pt x="1224" y="884"/>
                  </a:lnTo>
                  <a:lnTo>
                    <a:pt x="1220" y="884"/>
                  </a:lnTo>
                  <a:lnTo>
                    <a:pt x="1216" y="884"/>
                  </a:lnTo>
                  <a:lnTo>
                    <a:pt x="1216" y="888"/>
                  </a:lnTo>
                  <a:lnTo>
                    <a:pt x="1212" y="888"/>
                  </a:lnTo>
                  <a:lnTo>
                    <a:pt x="1208" y="888"/>
                  </a:lnTo>
                  <a:lnTo>
                    <a:pt x="1204" y="884"/>
                  </a:lnTo>
                  <a:lnTo>
                    <a:pt x="1202" y="884"/>
                  </a:lnTo>
                  <a:lnTo>
                    <a:pt x="1198" y="884"/>
                  </a:lnTo>
                  <a:lnTo>
                    <a:pt x="1194" y="884"/>
                  </a:lnTo>
                  <a:lnTo>
                    <a:pt x="1194" y="880"/>
                  </a:lnTo>
                  <a:lnTo>
                    <a:pt x="1190" y="884"/>
                  </a:lnTo>
                  <a:lnTo>
                    <a:pt x="1194" y="884"/>
                  </a:lnTo>
                  <a:lnTo>
                    <a:pt x="1190" y="884"/>
                  </a:lnTo>
                  <a:lnTo>
                    <a:pt x="1190" y="888"/>
                  </a:lnTo>
                  <a:lnTo>
                    <a:pt x="1186" y="888"/>
                  </a:lnTo>
                  <a:lnTo>
                    <a:pt x="1182" y="888"/>
                  </a:lnTo>
                  <a:lnTo>
                    <a:pt x="1182" y="892"/>
                  </a:lnTo>
                  <a:lnTo>
                    <a:pt x="1178" y="892"/>
                  </a:lnTo>
                  <a:lnTo>
                    <a:pt x="1182" y="888"/>
                  </a:lnTo>
                  <a:lnTo>
                    <a:pt x="1178" y="888"/>
                  </a:lnTo>
                  <a:lnTo>
                    <a:pt x="1182" y="888"/>
                  </a:lnTo>
                  <a:lnTo>
                    <a:pt x="1182" y="884"/>
                  </a:lnTo>
                  <a:lnTo>
                    <a:pt x="1178" y="884"/>
                  </a:lnTo>
                  <a:lnTo>
                    <a:pt x="1174" y="884"/>
                  </a:lnTo>
                  <a:lnTo>
                    <a:pt x="1174" y="888"/>
                  </a:lnTo>
                  <a:lnTo>
                    <a:pt x="1178" y="892"/>
                  </a:lnTo>
                  <a:lnTo>
                    <a:pt x="1174" y="896"/>
                  </a:lnTo>
                  <a:lnTo>
                    <a:pt x="1172" y="900"/>
                  </a:lnTo>
                  <a:lnTo>
                    <a:pt x="1168" y="904"/>
                  </a:lnTo>
                  <a:lnTo>
                    <a:pt x="1164" y="904"/>
                  </a:lnTo>
                  <a:lnTo>
                    <a:pt x="1164" y="906"/>
                  </a:lnTo>
                  <a:lnTo>
                    <a:pt x="1164" y="904"/>
                  </a:lnTo>
                  <a:lnTo>
                    <a:pt x="1168" y="904"/>
                  </a:lnTo>
                  <a:lnTo>
                    <a:pt x="1164" y="904"/>
                  </a:lnTo>
                  <a:lnTo>
                    <a:pt x="1164" y="906"/>
                  </a:lnTo>
                  <a:lnTo>
                    <a:pt x="1160" y="906"/>
                  </a:lnTo>
                  <a:lnTo>
                    <a:pt x="1164" y="906"/>
                  </a:lnTo>
                  <a:lnTo>
                    <a:pt x="1164" y="904"/>
                  </a:lnTo>
                  <a:lnTo>
                    <a:pt x="1160" y="906"/>
                  </a:lnTo>
                  <a:lnTo>
                    <a:pt x="1160" y="904"/>
                  </a:lnTo>
                  <a:lnTo>
                    <a:pt x="1156" y="904"/>
                  </a:lnTo>
                  <a:lnTo>
                    <a:pt x="1156" y="906"/>
                  </a:lnTo>
                  <a:lnTo>
                    <a:pt x="1156" y="904"/>
                  </a:lnTo>
                  <a:lnTo>
                    <a:pt x="1152" y="904"/>
                  </a:lnTo>
                  <a:lnTo>
                    <a:pt x="1152" y="906"/>
                  </a:lnTo>
                  <a:lnTo>
                    <a:pt x="1156" y="906"/>
                  </a:lnTo>
                  <a:lnTo>
                    <a:pt x="1152" y="910"/>
                  </a:lnTo>
                  <a:lnTo>
                    <a:pt x="1152" y="906"/>
                  </a:lnTo>
                  <a:lnTo>
                    <a:pt x="1148" y="910"/>
                  </a:lnTo>
                  <a:lnTo>
                    <a:pt x="1152" y="910"/>
                  </a:lnTo>
                  <a:lnTo>
                    <a:pt x="1148" y="914"/>
                  </a:lnTo>
                  <a:lnTo>
                    <a:pt x="1144" y="914"/>
                  </a:lnTo>
                  <a:lnTo>
                    <a:pt x="1148" y="914"/>
                  </a:lnTo>
                  <a:lnTo>
                    <a:pt x="1144" y="918"/>
                  </a:lnTo>
                  <a:lnTo>
                    <a:pt x="1142" y="918"/>
                  </a:lnTo>
                  <a:lnTo>
                    <a:pt x="1142" y="922"/>
                  </a:lnTo>
                  <a:lnTo>
                    <a:pt x="1144" y="922"/>
                  </a:lnTo>
                  <a:lnTo>
                    <a:pt x="1142" y="930"/>
                  </a:lnTo>
                  <a:lnTo>
                    <a:pt x="1138" y="930"/>
                  </a:lnTo>
                  <a:lnTo>
                    <a:pt x="1138" y="926"/>
                  </a:lnTo>
                  <a:lnTo>
                    <a:pt x="1138" y="930"/>
                  </a:lnTo>
                  <a:lnTo>
                    <a:pt x="1142" y="930"/>
                  </a:lnTo>
                  <a:lnTo>
                    <a:pt x="1142" y="932"/>
                  </a:lnTo>
                  <a:lnTo>
                    <a:pt x="1142" y="936"/>
                  </a:lnTo>
                  <a:lnTo>
                    <a:pt x="1142" y="940"/>
                  </a:lnTo>
                  <a:lnTo>
                    <a:pt x="1142" y="944"/>
                  </a:lnTo>
                  <a:lnTo>
                    <a:pt x="1142" y="948"/>
                  </a:lnTo>
                  <a:lnTo>
                    <a:pt x="1144" y="948"/>
                  </a:lnTo>
                  <a:lnTo>
                    <a:pt x="1144" y="952"/>
                  </a:lnTo>
                  <a:lnTo>
                    <a:pt x="1144" y="956"/>
                  </a:lnTo>
                  <a:lnTo>
                    <a:pt x="1142" y="956"/>
                  </a:lnTo>
                  <a:lnTo>
                    <a:pt x="1142" y="952"/>
                  </a:lnTo>
                  <a:lnTo>
                    <a:pt x="1138" y="952"/>
                  </a:lnTo>
                  <a:lnTo>
                    <a:pt x="1134" y="952"/>
                  </a:lnTo>
                  <a:lnTo>
                    <a:pt x="1130" y="952"/>
                  </a:lnTo>
                  <a:lnTo>
                    <a:pt x="1130" y="948"/>
                  </a:lnTo>
                  <a:lnTo>
                    <a:pt x="1126" y="948"/>
                  </a:lnTo>
                  <a:lnTo>
                    <a:pt x="1122" y="948"/>
                  </a:lnTo>
                  <a:lnTo>
                    <a:pt x="1122" y="944"/>
                  </a:lnTo>
                  <a:lnTo>
                    <a:pt x="1118" y="944"/>
                  </a:lnTo>
                  <a:lnTo>
                    <a:pt x="1118" y="940"/>
                  </a:lnTo>
                  <a:lnTo>
                    <a:pt x="1116" y="936"/>
                  </a:lnTo>
                  <a:lnTo>
                    <a:pt x="1116" y="932"/>
                  </a:lnTo>
                  <a:lnTo>
                    <a:pt x="1116" y="930"/>
                  </a:lnTo>
                  <a:lnTo>
                    <a:pt x="1116" y="926"/>
                  </a:lnTo>
                  <a:lnTo>
                    <a:pt x="1112" y="926"/>
                  </a:lnTo>
                  <a:lnTo>
                    <a:pt x="1112" y="922"/>
                  </a:lnTo>
                  <a:lnTo>
                    <a:pt x="1108" y="922"/>
                  </a:lnTo>
                  <a:lnTo>
                    <a:pt x="1108" y="918"/>
                  </a:lnTo>
                  <a:lnTo>
                    <a:pt x="1104" y="914"/>
                  </a:lnTo>
                  <a:lnTo>
                    <a:pt x="1104" y="910"/>
                  </a:lnTo>
                  <a:lnTo>
                    <a:pt x="1100" y="910"/>
                  </a:lnTo>
                  <a:lnTo>
                    <a:pt x="1100" y="906"/>
                  </a:lnTo>
                  <a:lnTo>
                    <a:pt x="1100" y="904"/>
                  </a:lnTo>
                  <a:lnTo>
                    <a:pt x="1096" y="900"/>
                  </a:lnTo>
                  <a:lnTo>
                    <a:pt x="1096" y="896"/>
                  </a:lnTo>
                  <a:lnTo>
                    <a:pt x="1092" y="892"/>
                  </a:lnTo>
                  <a:lnTo>
                    <a:pt x="1092" y="888"/>
                  </a:lnTo>
                  <a:lnTo>
                    <a:pt x="1088" y="888"/>
                  </a:lnTo>
                  <a:lnTo>
                    <a:pt x="1086" y="888"/>
                  </a:lnTo>
                  <a:lnTo>
                    <a:pt x="1086" y="884"/>
                  </a:lnTo>
                  <a:lnTo>
                    <a:pt x="1082" y="884"/>
                  </a:lnTo>
                  <a:lnTo>
                    <a:pt x="1078" y="884"/>
                  </a:lnTo>
                  <a:lnTo>
                    <a:pt x="1074" y="884"/>
                  </a:lnTo>
                  <a:lnTo>
                    <a:pt x="1074" y="880"/>
                  </a:lnTo>
                  <a:lnTo>
                    <a:pt x="1074" y="884"/>
                  </a:lnTo>
                  <a:lnTo>
                    <a:pt x="1070" y="884"/>
                  </a:lnTo>
                  <a:lnTo>
                    <a:pt x="1066" y="884"/>
                  </a:lnTo>
                  <a:lnTo>
                    <a:pt x="1066" y="888"/>
                  </a:lnTo>
                  <a:lnTo>
                    <a:pt x="1066" y="892"/>
                  </a:lnTo>
                  <a:lnTo>
                    <a:pt x="1066" y="896"/>
                  </a:lnTo>
                  <a:lnTo>
                    <a:pt x="1062" y="896"/>
                  </a:lnTo>
                  <a:lnTo>
                    <a:pt x="1062" y="900"/>
                  </a:lnTo>
                  <a:lnTo>
                    <a:pt x="1060" y="900"/>
                  </a:lnTo>
                  <a:lnTo>
                    <a:pt x="1056" y="896"/>
                  </a:lnTo>
                  <a:lnTo>
                    <a:pt x="1052" y="896"/>
                  </a:lnTo>
                  <a:lnTo>
                    <a:pt x="1052" y="892"/>
                  </a:lnTo>
                  <a:lnTo>
                    <a:pt x="1048" y="892"/>
                  </a:lnTo>
                  <a:lnTo>
                    <a:pt x="1048" y="888"/>
                  </a:lnTo>
                  <a:lnTo>
                    <a:pt x="1044" y="888"/>
                  </a:lnTo>
                  <a:lnTo>
                    <a:pt x="1040" y="884"/>
                  </a:lnTo>
                  <a:lnTo>
                    <a:pt x="1040" y="880"/>
                  </a:lnTo>
                  <a:lnTo>
                    <a:pt x="1040" y="876"/>
                  </a:lnTo>
                  <a:lnTo>
                    <a:pt x="1036" y="874"/>
                  </a:lnTo>
                  <a:lnTo>
                    <a:pt x="1036" y="870"/>
                  </a:lnTo>
                  <a:lnTo>
                    <a:pt x="1032" y="866"/>
                  </a:lnTo>
                  <a:lnTo>
                    <a:pt x="1030" y="866"/>
                  </a:lnTo>
                  <a:lnTo>
                    <a:pt x="1030" y="862"/>
                  </a:lnTo>
                  <a:lnTo>
                    <a:pt x="1026" y="862"/>
                  </a:lnTo>
                  <a:lnTo>
                    <a:pt x="1026" y="858"/>
                  </a:lnTo>
                  <a:lnTo>
                    <a:pt x="1022" y="858"/>
                  </a:lnTo>
                  <a:lnTo>
                    <a:pt x="1022" y="854"/>
                  </a:lnTo>
                  <a:lnTo>
                    <a:pt x="1018" y="854"/>
                  </a:lnTo>
                  <a:lnTo>
                    <a:pt x="1018" y="850"/>
                  </a:lnTo>
                  <a:lnTo>
                    <a:pt x="1014" y="850"/>
                  </a:lnTo>
                  <a:lnTo>
                    <a:pt x="1014" y="848"/>
                  </a:lnTo>
                  <a:lnTo>
                    <a:pt x="1010" y="848"/>
                  </a:lnTo>
                  <a:lnTo>
                    <a:pt x="1006" y="848"/>
                  </a:lnTo>
                  <a:lnTo>
                    <a:pt x="1002" y="848"/>
                  </a:lnTo>
                  <a:lnTo>
                    <a:pt x="1000" y="848"/>
                  </a:lnTo>
                  <a:lnTo>
                    <a:pt x="996" y="848"/>
                  </a:lnTo>
                  <a:lnTo>
                    <a:pt x="988" y="848"/>
                  </a:lnTo>
                  <a:lnTo>
                    <a:pt x="988" y="850"/>
                  </a:lnTo>
                  <a:lnTo>
                    <a:pt x="988" y="854"/>
                  </a:lnTo>
                  <a:lnTo>
                    <a:pt x="980" y="854"/>
                  </a:lnTo>
                  <a:lnTo>
                    <a:pt x="976" y="854"/>
                  </a:lnTo>
                  <a:lnTo>
                    <a:pt x="970" y="854"/>
                  </a:lnTo>
                  <a:lnTo>
                    <a:pt x="966" y="854"/>
                  </a:lnTo>
                  <a:lnTo>
                    <a:pt x="962" y="854"/>
                  </a:lnTo>
                  <a:lnTo>
                    <a:pt x="958" y="854"/>
                  </a:lnTo>
                  <a:lnTo>
                    <a:pt x="950" y="854"/>
                  </a:lnTo>
                  <a:lnTo>
                    <a:pt x="944" y="854"/>
                  </a:lnTo>
                  <a:lnTo>
                    <a:pt x="936" y="850"/>
                  </a:lnTo>
                  <a:lnTo>
                    <a:pt x="932" y="848"/>
                  </a:lnTo>
                  <a:lnTo>
                    <a:pt x="930" y="848"/>
                  </a:lnTo>
                  <a:lnTo>
                    <a:pt x="926" y="844"/>
                  </a:lnTo>
                  <a:lnTo>
                    <a:pt x="922" y="844"/>
                  </a:lnTo>
                  <a:lnTo>
                    <a:pt x="918" y="844"/>
                  </a:lnTo>
                  <a:lnTo>
                    <a:pt x="914" y="840"/>
                  </a:lnTo>
                  <a:lnTo>
                    <a:pt x="910" y="840"/>
                  </a:lnTo>
                  <a:lnTo>
                    <a:pt x="906" y="840"/>
                  </a:lnTo>
                  <a:lnTo>
                    <a:pt x="904" y="836"/>
                  </a:lnTo>
                  <a:lnTo>
                    <a:pt x="900" y="836"/>
                  </a:lnTo>
                  <a:lnTo>
                    <a:pt x="896" y="832"/>
                  </a:lnTo>
                  <a:lnTo>
                    <a:pt x="900" y="832"/>
                  </a:lnTo>
                  <a:lnTo>
                    <a:pt x="900" y="828"/>
                  </a:lnTo>
                  <a:lnTo>
                    <a:pt x="896" y="828"/>
                  </a:lnTo>
                  <a:lnTo>
                    <a:pt x="892" y="832"/>
                  </a:lnTo>
                  <a:lnTo>
                    <a:pt x="888" y="832"/>
                  </a:lnTo>
                  <a:lnTo>
                    <a:pt x="884" y="832"/>
                  </a:lnTo>
                  <a:lnTo>
                    <a:pt x="880" y="832"/>
                  </a:lnTo>
                  <a:lnTo>
                    <a:pt x="876" y="832"/>
                  </a:lnTo>
                  <a:lnTo>
                    <a:pt x="874" y="832"/>
                  </a:lnTo>
                  <a:lnTo>
                    <a:pt x="870" y="832"/>
                  </a:lnTo>
                  <a:lnTo>
                    <a:pt x="866" y="832"/>
                  </a:lnTo>
                  <a:lnTo>
                    <a:pt x="862" y="832"/>
                  </a:lnTo>
                  <a:lnTo>
                    <a:pt x="866" y="832"/>
                  </a:lnTo>
                  <a:lnTo>
                    <a:pt x="862" y="832"/>
                  </a:lnTo>
                  <a:lnTo>
                    <a:pt x="862" y="828"/>
                  </a:lnTo>
                  <a:lnTo>
                    <a:pt x="862" y="832"/>
                  </a:lnTo>
                  <a:lnTo>
                    <a:pt x="862" y="828"/>
                  </a:lnTo>
                  <a:lnTo>
                    <a:pt x="862" y="824"/>
                  </a:lnTo>
                  <a:lnTo>
                    <a:pt x="862" y="820"/>
                  </a:lnTo>
                  <a:lnTo>
                    <a:pt x="858" y="820"/>
                  </a:lnTo>
                  <a:lnTo>
                    <a:pt x="858" y="818"/>
                  </a:lnTo>
                  <a:lnTo>
                    <a:pt x="854" y="818"/>
                  </a:lnTo>
                  <a:lnTo>
                    <a:pt x="854" y="814"/>
                  </a:lnTo>
                  <a:lnTo>
                    <a:pt x="850" y="814"/>
                  </a:lnTo>
                  <a:lnTo>
                    <a:pt x="850" y="810"/>
                  </a:lnTo>
                  <a:lnTo>
                    <a:pt x="846" y="810"/>
                  </a:lnTo>
                  <a:lnTo>
                    <a:pt x="846" y="806"/>
                  </a:lnTo>
                  <a:lnTo>
                    <a:pt x="844" y="806"/>
                  </a:lnTo>
                  <a:lnTo>
                    <a:pt x="840" y="806"/>
                  </a:lnTo>
                  <a:lnTo>
                    <a:pt x="836" y="806"/>
                  </a:lnTo>
                  <a:lnTo>
                    <a:pt x="836" y="802"/>
                  </a:lnTo>
                  <a:lnTo>
                    <a:pt x="832" y="802"/>
                  </a:lnTo>
                  <a:lnTo>
                    <a:pt x="832" y="798"/>
                  </a:lnTo>
                  <a:lnTo>
                    <a:pt x="828" y="798"/>
                  </a:lnTo>
                  <a:lnTo>
                    <a:pt x="824" y="798"/>
                  </a:lnTo>
                  <a:lnTo>
                    <a:pt x="820" y="798"/>
                  </a:lnTo>
                  <a:lnTo>
                    <a:pt x="818" y="798"/>
                  </a:lnTo>
                  <a:lnTo>
                    <a:pt x="818" y="794"/>
                  </a:lnTo>
                  <a:lnTo>
                    <a:pt x="814" y="794"/>
                  </a:lnTo>
                  <a:lnTo>
                    <a:pt x="814" y="790"/>
                  </a:lnTo>
                  <a:lnTo>
                    <a:pt x="814" y="788"/>
                  </a:lnTo>
                  <a:lnTo>
                    <a:pt x="814" y="784"/>
                  </a:lnTo>
                  <a:lnTo>
                    <a:pt x="810" y="784"/>
                  </a:lnTo>
                  <a:lnTo>
                    <a:pt x="810" y="780"/>
                  </a:lnTo>
                  <a:lnTo>
                    <a:pt x="810" y="776"/>
                  </a:lnTo>
                  <a:lnTo>
                    <a:pt x="806" y="776"/>
                  </a:lnTo>
                  <a:lnTo>
                    <a:pt x="806" y="772"/>
                  </a:lnTo>
                  <a:lnTo>
                    <a:pt x="802" y="772"/>
                  </a:lnTo>
                  <a:lnTo>
                    <a:pt x="802" y="768"/>
                  </a:lnTo>
                  <a:lnTo>
                    <a:pt x="798" y="764"/>
                  </a:lnTo>
                  <a:lnTo>
                    <a:pt x="798" y="762"/>
                  </a:lnTo>
                  <a:lnTo>
                    <a:pt x="794" y="762"/>
                  </a:lnTo>
                  <a:lnTo>
                    <a:pt x="794" y="758"/>
                  </a:lnTo>
                  <a:lnTo>
                    <a:pt x="798" y="758"/>
                  </a:lnTo>
                  <a:lnTo>
                    <a:pt x="798" y="754"/>
                  </a:lnTo>
                  <a:lnTo>
                    <a:pt x="798" y="750"/>
                  </a:lnTo>
                  <a:lnTo>
                    <a:pt x="794" y="750"/>
                  </a:lnTo>
                  <a:lnTo>
                    <a:pt x="790" y="750"/>
                  </a:lnTo>
                  <a:lnTo>
                    <a:pt x="790" y="746"/>
                  </a:lnTo>
                  <a:lnTo>
                    <a:pt x="790" y="742"/>
                  </a:lnTo>
                  <a:lnTo>
                    <a:pt x="788" y="738"/>
                  </a:lnTo>
                  <a:lnTo>
                    <a:pt x="788" y="734"/>
                  </a:lnTo>
                  <a:lnTo>
                    <a:pt x="790" y="734"/>
                  </a:lnTo>
                  <a:lnTo>
                    <a:pt x="790" y="738"/>
                  </a:lnTo>
                  <a:lnTo>
                    <a:pt x="794" y="742"/>
                  </a:lnTo>
                  <a:lnTo>
                    <a:pt x="794" y="738"/>
                  </a:lnTo>
                  <a:lnTo>
                    <a:pt x="794" y="734"/>
                  </a:lnTo>
                  <a:lnTo>
                    <a:pt x="790" y="734"/>
                  </a:lnTo>
                  <a:lnTo>
                    <a:pt x="790" y="732"/>
                  </a:lnTo>
                  <a:lnTo>
                    <a:pt x="790" y="728"/>
                  </a:lnTo>
                  <a:lnTo>
                    <a:pt x="790" y="732"/>
                  </a:lnTo>
                  <a:lnTo>
                    <a:pt x="794" y="732"/>
                  </a:lnTo>
                  <a:lnTo>
                    <a:pt x="794" y="728"/>
                  </a:lnTo>
                  <a:lnTo>
                    <a:pt x="798" y="732"/>
                  </a:lnTo>
                  <a:lnTo>
                    <a:pt x="798" y="728"/>
                  </a:lnTo>
                  <a:lnTo>
                    <a:pt x="802" y="728"/>
                  </a:lnTo>
                  <a:lnTo>
                    <a:pt x="802" y="732"/>
                  </a:lnTo>
                  <a:lnTo>
                    <a:pt x="802" y="728"/>
                  </a:lnTo>
                  <a:lnTo>
                    <a:pt x="798" y="728"/>
                  </a:lnTo>
                  <a:lnTo>
                    <a:pt x="798" y="732"/>
                  </a:lnTo>
                  <a:lnTo>
                    <a:pt x="798" y="728"/>
                  </a:lnTo>
                  <a:lnTo>
                    <a:pt x="794" y="728"/>
                  </a:lnTo>
                  <a:lnTo>
                    <a:pt x="790" y="728"/>
                  </a:lnTo>
                  <a:lnTo>
                    <a:pt x="788" y="728"/>
                  </a:lnTo>
                  <a:lnTo>
                    <a:pt x="788" y="732"/>
                  </a:lnTo>
                  <a:lnTo>
                    <a:pt x="788" y="734"/>
                  </a:lnTo>
                  <a:lnTo>
                    <a:pt x="788" y="732"/>
                  </a:lnTo>
                  <a:lnTo>
                    <a:pt x="784" y="732"/>
                  </a:lnTo>
                  <a:lnTo>
                    <a:pt x="784" y="728"/>
                  </a:lnTo>
                  <a:lnTo>
                    <a:pt x="780" y="728"/>
                  </a:lnTo>
                  <a:lnTo>
                    <a:pt x="784" y="728"/>
                  </a:lnTo>
                  <a:lnTo>
                    <a:pt x="780" y="724"/>
                  </a:lnTo>
                  <a:lnTo>
                    <a:pt x="780" y="720"/>
                  </a:lnTo>
                  <a:lnTo>
                    <a:pt x="776" y="720"/>
                  </a:lnTo>
                  <a:lnTo>
                    <a:pt x="776" y="716"/>
                  </a:lnTo>
                  <a:lnTo>
                    <a:pt x="772" y="716"/>
                  </a:lnTo>
                  <a:lnTo>
                    <a:pt x="772" y="712"/>
                  </a:lnTo>
                  <a:lnTo>
                    <a:pt x="772" y="708"/>
                  </a:lnTo>
                  <a:lnTo>
                    <a:pt x="768" y="706"/>
                  </a:lnTo>
                  <a:lnTo>
                    <a:pt x="768" y="702"/>
                  </a:lnTo>
                  <a:lnTo>
                    <a:pt x="768" y="698"/>
                  </a:lnTo>
                  <a:lnTo>
                    <a:pt x="768" y="694"/>
                  </a:lnTo>
                  <a:lnTo>
                    <a:pt x="764" y="690"/>
                  </a:lnTo>
                  <a:lnTo>
                    <a:pt x="762" y="686"/>
                  </a:lnTo>
                  <a:lnTo>
                    <a:pt x="762" y="682"/>
                  </a:lnTo>
                  <a:lnTo>
                    <a:pt x="762" y="678"/>
                  </a:lnTo>
                  <a:lnTo>
                    <a:pt x="764" y="678"/>
                  </a:lnTo>
                  <a:lnTo>
                    <a:pt x="764" y="676"/>
                  </a:lnTo>
                  <a:lnTo>
                    <a:pt x="764" y="672"/>
                  </a:lnTo>
                  <a:lnTo>
                    <a:pt x="764" y="668"/>
                  </a:lnTo>
                  <a:lnTo>
                    <a:pt x="764" y="664"/>
                  </a:lnTo>
                  <a:lnTo>
                    <a:pt x="764" y="660"/>
                  </a:lnTo>
                  <a:lnTo>
                    <a:pt x="764" y="656"/>
                  </a:lnTo>
                  <a:lnTo>
                    <a:pt x="764" y="652"/>
                  </a:lnTo>
                  <a:lnTo>
                    <a:pt x="762" y="652"/>
                  </a:lnTo>
                  <a:lnTo>
                    <a:pt x="762" y="648"/>
                  </a:lnTo>
                  <a:lnTo>
                    <a:pt x="762" y="646"/>
                  </a:lnTo>
                  <a:lnTo>
                    <a:pt x="762" y="642"/>
                  </a:lnTo>
                  <a:lnTo>
                    <a:pt x="762" y="638"/>
                  </a:lnTo>
                  <a:lnTo>
                    <a:pt x="758" y="638"/>
                  </a:lnTo>
                  <a:lnTo>
                    <a:pt x="758" y="634"/>
                  </a:lnTo>
                  <a:lnTo>
                    <a:pt x="762" y="634"/>
                  </a:lnTo>
                  <a:lnTo>
                    <a:pt x="762" y="632"/>
                  </a:lnTo>
                  <a:lnTo>
                    <a:pt x="762" y="628"/>
                  </a:lnTo>
                  <a:lnTo>
                    <a:pt x="764" y="628"/>
                  </a:lnTo>
                  <a:lnTo>
                    <a:pt x="764" y="624"/>
                  </a:lnTo>
                  <a:lnTo>
                    <a:pt x="762" y="628"/>
                  </a:lnTo>
                  <a:lnTo>
                    <a:pt x="762" y="624"/>
                  </a:lnTo>
                  <a:lnTo>
                    <a:pt x="764" y="624"/>
                  </a:lnTo>
                  <a:lnTo>
                    <a:pt x="764" y="620"/>
                  </a:lnTo>
                  <a:lnTo>
                    <a:pt x="764" y="616"/>
                  </a:lnTo>
                  <a:lnTo>
                    <a:pt x="764" y="612"/>
                  </a:lnTo>
                  <a:lnTo>
                    <a:pt x="764" y="606"/>
                  </a:lnTo>
                  <a:lnTo>
                    <a:pt x="764" y="602"/>
                  </a:lnTo>
                  <a:lnTo>
                    <a:pt x="764" y="598"/>
                  </a:lnTo>
                  <a:lnTo>
                    <a:pt x="764" y="594"/>
                  </a:lnTo>
                  <a:lnTo>
                    <a:pt x="768" y="590"/>
                  </a:lnTo>
                  <a:lnTo>
                    <a:pt x="768" y="586"/>
                  </a:lnTo>
                  <a:lnTo>
                    <a:pt x="768" y="582"/>
                  </a:lnTo>
                  <a:lnTo>
                    <a:pt x="768" y="578"/>
                  </a:lnTo>
                  <a:lnTo>
                    <a:pt x="768" y="576"/>
                  </a:lnTo>
                  <a:lnTo>
                    <a:pt x="768" y="572"/>
                  </a:lnTo>
                  <a:lnTo>
                    <a:pt x="772" y="572"/>
                  </a:lnTo>
                  <a:lnTo>
                    <a:pt x="772" y="568"/>
                  </a:lnTo>
                  <a:lnTo>
                    <a:pt x="776" y="572"/>
                  </a:lnTo>
                  <a:lnTo>
                    <a:pt x="780" y="572"/>
                  </a:lnTo>
                  <a:lnTo>
                    <a:pt x="776" y="572"/>
                  </a:lnTo>
                  <a:lnTo>
                    <a:pt x="776" y="568"/>
                  </a:lnTo>
                  <a:lnTo>
                    <a:pt x="772" y="568"/>
                  </a:lnTo>
                  <a:lnTo>
                    <a:pt x="768" y="568"/>
                  </a:lnTo>
                  <a:lnTo>
                    <a:pt x="764" y="568"/>
                  </a:lnTo>
                  <a:lnTo>
                    <a:pt x="764" y="564"/>
                  </a:lnTo>
                  <a:lnTo>
                    <a:pt x="764" y="560"/>
                  </a:lnTo>
                  <a:lnTo>
                    <a:pt x="764" y="564"/>
                  </a:lnTo>
                  <a:lnTo>
                    <a:pt x="768" y="568"/>
                  </a:lnTo>
                  <a:lnTo>
                    <a:pt x="768" y="564"/>
                  </a:lnTo>
                  <a:lnTo>
                    <a:pt x="768" y="560"/>
                  </a:lnTo>
                  <a:lnTo>
                    <a:pt x="764" y="560"/>
                  </a:lnTo>
                  <a:lnTo>
                    <a:pt x="764" y="556"/>
                  </a:lnTo>
                  <a:lnTo>
                    <a:pt x="768" y="556"/>
                  </a:lnTo>
                  <a:lnTo>
                    <a:pt x="768" y="552"/>
                  </a:lnTo>
                  <a:lnTo>
                    <a:pt x="764" y="552"/>
                  </a:lnTo>
                  <a:lnTo>
                    <a:pt x="764" y="556"/>
                  </a:lnTo>
                  <a:lnTo>
                    <a:pt x="764" y="552"/>
                  </a:lnTo>
                  <a:lnTo>
                    <a:pt x="764" y="550"/>
                  </a:lnTo>
                  <a:lnTo>
                    <a:pt x="762" y="546"/>
                  </a:lnTo>
                  <a:lnTo>
                    <a:pt x="762" y="542"/>
                  </a:lnTo>
                  <a:lnTo>
                    <a:pt x="762" y="538"/>
                  </a:lnTo>
                  <a:lnTo>
                    <a:pt x="758" y="534"/>
                  </a:lnTo>
                  <a:lnTo>
                    <a:pt x="758" y="530"/>
                  </a:lnTo>
                  <a:lnTo>
                    <a:pt x="758" y="526"/>
                  </a:lnTo>
                  <a:lnTo>
                    <a:pt x="762" y="526"/>
                  </a:lnTo>
                  <a:lnTo>
                    <a:pt x="764" y="526"/>
                  </a:lnTo>
                  <a:lnTo>
                    <a:pt x="764" y="530"/>
                  </a:lnTo>
                  <a:lnTo>
                    <a:pt x="768" y="530"/>
                  </a:lnTo>
                  <a:lnTo>
                    <a:pt x="772" y="530"/>
                  </a:lnTo>
                  <a:lnTo>
                    <a:pt x="776" y="530"/>
                  </a:lnTo>
                  <a:lnTo>
                    <a:pt x="780" y="530"/>
                  </a:lnTo>
                  <a:lnTo>
                    <a:pt x="784" y="530"/>
                  </a:lnTo>
                  <a:lnTo>
                    <a:pt x="784" y="534"/>
                  </a:lnTo>
                  <a:lnTo>
                    <a:pt x="788" y="534"/>
                  </a:lnTo>
                  <a:lnTo>
                    <a:pt x="784" y="538"/>
                  </a:lnTo>
                  <a:lnTo>
                    <a:pt x="784" y="542"/>
                  </a:lnTo>
                  <a:lnTo>
                    <a:pt x="780" y="542"/>
                  </a:lnTo>
                  <a:lnTo>
                    <a:pt x="780" y="546"/>
                  </a:lnTo>
                  <a:lnTo>
                    <a:pt x="784" y="546"/>
                  </a:lnTo>
                  <a:lnTo>
                    <a:pt x="780" y="546"/>
                  </a:lnTo>
                  <a:lnTo>
                    <a:pt x="780" y="542"/>
                  </a:lnTo>
                  <a:lnTo>
                    <a:pt x="784" y="542"/>
                  </a:lnTo>
                  <a:lnTo>
                    <a:pt x="784" y="538"/>
                  </a:lnTo>
                  <a:lnTo>
                    <a:pt x="788" y="534"/>
                  </a:lnTo>
                  <a:lnTo>
                    <a:pt x="788" y="538"/>
                  </a:lnTo>
                  <a:lnTo>
                    <a:pt x="788" y="542"/>
                  </a:lnTo>
                  <a:lnTo>
                    <a:pt x="784" y="542"/>
                  </a:lnTo>
                  <a:lnTo>
                    <a:pt x="788" y="542"/>
                  </a:lnTo>
                  <a:lnTo>
                    <a:pt x="788" y="546"/>
                  </a:lnTo>
                  <a:lnTo>
                    <a:pt x="788" y="550"/>
                  </a:lnTo>
                  <a:lnTo>
                    <a:pt x="784" y="550"/>
                  </a:lnTo>
                  <a:lnTo>
                    <a:pt x="788" y="546"/>
                  </a:lnTo>
                  <a:lnTo>
                    <a:pt x="784" y="546"/>
                  </a:lnTo>
                  <a:lnTo>
                    <a:pt x="784" y="550"/>
                  </a:lnTo>
                  <a:lnTo>
                    <a:pt x="784" y="546"/>
                  </a:lnTo>
                  <a:lnTo>
                    <a:pt x="784" y="550"/>
                  </a:lnTo>
                  <a:lnTo>
                    <a:pt x="780" y="550"/>
                  </a:lnTo>
                  <a:lnTo>
                    <a:pt x="780" y="552"/>
                  </a:lnTo>
                  <a:lnTo>
                    <a:pt x="784" y="552"/>
                  </a:lnTo>
                  <a:lnTo>
                    <a:pt x="784" y="550"/>
                  </a:lnTo>
                  <a:lnTo>
                    <a:pt x="784" y="552"/>
                  </a:lnTo>
                  <a:lnTo>
                    <a:pt x="788" y="550"/>
                  </a:lnTo>
                  <a:lnTo>
                    <a:pt x="790" y="546"/>
                  </a:lnTo>
                  <a:lnTo>
                    <a:pt x="790" y="542"/>
                  </a:lnTo>
                  <a:lnTo>
                    <a:pt x="788" y="542"/>
                  </a:lnTo>
                  <a:lnTo>
                    <a:pt x="790" y="538"/>
                  </a:lnTo>
                  <a:lnTo>
                    <a:pt x="790" y="534"/>
                  </a:lnTo>
                  <a:lnTo>
                    <a:pt x="790" y="530"/>
                  </a:lnTo>
                  <a:lnTo>
                    <a:pt x="788" y="530"/>
                  </a:lnTo>
                  <a:lnTo>
                    <a:pt x="788" y="526"/>
                  </a:lnTo>
                  <a:lnTo>
                    <a:pt x="790" y="526"/>
                  </a:lnTo>
                  <a:lnTo>
                    <a:pt x="788" y="522"/>
                  </a:lnTo>
                  <a:lnTo>
                    <a:pt x="788" y="526"/>
                  </a:lnTo>
                  <a:lnTo>
                    <a:pt x="784" y="522"/>
                  </a:lnTo>
                  <a:lnTo>
                    <a:pt x="788" y="522"/>
                  </a:lnTo>
                  <a:lnTo>
                    <a:pt x="788" y="520"/>
                  </a:lnTo>
                  <a:lnTo>
                    <a:pt x="784" y="516"/>
                  </a:lnTo>
                  <a:lnTo>
                    <a:pt x="784" y="512"/>
                  </a:lnTo>
                  <a:lnTo>
                    <a:pt x="788" y="512"/>
                  </a:lnTo>
                  <a:lnTo>
                    <a:pt x="790" y="512"/>
                  </a:lnTo>
                  <a:lnTo>
                    <a:pt x="794" y="512"/>
                  </a:lnTo>
                  <a:lnTo>
                    <a:pt x="810" y="512"/>
                  </a:lnTo>
                  <a:lnTo>
                    <a:pt x="818" y="512"/>
                  </a:lnTo>
                  <a:lnTo>
                    <a:pt x="820" y="512"/>
                  </a:lnTo>
                  <a:lnTo>
                    <a:pt x="824" y="512"/>
                  </a:lnTo>
                  <a:lnTo>
                    <a:pt x="832" y="512"/>
                  </a:lnTo>
                  <a:lnTo>
                    <a:pt x="836" y="512"/>
                  </a:lnTo>
                  <a:lnTo>
                    <a:pt x="840" y="512"/>
                  </a:lnTo>
                  <a:lnTo>
                    <a:pt x="846" y="512"/>
                  </a:lnTo>
                  <a:lnTo>
                    <a:pt x="850" y="512"/>
                  </a:lnTo>
                  <a:lnTo>
                    <a:pt x="854" y="512"/>
                  </a:lnTo>
                  <a:lnTo>
                    <a:pt x="858" y="512"/>
                  </a:lnTo>
                  <a:lnTo>
                    <a:pt x="862" y="512"/>
                  </a:lnTo>
                  <a:lnTo>
                    <a:pt x="866" y="512"/>
                  </a:lnTo>
                  <a:lnTo>
                    <a:pt x="880" y="512"/>
                  </a:lnTo>
                  <a:lnTo>
                    <a:pt x="884" y="512"/>
                  </a:lnTo>
                  <a:lnTo>
                    <a:pt x="888" y="512"/>
                  </a:lnTo>
                  <a:lnTo>
                    <a:pt x="892" y="512"/>
                  </a:lnTo>
                  <a:lnTo>
                    <a:pt x="896" y="512"/>
                  </a:lnTo>
                  <a:lnTo>
                    <a:pt x="900" y="512"/>
                  </a:lnTo>
                  <a:lnTo>
                    <a:pt x="904" y="512"/>
                  </a:lnTo>
                  <a:lnTo>
                    <a:pt x="906" y="512"/>
                  </a:lnTo>
                  <a:lnTo>
                    <a:pt x="914" y="512"/>
                  </a:lnTo>
                  <a:lnTo>
                    <a:pt x="918" y="512"/>
                  </a:lnTo>
                  <a:lnTo>
                    <a:pt x="922" y="512"/>
                  </a:lnTo>
                  <a:lnTo>
                    <a:pt x="930" y="512"/>
                  </a:lnTo>
                  <a:lnTo>
                    <a:pt x="932" y="512"/>
                  </a:lnTo>
                  <a:lnTo>
                    <a:pt x="936" y="512"/>
                  </a:lnTo>
                  <a:lnTo>
                    <a:pt x="940" y="512"/>
                  </a:lnTo>
                  <a:lnTo>
                    <a:pt x="944" y="512"/>
                  </a:lnTo>
                  <a:lnTo>
                    <a:pt x="954" y="512"/>
                  </a:lnTo>
                  <a:lnTo>
                    <a:pt x="958" y="512"/>
                  </a:lnTo>
                  <a:lnTo>
                    <a:pt x="962" y="512"/>
                  </a:lnTo>
                  <a:lnTo>
                    <a:pt x="966" y="512"/>
                  </a:lnTo>
                  <a:lnTo>
                    <a:pt x="970" y="512"/>
                  </a:lnTo>
                  <a:lnTo>
                    <a:pt x="974" y="512"/>
                  </a:lnTo>
                  <a:lnTo>
                    <a:pt x="980" y="512"/>
                  </a:lnTo>
                  <a:lnTo>
                    <a:pt x="984" y="512"/>
                  </a:lnTo>
                  <a:lnTo>
                    <a:pt x="988" y="512"/>
                  </a:lnTo>
                  <a:lnTo>
                    <a:pt x="992" y="512"/>
                  </a:lnTo>
                  <a:lnTo>
                    <a:pt x="996" y="512"/>
                  </a:lnTo>
                  <a:lnTo>
                    <a:pt x="1000" y="512"/>
                  </a:lnTo>
                  <a:lnTo>
                    <a:pt x="1002" y="512"/>
                  </a:lnTo>
                  <a:lnTo>
                    <a:pt x="1010" y="512"/>
                  </a:lnTo>
                  <a:lnTo>
                    <a:pt x="1014" y="512"/>
                  </a:lnTo>
                  <a:lnTo>
                    <a:pt x="1018" y="512"/>
                  </a:lnTo>
                  <a:lnTo>
                    <a:pt x="1022" y="512"/>
                  </a:lnTo>
                  <a:lnTo>
                    <a:pt x="1026" y="512"/>
                  </a:lnTo>
                  <a:lnTo>
                    <a:pt x="1032" y="512"/>
                  </a:lnTo>
                  <a:lnTo>
                    <a:pt x="1036" y="512"/>
                  </a:lnTo>
                  <a:lnTo>
                    <a:pt x="1044" y="512"/>
                  </a:lnTo>
                  <a:lnTo>
                    <a:pt x="1048" y="512"/>
                  </a:lnTo>
                  <a:lnTo>
                    <a:pt x="1052" y="512"/>
                  </a:lnTo>
                  <a:lnTo>
                    <a:pt x="1056" y="512"/>
                  </a:lnTo>
                  <a:lnTo>
                    <a:pt x="1060" y="512"/>
                  </a:lnTo>
                  <a:lnTo>
                    <a:pt x="1062" y="512"/>
                  </a:lnTo>
                  <a:lnTo>
                    <a:pt x="1066" y="512"/>
                  </a:lnTo>
                  <a:lnTo>
                    <a:pt x="1070" y="512"/>
                  </a:lnTo>
                  <a:lnTo>
                    <a:pt x="1074" y="512"/>
                  </a:lnTo>
                  <a:lnTo>
                    <a:pt x="1086" y="512"/>
                  </a:lnTo>
                  <a:lnTo>
                    <a:pt x="1088" y="512"/>
                  </a:lnTo>
                  <a:lnTo>
                    <a:pt x="1100" y="512"/>
                  </a:lnTo>
                  <a:lnTo>
                    <a:pt x="1108" y="512"/>
                  </a:lnTo>
                  <a:lnTo>
                    <a:pt x="1116" y="512"/>
                  </a:lnTo>
                  <a:lnTo>
                    <a:pt x="1122" y="512"/>
                  </a:lnTo>
                  <a:lnTo>
                    <a:pt x="1126" y="512"/>
                  </a:lnTo>
                  <a:lnTo>
                    <a:pt x="1130" y="512"/>
                  </a:lnTo>
                  <a:lnTo>
                    <a:pt x="1134" y="512"/>
                  </a:lnTo>
                  <a:lnTo>
                    <a:pt x="1138" y="512"/>
                  </a:lnTo>
                  <a:lnTo>
                    <a:pt x="1142" y="512"/>
                  </a:lnTo>
                  <a:lnTo>
                    <a:pt x="1144" y="512"/>
                  </a:lnTo>
                  <a:lnTo>
                    <a:pt x="1172" y="512"/>
                  </a:lnTo>
                  <a:lnTo>
                    <a:pt x="1174" y="512"/>
                  </a:lnTo>
                  <a:lnTo>
                    <a:pt x="1174" y="508"/>
                  </a:lnTo>
                  <a:lnTo>
                    <a:pt x="1174" y="504"/>
                  </a:lnTo>
                  <a:lnTo>
                    <a:pt x="1178" y="504"/>
                  </a:lnTo>
                  <a:lnTo>
                    <a:pt x="1178" y="508"/>
                  </a:lnTo>
                  <a:lnTo>
                    <a:pt x="1178" y="512"/>
                  </a:lnTo>
                  <a:lnTo>
                    <a:pt x="1182" y="512"/>
                  </a:lnTo>
                  <a:lnTo>
                    <a:pt x="1182" y="516"/>
                  </a:lnTo>
                  <a:lnTo>
                    <a:pt x="1182" y="520"/>
                  </a:lnTo>
                  <a:lnTo>
                    <a:pt x="1186" y="520"/>
                  </a:lnTo>
                  <a:lnTo>
                    <a:pt x="1190" y="520"/>
                  </a:lnTo>
                  <a:lnTo>
                    <a:pt x="1194" y="520"/>
                  </a:lnTo>
                  <a:lnTo>
                    <a:pt x="1194" y="522"/>
                  </a:lnTo>
                  <a:lnTo>
                    <a:pt x="1198" y="522"/>
                  </a:lnTo>
                  <a:lnTo>
                    <a:pt x="1202" y="520"/>
                  </a:lnTo>
                  <a:lnTo>
                    <a:pt x="1204" y="520"/>
                  </a:lnTo>
                  <a:lnTo>
                    <a:pt x="1208" y="522"/>
                  </a:lnTo>
                  <a:lnTo>
                    <a:pt x="1212" y="522"/>
                  </a:lnTo>
                  <a:lnTo>
                    <a:pt x="1212" y="526"/>
                  </a:lnTo>
                  <a:lnTo>
                    <a:pt x="1216" y="530"/>
                  </a:lnTo>
                  <a:lnTo>
                    <a:pt x="1216" y="526"/>
                  </a:lnTo>
                  <a:lnTo>
                    <a:pt x="1220" y="526"/>
                  </a:lnTo>
                  <a:lnTo>
                    <a:pt x="1220" y="530"/>
                  </a:lnTo>
                  <a:lnTo>
                    <a:pt x="1224" y="530"/>
                  </a:lnTo>
                  <a:lnTo>
                    <a:pt x="1228" y="530"/>
                  </a:lnTo>
                  <a:lnTo>
                    <a:pt x="1228" y="534"/>
                  </a:lnTo>
                  <a:lnTo>
                    <a:pt x="1228" y="530"/>
                  </a:lnTo>
                  <a:lnTo>
                    <a:pt x="1230" y="530"/>
                  </a:lnTo>
                  <a:lnTo>
                    <a:pt x="1234" y="530"/>
                  </a:lnTo>
                  <a:lnTo>
                    <a:pt x="1234" y="526"/>
                  </a:lnTo>
                  <a:lnTo>
                    <a:pt x="1234" y="530"/>
                  </a:lnTo>
                  <a:lnTo>
                    <a:pt x="1238" y="530"/>
                  </a:lnTo>
                  <a:lnTo>
                    <a:pt x="1242" y="530"/>
                  </a:lnTo>
                  <a:lnTo>
                    <a:pt x="1246" y="530"/>
                  </a:lnTo>
                  <a:lnTo>
                    <a:pt x="1246" y="534"/>
                  </a:lnTo>
                  <a:lnTo>
                    <a:pt x="1250" y="534"/>
                  </a:lnTo>
                  <a:lnTo>
                    <a:pt x="1254" y="534"/>
                  </a:lnTo>
                  <a:lnTo>
                    <a:pt x="1258" y="534"/>
                  </a:lnTo>
                  <a:lnTo>
                    <a:pt x="1260" y="530"/>
                  </a:lnTo>
                  <a:lnTo>
                    <a:pt x="1264" y="526"/>
                  </a:lnTo>
                  <a:lnTo>
                    <a:pt x="1268" y="526"/>
                  </a:lnTo>
                  <a:lnTo>
                    <a:pt x="1272" y="526"/>
                  </a:lnTo>
                  <a:lnTo>
                    <a:pt x="1282" y="534"/>
                  </a:lnTo>
                  <a:lnTo>
                    <a:pt x="1286" y="534"/>
                  </a:lnTo>
                  <a:lnTo>
                    <a:pt x="1286" y="538"/>
                  </a:lnTo>
                  <a:lnTo>
                    <a:pt x="1290" y="538"/>
                  </a:lnTo>
                  <a:lnTo>
                    <a:pt x="1294" y="542"/>
                  </a:lnTo>
                  <a:lnTo>
                    <a:pt x="1298" y="542"/>
                  </a:lnTo>
                  <a:lnTo>
                    <a:pt x="1300" y="546"/>
                  </a:lnTo>
                  <a:lnTo>
                    <a:pt x="1304" y="546"/>
                  </a:lnTo>
                  <a:lnTo>
                    <a:pt x="1304" y="550"/>
                  </a:lnTo>
                  <a:lnTo>
                    <a:pt x="1308" y="550"/>
                  </a:lnTo>
                  <a:lnTo>
                    <a:pt x="1312" y="550"/>
                  </a:lnTo>
                  <a:lnTo>
                    <a:pt x="1312" y="552"/>
                  </a:lnTo>
                  <a:lnTo>
                    <a:pt x="1320" y="556"/>
                  </a:lnTo>
                  <a:lnTo>
                    <a:pt x="1320" y="560"/>
                  </a:lnTo>
                  <a:lnTo>
                    <a:pt x="1324" y="564"/>
                  </a:lnTo>
                  <a:lnTo>
                    <a:pt x="1328" y="564"/>
                  </a:lnTo>
                  <a:lnTo>
                    <a:pt x="1330" y="564"/>
                  </a:lnTo>
                  <a:lnTo>
                    <a:pt x="1330" y="568"/>
                  </a:lnTo>
                  <a:lnTo>
                    <a:pt x="1330" y="572"/>
                  </a:lnTo>
                  <a:lnTo>
                    <a:pt x="1334" y="572"/>
                  </a:lnTo>
                  <a:lnTo>
                    <a:pt x="1338" y="572"/>
                  </a:lnTo>
                  <a:lnTo>
                    <a:pt x="1338" y="576"/>
                  </a:lnTo>
                  <a:lnTo>
                    <a:pt x="1338" y="578"/>
                  </a:lnTo>
                  <a:lnTo>
                    <a:pt x="1342" y="578"/>
                  </a:lnTo>
                  <a:lnTo>
                    <a:pt x="1346" y="582"/>
                  </a:lnTo>
                  <a:lnTo>
                    <a:pt x="1350" y="586"/>
                  </a:lnTo>
                  <a:lnTo>
                    <a:pt x="1354" y="586"/>
                  </a:lnTo>
                  <a:lnTo>
                    <a:pt x="1354" y="598"/>
                  </a:lnTo>
                  <a:lnTo>
                    <a:pt x="1358" y="606"/>
                  </a:lnTo>
                  <a:lnTo>
                    <a:pt x="1358" y="616"/>
                  </a:lnTo>
                  <a:lnTo>
                    <a:pt x="1358" y="624"/>
                  </a:lnTo>
                  <a:lnTo>
                    <a:pt x="1358" y="628"/>
                  </a:lnTo>
                  <a:lnTo>
                    <a:pt x="1358" y="632"/>
                  </a:lnTo>
                  <a:lnTo>
                    <a:pt x="1354" y="632"/>
                  </a:lnTo>
                  <a:lnTo>
                    <a:pt x="1354" y="634"/>
                  </a:lnTo>
                  <a:lnTo>
                    <a:pt x="1354" y="638"/>
                  </a:lnTo>
                  <a:lnTo>
                    <a:pt x="1354" y="642"/>
                  </a:lnTo>
                  <a:lnTo>
                    <a:pt x="1350" y="642"/>
                  </a:lnTo>
                  <a:lnTo>
                    <a:pt x="1350" y="646"/>
                  </a:lnTo>
                  <a:lnTo>
                    <a:pt x="1346" y="646"/>
                  </a:lnTo>
                  <a:lnTo>
                    <a:pt x="1346" y="648"/>
                  </a:lnTo>
                  <a:lnTo>
                    <a:pt x="1342" y="652"/>
                  </a:lnTo>
                  <a:lnTo>
                    <a:pt x="1346" y="652"/>
                  </a:lnTo>
                  <a:lnTo>
                    <a:pt x="1346" y="656"/>
                  </a:lnTo>
                  <a:lnTo>
                    <a:pt x="1350" y="660"/>
                  </a:lnTo>
                  <a:lnTo>
                    <a:pt x="1354" y="660"/>
                  </a:lnTo>
                  <a:lnTo>
                    <a:pt x="1358" y="656"/>
                  </a:lnTo>
                  <a:lnTo>
                    <a:pt x="1360" y="652"/>
                  </a:lnTo>
                  <a:lnTo>
                    <a:pt x="1364" y="652"/>
                  </a:lnTo>
                  <a:lnTo>
                    <a:pt x="1368" y="648"/>
                  </a:lnTo>
                  <a:lnTo>
                    <a:pt x="1372" y="648"/>
                  </a:lnTo>
                  <a:lnTo>
                    <a:pt x="1376" y="648"/>
                  </a:lnTo>
                  <a:lnTo>
                    <a:pt x="1380" y="646"/>
                  </a:lnTo>
                  <a:lnTo>
                    <a:pt x="1386" y="646"/>
                  </a:lnTo>
                  <a:lnTo>
                    <a:pt x="1390" y="642"/>
                  </a:lnTo>
                  <a:lnTo>
                    <a:pt x="1394" y="642"/>
                  </a:lnTo>
                  <a:lnTo>
                    <a:pt x="1398" y="638"/>
                  </a:lnTo>
                  <a:lnTo>
                    <a:pt x="1402" y="638"/>
                  </a:lnTo>
                  <a:lnTo>
                    <a:pt x="1402" y="634"/>
                  </a:lnTo>
                  <a:lnTo>
                    <a:pt x="1406" y="634"/>
                  </a:lnTo>
                  <a:lnTo>
                    <a:pt x="1402" y="634"/>
                  </a:lnTo>
                  <a:lnTo>
                    <a:pt x="1402" y="632"/>
                  </a:lnTo>
                  <a:lnTo>
                    <a:pt x="1402" y="628"/>
                  </a:lnTo>
                  <a:lnTo>
                    <a:pt x="1402" y="624"/>
                  </a:lnTo>
                  <a:lnTo>
                    <a:pt x="1406" y="620"/>
                  </a:lnTo>
                  <a:lnTo>
                    <a:pt x="1414" y="620"/>
                  </a:lnTo>
                  <a:lnTo>
                    <a:pt x="1416" y="620"/>
                  </a:lnTo>
                  <a:lnTo>
                    <a:pt x="1420" y="620"/>
                  </a:lnTo>
                  <a:lnTo>
                    <a:pt x="1424" y="620"/>
                  </a:lnTo>
                  <a:lnTo>
                    <a:pt x="1428" y="620"/>
                  </a:lnTo>
                  <a:lnTo>
                    <a:pt x="1432" y="620"/>
                  </a:lnTo>
                  <a:lnTo>
                    <a:pt x="1436" y="620"/>
                  </a:lnTo>
                  <a:lnTo>
                    <a:pt x="1436" y="616"/>
                  </a:lnTo>
                  <a:lnTo>
                    <a:pt x="1440" y="616"/>
                  </a:lnTo>
                  <a:lnTo>
                    <a:pt x="1440" y="612"/>
                  </a:lnTo>
                  <a:lnTo>
                    <a:pt x="1442" y="608"/>
                  </a:lnTo>
                  <a:lnTo>
                    <a:pt x="1446" y="608"/>
                  </a:lnTo>
                  <a:lnTo>
                    <a:pt x="1446" y="606"/>
                  </a:lnTo>
                  <a:lnTo>
                    <a:pt x="1450" y="606"/>
                  </a:lnTo>
                  <a:lnTo>
                    <a:pt x="1450" y="602"/>
                  </a:lnTo>
                  <a:lnTo>
                    <a:pt x="1454" y="598"/>
                  </a:lnTo>
                  <a:lnTo>
                    <a:pt x="1458" y="598"/>
                  </a:lnTo>
                  <a:lnTo>
                    <a:pt x="1458" y="594"/>
                  </a:lnTo>
                  <a:lnTo>
                    <a:pt x="1462" y="594"/>
                  </a:lnTo>
                  <a:lnTo>
                    <a:pt x="1466" y="594"/>
                  </a:lnTo>
                  <a:lnTo>
                    <a:pt x="1470" y="594"/>
                  </a:lnTo>
                  <a:lnTo>
                    <a:pt x="1476" y="594"/>
                  </a:lnTo>
                  <a:lnTo>
                    <a:pt x="1480" y="594"/>
                  </a:lnTo>
                  <a:lnTo>
                    <a:pt x="1484" y="594"/>
                  </a:lnTo>
                  <a:lnTo>
                    <a:pt x="1488" y="594"/>
                  </a:lnTo>
                  <a:lnTo>
                    <a:pt x="1492" y="594"/>
                  </a:lnTo>
                  <a:lnTo>
                    <a:pt x="1496" y="594"/>
                  </a:lnTo>
                  <a:lnTo>
                    <a:pt x="1498" y="594"/>
                  </a:lnTo>
                  <a:lnTo>
                    <a:pt x="1502" y="594"/>
                  </a:lnTo>
                  <a:lnTo>
                    <a:pt x="1506" y="594"/>
                  </a:lnTo>
                  <a:lnTo>
                    <a:pt x="1510" y="594"/>
                  </a:lnTo>
                  <a:lnTo>
                    <a:pt x="1510" y="590"/>
                  </a:lnTo>
                  <a:lnTo>
                    <a:pt x="1510" y="586"/>
                  </a:lnTo>
                  <a:lnTo>
                    <a:pt x="1514" y="586"/>
                  </a:lnTo>
                  <a:lnTo>
                    <a:pt x="1514" y="590"/>
                  </a:lnTo>
                  <a:lnTo>
                    <a:pt x="1514" y="586"/>
                  </a:lnTo>
                  <a:lnTo>
                    <a:pt x="1518" y="590"/>
                  </a:lnTo>
                  <a:lnTo>
                    <a:pt x="1522" y="586"/>
                  </a:lnTo>
                  <a:lnTo>
                    <a:pt x="1522" y="582"/>
                  </a:lnTo>
                  <a:lnTo>
                    <a:pt x="1522" y="578"/>
                  </a:lnTo>
                  <a:lnTo>
                    <a:pt x="1526" y="578"/>
                  </a:lnTo>
                  <a:lnTo>
                    <a:pt x="1526" y="576"/>
                  </a:lnTo>
                  <a:lnTo>
                    <a:pt x="1526" y="572"/>
                  </a:lnTo>
                  <a:lnTo>
                    <a:pt x="1526" y="568"/>
                  </a:lnTo>
                  <a:lnTo>
                    <a:pt x="1528" y="568"/>
                  </a:lnTo>
                  <a:lnTo>
                    <a:pt x="1528" y="564"/>
                  </a:lnTo>
                  <a:lnTo>
                    <a:pt x="1528" y="560"/>
                  </a:lnTo>
                  <a:lnTo>
                    <a:pt x="1532" y="556"/>
                  </a:lnTo>
                  <a:lnTo>
                    <a:pt x="1532" y="552"/>
                  </a:lnTo>
                  <a:lnTo>
                    <a:pt x="1536" y="552"/>
                  </a:lnTo>
                  <a:lnTo>
                    <a:pt x="1540" y="550"/>
                  </a:lnTo>
                  <a:lnTo>
                    <a:pt x="1540" y="546"/>
                  </a:lnTo>
                  <a:lnTo>
                    <a:pt x="1544" y="546"/>
                  </a:lnTo>
                  <a:lnTo>
                    <a:pt x="1544" y="550"/>
                  </a:lnTo>
                  <a:lnTo>
                    <a:pt x="1548" y="550"/>
                  </a:lnTo>
                  <a:lnTo>
                    <a:pt x="1552" y="550"/>
                  </a:lnTo>
                  <a:lnTo>
                    <a:pt x="1556" y="546"/>
                  </a:lnTo>
                  <a:lnTo>
                    <a:pt x="1558" y="550"/>
                  </a:lnTo>
                  <a:lnTo>
                    <a:pt x="1558" y="552"/>
                  </a:lnTo>
                  <a:lnTo>
                    <a:pt x="1562" y="552"/>
                  </a:lnTo>
                  <a:lnTo>
                    <a:pt x="1562" y="556"/>
                  </a:lnTo>
                  <a:lnTo>
                    <a:pt x="1562" y="568"/>
                  </a:lnTo>
                  <a:lnTo>
                    <a:pt x="1562" y="576"/>
                  </a:lnTo>
                  <a:lnTo>
                    <a:pt x="1562" y="578"/>
                  </a:lnTo>
                  <a:lnTo>
                    <a:pt x="1562" y="582"/>
                  </a:lnTo>
                  <a:lnTo>
                    <a:pt x="1566" y="582"/>
                  </a:lnTo>
                  <a:lnTo>
                    <a:pt x="1566" y="586"/>
                  </a:lnTo>
                  <a:lnTo>
                    <a:pt x="1566" y="590"/>
                  </a:lnTo>
                  <a:lnTo>
                    <a:pt x="1570" y="590"/>
                  </a:lnTo>
                  <a:lnTo>
                    <a:pt x="1570" y="594"/>
                  </a:lnTo>
                  <a:lnTo>
                    <a:pt x="1574" y="594"/>
                  </a:lnTo>
                  <a:lnTo>
                    <a:pt x="1570" y="594"/>
                  </a:lnTo>
                  <a:lnTo>
                    <a:pt x="1570" y="598"/>
                  </a:lnTo>
                  <a:lnTo>
                    <a:pt x="1574" y="598"/>
                  </a:lnTo>
                  <a:lnTo>
                    <a:pt x="1570" y="602"/>
                  </a:lnTo>
                  <a:lnTo>
                    <a:pt x="1566" y="602"/>
                  </a:lnTo>
                  <a:lnTo>
                    <a:pt x="1562" y="606"/>
                  </a:lnTo>
                  <a:lnTo>
                    <a:pt x="1562" y="602"/>
                  </a:lnTo>
                  <a:lnTo>
                    <a:pt x="1558" y="606"/>
                  </a:lnTo>
                  <a:lnTo>
                    <a:pt x="1558" y="608"/>
                  </a:lnTo>
                  <a:lnTo>
                    <a:pt x="1558" y="606"/>
                  </a:lnTo>
                  <a:lnTo>
                    <a:pt x="1556" y="606"/>
                  </a:lnTo>
                  <a:lnTo>
                    <a:pt x="1552" y="606"/>
                  </a:lnTo>
                  <a:lnTo>
                    <a:pt x="1552" y="608"/>
                  </a:lnTo>
                  <a:lnTo>
                    <a:pt x="1548" y="608"/>
                  </a:lnTo>
                  <a:lnTo>
                    <a:pt x="1548" y="606"/>
                  </a:lnTo>
                  <a:lnTo>
                    <a:pt x="1548" y="602"/>
                  </a:lnTo>
                  <a:lnTo>
                    <a:pt x="1548" y="606"/>
                  </a:lnTo>
                  <a:lnTo>
                    <a:pt x="1544" y="606"/>
                  </a:lnTo>
                  <a:lnTo>
                    <a:pt x="1544" y="608"/>
                  </a:lnTo>
                  <a:lnTo>
                    <a:pt x="1544" y="612"/>
                  </a:lnTo>
                  <a:lnTo>
                    <a:pt x="1540" y="616"/>
                  </a:lnTo>
                  <a:lnTo>
                    <a:pt x="1540" y="612"/>
                  </a:lnTo>
                  <a:lnTo>
                    <a:pt x="1536" y="616"/>
                  </a:lnTo>
                  <a:lnTo>
                    <a:pt x="1536" y="612"/>
                  </a:lnTo>
                  <a:lnTo>
                    <a:pt x="1536" y="616"/>
                  </a:lnTo>
                  <a:lnTo>
                    <a:pt x="1536" y="612"/>
                  </a:lnTo>
                  <a:lnTo>
                    <a:pt x="1536" y="616"/>
                  </a:lnTo>
                  <a:lnTo>
                    <a:pt x="1532" y="616"/>
                  </a:lnTo>
                  <a:lnTo>
                    <a:pt x="1536" y="616"/>
                  </a:lnTo>
                  <a:lnTo>
                    <a:pt x="1532" y="620"/>
                  </a:lnTo>
                  <a:lnTo>
                    <a:pt x="1532" y="616"/>
                  </a:lnTo>
                  <a:lnTo>
                    <a:pt x="1532" y="612"/>
                  </a:lnTo>
                  <a:lnTo>
                    <a:pt x="1532" y="616"/>
                  </a:lnTo>
                  <a:lnTo>
                    <a:pt x="1532" y="620"/>
                  </a:lnTo>
                  <a:lnTo>
                    <a:pt x="1532" y="616"/>
                  </a:lnTo>
                  <a:lnTo>
                    <a:pt x="1528" y="616"/>
                  </a:lnTo>
                  <a:lnTo>
                    <a:pt x="1528" y="620"/>
                  </a:lnTo>
                  <a:lnTo>
                    <a:pt x="1526" y="620"/>
                  </a:lnTo>
                  <a:lnTo>
                    <a:pt x="1528" y="620"/>
                  </a:lnTo>
                  <a:lnTo>
                    <a:pt x="1528" y="624"/>
                  </a:lnTo>
                  <a:lnTo>
                    <a:pt x="1526" y="624"/>
                  </a:lnTo>
                  <a:lnTo>
                    <a:pt x="1526" y="628"/>
                  </a:lnTo>
                  <a:lnTo>
                    <a:pt x="1522" y="628"/>
                  </a:lnTo>
                  <a:lnTo>
                    <a:pt x="1522" y="632"/>
                  </a:lnTo>
                  <a:lnTo>
                    <a:pt x="1522" y="634"/>
                  </a:lnTo>
                  <a:lnTo>
                    <a:pt x="1518" y="634"/>
                  </a:lnTo>
                  <a:lnTo>
                    <a:pt x="1518" y="638"/>
                  </a:lnTo>
                  <a:lnTo>
                    <a:pt x="1522" y="642"/>
                  </a:lnTo>
                  <a:lnTo>
                    <a:pt x="1522" y="638"/>
                  </a:lnTo>
                  <a:lnTo>
                    <a:pt x="1522" y="642"/>
                  </a:lnTo>
                  <a:lnTo>
                    <a:pt x="1518" y="642"/>
                  </a:lnTo>
                  <a:lnTo>
                    <a:pt x="1514" y="646"/>
                  </a:lnTo>
                  <a:lnTo>
                    <a:pt x="1518" y="648"/>
                  </a:lnTo>
                  <a:lnTo>
                    <a:pt x="1522" y="648"/>
                  </a:lnTo>
                  <a:lnTo>
                    <a:pt x="1522" y="652"/>
                  </a:lnTo>
                  <a:lnTo>
                    <a:pt x="1522" y="656"/>
                  </a:lnTo>
                  <a:lnTo>
                    <a:pt x="1526" y="656"/>
                  </a:lnTo>
                  <a:lnTo>
                    <a:pt x="1526" y="660"/>
                  </a:lnTo>
                  <a:lnTo>
                    <a:pt x="1528" y="656"/>
                  </a:lnTo>
                  <a:lnTo>
                    <a:pt x="1528" y="652"/>
                  </a:lnTo>
                  <a:lnTo>
                    <a:pt x="1526" y="652"/>
                  </a:lnTo>
                  <a:lnTo>
                    <a:pt x="1528" y="652"/>
                  </a:lnTo>
                  <a:lnTo>
                    <a:pt x="1532" y="652"/>
                  </a:lnTo>
                  <a:lnTo>
                    <a:pt x="1532" y="656"/>
                  </a:lnTo>
                  <a:lnTo>
                    <a:pt x="1532" y="660"/>
                  </a:lnTo>
                  <a:lnTo>
                    <a:pt x="1528" y="660"/>
                  </a:lnTo>
                  <a:lnTo>
                    <a:pt x="1526" y="660"/>
                  </a:lnTo>
                  <a:lnTo>
                    <a:pt x="1522" y="660"/>
                  </a:lnTo>
                  <a:lnTo>
                    <a:pt x="1522" y="656"/>
                  </a:lnTo>
                  <a:lnTo>
                    <a:pt x="1518" y="660"/>
                  </a:lnTo>
                  <a:lnTo>
                    <a:pt x="1514" y="664"/>
                  </a:lnTo>
                  <a:lnTo>
                    <a:pt x="1514" y="660"/>
                  </a:lnTo>
                  <a:lnTo>
                    <a:pt x="1514" y="656"/>
                  </a:lnTo>
                  <a:lnTo>
                    <a:pt x="1514" y="660"/>
                  </a:lnTo>
                  <a:lnTo>
                    <a:pt x="1510" y="660"/>
                  </a:lnTo>
                  <a:lnTo>
                    <a:pt x="1510" y="656"/>
                  </a:lnTo>
                  <a:lnTo>
                    <a:pt x="1510" y="660"/>
                  </a:lnTo>
                  <a:lnTo>
                    <a:pt x="1510" y="664"/>
                  </a:lnTo>
                  <a:lnTo>
                    <a:pt x="1506" y="664"/>
                  </a:lnTo>
                  <a:lnTo>
                    <a:pt x="1506" y="668"/>
                  </a:lnTo>
                  <a:lnTo>
                    <a:pt x="1502" y="668"/>
                  </a:lnTo>
                  <a:lnTo>
                    <a:pt x="1502" y="664"/>
                  </a:lnTo>
                  <a:lnTo>
                    <a:pt x="1498" y="668"/>
                  </a:lnTo>
                  <a:lnTo>
                    <a:pt x="1496" y="668"/>
                  </a:lnTo>
                  <a:lnTo>
                    <a:pt x="1492" y="668"/>
                  </a:lnTo>
                  <a:lnTo>
                    <a:pt x="1488" y="668"/>
                  </a:lnTo>
                  <a:lnTo>
                    <a:pt x="1484" y="668"/>
                  </a:lnTo>
                  <a:lnTo>
                    <a:pt x="1484" y="672"/>
                  </a:lnTo>
                  <a:lnTo>
                    <a:pt x="1480" y="672"/>
                  </a:lnTo>
                  <a:lnTo>
                    <a:pt x="1476" y="672"/>
                  </a:lnTo>
                  <a:lnTo>
                    <a:pt x="1476" y="676"/>
                  </a:lnTo>
                  <a:lnTo>
                    <a:pt x="1472" y="676"/>
                  </a:lnTo>
                  <a:lnTo>
                    <a:pt x="1476" y="676"/>
                  </a:lnTo>
                  <a:lnTo>
                    <a:pt x="1476" y="672"/>
                  </a:lnTo>
                  <a:lnTo>
                    <a:pt x="1476" y="668"/>
                  </a:lnTo>
                  <a:lnTo>
                    <a:pt x="1472" y="668"/>
                  </a:lnTo>
                  <a:lnTo>
                    <a:pt x="1476" y="668"/>
                  </a:lnTo>
                  <a:lnTo>
                    <a:pt x="1476" y="672"/>
                  </a:lnTo>
                  <a:lnTo>
                    <a:pt x="1472" y="676"/>
                  </a:lnTo>
                  <a:lnTo>
                    <a:pt x="1472" y="678"/>
                  </a:lnTo>
                  <a:lnTo>
                    <a:pt x="1470" y="678"/>
                  </a:lnTo>
                  <a:lnTo>
                    <a:pt x="1470" y="682"/>
                  </a:lnTo>
                  <a:lnTo>
                    <a:pt x="1472" y="682"/>
                  </a:lnTo>
                  <a:lnTo>
                    <a:pt x="1472" y="686"/>
                  </a:lnTo>
                  <a:lnTo>
                    <a:pt x="1472" y="690"/>
                  </a:lnTo>
                  <a:lnTo>
                    <a:pt x="1472" y="698"/>
                  </a:lnTo>
                  <a:lnTo>
                    <a:pt x="1472" y="694"/>
                  </a:lnTo>
                  <a:lnTo>
                    <a:pt x="1472" y="690"/>
                  </a:lnTo>
                  <a:lnTo>
                    <a:pt x="1472" y="694"/>
                  </a:lnTo>
                  <a:lnTo>
                    <a:pt x="1472" y="698"/>
                  </a:lnTo>
                  <a:lnTo>
                    <a:pt x="1470" y="698"/>
                  </a:lnTo>
                  <a:lnTo>
                    <a:pt x="1470" y="702"/>
                  </a:lnTo>
                  <a:lnTo>
                    <a:pt x="1466" y="702"/>
                  </a:lnTo>
                  <a:lnTo>
                    <a:pt x="1466" y="706"/>
                  </a:lnTo>
                  <a:lnTo>
                    <a:pt x="1470" y="706"/>
                  </a:lnTo>
                  <a:lnTo>
                    <a:pt x="1466" y="706"/>
                  </a:lnTo>
                  <a:lnTo>
                    <a:pt x="1466" y="708"/>
                  </a:lnTo>
                  <a:lnTo>
                    <a:pt x="1462" y="708"/>
                  </a:lnTo>
                  <a:lnTo>
                    <a:pt x="1462" y="712"/>
                  </a:lnTo>
                  <a:lnTo>
                    <a:pt x="1462" y="708"/>
                  </a:lnTo>
                  <a:lnTo>
                    <a:pt x="1458" y="708"/>
                  </a:lnTo>
                  <a:lnTo>
                    <a:pt x="1458" y="706"/>
                  </a:lnTo>
                  <a:lnTo>
                    <a:pt x="1454" y="706"/>
                  </a:lnTo>
                  <a:lnTo>
                    <a:pt x="1450" y="702"/>
                  </a:lnTo>
                  <a:lnTo>
                    <a:pt x="1450" y="698"/>
                  </a:lnTo>
                  <a:lnTo>
                    <a:pt x="1454" y="698"/>
                  </a:lnTo>
                  <a:lnTo>
                    <a:pt x="1454" y="694"/>
                  </a:lnTo>
                  <a:lnTo>
                    <a:pt x="1458" y="694"/>
                  </a:lnTo>
                  <a:lnTo>
                    <a:pt x="1458" y="690"/>
                  </a:lnTo>
                  <a:lnTo>
                    <a:pt x="1458" y="694"/>
                  </a:lnTo>
                  <a:lnTo>
                    <a:pt x="1454" y="694"/>
                  </a:lnTo>
                  <a:lnTo>
                    <a:pt x="1454" y="698"/>
                  </a:lnTo>
                  <a:lnTo>
                    <a:pt x="1450" y="698"/>
                  </a:lnTo>
                  <a:lnTo>
                    <a:pt x="1450" y="702"/>
                  </a:lnTo>
                  <a:lnTo>
                    <a:pt x="1454" y="706"/>
                  </a:lnTo>
                  <a:lnTo>
                    <a:pt x="1454" y="708"/>
                  </a:lnTo>
                  <a:lnTo>
                    <a:pt x="1454" y="712"/>
                  </a:lnTo>
                  <a:lnTo>
                    <a:pt x="1458" y="716"/>
                  </a:lnTo>
                  <a:lnTo>
                    <a:pt x="1458" y="720"/>
                  </a:lnTo>
                  <a:lnTo>
                    <a:pt x="1458" y="724"/>
                  </a:lnTo>
                  <a:lnTo>
                    <a:pt x="1458" y="720"/>
                  </a:lnTo>
                  <a:lnTo>
                    <a:pt x="1458" y="724"/>
                  </a:lnTo>
                  <a:lnTo>
                    <a:pt x="1458" y="728"/>
                  </a:lnTo>
                  <a:lnTo>
                    <a:pt x="1454" y="728"/>
                  </a:lnTo>
                  <a:lnTo>
                    <a:pt x="1454" y="732"/>
                  </a:lnTo>
                  <a:lnTo>
                    <a:pt x="1454" y="734"/>
                  </a:lnTo>
                  <a:lnTo>
                    <a:pt x="1450" y="734"/>
                  </a:lnTo>
                  <a:lnTo>
                    <a:pt x="1450" y="738"/>
                  </a:lnTo>
                  <a:lnTo>
                    <a:pt x="1446" y="742"/>
                  </a:lnTo>
                  <a:lnTo>
                    <a:pt x="1446" y="746"/>
                  </a:lnTo>
                  <a:lnTo>
                    <a:pt x="1446" y="742"/>
                  </a:lnTo>
                  <a:lnTo>
                    <a:pt x="1446" y="738"/>
                  </a:lnTo>
                  <a:lnTo>
                    <a:pt x="1446" y="734"/>
                  </a:lnTo>
                  <a:lnTo>
                    <a:pt x="1450" y="734"/>
                  </a:lnTo>
                  <a:lnTo>
                    <a:pt x="1450" y="732"/>
                  </a:lnTo>
                  <a:lnTo>
                    <a:pt x="1446" y="732"/>
                  </a:lnTo>
                  <a:lnTo>
                    <a:pt x="1446" y="728"/>
                  </a:lnTo>
                  <a:lnTo>
                    <a:pt x="1446" y="724"/>
                  </a:lnTo>
                  <a:lnTo>
                    <a:pt x="1446" y="728"/>
                  </a:lnTo>
                  <a:lnTo>
                    <a:pt x="1442" y="728"/>
                  </a:lnTo>
                  <a:lnTo>
                    <a:pt x="1442" y="724"/>
                  </a:lnTo>
                  <a:lnTo>
                    <a:pt x="1440" y="720"/>
                  </a:lnTo>
                  <a:lnTo>
                    <a:pt x="1442" y="720"/>
                  </a:lnTo>
                  <a:lnTo>
                    <a:pt x="1446" y="720"/>
                  </a:lnTo>
                  <a:lnTo>
                    <a:pt x="1446" y="716"/>
                  </a:lnTo>
                  <a:lnTo>
                    <a:pt x="1446" y="720"/>
                  </a:lnTo>
                  <a:lnTo>
                    <a:pt x="1442" y="720"/>
                  </a:lnTo>
                  <a:lnTo>
                    <a:pt x="1442" y="716"/>
                  </a:lnTo>
                  <a:lnTo>
                    <a:pt x="1440" y="716"/>
                  </a:lnTo>
                  <a:lnTo>
                    <a:pt x="1442" y="712"/>
                  </a:lnTo>
                  <a:lnTo>
                    <a:pt x="1442" y="716"/>
                  </a:lnTo>
                  <a:lnTo>
                    <a:pt x="1442" y="712"/>
                  </a:lnTo>
                  <a:lnTo>
                    <a:pt x="1440" y="712"/>
                  </a:lnTo>
                  <a:lnTo>
                    <a:pt x="1440" y="708"/>
                  </a:lnTo>
                  <a:lnTo>
                    <a:pt x="1442" y="712"/>
                  </a:lnTo>
                  <a:lnTo>
                    <a:pt x="1442" y="708"/>
                  </a:lnTo>
                  <a:lnTo>
                    <a:pt x="1442" y="706"/>
                  </a:lnTo>
                  <a:lnTo>
                    <a:pt x="1446" y="706"/>
                  </a:lnTo>
                  <a:lnTo>
                    <a:pt x="1446" y="702"/>
                  </a:lnTo>
                  <a:lnTo>
                    <a:pt x="1446" y="698"/>
                  </a:lnTo>
                  <a:lnTo>
                    <a:pt x="1442" y="702"/>
                  </a:lnTo>
                  <a:lnTo>
                    <a:pt x="1442" y="706"/>
                  </a:lnTo>
                  <a:lnTo>
                    <a:pt x="1442" y="702"/>
                  </a:lnTo>
                  <a:lnTo>
                    <a:pt x="1440" y="706"/>
                  </a:lnTo>
                  <a:lnTo>
                    <a:pt x="1440" y="706"/>
                  </a:lnTo>
                  <a:lnTo>
                    <a:pt x="1440" y="706"/>
                  </a:lnTo>
                  <a:close/>
                  <a:moveTo>
                    <a:pt x="780" y="520"/>
                  </a:moveTo>
                  <a:lnTo>
                    <a:pt x="780" y="522"/>
                  </a:lnTo>
                  <a:lnTo>
                    <a:pt x="780" y="520"/>
                  </a:lnTo>
                  <a:lnTo>
                    <a:pt x="780" y="520"/>
                  </a:lnTo>
                  <a:lnTo>
                    <a:pt x="780" y="520"/>
                  </a:lnTo>
                  <a:close/>
                  <a:moveTo>
                    <a:pt x="824" y="806"/>
                  </a:moveTo>
                  <a:lnTo>
                    <a:pt x="828" y="806"/>
                  </a:lnTo>
                  <a:lnTo>
                    <a:pt x="824" y="806"/>
                  </a:lnTo>
                  <a:lnTo>
                    <a:pt x="824" y="806"/>
                  </a:lnTo>
                  <a:lnTo>
                    <a:pt x="824" y="806"/>
                  </a:lnTo>
                  <a:close/>
                  <a:moveTo>
                    <a:pt x="192" y="120"/>
                  </a:moveTo>
                  <a:lnTo>
                    <a:pt x="188" y="120"/>
                  </a:lnTo>
                  <a:lnTo>
                    <a:pt x="180" y="124"/>
                  </a:lnTo>
                  <a:lnTo>
                    <a:pt x="184" y="120"/>
                  </a:lnTo>
                  <a:lnTo>
                    <a:pt x="188" y="120"/>
                  </a:lnTo>
                  <a:lnTo>
                    <a:pt x="192" y="120"/>
                  </a:lnTo>
                  <a:lnTo>
                    <a:pt x="192" y="120"/>
                  </a:lnTo>
                  <a:lnTo>
                    <a:pt x="192" y="120"/>
                  </a:lnTo>
                  <a:close/>
                  <a:moveTo>
                    <a:pt x="168" y="128"/>
                  </a:moveTo>
                  <a:lnTo>
                    <a:pt x="166" y="132"/>
                  </a:lnTo>
                  <a:lnTo>
                    <a:pt x="166" y="128"/>
                  </a:lnTo>
                  <a:lnTo>
                    <a:pt x="168" y="128"/>
                  </a:lnTo>
                  <a:lnTo>
                    <a:pt x="168" y="128"/>
                  </a:lnTo>
                  <a:lnTo>
                    <a:pt x="168" y="128"/>
                  </a:lnTo>
                  <a:close/>
                  <a:moveTo>
                    <a:pt x="224" y="192"/>
                  </a:moveTo>
                  <a:lnTo>
                    <a:pt x="222" y="192"/>
                  </a:lnTo>
                  <a:lnTo>
                    <a:pt x="224" y="192"/>
                  </a:lnTo>
                  <a:lnTo>
                    <a:pt x="224" y="192"/>
                  </a:lnTo>
                  <a:lnTo>
                    <a:pt x="224" y="192"/>
                  </a:lnTo>
                  <a:close/>
                  <a:moveTo>
                    <a:pt x="426" y="258"/>
                  </a:moveTo>
                  <a:lnTo>
                    <a:pt x="426" y="262"/>
                  </a:lnTo>
                  <a:lnTo>
                    <a:pt x="426" y="258"/>
                  </a:lnTo>
                  <a:lnTo>
                    <a:pt x="422" y="258"/>
                  </a:lnTo>
                  <a:lnTo>
                    <a:pt x="426" y="258"/>
                  </a:lnTo>
                  <a:lnTo>
                    <a:pt x="426" y="258"/>
                  </a:lnTo>
                  <a:lnTo>
                    <a:pt x="426" y="258"/>
                  </a:lnTo>
                  <a:close/>
                  <a:moveTo>
                    <a:pt x="82" y="268"/>
                  </a:moveTo>
                  <a:lnTo>
                    <a:pt x="82" y="266"/>
                  </a:lnTo>
                  <a:lnTo>
                    <a:pt x="80" y="266"/>
                  </a:lnTo>
                  <a:lnTo>
                    <a:pt x="76" y="266"/>
                  </a:lnTo>
                  <a:lnTo>
                    <a:pt x="72" y="262"/>
                  </a:lnTo>
                  <a:lnTo>
                    <a:pt x="76" y="262"/>
                  </a:lnTo>
                  <a:lnTo>
                    <a:pt x="76" y="266"/>
                  </a:lnTo>
                  <a:lnTo>
                    <a:pt x="80" y="266"/>
                  </a:lnTo>
                  <a:lnTo>
                    <a:pt x="82" y="266"/>
                  </a:lnTo>
                  <a:lnTo>
                    <a:pt x="82" y="268"/>
                  </a:lnTo>
                  <a:lnTo>
                    <a:pt x="82" y="268"/>
                  </a:lnTo>
                  <a:lnTo>
                    <a:pt x="82" y="268"/>
                  </a:lnTo>
                  <a:close/>
                  <a:moveTo>
                    <a:pt x="466" y="266"/>
                  </a:moveTo>
                  <a:lnTo>
                    <a:pt x="466" y="268"/>
                  </a:lnTo>
                  <a:lnTo>
                    <a:pt x="466" y="266"/>
                  </a:lnTo>
                  <a:lnTo>
                    <a:pt x="466" y="266"/>
                  </a:lnTo>
                  <a:lnTo>
                    <a:pt x="466" y="266"/>
                  </a:lnTo>
                  <a:close/>
                  <a:moveTo>
                    <a:pt x="426" y="266"/>
                  </a:moveTo>
                  <a:lnTo>
                    <a:pt x="426" y="268"/>
                  </a:lnTo>
                  <a:lnTo>
                    <a:pt x="426" y="266"/>
                  </a:lnTo>
                  <a:lnTo>
                    <a:pt x="426" y="266"/>
                  </a:lnTo>
                  <a:lnTo>
                    <a:pt x="426" y="266"/>
                  </a:lnTo>
                  <a:close/>
                  <a:moveTo>
                    <a:pt x="426" y="268"/>
                  </a:moveTo>
                  <a:lnTo>
                    <a:pt x="426" y="272"/>
                  </a:lnTo>
                  <a:lnTo>
                    <a:pt x="422" y="272"/>
                  </a:lnTo>
                  <a:lnTo>
                    <a:pt x="426" y="272"/>
                  </a:lnTo>
                  <a:lnTo>
                    <a:pt x="426" y="268"/>
                  </a:lnTo>
                  <a:lnTo>
                    <a:pt x="426" y="268"/>
                  </a:lnTo>
                  <a:lnTo>
                    <a:pt x="426" y="268"/>
                  </a:lnTo>
                  <a:close/>
                  <a:moveTo>
                    <a:pt x="482" y="276"/>
                  </a:moveTo>
                  <a:lnTo>
                    <a:pt x="478" y="276"/>
                  </a:lnTo>
                  <a:lnTo>
                    <a:pt x="474" y="276"/>
                  </a:lnTo>
                  <a:lnTo>
                    <a:pt x="474" y="280"/>
                  </a:lnTo>
                  <a:lnTo>
                    <a:pt x="474" y="276"/>
                  </a:lnTo>
                  <a:lnTo>
                    <a:pt x="478" y="276"/>
                  </a:lnTo>
                  <a:lnTo>
                    <a:pt x="478" y="272"/>
                  </a:lnTo>
                  <a:lnTo>
                    <a:pt x="482" y="272"/>
                  </a:lnTo>
                  <a:lnTo>
                    <a:pt x="482" y="276"/>
                  </a:lnTo>
                  <a:lnTo>
                    <a:pt x="482" y="276"/>
                  </a:lnTo>
                  <a:lnTo>
                    <a:pt x="482" y="276"/>
                  </a:lnTo>
                  <a:close/>
                  <a:moveTo>
                    <a:pt x="244" y="306"/>
                  </a:moveTo>
                  <a:lnTo>
                    <a:pt x="244" y="302"/>
                  </a:lnTo>
                  <a:lnTo>
                    <a:pt x="248" y="302"/>
                  </a:lnTo>
                  <a:lnTo>
                    <a:pt x="244" y="306"/>
                  </a:lnTo>
                  <a:lnTo>
                    <a:pt x="244" y="306"/>
                  </a:lnTo>
                  <a:lnTo>
                    <a:pt x="244" y="306"/>
                  </a:lnTo>
                  <a:close/>
                  <a:moveTo>
                    <a:pt x="620" y="314"/>
                  </a:moveTo>
                  <a:lnTo>
                    <a:pt x="616" y="314"/>
                  </a:lnTo>
                  <a:lnTo>
                    <a:pt x="616" y="310"/>
                  </a:lnTo>
                  <a:lnTo>
                    <a:pt x="620" y="314"/>
                  </a:lnTo>
                  <a:lnTo>
                    <a:pt x="620" y="314"/>
                  </a:lnTo>
                  <a:lnTo>
                    <a:pt x="620" y="314"/>
                  </a:lnTo>
                  <a:close/>
                  <a:moveTo>
                    <a:pt x="112" y="340"/>
                  </a:moveTo>
                  <a:lnTo>
                    <a:pt x="110" y="340"/>
                  </a:lnTo>
                  <a:lnTo>
                    <a:pt x="110" y="336"/>
                  </a:lnTo>
                  <a:lnTo>
                    <a:pt x="112" y="336"/>
                  </a:lnTo>
                  <a:lnTo>
                    <a:pt x="112" y="340"/>
                  </a:lnTo>
                  <a:lnTo>
                    <a:pt x="112" y="340"/>
                  </a:lnTo>
                  <a:lnTo>
                    <a:pt x="112" y="340"/>
                  </a:lnTo>
                  <a:close/>
                  <a:moveTo>
                    <a:pt x="120" y="350"/>
                  </a:moveTo>
                  <a:lnTo>
                    <a:pt x="124" y="350"/>
                  </a:lnTo>
                  <a:lnTo>
                    <a:pt x="120" y="350"/>
                  </a:lnTo>
                  <a:lnTo>
                    <a:pt x="120" y="350"/>
                  </a:lnTo>
                  <a:lnTo>
                    <a:pt x="120" y="350"/>
                  </a:lnTo>
                  <a:close/>
                  <a:moveTo>
                    <a:pt x="340" y="350"/>
                  </a:moveTo>
                  <a:lnTo>
                    <a:pt x="336" y="350"/>
                  </a:lnTo>
                  <a:lnTo>
                    <a:pt x="340" y="350"/>
                  </a:lnTo>
                  <a:lnTo>
                    <a:pt x="340" y="350"/>
                  </a:lnTo>
                  <a:lnTo>
                    <a:pt x="340" y="350"/>
                  </a:lnTo>
                  <a:close/>
                  <a:moveTo>
                    <a:pt x="344" y="350"/>
                  </a:moveTo>
                  <a:lnTo>
                    <a:pt x="340" y="350"/>
                  </a:lnTo>
                  <a:lnTo>
                    <a:pt x="344" y="350"/>
                  </a:lnTo>
                  <a:lnTo>
                    <a:pt x="344" y="350"/>
                  </a:lnTo>
                  <a:lnTo>
                    <a:pt x="344" y="350"/>
                  </a:lnTo>
                  <a:close/>
                  <a:moveTo>
                    <a:pt x="322" y="366"/>
                  </a:moveTo>
                  <a:lnTo>
                    <a:pt x="322" y="370"/>
                  </a:lnTo>
                  <a:lnTo>
                    <a:pt x="318" y="370"/>
                  </a:lnTo>
                  <a:lnTo>
                    <a:pt x="318" y="366"/>
                  </a:lnTo>
                  <a:lnTo>
                    <a:pt x="322" y="366"/>
                  </a:lnTo>
                  <a:lnTo>
                    <a:pt x="322" y="366"/>
                  </a:lnTo>
                  <a:lnTo>
                    <a:pt x="322" y="366"/>
                  </a:lnTo>
                  <a:close/>
                  <a:moveTo>
                    <a:pt x="634" y="366"/>
                  </a:moveTo>
                  <a:lnTo>
                    <a:pt x="634" y="370"/>
                  </a:lnTo>
                  <a:lnTo>
                    <a:pt x="634" y="366"/>
                  </a:lnTo>
                  <a:lnTo>
                    <a:pt x="634" y="366"/>
                  </a:lnTo>
                  <a:lnTo>
                    <a:pt x="634" y="366"/>
                  </a:lnTo>
                  <a:close/>
                  <a:moveTo>
                    <a:pt x="1472" y="678"/>
                  </a:moveTo>
                  <a:lnTo>
                    <a:pt x="1472" y="682"/>
                  </a:lnTo>
                  <a:lnTo>
                    <a:pt x="1470" y="682"/>
                  </a:lnTo>
                  <a:lnTo>
                    <a:pt x="1470" y="678"/>
                  </a:lnTo>
                  <a:lnTo>
                    <a:pt x="1472" y="678"/>
                  </a:lnTo>
                  <a:lnTo>
                    <a:pt x="1472" y="678"/>
                  </a:lnTo>
                  <a:lnTo>
                    <a:pt x="1472" y="678"/>
                  </a:lnTo>
                  <a:close/>
                  <a:moveTo>
                    <a:pt x="1450" y="784"/>
                  </a:moveTo>
                  <a:lnTo>
                    <a:pt x="1450" y="780"/>
                  </a:lnTo>
                  <a:lnTo>
                    <a:pt x="1454" y="780"/>
                  </a:lnTo>
                  <a:lnTo>
                    <a:pt x="1454" y="776"/>
                  </a:lnTo>
                  <a:lnTo>
                    <a:pt x="1450" y="772"/>
                  </a:lnTo>
                  <a:lnTo>
                    <a:pt x="1454" y="772"/>
                  </a:lnTo>
                  <a:lnTo>
                    <a:pt x="1454" y="776"/>
                  </a:lnTo>
                  <a:lnTo>
                    <a:pt x="1454" y="780"/>
                  </a:lnTo>
                  <a:lnTo>
                    <a:pt x="1450" y="784"/>
                  </a:lnTo>
                  <a:lnTo>
                    <a:pt x="1450" y="784"/>
                  </a:lnTo>
                  <a:lnTo>
                    <a:pt x="1450" y="784"/>
                  </a:lnTo>
                  <a:close/>
                  <a:moveTo>
                    <a:pt x="1380" y="910"/>
                  </a:moveTo>
                  <a:lnTo>
                    <a:pt x="1380" y="906"/>
                  </a:lnTo>
                  <a:lnTo>
                    <a:pt x="1380" y="910"/>
                  </a:lnTo>
                  <a:lnTo>
                    <a:pt x="1380" y="910"/>
                  </a:lnTo>
                  <a:lnTo>
                    <a:pt x="1380" y="910"/>
                  </a:lnTo>
                  <a:close/>
                  <a:moveTo>
                    <a:pt x="1384" y="918"/>
                  </a:moveTo>
                  <a:lnTo>
                    <a:pt x="1384" y="922"/>
                  </a:lnTo>
                  <a:lnTo>
                    <a:pt x="1384" y="926"/>
                  </a:lnTo>
                  <a:lnTo>
                    <a:pt x="1386" y="930"/>
                  </a:lnTo>
                  <a:lnTo>
                    <a:pt x="1386" y="932"/>
                  </a:lnTo>
                  <a:lnTo>
                    <a:pt x="1386" y="930"/>
                  </a:lnTo>
                  <a:lnTo>
                    <a:pt x="1384" y="926"/>
                  </a:lnTo>
                  <a:lnTo>
                    <a:pt x="1384" y="922"/>
                  </a:lnTo>
                  <a:lnTo>
                    <a:pt x="1384" y="918"/>
                  </a:lnTo>
                  <a:lnTo>
                    <a:pt x="1384" y="918"/>
                  </a:lnTo>
                  <a:lnTo>
                    <a:pt x="1384" y="918"/>
                  </a:lnTo>
                  <a:close/>
                  <a:moveTo>
                    <a:pt x="1144" y="926"/>
                  </a:moveTo>
                  <a:lnTo>
                    <a:pt x="1144" y="930"/>
                  </a:lnTo>
                  <a:lnTo>
                    <a:pt x="1142" y="930"/>
                  </a:lnTo>
                  <a:lnTo>
                    <a:pt x="1144" y="926"/>
                  </a:lnTo>
                  <a:lnTo>
                    <a:pt x="1144" y="922"/>
                  </a:lnTo>
                  <a:lnTo>
                    <a:pt x="1148" y="918"/>
                  </a:lnTo>
                  <a:lnTo>
                    <a:pt x="1148" y="922"/>
                  </a:lnTo>
                  <a:lnTo>
                    <a:pt x="1144" y="922"/>
                  </a:lnTo>
                  <a:lnTo>
                    <a:pt x="1144" y="926"/>
                  </a:lnTo>
                  <a:lnTo>
                    <a:pt x="1144" y="926"/>
                  </a:lnTo>
                  <a:lnTo>
                    <a:pt x="1144" y="926"/>
                  </a:lnTo>
                  <a:close/>
                  <a:moveTo>
                    <a:pt x="1144" y="940"/>
                  </a:moveTo>
                  <a:lnTo>
                    <a:pt x="1144" y="936"/>
                  </a:lnTo>
                  <a:lnTo>
                    <a:pt x="1142" y="936"/>
                  </a:lnTo>
                  <a:lnTo>
                    <a:pt x="1142" y="932"/>
                  </a:lnTo>
                  <a:lnTo>
                    <a:pt x="1142" y="930"/>
                  </a:lnTo>
                  <a:lnTo>
                    <a:pt x="1142" y="932"/>
                  </a:lnTo>
                  <a:lnTo>
                    <a:pt x="1144" y="936"/>
                  </a:lnTo>
                  <a:lnTo>
                    <a:pt x="1144" y="940"/>
                  </a:lnTo>
                  <a:lnTo>
                    <a:pt x="1144" y="944"/>
                  </a:lnTo>
                  <a:lnTo>
                    <a:pt x="1144" y="948"/>
                  </a:lnTo>
                  <a:lnTo>
                    <a:pt x="1144" y="952"/>
                  </a:lnTo>
                  <a:lnTo>
                    <a:pt x="1144" y="948"/>
                  </a:lnTo>
                  <a:lnTo>
                    <a:pt x="1144" y="944"/>
                  </a:lnTo>
                  <a:lnTo>
                    <a:pt x="1144" y="940"/>
                  </a:lnTo>
                  <a:lnTo>
                    <a:pt x="1144" y="940"/>
                  </a:lnTo>
                  <a:lnTo>
                    <a:pt x="1144" y="940"/>
                  </a:lnTo>
                  <a:close/>
                  <a:moveTo>
                    <a:pt x="132" y="202"/>
                  </a:moveTo>
                  <a:lnTo>
                    <a:pt x="128" y="202"/>
                  </a:lnTo>
                  <a:lnTo>
                    <a:pt x="124" y="202"/>
                  </a:lnTo>
                  <a:lnTo>
                    <a:pt x="120" y="206"/>
                  </a:lnTo>
                  <a:lnTo>
                    <a:pt x="120" y="202"/>
                  </a:lnTo>
                  <a:lnTo>
                    <a:pt x="116" y="202"/>
                  </a:lnTo>
                  <a:lnTo>
                    <a:pt x="112" y="202"/>
                  </a:lnTo>
                  <a:lnTo>
                    <a:pt x="112" y="198"/>
                  </a:lnTo>
                  <a:lnTo>
                    <a:pt x="110" y="194"/>
                  </a:lnTo>
                  <a:lnTo>
                    <a:pt x="106" y="194"/>
                  </a:lnTo>
                  <a:lnTo>
                    <a:pt x="102" y="194"/>
                  </a:lnTo>
                  <a:lnTo>
                    <a:pt x="106" y="194"/>
                  </a:lnTo>
                  <a:lnTo>
                    <a:pt x="110" y="194"/>
                  </a:lnTo>
                  <a:lnTo>
                    <a:pt x="110" y="198"/>
                  </a:lnTo>
                  <a:lnTo>
                    <a:pt x="112" y="198"/>
                  </a:lnTo>
                  <a:lnTo>
                    <a:pt x="110" y="198"/>
                  </a:lnTo>
                  <a:lnTo>
                    <a:pt x="106" y="194"/>
                  </a:lnTo>
                  <a:lnTo>
                    <a:pt x="102" y="194"/>
                  </a:lnTo>
                  <a:lnTo>
                    <a:pt x="98" y="194"/>
                  </a:lnTo>
                  <a:lnTo>
                    <a:pt x="98" y="198"/>
                  </a:lnTo>
                  <a:lnTo>
                    <a:pt x="94" y="198"/>
                  </a:lnTo>
                  <a:lnTo>
                    <a:pt x="90" y="198"/>
                  </a:lnTo>
                  <a:lnTo>
                    <a:pt x="90" y="194"/>
                  </a:lnTo>
                  <a:lnTo>
                    <a:pt x="90" y="192"/>
                  </a:lnTo>
                  <a:lnTo>
                    <a:pt x="90" y="188"/>
                  </a:lnTo>
                  <a:lnTo>
                    <a:pt x="94" y="188"/>
                  </a:lnTo>
                  <a:lnTo>
                    <a:pt x="94" y="192"/>
                  </a:lnTo>
                  <a:lnTo>
                    <a:pt x="98" y="192"/>
                  </a:lnTo>
                  <a:lnTo>
                    <a:pt x="102" y="192"/>
                  </a:lnTo>
                  <a:lnTo>
                    <a:pt x="106" y="192"/>
                  </a:lnTo>
                  <a:lnTo>
                    <a:pt x="110" y="188"/>
                  </a:lnTo>
                  <a:lnTo>
                    <a:pt x="112" y="188"/>
                  </a:lnTo>
                  <a:lnTo>
                    <a:pt x="112" y="192"/>
                  </a:lnTo>
                  <a:lnTo>
                    <a:pt x="116" y="192"/>
                  </a:lnTo>
                  <a:lnTo>
                    <a:pt x="116" y="194"/>
                  </a:lnTo>
                  <a:lnTo>
                    <a:pt x="120" y="194"/>
                  </a:lnTo>
                  <a:lnTo>
                    <a:pt x="124" y="194"/>
                  </a:lnTo>
                  <a:lnTo>
                    <a:pt x="124" y="198"/>
                  </a:lnTo>
                  <a:lnTo>
                    <a:pt x="128" y="198"/>
                  </a:lnTo>
                  <a:lnTo>
                    <a:pt x="132" y="198"/>
                  </a:lnTo>
                  <a:lnTo>
                    <a:pt x="136" y="198"/>
                  </a:lnTo>
                  <a:lnTo>
                    <a:pt x="132" y="202"/>
                  </a:lnTo>
                  <a:lnTo>
                    <a:pt x="132" y="202"/>
                  </a:lnTo>
                  <a:lnTo>
                    <a:pt x="132" y="202"/>
                  </a:lnTo>
                  <a:close/>
                  <a:moveTo>
                    <a:pt x="426" y="254"/>
                  </a:moveTo>
                  <a:lnTo>
                    <a:pt x="430" y="254"/>
                  </a:lnTo>
                  <a:lnTo>
                    <a:pt x="426" y="258"/>
                  </a:lnTo>
                  <a:lnTo>
                    <a:pt x="426" y="254"/>
                  </a:lnTo>
                  <a:lnTo>
                    <a:pt x="426" y="254"/>
                  </a:lnTo>
                  <a:lnTo>
                    <a:pt x="426" y="254"/>
                  </a:lnTo>
                  <a:close/>
                  <a:moveTo>
                    <a:pt x="460" y="262"/>
                  </a:moveTo>
                  <a:lnTo>
                    <a:pt x="456" y="262"/>
                  </a:lnTo>
                  <a:lnTo>
                    <a:pt x="452" y="266"/>
                  </a:lnTo>
                  <a:lnTo>
                    <a:pt x="452" y="262"/>
                  </a:lnTo>
                  <a:lnTo>
                    <a:pt x="456" y="262"/>
                  </a:lnTo>
                  <a:lnTo>
                    <a:pt x="460" y="262"/>
                  </a:lnTo>
                  <a:lnTo>
                    <a:pt x="460" y="262"/>
                  </a:lnTo>
                  <a:lnTo>
                    <a:pt x="460" y="262"/>
                  </a:lnTo>
                  <a:close/>
                  <a:moveTo>
                    <a:pt x="456" y="266"/>
                  </a:moveTo>
                  <a:lnTo>
                    <a:pt x="452" y="266"/>
                  </a:lnTo>
                  <a:lnTo>
                    <a:pt x="448" y="266"/>
                  </a:lnTo>
                  <a:lnTo>
                    <a:pt x="448" y="268"/>
                  </a:lnTo>
                  <a:lnTo>
                    <a:pt x="444" y="268"/>
                  </a:lnTo>
                  <a:lnTo>
                    <a:pt x="448" y="268"/>
                  </a:lnTo>
                  <a:lnTo>
                    <a:pt x="448" y="266"/>
                  </a:lnTo>
                  <a:lnTo>
                    <a:pt x="444" y="266"/>
                  </a:lnTo>
                  <a:lnTo>
                    <a:pt x="448" y="266"/>
                  </a:lnTo>
                  <a:lnTo>
                    <a:pt x="448" y="262"/>
                  </a:lnTo>
                  <a:lnTo>
                    <a:pt x="448" y="266"/>
                  </a:lnTo>
                  <a:lnTo>
                    <a:pt x="452" y="266"/>
                  </a:lnTo>
                  <a:lnTo>
                    <a:pt x="456" y="266"/>
                  </a:lnTo>
                  <a:lnTo>
                    <a:pt x="456" y="266"/>
                  </a:lnTo>
                  <a:lnTo>
                    <a:pt x="456" y="266"/>
                  </a:lnTo>
                  <a:close/>
                  <a:moveTo>
                    <a:pt x="172" y="266"/>
                  </a:moveTo>
                  <a:lnTo>
                    <a:pt x="176" y="266"/>
                  </a:lnTo>
                  <a:lnTo>
                    <a:pt x="176" y="268"/>
                  </a:lnTo>
                  <a:lnTo>
                    <a:pt x="176" y="272"/>
                  </a:lnTo>
                  <a:lnTo>
                    <a:pt x="180" y="276"/>
                  </a:lnTo>
                  <a:lnTo>
                    <a:pt x="176" y="276"/>
                  </a:lnTo>
                  <a:lnTo>
                    <a:pt x="172" y="276"/>
                  </a:lnTo>
                  <a:lnTo>
                    <a:pt x="168" y="276"/>
                  </a:lnTo>
                  <a:lnTo>
                    <a:pt x="168" y="280"/>
                  </a:lnTo>
                  <a:lnTo>
                    <a:pt x="172" y="280"/>
                  </a:lnTo>
                  <a:lnTo>
                    <a:pt x="168" y="280"/>
                  </a:lnTo>
                  <a:lnTo>
                    <a:pt x="166" y="276"/>
                  </a:lnTo>
                  <a:lnTo>
                    <a:pt x="158" y="276"/>
                  </a:lnTo>
                  <a:lnTo>
                    <a:pt x="158" y="272"/>
                  </a:lnTo>
                  <a:lnTo>
                    <a:pt x="154" y="272"/>
                  </a:lnTo>
                  <a:lnTo>
                    <a:pt x="154" y="268"/>
                  </a:lnTo>
                  <a:lnTo>
                    <a:pt x="158" y="268"/>
                  </a:lnTo>
                  <a:lnTo>
                    <a:pt x="162" y="268"/>
                  </a:lnTo>
                  <a:lnTo>
                    <a:pt x="162" y="266"/>
                  </a:lnTo>
                  <a:lnTo>
                    <a:pt x="166" y="266"/>
                  </a:lnTo>
                  <a:lnTo>
                    <a:pt x="168" y="266"/>
                  </a:lnTo>
                  <a:lnTo>
                    <a:pt x="172" y="266"/>
                  </a:lnTo>
                  <a:lnTo>
                    <a:pt x="172" y="266"/>
                  </a:lnTo>
                  <a:lnTo>
                    <a:pt x="172" y="266"/>
                  </a:lnTo>
                  <a:close/>
                  <a:moveTo>
                    <a:pt x="440" y="268"/>
                  </a:moveTo>
                  <a:lnTo>
                    <a:pt x="436" y="268"/>
                  </a:lnTo>
                  <a:lnTo>
                    <a:pt x="436" y="272"/>
                  </a:lnTo>
                  <a:lnTo>
                    <a:pt x="434" y="276"/>
                  </a:lnTo>
                  <a:lnTo>
                    <a:pt x="430" y="280"/>
                  </a:lnTo>
                  <a:lnTo>
                    <a:pt x="430" y="276"/>
                  </a:lnTo>
                  <a:lnTo>
                    <a:pt x="434" y="272"/>
                  </a:lnTo>
                  <a:lnTo>
                    <a:pt x="436" y="272"/>
                  </a:lnTo>
                  <a:lnTo>
                    <a:pt x="436" y="268"/>
                  </a:lnTo>
                  <a:lnTo>
                    <a:pt x="436" y="266"/>
                  </a:lnTo>
                  <a:lnTo>
                    <a:pt x="440" y="266"/>
                  </a:lnTo>
                  <a:lnTo>
                    <a:pt x="440" y="268"/>
                  </a:lnTo>
                  <a:lnTo>
                    <a:pt x="440" y="268"/>
                  </a:lnTo>
                  <a:lnTo>
                    <a:pt x="440" y="268"/>
                  </a:lnTo>
                  <a:close/>
                  <a:moveTo>
                    <a:pt x="430" y="272"/>
                  </a:moveTo>
                  <a:lnTo>
                    <a:pt x="426" y="272"/>
                  </a:lnTo>
                  <a:lnTo>
                    <a:pt x="430" y="268"/>
                  </a:lnTo>
                  <a:lnTo>
                    <a:pt x="430" y="272"/>
                  </a:lnTo>
                  <a:lnTo>
                    <a:pt x="430" y="272"/>
                  </a:lnTo>
                  <a:lnTo>
                    <a:pt x="430" y="272"/>
                  </a:lnTo>
                  <a:close/>
                  <a:moveTo>
                    <a:pt x="430" y="272"/>
                  </a:moveTo>
                  <a:lnTo>
                    <a:pt x="430" y="276"/>
                  </a:lnTo>
                  <a:lnTo>
                    <a:pt x="426" y="276"/>
                  </a:lnTo>
                  <a:lnTo>
                    <a:pt x="426" y="272"/>
                  </a:lnTo>
                  <a:lnTo>
                    <a:pt x="430" y="272"/>
                  </a:lnTo>
                  <a:lnTo>
                    <a:pt x="430" y="272"/>
                  </a:lnTo>
                  <a:lnTo>
                    <a:pt x="430" y="272"/>
                  </a:lnTo>
                  <a:close/>
                  <a:moveTo>
                    <a:pt x="350" y="288"/>
                  </a:moveTo>
                  <a:lnTo>
                    <a:pt x="350" y="292"/>
                  </a:lnTo>
                  <a:lnTo>
                    <a:pt x="348" y="292"/>
                  </a:lnTo>
                  <a:lnTo>
                    <a:pt x="348" y="288"/>
                  </a:lnTo>
                  <a:lnTo>
                    <a:pt x="350" y="288"/>
                  </a:lnTo>
                  <a:lnTo>
                    <a:pt x="350" y="288"/>
                  </a:lnTo>
                  <a:lnTo>
                    <a:pt x="350" y="288"/>
                  </a:lnTo>
                  <a:close/>
                  <a:moveTo>
                    <a:pt x="388" y="288"/>
                  </a:moveTo>
                  <a:lnTo>
                    <a:pt x="388" y="292"/>
                  </a:lnTo>
                  <a:lnTo>
                    <a:pt x="388" y="288"/>
                  </a:lnTo>
                  <a:lnTo>
                    <a:pt x="388" y="288"/>
                  </a:lnTo>
                  <a:lnTo>
                    <a:pt x="388" y="288"/>
                  </a:lnTo>
                  <a:close/>
                  <a:moveTo>
                    <a:pt x="366" y="306"/>
                  </a:moveTo>
                  <a:lnTo>
                    <a:pt x="362" y="310"/>
                  </a:lnTo>
                  <a:lnTo>
                    <a:pt x="362" y="306"/>
                  </a:lnTo>
                  <a:lnTo>
                    <a:pt x="366" y="306"/>
                  </a:lnTo>
                  <a:lnTo>
                    <a:pt x="366" y="306"/>
                  </a:lnTo>
                  <a:lnTo>
                    <a:pt x="366" y="306"/>
                  </a:lnTo>
                  <a:close/>
                  <a:moveTo>
                    <a:pt x="362" y="318"/>
                  </a:moveTo>
                  <a:lnTo>
                    <a:pt x="358" y="322"/>
                  </a:lnTo>
                  <a:lnTo>
                    <a:pt x="358" y="318"/>
                  </a:lnTo>
                  <a:lnTo>
                    <a:pt x="354" y="318"/>
                  </a:lnTo>
                  <a:lnTo>
                    <a:pt x="354" y="314"/>
                  </a:lnTo>
                  <a:lnTo>
                    <a:pt x="358" y="318"/>
                  </a:lnTo>
                  <a:lnTo>
                    <a:pt x="358" y="314"/>
                  </a:lnTo>
                  <a:lnTo>
                    <a:pt x="354" y="314"/>
                  </a:lnTo>
                  <a:lnTo>
                    <a:pt x="358" y="314"/>
                  </a:lnTo>
                  <a:lnTo>
                    <a:pt x="358" y="310"/>
                  </a:lnTo>
                  <a:lnTo>
                    <a:pt x="362" y="310"/>
                  </a:lnTo>
                  <a:lnTo>
                    <a:pt x="366" y="310"/>
                  </a:lnTo>
                  <a:lnTo>
                    <a:pt x="370" y="310"/>
                  </a:lnTo>
                  <a:lnTo>
                    <a:pt x="370" y="314"/>
                  </a:lnTo>
                  <a:lnTo>
                    <a:pt x="370" y="318"/>
                  </a:lnTo>
                  <a:lnTo>
                    <a:pt x="366" y="314"/>
                  </a:lnTo>
                  <a:lnTo>
                    <a:pt x="366" y="318"/>
                  </a:lnTo>
                  <a:lnTo>
                    <a:pt x="362" y="318"/>
                  </a:lnTo>
                  <a:lnTo>
                    <a:pt x="362" y="318"/>
                  </a:lnTo>
                  <a:lnTo>
                    <a:pt x="362" y="318"/>
                  </a:lnTo>
                  <a:close/>
                  <a:moveTo>
                    <a:pt x="626" y="332"/>
                  </a:moveTo>
                  <a:lnTo>
                    <a:pt x="622" y="332"/>
                  </a:lnTo>
                  <a:lnTo>
                    <a:pt x="626" y="332"/>
                  </a:lnTo>
                  <a:lnTo>
                    <a:pt x="626" y="336"/>
                  </a:lnTo>
                  <a:lnTo>
                    <a:pt x="622" y="336"/>
                  </a:lnTo>
                  <a:lnTo>
                    <a:pt x="622" y="332"/>
                  </a:lnTo>
                  <a:lnTo>
                    <a:pt x="622" y="336"/>
                  </a:lnTo>
                  <a:lnTo>
                    <a:pt x="620" y="340"/>
                  </a:lnTo>
                  <a:lnTo>
                    <a:pt x="616" y="340"/>
                  </a:lnTo>
                  <a:lnTo>
                    <a:pt x="616" y="336"/>
                  </a:lnTo>
                  <a:lnTo>
                    <a:pt x="620" y="332"/>
                  </a:lnTo>
                  <a:lnTo>
                    <a:pt x="620" y="336"/>
                  </a:lnTo>
                  <a:lnTo>
                    <a:pt x="620" y="332"/>
                  </a:lnTo>
                  <a:lnTo>
                    <a:pt x="616" y="332"/>
                  </a:lnTo>
                  <a:lnTo>
                    <a:pt x="620" y="332"/>
                  </a:lnTo>
                  <a:lnTo>
                    <a:pt x="620" y="328"/>
                  </a:lnTo>
                  <a:lnTo>
                    <a:pt x="616" y="328"/>
                  </a:lnTo>
                  <a:lnTo>
                    <a:pt x="616" y="324"/>
                  </a:lnTo>
                  <a:lnTo>
                    <a:pt x="616" y="318"/>
                  </a:lnTo>
                  <a:lnTo>
                    <a:pt x="612" y="314"/>
                  </a:lnTo>
                  <a:lnTo>
                    <a:pt x="612" y="310"/>
                  </a:lnTo>
                  <a:lnTo>
                    <a:pt x="612" y="314"/>
                  </a:lnTo>
                  <a:lnTo>
                    <a:pt x="616" y="314"/>
                  </a:lnTo>
                  <a:lnTo>
                    <a:pt x="616" y="318"/>
                  </a:lnTo>
                  <a:lnTo>
                    <a:pt x="616" y="314"/>
                  </a:lnTo>
                  <a:lnTo>
                    <a:pt x="620" y="314"/>
                  </a:lnTo>
                  <a:lnTo>
                    <a:pt x="620" y="318"/>
                  </a:lnTo>
                  <a:lnTo>
                    <a:pt x="622" y="318"/>
                  </a:lnTo>
                  <a:lnTo>
                    <a:pt x="622" y="322"/>
                  </a:lnTo>
                  <a:lnTo>
                    <a:pt x="626" y="324"/>
                  </a:lnTo>
                  <a:lnTo>
                    <a:pt x="626" y="328"/>
                  </a:lnTo>
                  <a:lnTo>
                    <a:pt x="626" y="324"/>
                  </a:lnTo>
                  <a:lnTo>
                    <a:pt x="622" y="324"/>
                  </a:lnTo>
                  <a:lnTo>
                    <a:pt x="622" y="322"/>
                  </a:lnTo>
                  <a:lnTo>
                    <a:pt x="622" y="318"/>
                  </a:lnTo>
                  <a:lnTo>
                    <a:pt x="620" y="318"/>
                  </a:lnTo>
                  <a:lnTo>
                    <a:pt x="620" y="322"/>
                  </a:lnTo>
                  <a:lnTo>
                    <a:pt x="622" y="322"/>
                  </a:lnTo>
                  <a:lnTo>
                    <a:pt x="622" y="324"/>
                  </a:lnTo>
                  <a:lnTo>
                    <a:pt x="622" y="328"/>
                  </a:lnTo>
                  <a:lnTo>
                    <a:pt x="626" y="328"/>
                  </a:lnTo>
                  <a:lnTo>
                    <a:pt x="626" y="332"/>
                  </a:lnTo>
                  <a:lnTo>
                    <a:pt x="626" y="332"/>
                  </a:lnTo>
                  <a:lnTo>
                    <a:pt x="626" y="332"/>
                  </a:lnTo>
                  <a:close/>
                  <a:moveTo>
                    <a:pt x="594" y="324"/>
                  </a:moveTo>
                  <a:lnTo>
                    <a:pt x="590" y="324"/>
                  </a:lnTo>
                  <a:lnTo>
                    <a:pt x="594" y="322"/>
                  </a:lnTo>
                  <a:lnTo>
                    <a:pt x="598" y="322"/>
                  </a:lnTo>
                  <a:lnTo>
                    <a:pt x="594" y="322"/>
                  </a:lnTo>
                  <a:lnTo>
                    <a:pt x="590" y="318"/>
                  </a:lnTo>
                  <a:lnTo>
                    <a:pt x="594" y="314"/>
                  </a:lnTo>
                  <a:lnTo>
                    <a:pt x="594" y="318"/>
                  </a:lnTo>
                  <a:lnTo>
                    <a:pt x="594" y="314"/>
                  </a:lnTo>
                  <a:lnTo>
                    <a:pt x="598" y="314"/>
                  </a:lnTo>
                  <a:lnTo>
                    <a:pt x="602" y="314"/>
                  </a:lnTo>
                  <a:lnTo>
                    <a:pt x="606" y="314"/>
                  </a:lnTo>
                  <a:lnTo>
                    <a:pt x="606" y="318"/>
                  </a:lnTo>
                  <a:lnTo>
                    <a:pt x="602" y="318"/>
                  </a:lnTo>
                  <a:lnTo>
                    <a:pt x="602" y="322"/>
                  </a:lnTo>
                  <a:lnTo>
                    <a:pt x="606" y="322"/>
                  </a:lnTo>
                  <a:lnTo>
                    <a:pt x="606" y="318"/>
                  </a:lnTo>
                  <a:lnTo>
                    <a:pt x="608" y="318"/>
                  </a:lnTo>
                  <a:lnTo>
                    <a:pt x="612" y="318"/>
                  </a:lnTo>
                  <a:lnTo>
                    <a:pt x="612" y="322"/>
                  </a:lnTo>
                  <a:lnTo>
                    <a:pt x="608" y="322"/>
                  </a:lnTo>
                  <a:lnTo>
                    <a:pt x="612" y="322"/>
                  </a:lnTo>
                  <a:lnTo>
                    <a:pt x="612" y="324"/>
                  </a:lnTo>
                  <a:lnTo>
                    <a:pt x="608" y="324"/>
                  </a:lnTo>
                  <a:lnTo>
                    <a:pt x="606" y="324"/>
                  </a:lnTo>
                  <a:lnTo>
                    <a:pt x="606" y="322"/>
                  </a:lnTo>
                  <a:lnTo>
                    <a:pt x="602" y="322"/>
                  </a:lnTo>
                  <a:lnTo>
                    <a:pt x="598" y="322"/>
                  </a:lnTo>
                  <a:lnTo>
                    <a:pt x="602" y="322"/>
                  </a:lnTo>
                  <a:lnTo>
                    <a:pt x="606" y="322"/>
                  </a:lnTo>
                  <a:lnTo>
                    <a:pt x="606" y="324"/>
                  </a:lnTo>
                  <a:lnTo>
                    <a:pt x="608" y="324"/>
                  </a:lnTo>
                  <a:lnTo>
                    <a:pt x="612" y="324"/>
                  </a:lnTo>
                  <a:lnTo>
                    <a:pt x="612" y="328"/>
                  </a:lnTo>
                  <a:lnTo>
                    <a:pt x="612" y="332"/>
                  </a:lnTo>
                  <a:lnTo>
                    <a:pt x="608" y="332"/>
                  </a:lnTo>
                  <a:lnTo>
                    <a:pt x="608" y="328"/>
                  </a:lnTo>
                  <a:lnTo>
                    <a:pt x="606" y="328"/>
                  </a:lnTo>
                  <a:lnTo>
                    <a:pt x="606" y="324"/>
                  </a:lnTo>
                  <a:lnTo>
                    <a:pt x="602" y="324"/>
                  </a:lnTo>
                  <a:lnTo>
                    <a:pt x="602" y="328"/>
                  </a:lnTo>
                  <a:lnTo>
                    <a:pt x="606" y="328"/>
                  </a:lnTo>
                  <a:lnTo>
                    <a:pt x="606" y="332"/>
                  </a:lnTo>
                  <a:lnTo>
                    <a:pt x="602" y="332"/>
                  </a:lnTo>
                  <a:lnTo>
                    <a:pt x="598" y="332"/>
                  </a:lnTo>
                  <a:lnTo>
                    <a:pt x="598" y="328"/>
                  </a:lnTo>
                  <a:lnTo>
                    <a:pt x="598" y="332"/>
                  </a:lnTo>
                  <a:lnTo>
                    <a:pt x="602" y="332"/>
                  </a:lnTo>
                  <a:lnTo>
                    <a:pt x="598" y="328"/>
                  </a:lnTo>
                  <a:lnTo>
                    <a:pt x="594" y="324"/>
                  </a:lnTo>
                  <a:lnTo>
                    <a:pt x="594" y="324"/>
                  </a:lnTo>
                  <a:lnTo>
                    <a:pt x="594" y="324"/>
                  </a:lnTo>
                  <a:close/>
                  <a:moveTo>
                    <a:pt x="350" y="318"/>
                  </a:moveTo>
                  <a:lnTo>
                    <a:pt x="354" y="318"/>
                  </a:lnTo>
                  <a:lnTo>
                    <a:pt x="358" y="318"/>
                  </a:lnTo>
                  <a:lnTo>
                    <a:pt x="358" y="322"/>
                  </a:lnTo>
                  <a:lnTo>
                    <a:pt x="354" y="322"/>
                  </a:lnTo>
                  <a:lnTo>
                    <a:pt x="354" y="318"/>
                  </a:lnTo>
                  <a:lnTo>
                    <a:pt x="350" y="318"/>
                  </a:lnTo>
                  <a:lnTo>
                    <a:pt x="350" y="318"/>
                  </a:lnTo>
                  <a:lnTo>
                    <a:pt x="350" y="318"/>
                  </a:lnTo>
                  <a:close/>
                  <a:moveTo>
                    <a:pt x="590" y="318"/>
                  </a:moveTo>
                  <a:lnTo>
                    <a:pt x="594" y="318"/>
                  </a:lnTo>
                  <a:lnTo>
                    <a:pt x="594" y="322"/>
                  </a:lnTo>
                  <a:lnTo>
                    <a:pt x="590" y="322"/>
                  </a:lnTo>
                  <a:lnTo>
                    <a:pt x="590" y="318"/>
                  </a:lnTo>
                  <a:lnTo>
                    <a:pt x="590" y="318"/>
                  </a:lnTo>
                  <a:lnTo>
                    <a:pt x="590" y="318"/>
                  </a:lnTo>
                  <a:close/>
                  <a:moveTo>
                    <a:pt x="348" y="328"/>
                  </a:moveTo>
                  <a:lnTo>
                    <a:pt x="348" y="324"/>
                  </a:lnTo>
                  <a:lnTo>
                    <a:pt x="344" y="324"/>
                  </a:lnTo>
                  <a:lnTo>
                    <a:pt x="348" y="322"/>
                  </a:lnTo>
                  <a:lnTo>
                    <a:pt x="348" y="324"/>
                  </a:lnTo>
                  <a:lnTo>
                    <a:pt x="348" y="328"/>
                  </a:lnTo>
                  <a:lnTo>
                    <a:pt x="350" y="324"/>
                  </a:lnTo>
                  <a:lnTo>
                    <a:pt x="350" y="322"/>
                  </a:lnTo>
                  <a:lnTo>
                    <a:pt x="354" y="324"/>
                  </a:lnTo>
                  <a:lnTo>
                    <a:pt x="354" y="322"/>
                  </a:lnTo>
                  <a:lnTo>
                    <a:pt x="354" y="324"/>
                  </a:lnTo>
                  <a:lnTo>
                    <a:pt x="354" y="322"/>
                  </a:lnTo>
                  <a:lnTo>
                    <a:pt x="350" y="322"/>
                  </a:lnTo>
                  <a:lnTo>
                    <a:pt x="354" y="322"/>
                  </a:lnTo>
                  <a:lnTo>
                    <a:pt x="358" y="322"/>
                  </a:lnTo>
                  <a:lnTo>
                    <a:pt x="358" y="324"/>
                  </a:lnTo>
                  <a:lnTo>
                    <a:pt x="358" y="322"/>
                  </a:lnTo>
                  <a:lnTo>
                    <a:pt x="362" y="322"/>
                  </a:lnTo>
                  <a:lnTo>
                    <a:pt x="366" y="322"/>
                  </a:lnTo>
                  <a:lnTo>
                    <a:pt x="366" y="324"/>
                  </a:lnTo>
                  <a:lnTo>
                    <a:pt x="362" y="324"/>
                  </a:lnTo>
                  <a:lnTo>
                    <a:pt x="366" y="328"/>
                  </a:lnTo>
                  <a:lnTo>
                    <a:pt x="370" y="328"/>
                  </a:lnTo>
                  <a:lnTo>
                    <a:pt x="366" y="328"/>
                  </a:lnTo>
                  <a:lnTo>
                    <a:pt x="366" y="332"/>
                  </a:lnTo>
                  <a:lnTo>
                    <a:pt x="362" y="332"/>
                  </a:lnTo>
                  <a:lnTo>
                    <a:pt x="358" y="328"/>
                  </a:lnTo>
                  <a:lnTo>
                    <a:pt x="354" y="332"/>
                  </a:lnTo>
                  <a:lnTo>
                    <a:pt x="358" y="332"/>
                  </a:lnTo>
                  <a:lnTo>
                    <a:pt x="362" y="332"/>
                  </a:lnTo>
                  <a:lnTo>
                    <a:pt x="362" y="336"/>
                  </a:lnTo>
                  <a:lnTo>
                    <a:pt x="358" y="336"/>
                  </a:lnTo>
                  <a:lnTo>
                    <a:pt x="354" y="332"/>
                  </a:lnTo>
                  <a:lnTo>
                    <a:pt x="354" y="336"/>
                  </a:lnTo>
                  <a:lnTo>
                    <a:pt x="358" y="336"/>
                  </a:lnTo>
                  <a:lnTo>
                    <a:pt x="354" y="336"/>
                  </a:lnTo>
                  <a:lnTo>
                    <a:pt x="350" y="336"/>
                  </a:lnTo>
                  <a:lnTo>
                    <a:pt x="350" y="340"/>
                  </a:lnTo>
                  <a:lnTo>
                    <a:pt x="348" y="340"/>
                  </a:lnTo>
                  <a:lnTo>
                    <a:pt x="348" y="344"/>
                  </a:lnTo>
                  <a:lnTo>
                    <a:pt x="344" y="344"/>
                  </a:lnTo>
                  <a:lnTo>
                    <a:pt x="344" y="348"/>
                  </a:lnTo>
                  <a:lnTo>
                    <a:pt x="340" y="348"/>
                  </a:lnTo>
                  <a:lnTo>
                    <a:pt x="340" y="344"/>
                  </a:lnTo>
                  <a:lnTo>
                    <a:pt x="344" y="344"/>
                  </a:lnTo>
                  <a:lnTo>
                    <a:pt x="344" y="340"/>
                  </a:lnTo>
                  <a:lnTo>
                    <a:pt x="344" y="344"/>
                  </a:lnTo>
                  <a:lnTo>
                    <a:pt x="344" y="340"/>
                  </a:lnTo>
                  <a:lnTo>
                    <a:pt x="348" y="340"/>
                  </a:lnTo>
                  <a:lnTo>
                    <a:pt x="344" y="340"/>
                  </a:lnTo>
                  <a:lnTo>
                    <a:pt x="340" y="340"/>
                  </a:lnTo>
                  <a:lnTo>
                    <a:pt x="340" y="344"/>
                  </a:lnTo>
                  <a:lnTo>
                    <a:pt x="340" y="340"/>
                  </a:lnTo>
                  <a:lnTo>
                    <a:pt x="344" y="340"/>
                  </a:lnTo>
                  <a:lnTo>
                    <a:pt x="340" y="340"/>
                  </a:lnTo>
                  <a:lnTo>
                    <a:pt x="336" y="340"/>
                  </a:lnTo>
                  <a:lnTo>
                    <a:pt x="340" y="340"/>
                  </a:lnTo>
                  <a:lnTo>
                    <a:pt x="340" y="344"/>
                  </a:lnTo>
                  <a:lnTo>
                    <a:pt x="336" y="344"/>
                  </a:lnTo>
                  <a:lnTo>
                    <a:pt x="336" y="340"/>
                  </a:lnTo>
                  <a:lnTo>
                    <a:pt x="336" y="336"/>
                  </a:lnTo>
                  <a:lnTo>
                    <a:pt x="332" y="336"/>
                  </a:lnTo>
                  <a:lnTo>
                    <a:pt x="332" y="332"/>
                  </a:lnTo>
                  <a:lnTo>
                    <a:pt x="332" y="328"/>
                  </a:lnTo>
                  <a:lnTo>
                    <a:pt x="336" y="328"/>
                  </a:lnTo>
                  <a:lnTo>
                    <a:pt x="340" y="328"/>
                  </a:lnTo>
                  <a:lnTo>
                    <a:pt x="344" y="328"/>
                  </a:lnTo>
                  <a:lnTo>
                    <a:pt x="344" y="332"/>
                  </a:lnTo>
                  <a:lnTo>
                    <a:pt x="344" y="336"/>
                  </a:lnTo>
                  <a:lnTo>
                    <a:pt x="348" y="336"/>
                  </a:lnTo>
                  <a:lnTo>
                    <a:pt x="344" y="332"/>
                  </a:lnTo>
                  <a:lnTo>
                    <a:pt x="344" y="328"/>
                  </a:lnTo>
                  <a:lnTo>
                    <a:pt x="348" y="328"/>
                  </a:lnTo>
                  <a:lnTo>
                    <a:pt x="348" y="328"/>
                  </a:lnTo>
                  <a:lnTo>
                    <a:pt x="348" y="328"/>
                  </a:lnTo>
                  <a:close/>
                  <a:moveTo>
                    <a:pt x="350" y="322"/>
                  </a:moveTo>
                  <a:lnTo>
                    <a:pt x="354" y="322"/>
                  </a:lnTo>
                  <a:lnTo>
                    <a:pt x="354" y="324"/>
                  </a:lnTo>
                  <a:lnTo>
                    <a:pt x="350" y="324"/>
                  </a:lnTo>
                  <a:lnTo>
                    <a:pt x="350" y="322"/>
                  </a:lnTo>
                  <a:lnTo>
                    <a:pt x="348" y="322"/>
                  </a:lnTo>
                  <a:lnTo>
                    <a:pt x="350" y="322"/>
                  </a:lnTo>
                  <a:lnTo>
                    <a:pt x="350" y="322"/>
                  </a:lnTo>
                  <a:lnTo>
                    <a:pt x="350" y="322"/>
                  </a:lnTo>
                  <a:close/>
                  <a:moveTo>
                    <a:pt x="616" y="350"/>
                  </a:moveTo>
                  <a:lnTo>
                    <a:pt x="616" y="354"/>
                  </a:lnTo>
                  <a:lnTo>
                    <a:pt x="616" y="358"/>
                  </a:lnTo>
                  <a:lnTo>
                    <a:pt x="612" y="354"/>
                  </a:lnTo>
                  <a:lnTo>
                    <a:pt x="612" y="350"/>
                  </a:lnTo>
                  <a:lnTo>
                    <a:pt x="612" y="348"/>
                  </a:lnTo>
                  <a:lnTo>
                    <a:pt x="608" y="350"/>
                  </a:lnTo>
                  <a:lnTo>
                    <a:pt x="608" y="348"/>
                  </a:lnTo>
                  <a:lnTo>
                    <a:pt x="606" y="344"/>
                  </a:lnTo>
                  <a:lnTo>
                    <a:pt x="606" y="340"/>
                  </a:lnTo>
                  <a:lnTo>
                    <a:pt x="606" y="336"/>
                  </a:lnTo>
                  <a:lnTo>
                    <a:pt x="602" y="336"/>
                  </a:lnTo>
                  <a:lnTo>
                    <a:pt x="602" y="332"/>
                  </a:lnTo>
                  <a:lnTo>
                    <a:pt x="606" y="332"/>
                  </a:lnTo>
                  <a:lnTo>
                    <a:pt x="606" y="328"/>
                  </a:lnTo>
                  <a:lnTo>
                    <a:pt x="608" y="332"/>
                  </a:lnTo>
                  <a:lnTo>
                    <a:pt x="612" y="332"/>
                  </a:lnTo>
                  <a:lnTo>
                    <a:pt x="612" y="336"/>
                  </a:lnTo>
                  <a:lnTo>
                    <a:pt x="616" y="340"/>
                  </a:lnTo>
                  <a:lnTo>
                    <a:pt x="616" y="344"/>
                  </a:lnTo>
                  <a:lnTo>
                    <a:pt x="616" y="348"/>
                  </a:lnTo>
                  <a:lnTo>
                    <a:pt x="616" y="350"/>
                  </a:lnTo>
                  <a:lnTo>
                    <a:pt x="616" y="350"/>
                  </a:lnTo>
                  <a:lnTo>
                    <a:pt x="616" y="350"/>
                  </a:lnTo>
                  <a:close/>
                  <a:moveTo>
                    <a:pt x="612" y="332"/>
                  </a:moveTo>
                  <a:lnTo>
                    <a:pt x="616" y="332"/>
                  </a:lnTo>
                  <a:lnTo>
                    <a:pt x="612" y="336"/>
                  </a:lnTo>
                  <a:lnTo>
                    <a:pt x="612" y="332"/>
                  </a:lnTo>
                  <a:lnTo>
                    <a:pt x="612" y="332"/>
                  </a:lnTo>
                  <a:lnTo>
                    <a:pt x="612" y="332"/>
                  </a:lnTo>
                  <a:close/>
                  <a:moveTo>
                    <a:pt x="602" y="336"/>
                  </a:moveTo>
                  <a:lnTo>
                    <a:pt x="606" y="336"/>
                  </a:lnTo>
                  <a:lnTo>
                    <a:pt x="606" y="340"/>
                  </a:lnTo>
                  <a:lnTo>
                    <a:pt x="602" y="340"/>
                  </a:lnTo>
                  <a:lnTo>
                    <a:pt x="602" y="344"/>
                  </a:lnTo>
                  <a:lnTo>
                    <a:pt x="602" y="340"/>
                  </a:lnTo>
                  <a:lnTo>
                    <a:pt x="602" y="336"/>
                  </a:lnTo>
                  <a:lnTo>
                    <a:pt x="598" y="336"/>
                  </a:lnTo>
                  <a:lnTo>
                    <a:pt x="602" y="336"/>
                  </a:lnTo>
                  <a:lnTo>
                    <a:pt x="602" y="336"/>
                  </a:lnTo>
                  <a:lnTo>
                    <a:pt x="602" y="336"/>
                  </a:lnTo>
                  <a:close/>
                  <a:moveTo>
                    <a:pt x="358" y="340"/>
                  </a:moveTo>
                  <a:lnTo>
                    <a:pt x="354" y="340"/>
                  </a:lnTo>
                  <a:lnTo>
                    <a:pt x="350" y="340"/>
                  </a:lnTo>
                  <a:lnTo>
                    <a:pt x="350" y="344"/>
                  </a:lnTo>
                  <a:lnTo>
                    <a:pt x="350" y="340"/>
                  </a:lnTo>
                  <a:lnTo>
                    <a:pt x="350" y="336"/>
                  </a:lnTo>
                  <a:lnTo>
                    <a:pt x="354" y="336"/>
                  </a:lnTo>
                  <a:lnTo>
                    <a:pt x="358" y="336"/>
                  </a:lnTo>
                  <a:lnTo>
                    <a:pt x="358" y="340"/>
                  </a:lnTo>
                  <a:lnTo>
                    <a:pt x="358" y="340"/>
                  </a:lnTo>
                  <a:lnTo>
                    <a:pt x="358" y="340"/>
                  </a:lnTo>
                  <a:close/>
                  <a:moveTo>
                    <a:pt x="638" y="344"/>
                  </a:moveTo>
                  <a:lnTo>
                    <a:pt x="642" y="344"/>
                  </a:lnTo>
                  <a:lnTo>
                    <a:pt x="638" y="348"/>
                  </a:lnTo>
                  <a:lnTo>
                    <a:pt x="642" y="350"/>
                  </a:lnTo>
                  <a:lnTo>
                    <a:pt x="638" y="350"/>
                  </a:lnTo>
                  <a:lnTo>
                    <a:pt x="638" y="348"/>
                  </a:lnTo>
                  <a:lnTo>
                    <a:pt x="634" y="348"/>
                  </a:lnTo>
                  <a:lnTo>
                    <a:pt x="634" y="344"/>
                  </a:lnTo>
                  <a:lnTo>
                    <a:pt x="634" y="348"/>
                  </a:lnTo>
                  <a:lnTo>
                    <a:pt x="638" y="350"/>
                  </a:lnTo>
                  <a:lnTo>
                    <a:pt x="638" y="354"/>
                  </a:lnTo>
                  <a:lnTo>
                    <a:pt x="634" y="354"/>
                  </a:lnTo>
                  <a:lnTo>
                    <a:pt x="630" y="354"/>
                  </a:lnTo>
                  <a:lnTo>
                    <a:pt x="630" y="350"/>
                  </a:lnTo>
                  <a:lnTo>
                    <a:pt x="630" y="348"/>
                  </a:lnTo>
                  <a:lnTo>
                    <a:pt x="626" y="348"/>
                  </a:lnTo>
                  <a:lnTo>
                    <a:pt x="626" y="344"/>
                  </a:lnTo>
                  <a:lnTo>
                    <a:pt x="622" y="340"/>
                  </a:lnTo>
                  <a:lnTo>
                    <a:pt x="626" y="340"/>
                  </a:lnTo>
                  <a:lnTo>
                    <a:pt x="630" y="340"/>
                  </a:lnTo>
                  <a:lnTo>
                    <a:pt x="634" y="340"/>
                  </a:lnTo>
                  <a:lnTo>
                    <a:pt x="634" y="344"/>
                  </a:lnTo>
                  <a:lnTo>
                    <a:pt x="638" y="340"/>
                  </a:lnTo>
                  <a:lnTo>
                    <a:pt x="638" y="344"/>
                  </a:lnTo>
                  <a:lnTo>
                    <a:pt x="638" y="344"/>
                  </a:lnTo>
                  <a:lnTo>
                    <a:pt x="638" y="344"/>
                  </a:lnTo>
                  <a:close/>
                  <a:moveTo>
                    <a:pt x="626" y="358"/>
                  </a:moveTo>
                  <a:lnTo>
                    <a:pt x="626" y="354"/>
                  </a:lnTo>
                  <a:lnTo>
                    <a:pt x="626" y="358"/>
                  </a:lnTo>
                  <a:lnTo>
                    <a:pt x="626" y="362"/>
                  </a:lnTo>
                  <a:lnTo>
                    <a:pt x="622" y="362"/>
                  </a:lnTo>
                  <a:lnTo>
                    <a:pt x="622" y="358"/>
                  </a:lnTo>
                  <a:lnTo>
                    <a:pt x="622" y="362"/>
                  </a:lnTo>
                  <a:lnTo>
                    <a:pt x="620" y="358"/>
                  </a:lnTo>
                  <a:lnTo>
                    <a:pt x="622" y="358"/>
                  </a:lnTo>
                  <a:lnTo>
                    <a:pt x="620" y="354"/>
                  </a:lnTo>
                  <a:lnTo>
                    <a:pt x="622" y="354"/>
                  </a:lnTo>
                  <a:lnTo>
                    <a:pt x="622" y="350"/>
                  </a:lnTo>
                  <a:lnTo>
                    <a:pt x="620" y="350"/>
                  </a:lnTo>
                  <a:lnTo>
                    <a:pt x="620" y="348"/>
                  </a:lnTo>
                  <a:lnTo>
                    <a:pt x="620" y="344"/>
                  </a:lnTo>
                  <a:lnTo>
                    <a:pt x="622" y="344"/>
                  </a:lnTo>
                  <a:lnTo>
                    <a:pt x="620" y="344"/>
                  </a:lnTo>
                  <a:lnTo>
                    <a:pt x="622" y="344"/>
                  </a:lnTo>
                  <a:lnTo>
                    <a:pt x="626" y="344"/>
                  </a:lnTo>
                  <a:lnTo>
                    <a:pt x="626" y="348"/>
                  </a:lnTo>
                  <a:lnTo>
                    <a:pt x="626" y="350"/>
                  </a:lnTo>
                  <a:lnTo>
                    <a:pt x="622" y="350"/>
                  </a:lnTo>
                  <a:lnTo>
                    <a:pt x="626" y="350"/>
                  </a:lnTo>
                  <a:lnTo>
                    <a:pt x="626" y="348"/>
                  </a:lnTo>
                  <a:lnTo>
                    <a:pt x="630" y="348"/>
                  </a:lnTo>
                  <a:lnTo>
                    <a:pt x="630" y="350"/>
                  </a:lnTo>
                  <a:lnTo>
                    <a:pt x="626" y="350"/>
                  </a:lnTo>
                  <a:lnTo>
                    <a:pt x="626" y="354"/>
                  </a:lnTo>
                  <a:lnTo>
                    <a:pt x="626" y="358"/>
                  </a:lnTo>
                  <a:lnTo>
                    <a:pt x="626" y="358"/>
                  </a:lnTo>
                  <a:lnTo>
                    <a:pt x="626" y="358"/>
                  </a:lnTo>
                  <a:close/>
                  <a:moveTo>
                    <a:pt x="642" y="348"/>
                  </a:moveTo>
                  <a:lnTo>
                    <a:pt x="646" y="348"/>
                  </a:lnTo>
                  <a:lnTo>
                    <a:pt x="646" y="350"/>
                  </a:lnTo>
                  <a:lnTo>
                    <a:pt x="642" y="350"/>
                  </a:lnTo>
                  <a:lnTo>
                    <a:pt x="638" y="350"/>
                  </a:lnTo>
                  <a:lnTo>
                    <a:pt x="642" y="350"/>
                  </a:lnTo>
                  <a:lnTo>
                    <a:pt x="642" y="348"/>
                  </a:lnTo>
                  <a:lnTo>
                    <a:pt x="642" y="348"/>
                  </a:lnTo>
                  <a:lnTo>
                    <a:pt x="642" y="348"/>
                  </a:lnTo>
                  <a:close/>
                  <a:moveTo>
                    <a:pt x="336" y="350"/>
                  </a:moveTo>
                  <a:lnTo>
                    <a:pt x="332" y="354"/>
                  </a:lnTo>
                  <a:lnTo>
                    <a:pt x="332" y="350"/>
                  </a:lnTo>
                  <a:lnTo>
                    <a:pt x="336" y="350"/>
                  </a:lnTo>
                  <a:lnTo>
                    <a:pt x="336" y="350"/>
                  </a:lnTo>
                  <a:lnTo>
                    <a:pt x="336" y="350"/>
                  </a:lnTo>
                  <a:close/>
                  <a:moveTo>
                    <a:pt x="294" y="350"/>
                  </a:moveTo>
                  <a:lnTo>
                    <a:pt x="298" y="350"/>
                  </a:lnTo>
                  <a:lnTo>
                    <a:pt x="294" y="350"/>
                  </a:lnTo>
                  <a:lnTo>
                    <a:pt x="294" y="350"/>
                  </a:lnTo>
                  <a:lnTo>
                    <a:pt x="294" y="350"/>
                  </a:lnTo>
                  <a:close/>
                  <a:moveTo>
                    <a:pt x="652" y="362"/>
                  </a:moveTo>
                  <a:lnTo>
                    <a:pt x="652" y="358"/>
                  </a:lnTo>
                  <a:lnTo>
                    <a:pt x="648" y="358"/>
                  </a:lnTo>
                  <a:lnTo>
                    <a:pt x="648" y="354"/>
                  </a:lnTo>
                  <a:lnTo>
                    <a:pt x="652" y="354"/>
                  </a:lnTo>
                  <a:lnTo>
                    <a:pt x="652" y="358"/>
                  </a:lnTo>
                  <a:lnTo>
                    <a:pt x="652" y="362"/>
                  </a:lnTo>
                  <a:lnTo>
                    <a:pt x="652" y="362"/>
                  </a:lnTo>
                  <a:lnTo>
                    <a:pt x="652" y="362"/>
                  </a:lnTo>
                  <a:close/>
                  <a:moveTo>
                    <a:pt x="642" y="358"/>
                  </a:moveTo>
                  <a:lnTo>
                    <a:pt x="638" y="354"/>
                  </a:lnTo>
                  <a:lnTo>
                    <a:pt x="642" y="354"/>
                  </a:lnTo>
                  <a:lnTo>
                    <a:pt x="646" y="354"/>
                  </a:lnTo>
                  <a:lnTo>
                    <a:pt x="646" y="358"/>
                  </a:lnTo>
                  <a:lnTo>
                    <a:pt x="642" y="358"/>
                  </a:lnTo>
                  <a:lnTo>
                    <a:pt x="642" y="358"/>
                  </a:lnTo>
                  <a:lnTo>
                    <a:pt x="642" y="358"/>
                  </a:lnTo>
                  <a:close/>
                  <a:moveTo>
                    <a:pt x="648" y="366"/>
                  </a:moveTo>
                  <a:lnTo>
                    <a:pt x="646" y="366"/>
                  </a:lnTo>
                  <a:lnTo>
                    <a:pt x="648" y="362"/>
                  </a:lnTo>
                  <a:lnTo>
                    <a:pt x="646" y="362"/>
                  </a:lnTo>
                  <a:lnTo>
                    <a:pt x="642" y="362"/>
                  </a:lnTo>
                  <a:lnTo>
                    <a:pt x="642" y="358"/>
                  </a:lnTo>
                  <a:lnTo>
                    <a:pt x="646" y="358"/>
                  </a:lnTo>
                  <a:lnTo>
                    <a:pt x="646" y="354"/>
                  </a:lnTo>
                  <a:lnTo>
                    <a:pt x="648" y="354"/>
                  </a:lnTo>
                  <a:lnTo>
                    <a:pt x="648" y="358"/>
                  </a:lnTo>
                  <a:lnTo>
                    <a:pt x="652" y="362"/>
                  </a:lnTo>
                  <a:lnTo>
                    <a:pt x="652" y="366"/>
                  </a:lnTo>
                  <a:lnTo>
                    <a:pt x="648" y="366"/>
                  </a:lnTo>
                  <a:lnTo>
                    <a:pt x="648" y="366"/>
                  </a:lnTo>
                  <a:lnTo>
                    <a:pt x="648" y="366"/>
                  </a:lnTo>
                  <a:close/>
                  <a:moveTo>
                    <a:pt x="648" y="378"/>
                  </a:moveTo>
                  <a:lnTo>
                    <a:pt x="648" y="374"/>
                  </a:lnTo>
                  <a:lnTo>
                    <a:pt x="646" y="374"/>
                  </a:lnTo>
                  <a:lnTo>
                    <a:pt x="648" y="378"/>
                  </a:lnTo>
                  <a:lnTo>
                    <a:pt x="652" y="380"/>
                  </a:lnTo>
                  <a:lnTo>
                    <a:pt x="648" y="380"/>
                  </a:lnTo>
                  <a:lnTo>
                    <a:pt x="652" y="380"/>
                  </a:lnTo>
                  <a:lnTo>
                    <a:pt x="652" y="384"/>
                  </a:lnTo>
                  <a:lnTo>
                    <a:pt x="648" y="384"/>
                  </a:lnTo>
                  <a:lnTo>
                    <a:pt x="652" y="384"/>
                  </a:lnTo>
                  <a:lnTo>
                    <a:pt x="652" y="388"/>
                  </a:lnTo>
                  <a:lnTo>
                    <a:pt x="652" y="392"/>
                  </a:lnTo>
                  <a:lnTo>
                    <a:pt x="648" y="392"/>
                  </a:lnTo>
                  <a:lnTo>
                    <a:pt x="648" y="388"/>
                  </a:lnTo>
                  <a:lnTo>
                    <a:pt x="646" y="384"/>
                  </a:lnTo>
                  <a:lnTo>
                    <a:pt x="646" y="388"/>
                  </a:lnTo>
                  <a:lnTo>
                    <a:pt x="646" y="384"/>
                  </a:lnTo>
                  <a:lnTo>
                    <a:pt x="646" y="380"/>
                  </a:lnTo>
                  <a:lnTo>
                    <a:pt x="642" y="380"/>
                  </a:lnTo>
                  <a:lnTo>
                    <a:pt x="638" y="380"/>
                  </a:lnTo>
                  <a:lnTo>
                    <a:pt x="642" y="380"/>
                  </a:lnTo>
                  <a:lnTo>
                    <a:pt x="638" y="380"/>
                  </a:lnTo>
                  <a:lnTo>
                    <a:pt x="634" y="380"/>
                  </a:lnTo>
                  <a:lnTo>
                    <a:pt x="634" y="378"/>
                  </a:lnTo>
                  <a:lnTo>
                    <a:pt x="638" y="378"/>
                  </a:lnTo>
                  <a:lnTo>
                    <a:pt x="642" y="378"/>
                  </a:lnTo>
                  <a:lnTo>
                    <a:pt x="638" y="378"/>
                  </a:lnTo>
                  <a:lnTo>
                    <a:pt x="638" y="374"/>
                  </a:lnTo>
                  <a:lnTo>
                    <a:pt x="642" y="374"/>
                  </a:lnTo>
                  <a:lnTo>
                    <a:pt x="638" y="374"/>
                  </a:lnTo>
                  <a:lnTo>
                    <a:pt x="634" y="374"/>
                  </a:lnTo>
                  <a:lnTo>
                    <a:pt x="634" y="370"/>
                  </a:lnTo>
                  <a:lnTo>
                    <a:pt x="638" y="366"/>
                  </a:lnTo>
                  <a:lnTo>
                    <a:pt x="634" y="366"/>
                  </a:lnTo>
                  <a:lnTo>
                    <a:pt x="634" y="358"/>
                  </a:lnTo>
                  <a:lnTo>
                    <a:pt x="630" y="358"/>
                  </a:lnTo>
                  <a:lnTo>
                    <a:pt x="630" y="354"/>
                  </a:lnTo>
                  <a:lnTo>
                    <a:pt x="634" y="354"/>
                  </a:lnTo>
                  <a:lnTo>
                    <a:pt x="638" y="354"/>
                  </a:lnTo>
                  <a:lnTo>
                    <a:pt x="638" y="358"/>
                  </a:lnTo>
                  <a:lnTo>
                    <a:pt x="638" y="362"/>
                  </a:lnTo>
                  <a:lnTo>
                    <a:pt x="642" y="362"/>
                  </a:lnTo>
                  <a:lnTo>
                    <a:pt x="646" y="366"/>
                  </a:lnTo>
                  <a:lnTo>
                    <a:pt x="646" y="370"/>
                  </a:lnTo>
                  <a:lnTo>
                    <a:pt x="648" y="370"/>
                  </a:lnTo>
                  <a:lnTo>
                    <a:pt x="648" y="374"/>
                  </a:lnTo>
                  <a:lnTo>
                    <a:pt x="652" y="374"/>
                  </a:lnTo>
                  <a:lnTo>
                    <a:pt x="652" y="378"/>
                  </a:lnTo>
                  <a:lnTo>
                    <a:pt x="648" y="378"/>
                  </a:lnTo>
                  <a:lnTo>
                    <a:pt x="648" y="378"/>
                  </a:lnTo>
                  <a:lnTo>
                    <a:pt x="648" y="378"/>
                  </a:lnTo>
                  <a:close/>
                  <a:moveTo>
                    <a:pt x="634" y="362"/>
                  </a:moveTo>
                  <a:lnTo>
                    <a:pt x="630" y="366"/>
                  </a:lnTo>
                  <a:lnTo>
                    <a:pt x="626" y="366"/>
                  </a:lnTo>
                  <a:lnTo>
                    <a:pt x="630" y="362"/>
                  </a:lnTo>
                  <a:lnTo>
                    <a:pt x="634" y="358"/>
                  </a:lnTo>
                  <a:lnTo>
                    <a:pt x="634" y="362"/>
                  </a:lnTo>
                  <a:lnTo>
                    <a:pt x="634" y="362"/>
                  </a:lnTo>
                  <a:lnTo>
                    <a:pt x="634" y="362"/>
                  </a:lnTo>
                  <a:close/>
                  <a:moveTo>
                    <a:pt x="660" y="380"/>
                  </a:moveTo>
                  <a:lnTo>
                    <a:pt x="660" y="378"/>
                  </a:lnTo>
                  <a:lnTo>
                    <a:pt x="664" y="378"/>
                  </a:lnTo>
                  <a:lnTo>
                    <a:pt x="664" y="374"/>
                  </a:lnTo>
                  <a:lnTo>
                    <a:pt x="664" y="370"/>
                  </a:lnTo>
                  <a:lnTo>
                    <a:pt x="660" y="374"/>
                  </a:lnTo>
                  <a:lnTo>
                    <a:pt x="664" y="374"/>
                  </a:lnTo>
                  <a:lnTo>
                    <a:pt x="664" y="378"/>
                  </a:lnTo>
                  <a:lnTo>
                    <a:pt x="660" y="378"/>
                  </a:lnTo>
                  <a:lnTo>
                    <a:pt x="660" y="374"/>
                  </a:lnTo>
                  <a:lnTo>
                    <a:pt x="660" y="378"/>
                  </a:lnTo>
                  <a:lnTo>
                    <a:pt x="660" y="380"/>
                  </a:lnTo>
                  <a:lnTo>
                    <a:pt x="656" y="378"/>
                  </a:lnTo>
                  <a:lnTo>
                    <a:pt x="656" y="374"/>
                  </a:lnTo>
                  <a:lnTo>
                    <a:pt x="656" y="370"/>
                  </a:lnTo>
                  <a:lnTo>
                    <a:pt x="660" y="370"/>
                  </a:lnTo>
                  <a:lnTo>
                    <a:pt x="656" y="370"/>
                  </a:lnTo>
                  <a:lnTo>
                    <a:pt x="656" y="366"/>
                  </a:lnTo>
                  <a:lnTo>
                    <a:pt x="660" y="366"/>
                  </a:lnTo>
                  <a:lnTo>
                    <a:pt x="664" y="366"/>
                  </a:lnTo>
                  <a:lnTo>
                    <a:pt x="668" y="366"/>
                  </a:lnTo>
                  <a:lnTo>
                    <a:pt x="668" y="370"/>
                  </a:lnTo>
                  <a:lnTo>
                    <a:pt x="668" y="374"/>
                  </a:lnTo>
                  <a:lnTo>
                    <a:pt x="668" y="378"/>
                  </a:lnTo>
                  <a:lnTo>
                    <a:pt x="668" y="380"/>
                  </a:lnTo>
                  <a:lnTo>
                    <a:pt x="664" y="380"/>
                  </a:lnTo>
                  <a:lnTo>
                    <a:pt x="664" y="378"/>
                  </a:lnTo>
                  <a:lnTo>
                    <a:pt x="664" y="380"/>
                  </a:lnTo>
                  <a:lnTo>
                    <a:pt x="660" y="380"/>
                  </a:lnTo>
                  <a:lnTo>
                    <a:pt x="660" y="380"/>
                  </a:lnTo>
                  <a:lnTo>
                    <a:pt x="660" y="380"/>
                  </a:lnTo>
                  <a:close/>
                  <a:moveTo>
                    <a:pt x="622" y="366"/>
                  </a:moveTo>
                  <a:lnTo>
                    <a:pt x="620" y="366"/>
                  </a:lnTo>
                  <a:lnTo>
                    <a:pt x="622" y="366"/>
                  </a:lnTo>
                  <a:lnTo>
                    <a:pt x="622" y="366"/>
                  </a:lnTo>
                  <a:lnTo>
                    <a:pt x="622" y="366"/>
                  </a:lnTo>
                  <a:close/>
                  <a:moveTo>
                    <a:pt x="274" y="366"/>
                  </a:moveTo>
                  <a:lnTo>
                    <a:pt x="278" y="366"/>
                  </a:lnTo>
                  <a:lnTo>
                    <a:pt x="274" y="370"/>
                  </a:lnTo>
                  <a:lnTo>
                    <a:pt x="274" y="366"/>
                  </a:lnTo>
                  <a:lnTo>
                    <a:pt x="274" y="366"/>
                  </a:lnTo>
                  <a:lnTo>
                    <a:pt x="274" y="366"/>
                  </a:lnTo>
                  <a:close/>
                  <a:moveTo>
                    <a:pt x="634" y="370"/>
                  </a:moveTo>
                  <a:lnTo>
                    <a:pt x="630" y="370"/>
                  </a:lnTo>
                  <a:lnTo>
                    <a:pt x="630" y="366"/>
                  </a:lnTo>
                  <a:lnTo>
                    <a:pt x="634" y="370"/>
                  </a:lnTo>
                  <a:lnTo>
                    <a:pt x="634" y="370"/>
                  </a:lnTo>
                  <a:lnTo>
                    <a:pt x="634" y="370"/>
                  </a:lnTo>
                  <a:close/>
                  <a:moveTo>
                    <a:pt x="634" y="374"/>
                  </a:moveTo>
                  <a:lnTo>
                    <a:pt x="634" y="378"/>
                  </a:lnTo>
                  <a:lnTo>
                    <a:pt x="634" y="374"/>
                  </a:lnTo>
                  <a:lnTo>
                    <a:pt x="634" y="374"/>
                  </a:lnTo>
                  <a:lnTo>
                    <a:pt x="634" y="374"/>
                  </a:lnTo>
                  <a:close/>
                  <a:moveTo>
                    <a:pt x="630" y="378"/>
                  </a:moveTo>
                  <a:lnTo>
                    <a:pt x="626" y="378"/>
                  </a:lnTo>
                  <a:lnTo>
                    <a:pt x="626" y="374"/>
                  </a:lnTo>
                  <a:lnTo>
                    <a:pt x="630" y="374"/>
                  </a:lnTo>
                  <a:lnTo>
                    <a:pt x="630" y="378"/>
                  </a:lnTo>
                  <a:lnTo>
                    <a:pt x="630" y="378"/>
                  </a:lnTo>
                  <a:lnTo>
                    <a:pt x="630" y="378"/>
                  </a:lnTo>
                  <a:close/>
                  <a:moveTo>
                    <a:pt x="630" y="374"/>
                  </a:moveTo>
                  <a:lnTo>
                    <a:pt x="634" y="374"/>
                  </a:lnTo>
                  <a:lnTo>
                    <a:pt x="634" y="378"/>
                  </a:lnTo>
                  <a:lnTo>
                    <a:pt x="630" y="378"/>
                  </a:lnTo>
                  <a:lnTo>
                    <a:pt x="630" y="374"/>
                  </a:lnTo>
                  <a:lnTo>
                    <a:pt x="630" y="374"/>
                  </a:lnTo>
                  <a:lnTo>
                    <a:pt x="630" y="374"/>
                  </a:lnTo>
                  <a:close/>
                  <a:moveTo>
                    <a:pt x="634" y="378"/>
                  </a:moveTo>
                  <a:lnTo>
                    <a:pt x="630" y="378"/>
                  </a:lnTo>
                  <a:lnTo>
                    <a:pt x="630" y="380"/>
                  </a:lnTo>
                  <a:lnTo>
                    <a:pt x="630" y="378"/>
                  </a:lnTo>
                  <a:lnTo>
                    <a:pt x="634" y="378"/>
                  </a:lnTo>
                  <a:lnTo>
                    <a:pt x="634" y="378"/>
                  </a:lnTo>
                  <a:lnTo>
                    <a:pt x="634" y="378"/>
                  </a:lnTo>
                  <a:close/>
                  <a:moveTo>
                    <a:pt x="656" y="378"/>
                  </a:moveTo>
                  <a:lnTo>
                    <a:pt x="660" y="380"/>
                  </a:lnTo>
                  <a:lnTo>
                    <a:pt x="656" y="380"/>
                  </a:lnTo>
                  <a:lnTo>
                    <a:pt x="656" y="378"/>
                  </a:lnTo>
                  <a:lnTo>
                    <a:pt x="656" y="378"/>
                  </a:lnTo>
                  <a:lnTo>
                    <a:pt x="656" y="378"/>
                  </a:lnTo>
                  <a:close/>
                  <a:moveTo>
                    <a:pt x="248" y="378"/>
                  </a:moveTo>
                  <a:lnTo>
                    <a:pt x="250" y="378"/>
                  </a:lnTo>
                  <a:lnTo>
                    <a:pt x="250" y="380"/>
                  </a:lnTo>
                  <a:lnTo>
                    <a:pt x="248" y="380"/>
                  </a:lnTo>
                  <a:lnTo>
                    <a:pt x="248" y="384"/>
                  </a:lnTo>
                  <a:lnTo>
                    <a:pt x="248" y="380"/>
                  </a:lnTo>
                  <a:lnTo>
                    <a:pt x="248" y="378"/>
                  </a:lnTo>
                  <a:lnTo>
                    <a:pt x="248" y="378"/>
                  </a:lnTo>
                  <a:lnTo>
                    <a:pt x="248" y="378"/>
                  </a:lnTo>
                  <a:close/>
                  <a:moveTo>
                    <a:pt x="254" y="378"/>
                  </a:moveTo>
                  <a:lnTo>
                    <a:pt x="254" y="380"/>
                  </a:lnTo>
                  <a:lnTo>
                    <a:pt x="250" y="380"/>
                  </a:lnTo>
                  <a:lnTo>
                    <a:pt x="250" y="378"/>
                  </a:lnTo>
                  <a:lnTo>
                    <a:pt x="254" y="378"/>
                  </a:lnTo>
                  <a:lnTo>
                    <a:pt x="254" y="378"/>
                  </a:lnTo>
                  <a:lnTo>
                    <a:pt x="254" y="378"/>
                  </a:lnTo>
                  <a:close/>
                  <a:moveTo>
                    <a:pt x="634" y="378"/>
                  </a:moveTo>
                  <a:lnTo>
                    <a:pt x="634" y="380"/>
                  </a:lnTo>
                  <a:lnTo>
                    <a:pt x="634" y="378"/>
                  </a:lnTo>
                  <a:lnTo>
                    <a:pt x="634" y="378"/>
                  </a:lnTo>
                  <a:lnTo>
                    <a:pt x="634" y="378"/>
                  </a:lnTo>
                  <a:close/>
                  <a:moveTo>
                    <a:pt x="258" y="380"/>
                  </a:moveTo>
                  <a:lnTo>
                    <a:pt x="258" y="384"/>
                  </a:lnTo>
                  <a:lnTo>
                    <a:pt x="254" y="384"/>
                  </a:lnTo>
                  <a:lnTo>
                    <a:pt x="254" y="388"/>
                  </a:lnTo>
                  <a:lnTo>
                    <a:pt x="254" y="384"/>
                  </a:lnTo>
                  <a:lnTo>
                    <a:pt x="254" y="380"/>
                  </a:lnTo>
                  <a:lnTo>
                    <a:pt x="258" y="380"/>
                  </a:lnTo>
                  <a:lnTo>
                    <a:pt x="258" y="384"/>
                  </a:lnTo>
                  <a:lnTo>
                    <a:pt x="258" y="380"/>
                  </a:lnTo>
                  <a:lnTo>
                    <a:pt x="258" y="380"/>
                  </a:lnTo>
                  <a:lnTo>
                    <a:pt x="258" y="380"/>
                  </a:lnTo>
                  <a:close/>
                  <a:moveTo>
                    <a:pt x="660" y="380"/>
                  </a:moveTo>
                  <a:lnTo>
                    <a:pt x="664" y="384"/>
                  </a:lnTo>
                  <a:lnTo>
                    <a:pt x="660" y="384"/>
                  </a:lnTo>
                  <a:lnTo>
                    <a:pt x="660" y="380"/>
                  </a:lnTo>
                  <a:lnTo>
                    <a:pt x="660" y="380"/>
                  </a:lnTo>
                  <a:lnTo>
                    <a:pt x="660" y="380"/>
                  </a:lnTo>
                  <a:close/>
                  <a:moveTo>
                    <a:pt x="638" y="380"/>
                  </a:moveTo>
                  <a:lnTo>
                    <a:pt x="638" y="384"/>
                  </a:lnTo>
                  <a:lnTo>
                    <a:pt x="642" y="388"/>
                  </a:lnTo>
                  <a:lnTo>
                    <a:pt x="642" y="392"/>
                  </a:lnTo>
                  <a:lnTo>
                    <a:pt x="646" y="392"/>
                  </a:lnTo>
                  <a:lnTo>
                    <a:pt x="642" y="392"/>
                  </a:lnTo>
                  <a:lnTo>
                    <a:pt x="642" y="388"/>
                  </a:lnTo>
                  <a:lnTo>
                    <a:pt x="638" y="388"/>
                  </a:lnTo>
                  <a:lnTo>
                    <a:pt x="638" y="384"/>
                  </a:lnTo>
                  <a:lnTo>
                    <a:pt x="634" y="384"/>
                  </a:lnTo>
                  <a:lnTo>
                    <a:pt x="638" y="380"/>
                  </a:lnTo>
                  <a:lnTo>
                    <a:pt x="638" y="380"/>
                  </a:lnTo>
                  <a:lnTo>
                    <a:pt x="638" y="380"/>
                  </a:lnTo>
                  <a:close/>
                  <a:moveTo>
                    <a:pt x="266" y="380"/>
                  </a:moveTo>
                  <a:lnTo>
                    <a:pt x="266" y="384"/>
                  </a:lnTo>
                  <a:lnTo>
                    <a:pt x="262" y="384"/>
                  </a:lnTo>
                  <a:lnTo>
                    <a:pt x="266" y="380"/>
                  </a:lnTo>
                  <a:lnTo>
                    <a:pt x="266" y="380"/>
                  </a:lnTo>
                  <a:lnTo>
                    <a:pt x="266" y="380"/>
                  </a:lnTo>
                  <a:close/>
                  <a:moveTo>
                    <a:pt x="642" y="380"/>
                  </a:moveTo>
                  <a:lnTo>
                    <a:pt x="642" y="384"/>
                  </a:lnTo>
                  <a:lnTo>
                    <a:pt x="646" y="384"/>
                  </a:lnTo>
                  <a:lnTo>
                    <a:pt x="642" y="384"/>
                  </a:lnTo>
                  <a:lnTo>
                    <a:pt x="642" y="380"/>
                  </a:lnTo>
                  <a:lnTo>
                    <a:pt x="642" y="380"/>
                  </a:lnTo>
                  <a:lnTo>
                    <a:pt x="642" y="380"/>
                  </a:lnTo>
                  <a:close/>
                  <a:moveTo>
                    <a:pt x="232" y="380"/>
                  </a:moveTo>
                  <a:lnTo>
                    <a:pt x="236" y="380"/>
                  </a:lnTo>
                  <a:lnTo>
                    <a:pt x="236" y="384"/>
                  </a:lnTo>
                  <a:lnTo>
                    <a:pt x="232" y="384"/>
                  </a:lnTo>
                  <a:lnTo>
                    <a:pt x="232" y="380"/>
                  </a:lnTo>
                  <a:lnTo>
                    <a:pt x="232" y="380"/>
                  </a:lnTo>
                  <a:lnTo>
                    <a:pt x="232" y="380"/>
                  </a:lnTo>
                  <a:close/>
                  <a:moveTo>
                    <a:pt x="266" y="384"/>
                  </a:moveTo>
                  <a:lnTo>
                    <a:pt x="266" y="388"/>
                  </a:lnTo>
                  <a:lnTo>
                    <a:pt x="266" y="384"/>
                  </a:lnTo>
                  <a:lnTo>
                    <a:pt x="266" y="384"/>
                  </a:lnTo>
                  <a:lnTo>
                    <a:pt x="266" y="384"/>
                  </a:lnTo>
                  <a:close/>
                  <a:moveTo>
                    <a:pt x="198" y="396"/>
                  </a:moveTo>
                  <a:lnTo>
                    <a:pt x="194" y="396"/>
                  </a:lnTo>
                  <a:lnTo>
                    <a:pt x="194" y="400"/>
                  </a:lnTo>
                  <a:lnTo>
                    <a:pt x="192" y="400"/>
                  </a:lnTo>
                  <a:lnTo>
                    <a:pt x="188" y="400"/>
                  </a:lnTo>
                  <a:lnTo>
                    <a:pt x="188" y="396"/>
                  </a:lnTo>
                  <a:lnTo>
                    <a:pt x="188" y="392"/>
                  </a:lnTo>
                  <a:lnTo>
                    <a:pt x="192" y="392"/>
                  </a:lnTo>
                  <a:lnTo>
                    <a:pt x="194" y="388"/>
                  </a:lnTo>
                  <a:lnTo>
                    <a:pt x="198" y="388"/>
                  </a:lnTo>
                  <a:lnTo>
                    <a:pt x="202" y="384"/>
                  </a:lnTo>
                  <a:lnTo>
                    <a:pt x="206" y="384"/>
                  </a:lnTo>
                  <a:lnTo>
                    <a:pt x="210" y="388"/>
                  </a:lnTo>
                  <a:lnTo>
                    <a:pt x="210" y="392"/>
                  </a:lnTo>
                  <a:lnTo>
                    <a:pt x="214" y="392"/>
                  </a:lnTo>
                  <a:lnTo>
                    <a:pt x="210" y="392"/>
                  </a:lnTo>
                  <a:lnTo>
                    <a:pt x="206" y="392"/>
                  </a:lnTo>
                  <a:lnTo>
                    <a:pt x="206" y="396"/>
                  </a:lnTo>
                  <a:lnTo>
                    <a:pt x="206" y="392"/>
                  </a:lnTo>
                  <a:lnTo>
                    <a:pt x="202" y="392"/>
                  </a:lnTo>
                  <a:lnTo>
                    <a:pt x="198" y="392"/>
                  </a:lnTo>
                  <a:lnTo>
                    <a:pt x="198" y="396"/>
                  </a:lnTo>
                  <a:lnTo>
                    <a:pt x="198" y="396"/>
                  </a:lnTo>
                  <a:lnTo>
                    <a:pt x="198" y="396"/>
                  </a:lnTo>
                  <a:close/>
                  <a:moveTo>
                    <a:pt x="664" y="384"/>
                  </a:moveTo>
                  <a:lnTo>
                    <a:pt x="664" y="388"/>
                  </a:lnTo>
                  <a:lnTo>
                    <a:pt x="660" y="388"/>
                  </a:lnTo>
                  <a:lnTo>
                    <a:pt x="664" y="384"/>
                  </a:lnTo>
                  <a:lnTo>
                    <a:pt x="664" y="384"/>
                  </a:lnTo>
                  <a:lnTo>
                    <a:pt x="664" y="384"/>
                  </a:lnTo>
                  <a:close/>
                  <a:moveTo>
                    <a:pt x="646" y="388"/>
                  </a:moveTo>
                  <a:lnTo>
                    <a:pt x="646" y="392"/>
                  </a:lnTo>
                  <a:lnTo>
                    <a:pt x="642" y="388"/>
                  </a:lnTo>
                  <a:lnTo>
                    <a:pt x="646" y="388"/>
                  </a:lnTo>
                  <a:lnTo>
                    <a:pt x="646" y="388"/>
                  </a:lnTo>
                  <a:lnTo>
                    <a:pt x="646" y="388"/>
                  </a:lnTo>
                  <a:close/>
                  <a:moveTo>
                    <a:pt x="218" y="396"/>
                  </a:moveTo>
                  <a:lnTo>
                    <a:pt x="222" y="396"/>
                  </a:lnTo>
                  <a:lnTo>
                    <a:pt x="222" y="400"/>
                  </a:lnTo>
                  <a:lnTo>
                    <a:pt x="218" y="400"/>
                  </a:lnTo>
                  <a:lnTo>
                    <a:pt x="218" y="396"/>
                  </a:lnTo>
                  <a:lnTo>
                    <a:pt x="218" y="396"/>
                  </a:lnTo>
                  <a:lnTo>
                    <a:pt x="218" y="396"/>
                  </a:lnTo>
                  <a:close/>
                  <a:moveTo>
                    <a:pt x="180" y="404"/>
                  </a:moveTo>
                  <a:lnTo>
                    <a:pt x="176" y="404"/>
                  </a:lnTo>
                  <a:lnTo>
                    <a:pt x="176" y="400"/>
                  </a:lnTo>
                  <a:lnTo>
                    <a:pt x="180" y="400"/>
                  </a:lnTo>
                  <a:lnTo>
                    <a:pt x="180" y="404"/>
                  </a:lnTo>
                  <a:lnTo>
                    <a:pt x="180" y="404"/>
                  </a:lnTo>
                  <a:lnTo>
                    <a:pt x="180" y="404"/>
                  </a:lnTo>
                  <a:close/>
                  <a:moveTo>
                    <a:pt x="172" y="408"/>
                  </a:moveTo>
                  <a:lnTo>
                    <a:pt x="172" y="404"/>
                  </a:lnTo>
                  <a:lnTo>
                    <a:pt x="176" y="404"/>
                  </a:lnTo>
                  <a:lnTo>
                    <a:pt x="176" y="408"/>
                  </a:lnTo>
                  <a:lnTo>
                    <a:pt x="172" y="408"/>
                  </a:lnTo>
                  <a:lnTo>
                    <a:pt x="172" y="408"/>
                  </a:lnTo>
                  <a:lnTo>
                    <a:pt x="172" y="408"/>
                  </a:lnTo>
                  <a:close/>
                  <a:moveTo>
                    <a:pt x="188" y="404"/>
                  </a:moveTo>
                  <a:lnTo>
                    <a:pt x="188" y="408"/>
                  </a:lnTo>
                  <a:lnTo>
                    <a:pt x="184" y="408"/>
                  </a:lnTo>
                  <a:lnTo>
                    <a:pt x="184" y="404"/>
                  </a:lnTo>
                  <a:lnTo>
                    <a:pt x="188" y="404"/>
                  </a:lnTo>
                  <a:lnTo>
                    <a:pt x="188" y="404"/>
                  </a:lnTo>
                  <a:lnTo>
                    <a:pt x="188" y="404"/>
                  </a:lnTo>
                  <a:close/>
                  <a:moveTo>
                    <a:pt x="158" y="414"/>
                  </a:moveTo>
                  <a:lnTo>
                    <a:pt x="162" y="414"/>
                  </a:lnTo>
                  <a:lnTo>
                    <a:pt x="158" y="410"/>
                  </a:lnTo>
                  <a:lnTo>
                    <a:pt x="158" y="408"/>
                  </a:lnTo>
                  <a:lnTo>
                    <a:pt x="162" y="408"/>
                  </a:lnTo>
                  <a:lnTo>
                    <a:pt x="166" y="408"/>
                  </a:lnTo>
                  <a:lnTo>
                    <a:pt x="166" y="410"/>
                  </a:lnTo>
                  <a:lnTo>
                    <a:pt x="166" y="408"/>
                  </a:lnTo>
                  <a:lnTo>
                    <a:pt x="168" y="408"/>
                  </a:lnTo>
                  <a:lnTo>
                    <a:pt x="168" y="410"/>
                  </a:lnTo>
                  <a:lnTo>
                    <a:pt x="166" y="410"/>
                  </a:lnTo>
                  <a:lnTo>
                    <a:pt x="166" y="414"/>
                  </a:lnTo>
                  <a:lnTo>
                    <a:pt x="166" y="410"/>
                  </a:lnTo>
                  <a:lnTo>
                    <a:pt x="168" y="410"/>
                  </a:lnTo>
                  <a:lnTo>
                    <a:pt x="168" y="414"/>
                  </a:lnTo>
                  <a:lnTo>
                    <a:pt x="166" y="414"/>
                  </a:lnTo>
                  <a:lnTo>
                    <a:pt x="166" y="418"/>
                  </a:lnTo>
                  <a:lnTo>
                    <a:pt x="162" y="418"/>
                  </a:lnTo>
                  <a:lnTo>
                    <a:pt x="158" y="418"/>
                  </a:lnTo>
                  <a:lnTo>
                    <a:pt x="154" y="422"/>
                  </a:lnTo>
                  <a:lnTo>
                    <a:pt x="150" y="422"/>
                  </a:lnTo>
                  <a:lnTo>
                    <a:pt x="146" y="422"/>
                  </a:lnTo>
                  <a:lnTo>
                    <a:pt x="150" y="422"/>
                  </a:lnTo>
                  <a:lnTo>
                    <a:pt x="150" y="418"/>
                  </a:lnTo>
                  <a:lnTo>
                    <a:pt x="154" y="418"/>
                  </a:lnTo>
                  <a:lnTo>
                    <a:pt x="158" y="418"/>
                  </a:lnTo>
                  <a:lnTo>
                    <a:pt x="158" y="414"/>
                  </a:lnTo>
                  <a:lnTo>
                    <a:pt x="158" y="414"/>
                  </a:lnTo>
                  <a:lnTo>
                    <a:pt x="158" y="414"/>
                  </a:lnTo>
                  <a:close/>
                  <a:moveTo>
                    <a:pt x="168" y="414"/>
                  </a:moveTo>
                  <a:lnTo>
                    <a:pt x="168" y="410"/>
                  </a:lnTo>
                  <a:lnTo>
                    <a:pt x="172" y="410"/>
                  </a:lnTo>
                  <a:lnTo>
                    <a:pt x="168" y="414"/>
                  </a:lnTo>
                  <a:lnTo>
                    <a:pt x="168" y="414"/>
                  </a:lnTo>
                  <a:lnTo>
                    <a:pt x="168" y="414"/>
                  </a:lnTo>
                  <a:close/>
                  <a:moveTo>
                    <a:pt x="146" y="418"/>
                  </a:moveTo>
                  <a:lnTo>
                    <a:pt x="146" y="422"/>
                  </a:lnTo>
                  <a:lnTo>
                    <a:pt x="142" y="422"/>
                  </a:lnTo>
                  <a:lnTo>
                    <a:pt x="138" y="422"/>
                  </a:lnTo>
                  <a:lnTo>
                    <a:pt x="138" y="426"/>
                  </a:lnTo>
                  <a:lnTo>
                    <a:pt x="138" y="430"/>
                  </a:lnTo>
                  <a:lnTo>
                    <a:pt x="136" y="430"/>
                  </a:lnTo>
                  <a:lnTo>
                    <a:pt x="132" y="430"/>
                  </a:lnTo>
                  <a:lnTo>
                    <a:pt x="132" y="434"/>
                  </a:lnTo>
                  <a:lnTo>
                    <a:pt x="128" y="434"/>
                  </a:lnTo>
                  <a:lnTo>
                    <a:pt x="132" y="430"/>
                  </a:lnTo>
                  <a:lnTo>
                    <a:pt x="136" y="426"/>
                  </a:lnTo>
                  <a:lnTo>
                    <a:pt x="132" y="426"/>
                  </a:lnTo>
                  <a:lnTo>
                    <a:pt x="136" y="426"/>
                  </a:lnTo>
                  <a:lnTo>
                    <a:pt x="136" y="422"/>
                  </a:lnTo>
                  <a:lnTo>
                    <a:pt x="138" y="422"/>
                  </a:lnTo>
                  <a:lnTo>
                    <a:pt x="138" y="418"/>
                  </a:lnTo>
                  <a:lnTo>
                    <a:pt x="142" y="418"/>
                  </a:lnTo>
                  <a:lnTo>
                    <a:pt x="146" y="418"/>
                  </a:lnTo>
                  <a:lnTo>
                    <a:pt x="146" y="418"/>
                  </a:lnTo>
                  <a:lnTo>
                    <a:pt x="146" y="418"/>
                  </a:lnTo>
                  <a:close/>
                  <a:moveTo>
                    <a:pt x="4964" y="434"/>
                  </a:moveTo>
                  <a:lnTo>
                    <a:pt x="4964" y="430"/>
                  </a:lnTo>
                  <a:lnTo>
                    <a:pt x="4960" y="434"/>
                  </a:lnTo>
                  <a:lnTo>
                    <a:pt x="4960" y="430"/>
                  </a:lnTo>
                  <a:lnTo>
                    <a:pt x="4964" y="430"/>
                  </a:lnTo>
                  <a:lnTo>
                    <a:pt x="4968" y="430"/>
                  </a:lnTo>
                  <a:lnTo>
                    <a:pt x="4972" y="430"/>
                  </a:lnTo>
                  <a:lnTo>
                    <a:pt x="4972" y="434"/>
                  </a:lnTo>
                  <a:lnTo>
                    <a:pt x="4968" y="434"/>
                  </a:lnTo>
                  <a:lnTo>
                    <a:pt x="4964" y="434"/>
                  </a:lnTo>
                  <a:lnTo>
                    <a:pt x="4964" y="434"/>
                  </a:lnTo>
                  <a:lnTo>
                    <a:pt x="4964" y="434"/>
                  </a:lnTo>
                  <a:close/>
                  <a:moveTo>
                    <a:pt x="116" y="434"/>
                  </a:moveTo>
                  <a:lnTo>
                    <a:pt x="120" y="430"/>
                  </a:lnTo>
                  <a:lnTo>
                    <a:pt x="120" y="434"/>
                  </a:lnTo>
                  <a:lnTo>
                    <a:pt x="116" y="434"/>
                  </a:lnTo>
                  <a:lnTo>
                    <a:pt x="116" y="434"/>
                  </a:lnTo>
                  <a:lnTo>
                    <a:pt x="116" y="434"/>
                  </a:lnTo>
                  <a:close/>
                  <a:moveTo>
                    <a:pt x="106" y="436"/>
                  </a:moveTo>
                  <a:lnTo>
                    <a:pt x="110" y="436"/>
                  </a:lnTo>
                  <a:lnTo>
                    <a:pt x="106" y="436"/>
                  </a:lnTo>
                  <a:lnTo>
                    <a:pt x="106" y="436"/>
                  </a:lnTo>
                  <a:lnTo>
                    <a:pt x="106" y="436"/>
                  </a:lnTo>
                  <a:close/>
                  <a:moveTo>
                    <a:pt x="4974" y="440"/>
                  </a:moveTo>
                  <a:lnTo>
                    <a:pt x="4972" y="440"/>
                  </a:lnTo>
                  <a:lnTo>
                    <a:pt x="4974" y="440"/>
                  </a:lnTo>
                  <a:lnTo>
                    <a:pt x="4974" y="440"/>
                  </a:lnTo>
                  <a:lnTo>
                    <a:pt x="4974" y="440"/>
                  </a:lnTo>
                  <a:close/>
                  <a:moveTo>
                    <a:pt x="46" y="448"/>
                  </a:moveTo>
                  <a:lnTo>
                    <a:pt x="50" y="448"/>
                  </a:lnTo>
                  <a:lnTo>
                    <a:pt x="52" y="448"/>
                  </a:lnTo>
                  <a:lnTo>
                    <a:pt x="52" y="444"/>
                  </a:lnTo>
                  <a:lnTo>
                    <a:pt x="56" y="444"/>
                  </a:lnTo>
                  <a:lnTo>
                    <a:pt x="52" y="444"/>
                  </a:lnTo>
                  <a:lnTo>
                    <a:pt x="52" y="440"/>
                  </a:lnTo>
                  <a:lnTo>
                    <a:pt x="56" y="440"/>
                  </a:lnTo>
                  <a:lnTo>
                    <a:pt x="60" y="440"/>
                  </a:lnTo>
                  <a:lnTo>
                    <a:pt x="60" y="444"/>
                  </a:lnTo>
                  <a:lnTo>
                    <a:pt x="56" y="448"/>
                  </a:lnTo>
                  <a:lnTo>
                    <a:pt x="52" y="448"/>
                  </a:lnTo>
                  <a:lnTo>
                    <a:pt x="50" y="448"/>
                  </a:lnTo>
                  <a:lnTo>
                    <a:pt x="46" y="448"/>
                  </a:lnTo>
                  <a:lnTo>
                    <a:pt x="42" y="448"/>
                  </a:lnTo>
                  <a:lnTo>
                    <a:pt x="46" y="448"/>
                  </a:lnTo>
                  <a:lnTo>
                    <a:pt x="46" y="448"/>
                  </a:lnTo>
                  <a:lnTo>
                    <a:pt x="46" y="448"/>
                  </a:lnTo>
                  <a:close/>
                  <a:moveTo>
                    <a:pt x="80" y="444"/>
                  </a:moveTo>
                  <a:lnTo>
                    <a:pt x="80" y="440"/>
                  </a:lnTo>
                  <a:lnTo>
                    <a:pt x="82" y="440"/>
                  </a:lnTo>
                  <a:lnTo>
                    <a:pt x="82" y="444"/>
                  </a:lnTo>
                  <a:lnTo>
                    <a:pt x="80" y="444"/>
                  </a:lnTo>
                  <a:lnTo>
                    <a:pt x="80" y="444"/>
                  </a:lnTo>
                  <a:lnTo>
                    <a:pt x="80" y="444"/>
                  </a:lnTo>
                  <a:close/>
                  <a:moveTo>
                    <a:pt x="68" y="448"/>
                  </a:moveTo>
                  <a:lnTo>
                    <a:pt x="64" y="448"/>
                  </a:lnTo>
                  <a:lnTo>
                    <a:pt x="60" y="448"/>
                  </a:lnTo>
                  <a:lnTo>
                    <a:pt x="56" y="448"/>
                  </a:lnTo>
                  <a:lnTo>
                    <a:pt x="60" y="448"/>
                  </a:lnTo>
                  <a:lnTo>
                    <a:pt x="64" y="448"/>
                  </a:lnTo>
                  <a:lnTo>
                    <a:pt x="68" y="448"/>
                  </a:lnTo>
                  <a:lnTo>
                    <a:pt x="72" y="448"/>
                  </a:lnTo>
                  <a:lnTo>
                    <a:pt x="76" y="448"/>
                  </a:lnTo>
                  <a:lnTo>
                    <a:pt x="72" y="448"/>
                  </a:lnTo>
                  <a:lnTo>
                    <a:pt x="68" y="448"/>
                  </a:lnTo>
                  <a:lnTo>
                    <a:pt x="68" y="448"/>
                  </a:lnTo>
                  <a:lnTo>
                    <a:pt x="68" y="448"/>
                  </a:lnTo>
                  <a:close/>
                  <a:moveTo>
                    <a:pt x="5028" y="452"/>
                  </a:moveTo>
                  <a:lnTo>
                    <a:pt x="5030" y="448"/>
                  </a:lnTo>
                  <a:lnTo>
                    <a:pt x="5030" y="452"/>
                  </a:lnTo>
                  <a:lnTo>
                    <a:pt x="5028" y="452"/>
                  </a:lnTo>
                  <a:lnTo>
                    <a:pt x="5028" y="452"/>
                  </a:lnTo>
                  <a:lnTo>
                    <a:pt x="5028" y="452"/>
                  </a:lnTo>
                  <a:close/>
                  <a:moveTo>
                    <a:pt x="30" y="452"/>
                  </a:moveTo>
                  <a:lnTo>
                    <a:pt x="26" y="452"/>
                  </a:lnTo>
                  <a:lnTo>
                    <a:pt x="26" y="448"/>
                  </a:lnTo>
                  <a:lnTo>
                    <a:pt x="30" y="448"/>
                  </a:lnTo>
                  <a:lnTo>
                    <a:pt x="30" y="452"/>
                  </a:lnTo>
                  <a:lnTo>
                    <a:pt x="30" y="452"/>
                  </a:lnTo>
                  <a:lnTo>
                    <a:pt x="30" y="452"/>
                  </a:lnTo>
                  <a:close/>
                  <a:moveTo>
                    <a:pt x="5060" y="452"/>
                  </a:moveTo>
                  <a:lnTo>
                    <a:pt x="5058" y="452"/>
                  </a:lnTo>
                  <a:lnTo>
                    <a:pt x="5060" y="448"/>
                  </a:lnTo>
                  <a:lnTo>
                    <a:pt x="5060" y="452"/>
                  </a:lnTo>
                  <a:lnTo>
                    <a:pt x="5060" y="452"/>
                  </a:lnTo>
                  <a:lnTo>
                    <a:pt x="5060" y="452"/>
                  </a:lnTo>
                  <a:close/>
                  <a:moveTo>
                    <a:pt x="5042" y="452"/>
                  </a:moveTo>
                  <a:lnTo>
                    <a:pt x="5046" y="452"/>
                  </a:lnTo>
                  <a:lnTo>
                    <a:pt x="5042" y="452"/>
                  </a:lnTo>
                  <a:lnTo>
                    <a:pt x="5042" y="452"/>
                  </a:lnTo>
                  <a:lnTo>
                    <a:pt x="5042" y="452"/>
                  </a:lnTo>
                  <a:close/>
                  <a:moveTo>
                    <a:pt x="20" y="460"/>
                  </a:moveTo>
                  <a:lnTo>
                    <a:pt x="16" y="460"/>
                  </a:lnTo>
                  <a:lnTo>
                    <a:pt x="16" y="456"/>
                  </a:lnTo>
                  <a:lnTo>
                    <a:pt x="20" y="456"/>
                  </a:lnTo>
                  <a:lnTo>
                    <a:pt x="20" y="452"/>
                  </a:lnTo>
                  <a:lnTo>
                    <a:pt x="24" y="452"/>
                  </a:lnTo>
                  <a:lnTo>
                    <a:pt x="26" y="456"/>
                  </a:lnTo>
                  <a:lnTo>
                    <a:pt x="24" y="456"/>
                  </a:lnTo>
                  <a:lnTo>
                    <a:pt x="20" y="456"/>
                  </a:lnTo>
                  <a:lnTo>
                    <a:pt x="20" y="460"/>
                  </a:lnTo>
                  <a:lnTo>
                    <a:pt x="20" y="460"/>
                  </a:lnTo>
                  <a:lnTo>
                    <a:pt x="20" y="460"/>
                  </a:lnTo>
                  <a:close/>
                  <a:moveTo>
                    <a:pt x="8" y="456"/>
                  </a:moveTo>
                  <a:lnTo>
                    <a:pt x="12" y="456"/>
                  </a:lnTo>
                  <a:lnTo>
                    <a:pt x="16" y="456"/>
                  </a:lnTo>
                  <a:lnTo>
                    <a:pt x="16" y="452"/>
                  </a:lnTo>
                  <a:lnTo>
                    <a:pt x="16" y="456"/>
                  </a:lnTo>
                  <a:lnTo>
                    <a:pt x="12" y="456"/>
                  </a:lnTo>
                  <a:lnTo>
                    <a:pt x="8" y="456"/>
                  </a:lnTo>
                  <a:lnTo>
                    <a:pt x="8" y="456"/>
                  </a:lnTo>
                  <a:lnTo>
                    <a:pt x="8" y="456"/>
                  </a:lnTo>
                  <a:close/>
                  <a:moveTo>
                    <a:pt x="4" y="460"/>
                  </a:moveTo>
                  <a:lnTo>
                    <a:pt x="0" y="456"/>
                  </a:lnTo>
                  <a:lnTo>
                    <a:pt x="4" y="456"/>
                  </a:lnTo>
                  <a:lnTo>
                    <a:pt x="0" y="456"/>
                  </a:lnTo>
                  <a:lnTo>
                    <a:pt x="0" y="452"/>
                  </a:lnTo>
                  <a:lnTo>
                    <a:pt x="4" y="452"/>
                  </a:lnTo>
                  <a:lnTo>
                    <a:pt x="4" y="456"/>
                  </a:lnTo>
                  <a:lnTo>
                    <a:pt x="4" y="460"/>
                  </a:lnTo>
                  <a:lnTo>
                    <a:pt x="4" y="460"/>
                  </a:lnTo>
                  <a:lnTo>
                    <a:pt x="4" y="460"/>
                  </a:lnTo>
                  <a:close/>
                  <a:moveTo>
                    <a:pt x="30" y="456"/>
                  </a:moveTo>
                  <a:lnTo>
                    <a:pt x="26" y="456"/>
                  </a:lnTo>
                  <a:lnTo>
                    <a:pt x="26" y="452"/>
                  </a:lnTo>
                  <a:lnTo>
                    <a:pt x="30" y="452"/>
                  </a:lnTo>
                  <a:lnTo>
                    <a:pt x="30" y="456"/>
                  </a:lnTo>
                  <a:lnTo>
                    <a:pt x="30" y="452"/>
                  </a:lnTo>
                  <a:lnTo>
                    <a:pt x="30" y="456"/>
                  </a:lnTo>
                  <a:lnTo>
                    <a:pt x="30" y="456"/>
                  </a:lnTo>
                  <a:lnTo>
                    <a:pt x="30" y="456"/>
                  </a:lnTo>
                  <a:close/>
                  <a:moveTo>
                    <a:pt x="26" y="456"/>
                  </a:moveTo>
                  <a:lnTo>
                    <a:pt x="26" y="452"/>
                  </a:lnTo>
                  <a:lnTo>
                    <a:pt x="26" y="456"/>
                  </a:lnTo>
                  <a:lnTo>
                    <a:pt x="26" y="456"/>
                  </a:lnTo>
                  <a:lnTo>
                    <a:pt x="26" y="456"/>
                  </a:lnTo>
                  <a:close/>
                  <a:moveTo>
                    <a:pt x="5054" y="464"/>
                  </a:moveTo>
                  <a:lnTo>
                    <a:pt x="5050" y="460"/>
                  </a:lnTo>
                  <a:lnTo>
                    <a:pt x="5046" y="460"/>
                  </a:lnTo>
                  <a:lnTo>
                    <a:pt x="5046" y="456"/>
                  </a:lnTo>
                  <a:lnTo>
                    <a:pt x="5046" y="460"/>
                  </a:lnTo>
                  <a:lnTo>
                    <a:pt x="5050" y="460"/>
                  </a:lnTo>
                  <a:lnTo>
                    <a:pt x="5054" y="460"/>
                  </a:lnTo>
                  <a:lnTo>
                    <a:pt x="5054" y="464"/>
                  </a:lnTo>
                  <a:lnTo>
                    <a:pt x="5058" y="464"/>
                  </a:lnTo>
                  <a:lnTo>
                    <a:pt x="5054" y="464"/>
                  </a:lnTo>
                  <a:lnTo>
                    <a:pt x="5054" y="464"/>
                  </a:lnTo>
                  <a:lnTo>
                    <a:pt x="5054" y="464"/>
                  </a:lnTo>
                  <a:close/>
                  <a:moveTo>
                    <a:pt x="784" y="520"/>
                  </a:moveTo>
                  <a:lnTo>
                    <a:pt x="784" y="522"/>
                  </a:lnTo>
                  <a:lnTo>
                    <a:pt x="780" y="520"/>
                  </a:lnTo>
                  <a:lnTo>
                    <a:pt x="784" y="520"/>
                  </a:lnTo>
                  <a:lnTo>
                    <a:pt x="784" y="520"/>
                  </a:lnTo>
                  <a:lnTo>
                    <a:pt x="784" y="520"/>
                  </a:lnTo>
                  <a:close/>
                  <a:moveTo>
                    <a:pt x="784" y="522"/>
                  </a:moveTo>
                  <a:lnTo>
                    <a:pt x="784" y="526"/>
                  </a:lnTo>
                  <a:lnTo>
                    <a:pt x="784" y="522"/>
                  </a:lnTo>
                  <a:lnTo>
                    <a:pt x="780" y="522"/>
                  </a:lnTo>
                  <a:lnTo>
                    <a:pt x="784" y="522"/>
                  </a:lnTo>
                  <a:lnTo>
                    <a:pt x="784" y="522"/>
                  </a:lnTo>
                  <a:lnTo>
                    <a:pt x="784" y="522"/>
                  </a:lnTo>
                  <a:close/>
                  <a:moveTo>
                    <a:pt x="788" y="526"/>
                  </a:moveTo>
                  <a:lnTo>
                    <a:pt x="788" y="530"/>
                  </a:lnTo>
                  <a:lnTo>
                    <a:pt x="790" y="534"/>
                  </a:lnTo>
                  <a:lnTo>
                    <a:pt x="788" y="534"/>
                  </a:lnTo>
                  <a:lnTo>
                    <a:pt x="788" y="530"/>
                  </a:lnTo>
                  <a:lnTo>
                    <a:pt x="784" y="530"/>
                  </a:lnTo>
                  <a:lnTo>
                    <a:pt x="784" y="526"/>
                  </a:lnTo>
                  <a:lnTo>
                    <a:pt x="788" y="526"/>
                  </a:lnTo>
                  <a:lnTo>
                    <a:pt x="788" y="526"/>
                  </a:lnTo>
                  <a:lnTo>
                    <a:pt x="788" y="526"/>
                  </a:lnTo>
                  <a:close/>
                  <a:moveTo>
                    <a:pt x="790" y="546"/>
                  </a:moveTo>
                  <a:lnTo>
                    <a:pt x="788" y="546"/>
                  </a:lnTo>
                  <a:lnTo>
                    <a:pt x="788" y="542"/>
                  </a:lnTo>
                  <a:lnTo>
                    <a:pt x="788" y="546"/>
                  </a:lnTo>
                  <a:lnTo>
                    <a:pt x="790" y="546"/>
                  </a:lnTo>
                  <a:lnTo>
                    <a:pt x="790" y="546"/>
                  </a:lnTo>
                  <a:lnTo>
                    <a:pt x="790" y="546"/>
                  </a:lnTo>
                  <a:close/>
                  <a:moveTo>
                    <a:pt x="1556" y="606"/>
                  </a:moveTo>
                  <a:lnTo>
                    <a:pt x="1556" y="608"/>
                  </a:lnTo>
                  <a:lnTo>
                    <a:pt x="1552" y="608"/>
                  </a:lnTo>
                  <a:lnTo>
                    <a:pt x="1552" y="606"/>
                  </a:lnTo>
                  <a:lnTo>
                    <a:pt x="1556" y="606"/>
                  </a:lnTo>
                  <a:lnTo>
                    <a:pt x="1556" y="606"/>
                  </a:lnTo>
                  <a:lnTo>
                    <a:pt x="1556" y="606"/>
                  </a:lnTo>
                  <a:close/>
                  <a:moveTo>
                    <a:pt x="1552" y="608"/>
                  </a:moveTo>
                  <a:lnTo>
                    <a:pt x="1548" y="612"/>
                  </a:lnTo>
                  <a:lnTo>
                    <a:pt x="1548" y="608"/>
                  </a:lnTo>
                  <a:lnTo>
                    <a:pt x="1552" y="608"/>
                  </a:lnTo>
                  <a:lnTo>
                    <a:pt x="1552" y="608"/>
                  </a:lnTo>
                  <a:lnTo>
                    <a:pt x="1552" y="608"/>
                  </a:lnTo>
                  <a:close/>
                  <a:moveTo>
                    <a:pt x="1514" y="660"/>
                  </a:moveTo>
                  <a:lnTo>
                    <a:pt x="1514" y="664"/>
                  </a:lnTo>
                  <a:lnTo>
                    <a:pt x="1510" y="664"/>
                  </a:lnTo>
                  <a:lnTo>
                    <a:pt x="1510" y="660"/>
                  </a:lnTo>
                  <a:lnTo>
                    <a:pt x="1514" y="660"/>
                  </a:lnTo>
                  <a:lnTo>
                    <a:pt x="1514" y="660"/>
                  </a:lnTo>
                  <a:lnTo>
                    <a:pt x="1514" y="660"/>
                  </a:lnTo>
                  <a:close/>
                  <a:moveTo>
                    <a:pt x="1522" y="664"/>
                  </a:moveTo>
                  <a:lnTo>
                    <a:pt x="1522" y="668"/>
                  </a:lnTo>
                  <a:lnTo>
                    <a:pt x="1518" y="668"/>
                  </a:lnTo>
                  <a:lnTo>
                    <a:pt x="1518" y="664"/>
                  </a:lnTo>
                  <a:lnTo>
                    <a:pt x="1522" y="664"/>
                  </a:lnTo>
                  <a:lnTo>
                    <a:pt x="1522" y="664"/>
                  </a:lnTo>
                  <a:lnTo>
                    <a:pt x="1522" y="664"/>
                  </a:lnTo>
                  <a:close/>
                  <a:moveTo>
                    <a:pt x="1528" y="664"/>
                  </a:moveTo>
                  <a:lnTo>
                    <a:pt x="1528" y="668"/>
                  </a:lnTo>
                  <a:lnTo>
                    <a:pt x="1532" y="668"/>
                  </a:lnTo>
                  <a:lnTo>
                    <a:pt x="1528" y="668"/>
                  </a:lnTo>
                  <a:lnTo>
                    <a:pt x="1526" y="668"/>
                  </a:lnTo>
                  <a:lnTo>
                    <a:pt x="1528" y="668"/>
                  </a:lnTo>
                  <a:lnTo>
                    <a:pt x="1528" y="664"/>
                  </a:lnTo>
                  <a:lnTo>
                    <a:pt x="1528" y="664"/>
                  </a:lnTo>
                  <a:lnTo>
                    <a:pt x="1528" y="664"/>
                  </a:lnTo>
                  <a:close/>
                  <a:moveTo>
                    <a:pt x="1488" y="678"/>
                  </a:moveTo>
                  <a:lnTo>
                    <a:pt x="1488" y="676"/>
                  </a:lnTo>
                  <a:lnTo>
                    <a:pt x="1488" y="678"/>
                  </a:lnTo>
                  <a:lnTo>
                    <a:pt x="1484" y="678"/>
                  </a:lnTo>
                  <a:lnTo>
                    <a:pt x="1480" y="678"/>
                  </a:lnTo>
                  <a:lnTo>
                    <a:pt x="1476" y="678"/>
                  </a:lnTo>
                  <a:lnTo>
                    <a:pt x="1472" y="678"/>
                  </a:lnTo>
                  <a:lnTo>
                    <a:pt x="1472" y="676"/>
                  </a:lnTo>
                  <a:lnTo>
                    <a:pt x="1476" y="676"/>
                  </a:lnTo>
                  <a:lnTo>
                    <a:pt x="1480" y="676"/>
                  </a:lnTo>
                  <a:lnTo>
                    <a:pt x="1484" y="676"/>
                  </a:lnTo>
                  <a:lnTo>
                    <a:pt x="1488" y="672"/>
                  </a:lnTo>
                  <a:lnTo>
                    <a:pt x="1492" y="672"/>
                  </a:lnTo>
                  <a:lnTo>
                    <a:pt x="1496" y="672"/>
                  </a:lnTo>
                  <a:lnTo>
                    <a:pt x="1498" y="668"/>
                  </a:lnTo>
                  <a:lnTo>
                    <a:pt x="1498" y="672"/>
                  </a:lnTo>
                  <a:lnTo>
                    <a:pt x="1496" y="672"/>
                  </a:lnTo>
                  <a:lnTo>
                    <a:pt x="1492" y="676"/>
                  </a:lnTo>
                  <a:lnTo>
                    <a:pt x="1496" y="676"/>
                  </a:lnTo>
                  <a:lnTo>
                    <a:pt x="1496" y="672"/>
                  </a:lnTo>
                  <a:lnTo>
                    <a:pt x="1498" y="672"/>
                  </a:lnTo>
                  <a:lnTo>
                    <a:pt x="1502" y="672"/>
                  </a:lnTo>
                  <a:lnTo>
                    <a:pt x="1498" y="672"/>
                  </a:lnTo>
                  <a:lnTo>
                    <a:pt x="1496" y="676"/>
                  </a:lnTo>
                  <a:lnTo>
                    <a:pt x="1492" y="676"/>
                  </a:lnTo>
                  <a:lnTo>
                    <a:pt x="1488" y="678"/>
                  </a:lnTo>
                  <a:lnTo>
                    <a:pt x="1488" y="678"/>
                  </a:lnTo>
                  <a:lnTo>
                    <a:pt x="1488" y="678"/>
                  </a:lnTo>
                  <a:close/>
                  <a:moveTo>
                    <a:pt x="824" y="806"/>
                  </a:moveTo>
                  <a:lnTo>
                    <a:pt x="820" y="806"/>
                  </a:lnTo>
                  <a:lnTo>
                    <a:pt x="824" y="806"/>
                  </a:lnTo>
                  <a:lnTo>
                    <a:pt x="824" y="806"/>
                  </a:lnTo>
                  <a:lnTo>
                    <a:pt x="824" y="806"/>
                  </a:lnTo>
                  <a:close/>
                  <a:moveTo>
                    <a:pt x="844" y="818"/>
                  </a:moveTo>
                  <a:lnTo>
                    <a:pt x="846" y="818"/>
                  </a:lnTo>
                  <a:lnTo>
                    <a:pt x="844" y="818"/>
                  </a:lnTo>
                  <a:lnTo>
                    <a:pt x="844" y="818"/>
                  </a:lnTo>
                  <a:lnTo>
                    <a:pt x="844" y="818"/>
                  </a:lnTo>
                  <a:close/>
                  <a:moveTo>
                    <a:pt x="844" y="824"/>
                  </a:moveTo>
                  <a:lnTo>
                    <a:pt x="846" y="828"/>
                  </a:lnTo>
                  <a:lnTo>
                    <a:pt x="844" y="828"/>
                  </a:lnTo>
                  <a:lnTo>
                    <a:pt x="844" y="824"/>
                  </a:lnTo>
                  <a:lnTo>
                    <a:pt x="844" y="824"/>
                  </a:lnTo>
                  <a:lnTo>
                    <a:pt x="844" y="824"/>
                  </a:lnTo>
                  <a:close/>
                  <a:moveTo>
                    <a:pt x="1298" y="874"/>
                  </a:moveTo>
                  <a:lnTo>
                    <a:pt x="1294" y="874"/>
                  </a:lnTo>
                  <a:lnTo>
                    <a:pt x="1290" y="874"/>
                  </a:lnTo>
                  <a:lnTo>
                    <a:pt x="1286" y="874"/>
                  </a:lnTo>
                  <a:lnTo>
                    <a:pt x="1290" y="874"/>
                  </a:lnTo>
                  <a:lnTo>
                    <a:pt x="1294" y="874"/>
                  </a:lnTo>
                  <a:lnTo>
                    <a:pt x="1298" y="874"/>
                  </a:lnTo>
                  <a:lnTo>
                    <a:pt x="1298" y="874"/>
                  </a:lnTo>
                  <a:lnTo>
                    <a:pt x="1298" y="874"/>
                  </a:lnTo>
                  <a:close/>
                  <a:moveTo>
                    <a:pt x="1224" y="888"/>
                  </a:moveTo>
                  <a:lnTo>
                    <a:pt x="1220" y="888"/>
                  </a:lnTo>
                  <a:lnTo>
                    <a:pt x="1224" y="888"/>
                  </a:lnTo>
                  <a:lnTo>
                    <a:pt x="1224" y="888"/>
                  </a:lnTo>
                  <a:lnTo>
                    <a:pt x="1224" y="888"/>
                  </a:lnTo>
                  <a:close/>
                  <a:moveTo>
                    <a:pt x="1178" y="892"/>
                  </a:moveTo>
                  <a:lnTo>
                    <a:pt x="1178" y="896"/>
                  </a:lnTo>
                  <a:lnTo>
                    <a:pt x="1174" y="896"/>
                  </a:lnTo>
                  <a:lnTo>
                    <a:pt x="1178" y="896"/>
                  </a:lnTo>
                  <a:lnTo>
                    <a:pt x="1178" y="892"/>
                  </a:lnTo>
                  <a:lnTo>
                    <a:pt x="1178" y="892"/>
                  </a:lnTo>
                  <a:lnTo>
                    <a:pt x="1178" y="892"/>
                  </a:lnTo>
                  <a:close/>
                  <a:moveTo>
                    <a:pt x="1152" y="914"/>
                  </a:moveTo>
                  <a:lnTo>
                    <a:pt x="1152" y="910"/>
                  </a:lnTo>
                  <a:lnTo>
                    <a:pt x="1156" y="910"/>
                  </a:lnTo>
                  <a:lnTo>
                    <a:pt x="1152" y="914"/>
                  </a:lnTo>
                  <a:lnTo>
                    <a:pt x="1152" y="914"/>
                  </a:lnTo>
                  <a:lnTo>
                    <a:pt x="1152" y="914"/>
                  </a:lnTo>
                  <a:close/>
                  <a:moveTo>
                    <a:pt x="1152" y="914"/>
                  </a:moveTo>
                  <a:lnTo>
                    <a:pt x="1148" y="914"/>
                  </a:lnTo>
                  <a:lnTo>
                    <a:pt x="1148" y="918"/>
                  </a:lnTo>
                  <a:lnTo>
                    <a:pt x="1148" y="914"/>
                  </a:lnTo>
                  <a:lnTo>
                    <a:pt x="1152" y="914"/>
                  </a:lnTo>
                  <a:lnTo>
                    <a:pt x="1152" y="914"/>
                  </a:lnTo>
                  <a:lnTo>
                    <a:pt x="1152" y="914"/>
                  </a:lnTo>
                  <a:close/>
                  <a:moveTo>
                    <a:pt x="1384" y="966"/>
                  </a:moveTo>
                  <a:lnTo>
                    <a:pt x="1384" y="962"/>
                  </a:lnTo>
                  <a:lnTo>
                    <a:pt x="1384" y="966"/>
                  </a:lnTo>
                  <a:lnTo>
                    <a:pt x="1380" y="970"/>
                  </a:lnTo>
                  <a:lnTo>
                    <a:pt x="1384" y="970"/>
                  </a:lnTo>
                  <a:lnTo>
                    <a:pt x="1384" y="966"/>
                  </a:lnTo>
                  <a:lnTo>
                    <a:pt x="1384" y="966"/>
                  </a:lnTo>
                  <a:lnTo>
                    <a:pt x="1384" y="966"/>
                  </a:lnTo>
                  <a:close/>
                  <a:moveTo>
                    <a:pt x="266" y="1026"/>
                  </a:moveTo>
                  <a:lnTo>
                    <a:pt x="262" y="1026"/>
                  </a:lnTo>
                  <a:lnTo>
                    <a:pt x="262" y="1022"/>
                  </a:lnTo>
                  <a:lnTo>
                    <a:pt x="262" y="1018"/>
                  </a:lnTo>
                  <a:lnTo>
                    <a:pt x="266" y="1018"/>
                  </a:lnTo>
                  <a:lnTo>
                    <a:pt x="266" y="1022"/>
                  </a:lnTo>
                  <a:lnTo>
                    <a:pt x="270" y="1022"/>
                  </a:lnTo>
                  <a:lnTo>
                    <a:pt x="266" y="1026"/>
                  </a:lnTo>
                  <a:lnTo>
                    <a:pt x="266" y="1026"/>
                  </a:lnTo>
                  <a:lnTo>
                    <a:pt x="266" y="1026"/>
                  </a:lnTo>
                  <a:close/>
                  <a:moveTo>
                    <a:pt x="254" y="1026"/>
                  </a:moveTo>
                  <a:lnTo>
                    <a:pt x="254" y="1022"/>
                  </a:lnTo>
                  <a:lnTo>
                    <a:pt x="258" y="1022"/>
                  </a:lnTo>
                  <a:lnTo>
                    <a:pt x="258" y="1026"/>
                  </a:lnTo>
                  <a:lnTo>
                    <a:pt x="254" y="1026"/>
                  </a:lnTo>
                  <a:lnTo>
                    <a:pt x="254" y="1026"/>
                  </a:lnTo>
                  <a:lnTo>
                    <a:pt x="254" y="1026"/>
                  </a:lnTo>
                  <a:close/>
                  <a:moveTo>
                    <a:pt x="288" y="1038"/>
                  </a:moveTo>
                  <a:lnTo>
                    <a:pt x="284" y="1038"/>
                  </a:lnTo>
                  <a:lnTo>
                    <a:pt x="284" y="1034"/>
                  </a:lnTo>
                  <a:lnTo>
                    <a:pt x="280" y="1030"/>
                  </a:lnTo>
                  <a:lnTo>
                    <a:pt x="284" y="1030"/>
                  </a:lnTo>
                  <a:lnTo>
                    <a:pt x="288" y="1030"/>
                  </a:lnTo>
                  <a:lnTo>
                    <a:pt x="288" y="1034"/>
                  </a:lnTo>
                  <a:lnTo>
                    <a:pt x="292" y="1038"/>
                  </a:lnTo>
                  <a:lnTo>
                    <a:pt x="288" y="1038"/>
                  </a:lnTo>
                  <a:lnTo>
                    <a:pt x="288" y="1038"/>
                  </a:lnTo>
                  <a:lnTo>
                    <a:pt x="288" y="1038"/>
                  </a:lnTo>
                  <a:close/>
                  <a:moveTo>
                    <a:pt x="302" y="1042"/>
                  </a:moveTo>
                  <a:lnTo>
                    <a:pt x="298" y="1042"/>
                  </a:lnTo>
                  <a:lnTo>
                    <a:pt x="294" y="1042"/>
                  </a:lnTo>
                  <a:lnTo>
                    <a:pt x="294" y="1038"/>
                  </a:lnTo>
                  <a:lnTo>
                    <a:pt x="298" y="1038"/>
                  </a:lnTo>
                  <a:lnTo>
                    <a:pt x="302" y="1038"/>
                  </a:lnTo>
                  <a:lnTo>
                    <a:pt x="302" y="1042"/>
                  </a:lnTo>
                  <a:lnTo>
                    <a:pt x="302" y="1042"/>
                  </a:lnTo>
                  <a:lnTo>
                    <a:pt x="302" y="1042"/>
                  </a:lnTo>
                  <a:close/>
                  <a:moveTo>
                    <a:pt x="310" y="1048"/>
                  </a:moveTo>
                  <a:lnTo>
                    <a:pt x="306" y="1048"/>
                  </a:lnTo>
                  <a:lnTo>
                    <a:pt x="306" y="1046"/>
                  </a:lnTo>
                  <a:lnTo>
                    <a:pt x="302" y="1046"/>
                  </a:lnTo>
                  <a:lnTo>
                    <a:pt x="302" y="1042"/>
                  </a:lnTo>
                  <a:lnTo>
                    <a:pt x="306" y="1042"/>
                  </a:lnTo>
                  <a:lnTo>
                    <a:pt x="306" y="1046"/>
                  </a:lnTo>
                  <a:lnTo>
                    <a:pt x="310" y="1046"/>
                  </a:lnTo>
                  <a:lnTo>
                    <a:pt x="310" y="1042"/>
                  </a:lnTo>
                  <a:lnTo>
                    <a:pt x="310" y="1046"/>
                  </a:lnTo>
                  <a:lnTo>
                    <a:pt x="314" y="1046"/>
                  </a:lnTo>
                  <a:lnTo>
                    <a:pt x="314" y="1048"/>
                  </a:lnTo>
                  <a:lnTo>
                    <a:pt x="310" y="1048"/>
                  </a:lnTo>
                  <a:lnTo>
                    <a:pt x="310" y="1048"/>
                  </a:lnTo>
                  <a:lnTo>
                    <a:pt x="310" y="1048"/>
                  </a:lnTo>
                  <a:close/>
                  <a:moveTo>
                    <a:pt x="302" y="1046"/>
                  </a:moveTo>
                  <a:lnTo>
                    <a:pt x="298" y="1046"/>
                  </a:lnTo>
                  <a:lnTo>
                    <a:pt x="302" y="1046"/>
                  </a:lnTo>
                  <a:lnTo>
                    <a:pt x="302" y="1046"/>
                  </a:lnTo>
                  <a:lnTo>
                    <a:pt x="302" y="1046"/>
                  </a:lnTo>
                  <a:close/>
                  <a:moveTo>
                    <a:pt x="318" y="1056"/>
                  </a:moveTo>
                  <a:lnTo>
                    <a:pt x="322" y="1056"/>
                  </a:lnTo>
                  <a:lnTo>
                    <a:pt x="324" y="1060"/>
                  </a:lnTo>
                  <a:lnTo>
                    <a:pt x="324" y="1062"/>
                  </a:lnTo>
                  <a:lnTo>
                    <a:pt x="328" y="1062"/>
                  </a:lnTo>
                  <a:lnTo>
                    <a:pt x="328" y="1066"/>
                  </a:lnTo>
                  <a:lnTo>
                    <a:pt x="332" y="1066"/>
                  </a:lnTo>
                  <a:lnTo>
                    <a:pt x="328" y="1070"/>
                  </a:lnTo>
                  <a:lnTo>
                    <a:pt x="324" y="1070"/>
                  </a:lnTo>
                  <a:lnTo>
                    <a:pt x="322" y="1074"/>
                  </a:lnTo>
                  <a:lnTo>
                    <a:pt x="322" y="1078"/>
                  </a:lnTo>
                  <a:lnTo>
                    <a:pt x="318" y="1078"/>
                  </a:lnTo>
                  <a:lnTo>
                    <a:pt x="314" y="1074"/>
                  </a:lnTo>
                  <a:lnTo>
                    <a:pt x="314" y="1070"/>
                  </a:lnTo>
                  <a:lnTo>
                    <a:pt x="314" y="1066"/>
                  </a:lnTo>
                  <a:lnTo>
                    <a:pt x="314" y="1062"/>
                  </a:lnTo>
                  <a:lnTo>
                    <a:pt x="318" y="1060"/>
                  </a:lnTo>
                  <a:lnTo>
                    <a:pt x="314" y="1056"/>
                  </a:lnTo>
                  <a:lnTo>
                    <a:pt x="318" y="1056"/>
                  </a:lnTo>
                  <a:lnTo>
                    <a:pt x="318" y="1056"/>
                  </a:lnTo>
                  <a:lnTo>
                    <a:pt x="318" y="1056"/>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6" name="Freeform 197">
              <a:extLst>
                <a:ext uri="{FF2B5EF4-FFF2-40B4-BE49-F238E27FC236}">
                  <a16:creationId xmlns:a16="http://schemas.microsoft.com/office/drawing/2014/main" id="{C8582E10-957C-4279-BC89-C654504E9569}"/>
                </a:ext>
              </a:extLst>
            </p:cNvPr>
            <p:cNvSpPr>
              <a:spLocks/>
            </p:cNvSpPr>
            <p:nvPr/>
          </p:nvSpPr>
          <p:spPr bwMode="auto">
            <a:xfrm>
              <a:off x="4331079" y="2093468"/>
              <a:ext cx="66104" cy="51147"/>
            </a:xfrm>
            <a:custGeom>
              <a:avLst/>
              <a:gdLst>
                <a:gd name="T0" fmla="*/ 0 w 34"/>
                <a:gd name="T1" fmla="*/ 6 h 26"/>
                <a:gd name="T2" fmla="*/ 4 w 34"/>
                <a:gd name="T3" fmla="*/ 2 h 26"/>
                <a:gd name="T4" fmla="*/ 4 w 34"/>
                <a:gd name="T5" fmla="*/ 0 h 26"/>
                <a:gd name="T6" fmla="*/ 4 w 34"/>
                <a:gd name="T7" fmla="*/ 0 h 26"/>
                <a:gd name="T8" fmla="*/ 4 w 34"/>
                <a:gd name="T9" fmla="*/ 0 h 26"/>
                <a:gd name="T10" fmla="*/ 8 w 34"/>
                <a:gd name="T11" fmla="*/ 0 h 26"/>
                <a:gd name="T12" fmla="*/ 8 w 34"/>
                <a:gd name="T13" fmla="*/ 0 h 26"/>
                <a:gd name="T14" fmla="*/ 8 w 34"/>
                <a:gd name="T15" fmla="*/ 0 h 26"/>
                <a:gd name="T16" fmla="*/ 8 w 34"/>
                <a:gd name="T17" fmla="*/ 0 h 26"/>
                <a:gd name="T18" fmla="*/ 12 w 34"/>
                <a:gd name="T19" fmla="*/ 2 h 26"/>
                <a:gd name="T20" fmla="*/ 12 w 34"/>
                <a:gd name="T21" fmla="*/ 2 h 26"/>
                <a:gd name="T22" fmla="*/ 20 w 34"/>
                <a:gd name="T23" fmla="*/ 6 h 26"/>
                <a:gd name="T24" fmla="*/ 26 w 34"/>
                <a:gd name="T25" fmla="*/ 10 h 26"/>
                <a:gd name="T26" fmla="*/ 26 w 34"/>
                <a:gd name="T27" fmla="*/ 10 h 26"/>
                <a:gd name="T28" fmla="*/ 26 w 34"/>
                <a:gd name="T29" fmla="*/ 10 h 26"/>
                <a:gd name="T30" fmla="*/ 26 w 34"/>
                <a:gd name="T31" fmla="*/ 10 h 26"/>
                <a:gd name="T32" fmla="*/ 30 w 34"/>
                <a:gd name="T33" fmla="*/ 10 h 26"/>
                <a:gd name="T34" fmla="*/ 30 w 34"/>
                <a:gd name="T35" fmla="*/ 10 h 26"/>
                <a:gd name="T36" fmla="*/ 30 w 34"/>
                <a:gd name="T37" fmla="*/ 10 h 26"/>
                <a:gd name="T38" fmla="*/ 26 w 34"/>
                <a:gd name="T39" fmla="*/ 10 h 26"/>
                <a:gd name="T40" fmla="*/ 24 w 34"/>
                <a:gd name="T41" fmla="*/ 14 h 26"/>
                <a:gd name="T42" fmla="*/ 26 w 34"/>
                <a:gd name="T43" fmla="*/ 14 h 26"/>
                <a:gd name="T44" fmla="*/ 30 w 34"/>
                <a:gd name="T45" fmla="*/ 14 h 26"/>
                <a:gd name="T46" fmla="*/ 30 w 34"/>
                <a:gd name="T47" fmla="*/ 14 h 26"/>
                <a:gd name="T48" fmla="*/ 34 w 34"/>
                <a:gd name="T49" fmla="*/ 14 h 26"/>
                <a:gd name="T50" fmla="*/ 34 w 34"/>
                <a:gd name="T51" fmla="*/ 14 h 26"/>
                <a:gd name="T52" fmla="*/ 30 w 34"/>
                <a:gd name="T53" fmla="*/ 14 h 26"/>
                <a:gd name="T54" fmla="*/ 26 w 34"/>
                <a:gd name="T55" fmla="*/ 18 h 26"/>
                <a:gd name="T56" fmla="*/ 26 w 34"/>
                <a:gd name="T57" fmla="*/ 18 h 26"/>
                <a:gd name="T58" fmla="*/ 26 w 34"/>
                <a:gd name="T59" fmla="*/ 18 h 26"/>
                <a:gd name="T60" fmla="*/ 24 w 34"/>
                <a:gd name="T61" fmla="*/ 18 h 26"/>
                <a:gd name="T62" fmla="*/ 24 w 34"/>
                <a:gd name="T63" fmla="*/ 18 h 26"/>
                <a:gd name="T64" fmla="*/ 20 w 34"/>
                <a:gd name="T65" fmla="*/ 18 h 26"/>
                <a:gd name="T66" fmla="*/ 16 w 34"/>
                <a:gd name="T67" fmla="*/ 18 h 26"/>
                <a:gd name="T68" fmla="*/ 16 w 34"/>
                <a:gd name="T69" fmla="*/ 18 h 26"/>
                <a:gd name="T70" fmla="*/ 16 w 34"/>
                <a:gd name="T71" fmla="*/ 18 h 26"/>
                <a:gd name="T72" fmla="*/ 12 w 34"/>
                <a:gd name="T73" fmla="*/ 14 h 26"/>
                <a:gd name="T74" fmla="*/ 12 w 34"/>
                <a:gd name="T75" fmla="*/ 18 h 26"/>
                <a:gd name="T76" fmla="*/ 8 w 34"/>
                <a:gd name="T77" fmla="*/ 22 h 26"/>
                <a:gd name="T78" fmla="*/ 4 w 34"/>
                <a:gd name="T79" fmla="*/ 26 h 26"/>
                <a:gd name="T80" fmla="*/ 0 w 34"/>
                <a:gd name="T81" fmla="*/ 26 h 26"/>
                <a:gd name="T82" fmla="*/ 4 w 34"/>
                <a:gd name="T83" fmla="*/ 22 h 26"/>
                <a:gd name="T84" fmla="*/ 4 w 34"/>
                <a:gd name="T85" fmla="*/ 22 h 26"/>
                <a:gd name="T86" fmla="*/ 4 w 34"/>
                <a:gd name="T87" fmla="*/ 22 h 26"/>
                <a:gd name="T88" fmla="*/ 4 w 34"/>
                <a:gd name="T89" fmla="*/ 22 h 26"/>
                <a:gd name="T90" fmla="*/ 0 w 34"/>
                <a:gd name="T91" fmla="*/ 22 h 26"/>
                <a:gd name="T92" fmla="*/ 4 w 34"/>
                <a:gd name="T93" fmla="*/ 22 h 26"/>
                <a:gd name="T94" fmla="*/ 4 w 34"/>
                <a:gd name="T95" fmla="*/ 18 h 26"/>
                <a:gd name="T96" fmla="*/ 4 w 34"/>
                <a:gd name="T97" fmla="*/ 14 h 26"/>
                <a:gd name="T98" fmla="*/ 0 w 34"/>
                <a:gd name="T99" fmla="*/ 10 h 26"/>
                <a:gd name="T100" fmla="*/ 0 w 34"/>
                <a:gd name="T101"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26">
                  <a:moveTo>
                    <a:pt x="0" y="10"/>
                  </a:moveTo>
                  <a:lnTo>
                    <a:pt x="0" y="10"/>
                  </a:lnTo>
                  <a:lnTo>
                    <a:pt x="0" y="6"/>
                  </a:lnTo>
                  <a:lnTo>
                    <a:pt x="0" y="6"/>
                  </a:lnTo>
                  <a:lnTo>
                    <a:pt x="0" y="6"/>
                  </a:lnTo>
                  <a:lnTo>
                    <a:pt x="0" y="6"/>
                  </a:lnTo>
                  <a:lnTo>
                    <a:pt x="0" y="6"/>
                  </a:lnTo>
                  <a:lnTo>
                    <a:pt x="4" y="2"/>
                  </a:lnTo>
                  <a:lnTo>
                    <a:pt x="4" y="2"/>
                  </a:lnTo>
                  <a:lnTo>
                    <a:pt x="4" y="0"/>
                  </a:lnTo>
                  <a:lnTo>
                    <a:pt x="4" y="0"/>
                  </a:lnTo>
                  <a:lnTo>
                    <a:pt x="4" y="0"/>
                  </a:lnTo>
                  <a:lnTo>
                    <a:pt x="4" y="0"/>
                  </a:lnTo>
                  <a:lnTo>
                    <a:pt x="4" y="0"/>
                  </a:lnTo>
                  <a:lnTo>
                    <a:pt x="4" y="0"/>
                  </a:lnTo>
                  <a:lnTo>
                    <a:pt x="4" y="0"/>
                  </a:lnTo>
                  <a:lnTo>
                    <a:pt x="4" y="0"/>
                  </a:lnTo>
                  <a:lnTo>
                    <a:pt x="4" y="0"/>
                  </a:lnTo>
                  <a:lnTo>
                    <a:pt x="4" y="0"/>
                  </a:lnTo>
                  <a:lnTo>
                    <a:pt x="4" y="0"/>
                  </a:lnTo>
                  <a:lnTo>
                    <a:pt x="8" y="0"/>
                  </a:lnTo>
                  <a:lnTo>
                    <a:pt x="8" y="0"/>
                  </a:lnTo>
                  <a:lnTo>
                    <a:pt x="8" y="0"/>
                  </a:lnTo>
                  <a:lnTo>
                    <a:pt x="8" y="0"/>
                  </a:lnTo>
                  <a:lnTo>
                    <a:pt x="12" y="0"/>
                  </a:lnTo>
                  <a:lnTo>
                    <a:pt x="12" y="0"/>
                  </a:lnTo>
                  <a:lnTo>
                    <a:pt x="12" y="0"/>
                  </a:lnTo>
                  <a:lnTo>
                    <a:pt x="8" y="0"/>
                  </a:lnTo>
                  <a:lnTo>
                    <a:pt x="8" y="0"/>
                  </a:lnTo>
                  <a:lnTo>
                    <a:pt x="8" y="0"/>
                  </a:lnTo>
                  <a:lnTo>
                    <a:pt x="8" y="0"/>
                  </a:lnTo>
                  <a:lnTo>
                    <a:pt x="8" y="0"/>
                  </a:lnTo>
                  <a:lnTo>
                    <a:pt x="8" y="0"/>
                  </a:lnTo>
                  <a:lnTo>
                    <a:pt x="8" y="0"/>
                  </a:lnTo>
                  <a:lnTo>
                    <a:pt x="8" y="0"/>
                  </a:lnTo>
                  <a:lnTo>
                    <a:pt x="8" y="0"/>
                  </a:lnTo>
                  <a:lnTo>
                    <a:pt x="12" y="2"/>
                  </a:lnTo>
                  <a:lnTo>
                    <a:pt x="12" y="2"/>
                  </a:lnTo>
                  <a:lnTo>
                    <a:pt x="12" y="2"/>
                  </a:lnTo>
                  <a:lnTo>
                    <a:pt x="12" y="2"/>
                  </a:lnTo>
                  <a:lnTo>
                    <a:pt x="12" y="2"/>
                  </a:lnTo>
                  <a:lnTo>
                    <a:pt x="12" y="2"/>
                  </a:lnTo>
                  <a:lnTo>
                    <a:pt x="12" y="2"/>
                  </a:lnTo>
                  <a:lnTo>
                    <a:pt x="12" y="2"/>
                  </a:lnTo>
                  <a:lnTo>
                    <a:pt x="12" y="6"/>
                  </a:lnTo>
                  <a:lnTo>
                    <a:pt x="12" y="6"/>
                  </a:lnTo>
                  <a:lnTo>
                    <a:pt x="16" y="6"/>
                  </a:lnTo>
                  <a:lnTo>
                    <a:pt x="20" y="6"/>
                  </a:lnTo>
                  <a:lnTo>
                    <a:pt x="20" y="6"/>
                  </a:lnTo>
                  <a:lnTo>
                    <a:pt x="20" y="6"/>
                  </a:lnTo>
                  <a:lnTo>
                    <a:pt x="24" y="6"/>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26" y="10"/>
                  </a:lnTo>
                  <a:lnTo>
                    <a:pt x="30" y="10"/>
                  </a:lnTo>
                  <a:lnTo>
                    <a:pt x="30" y="10"/>
                  </a:lnTo>
                  <a:lnTo>
                    <a:pt x="30" y="10"/>
                  </a:lnTo>
                  <a:lnTo>
                    <a:pt x="30" y="10"/>
                  </a:lnTo>
                  <a:lnTo>
                    <a:pt x="30" y="10"/>
                  </a:lnTo>
                  <a:lnTo>
                    <a:pt x="30" y="10"/>
                  </a:lnTo>
                  <a:lnTo>
                    <a:pt x="30" y="10"/>
                  </a:lnTo>
                  <a:lnTo>
                    <a:pt x="30" y="10"/>
                  </a:lnTo>
                  <a:lnTo>
                    <a:pt x="30" y="10"/>
                  </a:lnTo>
                  <a:lnTo>
                    <a:pt x="30" y="10"/>
                  </a:lnTo>
                  <a:lnTo>
                    <a:pt x="30" y="10"/>
                  </a:lnTo>
                  <a:lnTo>
                    <a:pt x="30" y="10"/>
                  </a:lnTo>
                  <a:lnTo>
                    <a:pt x="30" y="10"/>
                  </a:lnTo>
                  <a:lnTo>
                    <a:pt x="26" y="10"/>
                  </a:lnTo>
                  <a:lnTo>
                    <a:pt x="26" y="10"/>
                  </a:lnTo>
                  <a:lnTo>
                    <a:pt x="26" y="10"/>
                  </a:lnTo>
                  <a:lnTo>
                    <a:pt x="26" y="10"/>
                  </a:lnTo>
                  <a:lnTo>
                    <a:pt x="26" y="14"/>
                  </a:lnTo>
                  <a:lnTo>
                    <a:pt x="24" y="14"/>
                  </a:lnTo>
                  <a:lnTo>
                    <a:pt x="24" y="14"/>
                  </a:lnTo>
                  <a:lnTo>
                    <a:pt x="26" y="14"/>
                  </a:lnTo>
                  <a:lnTo>
                    <a:pt x="26" y="14"/>
                  </a:lnTo>
                  <a:lnTo>
                    <a:pt x="26" y="14"/>
                  </a:lnTo>
                  <a:lnTo>
                    <a:pt x="26" y="14"/>
                  </a:lnTo>
                  <a:lnTo>
                    <a:pt x="30" y="14"/>
                  </a:lnTo>
                  <a:lnTo>
                    <a:pt x="30" y="14"/>
                  </a:lnTo>
                  <a:lnTo>
                    <a:pt x="30" y="14"/>
                  </a:lnTo>
                  <a:lnTo>
                    <a:pt x="30" y="14"/>
                  </a:lnTo>
                  <a:lnTo>
                    <a:pt x="30" y="14"/>
                  </a:lnTo>
                  <a:lnTo>
                    <a:pt x="30" y="14"/>
                  </a:lnTo>
                  <a:lnTo>
                    <a:pt x="30" y="14"/>
                  </a:lnTo>
                  <a:lnTo>
                    <a:pt x="30" y="14"/>
                  </a:lnTo>
                  <a:lnTo>
                    <a:pt x="30" y="14"/>
                  </a:lnTo>
                  <a:lnTo>
                    <a:pt x="30" y="14"/>
                  </a:lnTo>
                  <a:lnTo>
                    <a:pt x="34" y="14"/>
                  </a:lnTo>
                  <a:lnTo>
                    <a:pt x="34" y="14"/>
                  </a:lnTo>
                  <a:lnTo>
                    <a:pt x="34" y="14"/>
                  </a:lnTo>
                  <a:lnTo>
                    <a:pt x="34" y="14"/>
                  </a:lnTo>
                  <a:lnTo>
                    <a:pt x="34" y="14"/>
                  </a:lnTo>
                  <a:lnTo>
                    <a:pt x="34" y="14"/>
                  </a:lnTo>
                  <a:lnTo>
                    <a:pt x="34" y="14"/>
                  </a:lnTo>
                  <a:lnTo>
                    <a:pt x="30" y="14"/>
                  </a:lnTo>
                  <a:lnTo>
                    <a:pt x="30" y="14"/>
                  </a:lnTo>
                  <a:lnTo>
                    <a:pt x="30" y="14"/>
                  </a:lnTo>
                  <a:lnTo>
                    <a:pt x="30" y="14"/>
                  </a:lnTo>
                  <a:lnTo>
                    <a:pt x="26" y="18"/>
                  </a:lnTo>
                  <a:lnTo>
                    <a:pt x="26" y="18"/>
                  </a:lnTo>
                  <a:lnTo>
                    <a:pt x="26" y="18"/>
                  </a:lnTo>
                  <a:lnTo>
                    <a:pt x="26" y="18"/>
                  </a:lnTo>
                  <a:lnTo>
                    <a:pt x="26" y="18"/>
                  </a:lnTo>
                  <a:lnTo>
                    <a:pt x="26" y="18"/>
                  </a:lnTo>
                  <a:lnTo>
                    <a:pt x="26" y="18"/>
                  </a:lnTo>
                  <a:lnTo>
                    <a:pt x="26" y="18"/>
                  </a:lnTo>
                  <a:lnTo>
                    <a:pt x="26" y="18"/>
                  </a:lnTo>
                  <a:lnTo>
                    <a:pt x="26" y="18"/>
                  </a:lnTo>
                  <a:lnTo>
                    <a:pt x="26" y="18"/>
                  </a:lnTo>
                  <a:lnTo>
                    <a:pt x="26" y="18"/>
                  </a:lnTo>
                  <a:lnTo>
                    <a:pt x="24" y="18"/>
                  </a:lnTo>
                  <a:lnTo>
                    <a:pt x="24" y="18"/>
                  </a:lnTo>
                  <a:lnTo>
                    <a:pt x="24" y="18"/>
                  </a:lnTo>
                  <a:lnTo>
                    <a:pt x="24" y="18"/>
                  </a:lnTo>
                  <a:lnTo>
                    <a:pt x="24" y="18"/>
                  </a:lnTo>
                  <a:lnTo>
                    <a:pt x="24" y="18"/>
                  </a:lnTo>
                  <a:lnTo>
                    <a:pt x="24" y="18"/>
                  </a:lnTo>
                  <a:lnTo>
                    <a:pt x="20" y="18"/>
                  </a:lnTo>
                  <a:lnTo>
                    <a:pt x="20" y="18"/>
                  </a:lnTo>
                  <a:lnTo>
                    <a:pt x="20" y="18"/>
                  </a:lnTo>
                  <a:lnTo>
                    <a:pt x="20" y="18"/>
                  </a:lnTo>
                  <a:lnTo>
                    <a:pt x="16" y="18"/>
                  </a:lnTo>
                  <a:lnTo>
                    <a:pt x="16" y="18"/>
                  </a:lnTo>
                  <a:lnTo>
                    <a:pt x="16" y="18"/>
                  </a:lnTo>
                  <a:lnTo>
                    <a:pt x="16" y="22"/>
                  </a:lnTo>
                  <a:lnTo>
                    <a:pt x="16" y="22"/>
                  </a:lnTo>
                  <a:lnTo>
                    <a:pt x="16" y="18"/>
                  </a:lnTo>
                  <a:lnTo>
                    <a:pt x="16" y="18"/>
                  </a:lnTo>
                  <a:lnTo>
                    <a:pt x="16" y="18"/>
                  </a:lnTo>
                  <a:lnTo>
                    <a:pt x="16" y="18"/>
                  </a:lnTo>
                  <a:lnTo>
                    <a:pt x="16" y="18"/>
                  </a:lnTo>
                  <a:lnTo>
                    <a:pt x="16" y="18"/>
                  </a:lnTo>
                  <a:lnTo>
                    <a:pt x="12" y="14"/>
                  </a:lnTo>
                  <a:lnTo>
                    <a:pt x="12" y="14"/>
                  </a:lnTo>
                  <a:lnTo>
                    <a:pt x="12" y="14"/>
                  </a:lnTo>
                  <a:lnTo>
                    <a:pt x="12" y="14"/>
                  </a:lnTo>
                  <a:lnTo>
                    <a:pt x="12" y="18"/>
                  </a:lnTo>
                  <a:lnTo>
                    <a:pt x="12" y="18"/>
                  </a:lnTo>
                  <a:lnTo>
                    <a:pt x="12" y="18"/>
                  </a:lnTo>
                  <a:lnTo>
                    <a:pt x="12" y="18"/>
                  </a:lnTo>
                  <a:lnTo>
                    <a:pt x="12" y="18"/>
                  </a:lnTo>
                  <a:lnTo>
                    <a:pt x="12" y="18"/>
                  </a:lnTo>
                  <a:lnTo>
                    <a:pt x="12" y="18"/>
                  </a:lnTo>
                  <a:lnTo>
                    <a:pt x="8" y="22"/>
                  </a:lnTo>
                  <a:lnTo>
                    <a:pt x="8" y="22"/>
                  </a:lnTo>
                  <a:lnTo>
                    <a:pt x="4" y="26"/>
                  </a:lnTo>
                  <a:lnTo>
                    <a:pt x="4" y="26"/>
                  </a:lnTo>
                  <a:lnTo>
                    <a:pt x="4" y="26"/>
                  </a:lnTo>
                  <a:lnTo>
                    <a:pt x="4" y="26"/>
                  </a:lnTo>
                  <a:lnTo>
                    <a:pt x="4" y="26"/>
                  </a:lnTo>
                  <a:lnTo>
                    <a:pt x="0" y="26"/>
                  </a:lnTo>
                  <a:lnTo>
                    <a:pt x="0" y="26"/>
                  </a:lnTo>
                  <a:lnTo>
                    <a:pt x="0" y="26"/>
                  </a:lnTo>
                  <a:lnTo>
                    <a:pt x="0" y="26"/>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4" y="22"/>
                  </a:lnTo>
                  <a:lnTo>
                    <a:pt x="0" y="22"/>
                  </a:lnTo>
                  <a:lnTo>
                    <a:pt x="0" y="22"/>
                  </a:lnTo>
                  <a:lnTo>
                    <a:pt x="4" y="22"/>
                  </a:lnTo>
                  <a:lnTo>
                    <a:pt x="4" y="22"/>
                  </a:lnTo>
                  <a:lnTo>
                    <a:pt x="4" y="22"/>
                  </a:lnTo>
                  <a:lnTo>
                    <a:pt x="4" y="22"/>
                  </a:lnTo>
                  <a:lnTo>
                    <a:pt x="4" y="22"/>
                  </a:lnTo>
                  <a:lnTo>
                    <a:pt x="4" y="18"/>
                  </a:lnTo>
                  <a:lnTo>
                    <a:pt x="4" y="18"/>
                  </a:lnTo>
                  <a:lnTo>
                    <a:pt x="4" y="14"/>
                  </a:lnTo>
                  <a:lnTo>
                    <a:pt x="4" y="14"/>
                  </a:lnTo>
                  <a:lnTo>
                    <a:pt x="4" y="14"/>
                  </a:lnTo>
                  <a:lnTo>
                    <a:pt x="4" y="14"/>
                  </a:lnTo>
                  <a:lnTo>
                    <a:pt x="4" y="14"/>
                  </a:lnTo>
                  <a:lnTo>
                    <a:pt x="0" y="10"/>
                  </a:lnTo>
                  <a:lnTo>
                    <a:pt x="0" y="10"/>
                  </a:lnTo>
                  <a:lnTo>
                    <a:pt x="0" y="10"/>
                  </a:lnTo>
                  <a:lnTo>
                    <a:pt x="0" y="10"/>
                  </a:lnTo>
                  <a:lnTo>
                    <a:pt x="0" y="10"/>
                  </a:lnTo>
                  <a:lnTo>
                    <a:pt x="0" y="10"/>
                  </a:lnTo>
                  <a:lnTo>
                    <a:pt x="0" y="10"/>
                  </a:lnTo>
                  <a:lnTo>
                    <a:pt x="0" y="10"/>
                  </a:lnTo>
                  <a:lnTo>
                    <a:pt x="0" y="10"/>
                  </a:lnTo>
                  <a:lnTo>
                    <a:pt x="0" y="1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7" name="Freeform 198">
              <a:extLst>
                <a:ext uri="{FF2B5EF4-FFF2-40B4-BE49-F238E27FC236}">
                  <a16:creationId xmlns:a16="http://schemas.microsoft.com/office/drawing/2014/main" id="{EB509A7F-540F-419B-AFC5-9C94097071EF}"/>
                </a:ext>
              </a:extLst>
            </p:cNvPr>
            <p:cNvSpPr>
              <a:spLocks/>
            </p:cNvSpPr>
            <p:nvPr/>
          </p:nvSpPr>
          <p:spPr bwMode="auto">
            <a:xfrm>
              <a:off x="3934451" y="4229841"/>
              <a:ext cx="27220" cy="39344"/>
            </a:xfrm>
            <a:custGeom>
              <a:avLst/>
              <a:gdLst>
                <a:gd name="T0" fmla="*/ 14 w 14"/>
                <a:gd name="T1" fmla="*/ 16 h 20"/>
                <a:gd name="T2" fmla="*/ 14 w 14"/>
                <a:gd name="T3" fmla="*/ 20 h 20"/>
                <a:gd name="T4" fmla="*/ 14 w 14"/>
                <a:gd name="T5" fmla="*/ 20 h 20"/>
                <a:gd name="T6" fmla="*/ 14 w 14"/>
                <a:gd name="T7" fmla="*/ 20 h 20"/>
                <a:gd name="T8" fmla="*/ 14 w 14"/>
                <a:gd name="T9" fmla="*/ 20 h 20"/>
                <a:gd name="T10" fmla="*/ 14 w 14"/>
                <a:gd name="T11" fmla="*/ 20 h 20"/>
                <a:gd name="T12" fmla="*/ 10 w 14"/>
                <a:gd name="T13" fmla="*/ 20 h 20"/>
                <a:gd name="T14" fmla="*/ 6 w 14"/>
                <a:gd name="T15" fmla="*/ 16 h 20"/>
                <a:gd name="T16" fmla="*/ 2 w 14"/>
                <a:gd name="T17" fmla="*/ 16 h 20"/>
                <a:gd name="T18" fmla="*/ 2 w 14"/>
                <a:gd name="T19" fmla="*/ 12 h 20"/>
                <a:gd name="T20" fmla="*/ 2 w 14"/>
                <a:gd name="T21" fmla="*/ 12 h 20"/>
                <a:gd name="T22" fmla="*/ 0 w 14"/>
                <a:gd name="T23" fmla="*/ 12 h 20"/>
                <a:gd name="T24" fmla="*/ 0 w 14"/>
                <a:gd name="T25" fmla="*/ 12 h 20"/>
                <a:gd name="T26" fmla="*/ 0 w 14"/>
                <a:gd name="T27" fmla="*/ 12 h 20"/>
                <a:gd name="T28" fmla="*/ 0 w 14"/>
                <a:gd name="T29" fmla="*/ 8 h 20"/>
                <a:gd name="T30" fmla="*/ 0 w 14"/>
                <a:gd name="T31" fmla="*/ 8 h 20"/>
                <a:gd name="T32" fmla="*/ 0 w 14"/>
                <a:gd name="T33" fmla="*/ 4 h 20"/>
                <a:gd name="T34" fmla="*/ 0 w 14"/>
                <a:gd name="T35" fmla="*/ 4 h 20"/>
                <a:gd name="T36" fmla="*/ 0 w 14"/>
                <a:gd name="T37" fmla="*/ 4 h 20"/>
                <a:gd name="T38" fmla="*/ 0 w 14"/>
                <a:gd name="T39" fmla="*/ 4 h 20"/>
                <a:gd name="T40" fmla="*/ 0 w 14"/>
                <a:gd name="T41" fmla="*/ 4 h 20"/>
                <a:gd name="T42" fmla="*/ 0 w 14"/>
                <a:gd name="T43" fmla="*/ 0 h 20"/>
                <a:gd name="T44" fmla="*/ 0 w 14"/>
                <a:gd name="T45" fmla="*/ 0 h 20"/>
                <a:gd name="T46" fmla="*/ 0 w 14"/>
                <a:gd name="T47" fmla="*/ 0 h 20"/>
                <a:gd name="T48" fmla="*/ 0 w 14"/>
                <a:gd name="T49" fmla="*/ 0 h 20"/>
                <a:gd name="T50" fmla="*/ 0 w 14"/>
                <a:gd name="T51" fmla="*/ 0 h 20"/>
                <a:gd name="T52" fmla="*/ 2 w 14"/>
                <a:gd name="T53" fmla="*/ 0 h 20"/>
                <a:gd name="T54" fmla="*/ 2 w 14"/>
                <a:gd name="T55" fmla="*/ 0 h 20"/>
                <a:gd name="T56" fmla="*/ 2 w 14"/>
                <a:gd name="T57" fmla="*/ 0 h 20"/>
                <a:gd name="T58" fmla="*/ 6 w 14"/>
                <a:gd name="T59" fmla="*/ 4 h 20"/>
                <a:gd name="T60" fmla="*/ 6 w 14"/>
                <a:gd name="T61" fmla="*/ 4 h 20"/>
                <a:gd name="T62" fmla="*/ 6 w 14"/>
                <a:gd name="T63" fmla="*/ 4 h 20"/>
                <a:gd name="T64" fmla="*/ 10 w 14"/>
                <a:gd name="T65" fmla="*/ 8 h 20"/>
                <a:gd name="T66" fmla="*/ 10 w 14"/>
                <a:gd name="T67" fmla="*/ 8 h 20"/>
                <a:gd name="T68" fmla="*/ 10 w 14"/>
                <a:gd name="T69" fmla="*/ 8 h 20"/>
                <a:gd name="T70" fmla="*/ 14 w 14"/>
                <a:gd name="T71" fmla="*/ 12 h 20"/>
                <a:gd name="T72" fmla="*/ 14 w 14"/>
                <a:gd name="T73" fmla="*/ 16 h 20"/>
                <a:gd name="T74" fmla="*/ 14 w 14"/>
                <a:gd name="T75" fmla="*/ 16 h 20"/>
                <a:gd name="T76" fmla="*/ 14 w 14"/>
                <a:gd name="T77" fmla="*/ 16 h 20"/>
                <a:gd name="T78" fmla="*/ 14 w 14"/>
                <a:gd name="T79" fmla="*/ 16 h 20"/>
                <a:gd name="T80" fmla="*/ 14 w 14"/>
                <a:gd name="T8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 h="20">
                  <a:moveTo>
                    <a:pt x="14" y="16"/>
                  </a:moveTo>
                  <a:lnTo>
                    <a:pt x="14" y="16"/>
                  </a:lnTo>
                  <a:lnTo>
                    <a:pt x="14" y="20"/>
                  </a:lnTo>
                  <a:lnTo>
                    <a:pt x="14" y="20"/>
                  </a:lnTo>
                  <a:lnTo>
                    <a:pt x="14" y="20"/>
                  </a:lnTo>
                  <a:lnTo>
                    <a:pt x="14" y="20"/>
                  </a:lnTo>
                  <a:lnTo>
                    <a:pt x="14" y="20"/>
                  </a:lnTo>
                  <a:lnTo>
                    <a:pt x="14" y="20"/>
                  </a:lnTo>
                  <a:lnTo>
                    <a:pt x="14" y="20"/>
                  </a:lnTo>
                  <a:lnTo>
                    <a:pt x="14" y="20"/>
                  </a:lnTo>
                  <a:lnTo>
                    <a:pt x="14" y="20"/>
                  </a:lnTo>
                  <a:lnTo>
                    <a:pt x="14" y="20"/>
                  </a:lnTo>
                  <a:lnTo>
                    <a:pt x="14" y="20"/>
                  </a:lnTo>
                  <a:lnTo>
                    <a:pt x="10" y="20"/>
                  </a:lnTo>
                  <a:lnTo>
                    <a:pt x="10" y="16"/>
                  </a:lnTo>
                  <a:lnTo>
                    <a:pt x="6" y="16"/>
                  </a:lnTo>
                  <a:lnTo>
                    <a:pt x="6" y="16"/>
                  </a:lnTo>
                  <a:lnTo>
                    <a:pt x="2" y="16"/>
                  </a:lnTo>
                  <a:lnTo>
                    <a:pt x="2" y="16"/>
                  </a:lnTo>
                  <a:lnTo>
                    <a:pt x="2" y="12"/>
                  </a:lnTo>
                  <a:lnTo>
                    <a:pt x="2" y="12"/>
                  </a:lnTo>
                  <a:lnTo>
                    <a:pt x="2" y="12"/>
                  </a:lnTo>
                  <a:lnTo>
                    <a:pt x="0" y="12"/>
                  </a:lnTo>
                  <a:lnTo>
                    <a:pt x="0" y="12"/>
                  </a:lnTo>
                  <a:lnTo>
                    <a:pt x="0" y="12"/>
                  </a:lnTo>
                  <a:lnTo>
                    <a:pt x="0" y="12"/>
                  </a:lnTo>
                  <a:lnTo>
                    <a:pt x="0" y="12"/>
                  </a:lnTo>
                  <a:lnTo>
                    <a:pt x="0" y="12"/>
                  </a:lnTo>
                  <a:lnTo>
                    <a:pt x="0" y="8"/>
                  </a:lnTo>
                  <a:lnTo>
                    <a:pt x="0" y="8"/>
                  </a:lnTo>
                  <a:lnTo>
                    <a:pt x="0" y="8"/>
                  </a:lnTo>
                  <a:lnTo>
                    <a:pt x="0" y="8"/>
                  </a:lnTo>
                  <a:lnTo>
                    <a:pt x="0" y="8"/>
                  </a:lnTo>
                  <a:lnTo>
                    <a:pt x="0" y="4"/>
                  </a:lnTo>
                  <a:lnTo>
                    <a:pt x="0" y="4"/>
                  </a:lnTo>
                  <a:lnTo>
                    <a:pt x="0" y="4"/>
                  </a:lnTo>
                  <a:lnTo>
                    <a:pt x="0" y="4"/>
                  </a:lnTo>
                  <a:lnTo>
                    <a:pt x="0" y="4"/>
                  </a:lnTo>
                  <a:lnTo>
                    <a:pt x="0" y="4"/>
                  </a:lnTo>
                  <a:lnTo>
                    <a:pt x="0" y="4"/>
                  </a:lnTo>
                  <a:lnTo>
                    <a:pt x="0" y="4"/>
                  </a:lnTo>
                  <a:lnTo>
                    <a:pt x="0" y="4"/>
                  </a:lnTo>
                  <a:lnTo>
                    <a:pt x="0" y="0"/>
                  </a:lnTo>
                  <a:lnTo>
                    <a:pt x="0" y="0"/>
                  </a:lnTo>
                  <a:lnTo>
                    <a:pt x="0" y="0"/>
                  </a:lnTo>
                  <a:lnTo>
                    <a:pt x="0" y="0"/>
                  </a:lnTo>
                  <a:lnTo>
                    <a:pt x="0" y="0"/>
                  </a:lnTo>
                  <a:lnTo>
                    <a:pt x="0" y="0"/>
                  </a:lnTo>
                  <a:lnTo>
                    <a:pt x="0" y="0"/>
                  </a:lnTo>
                  <a:lnTo>
                    <a:pt x="0" y="0"/>
                  </a:lnTo>
                  <a:lnTo>
                    <a:pt x="0" y="0"/>
                  </a:lnTo>
                  <a:lnTo>
                    <a:pt x="0" y="0"/>
                  </a:lnTo>
                  <a:lnTo>
                    <a:pt x="2" y="0"/>
                  </a:lnTo>
                  <a:lnTo>
                    <a:pt x="2" y="0"/>
                  </a:lnTo>
                  <a:lnTo>
                    <a:pt x="2" y="0"/>
                  </a:lnTo>
                  <a:lnTo>
                    <a:pt x="2" y="0"/>
                  </a:lnTo>
                  <a:lnTo>
                    <a:pt x="2" y="0"/>
                  </a:lnTo>
                  <a:lnTo>
                    <a:pt x="2" y="0"/>
                  </a:lnTo>
                  <a:lnTo>
                    <a:pt x="2" y="0"/>
                  </a:lnTo>
                  <a:lnTo>
                    <a:pt x="6" y="4"/>
                  </a:lnTo>
                  <a:lnTo>
                    <a:pt x="6" y="4"/>
                  </a:lnTo>
                  <a:lnTo>
                    <a:pt x="6" y="4"/>
                  </a:lnTo>
                  <a:lnTo>
                    <a:pt x="6" y="4"/>
                  </a:lnTo>
                  <a:lnTo>
                    <a:pt x="6" y="4"/>
                  </a:lnTo>
                  <a:lnTo>
                    <a:pt x="10" y="8"/>
                  </a:lnTo>
                  <a:lnTo>
                    <a:pt x="10" y="8"/>
                  </a:lnTo>
                  <a:lnTo>
                    <a:pt x="10" y="8"/>
                  </a:lnTo>
                  <a:lnTo>
                    <a:pt x="10" y="8"/>
                  </a:lnTo>
                  <a:lnTo>
                    <a:pt x="10" y="8"/>
                  </a:lnTo>
                  <a:lnTo>
                    <a:pt x="10" y="8"/>
                  </a:lnTo>
                  <a:lnTo>
                    <a:pt x="10" y="12"/>
                  </a:lnTo>
                  <a:lnTo>
                    <a:pt x="14" y="12"/>
                  </a:lnTo>
                  <a:lnTo>
                    <a:pt x="14" y="12"/>
                  </a:lnTo>
                  <a:lnTo>
                    <a:pt x="14" y="16"/>
                  </a:lnTo>
                  <a:lnTo>
                    <a:pt x="14" y="16"/>
                  </a:lnTo>
                  <a:lnTo>
                    <a:pt x="14" y="16"/>
                  </a:lnTo>
                  <a:lnTo>
                    <a:pt x="14" y="16"/>
                  </a:lnTo>
                  <a:lnTo>
                    <a:pt x="14" y="16"/>
                  </a:lnTo>
                  <a:lnTo>
                    <a:pt x="14" y="16"/>
                  </a:lnTo>
                  <a:lnTo>
                    <a:pt x="14" y="16"/>
                  </a:lnTo>
                  <a:lnTo>
                    <a:pt x="14" y="16"/>
                  </a:lnTo>
                  <a:lnTo>
                    <a:pt x="14" y="16"/>
                  </a:lnTo>
                  <a:lnTo>
                    <a:pt x="14" y="1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8" name="Freeform 199">
              <a:extLst>
                <a:ext uri="{FF2B5EF4-FFF2-40B4-BE49-F238E27FC236}">
                  <a16:creationId xmlns:a16="http://schemas.microsoft.com/office/drawing/2014/main" id="{1B156D93-F78E-4D6F-A09D-0B0DC4B7DA37}"/>
                </a:ext>
              </a:extLst>
            </p:cNvPr>
            <p:cNvSpPr>
              <a:spLocks/>
            </p:cNvSpPr>
            <p:nvPr/>
          </p:nvSpPr>
          <p:spPr bwMode="auto">
            <a:xfrm>
              <a:off x="4012220" y="3132146"/>
              <a:ext cx="15554" cy="11804"/>
            </a:xfrm>
            <a:custGeom>
              <a:avLst/>
              <a:gdLst>
                <a:gd name="T0" fmla="*/ 4 w 8"/>
                <a:gd name="T1" fmla="*/ 4 h 6"/>
                <a:gd name="T2" fmla="*/ 4 w 8"/>
                <a:gd name="T3" fmla="*/ 4 h 6"/>
                <a:gd name="T4" fmla="*/ 8 w 8"/>
                <a:gd name="T5" fmla="*/ 4 h 6"/>
                <a:gd name="T6" fmla="*/ 8 w 8"/>
                <a:gd name="T7" fmla="*/ 4 h 6"/>
                <a:gd name="T8" fmla="*/ 8 w 8"/>
                <a:gd name="T9" fmla="*/ 4 h 6"/>
                <a:gd name="T10" fmla="*/ 8 w 8"/>
                <a:gd name="T11" fmla="*/ 4 h 6"/>
                <a:gd name="T12" fmla="*/ 8 w 8"/>
                <a:gd name="T13" fmla="*/ 4 h 6"/>
                <a:gd name="T14" fmla="*/ 8 w 8"/>
                <a:gd name="T15" fmla="*/ 4 h 6"/>
                <a:gd name="T16" fmla="*/ 8 w 8"/>
                <a:gd name="T17" fmla="*/ 6 h 6"/>
                <a:gd name="T18" fmla="*/ 8 w 8"/>
                <a:gd name="T19" fmla="*/ 6 h 6"/>
                <a:gd name="T20" fmla="*/ 8 w 8"/>
                <a:gd name="T21" fmla="*/ 6 h 6"/>
                <a:gd name="T22" fmla="*/ 8 w 8"/>
                <a:gd name="T23" fmla="*/ 6 h 6"/>
                <a:gd name="T24" fmla="*/ 8 w 8"/>
                <a:gd name="T25" fmla="*/ 6 h 6"/>
                <a:gd name="T26" fmla="*/ 8 w 8"/>
                <a:gd name="T27" fmla="*/ 6 h 6"/>
                <a:gd name="T28" fmla="*/ 4 w 8"/>
                <a:gd name="T29" fmla="*/ 6 h 6"/>
                <a:gd name="T30" fmla="*/ 4 w 8"/>
                <a:gd name="T31" fmla="*/ 6 h 6"/>
                <a:gd name="T32" fmla="*/ 4 w 8"/>
                <a:gd name="T33" fmla="*/ 6 h 6"/>
                <a:gd name="T34" fmla="*/ 4 w 8"/>
                <a:gd name="T35" fmla="*/ 6 h 6"/>
                <a:gd name="T36" fmla="*/ 0 w 8"/>
                <a:gd name="T37" fmla="*/ 6 h 6"/>
                <a:gd name="T38" fmla="*/ 0 w 8"/>
                <a:gd name="T39" fmla="*/ 6 h 6"/>
                <a:gd name="T40" fmla="*/ 0 w 8"/>
                <a:gd name="T41" fmla="*/ 6 h 6"/>
                <a:gd name="T42" fmla="*/ 0 w 8"/>
                <a:gd name="T43" fmla="*/ 6 h 6"/>
                <a:gd name="T44" fmla="*/ 0 w 8"/>
                <a:gd name="T45" fmla="*/ 6 h 6"/>
                <a:gd name="T46" fmla="*/ 0 w 8"/>
                <a:gd name="T47" fmla="*/ 6 h 6"/>
                <a:gd name="T48" fmla="*/ 0 w 8"/>
                <a:gd name="T49" fmla="*/ 6 h 6"/>
                <a:gd name="T50" fmla="*/ 0 w 8"/>
                <a:gd name="T51" fmla="*/ 6 h 6"/>
                <a:gd name="T52" fmla="*/ 0 w 8"/>
                <a:gd name="T53" fmla="*/ 6 h 6"/>
                <a:gd name="T54" fmla="*/ 0 w 8"/>
                <a:gd name="T55" fmla="*/ 6 h 6"/>
                <a:gd name="T56" fmla="*/ 0 w 8"/>
                <a:gd name="T57" fmla="*/ 6 h 6"/>
                <a:gd name="T58" fmla="*/ 0 w 8"/>
                <a:gd name="T59" fmla="*/ 6 h 6"/>
                <a:gd name="T60" fmla="*/ 4 w 8"/>
                <a:gd name="T61" fmla="*/ 6 h 6"/>
                <a:gd name="T62" fmla="*/ 4 w 8"/>
                <a:gd name="T63" fmla="*/ 6 h 6"/>
                <a:gd name="T64" fmla="*/ 4 w 8"/>
                <a:gd name="T65" fmla="*/ 6 h 6"/>
                <a:gd name="T66" fmla="*/ 0 w 8"/>
                <a:gd name="T67" fmla="*/ 4 h 6"/>
                <a:gd name="T68" fmla="*/ 0 w 8"/>
                <a:gd name="T69" fmla="*/ 4 h 6"/>
                <a:gd name="T70" fmla="*/ 0 w 8"/>
                <a:gd name="T71" fmla="*/ 4 h 6"/>
                <a:gd name="T72" fmla="*/ 4 w 8"/>
                <a:gd name="T73" fmla="*/ 4 h 6"/>
                <a:gd name="T74" fmla="*/ 4 w 8"/>
                <a:gd name="T75" fmla="*/ 4 h 6"/>
                <a:gd name="T76" fmla="*/ 4 w 8"/>
                <a:gd name="T77" fmla="*/ 4 h 6"/>
                <a:gd name="T78" fmla="*/ 4 w 8"/>
                <a:gd name="T79" fmla="*/ 0 h 6"/>
                <a:gd name="T80" fmla="*/ 4 w 8"/>
                <a:gd name="T81" fmla="*/ 0 h 6"/>
                <a:gd name="T82" fmla="*/ 4 w 8"/>
                <a:gd name="T83" fmla="*/ 0 h 6"/>
                <a:gd name="T84" fmla="*/ 4 w 8"/>
                <a:gd name="T85" fmla="*/ 0 h 6"/>
                <a:gd name="T86" fmla="*/ 4 w 8"/>
                <a:gd name="T87" fmla="*/ 0 h 6"/>
                <a:gd name="T88" fmla="*/ 4 w 8"/>
                <a:gd name="T89" fmla="*/ 4 h 6"/>
                <a:gd name="T90" fmla="*/ 4 w 8"/>
                <a:gd name="T91" fmla="*/ 4 h 6"/>
                <a:gd name="T92" fmla="*/ 4 w 8"/>
                <a:gd name="T93" fmla="*/ 4 h 6"/>
                <a:gd name="T94" fmla="*/ 4 w 8"/>
                <a:gd name="T95" fmla="*/ 4 h 6"/>
                <a:gd name="T96" fmla="*/ 4 w 8"/>
                <a:gd name="T97" fmla="*/ 4 h 6"/>
                <a:gd name="T98" fmla="*/ 4 w 8"/>
                <a:gd name="T99" fmla="*/ 4 h 6"/>
                <a:gd name="T100" fmla="*/ 4 w 8"/>
                <a:gd name="T10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 h="6">
                  <a:moveTo>
                    <a:pt x="4" y="4"/>
                  </a:moveTo>
                  <a:lnTo>
                    <a:pt x="4" y="4"/>
                  </a:lnTo>
                  <a:lnTo>
                    <a:pt x="8" y="4"/>
                  </a:lnTo>
                  <a:lnTo>
                    <a:pt x="8" y="4"/>
                  </a:lnTo>
                  <a:lnTo>
                    <a:pt x="8" y="4"/>
                  </a:lnTo>
                  <a:lnTo>
                    <a:pt x="8" y="4"/>
                  </a:lnTo>
                  <a:lnTo>
                    <a:pt x="8" y="4"/>
                  </a:lnTo>
                  <a:lnTo>
                    <a:pt x="8" y="4"/>
                  </a:lnTo>
                  <a:lnTo>
                    <a:pt x="8" y="6"/>
                  </a:lnTo>
                  <a:lnTo>
                    <a:pt x="8" y="6"/>
                  </a:lnTo>
                  <a:lnTo>
                    <a:pt x="8" y="6"/>
                  </a:lnTo>
                  <a:lnTo>
                    <a:pt x="8" y="6"/>
                  </a:lnTo>
                  <a:lnTo>
                    <a:pt x="8" y="6"/>
                  </a:lnTo>
                  <a:lnTo>
                    <a:pt x="8" y="6"/>
                  </a:lnTo>
                  <a:lnTo>
                    <a:pt x="4" y="6"/>
                  </a:lnTo>
                  <a:lnTo>
                    <a:pt x="4" y="6"/>
                  </a:lnTo>
                  <a:lnTo>
                    <a:pt x="4" y="6"/>
                  </a:lnTo>
                  <a:lnTo>
                    <a:pt x="4"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4" y="6"/>
                  </a:lnTo>
                  <a:lnTo>
                    <a:pt x="4" y="6"/>
                  </a:lnTo>
                  <a:lnTo>
                    <a:pt x="4" y="6"/>
                  </a:lnTo>
                  <a:lnTo>
                    <a:pt x="0" y="4"/>
                  </a:lnTo>
                  <a:lnTo>
                    <a:pt x="0" y="4"/>
                  </a:lnTo>
                  <a:lnTo>
                    <a:pt x="0" y="4"/>
                  </a:lnTo>
                  <a:lnTo>
                    <a:pt x="4" y="4"/>
                  </a:lnTo>
                  <a:lnTo>
                    <a:pt x="4" y="4"/>
                  </a:lnTo>
                  <a:lnTo>
                    <a:pt x="4" y="4"/>
                  </a:lnTo>
                  <a:lnTo>
                    <a:pt x="4" y="0"/>
                  </a:lnTo>
                  <a:lnTo>
                    <a:pt x="4" y="0"/>
                  </a:lnTo>
                  <a:lnTo>
                    <a:pt x="4" y="0"/>
                  </a:lnTo>
                  <a:lnTo>
                    <a:pt x="4" y="0"/>
                  </a:lnTo>
                  <a:lnTo>
                    <a:pt x="4" y="0"/>
                  </a:lnTo>
                  <a:lnTo>
                    <a:pt x="4" y="4"/>
                  </a:lnTo>
                  <a:lnTo>
                    <a:pt x="4" y="4"/>
                  </a:lnTo>
                  <a:lnTo>
                    <a:pt x="4" y="4"/>
                  </a:lnTo>
                  <a:lnTo>
                    <a:pt x="4" y="4"/>
                  </a:lnTo>
                  <a:lnTo>
                    <a:pt x="4" y="4"/>
                  </a:lnTo>
                  <a:lnTo>
                    <a:pt x="4" y="4"/>
                  </a:lnTo>
                  <a:lnTo>
                    <a:pt x="4" y="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59" name="Freeform 200">
              <a:extLst>
                <a:ext uri="{FF2B5EF4-FFF2-40B4-BE49-F238E27FC236}">
                  <a16:creationId xmlns:a16="http://schemas.microsoft.com/office/drawing/2014/main" id="{B414E02F-0159-4982-BD77-CE5FB01585E8}"/>
                </a:ext>
              </a:extLst>
            </p:cNvPr>
            <p:cNvSpPr>
              <a:spLocks/>
            </p:cNvSpPr>
            <p:nvPr/>
          </p:nvSpPr>
          <p:spPr bwMode="auto">
            <a:xfrm>
              <a:off x="11042628" y="5835071"/>
              <a:ext cx="167205" cy="275407"/>
            </a:xfrm>
            <a:custGeom>
              <a:avLst/>
              <a:gdLst>
                <a:gd name="T0" fmla="*/ 52 w 86"/>
                <a:gd name="T1" fmla="*/ 124 h 140"/>
                <a:gd name="T2" fmla="*/ 44 w 86"/>
                <a:gd name="T3" fmla="*/ 136 h 140"/>
                <a:gd name="T4" fmla="*/ 38 w 86"/>
                <a:gd name="T5" fmla="*/ 136 h 140"/>
                <a:gd name="T6" fmla="*/ 30 w 86"/>
                <a:gd name="T7" fmla="*/ 136 h 140"/>
                <a:gd name="T8" fmla="*/ 34 w 86"/>
                <a:gd name="T9" fmla="*/ 124 h 140"/>
                <a:gd name="T10" fmla="*/ 38 w 86"/>
                <a:gd name="T11" fmla="*/ 112 h 140"/>
                <a:gd name="T12" fmla="*/ 30 w 86"/>
                <a:gd name="T13" fmla="*/ 106 h 140"/>
                <a:gd name="T14" fmla="*/ 22 w 86"/>
                <a:gd name="T15" fmla="*/ 98 h 140"/>
                <a:gd name="T16" fmla="*/ 18 w 86"/>
                <a:gd name="T17" fmla="*/ 90 h 140"/>
                <a:gd name="T18" fmla="*/ 30 w 86"/>
                <a:gd name="T19" fmla="*/ 86 h 140"/>
                <a:gd name="T20" fmla="*/ 30 w 86"/>
                <a:gd name="T21" fmla="*/ 72 h 140"/>
                <a:gd name="T22" fmla="*/ 30 w 86"/>
                <a:gd name="T23" fmla="*/ 64 h 140"/>
                <a:gd name="T24" fmla="*/ 30 w 86"/>
                <a:gd name="T25" fmla="*/ 56 h 140"/>
                <a:gd name="T26" fmla="*/ 26 w 86"/>
                <a:gd name="T27" fmla="*/ 54 h 140"/>
                <a:gd name="T28" fmla="*/ 34 w 86"/>
                <a:gd name="T29" fmla="*/ 54 h 140"/>
                <a:gd name="T30" fmla="*/ 26 w 86"/>
                <a:gd name="T31" fmla="*/ 46 h 140"/>
                <a:gd name="T32" fmla="*/ 26 w 86"/>
                <a:gd name="T33" fmla="*/ 42 h 140"/>
                <a:gd name="T34" fmla="*/ 26 w 86"/>
                <a:gd name="T35" fmla="*/ 34 h 140"/>
                <a:gd name="T36" fmla="*/ 22 w 86"/>
                <a:gd name="T37" fmla="*/ 34 h 140"/>
                <a:gd name="T38" fmla="*/ 18 w 86"/>
                <a:gd name="T39" fmla="*/ 30 h 140"/>
                <a:gd name="T40" fmla="*/ 18 w 86"/>
                <a:gd name="T41" fmla="*/ 38 h 140"/>
                <a:gd name="T42" fmla="*/ 14 w 86"/>
                <a:gd name="T43" fmla="*/ 26 h 140"/>
                <a:gd name="T44" fmla="*/ 14 w 86"/>
                <a:gd name="T45" fmla="*/ 16 h 140"/>
                <a:gd name="T46" fmla="*/ 12 w 86"/>
                <a:gd name="T47" fmla="*/ 20 h 140"/>
                <a:gd name="T48" fmla="*/ 4 w 86"/>
                <a:gd name="T49" fmla="*/ 8 h 140"/>
                <a:gd name="T50" fmla="*/ 8 w 86"/>
                <a:gd name="T51" fmla="*/ 0 h 140"/>
                <a:gd name="T52" fmla="*/ 4 w 86"/>
                <a:gd name="T53" fmla="*/ 4 h 140"/>
                <a:gd name="T54" fmla="*/ 8 w 86"/>
                <a:gd name="T55" fmla="*/ 12 h 140"/>
                <a:gd name="T56" fmla="*/ 14 w 86"/>
                <a:gd name="T57" fmla="*/ 12 h 140"/>
                <a:gd name="T58" fmla="*/ 22 w 86"/>
                <a:gd name="T59" fmla="*/ 16 h 140"/>
                <a:gd name="T60" fmla="*/ 26 w 86"/>
                <a:gd name="T61" fmla="*/ 20 h 140"/>
                <a:gd name="T62" fmla="*/ 26 w 86"/>
                <a:gd name="T63" fmla="*/ 26 h 140"/>
                <a:gd name="T64" fmla="*/ 30 w 86"/>
                <a:gd name="T65" fmla="*/ 30 h 140"/>
                <a:gd name="T66" fmla="*/ 30 w 86"/>
                <a:gd name="T67" fmla="*/ 46 h 140"/>
                <a:gd name="T68" fmla="*/ 34 w 86"/>
                <a:gd name="T69" fmla="*/ 50 h 140"/>
                <a:gd name="T70" fmla="*/ 40 w 86"/>
                <a:gd name="T71" fmla="*/ 50 h 140"/>
                <a:gd name="T72" fmla="*/ 38 w 86"/>
                <a:gd name="T73" fmla="*/ 38 h 140"/>
                <a:gd name="T74" fmla="*/ 44 w 86"/>
                <a:gd name="T75" fmla="*/ 50 h 140"/>
                <a:gd name="T76" fmla="*/ 48 w 86"/>
                <a:gd name="T77" fmla="*/ 54 h 140"/>
                <a:gd name="T78" fmla="*/ 48 w 86"/>
                <a:gd name="T79" fmla="*/ 60 h 140"/>
                <a:gd name="T80" fmla="*/ 52 w 86"/>
                <a:gd name="T81" fmla="*/ 64 h 140"/>
                <a:gd name="T82" fmla="*/ 64 w 86"/>
                <a:gd name="T83" fmla="*/ 68 h 140"/>
                <a:gd name="T84" fmla="*/ 74 w 86"/>
                <a:gd name="T85" fmla="*/ 64 h 140"/>
                <a:gd name="T86" fmla="*/ 86 w 86"/>
                <a:gd name="T87" fmla="*/ 64 h 140"/>
                <a:gd name="T88" fmla="*/ 82 w 86"/>
                <a:gd name="T89" fmla="*/ 76 h 140"/>
                <a:gd name="T90" fmla="*/ 74 w 86"/>
                <a:gd name="T91" fmla="*/ 86 h 140"/>
                <a:gd name="T92" fmla="*/ 70 w 86"/>
                <a:gd name="T93" fmla="*/ 90 h 140"/>
                <a:gd name="T94" fmla="*/ 60 w 86"/>
                <a:gd name="T95" fmla="*/ 98 h 140"/>
                <a:gd name="T96" fmla="*/ 60 w 86"/>
                <a:gd name="T97" fmla="*/ 11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140">
                  <a:moveTo>
                    <a:pt x="56" y="116"/>
                  </a:moveTo>
                  <a:lnTo>
                    <a:pt x="56" y="120"/>
                  </a:lnTo>
                  <a:lnTo>
                    <a:pt x="52" y="120"/>
                  </a:lnTo>
                  <a:lnTo>
                    <a:pt x="52" y="124"/>
                  </a:lnTo>
                  <a:lnTo>
                    <a:pt x="52" y="128"/>
                  </a:lnTo>
                  <a:lnTo>
                    <a:pt x="48" y="128"/>
                  </a:lnTo>
                  <a:lnTo>
                    <a:pt x="48" y="132"/>
                  </a:lnTo>
                  <a:lnTo>
                    <a:pt x="44" y="136"/>
                  </a:lnTo>
                  <a:lnTo>
                    <a:pt x="40" y="136"/>
                  </a:lnTo>
                  <a:lnTo>
                    <a:pt x="40" y="140"/>
                  </a:lnTo>
                  <a:lnTo>
                    <a:pt x="38" y="140"/>
                  </a:lnTo>
                  <a:lnTo>
                    <a:pt x="38" y="136"/>
                  </a:lnTo>
                  <a:lnTo>
                    <a:pt x="34" y="136"/>
                  </a:lnTo>
                  <a:lnTo>
                    <a:pt x="34" y="132"/>
                  </a:lnTo>
                  <a:lnTo>
                    <a:pt x="30" y="132"/>
                  </a:lnTo>
                  <a:lnTo>
                    <a:pt x="30" y="136"/>
                  </a:lnTo>
                  <a:lnTo>
                    <a:pt x="30" y="132"/>
                  </a:lnTo>
                  <a:lnTo>
                    <a:pt x="30" y="128"/>
                  </a:lnTo>
                  <a:lnTo>
                    <a:pt x="34" y="128"/>
                  </a:lnTo>
                  <a:lnTo>
                    <a:pt x="34" y="124"/>
                  </a:lnTo>
                  <a:lnTo>
                    <a:pt x="34" y="120"/>
                  </a:lnTo>
                  <a:lnTo>
                    <a:pt x="38" y="120"/>
                  </a:lnTo>
                  <a:lnTo>
                    <a:pt x="38" y="116"/>
                  </a:lnTo>
                  <a:lnTo>
                    <a:pt x="38" y="112"/>
                  </a:lnTo>
                  <a:lnTo>
                    <a:pt x="38" y="110"/>
                  </a:lnTo>
                  <a:lnTo>
                    <a:pt x="34" y="110"/>
                  </a:lnTo>
                  <a:lnTo>
                    <a:pt x="34" y="106"/>
                  </a:lnTo>
                  <a:lnTo>
                    <a:pt x="30" y="106"/>
                  </a:lnTo>
                  <a:lnTo>
                    <a:pt x="26" y="106"/>
                  </a:lnTo>
                  <a:lnTo>
                    <a:pt x="26" y="102"/>
                  </a:lnTo>
                  <a:lnTo>
                    <a:pt x="22" y="102"/>
                  </a:lnTo>
                  <a:lnTo>
                    <a:pt x="22" y="98"/>
                  </a:lnTo>
                  <a:lnTo>
                    <a:pt x="18" y="98"/>
                  </a:lnTo>
                  <a:lnTo>
                    <a:pt x="14" y="94"/>
                  </a:lnTo>
                  <a:lnTo>
                    <a:pt x="14" y="90"/>
                  </a:lnTo>
                  <a:lnTo>
                    <a:pt x="18" y="90"/>
                  </a:lnTo>
                  <a:lnTo>
                    <a:pt x="22" y="90"/>
                  </a:lnTo>
                  <a:lnTo>
                    <a:pt x="22" y="86"/>
                  </a:lnTo>
                  <a:lnTo>
                    <a:pt x="26" y="86"/>
                  </a:lnTo>
                  <a:lnTo>
                    <a:pt x="30" y="86"/>
                  </a:lnTo>
                  <a:lnTo>
                    <a:pt x="30" y="82"/>
                  </a:lnTo>
                  <a:lnTo>
                    <a:pt x="30" y="80"/>
                  </a:lnTo>
                  <a:lnTo>
                    <a:pt x="30" y="76"/>
                  </a:lnTo>
                  <a:lnTo>
                    <a:pt x="30" y="72"/>
                  </a:lnTo>
                  <a:lnTo>
                    <a:pt x="34" y="72"/>
                  </a:lnTo>
                  <a:lnTo>
                    <a:pt x="34" y="68"/>
                  </a:lnTo>
                  <a:lnTo>
                    <a:pt x="30" y="68"/>
                  </a:lnTo>
                  <a:lnTo>
                    <a:pt x="30" y="64"/>
                  </a:lnTo>
                  <a:lnTo>
                    <a:pt x="34" y="64"/>
                  </a:lnTo>
                  <a:lnTo>
                    <a:pt x="30" y="64"/>
                  </a:lnTo>
                  <a:lnTo>
                    <a:pt x="30" y="60"/>
                  </a:lnTo>
                  <a:lnTo>
                    <a:pt x="30" y="56"/>
                  </a:lnTo>
                  <a:lnTo>
                    <a:pt x="34" y="56"/>
                  </a:lnTo>
                  <a:lnTo>
                    <a:pt x="30" y="56"/>
                  </a:lnTo>
                  <a:lnTo>
                    <a:pt x="30" y="54"/>
                  </a:lnTo>
                  <a:lnTo>
                    <a:pt x="26" y="54"/>
                  </a:lnTo>
                  <a:lnTo>
                    <a:pt x="26" y="50"/>
                  </a:lnTo>
                  <a:lnTo>
                    <a:pt x="30" y="50"/>
                  </a:lnTo>
                  <a:lnTo>
                    <a:pt x="30" y="54"/>
                  </a:lnTo>
                  <a:lnTo>
                    <a:pt x="34" y="54"/>
                  </a:lnTo>
                  <a:lnTo>
                    <a:pt x="34" y="50"/>
                  </a:lnTo>
                  <a:lnTo>
                    <a:pt x="30" y="50"/>
                  </a:lnTo>
                  <a:lnTo>
                    <a:pt x="26" y="50"/>
                  </a:lnTo>
                  <a:lnTo>
                    <a:pt x="26" y="46"/>
                  </a:lnTo>
                  <a:lnTo>
                    <a:pt x="22" y="42"/>
                  </a:lnTo>
                  <a:lnTo>
                    <a:pt x="22" y="38"/>
                  </a:lnTo>
                  <a:lnTo>
                    <a:pt x="22" y="42"/>
                  </a:lnTo>
                  <a:lnTo>
                    <a:pt x="26" y="42"/>
                  </a:lnTo>
                  <a:lnTo>
                    <a:pt x="26" y="38"/>
                  </a:lnTo>
                  <a:lnTo>
                    <a:pt x="22" y="38"/>
                  </a:lnTo>
                  <a:lnTo>
                    <a:pt x="26" y="38"/>
                  </a:lnTo>
                  <a:lnTo>
                    <a:pt x="26" y="34"/>
                  </a:lnTo>
                  <a:lnTo>
                    <a:pt x="26" y="38"/>
                  </a:lnTo>
                  <a:lnTo>
                    <a:pt x="22" y="38"/>
                  </a:lnTo>
                  <a:lnTo>
                    <a:pt x="26" y="34"/>
                  </a:lnTo>
                  <a:lnTo>
                    <a:pt x="22" y="34"/>
                  </a:lnTo>
                  <a:lnTo>
                    <a:pt x="18" y="34"/>
                  </a:lnTo>
                  <a:lnTo>
                    <a:pt x="18" y="30"/>
                  </a:lnTo>
                  <a:lnTo>
                    <a:pt x="18" y="26"/>
                  </a:lnTo>
                  <a:lnTo>
                    <a:pt x="18" y="30"/>
                  </a:lnTo>
                  <a:lnTo>
                    <a:pt x="18" y="34"/>
                  </a:lnTo>
                  <a:lnTo>
                    <a:pt x="22" y="34"/>
                  </a:lnTo>
                  <a:lnTo>
                    <a:pt x="22" y="38"/>
                  </a:lnTo>
                  <a:lnTo>
                    <a:pt x="18" y="38"/>
                  </a:lnTo>
                  <a:lnTo>
                    <a:pt x="18" y="34"/>
                  </a:lnTo>
                  <a:lnTo>
                    <a:pt x="18" y="30"/>
                  </a:lnTo>
                  <a:lnTo>
                    <a:pt x="14" y="30"/>
                  </a:lnTo>
                  <a:lnTo>
                    <a:pt x="14" y="26"/>
                  </a:lnTo>
                  <a:lnTo>
                    <a:pt x="12" y="24"/>
                  </a:lnTo>
                  <a:lnTo>
                    <a:pt x="12" y="20"/>
                  </a:lnTo>
                  <a:lnTo>
                    <a:pt x="14" y="20"/>
                  </a:lnTo>
                  <a:lnTo>
                    <a:pt x="14" y="16"/>
                  </a:lnTo>
                  <a:lnTo>
                    <a:pt x="14" y="20"/>
                  </a:lnTo>
                  <a:lnTo>
                    <a:pt x="12" y="20"/>
                  </a:lnTo>
                  <a:lnTo>
                    <a:pt x="12" y="24"/>
                  </a:lnTo>
                  <a:lnTo>
                    <a:pt x="12" y="20"/>
                  </a:lnTo>
                  <a:lnTo>
                    <a:pt x="8" y="20"/>
                  </a:lnTo>
                  <a:lnTo>
                    <a:pt x="8" y="16"/>
                  </a:lnTo>
                  <a:lnTo>
                    <a:pt x="8" y="12"/>
                  </a:lnTo>
                  <a:lnTo>
                    <a:pt x="4" y="8"/>
                  </a:lnTo>
                  <a:lnTo>
                    <a:pt x="4" y="4"/>
                  </a:lnTo>
                  <a:lnTo>
                    <a:pt x="0" y="0"/>
                  </a:lnTo>
                  <a:lnTo>
                    <a:pt x="4" y="0"/>
                  </a:lnTo>
                  <a:lnTo>
                    <a:pt x="8" y="0"/>
                  </a:lnTo>
                  <a:lnTo>
                    <a:pt x="8" y="4"/>
                  </a:lnTo>
                  <a:lnTo>
                    <a:pt x="8" y="0"/>
                  </a:lnTo>
                  <a:lnTo>
                    <a:pt x="4" y="0"/>
                  </a:lnTo>
                  <a:lnTo>
                    <a:pt x="4" y="4"/>
                  </a:lnTo>
                  <a:lnTo>
                    <a:pt x="8" y="4"/>
                  </a:lnTo>
                  <a:lnTo>
                    <a:pt x="8" y="8"/>
                  </a:lnTo>
                  <a:lnTo>
                    <a:pt x="12" y="12"/>
                  </a:lnTo>
                  <a:lnTo>
                    <a:pt x="8" y="12"/>
                  </a:lnTo>
                  <a:lnTo>
                    <a:pt x="12" y="12"/>
                  </a:lnTo>
                  <a:lnTo>
                    <a:pt x="12" y="8"/>
                  </a:lnTo>
                  <a:lnTo>
                    <a:pt x="12" y="12"/>
                  </a:lnTo>
                  <a:lnTo>
                    <a:pt x="14" y="12"/>
                  </a:lnTo>
                  <a:lnTo>
                    <a:pt x="18" y="12"/>
                  </a:lnTo>
                  <a:lnTo>
                    <a:pt x="22" y="16"/>
                  </a:lnTo>
                  <a:lnTo>
                    <a:pt x="18" y="16"/>
                  </a:lnTo>
                  <a:lnTo>
                    <a:pt x="22" y="16"/>
                  </a:lnTo>
                  <a:lnTo>
                    <a:pt x="22" y="20"/>
                  </a:lnTo>
                  <a:lnTo>
                    <a:pt x="22" y="16"/>
                  </a:lnTo>
                  <a:lnTo>
                    <a:pt x="26" y="16"/>
                  </a:lnTo>
                  <a:lnTo>
                    <a:pt x="26" y="20"/>
                  </a:lnTo>
                  <a:lnTo>
                    <a:pt x="26" y="24"/>
                  </a:lnTo>
                  <a:lnTo>
                    <a:pt x="30" y="24"/>
                  </a:lnTo>
                  <a:lnTo>
                    <a:pt x="26" y="24"/>
                  </a:lnTo>
                  <a:lnTo>
                    <a:pt x="26" y="26"/>
                  </a:lnTo>
                  <a:lnTo>
                    <a:pt x="30" y="26"/>
                  </a:lnTo>
                  <a:lnTo>
                    <a:pt x="26" y="26"/>
                  </a:lnTo>
                  <a:lnTo>
                    <a:pt x="26" y="30"/>
                  </a:lnTo>
                  <a:lnTo>
                    <a:pt x="30" y="30"/>
                  </a:lnTo>
                  <a:lnTo>
                    <a:pt x="30" y="34"/>
                  </a:lnTo>
                  <a:lnTo>
                    <a:pt x="30" y="38"/>
                  </a:lnTo>
                  <a:lnTo>
                    <a:pt x="30" y="42"/>
                  </a:lnTo>
                  <a:lnTo>
                    <a:pt x="30" y="46"/>
                  </a:lnTo>
                  <a:lnTo>
                    <a:pt x="34" y="46"/>
                  </a:lnTo>
                  <a:lnTo>
                    <a:pt x="34" y="50"/>
                  </a:lnTo>
                  <a:lnTo>
                    <a:pt x="34" y="46"/>
                  </a:lnTo>
                  <a:lnTo>
                    <a:pt x="34" y="50"/>
                  </a:lnTo>
                  <a:lnTo>
                    <a:pt x="38" y="50"/>
                  </a:lnTo>
                  <a:lnTo>
                    <a:pt x="38" y="54"/>
                  </a:lnTo>
                  <a:lnTo>
                    <a:pt x="40" y="54"/>
                  </a:lnTo>
                  <a:lnTo>
                    <a:pt x="40" y="50"/>
                  </a:lnTo>
                  <a:lnTo>
                    <a:pt x="40" y="46"/>
                  </a:lnTo>
                  <a:lnTo>
                    <a:pt x="40" y="42"/>
                  </a:lnTo>
                  <a:lnTo>
                    <a:pt x="38" y="42"/>
                  </a:lnTo>
                  <a:lnTo>
                    <a:pt x="38" y="38"/>
                  </a:lnTo>
                  <a:lnTo>
                    <a:pt x="40" y="42"/>
                  </a:lnTo>
                  <a:lnTo>
                    <a:pt x="40" y="46"/>
                  </a:lnTo>
                  <a:lnTo>
                    <a:pt x="44" y="46"/>
                  </a:lnTo>
                  <a:lnTo>
                    <a:pt x="44" y="50"/>
                  </a:lnTo>
                  <a:lnTo>
                    <a:pt x="44" y="46"/>
                  </a:lnTo>
                  <a:lnTo>
                    <a:pt x="44" y="50"/>
                  </a:lnTo>
                  <a:lnTo>
                    <a:pt x="48" y="50"/>
                  </a:lnTo>
                  <a:lnTo>
                    <a:pt x="48" y="54"/>
                  </a:lnTo>
                  <a:lnTo>
                    <a:pt x="44" y="54"/>
                  </a:lnTo>
                  <a:lnTo>
                    <a:pt x="48" y="54"/>
                  </a:lnTo>
                  <a:lnTo>
                    <a:pt x="48" y="56"/>
                  </a:lnTo>
                  <a:lnTo>
                    <a:pt x="48" y="60"/>
                  </a:lnTo>
                  <a:lnTo>
                    <a:pt x="52" y="60"/>
                  </a:lnTo>
                  <a:lnTo>
                    <a:pt x="48" y="60"/>
                  </a:lnTo>
                  <a:lnTo>
                    <a:pt x="48" y="64"/>
                  </a:lnTo>
                  <a:lnTo>
                    <a:pt x="52" y="64"/>
                  </a:lnTo>
                  <a:lnTo>
                    <a:pt x="56" y="64"/>
                  </a:lnTo>
                  <a:lnTo>
                    <a:pt x="56" y="68"/>
                  </a:lnTo>
                  <a:lnTo>
                    <a:pt x="60" y="68"/>
                  </a:lnTo>
                  <a:lnTo>
                    <a:pt x="64" y="68"/>
                  </a:lnTo>
                  <a:lnTo>
                    <a:pt x="66" y="68"/>
                  </a:lnTo>
                  <a:lnTo>
                    <a:pt x="70" y="68"/>
                  </a:lnTo>
                  <a:lnTo>
                    <a:pt x="70" y="64"/>
                  </a:lnTo>
                  <a:lnTo>
                    <a:pt x="74" y="64"/>
                  </a:lnTo>
                  <a:lnTo>
                    <a:pt x="74" y="60"/>
                  </a:lnTo>
                  <a:lnTo>
                    <a:pt x="78" y="60"/>
                  </a:lnTo>
                  <a:lnTo>
                    <a:pt x="82" y="60"/>
                  </a:lnTo>
                  <a:lnTo>
                    <a:pt x="86" y="64"/>
                  </a:lnTo>
                  <a:lnTo>
                    <a:pt x="82" y="64"/>
                  </a:lnTo>
                  <a:lnTo>
                    <a:pt x="82" y="68"/>
                  </a:lnTo>
                  <a:lnTo>
                    <a:pt x="82" y="72"/>
                  </a:lnTo>
                  <a:lnTo>
                    <a:pt x="82" y="76"/>
                  </a:lnTo>
                  <a:lnTo>
                    <a:pt x="82" y="80"/>
                  </a:lnTo>
                  <a:lnTo>
                    <a:pt x="78" y="82"/>
                  </a:lnTo>
                  <a:lnTo>
                    <a:pt x="74" y="82"/>
                  </a:lnTo>
                  <a:lnTo>
                    <a:pt x="74" y="86"/>
                  </a:lnTo>
                  <a:lnTo>
                    <a:pt x="74" y="90"/>
                  </a:lnTo>
                  <a:lnTo>
                    <a:pt x="74" y="94"/>
                  </a:lnTo>
                  <a:lnTo>
                    <a:pt x="74" y="90"/>
                  </a:lnTo>
                  <a:lnTo>
                    <a:pt x="70" y="90"/>
                  </a:lnTo>
                  <a:lnTo>
                    <a:pt x="66" y="90"/>
                  </a:lnTo>
                  <a:lnTo>
                    <a:pt x="64" y="90"/>
                  </a:lnTo>
                  <a:lnTo>
                    <a:pt x="60" y="94"/>
                  </a:lnTo>
                  <a:lnTo>
                    <a:pt x="60" y="98"/>
                  </a:lnTo>
                  <a:lnTo>
                    <a:pt x="60" y="102"/>
                  </a:lnTo>
                  <a:lnTo>
                    <a:pt x="64" y="102"/>
                  </a:lnTo>
                  <a:lnTo>
                    <a:pt x="60" y="110"/>
                  </a:lnTo>
                  <a:lnTo>
                    <a:pt x="60" y="112"/>
                  </a:lnTo>
                  <a:lnTo>
                    <a:pt x="56" y="11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0" name="Freeform 201">
              <a:extLst>
                <a:ext uri="{FF2B5EF4-FFF2-40B4-BE49-F238E27FC236}">
                  <a16:creationId xmlns:a16="http://schemas.microsoft.com/office/drawing/2014/main" id="{4E7314BF-352D-4AA0-A023-05B111254F30}"/>
                </a:ext>
              </a:extLst>
            </p:cNvPr>
            <p:cNvSpPr>
              <a:spLocks/>
            </p:cNvSpPr>
            <p:nvPr/>
          </p:nvSpPr>
          <p:spPr bwMode="auto">
            <a:xfrm>
              <a:off x="11042628" y="5835071"/>
              <a:ext cx="167205" cy="275407"/>
            </a:xfrm>
            <a:custGeom>
              <a:avLst/>
              <a:gdLst>
                <a:gd name="T0" fmla="*/ 52 w 86"/>
                <a:gd name="T1" fmla="*/ 124 h 140"/>
                <a:gd name="T2" fmla="*/ 44 w 86"/>
                <a:gd name="T3" fmla="*/ 136 h 140"/>
                <a:gd name="T4" fmla="*/ 38 w 86"/>
                <a:gd name="T5" fmla="*/ 136 h 140"/>
                <a:gd name="T6" fmla="*/ 30 w 86"/>
                <a:gd name="T7" fmla="*/ 136 h 140"/>
                <a:gd name="T8" fmla="*/ 34 w 86"/>
                <a:gd name="T9" fmla="*/ 124 h 140"/>
                <a:gd name="T10" fmla="*/ 38 w 86"/>
                <a:gd name="T11" fmla="*/ 112 h 140"/>
                <a:gd name="T12" fmla="*/ 30 w 86"/>
                <a:gd name="T13" fmla="*/ 106 h 140"/>
                <a:gd name="T14" fmla="*/ 22 w 86"/>
                <a:gd name="T15" fmla="*/ 98 h 140"/>
                <a:gd name="T16" fmla="*/ 18 w 86"/>
                <a:gd name="T17" fmla="*/ 90 h 140"/>
                <a:gd name="T18" fmla="*/ 30 w 86"/>
                <a:gd name="T19" fmla="*/ 86 h 140"/>
                <a:gd name="T20" fmla="*/ 30 w 86"/>
                <a:gd name="T21" fmla="*/ 72 h 140"/>
                <a:gd name="T22" fmla="*/ 30 w 86"/>
                <a:gd name="T23" fmla="*/ 64 h 140"/>
                <a:gd name="T24" fmla="*/ 30 w 86"/>
                <a:gd name="T25" fmla="*/ 56 h 140"/>
                <a:gd name="T26" fmla="*/ 26 w 86"/>
                <a:gd name="T27" fmla="*/ 54 h 140"/>
                <a:gd name="T28" fmla="*/ 34 w 86"/>
                <a:gd name="T29" fmla="*/ 54 h 140"/>
                <a:gd name="T30" fmla="*/ 26 w 86"/>
                <a:gd name="T31" fmla="*/ 46 h 140"/>
                <a:gd name="T32" fmla="*/ 26 w 86"/>
                <a:gd name="T33" fmla="*/ 42 h 140"/>
                <a:gd name="T34" fmla="*/ 26 w 86"/>
                <a:gd name="T35" fmla="*/ 34 h 140"/>
                <a:gd name="T36" fmla="*/ 22 w 86"/>
                <a:gd name="T37" fmla="*/ 34 h 140"/>
                <a:gd name="T38" fmla="*/ 18 w 86"/>
                <a:gd name="T39" fmla="*/ 30 h 140"/>
                <a:gd name="T40" fmla="*/ 18 w 86"/>
                <a:gd name="T41" fmla="*/ 38 h 140"/>
                <a:gd name="T42" fmla="*/ 14 w 86"/>
                <a:gd name="T43" fmla="*/ 26 h 140"/>
                <a:gd name="T44" fmla="*/ 14 w 86"/>
                <a:gd name="T45" fmla="*/ 16 h 140"/>
                <a:gd name="T46" fmla="*/ 12 w 86"/>
                <a:gd name="T47" fmla="*/ 20 h 140"/>
                <a:gd name="T48" fmla="*/ 4 w 86"/>
                <a:gd name="T49" fmla="*/ 8 h 140"/>
                <a:gd name="T50" fmla="*/ 8 w 86"/>
                <a:gd name="T51" fmla="*/ 0 h 140"/>
                <a:gd name="T52" fmla="*/ 4 w 86"/>
                <a:gd name="T53" fmla="*/ 4 h 140"/>
                <a:gd name="T54" fmla="*/ 8 w 86"/>
                <a:gd name="T55" fmla="*/ 12 h 140"/>
                <a:gd name="T56" fmla="*/ 14 w 86"/>
                <a:gd name="T57" fmla="*/ 12 h 140"/>
                <a:gd name="T58" fmla="*/ 22 w 86"/>
                <a:gd name="T59" fmla="*/ 16 h 140"/>
                <a:gd name="T60" fmla="*/ 26 w 86"/>
                <a:gd name="T61" fmla="*/ 20 h 140"/>
                <a:gd name="T62" fmla="*/ 26 w 86"/>
                <a:gd name="T63" fmla="*/ 26 h 140"/>
                <a:gd name="T64" fmla="*/ 30 w 86"/>
                <a:gd name="T65" fmla="*/ 30 h 140"/>
                <a:gd name="T66" fmla="*/ 30 w 86"/>
                <a:gd name="T67" fmla="*/ 46 h 140"/>
                <a:gd name="T68" fmla="*/ 34 w 86"/>
                <a:gd name="T69" fmla="*/ 50 h 140"/>
                <a:gd name="T70" fmla="*/ 40 w 86"/>
                <a:gd name="T71" fmla="*/ 50 h 140"/>
                <a:gd name="T72" fmla="*/ 38 w 86"/>
                <a:gd name="T73" fmla="*/ 38 h 140"/>
                <a:gd name="T74" fmla="*/ 44 w 86"/>
                <a:gd name="T75" fmla="*/ 50 h 140"/>
                <a:gd name="T76" fmla="*/ 48 w 86"/>
                <a:gd name="T77" fmla="*/ 54 h 140"/>
                <a:gd name="T78" fmla="*/ 48 w 86"/>
                <a:gd name="T79" fmla="*/ 60 h 140"/>
                <a:gd name="T80" fmla="*/ 52 w 86"/>
                <a:gd name="T81" fmla="*/ 64 h 140"/>
                <a:gd name="T82" fmla="*/ 64 w 86"/>
                <a:gd name="T83" fmla="*/ 68 h 140"/>
                <a:gd name="T84" fmla="*/ 74 w 86"/>
                <a:gd name="T85" fmla="*/ 64 h 140"/>
                <a:gd name="T86" fmla="*/ 86 w 86"/>
                <a:gd name="T87" fmla="*/ 64 h 140"/>
                <a:gd name="T88" fmla="*/ 82 w 86"/>
                <a:gd name="T89" fmla="*/ 76 h 140"/>
                <a:gd name="T90" fmla="*/ 74 w 86"/>
                <a:gd name="T91" fmla="*/ 86 h 140"/>
                <a:gd name="T92" fmla="*/ 70 w 86"/>
                <a:gd name="T93" fmla="*/ 90 h 140"/>
                <a:gd name="T94" fmla="*/ 60 w 86"/>
                <a:gd name="T95" fmla="*/ 98 h 140"/>
                <a:gd name="T96" fmla="*/ 60 w 86"/>
                <a:gd name="T97" fmla="*/ 11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 h="140">
                  <a:moveTo>
                    <a:pt x="56" y="116"/>
                  </a:moveTo>
                  <a:lnTo>
                    <a:pt x="56" y="120"/>
                  </a:lnTo>
                  <a:lnTo>
                    <a:pt x="52" y="120"/>
                  </a:lnTo>
                  <a:lnTo>
                    <a:pt x="52" y="124"/>
                  </a:lnTo>
                  <a:lnTo>
                    <a:pt x="52" y="128"/>
                  </a:lnTo>
                  <a:lnTo>
                    <a:pt x="48" y="128"/>
                  </a:lnTo>
                  <a:lnTo>
                    <a:pt x="48" y="132"/>
                  </a:lnTo>
                  <a:lnTo>
                    <a:pt x="44" y="136"/>
                  </a:lnTo>
                  <a:lnTo>
                    <a:pt x="40" y="136"/>
                  </a:lnTo>
                  <a:lnTo>
                    <a:pt x="40" y="140"/>
                  </a:lnTo>
                  <a:lnTo>
                    <a:pt x="38" y="140"/>
                  </a:lnTo>
                  <a:lnTo>
                    <a:pt x="38" y="136"/>
                  </a:lnTo>
                  <a:lnTo>
                    <a:pt x="34" y="136"/>
                  </a:lnTo>
                  <a:lnTo>
                    <a:pt x="34" y="132"/>
                  </a:lnTo>
                  <a:lnTo>
                    <a:pt x="30" y="132"/>
                  </a:lnTo>
                  <a:lnTo>
                    <a:pt x="30" y="136"/>
                  </a:lnTo>
                  <a:lnTo>
                    <a:pt x="30" y="132"/>
                  </a:lnTo>
                  <a:lnTo>
                    <a:pt x="30" y="128"/>
                  </a:lnTo>
                  <a:lnTo>
                    <a:pt x="34" y="128"/>
                  </a:lnTo>
                  <a:lnTo>
                    <a:pt x="34" y="124"/>
                  </a:lnTo>
                  <a:lnTo>
                    <a:pt x="34" y="120"/>
                  </a:lnTo>
                  <a:lnTo>
                    <a:pt x="38" y="120"/>
                  </a:lnTo>
                  <a:lnTo>
                    <a:pt x="38" y="116"/>
                  </a:lnTo>
                  <a:lnTo>
                    <a:pt x="38" y="112"/>
                  </a:lnTo>
                  <a:lnTo>
                    <a:pt x="38" y="110"/>
                  </a:lnTo>
                  <a:lnTo>
                    <a:pt x="34" y="110"/>
                  </a:lnTo>
                  <a:lnTo>
                    <a:pt x="34" y="106"/>
                  </a:lnTo>
                  <a:lnTo>
                    <a:pt x="30" y="106"/>
                  </a:lnTo>
                  <a:lnTo>
                    <a:pt x="26" y="106"/>
                  </a:lnTo>
                  <a:lnTo>
                    <a:pt x="26" y="102"/>
                  </a:lnTo>
                  <a:lnTo>
                    <a:pt x="22" y="102"/>
                  </a:lnTo>
                  <a:lnTo>
                    <a:pt x="22" y="98"/>
                  </a:lnTo>
                  <a:lnTo>
                    <a:pt x="18" y="98"/>
                  </a:lnTo>
                  <a:lnTo>
                    <a:pt x="14" y="94"/>
                  </a:lnTo>
                  <a:lnTo>
                    <a:pt x="14" y="90"/>
                  </a:lnTo>
                  <a:lnTo>
                    <a:pt x="18" y="90"/>
                  </a:lnTo>
                  <a:lnTo>
                    <a:pt x="22" y="90"/>
                  </a:lnTo>
                  <a:lnTo>
                    <a:pt x="22" y="86"/>
                  </a:lnTo>
                  <a:lnTo>
                    <a:pt x="26" y="86"/>
                  </a:lnTo>
                  <a:lnTo>
                    <a:pt x="30" y="86"/>
                  </a:lnTo>
                  <a:lnTo>
                    <a:pt x="30" y="82"/>
                  </a:lnTo>
                  <a:lnTo>
                    <a:pt x="30" y="80"/>
                  </a:lnTo>
                  <a:lnTo>
                    <a:pt x="30" y="76"/>
                  </a:lnTo>
                  <a:lnTo>
                    <a:pt x="30" y="72"/>
                  </a:lnTo>
                  <a:lnTo>
                    <a:pt x="34" y="72"/>
                  </a:lnTo>
                  <a:lnTo>
                    <a:pt x="34" y="68"/>
                  </a:lnTo>
                  <a:lnTo>
                    <a:pt x="30" y="68"/>
                  </a:lnTo>
                  <a:lnTo>
                    <a:pt x="30" y="64"/>
                  </a:lnTo>
                  <a:lnTo>
                    <a:pt x="34" y="64"/>
                  </a:lnTo>
                  <a:lnTo>
                    <a:pt x="30" y="64"/>
                  </a:lnTo>
                  <a:lnTo>
                    <a:pt x="30" y="60"/>
                  </a:lnTo>
                  <a:lnTo>
                    <a:pt x="30" y="56"/>
                  </a:lnTo>
                  <a:lnTo>
                    <a:pt x="34" y="56"/>
                  </a:lnTo>
                  <a:lnTo>
                    <a:pt x="30" y="56"/>
                  </a:lnTo>
                  <a:lnTo>
                    <a:pt x="30" y="54"/>
                  </a:lnTo>
                  <a:lnTo>
                    <a:pt x="26" y="54"/>
                  </a:lnTo>
                  <a:lnTo>
                    <a:pt x="26" y="50"/>
                  </a:lnTo>
                  <a:lnTo>
                    <a:pt x="30" y="50"/>
                  </a:lnTo>
                  <a:lnTo>
                    <a:pt x="30" y="54"/>
                  </a:lnTo>
                  <a:lnTo>
                    <a:pt x="34" y="54"/>
                  </a:lnTo>
                  <a:lnTo>
                    <a:pt x="34" y="50"/>
                  </a:lnTo>
                  <a:lnTo>
                    <a:pt x="30" y="50"/>
                  </a:lnTo>
                  <a:lnTo>
                    <a:pt x="26" y="50"/>
                  </a:lnTo>
                  <a:lnTo>
                    <a:pt x="26" y="46"/>
                  </a:lnTo>
                  <a:lnTo>
                    <a:pt x="22" y="42"/>
                  </a:lnTo>
                  <a:lnTo>
                    <a:pt x="22" y="38"/>
                  </a:lnTo>
                  <a:lnTo>
                    <a:pt x="22" y="42"/>
                  </a:lnTo>
                  <a:lnTo>
                    <a:pt x="26" y="42"/>
                  </a:lnTo>
                  <a:lnTo>
                    <a:pt x="26" y="38"/>
                  </a:lnTo>
                  <a:lnTo>
                    <a:pt x="22" y="38"/>
                  </a:lnTo>
                  <a:lnTo>
                    <a:pt x="26" y="38"/>
                  </a:lnTo>
                  <a:lnTo>
                    <a:pt x="26" y="34"/>
                  </a:lnTo>
                  <a:lnTo>
                    <a:pt x="26" y="38"/>
                  </a:lnTo>
                  <a:lnTo>
                    <a:pt x="22" y="38"/>
                  </a:lnTo>
                  <a:lnTo>
                    <a:pt x="26" y="34"/>
                  </a:lnTo>
                  <a:lnTo>
                    <a:pt x="22" y="34"/>
                  </a:lnTo>
                  <a:lnTo>
                    <a:pt x="18" y="34"/>
                  </a:lnTo>
                  <a:lnTo>
                    <a:pt x="18" y="30"/>
                  </a:lnTo>
                  <a:lnTo>
                    <a:pt x="18" y="26"/>
                  </a:lnTo>
                  <a:lnTo>
                    <a:pt x="18" y="30"/>
                  </a:lnTo>
                  <a:lnTo>
                    <a:pt x="18" y="34"/>
                  </a:lnTo>
                  <a:lnTo>
                    <a:pt x="22" y="34"/>
                  </a:lnTo>
                  <a:lnTo>
                    <a:pt x="22" y="38"/>
                  </a:lnTo>
                  <a:lnTo>
                    <a:pt x="18" y="38"/>
                  </a:lnTo>
                  <a:lnTo>
                    <a:pt x="18" y="34"/>
                  </a:lnTo>
                  <a:lnTo>
                    <a:pt x="18" y="30"/>
                  </a:lnTo>
                  <a:lnTo>
                    <a:pt x="14" y="30"/>
                  </a:lnTo>
                  <a:lnTo>
                    <a:pt x="14" y="26"/>
                  </a:lnTo>
                  <a:lnTo>
                    <a:pt x="12" y="24"/>
                  </a:lnTo>
                  <a:lnTo>
                    <a:pt x="12" y="20"/>
                  </a:lnTo>
                  <a:lnTo>
                    <a:pt x="14" y="20"/>
                  </a:lnTo>
                  <a:lnTo>
                    <a:pt x="14" y="16"/>
                  </a:lnTo>
                  <a:lnTo>
                    <a:pt x="14" y="20"/>
                  </a:lnTo>
                  <a:lnTo>
                    <a:pt x="12" y="20"/>
                  </a:lnTo>
                  <a:lnTo>
                    <a:pt x="12" y="24"/>
                  </a:lnTo>
                  <a:lnTo>
                    <a:pt x="12" y="20"/>
                  </a:lnTo>
                  <a:lnTo>
                    <a:pt x="8" y="20"/>
                  </a:lnTo>
                  <a:lnTo>
                    <a:pt x="8" y="16"/>
                  </a:lnTo>
                  <a:lnTo>
                    <a:pt x="8" y="12"/>
                  </a:lnTo>
                  <a:lnTo>
                    <a:pt x="4" y="8"/>
                  </a:lnTo>
                  <a:lnTo>
                    <a:pt x="4" y="4"/>
                  </a:lnTo>
                  <a:lnTo>
                    <a:pt x="0" y="0"/>
                  </a:lnTo>
                  <a:lnTo>
                    <a:pt x="4" y="0"/>
                  </a:lnTo>
                  <a:lnTo>
                    <a:pt x="8" y="0"/>
                  </a:lnTo>
                  <a:lnTo>
                    <a:pt x="8" y="4"/>
                  </a:lnTo>
                  <a:lnTo>
                    <a:pt x="8" y="0"/>
                  </a:lnTo>
                  <a:lnTo>
                    <a:pt x="4" y="0"/>
                  </a:lnTo>
                  <a:lnTo>
                    <a:pt x="4" y="4"/>
                  </a:lnTo>
                  <a:lnTo>
                    <a:pt x="8" y="4"/>
                  </a:lnTo>
                  <a:lnTo>
                    <a:pt x="8" y="8"/>
                  </a:lnTo>
                  <a:lnTo>
                    <a:pt x="12" y="12"/>
                  </a:lnTo>
                  <a:lnTo>
                    <a:pt x="8" y="12"/>
                  </a:lnTo>
                  <a:lnTo>
                    <a:pt x="12" y="12"/>
                  </a:lnTo>
                  <a:lnTo>
                    <a:pt x="12" y="8"/>
                  </a:lnTo>
                  <a:lnTo>
                    <a:pt x="12" y="12"/>
                  </a:lnTo>
                  <a:lnTo>
                    <a:pt x="14" y="12"/>
                  </a:lnTo>
                  <a:lnTo>
                    <a:pt x="18" y="12"/>
                  </a:lnTo>
                  <a:lnTo>
                    <a:pt x="22" y="16"/>
                  </a:lnTo>
                  <a:lnTo>
                    <a:pt x="18" y="16"/>
                  </a:lnTo>
                  <a:lnTo>
                    <a:pt x="22" y="16"/>
                  </a:lnTo>
                  <a:lnTo>
                    <a:pt x="22" y="20"/>
                  </a:lnTo>
                  <a:lnTo>
                    <a:pt x="22" y="16"/>
                  </a:lnTo>
                  <a:lnTo>
                    <a:pt x="26" y="16"/>
                  </a:lnTo>
                  <a:lnTo>
                    <a:pt x="26" y="20"/>
                  </a:lnTo>
                  <a:lnTo>
                    <a:pt x="26" y="24"/>
                  </a:lnTo>
                  <a:lnTo>
                    <a:pt x="30" y="24"/>
                  </a:lnTo>
                  <a:lnTo>
                    <a:pt x="26" y="24"/>
                  </a:lnTo>
                  <a:lnTo>
                    <a:pt x="26" y="26"/>
                  </a:lnTo>
                  <a:lnTo>
                    <a:pt x="30" y="26"/>
                  </a:lnTo>
                  <a:lnTo>
                    <a:pt x="26" y="26"/>
                  </a:lnTo>
                  <a:lnTo>
                    <a:pt x="26" y="30"/>
                  </a:lnTo>
                  <a:lnTo>
                    <a:pt x="30" y="30"/>
                  </a:lnTo>
                  <a:lnTo>
                    <a:pt x="30" y="34"/>
                  </a:lnTo>
                  <a:lnTo>
                    <a:pt x="30" y="38"/>
                  </a:lnTo>
                  <a:lnTo>
                    <a:pt x="30" y="42"/>
                  </a:lnTo>
                  <a:lnTo>
                    <a:pt x="30" y="46"/>
                  </a:lnTo>
                  <a:lnTo>
                    <a:pt x="34" y="46"/>
                  </a:lnTo>
                  <a:lnTo>
                    <a:pt x="34" y="50"/>
                  </a:lnTo>
                  <a:lnTo>
                    <a:pt x="34" y="46"/>
                  </a:lnTo>
                  <a:lnTo>
                    <a:pt x="34" y="50"/>
                  </a:lnTo>
                  <a:lnTo>
                    <a:pt x="38" y="50"/>
                  </a:lnTo>
                  <a:lnTo>
                    <a:pt x="38" y="54"/>
                  </a:lnTo>
                  <a:lnTo>
                    <a:pt x="40" y="54"/>
                  </a:lnTo>
                  <a:lnTo>
                    <a:pt x="40" y="50"/>
                  </a:lnTo>
                  <a:lnTo>
                    <a:pt x="40" y="46"/>
                  </a:lnTo>
                  <a:lnTo>
                    <a:pt x="40" y="42"/>
                  </a:lnTo>
                  <a:lnTo>
                    <a:pt x="38" y="42"/>
                  </a:lnTo>
                  <a:lnTo>
                    <a:pt x="38" y="38"/>
                  </a:lnTo>
                  <a:lnTo>
                    <a:pt x="40" y="42"/>
                  </a:lnTo>
                  <a:lnTo>
                    <a:pt x="40" y="46"/>
                  </a:lnTo>
                  <a:lnTo>
                    <a:pt x="44" y="46"/>
                  </a:lnTo>
                  <a:lnTo>
                    <a:pt x="44" y="50"/>
                  </a:lnTo>
                  <a:lnTo>
                    <a:pt x="44" y="46"/>
                  </a:lnTo>
                  <a:lnTo>
                    <a:pt x="44" y="50"/>
                  </a:lnTo>
                  <a:lnTo>
                    <a:pt x="48" y="50"/>
                  </a:lnTo>
                  <a:lnTo>
                    <a:pt x="48" y="54"/>
                  </a:lnTo>
                  <a:lnTo>
                    <a:pt x="44" y="54"/>
                  </a:lnTo>
                  <a:lnTo>
                    <a:pt x="48" y="54"/>
                  </a:lnTo>
                  <a:lnTo>
                    <a:pt x="48" y="56"/>
                  </a:lnTo>
                  <a:lnTo>
                    <a:pt x="48" y="60"/>
                  </a:lnTo>
                  <a:lnTo>
                    <a:pt x="52" y="60"/>
                  </a:lnTo>
                  <a:lnTo>
                    <a:pt x="48" y="60"/>
                  </a:lnTo>
                  <a:lnTo>
                    <a:pt x="48" y="64"/>
                  </a:lnTo>
                  <a:lnTo>
                    <a:pt x="52" y="64"/>
                  </a:lnTo>
                  <a:lnTo>
                    <a:pt x="56" y="64"/>
                  </a:lnTo>
                  <a:lnTo>
                    <a:pt x="56" y="68"/>
                  </a:lnTo>
                  <a:lnTo>
                    <a:pt x="60" y="68"/>
                  </a:lnTo>
                  <a:lnTo>
                    <a:pt x="64" y="68"/>
                  </a:lnTo>
                  <a:lnTo>
                    <a:pt x="66" y="68"/>
                  </a:lnTo>
                  <a:lnTo>
                    <a:pt x="70" y="68"/>
                  </a:lnTo>
                  <a:lnTo>
                    <a:pt x="70" y="64"/>
                  </a:lnTo>
                  <a:lnTo>
                    <a:pt x="74" y="64"/>
                  </a:lnTo>
                  <a:lnTo>
                    <a:pt x="74" y="60"/>
                  </a:lnTo>
                  <a:lnTo>
                    <a:pt x="78" y="60"/>
                  </a:lnTo>
                  <a:lnTo>
                    <a:pt x="82" y="60"/>
                  </a:lnTo>
                  <a:lnTo>
                    <a:pt x="86" y="64"/>
                  </a:lnTo>
                  <a:lnTo>
                    <a:pt x="82" y="64"/>
                  </a:lnTo>
                  <a:lnTo>
                    <a:pt x="82" y="68"/>
                  </a:lnTo>
                  <a:lnTo>
                    <a:pt x="82" y="72"/>
                  </a:lnTo>
                  <a:lnTo>
                    <a:pt x="82" y="76"/>
                  </a:lnTo>
                  <a:lnTo>
                    <a:pt x="82" y="80"/>
                  </a:lnTo>
                  <a:lnTo>
                    <a:pt x="78" y="82"/>
                  </a:lnTo>
                  <a:lnTo>
                    <a:pt x="74" y="82"/>
                  </a:lnTo>
                  <a:lnTo>
                    <a:pt x="74" y="86"/>
                  </a:lnTo>
                  <a:lnTo>
                    <a:pt x="74" y="90"/>
                  </a:lnTo>
                  <a:lnTo>
                    <a:pt x="74" y="94"/>
                  </a:lnTo>
                  <a:lnTo>
                    <a:pt x="74" y="90"/>
                  </a:lnTo>
                  <a:lnTo>
                    <a:pt x="70" y="90"/>
                  </a:lnTo>
                  <a:lnTo>
                    <a:pt x="66" y="90"/>
                  </a:lnTo>
                  <a:lnTo>
                    <a:pt x="64" y="90"/>
                  </a:lnTo>
                  <a:lnTo>
                    <a:pt x="60" y="94"/>
                  </a:lnTo>
                  <a:lnTo>
                    <a:pt x="60" y="98"/>
                  </a:lnTo>
                  <a:lnTo>
                    <a:pt x="60" y="102"/>
                  </a:lnTo>
                  <a:lnTo>
                    <a:pt x="64" y="102"/>
                  </a:lnTo>
                  <a:lnTo>
                    <a:pt x="60" y="110"/>
                  </a:lnTo>
                  <a:lnTo>
                    <a:pt x="60" y="112"/>
                  </a:lnTo>
                  <a:lnTo>
                    <a:pt x="56" y="116"/>
                  </a:lnTo>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1" name="Freeform 202">
              <a:extLst>
                <a:ext uri="{FF2B5EF4-FFF2-40B4-BE49-F238E27FC236}">
                  <a16:creationId xmlns:a16="http://schemas.microsoft.com/office/drawing/2014/main" id="{B7F1FF7A-1522-4B56-BE19-3078075C4088}"/>
                </a:ext>
              </a:extLst>
            </p:cNvPr>
            <p:cNvSpPr>
              <a:spLocks/>
            </p:cNvSpPr>
            <p:nvPr/>
          </p:nvSpPr>
          <p:spPr bwMode="auto">
            <a:xfrm>
              <a:off x="10875421" y="6063267"/>
              <a:ext cx="217756" cy="239997"/>
            </a:xfrm>
            <a:custGeom>
              <a:avLst/>
              <a:gdLst>
                <a:gd name="T0" fmla="*/ 12 w 112"/>
                <a:gd name="T1" fmla="*/ 96 h 122"/>
                <a:gd name="T2" fmla="*/ 12 w 112"/>
                <a:gd name="T3" fmla="*/ 90 h 122"/>
                <a:gd name="T4" fmla="*/ 16 w 112"/>
                <a:gd name="T5" fmla="*/ 90 h 122"/>
                <a:gd name="T6" fmla="*/ 16 w 112"/>
                <a:gd name="T7" fmla="*/ 82 h 122"/>
                <a:gd name="T8" fmla="*/ 22 w 112"/>
                <a:gd name="T9" fmla="*/ 74 h 122"/>
                <a:gd name="T10" fmla="*/ 34 w 112"/>
                <a:gd name="T11" fmla="*/ 70 h 122"/>
                <a:gd name="T12" fmla="*/ 36 w 112"/>
                <a:gd name="T13" fmla="*/ 64 h 122"/>
                <a:gd name="T14" fmla="*/ 44 w 112"/>
                <a:gd name="T15" fmla="*/ 60 h 122"/>
                <a:gd name="T16" fmla="*/ 52 w 112"/>
                <a:gd name="T17" fmla="*/ 52 h 122"/>
                <a:gd name="T18" fmla="*/ 60 w 112"/>
                <a:gd name="T19" fmla="*/ 50 h 122"/>
                <a:gd name="T20" fmla="*/ 66 w 112"/>
                <a:gd name="T21" fmla="*/ 38 h 122"/>
                <a:gd name="T22" fmla="*/ 70 w 112"/>
                <a:gd name="T23" fmla="*/ 28 h 122"/>
                <a:gd name="T24" fmla="*/ 78 w 112"/>
                <a:gd name="T25" fmla="*/ 24 h 122"/>
                <a:gd name="T26" fmla="*/ 78 w 112"/>
                <a:gd name="T27" fmla="*/ 8 h 122"/>
                <a:gd name="T28" fmla="*/ 86 w 112"/>
                <a:gd name="T29" fmla="*/ 4 h 122"/>
                <a:gd name="T30" fmla="*/ 86 w 112"/>
                <a:gd name="T31" fmla="*/ 4 h 122"/>
                <a:gd name="T32" fmla="*/ 94 w 112"/>
                <a:gd name="T33" fmla="*/ 12 h 122"/>
                <a:gd name="T34" fmla="*/ 100 w 112"/>
                <a:gd name="T35" fmla="*/ 12 h 122"/>
                <a:gd name="T36" fmla="*/ 104 w 112"/>
                <a:gd name="T37" fmla="*/ 12 h 122"/>
                <a:gd name="T38" fmla="*/ 104 w 112"/>
                <a:gd name="T39" fmla="*/ 16 h 122"/>
                <a:gd name="T40" fmla="*/ 108 w 112"/>
                <a:gd name="T41" fmla="*/ 16 h 122"/>
                <a:gd name="T42" fmla="*/ 108 w 112"/>
                <a:gd name="T43" fmla="*/ 12 h 122"/>
                <a:gd name="T44" fmla="*/ 104 w 112"/>
                <a:gd name="T45" fmla="*/ 16 h 122"/>
                <a:gd name="T46" fmla="*/ 108 w 112"/>
                <a:gd name="T47" fmla="*/ 16 h 122"/>
                <a:gd name="T48" fmla="*/ 108 w 112"/>
                <a:gd name="T49" fmla="*/ 20 h 122"/>
                <a:gd name="T50" fmla="*/ 108 w 112"/>
                <a:gd name="T51" fmla="*/ 24 h 122"/>
                <a:gd name="T52" fmla="*/ 104 w 112"/>
                <a:gd name="T53" fmla="*/ 30 h 122"/>
                <a:gd name="T54" fmla="*/ 100 w 112"/>
                <a:gd name="T55" fmla="*/ 40 h 122"/>
                <a:gd name="T56" fmla="*/ 96 w 112"/>
                <a:gd name="T57" fmla="*/ 50 h 122"/>
                <a:gd name="T58" fmla="*/ 90 w 112"/>
                <a:gd name="T59" fmla="*/ 56 h 122"/>
                <a:gd name="T60" fmla="*/ 94 w 112"/>
                <a:gd name="T61" fmla="*/ 64 h 122"/>
                <a:gd name="T62" fmla="*/ 90 w 112"/>
                <a:gd name="T63" fmla="*/ 64 h 122"/>
                <a:gd name="T64" fmla="*/ 86 w 112"/>
                <a:gd name="T65" fmla="*/ 64 h 122"/>
                <a:gd name="T66" fmla="*/ 78 w 112"/>
                <a:gd name="T67" fmla="*/ 68 h 122"/>
                <a:gd name="T68" fmla="*/ 70 w 112"/>
                <a:gd name="T69" fmla="*/ 70 h 122"/>
                <a:gd name="T70" fmla="*/ 66 w 112"/>
                <a:gd name="T71" fmla="*/ 78 h 122"/>
                <a:gd name="T72" fmla="*/ 66 w 112"/>
                <a:gd name="T73" fmla="*/ 90 h 122"/>
                <a:gd name="T74" fmla="*/ 60 w 112"/>
                <a:gd name="T75" fmla="*/ 96 h 122"/>
                <a:gd name="T76" fmla="*/ 56 w 112"/>
                <a:gd name="T77" fmla="*/ 104 h 122"/>
                <a:gd name="T78" fmla="*/ 60 w 112"/>
                <a:gd name="T79" fmla="*/ 104 h 122"/>
                <a:gd name="T80" fmla="*/ 52 w 112"/>
                <a:gd name="T81" fmla="*/ 108 h 122"/>
                <a:gd name="T82" fmla="*/ 48 w 112"/>
                <a:gd name="T83" fmla="*/ 120 h 122"/>
                <a:gd name="T84" fmla="*/ 36 w 112"/>
                <a:gd name="T85" fmla="*/ 122 h 122"/>
                <a:gd name="T86" fmla="*/ 30 w 112"/>
                <a:gd name="T87" fmla="*/ 120 h 122"/>
                <a:gd name="T88" fmla="*/ 26 w 112"/>
                <a:gd name="T89" fmla="*/ 120 h 122"/>
                <a:gd name="T90" fmla="*/ 26 w 112"/>
                <a:gd name="T91" fmla="*/ 120 h 122"/>
                <a:gd name="T92" fmla="*/ 22 w 112"/>
                <a:gd name="T93" fmla="*/ 116 h 122"/>
                <a:gd name="T94" fmla="*/ 12 w 112"/>
                <a:gd name="T95" fmla="*/ 112 h 122"/>
                <a:gd name="T96" fmla="*/ 4 w 112"/>
                <a:gd name="T97" fmla="*/ 116 h 122"/>
                <a:gd name="T98" fmla="*/ 4 w 112"/>
                <a:gd name="T99" fmla="*/ 112 h 122"/>
                <a:gd name="T100" fmla="*/ 4 w 112"/>
                <a:gd name="T101" fmla="*/ 108 h 122"/>
                <a:gd name="T102" fmla="*/ 0 w 112"/>
                <a:gd name="T103" fmla="*/ 108 h 122"/>
                <a:gd name="T104" fmla="*/ 8 w 112"/>
                <a:gd name="T105" fmla="*/ 104 h 122"/>
                <a:gd name="T106" fmla="*/ 8 w 112"/>
                <a:gd name="T107" fmla="*/ 100 h 122"/>
                <a:gd name="T108" fmla="*/ 4 w 112"/>
                <a:gd name="T109"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22">
                  <a:moveTo>
                    <a:pt x="12" y="96"/>
                  </a:moveTo>
                  <a:lnTo>
                    <a:pt x="8" y="96"/>
                  </a:lnTo>
                  <a:lnTo>
                    <a:pt x="12" y="96"/>
                  </a:lnTo>
                  <a:lnTo>
                    <a:pt x="8" y="94"/>
                  </a:lnTo>
                  <a:lnTo>
                    <a:pt x="8" y="90"/>
                  </a:lnTo>
                  <a:lnTo>
                    <a:pt x="12" y="90"/>
                  </a:lnTo>
                  <a:lnTo>
                    <a:pt x="12" y="86"/>
                  </a:lnTo>
                  <a:lnTo>
                    <a:pt x="12" y="90"/>
                  </a:lnTo>
                  <a:lnTo>
                    <a:pt x="16" y="90"/>
                  </a:lnTo>
                  <a:lnTo>
                    <a:pt x="16" y="86"/>
                  </a:lnTo>
                  <a:lnTo>
                    <a:pt x="12" y="86"/>
                  </a:lnTo>
                  <a:lnTo>
                    <a:pt x="16" y="82"/>
                  </a:lnTo>
                  <a:lnTo>
                    <a:pt x="20" y="82"/>
                  </a:lnTo>
                  <a:lnTo>
                    <a:pt x="20" y="78"/>
                  </a:lnTo>
                  <a:lnTo>
                    <a:pt x="22" y="74"/>
                  </a:lnTo>
                  <a:lnTo>
                    <a:pt x="26" y="70"/>
                  </a:lnTo>
                  <a:lnTo>
                    <a:pt x="30" y="70"/>
                  </a:lnTo>
                  <a:lnTo>
                    <a:pt x="34" y="70"/>
                  </a:lnTo>
                  <a:lnTo>
                    <a:pt x="34" y="68"/>
                  </a:lnTo>
                  <a:lnTo>
                    <a:pt x="36" y="68"/>
                  </a:lnTo>
                  <a:lnTo>
                    <a:pt x="36" y="64"/>
                  </a:lnTo>
                  <a:lnTo>
                    <a:pt x="40" y="64"/>
                  </a:lnTo>
                  <a:lnTo>
                    <a:pt x="44" y="64"/>
                  </a:lnTo>
                  <a:lnTo>
                    <a:pt x="44" y="60"/>
                  </a:lnTo>
                  <a:lnTo>
                    <a:pt x="48" y="56"/>
                  </a:lnTo>
                  <a:lnTo>
                    <a:pt x="52" y="56"/>
                  </a:lnTo>
                  <a:lnTo>
                    <a:pt x="52" y="52"/>
                  </a:lnTo>
                  <a:lnTo>
                    <a:pt x="56" y="52"/>
                  </a:lnTo>
                  <a:lnTo>
                    <a:pt x="56" y="50"/>
                  </a:lnTo>
                  <a:lnTo>
                    <a:pt x="60" y="50"/>
                  </a:lnTo>
                  <a:lnTo>
                    <a:pt x="64" y="40"/>
                  </a:lnTo>
                  <a:lnTo>
                    <a:pt x="66" y="40"/>
                  </a:lnTo>
                  <a:lnTo>
                    <a:pt x="66" y="38"/>
                  </a:lnTo>
                  <a:lnTo>
                    <a:pt x="66" y="34"/>
                  </a:lnTo>
                  <a:lnTo>
                    <a:pt x="66" y="30"/>
                  </a:lnTo>
                  <a:lnTo>
                    <a:pt x="70" y="28"/>
                  </a:lnTo>
                  <a:lnTo>
                    <a:pt x="74" y="28"/>
                  </a:lnTo>
                  <a:lnTo>
                    <a:pt x="74" y="24"/>
                  </a:lnTo>
                  <a:lnTo>
                    <a:pt x="78" y="24"/>
                  </a:lnTo>
                  <a:lnTo>
                    <a:pt x="78" y="20"/>
                  </a:lnTo>
                  <a:lnTo>
                    <a:pt x="78" y="16"/>
                  </a:lnTo>
                  <a:lnTo>
                    <a:pt x="78" y="8"/>
                  </a:lnTo>
                  <a:lnTo>
                    <a:pt x="82" y="8"/>
                  </a:lnTo>
                  <a:lnTo>
                    <a:pt x="82" y="4"/>
                  </a:lnTo>
                  <a:lnTo>
                    <a:pt x="86" y="4"/>
                  </a:lnTo>
                  <a:lnTo>
                    <a:pt x="86" y="0"/>
                  </a:lnTo>
                  <a:lnTo>
                    <a:pt x="90" y="0"/>
                  </a:lnTo>
                  <a:lnTo>
                    <a:pt x="86" y="4"/>
                  </a:lnTo>
                  <a:lnTo>
                    <a:pt x="90" y="8"/>
                  </a:lnTo>
                  <a:lnTo>
                    <a:pt x="94" y="8"/>
                  </a:lnTo>
                  <a:lnTo>
                    <a:pt x="94" y="12"/>
                  </a:lnTo>
                  <a:lnTo>
                    <a:pt x="94" y="16"/>
                  </a:lnTo>
                  <a:lnTo>
                    <a:pt x="96" y="16"/>
                  </a:lnTo>
                  <a:lnTo>
                    <a:pt x="100" y="12"/>
                  </a:lnTo>
                  <a:lnTo>
                    <a:pt x="104" y="12"/>
                  </a:lnTo>
                  <a:lnTo>
                    <a:pt x="104" y="8"/>
                  </a:lnTo>
                  <a:lnTo>
                    <a:pt x="104" y="12"/>
                  </a:lnTo>
                  <a:lnTo>
                    <a:pt x="100" y="12"/>
                  </a:lnTo>
                  <a:lnTo>
                    <a:pt x="104" y="12"/>
                  </a:lnTo>
                  <a:lnTo>
                    <a:pt x="104" y="16"/>
                  </a:lnTo>
                  <a:lnTo>
                    <a:pt x="100" y="16"/>
                  </a:lnTo>
                  <a:lnTo>
                    <a:pt x="104" y="16"/>
                  </a:lnTo>
                  <a:lnTo>
                    <a:pt x="108" y="16"/>
                  </a:lnTo>
                  <a:lnTo>
                    <a:pt x="104" y="16"/>
                  </a:lnTo>
                  <a:lnTo>
                    <a:pt x="104" y="12"/>
                  </a:lnTo>
                  <a:lnTo>
                    <a:pt x="108" y="12"/>
                  </a:lnTo>
                  <a:lnTo>
                    <a:pt x="112" y="12"/>
                  </a:lnTo>
                  <a:lnTo>
                    <a:pt x="108" y="16"/>
                  </a:lnTo>
                  <a:lnTo>
                    <a:pt x="104" y="16"/>
                  </a:lnTo>
                  <a:lnTo>
                    <a:pt x="108" y="16"/>
                  </a:lnTo>
                  <a:lnTo>
                    <a:pt x="112" y="16"/>
                  </a:lnTo>
                  <a:lnTo>
                    <a:pt x="108" y="16"/>
                  </a:lnTo>
                  <a:lnTo>
                    <a:pt x="108" y="20"/>
                  </a:lnTo>
                  <a:lnTo>
                    <a:pt x="104" y="20"/>
                  </a:lnTo>
                  <a:lnTo>
                    <a:pt x="108" y="20"/>
                  </a:lnTo>
                  <a:lnTo>
                    <a:pt x="108" y="24"/>
                  </a:lnTo>
                  <a:lnTo>
                    <a:pt x="108" y="20"/>
                  </a:lnTo>
                  <a:lnTo>
                    <a:pt x="108" y="24"/>
                  </a:lnTo>
                  <a:lnTo>
                    <a:pt x="108" y="28"/>
                  </a:lnTo>
                  <a:lnTo>
                    <a:pt x="108" y="30"/>
                  </a:lnTo>
                  <a:lnTo>
                    <a:pt x="104" y="30"/>
                  </a:lnTo>
                  <a:lnTo>
                    <a:pt x="104" y="34"/>
                  </a:lnTo>
                  <a:lnTo>
                    <a:pt x="104" y="38"/>
                  </a:lnTo>
                  <a:lnTo>
                    <a:pt x="100" y="40"/>
                  </a:lnTo>
                  <a:lnTo>
                    <a:pt x="96" y="40"/>
                  </a:lnTo>
                  <a:lnTo>
                    <a:pt x="96" y="46"/>
                  </a:lnTo>
                  <a:lnTo>
                    <a:pt x="96" y="50"/>
                  </a:lnTo>
                  <a:lnTo>
                    <a:pt x="94" y="52"/>
                  </a:lnTo>
                  <a:lnTo>
                    <a:pt x="90" y="52"/>
                  </a:lnTo>
                  <a:lnTo>
                    <a:pt x="90" y="56"/>
                  </a:lnTo>
                  <a:lnTo>
                    <a:pt x="86" y="56"/>
                  </a:lnTo>
                  <a:lnTo>
                    <a:pt x="90" y="64"/>
                  </a:lnTo>
                  <a:lnTo>
                    <a:pt x="94" y="64"/>
                  </a:lnTo>
                  <a:lnTo>
                    <a:pt x="94" y="68"/>
                  </a:lnTo>
                  <a:lnTo>
                    <a:pt x="90" y="68"/>
                  </a:lnTo>
                  <a:lnTo>
                    <a:pt x="90" y="64"/>
                  </a:lnTo>
                  <a:lnTo>
                    <a:pt x="90" y="68"/>
                  </a:lnTo>
                  <a:lnTo>
                    <a:pt x="86" y="68"/>
                  </a:lnTo>
                  <a:lnTo>
                    <a:pt x="86" y="64"/>
                  </a:lnTo>
                  <a:lnTo>
                    <a:pt x="82" y="64"/>
                  </a:lnTo>
                  <a:lnTo>
                    <a:pt x="82" y="68"/>
                  </a:lnTo>
                  <a:lnTo>
                    <a:pt x="78" y="68"/>
                  </a:lnTo>
                  <a:lnTo>
                    <a:pt x="78" y="70"/>
                  </a:lnTo>
                  <a:lnTo>
                    <a:pt x="74" y="70"/>
                  </a:lnTo>
                  <a:lnTo>
                    <a:pt x="70" y="70"/>
                  </a:lnTo>
                  <a:lnTo>
                    <a:pt x="70" y="74"/>
                  </a:lnTo>
                  <a:lnTo>
                    <a:pt x="66" y="74"/>
                  </a:lnTo>
                  <a:lnTo>
                    <a:pt x="66" y="78"/>
                  </a:lnTo>
                  <a:lnTo>
                    <a:pt x="66" y="82"/>
                  </a:lnTo>
                  <a:lnTo>
                    <a:pt x="66" y="86"/>
                  </a:lnTo>
                  <a:lnTo>
                    <a:pt x="66" y="90"/>
                  </a:lnTo>
                  <a:lnTo>
                    <a:pt x="64" y="90"/>
                  </a:lnTo>
                  <a:lnTo>
                    <a:pt x="64" y="94"/>
                  </a:lnTo>
                  <a:lnTo>
                    <a:pt x="60" y="96"/>
                  </a:lnTo>
                  <a:lnTo>
                    <a:pt x="60" y="100"/>
                  </a:lnTo>
                  <a:lnTo>
                    <a:pt x="60" y="104"/>
                  </a:lnTo>
                  <a:lnTo>
                    <a:pt x="56" y="104"/>
                  </a:lnTo>
                  <a:lnTo>
                    <a:pt x="56" y="108"/>
                  </a:lnTo>
                  <a:lnTo>
                    <a:pt x="60" y="108"/>
                  </a:lnTo>
                  <a:lnTo>
                    <a:pt x="60" y="104"/>
                  </a:lnTo>
                  <a:lnTo>
                    <a:pt x="60" y="108"/>
                  </a:lnTo>
                  <a:lnTo>
                    <a:pt x="56" y="108"/>
                  </a:lnTo>
                  <a:lnTo>
                    <a:pt x="52" y="108"/>
                  </a:lnTo>
                  <a:lnTo>
                    <a:pt x="52" y="112"/>
                  </a:lnTo>
                  <a:lnTo>
                    <a:pt x="48" y="116"/>
                  </a:lnTo>
                  <a:lnTo>
                    <a:pt x="48" y="120"/>
                  </a:lnTo>
                  <a:lnTo>
                    <a:pt x="44" y="120"/>
                  </a:lnTo>
                  <a:lnTo>
                    <a:pt x="40" y="122"/>
                  </a:lnTo>
                  <a:lnTo>
                    <a:pt x="36" y="122"/>
                  </a:lnTo>
                  <a:lnTo>
                    <a:pt x="34" y="122"/>
                  </a:lnTo>
                  <a:lnTo>
                    <a:pt x="34" y="120"/>
                  </a:lnTo>
                  <a:lnTo>
                    <a:pt x="30" y="120"/>
                  </a:lnTo>
                  <a:lnTo>
                    <a:pt x="30" y="122"/>
                  </a:lnTo>
                  <a:lnTo>
                    <a:pt x="26" y="122"/>
                  </a:lnTo>
                  <a:lnTo>
                    <a:pt x="26" y="120"/>
                  </a:lnTo>
                  <a:lnTo>
                    <a:pt x="30" y="122"/>
                  </a:lnTo>
                  <a:lnTo>
                    <a:pt x="30" y="120"/>
                  </a:lnTo>
                  <a:lnTo>
                    <a:pt x="26" y="120"/>
                  </a:lnTo>
                  <a:lnTo>
                    <a:pt x="26" y="122"/>
                  </a:lnTo>
                  <a:lnTo>
                    <a:pt x="26" y="120"/>
                  </a:lnTo>
                  <a:lnTo>
                    <a:pt x="22" y="116"/>
                  </a:lnTo>
                  <a:lnTo>
                    <a:pt x="20" y="116"/>
                  </a:lnTo>
                  <a:lnTo>
                    <a:pt x="16" y="112"/>
                  </a:lnTo>
                  <a:lnTo>
                    <a:pt x="12" y="112"/>
                  </a:lnTo>
                  <a:lnTo>
                    <a:pt x="12" y="116"/>
                  </a:lnTo>
                  <a:lnTo>
                    <a:pt x="8" y="116"/>
                  </a:lnTo>
                  <a:lnTo>
                    <a:pt x="4" y="116"/>
                  </a:lnTo>
                  <a:lnTo>
                    <a:pt x="4" y="112"/>
                  </a:lnTo>
                  <a:lnTo>
                    <a:pt x="0" y="112"/>
                  </a:lnTo>
                  <a:lnTo>
                    <a:pt x="4" y="112"/>
                  </a:lnTo>
                  <a:lnTo>
                    <a:pt x="4" y="108"/>
                  </a:lnTo>
                  <a:lnTo>
                    <a:pt x="8" y="108"/>
                  </a:lnTo>
                  <a:lnTo>
                    <a:pt x="4" y="108"/>
                  </a:lnTo>
                  <a:lnTo>
                    <a:pt x="4" y="112"/>
                  </a:lnTo>
                  <a:lnTo>
                    <a:pt x="0" y="112"/>
                  </a:lnTo>
                  <a:lnTo>
                    <a:pt x="0" y="108"/>
                  </a:lnTo>
                  <a:lnTo>
                    <a:pt x="0" y="104"/>
                  </a:lnTo>
                  <a:lnTo>
                    <a:pt x="4" y="104"/>
                  </a:lnTo>
                  <a:lnTo>
                    <a:pt x="8" y="104"/>
                  </a:lnTo>
                  <a:lnTo>
                    <a:pt x="4" y="104"/>
                  </a:lnTo>
                  <a:lnTo>
                    <a:pt x="4" y="100"/>
                  </a:lnTo>
                  <a:lnTo>
                    <a:pt x="8" y="100"/>
                  </a:lnTo>
                  <a:lnTo>
                    <a:pt x="4" y="100"/>
                  </a:lnTo>
                  <a:lnTo>
                    <a:pt x="4" y="96"/>
                  </a:lnTo>
                  <a:lnTo>
                    <a:pt x="4" y="94"/>
                  </a:lnTo>
                  <a:lnTo>
                    <a:pt x="8" y="96"/>
                  </a:lnTo>
                  <a:lnTo>
                    <a:pt x="12" y="9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2" name="Freeform 203">
              <a:extLst>
                <a:ext uri="{FF2B5EF4-FFF2-40B4-BE49-F238E27FC236}">
                  <a16:creationId xmlns:a16="http://schemas.microsoft.com/office/drawing/2014/main" id="{392F9F42-FE46-456E-B619-8A35342F8CED}"/>
                </a:ext>
              </a:extLst>
            </p:cNvPr>
            <p:cNvSpPr>
              <a:spLocks/>
            </p:cNvSpPr>
            <p:nvPr/>
          </p:nvSpPr>
          <p:spPr bwMode="auto">
            <a:xfrm>
              <a:off x="10875421" y="6063267"/>
              <a:ext cx="217756" cy="239997"/>
            </a:xfrm>
            <a:custGeom>
              <a:avLst/>
              <a:gdLst>
                <a:gd name="T0" fmla="*/ 12 w 112"/>
                <a:gd name="T1" fmla="*/ 96 h 122"/>
                <a:gd name="T2" fmla="*/ 12 w 112"/>
                <a:gd name="T3" fmla="*/ 90 h 122"/>
                <a:gd name="T4" fmla="*/ 16 w 112"/>
                <a:gd name="T5" fmla="*/ 90 h 122"/>
                <a:gd name="T6" fmla="*/ 16 w 112"/>
                <a:gd name="T7" fmla="*/ 82 h 122"/>
                <a:gd name="T8" fmla="*/ 22 w 112"/>
                <a:gd name="T9" fmla="*/ 74 h 122"/>
                <a:gd name="T10" fmla="*/ 34 w 112"/>
                <a:gd name="T11" fmla="*/ 70 h 122"/>
                <a:gd name="T12" fmla="*/ 36 w 112"/>
                <a:gd name="T13" fmla="*/ 64 h 122"/>
                <a:gd name="T14" fmla="*/ 44 w 112"/>
                <a:gd name="T15" fmla="*/ 60 h 122"/>
                <a:gd name="T16" fmla="*/ 52 w 112"/>
                <a:gd name="T17" fmla="*/ 52 h 122"/>
                <a:gd name="T18" fmla="*/ 60 w 112"/>
                <a:gd name="T19" fmla="*/ 50 h 122"/>
                <a:gd name="T20" fmla="*/ 66 w 112"/>
                <a:gd name="T21" fmla="*/ 38 h 122"/>
                <a:gd name="T22" fmla="*/ 70 w 112"/>
                <a:gd name="T23" fmla="*/ 28 h 122"/>
                <a:gd name="T24" fmla="*/ 78 w 112"/>
                <a:gd name="T25" fmla="*/ 24 h 122"/>
                <a:gd name="T26" fmla="*/ 78 w 112"/>
                <a:gd name="T27" fmla="*/ 8 h 122"/>
                <a:gd name="T28" fmla="*/ 86 w 112"/>
                <a:gd name="T29" fmla="*/ 4 h 122"/>
                <a:gd name="T30" fmla="*/ 86 w 112"/>
                <a:gd name="T31" fmla="*/ 4 h 122"/>
                <a:gd name="T32" fmla="*/ 94 w 112"/>
                <a:gd name="T33" fmla="*/ 12 h 122"/>
                <a:gd name="T34" fmla="*/ 100 w 112"/>
                <a:gd name="T35" fmla="*/ 12 h 122"/>
                <a:gd name="T36" fmla="*/ 104 w 112"/>
                <a:gd name="T37" fmla="*/ 12 h 122"/>
                <a:gd name="T38" fmla="*/ 104 w 112"/>
                <a:gd name="T39" fmla="*/ 16 h 122"/>
                <a:gd name="T40" fmla="*/ 108 w 112"/>
                <a:gd name="T41" fmla="*/ 16 h 122"/>
                <a:gd name="T42" fmla="*/ 108 w 112"/>
                <a:gd name="T43" fmla="*/ 12 h 122"/>
                <a:gd name="T44" fmla="*/ 104 w 112"/>
                <a:gd name="T45" fmla="*/ 16 h 122"/>
                <a:gd name="T46" fmla="*/ 108 w 112"/>
                <a:gd name="T47" fmla="*/ 16 h 122"/>
                <a:gd name="T48" fmla="*/ 108 w 112"/>
                <a:gd name="T49" fmla="*/ 20 h 122"/>
                <a:gd name="T50" fmla="*/ 108 w 112"/>
                <a:gd name="T51" fmla="*/ 24 h 122"/>
                <a:gd name="T52" fmla="*/ 104 w 112"/>
                <a:gd name="T53" fmla="*/ 30 h 122"/>
                <a:gd name="T54" fmla="*/ 100 w 112"/>
                <a:gd name="T55" fmla="*/ 40 h 122"/>
                <a:gd name="T56" fmla="*/ 96 w 112"/>
                <a:gd name="T57" fmla="*/ 50 h 122"/>
                <a:gd name="T58" fmla="*/ 90 w 112"/>
                <a:gd name="T59" fmla="*/ 56 h 122"/>
                <a:gd name="T60" fmla="*/ 94 w 112"/>
                <a:gd name="T61" fmla="*/ 64 h 122"/>
                <a:gd name="T62" fmla="*/ 90 w 112"/>
                <a:gd name="T63" fmla="*/ 64 h 122"/>
                <a:gd name="T64" fmla="*/ 86 w 112"/>
                <a:gd name="T65" fmla="*/ 64 h 122"/>
                <a:gd name="T66" fmla="*/ 78 w 112"/>
                <a:gd name="T67" fmla="*/ 68 h 122"/>
                <a:gd name="T68" fmla="*/ 70 w 112"/>
                <a:gd name="T69" fmla="*/ 70 h 122"/>
                <a:gd name="T70" fmla="*/ 66 w 112"/>
                <a:gd name="T71" fmla="*/ 78 h 122"/>
                <a:gd name="T72" fmla="*/ 66 w 112"/>
                <a:gd name="T73" fmla="*/ 90 h 122"/>
                <a:gd name="T74" fmla="*/ 60 w 112"/>
                <a:gd name="T75" fmla="*/ 96 h 122"/>
                <a:gd name="T76" fmla="*/ 56 w 112"/>
                <a:gd name="T77" fmla="*/ 104 h 122"/>
                <a:gd name="T78" fmla="*/ 60 w 112"/>
                <a:gd name="T79" fmla="*/ 104 h 122"/>
                <a:gd name="T80" fmla="*/ 52 w 112"/>
                <a:gd name="T81" fmla="*/ 108 h 122"/>
                <a:gd name="T82" fmla="*/ 48 w 112"/>
                <a:gd name="T83" fmla="*/ 120 h 122"/>
                <a:gd name="T84" fmla="*/ 36 w 112"/>
                <a:gd name="T85" fmla="*/ 122 h 122"/>
                <a:gd name="T86" fmla="*/ 30 w 112"/>
                <a:gd name="T87" fmla="*/ 120 h 122"/>
                <a:gd name="T88" fmla="*/ 26 w 112"/>
                <a:gd name="T89" fmla="*/ 120 h 122"/>
                <a:gd name="T90" fmla="*/ 26 w 112"/>
                <a:gd name="T91" fmla="*/ 120 h 122"/>
                <a:gd name="T92" fmla="*/ 22 w 112"/>
                <a:gd name="T93" fmla="*/ 116 h 122"/>
                <a:gd name="T94" fmla="*/ 12 w 112"/>
                <a:gd name="T95" fmla="*/ 112 h 122"/>
                <a:gd name="T96" fmla="*/ 4 w 112"/>
                <a:gd name="T97" fmla="*/ 116 h 122"/>
                <a:gd name="T98" fmla="*/ 4 w 112"/>
                <a:gd name="T99" fmla="*/ 112 h 122"/>
                <a:gd name="T100" fmla="*/ 4 w 112"/>
                <a:gd name="T101" fmla="*/ 108 h 122"/>
                <a:gd name="T102" fmla="*/ 0 w 112"/>
                <a:gd name="T103" fmla="*/ 108 h 122"/>
                <a:gd name="T104" fmla="*/ 8 w 112"/>
                <a:gd name="T105" fmla="*/ 104 h 122"/>
                <a:gd name="T106" fmla="*/ 8 w 112"/>
                <a:gd name="T107" fmla="*/ 100 h 122"/>
                <a:gd name="T108" fmla="*/ 4 w 112"/>
                <a:gd name="T109"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22">
                  <a:moveTo>
                    <a:pt x="12" y="96"/>
                  </a:moveTo>
                  <a:lnTo>
                    <a:pt x="8" y="96"/>
                  </a:lnTo>
                  <a:lnTo>
                    <a:pt x="12" y="96"/>
                  </a:lnTo>
                  <a:lnTo>
                    <a:pt x="8" y="94"/>
                  </a:lnTo>
                  <a:lnTo>
                    <a:pt x="8" y="90"/>
                  </a:lnTo>
                  <a:lnTo>
                    <a:pt x="12" y="90"/>
                  </a:lnTo>
                  <a:lnTo>
                    <a:pt x="12" y="86"/>
                  </a:lnTo>
                  <a:lnTo>
                    <a:pt x="12" y="90"/>
                  </a:lnTo>
                  <a:lnTo>
                    <a:pt x="16" y="90"/>
                  </a:lnTo>
                  <a:lnTo>
                    <a:pt x="16" y="86"/>
                  </a:lnTo>
                  <a:lnTo>
                    <a:pt x="12" y="86"/>
                  </a:lnTo>
                  <a:lnTo>
                    <a:pt x="16" y="82"/>
                  </a:lnTo>
                  <a:lnTo>
                    <a:pt x="20" y="82"/>
                  </a:lnTo>
                  <a:lnTo>
                    <a:pt x="20" y="78"/>
                  </a:lnTo>
                  <a:lnTo>
                    <a:pt x="22" y="74"/>
                  </a:lnTo>
                  <a:lnTo>
                    <a:pt x="26" y="70"/>
                  </a:lnTo>
                  <a:lnTo>
                    <a:pt x="30" y="70"/>
                  </a:lnTo>
                  <a:lnTo>
                    <a:pt x="34" y="70"/>
                  </a:lnTo>
                  <a:lnTo>
                    <a:pt x="34" y="68"/>
                  </a:lnTo>
                  <a:lnTo>
                    <a:pt x="36" y="68"/>
                  </a:lnTo>
                  <a:lnTo>
                    <a:pt x="36" y="64"/>
                  </a:lnTo>
                  <a:lnTo>
                    <a:pt x="40" y="64"/>
                  </a:lnTo>
                  <a:lnTo>
                    <a:pt x="44" y="64"/>
                  </a:lnTo>
                  <a:lnTo>
                    <a:pt x="44" y="60"/>
                  </a:lnTo>
                  <a:lnTo>
                    <a:pt x="48" y="56"/>
                  </a:lnTo>
                  <a:lnTo>
                    <a:pt x="52" y="56"/>
                  </a:lnTo>
                  <a:lnTo>
                    <a:pt x="52" y="52"/>
                  </a:lnTo>
                  <a:lnTo>
                    <a:pt x="56" y="52"/>
                  </a:lnTo>
                  <a:lnTo>
                    <a:pt x="56" y="50"/>
                  </a:lnTo>
                  <a:lnTo>
                    <a:pt x="60" y="50"/>
                  </a:lnTo>
                  <a:lnTo>
                    <a:pt x="64" y="40"/>
                  </a:lnTo>
                  <a:lnTo>
                    <a:pt x="66" y="40"/>
                  </a:lnTo>
                  <a:lnTo>
                    <a:pt x="66" y="38"/>
                  </a:lnTo>
                  <a:lnTo>
                    <a:pt x="66" y="34"/>
                  </a:lnTo>
                  <a:lnTo>
                    <a:pt x="66" y="30"/>
                  </a:lnTo>
                  <a:lnTo>
                    <a:pt x="70" y="28"/>
                  </a:lnTo>
                  <a:lnTo>
                    <a:pt x="74" y="28"/>
                  </a:lnTo>
                  <a:lnTo>
                    <a:pt x="74" y="24"/>
                  </a:lnTo>
                  <a:lnTo>
                    <a:pt x="78" y="24"/>
                  </a:lnTo>
                  <a:lnTo>
                    <a:pt x="78" y="20"/>
                  </a:lnTo>
                  <a:lnTo>
                    <a:pt x="78" y="16"/>
                  </a:lnTo>
                  <a:lnTo>
                    <a:pt x="78" y="8"/>
                  </a:lnTo>
                  <a:lnTo>
                    <a:pt x="82" y="8"/>
                  </a:lnTo>
                  <a:lnTo>
                    <a:pt x="82" y="4"/>
                  </a:lnTo>
                  <a:lnTo>
                    <a:pt x="86" y="4"/>
                  </a:lnTo>
                  <a:lnTo>
                    <a:pt x="86" y="0"/>
                  </a:lnTo>
                  <a:lnTo>
                    <a:pt x="90" y="0"/>
                  </a:lnTo>
                  <a:lnTo>
                    <a:pt x="86" y="4"/>
                  </a:lnTo>
                  <a:lnTo>
                    <a:pt x="90" y="8"/>
                  </a:lnTo>
                  <a:lnTo>
                    <a:pt x="94" y="8"/>
                  </a:lnTo>
                  <a:lnTo>
                    <a:pt x="94" y="12"/>
                  </a:lnTo>
                  <a:lnTo>
                    <a:pt x="94" y="16"/>
                  </a:lnTo>
                  <a:lnTo>
                    <a:pt x="96" y="16"/>
                  </a:lnTo>
                  <a:lnTo>
                    <a:pt x="100" y="12"/>
                  </a:lnTo>
                  <a:lnTo>
                    <a:pt x="104" y="12"/>
                  </a:lnTo>
                  <a:lnTo>
                    <a:pt x="104" y="8"/>
                  </a:lnTo>
                  <a:lnTo>
                    <a:pt x="104" y="12"/>
                  </a:lnTo>
                  <a:lnTo>
                    <a:pt x="100" y="12"/>
                  </a:lnTo>
                  <a:lnTo>
                    <a:pt x="104" y="12"/>
                  </a:lnTo>
                  <a:lnTo>
                    <a:pt x="104" y="16"/>
                  </a:lnTo>
                  <a:lnTo>
                    <a:pt x="100" y="16"/>
                  </a:lnTo>
                  <a:lnTo>
                    <a:pt x="104" y="16"/>
                  </a:lnTo>
                  <a:lnTo>
                    <a:pt x="108" y="16"/>
                  </a:lnTo>
                  <a:lnTo>
                    <a:pt x="104" y="16"/>
                  </a:lnTo>
                  <a:lnTo>
                    <a:pt x="104" y="12"/>
                  </a:lnTo>
                  <a:lnTo>
                    <a:pt x="108" y="12"/>
                  </a:lnTo>
                  <a:lnTo>
                    <a:pt x="112" y="12"/>
                  </a:lnTo>
                  <a:lnTo>
                    <a:pt x="108" y="16"/>
                  </a:lnTo>
                  <a:lnTo>
                    <a:pt x="104" y="16"/>
                  </a:lnTo>
                  <a:lnTo>
                    <a:pt x="108" y="16"/>
                  </a:lnTo>
                  <a:lnTo>
                    <a:pt x="112" y="16"/>
                  </a:lnTo>
                  <a:lnTo>
                    <a:pt x="108" y="16"/>
                  </a:lnTo>
                  <a:lnTo>
                    <a:pt x="108" y="20"/>
                  </a:lnTo>
                  <a:lnTo>
                    <a:pt x="104" y="20"/>
                  </a:lnTo>
                  <a:lnTo>
                    <a:pt x="108" y="20"/>
                  </a:lnTo>
                  <a:lnTo>
                    <a:pt x="108" y="24"/>
                  </a:lnTo>
                  <a:lnTo>
                    <a:pt x="108" y="20"/>
                  </a:lnTo>
                  <a:lnTo>
                    <a:pt x="108" y="24"/>
                  </a:lnTo>
                  <a:lnTo>
                    <a:pt x="108" y="28"/>
                  </a:lnTo>
                  <a:lnTo>
                    <a:pt x="108" y="30"/>
                  </a:lnTo>
                  <a:lnTo>
                    <a:pt x="104" y="30"/>
                  </a:lnTo>
                  <a:lnTo>
                    <a:pt x="104" y="34"/>
                  </a:lnTo>
                  <a:lnTo>
                    <a:pt x="104" y="38"/>
                  </a:lnTo>
                  <a:lnTo>
                    <a:pt x="100" y="40"/>
                  </a:lnTo>
                  <a:lnTo>
                    <a:pt x="96" y="40"/>
                  </a:lnTo>
                  <a:lnTo>
                    <a:pt x="96" y="46"/>
                  </a:lnTo>
                  <a:lnTo>
                    <a:pt x="96" y="50"/>
                  </a:lnTo>
                  <a:lnTo>
                    <a:pt x="94" y="52"/>
                  </a:lnTo>
                  <a:lnTo>
                    <a:pt x="90" y="52"/>
                  </a:lnTo>
                  <a:lnTo>
                    <a:pt x="90" y="56"/>
                  </a:lnTo>
                  <a:lnTo>
                    <a:pt x="86" y="56"/>
                  </a:lnTo>
                  <a:lnTo>
                    <a:pt x="90" y="64"/>
                  </a:lnTo>
                  <a:lnTo>
                    <a:pt x="94" y="64"/>
                  </a:lnTo>
                  <a:lnTo>
                    <a:pt x="94" y="68"/>
                  </a:lnTo>
                  <a:lnTo>
                    <a:pt x="90" y="68"/>
                  </a:lnTo>
                  <a:lnTo>
                    <a:pt x="90" y="64"/>
                  </a:lnTo>
                  <a:lnTo>
                    <a:pt x="90" y="68"/>
                  </a:lnTo>
                  <a:lnTo>
                    <a:pt x="86" y="68"/>
                  </a:lnTo>
                  <a:lnTo>
                    <a:pt x="86" y="64"/>
                  </a:lnTo>
                  <a:lnTo>
                    <a:pt x="82" y="64"/>
                  </a:lnTo>
                  <a:lnTo>
                    <a:pt x="82" y="68"/>
                  </a:lnTo>
                  <a:lnTo>
                    <a:pt x="78" y="68"/>
                  </a:lnTo>
                  <a:lnTo>
                    <a:pt x="78" y="70"/>
                  </a:lnTo>
                  <a:lnTo>
                    <a:pt x="74" y="70"/>
                  </a:lnTo>
                  <a:lnTo>
                    <a:pt x="70" y="70"/>
                  </a:lnTo>
                  <a:lnTo>
                    <a:pt x="70" y="74"/>
                  </a:lnTo>
                  <a:lnTo>
                    <a:pt x="66" y="74"/>
                  </a:lnTo>
                  <a:lnTo>
                    <a:pt x="66" y="78"/>
                  </a:lnTo>
                  <a:lnTo>
                    <a:pt x="66" y="82"/>
                  </a:lnTo>
                  <a:lnTo>
                    <a:pt x="66" y="86"/>
                  </a:lnTo>
                  <a:lnTo>
                    <a:pt x="66" y="90"/>
                  </a:lnTo>
                  <a:lnTo>
                    <a:pt x="64" y="90"/>
                  </a:lnTo>
                  <a:lnTo>
                    <a:pt x="64" y="94"/>
                  </a:lnTo>
                  <a:lnTo>
                    <a:pt x="60" y="96"/>
                  </a:lnTo>
                  <a:lnTo>
                    <a:pt x="60" y="100"/>
                  </a:lnTo>
                  <a:lnTo>
                    <a:pt x="60" y="104"/>
                  </a:lnTo>
                  <a:lnTo>
                    <a:pt x="56" y="104"/>
                  </a:lnTo>
                  <a:lnTo>
                    <a:pt x="56" y="108"/>
                  </a:lnTo>
                  <a:lnTo>
                    <a:pt x="60" y="108"/>
                  </a:lnTo>
                  <a:lnTo>
                    <a:pt x="60" y="104"/>
                  </a:lnTo>
                  <a:lnTo>
                    <a:pt x="60" y="108"/>
                  </a:lnTo>
                  <a:lnTo>
                    <a:pt x="56" y="108"/>
                  </a:lnTo>
                  <a:lnTo>
                    <a:pt x="52" y="108"/>
                  </a:lnTo>
                  <a:lnTo>
                    <a:pt x="52" y="112"/>
                  </a:lnTo>
                  <a:lnTo>
                    <a:pt x="48" y="116"/>
                  </a:lnTo>
                  <a:lnTo>
                    <a:pt x="48" y="120"/>
                  </a:lnTo>
                  <a:lnTo>
                    <a:pt x="44" y="120"/>
                  </a:lnTo>
                  <a:lnTo>
                    <a:pt x="40" y="122"/>
                  </a:lnTo>
                  <a:lnTo>
                    <a:pt x="36" y="122"/>
                  </a:lnTo>
                  <a:lnTo>
                    <a:pt x="34" y="122"/>
                  </a:lnTo>
                  <a:lnTo>
                    <a:pt x="34" y="120"/>
                  </a:lnTo>
                  <a:lnTo>
                    <a:pt x="30" y="120"/>
                  </a:lnTo>
                  <a:lnTo>
                    <a:pt x="30" y="122"/>
                  </a:lnTo>
                  <a:lnTo>
                    <a:pt x="26" y="122"/>
                  </a:lnTo>
                  <a:lnTo>
                    <a:pt x="26" y="120"/>
                  </a:lnTo>
                  <a:lnTo>
                    <a:pt x="30" y="122"/>
                  </a:lnTo>
                  <a:lnTo>
                    <a:pt x="30" y="120"/>
                  </a:lnTo>
                  <a:lnTo>
                    <a:pt x="26" y="120"/>
                  </a:lnTo>
                  <a:lnTo>
                    <a:pt x="26" y="122"/>
                  </a:lnTo>
                  <a:lnTo>
                    <a:pt x="26" y="120"/>
                  </a:lnTo>
                  <a:lnTo>
                    <a:pt x="22" y="116"/>
                  </a:lnTo>
                  <a:lnTo>
                    <a:pt x="20" y="116"/>
                  </a:lnTo>
                  <a:lnTo>
                    <a:pt x="16" y="112"/>
                  </a:lnTo>
                  <a:lnTo>
                    <a:pt x="12" y="112"/>
                  </a:lnTo>
                  <a:lnTo>
                    <a:pt x="12" y="116"/>
                  </a:lnTo>
                  <a:lnTo>
                    <a:pt x="8" y="116"/>
                  </a:lnTo>
                  <a:lnTo>
                    <a:pt x="4" y="116"/>
                  </a:lnTo>
                  <a:lnTo>
                    <a:pt x="4" y="112"/>
                  </a:lnTo>
                  <a:lnTo>
                    <a:pt x="0" y="112"/>
                  </a:lnTo>
                  <a:lnTo>
                    <a:pt x="4" y="112"/>
                  </a:lnTo>
                  <a:lnTo>
                    <a:pt x="4" y="108"/>
                  </a:lnTo>
                  <a:lnTo>
                    <a:pt x="8" y="108"/>
                  </a:lnTo>
                  <a:lnTo>
                    <a:pt x="4" y="108"/>
                  </a:lnTo>
                  <a:lnTo>
                    <a:pt x="4" y="112"/>
                  </a:lnTo>
                  <a:lnTo>
                    <a:pt x="0" y="112"/>
                  </a:lnTo>
                  <a:lnTo>
                    <a:pt x="0" y="108"/>
                  </a:lnTo>
                  <a:lnTo>
                    <a:pt x="0" y="104"/>
                  </a:lnTo>
                  <a:lnTo>
                    <a:pt x="4" y="104"/>
                  </a:lnTo>
                  <a:lnTo>
                    <a:pt x="8" y="104"/>
                  </a:lnTo>
                  <a:lnTo>
                    <a:pt x="4" y="104"/>
                  </a:lnTo>
                  <a:lnTo>
                    <a:pt x="4" y="100"/>
                  </a:lnTo>
                  <a:lnTo>
                    <a:pt x="8" y="100"/>
                  </a:lnTo>
                  <a:lnTo>
                    <a:pt x="4" y="100"/>
                  </a:lnTo>
                  <a:lnTo>
                    <a:pt x="4" y="96"/>
                  </a:lnTo>
                  <a:lnTo>
                    <a:pt x="4" y="94"/>
                  </a:lnTo>
                  <a:lnTo>
                    <a:pt x="8" y="96"/>
                  </a:lnTo>
                  <a:lnTo>
                    <a:pt x="12" y="96"/>
                  </a:lnTo>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3" name="Freeform 204">
              <a:extLst>
                <a:ext uri="{FF2B5EF4-FFF2-40B4-BE49-F238E27FC236}">
                  <a16:creationId xmlns:a16="http://schemas.microsoft.com/office/drawing/2014/main" id="{01E84A47-780C-41CC-81F8-69AFBF9BE178}"/>
                </a:ext>
              </a:extLst>
            </p:cNvPr>
            <p:cNvSpPr>
              <a:spLocks noEditPoints="1"/>
            </p:cNvSpPr>
            <p:nvPr/>
          </p:nvSpPr>
          <p:spPr bwMode="auto">
            <a:xfrm>
              <a:off x="10599337" y="4875082"/>
              <a:ext cx="264418" cy="145572"/>
            </a:xfrm>
            <a:custGeom>
              <a:avLst/>
              <a:gdLst>
                <a:gd name="T0" fmla="*/ 6 w 136"/>
                <a:gd name="T1" fmla="*/ 8 h 74"/>
                <a:gd name="T2" fmla="*/ 8 w 136"/>
                <a:gd name="T3" fmla="*/ 4 h 74"/>
                <a:gd name="T4" fmla="*/ 14 w 136"/>
                <a:gd name="T5" fmla="*/ 10 h 74"/>
                <a:gd name="T6" fmla="*/ 14 w 136"/>
                <a:gd name="T7" fmla="*/ 12 h 74"/>
                <a:gd name="T8" fmla="*/ 48 w 136"/>
                <a:gd name="T9" fmla="*/ 26 h 74"/>
                <a:gd name="T10" fmla="*/ 30 w 136"/>
                <a:gd name="T11" fmla="*/ 12 h 74"/>
                <a:gd name="T12" fmla="*/ 48 w 136"/>
                <a:gd name="T13" fmla="*/ 26 h 74"/>
                <a:gd name="T14" fmla="*/ 48 w 136"/>
                <a:gd name="T15" fmla="*/ 26 h 74"/>
                <a:gd name="T16" fmla="*/ 0 w 136"/>
                <a:gd name="T17" fmla="*/ 14 h 74"/>
                <a:gd name="T18" fmla="*/ 2 w 136"/>
                <a:gd name="T19" fmla="*/ 18 h 74"/>
                <a:gd name="T20" fmla="*/ 2 w 136"/>
                <a:gd name="T21" fmla="*/ 18 h 74"/>
                <a:gd name="T22" fmla="*/ 6 w 136"/>
                <a:gd name="T23" fmla="*/ 20 h 74"/>
                <a:gd name="T24" fmla="*/ 10 w 136"/>
                <a:gd name="T25" fmla="*/ 16 h 74"/>
                <a:gd name="T26" fmla="*/ 10 w 136"/>
                <a:gd name="T27" fmla="*/ 22 h 74"/>
                <a:gd name="T28" fmla="*/ 18 w 136"/>
                <a:gd name="T29" fmla="*/ 28 h 74"/>
                <a:gd name="T30" fmla="*/ 12 w 136"/>
                <a:gd name="T31" fmla="*/ 22 h 74"/>
                <a:gd name="T32" fmla="*/ 18 w 136"/>
                <a:gd name="T33" fmla="*/ 22 h 74"/>
                <a:gd name="T34" fmla="*/ 18 w 136"/>
                <a:gd name="T35" fmla="*/ 28 h 74"/>
                <a:gd name="T36" fmla="*/ 18 w 136"/>
                <a:gd name="T37" fmla="*/ 28 h 74"/>
                <a:gd name="T38" fmla="*/ 12 w 136"/>
                <a:gd name="T39" fmla="*/ 28 h 74"/>
                <a:gd name="T40" fmla="*/ 12 w 136"/>
                <a:gd name="T41" fmla="*/ 28 h 74"/>
                <a:gd name="T42" fmla="*/ 12 w 136"/>
                <a:gd name="T43" fmla="*/ 28 h 74"/>
                <a:gd name="T44" fmla="*/ 20 w 136"/>
                <a:gd name="T45" fmla="*/ 28 h 74"/>
                <a:gd name="T46" fmla="*/ 22 w 136"/>
                <a:gd name="T47" fmla="*/ 28 h 74"/>
                <a:gd name="T48" fmla="*/ 22 w 136"/>
                <a:gd name="T49" fmla="*/ 28 h 74"/>
                <a:gd name="T50" fmla="*/ 132 w 136"/>
                <a:gd name="T51" fmla="*/ 56 h 74"/>
                <a:gd name="T52" fmla="*/ 134 w 136"/>
                <a:gd name="T53" fmla="*/ 60 h 74"/>
                <a:gd name="T54" fmla="*/ 134 w 136"/>
                <a:gd name="T55" fmla="*/ 60 h 74"/>
                <a:gd name="T56" fmla="*/ 48 w 136"/>
                <a:gd name="T57" fmla="*/ 68 h 74"/>
                <a:gd name="T58" fmla="*/ 58 w 136"/>
                <a:gd name="T59" fmla="*/ 74 h 74"/>
                <a:gd name="T60" fmla="*/ 58 w 136"/>
                <a:gd name="T61" fmla="*/ 74 h 74"/>
                <a:gd name="T62" fmla="*/ 70 w 136"/>
                <a:gd name="T63" fmla="*/ 42 h 74"/>
                <a:gd name="T64" fmla="*/ 58 w 136"/>
                <a:gd name="T65" fmla="*/ 22 h 74"/>
                <a:gd name="T66" fmla="*/ 64 w 136"/>
                <a:gd name="T67" fmla="*/ 28 h 74"/>
                <a:gd name="T68" fmla="*/ 68 w 136"/>
                <a:gd name="T69" fmla="*/ 34 h 74"/>
                <a:gd name="T70" fmla="*/ 68 w 136"/>
                <a:gd name="T71" fmla="*/ 34 h 74"/>
                <a:gd name="T72" fmla="*/ 60 w 136"/>
                <a:gd name="T73" fmla="*/ 46 h 74"/>
                <a:gd name="T74" fmla="*/ 44 w 136"/>
                <a:gd name="T75" fmla="*/ 38 h 74"/>
                <a:gd name="T76" fmla="*/ 62 w 136"/>
                <a:gd name="T77" fmla="*/ 46 h 74"/>
                <a:gd name="T78" fmla="*/ 62 w 136"/>
                <a:gd name="T79" fmla="*/ 46 h 74"/>
                <a:gd name="T80" fmla="*/ 84 w 136"/>
                <a:gd name="T81" fmla="*/ 60 h 74"/>
                <a:gd name="T82" fmla="*/ 68 w 136"/>
                <a:gd name="T83" fmla="*/ 50 h 74"/>
                <a:gd name="T84" fmla="*/ 84 w 136"/>
                <a:gd name="T85" fmla="*/ 56 h 74"/>
                <a:gd name="T86" fmla="*/ 84 w 136"/>
                <a:gd name="T87"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74">
                  <a:moveTo>
                    <a:pt x="14" y="12"/>
                  </a:moveTo>
                  <a:lnTo>
                    <a:pt x="6" y="8"/>
                  </a:lnTo>
                  <a:lnTo>
                    <a:pt x="0" y="0"/>
                  </a:lnTo>
                  <a:lnTo>
                    <a:pt x="8" y="4"/>
                  </a:lnTo>
                  <a:lnTo>
                    <a:pt x="10" y="6"/>
                  </a:lnTo>
                  <a:lnTo>
                    <a:pt x="14" y="10"/>
                  </a:lnTo>
                  <a:lnTo>
                    <a:pt x="14" y="12"/>
                  </a:lnTo>
                  <a:lnTo>
                    <a:pt x="14" y="12"/>
                  </a:lnTo>
                  <a:lnTo>
                    <a:pt x="14" y="12"/>
                  </a:lnTo>
                  <a:close/>
                  <a:moveTo>
                    <a:pt x="48" y="26"/>
                  </a:moveTo>
                  <a:lnTo>
                    <a:pt x="34" y="18"/>
                  </a:lnTo>
                  <a:lnTo>
                    <a:pt x="30" y="12"/>
                  </a:lnTo>
                  <a:lnTo>
                    <a:pt x="48" y="22"/>
                  </a:lnTo>
                  <a:lnTo>
                    <a:pt x="48" y="26"/>
                  </a:lnTo>
                  <a:lnTo>
                    <a:pt x="48" y="26"/>
                  </a:lnTo>
                  <a:lnTo>
                    <a:pt x="48" y="26"/>
                  </a:lnTo>
                  <a:close/>
                  <a:moveTo>
                    <a:pt x="2" y="18"/>
                  </a:moveTo>
                  <a:lnTo>
                    <a:pt x="0" y="14"/>
                  </a:lnTo>
                  <a:lnTo>
                    <a:pt x="6" y="16"/>
                  </a:lnTo>
                  <a:lnTo>
                    <a:pt x="2" y="18"/>
                  </a:lnTo>
                  <a:lnTo>
                    <a:pt x="2" y="18"/>
                  </a:lnTo>
                  <a:lnTo>
                    <a:pt x="2" y="18"/>
                  </a:lnTo>
                  <a:close/>
                  <a:moveTo>
                    <a:pt x="10" y="22"/>
                  </a:moveTo>
                  <a:lnTo>
                    <a:pt x="6" y="20"/>
                  </a:lnTo>
                  <a:lnTo>
                    <a:pt x="8" y="16"/>
                  </a:lnTo>
                  <a:lnTo>
                    <a:pt x="10" y="16"/>
                  </a:lnTo>
                  <a:lnTo>
                    <a:pt x="10" y="22"/>
                  </a:lnTo>
                  <a:lnTo>
                    <a:pt x="10" y="22"/>
                  </a:lnTo>
                  <a:lnTo>
                    <a:pt x="10" y="22"/>
                  </a:lnTo>
                  <a:close/>
                  <a:moveTo>
                    <a:pt x="18" y="28"/>
                  </a:moveTo>
                  <a:lnTo>
                    <a:pt x="14" y="22"/>
                  </a:lnTo>
                  <a:lnTo>
                    <a:pt x="12" y="22"/>
                  </a:lnTo>
                  <a:lnTo>
                    <a:pt x="12" y="18"/>
                  </a:lnTo>
                  <a:lnTo>
                    <a:pt x="18" y="22"/>
                  </a:lnTo>
                  <a:lnTo>
                    <a:pt x="20" y="26"/>
                  </a:lnTo>
                  <a:lnTo>
                    <a:pt x="18" y="28"/>
                  </a:lnTo>
                  <a:lnTo>
                    <a:pt x="18" y="28"/>
                  </a:lnTo>
                  <a:lnTo>
                    <a:pt x="18" y="28"/>
                  </a:lnTo>
                  <a:close/>
                  <a:moveTo>
                    <a:pt x="12" y="28"/>
                  </a:moveTo>
                  <a:lnTo>
                    <a:pt x="12" y="28"/>
                  </a:lnTo>
                  <a:lnTo>
                    <a:pt x="12" y="24"/>
                  </a:lnTo>
                  <a:lnTo>
                    <a:pt x="12" y="28"/>
                  </a:lnTo>
                  <a:lnTo>
                    <a:pt x="12" y="28"/>
                  </a:lnTo>
                  <a:lnTo>
                    <a:pt x="12" y="28"/>
                  </a:lnTo>
                  <a:close/>
                  <a:moveTo>
                    <a:pt x="22" y="28"/>
                  </a:moveTo>
                  <a:lnTo>
                    <a:pt x="20" y="28"/>
                  </a:lnTo>
                  <a:lnTo>
                    <a:pt x="24" y="26"/>
                  </a:lnTo>
                  <a:lnTo>
                    <a:pt x="22" y="28"/>
                  </a:lnTo>
                  <a:lnTo>
                    <a:pt x="22" y="28"/>
                  </a:lnTo>
                  <a:lnTo>
                    <a:pt x="22" y="28"/>
                  </a:lnTo>
                  <a:close/>
                  <a:moveTo>
                    <a:pt x="134" y="60"/>
                  </a:moveTo>
                  <a:lnTo>
                    <a:pt x="132" y="56"/>
                  </a:lnTo>
                  <a:lnTo>
                    <a:pt x="136" y="56"/>
                  </a:lnTo>
                  <a:lnTo>
                    <a:pt x="134" y="60"/>
                  </a:lnTo>
                  <a:lnTo>
                    <a:pt x="134" y="60"/>
                  </a:lnTo>
                  <a:lnTo>
                    <a:pt x="134" y="60"/>
                  </a:lnTo>
                  <a:close/>
                  <a:moveTo>
                    <a:pt x="58" y="74"/>
                  </a:moveTo>
                  <a:lnTo>
                    <a:pt x="48" y="68"/>
                  </a:lnTo>
                  <a:lnTo>
                    <a:pt x="56" y="72"/>
                  </a:lnTo>
                  <a:lnTo>
                    <a:pt x="58" y="74"/>
                  </a:lnTo>
                  <a:lnTo>
                    <a:pt x="58" y="74"/>
                  </a:lnTo>
                  <a:lnTo>
                    <a:pt x="58" y="74"/>
                  </a:lnTo>
                  <a:close/>
                  <a:moveTo>
                    <a:pt x="68" y="34"/>
                  </a:moveTo>
                  <a:lnTo>
                    <a:pt x="70" y="42"/>
                  </a:lnTo>
                  <a:lnTo>
                    <a:pt x="62" y="34"/>
                  </a:lnTo>
                  <a:lnTo>
                    <a:pt x="58" y="22"/>
                  </a:lnTo>
                  <a:lnTo>
                    <a:pt x="62" y="24"/>
                  </a:lnTo>
                  <a:lnTo>
                    <a:pt x="64" y="28"/>
                  </a:lnTo>
                  <a:lnTo>
                    <a:pt x="64" y="30"/>
                  </a:lnTo>
                  <a:lnTo>
                    <a:pt x="68" y="34"/>
                  </a:lnTo>
                  <a:lnTo>
                    <a:pt x="68" y="34"/>
                  </a:lnTo>
                  <a:lnTo>
                    <a:pt x="68" y="34"/>
                  </a:lnTo>
                  <a:close/>
                  <a:moveTo>
                    <a:pt x="62" y="46"/>
                  </a:moveTo>
                  <a:lnTo>
                    <a:pt x="60" y="46"/>
                  </a:lnTo>
                  <a:lnTo>
                    <a:pt x="48" y="44"/>
                  </a:lnTo>
                  <a:lnTo>
                    <a:pt x="44" y="38"/>
                  </a:lnTo>
                  <a:lnTo>
                    <a:pt x="56" y="40"/>
                  </a:lnTo>
                  <a:lnTo>
                    <a:pt x="62" y="46"/>
                  </a:lnTo>
                  <a:lnTo>
                    <a:pt x="62" y="46"/>
                  </a:lnTo>
                  <a:lnTo>
                    <a:pt x="62" y="46"/>
                  </a:lnTo>
                  <a:close/>
                  <a:moveTo>
                    <a:pt x="84" y="56"/>
                  </a:moveTo>
                  <a:lnTo>
                    <a:pt x="84" y="60"/>
                  </a:lnTo>
                  <a:lnTo>
                    <a:pt x="76" y="56"/>
                  </a:lnTo>
                  <a:lnTo>
                    <a:pt x="68" y="50"/>
                  </a:lnTo>
                  <a:lnTo>
                    <a:pt x="80" y="54"/>
                  </a:lnTo>
                  <a:lnTo>
                    <a:pt x="84" y="56"/>
                  </a:lnTo>
                  <a:lnTo>
                    <a:pt x="84" y="56"/>
                  </a:lnTo>
                  <a:lnTo>
                    <a:pt x="84" y="5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4" name="Freeform 205">
              <a:extLst>
                <a:ext uri="{FF2B5EF4-FFF2-40B4-BE49-F238E27FC236}">
                  <a16:creationId xmlns:a16="http://schemas.microsoft.com/office/drawing/2014/main" id="{12714CEE-66C1-4C04-9BB4-155574D543F4}"/>
                </a:ext>
              </a:extLst>
            </p:cNvPr>
            <p:cNvSpPr>
              <a:spLocks noEditPoints="1"/>
            </p:cNvSpPr>
            <p:nvPr/>
          </p:nvSpPr>
          <p:spPr bwMode="auto">
            <a:xfrm>
              <a:off x="11174836" y="5142619"/>
              <a:ext cx="73881" cy="86557"/>
            </a:xfrm>
            <a:custGeom>
              <a:avLst/>
              <a:gdLst>
                <a:gd name="T0" fmla="*/ 38 w 38"/>
                <a:gd name="T1" fmla="*/ 0 h 44"/>
                <a:gd name="T2" fmla="*/ 30 w 38"/>
                <a:gd name="T3" fmla="*/ 8 h 44"/>
                <a:gd name="T4" fmla="*/ 36 w 38"/>
                <a:gd name="T5" fmla="*/ 4 h 44"/>
                <a:gd name="T6" fmla="*/ 36 w 38"/>
                <a:gd name="T7" fmla="*/ 8 h 44"/>
                <a:gd name="T8" fmla="*/ 28 w 38"/>
                <a:gd name="T9" fmla="*/ 8 h 44"/>
                <a:gd name="T10" fmla="*/ 28 w 38"/>
                <a:gd name="T11" fmla="*/ 8 h 44"/>
                <a:gd name="T12" fmla="*/ 20 w 38"/>
                <a:gd name="T13" fmla="*/ 14 h 44"/>
                <a:gd name="T14" fmla="*/ 16 w 38"/>
                <a:gd name="T15" fmla="*/ 8 h 44"/>
                <a:gd name="T16" fmla="*/ 22 w 38"/>
                <a:gd name="T17" fmla="*/ 4 h 44"/>
                <a:gd name="T18" fmla="*/ 38 w 38"/>
                <a:gd name="T19" fmla="*/ 0 h 44"/>
                <a:gd name="T20" fmla="*/ 38 w 38"/>
                <a:gd name="T21" fmla="*/ 0 h 44"/>
                <a:gd name="T22" fmla="*/ 38 w 38"/>
                <a:gd name="T23" fmla="*/ 0 h 44"/>
                <a:gd name="T24" fmla="*/ 38 w 38"/>
                <a:gd name="T25" fmla="*/ 0 h 44"/>
                <a:gd name="T26" fmla="*/ 2 w 38"/>
                <a:gd name="T27" fmla="*/ 30 h 44"/>
                <a:gd name="T28" fmla="*/ 0 w 38"/>
                <a:gd name="T29" fmla="*/ 26 h 44"/>
                <a:gd name="T30" fmla="*/ 4 w 38"/>
                <a:gd name="T31" fmla="*/ 20 h 44"/>
                <a:gd name="T32" fmla="*/ 12 w 38"/>
                <a:gd name="T33" fmla="*/ 16 h 44"/>
                <a:gd name="T34" fmla="*/ 16 w 38"/>
                <a:gd name="T35" fmla="*/ 22 h 44"/>
                <a:gd name="T36" fmla="*/ 18 w 38"/>
                <a:gd name="T37" fmla="*/ 28 h 44"/>
                <a:gd name="T38" fmla="*/ 16 w 38"/>
                <a:gd name="T39" fmla="*/ 28 h 44"/>
                <a:gd name="T40" fmla="*/ 10 w 38"/>
                <a:gd name="T41" fmla="*/ 32 h 44"/>
                <a:gd name="T42" fmla="*/ 2 w 38"/>
                <a:gd name="T43" fmla="*/ 30 h 44"/>
                <a:gd name="T44" fmla="*/ 2 w 38"/>
                <a:gd name="T45" fmla="*/ 30 h 44"/>
                <a:gd name="T46" fmla="*/ 2 w 38"/>
                <a:gd name="T47" fmla="*/ 30 h 44"/>
                <a:gd name="T48" fmla="*/ 10 w 38"/>
                <a:gd name="T49" fmla="*/ 44 h 44"/>
                <a:gd name="T50" fmla="*/ 10 w 38"/>
                <a:gd name="T51" fmla="*/ 44 h 44"/>
                <a:gd name="T52" fmla="*/ 10 w 38"/>
                <a:gd name="T53" fmla="*/ 42 h 44"/>
                <a:gd name="T54" fmla="*/ 16 w 38"/>
                <a:gd name="T55" fmla="*/ 42 h 44"/>
                <a:gd name="T56" fmla="*/ 10 w 38"/>
                <a:gd name="T57" fmla="*/ 44 h 44"/>
                <a:gd name="T58" fmla="*/ 10 w 38"/>
                <a:gd name="T59" fmla="*/ 44 h 44"/>
                <a:gd name="T60" fmla="*/ 10 w 38"/>
                <a:gd name="T6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44">
                  <a:moveTo>
                    <a:pt x="38" y="0"/>
                  </a:moveTo>
                  <a:lnTo>
                    <a:pt x="30" y="8"/>
                  </a:lnTo>
                  <a:lnTo>
                    <a:pt x="36" y="4"/>
                  </a:lnTo>
                  <a:lnTo>
                    <a:pt x="36" y="8"/>
                  </a:lnTo>
                  <a:lnTo>
                    <a:pt x="28" y="8"/>
                  </a:lnTo>
                  <a:lnTo>
                    <a:pt x="28" y="8"/>
                  </a:lnTo>
                  <a:lnTo>
                    <a:pt x="20" y="14"/>
                  </a:lnTo>
                  <a:lnTo>
                    <a:pt x="16" y="8"/>
                  </a:lnTo>
                  <a:lnTo>
                    <a:pt x="22" y="4"/>
                  </a:lnTo>
                  <a:lnTo>
                    <a:pt x="38" y="0"/>
                  </a:lnTo>
                  <a:lnTo>
                    <a:pt x="38" y="0"/>
                  </a:lnTo>
                  <a:lnTo>
                    <a:pt x="38" y="0"/>
                  </a:lnTo>
                  <a:lnTo>
                    <a:pt x="38" y="0"/>
                  </a:lnTo>
                  <a:close/>
                  <a:moveTo>
                    <a:pt x="2" y="30"/>
                  </a:moveTo>
                  <a:lnTo>
                    <a:pt x="0" y="26"/>
                  </a:lnTo>
                  <a:lnTo>
                    <a:pt x="4" y="20"/>
                  </a:lnTo>
                  <a:lnTo>
                    <a:pt x="12" y="16"/>
                  </a:lnTo>
                  <a:lnTo>
                    <a:pt x="16" y="22"/>
                  </a:lnTo>
                  <a:lnTo>
                    <a:pt x="18" y="28"/>
                  </a:lnTo>
                  <a:lnTo>
                    <a:pt x="16" y="28"/>
                  </a:lnTo>
                  <a:lnTo>
                    <a:pt x="10" y="32"/>
                  </a:lnTo>
                  <a:lnTo>
                    <a:pt x="2" y="30"/>
                  </a:lnTo>
                  <a:lnTo>
                    <a:pt x="2" y="30"/>
                  </a:lnTo>
                  <a:lnTo>
                    <a:pt x="2" y="30"/>
                  </a:lnTo>
                  <a:close/>
                  <a:moveTo>
                    <a:pt x="10" y="44"/>
                  </a:moveTo>
                  <a:lnTo>
                    <a:pt x="10" y="44"/>
                  </a:lnTo>
                  <a:lnTo>
                    <a:pt x="10" y="42"/>
                  </a:lnTo>
                  <a:lnTo>
                    <a:pt x="16" y="42"/>
                  </a:lnTo>
                  <a:lnTo>
                    <a:pt x="10" y="44"/>
                  </a:lnTo>
                  <a:lnTo>
                    <a:pt x="10" y="44"/>
                  </a:lnTo>
                  <a:lnTo>
                    <a:pt x="10" y="4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5" name="Freeform 206">
              <a:extLst>
                <a:ext uri="{FF2B5EF4-FFF2-40B4-BE49-F238E27FC236}">
                  <a16:creationId xmlns:a16="http://schemas.microsoft.com/office/drawing/2014/main" id="{468F70E1-D891-4E87-8179-8CF8FEF74A1D}"/>
                </a:ext>
              </a:extLst>
            </p:cNvPr>
            <p:cNvSpPr>
              <a:spLocks noEditPoints="1"/>
            </p:cNvSpPr>
            <p:nvPr/>
          </p:nvSpPr>
          <p:spPr bwMode="auto">
            <a:xfrm>
              <a:off x="10875422" y="5099341"/>
              <a:ext cx="81659" cy="145572"/>
            </a:xfrm>
            <a:custGeom>
              <a:avLst/>
              <a:gdLst>
                <a:gd name="T0" fmla="*/ 8 w 42"/>
                <a:gd name="T1" fmla="*/ 6 h 74"/>
                <a:gd name="T2" fmla="*/ 12 w 42"/>
                <a:gd name="T3" fmla="*/ 12 h 74"/>
                <a:gd name="T4" fmla="*/ 4 w 42"/>
                <a:gd name="T5" fmla="*/ 14 h 74"/>
                <a:gd name="T6" fmla="*/ 0 w 42"/>
                <a:gd name="T7" fmla="*/ 0 h 74"/>
                <a:gd name="T8" fmla="*/ 6 w 42"/>
                <a:gd name="T9" fmla="*/ 6 h 74"/>
                <a:gd name="T10" fmla="*/ 6 w 42"/>
                <a:gd name="T11" fmla="*/ 4 h 74"/>
                <a:gd name="T12" fmla="*/ 8 w 42"/>
                <a:gd name="T13" fmla="*/ 6 h 74"/>
                <a:gd name="T14" fmla="*/ 8 w 42"/>
                <a:gd name="T15" fmla="*/ 6 h 74"/>
                <a:gd name="T16" fmla="*/ 8 w 42"/>
                <a:gd name="T17" fmla="*/ 6 h 74"/>
                <a:gd name="T18" fmla="*/ 28 w 42"/>
                <a:gd name="T19" fmla="*/ 48 h 74"/>
                <a:gd name="T20" fmla="*/ 24 w 42"/>
                <a:gd name="T21" fmla="*/ 44 h 74"/>
                <a:gd name="T22" fmla="*/ 26 w 42"/>
                <a:gd name="T23" fmla="*/ 42 h 74"/>
                <a:gd name="T24" fmla="*/ 30 w 42"/>
                <a:gd name="T25" fmla="*/ 44 h 74"/>
                <a:gd name="T26" fmla="*/ 28 w 42"/>
                <a:gd name="T27" fmla="*/ 48 h 74"/>
                <a:gd name="T28" fmla="*/ 28 w 42"/>
                <a:gd name="T29" fmla="*/ 48 h 74"/>
                <a:gd name="T30" fmla="*/ 28 w 42"/>
                <a:gd name="T31" fmla="*/ 48 h 74"/>
                <a:gd name="T32" fmla="*/ 40 w 42"/>
                <a:gd name="T33" fmla="*/ 64 h 74"/>
                <a:gd name="T34" fmla="*/ 36 w 42"/>
                <a:gd name="T35" fmla="*/ 62 h 74"/>
                <a:gd name="T36" fmla="*/ 36 w 42"/>
                <a:gd name="T37" fmla="*/ 60 h 74"/>
                <a:gd name="T38" fmla="*/ 40 w 42"/>
                <a:gd name="T39" fmla="*/ 62 h 74"/>
                <a:gd name="T40" fmla="*/ 40 w 42"/>
                <a:gd name="T41" fmla="*/ 64 h 74"/>
                <a:gd name="T42" fmla="*/ 40 w 42"/>
                <a:gd name="T43" fmla="*/ 64 h 74"/>
                <a:gd name="T44" fmla="*/ 40 w 42"/>
                <a:gd name="T45" fmla="*/ 64 h 74"/>
                <a:gd name="T46" fmla="*/ 42 w 42"/>
                <a:gd name="T47" fmla="*/ 74 h 74"/>
                <a:gd name="T48" fmla="*/ 40 w 42"/>
                <a:gd name="T49" fmla="*/ 72 h 74"/>
                <a:gd name="T50" fmla="*/ 40 w 42"/>
                <a:gd name="T51" fmla="*/ 70 h 74"/>
                <a:gd name="T52" fmla="*/ 42 w 42"/>
                <a:gd name="T53" fmla="*/ 72 h 74"/>
                <a:gd name="T54" fmla="*/ 42 w 42"/>
                <a:gd name="T55" fmla="*/ 74 h 74"/>
                <a:gd name="T56" fmla="*/ 42 w 42"/>
                <a:gd name="T57" fmla="*/ 74 h 74"/>
                <a:gd name="T58" fmla="*/ 42 w 42"/>
                <a:gd name="T59" fmla="*/ 74 h 74"/>
                <a:gd name="T60" fmla="*/ 18 w 42"/>
                <a:gd name="T61" fmla="*/ 12 h 74"/>
                <a:gd name="T62" fmla="*/ 18 w 42"/>
                <a:gd name="T63" fmla="*/ 12 h 74"/>
                <a:gd name="T64" fmla="*/ 22 w 42"/>
                <a:gd name="T65" fmla="*/ 10 h 74"/>
                <a:gd name="T66" fmla="*/ 18 w 42"/>
                <a:gd name="T67" fmla="*/ 12 h 74"/>
                <a:gd name="T68" fmla="*/ 18 w 42"/>
                <a:gd name="T69" fmla="*/ 12 h 74"/>
                <a:gd name="T70" fmla="*/ 18 w 42"/>
                <a:gd name="T71" fmla="*/ 12 h 74"/>
                <a:gd name="T72" fmla="*/ 14 w 42"/>
                <a:gd name="T73" fmla="*/ 28 h 74"/>
                <a:gd name="T74" fmla="*/ 12 w 42"/>
                <a:gd name="T75" fmla="*/ 22 h 74"/>
                <a:gd name="T76" fmla="*/ 10 w 42"/>
                <a:gd name="T77" fmla="*/ 20 h 74"/>
                <a:gd name="T78" fmla="*/ 12 w 42"/>
                <a:gd name="T79" fmla="*/ 18 h 74"/>
                <a:gd name="T80" fmla="*/ 18 w 42"/>
                <a:gd name="T81" fmla="*/ 26 h 74"/>
                <a:gd name="T82" fmla="*/ 14 w 42"/>
                <a:gd name="T83" fmla="*/ 28 h 74"/>
                <a:gd name="T84" fmla="*/ 14 w 42"/>
                <a:gd name="T85" fmla="*/ 28 h 74"/>
                <a:gd name="T86" fmla="*/ 14 w 42"/>
                <a:gd name="T87" fmla="*/ 28 h 74"/>
                <a:gd name="T88" fmla="*/ 24 w 42"/>
                <a:gd name="T89" fmla="*/ 24 h 74"/>
                <a:gd name="T90" fmla="*/ 20 w 42"/>
                <a:gd name="T91" fmla="*/ 24 h 74"/>
                <a:gd name="T92" fmla="*/ 24 w 42"/>
                <a:gd name="T93" fmla="*/ 20 h 74"/>
                <a:gd name="T94" fmla="*/ 26 w 42"/>
                <a:gd name="T95" fmla="*/ 24 h 74"/>
                <a:gd name="T96" fmla="*/ 24 w 42"/>
                <a:gd name="T97" fmla="*/ 24 h 74"/>
                <a:gd name="T98" fmla="*/ 24 w 42"/>
                <a:gd name="T99" fmla="*/ 24 h 74"/>
                <a:gd name="T100" fmla="*/ 24 w 42"/>
                <a:gd name="T101" fmla="*/ 24 h 74"/>
                <a:gd name="T102" fmla="*/ 28 w 42"/>
                <a:gd name="T103" fmla="*/ 32 h 74"/>
                <a:gd name="T104" fmla="*/ 24 w 42"/>
                <a:gd name="T105" fmla="*/ 30 h 74"/>
                <a:gd name="T106" fmla="*/ 24 w 42"/>
                <a:gd name="T107" fmla="*/ 28 h 74"/>
                <a:gd name="T108" fmla="*/ 28 w 42"/>
                <a:gd name="T109" fmla="*/ 32 h 74"/>
                <a:gd name="T110" fmla="*/ 28 w 42"/>
                <a:gd name="T111" fmla="*/ 32 h 74"/>
                <a:gd name="T112" fmla="*/ 28 w 42"/>
                <a:gd name="T113"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 h="74">
                  <a:moveTo>
                    <a:pt x="8" y="6"/>
                  </a:moveTo>
                  <a:lnTo>
                    <a:pt x="12" y="12"/>
                  </a:lnTo>
                  <a:lnTo>
                    <a:pt x="4" y="14"/>
                  </a:lnTo>
                  <a:lnTo>
                    <a:pt x="0" y="0"/>
                  </a:lnTo>
                  <a:lnTo>
                    <a:pt x="6" y="6"/>
                  </a:lnTo>
                  <a:lnTo>
                    <a:pt x="6" y="4"/>
                  </a:lnTo>
                  <a:lnTo>
                    <a:pt x="8" y="6"/>
                  </a:lnTo>
                  <a:lnTo>
                    <a:pt x="8" y="6"/>
                  </a:lnTo>
                  <a:lnTo>
                    <a:pt x="8" y="6"/>
                  </a:lnTo>
                  <a:close/>
                  <a:moveTo>
                    <a:pt x="28" y="48"/>
                  </a:moveTo>
                  <a:lnTo>
                    <a:pt x="24" y="44"/>
                  </a:lnTo>
                  <a:lnTo>
                    <a:pt x="26" y="42"/>
                  </a:lnTo>
                  <a:lnTo>
                    <a:pt x="30" y="44"/>
                  </a:lnTo>
                  <a:lnTo>
                    <a:pt x="28" y="48"/>
                  </a:lnTo>
                  <a:lnTo>
                    <a:pt x="28" y="48"/>
                  </a:lnTo>
                  <a:lnTo>
                    <a:pt x="28" y="48"/>
                  </a:lnTo>
                  <a:close/>
                  <a:moveTo>
                    <a:pt x="40" y="64"/>
                  </a:moveTo>
                  <a:lnTo>
                    <a:pt x="36" y="62"/>
                  </a:lnTo>
                  <a:lnTo>
                    <a:pt x="36" y="60"/>
                  </a:lnTo>
                  <a:lnTo>
                    <a:pt x="40" y="62"/>
                  </a:lnTo>
                  <a:lnTo>
                    <a:pt x="40" y="64"/>
                  </a:lnTo>
                  <a:lnTo>
                    <a:pt x="40" y="64"/>
                  </a:lnTo>
                  <a:lnTo>
                    <a:pt x="40" y="64"/>
                  </a:lnTo>
                  <a:close/>
                  <a:moveTo>
                    <a:pt x="42" y="74"/>
                  </a:moveTo>
                  <a:lnTo>
                    <a:pt x="40" y="72"/>
                  </a:lnTo>
                  <a:lnTo>
                    <a:pt x="40" y="70"/>
                  </a:lnTo>
                  <a:lnTo>
                    <a:pt x="42" y="72"/>
                  </a:lnTo>
                  <a:lnTo>
                    <a:pt x="42" y="74"/>
                  </a:lnTo>
                  <a:lnTo>
                    <a:pt x="42" y="74"/>
                  </a:lnTo>
                  <a:lnTo>
                    <a:pt x="42" y="74"/>
                  </a:lnTo>
                  <a:close/>
                  <a:moveTo>
                    <a:pt x="18" y="12"/>
                  </a:moveTo>
                  <a:lnTo>
                    <a:pt x="18" y="12"/>
                  </a:lnTo>
                  <a:lnTo>
                    <a:pt x="22" y="10"/>
                  </a:lnTo>
                  <a:lnTo>
                    <a:pt x="18" y="12"/>
                  </a:lnTo>
                  <a:lnTo>
                    <a:pt x="18" y="12"/>
                  </a:lnTo>
                  <a:lnTo>
                    <a:pt x="18" y="12"/>
                  </a:lnTo>
                  <a:close/>
                  <a:moveTo>
                    <a:pt x="14" y="28"/>
                  </a:moveTo>
                  <a:lnTo>
                    <a:pt x="12" y="22"/>
                  </a:lnTo>
                  <a:lnTo>
                    <a:pt x="10" y="20"/>
                  </a:lnTo>
                  <a:lnTo>
                    <a:pt x="12" y="18"/>
                  </a:lnTo>
                  <a:lnTo>
                    <a:pt x="18" y="26"/>
                  </a:lnTo>
                  <a:lnTo>
                    <a:pt x="14" y="28"/>
                  </a:lnTo>
                  <a:lnTo>
                    <a:pt x="14" y="28"/>
                  </a:lnTo>
                  <a:lnTo>
                    <a:pt x="14" y="28"/>
                  </a:lnTo>
                  <a:close/>
                  <a:moveTo>
                    <a:pt x="24" y="24"/>
                  </a:moveTo>
                  <a:lnTo>
                    <a:pt x="20" y="24"/>
                  </a:lnTo>
                  <a:lnTo>
                    <a:pt x="24" y="20"/>
                  </a:lnTo>
                  <a:lnTo>
                    <a:pt x="26" y="24"/>
                  </a:lnTo>
                  <a:lnTo>
                    <a:pt x="24" y="24"/>
                  </a:lnTo>
                  <a:lnTo>
                    <a:pt x="24" y="24"/>
                  </a:lnTo>
                  <a:lnTo>
                    <a:pt x="24" y="24"/>
                  </a:lnTo>
                  <a:close/>
                  <a:moveTo>
                    <a:pt x="28" y="32"/>
                  </a:moveTo>
                  <a:lnTo>
                    <a:pt x="24" y="30"/>
                  </a:lnTo>
                  <a:lnTo>
                    <a:pt x="24" y="28"/>
                  </a:lnTo>
                  <a:lnTo>
                    <a:pt x="28" y="32"/>
                  </a:lnTo>
                  <a:lnTo>
                    <a:pt x="28" y="32"/>
                  </a:lnTo>
                  <a:lnTo>
                    <a:pt x="28" y="3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6" name="Freeform 207">
              <a:extLst>
                <a:ext uri="{FF2B5EF4-FFF2-40B4-BE49-F238E27FC236}">
                  <a16:creationId xmlns:a16="http://schemas.microsoft.com/office/drawing/2014/main" id="{997BFF8B-6946-4FE6-B09B-2AD5432BE277}"/>
                </a:ext>
              </a:extLst>
            </p:cNvPr>
            <p:cNvSpPr>
              <a:spLocks noEditPoints="1"/>
            </p:cNvSpPr>
            <p:nvPr/>
          </p:nvSpPr>
          <p:spPr bwMode="auto">
            <a:xfrm>
              <a:off x="10805428" y="5256717"/>
              <a:ext cx="116655" cy="66885"/>
            </a:xfrm>
            <a:custGeom>
              <a:avLst/>
              <a:gdLst>
                <a:gd name="T0" fmla="*/ 22 w 60"/>
                <a:gd name="T1" fmla="*/ 14 h 34"/>
                <a:gd name="T2" fmla="*/ 42 w 60"/>
                <a:gd name="T3" fmla="*/ 30 h 34"/>
                <a:gd name="T4" fmla="*/ 42 w 60"/>
                <a:gd name="T5" fmla="*/ 34 h 34"/>
                <a:gd name="T6" fmla="*/ 36 w 60"/>
                <a:gd name="T7" fmla="*/ 34 h 34"/>
                <a:gd name="T8" fmla="*/ 30 w 60"/>
                <a:gd name="T9" fmla="*/ 28 h 34"/>
                <a:gd name="T10" fmla="*/ 18 w 60"/>
                <a:gd name="T11" fmla="*/ 22 h 34"/>
                <a:gd name="T12" fmla="*/ 6 w 60"/>
                <a:gd name="T13" fmla="*/ 10 h 34"/>
                <a:gd name="T14" fmla="*/ 0 w 60"/>
                <a:gd name="T15" fmla="*/ 0 h 34"/>
                <a:gd name="T16" fmla="*/ 18 w 60"/>
                <a:gd name="T17" fmla="*/ 10 h 34"/>
                <a:gd name="T18" fmla="*/ 22 w 60"/>
                <a:gd name="T19" fmla="*/ 14 h 34"/>
                <a:gd name="T20" fmla="*/ 22 w 60"/>
                <a:gd name="T21" fmla="*/ 14 h 34"/>
                <a:gd name="T22" fmla="*/ 22 w 60"/>
                <a:gd name="T23" fmla="*/ 14 h 34"/>
                <a:gd name="T24" fmla="*/ 48 w 60"/>
                <a:gd name="T25" fmla="*/ 16 h 34"/>
                <a:gd name="T26" fmla="*/ 44 w 60"/>
                <a:gd name="T27" fmla="*/ 12 h 34"/>
                <a:gd name="T28" fmla="*/ 46 w 60"/>
                <a:gd name="T29" fmla="*/ 12 h 34"/>
                <a:gd name="T30" fmla="*/ 44 w 60"/>
                <a:gd name="T31" fmla="*/ 8 h 34"/>
                <a:gd name="T32" fmla="*/ 48 w 60"/>
                <a:gd name="T33" fmla="*/ 8 h 34"/>
                <a:gd name="T34" fmla="*/ 48 w 60"/>
                <a:gd name="T35" fmla="*/ 12 h 34"/>
                <a:gd name="T36" fmla="*/ 50 w 60"/>
                <a:gd name="T37" fmla="*/ 14 h 34"/>
                <a:gd name="T38" fmla="*/ 48 w 60"/>
                <a:gd name="T39" fmla="*/ 16 h 34"/>
                <a:gd name="T40" fmla="*/ 48 w 60"/>
                <a:gd name="T41" fmla="*/ 16 h 34"/>
                <a:gd name="T42" fmla="*/ 48 w 60"/>
                <a:gd name="T43" fmla="*/ 16 h 34"/>
                <a:gd name="T44" fmla="*/ 58 w 60"/>
                <a:gd name="T45" fmla="*/ 24 h 34"/>
                <a:gd name="T46" fmla="*/ 54 w 60"/>
                <a:gd name="T47" fmla="*/ 18 h 34"/>
                <a:gd name="T48" fmla="*/ 60 w 60"/>
                <a:gd name="T49" fmla="*/ 20 h 34"/>
                <a:gd name="T50" fmla="*/ 60 w 60"/>
                <a:gd name="T51" fmla="*/ 24 h 34"/>
                <a:gd name="T52" fmla="*/ 58 w 60"/>
                <a:gd name="T53" fmla="*/ 24 h 34"/>
                <a:gd name="T54" fmla="*/ 58 w 60"/>
                <a:gd name="T55" fmla="*/ 24 h 34"/>
                <a:gd name="T56" fmla="*/ 58 w 60"/>
                <a:gd name="T57"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34">
                  <a:moveTo>
                    <a:pt x="22" y="14"/>
                  </a:moveTo>
                  <a:lnTo>
                    <a:pt x="42" y="30"/>
                  </a:lnTo>
                  <a:lnTo>
                    <a:pt x="42" y="34"/>
                  </a:lnTo>
                  <a:lnTo>
                    <a:pt x="36" y="34"/>
                  </a:lnTo>
                  <a:lnTo>
                    <a:pt x="30" y="28"/>
                  </a:lnTo>
                  <a:lnTo>
                    <a:pt x="18" y="22"/>
                  </a:lnTo>
                  <a:lnTo>
                    <a:pt x="6" y="10"/>
                  </a:lnTo>
                  <a:lnTo>
                    <a:pt x="0" y="0"/>
                  </a:lnTo>
                  <a:lnTo>
                    <a:pt x="18" y="10"/>
                  </a:lnTo>
                  <a:lnTo>
                    <a:pt x="22" y="14"/>
                  </a:lnTo>
                  <a:lnTo>
                    <a:pt x="22" y="14"/>
                  </a:lnTo>
                  <a:lnTo>
                    <a:pt x="22" y="14"/>
                  </a:lnTo>
                  <a:close/>
                  <a:moveTo>
                    <a:pt x="48" y="16"/>
                  </a:moveTo>
                  <a:lnTo>
                    <a:pt x="44" y="12"/>
                  </a:lnTo>
                  <a:lnTo>
                    <a:pt x="46" y="12"/>
                  </a:lnTo>
                  <a:lnTo>
                    <a:pt x="44" y="8"/>
                  </a:lnTo>
                  <a:lnTo>
                    <a:pt x="48" y="8"/>
                  </a:lnTo>
                  <a:lnTo>
                    <a:pt x="48" y="12"/>
                  </a:lnTo>
                  <a:lnTo>
                    <a:pt x="50" y="14"/>
                  </a:lnTo>
                  <a:lnTo>
                    <a:pt x="48" y="16"/>
                  </a:lnTo>
                  <a:lnTo>
                    <a:pt x="48" y="16"/>
                  </a:lnTo>
                  <a:lnTo>
                    <a:pt x="48" y="16"/>
                  </a:lnTo>
                  <a:close/>
                  <a:moveTo>
                    <a:pt x="58" y="24"/>
                  </a:moveTo>
                  <a:lnTo>
                    <a:pt x="54" y="18"/>
                  </a:lnTo>
                  <a:lnTo>
                    <a:pt x="60" y="20"/>
                  </a:lnTo>
                  <a:lnTo>
                    <a:pt x="60" y="24"/>
                  </a:lnTo>
                  <a:lnTo>
                    <a:pt x="58" y="24"/>
                  </a:lnTo>
                  <a:lnTo>
                    <a:pt x="58" y="24"/>
                  </a:lnTo>
                  <a:lnTo>
                    <a:pt x="58" y="2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7" name="Freeform 208">
              <a:extLst>
                <a:ext uri="{FF2B5EF4-FFF2-40B4-BE49-F238E27FC236}">
                  <a16:creationId xmlns:a16="http://schemas.microsoft.com/office/drawing/2014/main" id="{5D994CAC-4BDB-47E5-963A-F157CB102F76}"/>
                </a:ext>
              </a:extLst>
            </p:cNvPr>
            <p:cNvSpPr>
              <a:spLocks/>
            </p:cNvSpPr>
            <p:nvPr/>
          </p:nvSpPr>
          <p:spPr bwMode="auto">
            <a:xfrm>
              <a:off x="1457478" y="3690831"/>
              <a:ext cx="3889" cy="3934"/>
            </a:xfrm>
            <a:custGeom>
              <a:avLst/>
              <a:gdLst>
                <a:gd name="T0" fmla="*/ 0 w 2"/>
                <a:gd name="T1" fmla="*/ 0 h 2"/>
                <a:gd name="T2" fmla="*/ 2 w 2"/>
                <a:gd name="T3" fmla="*/ 0 h 2"/>
                <a:gd name="T4" fmla="*/ 2 w 2"/>
                <a:gd name="T5" fmla="*/ 2 h 2"/>
                <a:gd name="T6" fmla="*/ 0 w 2"/>
                <a:gd name="T7" fmla="*/ 2 h 2"/>
                <a:gd name="T8" fmla="*/ 0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lnTo>
                    <a:pt x="2" y="0"/>
                  </a:lnTo>
                  <a:lnTo>
                    <a:pt x="2" y="2"/>
                  </a:lnTo>
                  <a:lnTo>
                    <a:pt x="0" y="2"/>
                  </a:lnTo>
                  <a:lnTo>
                    <a:pt x="0" y="0"/>
                  </a:lnTo>
                  <a:lnTo>
                    <a:pt x="0"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8" name="Freeform 209">
              <a:extLst>
                <a:ext uri="{FF2B5EF4-FFF2-40B4-BE49-F238E27FC236}">
                  <a16:creationId xmlns:a16="http://schemas.microsoft.com/office/drawing/2014/main" id="{7F908BD3-FC32-4A07-86C7-299795FB7670}"/>
                </a:ext>
              </a:extLst>
            </p:cNvPr>
            <p:cNvSpPr>
              <a:spLocks/>
            </p:cNvSpPr>
            <p:nvPr/>
          </p:nvSpPr>
          <p:spPr bwMode="auto">
            <a:xfrm>
              <a:off x="9238364" y="4989179"/>
              <a:ext cx="3889" cy="3934"/>
            </a:xfrm>
            <a:custGeom>
              <a:avLst/>
              <a:gdLst>
                <a:gd name="T0" fmla="*/ 2 w 2"/>
                <a:gd name="T1" fmla="*/ 0 h 2"/>
                <a:gd name="T2" fmla="*/ 2 w 2"/>
                <a:gd name="T3" fmla="*/ 2 h 2"/>
                <a:gd name="T4" fmla="*/ 2 w 2"/>
                <a:gd name="T5" fmla="*/ 2 h 2"/>
                <a:gd name="T6" fmla="*/ 0 w 2"/>
                <a:gd name="T7" fmla="*/ 2 h 2"/>
                <a:gd name="T8" fmla="*/ 2 w 2"/>
                <a:gd name="T9" fmla="*/ 0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2"/>
                  </a:lnTo>
                  <a:lnTo>
                    <a:pt x="2" y="2"/>
                  </a:lnTo>
                  <a:lnTo>
                    <a:pt x="0" y="2"/>
                  </a:lnTo>
                  <a:lnTo>
                    <a:pt x="2" y="0"/>
                  </a:lnTo>
                  <a:lnTo>
                    <a:pt x="2" y="0"/>
                  </a:lnTo>
                  <a:lnTo>
                    <a:pt x="2"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69" name="Freeform 210">
              <a:extLst>
                <a:ext uri="{FF2B5EF4-FFF2-40B4-BE49-F238E27FC236}">
                  <a16:creationId xmlns:a16="http://schemas.microsoft.com/office/drawing/2014/main" id="{1800332D-81CA-4D2B-9EDB-820E2AB51F20}"/>
                </a:ext>
              </a:extLst>
            </p:cNvPr>
            <p:cNvSpPr>
              <a:spLocks/>
            </p:cNvSpPr>
            <p:nvPr/>
          </p:nvSpPr>
          <p:spPr bwMode="auto">
            <a:xfrm>
              <a:off x="10334920" y="4131481"/>
              <a:ext cx="7777" cy="15738"/>
            </a:xfrm>
            <a:custGeom>
              <a:avLst/>
              <a:gdLst>
                <a:gd name="T0" fmla="*/ 0 w 4"/>
                <a:gd name="T1" fmla="*/ 8 h 8"/>
                <a:gd name="T2" fmla="*/ 0 w 4"/>
                <a:gd name="T3" fmla="*/ 6 h 8"/>
                <a:gd name="T4" fmla="*/ 4 w 4"/>
                <a:gd name="T5" fmla="*/ 0 h 8"/>
                <a:gd name="T6" fmla="*/ 0 w 4"/>
                <a:gd name="T7" fmla="*/ 8 h 8"/>
                <a:gd name="T8" fmla="*/ 0 w 4"/>
                <a:gd name="T9" fmla="*/ 8 h 8"/>
                <a:gd name="T10" fmla="*/ 0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0" y="8"/>
                  </a:moveTo>
                  <a:lnTo>
                    <a:pt x="0" y="6"/>
                  </a:lnTo>
                  <a:lnTo>
                    <a:pt x="4" y="0"/>
                  </a:lnTo>
                  <a:lnTo>
                    <a:pt x="0" y="8"/>
                  </a:lnTo>
                  <a:lnTo>
                    <a:pt x="0" y="8"/>
                  </a:lnTo>
                  <a:lnTo>
                    <a:pt x="0" y="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0" name="Freeform 211">
              <a:extLst>
                <a:ext uri="{FF2B5EF4-FFF2-40B4-BE49-F238E27FC236}">
                  <a16:creationId xmlns:a16="http://schemas.microsoft.com/office/drawing/2014/main" id="{C443A44C-7698-4633-B72D-D9AB777F8998}"/>
                </a:ext>
              </a:extLst>
            </p:cNvPr>
            <p:cNvSpPr>
              <a:spLocks/>
            </p:cNvSpPr>
            <p:nvPr/>
          </p:nvSpPr>
          <p:spPr bwMode="auto">
            <a:xfrm>
              <a:off x="10362140" y="4088203"/>
              <a:ext cx="3889" cy="7868"/>
            </a:xfrm>
            <a:custGeom>
              <a:avLst/>
              <a:gdLst>
                <a:gd name="T0" fmla="*/ 2 w 2"/>
                <a:gd name="T1" fmla="*/ 0 h 4"/>
                <a:gd name="T2" fmla="*/ 2 w 2"/>
                <a:gd name="T3" fmla="*/ 4 h 4"/>
                <a:gd name="T4" fmla="*/ 0 w 2"/>
                <a:gd name="T5" fmla="*/ 2 h 4"/>
                <a:gd name="T6" fmla="*/ 2 w 2"/>
                <a:gd name="T7" fmla="*/ 0 h 4"/>
                <a:gd name="T8" fmla="*/ 2 w 2"/>
                <a:gd name="T9" fmla="*/ 0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lnTo>
                    <a:pt x="2" y="4"/>
                  </a:lnTo>
                  <a:lnTo>
                    <a:pt x="0" y="2"/>
                  </a:lnTo>
                  <a:lnTo>
                    <a:pt x="2" y="0"/>
                  </a:lnTo>
                  <a:lnTo>
                    <a:pt x="2" y="0"/>
                  </a:lnTo>
                  <a:lnTo>
                    <a:pt x="2"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1" name="Freeform 212">
              <a:extLst>
                <a:ext uri="{FF2B5EF4-FFF2-40B4-BE49-F238E27FC236}">
                  <a16:creationId xmlns:a16="http://schemas.microsoft.com/office/drawing/2014/main" id="{4D3A17E7-47A5-4A23-9CE0-1C79DD4FAB5B}"/>
                </a:ext>
              </a:extLst>
            </p:cNvPr>
            <p:cNvSpPr>
              <a:spLocks/>
            </p:cNvSpPr>
            <p:nvPr/>
          </p:nvSpPr>
          <p:spPr bwMode="auto">
            <a:xfrm>
              <a:off x="10035506" y="4371480"/>
              <a:ext cx="3889" cy="3934"/>
            </a:xfrm>
            <a:custGeom>
              <a:avLst/>
              <a:gdLst>
                <a:gd name="T0" fmla="*/ 2 w 2"/>
                <a:gd name="T1" fmla="*/ 0 h 2"/>
                <a:gd name="T2" fmla="*/ 0 w 2"/>
                <a:gd name="T3" fmla="*/ 2 h 2"/>
                <a:gd name="T4" fmla="*/ 0 w 2"/>
                <a:gd name="T5" fmla="*/ 2 h 2"/>
                <a:gd name="T6" fmla="*/ 0 w 2"/>
                <a:gd name="T7" fmla="*/ 0 h 2"/>
                <a:gd name="T8" fmla="*/ 2 w 2"/>
                <a:gd name="T9" fmla="*/ 0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0" y="2"/>
                  </a:lnTo>
                  <a:lnTo>
                    <a:pt x="0" y="2"/>
                  </a:lnTo>
                  <a:lnTo>
                    <a:pt x="0" y="0"/>
                  </a:lnTo>
                  <a:lnTo>
                    <a:pt x="2" y="0"/>
                  </a:lnTo>
                  <a:lnTo>
                    <a:pt x="2" y="0"/>
                  </a:lnTo>
                  <a:lnTo>
                    <a:pt x="2"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2" name="Freeform 214">
              <a:extLst>
                <a:ext uri="{FF2B5EF4-FFF2-40B4-BE49-F238E27FC236}">
                  <a16:creationId xmlns:a16="http://schemas.microsoft.com/office/drawing/2014/main" id="{1F3A3DC3-D5C5-4BB9-A5CB-D02596BD7C60}"/>
                </a:ext>
              </a:extLst>
            </p:cNvPr>
            <p:cNvSpPr>
              <a:spLocks/>
            </p:cNvSpPr>
            <p:nvPr/>
          </p:nvSpPr>
          <p:spPr bwMode="auto">
            <a:xfrm>
              <a:off x="10653777" y="4347873"/>
              <a:ext cx="3889" cy="3934"/>
            </a:xfrm>
            <a:custGeom>
              <a:avLst/>
              <a:gdLst>
                <a:gd name="T0" fmla="*/ 0 w 2"/>
                <a:gd name="T1" fmla="*/ 2 h 2"/>
                <a:gd name="T2" fmla="*/ 0 w 2"/>
                <a:gd name="T3" fmla="*/ 0 h 2"/>
                <a:gd name="T4" fmla="*/ 2 w 2"/>
                <a:gd name="T5" fmla="*/ 0 h 2"/>
                <a:gd name="T6" fmla="*/ 0 w 2"/>
                <a:gd name="T7" fmla="*/ 2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lnTo>
                    <a:pt x="0" y="0"/>
                  </a:lnTo>
                  <a:lnTo>
                    <a:pt x="2" y="0"/>
                  </a:lnTo>
                  <a:lnTo>
                    <a:pt x="0" y="2"/>
                  </a:lnTo>
                  <a:lnTo>
                    <a:pt x="0" y="2"/>
                  </a:lnTo>
                  <a:lnTo>
                    <a:pt x="0" y="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3" name="Freeform 215">
              <a:extLst>
                <a:ext uri="{FF2B5EF4-FFF2-40B4-BE49-F238E27FC236}">
                  <a16:creationId xmlns:a16="http://schemas.microsoft.com/office/drawing/2014/main" id="{E07999EA-454C-4233-AC65-5C4DC69805E0}"/>
                </a:ext>
              </a:extLst>
            </p:cNvPr>
            <p:cNvSpPr>
              <a:spLocks noEditPoints="1"/>
            </p:cNvSpPr>
            <p:nvPr/>
          </p:nvSpPr>
          <p:spPr bwMode="auto">
            <a:xfrm>
              <a:off x="4595495" y="6503918"/>
              <a:ext cx="93324" cy="47213"/>
            </a:xfrm>
            <a:custGeom>
              <a:avLst/>
              <a:gdLst>
                <a:gd name="T0" fmla="*/ 30 w 48"/>
                <a:gd name="T1" fmla="*/ 12 h 24"/>
                <a:gd name="T2" fmla="*/ 26 w 48"/>
                <a:gd name="T3" fmla="*/ 6 h 24"/>
                <a:gd name="T4" fmla="*/ 30 w 48"/>
                <a:gd name="T5" fmla="*/ 0 h 24"/>
                <a:gd name="T6" fmla="*/ 38 w 48"/>
                <a:gd name="T7" fmla="*/ 0 h 24"/>
                <a:gd name="T8" fmla="*/ 38 w 48"/>
                <a:gd name="T9" fmla="*/ 2 h 24"/>
                <a:gd name="T10" fmla="*/ 36 w 48"/>
                <a:gd name="T11" fmla="*/ 2 h 24"/>
                <a:gd name="T12" fmla="*/ 40 w 48"/>
                <a:gd name="T13" fmla="*/ 8 h 24"/>
                <a:gd name="T14" fmla="*/ 40 w 48"/>
                <a:gd name="T15" fmla="*/ 2 h 24"/>
                <a:gd name="T16" fmla="*/ 44 w 48"/>
                <a:gd name="T17" fmla="*/ 2 h 24"/>
                <a:gd name="T18" fmla="*/ 46 w 48"/>
                <a:gd name="T19" fmla="*/ 6 h 24"/>
                <a:gd name="T20" fmla="*/ 42 w 48"/>
                <a:gd name="T21" fmla="*/ 6 h 24"/>
                <a:gd name="T22" fmla="*/ 48 w 48"/>
                <a:gd name="T23" fmla="*/ 8 h 24"/>
                <a:gd name="T24" fmla="*/ 38 w 48"/>
                <a:gd name="T25" fmla="*/ 14 h 24"/>
                <a:gd name="T26" fmla="*/ 30 w 48"/>
                <a:gd name="T27" fmla="*/ 12 h 24"/>
                <a:gd name="T28" fmla="*/ 34 w 48"/>
                <a:gd name="T29" fmla="*/ 18 h 24"/>
                <a:gd name="T30" fmla="*/ 26 w 48"/>
                <a:gd name="T31" fmla="*/ 16 h 24"/>
                <a:gd name="T32" fmla="*/ 28 w 48"/>
                <a:gd name="T33" fmla="*/ 20 h 24"/>
                <a:gd name="T34" fmla="*/ 24 w 48"/>
                <a:gd name="T35" fmla="*/ 20 h 24"/>
                <a:gd name="T36" fmla="*/ 24 w 48"/>
                <a:gd name="T37" fmla="*/ 24 h 24"/>
                <a:gd name="T38" fmla="*/ 20 w 48"/>
                <a:gd name="T39" fmla="*/ 18 h 24"/>
                <a:gd name="T40" fmla="*/ 26 w 48"/>
                <a:gd name="T41" fmla="*/ 8 h 24"/>
                <a:gd name="T42" fmla="*/ 30 w 48"/>
                <a:gd name="T43" fmla="*/ 12 h 24"/>
                <a:gd name="T44" fmla="*/ 30 w 48"/>
                <a:gd name="T45" fmla="*/ 12 h 24"/>
                <a:gd name="T46" fmla="*/ 30 w 48"/>
                <a:gd name="T47" fmla="*/ 12 h 24"/>
                <a:gd name="T48" fmla="*/ 10 w 48"/>
                <a:gd name="T49" fmla="*/ 12 h 24"/>
                <a:gd name="T50" fmla="*/ 14 w 48"/>
                <a:gd name="T51" fmla="*/ 8 h 24"/>
                <a:gd name="T52" fmla="*/ 6 w 48"/>
                <a:gd name="T53" fmla="*/ 8 h 24"/>
                <a:gd name="T54" fmla="*/ 14 w 48"/>
                <a:gd name="T55" fmla="*/ 8 h 24"/>
                <a:gd name="T56" fmla="*/ 6 w 48"/>
                <a:gd name="T57" fmla="*/ 2 h 24"/>
                <a:gd name="T58" fmla="*/ 14 w 48"/>
                <a:gd name="T59" fmla="*/ 4 h 24"/>
                <a:gd name="T60" fmla="*/ 14 w 48"/>
                <a:gd name="T61" fmla="*/ 2 h 24"/>
                <a:gd name="T62" fmla="*/ 26 w 48"/>
                <a:gd name="T63" fmla="*/ 2 h 24"/>
                <a:gd name="T64" fmla="*/ 10 w 48"/>
                <a:gd name="T65" fmla="*/ 20 h 24"/>
                <a:gd name="T66" fmla="*/ 6 w 48"/>
                <a:gd name="T67" fmla="*/ 22 h 24"/>
                <a:gd name="T68" fmla="*/ 2 w 48"/>
                <a:gd name="T69" fmla="*/ 18 h 24"/>
                <a:gd name="T70" fmla="*/ 8 w 48"/>
                <a:gd name="T71" fmla="*/ 14 h 24"/>
                <a:gd name="T72" fmla="*/ 8 w 48"/>
                <a:gd name="T73" fmla="*/ 10 h 24"/>
                <a:gd name="T74" fmla="*/ 10 w 48"/>
                <a:gd name="T75" fmla="*/ 12 h 24"/>
                <a:gd name="T76" fmla="*/ 10 w 48"/>
                <a:gd name="T77" fmla="*/ 12 h 24"/>
                <a:gd name="T78" fmla="*/ 10 w 48"/>
                <a:gd name="T79" fmla="*/ 12 h 24"/>
                <a:gd name="T80" fmla="*/ 2 w 48"/>
                <a:gd name="T81" fmla="*/ 14 h 24"/>
                <a:gd name="T82" fmla="*/ 0 w 48"/>
                <a:gd name="T83" fmla="*/ 12 h 24"/>
                <a:gd name="T84" fmla="*/ 4 w 48"/>
                <a:gd name="T85" fmla="*/ 12 h 24"/>
                <a:gd name="T86" fmla="*/ 2 w 48"/>
                <a:gd name="T87" fmla="*/ 14 h 24"/>
                <a:gd name="T88" fmla="*/ 2 w 48"/>
                <a:gd name="T89" fmla="*/ 14 h 24"/>
                <a:gd name="T90" fmla="*/ 2 w 48"/>
                <a:gd name="T91"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24">
                  <a:moveTo>
                    <a:pt x="30" y="12"/>
                  </a:moveTo>
                  <a:lnTo>
                    <a:pt x="26" y="6"/>
                  </a:lnTo>
                  <a:lnTo>
                    <a:pt x="30" y="0"/>
                  </a:lnTo>
                  <a:lnTo>
                    <a:pt x="38" y="0"/>
                  </a:lnTo>
                  <a:lnTo>
                    <a:pt x="38" y="2"/>
                  </a:lnTo>
                  <a:lnTo>
                    <a:pt x="36" y="2"/>
                  </a:lnTo>
                  <a:lnTo>
                    <a:pt x="40" y="8"/>
                  </a:lnTo>
                  <a:lnTo>
                    <a:pt x="40" y="2"/>
                  </a:lnTo>
                  <a:lnTo>
                    <a:pt x="44" y="2"/>
                  </a:lnTo>
                  <a:lnTo>
                    <a:pt x="46" y="6"/>
                  </a:lnTo>
                  <a:lnTo>
                    <a:pt x="42" y="6"/>
                  </a:lnTo>
                  <a:lnTo>
                    <a:pt x="48" y="8"/>
                  </a:lnTo>
                  <a:lnTo>
                    <a:pt x="38" y="14"/>
                  </a:lnTo>
                  <a:lnTo>
                    <a:pt x="30" y="12"/>
                  </a:lnTo>
                  <a:lnTo>
                    <a:pt x="34" y="18"/>
                  </a:lnTo>
                  <a:lnTo>
                    <a:pt x="26" y="16"/>
                  </a:lnTo>
                  <a:lnTo>
                    <a:pt x="28" y="20"/>
                  </a:lnTo>
                  <a:lnTo>
                    <a:pt x="24" y="20"/>
                  </a:lnTo>
                  <a:lnTo>
                    <a:pt x="24" y="24"/>
                  </a:lnTo>
                  <a:lnTo>
                    <a:pt x="20" y="18"/>
                  </a:lnTo>
                  <a:lnTo>
                    <a:pt x="26" y="8"/>
                  </a:lnTo>
                  <a:lnTo>
                    <a:pt x="30" y="12"/>
                  </a:lnTo>
                  <a:lnTo>
                    <a:pt x="30" y="12"/>
                  </a:lnTo>
                  <a:lnTo>
                    <a:pt x="30" y="12"/>
                  </a:lnTo>
                  <a:close/>
                  <a:moveTo>
                    <a:pt x="10" y="12"/>
                  </a:moveTo>
                  <a:lnTo>
                    <a:pt x="14" y="8"/>
                  </a:lnTo>
                  <a:lnTo>
                    <a:pt x="6" y="8"/>
                  </a:lnTo>
                  <a:lnTo>
                    <a:pt x="14" y="8"/>
                  </a:lnTo>
                  <a:lnTo>
                    <a:pt x="6" y="2"/>
                  </a:lnTo>
                  <a:lnTo>
                    <a:pt x="14" y="4"/>
                  </a:lnTo>
                  <a:lnTo>
                    <a:pt x="14" y="2"/>
                  </a:lnTo>
                  <a:lnTo>
                    <a:pt x="26" y="2"/>
                  </a:lnTo>
                  <a:lnTo>
                    <a:pt x="10" y="20"/>
                  </a:lnTo>
                  <a:lnTo>
                    <a:pt x="6" y="22"/>
                  </a:lnTo>
                  <a:lnTo>
                    <a:pt x="2" y="18"/>
                  </a:lnTo>
                  <a:lnTo>
                    <a:pt x="8" y="14"/>
                  </a:lnTo>
                  <a:lnTo>
                    <a:pt x="8" y="10"/>
                  </a:lnTo>
                  <a:lnTo>
                    <a:pt x="10" y="12"/>
                  </a:lnTo>
                  <a:lnTo>
                    <a:pt x="10" y="12"/>
                  </a:lnTo>
                  <a:lnTo>
                    <a:pt x="10" y="12"/>
                  </a:lnTo>
                  <a:close/>
                  <a:moveTo>
                    <a:pt x="2" y="14"/>
                  </a:moveTo>
                  <a:lnTo>
                    <a:pt x="0" y="12"/>
                  </a:lnTo>
                  <a:lnTo>
                    <a:pt x="4" y="12"/>
                  </a:lnTo>
                  <a:lnTo>
                    <a:pt x="2" y="14"/>
                  </a:lnTo>
                  <a:lnTo>
                    <a:pt x="2" y="14"/>
                  </a:lnTo>
                  <a:lnTo>
                    <a:pt x="2" y="1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4" name="Freeform 216">
              <a:extLst>
                <a:ext uri="{FF2B5EF4-FFF2-40B4-BE49-F238E27FC236}">
                  <a16:creationId xmlns:a16="http://schemas.microsoft.com/office/drawing/2014/main" id="{DE3AF4D1-46F2-4ED9-8DCB-9F14FE982E48}"/>
                </a:ext>
              </a:extLst>
            </p:cNvPr>
            <p:cNvSpPr>
              <a:spLocks/>
            </p:cNvSpPr>
            <p:nvPr/>
          </p:nvSpPr>
          <p:spPr bwMode="auto">
            <a:xfrm>
              <a:off x="4533280" y="3501978"/>
              <a:ext cx="3889" cy="7868"/>
            </a:xfrm>
            <a:custGeom>
              <a:avLst/>
              <a:gdLst>
                <a:gd name="T0" fmla="*/ 2 w 2"/>
                <a:gd name="T1" fmla="*/ 0 h 4"/>
                <a:gd name="T2" fmla="*/ 2 w 2"/>
                <a:gd name="T3" fmla="*/ 2 h 4"/>
                <a:gd name="T4" fmla="*/ 0 w 2"/>
                <a:gd name="T5" fmla="*/ 4 h 4"/>
                <a:gd name="T6" fmla="*/ 2 w 2"/>
                <a:gd name="T7" fmla="*/ 0 h 4"/>
                <a:gd name="T8" fmla="*/ 2 w 2"/>
                <a:gd name="T9" fmla="*/ 0 h 4"/>
                <a:gd name="T10" fmla="*/ 2 w 2"/>
                <a:gd name="T11" fmla="*/ 0 h 4"/>
                <a:gd name="T12" fmla="*/ 2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0"/>
                  </a:moveTo>
                  <a:lnTo>
                    <a:pt x="2" y="2"/>
                  </a:lnTo>
                  <a:lnTo>
                    <a:pt x="0" y="4"/>
                  </a:lnTo>
                  <a:lnTo>
                    <a:pt x="2" y="0"/>
                  </a:lnTo>
                  <a:lnTo>
                    <a:pt x="2" y="0"/>
                  </a:lnTo>
                  <a:lnTo>
                    <a:pt x="2" y="0"/>
                  </a:lnTo>
                  <a:lnTo>
                    <a:pt x="2"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5" name="Freeform 217">
              <a:extLst>
                <a:ext uri="{FF2B5EF4-FFF2-40B4-BE49-F238E27FC236}">
                  <a16:creationId xmlns:a16="http://schemas.microsoft.com/office/drawing/2014/main" id="{490BF703-924F-4BB3-B0AC-E378149CA83C}"/>
                </a:ext>
              </a:extLst>
            </p:cNvPr>
            <p:cNvSpPr>
              <a:spLocks/>
            </p:cNvSpPr>
            <p:nvPr/>
          </p:nvSpPr>
          <p:spPr bwMode="auto">
            <a:xfrm>
              <a:off x="6648624" y="4151153"/>
              <a:ext cx="66104" cy="66885"/>
            </a:xfrm>
            <a:custGeom>
              <a:avLst/>
              <a:gdLst>
                <a:gd name="T0" fmla="*/ 4 w 34"/>
                <a:gd name="T1" fmla="*/ 8 h 34"/>
                <a:gd name="T2" fmla="*/ 4 w 34"/>
                <a:gd name="T3" fmla="*/ 8 h 34"/>
                <a:gd name="T4" fmla="*/ 0 w 34"/>
                <a:gd name="T5" fmla="*/ 8 h 34"/>
                <a:gd name="T6" fmla="*/ 4 w 34"/>
                <a:gd name="T7" fmla="*/ 4 h 34"/>
                <a:gd name="T8" fmla="*/ 8 w 34"/>
                <a:gd name="T9" fmla="*/ 0 h 34"/>
                <a:gd name="T10" fmla="*/ 12 w 34"/>
                <a:gd name="T11" fmla="*/ 0 h 34"/>
                <a:gd name="T12" fmla="*/ 12 w 34"/>
                <a:gd name="T13" fmla="*/ 4 h 34"/>
                <a:gd name="T14" fmla="*/ 16 w 34"/>
                <a:gd name="T15" fmla="*/ 4 h 34"/>
                <a:gd name="T16" fmla="*/ 18 w 34"/>
                <a:gd name="T17" fmla="*/ 8 h 34"/>
                <a:gd name="T18" fmla="*/ 18 w 34"/>
                <a:gd name="T19" fmla="*/ 8 h 34"/>
                <a:gd name="T20" fmla="*/ 18 w 34"/>
                <a:gd name="T21" fmla="*/ 8 h 34"/>
                <a:gd name="T22" fmla="*/ 18 w 34"/>
                <a:gd name="T23" fmla="*/ 12 h 34"/>
                <a:gd name="T24" fmla="*/ 18 w 34"/>
                <a:gd name="T25" fmla="*/ 16 h 34"/>
                <a:gd name="T26" fmla="*/ 18 w 34"/>
                <a:gd name="T27" fmla="*/ 16 h 34"/>
                <a:gd name="T28" fmla="*/ 22 w 34"/>
                <a:gd name="T29" fmla="*/ 16 h 34"/>
                <a:gd name="T30" fmla="*/ 22 w 34"/>
                <a:gd name="T31" fmla="*/ 16 h 34"/>
                <a:gd name="T32" fmla="*/ 26 w 34"/>
                <a:gd name="T33" fmla="*/ 16 h 34"/>
                <a:gd name="T34" fmla="*/ 30 w 34"/>
                <a:gd name="T35" fmla="*/ 20 h 34"/>
                <a:gd name="T36" fmla="*/ 34 w 34"/>
                <a:gd name="T37" fmla="*/ 20 h 34"/>
                <a:gd name="T38" fmla="*/ 34 w 34"/>
                <a:gd name="T39" fmla="*/ 20 h 34"/>
                <a:gd name="T40" fmla="*/ 34 w 34"/>
                <a:gd name="T41" fmla="*/ 20 h 34"/>
                <a:gd name="T42" fmla="*/ 34 w 34"/>
                <a:gd name="T43" fmla="*/ 22 h 34"/>
                <a:gd name="T44" fmla="*/ 34 w 34"/>
                <a:gd name="T45" fmla="*/ 22 h 34"/>
                <a:gd name="T46" fmla="*/ 34 w 34"/>
                <a:gd name="T47" fmla="*/ 22 h 34"/>
                <a:gd name="T48" fmla="*/ 34 w 34"/>
                <a:gd name="T49" fmla="*/ 22 h 34"/>
                <a:gd name="T50" fmla="*/ 30 w 34"/>
                <a:gd name="T51" fmla="*/ 26 h 34"/>
                <a:gd name="T52" fmla="*/ 30 w 34"/>
                <a:gd name="T53" fmla="*/ 26 h 34"/>
                <a:gd name="T54" fmla="*/ 26 w 34"/>
                <a:gd name="T55" fmla="*/ 26 h 34"/>
                <a:gd name="T56" fmla="*/ 22 w 34"/>
                <a:gd name="T57" fmla="*/ 26 h 34"/>
                <a:gd name="T58" fmla="*/ 22 w 34"/>
                <a:gd name="T59" fmla="*/ 26 h 34"/>
                <a:gd name="T60" fmla="*/ 22 w 34"/>
                <a:gd name="T61" fmla="*/ 26 h 34"/>
                <a:gd name="T62" fmla="*/ 22 w 34"/>
                <a:gd name="T63" fmla="*/ 26 h 34"/>
                <a:gd name="T64" fmla="*/ 22 w 34"/>
                <a:gd name="T65" fmla="*/ 30 h 34"/>
                <a:gd name="T66" fmla="*/ 22 w 34"/>
                <a:gd name="T67" fmla="*/ 30 h 34"/>
                <a:gd name="T68" fmla="*/ 18 w 34"/>
                <a:gd name="T69" fmla="*/ 30 h 34"/>
                <a:gd name="T70" fmla="*/ 18 w 34"/>
                <a:gd name="T71" fmla="*/ 30 h 34"/>
                <a:gd name="T72" fmla="*/ 18 w 34"/>
                <a:gd name="T73" fmla="*/ 30 h 34"/>
                <a:gd name="T74" fmla="*/ 18 w 34"/>
                <a:gd name="T75" fmla="*/ 34 h 34"/>
                <a:gd name="T76" fmla="*/ 18 w 34"/>
                <a:gd name="T77" fmla="*/ 34 h 34"/>
                <a:gd name="T78" fmla="*/ 18 w 34"/>
                <a:gd name="T79" fmla="*/ 34 h 34"/>
                <a:gd name="T80" fmla="*/ 18 w 34"/>
                <a:gd name="T81" fmla="*/ 34 h 34"/>
                <a:gd name="T82" fmla="*/ 18 w 34"/>
                <a:gd name="T83" fmla="*/ 34 h 34"/>
                <a:gd name="T84" fmla="*/ 16 w 34"/>
                <a:gd name="T85" fmla="*/ 34 h 34"/>
                <a:gd name="T86" fmla="*/ 16 w 34"/>
                <a:gd name="T87" fmla="*/ 34 h 34"/>
                <a:gd name="T88" fmla="*/ 16 w 34"/>
                <a:gd name="T89" fmla="*/ 30 h 34"/>
                <a:gd name="T90" fmla="*/ 12 w 34"/>
                <a:gd name="T91" fmla="*/ 22 h 34"/>
                <a:gd name="T92" fmla="*/ 8 w 34"/>
                <a:gd name="T93" fmla="*/ 20 h 34"/>
                <a:gd name="T94" fmla="*/ 8 w 34"/>
                <a:gd name="T95" fmla="*/ 20 h 34"/>
                <a:gd name="T96" fmla="*/ 8 w 34"/>
                <a:gd name="T97" fmla="*/ 20 h 34"/>
                <a:gd name="T98" fmla="*/ 8 w 34"/>
                <a:gd name="T99"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 h="34">
                  <a:moveTo>
                    <a:pt x="8" y="12"/>
                  </a:moveTo>
                  <a:lnTo>
                    <a:pt x="8" y="12"/>
                  </a:lnTo>
                  <a:lnTo>
                    <a:pt x="4" y="12"/>
                  </a:lnTo>
                  <a:lnTo>
                    <a:pt x="4" y="8"/>
                  </a:lnTo>
                  <a:lnTo>
                    <a:pt x="4" y="8"/>
                  </a:lnTo>
                  <a:lnTo>
                    <a:pt x="4" y="8"/>
                  </a:lnTo>
                  <a:lnTo>
                    <a:pt x="4" y="8"/>
                  </a:lnTo>
                  <a:lnTo>
                    <a:pt x="4" y="8"/>
                  </a:lnTo>
                  <a:lnTo>
                    <a:pt x="4" y="8"/>
                  </a:lnTo>
                  <a:lnTo>
                    <a:pt x="4" y="8"/>
                  </a:lnTo>
                  <a:lnTo>
                    <a:pt x="4" y="8"/>
                  </a:lnTo>
                  <a:lnTo>
                    <a:pt x="0" y="8"/>
                  </a:lnTo>
                  <a:lnTo>
                    <a:pt x="0" y="4"/>
                  </a:lnTo>
                  <a:lnTo>
                    <a:pt x="0" y="4"/>
                  </a:lnTo>
                  <a:lnTo>
                    <a:pt x="4" y="4"/>
                  </a:lnTo>
                  <a:lnTo>
                    <a:pt x="4" y="4"/>
                  </a:lnTo>
                  <a:lnTo>
                    <a:pt x="4" y="4"/>
                  </a:lnTo>
                  <a:lnTo>
                    <a:pt x="4" y="4"/>
                  </a:lnTo>
                  <a:lnTo>
                    <a:pt x="8" y="4"/>
                  </a:lnTo>
                  <a:lnTo>
                    <a:pt x="8" y="0"/>
                  </a:lnTo>
                  <a:lnTo>
                    <a:pt x="8" y="0"/>
                  </a:lnTo>
                  <a:lnTo>
                    <a:pt x="8" y="0"/>
                  </a:lnTo>
                  <a:lnTo>
                    <a:pt x="12" y="0"/>
                  </a:lnTo>
                  <a:lnTo>
                    <a:pt x="12" y="0"/>
                  </a:lnTo>
                  <a:lnTo>
                    <a:pt x="12" y="0"/>
                  </a:lnTo>
                  <a:lnTo>
                    <a:pt x="12" y="0"/>
                  </a:lnTo>
                  <a:lnTo>
                    <a:pt x="12" y="0"/>
                  </a:lnTo>
                  <a:lnTo>
                    <a:pt x="12" y="4"/>
                  </a:lnTo>
                  <a:lnTo>
                    <a:pt x="16" y="4"/>
                  </a:lnTo>
                  <a:lnTo>
                    <a:pt x="16" y="4"/>
                  </a:lnTo>
                  <a:lnTo>
                    <a:pt x="16" y="4"/>
                  </a:lnTo>
                  <a:lnTo>
                    <a:pt x="16" y="4"/>
                  </a:lnTo>
                  <a:lnTo>
                    <a:pt x="16" y="4"/>
                  </a:lnTo>
                  <a:lnTo>
                    <a:pt x="16" y="4"/>
                  </a:lnTo>
                  <a:lnTo>
                    <a:pt x="16" y="4"/>
                  </a:lnTo>
                  <a:lnTo>
                    <a:pt x="18" y="8"/>
                  </a:lnTo>
                  <a:lnTo>
                    <a:pt x="18" y="8"/>
                  </a:lnTo>
                  <a:lnTo>
                    <a:pt x="18" y="8"/>
                  </a:lnTo>
                  <a:lnTo>
                    <a:pt x="18" y="8"/>
                  </a:lnTo>
                  <a:lnTo>
                    <a:pt x="18" y="8"/>
                  </a:lnTo>
                  <a:lnTo>
                    <a:pt x="18" y="8"/>
                  </a:lnTo>
                  <a:lnTo>
                    <a:pt x="18" y="8"/>
                  </a:lnTo>
                  <a:lnTo>
                    <a:pt x="18" y="8"/>
                  </a:lnTo>
                  <a:lnTo>
                    <a:pt x="18" y="8"/>
                  </a:lnTo>
                  <a:lnTo>
                    <a:pt x="18" y="8"/>
                  </a:lnTo>
                  <a:lnTo>
                    <a:pt x="18" y="12"/>
                  </a:lnTo>
                  <a:lnTo>
                    <a:pt x="18" y="12"/>
                  </a:lnTo>
                  <a:lnTo>
                    <a:pt x="18" y="12"/>
                  </a:lnTo>
                  <a:lnTo>
                    <a:pt x="18" y="12"/>
                  </a:lnTo>
                  <a:lnTo>
                    <a:pt x="18" y="16"/>
                  </a:lnTo>
                  <a:lnTo>
                    <a:pt x="18" y="16"/>
                  </a:lnTo>
                  <a:lnTo>
                    <a:pt x="18" y="16"/>
                  </a:lnTo>
                  <a:lnTo>
                    <a:pt x="18" y="16"/>
                  </a:lnTo>
                  <a:lnTo>
                    <a:pt x="18" y="16"/>
                  </a:lnTo>
                  <a:lnTo>
                    <a:pt x="18" y="16"/>
                  </a:lnTo>
                  <a:lnTo>
                    <a:pt x="18" y="16"/>
                  </a:lnTo>
                  <a:lnTo>
                    <a:pt x="22" y="16"/>
                  </a:lnTo>
                  <a:lnTo>
                    <a:pt x="22" y="16"/>
                  </a:lnTo>
                  <a:lnTo>
                    <a:pt x="22" y="16"/>
                  </a:lnTo>
                  <a:lnTo>
                    <a:pt x="22" y="16"/>
                  </a:lnTo>
                  <a:lnTo>
                    <a:pt x="22" y="16"/>
                  </a:lnTo>
                  <a:lnTo>
                    <a:pt x="22" y="16"/>
                  </a:lnTo>
                  <a:lnTo>
                    <a:pt x="22" y="16"/>
                  </a:lnTo>
                  <a:lnTo>
                    <a:pt x="22" y="16"/>
                  </a:lnTo>
                  <a:lnTo>
                    <a:pt x="26" y="16"/>
                  </a:lnTo>
                  <a:lnTo>
                    <a:pt x="26" y="16"/>
                  </a:lnTo>
                  <a:lnTo>
                    <a:pt x="26" y="16"/>
                  </a:lnTo>
                  <a:lnTo>
                    <a:pt x="26" y="16"/>
                  </a:lnTo>
                  <a:lnTo>
                    <a:pt x="26" y="16"/>
                  </a:lnTo>
                  <a:lnTo>
                    <a:pt x="30" y="16"/>
                  </a:lnTo>
                  <a:lnTo>
                    <a:pt x="30" y="16"/>
                  </a:lnTo>
                  <a:lnTo>
                    <a:pt x="30" y="20"/>
                  </a:lnTo>
                  <a:lnTo>
                    <a:pt x="30" y="20"/>
                  </a:lnTo>
                  <a:lnTo>
                    <a:pt x="30" y="20"/>
                  </a:lnTo>
                  <a:lnTo>
                    <a:pt x="30" y="20"/>
                  </a:lnTo>
                  <a:lnTo>
                    <a:pt x="34" y="20"/>
                  </a:lnTo>
                  <a:lnTo>
                    <a:pt x="34" y="20"/>
                  </a:lnTo>
                  <a:lnTo>
                    <a:pt x="34" y="20"/>
                  </a:lnTo>
                  <a:lnTo>
                    <a:pt x="34" y="20"/>
                  </a:lnTo>
                  <a:lnTo>
                    <a:pt x="34" y="20"/>
                  </a:lnTo>
                  <a:lnTo>
                    <a:pt x="34" y="20"/>
                  </a:lnTo>
                  <a:lnTo>
                    <a:pt x="34" y="20"/>
                  </a:lnTo>
                  <a:lnTo>
                    <a:pt x="34" y="20"/>
                  </a:lnTo>
                  <a:lnTo>
                    <a:pt x="34" y="20"/>
                  </a:lnTo>
                  <a:lnTo>
                    <a:pt x="34" y="20"/>
                  </a:lnTo>
                  <a:lnTo>
                    <a:pt x="34" y="20"/>
                  </a:lnTo>
                  <a:lnTo>
                    <a:pt x="34" y="22"/>
                  </a:lnTo>
                  <a:lnTo>
                    <a:pt x="34" y="22"/>
                  </a:lnTo>
                  <a:lnTo>
                    <a:pt x="34" y="22"/>
                  </a:lnTo>
                  <a:lnTo>
                    <a:pt x="34" y="22"/>
                  </a:lnTo>
                  <a:lnTo>
                    <a:pt x="34" y="22"/>
                  </a:lnTo>
                  <a:lnTo>
                    <a:pt x="34" y="22"/>
                  </a:lnTo>
                  <a:lnTo>
                    <a:pt x="34" y="22"/>
                  </a:lnTo>
                  <a:lnTo>
                    <a:pt x="34" y="22"/>
                  </a:lnTo>
                  <a:lnTo>
                    <a:pt x="34" y="22"/>
                  </a:lnTo>
                  <a:lnTo>
                    <a:pt x="34" y="22"/>
                  </a:lnTo>
                  <a:lnTo>
                    <a:pt x="34" y="22"/>
                  </a:lnTo>
                  <a:lnTo>
                    <a:pt x="34" y="22"/>
                  </a:lnTo>
                  <a:lnTo>
                    <a:pt x="34" y="22"/>
                  </a:lnTo>
                  <a:lnTo>
                    <a:pt x="34" y="22"/>
                  </a:lnTo>
                  <a:lnTo>
                    <a:pt x="34" y="26"/>
                  </a:lnTo>
                  <a:lnTo>
                    <a:pt x="30" y="26"/>
                  </a:lnTo>
                  <a:lnTo>
                    <a:pt x="30" y="26"/>
                  </a:lnTo>
                  <a:lnTo>
                    <a:pt x="30" y="26"/>
                  </a:lnTo>
                  <a:lnTo>
                    <a:pt x="30" y="26"/>
                  </a:lnTo>
                  <a:lnTo>
                    <a:pt x="30" y="26"/>
                  </a:lnTo>
                  <a:lnTo>
                    <a:pt x="30" y="26"/>
                  </a:lnTo>
                  <a:lnTo>
                    <a:pt x="30" y="26"/>
                  </a:lnTo>
                  <a:lnTo>
                    <a:pt x="30" y="26"/>
                  </a:lnTo>
                  <a:lnTo>
                    <a:pt x="26" y="26"/>
                  </a:lnTo>
                  <a:lnTo>
                    <a:pt x="26" y="26"/>
                  </a:lnTo>
                  <a:lnTo>
                    <a:pt x="26" y="26"/>
                  </a:lnTo>
                  <a:lnTo>
                    <a:pt x="26" y="26"/>
                  </a:lnTo>
                  <a:lnTo>
                    <a:pt x="26" y="26"/>
                  </a:lnTo>
                  <a:lnTo>
                    <a:pt x="22" y="26"/>
                  </a:lnTo>
                  <a:lnTo>
                    <a:pt x="22" y="26"/>
                  </a:lnTo>
                  <a:lnTo>
                    <a:pt x="22" y="26"/>
                  </a:lnTo>
                  <a:lnTo>
                    <a:pt x="22" y="26"/>
                  </a:lnTo>
                  <a:lnTo>
                    <a:pt x="22" y="26"/>
                  </a:lnTo>
                  <a:lnTo>
                    <a:pt x="22" y="26"/>
                  </a:lnTo>
                  <a:lnTo>
                    <a:pt x="22" y="26"/>
                  </a:lnTo>
                  <a:lnTo>
                    <a:pt x="22" y="26"/>
                  </a:lnTo>
                  <a:lnTo>
                    <a:pt x="22" y="26"/>
                  </a:lnTo>
                  <a:lnTo>
                    <a:pt x="22" y="26"/>
                  </a:lnTo>
                  <a:lnTo>
                    <a:pt x="22" y="26"/>
                  </a:lnTo>
                  <a:lnTo>
                    <a:pt x="22" y="26"/>
                  </a:lnTo>
                  <a:lnTo>
                    <a:pt x="22" y="26"/>
                  </a:lnTo>
                  <a:lnTo>
                    <a:pt x="22" y="26"/>
                  </a:lnTo>
                  <a:lnTo>
                    <a:pt x="22" y="26"/>
                  </a:lnTo>
                  <a:lnTo>
                    <a:pt x="22" y="30"/>
                  </a:lnTo>
                  <a:lnTo>
                    <a:pt x="22" y="30"/>
                  </a:lnTo>
                  <a:lnTo>
                    <a:pt x="22" y="30"/>
                  </a:lnTo>
                  <a:lnTo>
                    <a:pt x="22" y="30"/>
                  </a:lnTo>
                  <a:lnTo>
                    <a:pt x="22" y="30"/>
                  </a:lnTo>
                  <a:lnTo>
                    <a:pt x="22" y="30"/>
                  </a:lnTo>
                  <a:lnTo>
                    <a:pt x="22" y="30"/>
                  </a:lnTo>
                  <a:lnTo>
                    <a:pt x="22" y="30"/>
                  </a:lnTo>
                  <a:lnTo>
                    <a:pt x="22" y="30"/>
                  </a:lnTo>
                  <a:lnTo>
                    <a:pt x="22" y="30"/>
                  </a:lnTo>
                  <a:lnTo>
                    <a:pt x="18" y="30"/>
                  </a:lnTo>
                  <a:lnTo>
                    <a:pt x="18" y="30"/>
                  </a:lnTo>
                  <a:lnTo>
                    <a:pt x="18" y="30"/>
                  </a:lnTo>
                  <a:lnTo>
                    <a:pt x="18" y="30"/>
                  </a:lnTo>
                  <a:lnTo>
                    <a:pt x="18" y="30"/>
                  </a:lnTo>
                  <a:lnTo>
                    <a:pt x="18" y="30"/>
                  </a:lnTo>
                  <a:lnTo>
                    <a:pt x="18" y="30"/>
                  </a:lnTo>
                  <a:lnTo>
                    <a:pt x="18" y="30"/>
                  </a:lnTo>
                  <a:lnTo>
                    <a:pt x="18" y="30"/>
                  </a:lnTo>
                  <a:lnTo>
                    <a:pt x="18" y="30"/>
                  </a:lnTo>
                  <a:lnTo>
                    <a:pt x="18" y="30"/>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8" y="34"/>
                  </a:lnTo>
                  <a:lnTo>
                    <a:pt x="16" y="34"/>
                  </a:lnTo>
                  <a:lnTo>
                    <a:pt x="16" y="34"/>
                  </a:lnTo>
                  <a:lnTo>
                    <a:pt x="16" y="34"/>
                  </a:lnTo>
                  <a:lnTo>
                    <a:pt x="16" y="34"/>
                  </a:lnTo>
                  <a:lnTo>
                    <a:pt x="16" y="34"/>
                  </a:lnTo>
                  <a:lnTo>
                    <a:pt x="16" y="34"/>
                  </a:lnTo>
                  <a:lnTo>
                    <a:pt x="16" y="30"/>
                  </a:lnTo>
                  <a:lnTo>
                    <a:pt x="16" y="30"/>
                  </a:lnTo>
                  <a:lnTo>
                    <a:pt x="16" y="30"/>
                  </a:lnTo>
                  <a:lnTo>
                    <a:pt x="16" y="30"/>
                  </a:lnTo>
                  <a:lnTo>
                    <a:pt x="16" y="26"/>
                  </a:lnTo>
                  <a:lnTo>
                    <a:pt x="12" y="26"/>
                  </a:lnTo>
                  <a:lnTo>
                    <a:pt x="12" y="22"/>
                  </a:lnTo>
                  <a:lnTo>
                    <a:pt x="12" y="22"/>
                  </a:lnTo>
                  <a:lnTo>
                    <a:pt x="12" y="22"/>
                  </a:lnTo>
                  <a:lnTo>
                    <a:pt x="12" y="22"/>
                  </a:lnTo>
                  <a:lnTo>
                    <a:pt x="8" y="22"/>
                  </a:lnTo>
                  <a:lnTo>
                    <a:pt x="8" y="20"/>
                  </a:lnTo>
                  <a:lnTo>
                    <a:pt x="8" y="20"/>
                  </a:lnTo>
                  <a:lnTo>
                    <a:pt x="8" y="20"/>
                  </a:lnTo>
                  <a:lnTo>
                    <a:pt x="8" y="20"/>
                  </a:lnTo>
                  <a:lnTo>
                    <a:pt x="8" y="20"/>
                  </a:lnTo>
                  <a:lnTo>
                    <a:pt x="8" y="20"/>
                  </a:lnTo>
                  <a:lnTo>
                    <a:pt x="8" y="20"/>
                  </a:lnTo>
                  <a:lnTo>
                    <a:pt x="8" y="20"/>
                  </a:lnTo>
                  <a:lnTo>
                    <a:pt x="8" y="20"/>
                  </a:lnTo>
                  <a:lnTo>
                    <a:pt x="8" y="16"/>
                  </a:lnTo>
                  <a:lnTo>
                    <a:pt x="8" y="12"/>
                  </a:lnTo>
                  <a:lnTo>
                    <a:pt x="8" y="12"/>
                  </a:lnTo>
                  <a:lnTo>
                    <a:pt x="8" y="12"/>
                  </a:lnTo>
                  <a:lnTo>
                    <a:pt x="8"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6" name="Freeform 218">
              <a:extLst>
                <a:ext uri="{FF2B5EF4-FFF2-40B4-BE49-F238E27FC236}">
                  <a16:creationId xmlns:a16="http://schemas.microsoft.com/office/drawing/2014/main" id="{8ACEF93F-F1B0-463B-AFE7-91DFB40EDCE9}"/>
                </a:ext>
              </a:extLst>
            </p:cNvPr>
            <p:cNvSpPr>
              <a:spLocks/>
            </p:cNvSpPr>
            <p:nvPr/>
          </p:nvSpPr>
          <p:spPr bwMode="auto">
            <a:xfrm>
              <a:off x="7165793" y="4631148"/>
              <a:ext cx="85547" cy="110163"/>
            </a:xfrm>
            <a:custGeom>
              <a:avLst/>
              <a:gdLst>
                <a:gd name="T0" fmla="*/ 24 w 44"/>
                <a:gd name="T1" fmla="*/ 0 h 56"/>
                <a:gd name="T2" fmla="*/ 28 w 44"/>
                <a:gd name="T3" fmla="*/ 0 h 56"/>
                <a:gd name="T4" fmla="*/ 32 w 44"/>
                <a:gd name="T5" fmla="*/ 4 h 56"/>
                <a:gd name="T6" fmla="*/ 32 w 44"/>
                <a:gd name="T7" fmla="*/ 4 h 56"/>
                <a:gd name="T8" fmla="*/ 36 w 44"/>
                <a:gd name="T9" fmla="*/ 6 h 56"/>
                <a:gd name="T10" fmla="*/ 36 w 44"/>
                <a:gd name="T11" fmla="*/ 6 h 56"/>
                <a:gd name="T12" fmla="*/ 40 w 44"/>
                <a:gd name="T13" fmla="*/ 10 h 56"/>
                <a:gd name="T14" fmla="*/ 36 w 44"/>
                <a:gd name="T15" fmla="*/ 6 h 56"/>
                <a:gd name="T16" fmla="*/ 44 w 44"/>
                <a:gd name="T17" fmla="*/ 6 h 56"/>
                <a:gd name="T18" fmla="*/ 40 w 44"/>
                <a:gd name="T19" fmla="*/ 10 h 56"/>
                <a:gd name="T20" fmla="*/ 36 w 44"/>
                <a:gd name="T21" fmla="*/ 14 h 56"/>
                <a:gd name="T22" fmla="*/ 32 w 44"/>
                <a:gd name="T23" fmla="*/ 14 h 56"/>
                <a:gd name="T24" fmla="*/ 36 w 44"/>
                <a:gd name="T25" fmla="*/ 22 h 56"/>
                <a:gd name="T26" fmla="*/ 32 w 44"/>
                <a:gd name="T27" fmla="*/ 26 h 56"/>
                <a:gd name="T28" fmla="*/ 32 w 44"/>
                <a:gd name="T29" fmla="*/ 30 h 56"/>
                <a:gd name="T30" fmla="*/ 28 w 44"/>
                <a:gd name="T31" fmla="*/ 30 h 56"/>
                <a:gd name="T32" fmla="*/ 28 w 44"/>
                <a:gd name="T33" fmla="*/ 36 h 56"/>
                <a:gd name="T34" fmla="*/ 22 w 44"/>
                <a:gd name="T35" fmla="*/ 36 h 56"/>
                <a:gd name="T36" fmla="*/ 24 w 44"/>
                <a:gd name="T37" fmla="*/ 40 h 56"/>
                <a:gd name="T38" fmla="*/ 24 w 44"/>
                <a:gd name="T39" fmla="*/ 40 h 56"/>
                <a:gd name="T40" fmla="*/ 28 w 44"/>
                <a:gd name="T41" fmla="*/ 40 h 56"/>
                <a:gd name="T42" fmla="*/ 24 w 44"/>
                <a:gd name="T43" fmla="*/ 44 h 56"/>
                <a:gd name="T44" fmla="*/ 22 w 44"/>
                <a:gd name="T45" fmla="*/ 48 h 56"/>
                <a:gd name="T46" fmla="*/ 18 w 44"/>
                <a:gd name="T47" fmla="*/ 44 h 56"/>
                <a:gd name="T48" fmla="*/ 18 w 44"/>
                <a:gd name="T49" fmla="*/ 52 h 56"/>
                <a:gd name="T50" fmla="*/ 14 w 44"/>
                <a:gd name="T51" fmla="*/ 56 h 56"/>
                <a:gd name="T52" fmla="*/ 18 w 44"/>
                <a:gd name="T53" fmla="*/ 52 h 56"/>
                <a:gd name="T54" fmla="*/ 14 w 44"/>
                <a:gd name="T55" fmla="*/ 48 h 56"/>
                <a:gd name="T56" fmla="*/ 14 w 44"/>
                <a:gd name="T57" fmla="*/ 48 h 56"/>
                <a:gd name="T58" fmla="*/ 10 w 44"/>
                <a:gd name="T59" fmla="*/ 44 h 56"/>
                <a:gd name="T60" fmla="*/ 6 w 44"/>
                <a:gd name="T61" fmla="*/ 48 h 56"/>
                <a:gd name="T62" fmla="*/ 2 w 44"/>
                <a:gd name="T63" fmla="*/ 52 h 56"/>
                <a:gd name="T64" fmla="*/ 2 w 44"/>
                <a:gd name="T65" fmla="*/ 48 h 56"/>
                <a:gd name="T66" fmla="*/ 0 w 44"/>
                <a:gd name="T67" fmla="*/ 44 h 56"/>
                <a:gd name="T68" fmla="*/ 0 w 44"/>
                <a:gd name="T69" fmla="*/ 36 h 56"/>
                <a:gd name="T70" fmla="*/ 0 w 44"/>
                <a:gd name="T71" fmla="*/ 30 h 56"/>
                <a:gd name="T72" fmla="*/ 2 w 44"/>
                <a:gd name="T73" fmla="*/ 26 h 56"/>
                <a:gd name="T74" fmla="*/ 0 w 44"/>
                <a:gd name="T75" fmla="*/ 18 h 56"/>
                <a:gd name="T76" fmla="*/ 2 w 44"/>
                <a:gd name="T77" fmla="*/ 10 h 56"/>
                <a:gd name="T78" fmla="*/ 6 w 44"/>
                <a:gd name="T79" fmla="*/ 6 h 56"/>
                <a:gd name="T80" fmla="*/ 10 w 44"/>
                <a:gd name="T81" fmla="*/ 4 h 56"/>
                <a:gd name="T82" fmla="*/ 14 w 44"/>
                <a:gd name="T83" fmla="*/ 0 h 56"/>
                <a:gd name="T84" fmla="*/ 18 w 44"/>
                <a:gd name="T85" fmla="*/ 4 h 56"/>
                <a:gd name="T86" fmla="*/ 22 w 44"/>
                <a:gd name="T87" fmla="*/ 0 h 56"/>
                <a:gd name="T88" fmla="*/ 22 w 44"/>
                <a:gd name="T8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 h="56">
                  <a:moveTo>
                    <a:pt x="22" y="0"/>
                  </a:moveTo>
                  <a:lnTo>
                    <a:pt x="24" y="0"/>
                  </a:lnTo>
                  <a:lnTo>
                    <a:pt x="24" y="4"/>
                  </a:lnTo>
                  <a:lnTo>
                    <a:pt x="28" y="0"/>
                  </a:lnTo>
                  <a:lnTo>
                    <a:pt x="28" y="4"/>
                  </a:lnTo>
                  <a:lnTo>
                    <a:pt x="32" y="4"/>
                  </a:lnTo>
                  <a:lnTo>
                    <a:pt x="32" y="0"/>
                  </a:lnTo>
                  <a:lnTo>
                    <a:pt x="32" y="4"/>
                  </a:lnTo>
                  <a:lnTo>
                    <a:pt x="32" y="6"/>
                  </a:lnTo>
                  <a:lnTo>
                    <a:pt x="36" y="6"/>
                  </a:lnTo>
                  <a:lnTo>
                    <a:pt x="32" y="6"/>
                  </a:lnTo>
                  <a:lnTo>
                    <a:pt x="36" y="6"/>
                  </a:lnTo>
                  <a:lnTo>
                    <a:pt x="36" y="10"/>
                  </a:lnTo>
                  <a:lnTo>
                    <a:pt x="40" y="10"/>
                  </a:lnTo>
                  <a:lnTo>
                    <a:pt x="36" y="10"/>
                  </a:lnTo>
                  <a:lnTo>
                    <a:pt x="36" y="6"/>
                  </a:lnTo>
                  <a:lnTo>
                    <a:pt x="40" y="6"/>
                  </a:lnTo>
                  <a:lnTo>
                    <a:pt x="44" y="6"/>
                  </a:lnTo>
                  <a:lnTo>
                    <a:pt x="44" y="10"/>
                  </a:lnTo>
                  <a:lnTo>
                    <a:pt x="40" y="10"/>
                  </a:lnTo>
                  <a:lnTo>
                    <a:pt x="40" y="14"/>
                  </a:lnTo>
                  <a:lnTo>
                    <a:pt x="36" y="14"/>
                  </a:lnTo>
                  <a:lnTo>
                    <a:pt x="36" y="10"/>
                  </a:lnTo>
                  <a:lnTo>
                    <a:pt x="32" y="14"/>
                  </a:lnTo>
                  <a:lnTo>
                    <a:pt x="32" y="18"/>
                  </a:lnTo>
                  <a:lnTo>
                    <a:pt x="36" y="22"/>
                  </a:lnTo>
                  <a:lnTo>
                    <a:pt x="32" y="22"/>
                  </a:lnTo>
                  <a:lnTo>
                    <a:pt x="32" y="26"/>
                  </a:lnTo>
                  <a:lnTo>
                    <a:pt x="28" y="30"/>
                  </a:lnTo>
                  <a:lnTo>
                    <a:pt x="32" y="30"/>
                  </a:lnTo>
                  <a:lnTo>
                    <a:pt x="32" y="32"/>
                  </a:lnTo>
                  <a:lnTo>
                    <a:pt x="28" y="30"/>
                  </a:lnTo>
                  <a:lnTo>
                    <a:pt x="28" y="32"/>
                  </a:lnTo>
                  <a:lnTo>
                    <a:pt x="28" y="36"/>
                  </a:lnTo>
                  <a:lnTo>
                    <a:pt x="24" y="36"/>
                  </a:lnTo>
                  <a:lnTo>
                    <a:pt x="22" y="36"/>
                  </a:lnTo>
                  <a:lnTo>
                    <a:pt x="24" y="36"/>
                  </a:lnTo>
                  <a:lnTo>
                    <a:pt x="24" y="40"/>
                  </a:lnTo>
                  <a:lnTo>
                    <a:pt x="22" y="40"/>
                  </a:lnTo>
                  <a:lnTo>
                    <a:pt x="24" y="40"/>
                  </a:lnTo>
                  <a:lnTo>
                    <a:pt x="28" y="44"/>
                  </a:lnTo>
                  <a:lnTo>
                    <a:pt x="28" y="40"/>
                  </a:lnTo>
                  <a:lnTo>
                    <a:pt x="28" y="44"/>
                  </a:lnTo>
                  <a:lnTo>
                    <a:pt x="24" y="44"/>
                  </a:lnTo>
                  <a:lnTo>
                    <a:pt x="24" y="48"/>
                  </a:lnTo>
                  <a:lnTo>
                    <a:pt x="22" y="48"/>
                  </a:lnTo>
                  <a:lnTo>
                    <a:pt x="22" y="44"/>
                  </a:lnTo>
                  <a:lnTo>
                    <a:pt x="18" y="44"/>
                  </a:lnTo>
                  <a:lnTo>
                    <a:pt x="18" y="48"/>
                  </a:lnTo>
                  <a:lnTo>
                    <a:pt x="18" y="52"/>
                  </a:lnTo>
                  <a:lnTo>
                    <a:pt x="18" y="56"/>
                  </a:lnTo>
                  <a:lnTo>
                    <a:pt x="14" y="56"/>
                  </a:lnTo>
                  <a:lnTo>
                    <a:pt x="18" y="56"/>
                  </a:lnTo>
                  <a:lnTo>
                    <a:pt x="18" y="52"/>
                  </a:lnTo>
                  <a:lnTo>
                    <a:pt x="18" y="48"/>
                  </a:lnTo>
                  <a:lnTo>
                    <a:pt x="14" y="48"/>
                  </a:lnTo>
                  <a:lnTo>
                    <a:pt x="14" y="44"/>
                  </a:lnTo>
                  <a:lnTo>
                    <a:pt x="14" y="48"/>
                  </a:lnTo>
                  <a:lnTo>
                    <a:pt x="10" y="48"/>
                  </a:lnTo>
                  <a:lnTo>
                    <a:pt x="10" y="44"/>
                  </a:lnTo>
                  <a:lnTo>
                    <a:pt x="6" y="44"/>
                  </a:lnTo>
                  <a:lnTo>
                    <a:pt x="6" y="48"/>
                  </a:lnTo>
                  <a:lnTo>
                    <a:pt x="2" y="48"/>
                  </a:lnTo>
                  <a:lnTo>
                    <a:pt x="2" y="52"/>
                  </a:lnTo>
                  <a:lnTo>
                    <a:pt x="0" y="48"/>
                  </a:lnTo>
                  <a:lnTo>
                    <a:pt x="2" y="48"/>
                  </a:lnTo>
                  <a:lnTo>
                    <a:pt x="2" y="44"/>
                  </a:lnTo>
                  <a:lnTo>
                    <a:pt x="0" y="44"/>
                  </a:lnTo>
                  <a:lnTo>
                    <a:pt x="0" y="40"/>
                  </a:lnTo>
                  <a:lnTo>
                    <a:pt x="0" y="36"/>
                  </a:lnTo>
                  <a:lnTo>
                    <a:pt x="0" y="32"/>
                  </a:lnTo>
                  <a:lnTo>
                    <a:pt x="0" y="30"/>
                  </a:lnTo>
                  <a:lnTo>
                    <a:pt x="2" y="30"/>
                  </a:lnTo>
                  <a:lnTo>
                    <a:pt x="2" y="26"/>
                  </a:lnTo>
                  <a:lnTo>
                    <a:pt x="2" y="22"/>
                  </a:lnTo>
                  <a:lnTo>
                    <a:pt x="0" y="18"/>
                  </a:lnTo>
                  <a:lnTo>
                    <a:pt x="2" y="14"/>
                  </a:lnTo>
                  <a:lnTo>
                    <a:pt x="2" y="10"/>
                  </a:lnTo>
                  <a:lnTo>
                    <a:pt x="2" y="6"/>
                  </a:lnTo>
                  <a:lnTo>
                    <a:pt x="6" y="6"/>
                  </a:lnTo>
                  <a:lnTo>
                    <a:pt x="10" y="6"/>
                  </a:lnTo>
                  <a:lnTo>
                    <a:pt x="10" y="4"/>
                  </a:lnTo>
                  <a:lnTo>
                    <a:pt x="14" y="4"/>
                  </a:lnTo>
                  <a:lnTo>
                    <a:pt x="14" y="0"/>
                  </a:lnTo>
                  <a:lnTo>
                    <a:pt x="14" y="4"/>
                  </a:lnTo>
                  <a:lnTo>
                    <a:pt x="18" y="4"/>
                  </a:lnTo>
                  <a:lnTo>
                    <a:pt x="22" y="4"/>
                  </a:lnTo>
                  <a:lnTo>
                    <a:pt x="22" y="0"/>
                  </a:lnTo>
                  <a:lnTo>
                    <a:pt x="22" y="0"/>
                  </a:lnTo>
                  <a:lnTo>
                    <a:pt x="22"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7" name="Freeform 219">
              <a:extLst>
                <a:ext uri="{FF2B5EF4-FFF2-40B4-BE49-F238E27FC236}">
                  <a16:creationId xmlns:a16="http://schemas.microsoft.com/office/drawing/2014/main" id="{FD50009D-770B-4A57-833D-B2FEC2B2A8D0}"/>
                </a:ext>
              </a:extLst>
            </p:cNvPr>
            <p:cNvSpPr>
              <a:spLocks/>
            </p:cNvSpPr>
            <p:nvPr/>
          </p:nvSpPr>
          <p:spPr bwMode="auto">
            <a:xfrm>
              <a:off x="7111355" y="2333464"/>
              <a:ext cx="89435" cy="86557"/>
            </a:xfrm>
            <a:custGeom>
              <a:avLst/>
              <a:gdLst>
                <a:gd name="T0" fmla="*/ 18 w 46"/>
                <a:gd name="T1" fmla="*/ 40 h 44"/>
                <a:gd name="T2" fmla="*/ 18 w 46"/>
                <a:gd name="T3" fmla="*/ 40 h 44"/>
                <a:gd name="T4" fmla="*/ 18 w 46"/>
                <a:gd name="T5" fmla="*/ 36 h 44"/>
                <a:gd name="T6" fmla="*/ 16 w 46"/>
                <a:gd name="T7" fmla="*/ 32 h 44"/>
                <a:gd name="T8" fmla="*/ 16 w 46"/>
                <a:gd name="T9" fmla="*/ 32 h 44"/>
                <a:gd name="T10" fmla="*/ 12 w 46"/>
                <a:gd name="T11" fmla="*/ 30 h 44"/>
                <a:gd name="T12" fmla="*/ 12 w 46"/>
                <a:gd name="T13" fmla="*/ 26 h 44"/>
                <a:gd name="T14" fmla="*/ 12 w 46"/>
                <a:gd name="T15" fmla="*/ 26 h 44"/>
                <a:gd name="T16" fmla="*/ 8 w 46"/>
                <a:gd name="T17" fmla="*/ 18 h 44"/>
                <a:gd name="T18" fmla="*/ 4 w 46"/>
                <a:gd name="T19" fmla="*/ 14 h 44"/>
                <a:gd name="T20" fmla="*/ 0 w 46"/>
                <a:gd name="T21" fmla="*/ 14 h 44"/>
                <a:gd name="T22" fmla="*/ 4 w 46"/>
                <a:gd name="T23" fmla="*/ 14 h 44"/>
                <a:gd name="T24" fmla="*/ 4 w 46"/>
                <a:gd name="T25" fmla="*/ 14 h 44"/>
                <a:gd name="T26" fmla="*/ 0 w 46"/>
                <a:gd name="T27" fmla="*/ 14 h 44"/>
                <a:gd name="T28" fmla="*/ 4 w 46"/>
                <a:gd name="T29" fmla="*/ 10 h 44"/>
                <a:gd name="T30" fmla="*/ 8 w 46"/>
                <a:gd name="T31" fmla="*/ 10 h 44"/>
                <a:gd name="T32" fmla="*/ 8 w 46"/>
                <a:gd name="T33" fmla="*/ 10 h 44"/>
                <a:gd name="T34" fmla="*/ 8 w 46"/>
                <a:gd name="T35" fmla="*/ 6 h 44"/>
                <a:gd name="T36" fmla="*/ 12 w 46"/>
                <a:gd name="T37" fmla="*/ 6 h 44"/>
                <a:gd name="T38" fmla="*/ 16 w 46"/>
                <a:gd name="T39" fmla="*/ 2 h 44"/>
                <a:gd name="T40" fmla="*/ 16 w 46"/>
                <a:gd name="T41" fmla="*/ 2 h 44"/>
                <a:gd name="T42" fmla="*/ 18 w 46"/>
                <a:gd name="T43" fmla="*/ 2 h 44"/>
                <a:gd name="T44" fmla="*/ 18 w 46"/>
                <a:gd name="T45" fmla="*/ 2 h 44"/>
                <a:gd name="T46" fmla="*/ 18 w 46"/>
                <a:gd name="T47" fmla="*/ 2 h 44"/>
                <a:gd name="T48" fmla="*/ 18 w 46"/>
                <a:gd name="T49" fmla="*/ 6 h 44"/>
                <a:gd name="T50" fmla="*/ 18 w 46"/>
                <a:gd name="T51" fmla="*/ 2 h 44"/>
                <a:gd name="T52" fmla="*/ 22 w 46"/>
                <a:gd name="T53" fmla="*/ 2 h 44"/>
                <a:gd name="T54" fmla="*/ 26 w 46"/>
                <a:gd name="T55" fmla="*/ 6 h 44"/>
                <a:gd name="T56" fmla="*/ 26 w 46"/>
                <a:gd name="T57" fmla="*/ 10 h 44"/>
                <a:gd name="T58" fmla="*/ 26 w 46"/>
                <a:gd name="T59" fmla="*/ 10 h 44"/>
                <a:gd name="T60" fmla="*/ 30 w 46"/>
                <a:gd name="T61" fmla="*/ 14 h 44"/>
                <a:gd name="T62" fmla="*/ 38 w 46"/>
                <a:gd name="T63" fmla="*/ 14 h 44"/>
                <a:gd name="T64" fmla="*/ 42 w 46"/>
                <a:gd name="T65" fmla="*/ 18 h 44"/>
                <a:gd name="T66" fmla="*/ 42 w 46"/>
                <a:gd name="T67" fmla="*/ 18 h 44"/>
                <a:gd name="T68" fmla="*/ 42 w 46"/>
                <a:gd name="T69" fmla="*/ 22 h 44"/>
                <a:gd name="T70" fmla="*/ 46 w 46"/>
                <a:gd name="T71" fmla="*/ 22 h 44"/>
                <a:gd name="T72" fmla="*/ 42 w 46"/>
                <a:gd name="T73" fmla="*/ 26 h 44"/>
                <a:gd name="T74" fmla="*/ 46 w 46"/>
                <a:gd name="T75" fmla="*/ 26 h 44"/>
                <a:gd name="T76" fmla="*/ 46 w 46"/>
                <a:gd name="T77" fmla="*/ 30 h 44"/>
                <a:gd name="T78" fmla="*/ 46 w 46"/>
                <a:gd name="T79" fmla="*/ 30 h 44"/>
                <a:gd name="T80" fmla="*/ 42 w 46"/>
                <a:gd name="T81" fmla="*/ 30 h 44"/>
                <a:gd name="T82" fmla="*/ 42 w 46"/>
                <a:gd name="T83" fmla="*/ 30 h 44"/>
                <a:gd name="T84" fmla="*/ 42 w 46"/>
                <a:gd name="T85" fmla="*/ 32 h 44"/>
                <a:gd name="T86" fmla="*/ 42 w 46"/>
                <a:gd name="T87" fmla="*/ 32 h 44"/>
                <a:gd name="T88" fmla="*/ 42 w 46"/>
                <a:gd name="T89" fmla="*/ 36 h 44"/>
                <a:gd name="T90" fmla="*/ 38 w 46"/>
                <a:gd name="T91" fmla="*/ 40 h 44"/>
                <a:gd name="T92" fmla="*/ 34 w 46"/>
                <a:gd name="T93" fmla="*/ 36 h 44"/>
                <a:gd name="T94" fmla="*/ 34 w 46"/>
                <a:gd name="T95" fmla="*/ 36 h 44"/>
                <a:gd name="T96" fmla="*/ 26 w 46"/>
                <a:gd name="T97" fmla="*/ 36 h 44"/>
                <a:gd name="T98" fmla="*/ 26 w 46"/>
                <a:gd name="T99" fmla="*/ 40 h 44"/>
                <a:gd name="T100" fmla="*/ 26 w 46"/>
                <a:gd name="T101" fmla="*/ 40 h 44"/>
                <a:gd name="T102" fmla="*/ 26 w 46"/>
                <a:gd name="T103" fmla="*/ 44 h 44"/>
                <a:gd name="T104" fmla="*/ 22 w 46"/>
                <a:gd name="T105" fmla="*/ 44 h 44"/>
                <a:gd name="T106" fmla="*/ 18 w 46"/>
                <a:gd name="T107" fmla="*/ 44 h 44"/>
                <a:gd name="T108" fmla="*/ 18 w 46"/>
                <a:gd name="T10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44">
                  <a:moveTo>
                    <a:pt x="18" y="44"/>
                  </a:moveTo>
                  <a:lnTo>
                    <a:pt x="18" y="44"/>
                  </a:lnTo>
                  <a:lnTo>
                    <a:pt x="18" y="44"/>
                  </a:lnTo>
                  <a:lnTo>
                    <a:pt x="18" y="40"/>
                  </a:lnTo>
                  <a:lnTo>
                    <a:pt x="18" y="40"/>
                  </a:lnTo>
                  <a:lnTo>
                    <a:pt x="18" y="40"/>
                  </a:lnTo>
                  <a:lnTo>
                    <a:pt x="18" y="40"/>
                  </a:lnTo>
                  <a:lnTo>
                    <a:pt x="18" y="40"/>
                  </a:lnTo>
                  <a:lnTo>
                    <a:pt x="18" y="36"/>
                  </a:lnTo>
                  <a:lnTo>
                    <a:pt x="18" y="36"/>
                  </a:lnTo>
                  <a:lnTo>
                    <a:pt x="18" y="36"/>
                  </a:lnTo>
                  <a:lnTo>
                    <a:pt x="18" y="36"/>
                  </a:lnTo>
                  <a:lnTo>
                    <a:pt x="18" y="36"/>
                  </a:lnTo>
                  <a:lnTo>
                    <a:pt x="18" y="36"/>
                  </a:lnTo>
                  <a:lnTo>
                    <a:pt x="18" y="36"/>
                  </a:lnTo>
                  <a:lnTo>
                    <a:pt x="16" y="32"/>
                  </a:lnTo>
                  <a:lnTo>
                    <a:pt x="16" y="32"/>
                  </a:lnTo>
                  <a:lnTo>
                    <a:pt x="16" y="32"/>
                  </a:lnTo>
                  <a:lnTo>
                    <a:pt x="16" y="32"/>
                  </a:lnTo>
                  <a:lnTo>
                    <a:pt x="16" y="32"/>
                  </a:lnTo>
                  <a:lnTo>
                    <a:pt x="16" y="30"/>
                  </a:lnTo>
                  <a:lnTo>
                    <a:pt x="12" y="30"/>
                  </a:lnTo>
                  <a:lnTo>
                    <a:pt x="12" y="30"/>
                  </a:lnTo>
                  <a:lnTo>
                    <a:pt x="12" y="30"/>
                  </a:lnTo>
                  <a:lnTo>
                    <a:pt x="12" y="30"/>
                  </a:lnTo>
                  <a:lnTo>
                    <a:pt x="12" y="30"/>
                  </a:lnTo>
                  <a:lnTo>
                    <a:pt x="12" y="26"/>
                  </a:lnTo>
                  <a:lnTo>
                    <a:pt x="12" y="26"/>
                  </a:lnTo>
                  <a:lnTo>
                    <a:pt x="12" y="26"/>
                  </a:lnTo>
                  <a:lnTo>
                    <a:pt x="12" y="26"/>
                  </a:lnTo>
                  <a:lnTo>
                    <a:pt x="12" y="26"/>
                  </a:lnTo>
                  <a:lnTo>
                    <a:pt x="12" y="26"/>
                  </a:lnTo>
                  <a:lnTo>
                    <a:pt x="12" y="22"/>
                  </a:lnTo>
                  <a:lnTo>
                    <a:pt x="12" y="22"/>
                  </a:lnTo>
                  <a:lnTo>
                    <a:pt x="8" y="22"/>
                  </a:lnTo>
                  <a:lnTo>
                    <a:pt x="8" y="18"/>
                  </a:lnTo>
                  <a:lnTo>
                    <a:pt x="4" y="18"/>
                  </a:lnTo>
                  <a:lnTo>
                    <a:pt x="4" y="18"/>
                  </a:lnTo>
                  <a:lnTo>
                    <a:pt x="4" y="14"/>
                  </a:lnTo>
                  <a:lnTo>
                    <a:pt x="4" y="14"/>
                  </a:lnTo>
                  <a:lnTo>
                    <a:pt x="0" y="14"/>
                  </a:lnTo>
                  <a:lnTo>
                    <a:pt x="0" y="14"/>
                  </a:lnTo>
                  <a:lnTo>
                    <a:pt x="0" y="14"/>
                  </a:lnTo>
                  <a:lnTo>
                    <a:pt x="0" y="14"/>
                  </a:lnTo>
                  <a:lnTo>
                    <a:pt x="0" y="14"/>
                  </a:lnTo>
                  <a:lnTo>
                    <a:pt x="4" y="14"/>
                  </a:lnTo>
                  <a:lnTo>
                    <a:pt x="4" y="14"/>
                  </a:lnTo>
                  <a:lnTo>
                    <a:pt x="4" y="14"/>
                  </a:lnTo>
                  <a:lnTo>
                    <a:pt x="4" y="14"/>
                  </a:lnTo>
                  <a:lnTo>
                    <a:pt x="4" y="14"/>
                  </a:lnTo>
                  <a:lnTo>
                    <a:pt x="4" y="14"/>
                  </a:lnTo>
                  <a:lnTo>
                    <a:pt x="4" y="14"/>
                  </a:lnTo>
                  <a:lnTo>
                    <a:pt x="4" y="14"/>
                  </a:lnTo>
                  <a:lnTo>
                    <a:pt x="4" y="14"/>
                  </a:lnTo>
                  <a:lnTo>
                    <a:pt x="0" y="14"/>
                  </a:lnTo>
                  <a:lnTo>
                    <a:pt x="0" y="14"/>
                  </a:lnTo>
                  <a:lnTo>
                    <a:pt x="0" y="14"/>
                  </a:lnTo>
                  <a:lnTo>
                    <a:pt x="0" y="10"/>
                  </a:lnTo>
                  <a:lnTo>
                    <a:pt x="0" y="10"/>
                  </a:lnTo>
                  <a:lnTo>
                    <a:pt x="4" y="10"/>
                  </a:lnTo>
                  <a:lnTo>
                    <a:pt x="4" y="14"/>
                  </a:lnTo>
                  <a:lnTo>
                    <a:pt x="4" y="14"/>
                  </a:lnTo>
                  <a:lnTo>
                    <a:pt x="8" y="10"/>
                  </a:lnTo>
                  <a:lnTo>
                    <a:pt x="8" y="10"/>
                  </a:lnTo>
                  <a:lnTo>
                    <a:pt x="8" y="10"/>
                  </a:lnTo>
                  <a:lnTo>
                    <a:pt x="8" y="10"/>
                  </a:lnTo>
                  <a:lnTo>
                    <a:pt x="8" y="10"/>
                  </a:lnTo>
                  <a:lnTo>
                    <a:pt x="8" y="10"/>
                  </a:lnTo>
                  <a:lnTo>
                    <a:pt x="8" y="10"/>
                  </a:lnTo>
                  <a:lnTo>
                    <a:pt x="8" y="6"/>
                  </a:lnTo>
                  <a:lnTo>
                    <a:pt x="8" y="6"/>
                  </a:lnTo>
                  <a:lnTo>
                    <a:pt x="8" y="6"/>
                  </a:lnTo>
                  <a:lnTo>
                    <a:pt x="8" y="6"/>
                  </a:lnTo>
                  <a:lnTo>
                    <a:pt x="8" y="6"/>
                  </a:lnTo>
                  <a:lnTo>
                    <a:pt x="12" y="6"/>
                  </a:lnTo>
                  <a:lnTo>
                    <a:pt x="12" y="6"/>
                  </a:lnTo>
                  <a:lnTo>
                    <a:pt x="12" y="6"/>
                  </a:lnTo>
                  <a:lnTo>
                    <a:pt x="12" y="6"/>
                  </a:lnTo>
                  <a:lnTo>
                    <a:pt x="12" y="6"/>
                  </a:lnTo>
                  <a:lnTo>
                    <a:pt x="16" y="2"/>
                  </a:lnTo>
                  <a:lnTo>
                    <a:pt x="16" y="2"/>
                  </a:lnTo>
                  <a:lnTo>
                    <a:pt x="16" y="0"/>
                  </a:lnTo>
                  <a:lnTo>
                    <a:pt x="16" y="0"/>
                  </a:lnTo>
                  <a:lnTo>
                    <a:pt x="16" y="2"/>
                  </a:lnTo>
                  <a:lnTo>
                    <a:pt x="16" y="2"/>
                  </a:lnTo>
                  <a:lnTo>
                    <a:pt x="16" y="2"/>
                  </a:lnTo>
                  <a:lnTo>
                    <a:pt x="16" y="2"/>
                  </a:lnTo>
                  <a:lnTo>
                    <a:pt x="18" y="2"/>
                  </a:lnTo>
                  <a:lnTo>
                    <a:pt x="18" y="2"/>
                  </a:lnTo>
                  <a:lnTo>
                    <a:pt x="18" y="2"/>
                  </a:lnTo>
                  <a:lnTo>
                    <a:pt x="18" y="2"/>
                  </a:lnTo>
                  <a:lnTo>
                    <a:pt x="18" y="2"/>
                  </a:lnTo>
                  <a:lnTo>
                    <a:pt x="18" y="2"/>
                  </a:lnTo>
                  <a:lnTo>
                    <a:pt x="18" y="2"/>
                  </a:lnTo>
                  <a:lnTo>
                    <a:pt x="18" y="2"/>
                  </a:lnTo>
                  <a:lnTo>
                    <a:pt x="18" y="2"/>
                  </a:lnTo>
                  <a:lnTo>
                    <a:pt x="18" y="2"/>
                  </a:lnTo>
                  <a:lnTo>
                    <a:pt x="18" y="6"/>
                  </a:lnTo>
                  <a:lnTo>
                    <a:pt x="18" y="6"/>
                  </a:lnTo>
                  <a:lnTo>
                    <a:pt x="18" y="6"/>
                  </a:lnTo>
                  <a:lnTo>
                    <a:pt x="18" y="2"/>
                  </a:lnTo>
                  <a:lnTo>
                    <a:pt x="18" y="2"/>
                  </a:lnTo>
                  <a:lnTo>
                    <a:pt x="18" y="2"/>
                  </a:lnTo>
                  <a:lnTo>
                    <a:pt x="18" y="2"/>
                  </a:lnTo>
                  <a:lnTo>
                    <a:pt x="22" y="2"/>
                  </a:lnTo>
                  <a:lnTo>
                    <a:pt x="22" y="2"/>
                  </a:lnTo>
                  <a:lnTo>
                    <a:pt x="22" y="2"/>
                  </a:lnTo>
                  <a:lnTo>
                    <a:pt x="22" y="2"/>
                  </a:lnTo>
                  <a:lnTo>
                    <a:pt x="22" y="6"/>
                  </a:lnTo>
                  <a:lnTo>
                    <a:pt x="26" y="6"/>
                  </a:lnTo>
                  <a:lnTo>
                    <a:pt x="26" y="6"/>
                  </a:lnTo>
                  <a:lnTo>
                    <a:pt x="26" y="6"/>
                  </a:lnTo>
                  <a:lnTo>
                    <a:pt x="26" y="6"/>
                  </a:lnTo>
                  <a:lnTo>
                    <a:pt x="26" y="6"/>
                  </a:lnTo>
                  <a:lnTo>
                    <a:pt x="26" y="10"/>
                  </a:lnTo>
                  <a:lnTo>
                    <a:pt x="26" y="10"/>
                  </a:lnTo>
                  <a:lnTo>
                    <a:pt x="26" y="10"/>
                  </a:lnTo>
                  <a:lnTo>
                    <a:pt x="26" y="10"/>
                  </a:lnTo>
                  <a:lnTo>
                    <a:pt x="26" y="10"/>
                  </a:lnTo>
                  <a:lnTo>
                    <a:pt x="26" y="10"/>
                  </a:lnTo>
                  <a:lnTo>
                    <a:pt x="26" y="10"/>
                  </a:lnTo>
                  <a:lnTo>
                    <a:pt x="30" y="10"/>
                  </a:lnTo>
                  <a:lnTo>
                    <a:pt x="30" y="10"/>
                  </a:lnTo>
                  <a:lnTo>
                    <a:pt x="30" y="14"/>
                  </a:lnTo>
                  <a:lnTo>
                    <a:pt x="34" y="14"/>
                  </a:lnTo>
                  <a:lnTo>
                    <a:pt x="34" y="14"/>
                  </a:lnTo>
                  <a:lnTo>
                    <a:pt x="38" y="14"/>
                  </a:lnTo>
                  <a:lnTo>
                    <a:pt x="38" y="14"/>
                  </a:lnTo>
                  <a:lnTo>
                    <a:pt x="38" y="14"/>
                  </a:lnTo>
                  <a:lnTo>
                    <a:pt x="38" y="18"/>
                  </a:lnTo>
                  <a:lnTo>
                    <a:pt x="42" y="18"/>
                  </a:lnTo>
                  <a:lnTo>
                    <a:pt x="42" y="18"/>
                  </a:lnTo>
                  <a:lnTo>
                    <a:pt x="42" y="18"/>
                  </a:lnTo>
                  <a:lnTo>
                    <a:pt x="42" y="18"/>
                  </a:lnTo>
                  <a:lnTo>
                    <a:pt x="42" y="18"/>
                  </a:lnTo>
                  <a:lnTo>
                    <a:pt x="42" y="18"/>
                  </a:lnTo>
                  <a:lnTo>
                    <a:pt x="42" y="18"/>
                  </a:lnTo>
                  <a:lnTo>
                    <a:pt x="42" y="18"/>
                  </a:lnTo>
                  <a:lnTo>
                    <a:pt x="42" y="22"/>
                  </a:lnTo>
                  <a:lnTo>
                    <a:pt x="42" y="22"/>
                  </a:lnTo>
                  <a:lnTo>
                    <a:pt x="42" y="22"/>
                  </a:lnTo>
                  <a:lnTo>
                    <a:pt x="46" y="22"/>
                  </a:lnTo>
                  <a:lnTo>
                    <a:pt x="46" y="22"/>
                  </a:lnTo>
                  <a:lnTo>
                    <a:pt x="46" y="22"/>
                  </a:lnTo>
                  <a:lnTo>
                    <a:pt x="46" y="22"/>
                  </a:lnTo>
                  <a:lnTo>
                    <a:pt x="46" y="26"/>
                  </a:lnTo>
                  <a:lnTo>
                    <a:pt x="42" y="26"/>
                  </a:lnTo>
                  <a:lnTo>
                    <a:pt x="42" y="26"/>
                  </a:lnTo>
                  <a:lnTo>
                    <a:pt x="46" y="26"/>
                  </a:lnTo>
                  <a:lnTo>
                    <a:pt x="46" y="26"/>
                  </a:lnTo>
                  <a:lnTo>
                    <a:pt x="46" y="26"/>
                  </a:lnTo>
                  <a:lnTo>
                    <a:pt x="46" y="26"/>
                  </a:lnTo>
                  <a:lnTo>
                    <a:pt x="46" y="26"/>
                  </a:lnTo>
                  <a:lnTo>
                    <a:pt x="46" y="26"/>
                  </a:lnTo>
                  <a:lnTo>
                    <a:pt x="46" y="26"/>
                  </a:lnTo>
                  <a:lnTo>
                    <a:pt x="46" y="30"/>
                  </a:lnTo>
                  <a:lnTo>
                    <a:pt x="46" y="30"/>
                  </a:lnTo>
                  <a:lnTo>
                    <a:pt x="46" y="30"/>
                  </a:lnTo>
                  <a:lnTo>
                    <a:pt x="46" y="30"/>
                  </a:lnTo>
                  <a:lnTo>
                    <a:pt x="46" y="30"/>
                  </a:lnTo>
                  <a:lnTo>
                    <a:pt x="42" y="32"/>
                  </a:lnTo>
                  <a:lnTo>
                    <a:pt x="42" y="30"/>
                  </a:lnTo>
                  <a:lnTo>
                    <a:pt x="42" y="30"/>
                  </a:lnTo>
                  <a:lnTo>
                    <a:pt x="42" y="30"/>
                  </a:lnTo>
                  <a:lnTo>
                    <a:pt x="42" y="30"/>
                  </a:lnTo>
                  <a:lnTo>
                    <a:pt x="42" y="30"/>
                  </a:lnTo>
                  <a:lnTo>
                    <a:pt x="42" y="30"/>
                  </a:lnTo>
                  <a:lnTo>
                    <a:pt x="42" y="30"/>
                  </a:lnTo>
                  <a:lnTo>
                    <a:pt x="42" y="30"/>
                  </a:lnTo>
                  <a:lnTo>
                    <a:pt x="42" y="30"/>
                  </a:lnTo>
                  <a:lnTo>
                    <a:pt x="42" y="32"/>
                  </a:lnTo>
                  <a:lnTo>
                    <a:pt x="42" y="32"/>
                  </a:lnTo>
                  <a:lnTo>
                    <a:pt x="42" y="32"/>
                  </a:lnTo>
                  <a:lnTo>
                    <a:pt x="42" y="32"/>
                  </a:lnTo>
                  <a:lnTo>
                    <a:pt x="42" y="32"/>
                  </a:lnTo>
                  <a:lnTo>
                    <a:pt x="42" y="32"/>
                  </a:lnTo>
                  <a:lnTo>
                    <a:pt x="42" y="36"/>
                  </a:lnTo>
                  <a:lnTo>
                    <a:pt x="42" y="36"/>
                  </a:lnTo>
                  <a:lnTo>
                    <a:pt x="42" y="36"/>
                  </a:lnTo>
                  <a:lnTo>
                    <a:pt x="42" y="36"/>
                  </a:lnTo>
                  <a:lnTo>
                    <a:pt x="38" y="36"/>
                  </a:lnTo>
                  <a:lnTo>
                    <a:pt x="38" y="36"/>
                  </a:lnTo>
                  <a:lnTo>
                    <a:pt x="38" y="40"/>
                  </a:lnTo>
                  <a:lnTo>
                    <a:pt x="38" y="40"/>
                  </a:lnTo>
                  <a:lnTo>
                    <a:pt x="38" y="40"/>
                  </a:lnTo>
                  <a:lnTo>
                    <a:pt x="34" y="40"/>
                  </a:lnTo>
                  <a:lnTo>
                    <a:pt x="34" y="40"/>
                  </a:lnTo>
                  <a:lnTo>
                    <a:pt x="34" y="36"/>
                  </a:lnTo>
                  <a:lnTo>
                    <a:pt x="34" y="36"/>
                  </a:lnTo>
                  <a:lnTo>
                    <a:pt x="34" y="36"/>
                  </a:lnTo>
                  <a:lnTo>
                    <a:pt x="34" y="36"/>
                  </a:lnTo>
                  <a:lnTo>
                    <a:pt x="34" y="36"/>
                  </a:lnTo>
                  <a:lnTo>
                    <a:pt x="30" y="36"/>
                  </a:lnTo>
                  <a:lnTo>
                    <a:pt x="30" y="36"/>
                  </a:lnTo>
                  <a:lnTo>
                    <a:pt x="30" y="36"/>
                  </a:lnTo>
                  <a:lnTo>
                    <a:pt x="26" y="36"/>
                  </a:lnTo>
                  <a:lnTo>
                    <a:pt x="26" y="36"/>
                  </a:lnTo>
                  <a:lnTo>
                    <a:pt x="26" y="36"/>
                  </a:lnTo>
                  <a:lnTo>
                    <a:pt x="26" y="40"/>
                  </a:lnTo>
                  <a:lnTo>
                    <a:pt x="26" y="40"/>
                  </a:lnTo>
                  <a:lnTo>
                    <a:pt x="26" y="40"/>
                  </a:lnTo>
                  <a:lnTo>
                    <a:pt x="26" y="40"/>
                  </a:lnTo>
                  <a:lnTo>
                    <a:pt x="26" y="40"/>
                  </a:lnTo>
                  <a:lnTo>
                    <a:pt x="26" y="40"/>
                  </a:lnTo>
                  <a:lnTo>
                    <a:pt x="26" y="44"/>
                  </a:lnTo>
                  <a:lnTo>
                    <a:pt x="26" y="44"/>
                  </a:lnTo>
                  <a:lnTo>
                    <a:pt x="26" y="44"/>
                  </a:lnTo>
                  <a:lnTo>
                    <a:pt x="26" y="44"/>
                  </a:lnTo>
                  <a:lnTo>
                    <a:pt x="26" y="44"/>
                  </a:lnTo>
                  <a:lnTo>
                    <a:pt x="22" y="44"/>
                  </a:lnTo>
                  <a:lnTo>
                    <a:pt x="22" y="44"/>
                  </a:lnTo>
                  <a:lnTo>
                    <a:pt x="22" y="44"/>
                  </a:lnTo>
                  <a:lnTo>
                    <a:pt x="22" y="44"/>
                  </a:lnTo>
                  <a:lnTo>
                    <a:pt x="18" y="44"/>
                  </a:lnTo>
                  <a:lnTo>
                    <a:pt x="18" y="44"/>
                  </a:lnTo>
                  <a:lnTo>
                    <a:pt x="18" y="44"/>
                  </a:lnTo>
                  <a:lnTo>
                    <a:pt x="18" y="44"/>
                  </a:lnTo>
                  <a:lnTo>
                    <a:pt x="18" y="44"/>
                  </a:lnTo>
                  <a:lnTo>
                    <a:pt x="18" y="44"/>
                  </a:lnTo>
                  <a:lnTo>
                    <a:pt x="18" y="44"/>
                  </a:lnTo>
                  <a:lnTo>
                    <a:pt x="18" y="4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8" name="Freeform 220">
              <a:extLst>
                <a:ext uri="{FF2B5EF4-FFF2-40B4-BE49-F238E27FC236}">
                  <a16:creationId xmlns:a16="http://schemas.microsoft.com/office/drawing/2014/main" id="{4BD24FF6-E494-49B2-A792-CCD8EC458693}"/>
                </a:ext>
              </a:extLst>
            </p:cNvPr>
            <p:cNvSpPr>
              <a:spLocks/>
            </p:cNvSpPr>
            <p:nvPr/>
          </p:nvSpPr>
          <p:spPr bwMode="auto">
            <a:xfrm>
              <a:off x="7577974" y="2962968"/>
              <a:ext cx="221644" cy="405243"/>
            </a:xfrm>
            <a:custGeom>
              <a:avLst/>
              <a:gdLst>
                <a:gd name="T0" fmla="*/ 36 w 114"/>
                <a:gd name="T1" fmla="*/ 146 h 206"/>
                <a:gd name="T2" fmla="*/ 48 w 114"/>
                <a:gd name="T3" fmla="*/ 134 h 206"/>
                <a:gd name="T4" fmla="*/ 44 w 114"/>
                <a:gd name="T5" fmla="*/ 130 h 206"/>
                <a:gd name="T6" fmla="*/ 36 w 114"/>
                <a:gd name="T7" fmla="*/ 120 h 206"/>
                <a:gd name="T8" fmla="*/ 30 w 114"/>
                <a:gd name="T9" fmla="*/ 108 h 206"/>
                <a:gd name="T10" fmla="*/ 22 w 114"/>
                <a:gd name="T11" fmla="*/ 94 h 206"/>
                <a:gd name="T12" fmla="*/ 14 w 114"/>
                <a:gd name="T13" fmla="*/ 82 h 206"/>
                <a:gd name="T14" fmla="*/ 10 w 114"/>
                <a:gd name="T15" fmla="*/ 76 h 206"/>
                <a:gd name="T16" fmla="*/ 10 w 114"/>
                <a:gd name="T17" fmla="*/ 64 h 206"/>
                <a:gd name="T18" fmla="*/ 10 w 114"/>
                <a:gd name="T19" fmla="*/ 68 h 206"/>
                <a:gd name="T20" fmla="*/ 2 w 114"/>
                <a:gd name="T21" fmla="*/ 52 h 206"/>
                <a:gd name="T22" fmla="*/ 6 w 114"/>
                <a:gd name="T23" fmla="*/ 46 h 206"/>
                <a:gd name="T24" fmla="*/ 10 w 114"/>
                <a:gd name="T25" fmla="*/ 30 h 206"/>
                <a:gd name="T26" fmla="*/ 14 w 114"/>
                <a:gd name="T27" fmla="*/ 26 h 206"/>
                <a:gd name="T28" fmla="*/ 30 w 114"/>
                <a:gd name="T29" fmla="*/ 24 h 206"/>
                <a:gd name="T30" fmla="*/ 36 w 114"/>
                <a:gd name="T31" fmla="*/ 16 h 206"/>
                <a:gd name="T32" fmla="*/ 44 w 114"/>
                <a:gd name="T33" fmla="*/ 12 h 206"/>
                <a:gd name="T34" fmla="*/ 60 w 114"/>
                <a:gd name="T35" fmla="*/ 4 h 206"/>
                <a:gd name="T36" fmla="*/ 70 w 114"/>
                <a:gd name="T37" fmla="*/ 4 h 206"/>
                <a:gd name="T38" fmla="*/ 84 w 114"/>
                <a:gd name="T39" fmla="*/ 4 h 206"/>
                <a:gd name="T40" fmla="*/ 92 w 114"/>
                <a:gd name="T41" fmla="*/ 16 h 206"/>
                <a:gd name="T42" fmla="*/ 88 w 114"/>
                <a:gd name="T43" fmla="*/ 34 h 206"/>
                <a:gd name="T44" fmla="*/ 76 w 114"/>
                <a:gd name="T45" fmla="*/ 34 h 206"/>
                <a:gd name="T46" fmla="*/ 62 w 114"/>
                <a:gd name="T47" fmla="*/ 38 h 206"/>
                <a:gd name="T48" fmla="*/ 62 w 114"/>
                <a:gd name="T49" fmla="*/ 50 h 206"/>
                <a:gd name="T50" fmla="*/ 62 w 114"/>
                <a:gd name="T51" fmla="*/ 52 h 206"/>
                <a:gd name="T52" fmla="*/ 52 w 114"/>
                <a:gd name="T53" fmla="*/ 56 h 206"/>
                <a:gd name="T54" fmla="*/ 62 w 114"/>
                <a:gd name="T55" fmla="*/ 68 h 206"/>
                <a:gd name="T56" fmla="*/ 74 w 114"/>
                <a:gd name="T57" fmla="*/ 82 h 206"/>
                <a:gd name="T58" fmla="*/ 84 w 114"/>
                <a:gd name="T59" fmla="*/ 86 h 206"/>
                <a:gd name="T60" fmla="*/ 80 w 114"/>
                <a:gd name="T61" fmla="*/ 100 h 206"/>
                <a:gd name="T62" fmla="*/ 80 w 114"/>
                <a:gd name="T63" fmla="*/ 112 h 206"/>
                <a:gd name="T64" fmla="*/ 84 w 114"/>
                <a:gd name="T65" fmla="*/ 112 h 206"/>
                <a:gd name="T66" fmla="*/ 88 w 114"/>
                <a:gd name="T67" fmla="*/ 100 h 206"/>
                <a:gd name="T68" fmla="*/ 104 w 114"/>
                <a:gd name="T69" fmla="*/ 104 h 206"/>
                <a:gd name="T70" fmla="*/ 110 w 114"/>
                <a:gd name="T71" fmla="*/ 116 h 206"/>
                <a:gd name="T72" fmla="*/ 106 w 114"/>
                <a:gd name="T73" fmla="*/ 126 h 206"/>
                <a:gd name="T74" fmla="*/ 100 w 114"/>
                <a:gd name="T75" fmla="*/ 122 h 206"/>
                <a:gd name="T76" fmla="*/ 88 w 114"/>
                <a:gd name="T77" fmla="*/ 122 h 206"/>
                <a:gd name="T78" fmla="*/ 88 w 114"/>
                <a:gd name="T79" fmla="*/ 126 h 206"/>
                <a:gd name="T80" fmla="*/ 84 w 114"/>
                <a:gd name="T81" fmla="*/ 142 h 206"/>
                <a:gd name="T82" fmla="*/ 88 w 114"/>
                <a:gd name="T83" fmla="*/ 142 h 206"/>
                <a:gd name="T84" fmla="*/ 100 w 114"/>
                <a:gd name="T85" fmla="*/ 146 h 206"/>
                <a:gd name="T86" fmla="*/ 92 w 114"/>
                <a:gd name="T87" fmla="*/ 150 h 206"/>
                <a:gd name="T88" fmla="*/ 100 w 114"/>
                <a:gd name="T89" fmla="*/ 156 h 206"/>
                <a:gd name="T90" fmla="*/ 100 w 114"/>
                <a:gd name="T91" fmla="*/ 172 h 206"/>
                <a:gd name="T92" fmla="*/ 104 w 114"/>
                <a:gd name="T93" fmla="*/ 190 h 206"/>
                <a:gd name="T94" fmla="*/ 96 w 114"/>
                <a:gd name="T95" fmla="*/ 202 h 206"/>
                <a:gd name="T96" fmla="*/ 100 w 114"/>
                <a:gd name="T97" fmla="*/ 198 h 206"/>
                <a:gd name="T98" fmla="*/ 80 w 114"/>
                <a:gd name="T99" fmla="*/ 202 h 206"/>
                <a:gd name="T100" fmla="*/ 66 w 114"/>
                <a:gd name="T101" fmla="*/ 202 h 206"/>
                <a:gd name="T102" fmla="*/ 52 w 114"/>
                <a:gd name="T103" fmla="*/ 190 h 206"/>
                <a:gd name="T104" fmla="*/ 32 w 114"/>
                <a:gd name="T105" fmla="*/ 186 h 206"/>
                <a:gd name="T106" fmla="*/ 30 w 114"/>
                <a:gd name="T107" fmla="*/ 164 h 206"/>
                <a:gd name="T108" fmla="*/ 32 w 114"/>
                <a:gd name="T109" fmla="*/ 16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4" h="206">
                  <a:moveTo>
                    <a:pt x="36" y="156"/>
                  </a:moveTo>
                  <a:lnTo>
                    <a:pt x="36" y="152"/>
                  </a:lnTo>
                  <a:lnTo>
                    <a:pt x="40" y="152"/>
                  </a:lnTo>
                  <a:lnTo>
                    <a:pt x="36" y="150"/>
                  </a:lnTo>
                  <a:lnTo>
                    <a:pt x="36" y="146"/>
                  </a:lnTo>
                  <a:lnTo>
                    <a:pt x="40" y="142"/>
                  </a:lnTo>
                  <a:lnTo>
                    <a:pt x="40" y="138"/>
                  </a:lnTo>
                  <a:lnTo>
                    <a:pt x="40" y="134"/>
                  </a:lnTo>
                  <a:lnTo>
                    <a:pt x="44" y="134"/>
                  </a:lnTo>
                  <a:lnTo>
                    <a:pt x="48" y="134"/>
                  </a:lnTo>
                  <a:lnTo>
                    <a:pt x="52" y="134"/>
                  </a:lnTo>
                  <a:lnTo>
                    <a:pt x="52" y="130"/>
                  </a:lnTo>
                  <a:lnTo>
                    <a:pt x="48" y="126"/>
                  </a:lnTo>
                  <a:lnTo>
                    <a:pt x="44" y="126"/>
                  </a:lnTo>
                  <a:lnTo>
                    <a:pt x="44" y="130"/>
                  </a:lnTo>
                  <a:lnTo>
                    <a:pt x="44" y="126"/>
                  </a:lnTo>
                  <a:lnTo>
                    <a:pt x="40" y="126"/>
                  </a:lnTo>
                  <a:lnTo>
                    <a:pt x="40" y="122"/>
                  </a:lnTo>
                  <a:lnTo>
                    <a:pt x="36" y="122"/>
                  </a:lnTo>
                  <a:lnTo>
                    <a:pt x="36" y="120"/>
                  </a:lnTo>
                  <a:lnTo>
                    <a:pt x="36" y="116"/>
                  </a:lnTo>
                  <a:lnTo>
                    <a:pt x="32" y="116"/>
                  </a:lnTo>
                  <a:lnTo>
                    <a:pt x="32" y="112"/>
                  </a:lnTo>
                  <a:lnTo>
                    <a:pt x="32" y="108"/>
                  </a:lnTo>
                  <a:lnTo>
                    <a:pt x="30" y="108"/>
                  </a:lnTo>
                  <a:lnTo>
                    <a:pt x="30" y="104"/>
                  </a:lnTo>
                  <a:lnTo>
                    <a:pt x="26" y="104"/>
                  </a:lnTo>
                  <a:lnTo>
                    <a:pt x="26" y="100"/>
                  </a:lnTo>
                  <a:lnTo>
                    <a:pt x="22" y="100"/>
                  </a:lnTo>
                  <a:lnTo>
                    <a:pt x="22" y="94"/>
                  </a:lnTo>
                  <a:lnTo>
                    <a:pt x="18" y="94"/>
                  </a:lnTo>
                  <a:lnTo>
                    <a:pt x="18" y="90"/>
                  </a:lnTo>
                  <a:lnTo>
                    <a:pt x="14" y="90"/>
                  </a:lnTo>
                  <a:lnTo>
                    <a:pt x="14" y="86"/>
                  </a:lnTo>
                  <a:lnTo>
                    <a:pt x="14" y="82"/>
                  </a:lnTo>
                  <a:lnTo>
                    <a:pt x="10" y="82"/>
                  </a:lnTo>
                  <a:lnTo>
                    <a:pt x="10" y="80"/>
                  </a:lnTo>
                  <a:lnTo>
                    <a:pt x="10" y="76"/>
                  </a:lnTo>
                  <a:lnTo>
                    <a:pt x="14" y="76"/>
                  </a:lnTo>
                  <a:lnTo>
                    <a:pt x="10" y="76"/>
                  </a:lnTo>
                  <a:lnTo>
                    <a:pt x="10" y="72"/>
                  </a:lnTo>
                  <a:lnTo>
                    <a:pt x="10" y="68"/>
                  </a:lnTo>
                  <a:lnTo>
                    <a:pt x="14" y="68"/>
                  </a:lnTo>
                  <a:lnTo>
                    <a:pt x="14" y="64"/>
                  </a:lnTo>
                  <a:lnTo>
                    <a:pt x="10" y="64"/>
                  </a:lnTo>
                  <a:lnTo>
                    <a:pt x="10" y="68"/>
                  </a:lnTo>
                  <a:lnTo>
                    <a:pt x="10" y="72"/>
                  </a:lnTo>
                  <a:lnTo>
                    <a:pt x="10" y="68"/>
                  </a:lnTo>
                  <a:lnTo>
                    <a:pt x="10" y="72"/>
                  </a:lnTo>
                  <a:lnTo>
                    <a:pt x="10" y="68"/>
                  </a:lnTo>
                  <a:lnTo>
                    <a:pt x="10" y="64"/>
                  </a:lnTo>
                  <a:lnTo>
                    <a:pt x="10" y="60"/>
                  </a:lnTo>
                  <a:lnTo>
                    <a:pt x="6" y="60"/>
                  </a:lnTo>
                  <a:lnTo>
                    <a:pt x="6" y="56"/>
                  </a:lnTo>
                  <a:lnTo>
                    <a:pt x="2" y="52"/>
                  </a:lnTo>
                  <a:lnTo>
                    <a:pt x="0" y="52"/>
                  </a:lnTo>
                  <a:lnTo>
                    <a:pt x="0" y="50"/>
                  </a:lnTo>
                  <a:lnTo>
                    <a:pt x="2" y="50"/>
                  </a:lnTo>
                  <a:lnTo>
                    <a:pt x="2" y="46"/>
                  </a:lnTo>
                  <a:lnTo>
                    <a:pt x="6" y="46"/>
                  </a:lnTo>
                  <a:lnTo>
                    <a:pt x="6" y="42"/>
                  </a:lnTo>
                  <a:lnTo>
                    <a:pt x="10" y="38"/>
                  </a:lnTo>
                  <a:lnTo>
                    <a:pt x="10" y="34"/>
                  </a:lnTo>
                  <a:lnTo>
                    <a:pt x="14" y="30"/>
                  </a:lnTo>
                  <a:lnTo>
                    <a:pt x="10" y="30"/>
                  </a:lnTo>
                  <a:lnTo>
                    <a:pt x="10" y="26"/>
                  </a:lnTo>
                  <a:lnTo>
                    <a:pt x="14" y="30"/>
                  </a:lnTo>
                  <a:lnTo>
                    <a:pt x="14" y="26"/>
                  </a:lnTo>
                  <a:lnTo>
                    <a:pt x="10" y="26"/>
                  </a:lnTo>
                  <a:lnTo>
                    <a:pt x="14" y="26"/>
                  </a:lnTo>
                  <a:lnTo>
                    <a:pt x="18" y="30"/>
                  </a:lnTo>
                  <a:lnTo>
                    <a:pt x="18" y="26"/>
                  </a:lnTo>
                  <a:lnTo>
                    <a:pt x="22" y="26"/>
                  </a:lnTo>
                  <a:lnTo>
                    <a:pt x="26" y="24"/>
                  </a:lnTo>
                  <a:lnTo>
                    <a:pt x="30" y="24"/>
                  </a:lnTo>
                  <a:lnTo>
                    <a:pt x="30" y="26"/>
                  </a:lnTo>
                  <a:lnTo>
                    <a:pt x="30" y="24"/>
                  </a:lnTo>
                  <a:lnTo>
                    <a:pt x="30" y="20"/>
                  </a:lnTo>
                  <a:lnTo>
                    <a:pt x="32" y="20"/>
                  </a:lnTo>
                  <a:lnTo>
                    <a:pt x="36" y="16"/>
                  </a:lnTo>
                  <a:lnTo>
                    <a:pt x="36" y="12"/>
                  </a:lnTo>
                  <a:lnTo>
                    <a:pt x="36" y="16"/>
                  </a:lnTo>
                  <a:lnTo>
                    <a:pt x="36" y="12"/>
                  </a:lnTo>
                  <a:lnTo>
                    <a:pt x="40" y="12"/>
                  </a:lnTo>
                  <a:lnTo>
                    <a:pt x="44" y="12"/>
                  </a:lnTo>
                  <a:lnTo>
                    <a:pt x="48" y="8"/>
                  </a:lnTo>
                  <a:lnTo>
                    <a:pt x="52" y="8"/>
                  </a:lnTo>
                  <a:lnTo>
                    <a:pt x="52" y="4"/>
                  </a:lnTo>
                  <a:lnTo>
                    <a:pt x="56" y="4"/>
                  </a:lnTo>
                  <a:lnTo>
                    <a:pt x="60" y="4"/>
                  </a:lnTo>
                  <a:lnTo>
                    <a:pt x="60" y="0"/>
                  </a:lnTo>
                  <a:lnTo>
                    <a:pt x="62" y="0"/>
                  </a:lnTo>
                  <a:lnTo>
                    <a:pt x="66" y="0"/>
                  </a:lnTo>
                  <a:lnTo>
                    <a:pt x="70" y="0"/>
                  </a:lnTo>
                  <a:lnTo>
                    <a:pt x="70" y="4"/>
                  </a:lnTo>
                  <a:lnTo>
                    <a:pt x="74" y="4"/>
                  </a:lnTo>
                  <a:lnTo>
                    <a:pt x="76" y="4"/>
                  </a:lnTo>
                  <a:lnTo>
                    <a:pt x="80" y="4"/>
                  </a:lnTo>
                  <a:lnTo>
                    <a:pt x="80" y="0"/>
                  </a:lnTo>
                  <a:lnTo>
                    <a:pt x="84" y="4"/>
                  </a:lnTo>
                  <a:lnTo>
                    <a:pt x="88" y="4"/>
                  </a:lnTo>
                  <a:lnTo>
                    <a:pt x="92" y="4"/>
                  </a:lnTo>
                  <a:lnTo>
                    <a:pt x="92" y="8"/>
                  </a:lnTo>
                  <a:lnTo>
                    <a:pt x="88" y="12"/>
                  </a:lnTo>
                  <a:lnTo>
                    <a:pt x="92" y="16"/>
                  </a:lnTo>
                  <a:lnTo>
                    <a:pt x="92" y="20"/>
                  </a:lnTo>
                  <a:lnTo>
                    <a:pt x="88" y="24"/>
                  </a:lnTo>
                  <a:lnTo>
                    <a:pt x="88" y="26"/>
                  </a:lnTo>
                  <a:lnTo>
                    <a:pt x="84" y="30"/>
                  </a:lnTo>
                  <a:lnTo>
                    <a:pt x="88" y="34"/>
                  </a:lnTo>
                  <a:lnTo>
                    <a:pt x="92" y="34"/>
                  </a:lnTo>
                  <a:lnTo>
                    <a:pt x="88" y="34"/>
                  </a:lnTo>
                  <a:lnTo>
                    <a:pt x="84" y="34"/>
                  </a:lnTo>
                  <a:lnTo>
                    <a:pt x="80" y="34"/>
                  </a:lnTo>
                  <a:lnTo>
                    <a:pt x="76" y="34"/>
                  </a:lnTo>
                  <a:lnTo>
                    <a:pt x="74" y="34"/>
                  </a:lnTo>
                  <a:lnTo>
                    <a:pt x="70" y="34"/>
                  </a:lnTo>
                  <a:lnTo>
                    <a:pt x="66" y="34"/>
                  </a:lnTo>
                  <a:lnTo>
                    <a:pt x="66" y="38"/>
                  </a:lnTo>
                  <a:lnTo>
                    <a:pt x="62" y="38"/>
                  </a:lnTo>
                  <a:lnTo>
                    <a:pt x="62" y="42"/>
                  </a:lnTo>
                  <a:lnTo>
                    <a:pt x="60" y="42"/>
                  </a:lnTo>
                  <a:lnTo>
                    <a:pt x="60" y="46"/>
                  </a:lnTo>
                  <a:lnTo>
                    <a:pt x="62" y="46"/>
                  </a:lnTo>
                  <a:lnTo>
                    <a:pt x="62" y="50"/>
                  </a:lnTo>
                  <a:lnTo>
                    <a:pt x="66" y="50"/>
                  </a:lnTo>
                  <a:lnTo>
                    <a:pt x="70" y="50"/>
                  </a:lnTo>
                  <a:lnTo>
                    <a:pt x="70" y="52"/>
                  </a:lnTo>
                  <a:lnTo>
                    <a:pt x="66" y="52"/>
                  </a:lnTo>
                  <a:lnTo>
                    <a:pt x="62" y="52"/>
                  </a:lnTo>
                  <a:lnTo>
                    <a:pt x="60" y="50"/>
                  </a:lnTo>
                  <a:lnTo>
                    <a:pt x="56" y="50"/>
                  </a:lnTo>
                  <a:lnTo>
                    <a:pt x="52" y="50"/>
                  </a:lnTo>
                  <a:lnTo>
                    <a:pt x="52" y="52"/>
                  </a:lnTo>
                  <a:lnTo>
                    <a:pt x="52" y="56"/>
                  </a:lnTo>
                  <a:lnTo>
                    <a:pt x="56" y="56"/>
                  </a:lnTo>
                  <a:lnTo>
                    <a:pt x="60" y="56"/>
                  </a:lnTo>
                  <a:lnTo>
                    <a:pt x="60" y="60"/>
                  </a:lnTo>
                  <a:lnTo>
                    <a:pt x="62" y="64"/>
                  </a:lnTo>
                  <a:lnTo>
                    <a:pt x="62" y="68"/>
                  </a:lnTo>
                  <a:lnTo>
                    <a:pt x="66" y="72"/>
                  </a:lnTo>
                  <a:lnTo>
                    <a:pt x="66" y="76"/>
                  </a:lnTo>
                  <a:lnTo>
                    <a:pt x="66" y="80"/>
                  </a:lnTo>
                  <a:lnTo>
                    <a:pt x="70" y="80"/>
                  </a:lnTo>
                  <a:lnTo>
                    <a:pt x="74" y="82"/>
                  </a:lnTo>
                  <a:lnTo>
                    <a:pt x="74" y="86"/>
                  </a:lnTo>
                  <a:lnTo>
                    <a:pt x="74" y="82"/>
                  </a:lnTo>
                  <a:lnTo>
                    <a:pt x="76" y="82"/>
                  </a:lnTo>
                  <a:lnTo>
                    <a:pt x="80" y="86"/>
                  </a:lnTo>
                  <a:lnTo>
                    <a:pt x="84" y="86"/>
                  </a:lnTo>
                  <a:lnTo>
                    <a:pt x="84" y="90"/>
                  </a:lnTo>
                  <a:lnTo>
                    <a:pt x="84" y="94"/>
                  </a:lnTo>
                  <a:lnTo>
                    <a:pt x="80" y="94"/>
                  </a:lnTo>
                  <a:lnTo>
                    <a:pt x="80" y="96"/>
                  </a:lnTo>
                  <a:lnTo>
                    <a:pt x="80" y="100"/>
                  </a:lnTo>
                  <a:lnTo>
                    <a:pt x="80" y="104"/>
                  </a:lnTo>
                  <a:lnTo>
                    <a:pt x="80" y="108"/>
                  </a:lnTo>
                  <a:lnTo>
                    <a:pt x="84" y="108"/>
                  </a:lnTo>
                  <a:lnTo>
                    <a:pt x="80" y="108"/>
                  </a:lnTo>
                  <a:lnTo>
                    <a:pt x="80" y="112"/>
                  </a:lnTo>
                  <a:lnTo>
                    <a:pt x="84" y="112"/>
                  </a:lnTo>
                  <a:lnTo>
                    <a:pt x="84" y="116"/>
                  </a:lnTo>
                  <a:lnTo>
                    <a:pt x="88" y="120"/>
                  </a:lnTo>
                  <a:lnTo>
                    <a:pt x="88" y="116"/>
                  </a:lnTo>
                  <a:lnTo>
                    <a:pt x="84" y="112"/>
                  </a:lnTo>
                  <a:lnTo>
                    <a:pt x="88" y="112"/>
                  </a:lnTo>
                  <a:lnTo>
                    <a:pt x="88" y="108"/>
                  </a:lnTo>
                  <a:lnTo>
                    <a:pt x="84" y="108"/>
                  </a:lnTo>
                  <a:lnTo>
                    <a:pt x="88" y="104"/>
                  </a:lnTo>
                  <a:lnTo>
                    <a:pt x="88" y="100"/>
                  </a:lnTo>
                  <a:lnTo>
                    <a:pt x="92" y="100"/>
                  </a:lnTo>
                  <a:lnTo>
                    <a:pt x="96" y="96"/>
                  </a:lnTo>
                  <a:lnTo>
                    <a:pt x="100" y="96"/>
                  </a:lnTo>
                  <a:lnTo>
                    <a:pt x="104" y="100"/>
                  </a:lnTo>
                  <a:lnTo>
                    <a:pt x="104" y="104"/>
                  </a:lnTo>
                  <a:lnTo>
                    <a:pt x="104" y="108"/>
                  </a:lnTo>
                  <a:lnTo>
                    <a:pt x="104" y="112"/>
                  </a:lnTo>
                  <a:lnTo>
                    <a:pt x="106" y="112"/>
                  </a:lnTo>
                  <a:lnTo>
                    <a:pt x="106" y="116"/>
                  </a:lnTo>
                  <a:lnTo>
                    <a:pt x="110" y="116"/>
                  </a:lnTo>
                  <a:lnTo>
                    <a:pt x="114" y="120"/>
                  </a:lnTo>
                  <a:lnTo>
                    <a:pt x="114" y="122"/>
                  </a:lnTo>
                  <a:lnTo>
                    <a:pt x="110" y="122"/>
                  </a:lnTo>
                  <a:lnTo>
                    <a:pt x="106" y="122"/>
                  </a:lnTo>
                  <a:lnTo>
                    <a:pt x="106" y="126"/>
                  </a:lnTo>
                  <a:lnTo>
                    <a:pt x="110" y="126"/>
                  </a:lnTo>
                  <a:lnTo>
                    <a:pt x="106" y="126"/>
                  </a:lnTo>
                  <a:lnTo>
                    <a:pt x="104" y="126"/>
                  </a:lnTo>
                  <a:lnTo>
                    <a:pt x="100" y="126"/>
                  </a:lnTo>
                  <a:lnTo>
                    <a:pt x="100" y="122"/>
                  </a:lnTo>
                  <a:lnTo>
                    <a:pt x="96" y="122"/>
                  </a:lnTo>
                  <a:lnTo>
                    <a:pt x="96" y="126"/>
                  </a:lnTo>
                  <a:lnTo>
                    <a:pt x="96" y="122"/>
                  </a:lnTo>
                  <a:lnTo>
                    <a:pt x="92" y="122"/>
                  </a:lnTo>
                  <a:lnTo>
                    <a:pt x="88" y="122"/>
                  </a:lnTo>
                  <a:lnTo>
                    <a:pt x="88" y="120"/>
                  </a:lnTo>
                  <a:lnTo>
                    <a:pt x="88" y="122"/>
                  </a:lnTo>
                  <a:lnTo>
                    <a:pt x="88" y="126"/>
                  </a:lnTo>
                  <a:lnTo>
                    <a:pt x="84" y="126"/>
                  </a:lnTo>
                  <a:lnTo>
                    <a:pt x="88" y="126"/>
                  </a:lnTo>
                  <a:lnTo>
                    <a:pt x="84" y="126"/>
                  </a:lnTo>
                  <a:lnTo>
                    <a:pt x="84" y="130"/>
                  </a:lnTo>
                  <a:lnTo>
                    <a:pt x="84" y="134"/>
                  </a:lnTo>
                  <a:lnTo>
                    <a:pt x="84" y="138"/>
                  </a:lnTo>
                  <a:lnTo>
                    <a:pt x="84" y="142"/>
                  </a:lnTo>
                  <a:lnTo>
                    <a:pt x="88" y="142"/>
                  </a:lnTo>
                  <a:lnTo>
                    <a:pt x="88" y="146"/>
                  </a:lnTo>
                  <a:lnTo>
                    <a:pt x="88" y="142"/>
                  </a:lnTo>
                  <a:lnTo>
                    <a:pt x="88" y="138"/>
                  </a:lnTo>
                  <a:lnTo>
                    <a:pt x="88" y="142"/>
                  </a:lnTo>
                  <a:lnTo>
                    <a:pt x="92" y="142"/>
                  </a:lnTo>
                  <a:lnTo>
                    <a:pt x="96" y="138"/>
                  </a:lnTo>
                  <a:lnTo>
                    <a:pt x="96" y="142"/>
                  </a:lnTo>
                  <a:lnTo>
                    <a:pt x="96" y="146"/>
                  </a:lnTo>
                  <a:lnTo>
                    <a:pt x="100" y="146"/>
                  </a:lnTo>
                  <a:lnTo>
                    <a:pt x="100" y="150"/>
                  </a:lnTo>
                  <a:lnTo>
                    <a:pt x="96" y="150"/>
                  </a:lnTo>
                  <a:lnTo>
                    <a:pt x="92" y="150"/>
                  </a:lnTo>
                  <a:lnTo>
                    <a:pt x="92" y="146"/>
                  </a:lnTo>
                  <a:lnTo>
                    <a:pt x="92" y="150"/>
                  </a:lnTo>
                  <a:lnTo>
                    <a:pt x="92" y="152"/>
                  </a:lnTo>
                  <a:lnTo>
                    <a:pt x="92" y="156"/>
                  </a:lnTo>
                  <a:lnTo>
                    <a:pt x="92" y="152"/>
                  </a:lnTo>
                  <a:lnTo>
                    <a:pt x="96" y="152"/>
                  </a:lnTo>
                  <a:lnTo>
                    <a:pt x="100" y="156"/>
                  </a:lnTo>
                  <a:lnTo>
                    <a:pt x="104" y="160"/>
                  </a:lnTo>
                  <a:lnTo>
                    <a:pt x="104" y="164"/>
                  </a:lnTo>
                  <a:lnTo>
                    <a:pt x="100" y="164"/>
                  </a:lnTo>
                  <a:lnTo>
                    <a:pt x="100" y="168"/>
                  </a:lnTo>
                  <a:lnTo>
                    <a:pt x="100" y="172"/>
                  </a:lnTo>
                  <a:lnTo>
                    <a:pt x="100" y="176"/>
                  </a:lnTo>
                  <a:lnTo>
                    <a:pt x="100" y="178"/>
                  </a:lnTo>
                  <a:lnTo>
                    <a:pt x="100" y="182"/>
                  </a:lnTo>
                  <a:lnTo>
                    <a:pt x="100" y="186"/>
                  </a:lnTo>
                  <a:lnTo>
                    <a:pt x="104" y="190"/>
                  </a:lnTo>
                  <a:lnTo>
                    <a:pt x="104" y="194"/>
                  </a:lnTo>
                  <a:lnTo>
                    <a:pt x="104" y="198"/>
                  </a:lnTo>
                  <a:lnTo>
                    <a:pt x="104" y="202"/>
                  </a:lnTo>
                  <a:lnTo>
                    <a:pt x="100" y="202"/>
                  </a:lnTo>
                  <a:lnTo>
                    <a:pt x="96" y="202"/>
                  </a:lnTo>
                  <a:lnTo>
                    <a:pt x="100" y="198"/>
                  </a:lnTo>
                  <a:lnTo>
                    <a:pt x="100" y="202"/>
                  </a:lnTo>
                  <a:lnTo>
                    <a:pt x="100" y="198"/>
                  </a:lnTo>
                  <a:lnTo>
                    <a:pt x="104" y="198"/>
                  </a:lnTo>
                  <a:lnTo>
                    <a:pt x="100" y="198"/>
                  </a:lnTo>
                  <a:lnTo>
                    <a:pt x="96" y="198"/>
                  </a:lnTo>
                  <a:lnTo>
                    <a:pt x="92" y="202"/>
                  </a:lnTo>
                  <a:lnTo>
                    <a:pt x="88" y="202"/>
                  </a:lnTo>
                  <a:lnTo>
                    <a:pt x="84" y="202"/>
                  </a:lnTo>
                  <a:lnTo>
                    <a:pt x="80" y="202"/>
                  </a:lnTo>
                  <a:lnTo>
                    <a:pt x="76" y="206"/>
                  </a:lnTo>
                  <a:lnTo>
                    <a:pt x="74" y="206"/>
                  </a:lnTo>
                  <a:lnTo>
                    <a:pt x="70" y="206"/>
                  </a:lnTo>
                  <a:lnTo>
                    <a:pt x="66" y="206"/>
                  </a:lnTo>
                  <a:lnTo>
                    <a:pt x="66" y="202"/>
                  </a:lnTo>
                  <a:lnTo>
                    <a:pt x="62" y="202"/>
                  </a:lnTo>
                  <a:lnTo>
                    <a:pt x="60" y="202"/>
                  </a:lnTo>
                  <a:lnTo>
                    <a:pt x="56" y="198"/>
                  </a:lnTo>
                  <a:lnTo>
                    <a:pt x="52" y="194"/>
                  </a:lnTo>
                  <a:lnTo>
                    <a:pt x="52" y="190"/>
                  </a:lnTo>
                  <a:lnTo>
                    <a:pt x="48" y="190"/>
                  </a:lnTo>
                  <a:lnTo>
                    <a:pt x="44" y="190"/>
                  </a:lnTo>
                  <a:lnTo>
                    <a:pt x="40" y="186"/>
                  </a:lnTo>
                  <a:lnTo>
                    <a:pt x="36" y="186"/>
                  </a:lnTo>
                  <a:lnTo>
                    <a:pt x="32" y="186"/>
                  </a:lnTo>
                  <a:lnTo>
                    <a:pt x="32" y="182"/>
                  </a:lnTo>
                  <a:lnTo>
                    <a:pt x="32" y="178"/>
                  </a:lnTo>
                  <a:lnTo>
                    <a:pt x="30" y="172"/>
                  </a:lnTo>
                  <a:lnTo>
                    <a:pt x="30" y="168"/>
                  </a:lnTo>
                  <a:lnTo>
                    <a:pt x="30" y="164"/>
                  </a:lnTo>
                  <a:lnTo>
                    <a:pt x="32" y="160"/>
                  </a:lnTo>
                  <a:lnTo>
                    <a:pt x="32" y="156"/>
                  </a:lnTo>
                  <a:lnTo>
                    <a:pt x="36" y="156"/>
                  </a:lnTo>
                  <a:lnTo>
                    <a:pt x="32" y="156"/>
                  </a:lnTo>
                  <a:lnTo>
                    <a:pt x="32" y="160"/>
                  </a:lnTo>
                  <a:lnTo>
                    <a:pt x="36" y="160"/>
                  </a:lnTo>
                  <a:lnTo>
                    <a:pt x="36" y="156"/>
                  </a:lnTo>
                  <a:lnTo>
                    <a:pt x="36" y="156"/>
                  </a:lnTo>
                  <a:lnTo>
                    <a:pt x="36" y="15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79" name="Freeform 221">
              <a:extLst>
                <a:ext uri="{FF2B5EF4-FFF2-40B4-BE49-F238E27FC236}">
                  <a16:creationId xmlns:a16="http://schemas.microsoft.com/office/drawing/2014/main" id="{738B595C-66BA-4EE9-AD53-770024959659}"/>
                </a:ext>
              </a:extLst>
            </p:cNvPr>
            <p:cNvSpPr>
              <a:spLocks/>
            </p:cNvSpPr>
            <p:nvPr/>
          </p:nvSpPr>
          <p:spPr bwMode="auto">
            <a:xfrm>
              <a:off x="7896831" y="2970835"/>
              <a:ext cx="101101" cy="141638"/>
            </a:xfrm>
            <a:custGeom>
              <a:avLst/>
              <a:gdLst>
                <a:gd name="T0" fmla="*/ 40 w 52"/>
                <a:gd name="T1" fmla="*/ 20 h 72"/>
                <a:gd name="T2" fmla="*/ 36 w 52"/>
                <a:gd name="T3" fmla="*/ 22 h 72"/>
                <a:gd name="T4" fmla="*/ 40 w 52"/>
                <a:gd name="T5" fmla="*/ 26 h 72"/>
                <a:gd name="T6" fmla="*/ 44 w 52"/>
                <a:gd name="T7" fmla="*/ 22 h 72"/>
                <a:gd name="T8" fmla="*/ 40 w 52"/>
                <a:gd name="T9" fmla="*/ 26 h 72"/>
                <a:gd name="T10" fmla="*/ 44 w 52"/>
                <a:gd name="T11" fmla="*/ 34 h 72"/>
                <a:gd name="T12" fmla="*/ 52 w 52"/>
                <a:gd name="T13" fmla="*/ 34 h 72"/>
                <a:gd name="T14" fmla="*/ 48 w 52"/>
                <a:gd name="T15" fmla="*/ 38 h 72"/>
                <a:gd name="T16" fmla="*/ 48 w 52"/>
                <a:gd name="T17" fmla="*/ 42 h 72"/>
                <a:gd name="T18" fmla="*/ 44 w 52"/>
                <a:gd name="T19" fmla="*/ 46 h 72"/>
                <a:gd name="T20" fmla="*/ 40 w 52"/>
                <a:gd name="T21" fmla="*/ 50 h 72"/>
                <a:gd name="T22" fmla="*/ 40 w 52"/>
                <a:gd name="T23" fmla="*/ 50 h 72"/>
                <a:gd name="T24" fmla="*/ 40 w 52"/>
                <a:gd name="T25" fmla="*/ 56 h 72"/>
                <a:gd name="T26" fmla="*/ 36 w 52"/>
                <a:gd name="T27" fmla="*/ 52 h 72"/>
                <a:gd name="T28" fmla="*/ 32 w 52"/>
                <a:gd name="T29" fmla="*/ 56 h 72"/>
                <a:gd name="T30" fmla="*/ 36 w 52"/>
                <a:gd name="T31" fmla="*/ 60 h 72"/>
                <a:gd name="T32" fmla="*/ 40 w 52"/>
                <a:gd name="T33" fmla="*/ 64 h 72"/>
                <a:gd name="T34" fmla="*/ 32 w 52"/>
                <a:gd name="T35" fmla="*/ 68 h 72"/>
                <a:gd name="T36" fmla="*/ 28 w 52"/>
                <a:gd name="T37" fmla="*/ 64 h 72"/>
                <a:gd name="T38" fmla="*/ 26 w 52"/>
                <a:gd name="T39" fmla="*/ 68 h 72"/>
                <a:gd name="T40" fmla="*/ 22 w 52"/>
                <a:gd name="T41" fmla="*/ 72 h 72"/>
                <a:gd name="T42" fmla="*/ 18 w 52"/>
                <a:gd name="T43" fmla="*/ 68 h 72"/>
                <a:gd name="T44" fmla="*/ 18 w 52"/>
                <a:gd name="T45" fmla="*/ 64 h 72"/>
                <a:gd name="T46" fmla="*/ 14 w 52"/>
                <a:gd name="T47" fmla="*/ 60 h 72"/>
                <a:gd name="T48" fmla="*/ 10 w 52"/>
                <a:gd name="T49" fmla="*/ 64 h 72"/>
                <a:gd name="T50" fmla="*/ 6 w 52"/>
                <a:gd name="T51" fmla="*/ 60 h 72"/>
                <a:gd name="T52" fmla="*/ 6 w 52"/>
                <a:gd name="T53" fmla="*/ 60 h 72"/>
                <a:gd name="T54" fmla="*/ 10 w 52"/>
                <a:gd name="T55" fmla="*/ 64 h 72"/>
                <a:gd name="T56" fmla="*/ 4 w 52"/>
                <a:gd name="T57" fmla="*/ 64 h 72"/>
                <a:gd name="T58" fmla="*/ 0 w 52"/>
                <a:gd name="T59" fmla="*/ 60 h 72"/>
                <a:gd name="T60" fmla="*/ 0 w 52"/>
                <a:gd name="T61" fmla="*/ 52 h 72"/>
                <a:gd name="T62" fmla="*/ 0 w 52"/>
                <a:gd name="T63" fmla="*/ 46 h 72"/>
                <a:gd name="T64" fmla="*/ 0 w 52"/>
                <a:gd name="T65" fmla="*/ 38 h 72"/>
                <a:gd name="T66" fmla="*/ 4 w 52"/>
                <a:gd name="T67" fmla="*/ 30 h 72"/>
                <a:gd name="T68" fmla="*/ 4 w 52"/>
                <a:gd name="T69" fmla="*/ 22 h 72"/>
                <a:gd name="T70" fmla="*/ 6 w 52"/>
                <a:gd name="T71" fmla="*/ 20 h 72"/>
                <a:gd name="T72" fmla="*/ 14 w 52"/>
                <a:gd name="T73" fmla="*/ 20 h 72"/>
                <a:gd name="T74" fmla="*/ 14 w 52"/>
                <a:gd name="T75" fmla="*/ 20 h 72"/>
                <a:gd name="T76" fmla="*/ 14 w 52"/>
                <a:gd name="T77" fmla="*/ 20 h 72"/>
                <a:gd name="T78" fmla="*/ 18 w 52"/>
                <a:gd name="T79" fmla="*/ 22 h 72"/>
                <a:gd name="T80" fmla="*/ 18 w 52"/>
                <a:gd name="T81" fmla="*/ 16 h 72"/>
                <a:gd name="T82" fmla="*/ 22 w 52"/>
                <a:gd name="T83" fmla="*/ 12 h 72"/>
                <a:gd name="T84" fmla="*/ 26 w 52"/>
                <a:gd name="T85" fmla="*/ 16 h 72"/>
                <a:gd name="T86" fmla="*/ 22 w 52"/>
                <a:gd name="T87" fmla="*/ 12 h 72"/>
                <a:gd name="T88" fmla="*/ 22 w 52"/>
                <a:gd name="T89" fmla="*/ 4 h 72"/>
                <a:gd name="T90" fmla="*/ 28 w 52"/>
                <a:gd name="T91" fmla="*/ 4 h 72"/>
                <a:gd name="T92" fmla="*/ 32 w 52"/>
                <a:gd name="T93" fmla="*/ 4 h 72"/>
                <a:gd name="T94" fmla="*/ 32 w 52"/>
                <a:gd name="T95" fmla="*/ 0 h 72"/>
                <a:gd name="T96" fmla="*/ 36 w 52"/>
                <a:gd name="T97" fmla="*/ 4 h 72"/>
                <a:gd name="T98" fmla="*/ 40 w 52"/>
                <a:gd name="T99" fmla="*/ 8 h 72"/>
                <a:gd name="T100" fmla="*/ 44 w 52"/>
                <a:gd name="T101" fmla="*/ 4 h 72"/>
                <a:gd name="T102" fmla="*/ 48 w 52"/>
                <a:gd name="T103" fmla="*/ 0 h 72"/>
                <a:gd name="T104" fmla="*/ 48 w 52"/>
                <a:gd name="T105" fmla="*/ 8 h 72"/>
                <a:gd name="T106" fmla="*/ 40 w 52"/>
                <a:gd name="T107" fmla="*/ 12 h 72"/>
                <a:gd name="T108" fmla="*/ 36 w 52"/>
                <a:gd name="T109" fmla="*/ 16 h 72"/>
                <a:gd name="T110" fmla="*/ 36 w 52"/>
                <a:gd name="T111"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 h="72">
                  <a:moveTo>
                    <a:pt x="36" y="16"/>
                  </a:moveTo>
                  <a:lnTo>
                    <a:pt x="40" y="20"/>
                  </a:lnTo>
                  <a:lnTo>
                    <a:pt x="40" y="22"/>
                  </a:lnTo>
                  <a:lnTo>
                    <a:pt x="36" y="22"/>
                  </a:lnTo>
                  <a:lnTo>
                    <a:pt x="36" y="26"/>
                  </a:lnTo>
                  <a:lnTo>
                    <a:pt x="40" y="26"/>
                  </a:lnTo>
                  <a:lnTo>
                    <a:pt x="40" y="22"/>
                  </a:lnTo>
                  <a:lnTo>
                    <a:pt x="44" y="22"/>
                  </a:lnTo>
                  <a:lnTo>
                    <a:pt x="44" y="26"/>
                  </a:lnTo>
                  <a:lnTo>
                    <a:pt x="40" y="26"/>
                  </a:lnTo>
                  <a:lnTo>
                    <a:pt x="44" y="30"/>
                  </a:lnTo>
                  <a:lnTo>
                    <a:pt x="44" y="34"/>
                  </a:lnTo>
                  <a:lnTo>
                    <a:pt x="48" y="34"/>
                  </a:lnTo>
                  <a:lnTo>
                    <a:pt x="52" y="34"/>
                  </a:lnTo>
                  <a:lnTo>
                    <a:pt x="48" y="34"/>
                  </a:lnTo>
                  <a:lnTo>
                    <a:pt x="48" y="38"/>
                  </a:lnTo>
                  <a:lnTo>
                    <a:pt x="52" y="38"/>
                  </a:lnTo>
                  <a:lnTo>
                    <a:pt x="48" y="42"/>
                  </a:lnTo>
                  <a:lnTo>
                    <a:pt x="44" y="42"/>
                  </a:lnTo>
                  <a:lnTo>
                    <a:pt x="44" y="46"/>
                  </a:lnTo>
                  <a:lnTo>
                    <a:pt x="40" y="46"/>
                  </a:lnTo>
                  <a:lnTo>
                    <a:pt x="40" y="50"/>
                  </a:lnTo>
                  <a:lnTo>
                    <a:pt x="40" y="52"/>
                  </a:lnTo>
                  <a:lnTo>
                    <a:pt x="40" y="50"/>
                  </a:lnTo>
                  <a:lnTo>
                    <a:pt x="40" y="52"/>
                  </a:lnTo>
                  <a:lnTo>
                    <a:pt x="40" y="56"/>
                  </a:lnTo>
                  <a:lnTo>
                    <a:pt x="40" y="52"/>
                  </a:lnTo>
                  <a:lnTo>
                    <a:pt x="36" y="52"/>
                  </a:lnTo>
                  <a:lnTo>
                    <a:pt x="36" y="56"/>
                  </a:lnTo>
                  <a:lnTo>
                    <a:pt x="32" y="56"/>
                  </a:lnTo>
                  <a:lnTo>
                    <a:pt x="32" y="60"/>
                  </a:lnTo>
                  <a:lnTo>
                    <a:pt x="36" y="60"/>
                  </a:lnTo>
                  <a:lnTo>
                    <a:pt x="40" y="60"/>
                  </a:lnTo>
                  <a:lnTo>
                    <a:pt x="40" y="64"/>
                  </a:lnTo>
                  <a:lnTo>
                    <a:pt x="36" y="64"/>
                  </a:lnTo>
                  <a:lnTo>
                    <a:pt x="32" y="68"/>
                  </a:lnTo>
                  <a:lnTo>
                    <a:pt x="32" y="64"/>
                  </a:lnTo>
                  <a:lnTo>
                    <a:pt x="28" y="64"/>
                  </a:lnTo>
                  <a:lnTo>
                    <a:pt x="28" y="68"/>
                  </a:lnTo>
                  <a:lnTo>
                    <a:pt x="26" y="68"/>
                  </a:lnTo>
                  <a:lnTo>
                    <a:pt x="22" y="68"/>
                  </a:lnTo>
                  <a:lnTo>
                    <a:pt x="22" y="72"/>
                  </a:lnTo>
                  <a:lnTo>
                    <a:pt x="22" y="68"/>
                  </a:lnTo>
                  <a:lnTo>
                    <a:pt x="18" y="68"/>
                  </a:lnTo>
                  <a:lnTo>
                    <a:pt x="22" y="64"/>
                  </a:lnTo>
                  <a:lnTo>
                    <a:pt x="18" y="64"/>
                  </a:lnTo>
                  <a:lnTo>
                    <a:pt x="14" y="64"/>
                  </a:lnTo>
                  <a:lnTo>
                    <a:pt x="14" y="60"/>
                  </a:lnTo>
                  <a:lnTo>
                    <a:pt x="14" y="64"/>
                  </a:lnTo>
                  <a:lnTo>
                    <a:pt x="10" y="64"/>
                  </a:lnTo>
                  <a:lnTo>
                    <a:pt x="10" y="60"/>
                  </a:lnTo>
                  <a:lnTo>
                    <a:pt x="6" y="60"/>
                  </a:lnTo>
                  <a:lnTo>
                    <a:pt x="10" y="60"/>
                  </a:lnTo>
                  <a:lnTo>
                    <a:pt x="6" y="60"/>
                  </a:lnTo>
                  <a:lnTo>
                    <a:pt x="10" y="60"/>
                  </a:lnTo>
                  <a:lnTo>
                    <a:pt x="10" y="64"/>
                  </a:lnTo>
                  <a:lnTo>
                    <a:pt x="6" y="64"/>
                  </a:lnTo>
                  <a:lnTo>
                    <a:pt x="4" y="64"/>
                  </a:lnTo>
                  <a:lnTo>
                    <a:pt x="0" y="64"/>
                  </a:lnTo>
                  <a:lnTo>
                    <a:pt x="0" y="60"/>
                  </a:lnTo>
                  <a:lnTo>
                    <a:pt x="4" y="56"/>
                  </a:lnTo>
                  <a:lnTo>
                    <a:pt x="0" y="52"/>
                  </a:lnTo>
                  <a:lnTo>
                    <a:pt x="0" y="50"/>
                  </a:lnTo>
                  <a:lnTo>
                    <a:pt x="0" y="46"/>
                  </a:lnTo>
                  <a:lnTo>
                    <a:pt x="0" y="42"/>
                  </a:lnTo>
                  <a:lnTo>
                    <a:pt x="0" y="38"/>
                  </a:lnTo>
                  <a:lnTo>
                    <a:pt x="0" y="34"/>
                  </a:lnTo>
                  <a:lnTo>
                    <a:pt x="4" y="30"/>
                  </a:lnTo>
                  <a:lnTo>
                    <a:pt x="4" y="26"/>
                  </a:lnTo>
                  <a:lnTo>
                    <a:pt x="4" y="22"/>
                  </a:lnTo>
                  <a:lnTo>
                    <a:pt x="6" y="22"/>
                  </a:lnTo>
                  <a:lnTo>
                    <a:pt x="6" y="20"/>
                  </a:lnTo>
                  <a:lnTo>
                    <a:pt x="10" y="20"/>
                  </a:lnTo>
                  <a:lnTo>
                    <a:pt x="14" y="20"/>
                  </a:lnTo>
                  <a:lnTo>
                    <a:pt x="14" y="16"/>
                  </a:lnTo>
                  <a:lnTo>
                    <a:pt x="14" y="20"/>
                  </a:lnTo>
                  <a:lnTo>
                    <a:pt x="18" y="20"/>
                  </a:lnTo>
                  <a:lnTo>
                    <a:pt x="14" y="20"/>
                  </a:lnTo>
                  <a:lnTo>
                    <a:pt x="14" y="22"/>
                  </a:lnTo>
                  <a:lnTo>
                    <a:pt x="18" y="22"/>
                  </a:lnTo>
                  <a:lnTo>
                    <a:pt x="18" y="20"/>
                  </a:lnTo>
                  <a:lnTo>
                    <a:pt x="18" y="16"/>
                  </a:lnTo>
                  <a:lnTo>
                    <a:pt x="18" y="12"/>
                  </a:lnTo>
                  <a:lnTo>
                    <a:pt x="22" y="12"/>
                  </a:lnTo>
                  <a:lnTo>
                    <a:pt x="22" y="16"/>
                  </a:lnTo>
                  <a:lnTo>
                    <a:pt x="26" y="16"/>
                  </a:lnTo>
                  <a:lnTo>
                    <a:pt x="26" y="12"/>
                  </a:lnTo>
                  <a:lnTo>
                    <a:pt x="22" y="12"/>
                  </a:lnTo>
                  <a:lnTo>
                    <a:pt x="22" y="8"/>
                  </a:lnTo>
                  <a:lnTo>
                    <a:pt x="22" y="4"/>
                  </a:lnTo>
                  <a:lnTo>
                    <a:pt x="26" y="4"/>
                  </a:lnTo>
                  <a:lnTo>
                    <a:pt x="28" y="4"/>
                  </a:lnTo>
                  <a:lnTo>
                    <a:pt x="32" y="8"/>
                  </a:lnTo>
                  <a:lnTo>
                    <a:pt x="32" y="4"/>
                  </a:lnTo>
                  <a:lnTo>
                    <a:pt x="28" y="4"/>
                  </a:lnTo>
                  <a:lnTo>
                    <a:pt x="32" y="0"/>
                  </a:lnTo>
                  <a:lnTo>
                    <a:pt x="36" y="0"/>
                  </a:lnTo>
                  <a:lnTo>
                    <a:pt x="36" y="4"/>
                  </a:lnTo>
                  <a:lnTo>
                    <a:pt x="36" y="8"/>
                  </a:lnTo>
                  <a:lnTo>
                    <a:pt x="40" y="8"/>
                  </a:lnTo>
                  <a:lnTo>
                    <a:pt x="40" y="4"/>
                  </a:lnTo>
                  <a:lnTo>
                    <a:pt x="44" y="4"/>
                  </a:lnTo>
                  <a:lnTo>
                    <a:pt x="44" y="0"/>
                  </a:lnTo>
                  <a:lnTo>
                    <a:pt x="48" y="0"/>
                  </a:lnTo>
                  <a:lnTo>
                    <a:pt x="48" y="4"/>
                  </a:lnTo>
                  <a:lnTo>
                    <a:pt x="48" y="8"/>
                  </a:lnTo>
                  <a:lnTo>
                    <a:pt x="44" y="12"/>
                  </a:lnTo>
                  <a:lnTo>
                    <a:pt x="40" y="12"/>
                  </a:lnTo>
                  <a:lnTo>
                    <a:pt x="40" y="16"/>
                  </a:lnTo>
                  <a:lnTo>
                    <a:pt x="36" y="16"/>
                  </a:lnTo>
                  <a:lnTo>
                    <a:pt x="36" y="16"/>
                  </a:lnTo>
                  <a:lnTo>
                    <a:pt x="36" y="16"/>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0" name="Freeform 222">
              <a:extLst>
                <a:ext uri="{FF2B5EF4-FFF2-40B4-BE49-F238E27FC236}">
                  <a16:creationId xmlns:a16="http://schemas.microsoft.com/office/drawing/2014/main" id="{5568969B-53AD-48C0-A001-EA0B4CD94EC1}"/>
                </a:ext>
              </a:extLst>
            </p:cNvPr>
            <p:cNvSpPr>
              <a:spLocks noEditPoints="1"/>
            </p:cNvSpPr>
            <p:nvPr/>
          </p:nvSpPr>
          <p:spPr bwMode="auto">
            <a:xfrm>
              <a:off x="3759467" y="2884279"/>
              <a:ext cx="217756" cy="102294"/>
            </a:xfrm>
            <a:custGeom>
              <a:avLst/>
              <a:gdLst>
                <a:gd name="T0" fmla="*/ 100 w 112"/>
                <a:gd name="T1" fmla="*/ 52 h 52"/>
                <a:gd name="T2" fmla="*/ 96 w 112"/>
                <a:gd name="T3" fmla="*/ 48 h 52"/>
                <a:gd name="T4" fmla="*/ 86 w 112"/>
                <a:gd name="T5" fmla="*/ 48 h 52"/>
                <a:gd name="T6" fmla="*/ 74 w 112"/>
                <a:gd name="T7" fmla="*/ 52 h 52"/>
                <a:gd name="T8" fmla="*/ 66 w 112"/>
                <a:gd name="T9" fmla="*/ 48 h 52"/>
                <a:gd name="T10" fmla="*/ 58 w 112"/>
                <a:gd name="T11" fmla="*/ 44 h 52"/>
                <a:gd name="T12" fmla="*/ 56 w 112"/>
                <a:gd name="T13" fmla="*/ 40 h 52"/>
                <a:gd name="T14" fmla="*/ 52 w 112"/>
                <a:gd name="T15" fmla="*/ 48 h 52"/>
                <a:gd name="T16" fmla="*/ 52 w 112"/>
                <a:gd name="T17" fmla="*/ 38 h 52"/>
                <a:gd name="T18" fmla="*/ 44 w 112"/>
                <a:gd name="T19" fmla="*/ 40 h 52"/>
                <a:gd name="T20" fmla="*/ 34 w 112"/>
                <a:gd name="T21" fmla="*/ 44 h 52"/>
                <a:gd name="T22" fmla="*/ 26 w 112"/>
                <a:gd name="T23" fmla="*/ 52 h 52"/>
                <a:gd name="T24" fmla="*/ 18 w 112"/>
                <a:gd name="T25" fmla="*/ 44 h 52"/>
                <a:gd name="T26" fmla="*/ 18 w 112"/>
                <a:gd name="T27" fmla="*/ 40 h 52"/>
                <a:gd name="T28" fmla="*/ 12 w 112"/>
                <a:gd name="T29" fmla="*/ 44 h 52"/>
                <a:gd name="T30" fmla="*/ 4 w 112"/>
                <a:gd name="T31" fmla="*/ 48 h 52"/>
                <a:gd name="T32" fmla="*/ 4 w 112"/>
                <a:gd name="T33" fmla="*/ 44 h 52"/>
                <a:gd name="T34" fmla="*/ 12 w 112"/>
                <a:gd name="T35" fmla="*/ 38 h 52"/>
                <a:gd name="T36" fmla="*/ 18 w 112"/>
                <a:gd name="T37" fmla="*/ 30 h 52"/>
                <a:gd name="T38" fmla="*/ 30 w 112"/>
                <a:gd name="T39" fmla="*/ 26 h 52"/>
                <a:gd name="T40" fmla="*/ 42 w 112"/>
                <a:gd name="T41" fmla="*/ 18 h 52"/>
                <a:gd name="T42" fmla="*/ 44 w 112"/>
                <a:gd name="T43" fmla="*/ 10 h 52"/>
                <a:gd name="T44" fmla="*/ 44 w 112"/>
                <a:gd name="T45" fmla="*/ 14 h 52"/>
                <a:gd name="T46" fmla="*/ 52 w 112"/>
                <a:gd name="T47" fmla="*/ 10 h 52"/>
                <a:gd name="T48" fmla="*/ 56 w 112"/>
                <a:gd name="T49" fmla="*/ 4 h 52"/>
                <a:gd name="T50" fmla="*/ 52 w 112"/>
                <a:gd name="T51" fmla="*/ 10 h 52"/>
                <a:gd name="T52" fmla="*/ 56 w 112"/>
                <a:gd name="T53" fmla="*/ 6 h 52"/>
                <a:gd name="T54" fmla="*/ 56 w 112"/>
                <a:gd name="T55" fmla="*/ 4 h 52"/>
                <a:gd name="T56" fmla="*/ 58 w 112"/>
                <a:gd name="T57" fmla="*/ 4 h 52"/>
                <a:gd name="T58" fmla="*/ 70 w 112"/>
                <a:gd name="T59" fmla="*/ 6 h 52"/>
                <a:gd name="T60" fmla="*/ 78 w 112"/>
                <a:gd name="T61" fmla="*/ 6 h 52"/>
                <a:gd name="T62" fmla="*/ 86 w 112"/>
                <a:gd name="T63" fmla="*/ 10 h 52"/>
                <a:gd name="T64" fmla="*/ 88 w 112"/>
                <a:gd name="T65" fmla="*/ 18 h 52"/>
                <a:gd name="T66" fmla="*/ 96 w 112"/>
                <a:gd name="T67" fmla="*/ 22 h 52"/>
                <a:gd name="T68" fmla="*/ 104 w 112"/>
                <a:gd name="T69" fmla="*/ 26 h 52"/>
                <a:gd name="T70" fmla="*/ 104 w 112"/>
                <a:gd name="T71" fmla="*/ 34 h 52"/>
                <a:gd name="T72" fmla="*/ 104 w 112"/>
                <a:gd name="T73" fmla="*/ 38 h 52"/>
                <a:gd name="T74" fmla="*/ 112 w 112"/>
                <a:gd name="T75" fmla="*/ 44 h 52"/>
                <a:gd name="T76" fmla="*/ 112 w 112"/>
                <a:gd name="T77" fmla="*/ 48 h 52"/>
                <a:gd name="T78" fmla="*/ 108 w 112"/>
                <a:gd name="T79" fmla="*/ 52 h 52"/>
                <a:gd name="T80" fmla="*/ 48 w 112"/>
                <a:gd name="T81" fmla="*/ 18 h 52"/>
                <a:gd name="T82" fmla="*/ 42 w 112"/>
                <a:gd name="T83" fmla="*/ 26 h 52"/>
                <a:gd name="T84" fmla="*/ 48 w 112"/>
                <a:gd name="T85" fmla="*/ 22 h 52"/>
                <a:gd name="T86" fmla="*/ 52 w 112"/>
                <a:gd name="T87" fmla="*/ 18 h 52"/>
                <a:gd name="T88" fmla="*/ 52 w 112"/>
                <a:gd name="T89" fmla="*/ 40 h 52"/>
                <a:gd name="T90" fmla="*/ 52 w 112"/>
                <a:gd name="T91" fmla="*/ 40 h 52"/>
                <a:gd name="T92" fmla="*/ 58 w 112"/>
                <a:gd name="T93" fmla="*/ 38 h 52"/>
                <a:gd name="T94" fmla="*/ 58 w 112"/>
                <a:gd name="T95" fmla="*/ 34 h 52"/>
                <a:gd name="T96" fmla="*/ 52 w 112"/>
                <a:gd name="T97"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52">
                  <a:moveTo>
                    <a:pt x="108" y="52"/>
                  </a:moveTo>
                  <a:lnTo>
                    <a:pt x="104" y="52"/>
                  </a:lnTo>
                  <a:lnTo>
                    <a:pt x="100" y="52"/>
                  </a:lnTo>
                  <a:lnTo>
                    <a:pt x="100" y="48"/>
                  </a:lnTo>
                  <a:lnTo>
                    <a:pt x="100" y="44"/>
                  </a:lnTo>
                  <a:lnTo>
                    <a:pt x="96" y="48"/>
                  </a:lnTo>
                  <a:lnTo>
                    <a:pt x="92" y="48"/>
                  </a:lnTo>
                  <a:lnTo>
                    <a:pt x="88" y="48"/>
                  </a:lnTo>
                  <a:lnTo>
                    <a:pt x="86" y="48"/>
                  </a:lnTo>
                  <a:lnTo>
                    <a:pt x="82" y="52"/>
                  </a:lnTo>
                  <a:lnTo>
                    <a:pt x="78" y="52"/>
                  </a:lnTo>
                  <a:lnTo>
                    <a:pt x="74" y="52"/>
                  </a:lnTo>
                  <a:lnTo>
                    <a:pt x="70" y="52"/>
                  </a:lnTo>
                  <a:lnTo>
                    <a:pt x="66" y="52"/>
                  </a:lnTo>
                  <a:lnTo>
                    <a:pt x="66" y="48"/>
                  </a:lnTo>
                  <a:lnTo>
                    <a:pt x="66" y="44"/>
                  </a:lnTo>
                  <a:lnTo>
                    <a:pt x="62" y="44"/>
                  </a:lnTo>
                  <a:lnTo>
                    <a:pt x="58" y="44"/>
                  </a:lnTo>
                  <a:lnTo>
                    <a:pt x="56" y="44"/>
                  </a:lnTo>
                  <a:lnTo>
                    <a:pt x="58" y="40"/>
                  </a:lnTo>
                  <a:lnTo>
                    <a:pt x="56" y="40"/>
                  </a:lnTo>
                  <a:lnTo>
                    <a:pt x="56" y="44"/>
                  </a:lnTo>
                  <a:lnTo>
                    <a:pt x="52" y="44"/>
                  </a:lnTo>
                  <a:lnTo>
                    <a:pt x="52" y="48"/>
                  </a:lnTo>
                  <a:lnTo>
                    <a:pt x="52" y="44"/>
                  </a:lnTo>
                  <a:lnTo>
                    <a:pt x="52" y="40"/>
                  </a:lnTo>
                  <a:lnTo>
                    <a:pt x="52" y="38"/>
                  </a:lnTo>
                  <a:lnTo>
                    <a:pt x="48" y="38"/>
                  </a:lnTo>
                  <a:lnTo>
                    <a:pt x="48" y="40"/>
                  </a:lnTo>
                  <a:lnTo>
                    <a:pt x="44" y="40"/>
                  </a:lnTo>
                  <a:lnTo>
                    <a:pt x="42" y="44"/>
                  </a:lnTo>
                  <a:lnTo>
                    <a:pt x="38" y="44"/>
                  </a:lnTo>
                  <a:lnTo>
                    <a:pt x="34" y="44"/>
                  </a:lnTo>
                  <a:lnTo>
                    <a:pt x="34" y="48"/>
                  </a:lnTo>
                  <a:lnTo>
                    <a:pt x="30" y="48"/>
                  </a:lnTo>
                  <a:lnTo>
                    <a:pt x="26" y="52"/>
                  </a:lnTo>
                  <a:lnTo>
                    <a:pt x="22" y="48"/>
                  </a:lnTo>
                  <a:lnTo>
                    <a:pt x="18" y="48"/>
                  </a:lnTo>
                  <a:lnTo>
                    <a:pt x="18" y="44"/>
                  </a:lnTo>
                  <a:lnTo>
                    <a:pt x="22" y="44"/>
                  </a:lnTo>
                  <a:lnTo>
                    <a:pt x="18" y="44"/>
                  </a:lnTo>
                  <a:lnTo>
                    <a:pt x="18" y="40"/>
                  </a:lnTo>
                  <a:lnTo>
                    <a:pt x="18" y="44"/>
                  </a:lnTo>
                  <a:lnTo>
                    <a:pt x="14" y="44"/>
                  </a:lnTo>
                  <a:lnTo>
                    <a:pt x="12" y="44"/>
                  </a:lnTo>
                  <a:lnTo>
                    <a:pt x="12" y="48"/>
                  </a:lnTo>
                  <a:lnTo>
                    <a:pt x="8" y="48"/>
                  </a:lnTo>
                  <a:lnTo>
                    <a:pt x="4" y="48"/>
                  </a:lnTo>
                  <a:lnTo>
                    <a:pt x="0" y="48"/>
                  </a:lnTo>
                  <a:lnTo>
                    <a:pt x="0" y="44"/>
                  </a:lnTo>
                  <a:lnTo>
                    <a:pt x="4" y="44"/>
                  </a:lnTo>
                  <a:lnTo>
                    <a:pt x="8" y="44"/>
                  </a:lnTo>
                  <a:lnTo>
                    <a:pt x="8" y="40"/>
                  </a:lnTo>
                  <a:lnTo>
                    <a:pt x="12" y="38"/>
                  </a:lnTo>
                  <a:lnTo>
                    <a:pt x="14" y="38"/>
                  </a:lnTo>
                  <a:lnTo>
                    <a:pt x="14" y="34"/>
                  </a:lnTo>
                  <a:lnTo>
                    <a:pt x="18" y="30"/>
                  </a:lnTo>
                  <a:lnTo>
                    <a:pt x="22" y="30"/>
                  </a:lnTo>
                  <a:lnTo>
                    <a:pt x="26" y="26"/>
                  </a:lnTo>
                  <a:lnTo>
                    <a:pt x="30" y="26"/>
                  </a:lnTo>
                  <a:lnTo>
                    <a:pt x="34" y="22"/>
                  </a:lnTo>
                  <a:lnTo>
                    <a:pt x="38" y="22"/>
                  </a:lnTo>
                  <a:lnTo>
                    <a:pt x="42" y="18"/>
                  </a:lnTo>
                  <a:lnTo>
                    <a:pt x="42" y="14"/>
                  </a:lnTo>
                  <a:lnTo>
                    <a:pt x="42" y="10"/>
                  </a:lnTo>
                  <a:lnTo>
                    <a:pt x="44" y="10"/>
                  </a:lnTo>
                  <a:lnTo>
                    <a:pt x="48" y="10"/>
                  </a:lnTo>
                  <a:lnTo>
                    <a:pt x="48" y="14"/>
                  </a:lnTo>
                  <a:lnTo>
                    <a:pt x="44" y="14"/>
                  </a:lnTo>
                  <a:lnTo>
                    <a:pt x="48" y="14"/>
                  </a:lnTo>
                  <a:lnTo>
                    <a:pt x="48" y="10"/>
                  </a:lnTo>
                  <a:lnTo>
                    <a:pt x="52" y="10"/>
                  </a:lnTo>
                  <a:lnTo>
                    <a:pt x="52" y="6"/>
                  </a:lnTo>
                  <a:lnTo>
                    <a:pt x="52" y="4"/>
                  </a:lnTo>
                  <a:lnTo>
                    <a:pt x="56" y="4"/>
                  </a:lnTo>
                  <a:lnTo>
                    <a:pt x="56" y="6"/>
                  </a:lnTo>
                  <a:lnTo>
                    <a:pt x="52" y="6"/>
                  </a:lnTo>
                  <a:lnTo>
                    <a:pt x="52" y="10"/>
                  </a:lnTo>
                  <a:lnTo>
                    <a:pt x="56" y="6"/>
                  </a:lnTo>
                  <a:lnTo>
                    <a:pt x="56" y="10"/>
                  </a:lnTo>
                  <a:lnTo>
                    <a:pt x="56" y="6"/>
                  </a:lnTo>
                  <a:lnTo>
                    <a:pt x="58" y="6"/>
                  </a:lnTo>
                  <a:lnTo>
                    <a:pt x="58" y="4"/>
                  </a:lnTo>
                  <a:lnTo>
                    <a:pt x="56" y="4"/>
                  </a:lnTo>
                  <a:lnTo>
                    <a:pt x="56" y="0"/>
                  </a:lnTo>
                  <a:lnTo>
                    <a:pt x="58" y="0"/>
                  </a:lnTo>
                  <a:lnTo>
                    <a:pt x="58" y="4"/>
                  </a:lnTo>
                  <a:lnTo>
                    <a:pt x="62" y="4"/>
                  </a:lnTo>
                  <a:lnTo>
                    <a:pt x="66" y="4"/>
                  </a:lnTo>
                  <a:lnTo>
                    <a:pt x="70" y="6"/>
                  </a:lnTo>
                  <a:lnTo>
                    <a:pt x="74" y="4"/>
                  </a:lnTo>
                  <a:lnTo>
                    <a:pt x="74" y="6"/>
                  </a:lnTo>
                  <a:lnTo>
                    <a:pt x="78" y="6"/>
                  </a:lnTo>
                  <a:lnTo>
                    <a:pt x="78" y="4"/>
                  </a:lnTo>
                  <a:lnTo>
                    <a:pt x="82" y="6"/>
                  </a:lnTo>
                  <a:lnTo>
                    <a:pt x="86" y="10"/>
                  </a:lnTo>
                  <a:lnTo>
                    <a:pt x="86" y="14"/>
                  </a:lnTo>
                  <a:lnTo>
                    <a:pt x="86" y="18"/>
                  </a:lnTo>
                  <a:lnTo>
                    <a:pt x="88" y="18"/>
                  </a:lnTo>
                  <a:lnTo>
                    <a:pt x="88" y="22"/>
                  </a:lnTo>
                  <a:lnTo>
                    <a:pt x="92" y="22"/>
                  </a:lnTo>
                  <a:lnTo>
                    <a:pt x="96" y="22"/>
                  </a:lnTo>
                  <a:lnTo>
                    <a:pt x="100" y="22"/>
                  </a:lnTo>
                  <a:lnTo>
                    <a:pt x="104" y="22"/>
                  </a:lnTo>
                  <a:lnTo>
                    <a:pt x="104" y="26"/>
                  </a:lnTo>
                  <a:lnTo>
                    <a:pt x="100" y="30"/>
                  </a:lnTo>
                  <a:lnTo>
                    <a:pt x="104" y="30"/>
                  </a:lnTo>
                  <a:lnTo>
                    <a:pt x="104" y="34"/>
                  </a:lnTo>
                  <a:lnTo>
                    <a:pt x="108" y="34"/>
                  </a:lnTo>
                  <a:lnTo>
                    <a:pt x="108" y="38"/>
                  </a:lnTo>
                  <a:lnTo>
                    <a:pt x="104" y="38"/>
                  </a:lnTo>
                  <a:lnTo>
                    <a:pt x="104" y="40"/>
                  </a:lnTo>
                  <a:lnTo>
                    <a:pt x="108" y="44"/>
                  </a:lnTo>
                  <a:lnTo>
                    <a:pt x="112" y="44"/>
                  </a:lnTo>
                  <a:lnTo>
                    <a:pt x="108" y="44"/>
                  </a:lnTo>
                  <a:lnTo>
                    <a:pt x="108" y="48"/>
                  </a:lnTo>
                  <a:lnTo>
                    <a:pt x="112" y="48"/>
                  </a:lnTo>
                  <a:lnTo>
                    <a:pt x="108" y="48"/>
                  </a:lnTo>
                  <a:lnTo>
                    <a:pt x="108" y="52"/>
                  </a:lnTo>
                  <a:lnTo>
                    <a:pt x="108" y="52"/>
                  </a:lnTo>
                  <a:lnTo>
                    <a:pt x="108" y="52"/>
                  </a:lnTo>
                  <a:close/>
                  <a:moveTo>
                    <a:pt x="52" y="18"/>
                  </a:moveTo>
                  <a:lnTo>
                    <a:pt x="48" y="18"/>
                  </a:lnTo>
                  <a:lnTo>
                    <a:pt x="44" y="22"/>
                  </a:lnTo>
                  <a:lnTo>
                    <a:pt x="42" y="22"/>
                  </a:lnTo>
                  <a:lnTo>
                    <a:pt x="42" y="26"/>
                  </a:lnTo>
                  <a:lnTo>
                    <a:pt x="44" y="26"/>
                  </a:lnTo>
                  <a:lnTo>
                    <a:pt x="44" y="22"/>
                  </a:lnTo>
                  <a:lnTo>
                    <a:pt x="48" y="22"/>
                  </a:lnTo>
                  <a:lnTo>
                    <a:pt x="52" y="22"/>
                  </a:lnTo>
                  <a:lnTo>
                    <a:pt x="52" y="18"/>
                  </a:lnTo>
                  <a:lnTo>
                    <a:pt x="52" y="18"/>
                  </a:lnTo>
                  <a:lnTo>
                    <a:pt x="52" y="18"/>
                  </a:lnTo>
                  <a:close/>
                  <a:moveTo>
                    <a:pt x="52" y="38"/>
                  </a:moveTo>
                  <a:lnTo>
                    <a:pt x="52" y="40"/>
                  </a:lnTo>
                  <a:lnTo>
                    <a:pt x="52" y="38"/>
                  </a:lnTo>
                  <a:lnTo>
                    <a:pt x="56" y="38"/>
                  </a:lnTo>
                  <a:lnTo>
                    <a:pt x="52" y="40"/>
                  </a:lnTo>
                  <a:lnTo>
                    <a:pt x="56" y="40"/>
                  </a:lnTo>
                  <a:lnTo>
                    <a:pt x="56" y="38"/>
                  </a:lnTo>
                  <a:lnTo>
                    <a:pt x="58" y="38"/>
                  </a:lnTo>
                  <a:lnTo>
                    <a:pt x="58" y="34"/>
                  </a:lnTo>
                  <a:lnTo>
                    <a:pt x="62" y="34"/>
                  </a:lnTo>
                  <a:lnTo>
                    <a:pt x="58" y="34"/>
                  </a:lnTo>
                  <a:lnTo>
                    <a:pt x="56" y="34"/>
                  </a:lnTo>
                  <a:lnTo>
                    <a:pt x="52" y="34"/>
                  </a:lnTo>
                  <a:lnTo>
                    <a:pt x="52" y="38"/>
                  </a:lnTo>
                  <a:lnTo>
                    <a:pt x="52" y="38"/>
                  </a:lnTo>
                  <a:lnTo>
                    <a:pt x="52" y="38"/>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1" name="Freeform 223">
              <a:extLst>
                <a:ext uri="{FF2B5EF4-FFF2-40B4-BE49-F238E27FC236}">
                  <a16:creationId xmlns:a16="http://schemas.microsoft.com/office/drawing/2014/main" id="{0F8EAA2D-F2DF-4D55-9F83-427A7C387155}"/>
                </a:ext>
              </a:extLst>
            </p:cNvPr>
            <p:cNvSpPr>
              <a:spLocks noEditPoints="1"/>
            </p:cNvSpPr>
            <p:nvPr/>
          </p:nvSpPr>
          <p:spPr bwMode="auto">
            <a:xfrm>
              <a:off x="3872235" y="2998378"/>
              <a:ext cx="89435" cy="177048"/>
            </a:xfrm>
            <a:custGeom>
              <a:avLst/>
              <a:gdLst>
                <a:gd name="T0" fmla="*/ 46 w 46"/>
                <a:gd name="T1" fmla="*/ 8 h 90"/>
                <a:gd name="T2" fmla="*/ 46 w 46"/>
                <a:gd name="T3" fmla="*/ 8 h 90"/>
                <a:gd name="T4" fmla="*/ 42 w 46"/>
                <a:gd name="T5" fmla="*/ 12 h 90"/>
                <a:gd name="T6" fmla="*/ 42 w 46"/>
                <a:gd name="T7" fmla="*/ 16 h 90"/>
                <a:gd name="T8" fmla="*/ 46 w 46"/>
                <a:gd name="T9" fmla="*/ 16 h 90"/>
                <a:gd name="T10" fmla="*/ 42 w 46"/>
                <a:gd name="T11" fmla="*/ 16 h 90"/>
                <a:gd name="T12" fmla="*/ 38 w 46"/>
                <a:gd name="T13" fmla="*/ 20 h 90"/>
                <a:gd name="T14" fmla="*/ 34 w 46"/>
                <a:gd name="T15" fmla="*/ 28 h 90"/>
                <a:gd name="T16" fmla="*/ 34 w 46"/>
                <a:gd name="T17" fmla="*/ 28 h 90"/>
                <a:gd name="T18" fmla="*/ 38 w 46"/>
                <a:gd name="T19" fmla="*/ 24 h 90"/>
                <a:gd name="T20" fmla="*/ 34 w 46"/>
                <a:gd name="T21" fmla="*/ 28 h 90"/>
                <a:gd name="T22" fmla="*/ 34 w 46"/>
                <a:gd name="T23" fmla="*/ 24 h 90"/>
                <a:gd name="T24" fmla="*/ 34 w 46"/>
                <a:gd name="T25" fmla="*/ 20 h 90"/>
                <a:gd name="T26" fmla="*/ 34 w 46"/>
                <a:gd name="T27" fmla="*/ 24 h 90"/>
                <a:gd name="T28" fmla="*/ 30 w 46"/>
                <a:gd name="T29" fmla="*/ 24 h 90"/>
                <a:gd name="T30" fmla="*/ 26 w 46"/>
                <a:gd name="T31" fmla="*/ 28 h 90"/>
                <a:gd name="T32" fmla="*/ 26 w 46"/>
                <a:gd name="T33" fmla="*/ 30 h 90"/>
                <a:gd name="T34" fmla="*/ 24 w 46"/>
                <a:gd name="T35" fmla="*/ 42 h 90"/>
                <a:gd name="T36" fmla="*/ 24 w 46"/>
                <a:gd name="T37" fmla="*/ 50 h 90"/>
                <a:gd name="T38" fmla="*/ 24 w 46"/>
                <a:gd name="T39" fmla="*/ 50 h 90"/>
                <a:gd name="T40" fmla="*/ 26 w 46"/>
                <a:gd name="T41" fmla="*/ 64 h 90"/>
                <a:gd name="T42" fmla="*/ 26 w 46"/>
                <a:gd name="T43" fmla="*/ 76 h 90"/>
                <a:gd name="T44" fmla="*/ 20 w 46"/>
                <a:gd name="T45" fmla="*/ 82 h 90"/>
                <a:gd name="T46" fmla="*/ 12 w 46"/>
                <a:gd name="T47" fmla="*/ 90 h 90"/>
                <a:gd name="T48" fmla="*/ 8 w 46"/>
                <a:gd name="T49" fmla="*/ 90 h 90"/>
                <a:gd name="T50" fmla="*/ 4 w 46"/>
                <a:gd name="T51" fmla="*/ 82 h 90"/>
                <a:gd name="T52" fmla="*/ 4 w 46"/>
                <a:gd name="T53" fmla="*/ 76 h 90"/>
                <a:gd name="T54" fmla="*/ 4 w 46"/>
                <a:gd name="T55" fmla="*/ 68 h 90"/>
                <a:gd name="T56" fmla="*/ 4 w 46"/>
                <a:gd name="T57" fmla="*/ 62 h 90"/>
                <a:gd name="T58" fmla="*/ 4 w 46"/>
                <a:gd name="T59" fmla="*/ 58 h 90"/>
                <a:gd name="T60" fmla="*/ 4 w 46"/>
                <a:gd name="T61" fmla="*/ 54 h 90"/>
                <a:gd name="T62" fmla="*/ 4 w 46"/>
                <a:gd name="T63" fmla="*/ 46 h 90"/>
                <a:gd name="T64" fmla="*/ 8 w 46"/>
                <a:gd name="T65" fmla="*/ 42 h 90"/>
                <a:gd name="T66" fmla="*/ 8 w 46"/>
                <a:gd name="T67" fmla="*/ 38 h 90"/>
                <a:gd name="T68" fmla="*/ 8 w 46"/>
                <a:gd name="T69" fmla="*/ 34 h 90"/>
                <a:gd name="T70" fmla="*/ 8 w 46"/>
                <a:gd name="T71" fmla="*/ 30 h 90"/>
                <a:gd name="T72" fmla="*/ 4 w 46"/>
                <a:gd name="T73" fmla="*/ 28 h 90"/>
                <a:gd name="T74" fmla="*/ 0 w 46"/>
                <a:gd name="T75" fmla="*/ 34 h 90"/>
                <a:gd name="T76" fmla="*/ 4 w 46"/>
                <a:gd name="T77" fmla="*/ 24 h 90"/>
                <a:gd name="T78" fmla="*/ 4 w 46"/>
                <a:gd name="T79" fmla="*/ 24 h 90"/>
                <a:gd name="T80" fmla="*/ 12 w 46"/>
                <a:gd name="T81" fmla="*/ 16 h 90"/>
                <a:gd name="T82" fmla="*/ 16 w 46"/>
                <a:gd name="T83" fmla="*/ 4 h 90"/>
                <a:gd name="T84" fmla="*/ 16 w 46"/>
                <a:gd name="T85" fmla="*/ 8 h 90"/>
                <a:gd name="T86" fmla="*/ 24 w 46"/>
                <a:gd name="T87" fmla="*/ 4 h 90"/>
                <a:gd name="T88" fmla="*/ 20 w 46"/>
                <a:gd name="T89" fmla="*/ 8 h 90"/>
                <a:gd name="T90" fmla="*/ 20 w 46"/>
                <a:gd name="T91" fmla="*/ 12 h 90"/>
                <a:gd name="T92" fmla="*/ 20 w 46"/>
                <a:gd name="T93" fmla="*/ 8 h 90"/>
                <a:gd name="T94" fmla="*/ 24 w 46"/>
                <a:gd name="T95" fmla="*/ 4 h 90"/>
                <a:gd name="T96" fmla="*/ 34 w 46"/>
                <a:gd name="T97" fmla="*/ 4 h 90"/>
                <a:gd name="T98" fmla="*/ 34 w 46"/>
                <a:gd name="T99" fmla="*/ 0 h 90"/>
                <a:gd name="T100" fmla="*/ 42 w 46"/>
                <a:gd name="T101" fmla="*/ 4 h 90"/>
                <a:gd name="T102" fmla="*/ 46 w 46"/>
                <a:gd name="T103" fmla="*/ 8 h 90"/>
                <a:gd name="T104" fmla="*/ 12 w 46"/>
                <a:gd name="T105" fmla="*/ 20 h 90"/>
                <a:gd name="T106" fmla="*/ 8 w 46"/>
                <a:gd name="T107" fmla="*/ 24 h 90"/>
                <a:gd name="T108" fmla="*/ 12 w 46"/>
                <a:gd name="T109" fmla="*/ 28 h 90"/>
                <a:gd name="T110" fmla="*/ 12 w 46"/>
                <a:gd name="T111" fmla="*/ 24 h 90"/>
                <a:gd name="T112" fmla="*/ 16 w 46"/>
                <a:gd name="T113"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 h="90">
                  <a:moveTo>
                    <a:pt x="46" y="8"/>
                  </a:moveTo>
                  <a:lnTo>
                    <a:pt x="46" y="8"/>
                  </a:lnTo>
                  <a:lnTo>
                    <a:pt x="46" y="8"/>
                  </a:lnTo>
                  <a:lnTo>
                    <a:pt x="46" y="8"/>
                  </a:lnTo>
                  <a:lnTo>
                    <a:pt x="46" y="8"/>
                  </a:lnTo>
                  <a:lnTo>
                    <a:pt x="46" y="8"/>
                  </a:lnTo>
                  <a:lnTo>
                    <a:pt x="46" y="8"/>
                  </a:lnTo>
                  <a:lnTo>
                    <a:pt x="46" y="8"/>
                  </a:lnTo>
                  <a:lnTo>
                    <a:pt x="42" y="8"/>
                  </a:lnTo>
                  <a:lnTo>
                    <a:pt x="42" y="8"/>
                  </a:lnTo>
                  <a:lnTo>
                    <a:pt x="46" y="8"/>
                  </a:lnTo>
                  <a:lnTo>
                    <a:pt x="46" y="8"/>
                  </a:lnTo>
                  <a:lnTo>
                    <a:pt x="46" y="8"/>
                  </a:lnTo>
                  <a:lnTo>
                    <a:pt x="46" y="8"/>
                  </a:lnTo>
                  <a:lnTo>
                    <a:pt x="46" y="8"/>
                  </a:lnTo>
                  <a:lnTo>
                    <a:pt x="46" y="8"/>
                  </a:lnTo>
                  <a:lnTo>
                    <a:pt x="46" y="8"/>
                  </a:lnTo>
                  <a:lnTo>
                    <a:pt x="42" y="8"/>
                  </a:lnTo>
                  <a:lnTo>
                    <a:pt x="42" y="8"/>
                  </a:lnTo>
                  <a:lnTo>
                    <a:pt x="42" y="12"/>
                  </a:lnTo>
                  <a:lnTo>
                    <a:pt x="42" y="12"/>
                  </a:lnTo>
                  <a:lnTo>
                    <a:pt x="42" y="12"/>
                  </a:lnTo>
                  <a:lnTo>
                    <a:pt x="42" y="12"/>
                  </a:lnTo>
                  <a:lnTo>
                    <a:pt x="42" y="12"/>
                  </a:lnTo>
                  <a:lnTo>
                    <a:pt x="42" y="12"/>
                  </a:lnTo>
                  <a:lnTo>
                    <a:pt x="42" y="12"/>
                  </a:lnTo>
                  <a:lnTo>
                    <a:pt x="42" y="12"/>
                  </a:lnTo>
                  <a:lnTo>
                    <a:pt x="42" y="12"/>
                  </a:lnTo>
                  <a:lnTo>
                    <a:pt x="42" y="16"/>
                  </a:lnTo>
                  <a:lnTo>
                    <a:pt x="42" y="16"/>
                  </a:lnTo>
                  <a:lnTo>
                    <a:pt x="42" y="16"/>
                  </a:lnTo>
                  <a:lnTo>
                    <a:pt x="42" y="16"/>
                  </a:lnTo>
                  <a:lnTo>
                    <a:pt x="42" y="16"/>
                  </a:lnTo>
                  <a:lnTo>
                    <a:pt x="46" y="16"/>
                  </a:lnTo>
                  <a:lnTo>
                    <a:pt x="46" y="16"/>
                  </a:lnTo>
                  <a:lnTo>
                    <a:pt x="46" y="16"/>
                  </a:lnTo>
                  <a:lnTo>
                    <a:pt x="46" y="16"/>
                  </a:lnTo>
                  <a:lnTo>
                    <a:pt x="46" y="16"/>
                  </a:lnTo>
                  <a:lnTo>
                    <a:pt x="46" y="16"/>
                  </a:lnTo>
                  <a:lnTo>
                    <a:pt x="46" y="16"/>
                  </a:lnTo>
                  <a:lnTo>
                    <a:pt x="42" y="16"/>
                  </a:lnTo>
                  <a:lnTo>
                    <a:pt x="42" y="16"/>
                  </a:lnTo>
                  <a:lnTo>
                    <a:pt x="42" y="16"/>
                  </a:lnTo>
                  <a:lnTo>
                    <a:pt x="42" y="16"/>
                  </a:lnTo>
                  <a:lnTo>
                    <a:pt x="42" y="16"/>
                  </a:lnTo>
                  <a:lnTo>
                    <a:pt x="42" y="16"/>
                  </a:lnTo>
                  <a:lnTo>
                    <a:pt x="42" y="16"/>
                  </a:lnTo>
                  <a:lnTo>
                    <a:pt x="42" y="16"/>
                  </a:lnTo>
                  <a:lnTo>
                    <a:pt x="38" y="16"/>
                  </a:lnTo>
                  <a:lnTo>
                    <a:pt x="38" y="16"/>
                  </a:lnTo>
                  <a:lnTo>
                    <a:pt x="38" y="20"/>
                  </a:lnTo>
                  <a:lnTo>
                    <a:pt x="38" y="20"/>
                  </a:lnTo>
                  <a:lnTo>
                    <a:pt x="38" y="20"/>
                  </a:lnTo>
                  <a:lnTo>
                    <a:pt x="38" y="20"/>
                  </a:lnTo>
                  <a:lnTo>
                    <a:pt x="38" y="20"/>
                  </a:lnTo>
                  <a:lnTo>
                    <a:pt x="38" y="20"/>
                  </a:lnTo>
                  <a:lnTo>
                    <a:pt x="38" y="20"/>
                  </a:lnTo>
                  <a:lnTo>
                    <a:pt x="38" y="24"/>
                  </a:lnTo>
                  <a:lnTo>
                    <a:pt x="38" y="24"/>
                  </a:lnTo>
                  <a:lnTo>
                    <a:pt x="38" y="24"/>
                  </a:lnTo>
                  <a:lnTo>
                    <a:pt x="38" y="24"/>
                  </a:lnTo>
                  <a:lnTo>
                    <a:pt x="38" y="24"/>
                  </a:lnTo>
                  <a:lnTo>
                    <a:pt x="38" y="24"/>
                  </a:lnTo>
                  <a:lnTo>
                    <a:pt x="34" y="28"/>
                  </a:lnTo>
                  <a:lnTo>
                    <a:pt x="34" y="28"/>
                  </a:lnTo>
                  <a:lnTo>
                    <a:pt x="34" y="28"/>
                  </a:lnTo>
                  <a:lnTo>
                    <a:pt x="34" y="28"/>
                  </a:lnTo>
                  <a:lnTo>
                    <a:pt x="34" y="28"/>
                  </a:lnTo>
                  <a:lnTo>
                    <a:pt x="34" y="28"/>
                  </a:lnTo>
                  <a:lnTo>
                    <a:pt x="34" y="28"/>
                  </a:lnTo>
                  <a:lnTo>
                    <a:pt x="34" y="28"/>
                  </a:lnTo>
                  <a:lnTo>
                    <a:pt x="34" y="28"/>
                  </a:lnTo>
                  <a:lnTo>
                    <a:pt x="34" y="28"/>
                  </a:lnTo>
                  <a:lnTo>
                    <a:pt x="38" y="28"/>
                  </a:lnTo>
                  <a:lnTo>
                    <a:pt x="38" y="24"/>
                  </a:lnTo>
                  <a:lnTo>
                    <a:pt x="38" y="24"/>
                  </a:lnTo>
                  <a:lnTo>
                    <a:pt x="38" y="24"/>
                  </a:lnTo>
                  <a:lnTo>
                    <a:pt x="38" y="24"/>
                  </a:lnTo>
                  <a:lnTo>
                    <a:pt x="38" y="24"/>
                  </a:lnTo>
                  <a:lnTo>
                    <a:pt x="38" y="24"/>
                  </a:lnTo>
                  <a:lnTo>
                    <a:pt x="34" y="24"/>
                  </a:lnTo>
                  <a:lnTo>
                    <a:pt x="34" y="24"/>
                  </a:lnTo>
                  <a:lnTo>
                    <a:pt x="34" y="28"/>
                  </a:lnTo>
                  <a:lnTo>
                    <a:pt x="34" y="28"/>
                  </a:lnTo>
                  <a:lnTo>
                    <a:pt x="34" y="28"/>
                  </a:lnTo>
                  <a:lnTo>
                    <a:pt x="34" y="28"/>
                  </a:lnTo>
                  <a:lnTo>
                    <a:pt x="34" y="28"/>
                  </a:lnTo>
                  <a:lnTo>
                    <a:pt x="34" y="28"/>
                  </a:lnTo>
                  <a:lnTo>
                    <a:pt x="34" y="28"/>
                  </a:lnTo>
                  <a:lnTo>
                    <a:pt x="34" y="28"/>
                  </a:lnTo>
                  <a:lnTo>
                    <a:pt x="34" y="28"/>
                  </a:lnTo>
                  <a:lnTo>
                    <a:pt x="34" y="28"/>
                  </a:lnTo>
                  <a:lnTo>
                    <a:pt x="34" y="28"/>
                  </a:lnTo>
                  <a:lnTo>
                    <a:pt x="34" y="28"/>
                  </a:lnTo>
                  <a:lnTo>
                    <a:pt x="34" y="24"/>
                  </a:lnTo>
                  <a:lnTo>
                    <a:pt x="34" y="24"/>
                  </a:lnTo>
                  <a:lnTo>
                    <a:pt x="34" y="24"/>
                  </a:lnTo>
                  <a:lnTo>
                    <a:pt x="34" y="24"/>
                  </a:lnTo>
                  <a:lnTo>
                    <a:pt x="34" y="24"/>
                  </a:lnTo>
                  <a:lnTo>
                    <a:pt x="34" y="20"/>
                  </a:lnTo>
                  <a:lnTo>
                    <a:pt x="34" y="20"/>
                  </a:lnTo>
                  <a:lnTo>
                    <a:pt x="34" y="20"/>
                  </a:lnTo>
                  <a:lnTo>
                    <a:pt x="34" y="20"/>
                  </a:lnTo>
                  <a:lnTo>
                    <a:pt x="34" y="20"/>
                  </a:lnTo>
                  <a:lnTo>
                    <a:pt x="34" y="20"/>
                  </a:lnTo>
                  <a:lnTo>
                    <a:pt x="34" y="20"/>
                  </a:lnTo>
                  <a:lnTo>
                    <a:pt x="34" y="20"/>
                  </a:lnTo>
                  <a:lnTo>
                    <a:pt x="34" y="20"/>
                  </a:lnTo>
                  <a:lnTo>
                    <a:pt x="34" y="20"/>
                  </a:lnTo>
                  <a:lnTo>
                    <a:pt x="34" y="24"/>
                  </a:lnTo>
                  <a:lnTo>
                    <a:pt x="34" y="24"/>
                  </a:lnTo>
                  <a:lnTo>
                    <a:pt x="34" y="24"/>
                  </a:lnTo>
                  <a:lnTo>
                    <a:pt x="30" y="24"/>
                  </a:lnTo>
                  <a:lnTo>
                    <a:pt x="30" y="24"/>
                  </a:lnTo>
                  <a:lnTo>
                    <a:pt x="30" y="24"/>
                  </a:lnTo>
                  <a:lnTo>
                    <a:pt x="30" y="24"/>
                  </a:lnTo>
                  <a:lnTo>
                    <a:pt x="30" y="24"/>
                  </a:lnTo>
                  <a:lnTo>
                    <a:pt x="30" y="24"/>
                  </a:lnTo>
                  <a:lnTo>
                    <a:pt x="30" y="24"/>
                  </a:lnTo>
                  <a:lnTo>
                    <a:pt x="30" y="24"/>
                  </a:lnTo>
                  <a:lnTo>
                    <a:pt x="30" y="24"/>
                  </a:lnTo>
                  <a:lnTo>
                    <a:pt x="26" y="24"/>
                  </a:lnTo>
                  <a:lnTo>
                    <a:pt x="26" y="28"/>
                  </a:lnTo>
                  <a:lnTo>
                    <a:pt x="26" y="28"/>
                  </a:lnTo>
                  <a:lnTo>
                    <a:pt x="26" y="28"/>
                  </a:lnTo>
                  <a:lnTo>
                    <a:pt x="26" y="28"/>
                  </a:lnTo>
                  <a:lnTo>
                    <a:pt x="26" y="28"/>
                  </a:lnTo>
                  <a:lnTo>
                    <a:pt x="26" y="28"/>
                  </a:lnTo>
                  <a:lnTo>
                    <a:pt x="26" y="28"/>
                  </a:lnTo>
                  <a:lnTo>
                    <a:pt x="26" y="28"/>
                  </a:lnTo>
                  <a:lnTo>
                    <a:pt x="26" y="28"/>
                  </a:lnTo>
                  <a:lnTo>
                    <a:pt x="26" y="30"/>
                  </a:lnTo>
                  <a:lnTo>
                    <a:pt x="26" y="30"/>
                  </a:lnTo>
                  <a:lnTo>
                    <a:pt x="26" y="30"/>
                  </a:lnTo>
                  <a:lnTo>
                    <a:pt x="26" y="30"/>
                  </a:lnTo>
                  <a:lnTo>
                    <a:pt x="26" y="30"/>
                  </a:lnTo>
                  <a:lnTo>
                    <a:pt x="26" y="30"/>
                  </a:lnTo>
                  <a:lnTo>
                    <a:pt x="26" y="34"/>
                  </a:lnTo>
                  <a:lnTo>
                    <a:pt x="26" y="34"/>
                  </a:lnTo>
                  <a:lnTo>
                    <a:pt x="26" y="34"/>
                  </a:lnTo>
                  <a:lnTo>
                    <a:pt x="26" y="38"/>
                  </a:lnTo>
                  <a:lnTo>
                    <a:pt x="24" y="38"/>
                  </a:lnTo>
                  <a:lnTo>
                    <a:pt x="24" y="42"/>
                  </a:lnTo>
                  <a:lnTo>
                    <a:pt x="24" y="42"/>
                  </a:lnTo>
                  <a:lnTo>
                    <a:pt x="24" y="42"/>
                  </a:lnTo>
                  <a:lnTo>
                    <a:pt x="24" y="42"/>
                  </a:lnTo>
                  <a:lnTo>
                    <a:pt x="24" y="42"/>
                  </a:lnTo>
                  <a:lnTo>
                    <a:pt x="24" y="42"/>
                  </a:lnTo>
                  <a:lnTo>
                    <a:pt x="24" y="42"/>
                  </a:lnTo>
                  <a:lnTo>
                    <a:pt x="24" y="46"/>
                  </a:lnTo>
                  <a:lnTo>
                    <a:pt x="24" y="46"/>
                  </a:lnTo>
                  <a:lnTo>
                    <a:pt x="24" y="50"/>
                  </a:lnTo>
                  <a:lnTo>
                    <a:pt x="24" y="50"/>
                  </a:lnTo>
                  <a:lnTo>
                    <a:pt x="24" y="50"/>
                  </a:lnTo>
                  <a:lnTo>
                    <a:pt x="24" y="50"/>
                  </a:lnTo>
                  <a:lnTo>
                    <a:pt x="24" y="50"/>
                  </a:lnTo>
                  <a:lnTo>
                    <a:pt x="24" y="50"/>
                  </a:lnTo>
                  <a:lnTo>
                    <a:pt x="24" y="50"/>
                  </a:lnTo>
                  <a:lnTo>
                    <a:pt x="24" y="50"/>
                  </a:lnTo>
                  <a:lnTo>
                    <a:pt x="24" y="50"/>
                  </a:lnTo>
                  <a:lnTo>
                    <a:pt x="24" y="50"/>
                  </a:lnTo>
                  <a:lnTo>
                    <a:pt x="24" y="54"/>
                  </a:lnTo>
                  <a:lnTo>
                    <a:pt x="24" y="58"/>
                  </a:lnTo>
                  <a:lnTo>
                    <a:pt x="24" y="58"/>
                  </a:lnTo>
                  <a:lnTo>
                    <a:pt x="24" y="58"/>
                  </a:lnTo>
                  <a:lnTo>
                    <a:pt x="24" y="62"/>
                  </a:lnTo>
                  <a:lnTo>
                    <a:pt x="26" y="64"/>
                  </a:lnTo>
                  <a:lnTo>
                    <a:pt x="26" y="64"/>
                  </a:lnTo>
                  <a:lnTo>
                    <a:pt x="26" y="68"/>
                  </a:lnTo>
                  <a:lnTo>
                    <a:pt x="26" y="68"/>
                  </a:lnTo>
                  <a:lnTo>
                    <a:pt x="26" y="68"/>
                  </a:lnTo>
                  <a:lnTo>
                    <a:pt x="26" y="72"/>
                  </a:lnTo>
                  <a:lnTo>
                    <a:pt x="26" y="72"/>
                  </a:lnTo>
                  <a:lnTo>
                    <a:pt x="26" y="72"/>
                  </a:lnTo>
                  <a:lnTo>
                    <a:pt x="26" y="76"/>
                  </a:lnTo>
                  <a:lnTo>
                    <a:pt x="26" y="76"/>
                  </a:lnTo>
                  <a:lnTo>
                    <a:pt x="24" y="76"/>
                  </a:lnTo>
                  <a:lnTo>
                    <a:pt x="24" y="76"/>
                  </a:lnTo>
                  <a:lnTo>
                    <a:pt x="24" y="78"/>
                  </a:lnTo>
                  <a:lnTo>
                    <a:pt x="24" y="78"/>
                  </a:lnTo>
                  <a:lnTo>
                    <a:pt x="24" y="82"/>
                  </a:lnTo>
                  <a:lnTo>
                    <a:pt x="24" y="82"/>
                  </a:lnTo>
                  <a:lnTo>
                    <a:pt x="20" y="82"/>
                  </a:lnTo>
                  <a:lnTo>
                    <a:pt x="20" y="82"/>
                  </a:lnTo>
                  <a:lnTo>
                    <a:pt x="20" y="82"/>
                  </a:lnTo>
                  <a:lnTo>
                    <a:pt x="20" y="86"/>
                  </a:lnTo>
                  <a:lnTo>
                    <a:pt x="20" y="86"/>
                  </a:lnTo>
                  <a:lnTo>
                    <a:pt x="20" y="86"/>
                  </a:lnTo>
                  <a:lnTo>
                    <a:pt x="20" y="86"/>
                  </a:lnTo>
                  <a:lnTo>
                    <a:pt x="16" y="90"/>
                  </a:lnTo>
                  <a:lnTo>
                    <a:pt x="16" y="90"/>
                  </a:lnTo>
                  <a:lnTo>
                    <a:pt x="12" y="90"/>
                  </a:lnTo>
                  <a:lnTo>
                    <a:pt x="12" y="90"/>
                  </a:lnTo>
                  <a:lnTo>
                    <a:pt x="12" y="90"/>
                  </a:lnTo>
                  <a:lnTo>
                    <a:pt x="12" y="90"/>
                  </a:lnTo>
                  <a:lnTo>
                    <a:pt x="12" y="90"/>
                  </a:lnTo>
                  <a:lnTo>
                    <a:pt x="8" y="90"/>
                  </a:lnTo>
                  <a:lnTo>
                    <a:pt x="8" y="90"/>
                  </a:lnTo>
                  <a:lnTo>
                    <a:pt x="8" y="90"/>
                  </a:lnTo>
                  <a:lnTo>
                    <a:pt x="8" y="90"/>
                  </a:lnTo>
                  <a:lnTo>
                    <a:pt x="8" y="86"/>
                  </a:lnTo>
                  <a:lnTo>
                    <a:pt x="8" y="86"/>
                  </a:lnTo>
                  <a:lnTo>
                    <a:pt x="8" y="86"/>
                  </a:lnTo>
                  <a:lnTo>
                    <a:pt x="4" y="82"/>
                  </a:lnTo>
                  <a:lnTo>
                    <a:pt x="4" y="82"/>
                  </a:lnTo>
                  <a:lnTo>
                    <a:pt x="4" y="82"/>
                  </a:lnTo>
                  <a:lnTo>
                    <a:pt x="4" y="82"/>
                  </a:lnTo>
                  <a:lnTo>
                    <a:pt x="4" y="82"/>
                  </a:lnTo>
                  <a:lnTo>
                    <a:pt x="4" y="82"/>
                  </a:lnTo>
                  <a:lnTo>
                    <a:pt x="4" y="78"/>
                  </a:lnTo>
                  <a:lnTo>
                    <a:pt x="4" y="78"/>
                  </a:lnTo>
                  <a:lnTo>
                    <a:pt x="4" y="78"/>
                  </a:lnTo>
                  <a:lnTo>
                    <a:pt x="4" y="76"/>
                  </a:lnTo>
                  <a:lnTo>
                    <a:pt x="4" y="76"/>
                  </a:lnTo>
                  <a:lnTo>
                    <a:pt x="4" y="76"/>
                  </a:lnTo>
                  <a:lnTo>
                    <a:pt x="4" y="76"/>
                  </a:lnTo>
                  <a:lnTo>
                    <a:pt x="4" y="76"/>
                  </a:lnTo>
                  <a:lnTo>
                    <a:pt x="4" y="76"/>
                  </a:lnTo>
                  <a:lnTo>
                    <a:pt x="4" y="72"/>
                  </a:lnTo>
                  <a:lnTo>
                    <a:pt x="4" y="72"/>
                  </a:lnTo>
                  <a:lnTo>
                    <a:pt x="4" y="72"/>
                  </a:lnTo>
                  <a:lnTo>
                    <a:pt x="4" y="72"/>
                  </a:lnTo>
                  <a:lnTo>
                    <a:pt x="4" y="72"/>
                  </a:lnTo>
                  <a:lnTo>
                    <a:pt x="4" y="68"/>
                  </a:lnTo>
                  <a:lnTo>
                    <a:pt x="4" y="68"/>
                  </a:lnTo>
                  <a:lnTo>
                    <a:pt x="4" y="68"/>
                  </a:lnTo>
                  <a:lnTo>
                    <a:pt x="4" y="68"/>
                  </a:lnTo>
                  <a:lnTo>
                    <a:pt x="4" y="68"/>
                  </a:lnTo>
                  <a:lnTo>
                    <a:pt x="4" y="68"/>
                  </a:lnTo>
                  <a:lnTo>
                    <a:pt x="4" y="64"/>
                  </a:lnTo>
                  <a:lnTo>
                    <a:pt x="4" y="62"/>
                  </a:lnTo>
                  <a:lnTo>
                    <a:pt x="4" y="62"/>
                  </a:lnTo>
                  <a:lnTo>
                    <a:pt x="4" y="62"/>
                  </a:lnTo>
                  <a:lnTo>
                    <a:pt x="0" y="62"/>
                  </a:lnTo>
                  <a:lnTo>
                    <a:pt x="0" y="62"/>
                  </a:lnTo>
                  <a:lnTo>
                    <a:pt x="0" y="62"/>
                  </a:lnTo>
                  <a:lnTo>
                    <a:pt x="0" y="58"/>
                  </a:lnTo>
                  <a:lnTo>
                    <a:pt x="0" y="58"/>
                  </a:lnTo>
                  <a:lnTo>
                    <a:pt x="4" y="58"/>
                  </a:lnTo>
                  <a:lnTo>
                    <a:pt x="4" y="58"/>
                  </a:lnTo>
                  <a:lnTo>
                    <a:pt x="4" y="58"/>
                  </a:lnTo>
                  <a:lnTo>
                    <a:pt x="4" y="58"/>
                  </a:lnTo>
                  <a:lnTo>
                    <a:pt x="4" y="54"/>
                  </a:lnTo>
                  <a:lnTo>
                    <a:pt x="4" y="54"/>
                  </a:lnTo>
                  <a:lnTo>
                    <a:pt x="4" y="54"/>
                  </a:lnTo>
                  <a:lnTo>
                    <a:pt x="4" y="54"/>
                  </a:lnTo>
                  <a:lnTo>
                    <a:pt x="4" y="54"/>
                  </a:lnTo>
                  <a:lnTo>
                    <a:pt x="4" y="54"/>
                  </a:lnTo>
                  <a:lnTo>
                    <a:pt x="4" y="54"/>
                  </a:lnTo>
                  <a:lnTo>
                    <a:pt x="4" y="54"/>
                  </a:lnTo>
                  <a:lnTo>
                    <a:pt x="4" y="50"/>
                  </a:lnTo>
                  <a:lnTo>
                    <a:pt x="4" y="50"/>
                  </a:lnTo>
                  <a:lnTo>
                    <a:pt x="4" y="50"/>
                  </a:lnTo>
                  <a:lnTo>
                    <a:pt x="4" y="50"/>
                  </a:lnTo>
                  <a:lnTo>
                    <a:pt x="4" y="46"/>
                  </a:lnTo>
                  <a:lnTo>
                    <a:pt x="4" y="46"/>
                  </a:lnTo>
                  <a:lnTo>
                    <a:pt x="4" y="46"/>
                  </a:lnTo>
                  <a:lnTo>
                    <a:pt x="4" y="46"/>
                  </a:lnTo>
                  <a:lnTo>
                    <a:pt x="4" y="42"/>
                  </a:lnTo>
                  <a:lnTo>
                    <a:pt x="4" y="42"/>
                  </a:lnTo>
                  <a:lnTo>
                    <a:pt x="4" y="42"/>
                  </a:lnTo>
                  <a:lnTo>
                    <a:pt x="4" y="42"/>
                  </a:lnTo>
                  <a:lnTo>
                    <a:pt x="8" y="42"/>
                  </a:lnTo>
                  <a:lnTo>
                    <a:pt x="8" y="42"/>
                  </a:lnTo>
                  <a:lnTo>
                    <a:pt x="8" y="42"/>
                  </a:lnTo>
                  <a:lnTo>
                    <a:pt x="8" y="42"/>
                  </a:lnTo>
                  <a:lnTo>
                    <a:pt x="8" y="38"/>
                  </a:lnTo>
                  <a:lnTo>
                    <a:pt x="8" y="38"/>
                  </a:lnTo>
                  <a:lnTo>
                    <a:pt x="8" y="38"/>
                  </a:lnTo>
                  <a:lnTo>
                    <a:pt x="8" y="38"/>
                  </a:lnTo>
                  <a:lnTo>
                    <a:pt x="8" y="38"/>
                  </a:lnTo>
                  <a:lnTo>
                    <a:pt x="8" y="38"/>
                  </a:lnTo>
                  <a:lnTo>
                    <a:pt x="8" y="38"/>
                  </a:lnTo>
                  <a:lnTo>
                    <a:pt x="8" y="38"/>
                  </a:lnTo>
                  <a:lnTo>
                    <a:pt x="8" y="38"/>
                  </a:lnTo>
                  <a:lnTo>
                    <a:pt x="8" y="38"/>
                  </a:lnTo>
                  <a:lnTo>
                    <a:pt x="8" y="38"/>
                  </a:lnTo>
                  <a:lnTo>
                    <a:pt x="8" y="34"/>
                  </a:lnTo>
                  <a:lnTo>
                    <a:pt x="8" y="34"/>
                  </a:lnTo>
                  <a:lnTo>
                    <a:pt x="8" y="34"/>
                  </a:lnTo>
                  <a:lnTo>
                    <a:pt x="8" y="34"/>
                  </a:lnTo>
                  <a:lnTo>
                    <a:pt x="8" y="34"/>
                  </a:lnTo>
                  <a:lnTo>
                    <a:pt x="8" y="30"/>
                  </a:lnTo>
                  <a:lnTo>
                    <a:pt x="8" y="30"/>
                  </a:lnTo>
                  <a:lnTo>
                    <a:pt x="8" y="30"/>
                  </a:lnTo>
                  <a:lnTo>
                    <a:pt x="8" y="30"/>
                  </a:lnTo>
                  <a:lnTo>
                    <a:pt x="8" y="30"/>
                  </a:lnTo>
                  <a:lnTo>
                    <a:pt x="8" y="30"/>
                  </a:lnTo>
                  <a:lnTo>
                    <a:pt x="12" y="28"/>
                  </a:lnTo>
                  <a:lnTo>
                    <a:pt x="12" y="28"/>
                  </a:lnTo>
                  <a:lnTo>
                    <a:pt x="12" y="28"/>
                  </a:lnTo>
                  <a:lnTo>
                    <a:pt x="8" y="28"/>
                  </a:lnTo>
                  <a:lnTo>
                    <a:pt x="8" y="28"/>
                  </a:lnTo>
                  <a:lnTo>
                    <a:pt x="8" y="28"/>
                  </a:lnTo>
                  <a:lnTo>
                    <a:pt x="4" y="28"/>
                  </a:lnTo>
                  <a:lnTo>
                    <a:pt x="4" y="28"/>
                  </a:lnTo>
                  <a:lnTo>
                    <a:pt x="4" y="28"/>
                  </a:lnTo>
                  <a:lnTo>
                    <a:pt x="4" y="28"/>
                  </a:lnTo>
                  <a:lnTo>
                    <a:pt x="4" y="30"/>
                  </a:lnTo>
                  <a:lnTo>
                    <a:pt x="4" y="30"/>
                  </a:lnTo>
                  <a:lnTo>
                    <a:pt x="4" y="30"/>
                  </a:lnTo>
                  <a:lnTo>
                    <a:pt x="0" y="34"/>
                  </a:lnTo>
                  <a:lnTo>
                    <a:pt x="0" y="34"/>
                  </a:lnTo>
                  <a:lnTo>
                    <a:pt x="0" y="34"/>
                  </a:lnTo>
                  <a:lnTo>
                    <a:pt x="0" y="34"/>
                  </a:lnTo>
                  <a:lnTo>
                    <a:pt x="0" y="34"/>
                  </a:lnTo>
                  <a:lnTo>
                    <a:pt x="0" y="30"/>
                  </a:lnTo>
                  <a:lnTo>
                    <a:pt x="0" y="30"/>
                  </a:lnTo>
                  <a:lnTo>
                    <a:pt x="0" y="30"/>
                  </a:lnTo>
                  <a:lnTo>
                    <a:pt x="0" y="28"/>
                  </a:lnTo>
                  <a:lnTo>
                    <a:pt x="4" y="28"/>
                  </a:lnTo>
                  <a:lnTo>
                    <a:pt x="4" y="24"/>
                  </a:lnTo>
                  <a:lnTo>
                    <a:pt x="4" y="24"/>
                  </a:lnTo>
                  <a:lnTo>
                    <a:pt x="4" y="24"/>
                  </a:lnTo>
                  <a:lnTo>
                    <a:pt x="4" y="24"/>
                  </a:lnTo>
                  <a:lnTo>
                    <a:pt x="4" y="24"/>
                  </a:lnTo>
                  <a:lnTo>
                    <a:pt x="4" y="24"/>
                  </a:lnTo>
                  <a:lnTo>
                    <a:pt x="4" y="24"/>
                  </a:lnTo>
                  <a:lnTo>
                    <a:pt x="4" y="24"/>
                  </a:lnTo>
                  <a:lnTo>
                    <a:pt x="4" y="24"/>
                  </a:lnTo>
                  <a:lnTo>
                    <a:pt x="8" y="20"/>
                  </a:lnTo>
                  <a:lnTo>
                    <a:pt x="8" y="20"/>
                  </a:lnTo>
                  <a:lnTo>
                    <a:pt x="8" y="20"/>
                  </a:lnTo>
                  <a:lnTo>
                    <a:pt x="8" y="20"/>
                  </a:lnTo>
                  <a:lnTo>
                    <a:pt x="8" y="20"/>
                  </a:lnTo>
                  <a:lnTo>
                    <a:pt x="8" y="20"/>
                  </a:lnTo>
                  <a:lnTo>
                    <a:pt x="8" y="16"/>
                  </a:lnTo>
                  <a:lnTo>
                    <a:pt x="12" y="16"/>
                  </a:lnTo>
                  <a:lnTo>
                    <a:pt x="12" y="16"/>
                  </a:lnTo>
                  <a:lnTo>
                    <a:pt x="12" y="8"/>
                  </a:lnTo>
                  <a:lnTo>
                    <a:pt x="16" y="4"/>
                  </a:lnTo>
                  <a:lnTo>
                    <a:pt x="16" y="4"/>
                  </a:lnTo>
                  <a:lnTo>
                    <a:pt x="16" y="4"/>
                  </a:lnTo>
                  <a:lnTo>
                    <a:pt x="16" y="4"/>
                  </a:lnTo>
                  <a:lnTo>
                    <a:pt x="16" y="4"/>
                  </a:lnTo>
                  <a:lnTo>
                    <a:pt x="16" y="4"/>
                  </a:lnTo>
                  <a:lnTo>
                    <a:pt x="16" y="4"/>
                  </a:lnTo>
                  <a:lnTo>
                    <a:pt x="16" y="4"/>
                  </a:lnTo>
                  <a:lnTo>
                    <a:pt x="16" y="4"/>
                  </a:lnTo>
                  <a:lnTo>
                    <a:pt x="16" y="8"/>
                  </a:lnTo>
                  <a:lnTo>
                    <a:pt x="16" y="8"/>
                  </a:lnTo>
                  <a:lnTo>
                    <a:pt x="16" y="8"/>
                  </a:lnTo>
                  <a:lnTo>
                    <a:pt x="16" y="8"/>
                  </a:lnTo>
                  <a:lnTo>
                    <a:pt x="16" y="8"/>
                  </a:lnTo>
                  <a:lnTo>
                    <a:pt x="16" y="8"/>
                  </a:lnTo>
                  <a:lnTo>
                    <a:pt x="16" y="8"/>
                  </a:lnTo>
                  <a:lnTo>
                    <a:pt x="16" y="8"/>
                  </a:lnTo>
                  <a:lnTo>
                    <a:pt x="20" y="8"/>
                  </a:lnTo>
                  <a:lnTo>
                    <a:pt x="20" y="4"/>
                  </a:lnTo>
                  <a:lnTo>
                    <a:pt x="20" y="4"/>
                  </a:lnTo>
                  <a:lnTo>
                    <a:pt x="20" y="4"/>
                  </a:lnTo>
                  <a:lnTo>
                    <a:pt x="24" y="4"/>
                  </a:lnTo>
                  <a:lnTo>
                    <a:pt x="24" y="4"/>
                  </a:lnTo>
                  <a:lnTo>
                    <a:pt x="24" y="4"/>
                  </a:lnTo>
                  <a:lnTo>
                    <a:pt x="24" y="8"/>
                  </a:lnTo>
                  <a:lnTo>
                    <a:pt x="24" y="8"/>
                  </a:lnTo>
                  <a:lnTo>
                    <a:pt x="20" y="8"/>
                  </a:lnTo>
                  <a:lnTo>
                    <a:pt x="20" y="8"/>
                  </a:lnTo>
                  <a:lnTo>
                    <a:pt x="20" y="8"/>
                  </a:lnTo>
                  <a:lnTo>
                    <a:pt x="20" y="8"/>
                  </a:lnTo>
                  <a:lnTo>
                    <a:pt x="20" y="8"/>
                  </a:lnTo>
                  <a:lnTo>
                    <a:pt x="20" y="12"/>
                  </a:lnTo>
                  <a:lnTo>
                    <a:pt x="20" y="12"/>
                  </a:lnTo>
                  <a:lnTo>
                    <a:pt x="20" y="12"/>
                  </a:lnTo>
                  <a:lnTo>
                    <a:pt x="20" y="12"/>
                  </a:lnTo>
                  <a:lnTo>
                    <a:pt x="20" y="12"/>
                  </a:lnTo>
                  <a:lnTo>
                    <a:pt x="20" y="12"/>
                  </a:lnTo>
                  <a:lnTo>
                    <a:pt x="20" y="12"/>
                  </a:lnTo>
                  <a:lnTo>
                    <a:pt x="20" y="12"/>
                  </a:lnTo>
                  <a:lnTo>
                    <a:pt x="20" y="12"/>
                  </a:lnTo>
                  <a:lnTo>
                    <a:pt x="20" y="12"/>
                  </a:lnTo>
                  <a:lnTo>
                    <a:pt x="20" y="12"/>
                  </a:lnTo>
                  <a:lnTo>
                    <a:pt x="20" y="12"/>
                  </a:lnTo>
                  <a:lnTo>
                    <a:pt x="20" y="8"/>
                  </a:lnTo>
                  <a:lnTo>
                    <a:pt x="20" y="8"/>
                  </a:lnTo>
                  <a:lnTo>
                    <a:pt x="20" y="8"/>
                  </a:lnTo>
                  <a:lnTo>
                    <a:pt x="24" y="8"/>
                  </a:lnTo>
                  <a:lnTo>
                    <a:pt x="24" y="8"/>
                  </a:lnTo>
                  <a:lnTo>
                    <a:pt x="24" y="8"/>
                  </a:lnTo>
                  <a:lnTo>
                    <a:pt x="24" y="8"/>
                  </a:lnTo>
                  <a:lnTo>
                    <a:pt x="24" y="8"/>
                  </a:lnTo>
                  <a:lnTo>
                    <a:pt x="24" y="4"/>
                  </a:lnTo>
                  <a:lnTo>
                    <a:pt x="24" y="4"/>
                  </a:lnTo>
                  <a:lnTo>
                    <a:pt x="24" y="4"/>
                  </a:lnTo>
                  <a:lnTo>
                    <a:pt x="26" y="4"/>
                  </a:lnTo>
                  <a:lnTo>
                    <a:pt x="26" y="4"/>
                  </a:lnTo>
                  <a:lnTo>
                    <a:pt x="26" y="4"/>
                  </a:lnTo>
                  <a:lnTo>
                    <a:pt x="26" y="4"/>
                  </a:lnTo>
                  <a:lnTo>
                    <a:pt x="26" y="4"/>
                  </a:lnTo>
                  <a:lnTo>
                    <a:pt x="30" y="4"/>
                  </a:lnTo>
                  <a:lnTo>
                    <a:pt x="34" y="4"/>
                  </a:lnTo>
                  <a:lnTo>
                    <a:pt x="34" y="4"/>
                  </a:lnTo>
                  <a:lnTo>
                    <a:pt x="34" y="4"/>
                  </a:lnTo>
                  <a:lnTo>
                    <a:pt x="34" y="4"/>
                  </a:lnTo>
                  <a:lnTo>
                    <a:pt x="34" y="4"/>
                  </a:lnTo>
                  <a:lnTo>
                    <a:pt x="34" y="4"/>
                  </a:lnTo>
                  <a:lnTo>
                    <a:pt x="34" y="4"/>
                  </a:lnTo>
                  <a:lnTo>
                    <a:pt x="34" y="4"/>
                  </a:lnTo>
                  <a:lnTo>
                    <a:pt x="34" y="0"/>
                  </a:lnTo>
                  <a:lnTo>
                    <a:pt x="34" y="0"/>
                  </a:lnTo>
                  <a:lnTo>
                    <a:pt x="34" y="0"/>
                  </a:lnTo>
                  <a:lnTo>
                    <a:pt x="34" y="0"/>
                  </a:lnTo>
                  <a:lnTo>
                    <a:pt x="38" y="0"/>
                  </a:lnTo>
                  <a:lnTo>
                    <a:pt x="38" y="0"/>
                  </a:lnTo>
                  <a:lnTo>
                    <a:pt x="42" y="0"/>
                  </a:lnTo>
                  <a:lnTo>
                    <a:pt x="42" y="0"/>
                  </a:lnTo>
                  <a:lnTo>
                    <a:pt x="42" y="4"/>
                  </a:lnTo>
                  <a:lnTo>
                    <a:pt x="42" y="4"/>
                  </a:lnTo>
                  <a:lnTo>
                    <a:pt x="46" y="4"/>
                  </a:lnTo>
                  <a:lnTo>
                    <a:pt x="46" y="4"/>
                  </a:lnTo>
                  <a:lnTo>
                    <a:pt x="46" y="4"/>
                  </a:lnTo>
                  <a:lnTo>
                    <a:pt x="46" y="4"/>
                  </a:lnTo>
                  <a:lnTo>
                    <a:pt x="46" y="4"/>
                  </a:lnTo>
                  <a:lnTo>
                    <a:pt x="46" y="8"/>
                  </a:lnTo>
                  <a:lnTo>
                    <a:pt x="46" y="8"/>
                  </a:lnTo>
                  <a:lnTo>
                    <a:pt x="46" y="8"/>
                  </a:lnTo>
                  <a:close/>
                  <a:moveTo>
                    <a:pt x="16" y="20"/>
                  </a:moveTo>
                  <a:lnTo>
                    <a:pt x="16" y="20"/>
                  </a:lnTo>
                  <a:lnTo>
                    <a:pt x="16" y="20"/>
                  </a:lnTo>
                  <a:lnTo>
                    <a:pt x="16" y="16"/>
                  </a:lnTo>
                  <a:lnTo>
                    <a:pt x="16" y="16"/>
                  </a:lnTo>
                  <a:lnTo>
                    <a:pt x="16" y="16"/>
                  </a:lnTo>
                  <a:lnTo>
                    <a:pt x="12" y="20"/>
                  </a:lnTo>
                  <a:lnTo>
                    <a:pt x="12" y="20"/>
                  </a:lnTo>
                  <a:lnTo>
                    <a:pt x="12" y="20"/>
                  </a:lnTo>
                  <a:lnTo>
                    <a:pt x="12" y="20"/>
                  </a:lnTo>
                  <a:lnTo>
                    <a:pt x="12" y="20"/>
                  </a:lnTo>
                  <a:lnTo>
                    <a:pt x="12" y="20"/>
                  </a:lnTo>
                  <a:lnTo>
                    <a:pt x="12" y="20"/>
                  </a:lnTo>
                  <a:lnTo>
                    <a:pt x="12" y="20"/>
                  </a:lnTo>
                  <a:lnTo>
                    <a:pt x="12" y="20"/>
                  </a:lnTo>
                  <a:lnTo>
                    <a:pt x="8" y="24"/>
                  </a:lnTo>
                  <a:lnTo>
                    <a:pt x="8" y="24"/>
                  </a:lnTo>
                  <a:lnTo>
                    <a:pt x="8" y="28"/>
                  </a:lnTo>
                  <a:lnTo>
                    <a:pt x="8" y="28"/>
                  </a:lnTo>
                  <a:lnTo>
                    <a:pt x="8" y="28"/>
                  </a:lnTo>
                  <a:lnTo>
                    <a:pt x="8" y="28"/>
                  </a:lnTo>
                  <a:lnTo>
                    <a:pt x="8" y="28"/>
                  </a:lnTo>
                  <a:lnTo>
                    <a:pt x="12" y="28"/>
                  </a:lnTo>
                  <a:lnTo>
                    <a:pt x="12" y="28"/>
                  </a:lnTo>
                  <a:lnTo>
                    <a:pt x="12" y="28"/>
                  </a:lnTo>
                  <a:lnTo>
                    <a:pt x="12" y="28"/>
                  </a:lnTo>
                  <a:lnTo>
                    <a:pt x="12" y="28"/>
                  </a:lnTo>
                  <a:lnTo>
                    <a:pt x="12" y="28"/>
                  </a:lnTo>
                  <a:lnTo>
                    <a:pt x="12" y="24"/>
                  </a:lnTo>
                  <a:lnTo>
                    <a:pt x="12" y="24"/>
                  </a:lnTo>
                  <a:lnTo>
                    <a:pt x="12" y="24"/>
                  </a:lnTo>
                  <a:lnTo>
                    <a:pt x="12" y="24"/>
                  </a:lnTo>
                  <a:lnTo>
                    <a:pt x="12" y="24"/>
                  </a:lnTo>
                  <a:lnTo>
                    <a:pt x="12" y="24"/>
                  </a:lnTo>
                  <a:lnTo>
                    <a:pt x="12" y="24"/>
                  </a:lnTo>
                  <a:lnTo>
                    <a:pt x="12" y="24"/>
                  </a:lnTo>
                  <a:lnTo>
                    <a:pt x="16" y="20"/>
                  </a:lnTo>
                  <a:lnTo>
                    <a:pt x="16" y="20"/>
                  </a:lnTo>
                  <a:lnTo>
                    <a:pt x="16" y="20"/>
                  </a:lnTo>
                  <a:lnTo>
                    <a:pt x="16" y="20"/>
                  </a:lnTo>
                  <a:lnTo>
                    <a:pt x="16" y="20"/>
                  </a:lnTo>
                  <a:lnTo>
                    <a:pt x="16" y="20"/>
                  </a:lnTo>
                  <a:lnTo>
                    <a:pt x="16" y="20"/>
                  </a:lnTo>
                  <a:lnTo>
                    <a:pt x="16" y="2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2" name="Freeform 224">
              <a:extLst>
                <a:ext uri="{FF2B5EF4-FFF2-40B4-BE49-F238E27FC236}">
                  <a16:creationId xmlns:a16="http://schemas.microsoft.com/office/drawing/2014/main" id="{6C6336FB-EAC8-4886-ABD1-CACA3EE0705A}"/>
                </a:ext>
              </a:extLst>
            </p:cNvPr>
            <p:cNvSpPr>
              <a:spLocks/>
            </p:cNvSpPr>
            <p:nvPr/>
          </p:nvSpPr>
          <p:spPr bwMode="auto">
            <a:xfrm>
              <a:off x="4097767" y="3065260"/>
              <a:ext cx="108878" cy="55081"/>
            </a:xfrm>
            <a:custGeom>
              <a:avLst/>
              <a:gdLst>
                <a:gd name="T0" fmla="*/ 8 w 56"/>
                <a:gd name="T1" fmla="*/ 28 h 28"/>
                <a:gd name="T2" fmla="*/ 4 w 56"/>
                <a:gd name="T3" fmla="*/ 24 h 28"/>
                <a:gd name="T4" fmla="*/ 0 w 56"/>
                <a:gd name="T5" fmla="*/ 24 h 28"/>
                <a:gd name="T6" fmla="*/ 4 w 56"/>
                <a:gd name="T7" fmla="*/ 20 h 28"/>
                <a:gd name="T8" fmla="*/ 4 w 56"/>
                <a:gd name="T9" fmla="*/ 20 h 28"/>
                <a:gd name="T10" fmla="*/ 8 w 56"/>
                <a:gd name="T11" fmla="*/ 16 h 28"/>
                <a:gd name="T12" fmla="*/ 12 w 56"/>
                <a:gd name="T13" fmla="*/ 12 h 28"/>
                <a:gd name="T14" fmla="*/ 24 w 56"/>
                <a:gd name="T15" fmla="*/ 12 h 28"/>
                <a:gd name="T16" fmla="*/ 30 w 56"/>
                <a:gd name="T17" fmla="*/ 8 h 28"/>
                <a:gd name="T18" fmla="*/ 34 w 56"/>
                <a:gd name="T19" fmla="*/ 8 h 28"/>
                <a:gd name="T20" fmla="*/ 34 w 56"/>
                <a:gd name="T21" fmla="*/ 12 h 28"/>
                <a:gd name="T22" fmla="*/ 38 w 56"/>
                <a:gd name="T23" fmla="*/ 12 h 28"/>
                <a:gd name="T24" fmla="*/ 38 w 56"/>
                <a:gd name="T25" fmla="*/ 12 h 28"/>
                <a:gd name="T26" fmla="*/ 42 w 56"/>
                <a:gd name="T27" fmla="*/ 12 h 28"/>
                <a:gd name="T28" fmla="*/ 42 w 56"/>
                <a:gd name="T29" fmla="*/ 12 h 28"/>
                <a:gd name="T30" fmla="*/ 42 w 56"/>
                <a:gd name="T31" fmla="*/ 12 h 28"/>
                <a:gd name="T32" fmla="*/ 42 w 56"/>
                <a:gd name="T33" fmla="*/ 12 h 28"/>
                <a:gd name="T34" fmla="*/ 42 w 56"/>
                <a:gd name="T35" fmla="*/ 8 h 28"/>
                <a:gd name="T36" fmla="*/ 42 w 56"/>
                <a:gd name="T37" fmla="*/ 8 h 28"/>
                <a:gd name="T38" fmla="*/ 42 w 56"/>
                <a:gd name="T39" fmla="*/ 8 h 28"/>
                <a:gd name="T40" fmla="*/ 42 w 56"/>
                <a:gd name="T41" fmla="*/ 8 h 28"/>
                <a:gd name="T42" fmla="*/ 42 w 56"/>
                <a:gd name="T43" fmla="*/ 4 h 28"/>
                <a:gd name="T44" fmla="*/ 34 w 56"/>
                <a:gd name="T45" fmla="*/ 8 h 28"/>
                <a:gd name="T46" fmla="*/ 38 w 56"/>
                <a:gd name="T47" fmla="*/ 4 h 28"/>
                <a:gd name="T48" fmla="*/ 42 w 56"/>
                <a:gd name="T49" fmla="*/ 4 h 28"/>
                <a:gd name="T50" fmla="*/ 42 w 56"/>
                <a:gd name="T51" fmla="*/ 8 h 28"/>
                <a:gd name="T52" fmla="*/ 42 w 56"/>
                <a:gd name="T53" fmla="*/ 8 h 28"/>
                <a:gd name="T54" fmla="*/ 42 w 56"/>
                <a:gd name="T55" fmla="*/ 8 h 28"/>
                <a:gd name="T56" fmla="*/ 46 w 56"/>
                <a:gd name="T57" fmla="*/ 4 h 28"/>
                <a:gd name="T58" fmla="*/ 46 w 56"/>
                <a:gd name="T59" fmla="*/ 4 h 28"/>
                <a:gd name="T60" fmla="*/ 52 w 56"/>
                <a:gd name="T61" fmla="*/ 4 h 28"/>
                <a:gd name="T62" fmla="*/ 56 w 56"/>
                <a:gd name="T63" fmla="*/ 0 h 28"/>
                <a:gd name="T64" fmla="*/ 56 w 56"/>
                <a:gd name="T65" fmla="*/ 0 h 28"/>
                <a:gd name="T66" fmla="*/ 56 w 56"/>
                <a:gd name="T67" fmla="*/ 0 h 28"/>
                <a:gd name="T68" fmla="*/ 52 w 56"/>
                <a:gd name="T69" fmla="*/ 4 h 28"/>
                <a:gd name="T70" fmla="*/ 48 w 56"/>
                <a:gd name="T71" fmla="*/ 8 h 28"/>
                <a:gd name="T72" fmla="*/ 48 w 56"/>
                <a:gd name="T73" fmla="*/ 8 h 28"/>
                <a:gd name="T74" fmla="*/ 52 w 56"/>
                <a:gd name="T75" fmla="*/ 8 h 28"/>
                <a:gd name="T76" fmla="*/ 52 w 56"/>
                <a:gd name="T77" fmla="*/ 8 h 28"/>
                <a:gd name="T78" fmla="*/ 52 w 56"/>
                <a:gd name="T79" fmla="*/ 8 h 28"/>
                <a:gd name="T80" fmla="*/ 52 w 56"/>
                <a:gd name="T81" fmla="*/ 12 h 28"/>
                <a:gd name="T82" fmla="*/ 52 w 56"/>
                <a:gd name="T83" fmla="*/ 20 h 28"/>
                <a:gd name="T84" fmla="*/ 48 w 56"/>
                <a:gd name="T85" fmla="*/ 20 h 28"/>
                <a:gd name="T86" fmla="*/ 48 w 56"/>
                <a:gd name="T87" fmla="*/ 20 h 28"/>
                <a:gd name="T88" fmla="*/ 46 w 56"/>
                <a:gd name="T89" fmla="*/ 24 h 28"/>
                <a:gd name="T90" fmla="*/ 38 w 56"/>
                <a:gd name="T91" fmla="*/ 24 h 28"/>
                <a:gd name="T92" fmla="*/ 34 w 56"/>
                <a:gd name="T93" fmla="*/ 24 h 28"/>
                <a:gd name="T94" fmla="*/ 30 w 56"/>
                <a:gd name="T95" fmla="*/ 24 h 28"/>
                <a:gd name="T96" fmla="*/ 26 w 56"/>
                <a:gd name="T97" fmla="*/ 24 h 28"/>
                <a:gd name="T98" fmla="*/ 20 w 56"/>
                <a:gd name="T99" fmla="*/ 24 h 28"/>
                <a:gd name="T100" fmla="*/ 12 w 56"/>
                <a:gd name="T10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28">
                  <a:moveTo>
                    <a:pt x="12" y="24"/>
                  </a:moveTo>
                  <a:lnTo>
                    <a:pt x="12" y="24"/>
                  </a:lnTo>
                  <a:lnTo>
                    <a:pt x="12" y="24"/>
                  </a:lnTo>
                  <a:lnTo>
                    <a:pt x="12" y="24"/>
                  </a:lnTo>
                  <a:lnTo>
                    <a:pt x="8" y="28"/>
                  </a:lnTo>
                  <a:lnTo>
                    <a:pt x="8" y="28"/>
                  </a:lnTo>
                  <a:lnTo>
                    <a:pt x="8" y="28"/>
                  </a:lnTo>
                  <a:lnTo>
                    <a:pt x="4" y="28"/>
                  </a:lnTo>
                  <a:lnTo>
                    <a:pt x="4" y="28"/>
                  </a:lnTo>
                  <a:lnTo>
                    <a:pt x="4" y="24"/>
                  </a:lnTo>
                  <a:lnTo>
                    <a:pt x="0" y="24"/>
                  </a:lnTo>
                  <a:lnTo>
                    <a:pt x="0" y="24"/>
                  </a:lnTo>
                  <a:lnTo>
                    <a:pt x="0" y="24"/>
                  </a:lnTo>
                  <a:lnTo>
                    <a:pt x="0" y="24"/>
                  </a:lnTo>
                  <a:lnTo>
                    <a:pt x="0" y="24"/>
                  </a:lnTo>
                  <a:lnTo>
                    <a:pt x="0" y="24"/>
                  </a:lnTo>
                  <a:lnTo>
                    <a:pt x="0" y="24"/>
                  </a:lnTo>
                  <a:lnTo>
                    <a:pt x="0" y="24"/>
                  </a:lnTo>
                  <a:lnTo>
                    <a:pt x="4" y="20"/>
                  </a:lnTo>
                  <a:lnTo>
                    <a:pt x="4" y="20"/>
                  </a:lnTo>
                  <a:lnTo>
                    <a:pt x="4" y="20"/>
                  </a:lnTo>
                  <a:lnTo>
                    <a:pt x="4" y="20"/>
                  </a:lnTo>
                  <a:lnTo>
                    <a:pt x="4" y="20"/>
                  </a:lnTo>
                  <a:lnTo>
                    <a:pt x="4" y="20"/>
                  </a:lnTo>
                  <a:lnTo>
                    <a:pt x="4" y="20"/>
                  </a:lnTo>
                  <a:lnTo>
                    <a:pt x="4" y="20"/>
                  </a:lnTo>
                  <a:lnTo>
                    <a:pt x="4" y="16"/>
                  </a:lnTo>
                  <a:lnTo>
                    <a:pt x="4" y="16"/>
                  </a:lnTo>
                  <a:lnTo>
                    <a:pt x="8" y="16"/>
                  </a:lnTo>
                  <a:lnTo>
                    <a:pt x="8" y="16"/>
                  </a:lnTo>
                  <a:lnTo>
                    <a:pt x="8" y="16"/>
                  </a:lnTo>
                  <a:lnTo>
                    <a:pt x="8" y="16"/>
                  </a:lnTo>
                  <a:lnTo>
                    <a:pt x="8" y="16"/>
                  </a:lnTo>
                  <a:lnTo>
                    <a:pt x="12" y="16"/>
                  </a:lnTo>
                  <a:lnTo>
                    <a:pt x="12" y="12"/>
                  </a:lnTo>
                  <a:lnTo>
                    <a:pt x="12" y="12"/>
                  </a:lnTo>
                  <a:lnTo>
                    <a:pt x="16" y="12"/>
                  </a:lnTo>
                  <a:lnTo>
                    <a:pt x="20" y="12"/>
                  </a:lnTo>
                  <a:lnTo>
                    <a:pt x="24" y="12"/>
                  </a:lnTo>
                  <a:lnTo>
                    <a:pt x="24" y="12"/>
                  </a:lnTo>
                  <a:lnTo>
                    <a:pt x="24" y="12"/>
                  </a:lnTo>
                  <a:lnTo>
                    <a:pt x="26" y="12"/>
                  </a:lnTo>
                  <a:lnTo>
                    <a:pt x="26" y="12"/>
                  </a:lnTo>
                  <a:lnTo>
                    <a:pt x="30" y="8"/>
                  </a:lnTo>
                  <a:lnTo>
                    <a:pt x="30" y="8"/>
                  </a:lnTo>
                  <a:lnTo>
                    <a:pt x="34" y="8"/>
                  </a:lnTo>
                  <a:lnTo>
                    <a:pt x="34" y="8"/>
                  </a:lnTo>
                  <a:lnTo>
                    <a:pt x="34" y="8"/>
                  </a:lnTo>
                  <a:lnTo>
                    <a:pt x="34" y="8"/>
                  </a:lnTo>
                  <a:lnTo>
                    <a:pt x="34" y="8"/>
                  </a:lnTo>
                  <a:lnTo>
                    <a:pt x="34" y="8"/>
                  </a:lnTo>
                  <a:lnTo>
                    <a:pt x="34" y="8"/>
                  </a:lnTo>
                  <a:lnTo>
                    <a:pt x="34" y="8"/>
                  </a:lnTo>
                  <a:lnTo>
                    <a:pt x="34" y="12"/>
                  </a:lnTo>
                  <a:lnTo>
                    <a:pt x="34" y="12"/>
                  </a:lnTo>
                  <a:lnTo>
                    <a:pt x="34" y="12"/>
                  </a:lnTo>
                  <a:lnTo>
                    <a:pt x="34" y="12"/>
                  </a:lnTo>
                  <a:lnTo>
                    <a:pt x="34" y="12"/>
                  </a:lnTo>
                  <a:lnTo>
                    <a:pt x="34" y="12"/>
                  </a:lnTo>
                  <a:lnTo>
                    <a:pt x="38" y="12"/>
                  </a:lnTo>
                  <a:lnTo>
                    <a:pt x="38" y="12"/>
                  </a:lnTo>
                  <a:lnTo>
                    <a:pt x="38" y="12"/>
                  </a:lnTo>
                  <a:lnTo>
                    <a:pt x="38" y="12"/>
                  </a:lnTo>
                  <a:lnTo>
                    <a:pt x="38" y="12"/>
                  </a:lnTo>
                  <a:lnTo>
                    <a:pt x="38" y="12"/>
                  </a:lnTo>
                  <a:lnTo>
                    <a:pt x="38" y="12"/>
                  </a:lnTo>
                  <a:lnTo>
                    <a:pt x="38" y="12"/>
                  </a:lnTo>
                  <a:lnTo>
                    <a:pt x="38" y="12"/>
                  </a:lnTo>
                  <a:lnTo>
                    <a:pt x="38"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12"/>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38" y="8"/>
                  </a:lnTo>
                  <a:lnTo>
                    <a:pt x="38" y="8"/>
                  </a:lnTo>
                  <a:lnTo>
                    <a:pt x="42" y="8"/>
                  </a:lnTo>
                  <a:lnTo>
                    <a:pt x="42" y="4"/>
                  </a:lnTo>
                  <a:lnTo>
                    <a:pt x="42" y="4"/>
                  </a:lnTo>
                  <a:lnTo>
                    <a:pt x="42" y="4"/>
                  </a:lnTo>
                  <a:lnTo>
                    <a:pt x="38" y="8"/>
                  </a:lnTo>
                  <a:lnTo>
                    <a:pt x="38" y="8"/>
                  </a:lnTo>
                  <a:lnTo>
                    <a:pt x="38" y="8"/>
                  </a:lnTo>
                  <a:lnTo>
                    <a:pt x="34" y="8"/>
                  </a:lnTo>
                  <a:lnTo>
                    <a:pt x="34" y="8"/>
                  </a:lnTo>
                  <a:lnTo>
                    <a:pt x="34" y="8"/>
                  </a:lnTo>
                  <a:lnTo>
                    <a:pt x="34" y="8"/>
                  </a:lnTo>
                  <a:lnTo>
                    <a:pt x="34" y="8"/>
                  </a:lnTo>
                  <a:lnTo>
                    <a:pt x="38" y="4"/>
                  </a:lnTo>
                  <a:lnTo>
                    <a:pt x="38" y="4"/>
                  </a:lnTo>
                  <a:lnTo>
                    <a:pt x="42" y="4"/>
                  </a:lnTo>
                  <a:lnTo>
                    <a:pt x="42" y="4"/>
                  </a:lnTo>
                  <a:lnTo>
                    <a:pt x="42" y="4"/>
                  </a:lnTo>
                  <a:lnTo>
                    <a:pt x="42" y="4"/>
                  </a:lnTo>
                  <a:lnTo>
                    <a:pt x="42" y="4"/>
                  </a:lnTo>
                  <a:lnTo>
                    <a:pt x="42" y="4"/>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2" y="8"/>
                  </a:lnTo>
                  <a:lnTo>
                    <a:pt x="46" y="4"/>
                  </a:lnTo>
                  <a:lnTo>
                    <a:pt x="46" y="4"/>
                  </a:lnTo>
                  <a:lnTo>
                    <a:pt x="46" y="4"/>
                  </a:lnTo>
                  <a:lnTo>
                    <a:pt x="46" y="4"/>
                  </a:lnTo>
                  <a:lnTo>
                    <a:pt x="46" y="4"/>
                  </a:lnTo>
                  <a:lnTo>
                    <a:pt x="46" y="4"/>
                  </a:lnTo>
                  <a:lnTo>
                    <a:pt x="48" y="4"/>
                  </a:lnTo>
                  <a:lnTo>
                    <a:pt x="48" y="4"/>
                  </a:lnTo>
                  <a:lnTo>
                    <a:pt x="48" y="4"/>
                  </a:lnTo>
                  <a:lnTo>
                    <a:pt x="48" y="4"/>
                  </a:lnTo>
                  <a:lnTo>
                    <a:pt x="52" y="4"/>
                  </a:lnTo>
                  <a:lnTo>
                    <a:pt x="52" y="0"/>
                  </a:lnTo>
                  <a:lnTo>
                    <a:pt x="56" y="0"/>
                  </a:lnTo>
                  <a:lnTo>
                    <a:pt x="56" y="0"/>
                  </a:lnTo>
                  <a:lnTo>
                    <a:pt x="56" y="0"/>
                  </a:lnTo>
                  <a:lnTo>
                    <a:pt x="56" y="0"/>
                  </a:lnTo>
                  <a:lnTo>
                    <a:pt x="56" y="0"/>
                  </a:lnTo>
                  <a:lnTo>
                    <a:pt x="56" y="0"/>
                  </a:lnTo>
                  <a:lnTo>
                    <a:pt x="56" y="0"/>
                  </a:lnTo>
                  <a:lnTo>
                    <a:pt x="56" y="0"/>
                  </a:lnTo>
                  <a:lnTo>
                    <a:pt x="56" y="0"/>
                  </a:lnTo>
                  <a:lnTo>
                    <a:pt x="56" y="0"/>
                  </a:lnTo>
                  <a:lnTo>
                    <a:pt x="56" y="0"/>
                  </a:lnTo>
                  <a:lnTo>
                    <a:pt x="56" y="0"/>
                  </a:lnTo>
                  <a:lnTo>
                    <a:pt x="56" y="0"/>
                  </a:lnTo>
                  <a:lnTo>
                    <a:pt x="56" y="0"/>
                  </a:lnTo>
                  <a:lnTo>
                    <a:pt x="56" y="0"/>
                  </a:lnTo>
                  <a:lnTo>
                    <a:pt x="56" y="0"/>
                  </a:lnTo>
                  <a:lnTo>
                    <a:pt x="56" y="4"/>
                  </a:lnTo>
                  <a:lnTo>
                    <a:pt x="52" y="4"/>
                  </a:lnTo>
                  <a:lnTo>
                    <a:pt x="52" y="4"/>
                  </a:lnTo>
                  <a:lnTo>
                    <a:pt x="52" y="4"/>
                  </a:lnTo>
                  <a:lnTo>
                    <a:pt x="52" y="4"/>
                  </a:lnTo>
                  <a:lnTo>
                    <a:pt x="52" y="4"/>
                  </a:lnTo>
                  <a:lnTo>
                    <a:pt x="48" y="8"/>
                  </a:lnTo>
                  <a:lnTo>
                    <a:pt x="48" y="8"/>
                  </a:lnTo>
                  <a:lnTo>
                    <a:pt x="48" y="8"/>
                  </a:lnTo>
                  <a:lnTo>
                    <a:pt x="48" y="8"/>
                  </a:lnTo>
                  <a:lnTo>
                    <a:pt x="48" y="8"/>
                  </a:lnTo>
                  <a:lnTo>
                    <a:pt x="48" y="8"/>
                  </a:lnTo>
                  <a:lnTo>
                    <a:pt x="48" y="8"/>
                  </a:lnTo>
                  <a:lnTo>
                    <a:pt x="52" y="8"/>
                  </a:lnTo>
                  <a:lnTo>
                    <a:pt x="52" y="8"/>
                  </a:lnTo>
                  <a:lnTo>
                    <a:pt x="52" y="8"/>
                  </a:lnTo>
                  <a:lnTo>
                    <a:pt x="52" y="8"/>
                  </a:lnTo>
                  <a:lnTo>
                    <a:pt x="52" y="8"/>
                  </a:lnTo>
                  <a:lnTo>
                    <a:pt x="52" y="8"/>
                  </a:lnTo>
                  <a:lnTo>
                    <a:pt x="52" y="8"/>
                  </a:lnTo>
                  <a:lnTo>
                    <a:pt x="52" y="8"/>
                  </a:lnTo>
                  <a:lnTo>
                    <a:pt x="52" y="8"/>
                  </a:lnTo>
                  <a:lnTo>
                    <a:pt x="52" y="8"/>
                  </a:lnTo>
                  <a:lnTo>
                    <a:pt x="52" y="12"/>
                  </a:lnTo>
                  <a:lnTo>
                    <a:pt x="52" y="12"/>
                  </a:lnTo>
                  <a:lnTo>
                    <a:pt x="52" y="12"/>
                  </a:lnTo>
                  <a:lnTo>
                    <a:pt x="52" y="12"/>
                  </a:lnTo>
                  <a:lnTo>
                    <a:pt x="52" y="8"/>
                  </a:lnTo>
                  <a:lnTo>
                    <a:pt x="52" y="8"/>
                  </a:lnTo>
                  <a:lnTo>
                    <a:pt x="52" y="12"/>
                  </a:lnTo>
                  <a:lnTo>
                    <a:pt x="52" y="12"/>
                  </a:lnTo>
                  <a:lnTo>
                    <a:pt x="52" y="12"/>
                  </a:lnTo>
                  <a:lnTo>
                    <a:pt x="52" y="12"/>
                  </a:lnTo>
                  <a:lnTo>
                    <a:pt x="52" y="12"/>
                  </a:lnTo>
                  <a:lnTo>
                    <a:pt x="52" y="12"/>
                  </a:lnTo>
                  <a:lnTo>
                    <a:pt x="52" y="12"/>
                  </a:lnTo>
                  <a:lnTo>
                    <a:pt x="52" y="16"/>
                  </a:lnTo>
                  <a:lnTo>
                    <a:pt x="52" y="20"/>
                  </a:lnTo>
                  <a:lnTo>
                    <a:pt x="52" y="20"/>
                  </a:lnTo>
                  <a:lnTo>
                    <a:pt x="52" y="20"/>
                  </a:lnTo>
                  <a:lnTo>
                    <a:pt x="52" y="20"/>
                  </a:lnTo>
                  <a:lnTo>
                    <a:pt x="48" y="20"/>
                  </a:lnTo>
                  <a:lnTo>
                    <a:pt x="48" y="20"/>
                  </a:lnTo>
                  <a:lnTo>
                    <a:pt x="48" y="20"/>
                  </a:lnTo>
                  <a:lnTo>
                    <a:pt x="48" y="20"/>
                  </a:lnTo>
                  <a:lnTo>
                    <a:pt x="48" y="20"/>
                  </a:lnTo>
                  <a:lnTo>
                    <a:pt x="48" y="20"/>
                  </a:lnTo>
                  <a:lnTo>
                    <a:pt x="48" y="20"/>
                  </a:lnTo>
                  <a:lnTo>
                    <a:pt x="48" y="20"/>
                  </a:lnTo>
                  <a:lnTo>
                    <a:pt x="46" y="20"/>
                  </a:lnTo>
                  <a:lnTo>
                    <a:pt x="46" y="20"/>
                  </a:lnTo>
                  <a:lnTo>
                    <a:pt x="46" y="24"/>
                  </a:lnTo>
                  <a:lnTo>
                    <a:pt x="46" y="24"/>
                  </a:lnTo>
                  <a:lnTo>
                    <a:pt x="46" y="24"/>
                  </a:lnTo>
                  <a:lnTo>
                    <a:pt x="42" y="24"/>
                  </a:lnTo>
                  <a:lnTo>
                    <a:pt x="42" y="24"/>
                  </a:lnTo>
                  <a:lnTo>
                    <a:pt x="38" y="24"/>
                  </a:lnTo>
                  <a:lnTo>
                    <a:pt x="38" y="24"/>
                  </a:lnTo>
                  <a:lnTo>
                    <a:pt x="38" y="24"/>
                  </a:lnTo>
                  <a:lnTo>
                    <a:pt x="34" y="24"/>
                  </a:lnTo>
                  <a:lnTo>
                    <a:pt x="34" y="24"/>
                  </a:lnTo>
                  <a:lnTo>
                    <a:pt x="34" y="24"/>
                  </a:lnTo>
                  <a:lnTo>
                    <a:pt x="34" y="24"/>
                  </a:lnTo>
                  <a:lnTo>
                    <a:pt x="34" y="24"/>
                  </a:lnTo>
                  <a:lnTo>
                    <a:pt x="34" y="24"/>
                  </a:lnTo>
                  <a:lnTo>
                    <a:pt x="30" y="24"/>
                  </a:lnTo>
                  <a:lnTo>
                    <a:pt x="30" y="24"/>
                  </a:lnTo>
                  <a:lnTo>
                    <a:pt x="30" y="24"/>
                  </a:lnTo>
                  <a:lnTo>
                    <a:pt x="30" y="24"/>
                  </a:lnTo>
                  <a:lnTo>
                    <a:pt x="30" y="24"/>
                  </a:lnTo>
                  <a:lnTo>
                    <a:pt x="30" y="24"/>
                  </a:lnTo>
                  <a:lnTo>
                    <a:pt x="30" y="24"/>
                  </a:lnTo>
                  <a:lnTo>
                    <a:pt x="26" y="24"/>
                  </a:lnTo>
                  <a:lnTo>
                    <a:pt x="26" y="24"/>
                  </a:lnTo>
                  <a:lnTo>
                    <a:pt x="24" y="24"/>
                  </a:lnTo>
                  <a:lnTo>
                    <a:pt x="20" y="24"/>
                  </a:lnTo>
                  <a:lnTo>
                    <a:pt x="20" y="24"/>
                  </a:lnTo>
                  <a:lnTo>
                    <a:pt x="20" y="24"/>
                  </a:lnTo>
                  <a:lnTo>
                    <a:pt x="16" y="24"/>
                  </a:lnTo>
                  <a:lnTo>
                    <a:pt x="16" y="24"/>
                  </a:lnTo>
                  <a:lnTo>
                    <a:pt x="12" y="24"/>
                  </a:lnTo>
                  <a:lnTo>
                    <a:pt x="12" y="24"/>
                  </a:lnTo>
                  <a:lnTo>
                    <a:pt x="12" y="24"/>
                  </a:lnTo>
                  <a:lnTo>
                    <a:pt x="12" y="24"/>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3" name="Freeform 225">
              <a:extLst>
                <a:ext uri="{FF2B5EF4-FFF2-40B4-BE49-F238E27FC236}">
                  <a16:creationId xmlns:a16="http://schemas.microsoft.com/office/drawing/2014/main" id="{C8B89DD9-46EE-492C-8884-5849B9823216}"/>
                </a:ext>
              </a:extLst>
            </p:cNvPr>
            <p:cNvSpPr>
              <a:spLocks noEditPoints="1"/>
            </p:cNvSpPr>
            <p:nvPr/>
          </p:nvSpPr>
          <p:spPr bwMode="auto">
            <a:xfrm>
              <a:off x="3961670" y="2986573"/>
              <a:ext cx="143874" cy="141638"/>
            </a:xfrm>
            <a:custGeom>
              <a:avLst/>
              <a:gdLst>
                <a:gd name="T0" fmla="*/ 34 w 74"/>
                <a:gd name="T1" fmla="*/ 64 h 72"/>
                <a:gd name="T2" fmla="*/ 30 w 74"/>
                <a:gd name="T3" fmla="*/ 56 h 72"/>
                <a:gd name="T4" fmla="*/ 26 w 74"/>
                <a:gd name="T5" fmla="*/ 48 h 72"/>
                <a:gd name="T6" fmla="*/ 18 w 74"/>
                <a:gd name="T7" fmla="*/ 56 h 72"/>
                <a:gd name="T8" fmla="*/ 10 w 74"/>
                <a:gd name="T9" fmla="*/ 56 h 72"/>
                <a:gd name="T10" fmla="*/ 14 w 74"/>
                <a:gd name="T11" fmla="*/ 48 h 72"/>
                <a:gd name="T12" fmla="*/ 22 w 74"/>
                <a:gd name="T13" fmla="*/ 46 h 72"/>
                <a:gd name="T14" fmla="*/ 22 w 74"/>
                <a:gd name="T15" fmla="*/ 34 h 72"/>
                <a:gd name="T16" fmla="*/ 22 w 74"/>
                <a:gd name="T17" fmla="*/ 26 h 72"/>
                <a:gd name="T18" fmla="*/ 18 w 74"/>
                <a:gd name="T19" fmla="*/ 22 h 72"/>
                <a:gd name="T20" fmla="*/ 10 w 74"/>
                <a:gd name="T21" fmla="*/ 18 h 72"/>
                <a:gd name="T22" fmla="*/ 8 w 74"/>
                <a:gd name="T23" fmla="*/ 18 h 72"/>
                <a:gd name="T24" fmla="*/ 0 w 74"/>
                <a:gd name="T25" fmla="*/ 16 h 72"/>
                <a:gd name="T26" fmla="*/ 4 w 74"/>
                <a:gd name="T27" fmla="*/ 12 h 72"/>
                <a:gd name="T28" fmla="*/ 14 w 74"/>
                <a:gd name="T29" fmla="*/ 12 h 72"/>
                <a:gd name="T30" fmla="*/ 10 w 74"/>
                <a:gd name="T31" fmla="*/ 8 h 72"/>
                <a:gd name="T32" fmla="*/ 8 w 74"/>
                <a:gd name="T33" fmla="*/ 0 h 72"/>
                <a:gd name="T34" fmla="*/ 10 w 74"/>
                <a:gd name="T35" fmla="*/ 0 h 72"/>
                <a:gd name="T36" fmla="*/ 18 w 74"/>
                <a:gd name="T37" fmla="*/ 4 h 72"/>
                <a:gd name="T38" fmla="*/ 30 w 74"/>
                <a:gd name="T39" fmla="*/ 8 h 72"/>
                <a:gd name="T40" fmla="*/ 34 w 74"/>
                <a:gd name="T41" fmla="*/ 8 h 72"/>
                <a:gd name="T42" fmla="*/ 44 w 74"/>
                <a:gd name="T43" fmla="*/ 8 h 72"/>
                <a:gd name="T44" fmla="*/ 44 w 74"/>
                <a:gd name="T45" fmla="*/ 12 h 72"/>
                <a:gd name="T46" fmla="*/ 56 w 74"/>
                <a:gd name="T47" fmla="*/ 12 h 72"/>
                <a:gd name="T48" fmla="*/ 60 w 74"/>
                <a:gd name="T49" fmla="*/ 18 h 72"/>
                <a:gd name="T50" fmla="*/ 68 w 74"/>
                <a:gd name="T51" fmla="*/ 22 h 72"/>
                <a:gd name="T52" fmla="*/ 70 w 74"/>
                <a:gd name="T53" fmla="*/ 30 h 72"/>
                <a:gd name="T54" fmla="*/ 70 w 74"/>
                <a:gd name="T55" fmla="*/ 34 h 72"/>
                <a:gd name="T56" fmla="*/ 68 w 74"/>
                <a:gd name="T57" fmla="*/ 42 h 72"/>
                <a:gd name="T58" fmla="*/ 60 w 74"/>
                <a:gd name="T59" fmla="*/ 38 h 72"/>
                <a:gd name="T60" fmla="*/ 56 w 74"/>
                <a:gd name="T61" fmla="*/ 30 h 72"/>
                <a:gd name="T62" fmla="*/ 44 w 74"/>
                <a:gd name="T63" fmla="*/ 26 h 72"/>
                <a:gd name="T64" fmla="*/ 52 w 74"/>
                <a:gd name="T65" fmla="*/ 38 h 72"/>
                <a:gd name="T66" fmla="*/ 44 w 74"/>
                <a:gd name="T67" fmla="*/ 48 h 72"/>
                <a:gd name="T68" fmla="*/ 44 w 74"/>
                <a:gd name="T69" fmla="*/ 60 h 72"/>
                <a:gd name="T70" fmla="*/ 40 w 74"/>
                <a:gd name="T71" fmla="*/ 68 h 72"/>
                <a:gd name="T72" fmla="*/ 34 w 74"/>
                <a:gd name="T73" fmla="*/ 72 h 72"/>
                <a:gd name="T74" fmla="*/ 22 w 74"/>
                <a:gd name="T75" fmla="*/ 12 h 72"/>
                <a:gd name="T76" fmla="*/ 30 w 74"/>
                <a:gd name="T77" fmla="*/ 16 h 72"/>
                <a:gd name="T78" fmla="*/ 38 w 74"/>
                <a:gd name="T79" fmla="*/ 18 h 72"/>
                <a:gd name="T80" fmla="*/ 44 w 74"/>
                <a:gd name="T81" fmla="*/ 16 h 72"/>
                <a:gd name="T82" fmla="*/ 44 w 74"/>
                <a:gd name="T83" fmla="*/ 16 h 72"/>
                <a:gd name="T84" fmla="*/ 38 w 74"/>
                <a:gd name="T85" fmla="*/ 12 h 72"/>
                <a:gd name="T86" fmla="*/ 30 w 74"/>
                <a:gd name="T87" fmla="*/ 12 h 72"/>
                <a:gd name="T88" fmla="*/ 26 w 74"/>
                <a:gd name="T8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72">
                  <a:moveTo>
                    <a:pt x="34" y="72"/>
                  </a:moveTo>
                  <a:lnTo>
                    <a:pt x="34" y="68"/>
                  </a:lnTo>
                  <a:lnTo>
                    <a:pt x="34" y="64"/>
                  </a:lnTo>
                  <a:lnTo>
                    <a:pt x="34" y="60"/>
                  </a:lnTo>
                  <a:lnTo>
                    <a:pt x="34" y="56"/>
                  </a:lnTo>
                  <a:lnTo>
                    <a:pt x="30" y="56"/>
                  </a:lnTo>
                  <a:lnTo>
                    <a:pt x="30" y="52"/>
                  </a:lnTo>
                  <a:lnTo>
                    <a:pt x="30" y="48"/>
                  </a:lnTo>
                  <a:lnTo>
                    <a:pt x="26" y="48"/>
                  </a:lnTo>
                  <a:lnTo>
                    <a:pt x="22" y="48"/>
                  </a:lnTo>
                  <a:lnTo>
                    <a:pt x="22" y="52"/>
                  </a:lnTo>
                  <a:lnTo>
                    <a:pt x="18" y="56"/>
                  </a:lnTo>
                  <a:lnTo>
                    <a:pt x="14" y="60"/>
                  </a:lnTo>
                  <a:lnTo>
                    <a:pt x="14" y="56"/>
                  </a:lnTo>
                  <a:lnTo>
                    <a:pt x="10" y="56"/>
                  </a:lnTo>
                  <a:lnTo>
                    <a:pt x="10" y="52"/>
                  </a:lnTo>
                  <a:lnTo>
                    <a:pt x="14" y="52"/>
                  </a:lnTo>
                  <a:lnTo>
                    <a:pt x="14" y="48"/>
                  </a:lnTo>
                  <a:lnTo>
                    <a:pt x="18" y="48"/>
                  </a:lnTo>
                  <a:lnTo>
                    <a:pt x="18" y="46"/>
                  </a:lnTo>
                  <a:lnTo>
                    <a:pt x="22" y="46"/>
                  </a:lnTo>
                  <a:lnTo>
                    <a:pt x="22" y="42"/>
                  </a:lnTo>
                  <a:lnTo>
                    <a:pt x="22" y="38"/>
                  </a:lnTo>
                  <a:lnTo>
                    <a:pt x="22" y="34"/>
                  </a:lnTo>
                  <a:lnTo>
                    <a:pt x="18" y="30"/>
                  </a:lnTo>
                  <a:lnTo>
                    <a:pt x="22" y="30"/>
                  </a:lnTo>
                  <a:lnTo>
                    <a:pt x="22" y="26"/>
                  </a:lnTo>
                  <a:lnTo>
                    <a:pt x="18" y="26"/>
                  </a:lnTo>
                  <a:lnTo>
                    <a:pt x="22" y="26"/>
                  </a:lnTo>
                  <a:lnTo>
                    <a:pt x="18" y="22"/>
                  </a:lnTo>
                  <a:lnTo>
                    <a:pt x="14" y="22"/>
                  </a:lnTo>
                  <a:lnTo>
                    <a:pt x="14" y="18"/>
                  </a:lnTo>
                  <a:lnTo>
                    <a:pt x="10" y="18"/>
                  </a:lnTo>
                  <a:lnTo>
                    <a:pt x="8" y="18"/>
                  </a:lnTo>
                  <a:lnTo>
                    <a:pt x="8" y="16"/>
                  </a:lnTo>
                  <a:lnTo>
                    <a:pt x="8" y="18"/>
                  </a:lnTo>
                  <a:lnTo>
                    <a:pt x="4" y="18"/>
                  </a:lnTo>
                  <a:lnTo>
                    <a:pt x="4" y="16"/>
                  </a:lnTo>
                  <a:lnTo>
                    <a:pt x="0" y="16"/>
                  </a:lnTo>
                  <a:lnTo>
                    <a:pt x="0" y="12"/>
                  </a:lnTo>
                  <a:lnTo>
                    <a:pt x="4" y="8"/>
                  </a:lnTo>
                  <a:lnTo>
                    <a:pt x="4" y="12"/>
                  </a:lnTo>
                  <a:lnTo>
                    <a:pt x="8" y="12"/>
                  </a:lnTo>
                  <a:lnTo>
                    <a:pt x="10" y="12"/>
                  </a:lnTo>
                  <a:lnTo>
                    <a:pt x="14" y="12"/>
                  </a:lnTo>
                  <a:lnTo>
                    <a:pt x="10" y="8"/>
                  </a:lnTo>
                  <a:lnTo>
                    <a:pt x="10" y="12"/>
                  </a:lnTo>
                  <a:lnTo>
                    <a:pt x="10" y="8"/>
                  </a:lnTo>
                  <a:lnTo>
                    <a:pt x="10" y="4"/>
                  </a:lnTo>
                  <a:lnTo>
                    <a:pt x="8" y="4"/>
                  </a:lnTo>
                  <a:lnTo>
                    <a:pt x="8" y="0"/>
                  </a:lnTo>
                  <a:lnTo>
                    <a:pt x="4" y="0"/>
                  </a:lnTo>
                  <a:lnTo>
                    <a:pt x="8" y="0"/>
                  </a:lnTo>
                  <a:lnTo>
                    <a:pt x="10" y="0"/>
                  </a:lnTo>
                  <a:lnTo>
                    <a:pt x="10" y="4"/>
                  </a:lnTo>
                  <a:lnTo>
                    <a:pt x="14" y="4"/>
                  </a:lnTo>
                  <a:lnTo>
                    <a:pt x="18" y="4"/>
                  </a:lnTo>
                  <a:lnTo>
                    <a:pt x="22" y="8"/>
                  </a:lnTo>
                  <a:lnTo>
                    <a:pt x="26" y="8"/>
                  </a:lnTo>
                  <a:lnTo>
                    <a:pt x="30" y="8"/>
                  </a:lnTo>
                  <a:lnTo>
                    <a:pt x="34" y="8"/>
                  </a:lnTo>
                  <a:lnTo>
                    <a:pt x="38" y="8"/>
                  </a:lnTo>
                  <a:lnTo>
                    <a:pt x="34" y="8"/>
                  </a:lnTo>
                  <a:lnTo>
                    <a:pt x="38" y="8"/>
                  </a:lnTo>
                  <a:lnTo>
                    <a:pt x="40" y="8"/>
                  </a:lnTo>
                  <a:lnTo>
                    <a:pt x="44" y="8"/>
                  </a:lnTo>
                  <a:lnTo>
                    <a:pt x="48" y="8"/>
                  </a:lnTo>
                  <a:lnTo>
                    <a:pt x="48" y="12"/>
                  </a:lnTo>
                  <a:lnTo>
                    <a:pt x="44" y="12"/>
                  </a:lnTo>
                  <a:lnTo>
                    <a:pt x="48" y="12"/>
                  </a:lnTo>
                  <a:lnTo>
                    <a:pt x="52" y="12"/>
                  </a:lnTo>
                  <a:lnTo>
                    <a:pt x="56" y="12"/>
                  </a:lnTo>
                  <a:lnTo>
                    <a:pt x="60" y="12"/>
                  </a:lnTo>
                  <a:lnTo>
                    <a:pt x="60" y="16"/>
                  </a:lnTo>
                  <a:lnTo>
                    <a:pt x="60" y="18"/>
                  </a:lnTo>
                  <a:lnTo>
                    <a:pt x="64" y="18"/>
                  </a:lnTo>
                  <a:lnTo>
                    <a:pt x="64" y="22"/>
                  </a:lnTo>
                  <a:lnTo>
                    <a:pt x="68" y="22"/>
                  </a:lnTo>
                  <a:lnTo>
                    <a:pt x="68" y="26"/>
                  </a:lnTo>
                  <a:lnTo>
                    <a:pt x="68" y="30"/>
                  </a:lnTo>
                  <a:lnTo>
                    <a:pt x="70" y="30"/>
                  </a:lnTo>
                  <a:lnTo>
                    <a:pt x="70" y="34"/>
                  </a:lnTo>
                  <a:lnTo>
                    <a:pt x="74" y="34"/>
                  </a:lnTo>
                  <a:lnTo>
                    <a:pt x="70" y="34"/>
                  </a:lnTo>
                  <a:lnTo>
                    <a:pt x="68" y="34"/>
                  </a:lnTo>
                  <a:lnTo>
                    <a:pt x="68" y="38"/>
                  </a:lnTo>
                  <a:lnTo>
                    <a:pt x="68" y="42"/>
                  </a:lnTo>
                  <a:lnTo>
                    <a:pt x="64" y="42"/>
                  </a:lnTo>
                  <a:lnTo>
                    <a:pt x="64" y="38"/>
                  </a:lnTo>
                  <a:lnTo>
                    <a:pt x="60" y="38"/>
                  </a:lnTo>
                  <a:lnTo>
                    <a:pt x="56" y="38"/>
                  </a:lnTo>
                  <a:lnTo>
                    <a:pt x="56" y="34"/>
                  </a:lnTo>
                  <a:lnTo>
                    <a:pt x="56" y="30"/>
                  </a:lnTo>
                  <a:lnTo>
                    <a:pt x="52" y="30"/>
                  </a:lnTo>
                  <a:lnTo>
                    <a:pt x="48" y="26"/>
                  </a:lnTo>
                  <a:lnTo>
                    <a:pt x="44" y="26"/>
                  </a:lnTo>
                  <a:lnTo>
                    <a:pt x="48" y="30"/>
                  </a:lnTo>
                  <a:lnTo>
                    <a:pt x="52" y="34"/>
                  </a:lnTo>
                  <a:lnTo>
                    <a:pt x="52" y="38"/>
                  </a:lnTo>
                  <a:lnTo>
                    <a:pt x="48" y="42"/>
                  </a:lnTo>
                  <a:lnTo>
                    <a:pt x="44" y="46"/>
                  </a:lnTo>
                  <a:lnTo>
                    <a:pt x="44" y="48"/>
                  </a:lnTo>
                  <a:lnTo>
                    <a:pt x="44" y="52"/>
                  </a:lnTo>
                  <a:lnTo>
                    <a:pt x="44" y="56"/>
                  </a:lnTo>
                  <a:lnTo>
                    <a:pt x="44" y="60"/>
                  </a:lnTo>
                  <a:lnTo>
                    <a:pt x="44" y="64"/>
                  </a:lnTo>
                  <a:lnTo>
                    <a:pt x="40" y="64"/>
                  </a:lnTo>
                  <a:lnTo>
                    <a:pt x="40" y="68"/>
                  </a:lnTo>
                  <a:lnTo>
                    <a:pt x="38" y="68"/>
                  </a:lnTo>
                  <a:lnTo>
                    <a:pt x="34" y="72"/>
                  </a:lnTo>
                  <a:lnTo>
                    <a:pt x="34" y="72"/>
                  </a:lnTo>
                  <a:lnTo>
                    <a:pt x="34" y="72"/>
                  </a:lnTo>
                  <a:close/>
                  <a:moveTo>
                    <a:pt x="26" y="12"/>
                  </a:moveTo>
                  <a:lnTo>
                    <a:pt x="22" y="12"/>
                  </a:lnTo>
                  <a:lnTo>
                    <a:pt x="26" y="12"/>
                  </a:lnTo>
                  <a:lnTo>
                    <a:pt x="26" y="16"/>
                  </a:lnTo>
                  <a:lnTo>
                    <a:pt x="30" y="16"/>
                  </a:lnTo>
                  <a:lnTo>
                    <a:pt x="34" y="16"/>
                  </a:lnTo>
                  <a:lnTo>
                    <a:pt x="38" y="16"/>
                  </a:lnTo>
                  <a:lnTo>
                    <a:pt x="38" y="18"/>
                  </a:lnTo>
                  <a:lnTo>
                    <a:pt x="40" y="18"/>
                  </a:lnTo>
                  <a:lnTo>
                    <a:pt x="40" y="16"/>
                  </a:lnTo>
                  <a:lnTo>
                    <a:pt x="44" y="16"/>
                  </a:lnTo>
                  <a:lnTo>
                    <a:pt x="40" y="18"/>
                  </a:lnTo>
                  <a:lnTo>
                    <a:pt x="44" y="18"/>
                  </a:lnTo>
                  <a:lnTo>
                    <a:pt x="44" y="16"/>
                  </a:lnTo>
                  <a:lnTo>
                    <a:pt x="44" y="12"/>
                  </a:lnTo>
                  <a:lnTo>
                    <a:pt x="40" y="12"/>
                  </a:lnTo>
                  <a:lnTo>
                    <a:pt x="38" y="12"/>
                  </a:lnTo>
                  <a:lnTo>
                    <a:pt x="34" y="12"/>
                  </a:lnTo>
                  <a:lnTo>
                    <a:pt x="30" y="16"/>
                  </a:lnTo>
                  <a:lnTo>
                    <a:pt x="30" y="12"/>
                  </a:lnTo>
                  <a:lnTo>
                    <a:pt x="26" y="12"/>
                  </a:lnTo>
                  <a:lnTo>
                    <a:pt x="26" y="12"/>
                  </a:lnTo>
                  <a:lnTo>
                    <a:pt x="26" y="12"/>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4" name="Freeform 226">
              <a:extLst>
                <a:ext uri="{FF2B5EF4-FFF2-40B4-BE49-F238E27FC236}">
                  <a16:creationId xmlns:a16="http://schemas.microsoft.com/office/drawing/2014/main" id="{F56DE783-24DF-4359-AD3B-423D743F1802}"/>
                </a:ext>
              </a:extLst>
            </p:cNvPr>
            <p:cNvSpPr>
              <a:spLocks/>
            </p:cNvSpPr>
            <p:nvPr/>
          </p:nvSpPr>
          <p:spPr bwMode="auto">
            <a:xfrm>
              <a:off x="3996666" y="3128211"/>
              <a:ext cx="132209" cy="55081"/>
            </a:xfrm>
            <a:custGeom>
              <a:avLst/>
              <a:gdLst>
                <a:gd name="T0" fmla="*/ 68 w 68"/>
                <a:gd name="T1" fmla="*/ 0 h 28"/>
                <a:gd name="T2" fmla="*/ 68 w 68"/>
                <a:gd name="T3" fmla="*/ 2 h 28"/>
                <a:gd name="T4" fmla="*/ 68 w 68"/>
                <a:gd name="T5" fmla="*/ 2 h 28"/>
                <a:gd name="T6" fmla="*/ 56 w 68"/>
                <a:gd name="T7" fmla="*/ 10 h 28"/>
                <a:gd name="T8" fmla="*/ 54 w 68"/>
                <a:gd name="T9" fmla="*/ 14 h 28"/>
                <a:gd name="T10" fmla="*/ 46 w 68"/>
                <a:gd name="T11" fmla="*/ 16 h 28"/>
                <a:gd name="T12" fmla="*/ 42 w 68"/>
                <a:gd name="T13" fmla="*/ 16 h 28"/>
                <a:gd name="T14" fmla="*/ 34 w 68"/>
                <a:gd name="T15" fmla="*/ 20 h 28"/>
                <a:gd name="T16" fmla="*/ 30 w 68"/>
                <a:gd name="T17" fmla="*/ 24 h 28"/>
                <a:gd name="T18" fmla="*/ 28 w 68"/>
                <a:gd name="T19" fmla="*/ 28 h 28"/>
                <a:gd name="T20" fmla="*/ 24 w 68"/>
                <a:gd name="T21" fmla="*/ 28 h 28"/>
                <a:gd name="T22" fmla="*/ 24 w 68"/>
                <a:gd name="T23" fmla="*/ 28 h 28"/>
                <a:gd name="T24" fmla="*/ 20 w 68"/>
                <a:gd name="T25" fmla="*/ 28 h 28"/>
                <a:gd name="T26" fmla="*/ 16 w 68"/>
                <a:gd name="T27" fmla="*/ 28 h 28"/>
                <a:gd name="T28" fmla="*/ 12 w 68"/>
                <a:gd name="T29" fmla="*/ 28 h 28"/>
                <a:gd name="T30" fmla="*/ 8 w 68"/>
                <a:gd name="T31" fmla="*/ 28 h 28"/>
                <a:gd name="T32" fmla="*/ 8 w 68"/>
                <a:gd name="T33" fmla="*/ 28 h 28"/>
                <a:gd name="T34" fmla="*/ 12 w 68"/>
                <a:gd name="T35" fmla="*/ 28 h 28"/>
                <a:gd name="T36" fmla="*/ 12 w 68"/>
                <a:gd name="T37" fmla="*/ 28 h 28"/>
                <a:gd name="T38" fmla="*/ 12 w 68"/>
                <a:gd name="T39" fmla="*/ 24 h 28"/>
                <a:gd name="T40" fmla="*/ 12 w 68"/>
                <a:gd name="T41" fmla="*/ 24 h 28"/>
                <a:gd name="T42" fmla="*/ 8 w 68"/>
                <a:gd name="T43" fmla="*/ 24 h 28"/>
                <a:gd name="T44" fmla="*/ 8 w 68"/>
                <a:gd name="T45" fmla="*/ 24 h 28"/>
                <a:gd name="T46" fmla="*/ 4 w 68"/>
                <a:gd name="T47" fmla="*/ 24 h 28"/>
                <a:gd name="T48" fmla="*/ 0 w 68"/>
                <a:gd name="T49" fmla="*/ 20 h 28"/>
                <a:gd name="T50" fmla="*/ 0 w 68"/>
                <a:gd name="T51" fmla="*/ 20 h 28"/>
                <a:gd name="T52" fmla="*/ 4 w 68"/>
                <a:gd name="T53" fmla="*/ 16 h 28"/>
                <a:gd name="T54" fmla="*/ 4 w 68"/>
                <a:gd name="T55" fmla="*/ 14 h 28"/>
                <a:gd name="T56" fmla="*/ 8 w 68"/>
                <a:gd name="T57" fmla="*/ 10 h 28"/>
                <a:gd name="T58" fmla="*/ 8 w 68"/>
                <a:gd name="T59" fmla="*/ 10 h 28"/>
                <a:gd name="T60" fmla="*/ 8 w 68"/>
                <a:gd name="T61" fmla="*/ 16 h 28"/>
                <a:gd name="T62" fmla="*/ 8 w 68"/>
                <a:gd name="T63" fmla="*/ 16 h 28"/>
                <a:gd name="T64" fmla="*/ 12 w 68"/>
                <a:gd name="T65" fmla="*/ 16 h 28"/>
                <a:gd name="T66" fmla="*/ 12 w 68"/>
                <a:gd name="T67" fmla="*/ 16 h 28"/>
                <a:gd name="T68" fmla="*/ 16 w 68"/>
                <a:gd name="T69" fmla="*/ 16 h 28"/>
                <a:gd name="T70" fmla="*/ 16 w 68"/>
                <a:gd name="T71" fmla="*/ 16 h 28"/>
                <a:gd name="T72" fmla="*/ 20 w 68"/>
                <a:gd name="T73" fmla="*/ 14 h 28"/>
                <a:gd name="T74" fmla="*/ 28 w 68"/>
                <a:gd name="T75" fmla="*/ 10 h 28"/>
                <a:gd name="T76" fmla="*/ 30 w 68"/>
                <a:gd name="T77" fmla="*/ 6 h 28"/>
                <a:gd name="T78" fmla="*/ 34 w 68"/>
                <a:gd name="T79" fmla="*/ 2 h 28"/>
                <a:gd name="T80" fmla="*/ 42 w 68"/>
                <a:gd name="T81" fmla="*/ 6 h 28"/>
                <a:gd name="T82" fmla="*/ 42 w 68"/>
                <a:gd name="T83" fmla="*/ 6 h 28"/>
                <a:gd name="T84" fmla="*/ 50 w 68"/>
                <a:gd name="T85" fmla="*/ 6 h 28"/>
                <a:gd name="T86" fmla="*/ 50 w 68"/>
                <a:gd name="T87" fmla="*/ 6 h 28"/>
                <a:gd name="T88" fmla="*/ 50 w 68"/>
                <a:gd name="T89" fmla="*/ 6 h 28"/>
                <a:gd name="T90" fmla="*/ 46 w 68"/>
                <a:gd name="T91" fmla="*/ 6 h 28"/>
                <a:gd name="T92" fmla="*/ 46 w 68"/>
                <a:gd name="T93" fmla="*/ 6 h 28"/>
                <a:gd name="T94" fmla="*/ 50 w 68"/>
                <a:gd name="T95" fmla="*/ 2 h 28"/>
                <a:gd name="T96" fmla="*/ 54 w 68"/>
                <a:gd name="T97" fmla="*/ 2 h 28"/>
                <a:gd name="T98" fmla="*/ 56 w 68"/>
                <a:gd name="T99" fmla="*/ 0 h 28"/>
                <a:gd name="T100" fmla="*/ 64 w 68"/>
                <a:gd name="T101" fmla="*/ 0 h 28"/>
                <a:gd name="T102" fmla="*/ 64 w 68"/>
                <a:gd name="T103" fmla="*/ 2 h 28"/>
                <a:gd name="T104" fmla="*/ 68 w 68"/>
                <a:gd name="T10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28">
                  <a:moveTo>
                    <a:pt x="68" y="0"/>
                  </a:moveTo>
                  <a:lnTo>
                    <a:pt x="68" y="0"/>
                  </a:lnTo>
                  <a:lnTo>
                    <a:pt x="68" y="0"/>
                  </a:lnTo>
                  <a:lnTo>
                    <a:pt x="68" y="0"/>
                  </a:lnTo>
                  <a:lnTo>
                    <a:pt x="68" y="2"/>
                  </a:lnTo>
                  <a:lnTo>
                    <a:pt x="68" y="2"/>
                  </a:lnTo>
                  <a:lnTo>
                    <a:pt x="68" y="2"/>
                  </a:lnTo>
                  <a:lnTo>
                    <a:pt x="68" y="2"/>
                  </a:lnTo>
                  <a:lnTo>
                    <a:pt x="68" y="2"/>
                  </a:lnTo>
                  <a:lnTo>
                    <a:pt x="68" y="2"/>
                  </a:lnTo>
                  <a:lnTo>
                    <a:pt x="68" y="2"/>
                  </a:lnTo>
                  <a:lnTo>
                    <a:pt x="68" y="2"/>
                  </a:lnTo>
                  <a:lnTo>
                    <a:pt x="64" y="2"/>
                  </a:lnTo>
                  <a:lnTo>
                    <a:pt x="64" y="6"/>
                  </a:lnTo>
                  <a:lnTo>
                    <a:pt x="60" y="6"/>
                  </a:lnTo>
                  <a:lnTo>
                    <a:pt x="56" y="10"/>
                  </a:lnTo>
                  <a:lnTo>
                    <a:pt x="56" y="10"/>
                  </a:lnTo>
                  <a:lnTo>
                    <a:pt x="54" y="14"/>
                  </a:lnTo>
                  <a:lnTo>
                    <a:pt x="54" y="14"/>
                  </a:lnTo>
                  <a:lnTo>
                    <a:pt x="54" y="14"/>
                  </a:lnTo>
                  <a:lnTo>
                    <a:pt x="54" y="14"/>
                  </a:lnTo>
                  <a:lnTo>
                    <a:pt x="50" y="14"/>
                  </a:lnTo>
                  <a:lnTo>
                    <a:pt x="46" y="16"/>
                  </a:lnTo>
                  <a:lnTo>
                    <a:pt x="46" y="16"/>
                  </a:lnTo>
                  <a:lnTo>
                    <a:pt x="42" y="16"/>
                  </a:lnTo>
                  <a:lnTo>
                    <a:pt x="42" y="16"/>
                  </a:lnTo>
                  <a:lnTo>
                    <a:pt x="42" y="16"/>
                  </a:lnTo>
                  <a:lnTo>
                    <a:pt x="42" y="16"/>
                  </a:lnTo>
                  <a:lnTo>
                    <a:pt x="38" y="16"/>
                  </a:lnTo>
                  <a:lnTo>
                    <a:pt x="34" y="20"/>
                  </a:lnTo>
                  <a:lnTo>
                    <a:pt x="34" y="20"/>
                  </a:lnTo>
                  <a:lnTo>
                    <a:pt x="34" y="20"/>
                  </a:lnTo>
                  <a:lnTo>
                    <a:pt x="30" y="20"/>
                  </a:lnTo>
                  <a:lnTo>
                    <a:pt x="30" y="24"/>
                  </a:lnTo>
                  <a:lnTo>
                    <a:pt x="30" y="24"/>
                  </a:lnTo>
                  <a:lnTo>
                    <a:pt x="30" y="24"/>
                  </a:lnTo>
                  <a:lnTo>
                    <a:pt x="30" y="24"/>
                  </a:lnTo>
                  <a:lnTo>
                    <a:pt x="28" y="24"/>
                  </a:lnTo>
                  <a:lnTo>
                    <a:pt x="28" y="24"/>
                  </a:lnTo>
                  <a:lnTo>
                    <a:pt x="28" y="28"/>
                  </a:lnTo>
                  <a:lnTo>
                    <a:pt x="28" y="28"/>
                  </a:lnTo>
                  <a:lnTo>
                    <a:pt x="28" y="28"/>
                  </a:lnTo>
                  <a:lnTo>
                    <a:pt x="24" y="28"/>
                  </a:lnTo>
                  <a:lnTo>
                    <a:pt x="24" y="28"/>
                  </a:lnTo>
                  <a:lnTo>
                    <a:pt x="24" y="28"/>
                  </a:lnTo>
                  <a:lnTo>
                    <a:pt x="24" y="28"/>
                  </a:lnTo>
                  <a:lnTo>
                    <a:pt x="24" y="28"/>
                  </a:lnTo>
                  <a:lnTo>
                    <a:pt x="24" y="28"/>
                  </a:lnTo>
                  <a:lnTo>
                    <a:pt x="24" y="28"/>
                  </a:lnTo>
                  <a:lnTo>
                    <a:pt x="20" y="28"/>
                  </a:lnTo>
                  <a:lnTo>
                    <a:pt x="20" y="28"/>
                  </a:lnTo>
                  <a:lnTo>
                    <a:pt x="20" y="28"/>
                  </a:lnTo>
                  <a:lnTo>
                    <a:pt x="20" y="28"/>
                  </a:lnTo>
                  <a:lnTo>
                    <a:pt x="20" y="28"/>
                  </a:lnTo>
                  <a:lnTo>
                    <a:pt x="16" y="28"/>
                  </a:lnTo>
                  <a:lnTo>
                    <a:pt x="16" y="28"/>
                  </a:lnTo>
                  <a:lnTo>
                    <a:pt x="16" y="28"/>
                  </a:lnTo>
                  <a:lnTo>
                    <a:pt x="16" y="28"/>
                  </a:lnTo>
                  <a:lnTo>
                    <a:pt x="12" y="28"/>
                  </a:lnTo>
                  <a:lnTo>
                    <a:pt x="12" y="28"/>
                  </a:lnTo>
                  <a:lnTo>
                    <a:pt x="12" y="28"/>
                  </a:lnTo>
                  <a:lnTo>
                    <a:pt x="12" y="28"/>
                  </a:lnTo>
                  <a:lnTo>
                    <a:pt x="12" y="28"/>
                  </a:lnTo>
                  <a:lnTo>
                    <a:pt x="8" y="28"/>
                  </a:lnTo>
                  <a:lnTo>
                    <a:pt x="8" y="28"/>
                  </a:lnTo>
                  <a:lnTo>
                    <a:pt x="8" y="28"/>
                  </a:lnTo>
                  <a:lnTo>
                    <a:pt x="8" y="28"/>
                  </a:lnTo>
                  <a:lnTo>
                    <a:pt x="8" y="28"/>
                  </a:lnTo>
                  <a:lnTo>
                    <a:pt x="8" y="28"/>
                  </a:lnTo>
                  <a:lnTo>
                    <a:pt x="8" y="28"/>
                  </a:lnTo>
                  <a:lnTo>
                    <a:pt x="8" y="28"/>
                  </a:lnTo>
                  <a:lnTo>
                    <a:pt x="12" y="28"/>
                  </a:lnTo>
                  <a:lnTo>
                    <a:pt x="12" y="28"/>
                  </a:lnTo>
                  <a:lnTo>
                    <a:pt x="12" y="28"/>
                  </a:lnTo>
                  <a:lnTo>
                    <a:pt x="12" y="28"/>
                  </a:lnTo>
                  <a:lnTo>
                    <a:pt x="12" y="28"/>
                  </a:lnTo>
                  <a:lnTo>
                    <a:pt x="12" y="28"/>
                  </a:lnTo>
                  <a:lnTo>
                    <a:pt x="12" y="28"/>
                  </a:lnTo>
                  <a:lnTo>
                    <a:pt x="12" y="24"/>
                  </a:lnTo>
                  <a:lnTo>
                    <a:pt x="12" y="24"/>
                  </a:lnTo>
                  <a:lnTo>
                    <a:pt x="12" y="24"/>
                  </a:lnTo>
                  <a:lnTo>
                    <a:pt x="12" y="24"/>
                  </a:lnTo>
                  <a:lnTo>
                    <a:pt x="12" y="24"/>
                  </a:lnTo>
                  <a:lnTo>
                    <a:pt x="12" y="24"/>
                  </a:lnTo>
                  <a:lnTo>
                    <a:pt x="12" y="24"/>
                  </a:lnTo>
                  <a:lnTo>
                    <a:pt x="8" y="24"/>
                  </a:lnTo>
                  <a:lnTo>
                    <a:pt x="8" y="24"/>
                  </a:lnTo>
                  <a:lnTo>
                    <a:pt x="8" y="24"/>
                  </a:lnTo>
                  <a:lnTo>
                    <a:pt x="8" y="24"/>
                  </a:lnTo>
                  <a:lnTo>
                    <a:pt x="8" y="24"/>
                  </a:lnTo>
                  <a:lnTo>
                    <a:pt x="8" y="24"/>
                  </a:lnTo>
                  <a:lnTo>
                    <a:pt x="8" y="24"/>
                  </a:lnTo>
                  <a:lnTo>
                    <a:pt x="8" y="24"/>
                  </a:lnTo>
                  <a:lnTo>
                    <a:pt x="4" y="24"/>
                  </a:lnTo>
                  <a:lnTo>
                    <a:pt x="4" y="24"/>
                  </a:lnTo>
                  <a:lnTo>
                    <a:pt x="4" y="24"/>
                  </a:lnTo>
                  <a:lnTo>
                    <a:pt x="0" y="24"/>
                  </a:lnTo>
                  <a:lnTo>
                    <a:pt x="0" y="20"/>
                  </a:lnTo>
                  <a:lnTo>
                    <a:pt x="0" y="20"/>
                  </a:lnTo>
                  <a:lnTo>
                    <a:pt x="0" y="20"/>
                  </a:lnTo>
                  <a:lnTo>
                    <a:pt x="0" y="20"/>
                  </a:lnTo>
                  <a:lnTo>
                    <a:pt x="0" y="20"/>
                  </a:lnTo>
                  <a:lnTo>
                    <a:pt x="0" y="20"/>
                  </a:lnTo>
                  <a:lnTo>
                    <a:pt x="0" y="20"/>
                  </a:lnTo>
                  <a:lnTo>
                    <a:pt x="4" y="20"/>
                  </a:lnTo>
                  <a:lnTo>
                    <a:pt x="4" y="16"/>
                  </a:lnTo>
                  <a:lnTo>
                    <a:pt x="4" y="16"/>
                  </a:lnTo>
                  <a:lnTo>
                    <a:pt x="4" y="16"/>
                  </a:lnTo>
                  <a:lnTo>
                    <a:pt x="4" y="16"/>
                  </a:lnTo>
                  <a:lnTo>
                    <a:pt x="4" y="16"/>
                  </a:lnTo>
                  <a:lnTo>
                    <a:pt x="4" y="16"/>
                  </a:lnTo>
                  <a:lnTo>
                    <a:pt x="4" y="14"/>
                  </a:lnTo>
                  <a:lnTo>
                    <a:pt x="8" y="14"/>
                  </a:lnTo>
                  <a:lnTo>
                    <a:pt x="8" y="14"/>
                  </a:lnTo>
                  <a:lnTo>
                    <a:pt x="8" y="10"/>
                  </a:lnTo>
                  <a:lnTo>
                    <a:pt x="8" y="10"/>
                  </a:lnTo>
                  <a:lnTo>
                    <a:pt x="8" y="10"/>
                  </a:lnTo>
                  <a:lnTo>
                    <a:pt x="8" y="10"/>
                  </a:lnTo>
                  <a:lnTo>
                    <a:pt x="8" y="10"/>
                  </a:lnTo>
                  <a:lnTo>
                    <a:pt x="8" y="10"/>
                  </a:lnTo>
                  <a:lnTo>
                    <a:pt x="8" y="14"/>
                  </a:lnTo>
                  <a:lnTo>
                    <a:pt x="8" y="14"/>
                  </a:lnTo>
                  <a:lnTo>
                    <a:pt x="8" y="14"/>
                  </a:lnTo>
                  <a:lnTo>
                    <a:pt x="8" y="16"/>
                  </a:lnTo>
                  <a:lnTo>
                    <a:pt x="8" y="16"/>
                  </a:lnTo>
                  <a:lnTo>
                    <a:pt x="8" y="16"/>
                  </a:lnTo>
                  <a:lnTo>
                    <a:pt x="8" y="16"/>
                  </a:lnTo>
                  <a:lnTo>
                    <a:pt x="8" y="16"/>
                  </a:lnTo>
                  <a:lnTo>
                    <a:pt x="8" y="16"/>
                  </a:lnTo>
                  <a:lnTo>
                    <a:pt x="8" y="16"/>
                  </a:lnTo>
                  <a:lnTo>
                    <a:pt x="8" y="16"/>
                  </a:lnTo>
                  <a:lnTo>
                    <a:pt x="12" y="16"/>
                  </a:lnTo>
                  <a:lnTo>
                    <a:pt x="12" y="16"/>
                  </a:lnTo>
                  <a:lnTo>
                    <a:pt x="12" y="16"/>
                  </a:lnTo>
                  <a:lnTo>
                    <a:pt x="12" y="16"/>
                  </a:lnTo>
                  <a:lnTo>
                    <a:pt x="12" y="16"/>
                  </a:lnTo>
                  <a:lnTo>
                    <a:pt x="12" y="16"/>
                  </a:lnTo>
                  <a:lnTo>
                    <a:pt x="12" y="16"/>
                  </a:lnTo>
                  <a:lnTo>
                    <a:pt x="12" y="16"/>
                  </a:lnTo>
                  <a:lnTo>
                    <a:pt x="16" y="16"/>
                  </a:lnTo>
                  <a:lnTo>
                    <a:pt x="16" y="16"/>
                  </a:lnTo>
                  <a:lnTo>
                    <a:pt x="16" y="16"/>
                  </a:lnTo>
                  <a:lnTo>
                    <a:pt x="16" y="16"/>
                  </a:lnTo>
                  <a:lnTo>
                    <a:pt x="16" y="16"/>
                  </a:lnTo>
                  <a:lnTo>
                    <a:pt x="16" y="14"/>
                  </a:lnTo>
                  <a:lnTo>
                    <a:pt x="16" y="14"/>
                  </a:lnTo>
                  <a:lnTo>
                    <a:pt x="16" y="14"/>
                  </a:lnTo>
                  <a:lnTo>
                    <a:pt x="20" y="14"/>
                  </a:lnTo>
                  <a:lnTo>
                    <a:pt x="24" y="10"/>
                  </a:lnTo>
                  <a:lnTo>
                    <a:pt x="24" y="10"/>
                  </a:lnTo>
                  <a:lnTo>
                    <a:pt x="28" y="10"/>
                  </a:lnTo>
                  <a:lnTo>
                    <a:pt x="28" y="10"/>
                  </a:lnTo>
                  <a:lnTo>
                    <a:pt x="28" y="6"/>
                  </a:lnTo>
                  <a:lnTo>
                    <a:pt x="30" y="6"/>
                  </a:lnTo>
                  <a:lnTo>
                    <a:pt x="30" y="6"/>
                  </a:lnTo>
                  <a:lnTo>
                    <a:pt x="30" y="6"/>
                  </a:lnTo>
                  <a:lnTo>
                    <a:pt x="30" y="6"/>
                  </a:lnTo>
                  <a:lnTo>
                    <a:pt x="34" y="6"/>
                  </a:lnTo>
                  <a:lnTo>
                    <a:pt x="34" y="2"/>
                  </a:lnTo>
                  <a:lnTo>
                    <a:pt x="34" y="2"/>
                  </a:lnTo>
                  <a:lnTo>
                    <a:pt x="38" y="2"/>
                  </a:lnTo>
                  <a:lnTo>
                    <a:pt x="38" y="6"/>
                  </a:lnTo>
                  <a:lnTo>
                    <a:pt x="38" y="6"/>
                  </a:lnTo>
                  <a:lnTo>
                    <a:pt x="42" y="6"/>
                  </a:lnTo>
                  <a:lnTo>
                    <a:pt x="42" y="6"/>
                  </a:lnTo>
                  <a:lnTo>
                    <a:pt x="42" y="6"/>
                  </a:lnTo>
                  <a:lnTo>
                    <a:pt x="42" y="6"/>
                  </a:lnTo>
                  <a:lnTo>
                    <a:pt x="42" y="6"/>
                  </a:lnTo>
                  <a:lnTo>
                    <a:pt x="46" y="6"/>
                  </a:lnTo>
                  <a:lnTo>
                    <a:pt x="46" y="6"/>
                  </a:lnTo>
                  <a:lnTo>
                    <a:pt x="46" y="6"/>
                  </a:lnTo>
                  <a:lnTo>
                    <a:pt x="50" y="6"/>
                  </a:lnTo>
                  <a:lnTo>
                    <a:pt x="50" y="6"/>
                  </a:lnTo>
                  <a:lnTo>
                    <a:pt x="50" y="6"/>
                  </a:lnTo>
                  <a:lnTo>
                    <a:pt x="50" y="6"/>
                  </a:lnTo>
                  <a:lnTo>
                    <a:pt x="50" y="6"/>
                  </a:lnTo>
                  <a:lnTo>
                    <a:pt x="50" y="6"/>
                  </a:lnTo>
                  <a:lnTo>
                    <a:pt x="50" y="6"/>
                  </a:lnTo>
                  <a:lnTo>
                    <a:pt x="50" y="6"/>
                  </a:lnTo>
                  <a:lnTo>
                    <a:pt x="50" y="6"/>
                  </a:lnTo>
                  <a:lnTo>
                    <a:pt x="50" y="6"/>
                  </a:lnTo>
                  <a:lnTo>
                    <a:pt x="46" y="6"/>
                  </a:lnTo>
                  <a:lnTo>
                    <a:pt x="46" y="6"/>
                  </a:lnTo>
                  <a:lnTo>
                    <a:pt x="46" y="6"/>
                  </a:lnTo>
                  <a:lnTo>
                    <a:pt x="46" y="6"/>
                  </a:lnTo>
                  <a:lnTo>
                    <a:pt x="46" y="6"/>
                  </a:lnTo>
                  <a:lnTo>
                    <a:pt x="46" y="6"/>
                  </a:lnTo>
                  <a:lnTo>
                    <a:pt x="46" y="6"/>
                  </a:lnTo>
                  <a:lnTo>
                    <a:pt x="46" y="2"/>
                  </a:lnTo>
                  <a:lnTo>
                    <a:pt x="50" y="2"/>
                  </a:lnTo>
                  <a:lnTo>
                    <a:pt x="50" y="2"/>
                  </a:lnTo>
                  <a:lnTo>
                    <a:pt x="50" y="2"/>
                  </a:lnTo>
                  <a:lnTo>
                    <a:pt x="50" y="2"/>
                  </a:lnTo>
                  <a:lnTo>
                    <a:pt x="50" y="2"/>
                  </a:lnTo>
                  <a:lnTo>
                    <a:pt x="50" y="2"/>
                  </a:lnTo>
                  <a:lnTo>
                    <a:pt x="54" y="2"/>
                  </a:lnTo>
                  <a:lnTo>
                    <a:pt x="54" y="2"/>
                  </a:lnTo>
                  <a:lnTo>
                    <a:pt x="56" y="0"/>
                  </a:lnTo>
                  <a:lnTo>
                    <a:pt x="56" y="0"/>
                  </a:lnTo>
                  <a:lnTo>
                    <a:pt x="56" y="0"/>
                  </a:lnTo>
                  <a:lnTo>
                    <a:pt x="56" y="0"/>
                  </a:lnTo>
                  <a:lnTo>
                    <a:pt x="60" y="0"/>
                  </a:lnTo>
                  <a:lnTo>
                    <a:pt x="60" y="0"/>
                  </a:lnTo>
                  <a:lnTo>
                    <a:pt x="64" y="0"/>
                  </a:lnTo>
                  <a:lnTo>
                    <a:pt x="64" y="0"/>
                  </a:lnTo>
                  <a:lnTo>
                    <a:pt x="64" y="0"/>
                  </a:lnTo>
                  <a:lnTo>
                    <a:pt x="64" y="0"/>
                  </a:lnTo>
                  <a:lnTo>
                    <a:pt x="64" y="2"/>
                  </a:lnTo>
                  <a:lnTo>
                    <a:pt x="64" y="2"/>
                  </a:lnTo>
                  <a:lnTo>
                    <a:pt x="64" y="0"/>
                  </a:lnTo>
                  <a:lnTo>
                    <a:pt x="64" y="0"/>
                  </a:lnTo>
                  <a:lnTo>
                    <a:pt x="68" y="0"/>
                  </a:lnTo>
                  <a:lnTo>
                    <a:pt x="68" y="0"/>
                  </a:lnTo>
                  <a:lnTo>
                    <a:pt x="68" y="0"/>
                  </a:lnTo>
                  <a:close/>
                </a:path>
              </a:pathLst>
            </a:custGeom>
            <a:solidFill>
              <a:schemeClr val="bg1">
                <a:lumMod val="85000"/>
              </a:schemeClr>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5" name="Freeform 227">
              <a:extLst>
                <a:ext uri="{FF2B5EF4-FFF2-40B4-BE49-F238E27FC236}">
                  <a16:creationId xmlns:a16="http://schemas.microsoft.com/office/drawing/2014/main" id="{B14C598F-33C6-4941-9A01-93B844D2A26F}"/>
                </a:ext>
              </a:extLst>
            </p:cNvPr>
            <p:cNvSpPr>
              <a:spLocks noEditPoints="1"/>
            </p:cNvSpPr>
            <p:nvPr/>
          </p:nvSpPr>
          <p:spPr bwMode="auto">
            <a:xfrm>
              <a:off x="8172916" y="3364275"/>
              <a:ext cx="804920" cy="1050482"/>
            </a:xfrm>
            <a:custGeom>
              <a:avLst/>
              <a:gdLst>
                <a:gd name="T0" fmla="*/ 34 w 414"/>
                <a:gd name="T1" fmla="*/ 226 h 534"/>
                <a:gd name="T2" fmla="*/ 26 w 414"/>
                <a:gd name="T3" fmla="*/ 198 h 534"/>
                <a:gd name="T4" fmla="*/ 30 w 414"/>
                <a:gd name="T5" fmla="*/ 162 h 534"/>
                <a:gd name="T6" fmla="*/ 60 w 414"/>
                <a:gd name="T7" fmla="*/ 146 h 534"/>
                <a:gd name="T8" fmla="*/ 90 w 414"/>
                <a:gd name="T9" fmla="*/ 106 h 534"/>
                <a:gd name="T10" fmla="*/ 92 w 414"/>
                <a:gd name="T11" fmla="*/ 80 h 534"/>
                <a:gd name="T12" fmla="*/ 76 w 414"/>
                <a:gd name="T13" fmla="*/ 42 h 534"/>
                <a:gd name="T14" fmla="*/ 122 w 414"/>
                <a:gd name="T15" fmla="*/ 20 h 534"/>
                <a:gd name="T16" fmla="*/ 140 w 414"/>
                <a:gd name="T17" fmla="*/ 28 h 534"/>
                <a:gd name="T18" fmla="*/ 156 w 414"/>
                <a:gd name="T19" fmla="*/ 68 h 534"/>
                <a:gd name="T20" fmla="*/ 148 w 414"/>
                <a:gd name="T21" fmla="*/ 94 h 534"/>
                <a:gd name="T22" fmla="*/ 178 w 414"/>
                <a:gd name="T23" fmla="*/ 116 h 534"/>
                <a:gd name="T24" fmla="*/ 170 w 414"/>
                <a:gd name="T25" fmla="*/ 150 h 534"/>
                <a:gd name="T26" fmla="*/ 212 w 414"/>
                <a:gd name="T27" fmla="*/ 170 h 534"/>
                <a:gd name="T28" fmla="*/ 242 w 414"/>
                <a:gd name="T29" fmla="*/ 184 h 534"/>
                <a:gd name="T30" fmla="*/ 278 w 414"/>
                <a:gd name="T31" fmla="*/ 188 h 534"/>
                <a:gd name="T32" fmla="*/ 290 w 414"/>
                <a:gd name="T33" fmla="*/ 162 h 534"/>
                <a:gd name="T34" fmla="*/ 316 w 414"/>
                <a:gd name="T35" fmla="*/ 184 h 534"/>
                <a:gd name="T36" fmla="*/ 334 w 414"/>
                <a:gd name="T37" fmla="*/ 166 h 534"/>
                <a:gd name="T38" fmla="*/ 372 w 414"/>
                <a:gd name="T39" fmla="*/ 140 h 534"/>
                <a:gd name="T40" fmla="*/ 394 w 414"/>
                <a:gd name="T41" fmla="*/ 140 h 534"/>
                <a:gd name="T42" fmla="*/ 410 w 414"/>
                <a:gd name="T43" fmla="*/ 166 h 534"/>
                <a:gd name="T44" fmla="*/ 380 w 414"/>
                <a:gd name="T45" fmla="*/ 188 h 534"/>
                <a:gd name="T46" fmla="*/ 364 w 414"/>
                <a:gd name="T47" fmla="*/ 236 h 534"/>
                <a:gd name="T48" fmla="*/ 350 w 414"/>
                <a:gd name="T49" fmla="*/ 256 h 534"/>
                <a:gd name="T50" fmla="*/ 338 w 414"/>
                <a:gd name="T51" fmla="*/ 248 h 534"/>
                <a:gd name="T52" fmla="*/ 328 w 414"/>
                <a:gd name="T53" fmla="*/ 244 h 534"/>
                <a:gd name="T54" fmla="*/ 342 w 414"/>
                <a:gd name="T55" fmla="*/ 218 h 534"/>
                <a:gd name="T56" fmla="*/ 304 w 414"/>
                <a:gd name="T57" fmla="*/ 198 h 534"/>
                <a:gd name="T58" fmla="*/ 286 w 414"/>
                <a:gd name="T59" fmla="*/ 184 h 534"/>
                <a:gd name="T60" fmla="*/ 286 w 414"/>
                <a:gd name="T61" fmla="*/ 214 h 534"/>
                <a:gd name="T62" fmla="*/ 286 w 414"/>
                <a:gd name="T63" fmla="*/ 236 h 534"/>
                <a:gd name="T64" fmla="*/ 290 w 414"/>
                <a:gd name="T65" fmla="*/ 270 h 534"/>
                <a:gd name="T66" fmla="*/ 282 w 414"/>
                <a:gd name="T67" fmla="*/ 274 h 534"/>
                <a:gd name="T68" fmla="*/ 268 w 414"/>
                <a:gd name="T69" fmla="*/ 278 h 534"/>
                <a:gd name="T70" fmla="*/ 248 w 414"/>
                <a:gd name="T71" fmla="*/ 306 h 534"/>
                <a:gd name="T72" fmla="*/ 230 w 414"/>
                <a:gd name="T73" fmla="*/ 318 h 534"/>
                <a:gd name="T74" fmla="*/ 200 w 414"/>
                <a:gd name="T75" fmla="*/ 352 h 534"/>
                <a:gd name="T76" fmla="*/ 178 w 414"/>
                <a:gd name="T77" fmla="*/ 378 h 534"/>
                <a:gd name="T78" fmla="*/ 170 w 414"/>
                <a:gd name="T79" fmla="*/ 412 h 534"/>
                <a:gd name="T80" fmla="*/ 162 w 414"/>
                <a:gd name="T81" fmla="*/ 442 h 534"/>
                <a:gd name="T82" fmla="*/ 152 w 414"/>
                <a:gd name="T83" fmla="*/ 478 h 534"/>
                <a:gd name="T84" fmla="*/ 126 w 414"/>
                <a:gd name="T85" fmla="*/ 508 h 534"/>
                <a:gd name="T86" fmla="*/ 114 w 414"/>
                <a:gd name="T87" fmla="*/ 486 h 534"/>
                <a:gd name="T88" fmla="*/ 96 w 414"/>
                <a:gd name="T89" fmla="*/ 442 h 534"/>
                <a:gd name="T90" fmla="*/ 86 w 414"/>
                <a:gd name="T91" fmla="*/ 396 h 534"/>
                <a:gd name="T92" fmla="*/ 70 w 414"/>
                <a:gd name="T93" fmla="*/ 358 h 534"/>
                <a:gd name="T94" fmla="*/ 62 w 414"/>
                <a:gd name="T95" fmla="*/ 322 h 534"/>
                <a:gd name="T96" fmla="*/ 62 w 414"/>
                <a:gd name="T97" fmla="*/ 286 h 534"/>
                <a:gd name="T98" fmla="*/ 60 w 414"/>
                <a:gd name="T99" fmla="*/ 270 h 534"/>
                <a:gd name="T100" fmla="*/ 56 w 414"/>
                <a:gd name="T101" fmla="*/ 270 h 534"/>
                <a:gd name="T102" fmla="*/ 22 w 414"/>
                <a:gd name="T103" fmla="*/ 282 h 534"/>
                <a:gd name="T104" fmla="*/ 30 w 414"/>
                <a:gd name="T105" fmla="*/ 256 h 534"/>
                <a:gd name="T106" fmla="*/ 4 w 414"/>
                <a:gd name="T107" fmla="*/ 240 h 534"/>
                <a:gd name="T108" fmla="*/ 346 w 414"/>
                <a:gd name="T109" fmla="*/ 442 h 534"/>
                <a:gd name="T110" fmla="*/ 346 w 414"/>
                <a:gd name="T111" fmla="*/ 490 h 534"/>
                <a:gd name="T112" fmla="*/ 354 w 414"/>
                <a:gd name="T113" fmla="*/ 512 h 534"/>
                <a:gd name="T114" fmla="*/ 350 w 414"/>
                <a:gd name="T115" fmla="*/ 426 h 534"/>
                <a:gd name="T116" fmla="*/ 346 w 414"/>
                <a:gd name="T117" fmla="*/ 438 h 534"/>
                <a:gd name="T118" fmla="*/ 346 w 414"/>
                <a:gd name="T119" fmla="*/ 442 h 534"/>
                <a:gd name="T120" fmla="*/ 360 w 414"/>
                <a:gd name="T12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534">
                  <a:moveTo>
                    <a:pt x="0" y="236"/>
                  </a:moveTo>
                  <a:lnTo>
                    <a:pt x="0" y="232"/>
                  </a:lnTo>
                  <a:lnTo>
                    <a:pt x="4" y="232"/>
                  </a:lnTo>
                  <a:lnTo>
                    <a:pt x="6" y="232"/>
                  </a:lnTo>
                  <a:lnTo>
                    <a:pt x="6" y="228"/>
                  </a:lnTo>
                  <a:lnTo>
                    <a:pt x="6" y="226"/>
                  </a:lnTo>
                  <a:lnTo>
                    <a:pt x="10" y="226"/>
                  </a:lnTo>
                  <a:lnTo>
                    <a:pt x="10" y="228"/>
                  </a:lnTo>
                  <a:lnTo>
                    <a:pt x="14" y="228"/>
                  </a:lnTo>
                  <a:lnTo>
                    <a:pt x="18" y="228"/>
                  </a:lnTo>
                  <a:lnTo>
                    <a:pt x="22" y="228"/>
                  </a:lnTo>
                  <a:lnTo>
                    <a:pt x="26" y="228"/>
                  </a:lnTo>
                  <a:lnTo>
                    <a:pt x="26" y="226"/>
                  </a:lnTo>
                  <a:lnTo>
                    <a:pt x="30" y="226"/>
                  </a:lnTo>
                  <a:lnTo>
                    <a:pt x="34" y="226"/>
                  </a:lnTo>
                  <a:lnTo>
                    <a:pt x="34" y="228"/>
                  </a:lnTo>
                  <a:lnTo>
                    <a:pt x="36" y="228"/>
                  </a:lnTo>
                  <a:lnTo>
                    <a:pt x="36" y="226"/>
                  </a:lnTo>
                  <a:lnTo>
                    <a:pt x="40" y="226"/>
                  </a:lnTo>
                  <a:lnTo>
                    <a:pt x="36" y="226"/>
                  </a:lnTo>
                  <a:lnTo>
                    <a:pt x="36" y="222"/>
                  </a:lnTo>
                  <a:lnTo>
                    <a:pt x="40" y="222"/>
                  </a:lnTo>
                  <a:lnTo>
                    <a:pt x="36" y="218"/>
                  </a:lnTo>
                  <a:lnTo>
                    <a:pt x="36" y="214"/>
                  </a:lnTo>
                  <a:lnTo>
                    <a:pt x="36" y="210"/>
                  </a:lnTo>
                  <a:lnTo>
                    <a:pt x="34" y="210"/>
                  </a:lnTo>
                  <a:lnTo>
                    <a:pt x="34" y="206"/>
                  </a:lnTo>
                  <a:lnTo>
                    <a:pt x="34" y="202"/>
                  </a:lnTo>
                  <a:lnTo>
                    <a:pt x="30" y="202"/>
                  </a:lnTo>
                  <a:lnTo>
                    <a:pt x="26" y="198"/>
                  </a:lnTo>
                  <a:lnTo>
                    <a:pt x="26" y="196"/>
                  </a:lnTo>
                  <a:lnTo>
                    <a:pt x="26" y="192"/>
                  </a:lnTo>
                  <a:lnTo>
                    <a:pt x="26" y="188"/>
                  </a:lnTo>
                  <a:lnTo>
                    <a:pt x="26" y="184"/>
                  </a:lnTo>
                  <a:lnTo>
                    <a:pt x="22" y="184"/>
                  </a:lnTo>
                  <a:lnTo>
                    <a:pt x="18" y="184"/>
                  </a:lnTo>
                  <a:lnTo>
                    <a:pt x="18" y="180"/>
                  </a:lnTo>
                  <a:lnTo>
                    <a:pt x="18" y="176"/>
                  </a:lnTo>
                  <a:lnTo>
                    <a:pt x="18" y="172"/>
                  </a:lnTo>
                  <a:lnTo>
                    <a:pt x="22" y="172"/>
                  </a:lnTo>
                  <a:lnTo>
                    <a:pt x="22" y="170"/>
                  </a:lnTo>
                  <a:lnTo>
                    <a:pt x="26" y="170"/>
                  </a:lnTo>
                  <a:lnTo>
                    <a:pt x="26" y="166"/>
                  </a:lnTo>
                  <a:lnTo>
                    <a:pt x="26" y="162"/>
                  </a:lnTo>
                  <a:lnTo>
                    <a:pt x="30" y="162"/>
                  </a:lnTo>
                  <a:lnTo>
                    <a:pt x="30" y="158"/>
                  </a:lnTo>
                  <a:lnTo>
                    <a:pt x="34" y="158"/>
                  </a:lnTo>
                  <a:lnTo>
                    <a:pt x="34" y="162"/>
                  </a:lnTo>
                  <a:lnTo>
                    <a:pt x="34" y="166"/>
                  </a:lnTo>
                  <a:lnTo>
                    <a:pt x="36" y="166"/>
                  </a:lnTo>
                  <a:lnTo>
                    <a:pt x="40" y="166"/>
                  </a:lnTo>
                  <a:lnTo>
                    <a:pt x="40" y="162"/>
                  </a:lnTo>
                  <a:lnTo>
                    <a:pt x="44" y="162"/>
                  </a:lnTo>
                  <a:lnTo>
                    <a:pt x="48" y="162"/>
                  </a:lnTo>
                  <a:lnTo>
                    <a:pt x="52" y="162"/>
                  </a:lnTo>
                  <a:lnTo>
                    <a:pt x="52" y="158"/>
                  </a:lnTo>
                  <a:lnTo>
                    <a:pt x="56" y="154"/>
                  </a:lnTo>
                  <a:lnTo>
                    <a:pt x="56" y="150"/>
                  </a:lnTo>
                  <a:lnTo>
                    <a:pt x="56" y="146"/>
                  </a:lnTo>
                  <a:lnTo>
                    <a:pt x="60" y="146"/>
                  </a:lnTo>
                  <a:lnTo>
                    <a:pt x="60" y="142"/>
                  </a:lnTo>
                  <a:lnTo>
                    <a:pt x="62" y="142"/>
                  </a:lnTo>
                  <a:lnTo>
                    <a:pt x="66" y="142"/>
                  </a:lnTo>
                  <a:lnTo>
                    <a:pt x="66" y="140"/>
                  </a:lnTo>
                  <a:lnTo>
                    <a:pt x="70" y="132"/>
                  </a:lnTo>
                  <a:lnTo>
                    <a:pt x="70" y="128"/>
                  </a:lnTo>
                  <a:lnTo>
                    <a:pt x="74" y="124"/>
                  </a:lnTo>
                  <a:lnTo>
                    <a:pt x="78" y="124"/>
                  </a:lnTo>
                  <a:lnTo>
                    <a:pt x="82" y="120"/>
                  </a:lnTo>
                  <a:lnTo>
                    <a:pt x="82" y="116"/>
                  </a:lnTo>
                  <a:lnTo>
                    <a:pt x="78" y="116"/>
                  </a:lnTo>
                  <a:lnTo>
                    <a:pt x="82" y="112"/>
                  </a:lnTo>
                  <a:lnTo>
                    <a:pt x="86" y="110"/>
                  </a:lnTo>
                  <a:lnTo>
                    <a:pt x="86" y="106"/>
                  </a:lnTo>
                  <a:lnTo>
                    <a:pt x="90" y="106"/>
                  </a:lnTo>
                  <a:lnTo>
                    <a:pt x="92" y="102"/>
                  </a:lnTo>
                  <a:lnTo>
                    <a:pt x="90" y="102"/>
                  </a:lnTo>
                  <a:lnTo>
                    <a:pt x="90" y="106"/>
                  </a:lnTo>
                  <a:lnTo>
                    <a:pt x="90" y="102"/>
                  </a:lnTo>
                  <a:lnTo>
                    <a:pt x="90" y="98"/>
                  </a:lnTo>
                  <a:lnTo>
                    <a:pt x="90" y="94"/>
                  </a:lnTo>
                  <a:lnTo>
                    <a:pt x="90" y="90"/>
                  </a:lnTo>
                  <a:lnTo>
                    <a:pt x="90" y="86"/>
                  </a:lnTo>
                  <a:lnTo>
                    <a:pt x="92" y="86"/>
                  </a:lnTo>
                  <a:lnTo>
                    <a:pt x="96" y="86"/>
                  </a:lnTo>
                  <a:lnTo>
                    <a:pt x="100" y="86"/>
                  </a:lnTo>
                  <a:lnTo>
                    <a:pt x="100" y="82"/>
                  </a:lnTo>
                  <a:lnTo>
                    <a:pt x="100" y="80"/>
                  </a:lnTo>
                  <a:lnTo>
                    <a:pt x="96" y="80"/>
                  </a:lnTo>
                  <a:lnTo>
                    <a:pt x="92" y="80"/>
                  </a:lnTo>
                  <a:lnTo>
                    <a:pt x="92" y="80"/>
                  </a:lnTo>
                  <a:lnTo>
                    <a:pt x="90" y="80"/>
                  </a:lnTo>
                  <a:lnTo>
                    <a:pt x="88" y="78"/>
                  </a:lnTo>
                  <a:lnTo>
                    <a:pt x="86" y="78"/>
                  </a:lnTo>
                  <a:lnTo>
                    <a:pt x="84" y="76"/>
                  </a:lnTo>
                  <a:lnTo>
                    <a:pt x="82" y="76"/>
                  </a:lnTo>
                  <a:lnTo>
                    <a:pt x="80" y="72"/>
                  </a:lnTo>
                  <a:lnTo>
                    <a:pt x="78" y="72"/>
                  </a:lnTo>
                  <a:lnTo>
                    <a:pt x="76" y="70"/>
                  </a:lnTo>
                  <a:lnTo>
                    <a:pt x="76" y="66"/>
                  </a:lnTo>
                  <a:lnTo>
                    <a:pt x="76" y="62"/>
                  </a:lnTo>
                  <a:lnTo>
                    <a:pt x="76" y="58"/>
                  </a:lnTo>
                  <a:lnTo>
                    <a:pt x="74" y="54"/>
                  </a:lnTo>
                  <a:lnTo>
                    <a:pt x="74" y="48"/>
                  </a:lnTo>
                  <a:lnTo>
                    <a:pt x="76" y="42"/>
                  </a:lnTo>
                  <a:lnTo>
                    <a:pt x="84" y="36"/>
                  </a:lnTo>
                  <a:lnTo>
                    <a:pt x="66" y="22"/>
                  </a:lnTo>
                  <a:lnTo>
                    <a:pt x="62" y="18"/>
                  </a:lnTo>
                  <a:lnTo>
                    <a:pt x="66" y="10"/>
                  </a:lnTo>
                  <a:lnTo>
                    <a:pt x="78" y="4"/>
                  </a:lnTo>
                  <a:lnTo>
                    <a:pt x="88" y="2"/>
                  </a:lnTo>
                  <a:lnTo>
                    <a:pt x="92" y="0"/>
                  </a:lnTo>
                  <a:lnTo>
                    <a:pt x="100" y="0"/>
                  </a:lnTo>
                  <a:lnTo>
                    <a:pt x="104" y="4"/>
                  </a:lnTo>
                  <a:lnTo>
                    <a:pt x="114" y="12"/>
                  </a:lnTo>
                  <a:lnTo>
                    <a:pt x="118" y="18"/>
                  </a:lnTo>
                  <a:lnTo>
                    <a:pt x="118" y="18"/>
                  </a:lnTo>
                  <a:lnTo>
                    <a:pt x="120" y="18"/>
                  </a:lnTo>
                  <a:lnTo>
                    <a:pt x="120" y="18"/>
                  </a:lnTo>
                  <a:lnTo>
                    <a:pt x="122" y="20"/>
                  </a:lnTo>
                  <a:lnTo>
                    <a:pt x="124" y="20"/>
                  </a:lnTo>
                  <a:lnTo>
                    <a:pt x="124" y="20"/>
                  </a:lnTo>
                  <a:lnTo>
                    <a:pt x="128" y="22"/>
                  </a:lnTo>
                  <a:lnTo>
                    <a:pt x="126" y="26"/>
                  </a:lnTo>
                  <a:lnTo>
                    <a:pt x="126" y="26"/>
                  </a:lnTo>
                  <a:lnTo>
                    <a:pt x="130" y="26"/>
                  </a:lnTo>
                  <a:lnTo>
                    <a:pt x="132" y="28"/>
                  </a:lnTo>
                  <a:lnTo>
                    <a:pt x="132" y="28"/>
                  </a:lnTo>
                  <a:lnTo>
                    <a:pt x="132" y="28"/>
                  </a:lnTo>
                  <a:lnTo>
                    <a:pt x="130" y="28"/>
                  </a:lnTo>
                  <a:lnTo>
                    <a:pt x="130" y="28"/>
                  </a:lnTo>
                  <a:lnTo>
                    <a:pt x="132" y="30"/>
                  </a:lnTo>
                  <a:lnTo>
                    <a:pt x="132" y="30"/>
                  </a:lnTo>
                  <a:lnTo>
                    <a:pt x="132" y="30"/>
                  </a:lnTo>
                  <a:lnTo>
                    <a:pt x="140" y="28"/>
                  </a:lnTo>
                  <a:lnTo>
                    <a:pt x="142" y="26"/>
                  </a:lnTo>
                  <a:lnTo>
                    <a:pt x="148" y="24"/>
                  </a:lnTo>
                  <a:lnTo>
                    <a:pt x="152" y="24"/>
                  </a:lnTo>
                  <a:lnTo>
                    <a:pt x="158" y="22"/>
                  </a:lnTo>
                  <a:lnTo>
                    <a:pt x="168" y="30"/>
                  </a:lnTo>
                  <a:lnTo>
                    <a:pt x="168" y="36"/>
                  </a:lnTo>
                  <a:lnTo>
                    <a:pt x="166" y="44"/>
                  </a:lnTo>
                  <a:lnTo>
                    <a:pt x="158" y="52"/>
                  </a:lnTo>
                  <a:lnTo>
                    <a:pt x="156" y="54"/>
                  </a:lnTo>
                  <a:lnTo>
                    <a:pt x="148" y="54"/>
                  </a:lnTo>
                  <a:lnTo>
                    <a:pt x="148" y="60"/>
                  </a:lnTo>
                  <a:lnTo>
                    <a:pt x="152" y="60"/>
                  </a:lnTo>
                  <a:lnTo>
                    <a:pt x="152" y="64"/>
                  </a:lnTo>
                  <a:lnTo>
                    <a:pt x="156" y="64"/>
                  </a:lnTo>
                  <a:lnTo>
                    <a:pt x="156" y="68"/>
                  </a:lnTo>
                  <a:lnTo>
                    <a:pt x="156" y="72"/>
                  </a:lnTo>
                  <a:lnTo>
                    <a:pt x="160" y="72"/>
                  </a:lnTo>
                  <a:lnTo>
                    <a:pt x="160" y="76"/>
                  </a:lnTo>
                  <a:lnTo>
                    <a:pt x="156" y="80"/>
                  </a:lnTo>
                  <a:lnTo>
                    <a:pt x="156" y="76"/>
                  </a:lnTo>
                  <a:lnTo>
                    <a:pt x="152" y="80"/>
                  </a:lnTo>
                  <a:lnTo>
                    <a:pt x="148" y="80"/>
                  </a:lnTo>
                  <a:lnTo>
                    <a:pt x="148" y="76"/>
                  </a:lnTo>
                  <a:lnTo>
                    <a:pt x="144" y="76"/>
                  </a:lnTo>
                  <a:lnTo>
                    <a:pt x="144" y="80"/>
                  </a:lnTo>
                  <a:lnTo>
                    <a:pt x="144" y="82"/>
                  </a:lnTo>
                  <a:lnTo>
                    <a:pt x="144" y="86"/>
                  </a:lnTo>
                  <a:lnTo>
                    <a:pt x="148" y="86"/>
                  </a:lnTo>
                  <a:lnTo>
                    <a:pt x="148" y="90"/>
                  </a:lnTo>
                  <a:lnTo>
                    <a:pt x="148" y="94"/>
                  </a:lnTo>
                  <a:lnTo>
                    <a:pt x="148" y="98"/>
                  </a:lnTo>
                  <a:lnTo>
                    <a:pt x="148" y="102"/>
                  </a:lnTo>
                  <a:lnTo>
                    <a:pt x="148" y="98"/>
                  </a:lnTo>
                  <a:lnTo>
                    <a:pt x="152" y="98"/>
                  </a:lnTo>
                  <a:lnTo>
                    <a:pt x="156" y="98"/>
                  </a:lnTo>
                  <a:lnTo>
                    <a:pt x="156" y="102"/>
                  </a:lnTo>
                  <a:lnTo>
                    <a:pt x="156" y="106"/>
                  </a:lnTo>
                  <a:lnTo>
                    <a:pt x="160" y="106"/>
                  </a:lnTo>
                  <a:lnTo>
                    <a:pt x="162" y="106"/>
                  </a:lnTo>
                  <a:lnTo>
                    <a:pt x="166" y="110"/>
                  </a:lnTo>
                  <a:lnTo>
                    <a:pt x="170" y="110"/>
                  </a:lnTo>
                  <a:lnTo>
                    <a:pt x="166" y="112"/>
                  </a:lnTo>
                  <a:lnTo>
                    <a:pt x="170" y="112"/>
                  </a:lnTo>
                  <a:lnTo>
                    <a:pt x="174" y="116"/>
                  </a:lnTo>
                  <a:lnTo>
                    <a:pt x="178" y="116"/>
                  </a:lnTo>
                  <a:lnTo>
                    <a:pt x="178" y="120"/>
                  </a:lnTo>
                  <a:lnTo>
                    <a:pt x="182" y="120"/>
                  </a:lnTo>
                  <a:lnTo>
                    <a:pt x="178" y="120"/>
                  </a:lnTo>
                  <a:lnTo>
                    <a:pt x="174" y="124"/>
                  </a:lnTo>
                  <a:lnTo>
                    <a:pt x="174" y="128"/>
                  </a:lnTo>
                  <a:lnTo>
                    <a:pt x="170" y="128"/>
                  </a:lnTo>
                  <a:lnTo>
                    <a:pt x="170" y="132"/>
                  </a:lnTo>
                  <a:lnTo>
                    <a:pt x="166" y="136"/>
                  </a:lnTo>
                  <a:lnTo>
                    <a:pt x="170" y="136"/>
                  </a:lnTo>
                  <a:lnTo>
                    <a:pt x="170" y="140"/>
                  </a:lnTo>
                  <a:lnTo>
                    <a:pt x="166" y="140"/>
                  </a:lnTo>
                  <a:lnTo>
                    <a:pt x="166" y="142"/>
                  </a:lnTo>
                  <a:lnTo>
                    <a:pt x="166" y="146"/>
                  </a:lnTo>
                  <a:lnTo>
                    <a:pt x="170" y="146"/>
                  </a:lnTo>
                  <a:lnTo>
                    <a:pt x="170" y="150"/>
                  </a:lnTo>
                  <a:lnTo>
                    <a:pt x="174" y="150"/>
                  </a:lnTo>
                  <a:lnTo>
                    <a:pt x="174" y="146"/>
                  </a:lnTo>
                  <a:lnTo>
                    <a:pt x="174" y="150"/>
                  </a:lnTo>
                  <a:lnTo>
                    <a:pt x="178" y="150"/>
                  </a:lnTo>
                  <a:lnTo>
                    <a:pt x="182" y="154"/>
                  </a:lnTo>
                  <a:lnTo>
                    <a:pt x="186" y="158"/>
                  </a:lnTo>
                  <a:lnTo>
                    <a:pt x="190" y="162"/>
                  </a:lnTo>
                  <a:lnTo>
                    <a:pt x="192" y="162"/>
                  </a:lnTo>
                  <a:lnTo>
                    <a:pt x="196" y="162"/>
                  </a:lnTo>
                  <a:lnTo>
                    <a:pt x="196" y="166"/>
                  </a:lnTo>
                  <a:lnTo>
                    <a:pt x="200" y="166"/>
                  </a:lnTo>
                  <a:lnTo>
                    <a:pt x="204" y="166"/>
                  </a:lnTo>
                  <a:lnTo>
                    <a:pt x="204" y="170"/>
                  </a:lnTo>
                  <a:lnTo>
                    <a:pt x="208" y="170"/>
                  </a:lnTo>
                  <a:lnTo>
                    <a:pt x="212" y="170"/>
                  </a:lnTo>
                  <a:lnTo>
                    <a:pt x="212" y="172"/>
                  </a:lnTo>
                  <a:lnTo>
                    <a:pt x="212" y="170"/>
                  </a:lnTo>
                  <a:lnTo>
                    <a:pt x="216" y="170"/>
                  </a:lnTo>
                  <a:lnTo>
                    <a:pt x="218" y="170"/>
                  </a:lnTo>
                  <a:lnTo>
                    <a:pt x="218" y="172"/>
                  </a:lnTo>
                  <a:lnTo>
                    <a:pt x="218" y="170"/>
                  </a:lnTo>
                  <a:lnTo>
                    <a:pt x="222" y="170"/>
                  </a:lnTo>
                  <a:lnTo>
                    <a:pt x="226" y="172"/>
                  </a:lnTo>
                  <a:lnTo>
                    <a:pt x="230" y="172"/>
                  </a:lnTo>
                  <a:lnTo>
                    <a:pt x="230" y="176"/>
                  </a:lnTo>
                  <a:lnTo>
                    <a:pt x="234" y="176"/>
                  </a:lnTo>
                  <a:lnTo>
                    <a:pt x="234" y="180"/>
                  </a:lnTo>
                  <a:lnTo>
                    <a:pt x="238" y="180"/>
                  </a:lnTo>
                  <a:lnTo>
                    <a:pt x="238" y="184"/>
                  </a:lnTo>
                  <a:lnTo>
                    <a:pt x="242" y="184"/>
                  </a:lnTo>
                  <a:lnTo>
                    <a:pt x="242" y="180"/>
                  </a:lnTo>
                  <a:lnTo>
                    <a:pt x="246" y="180"/>
                  </a:lnTo>
                  <a:lnTo>
                    <a:pt x="246" y="184"/>
                  </a:lnTo>
                  <a:lnTo>
                    <a:pt x="248" y="188"/>
                  </a:lnTo>
                  <a:lnTo>
                    <a:pt x="248" y="184"/>
                  </a:lnTo>
                  <a:lnTo>
                    <a:pt x="252" y="184"/>
                  </a:lnTo>
                  <a:lnTo>
                    <a:pt x="256" y="184"/>
                  </a:lnTo>
                  <a:lnTo>
                    <a:pt x="256" y="188"/>
                  </a:lnTo>
                  <a:lnTo>
                    <a:pt x="260" y="188"/>
                  </a:lnTo>
                  <a:lnTo>
                    <a:pt x="264" y="188"/>
                  </a:lnTo>
                  <a:lnTo>
                    <a:pt x="268" y="188"/>
                  </a:lnTo>
                  <a:lnTo>
                    <a:pt x="268" y="192"/>
                  </a:lnTo>
                  <a:lnTo>
                    <a:pt x="272" y="188"/>
                  </a:lnTo>
                  <a:lnTo>
                    <a:pt x="274" y="188"/>
                  </a:lnTo>
                  <a:lnTo>
                    <a:pt x="278" y="188"/>
                  </a:lnTo>
                  <a:lnTo>
                    <a:pt x="278" y="192"/>
                  </a:lnTo>
                  <a:lnTo>
                    <a:pt x="278" y="188"/>
                  </a:lnTo>
                  <a:lnTo>
                    <a:pt x="282" y="184"/>
                  </a:lnTo>
                  <a:lnTo>
                    <a:pt x="282" y="180"/>
                  </a:lnTo>
                  <a:lnTo>
                    <a:pt x="278" y="180"/>
                  </a:lnTo>
                  <a:lnTo>
                    <a:pt x="278" y="176"/>
                  </a:lnTo>
                  <a:lnTo>
                    <a:pt x="278" y="172"/>
                  </a:lnTo>
                  <a:lnTo>
                    <a:pt x="278" y="170"/>
                  </a:lnTo>
                  <a:lnTo>
                    <a:pt x="282" y="166"/>
                  </a:lnTo>
                  <a:lnTo>
                    <a:pt x="282" y="162"/>
                  </a:lnTo>
                  <a:lnTo>
                    <a:pt x="278" y="162"/>
                  </a:lnTo>
                  <a:lnTo>
                    <a:pt x="282" y="162"/>
                  </a:lnTo>
                  <a:lnTo>
                    <a:pt x="286" y="158"/>
                  </a:lnTo>
                  <a:lnTo>
                    <a:pt x="290" y="158"/>
                  </a:lnTo>
                  <a:lnTo>
                    <a:pt x="290" y="162"/>
                  </a:lnTo>
                  <a:lnTo>
                    <a:pt x="290" y="166"/>
                  </a:lnTo>
                  <a:lnTo>
                    <a:pt x="290" y="170"/>
                  </a:lnTo>
                  <a:lnTo>
                    <a:pt x="290" y="172"/>
                  </a:lnTo>
                  <a:lnTo>
                    <a:pt x="290" y="176"/>
                  </a:lnTo>
                  <a:lnTo>
                    <a:pt x="290" y="180"/>
                  </a:lnTo>
                  <a:lnTo>
                    <a:pt x="294" y="180"/>
                  </a:lnTo>
                  <a:lnTo>
                    <a:pt x="298" y="180"/>
                  </a:lnTo>
                  <a:lnTo>
                    <a:pt x="302" y="180"/>
                  </a:lnTo>
                  <a:lnTo>
                    <a:pt x="302" y="184"/>
                  </a:lnTo>
                  <a:lnTo>
                    <a:pt x="304" y="184"/>
                  </a:lnTo>
                  <a:lnTo>
                    <a:pt x="308" y="184"/>
                  </a:lnTo>
                  <a:lnTo>
                    <a:pt x="308" y="180"/>
                  </a:lnTo>
                  <a:lnTo>
                    <a:pt x="312" y="180"/>
                  </a:lnTo>
                  <a:lnTo>
                    <a:pt x="316" y="180"/>
                  </a:lnTo>
                  <a:lnTo>
                    <a:pt x="316" y="184"/>
                  </a:lnTo>
                  <a:lnTo>
                    <a:pt x="320" y="184"/>
                  </a:lnTo>
                  <a:lnTo>
                    <a:pt x="324" y="180"/>
                  </a:lnTo>
                  <a:lnTo>
                    <a:pt x="324" y="184"/>
                  </a:lnTo>
                  <a:lnTo>
                    <a:pt x="328" y="184"/>
                  </a:lnTo>
                  <a:lnTo>
                    <a:pt x="328" y="180"/>
                  </a:lnTo>
                  <a:lnTo>
                    <a:pt x="332" y="180"/>
                  </a:lnTo>
                  <a:lnTo>
                    <a:pt x="334" y="180"/>
                  </a:lnTo>
                  <a:lnTo>
                    <a:pt x="338" y="180"/>
                  </a:lnTo>
                  <a:lnTo>
                    <a:pt x="334" y="176"/>
                  </a:lnTo>
                  <a:lnTo>
                    <a:pt x="338" y="172"/>
                  </a:lnTo>
                  <a:lnTo>
                    <a:pt x="334" y="172"/>
                  </a:lnTo>
                  <a:lnTo>
                    <a:pt x="334" y="170"/>
                  </a:lnTo>
                  <a:lnTo>
                    <a:pt x="332" y="170"/>
                  </a:lnTo>
                  <a:lnTo>
                    <a:pt x="332" y="166"/>
                  </a:lnTo>
                  <a:lnTo>
                    <a:pt x="334" y="166"/>
                  </a:lnTo>
                  <a:lnTo>
                    <a:pt x="338" y="166"/>
                  </a:lnTo>
                  <a:lnTo>
                    <a:pt x="338" y="162"/>
                  </a:lnTo>
                  <a:lnTo>
                    <a:pt x="338" y="166"/>
                  </a:lnTo>
                  <a:lnTo>
                    <a:pt x="342" y="162"/>
                  </a:lnTo>
                  <a:lnTo>
                    <a:pt x="346" y="162"/>
                  </a:lnTo>
                  <a:lnTo>
                    <a:pt x="346" y="158"/>
                  </a:lnTo>
                  <a:lnTo>
                    <a:pt x="350" y="154"/>
                  </a:lnTo>
                  <a:lnTo>
                    <a:pt x="354" y="154"/>
                  </a:lnTo>
                  <a:lnTo>
                    <a:pt x="354" y="150"/>
                  </a:lnTo>
                  <a:lnTo>
                    <a:pt x="358" y="146"/>
                  </a:lnTo>
                  <a:lnTo>
                    <a:pt x="360" y="146"/>
                  </a:lnTo>
                  <a:lnTo>
                    <a:pt x="364" y="146"/>
                  </a:lnTo>
                  <a:lnTo>
                    <a:pt x="364" y="142"/>
                  </a:lnTo>
                  <a:lnTo>
                    <a:pt x="368" y="140"/>
                  </a:lnTo>
                  <a:lnTo>
                    <a:pt x="372" y="140"/>
                  </a:lnTo>
                  <a:lnTo>
                    <a:pt x="372" y="136"/>
                  </a:lnTo>
                  <a:lnTo>
                    <a:pt x="376" y="136"/>
                  </a:lnTo>
                  <a:lnTo>
                    <a:pt x="376" y="140"/>
                  </a:lnTo>
                  <a:lnTo>
                    <a:pt x="380" y="140"/>
                  </a:lnTo>
                  <a:lnTo>
                    <a:pt x="384" y="142"/>
                  </a:lnTo>
                  <a:lnTo>
                    <a:pt x="384" y="140"/>
                  </a:lnTo>
                  <a:lnTo>
                    <a:pt x="388" y="140"/>
                  </a:lnTo>
                  <a:lnTo>
                    <a:pt x="388" y="136"/>
                  </a:lnTo>
                  <a:lnTo>
                    <a:pt x="390" y="136"/>
                  </a:lnTo>
                  <a:lnTo>
                    <a:pt x="394" y="132"/>
                  </a:lnTo>
                  <a:lnTo>
                    <a:pt x="394" y="136"/>
                  </a:lnTo>
                  <a:lnTo>
                    <a:pt x="394" y="140"/>
                  </a:lnTo>
                  <a:lnTo>
                    <a:pt x="398" y="136"/>
                  </a:lnTo>
                  <a:lnTo>
                    <a:pt x="398" y="140"/>
                  </a:lnTo>
                  <a:lnTo>
                    <a:pt x="394" y="140"/>
                  </a:lnTo>
                  <a:lnTo>
                    <a:pt x="394" y="142"/>
                  </a:lnTo>
                  <a:lnTo>
                    <a:pt x="398" y="142"/>
                  </a:lnTo>
                  <a:lnTo>
                    <a:pt x="398" y="140"/>
                  </a:lnTo>
                  <a:lnTo>
                    <a:pt x="398" y="142"/>
                  </a:lnTo>
                  <a:lnTo>
                    <a:pt x="402" y="146"/>
                  </a:lnTo>
                  <a:lnTo>
                    <a:pt x="398" y="150"/>
                  </a:lnTo>
                  <a:lnTo>
                    <a:pt x="398" y="154"/>
                  </a:lnTo>
                  <a:lnTo>
                    <a:pt x="402" y="150"/>
                  </a:lnTo>
                  <a:lnTo>
                    <a:pt x="402" y="154"/>
                  </a:lnTo>
                  <a:lnTo>
                    <a:pt x="406" y="154"/>
                  </a:lnTo>
                  <a:lnTo>
                    <a:pt x="410" y="154"/>
                  </a:lnTo>
                  <a:lnTo>
                    <a:pt x="410" y="158"/>
                  </a:lnTo>
                  <a:lnTo>
                    <a:pt x="414" y="162"/>
                  </a:lnTo>
                  <a:lnTo>
                    <a:pt x="410" y="162"/>
                  </a:lnTo>
                  <a:lnTo>
                    <a:pt x="410" y="166"/>
                  </a:lnTo>
                  <a:lnTo>
                    <a:pt x="406" y="166"/>
                  </a:lnTo>
                  <a:lnTo>
                    <a:pt x="406" y="170"/>
                  </a:lnTo>
                  <a:lnTo>
                    <a:pt x="406" y="172"/>
                  </a:lnTo>
                  <a:lnTo>
                    <a:pt x="410" y="176"/>
                  </a:lnTo>
                  <a:lnTo>
                    <a:pt x="406" y="176"/>
                  </a:lnTo>
                  <a:lnTo>
                    <a:pt x="406" y="172"/>
                  </a:lnTo>
                  <a:lnTo>
                    <a:pt x="402" y="172"/>
                  </a:lnTo>
                  <a:lnTo>
                    <a:pt x="398" y="172"/>
                  </a:lnTo>
                  <a:lnTo>
                    <a:pt x="394" y="172"/>
                  </a:lnTo>
                  <a:lnTo>
                    <a:pt x="390" y="176"/>
                  </a:lnTo>
                  <a:lnTo>
                    <a:pt x="388" y="180"/>
                  </a:lnTo>
                  <a:lnTo>
                    <a:pt x="384" y="180"/>
                  </a:lnTo>
                  <a:lnTo>
                    <a:pt x="384" y="184"/>
                  </a:lnTo>
                  <a:lnTo>
                    <a:pt x="380" y="184"/>
                  </a:lnTo>
                  <a:lnTo>
                    <a:pt x="380" y="188"/>
                  </a:lnTo>
                  <a:lnTo>
                    <a:pt x="380" y="192"/>
                  </a:lnTo>
                  <a:lnTo>
                    <a:pt x="380" y="196"/>
                  </a:lnTo>
                  <a:lnTo>
                    <a:pt x="380" y="198"/>
                  </a:lnTo>
                  <a:lnTo>
                    <a:pt x="380" y="202"/>
                  </a:lnTo>
                  <a:lnTo>
                    <a:pt x="376" y="202"/>
                  </a:lnTo>
                  <a:lnTo>
                    <a:pt x="376" y="206"/>
                  </a:lnTo>
                  <a:lnTo>
                    <a:pt x="372" y="206"/>
                  </a:lnTo>
                  <a:lnTo>
                    <a:pt x="372" y="210"/>
                  </a:lnTo>
                  <a:lnTo>
                    <a:pt x="376" y="214"/>
                  </a:lnTo>
                  <a:lnTo>
                    <a:pt x="372" y="218"/>
                  </a:lnTo>
                  <a:lnTo>
                    <a:pt x="372" y="222"/>
                  </a:lnTo>
                  <a:lnTo>
                    <a:pt x="368" y="226"/>
                  </a:lnTo>
                  <a:lnTo>
                    <a:pt x="368" y="228"/>
                  </a:lnTo>
                  <a:lnTo>
                    <a:pt x="368" y="232"/>
                  </a:lnTo>
                  <a:lnTo>
                    <a:pt x="364" y="236"/>
                  </a:lnTo>
                  <a:lnTo>
                    <a:pt x="364" y="232"/>
                  </a:lnTo>
                  <a:lnTo>
                    <a:pt x="360" y="232"/>
                  </a:lnTo>
                  <a:lnTo>
                    <a:pt x="358" y="232"/>
                  </a:lnTo>
                  <a:lnTo>
                    <a:pt x="354" y="232"/>
                  </a:lnTo>
                  <a:lnTo>
                    <a:pt x="354" y="228"/>
                  </a:lnTo>
                  <a:lnTo>
                    <a:pt x="354" y="232"/>
                  </a:lnTo>
                  <a:lnTo>
                    <a:pt x="354" y="236"/>
                  </a:lnTo>
                  <a:lnTo>
                    <a:pt x="358" y="240"/>
                  </a:lnTo>
                  <a:lnTo>
                    <a:pt x="354" y="244"/>
                  </a:lnTo>
                  <a:lnTo>
                    <a:pt x="354" y="248"/>
                  </a:lnTo>
                  <a:lnTo>
                    <a:pt x="354" y="252"/>
                  </a:lnTo>
                  <a:lnTo>
                    <a:pt x="354" y="248"/>
                  </a:lnTo>
                  <a:lnTo>
                    <a:pt x="350" y="248"/>
                  </a:lnTo>
                  <a:lnTo>
                    <a:pt x="350" y="252"/>
                  </a:lnTo>
                  <a:lnTo>
                    <a:pt x="350" y="256"/>
                  </a:lnTo>
                  <a:lnTo>
                    <a:pt x="350" y="258"/>
                  </a:lnTo>
                  <a:lnTo>
                    <a:pt x="354" y="258"/>
                  </a:lnTo>
                  <a:lnTo>
                    <a:pt x="354" y="262"/>
                  </a:lnTo>
                  <a:lnTo>
                    <a:pt x="354" y="266"/>
                  </a:lnTo>
                  <a:lnTo>
                    <a:pt x="350" y="266"/>
                  </a:lnTo>
                  <a:lnTo>
                    <a:pt x="350" y="262"/>
                  </a:lnTo>
                  <a:lnTo>
                    <a:pt x="350" y="266"/>
                  </a:lnTo>
                  <a:lnTo>
                    <a:pt x="346" y="266"/>
                  </a:lnTo>
                  <a:lnTo>
                    <a:pt x="342" y="270"/>
                  </a:lnTo>
                  <a:lnTo>
                    <a:pt x="342" y="266"/>
                  </a:lnTo>
                  <a:lnTo>
                    <a:pt x="342" y="262"/>
                  </a:lnTo>
                  <a:lnTo>
                    <a:pt x="342" y="258"/>
                  </a:lnTo>
                  <a:lnTo>
                    <a:pt x="342" y="256"/>
                  </a:lnTo>
                  <a:lnTo>
                    <a:pt x="342" y="252"/>
                  </a:lnTo>
                  <a:lnTo>
                    <a:pt x="338" y="248"/>
                  </a:lnTo>
                  <a:lnTo>
                    <a:pt x="342" y="248"/>
                  </a:lnTo>
                  <a:lnTo>
                    <a:pt x="342" y="244"/>
                  </a:lnTo>
                  <a:lnTo>
                    <a:pt x="338" y="244"/>
                  </a:lnTo>
                  <a:lnTo>
                    <a:pt x="338" y="240"/>
                  </a:lnTo>
                  <a:lnTo>
                    <a:pt x="338" y="236"/>
                  </a:lnTo>
                  <a:lnTo>
                    <a:pt x="334" y="240"/>
                  </a:lnTo>
                  <a:lnTo>
                    <a:pt x="334" y="236"/>
                  </a:lnTo>
                  <a:lnTo>
                    <a:pt x="334" y="240"/>
                  </a:lnTo>
                  <a:lnTo>
                    <a:pt x="334" y="244"/>
                  </a:lnTo>
                  <a:lnTo>
                    <a:pt x="332" y="244"/>
                  </a:lnTo>
                  <a:lnTo>
                    <a:pt x="332" y="248"/>
                  </a:lnTo>
                  <a:lnTo>
                    <a:pt x="332" y="252"/>
                  </a:lnTo>
                  <a:lnTo>
                    <a:pt x="328" y="252"/>
                  </a:lnTo>
                  <a:lnTo>
                    <a:pt x="328" y="248"/>
                  </a:lnTo>
                  <a:lnTo>
                    <a:pt x="328" y="244"/>
                  </a:lnTo>
                  <a:lnTo>
                    <a:pt x="328" y="248"/>
                  </a:lnTo>
                  <a:lnTo>
                    <a:pt x="324" y="244"/>
                  </a:lnTo>
                  <a:lnTo>
                    <a:pt x="324" y="240"/>
                  </a:lnTo>
                  <a:lnTo>
                    <a:pt x="324" y="236"/>
                  </a:lnTo>
                  <a:lnTo>
                    <a:pt x="324" y="232"/>
                  </a:lnTo>
                  <a:lnTo>
                    <a:pt x="328" y="228"/>
                  </a:lnTo>
                  <a:lnTo>
                    <a:pt x="328" y="232"/>
                  </a:lnTo>
                  <a:lnTo>
                    <a:pt x="328" y="228"/>
                  </a:lnTo>
                  <a:lnTo>
                    <a:pt x="332" y="228"/>
                  </a:lnTo>
                  <a:lnTo>
                    <a:pt x="334" y="228"/>
                  </a:lnTo>
                  <a:lnTo>
                    <a:pt x="334" y="226"/>
                  </a:lnTo>
                  <a:lnTo>
                    <a:pt x="338" y="226"/>
                  </a:lnTo>
                  <a:lnTo>
                    <a:pt x="338" y="222"/>
                  </a:lnTo>
                  <a:lnTo>
                    <a:pt x="338" y="218"/>
                  </a:lnTo>
                  <a:lnTo>
                    <a:pt x="342" y="218"/>
                  </a:lnTo>
                  <a:lnTo>
                    <a:pt x="342" y="214"/>
                  </a:lnTo>
                  <a:lnTo>
                    <a:pt x="338" y="214"/>
                  </a:lnTo>
                  <a:lnTo>
                    <a:pt x="338" y="210"/>
                  </a:lnTo>
                  <a:lnTo>
                    <a:pt x="334" y="210"/>
                  </a:lnTo>
                  <a:lnTo>
                    <a:pt x="332" y="210"/>
                  </a:lnTo>
                  <a:lnTo>
                    <a:pt x="328" y="210"/>
                  </a:lnTo>
                  <a:lnTo>
                    <a:pt x="324" y="210"/>
                  </a:lnTo>
                  <a:lnTo>
                    <a:pt x="320" y="210"/>
                  </a:lnTo>
                  <a:lnTo>
                    <a:pt x="316" y="210"/>
                  </a:lnTo>
                  <a:lnTo>
                    <a:pt x="312" y="210"/>
                  </a:lnTo>
                  <a:lnTo>
                    <a:pt x="308" y="210"/>
                  </a:lnTo>
                  <a:lnTo>
                    <a:pt x="304" y="210"/>
                  </a:lnTo>
                  <a:lnTo>
                    <a:pt x="304" y="206"/>
                  </a:lnTo>
                  <a:lnTo>
                    <a:pt x="304" y="202"/>
                  </a:lnTo>
                  <a:lnTo>
                    <a:pt x="304" y="198"/>
                  </a:lnTo>
                  <a:lnTo>
                    <a:pt x="304" y="196"/>
                  </a:lnTo>
                  <a:lnTo>
                    <a:pt x="302" y="196"/>
                  </a:lnTo>
                  <a:lnTo>
                    <a:pt x="302" y="192"/>
                  </a:lnTo>
                  <a:lnTo>
                    <a:pt x="302" y="196"/>
                  </a:lnTo>
                  <a:lnTo>
                    <a:pt x="298" y="196"/>
                  </a:lnTo>
                  <a:lnTo>
                    <a:pt x="294" y="196"/>
                  </a:lnTo>
                  <a:lnTo>
                    <a:pt x="294" y="192"/>
                  </a:lnTo>
                  <a:lnTo>
                    <a:pt x="294" y="188"/>
                  </a:lnTo>
                  <a:lnTo>
                    <a:pt x="290" y="188"/>
                  </a:lnTo>
                  <a:lnTo>
                    <a:pt x="290" y="192"/>
                  </a:lnTo>
                  <a:lnTo>
                    <a:pt x="294" y="192"/>
                  </a:lnTo>
                  <a:lnTo>
                    <a:pt x="290" y="192"/>
                  </a:lnTo>
                  <a:lnTo>
                    <a:pt x="290" y="188"/>
                  </a:lnTo>
                  <a:lnTo>
                    <a:pt x="286" y="188"/>
                  </a:lnTo>
                  <a:lnTo>
                    <a:pt x="286" y="184"/>
                  </a:lnTo>
                  <a:lnTo>
                    <a:pt x="282" y="188"/>
                  </a:lnTo>
                  <a:lnTo>
                    <a:pt x="286" y="188"/>
                  </a:lnTo>
                  <a:lnTo>
                    <a:pt x="286" y="192"/>
                  </a:lnTo>
                  <a:lnTo>
                    <a:pt x="282" y="192"/>
                  </a:lnTo>
                  <a:lnTo>
                    <a:pt x="282" y="196"/>
                  </a:lnTo>
                  <a:lnTo>
                    <a:pt x="278" y="198"/>
                  </a:lnTo>
                  <a:lnTo>
                    <a:pt x="282" y="198"/>
                  </a:lnTo>
                  <a:lnTo>
                    <a:pt x="286" y="202"/>
                  </a:lnTo>
                  <a:lnTo>
                    <a:pt x="286" y="206"/>
                  </a:lnTo>
                  <a:lnTo>
                    <a:pt x="290" y="206"/>
                  </a:lnTo>
                  <a:lnTo>
                    <a:pt x="290" y="210"/>
                  </a:lnTo>
                  <a:lnTo>
                    <a:pt x="294" y="210"/>
                  </a:lnTo>
                  <a:lnTo>
                    <a:pt x="290" y="210"/>
                  </a:lnTo>
                  <a:lnTo>
                    <a:pt x="286" y="210"/>
                  </a:lnTo>
                  <a:lnTo>
                    <a:pt x="286" y="214"/>
                  </a:lnTo>
                  <a:lnTo>
                    <a:pt x="282" y="214"/>
                  </a:lnTo>
                  <a:lnTo>
                    <a:pt x="282" y="218"/>
                  </a:lnTo>
                  <a:lnTo>
                    <a:pt x="282" y="214"/>
                  </a:lnTo>
                  <a:lnTo>
                    <a:pt x="278" y="218"/>
                  </a:lnTo>
                  <a:lnTo>
                    <a:pt x="282" y="218"/>
                  </a:lnTo>
                  <a:lnTo>
                    <a:pt x="278" y="218"/>
                  </a:lnTo>
                  <a:lnTo>
                    <a:pt x="278" y="222"/>
                  </a:lnTo>
                  <a:lnTo>
                    <a:pt x="282" y="226"/>
                  </a:lnTo>
                  <a:lnTo>
                    <a:pt x="286" y="226"/>
                  </a:lnTo>
                  <a:lnTo>
                    <a:pt x="286" y="228"/>
                  </a:lnTo>
                  <a:lnTo>
                    <a:pt x="286" y="226"/>
                  </a:lnTo>
                  <a:lnTo>
                    <a:pt x="290" y="226"/>
                  </a:lnTo>
                  <a:lnTo>
                    <a:pt x="290" y="228"/>
                  </a:lnTo>
                  <a:lnTo>
                    <a:pt x="290" y="232"/>
                  </a:lnTo>
                  <a:lnTo>
                    <a:pt x="286" y="236"/>
                  </a:lnTo>
                  <a:lnTo>
                    <a:pt x="286" y="240"/>
                  </a:lnTo>
                  <a:lnTo>
                    <a:pt x="290" y="240"/>
                  </a:lnTo>
                  <a:lnTo>
                    <a:pt x="290" y="244"/>
                  </a:lnTo>
                  <a:lnTo>
                    <a:pt x="290" y="248"/>
                  </a:lnTo>
                  <a:lnTo>
                    <a:pt x="294" y="248"/>
                  </a:lnTo>
                  <a:lnTo>
                    <a:pt x="290" y="248"/>
                  </a:lnTo>
                  <a:lnTo>
                    <a:pt x="290" y="252"/>
                  </a:lnTo>
                  <a:lnTo>
                    <a:pt x="294" y="262"/>
                  </a:lnTo>
                  <a:lnTo>
                    <a:pt x="294" y="266"/>
                  </a:lnTo>
                  <a:lnTo>
                    <a:pt x="294" y="270"/>
                  </a:lnTo>
                  <a:lnTo>
                    <a:pt x="294" y="274"/>
                  </a:lnTo>
                  <a:lnTo>
                    <a:pt x="290" y="274"/>
                  </a:lnTo>
                  <a:lnTo>
                    <a:pt x="290" y="278"/>
                  </a:lnTo>
                  <a:lnTo>
                    <a:pt x="290" y="274"/>
                  </a:lnTo>
                  <a:lnTo>
                    <a:pt x="290" y="270"/>
                  </a:lnTo>
                  <a:lnTo>
                    <a:pt x="290" y="266"/>
                  </a:lnTo>
                  <a:lnTo>
                    <a:pt x="290" y="270"/>
                  </a:lnTo>
                  <a:lnTo>
                    <a:pt x="286" y="270"/>
                  </a:lnTo>
                  <a:lnTo>
                    <a:pt x="286" y="266"/>
                  </a:lnTo>
                  <a:lnTo>
                    <a:pt x="290" y="266"/>
                  </a:lnTo>
                  <a:lnTo>
                    <a:pt x="286" y="266"/>
                  </a:lnTo>
                  <a:lnTo>
                    <a:pt x="286" y="270"/>
                  </a:lnTo>
                  <a:lnTo>
                    <a:pt x="286" y="274"/>
                  </a:lnTo>
                  <a:lnTo>
                    <a:pt x="286" y="278"/>
                  </a:lnTo>
                  <a:lnTo>
                    <a:pt x="286" y="274"/>
                  </a:lnTo>
                  <a:lnTo>
                    <a:pt x="286" y="270"/>
                  </a:lnTo>
                  <a:lnTo>
                    <a:pt x="286" y="274"/>
                  </a:lnTo>
                  <a:lnTo>
                    <a:pt x="282" y="274"/>
                  </a:lnTo>
                  <a:lnTo>
                    <a:pt x="282" y="270"/>
                  </a:lnTo>
                  <a:lnTo>
                    <a:pt x="282" y="274"/>
                  </a:lnTo>
                  <a:lnTo>
                    <a:pt x="282" y="278"/>
                  </a:lnTo>
                  <a:lnTo>
                    <a:pt x="282" y="274"/>
                  </a:lnTo>
                  <a:lnTo>
                    <a:pt x="282" y="270"/>
                  </a:lnTo>
                  <a:lnTo>
                    <a:pt x="278" y="270"/>
                  </a:lnTo>
                  <a:lnTo>
                    <a:pt x="282" y="266"/>
                  </a:lnTo>
                  <a:lnTo>
                    <a:pt x="278" y="262"/>
                  </a:lnTo>
                  <a:lnTo>
                    <a:pt x="278" y="258"/>
                  </a:lnTo>
                  <a:lnTo>
                    <a:pt x="278" y="262"/>
                  </a:lnTo>
                  <a:lnTo>
                    <a:pt x="278" y="266"/>
                  </a:lnTo>
                  <a:lnTo>
                    <a:pt x="282" y="266"/>
                  </a:lnTo>
                  <a:lnTo>
                    <a:pt x="278" y="266"/>
                  </a:lnTo>
                  <a:lnTo>
                    <a:pt x="278" y="270"/>
                  </a:lnTo>
                  <a:lnTo>
                    <a:pt x="274" y="274"/>
                  </a:lnTo>
                  <a:lnTo>
                    <a:pt x="272" y="274"/>
                  </a:lnTo>
                  <a:lnTo>
                    <a:pt x="268" y="278"/>
                  </a:lnTo>
                  <a:lnTo>
                    <a:pt x="264" y="278"/>
                  </a:lnTo>
                  <a:lnTo>
                    <a:pt x="264" y="282"/>
                  </a:lnTo>
                  <a:lnTo>
                    <a:pt x="264" y="286"/>
                  </a:lnTo>
                  <a:lnTo>
                    <a:pt x="264" y="288"/>
                  </a:lnTo>
                  <a:lnTo>
                    <a:pt x="264" y="292"/>
                  </a:lnTo>
                  <a:lnTo>
                    <a:pt x="260" y="292"/>
                  </a:lnTo>
                  <a:lnTo>
                    <a:pt x="260" y="296"/>
                  </a:lnTo>
                  <a:lnTo>
                    <a:pt x="260" y="300"/>
                  </a:lnTo>
                  <a:lnTo>
                    <a:pt x="256" y="300"/>
                  </a:lnTo>
                  <a:lnTo>
                    <a:pt x="256" y="302"/>
                  </a:lnTo>
                  <a:lnTo>
                    <a:pt x="252" y="302"/>
                  </a:lnTo>
                  <a:lnTo>
                    <a:pt x="256" y="302"/>
                  </a:lnTo>
                  <a:lnTo>
                    <a:pt x="252" y="302"/>
                  </a:lnTo>
                  <a:lnTo>
                    <a:pt x="252" y="306"/>
                  </a:lnTo>
                  <a:lnTo>
                    <a:pt x="248" y="306"/>
                  </a:lnTo>
                  <a:lnTo>
                    <a:pt x="246" y="306"/>
                  </a:lnTo>
                  <a:lnTo>
                    <a:pt x="242" y="310"/>
                  </a:lnTo>
                  <a:lnTo>
                    <a:pt x="242" y="306"/>
                  </a:lnTo>
                  <a:lnTo>
                    <a:pt x="246" y="306"/>
                  </a:lnTo>
                  <a:lnTo>
                    <a:pt x="242" y="302"/>
                  </a:lnTo>
                  <a:lnTo>
                    <a:pt x="242" y="306"/>
                  </a:lnTo>
                  <a:lnTo>
                    <a:pt x="238" y="306"/>
                  </a:lnTo>
                  <a:lnTo>
                    <a:pt x="238" y="310"/>
                  </a:lnTo>
                  <a:lnTo>
                    <a:pt x="242" y="310"/>
                  </a:lnTo>
                  <a:lnTo>
                    <a:pt x="242" y="306"/>
                  </a:lnTo>
                  <a:lnTo>
                    <a:pt x="242" y="310"/>
                  </a:lnTo>
                  <a:lnTo>
                    <a:pt x="238" y="310"/>
                  </a:lnTo>
                  <a:lnTo>
                    <a:pt x="238" y="314"/>
                  </a:lnTo>
                  <a:lnTo>
                    <a:pt x="234" y="318"/>
                  </a:lnTo>
                  <a:lnTo>
                    <a:pt x="230" y="318"/>
                  </a:lnTo>
                  <a:lnTo>
                    <a:pt x="234" y="318"/>
                  </a:lnTo>
                  <a:lnTo>
                    <a:pt x="230" y="322"/>
                  </a:lnTo>
                  <a:lnTo>
                    <a:pt x="230" y="326"/>
                  </a:lnTo>
                  <a:lnTo>
                    <a:pt x="226" y="330"/>
                  </a:lnTo>
                  <a:lnTo>
                    <a:pt x="222" y="332"/>
                  </a:lnTo>
                  <a:lnTo>
                    <a:pt x="218" y="332"/>
                  </a:lnTo>
                  <a:lnTo>
                    <a:pt x="218" y="336"/>
                  </a:lnTo>
                  <a:lnTo>
                    <a:pt x="216" y="336"/>
                  </a:lnTo>
                  <a:lnTo>
                    <a:pt x="216" y="340"/>
                  </a:lnTo>
                  <a:lnTo>
                    <a:pt x="212" y="340"/>
                  </a:lnTo>
                  <a:lnTo>
                    <a:pt x="212" y="344"/>
                  </a:lnTo>
                  <a:lnTo>
                    <a:pt x="208" y="348"/>
                  </a:lnTo>
                  <a:lnTo>
                    <a:pt x="204" y="348"/>
                  </a:lnTo>
                  <a:lnTo>
                    <a:pt x="204" y="352"/>
                  </a:lnTo>
                  <a:lnTo>
                    <a:pt x="200" y="352"/>
                  </a:lnTo>
                  <a:lnTo>
                    <a:pt x="200" y="356"/>
                  </a:lnTo>
                  <a:lnTo>
                    <a:pt x="196" y="356"/>
                  </a:lnTo>
                  <a:lnTo>
                    <a:pt x="196" y="358"/>
                  </a:lnTo>
                  <a:lnTo>
                    <a:pt x="200" y="358"/>
                  </a:lnTo>
                  <a:lnTo>
                    <a:pt x="196" y="358"/>
                  </a:lnTo>
                  <a:lnTo>
                    <a:pt x="196" y="362"/>
                  </a:lnTo>
                  <a:lnTo>
                    <a:pt x="196" y="366"/>
                  </a:lnTo>
                  <a:lnTo>
                    <a:pt x="192" y="366"/>
                  </a:lnTo>
                  <a:lnTo>
                    <a:pt x="190" y="366"/>
                  </a:lnTo>
                  <a:lnTo>
                    <a:pt x="186" y="366"/>
                  </a:lnTo>
                  <a:lnTo>
                    <a:pt x="182" y="366"/>
                  </a:lnTo>
                  <a:lnTo>
                    <a:pt x="182" y="370"/>
                  </a:lnTo>
                  <a:lnTo>
                    <a:pt x="182" y="374"/>
                  </a:lnTo>
                  <a:lnTo>
                    <a:pt x="178" y="374"/>
                  </a:lnTo>
                  <a:lnTo>
                    <a:pt x="178" y="378"/>
                  </a:lnTo>
                  <a:lnTo>
                    <a:pt x="178" y="374"/>
                  </a:lnTo>
                  <a:lnTo>
                    <a:pt x="178" y="378"/>
                  </a:lnTo>
                  <a:lnTo>
                    <a:pt x="178" y="374"/>
                  </a:lnTo>
                  <a:lnTo>
                    <a:pt x="174" y="374"/>
                  </a:lnTo>
                  <a:lnTo>
                    <a:pt x="170" y="378"/>
                  </a:lnTo>
                  <a:lnTo>
                    <a:pt x="166" y="382"/>
                  </a:lnTo>
                  <a:lnTo>
                    <a:pt x="166" y="386"/>
                  </a:lnTo>
                  <a:lnTo>
                    <a:pt x="166" y="388"/>
                  </a:lnTo>
                  <a:lnTo>
                    <a:pt x="166" y="392"/>
                  </a:lnTo>
                  <a:lnTo>
                    <a:pt x="166" y="396"/>
                  </a:lnTo>
                  <a:lnTo>
                    <a:pt x="166" y="400"/>
                  </a:lnTo>
                  <a:lnTo>
                    <a:pt x="166" y="404"/>
                  </a:lnTo>
                  <a:lnTo>
                    <a:pt x="166" y="408"/>
                  </a:lnTo>
                  <a:lnTo>
                    <a:pt x="166" y="412"/>
                  </a:lnTo>
                  <a:lnTo>
                    <a:pt x="170" y="412"/>
                  </a:lnTo>
                  <a:lnTo>
                    <a:pt x="166" y="412"/>
                  </a:lnTo>
                  <a:lnTo>
                    <a:pt x="166" y="416"/>
                  </a:lnTo>
                  <a:lnTo>
                    <a:pt x="170" y="416"/>
                  </a:lnTo>
                  <a:lnTo>
                    <a:pt x="170" y="418"/>
                  </a:lnTo>
                  <a:lnTo>
                    <a:pt x="170" y="416"/>
                  </a:lnTo>
                  <a:lnTo>
                    <a:pt x="166" y="412"/>
                  </a:lnTo>
                  <a:lnTo>
                    <a:pt x="166" y="416"/>
                  </a:lnTo>
                  <a:lnTo>
                    <a:pt x="170" y="418"/>
                  </a:lnTo>
                  <a:lnTo>
                    <a:pt x="170" y="422"/>
                  </a:lnTo>
                  <a:lnTo>
                    <a:pt x="170" y="426"/>
                  </a:lnTo>
                  <a:lnTo>
                    <a:pt x="170" y="430"/>
                  </a:lnTo>
                  <a:lnTo>
                    <a:pt x="166" y="430"/>
                  </a:lnTo>
                  <a:lnTo>
                    <a:pt x="166" y="434"/>
                  </a:lnTo>
                  <a:lnTo>
                    <a:pt x="166" y="438"/>
                  </a:lnTo>
                  <a:lnTo>
                    <a:pt x="162" y="442"/>
                  </a:lnTo>
                  <a:lnTo>
                    <a:pt x="162" y="446"/>
                  </a:lnTo>
                  <a:lnTo>
                    <a:pt x="162" y="448"/>
                  </a:lnTo>
                  <a:lnTo>
                    <a:pt x="162" y="452"/>
                  </a:lnTo>
                  <a:lnTo>
                    <a:pt x="162" y="456"/>
                  </a:lnTo>
                  <a:lnTo>
                    <a:pt x="162" y="460"/>
                  </a:lnTo>
                  <a:lnTo>
                    <a:pt x="162" y="464"/>
                  </a:lnTo>
                  <a:lnTo>
                    <a:pt x="162" y="468"/>
                  </a:lnTo>
                  <a:lnTo>
                    <a:pt x="162" y="472"/>
                  </a:lnTo>
                  <a:lnTo>
                    <a:pt x="160" y="472"/>
                  </a:lnTo>
                  <a:lnTo>
                    <a:pt x="162" y="472"/>
                  </a:lnTo>
                  <a:lnTo>
                    <a:pt x="160" y="472"/>
                  </a:lnTo>
                  <a:lnTo>
                    <a:pt x="156" y="472"/>
                  </a:lnTo>
                  <a:lnTo>
                    <a:pt x="156" y="474"/>
                  </a:lnTo>
                  <a:lnTo>
                    <a:pt x="156" y="478"/>
                  </a:lnTo>
                  <a:lnTo>
                    <a:pt x="152" y="478"/>
                  </a:lnTo>
                  <a:lnTo>
                    <a:pt x="152" y="482"/>
                  </a:lnTo>
                  <a:lnTo>
                    <a:pt x="148" y="486"/>
                  </a:lnTo>
                  <a:lnTo>
                    <a:pt x="152" y="486"/>
                  </a:lnTo>
                  <a:lnTo>
                    <a:pt x="152" y="490"/>
                  </a:lnTo>
                  <a:lnTo>
                    <a:pt x="156" y="490"/>
                  </a:lnTo>
                  <a:lnTo>
                    <a:pt x="152" y="490"/>
                  </a:lnTo>
                  <a:lnTo>
                    <a:pt x="148" y="490"/>
                  </a:lnTo>
                  <a:lnTo>
                    <a:pt x="144" y="494"/>
                  </a:lnTo>
                  <a:lnTo>
                    <a:pt x="140" y="494"/>
                  </a:lnTo>
                  <a:lnTo>
                    <a:pt x="140" y="498"/>
                  </a:lnTo>
                  <a:lnTo>
                    <a:pt x="140" y="502"/>
                  </a:lnTo>
                  <a:lnTo>
                    <a:pt x="136" y="504"/>
                  </a:lnTo>
                  <a:lnTo>
                    <a:pt x="134" y="508"/>
                  </a:lnTo>
                  <a:lnTo>
                    <a:pt x="130" y="508"/>
                  </a:lnTo>
                  <a:lnTo>
                    <a:pt x="126" y="508"/>
                  </a:lnTo>
                  <a:lnTo>
                    <a:pt x="126" y="504"/>
                  </a:lnTo>
                  <a:lnTo>
                    <a:pt x="122" y="504"/>
                  </a:lnTo>
                  <a:lnTo>
                    <a:pt x="122" y="502"/>
                  </a:lnTo>
                  <a:lnTo>
                    <a:pt x="118" y="502"/>
                  </a:lnTo>
                  <a:lnTo>
                    <a:pt x="118" y="498"/>
                  </a:lnTo>
                  <a:lnTo>
                    <a:pt x="118" y="494"/>
                  </a:lnTo>
                  <a:lnTo>
                    <a:pt x="114" y="494"/>
                  </a:lnTo>
                  <a:lnTo>
                    <a:pt x="114" y="490"/>
                  </a:lnTo>
                  <a:lnTo>
                    <a:pt x="114" y="486"/>
                  </a:lnTo>
                  <a:lnTo>
                    <a:pt x="114" y="482"/>
                  </a:lnTo>
                  <a:lnTo>
                    <a:pt x="110" y="478"/>
                  </a:lnTo>
                  <a:lnTo>
                    <a:pt x="114" y="478"/>
                  </a:lnTo>
                  <a:lnTo>
                    <a:pt x="110" y="478"/>
                  </a:lnTo>
                  <a:lnTo>
                    <a:pt x="114" y="482"/>
                  </a:lnTo>
                  <a:lnTo>
                    <a:pt x="114" y="486"/>
                  </a:lnTo>
                  <a:lnTo>
                    <a:pt x="114" y="482"/>
                  </a:lnTo>
                  <a:lnTo>
                    <a:pt x="114" y="478"/>
                  </a:lnTo>
                  <a:lnTo>
                    <a:pt x="110" y="478"/>
                  </a:lnTo>
                  <a:lnTo>
                    <a:pt x="110" y="474"/>
                  </a:lnTo>
                  <a:lnTo>
                    <a:pt x="110" y="478"/>
                  </a:lnTo>
                  <a:lnTo>
                    <a:pt x="110" y="474"/>
                  </a:lnTo>
                  <a:lnTo>
                    <a:pt x="110" y="472"/>
                  </a:lnTo>
                  <a:lnTo>
                    <a:pt x="110" y="468"/>
                  </a:lnTo>
                  <a:lnTo>
                    <a:pt x="106" y="464"/>
                  </a:lnTo>
                  <a:lnTo>
                    <a:pt x="106" y="460"/>
                  </a:lnTo>
                  <a:lnTo>
                    <a:pt x="104" y="452"/>
                  </a:lnTo>
                  <a:lnTo>
                    <a:pt x="104" y="448"/>
                  </a:lnTo>
                  <a:lnTo>
                    <a:pt x="100" y="446"/>
                  </a:lnTo>
                  <a:lnTo>
                    <a:pt x="100" y="442"/>
                  </a:lnTo>
                  <a:lnTo>
                    <a:pt x="96" y="442"/>
                  </a:lnTo>
                  <a:lnTo>
                    <a:pt x="96" y="438"/>
                  </a:lnTo>
                  <a:lnTo>
                    <a:pt x="96" y="434"/>
                  </a:lnTo>
                  <a:lnTo>
                    <a:pt x="92" y="430"/>
                  </a:lnTo>
                  <a:lnTo>
                    <a:pt x="92" y="426"/>
                  </a:lnTo>
                  <a:lnTo>
                    <a:pt x="92" y="422"/>
                  </a:lnTo>
                  <a:lnTo>
                    <a:pt x="92" y="418"/>
                  </a:lnTo>
                  <a:lnTo>
                    <a:pt x="90" y="416"/>
                  </a:lnTo>
                  <a:lnTo>
                    <a:pt x="90" y="412"/>
                  </a:lnTo>
                  <a:lnTo>
                    <a:pt x="90" y="408"/>
                  </a:lnTo>
                  <a:lnTo>
                    <a:pt x="90" y="404"/>
                  </a:lnTo>
                  <a:lnTo>
                    <a:pt x="86" y="404"/>
                  </a:lnTo>
                  <a:lnTo>
                    <a:pt x="86" y="400"/>
                  </a:lnTo>
                  <a:lnTo>
                    <a:pt x="86" y="396"/>
                  </a:lnTo>
                  <a:lnTo>
                    <a:pt x="86" y="400"/>
                  </a:lnTo>
                  <a:lnTo>
                    <a:pt x="86" y="396"/>
                  </a:lnTo>
                  <a:lnTo>
                    <a:pt x="82" y="396"/>
                  </a:lnTo>
                  <a:lnTo>
                    <a:pt x="82" y="392"/>
                  </a:lnTo>
                  <a:lnTo>
                    <a:pt x="82" y="388"/>
                  </a:lnTo>
                  <a:lnTo>
                    <a:pt x="78" y="386"/>
                  </a:lnTo>
                  <a:lnTo>
                    <a:pt x="78" y="382"/>
                  </a:lnTo>
                  <a:lnTo>
                    <a:pt x="82" y="386"/>
                  </a:lnTo>
                  <a:lnTo>
                    <a:pt x="82" y="382"/>
                  </a:lnTo>
                  <a:lnTo>
                    <a:pt x="78" y="382"/>
                  </a:lnTo>
                  <a:lnTo>
                    <a:pt x="78" y="378"/>
                  </a:lnTo>
                  <a:lnTo>
                    <a:pt x="74" y="378"/>
                  </a:lnTo>
                  <a:lnTo>
                    <a:pt x="74" y="374"/>
                  </a:lnTo>
                  <a:lnTo>
                    <a:pt x="74" y="370"/>
                  </a:lnTo>
                  <a:lnTo>
                    <a:pt x="70" y="366"/>
                  </a:lnTo>
                  <a:lnTo>
                    <a:pt x="70" y="362"/>
                  </a:lnTo>
                  <a:lnTo>
                    <a:pt x="70" y="358"/>
                  </a:lnTo>
                  <a:lnTo>
                    <a:pt x="70" y="356"/>
                  </a:lnTo>
                  <a:lnTo>
                    <a:pt x="70" y="352"/>
                  </a:lnTo>
                  <a:lnTo>
                    <a:pt x="70" y="348"/>
                  </a:lnTo>
                  <a:lnTo>
                    <a:pt x="70" y="344"/>
                  </a:lnTo>
                  <a:lnTo>
                    <a:pt x="66" y="344"/>
                  </a:lnTo>
                  <a:lnTo>
                    <a:pt x="66" y="340"/>
                  </a:lnTo>
                  <a:lnTo>
                    <a:pt x="66" y="336"/>
                  </a:lnTo>
                  <a:lnTo>
                    <a:pt x="66" y="332"/>
                  </a:lnTo>
                  <a:lnTo>
                    <a:pt x="66" y="330"/>
                  </a:lnTo>
                  <a:lnTo>
                    <a:pt x="62" y="326"/>
                  </a:lnTo>
                  <a:lnTo>
                    <a:pt x="66" y="326"/>
                  </a:lnTo>
                  <a:lnTo>
                    <a:pt x="66" y="322"/>
                  </a:lnTo>
                  <a:lnTo>
                    <a:pt x="66" y="318"/>
                  </a:lnTo>
                  <a:lnTo>
                    <a:pt x="66" y="322"/>
                  </a:lnTo>
                  <a:lnTo>
                    <a:pt x="62" y="322"/>
                  </a:lnTo>
                  <a:lnTo>
                    <a:pt x="62" y="318"/>
                  </a:lnTo>
                  <a:lnTo>
                    <a:pt x="62" y="314"/>
                  </a:lnTo>
                  <a:lnTo>
                    <a:pt x="66" y="314"/>
                  </a:lnTo>
                  <a:lnTo>
                    <a:pt x="66" y="318"/>
                  </a:lnTo>
                  <a:lnTo>
                    <a:pt x="66" y="314"/>
                  </a:lnTo>
                  <a:lnTo>
                    <a:pt x="62" y="314"/>
                  </a:lnTo>
                  <a:lnTo>
                    <a:pt x="62" y="310"/>
                  </a:lnTo>
                  <a:lnTo>
                    <a:pt x="62" y="306"/>
                  </a:lnTo>
                  <a:lnTo>
                    <a:pt x="62" y="302"/>
                  </a:lnTo>
                  <a:lnTo>
                    <a:pt x="62" y="300"/>
                  </a:lnTo>
                  <a:lnTo>
                    <a:pt x="62" y="296"/>
                  </a:lnTo>
                  <a:lnTo>
                    <a:pt x="66" y="296"/>
                  </a:lnTo>
                  <a:lnTo>
                    <a:pt x="66" y="288"/>
                  </a:lnTo>
                  <a:lnTo>
                    <a:pt x="62" y="288"/>
                  </a:lnTo>
                  <a:lnTo>
                    <a:pt x="62" y="286"/>
                  </a:lnTo>
                  <a:lnTo>
                    <a:pt x="62" y="282"/>
                  </a:lnTo>
                  <a:lnTo>
                    <a:pt x="60" y="282"/>
                  </a:lnTo>
                  <a:lnTo>
                    <a:pt x="60" y="278"/>
                  </a:lnTo>
                  <a:lnTo>
                    <a:pt x="62" y="278"/>
                  </a:lnTo>
                  <a:lnTo>
                    <a:pt x="60" y="278"/>
                  </a:lnTo>
                  <a:lnTo>
                    <a:pt x="62" y="278"/>
                  </a:lnTo>
                  <a:lnTo>
                    <a:pt x="62" y="274"/>
                  </a:lnTo>
                  <a:lnTo>
                    <a:pt x="66" y="274"/>
                  </a:lnTo>
                  <a:lnTo>
                    <a:pt x="70" y="274"/>
                  </a:lnTo>
                  <a:lnTo>
                    <a:pt x="66" y="274"/>
                  </a:lnTo>
                  <a:lnTo>
                    <a:pt x="62" y="274"/>
                  </a:lnTo>
                  <a:lnTo>
                    <a:pt x="60" y="274"/>
                  </a:lnTo>
                  <a:lnTo>
                    <a:pt x="60" y="270"/>
                  </a:lnTo>
                  <a:lnTo>
                    <a:pt x="62" y="270"/>
                  </a:lnTo>
                  <a:lnTo>
                    <a:pt x="60" y="270"/>
                  </a:lnTo>
                  <a:lnTo>
                    <a:pt x="60" y="266"/>
                  </a:lnTo>
                  <a:lnTo>
                    <a:pt x="62" y="262"/>
                  </a:lnTo>
                  <a:lnTo>
                    <a:pt x="62" y="266"/>
                  </a:lnTo>
                  <a:lnTo>
                    <a:pt x="62" y="262"/>
                  </a:lnTo>
                  <a:lnTo>
                    <a:pt x="66" y="262"/>
                  </a:lnTo>
                  <a:lnTo>
                    <a:pt x="62" y="262"/>
                  </a:lnTo>
                  <a:lnTo>
                    <a:pt x="60" y="262"/>
                  </a:lnTo>
                  <a:lnTo>
                    <a:pt x="56" y="262"/>
                  </a:lnTo>
                  <a:lnTo>
                    <a:pt x="56" y="266"/>
                  </a:lnTo>
                  <a:lnTo>
                    <a:pt x="56" y="270"/>
                  </a:lnTo>
                  <a:lnTo>
                    <a:pt x="52" y="270"/>
                  </a:lnTo>
                  <a:lnTo>
                    <a:pt x="56" y="270"/>
                  </a:lnTo>
                  <a:lnTo>
                    <a:pt x="52" y="270"/>
                  </a:lnTo>
                  <a:lnTo>
                    <a:pt x="52" y="274"/>
                  </a:lnTo>
                  <a:lnTo>
                    <a:pt x="56" y="270"/>
                  </a:lnTo>
                  <a:lnTo>
                    <a:pt x="56" y="274"/>
                  </a:lnTo>
                  <a:lnTo>
                    <a:pt x="56" y="278"/>
                  </a:lnTo>
                  <a:lnTo>
                    <a:pt x="56" y="282"/>
                  </a:lnTo>
                  <a:lnTo>
                    <a:pt x="52" y="282"/>
                  </a:lnTo>
                  <a:lnTo>
                    <a:pt x="52" y="286"/>
                  </a:lnTo>
                  <a:lnTo>
                    <a:pt x="48" y="286"/>
                  </a:lnTo>
                  <a:lnTo>
                    <a:pt x="44" y="288"/>
                  </a:lnTo>
                  <a:lnTo>
                    <a:pt x="40" y="288"/>
                  </a:lnTo>
                  <a:lnTo>
                    <a:pt x="36" y="292"/>
                  </a:lnTo>
                  <a:lnTo>
                    <a:pt x="34" y="288"/>
                  </a:lnTo>
                  <a:lnTo>
                    <a:pt x="30" y="288"/>
                  </a:lnTo>
                  <a:lnTo>
                    <a:pt x="30" y="286"/>
                  </a:lnTo>
                  <a:lnTo>
                    <a:pt x="26" y="286"/>
                  </a:lnTo>
                  <a:lnTo>
                    <a:pt x="26" y="282"/>
                  </a:lnTo>
                  <a:lnTo>
                    <a:pt x="22" y="282"/>
                  </a:lnTo>
                  <a:lnTo>
                    <a:pt x="22" y="278"/>
                  </a:lnTo>
                  <a:lnTo>
                    <a:pt x="18" y="274"/>
                  </a:lnTo>
                  <a:lnTo>
                    <a:pt x="14" y="270"/>
                  </a:lnTo>
                  <a:lnTo>
                    <a:pt x="10" y="266"/>
                  </a:lnTo>
                  <a:lnTo>
                    <a:pt x="10" y="262"/>
                  </a:lnTo>
                  <a:lnTo>
                    <a:pt x="10" y="258"/>
                  </a:lnTo>
                  <a:lnTo>
                    <a:pt x="10" y="262"/>
                  </a:lnTo>
                  <a:lnTo>
                    <a:pt x="14" y="262"/>
                  </a:lnTo>
                  <a:lnTo>
                    <a:pt x="10" y="262"/>
                  </a:lnTo>
                  <a:lnTo>
                    <a:pt x="14" y="262"/>
                  </a:lnTo>
                  <a:lnTo>
                    <a:pt x="18" y="262"/>
                  </a:lnTo>
                  <a:lnTo>
                    <a:pt x="22" y="262"/>
                  </a:lnTo>
                  <a:lnTo>
                    <a:pt x="22" y="258"/>
                  </a:lnTo>
                  <a:lnTo>
                    <a:pt x="26" y="258"/>
                  </a:lnTo>
                  <a:lnTo>
                    <a:pt x="30" y="256"/>
                  </a:lnTo>
                  <a:lnTo>
                    <a:pt x="30" y="252"/>
                  </a:lnTo>
                  <a:lnTo>
                    <a:pt x="34" y="252"/>
                  </a:lnTo>
                  <a:lnTo>
                    <a:pt x="34" y="248"/>
                  </a:lnTo>
                  <a:lnTo>
                    <a:pt x="30" y="248"/>
                  </a:lnTo>
                  <a:lnTo>
                    <a:pt x="30" y="252"/>
                  </a:lnTo>
                  <a:lnTo>
                    <a:pt x="22" y="252"/>
                  </a:lnTo>
                  <a:lnTo>
                    <a:pt x="22" y="256"/>
                  </a:lnTo>
                  <a:lnTo>
                    <a:pt x="18" y="256"/>
                  </a:lnTo>
                  <a:lnTo>
                    <a:pt x="14" y="256"/>
                  </a:lnTo>
                  <a:lnTo>
                    <a:pt x="14" y="252"/>
                  </a:lnTo>
                  <a:lnTo>
                    <a:pt x="10" y="252"/>
                  </a:lnTo>
                  <a:lnTo>
                    <a:pt x="6" y="252"/>
                  </a:lnTo>
                  <a:lnTo>
                    <a:pt x="6" y="248"/>
                  </a:lnTo>
                  <a:lnTo>
                    <a:pt x="4" y="244"/>
                  </a:lnTo>
                  <a:lnTo>
                    <a:pt x="4" y="240"/>
                  </a:lnTo>
                  <a:lnTo>
                    <a:pt x="4" y="236"/>
                  </a:lnTo>
                  <a:lnTo>
                    <a:pt x="6" y="236"/>
                  </a:lnTo>
                  <a:lnTo>
                    <a:pt x="4" y="236"/>
                  </a:lnTo>
                  <a:lnTo>
                    <a:pt x="0" y="240"/>
                  </a:lnTo>
                  <a:lnTo>
                    <a:pt x="0" y="236"/>
                  </a:lnTo>
                  <a:lnTo>
                    <a:pt x="0" y="236"/>
                  </a:lnTo>
                  <a:lnTo>
                    <a:pt x="0" y="236"/>
                  </a:lnTo>
                  <a:close/>
                  <a:moveTo>
                    <a:pt x="282" y="270"/>
                  </a:moveTo>
                  <a:lnTo>
                    <a:pt x="282" y="274"/>
                  </a:lnTo>
                  <a:lnTo>
                    <a:pt x="278" y="274"/>
                  </a:lnTo>
                  <a:lnTo>
                    <a:pt x="278" y="270"/>
                  </a:lnTo>
                  <a:lnTo>
                    <a:pt x="282" y="270"/>
                  </a:lnTo>
                  <a:lnTo>
                    <a:pt x="282" y="270"/>
                  </a:lnTo>
                  <a:lnTo>
                    <a:pt x="282" y="270"/>
                  </a:lnTo>
                  <a:close/>
                  <a:moveTo>
                    <a:pt x="346" y="442"/>
                  </a:moveTo>
                  <a:lnTo>
                    <a:pt x="346" y="438"/>
                  </a:lnTo>
                  <a:lnTo>
                    <a:pt x="350" y="438"/>
                  </a:lnTo>
                  <a:lnTo>
                    <a:pt x="346" y="442"/>
                  </a:lnTo>
                  <a:lnTo>
                    <a:pt x="346" y="442"/>
                  </a:lnTo>
                  <a:lnTo>
                    <a:pt x="346" y="442"/>
                  </a:lnTo>
                  <a:close/>
                  <a:moveTo>
                    <a:pt x="346" y="452"/>
                  </a:moveTo>
                  <a:lnTo>
                    <a:pt x="342" y="452"/>
                  </a:lnTo>
                  <a:lnTo>
                    <a:pt x="346" y="452"/>
                  </a:lnTo>
                  <a:lnTo>
                    <a:pt x="346" y="452"/>
                  </a:lnTo>
                  <a:lnTo>
                    <a:pt x="346" y="452"/>
                  </a:lnTo>
                  <a:close/>
                  <a:moveTo>
                    <a:pt x="346" y="490"/>
                  </a:moveTo>
                  <a:lnTo>
                    <a:pt x="346" y="494"/>
                  </a:lnTo>
                  <a:lnTo>
                    <a:pt x="346" y="490"/>
                  </a:lnTo>
                  <a:lnTo>
                    <a:pt x="346" y="490"/>
                  </a:lnTo>
                  <a:lnTo>
                    <a:pt x="346" y="490"/>
                  </a:lnTo>
                  <a:close/>
                  <a:moveTo>
                    <a:pt x="66" y="504"/>
                  </a:moveTo>
                  <a:lnTo>
                    <a:pt x="66" y="508"/>
                  </a:lnTo>
                  <a:lnTo>
                    <a:pt x="66" y="504"/>
                  </a:lnTo>
                  <a:lnTo>
                    <a:pt x="66" y="504"/>
                  </a:lnTo>
                  <a:lnTo>
                    <a:pt x="66" y="504"/>
                  </a:lnTo>
                  <a:close/>
                  <a:moveTo>
                    <a:pt x="358" y="508"/>
                  </a:moveTo>
                  <a:lnTo>
                    <a:pt x="358" y="512"/>
                  </a:lnTo>
                  <a:lnTo>
                    <a:pt x="358" y="508"/>
                  </a:lnTo>
                  <a:lnTo>
                    <a:pt x="358" y="508"/>
                  </a:lnTo>
                  <a:lnTo>
                    <a:pt x="358" y="508"/>
                  </a:lnTo>
                  <a:close/>
                  <a:moveTo>
                    <a:pt x="354" y="512"/>
                  </a:moveTo>
                  <a:lnTo>
                    <a:pt x="358" y="512"/>
                  </a:lnTo>
                  <a:lnTo>
                    <a:pt x="354" y="512"/>
                  </a:lnTo>
                  <a:lnTo>
                    <a:pt x="354" y="512"/>
                  </a:lnTo>
                  <a:lnTo>
                    <a:pt x="354" y="512"/>
                  </a:lnTo>
                  <a:close/>
                  <a:moveTo>
                    <a:pt x="360" y="524"/>
                  </a:moveTo>
                  <a:lnTo>
                    <a:pt x="358" y="524"/>
                  </a:lnTo>
                  <a:lnTo>
                    <a:pt x="360" y="524"/>
                  </a:lnTo>
                  <a:lnTo>
                    <a:pt x="360" y="520"/>
                  </a:lnTo>
                  <a:lnTo>
                    <a:pt x="360" y="524"/>
                  </a:lnTo>
                  <a:lnTo>
                    <a:pt x="360" y="524"/>
                  </a:lnTo>
                  <a:lnTo>
                    <a:pt x="360" y="524"/>
                  </a:lnTo>
                  <a:close/>
                  <a:moveTo>
                    <a:pt x="346" y="426"/>
                  </a:moveTo>
                  <a:lnTo>
                    <a:pt x="346" y="422"/>
                  </a:lnTo>
                  <a:lnTo>
                    <a:pt x="346" y="418"/>
                  </a:lnTo>
                  <a:lnTo>
                    <a:pt x="350" y="418"/>
                  </a:lnTo>
                  <a:lnTo>
                    <a:pt x="350" y="416"/>
                  </a:lnTo>
                  <a:lnTo>
                    <a:pt x="350" y="418"/>
                  </a:lnTo>
                  <a:lnTo>
                    <a:pt x="350" y="422"/>
                  </a:lnTo>
                  <a:lnTo>
                    <a:pt x="350" y="426"/>
                  </a:lnTo>
                  <a:lnTo>
                    <a:pt x="350" y="422"/>
                  </a:lnTo>
                  <a:lnTo>
                    <a:pt x="346" y="426"/>
                  </a:lnTo>
                  <a:lnTo>
                    <a:pt x="346" y="426"/>
                  </a:lnTo>
                  <a:lnTo>
                    <a:pt x="346" y="426"/>
                  </a:lnTo>
                  <a:close/>
                  <a:moveTo>
                    <a:pt x="346" y="438"/>
                  </a:moveTo>
                  <a:lnTo>
                    <a:pt x="346" y="434"/>
                  </a:lnTo>
                  <a:lnTo>
                    <a:pt x="346" y="430"/>
                  </a:lnTo>
                  <a:lnTo>
                    <a:pt x="346" y="426"/>
                  </a:lnTo>
                  <a:lnTo>
                    <a:pt x="350" y="426"/>
                  </a:lnTo>
                  <a:lnTo>
                    <a:pt x="350" y="430"/>
                  </a:lnTo>
                  <a:lnTo>
                    <a:pt x="350" y="434"/>
                  </a:lnTo>
                  <a:lnTo>
                    <a:pt x="346" y="434"/>
                  </a:lnTo>
                  <a:lnTo>
                    <a:pt x="346" y="438"/>
                  </a:lnTo>
                  <a:lnTo>
                    <a:pt x="350" y="438"/>
                  </a:lnTo>
                  <a:lnTo>
                    <a:pt x="346" y="438"/>
                  </a:lnTo>
                  <a:lnTo>
                    <a:pt x="346" y="438"/>
                  </a:lnTo>
                  <a:lnTo>
                    <a:pt x="346" y="438"/>
                  </a:lnTo>
                  <a:close/>
                  <a:moveTo>
                    <a:pt x="346" y="442"/>
                  </a:moveTo>
                  <a:lnTo>
                    <a:pt x="346" y="446"/>
                  </a:lnTo>
                  <a:lnTo>
                    <a:pt x="346" y="448"/>
                  </a:lnTo>
                  <a:lnTo>
                    <a:pt x="346" y="452"/>
                  </a:lnTo>
                  <a:lnTo>
                    <a:pt x="342" y="448"/>
                  </a:lnTo>
                  <a:lnTo>
                    <a:pt x="342" y="446"/>
                  </a:lnTo>
                  <a:lnTo>
                    <a:pt x="346" y="446"/>
                  </a:lnTo>
                  <a:lnTo>
                    <a:pt x="346" y="442"/>
                  </a:lnTo>
                  <a:lnTo>
                    <a:pt x="346" y="438"/>
                  </a:lnTo>
                  <a:lnTo>
                    <a:pt x="346" y="442"/>
                  </a:lnTo>
                  <a:lnTo>
                    <a:pt x="346" y="438"/>
                  </a:lnTo>
                  <a:lnTo>
                    <a:pt x="346" y="442"/>
                  </a:lnTo>
                  <a:lnTo>
                    <a:pt x="346" y="442"/>
                  </a:lnTo>
                  <a:lnTo>
                    <a:pt x="346" y="442"/>
                  </a:lnTo>
                  <a:close/>
                  <a:moveTo>
                    <a:pt x="342" y="464"/>
                  </a:moveTo>
                  <a:lnTo>
                    <a:pt x="342" y="468"/>
                  </a:lnTo>
                  <a:lnTo>
                    <a:pt x="338" y="468"/>
                  </a:lnTo>
                  <a:lnTo>
                    <a:pt x="338" y="464"/>
                  </a:lnTo>
                  <a:lnTo>
                    <a:pt x="342" y="464"/>
                  </a:lnTo>
                  <a:lnTo>
                    <a:pt x="342" y="460"/>
                  </a:lnTo>
                  <a:lnTo>
                    <a:pt x="342" y="464"/>
                  </a:lnTo>
                  <a:lnTo>
                    <a:pt x="342" y="464"/>
                  </a:lnTo>
                  <a:lnTo>
                    <a:pt x="342" y="464"/>
                  </a:lnTo>
                  <a:close/>
                  <a:moveTo>
                    <a:pt x="360" y="528"/>
                  </a:moveTo>
                  <a:lnTo>
                    <a:pt x="360" y="532"/>
                  </a:lnTo>
                  <a:lnTo>
                    <a:pt x="360" y="534"/>
                  </a:lnTo>
                  <a:lnTo>
                    <a:pt x="360" y="532"/>
                  </a:lnTo>
                  <a:lnTo>
                    <a:pt x="360" y="528"/>
                  </a:lnTo>
                  <a:lnTo>
                    <a:pt x="358" y="528"/>
                  </a:lnTo>
                  <a:lnTo>
                    <a:pt x="360" y="524"/>
                  </a:lnTo>
                  <a:lnTo>
                    <a:pt x="360" y="528"/>
                  </a:lnTo>
                  <a:lnTo>
                    <a:pt x="360" y="528"/>
                  </a:lnTo>
                  <a:lnTo>
                    <a:pt x="360" y="528"/>
                  </a:lnTo>
                  <a:close/>
                </a:path>
              </a:pathLst>
            </a:custGeom>
            <a:solidFill>
              <a:srgbClr val="5074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6" name="Freeform 367">
              <a:extLst>
                <a:ext uri="{FF2B5EF4-FFF2-40B4-BE49-F238E27FC236}">
                  <a16:creationId xmlns:a16="http://schemas.microsoft.com/office/drawing/2014/main" id="{7E3C8B68-5900-4C23-BF9A-74C76DD930FE}"/>
                </a:ext>
              </a:extLst>
            </p:cNvPr>
            <p:cNvSpPr>
              <a:spLocks/>
            </p:cNvSpPr>
            <p:nvPr>
              <p:custDataLst>
                <p:tags r:id="rId2"/>
              </p:custDataLst>
            </p:nvPr>
          </p:nvSpPr>
          <p:spPr bwMode="gray">
            <a:xfrm>
              <a:off x="1482112" y="4522023"/>
              <a:ext cx="9083" cy="5515"/>
            </a:xfrm>
            <a:custGeom>
              <a:avLst/>
              <a:gdLst/>
              <a:ahLst/>
              <a:cxnLst>
                <a:cxn ang="0">
                  <a:pos x="3" y="2"/>
                </a:cxn>
                <a:cxn ang="0">
                  <a:pos x="0" y="0"/>
                </a:cxn>
                <a:cxn ang="0">
                  <a:pos x="3" y="0"/>
                </a:cxn>
                <a:cxn ang="0">
                  <a:pos x="3" y="2"/>
                </a:cxn>
              </a:cxnLst>
              <a:rect l="0" t="0" r="r" b="b"/>
              <a:pathLst>
                <a:path w="3" h="2">
                  <a:moveTo>
                    <a:pt x="3" y="2"/>
                  </a:moveTo>
                  <a:lnTo>
                    <a:pt x="0" y="0"/>
                  </a:lnTo>
                  <a:lnTo>
                    <a:pt x="3" y="0"/>
                  </a:lnTo>
                  <a:lnTo>
                    <a:pt x="3" y="2"/>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7" name="Freeform 368">
              <a:extLst>
                <a:ext uri="{FF2B5EF4-FFF2-40B4-BE49-F238E27FC236}">
                  <a16:creationId xmlns:a16="http://schemas.microsoft.com/office/drawing/2014/main" id="{4AF0B2E2-63C3-4F4D-BF08-4B7FB779F472}"/>
                </a:ext>
              </a:extLst>
            </p:cNvPr>
            <p:cNvSpPr>
              <a:spLocks noEditPoints="1"/>
            </p:cNvSpPr>
            <p:nvPr>
              <p:custDataLst>
                <p:tags r:id="rId3"/>
              </p:custDataLst>
            </p:nvPr>
          </p:nvSpPr>
          <p:spPr bwMode="gray">
            <a:xfrm>
              <a:off x="1554766" y="4303327"/>
              <a:ext cx="38144" cy="16540"/>
            </a:xfrm>
            <a:custGeom>
              <a:avLst/>
              <a:gdLst/>
              <a:ahLst/>
              <a:cxnLst>
                <a:cxn ang="0">
                  <a:pos x="2" y="0"/>
                </a:cxn>
                <a:cxn ang="0">
                  <a:pos x="5" y="0"/>
                </a:cxn>
                <a:cxn ang="0">
                  <a:pos x="5" y="3"/>
                </a:cxn>
                <a:cxn ang="0">
                  <a:pos x="2" y="3"/>
                </a:cxn>
                <a:cxn ang="0">
                  <a:pos x="0" y="1"/>
                </a:cxn>
                <a:cxn ang="0">
                  <a:pos x="2" y="0"/>
                </a:cxn>
                <a:cxn ang="0">
                  <a:pos x="13" y="6"/>
                </a:cxn>
                <a:cxn ang="0">
                  <a:pos x="6" y="4"/>
                </a:cxn>
                <a:cxn ang="0">
                  <a:pos x="9" y="3"/>
                </a:cxn>
                <a:cxn ang="0">
                  <a:pos x="13" y="6"/>
                </a:cxn>
              </a:cxnLst>
              <a:rect l="0" t="0" r="r" b="b"/>
              <a:pathLst>
                <a:path w="13" h="6">
                  <a:moveTo>
                    <a:pt x="2" y="0"/>
                  </a:moveTo>
                  <a:lnTo>
                    <a:pt x="5" y="0"/>
                  </a:lnTo>
                  <a:lnTo>
                    <a:pt x="5" y="3"/>
                  </a:lnTo>
                  <a:lnTo>
                    <a:pt x="2" y="3"/>
                  </a:lnTo>
                  <a:lnTo>
                    <a:pt x="0" y="1"/>
                  </a:lnTo>
                  <a:lnTo>
                    <a:pt x="2" y="0"/>
                  </a:lnTo>
                  <a:close/>
                  <a:moveTo>
                    <a:pt x="13" y="6"/>
                  </a:moveTo>
                  <a:lnTo>
                    <a:pt x="6" y="4"/>
                  </a:lnTo>
                  <a:lnTo>
                    <a:pt x="9" y="3"/>
                  </a:lnTo>
                  <a:lnTo>
                    <a:pt x="13" y="6"/>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8" name="Freeform 369">
              <a:extLst>
                <a:ext uri="{FF2B5EF4-FFF2-40B4-BE49-F238E27FC236}">
                  <a16:creationId xmlns:a16="http://schemas.microsoft.com/office/drawing/2014/main" id="{B039A576-4F46-4210-BC2F-8470AF2EBE43}"/>
                </a:ext>
              </a:extLst>
            </p:cNvPr>
            <p:cNvSpPr>
              <a:spLocks/>
            </p:cNvSpPr>
            <p:nvPr>
              <p:custDataLst>
                <p:tags r:id="rId4"/>
              </p:custDataLst>
            </p:nvPr>
          </p:nvSpPr>
          <p:spPr bwMode="gray">
            <a:xfrm>
              <a:off x="1607439" y="4323544"/>
              <a:ext cx="5450" cy="5515"/>
            </a:xfrm>
            <a:custGeom>
              <a:avLst/>
              <a:gdLst/>
              <a:ahLst/>
              <a:cxnLst>
                <a:cxn ang="0">
                  <a:pos x="2" y="0"/>
                </a:cxn>
                <a:cxn ang="0">
                  <a:pos x="1" y="2"/>
                </a:cxn>
                <a:cxn ang="0">
                  <a:pos x="0" y="1"/>
                </a:cxn>
                <a:cxn ang="0">
                  <a:pos x="2" y="0"/>
                </a:cxn>
              </a:cxnLst>
              <a:rect l="0" t="0" r="r" b="b"/>
              <a:pathLst>
                <a:path w="2" h="2">
                  <a:moveTo>
                    <a:pt x="2" y="0"/>
                  </a:moveTo>
                  <a:lnTo>
                    <a:pt x="1" y="2"/>
                  </a:lnTo>
                  <a:lnTo>
                    <a:pt x="0" y="1"/>
                  </a:lnTo>
                  <a:lnTo>
                    <a:pt x="2" y="0"/>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89" name="Freeform 370">
              <a:extLst>
                <a:ext uri="{FF2B5EF4-FFF2-40B4-BE49-F238E27FC236}">
                  <a16:creationId xmlns:a16="http://schemas.microsoft.com/office/drawing/2014/main" id="{A70AA7E9-03D7-4226-A963-314B6C6D0BC1}"/>
                </a:ext>
              </a:extLst>
            </p:cNvPr>
            <p:cNvSpPr>
              <a:spLocks/>
            </p:cNvSpPr>
            <p:nvPr>
              <p:custDataLst>
                <p:tags r:id="rId5"/>
              </p:custDataLst>
            </p:nvPr>
          </p:nvSpPr>
          <p:spPr bwMode="gray">
            <a:xfrm>
              <a:off x="1632868" y="4461375"/>
              <a:ext cx="3633" cy="5515"/>
            </a:xfrm>
            <a:custGeom>
              <a:avLst/>
              <a:gdLst/>
              <a:ahLst/>
              <a:cxnLst>
                <a:cxn ang="0">
                  <a:pos x="0" y="0"/>
                </a:cxn>
                <a:cxn ang="0">
                  <a:pos x="1" y="1"/>
                </a:cxn>
                <a:cxn ang="0">
                  <a:pos x="0" y="2"/>
                </a:cxn>
                <a:cxn ang="0">
                  <a:pos x="0" y="1"/>
                </a:cxn>
                <a:cxn ang="0">
                  <a:pos x="0" y="0"/>
                </a:cxn>
              </a:cxnLst>
              <a:rect l="0" t="0" r="r" b="b"/>
              <a:pathLst>
                <a:path w="1" h="2">
                  <a:moveTo>
                    <a:pt x="0" y="0"/>
                  </a:moveTo>
                  <a:lnTo>
                    <a:pt x="1" y="1"/>
                  </a:lnTo>
                  <a:lnTo>
                    <a:pt x="0" y="2"/>
                  </a:lnTo>
                  <a:lnTo>
                    <a:pt x="0" y="1"/>
                  </a:lnTo>
                  <a:lnTo>
                    <a:pt x="0" y="0"/>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90" name="Rectangle 371">
              <a:extLst>
                <a:ext uri="{FF2B5EF4-FFF2-40B4-BE49-F238E27FC236}">
                  <a16:creationId xmlns:a16="http://schemas.microsoft.com/office/drawing/2014/main" id="{8200156E-AD05-4035-9DC1-E8DABA2AE440}"/>
                </a:ext>
              </a:extLst>
            </p:cNvPr>
            <p:cNvSpPr>
              <a:spLocks noChangeArrowheads="1"/>
            </p:cNvSpPr>
            <p:nvPr>
              <p:custDataLst>
                <p:tags r:id="rId6"/>
              </p:custDataLst>
            </p:nvPr>
          </p:nvSpPr>
          <p:spPr bwMode="gray">
            <a:xfrm>
              <a:off x="1407641" y="4323544"/>
              <a:ext cx="3633" cy="3675"/>
            </a:xfrm>
            <a:prstGeom prst="rect">
              <a:avLst/>
            </a:prstGeom>
            <a:solidFill>
              <a:schemeClr val="accent5"/>
            </a:solidFill>
            <a:ln w="4826">
              <a:solidFill>
                <a:schemeClr val="bg1"/>
              </a:solidFill>
              <a:miter lim="800000"/>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91" name="Rectangle 372">
              <a:extLst>
                <a:ext uri="{FF2B5EF4-FFF2-40B4-BE49-F238E27FC236}">
                  <a16:creationId xmlns:a16="http://schemas.microsoft.com/office/drawing/2014/main" id="{CDEA56FF-FE67-4437-8DEA-D22AD561134A}"/>
                </a:ext>
              </a:extLst>
            </p:cNvPr>
            <p:cNvSpPr>
              <a:spLocks noChangeArrowheads="1"/>
            </p:cNvSpPr>
            <p:nvPr>
              <p:custDataLst>
                <p:tags r:id="rId7"/>
              </p:custDataLst>
            </p:nvPr>
          </p:nvSpPr>
          <p:spPr bwMode="gray">
            <a:xfrm>
              <a:off x="1970707" y="4531213"/>
              <a:ext cx="3633" cy="1839"/>
            </a:xfrm>
            <a:prstGeom prst="rect">
              <a:avLst/>
            </a:prstGeom>
            <a:solidFill>
              <a:schemeClr val="accent5"/>
            </a:solidFill>
            <a:ln w="4826">
              <a:solidFill>
                <a:schemeClr val="bg1"/>
              </a:solidFill>
              <a:miter lim="800000"/>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sp>
          <p:nvSpPr>
            <p:cNvPr id="692" name="Freeform 373">
              <a:extLst>
                <a:ext uri="{FF2B5EF4-FFF2-40B4-BE49-F238E27FC236}">
                  <a16:creationId xmlns:a16="http://schemas.microsoft.com/office/drawing/2014/main" id="{8E872894-B98E-4872-B8F7-213E3ED892F7}"/>
                </a:ext>
              </a:extLst>
            </p:cNvPr>
            <p:cNvSpPr>
              <a:spLocks/>
            </p:cNvSpPr>
            <p:nvPr>
              <p:custDataLst>
                <p:tags r:id="rId8"/>
              </p:custDataLst>
            </p:nvPr>
          </p:nvSpPr>
          <p:spPr bwMode="gray">
            <a:xfrm>
              <a:off x="2215914" y="4402567"/>
              <a:ext cx="14531" cy="9189"/>
            </a:xfrm>
            <a:custGeom>
              <a:avLst/>
              <a:gdLst/>
              <a:ahLst/>
              <a:cxnLst>
                <a:cxn ang="0">
                  <a:pos x="5" y="3"/>
                </a:cxn>
                <a:cxn ang="0">
                  <a:pos x="1" y="1"/>
                </a:cxn>
                <a:cxn ang="0">
                  <a:pos x="0" y="0"/>
                </a:cxn>
                <a:cxn ang="0">
                  <a:pos x="3" y="0"/>
                </a:cxn>
                <a:cxn ang="0">
                  <a:pos x="5" y="3"/>
                </a:cxn>
              </a:cxnLst>
              <a:rect l="0" t="0" r="r" b="b"/>
              <a:pathLst>
                <a:path w="5" h="3">
                  <a:moveTo>
                    <a:pt x="5" y="3"/>
                  </a:moveTo>
                  <a:lnTo>
                    <a:pt x="1" y="1"/>
                  </a:lnTo>
                  <a:lnTo>
                    <a:pt x="0" y="0"/>
                  </a:lnTo>
                  <a:lnTo>
                    <a:pt x="3" y="0"/>
                  </a:lnTo>
                  <a:lnTo>
                    <a:pt x="5" y="3"/>
                  </a:lnTo>
                  <a:close/>
                </a:path>
              </a:pathLst>
            </a:custGeom>
            <a:solidFill>
              <a:schemeClr val="accent5"/>
            </a:solidFill>
            <a:ln w="4826">
              <a:solidFill>
                <a:schemeClr val="bg1"/>
              </a:solidFill>
              <a:prstDash val="solid"/>
              <a:round/>
              <a:headEnd/>
              <a:tailEnd/>
            </a:ln>
          </p:spPr>
          <p:txBody>
            <a:bodyPr lIns="44450" tIns="44450" rIns="44450" bIns="4445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a:ea typeface="+mn-ea"/>
                <a:cs typeface="+mn-cs"/>
              </a:endParaRPr>
            </a:p>
          </p:txBody>
        </p:sp>
      </p:grpSp>
      <p:sp>
        <p:nvSpPr>
          <p:cNvPr id="4" name="Rectangle 3">
            <a:extLst>
              <a:ext uri="{FF2B5EF4-FFF2-40B4-BE49-F238E27FC236}">
                <a16:creationId xmlns:a16="http://schemas.microsoft.com/office/drawing/2014/main" id="{6187785B-7B08-41EA-8091-A5F409767120}"/>
              </a:ext>
            </a:extLst>
          </p:cNvPr>
          <p:cNvSpPr/>
          <p:nvPr/>
        </p:nvSpPr>
        <p:spPr>
          <a:xfrm>
            <a:off x="2346071" y="4435023"/>
            <a:ext cx="282222" cy="150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280" name="TextBox 93">
            <a:extLst>
              <a:ext uri="{FF2B5EF4-FFF2-40B4-BE49-F238E27FC236}">
                <a16:creationId xmlns:a16="http://schemas.microsoft.com/office/drawing/2014/main" id="{95BB83D1-1198-C05D-8C69-467B7166A430}"/>
              </a:ext>
            </a:extLst>
          </p:cNvPr>
          <p:cNvSpPr txBox="1"/>
          <p:nvPr/>
        </p:nvSpPr>
        <p:spPr>
          <a:xfrm>
            <a:off x="2131604" y="5659161"/>
            <a:ext cx="65" cy="553998"/>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endParaRPr lang="en-US" sz="3600" b="1" i="0" u="none" strike="noStrike" kern="1200" cap="none" spc="0" normalizeH="0" baseline="0" noProof="0">
              <a:ln>
                <a:noFill/>
              </a:ln>
              <a:solidFill>
                <a:srgbClr val="00B0F0"/>
              </a:solidFill>
              <a:effectLst/>
              <a:uLnTx/>
              <a:uFillTx/>
              <a:latin typeface="Open Sans" panose="020B0606030504020204"/>
              <a:ea typeface="Open Sans" panose="020B0606030504020204" pitchFamily="34" charset="0"/>
              <a:cs typeface="Open Sans" panose="020B0606030504020204" pitchFamily="34" charset="0"/>
            </a:endParaRPr>
          </a:p>
        </p:txBody>
      </p:sp>
      <p:sp>
        <p:nvSpPr>
          <p:cNvPr id="260" name="Espace réservé du numéro de diapositive 1">
            <a:extLst>
              <a:ext uri="{FF2B5EF4-FFF2-40B4-BE49-F238E27FC236}">
                <a16:creationId xmlns:a16="http://schemas.microsoft.com/office/drawing/2014/main" id="{254E78BE-D80C-FA00-78B4-2F3259FEF736}"/>
              </a:ext>
            </a:extLst>
          </p:cNvPr>
          <p:cNvSpPr txBox="1">
            <a:spLocks/>
          </p:cNvSpPr>
          <p:nvPr/>
        </p:nvSpPr>
        <p:spPr>
          <a:xfrm>
            <a:off x="484035" y="6330693"/>
            <a:ext cx="371098" cy="365125"/>
          </a:xfrm>
          <a:prstGeom prst="rect">
            <a:avLst/>
          </a:prstGeom>
        </p:spPr>
        <p:txBody>
          <a:bodyPr vert="horz" lIns="0" tIns="45720" rIns="91440" bIns="45720" rtlCol="0" anchor="ctr"/>
          <a:lstStyle>
            <a:defPPr>
              <a:defRPr lang="en-US"/>
            </a:defPPr>
            <a:lvl1pPr marL="0" algn="r" defTabSz="914400" rtl="0" eaLnBrk="1" latinLnBrk="0" hangingPunct="1">
              <a:defRPr sz="1200" kern="1200">
                <a:solidFill>
                  <a:schemeClr val="tx1">
                    <a:tint val="75000"/>
                  </a:schemeClr>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DDD3408-C682-42EA-B452-BB0E20533C32}" type="slidenum">
              <a:rPr lang="en-US" smtClean="0"/>
              <a:pPr algn="l"/>
              <a:t>5</a:t>
            </a:fld>
            <a:endParaRPr lang="en-US"/>
          </a:p>
        </p:txBody>
      </p:sp>
      <p:sp>
        <p:nvSpPr>
          <p:cNvPr id="17" name="Titre 1">
            <a:extLst>
              <a:ext uri="{FF2B5EF4-FFF2-40B4-BE49-F238E27FC236}">
                <a16:creationId xmlns:a16="http://schemas.microsoft.com/office/drawing/2014/main" id="{5B78EB43-DE13-E67F-17BB-245E76DF1FBF}"/>
              </a:ext>
            </a:extLst>
          </p:cNvPr>
          <p:cNvSpPr>
            <a:spLocks noGrp="1"/>
          </p:cNvSpPr>
          <p:nvPr>
            <p:ph type="title"/>
          </p:nvPr>
        </p:nvSpPr>
        <p:spPr>
          <a:xfrm>
            <a:off x="485512" y="217696"/>
            <a:ext cx="10867307" cy="678671"/>
          </a:xfrm>
        </p:spPr>
        <p:txBody>
          <a:bodyPr vert="horz">
            <a:normAutofit/>
          </a:bodyPr>
          <a:lstStyle/>
          <a:p>
            <a:pPr>
              <a:defRPr/>
            </a:pPr>
            <a:r>
              <a:rPr lang="en-US" sz="2900">
                <a:latin typeface="Raleway"/>
                <a:ea typeface="Open Sans"/>
                <a:cs typeface="Open Sans"/>
              </a:rPr>
              <a:t>Countries and Institutions we received samples* from</a:t>
            </a:r>
            <a:endParaRPr lang="en-US" sz="2900">
              <a:ea typeface="Open Sans"/>
              <a:cs typeface="Open Sans"/>
            </a:endParaRPr>
          </a:p>
          <a:p>
            <a:pPr>
              <a:spcAft>
                <a:spcPts val="2400"/>
              </a:spcAft>
              <a:defRPr/>
            </a:pPr>
            <a:endParaRPr lang="en-US" sz="2600">
              <a:latin typeface="Raleway"/>
              <a:ea typeface="Open Sans"/>
              <a:cs typeface="Open Sans"/>
            </a:endParaRPr>
          </a:p>
        </p:txBody>
      </p:sp>
      <p:cxnSp>
        <p:nvCxnSpPr>
          <p:cNvPr id="18" name="Connecteur droit 17">
            <a:extLst>
              <a:ext uri="{FF2B5EF4-FFF2-40B4-BE49-F238E27FC236}">
                <a16:creationId xmlns:a16="http://schemas.microsoft.com/office/drawing/2014/main" id="{64A30BCB-7C12-1669-847F-CB46A52E62D1}"/>
              </a:ext>
            </a:extLst>
          </p:cNvPr>
          <p:cNvCxnSpPr/>
          <p:nvPr/>
        </p:nvCxnSpPr>
        <p:spPr>
          <a:xfrm>
            <a:off x="569117" y="896367"/>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5733542D-852A-3A57-B346-FF10EA28091F}"/>
              </a:ext>
            </a:extLst>
          </p:cNvPr>
          <p:cNvPicPr>
            <a:picLocks noChangeAspect="1"/>
          </p:cNvPicPr>
          <p:nvPr/>
        </p:nvPicPr>
        <p:blipFill>
          <a:blip r:embed="rId13"/>
          <a:stretch>
            <a:fillRect/>
          </a:stretch>
        </p:blipFill>
        <p:spPr>
          <a:xfrm>
            <a:off x="971612" y="1293793"/>
            <a:ext cx="1065192" cy="509897"/>
          </a:xfrm>
          <a:prstGeom prst="rect">
            <a:avLst/>
          </a:prstGeom>
        </p:spPr>
      </p:pic>
      <p:pic>
        <p:nvPicPr>
          <p:cNvPr id="6" name="Picture 6" descr="Text&#10;&#10;Description automatically generated">
            <a:extLst>
              <a:ext uri="{FF2B5EF4-FFF2-40B4-BE49-F238E27FC236}">
                <a16:creationId xmlns:a16="http://schemas.microsoft.com/office/drawing/2014/main" id="{03391059-F7E2-74F3-3D62-ED6F1EB7A97A}"/>
              </a:ext>
            </a:extLst>
          </p:cNvPr>
          <p:cNvPicPr>
            <a:picLocks noChangeAspect="1"/>
          </p:cNvPicPr>
          <p:nvPr/>
        </p:nvPicPr>
        <p:blipFill>
          <a:blip r:embed="rId14"/>
          <a:stretch>
            <a:fillRect/>
          </a:stretch>
        </p:blipFill>
        <p:spPr>
          <a:xfrm>
            <a:off x="2135269" y="1798122"/>
            <a:ext cx="944707" cy="510639"/>
          </a:xfrm>
          <a:prstGeom prst="rect">
            <a:avLst/>
          </a:prstGeom>
        </p:spPr>
      </p:pic>
      <p:pic>
        <p:nvPicPr>
          <p:cNvPr id="7" name="Picture 7" descr="A picture containing icon&#10;&#10;Description automatically generated">
            <a:extLst>
              <a:ext uri="{FF2B5EF4-FFF2-40B4-BE49-F238E27FC236}">
                <a16:creationId xmlns:a16="http://schemas.microsoft.com/office/drawing/2014/main" id="{7D859A65-3092-3DFF-48BA-0B4D76EECC5E}"/>
              </a:ext>
            </a:extLst>
          </p:cNvPr>
          <p:cNvPicPr>
            <a:picLocks noChangeAspect="1"/>
          </p:cNvPicPr>
          <p:nvPr/>
        </p:nvPicPr>
        <p:blipFill>
          <a:blip r:embed="rId15"/>
          <a:stretch>
            <a:fillRect/>
          </a:stretch>
        </p:blipFill>
        <p:spPr>
          <a:xfrm>
            <a:off x="3206214" y="707448"/>
            <a:ext cx="1069027" cy="1049235"/>
          </a:xfrm>
          <a:prstGeom prst="rect">
            <a:avLst/>
          </a:prstGeom>
        </p:spPr>
      </p:pic>
      <p:pic>
        <p:nvPicPr>
          <p:cNvPr id="8" name="Picture 8">
            <a:extLst>
              <a:ext uri="{FF2B5EF4-FFF2-40B4-BE49-F238E27FC236}">
                <a16:creationId xmlns:a16="http://schemas.microsoft.com/office/drawing/2014/main" id="{C1CB1567-05AB-7A86-67CA-02DA5FF1CAE0}"/>
              </a:ext>
            </a:extLst>
          </p:cNvPr>
          <p:cNvPicPr>
            <a:picLocks noChangeAspect="1"/>
          </p:cNvPicPr>
          <p:nvPr/>
        </p:nvPicPr>
        <p:blipFill>
          <a:blip r:embed="rId16"/>
          <a:stretch>
            <a:fillRect/>
          </a:stretch>
        </p:blipFill>
        <p:spPr>
          <a:xfrm>
            <a:off x="488743" y="2492643"/>
            <a:ext cx="1951760" cy="398195"/>
          </a:xfrm>
          <a:prstGeom prst="rect">
            <a:avLst/>
          </a:prstGeom>
        </p:spPr>
      </p:pic>
      <p:pic>
        <p:nvPicPr>
          <p:cNvPr id="9" name="Picture 10" descr="Logo&#10;&#10;Description automatically generated">
            <a:extLst>
              <a:ext uri="{FF2B5EF4-FFF2-40B4-BE49-F238E27FC236}">
                <a16:creationId xmlns:a16="http://schemas.microsoft.com/office/drawing/2014/main" id="{629D8265-19DB-8C0C-C2B6-64CECC6A7C42}"/>
              </a:ext>
            </a:extLst>
          </p:cNvPr>
          <p:cNvPicPr>
            <a:picLocks noChangeAspect="1"/>
          </p:cNvPicPr>
          <p:nvPr/>
        </p:nvPicPr>
        <p:blipFill>
          <a:blip r:embed="rId17"/>
          <a:stretch>
            <a:fillRect/>
          </a:stretch>
        </p:blipFill>
        <p:spPr>
          <a:xfrm>
            <a:off x="2567481" y="2649991"/>
            <a:ext cx="1267815" cy="786122"/>
          </a:xfrm>
          <a:prstGeom prst="rect">
            <a:avLst/>
          </a:prstGeom>
        </p:spPr>
      </p:pic>
      <p:pic>
        <p:nvPicPr>
          <p:cNvPr id="11" name="Picture 11" descr="A picture containing logo&#10;&#10;Description automatically generated">
            <a:extLst>
              <a:ext uri="{FF2B5EF4-FFF2-40B4-BE49-F238E27FC236}">
                <a16:creationId xmlns:a16="http://schemas.microsoft.com/office/drawing/2014/main" id="{E0AD60F3-147C-2F89-3C21-9D6E773B0B5C}"/>
              </a:ext>
            </a:extLst>
          </p:cNvPr>
          <p:cNvPicPr>
            <a:picLocks noChangeAspect="1"/>
          </p:cNvPicPr>
          <p:nvPr/>
        </p:nvPicPr>
        <p:blipFill>
          <a:blip r:embed="rId18"/>
          <a:stretch>
            <a:fillRect/>
          </a:stretch>
        </p:blipFill>
        <p:spPr>
          <a:xfrm>
            <a:off x="1171327" y="3197493"/>
            <a:ext cx="1071501" cy="472911"/>
          </a:xfrm>
          <a:prstGeom prst="rect">
            <a:avLst/>
          </a:prstGeom>
        </p:spPr>
      </p:pic>
      <p:pic>
        <p:nvPicPr>
          <p:cNvPr id="12" name="Picture 12" descr="A picture containing text&#10;&#10;Description automatically generated">
            <a:extLst>
              <a:ext uri="{FF2B5EF4-FFF2-40B4-BE49-F238E27FC236}">
                <a16:creationId xmlns:a16="http://schemas.microsoft.com/office/drawing/2014/main" id="{4E5993FA-C7C0-35BE-F3CC-5681087038F9}"/>
              </a:ext>
            </a:extLst>
          </p:cNvPr>
          <p:cNvPicPr>
            <a:picLocks noChangeAspect="1"/>
          </p:cNvPicPr>
          <p:nvPr/>
        </p:nvPicPr>
        <p:blipFill>
          <a:blip r:embed="rId19"/>
          <a:stretch>
            <a:fillRect/>
          </a:stretch>
        </p:blipFill>
        <p:spPr>
          <a:xfrm>
            <a:off x="705531" y="4079359"/>
            <a:ext cx="1201511" cy="500372"/>
          </a:xfrm>
          <a:prstGeom prst="rect">
            <a:avLst/>
          </a:prstGeom>
        </p:spPr>
      </p:pic>
      <p:pic>
        <p:nvPicPr>
          <p:cNvPr id="13" name="Picture 13" descr="Text&#10;&#10;Description automatically generated">
            <a:extLst>
              <a:ext uri="{FF2B5EF4-FFF2-40B4-BE49-F238E27FC236}">
                <a16:creationId xmlns:a16="http://schemas.microsoft.com/office/drawing/2014/main" id="{34E29622-35C2-50C5-9A74-CBE1F2DC3373}"/>
              </a:ext>
            </a:extLst>
          </p:cNvPr>
          <p:cNvPicPr>
            <a:picLocks noChangeAspect="1"/>
          </p:cNvPicPr>
          <p:nvPr/>
        </p:nvPicPr>
        <p:blipFill>
          <a:blip r:embed="rId20"/>
          <a:stretch>
            <a:fillRect/>
          </a:stretch>
        </p:blipFill>
        <p:spPr>
          <a:xfrm>
            <a:off x="2964502" y="3711410"/>
            <a:ext cx="1453491" cy="622713"/>
          </a:xfrm>
          <a:prstGeom prst="rect">
            <a:avLst/>
          </a:prstGeom>
        </p:spPr>
      </p:pic>
      <p:pic>
        <p:nvPicPr>
          <p:cNvPr id="14" name="Picture 14" descr="Logo, company name&#10;&#10;Description automatically generated">
            <a:extLst>
              <a:ext uri="{FF2B5EF4-FFF2-40B4-BE49-F238E27FC236}">
                <a16:creationId xmlns:a16="http://schemas.microsoft.com/office/drawing/2014/main" id="{23EB8974-8977-00E3-BA6B-BABE2BBEB9F1}"/>
              </a:ext>
            </a:extLst>
          </p:cNvPr>
          <p:cNvPicPr>
            <a:picLocks noChangeAspect="1"/>
          </p:cNvPicPr>
          <p:nvPr/>
        </p:nvPicPr>
        <p:blipFill>
          <a:blip r:embed="rId21"/>
          <a:stretch>
            <a:fillRect/>
          </a:stretch>
        </p:blipFill>
        <p:spPr>
          <a:xfrm>
            <a:off x="531050" y="4672569"/>
            <a:ext cx="1124940" cy="1085356"/>
          </a:xfrm>
          <a:prstGeom prst="rect">
            <a:avLst/>
          </a:prstGeom>
        </p:spPr>
      </p:pic>
      <p:pic>
        <p:nvPicPr>
          <p:cNvPr id="15" name="Picture 15" descr="Text&#10;&#10;Description automatically generated">
            <a:extLst>
              <a:ext uri="{FF2B5EF4-FFF2-40B4-BE49-F238E27FC236}">
                <a16:creationId xmlns:a16="http://schemas.microsoft.com/office/drawing/2014/main" id="{077F8438-DCE8-34F4-2C8C-03BC668A5C51}"/>
              </a:ext>
            </a:extLst>
          </p:cNvPr>
          <p:cNvPicPr>
            <a:picLocks noChangeAspect="1"/>
          </p:cNvPicPr>
          <p:nvPr/>
        </p:nvPicPr>
        <p:blipFill>
          <a:blip r:embed="rId22"/>
          <a:stretch>
            <a:fillRect/>
          </a:stretch>
        </p:blipFill>
        <p:spPr>
          <a:xfrm>
            <a:off x="2072739" y="4998584"/>
            <a:ext cx="1435925" cy="443222"/>
          </a:xfrm>
          <a:prstGeom prst="rect">
            <a:avLst/>
          </a:prstGeom>
        </p:spPr>
      </p:pic>
      <p:pic>
        <p:nvPicPr>
          <p:cNvPr id="16" name="Picture 18">
            <a:extLst>
              <a:ext uri="{FF2B5EF4-FFF2-40B4-BE49-F238E27FC236}">
                <a16:creationId xmlns:a16="http://schemas.microsoft.com/office/drawing/2014/main" id="{7C3D4D1E-FF22-0ED7-A1AC-D33FD0E26C86}"/>
              </a:ext>
            </a:extLst>
          </p:cNvPr>
          <p:cNvPicPr>
            <a:picLocks noChangeAspect="1"/>
          </p:cNvPicPr>
          <p:nvPr/>
        </p:nvPicPr>
        <p:blipFill>
          <a:blip r:embed="rId23"/>
          <a:stretch>
            <a:fillRect/>
          </a:stretch>
        </p:blipFill>
        <p:spPr>
          <a:xfrm>
            <a:off x="2251240" y="4445825"/>
            <a:ext cx="1524248" cy="331520"/>
          </a:xfrm>
          <a:prstGeom prst="rect">
            <a:avLst/>
          </a:prstGeom>
        </p:spPr>
      </p:pic>
      <p:pic>
        <p:nvPicPr>
          <p:cNvPr id="19" name="Picture 19">
            <a:extLst>
              <a:ext uri="{FF2B5EF4-FFF2-40B4-BE49-F238E27FC236}">
                <a16:creationId xmlns:a16="http://schemas.microsoft.com/office/drawing/2014/main" id="{041D5D0A-AE0E-87AC-583C-783D037B54BB}"/>
              </a:ext>
            </a:extLst>
          </p:cNvPr>
          <p:cNvPicPr>
            <a:picLocks noChangeAspect="1"/>
          </p:cNvPicPr>
          <p:nvPr/>
        </p:nvPicPr>
        <p:blipFill>
          <a:blip r:embed="rId24"/>
          <a:stretch>
            <a:fillRect/>
          </a:stretch>
        </p:blipFill>
        <p:spPr>
          <a:xfrm>
            <a:off x="890649" y="5964691"/>
            <a:ext cx="1355767" cy="331891"/>
          </a:xfrm>
          <a:prstGeom prst="rect">
            <a:avLst/>
          </a:prstGeom>
        </p:spPr>
      </p:pic>
      <p:pic>
        <p:nvPicPr>
          <p:cNvPr id="20" name="Picture 20">
            <a:extLst>
              <a:ext uri="{FF2B5EF4-FFF2-40B4-BE49-F238E27FC236}">
                <a16:creationId xmlns:a16="http://schemas.microsoft.com/office/drawing/2014/main" id="{1B2B3E75-2A4A-063C-66FA-A79C40314AAE}"/>
              </a:ext>
            </a:extLst>
          </p:cNvPr>
          <p:cNvPicPr>
            <a:picLocks noChangeAspect="1"/>
          </p:cNvPicPr>
          <p:nvPr/>
        </p:nvPicPr>
        <p:blipFill>
          <a:blip r:embed="rId25"/>
          <a:stretch>
            <a:fillRect/>
          </a:stretch>
        </p:blipFill>
        <p:spPr>
          <a:xfrm>
            <a:off x="2750808" y="5961042"/>
            <a:ext cx="1534515" cy="358982"/>
          </a:xfrm>
          <a:prstGeom prst="rect">
            <a:avLst/>
          </a:prstGeom>
        </p:spPr>
      </p:pic>
      <p:pic>
        <p:nvPicPr>
          <p:cNvPr id="21" name="Picture 21">
            <a:extLst>
              <a:ext uri="{FF2B5EF4-FFF2-40B4-BE49-F238E27FC236}">
                <a16:creationId xmlns:a16="http://schemas.microsoft.com/office/drawing/2014/main" id="{606DAA8E-77AE-976D-5201-E3C8C79F2CB2}"/>
              </a:ext>
            </a:extLst>
          </p:cNvPr>
          <p:cNvPicPr>
            <a:picLocks noChangeAspect="1"/>
          </p:cNvPicPr>
          <p:nvPr/>
        </p:nvPicPr>
        <p:blipFill>
          <a:blip r:embed="rId26"/>
          <a:stretch>
            <a:fillRect/>
          </a:stretch>
        </p:blipFill>
        <p:spPr>
          <a:xfrm>
            <a:off x="3875685" y="4882428"/>
            <a:ext cx="1847850" cy="695325"/>
          </a:xfrm>
          <a:prstGeom prst="rect">
            <a:avLst/>
          </a:prstGeom>
        </p:spPr>
      </p:pic>
      <p:pic>
        <p:nvPicPr>
          <p:cNvPr id="22" name="Picture 22">
            <a:extLst>
              <a:ext uri="{FF2B5EF4-FFF2-40B4-BE49-F238E27FC236}">
                <a16:creationId xmlns:a16="http://schemas.microsoft.com/office/drawing/2014/main" id="{BAF1D8A0-2748-8DF3-54D4-BA9CF508EAD3}"/>
              </a:ext>
            </a:extLst>
          </p:cNvPr>
          <p:cNvPicPr>
            <a:picLocks noChangeAspect="1"/>
          </p:cNvPicPr>
          <p:nvPr/>
        </p:nvPicPr>
        <p:blipFill>
          <a:blip r:embed="rId27"/>
          <a:stretch>
            <a:fillRect/>
          </a:stretch>
        </p:blipFill>
        <p:spPr>
          <a:xfrm>
            <a:off x="4901478" y="5911932"/>
            <a:ext cx="1419225" cy="457200"/>
          </a:xfrm>
          <a:prstGeom prst="rect">
            <a:avLst/>
          </a:prstGeom>
        </p:spPr>
      </p:pic>
      <p:pic>
        <p:nvPicPr>
          <p:cNvPr id="23" name="Picture 23" descr="Logo&#10;&#10;Description automatically generated">
            <a:extLst>
              <a:ext uri="{FF2B5EF4-FFF2-40B4-BE49-F238E27FC236}">
                <a16:creationId xmlns:a16="http://schemas.microsoft.com/office/drawing/2014/main" id="{2C678658-7E5C-C0F8-A6D9-78F3848AF914}"/>
              </a:ext>
            </a:extLst>
          </p:cNvPr>
          <p:cNvPicPr>
            <a:picLocks noChangeAspect="1"/>
          </p:cNvPicPr>
          <p:nvPr/>
        </p:nvPicPr>
        <p:blipFill>
          <a:blip r:embed="rId28"/>
          <a:stretch>
            <a:fillRect/>
          </a:stretch>
        </p:blipFill>
        <p:spPr>
          <a:xfrm>
            <a:off x="5915644" y="4783900"/>
            <a:ext cx="1191986" cy="823109"/>
          </a:xfrm>
          <a:prstGeom prst="rect">
            <a:avLst/>
          </a:prstGeom>
        </p:spPr>
      </p:pic>
      <p:pic>
        <p:nvPicPr>
          <p:cNvPr id="24" name="Picture 24" descr="Logo&#10;&#10;Description automatically generated">
            <a:extLst>
              <a:ext uri="{FF2B5EF4-FFF2-40B4-BE49-F238E27FC236}">
                <a16:creationId xmlns:a16="http://schemas.microsoft.com/office/drawing/2014/main" id="{6989BC7B-08A1-C431-A7B4-40BC2E723B6D}"/>
              </a:ext>
            </a:extLst>
          </p:cNvPr>
          <p:cNvPicPr>
            <a:picLocks noChangeAspect="1"/>
          </p:cNvPicPr>
          <p:nvPr/>
        </p:nvPicPr>
        <p:blipFill>
          <a:blip r:embed="rId29"/>
          <a:stretch>
            <a:fillRect/>
          </a:stretch>
        </p:blipFill>
        <p:spPr>
          <a:xfrm>
            <a:off x="7175665" y="5577445"/>
            <a:ext cx="908463" cy="928255"/>
          </a:xfrm>
          <a:prstGeom prst="rect">
            <a:avLst/>
          </a:prstGeom>
        </p:spPr>
      </p:pic>
      <p:pic>
        <p:nvPicPr>
          <p:cNvPr id="25" name="Picture 25" descr="A picture containing text&#10;&#10;Description automatically generated">
            <a:extLst>
              <a:ext uri="{FF2B5EF4-FFF2-40B4-BE49-F238E27FC236}">
                <a16:creationId xmlns:a16="http://schemas.microsoft.com/office/drawing/2014/main" id="{BED608A8-E16B-9A30-F8E9-61E94D9D2642}"/>
              </a:ext>
            </a:extLst>
          </p:cNvPr>
          <p:cNvPicPr>
            <a:picLocks noChangeAspect="1"/>
          </p:cNvPicPr>
          <p:nvPr/>
        </p:nvPicPr>
        <p:blipFill>
          <a:blip r:embed="rId30"/>
          <a:stretch>
            <a:fillRect/>
          </a:stretch>
        </p:blipFill>
        <p:spPr>
          <a:xfrm>
            <a:off x="7428016" y="4720379"/>
            <a:ext cx="1660567" cy="435553"/>
          </a:xfrm>
          <a:prstGeom prst="rect">
            <a:avLst/>
          </a:prstGeom>
        </p:spPr>
      </p:pic>
      <p:pic>
        <p:nvPicPr>
          <p:cNvPr id="26" name="Picture 26">
            <a:extLst>
              <a:ext uri="{FF2B5EF4-FFF2-40B4-BE49-F238E27FC236}">
                <a16:creationId xmlns:a16="http://schemas.microsoft.com/office/drawing/2014/main" id="{6645677D-492A-D10A-2394-5405C0C7279E}"/>
              </a:ext>
            </a:extLst>
          </p:cNvPr>
          <p:cNvPicPr>
            <a:picLocks noChangeAspect="1"/>
          </p:cNvPicPr>
          <p:nvPr/>
        </p:nvPicPr>
        <p:blipFill>
          <a:blip r:embed="rId31"/>
          <a:stretch>
            <a:fillRect/>
          </a:stretch>
        </p:blipFill>
        <p:spPr>
          <a:xfrm>
            <a:off x="8630393" y="5537859"/>
            <a:ext cx="908463" cy="928255"/>
          </a:xfrm>
          <a:prstGeom prst="rect">
            <a:avLst/>
          </a:prstGeom>
        </p:spPr>
      </p:pic>
      <p:pic>
        <p:nvPicPr>
          <p:cNvPr id="27" name="Picture 27" descr="Text&#10;&#10;Description automatically generated">
            <a:extLst>
              <a:ext uri="{FF2B5EF4-FFF2-40B4-BE49-F238E27FC236}">
                <a16:creationId xmlns:a16="http://schemas.microsoft.com/office/drawing/2014/main" id="{C312DAA6-05A2-77F2-420A-9EE685C531AE}"/>
              </a:ext>
            </a:extLst>
          </p:cNvPr>
          <p:cNvPicPr>
            <a:picLocks noChangeAspect="1"/>
          </p:cNvPicPr>
          <p:nvPr/>
        </p:nvPicPr>
        <p:blipFill>
          <a:blip r:embed="rId32"/>
          <a:stretch>
            <a:fillRect/>
          </a:stretch>
        </p:blipFill>
        <p:spPr>
          <a:xfrm>
            <a:off x="9987086" y="5582454"/>
            <a:ext cx="1668607" cy="492703"/>
          </a:xfrm>
          <a:prstGeom prst="rect">
            <a:avLst/>
          </a:prstGeom>
        </p:spPr>
      </p:pic>
      <p:pic>
        <p:nvPicPr>
          <p:cNvPr id="28" name="Picture 28" descr="A picture containing text&#10;&#10;Description automatically generated">
            <a:extLst>
              <a:ext uri="{FF2B5EF4-FFF2-40B4-BE49-F238E27FC236}">
                <a16:creationId xmlns:a16="http://schemas.microsoft.com/office/drawing/2014/main" id="{2E89BB3E-7EC7-6636-CC10-0397506C746C}"/>
              </a:ext>
            </a:extLst>
          </p:cNvPr>
          <p:cNvPicPr>
            <a:picLocks noChangeAspect="1"/>
          </p:cNvPicPr>
          <p:nvPr/>
        </p:nvPicPr>
        <p:blipFill>
          <a:blip r:embed="rId33"/>
          <a:stretch>
            <a:fillRect/>
          </a:stretch>
        </p:blipFill>
        <p:spPr>
          <a:xfrm>
            <a:off x="10822998" y="3905807"/>
            <a:ext cx="1204109" cy="1213634"/>
          </a:xfrm>
          <a:prstGeom prst="rect">
            <a:avLst/>
          </a:prstGeom>
        </p:spPr>
      </p:pic>
      <p:pic>
        <p:nvPicPr>
          <p:cNvPr id="29" name="Picture 29" descr="Logo, company name&#10;&#10;Description automatically generated">
            <a:extLst>
              <a:ext uri="{FF2B5EF4-FFF2-40B4-BE49-F238E27FC236}">
                <a16:creationId xmlns:a16="http://schemas.microsoft.com/office/drawing/2014/main" id="{9BA9AB52-F515-7F48-3A46-6A129FDDE99C}"/>
              </a:ext>
            </a:extLst>
          </p:cNvPr>
          <p:cNvPicPr>
            <a:picLocks noChangeAspect="1"/>
          </p:cNvPicPr>
          <p:nvPr/>
        </p:nvPicPr>
        <p:blipFill>
          <a:blip r:embed="rId34"/>
          <a:stretch>
            <a:fillRect/>
          </a:stretch>
        </p:blipFill>
        <p:spPr>
          <a:xfrm>
            <a:off x="9537926" y="4371604"/>
            <a:ext cx="1052822" cy="1024247"/>
          </a:xfrm>
          <a:prstGeom prst="rect">
            <a:avLst/>
          </a:prstGeom>
        </p:spPr>
      </p:pic>
      <p:pic>
        <p:nvPicPr>
          <p:cNvPr id="30" name="Picture 30" descr="A picture containing text&#10;&#10;Description automatically generated">
            <a:extLst>
              <a:ext uri="{FF2B5EF4-FFF2-40B4-BE49-F238E27FC236}">
                <a16:creationId xmlns:a16="http://schemas.microsoft.com/office/drawing/2014/main" id="{BFB5B4C2-1E55-DED1-31E7-952490BEAF97}"/>
              </a:ext>
            </a:extLst>
          </p:cNvPr>
          <p:cNvPicPr>
            <a:picLocks noChangeAspect="1"/>
          </p:cNvPicPr>
          <p:nvPr/>
        </p:nvPicPr>
        <p:blipFill>
          <a:blip r:embed="rId35"/>
          <a:stretch>
            <a:fillRect/>
          </a:stretch>
        </p:blipFill>
        <p:spPr>
          <a:xfrm>
            <a:off x="8987580" y="3544598"/>
            <a:ext cx="1668607" cy="540699"/>
          </a:xfrm>
          <a:prstGeom prst="rect">
            <a:avLst/>
          </a:prstGeom>
        </p:spPr>
      </p:pic>
      <p:pic>
        <p:nvPicPr>
          <p:cNvPr id="31" name="Picture 31" descr="Text&#10;&#10;Description automatically generated">
            <a:extLst>
              <a:ext uri="{FF2B5EF4-FFF2-40B4-BE49-F238E27FC236}">
                <a16:creationId xmlns:a16="http://schemas.microsoft.com/office/drawing/2014/main" id="{FBBB211A-700C-4FAB-57C4-D2E52E2DA37F}"/>
              </a:ext>
            </a:extLst>
          </p:cNvPr>
          <p:cNvPicPr>
            <a:picLocks noChangeAspect="1"/>
          </p:cNvPicPr>
          <p:nvPr/>
        </p:nvPicPr>
        <p:blipFill>
          <a:blip r:embed="rId36"/>
          <a:stretch>
            <a:fillRect/>
          </a:stretch>
        </p:blipFill>
        <p:spPr>
          <a:xfrm>
            <a:off x="10515230" y="2747097"/>
            <a:ext cx="1621725" cy="700768"/>
          </a:xfrm>
          <a:prstGeom prst="rect">
            <a:avLst/>
          </a:prstGeom>
        </p:spPr>
      </p:pic>
      <p:pic>
        <p:nvPicPr>
          <p:cNvPr id="32" name="Picture 32">
            <a:extLst>
              <a:ext uri="{FF2B5EF4-FFF2-40B4-BE49-F238E27FC236}">
                <a16:creationId xmlns:a16="http://schemas.microsoft.com/office/drawing/2014/main" id="{07759339-2DA2-8D97-D707-A842091EAF10}"/>
              </a:ext>
            </a:extLst>
          </p:cNvPr>
          <p:cNvPicPr>
            <a:picLocks noChangeAspect="1"/>
          </p:cNvPicPr>
          <p:nvPr/>
        </p:nvPicPr>
        <p:blipFill>
          <a:blip r:embed="rId37"/>
          <a:stretch>
            <a:fillRect/>
          </a:stretch>
        </p:blipFill>
        <p:spPr>
          <a:xfrm>
            <a:off x="8718158" y="2751055"/>
            <a:ext cx="1643372" cy="485033"/>
          </a:xfrm>
          <a:prstGeom prst="rect">
            <a:avLst/>
          </a:prstGeom>
        </p:spPr>
      </p:pic>
      <p:pic>
        <p:nvPicPr>
          <p:cNvPr id="33" name="Picture 33" descr="A picture containing text&#10;&#10;Description automatically generated">
            <a:extLst>
              <a:ext uri="{FF2B5EF4-FFF2-40B4-BE49-F238E27FC236}">
                <a16:creationId xmlns:a16="http://schemas.microsoft.com/office/drawing/2014/main" id="{40908B5A-C174-D94C-F96C-7C0512CC30EC}"/>
              </a:ext>
            </a:extLst>
          </p:cNvPr>
          <p:cNvPicPr>
            <a:picLocks noChangeAspect="1"/>
          </p:cNvPicPr>
          <p:nvPr/>
        </p:nvPicPr>
        <p:blipFill>
          <a:blip r:embed="rId38"/>
          <a:stretch>
            <a:fillRect/>
          </a:stretch>
        </p:blipFill>
        <p:spPr>
          <a:xfrm>
            <a:off x="4410693" y="1019237"/>
            <a:ext cx="1272639" cy="475137"/>
          </a:xfrm>
          <a:prstGeom prst="rect">
            <a:avLst/>
          </a:prstGeom>
        </p:spPr>
      </p:pic>
      <p:pic>
        <p:nvPicPr>
          <p:cNvPr id="34" name="Picture 34">
            <a:extLst>
              <a:ext uri="{FF2B5EF4-FFF2-40B4-BE49-F238E27FC236}">
                <a16:creationId xmlns:a16="http://schemas.microsoft.com/office/drawing/2014/main" id="{CFD007E5-775E-C59F-A597-6F9DB870ABC6}"/>
              </a:ext>
            </a:extLst>
          </p:cNvPr>
          <p:cNvPicPr>
            <a:picLocks noChangeAspect="1"/>
          </p:cNvPicPr>
          <p:nvPr/>
        </p:nvPicPr>
        <p:blipFill>
          <a:blip r:embed="rId39"/>
          <a:stretch>
            <a:fillRect/>
          </a:stretch>
        </p:blipFill>
        <p:spPr>
          <a:xfrm>
            <a:off x="6617277" y="908895"/>
            <a:ext cx="1708563" cy="389041"/>
          </a:xfrm>
          <a:prstGeom prst="rect">
            <a:avLst/>
          </a:prstGeom>
        </p:spPr>
      </p:pic>
      <p:pic>
        <p:nvPicPr>
          <p:cNvPr id="35" name="Picture 35">
            <a:extLst>
              <a:ext uri="{FF2B5EF4-FFF2-40B4-BE49-F238E27FC236}">
                <a16:creationId xmlns:a16="http://schemas.microsoft.com/office/drawing/2014/main" id="{1D66E55B-F1A4-3C05-5FF6-08E19DB4A650}"/>
              </a:ext>
            </a:extLst>
          </p:cNvPr>
          <p:cNvPicPr>
            <a:picLocks noChangeAspect="1"/>
          </p:cNvPicPr>
          <p:nvPr/>
        </p:nvPicPr>
        <p:blipFill>
          <a:blip r:embed="rId40"/>
          <a:stretch>
            <a:fillRect/>
          </a:stretch>
        </p:blipFill>
        <p:spPr>
          <a:xfrm>
            <a:off x="8084126" y="1457943"/>
            <a:ext cx="1783278" cy="349828"/>
          </a:xfrm>
          <a:prstGeom prst="rect">
            <a:avLst/>
          </a:prstGeom>
        </p:spPr>
      </p:pic>
      <p:pic>
        <p:nvPicPr>
          <p:cNvPr id="36" name="Picture 36">
            <a:extLst>
              <a:ext uri="{FF2B5EF4-FFF2-40B4-BE49-F238E27FC236}">
                <a16:creationId xmlns:a16="http://schemas.microsoft.com/office/drawing/2014/main" id="{0A02A02B-3CCC-C3C0-1895-A0284A57A207}"/>
              </a:ext>
            </a:extLst>
          </p:cNvPr>
          <p:cNvPicPr>
            <a:picLocks noChangeAspect="1"/>
          </p:cNvPicPr>
          <p:nvPr/>
        </p:nvPicPr>
        <p:blipFill>
          <a:blip r:embed="rId41"/>
          <a:stretch>
            <a:fillRect/>
          </a:stretch>
        </p:blipFill>
        <p:spPr>
          <a:xfrm>
            <a:off x="10179565" y="2139661"/>
            <a:ext cx="1907103" cy="322366"/>
          </a:xfrm>
          <a:prstGeom prst="rect">
            <a:avLst/>
          </a:prstGeom>
        </p:spPr>
      </p:pic>
      <p:pic>
        <p:nvPicPr>
          <p:cNvPr id="37" name="Picture 37">
            <a:extLst>
              <a:ext uri="{FF2B5EF4-FFF2-40B4-BE49-F238E27FC236}">
                <a16:creationId xmlns:a16="http://schemas.microsoft.com/office/drawing/2014/main" id="{718A36AC-EF2D-0708-3F9A-9E50915D857A}"/>
              </a:ext>
            </a:extLst>
          </p:cNvPr>
          <p:cNvPicPr>
            <a:picLocks noChangeAspect="1"/>
          </p:cNvPicPr>
          <p:nvPr/>
        </p:nvPicPr>
        <p:blipFill>
          <a:blip r:embed="rId42"/>
          <a:stretch>
            <a:fillRect/>
          </a:stretch>
        </p:blipFill>
        <p:spPr>
          <a:xfrm>
            <a:off x="9373899" y="787605"/>
            <a:ext cx="1697553" cy="512866"/>
          </a:xfrm>
          <a:prstGeom prst="rect">
            <a:avLst/>
          </a:prstGeom>
        </p:spPr>
      </p:pic>
      <p:pic>
        <p:nvPicPr>
          <p:cNvPr id="38" name="Picture 38" descr="Logo, company name&#10;&#10;Description automatically generated">
            <a:extLst>
              <a:ext uri="{FF2B5EF4-FFF2-40B4-BE49-F238E27FC236}">
                <a16:creationId xmlns:a16="http://schemas.microsoft.com/office/drawing/2014/main" id="{DE2227DF-F779-C45C-A3E5-D335D31AD82D}"/>
              </a:ext>
            </a:extLst>
          </p:cNvPr>
          <p:cNvPicPr>
            <a:picLocks noChangeAspect="1"/>
          </p:cNvPicPr>
          <p:nvPr/>
        </p:nvPicPr>
        <p:blipFill>
          <a:blip r:embed="rId43"/>
          <a:stretch>
            <a:fillRect/>
          </a:stretch>
        </p:blipFill>
        <p:spPr>
          <a:xfrm>
            <a:off x="10289412" y="1393123"/>
            <a:ext cx="1449904" cy="558636"/>
          </a:xfrm>
          <a:prstGeom prst="rect">
            <a:avLst/>
          </a:prstGeom>
        </p:spPr>
      </p:pic>
      <p:pic>
        <p:nvPicPr>
          <p:cNvPr id="39" name="Picture 39" descr="Logo, company name&#10;&#10;Description automatically generated">
            <a:extLst>
              <a:ext uri="{FF2B5EF4-FFF2-40B4-BE49-F238E27FC236}">
                <a16:creationId xmlns:a16="http://schemas.microsoft.com/office/drawing/2014/main" id="{141B70CF-7355-1648-38CA-3279B5102EC0}"/>
              </a:ext>
            </a:extLst>
          </p:cNvPr>
          <p:cNvPicPr>
            <a:picLocks noChangeAspect="1"/>
          </p:cNvPicPr>
          <p:nvPr/>
        </p:nvPicPr>
        <p:blipFill>
          <a:blip r:embed="rId44"/>
          <a:stretch>
            <a:fillRect/>
          </a:stretch>
        </p:blipFill>
        <p:spPr>
          <a:xfrm>
            <a:off x="5920034" y="1294534"/>
            <a:ext cx="1499878" cy="686543"/>
          </a:xfrm>
          <a:prstGeom prst="rect">
            <a:avLst/>
          </a:prstGeom>
        </p:spPr>
      </p:pic>
      <p:sp>
        <p:nvSpPr>
          <p:cNvPr id="40" name="TextBox 39">
            <a:extLst>
              <a:ext uri="{FF2B5EF4-FFF2-40B4-BE49-F238E27FC236}">
                <a16:creationId xmlns:a16="http://schemas.microsoft.com/office/drawing/2014/main" id="{40F78231-3EE4-A426-1130-A01241F50B01}"/>
              </a:ext>
            </a:extLst>
          </p:cNvPr>
          <p:cNvSpPr txBox="1"/>
          <p:nvPr/>
        </p:nvSpPr>
        <p:spPr>
          <a:xfrm>
            <a:off x="10351324" y="395844"/>
            <a:ext cx="16724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034B70"/>
                </a:solidFill>
                <a:latin typeface="Open Sans"/>
                <a:ea typeface="Open Sans"/>
                <a:cs typeface="Calibri"/>
              </a:rPr>
              <a:t>*Solid and Liquid</a:t>
            </a:r>
            <a:endParaRPr lang="en-US" sz="1400">
              <a:solidFill>
                <a:srgbClr val="034B70"/>
              </a:solidFill>
              <a:latin typeface="Open Sans"/>
              <a:ea typeface="Open Sans"/>
              <a:cs typeface="Calibri" panose="020F0502020204030204"/>
            </a:endParaRPr>
          </a:p>
        </p:txBody>
      </p:sp>
    </p:spTree>
    <p:extLst>
      <p:ext uri="{BB962C8B-B14F-4D97-AF65-F5344CB8AC3E}">
        <p14:creationId xmlns:p14="http://schemas.microsoft.com/office/powerpoint/2010/main" val="4064006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a:extLst>
              <a:ext uri="{FF2B5EF4-FFF2-40B4-BE49-F238E27FC236}">
                <a16:creationId xmlns:a16="http://schemas.microsoft.com/office/drawing/2014/main" id="{43CFF8CB-6F22-ECDB-E55B-14C5829BDD49}"/>
              </a:ext>
            </a:extLst>
          </p:cNvPr>
          <p:cNvSpPr/>
          <p:nvPr/>
        </p:nvSpPr>
        <p:spPr>
          <a:xfrm>
            <a:off x="3494734" y="1128161"/>
            <a:ext cx="5202532" cy="5202532"/>
          </a:xfrm>
          <a:prstGeom prst="ellipse">
            <a:avLst/>
          </a:prstGeom>
          <a:noFill/>
          <a:ln w="38100">
            <a:solidFill>
              <a:srgbClr val="5074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Ellipse 17">
            <a:extLst>
              <a:ext uri="{FF2B5EF4-FFF2-40B4-BE49-F238E27FC236}">
                <a16:creationId xmlns:a16="http://schemas.microsoft.com/office/drawing/2014/main" id="{BB662899-BDD8-8D4C-E04F-704EE50D04BD}"/>
              </a:ext>
            </a:extLst>
          </p:cNvPr>
          <p:cNvSpPr/>
          <p:nvPr/>
        </p:nvSpPr>
        <p:spPr>
          <a:xfrm>
            <a:off x="7141821" y="1176541"/>
            <a:ext cx="1728000" cy="1728000"/>
          </a:xfrm>
          <a:prstGeom prst="ellipse">
            <a:avLst/>
          </a:prstGeom>
          <a:solidFill>
            <a:srgbClr val="469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Forme libre : forme 18">
            <a:extLst>
              <a:ext uri="{FF2B5EF4-FFF2-40B4-BE49-F238E27FC236}">
                <a16:creationId xmlns:a16="http://schemas.microsoft.com/office/drawing/2014/main" id="{7A589BBE-73A1-338A-CCD3-CA71918D8DED}"/>
              </a:ext>
            </a:extLst>
          </p:cNvPr>
          <p:cNvSpPr/>
          <p:nvPr/>
        </p:nvSpPr>
        <p:spPr>
          <a:xfrm>
            <a:off x="7239622" y="1269803"/>
            <a:ext cx="1534886" cy="1534886"/>
          </a:xfrm>
          <a:custGeom>
            <a:avLst/>
            <a:gdLst>
              <a:gd name="connsiteX0" fmla="*/ 667131 w 1334261"/>
              <a:gd name="connsiteY0" fmla="*/ 1334167 h 1334261"/>
              <a:gd name="connsiteX1" fmla="*/ 0 w 1334261"/>
              <a:gd name="connsiteY1" fmla="*/ 667036 h 1334261"/>
              <a:gd name="connsiteX2" fmla="*/ 667131 w 1334261"/>
              <a:gd name="connsiteY2" fmla="*/ 0 h 1334261"/>
              <a:gd name="connsiteX3" fmla="*/ 1334262 w 1334261"/>
              <a:gd name="connsiteY3" fmla="*/ 667131 h 1334261"/>
              <a:gd name="connsiteX4" fmla="*/ 667131 w 1334261"/>
              <a:gd name="connsiteY4" fmla="*/ 1334262 h 133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261" h="1334261">
                <a:moveTo>
                  <a:pt x="667131" y="1334167"/>
                </a:moveTo>
                <a:cubicBezTo>
                  <a:pt x="299275" y="1334167"/>
                  <a:pt x="0" y="1034891"/>
                  <a:pt x="0" y="667036"/>
                </a:cubicBezTo>
                <a:cubicBezTo>
                  <a:pt x="0" y="299180"/>
                  <a:pt x="299275" y="0"/>
                  <a:pt x="667131" y="0"/>
                </a:cubicBezTo>
                <a:cubicBezTo>
                  <a:pt x="1034987" y="0"/>
                  <a:pt x="1334262" y="299276"/>
                  <a:pt x="1334262" y="667131"/>
                </a:cubicBezTo>
                <a:cubicBezTo>
                  <a:pt x="1334262" y="1034987"/>
                  <a:pt x="1034987" y="1334262"/>
                  <a:pt x="667131" y="1334262"/>
                </a:cubicBezTo>
                <a:close/>
              </a:path>
            </a:pathLst>
          </a:custGeom>
          <a:solidFill>
            <a:srgbClr val="FFFFFF"/>
          </a:solidFill>
          <a:ln w="9525" cap="flat">
            <a:noFill/>
            <a:prstDash val="solid"/>
            <a:miter/>
          </a:ln>
        </p:spPr>
        <p:txBody>
          <a:bodyPr rtlCol="0" anchor="ctr"/>
          <a:lstStyle/>
          <a:p>
            <a:endParaRPr lang="fr-BE"/>
          </a:p>
        </p:txBody>
      </p:sp>
      <p:grpSp>
        <p:nvGrpSpPr>
          <p:cNvPr id="20" name="Groupe 19">
            <a:extLst>
              <a:ext uri="{FF2B5EF4-FFF2-40B4-BE49-F238E27FC236}">
                <a16:creationId xmlns:a16="http://schemas.microsoft.com/office/drawing/2014/main" id="{3F9F048E-C556-84F8-68B7-EE9CC882B979}"/>
              </a:ext>
            </a:extLst>
          </p:cNvPr>
          <p:cNvGrpSpPr/>
          <p:nvPr/>
        </p:nvGrpSpPr>
        <p:grpSpPr>
          <a:xfrm>
            <a:off x="7489439" y="4228101"/>
            <a:ext cx="1728000" cy="1728000"/>
            <a:chOff x="3316779" y="2316985"/>
            <a:chExt cx="1806562" cy="1806562"/>
          </a:xfrm>
        </p:grpSpPr>
        <p:sp>
          <p:nvSpPr>
            <p:cNvPr id="22" name="Ellipse 21">
              <a:extLst>
                <a:ext uri="{FF2B5EF4-FFF2-40B4-BE49-F238E27FC236}">
                  <a16:creationId xmlns:a16="http://schemas.microsoft.com/office/drawing/2014/main" id="{41CC28C3-1766-BB6D-0EB4-37ED1156A004}"/>
                </a:ext>
              </a:extLst>
            </p:cNvPr>
            <p:cNvSpPr/>
            <p:nvPr/>
          </p:nvSpPr>
          <p:spPr>
            <a:xfrm>
              <a:off x="3316779" y="2316985"/>
              <a:ext cx="1806562" cy="1806562"/>
            </a:xfrm>
            <a:prstGeom prst="ellipse">
              <a:avLst/>
            </a:prstGeom>
            <a:solidFill>
              <a:srgbClr val="034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orme libre : forme 22">
              <a:extLst>
                <a:ext uri="{FF2B5EF4-FFF2-40B4-BE49-F238E27FC236}">
                  <a16:creationId xmlns:a16="http://schemas.microsoft.com/office/drawing/2014/main" id="{9A62FE99-0E2E-C9AF-E58C-F130A4071CDF}"/>
                </a:ext>
              </a:extLst>
            </p:cNvPr>
            <p:cNvSpPr/>
            <p:nvPr/>
          </p:nvSpPr>
          <p:spPr>
            <a:xfrm>
              <a:off x="3419026" y="2414487"/>
              <a:ext cx="1604668" cy="1604668"/>
            </a:xfrm>
            <a:custGeom>
              <a:avLst/>
              <a:gdLst>
                <a:gd name="connsiteX0" fmla="*/ 667131 w 1334261"/>
                <a:gd name="connsiteY0" fmla="*/ 1334167 h 1334261"/>
                <a:gd name="connsiteX1" fmla="*/ 0 w 1334261"/>
                <a:gd name="connsiteY1" fmla="*/ 667036 h 1334261"/>
                <a:gd name="connsiteX2" fmla="*/ 667131 w 1334261"/>
                <a:gd name="connsiteY2" fmla="*/ 0 h 1334261"/>
                <a:gd name="connsiteX3" fmla="*/ 1334262 w 1334261"/>
                <a:gd name="connsiteY3" fmla="*/ 667131 h 1334261"/>
                <a:gd name="connsiteX4" fmla="*/ 667131 w 1334261"/>
                <a:gd name="connsiteY4" fmla="*/ 1334262 h 133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261" h="1334261">
                  <a:moveTo>
                    <a:pt x="667131" y="1334167"/>
                  </a:moveTo>
                  <a:cubicBezTo>
                    <a:pt x="299275" y="1334167"/>
                    <a:pt x="0" y="1034891"/>
                    <a:pt x="0" y="667036"/>
                  </a:cubicBezTo>
                  <a:cubicBezTo>
                    <a:pt x="0" y="299180"/>
                    <a:pt x="299275" y="0"/>
                    <a:pt x="667131" y="0"/>
                  </a:cubicBezTo>
                  <a:cubicBezTo>
                    <a:pt x="1034987" y="0"/>
                    <a:pt x="1334262" y="299276"/>
                    <a:pt x="1334262" y="667131"/>
                  </a:cubicBezTo>
                  <a:cubicBezTo>
                    <a:pt x="1334262" y="1034987"/>
                    <a:pt x="1034987" y="1334262"/>
                    <a:pt x="667131" y="1334262"/>
                  </a:cubicBezTo>
                  <a:close/>
                </a:path>
              </a:pathLst>
            </a:custGeom>
            <a:solidFill>
              <a:srgbClr val="FFFFFF"/>
            </a:solidFill>
            <a:ln w="9525" cap="flat">
              <a:noFill/>
              <a:prstDash val="solid"/>
              <a:miter/>
            </a:ln>
          </p:spPr>
          <p:txBody>
            <a:bodyPr rtlCol="0" anchor="ctr"/>
            <a:lstStyle/>
            <a:p>
              <a:endParaRPr lang="fr-BE"/>
            </a:p>
          </p:txBody>
        </p:sp>
      </p:grpSp>
      <p:grpSp>
        <p:nvGrpSpPr>
          <p:cNvPr id="24" name="Groupe 23">
            <a:extLst>
              <a:ext uri="{FF2B5EF4-FFF2-40B4-BE49-F238E27FC236}">
                <a16:creationId xmlns:a16="http://schemas.microsoft.com/office/drawing/2014/main" id="{1E976BD2-5901-4B8E-F254-A508B3C217FC}"/>
              </a:ext>
            </a:extLst>
          </p:cNvPr>
          <p:cNvGrpSpPr/>
          <p:nvPr/>
        </p:nvGrpSpPr>
        <p:grpSpPr>
          <a:xfrm>
            <a:off x="5145322" y="2415278"/>
            <a:ext cx="1878498" cy="1878498"/>
            <a:chOff x="9113612" y="599183"/>
            <a:chExt cx="1806562" cy="1806562"/>
          </a:xfrm>
        </p:grpSpPr>
        <p:sp>
          <p:nvSpPr>
            <p:cNvPr id="25" name="Ellipse 24">
              <a:extLst>
                <a:ext uri="{FF2B5EF4-FFF2-40B4-BE49-F238E27FC236}">
                  <a16:creationId xmlns:a16="http://schemas.microsoft.com/office/drawing/2014/main" id="{39F8BE67-8FFF-CBE8-13C9-D0C96AAD613D}"/>
                </a:ext>
              </a:extLst>
            </p:cNvPr>
            <p:cNvSpPr/>
            <p:nvPr/>
          </p:nvSpPr>
          <p:spPr>
            <a:xfrm>
              <a:off x="9113612" y="599183"/>
              <a:ext cx="1806562" cy="1806562"/>
            </a:xfrm>
            <a:prstGeom prst="ellipse">
              <a:avLst/>
            </a:prstGeom>
            <a:solidFill>
              <a:srgbClr val="FF8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Forme libre : forme 25">
              <a:extLst>
                <a:ext uri="{FF2B5EF4-FFF2-40B4-BE49-F238E27FC236}">
                  <a16:creationId xmlns:a16="http://schemas.microsoft.com/office/drawing/2014/main" id="{81838267-DF43-F6EB-26E8-DA9D7B5BD734}"/>
                </a:ext>
              </a:extLst>
            </p:cNvPr>
            <p:cNvSpPr/>
            <p:nvPr/>
          </p:nvSpPr>
          <p:spPr>
            <a:xfrm>
              <a:off x="9215859" y="696685"/>
              <a:ext cx="1604668" cy="1604668"/>
            </a:xfrm>
            <a:custGeom>
              <a:avLst/>
              <a:gdLst>
                <a:gd name="connsiteX0" fmla="*/ 667131 w 1334261"/>
                <a:gd name="connsiteY0" fmla="*/ 1334167 h 1334261"/>
                <a:gd name="connsiteX1" fmla="*/ 0 w 1334261"/>
                <a:gd name="connsiteY1" fmla="*/ 667036 h 1334261"/>
                <a:gd name="connsiteX2" fmla="*/ 667131 w 1334261"/>
                <a:gd name="connsiteY2" fmla="*/ 0 h 1334261"/>
                <a:gd name="connsiteX3" fmla="*/ 1334262 w 1334261"/>
                <a:gd name="connsiteY3" fmla="*/ 667131 h 1334261"/>
                <a:gd name="connsiteX4" fmla="*/ 667131 w 1334261"/>
                <a:gd name="connsiteY4" fmla="*/ 1334262 h 133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261" h="1334261">
                  <a:moveTo>
                    <a:pt x="667131" y="1334167"/>
                  </a:moveTo>
                  <a:cubicBezTo>
                    <a:pt x="299275" y="1334167"/>
                    <a:pt x="0" y="1034891"/>
                    <a:pt x="0" y="667036"/>
                  </a:cubicBezTo>
                  <a:cubicBezTo>
                    <a:pt x="0" y="299180"/>
                    <a:pt x="299275" y="0"/>
                    <a:pt x="667131" y="0"/>
                  </a:cubicBezTo>
                  <a:cubicBezTo>
                    <a:pt x="1034987" y="0"/>
                    <a:pt x="1334262" y="299276"/>
                    <a:pt x="1334262" y="667131"/>
                  </a:cubicBezTo>
                  <a:cubicBezTo>
                    <a:pt x="1334262" y="1034987"/>
                    <a:pt x="1034987" y="1334262"/>
                    <a:pt x="667131" y="1334262"/>
                  </a:cubicBezTo>
                  <a:close/>
                </a:path>
              </a:pathLst>
            </a:custGeom>
            <a:solidFill>
              <a:srgbClr val="FFFFFF"/>
            </a:solidFill>
            <a:ln w="9525" cap="flat">
              <a:noFill/>
              <a:prstDash val="solid"/>
              <a:miter/>
            </a:ln>
          </p:spPr>
          <p:txBody>
            <a:bodyPr rtlCol="0" anchor="ctr"/>
            <a:lstStyle/>
            <a:p>
              <a:endParaRPr lang="fr-BE"/>
            </a:p>
          </p:txBody>
        </p:sp>
      </p:grpSp>
      <p:sp>
        <p:nvSpPr>
          <p:cNvPr id="28" name="Ellipse 27">
            <a:extLst>
              <a:ext uri="{FF2B5EF4-FFF2-40B4-BE49-F238E27FC236}">
                <a16:creationId xmlns:a16="http://schemas.microsoft.com/office/drawing/2014/main" id="{45281055-3C9F-12E7-E93D-8A015674D60C}"/>
              </a:ext>
            </a:extLst>
          </p:cNvPr>
          <p:cNvSpPr/>
          <p:nvPr/>
        </p:nvSpPr>
        <p:spPr>
          <a:xfrm>
            <a:off x="3167515" y="1379139"/>
            <a:ext cx="1728000" cy="1728000"/>
          </a:xfrm>
          <a:prstGeom prst="ellipse">
            <a:avLst/>
          </a:prstGeom>
          <a:solidFill>
            <a:srgbClr val="034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Forme libre : forme 28">
            <a:extLst>
              <a:ext uri="{FF2B5EF4-FFF2-40B4-BE49-F238E27FC236}">
                <a16:creationId xmlns:a16="http://schemas.microsoft.com/office/drawing/2014/main" id="{2219D17A-18D7-6E24-7F21-3AC8CA197C97}"/>
              </a:ext>
            </a:extLst>
          </p:cNvPr>
          <p:cNvSpPr/>
          <p:nvPr/>
        </p:nvSpPr>
        <p:spPr>
          <a:xfrm>
            <a:off x="3265316" y="1472401"/>
            <a:ext cx="1534886" cy="1534886"/>
          </a:xfrm>
          <a:custGeom>
            <a:avLst/>
            <a:gdLst>
              <a:gd name="connsiteX0" fmla="*/ 667131 w 1334261"/>
              <a:gd name="connsiteY0" fmla="*/ 1334167 h 1334261"/>
              <a:gd name="connsiteX1" fmla="*/ 0 w 1334261"/>
              <a:gd name="connsiteY1" fmla="*/ 667036 h 1334261"/>
              <a:gd name="connsiteX2" fmla="*/ 667131 w 1334261"/>
              <a:gd name="connsiteY2" fmla="*/ 0 h 1334261"/>
              <a:gd name="connsiteX3" fmla="*/ 1334262 w 1334261"/>
              <a:gd name="connsiteY3" fmla="*/ 667131 h 1334261"/>
              <a:gd name="connsiteX4" fmla="*/ 667131 w 1334261"/>
              <a:gd name="connsiteY4" fmla="*/ 1334262 h 133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261" h="1334261">
                <a:moveTo>
                  <a:pt x="667131" y="1334167"/>
                </a:moveTo>
                <a:cubicBezTo>
                  <a:pt x="299275" y="1334167"/>
                  <a:pt x="0" y="1034891"/>
                  <a:pt x="0" y="667036"/>
                </a:cubicBezTo>
                <a:cubicBezTo>
                  <a:pt x="0" y="299180"/>
                  <a:pt x="299275" y="0"/>
                  <a:pt x="667131" y="0"/>
                </a:cubicBezTo>
                <a:cubicBezTo>
                  <a:pt x="1034987" y="0"/>
                  <a:pt x="1334262" y="299276"/>
                  <a:pt x="1334262" y="667131"/>
                </a:cubicBezTo>
                <a:cubicBezTo>
                  <a:pt x="1334262" y="1034987"/>
                  <a:pt x="1034987" y="1334262"/>
                  <a:pt x="667131" y="1334262"/>
                </a:cubicBezTo>
                <a:close/>
              </a:path>
            </a:pathLst>
          </a:custGeom>
          <a:solidFill>
            <a:srgbClr val="FFFFFF"/>
          </a:solidFill>
          <a:ln w="9525" cap="flat">
            <a:noFill/>
            <a:prstDash val="solid"/>
            <a:miter/>
          </a:ln>
        </p:spPr>
        <p:txBody>
          <a:bodyPr rtlCol="0" anchor="ctr"/>
          <a:lstStyle/>
          <a:p>
            <a:endParaRPr lang="fr-BE"/>
          </a:p>
        </p:txBody>
      </p:sp>
      <p:sp>
        <p:nvSpPr>
          <p:cNvPr id="32" name="Ellipse 31">
            <a:extLst>
              <a:ext uri="{FF2B5EF4-FFF2-40B4-BE49-F238E27FC236}">
                <a16:creationId xmlns:a16="http://schemas.microsoft.com/office/drawing/2014/main" id="{0920B2DF-8C88-4D2A-8E1E-A33C9837790D}"/>
              </a:ext>
            </a:extLst>
          </p:cNvPr>
          <p:cNvSpPr/>
          <p:nvPr/>
        </p:nvSpPr>
        <p:spPr>
          <a:xfrm>
            <a:off x="3221767" y="4477723"/>
            <a:ext cx="1728000" cy="1728000"/>
          </a:xfrm>
          <a:prstGeom prst="ellipse">
            <a:avLst/>
          </a:prstGeom>
          <a:solidFill>
            <a:srgbClr val="469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3" name="Forme libre : forme 32">
            <a:extLst>
              <a:ext uri="{FF2B5EF4-FFF2-40B4-BE49-F238E27FC236}">
                <a16:creationId xmlns:a16="http://schemas.microsoft.com/office/drawing/2014/main" id="{4AEA1881-49E0-4076-5CE0-9DAA21DB79C6}"/>
              </a:ext>
            </a:extLst>
          </p:cNvPr>
          <p:cNvSpPr/>
          <p:nvPr/>
        </p:nvSpPr>
        <p:spPr>
          <a:xfrm>
            <a:off x="3319568" y="4570985"/>
            <a:ext cx="1534886" cy="1534886"/>
          </a:xfrm>
          <a:custGeom>
            <a:avLst/>
            <a:gdLst>
              <a:gd name="connsiteX0" fmla="*/ 667131 w 1334261"/>
              <a:gd name="connsiteY0" fmla="*/ 1334167 h 1334261"/>
              <a:gd name="connsiteX1" fmla="*/ 0 w 1334261"/>
              <a:gd name="connsiteY1" fmla="*/ 667036 h 1334261"/>
              <a:gd name="connsiteX2" fmla="*/ 667131 w 1334261"/>
              <a:gd name="connsiteY2" fmla="*/ 0 h 1334261"/>
              <a:gd name="connsiteX3" fmla="*/ 1334262 w 1334261"/>
              <a:gd name="connsiteY3" fmla="*/ 667131 h 1334261"/>
              <a:gd name="connsiteX4" fmla="*/ 667131 w 1334261"/>
              <a:gd name="connsiteY4" fmla="*/ 1334262 h 133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261" h="1334261">
                <a:moveTo>
                  <a:pt x="667131" y="1334167"/>
                </a:moveTo>
                <a:cubicBezTo>
                  <a:pt x="299275" y="1334167"/>
                  <a:pt x="0" y="1034891"/>
                  <a:pt x="0" y="667036"/>
                </a:cubicBezTo>
                <a:cubicBezTo>
                  <a:pt x="0" y="299180"/>
                  <a:pt x="299275" y="0"/>
                  <a:pt x="667131" y="0"/>
                </a:cubicBezTo>
                <a:cubicBezTo>
                  <a:pt x="1034987" y="0"/>
                  <a:pt x="1334262" y="299276"/>
                  <a:pt x="1334262" y="667131"/>
                </a:cubicBezTo>
                <a:cubicBezTo>
                  <a:pt x="1334262" y="1034987"/>
                  <a:pt x="1034987" y="1334262"/>
                  <a:pt x="667131" y="1334262"/>
                </a:cubicBezTo>
                <a:close/>
              </a:path>
            </a:pathLst>
          </a:custGeom>
          <a:solidFill>
            <a:srgbClr val="FFFFFF"/>
          </a:solidFill>
          <a:ln w="9525" cap="flat">
            <a:noFill/>
            <a:prstDash val="solid"/>
            <a:miter/>
          </a:ln>
        </p:spPr>
        <p:txBody>
          <a:bodyPr rtlCol="0" anchor="ctr"/>
          <a:lstStyle/>
          <a:p>
            <a:endParaRPr lang="fr-BE"/>
          </a:p>
        </p:txBody>
      </p:sp>
      <p:sp>
        <p:nvSpPr>
          <p:cNvPr id="35" name="object 21">
            <a:extLst>
              <a:ext uri="{FF2B5EF4-FFF2-40B4-BE49-F238E27FC236}">
                <a16:creationId xmlns:a16="http://schemas.microsoft.com/office/drawing/2014/main" id="{3B1A7151-D0ED-D703-C636-445889D21B09}"/>
              </a:ext>
            </a:extLst>
          </p:cNvPr>
          <p:cNvSpPr txBox="1"/>
          <p:nvPr/>
        </p:nvSpPr>
        <p:spPr>
          <a:xfrm>
            <a:off x="7137617" y="1535445"/>
            <a:ext cx="1721922" cy="369332"/>
          </a:xfrm>
          <a:prstGeom prst="rect">
            <a:avLst/>
          </a:prstGeom>
        </p:spPr>
        <p:txBody>
          <a:bodyPr vert="horz" wrap="squar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034B6F"/>
                </a:solidFill>
                <a:effectLst/>
                <a:uLnTx/>
                <a:uFillTx/>
                <a:latin typeface="Raleway" pitchFamily="2" charset="0"/>
                <a:ea typeface="Open Sans" panose="020B0606030504020204" pitchFamily="34" charset="0"/>
                <a:cs typeface="Open Sans" panose="020B0606030504020204" pitchFamily="34" charset="0"/>
              </a:rPr>
              <a:t>Academics &amp; </a:t>
            </a:r>
          </a:p>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034B6F"/>
                </a:solidFill>
                <a:effectLst/>
                <a:uLnTx/>
                <a:uFillTx/>
                <a:latin typeface="Raleway" pitchFamily="2" charset="0"/>
                <a:ea typeface="Open Sans" panose="020B0606030504020204" pitchFamily="34" charset="0"/>
                <a:cs typeface="Open Sans" panose="020B0606030504020204" pitchFamily="34" charset="0"/>
              </a:rPr>
              <a:t>Research Centers</a:t>
            </a:r>
            <a:endParaRPr kumimoji="0" sz="1200" b="1" i="0" u="none" strike="noStrike" kern="1200" cap="none" spc="0" normalizeH="0" baseline="0" noProof="0">
              <a:ln>
                <a:noFill/>
              </a:ln>
              <a:solidFill>
                <a:srgbClr val="034B6F"/>
              </a:solidFill>
              <a:effectLst/>
              <a:uLnTx/>
              <a:uFillTx/>
              <a:latin typeface="Raleway" pitchFamily="2" charset="0"/>
              <a:ea typeface="Open Sans" panose="020B0606030504020204" pitchFamily="34" charset="0"/>
              <a:cs typeface="Open Sans" panose="020B0606030504020204" pitchFamily="34" charset="0"/>
            </a:endParaRPr>
          </a:p>
        </p:txBody>
      </p:sp>
      <p:pic>
        <p:nvPicPr>
          <p:cNvPr id="36" name="Image 35">
            <a:extLst>
              <a:ext uri="{FF2B5EF4-FFF2-40B4-BE49-F238E27FC236}">
                <a16:creationId xmlns:a16="http://schemas.microsoft.com/office/drawing/2014/main" id="{92A95B6B-92AB-BE81-7354-CD4F324A1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4587" y="1739569"/>
            <a:ext cx="1157092" cy="1065120"/>
          </a:xfrm>
          <a:prstGeom prst="rect">
            <a:avLst/>
          </a:prstGeom>
        </p:spPr>
      </p:pic>
      <p:sp>
        <p:nvSpPr>
          <p:cNvPr id="37" name="object 19">
            <a:extLst>
              <a:ext uri="{FF2B5EF4-FFF2-40B4-BE49-F238E27FC236}">
                <a16:creationId xmlns:a16="http://schemas.microsoft.com/office/drawing/2014/main" id="{D6E1C387-557D-A257-017D-733D222F2DC9}"/>
              </a:ext>
            </a:extLst>
          </p:cNvPr>
          <p:cNvSpPr/>
          <p:nvPr/>
        </p:nvSpPr>
        <p:spPr>
          <a:xfrm rot="19800000">
            <a:off x="8155502" y="2670968"/>
            <a:ext cx="710565" cy="387350"/>
          </a:xfrm>
          <a:custGeom>
            <a:avLst/>
            <a:gdLst/>
            <a:ahLst/>
            <a:cxnLst/>
            <a:rect l="l" t="t" r="r" b="b"/>
            <a:pathLst>
              <a:path w="710565" h="387350">
                <a:moveTo>
                  <a:pt x="710184" y="0"/>
                </a:moveTo>
                <a:lnTo>
                  <a:pt x="0" y="0"/>
                </a:lnTo>
                <a:lnTo>
                  <a:pt x="355092" y="387096"/>
                </a:lnTo>
                <a:lnTo>
                  <a:pt x="710184" y="0"/>
                </a:lnTo>
                <a:close/>
              </a:path>
            </a:pathLst>
          </a:custGeom>
          <a:solidFill>
            <a:srgbClr val="469FA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grpSp>
        <p:nvGrpSpPr>
          <p:cNvPr id="39" name="Graphique 2">
            <a:extLst>
              <a:ext uri="{FF2B5EF4-FFF2-40B4-BE49-F238E27FC236}">
                <a16:creationId xmlns:a16="http://schemas.microsoft.com/office/drawing/2014/main" id="{C0A7A07F-E66F-A280-E7E8-193548CB2D01}"/>
              </a:ext>
            </a:extLst>
          </p:cNvPr>
          <p:cNvGrpSpPr/>
          <p:nvPr/>
        </p:nvGrpSpPr>
        <p:grpSpPr>
          <a:xfrm>
            <a:off x="8688119" y="1648203"/>
            <a:ext cx="287083" cy="287083"/>
            <a:chOff x="3333559" y="4767452"/>
            <a:chExt cx="287083" cy="287083"/>
          </a:xfrm>
        </p:grpSpPr>
        <p:sp>
          <p:nvSpPr>
            <p:cNvPr id="40" name="Forme libre : forme 39">
              <a:extLst>
                <a:ext uri="{FF2B5EF4-FFF2-40B4-BE49-F238E27FC236}">
                  <a16:creationId xmlns:a16="http://schemas.microsoft.com/office/drawing/2014/main" id="{C6D1B58A-B0A3-E7DB-319C-6683D5B48692}"/>
                </a:ext>
              </a:extLst>
            </p:cNvPr>
            <p:cNvSpPr/>
            <p:nvPr/>
          </p:nvSpPr>
          <p:spPr>
            <a:xfrm>
              <a:off x="3333559" y="4767452"/>
              <a:ext cx="287083" cy="287083"/>
            </a:xfrm>
            <a:custGeom>
              <a:avLst/>
              <a:gdLst>
                <a:gd name="connsiteX0" fmla="*/ 287084 w 287083"/>
                <a:gd name="connsiteY0" fmla="*/ 143542 h 287083"/>
                <a:gd name="connsiteX1" fmla="*/ 143542 w 287083"/>
                <a:gd name="connsiteY1" fmla="*/ 287084 h 287083"/>
                <a:gd name="connsiteX2" fmla="*/ 0 w 287083"/>
                <a:gd name="connsiteY2" fmla="*/ 143542 h 287083"/>
                <a:gd name="connsiteX3" fmla="*/ 143542 w 287083"/>
                <a:gd name="connsiteY3" fmla="*/ 0 h 287083"/>
                <a:gd name="connsiteX4" fmla="*/ 287084 w 287083"/>
                <a:gd name="connsiteY4" fmla="*/ 143542 h 28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83" h="287083">
                  <a:moveTo>
                    <a:pt x="287084" y="143542"/>
                  </a:moveTo>
                  <a:cubicBezTo>
                    <a:pt x="287084" y="222790"/>
                    <a:pt x="222790" y="287084"/>
                    <a:pt x="143542" y="287084"/>
                  </a:cubicBezTo>
                  <a:cubicBezTo>
                    <a:pt x="64294" y="287084"/>
                    <a:pt x="0" y="222790"/>
                    <a:pt x="0" y="143542"/>
                  </a:cubicBezTo>
                  <a:cubicBezTo>
                    <a:pt x="0" y="64294"/>
                    <a:pt x="64294" y="0"/>
                    <a:pt x="143542" y="0"/>
                  </a:cubicBezTo>
                  <a:cubicBezTo>
                    <a:pt x="222790" y="0"/>
                    <a:pt x="287084" y="64294"/>
                    <a:pt x="287084" y="143542"/>
                  </a:cubicBezTo>
                  <a:close/>
                </a:path>
              </a:pathLst>
            </a:custGeom>
            <a:solidFill>
              <a:srgbClr val="40C8FF"/>
            </a:solidFill>
            <a:ln w="9525" cap="flat">
              <a:noFill/>
              <a:prstDash val="solid"/>
              <a:miter/>
            </a:ln>
          </p:spPr>
          <p:txBody>
            <a:bodyPr rtlCol="0" anchor="ctr"/>
            <a:lstStyle/>
            <a:p>
              <a:endParaRPr lang="fr-BE"/>
            </a:p>
          </p:txBody>
        </p:sp>
        <p:sp>
          <p:nvSpPr>
            <p:cNvPr id="41" name="Forme libre : forme 40">
              <a:extLst>
                <a:ext uri="{FF2B5EF4-FFF2-40B4-BE49-F238E27FC236}">
                  <a16:creationId xmlns:a16="http://schemas.microsoft.com/office/drawing/2014/main" id="{3DF0E844-BD4A-C8EC-0AD2-54BE65456D4B}"/>
                </a:ext>
              </a:extLst>
            </p:cNvPr>
            <p:cNvSpPr/>
            <p:nvPr/>
          </p:nvSpPr>
          <p:spPr>
            <a:xfrm rot="-1349998">
              <a:off x="3383966" y="4817912"/>
              <a:ext cx="186118" cy="186118"/>
            </a:xfrm>
            <a:custGeom>
              <a:avLst/>
              <a:gdLst>
                <a:gd name="connsiteX0" fmla="*/ 186119 w 186118"/>
                <a:gd name="connsiteY0" fmla="*/ 93059 h 186118"/>
                <a:gd name="connsiteX1" fmla="*/ 93059 w 186118"/>
                <a:gd name="connsiteY1" fmla="*/ 186118 h 186118"/>
                <a:gd name="connsiteX2" fmla="*/ 0 w 186118"/>
                <a:gd name="connsiteY2" fmla="*/ 93059 h 186118"/>
                <a:gd name="connsiteX3" fmla="*/ 93059 w 186118"/>
                <a:gd name="connsiteY3" fmla="*/ 0 h 186118"/>
                <a:gd name="connsiteX4" fmla="*/ 186119 w 186118"/>
                <a:gd name="connsiteY4" fmla="*/ 93059 h 186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18" h="186118">
                  <a:moveTo>
                    <a:pt x="186119" y="93059"/>
                  </a:moveTo>
                  <a:cubicBezTo>
                    <a:pt x="186119" y="144454"/>
                    <a:pt x="144454" y="186118"/>
                    <a:pt x="93059" y="186118"/>
                  </a:cubicBezTo>
                  <a:cubicBezTo>
                    <a:pt x="41664" y="186118"/>
                    <a:pt x="0" y="144454"/>
                    <a:pt x="0" y="93059"/>
                  </a:cubicBezTo>
                  <a:cubicBezTo>
                    <a:pt x="0" y="41664"/>
                    <a:pt x="41664" y="0"/>
                    <a:pt x="93059" y="0"/>
                  </a:cubicBezTo>
                  <a:cubicBezTo>
                    <a:pt x="144454" y="0"/>
                    <a:pt x="186119" y="41664"/>
                    <a:pt x="186119" y="93059"/>
                  </a:cubicBezTo>
                  <a:close/>
                </a:path>
              </a:pathLst>
            </a:custGeom>
            <a:solidFill>
              <a:srgbClr val="FFFFFF"/>
            </a:solidFill>
            <a:ln w="9525" cap="flat">
              <a:noFill/>
              <a:prstDash val="solid"/>
              <a:miter/>
            </a:ln>
          </p:spPr>
          <p:txBody>
            <a:bodyPr rtlCol="0" anchor="ctr"/>
            <a:lstStyle/>
            <a:p>
              <a:endParaRPr lang="fr-BE"/>
            </a:p>
          </p:txBody>
        </p:sp>
      </p:grpSp>
      <p:grpSp>
        <p:nvGrpSpPr>
          <p:cNvPr id="42" name="Graphique 2">
            <a:extLst>
              <a:ext uri="{FF2B5EF4-FFF2-40B4-BE49-F238E27FC236}">
                <a16:creationId xmlns:a16="http://schemas.microsoft.com/office/drawing/2014/main" id="{560D19A4-65DD-3E43-D369-582C8270D53B}"/>
              </a:ext>
            </a:extLst>
          </p:cNvPr>
          <p:cNvGrpSpPr/>
          <p:nvPr/>
        </p:nvGrpSpPr>
        <p:grpSpPr>
          <a:xfrm>
            <a:off x="8997245" y="4752837"/>
            <a:ext cx="287083" cy="287083"/>
            <a:chOff x="3333559" y="4767452"/>
            <a:chExt cx="287083" cy="287083"/>
          </a:xfrm>
        </p:grpSpPr>
        <p:sp>
          <p:nvSpPr>
            <p:cNvPr id="43" name="Forme libre : forme 42">
              <a:extLst>
                <a:ext uri="{FF2B5EF4-FFF2-40B4-BE49-F238E27FC236}">
                  <a16:creationId xmlns:a16="http://schemas.microsoft.com/office/drawing/2014/main" id="{952180BD-F6A8-577C-E3F0-7EA16FA893D7}"/>
                </a:ext>
              </a:extLst>
            </p:cNvPr>
            <p:cNvSpPr/>
            <p:nvPr/>
          </p:nvSpPr>
          <p:spPr>
            <a:xfrm>
              <a:off x="3333559" y="4767452"/>
              <a:ext cx="287083" cy="287083"/>
            </a:xfrm>
            <a:custGeom>
              <a:avLst/>
              <a:gdLst>
                <a:gd name="connsiteX0" fmla="*/ 287084 w 287083"/>
                <a:gd name="connsiteY0" fmla="*/ 143542 h 287083"/>
                <a:gd name="connsiteX1" fmla="*/ 143542 w 287083"/>
                <a:gd name="connsiteY1" fmla="*/ 287084 h 287083"/>
                <a:gd name="connsiteX2" fmla="*/ 0 w 287083"/>
                <a:gd name="connsiteY2" fmla="*/ 143542 h 287083"/>
                <a:gd name="connsiteX3" fmla="*/ 143542 w 287083"/>
                <a:gd name="connsiteY3" fmla="*/ 0 h 287083"/>
                <a:gd name="connsiteX4" fmla="*/ 287084 w 287083"/>
                <a:gd name="connsiteY4" fmla="*/ 143542 h 28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83" h="287083">
                  <a:moveTo>
                    <a:pt x="287084" y="143542"/>
                  </a:moveTo>
                  <a:cubicBezTo>
                    <a:pt x="287084" y="222790"/>
                    <a:pt x="222790" y="287084"/>
                    <a:pt x="143542" y="287084"/>
                  </a:cubicBezTo>
                  <a:cubicBezTo>
                    <a:pt x="64294" y="287084"/>
                    <a:pt x="0" y="222790"/>
                    <a:pt x="0" y="143542"/>
                  </a:cubicBezTo>
                  <a:cubicBezTo>
                    <a:pt x="0" y="64294"/>
                    <a:pt x="64294" y="0"/>
                    <a:pt x="143542" y="0"/>
                  </a:cubicBezTo>
                  <a:cubicBezTo>
                    <a:pt x="222790" y="0"/>
                    <a:pt x="287084" y="64294"/>
                    <a:pt x="287084" y="143542"/>
                  </a:cubicBezTo>
                  <a:close/>
                </a:path>
              </a:pathLst>
            </a:custGeom>
            <a:solidFill>
              <a:srgbClr val="40C8FF"/>
            </a:solidFill>
            <a:ln w="9525" cap="flat">
              <a:noFill/>
              <a:prstDash val="solid"/>
              <a:miter/>
            </a:ln>
          </p:spPr>
          <p:txBody>
            <a:bodyPr rtlCol="0" anchor="ctr"/>
            <a:lstStyle/>
            <a:p>
              <a:endParaRPr lang="fr-BE"/>
            </a:p>
          </p:txBody>
        </p:sp>
        <p:sp>
          <p:nvSpPr>
            <p:cNvPr id="44" name="Forme libre : forme 43">
              <a:extLst>
                <a:ext uri="{FF2B5EF4-FFF2-40B4-BE49-F238E27FC236}">
                  <a16:creationId xmlns:a16="http://schemas.microsoft.com/office/drawing/2014/main" id="{B333BB3F-DC66-2AC0-5D6F-7C4F312E0E5E}"/>
                </a:ext>
              </a:extLst>
            </p:cNvPr>
            <p:cNvSpPr/>
            <p:nvPr/>
          </p:nvSpPr>
          <p:spPr>
            <a:xfrm rot="-1349998">
              <a:off x="3383966" y="4817912"/>
              <a:ext cx="186118" cy="186118"/>
            </a:xfrm>
            <a:custGeom>
              <a:avLst/>
              <a:gdLst>
                <a:gd name="connsiteX0" fmla="*/ 186119 w 186118"/>
                <a:gd name="connsiteY0" fmla="*/ 93059 h 186118"/>
                <a:gd name="connsiteX1" fmla="*/ 93059 w 186118"/>
                <a:gd name="connsiteY1" fmla="*/ 186118 h 186118"/>
                <a:gd name="connsiteX2" fmla="*/ 0 w 186118"/>
                <a:gd name="connsiteY2" fmla="*/ 93059 h 186118"/>
                <a:gd name="connsiteX3" fmla="*/ 93059 w 186118"/>
                <a:gd name="connsiteY3" fmla="*/ 0 h 186118"/>
                <a:gd name="connsiteX4" fmla="*/ 186119 w 186118"/>
                <a:gd name="connsiteY4" fmla="*/ 93059 h 186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18" h="186118">
                  <a:moveTo>
                    <a:pt x="186119" y="93059"/>
                  </a:moveTo>
                  <a:cubicBezTo>
                    <a:pt x="186119" y="144454"/>
                    <a:pt x="144454" y="186118"/>
                    <a:pt x="93059" y="186118"/>
                  </a:cubicBezTo>
                  <a:cubicBezTo>
                    <a:pt x="41664" y="186118"/>
                    <a:pt x="0" y="144454"/>
                    <a:pt x="0" y="93059"/>
                  </a:cubicBezTo>
                  <a:cubicBezTo>
                    <a:pt x="0" y="41664"/>
                    <a:pt x="41664" y="0"/>
                    <a:pt x="93059" y="0"/>
                  </a:cubicBezTo>
                  <a:cubicBezTo>
                    <a:pt x="144454" y="0"/>
                    <a:pt x="186119" y="41664"/>
                    <a:pt x="186119" y="93059"/>
                  </a:cubicBezTo>
                  <a:close/>
                </a:path>
              </a:pathLst>
            </a:custGeom>
            <a:solidFill>
              <a:srgbClr val="FFFFFF"/>
            </a:solidFill>
            <a:ln w="9525" cap="flat">
              <a:noFill/>
              <a:prstDash val="solid"/>
              <a:miter/>
            </a:ln>
          </p:spPr>
          <p:txBody>
            <a:bodyPr rtlCol="0" anchor="ctr"/>
            <a:lstStyle/>
            <a:p>
              <a:endParaRPr lang="fr-BE"/>
            </a:p>
          </p:txBody>
        </p:sp>
      </p:grpSp>
      <p:grpSp>
        <p:nvGrpSpPr>
          <p:cNvPr id="45" name="Graphique 2">
            <a:extLst>
              <a:ext uri="{FF2B5EF4-FFF2-40B4-BE49-F238E27FC236}">
                <a16:creationId xmlns:a16="http://schemas.microsoft.com/office/drawing/2014/main" id="{F80D6BE5-71F7-777C-356B-889B42CD57FA}"/>
              </a:ext>
            </a:extLst>
          </p:cNvPr>
          <p:cNvGrpSpPr/>
          <p:nvPr/>
        </p:nvGrpSpPr>
        <p:grpSpPr>
          <a:xfrm>
            <a:off x="3110824" y="5090279"/>
            <a:ext cx="287083" cy="287083"/>
            <a:chOff x="3333559" y="4767452"/>
            <a:chExt cx="287083" cy="287083"/>
          </a:xfrm>
        </p:grpSpPr>
        <p:sp>
          <p:nvSpPr>
            <p:cNvPr id="46" name="Forme libre : forme 45">
              <a:extLst>
                <a:ext uri="{FF2B5EF4-FFF2-40B4-BE49-F238E27FC236}">
                  <a16:creationId xmlns:a16="http://schemas.microsoft.com/office/drawing/2014/main" id="{87839312-26A6-A7B3-8C92-19BB007311AE}"/>
                </a:ext>
              </a:extLst>
            </p:cNvPr>
            <p:cNvSpPr/>
            <p:nvPr/>
          </p:nvSpPr>
          <p:spPr>
            <a:xfrm>
              <a:off x="3333559" y="4767452"/>
              <a:ext cx="287083" cy="287083"/>
            </a:xfrm>
            <a:custGeom>
              <a:avLst/>
              <a:gdLst>
                <a:gd name="connsiteX0" fmla="*/ 287084 w 287083"/>
                <a:gd name="connsiteY0" fmla="*/ 143542 h 287083"/>
                <a:gd name="connsiteX1" fmla="*/ 143542 w 287083"/>
                <a:gd name="connsiteY1" fmla="*/ 287084 h 287083"/>
                <a:gd name="connsiteX2" fmla="*/ 0 w 287083"/>
                <a:gd name="connsiteY2" fmla="*/ 143542 h 287083"/>
                <a:gd name="connsiteX3" fmla="*/ 143542 w 287083"/>
                <a:gd name="connsiteY3" fmla="*/ 0 h 287083"/>
                <a:gd name="connsiteX4" fmla="*/ 287084 w 287083"/>
                <a:gd name="connsiteY4" fmla="*/ 143542 h 28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83" h="287083">
                  <a:moveTo>
                    <a:pt x="287084" y="143542"/>
                  </a:moveTo>
                  <a:cubicBezTo>
                    <a:pt x="287084" y="222790"/>
                    <a:pt x="222790" y="287084"/>
                    <a:pt x="143542" y="287084"/>
                  </a:cubicBezTo>
                  <a:cubicBezTo>
                    <a:pt x="64294" y="287084"/>
                    <a:pt x="0" y="222790"/>
                    <a:pt x="0" y="143542"/>
                  </a:cubicBezTo>
                  <a:cubicBezTo>
                    <a:pt x="0" y="64294"/>
                    <a:pt x="64294" y="0"/>
                    <a:pt x="143542" y="0"/>
                  </a:cubicBezTo>
                  <a:cubicBezTo>
                    <a:pt x="222790" y="0"/>
                    <a:pt x="287084" y="64294"/>
                    <a:pt x="287084" y="143542"/>
                  </a:cubicBezTo>
                  <a:close/>
                </a:path>
              </a:pathLst>
            </a:custGeom>
            <a:solidFill>
              <a:srgbClr val="40C8FF"/>
            </a:solidFill>
            <a:ln w="9525" cap="flat">
              <a:noFill/>
              <a:prstDash val="solid"/>
              <a:miter/>
            </a:ln>
          </p:spPr>
          <p:txBody>
            <a:bodyPr rtlCol="0" anchor="ctr"/>
            <a:lstStyle/>
            <a:p>
              <a:endParaRPr lang="fr-BE"/>
            </a:p>
          </p:txBody>
        </p:sp>
        <p:sp>
          <p:nvSpPr>
            <p:cNvPr id="47" name="Forme libre : forme 46">
              <a:extLst>
                <a:ext uri="{FF2B5EF4-FFF2-40B4-BE49-F238E27FC236}">
                  <a16:creationId xmlns:a16="http://schemas.microsoft.com/office/drawing/2014/main" id="{CCADE3ED-DB0F-3F22-5A2F-5944110DE750}"/>
                </a:ext>
              </a:extLst>
            </p:cNvPr>
            <p:cNvSpPr/>
            <p:nvPr/>
          </p:nvSpPr>
          <p:spPr>
            <a:xfrm rot="-1349998">
              <a:off x="3383966" y="4817912"/>
              <a:ext cx="186118" cy="186118"/>
            </a:xfrm>
            <a:custGeom>
              <a:avLst/>
              <a:gdLst>
                <a:gd name="connsiteX0" fmla="*/ 186119 w 186118"/>
                <a:gd name="connsiteY0" fmla="*/ 93059 h 186118"/>
                <a:gd name="connsiteX1" fmla="*/ 93059 w 186118"/>
                <a:gd name="connsiteY1" fmla="*/ 186118 h 186118"/>
                <a:gd name="connsiteX2" fmla="*/ 0 w 186118"/>
                <a:gd name="connsiteY2" fmla="*/ 93059 h 186118"/>
                <a:gd name="connsiteX3" fmla="*/ 93059 w 186118"/>
                <a:gd name="connsiteY3" fmla="*/ 0 h 186118"/>
                <a:gd name="connsiteX4" fmla="*/ 186119 w 186118"/>
                <a:gd name="connsiteY4" fmla="*/ 93059 h 186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18" h="186118">
                  <a:moveTo>
                    <a:pt x="186119" y="93059"/>
                  </a:moveTo>
                  <a:cubicBezTo>
                    <a:pt x="186119" y="144454"/>
                    <a:pt x="144454" y="186118"/>
                    <a:pt x="93059" y="186118"/>
                  </a:cubicBezTo>
                  <a:cubicBezTo>
                    <a:pt x="41664" y="186118"/>
                    <a:pt x="0" y="144454"/>
                    <a:pt x="0" y="93059"/>
                  </a:cubicBezTo>
                  <a:cubicBezTo>
                    <a:pt x="0" y="41664"/>
                    <a:pt x="41664" y="0"/>
                    <a:pt x="93059" y="0"/>
                  </a:cubicBezTo>
                  <a:cubicBezTo>
                    <a:pt x="144454" y="0"/>
                    <a:pt x="186119" y="41664"/>
                    <a:pt x="186119" y="93059"/>
                  </a:cubicBezTo>
                  <a:close/>
                </a:path>
              </a:pathLst>
            </a:custGeom>
            <a:solidFill>
              <a:srgbClr val="FFFFFF"/>
            </a:solidFill>
            <a:ln w="9525" cap="flat">
              <a:noFill/>
              <a:prstDash val="solid"/>
              <a:miter/>
            </a:ln>
          </p:spPr>
          <p:txBody>
            <a:bodyPr rtlCol="0" anchor="ctr"/>
            <a:lstStyle/>
            <a:p>
              <a:endParaRPr lang="fr-BE"/>
            </a:p>
          </p:txBody>
        </p:sp>
      </p:grpSp>
      <p:pic>
        <p:nvPicPr>
          <p:cNvPr id="48" name="Graphique 47">
            <a:extLst>
              <a:ext uri="{FF2B5EF4-FFF2-40B4-BE49-F238E27FC236}">
                <a16:creationId xmlns:a16="http://schemas.microsoft.com/office/drawing/2014/main" id="{92E83A90-ABD9-B3B0-55F3-DA8627D7A7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20682" y="5088806"/>
            <a:ext cx="604824" cy="564945"/>
          </a:xfrm>
          <a:prstGeom prst="rect">
            <a:avLst/>
          </a:prstGeom>
        </p:spPr>
      </p:pic>
      <p:sp>
        <p:nvSpPr>
          <p:cNvPr id="49" name="object 21">
            <a:extLst>
              <a:ext uri="{FF2B5EF4-FFF2-40B4-BE49-F238E27FC236}">
                <a16:creationId xmlns:a16="http://schemas.microsoft.com/office/drawing/2014/main" id="{560ADA02-5159-62BB-36EA-41341D822A16}"/>
              </a:ext>
            </a:extLst>
          </p:cNvPr>
          <p:cNvSpPr txBox="1"/>
          <p:nvPr/>
        </p:nvSpPr>
        <p:spPr>
          <a:xfrm>
            <a:off x="7512770" y="4626834"/>
            <a:ext cx="1721922" cy="369332"/>
          </a:xfrm>
          <a:prstGeom prst="rect">
            <a:avLst/>
          </a:prstGeom>
        </p:spPr>
        <p:txBody>
          <a:bodyPr vert="horz" wrap="squar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034B6F"/>
                </a:solidFill>
                <a:effectLst/>
                <a:uLnTx/>
                <a:uFillTx/>
                <a:latin typeface="Raleway" pitchFamily="2" charset="0"/>
                <a:ea typeface="Open Sans" panose="020B0606030504020204" pitchFamily="34" charset="0"/>
                <a:cs typeface="Open Sans" panose="020B0606030504020204" pitchFamily="34" charset="0"/>
              </a:rPr>
              <a:t>Biopharma </a:t>
            </a:r>
          </a:p>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034B6F"/>
                </a:solidFill>
                <a:effectLst/>
                <a:uLnTx/>
                <a:uFillTx/>
                <a:latin typeface="Raleway" pitchFamily="2" charset="0"/>
                <a:ea typeface="Open Sans" panose="020B0606030504020204" pitchFamily="34" charset="0"/>
                <a:cs typeface="Open Sans" panose="020B0606030504020204" pitchFamily="34" charset="0"/>
              </a:rPr>
              <a:t>Companies</a:t>
            </a:r>
            <a:endParaRPr kumimoji="0" sz="1200" b="1" i="0" u="none" strike="noStrike" kern="1200" cap="none" spc="0" normalizeH="0" baseline="0" noProof="0">
              <a:ln>
                <a:noFill/>
              </a:ln>
              <a:solidFill>
                <a:srgbClr val="034B6F"/>
              </a:solidFill>
              <a:effectLst/>
              <a:uLnTx/>
              <a:uFillTx/>
              <a:latin typeface="Raleway" pitchFamily="2" charset="0"/>
              <a:ea typeface="Open Sans" panose="020B0606030504020204" pitchFamily="34" charset="0"/>
              <a:cs typeface="Open Sans" panose="020B0606030504020204" pitchFamily="34" charset="0"/>
            </a:endParaRPr>
          </a:p>
        </p:txBody>
      </p:sp>
      <p:sp>
        <p:nvSpPr>
          <p:cNvPr id="51" name="object 19">
            <a:extLst>
              <a:ext uri="{FF2B5EF4-FFF2-40B4-BE49-F238E27FC236}">
                <a16:creationId xmlns:a16="http://schemas.microsoft.com/office/drawing/2014/main" id="{755433A1-985A-70B6-2BEB-549EC551A815}"/>
              </a:ext>
            </a:extLst>
          </p:cNvPr>
          <p:cNvSpPr/>
          <p:nvPr/>
        </p:nvSpPr>
        <p:spPr>
          <a:xfrm rot="2704462">
            <a:off x="7328476" y="5591354"/>
            <a:ext cx="710565" cy="387350"/>
          </a:xfrm>
          <a:custGeom>
            <a:avLst/>
            <a:gdLst/>
            <a:ahLst/>
            <a:cxnLst/>
            <a:rect l="l" t="t" r="r" b="b"/>
            <a:pathLst>
              <a:path w="710565" h="387350">
                <a:moveTo>
                  <a:pt x="710184" y="0"/>
                </a:moveTo>
                <a:lnTo>
                  <a:pt x="0" y="0"/>
                </a:lnTo>
                <a:lnTo>
                  <a:pt x="355092" y="387096"/>
                </a:lnTo>
                <a:lnTo>
                  <a:pt x="710184" y="0"/>
                </a:lnTo>
                <a:close/>
              </a:path>
            </a:pathLst>
          </a:custGeom>
          <a:solidFill>
            <a:srgbClr val="034B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
        <p:nvSpPr>
          <p:cNvPr id="52" name="object 19">
            <a:extLst>
              <a:ext uri="{FF2B5EF4-FFF2-40B4-BE49-F238E27FC236}">
                <a16:creationId xmlns:a16="http://schemas.microsoft.com/office/drawing/2014/main" id="{20AEF37A-3783-806B-6491-759BCF52F707}"/>
              </a:ext>
            </a:extLst>
          </p:cNvPr>
          <p:cNvSpPr/>
          <p:nvPr/>
        </p:nvSpPr>
        <p:spPr>
          <a:xfrm rot="9161329">
            <a:off x="3287605" y="4306740"/>
            <a:ext cx="710565" cy="387350"/>
          </a:xfrm>
          <a:custGeom>
            <a:avLst/>
            <a:gdLst/>
            <a:ahLst/>
            <a:cxnLst/>
            <a:rect l="l" t="t" r="r" b="b"/>
            <a:pathLst>
              <a:path w="710565" h="387350">
                <a:moveTo>
                  <a:pt x="710184" y="0"/>
                </a:moveTo>
                <a:lnTo>
                  <a:pt x="0" y="0"/>
                </a:lnTo>
                <a:lnTo>
                  <a:pt x="355092" y="387096"/>
                </a:lnTo>
                <a:lnTo>
                  <a:pt x="710184" y="0"/>
                </a:lnTo>
                <a:close/>
              </a:path>
            </a:pathLst>
          </a:custGeom>
          <a:solidFill>
            <a:srgbClr val="469FA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pic>
        <p:nvPicPr>
          <p:cNvPr id="53" name="Image 52">
            <a:extLst>
              <a:ext uri="{FF2B5EF4-FFF2-40B4-BE49-F238E27FC236}">
                <a16:creationId xmlns:a16="http://schemas.microsoft.com/office/drawing/2014/main" id="{F88EBA81-4684-82BD-DFCA-5D03444CC9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8857" y="5247578"/>
            <a:ext cx="544340" cy="628085"/>
          </a:xfrm>
          <a:prstGeom prst="rect">
            <a:avLst/>
          </a:prstGeom>
        </p:spPr>
      </p:pic>
      <p:sp>
        <p:nvSpPr>
          <p:cNvPr id="54" name="object 21">
            <a:extLst>
              <a:ext uri="{FF2B5EF4-FFF2-40B4-BE49-F238E27FC236}">
                <a16:creationId xmlns:a16="http://schemas.microsoft.com/office/drawing/2014/main" id="{9416D710-5647-20BD-7B90-EDC8D910212D}"/>
              </a:ext>
            </a:extLst>
          </p:cNvPr>
          <p:cNvSpPr txBox="1"/>
          <p:nvPr/>
        </p:nvSpPr>
        <p:spPr>
          <a:xfrm>
            <a:off x="3253867" y="4988529"/>
            <a:ext cx="1721922" cy="184666"/>
          </a:xfrm>
          <a:prstGeom prst="rect">
            <a:avLst/>
          </a:prstGeom>
        </p:spPr>
        <p:txBody>
          <a:bodyPr vert="horz" wrap="squar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034B6F"/>
                </a:solidFill>
                <a:effectLst/>
                <a:uLnTx/>
                <a:uFillTx/>
                <a:latin typeface="Raleway" pitchFamily="2" charset="0"/>
                <a:ea typeface="Open Sans" panose="020B0606030504020204" pitchFamily="34" charset="0"/>
                <a:cs typeface="Open Sans" panose="020B0606030504020204" pitchFamily="34" charset="0"/>
              </a:rPr>
              <a:t>Pathology Labs</a:t>
            </a:r>
            <a:endParaRPr kumimoji="0" sz="1200" b="1" i="0" u="none" strike="noStrike" kern="1200" cap="none" spc="0" normalizeH="0" baseline="0" noProof="0">
              <a:ln>
                <a:noFill/>
              </a:ln>
              <a:solidFill>
                <a:srgbClr val="034B6F"/>
              </a:solidFill>
              <a:effectLst/>
              <a:uLnTx/>
              <a:uFillTx/>
              <a:latin typeface="Raleway" pitchFamily="2" charset="0"/>
              <a:ea typeface="Open Sans" panose="020B0606030504020204" pitchFamily="34" charset="0"/>
              <a:cs typeface="Open Sans" panose="020B0606030504020204" pitchFamily="34" charset="0"/>
            </a:endParaRPr>
          </a:p>
        </p:txBody>
      </p:sp>
      <p:sp>
        <p:nvSpPr>
          <p:cNvPr id="56" name="object 19">
            <a:extLst>
              <a:ext uri="{FF2B5EF4-FFF2-40B4-BE49-F238E27FC236}">
                <a16:creationId xmlns:a16="http://schemas.microsoft.com/office/drawing/2014/main" id="{B00E96AB-5D84-5F0B-8F96-793E45288DD5}"/>
              </a:ext>
            </a:extLst>
          </p:cNvPr>
          <p:cNvSpPr/>
          <p:nvPr/>
        </p:nvSpPr>
        <p:spPr>
          <a:xfrm rot="13591868">
            <a:off x="4390566" y="1371616"/>
            <a:ext cx="710565" cy="387350"/>
          </a:xfrm>
          <a:custGeom>
            <a:avLst/>
            <a:gdLst/>
            <a:ahLst/>
            <a:cxnLst/>
            <a:rect l="l" t="t" r="r" b="b"/>
            <a:pathLst>
              <a:path w="710565" h="387350">
                <a:moveTo>
                  <a:pt x="710184" y="0"/>
                </a:moveTo>
                <a:lnTo>
                  <a:pt x="0" y="0"/>
                </a:lnTo>
                <a:lnTo>
                  <a:pt x="355092" y="387096"/>
                </a:lnTo>
                <a:lnTo>
                  <a:pt x="710184" y="0"/>
                </a:lnTo>
                <a:close/>
              </a:path>
            </a:pathLst>
          </a:custGeom>
          <a:solidFill>
            <a:srgbClr val="034B6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grpSp>
        <p:nvGrpSpPr>
          <p:cNvPr id="57" name="Graphique 2">
            <a:extLst>
              <a:ext uri="{FF2B5EF4-FFF2-40B4-BE49-F238E27FC236}">
                <a16:creationId xmlns:a16="http://schemas.microsoft.com/office/drawing/2014/main" id="{0D284FAE-6685-6350-B106-80BB2CDD5787}"/>
              </a:ext>
            </a:extLst>
          </p:cNvPr>
          <p:cNvGrpSpPr/>
          <p:nvPr/>
        </p:nvGrpSpPr>
        <p:grpSpPr>
          <a:xfrm>
            <a:off x="3143385" y="2389496"/>
            <a:ext cx="287083" cy="287083"/>
            <a:chOff x="3333559" y="4767452"/>
            <a:chExt cx="287083" cy="287083"/>
          </a:xfrm>
        </p:grpSpPr>
        <p:sp>
          <p:nvSpPr>
            <p:cNvPr id="58" name="Forme libre : forme 57">
              <a:extLst>
                <a:ext uri="{FF2B5EF4-FFF2-40B4-BE49-F238E27FC236}">
                  <a16:creationId xmlns:a16="http://schemas.microsoft.com/office/drawing/2014/main" id="{EAB79BEB-E525-6393-C1FC-45D7FA244B3C}"/>
                </a:ext>
              </a:extLst>
            </p:cNvPr>
            <p:cNvSpPr/>
            <p:nvPr/>
          </p:nvSpPr>
          <p:spPr>
            <a:xfrm>
              <a:off x="3333559" y="4767452"/>
              <a:ext cx="287083" cy="287083"/>
            </a:xfrm>
            <a:custGeom>
              <a:avLst/>
              <a:gdLst>
                <a:gd name="connsiteX0" fmla="*/ 287084 w 287083"/>
                <a:gd name="connsiteY0" fmla="*/ 143542 h 287083"/>
                <a:gd name="connsiteX1" fmla="*/ 143542 w 287083"/>
                <a:gd name="connsiteY1" fmla="*/ 287084 h 287083"/>
                <a:gd name="connsiteX2" fmla="*/ 0 w 287083"/>
                <a:gd name="connsiteY2" fmla="*/ 143542 h 287083"/>
                <a:gd name="connsiteX3" fmla="*/ 143542 w 287083"/>
                <a:gd name="connsiteY3" fmla="*/ 0 h 287083"/>
                <a:gd name="connsiteX4" fmla="*/ 287084 w 287083"/>
                <a:gd name="connsiteY4" fmla="*/ 143542 h 287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83" h="287083">
                  <a:moveTo>
                    <a:pt x="287084" y="143542"/>
                  </a:moveTo>
                  <a:cubicBezTo>
                    <a:pt x="287084" y="222790"/>
                    <a:pt x="222790" y="287084"/>
                    <a:pt x="143542" y="287084"/>
                  </a:cubicBezTo>
                  <a:cubicBezTo>
                    <a:pt x="64294" y="287084"/>
                    <a:pt x="0" y="222790"/>
                    <a:pt x="0" y="143542"/>
                  </a:cubicBezTo>
                  <a:cubicBezTo>
                    <a:pt x="0" y="64294"/>
                    <a:pt x="64294" y="0"/>
                    <a:pt x="143542" y="0"/>
                  </a:cubicBezTo>
                  <a:cubicBezTo>
                    <a:pt x="222790" y="0"/>
                    <a:pt x="287084" y="64294"/>
                    <a:pt x="287084" y="143542"/>
                  </a:cubicBezTo>
                  <a:close/>
                </a:path>
              </a:pathLst>
            </a:custGeom>
            <a:solidFill>
              <a:srgbClr val="40C8FF"/>
            </a:solidFill>
            <a:ln w="9525" cap="flat">
              <a:noFill/>
              <a:prstDash val="solid"/>
              <a:miter/>
            </a:ln>
          </p:spPr>
          <p:txBody>
            <a:bodyPr rtlCol="0" anchor="ctr"/>
            <a:lstStyle/>
            <a:p>
              <a:endParaRPr lang="fr-BE"/>
            </a:p>
          </p:txBody>
        </p:sp>
        <p:sp>
          <p:nvSpPr>
            <p:cNvPr id="59" name="Forme libre : forme 58">
              <a:extLst>
                <a:ext uri="{FF2B5EF4-FFF2-40B4-BE49-F238E27FC236}">
                  <a16:creationId xmlns:a16="http://schemas.microsoft.com/office/drawing/2014/main" id="{5456C104-940D-ED89-616A-7128B0DE36BD}"/>
                </a:ext>
              </a:extLst>
            </p:cNvPr>
            <p:cNvSpPr/>
            <p:nvPr/>
          </p:nvSpPr>
          <p:spPr>
            <a:xfrm rot="-1349998">
              <a:off x="3383966" y="4817912"/>
              <a:ext cx="186118" cy="186118"/>
            </a:xfrm>
            <a:custGeom>
              <a:avLst/>
              <a:gdLst>
                <a:gd name="connsiteX0" fmla="*/ 186119 w 186118"/>
                <a:gd name="connsiteY0" fmla="*/ 93059 h 186118"/>
                <a:gd name="connsiteX1" fmla="*/ 93059 w 186118"/>
                <a:gd name="connsiteY1" fmla="*/ 186118 h 186118"/>
                <a:gd name="connsiteX2" fmla="*/ 0 w 186118"/>
                <a:gd name="connsiteY2" fmla="*/ 93059 h 186118"/>
                <a:gd name="connsiteX3" fmla="*/ 93059 w 186118"/>
                <a:gd name="connsiteY3" fmla="*/ 0 h 186118"/>
                <a:gd name="connsiteX4" fmla="*/ 186119 w 186118"/>
                <a:gd name="connsiteY4" fmla="*/ 93059 h 186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18" h="186118">
                  <a:moveTo>
                    <a:pt x="186119" y="93059"/>
                  </a:moveTo>
                  <a:cubicBezTo>
                    <a:pt x="186119" y="144454"/>
                    <a:pt x="144454" y="186118"/>
                    <a:pt x="93059" y="186118"/>
                  </a:cubicBezTo>
                  <a:cubicBezTo>
                    <a:pt x="41664" y="186118"/>
                    <a:pt x="0" y="144454"/>
                    <a:pt x="0" y="93059"/>
                  </a:cubicBezTo>
                  <a:cubicBezTo>
                    <a:pt x="0" y="41664"/>
                    <a:pt x="41664" y="0"/>
                    <a:pt x="93059" y="0"/>
                  </a:cubicBezTo>
                  <a:cubicBezTo>
                    <a:pt x="144454" y="0"/>
                    <a:pt x="186119" y="41664"/>
                    <a:pt x="186119" y="93059"/>
                  </a:cubicBezTo>
                  <a:close/>
                </a:path>
              </a:pathLst>
            </a:custGeom>
            <a:solidFill>
              <a:srgbClr val="FFFFFF"/>
            </a:solidFill>
            <a:ln w="9525" cap="flat">
              <a:noFill/>
              <a:prstDash val="solid"/>
              <a:miter/>
            </a:ln>
          </p:spPr>
          <p:txBody>
            <a:bodyPr rtlCol="0" anchor="ctr"/>
            <a:lstStyle/>
            <a:p>
              <a:endParaRPr lang="fr-BE"/>
            </a:p>
          </p:txBody>
        </p:sp>
      </p:grpSp>
      <p:sp>
        <p:nvSpPr>
          <p:cNvPr id="60" name="object 21">
            <a:extLst>
              <a:ext uri="{FF2B5EF4-FFF2-40B4-BE49-F238E27FC236}">
                <a16:creationId xmlns:a16="http://schemas.microsoft.com/office/drawing/2014/main" id="{FB616810-943A-780B-E939-E1562B6B67F2}"/>
              </a:ext>
            </a:extLst>
          </p:cNvPr>
          <p:cNvSpPr txBox="1"/>
          <p:nvPr/>
        </p:nvSpPr>
        <p:spPr>
          <a:xfrm>
            <a:off x="3197723" y="1716593"/>
            <a:ext cx="1721922" cy="369332"/>
          </a:xfrm>
          <a:prstGeom prst="rect">
            <a:avLst/>
          </a:prstGeom>
        </p:spPr>
        <p:txBody>
          <a:bodyPr vert="horz" wrap="squar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 normalizeH="0" baseline="0" noProof="0">
                <a:ln>
                  <a:noFill/>
                </a:ln>
                <a:solidFill>
                  <a:srgbClr val="034B6F"/>
                </a:solidFill>
                <a:effectLst/>
                <a:uLnTx/>
                <a:uFillTx/>
                <a:latin typeface="Raleway" pitchFamily="2" charset="0"/>
                <a:ea typeface="Open Sans" panose="020B0606030504020204" pitchFamily="34" charset="0"/>
                <a:cs typeface="Open Sans" panose="020B0606030504020204" pitchFamily="34" charset="0"/>
              </a:rPr>
              <a:t>Healthcare</a:t>
            </a:r>
          </a:p>
          <a:p>
            <a:pPr marL="12700" marR="5080" lvl="0" indent="635" algn="ctr" defTabSz="914400" rtl="0" eaLnBrk="1" fontAlgn="auto" latinLnBrk="0" hangingPunct="1">
              <a:lnSpc>
                <a:spcPct val="100000"/>
              </a:lnSpc>
              <a:spcBef>
                <a:spcPts val="0"/>
              </a:spcBef>
              <a:spcAft>
                <a:spcPts val="0"/>
              </a:spcAft>
              <a:buClrTx/>
              <a:buSzTx/>
              <a:buFontTx/>
              <a:buNone/>
              <a:tabLst/>
              <a:defRPr/>
            </a:pPr>
            <a:r>
              <a:rPr lang="en-US" sz="1200" b="1" spc="-10">
                <a:solidFill>
                  <a:srgbClr val="034B6F"/>
                </a:solidFill>
                <a:latin typeface="Raleway" pitchFamily="2" charset="0"/>
                <a:ea typeface="Open Sans" panose="020B0606030504020204" pitchFamily="34" charset="0"/>
                <a:cs typeface="Open Sans" panose="020B0606030504020204" pitchFamily="34" charset="0"/>
              </a:rPr>
              <a:t>Providers</a:t>
            </a:r>
            <a:endParaRPr kumimoji="0" sz="1200" b="1" i="0" u="none" strike="noStrike" kern="1200" cap="none" spc="0" normalizeH="0" baseline="0" noProof="0">
              <a:ln>
                <a:noFill/>
              </a:ln>
              <a:solidFill>
                <a:srgbClr val="034B6F"/>
              </a:solidFill>
              <a:effectLst/>
              <a:uLnTx/>
              <a:uFillTx/>
              <a:latin typeface="Raleway" pitchFamily="2" charset="0"/>
              <a:ea typeface="Open Sans" panose="020B0606030504020204" pitchFamily="34" charset="0"/>
              <a:cs typeface="Open Sans" panose="020B0606030504020204" pitchFamily="34" charset="0"/>
            </a:endParaRPr>
          </a:p>
        </p:txBody>
      </p:sp>
      <p:pic>
        <p:nvPicPr>
          <p:cNvPr id="61" name="Picture 21" descr="Icon&#10;&#10;Description automatically generated">
            <a:extLst>
              <a:ext uri="{FF2B5EF4-FFF2-40B4-BE49-F238E27FC236}">
                <a16:creationId xmlns:a16="http://schemas.microsoft.com/office/drawing/2014/main" id="{F40FF60D-59B4-CF07-7DEB-1B512AA2FE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2888" y="2064821"/>
            <a:ext cx="799481" cy="799479"/>
          </a:xfrm>
          <a:prstGeom prst="rect">
            <a:avLst/>
          </a:prstGeom>
        </p:spPr>
      </p:pic>
      <p:sp>
        <p:nvSpPr>
          <p:cNvPr id="63" name="object 21">
            <a:extLst>
              <a:ext uri="{FF2B5EF4-FFF2-40B4-BE49-F238E27FC236}">
                <a16:creationId xmlns:a16="http://schemas.microsoft.com/office/drawing/2014/main" id="{7DDDC55B-DD8A-3910-967C-564A6A44AC0A}"/>
              </a:ext>
            </a:extLst>
          </p:cNvPr>
          <p:cNvSpPr txBox="1"/>
          <p:nvPr/>
        </p:nvSpPr>
        <p:spPr>
          <a:xfrm>
            <a:off x="5227802" y="1975823"/>
            <a:ext cx="1679533" cy="369332"/>
          </a:xfrm>
          <a:prstGeom prst="rect">
            <a:avLst/>
          </a:prstGeom>
        </p:spPr>
        <p:txBody>
          <a:bodyPr vert="horz" wrap="square" lIns="0" tIns="0" rIns="0" bIns="0" rtlCol="0" anchor="t">
            <a:spAutoFit/>
          </a:bodyPr>
          <a:lstStyle/>
          <a:p>
            <a:pPr marL="12700" marR="5080" lvl="0" indent="635"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 normalizeH="0" baseline="0" noProof="0">
                <a:ln>
                  <a:noFill/>
                </a:ln>
                <a:solidFill>
                  <a:schemeClr val="accent3"/>
                </a:solidFill>
                <a:effectLst/>
                <a:uLnTx/>
                <a:uFillTx/>
                <a:latin typeface="Raleway"/>
                <a:ea typeface="Open Sans"/>
                <a:cs typeface="Open Sans"/>
              </a:rPr>
              <a:t>Patients</a:t>
            </a:r>
            <a:endParaRPr lang="en-US" sz="2400" b="1" i="0" u="none" strike="noStrike" kern="1200" cap="none" spc="0" normalizeH="0" baseline="0" noProof="0">
              <a:ln>
                <a:noFill/>
              </a:ln>
              <a:solidFill>
                <a:schemeClr val="accent3"/>
              </a:solidFill>
              <a:effectLst/>
              <a:uLnTx/>
              <a:uFillTx/>
              <a:latin typeface="Raleway"/>
              <a:ea typeface="Open Sans"/>
              <a:cs typeface="Open Sans"/>
            </a:endParaRPr>
          </a:p>
        </p:txBody>
      </p:sp>
      <p:sp>
        <p:nvSpPr>
          <p:cNvPr id="64" name="object 52">
            <a:extLst>
              <a:ext uri="{FF2B5EF4-FFF2-40B4-BE49-F238E27FC236}">
                <a16:creationId xmlns:a16="http://schemas.microsoft.com/office/drawing/2014/main" id="{7794FE14-E120-9C6F-CE8D-316EF5BD36A4}"/>
              </a:ext>
            </a:extLst>
          </p:cNvPr>
          <p:cNvSpPr txBox="1"/>
          <p:nvPr/>
        </p:nvSpPr>
        <p:spPr>
          <a:xfrm>
            <a:off x="5203794" y="4321979"/>
            <a:ext cx="2000841" cy="455894"/>
          </a:xfrm>
          <a:prstGeom prst="rect">
            <a:avLst/>
          </a:prstGeom>
        </p:spPr>
        <p:txBody>
          <a:bodyPr vert="horz" wrap="square" lIns="0" tIns="12065" rIns="0" bIns="0" rtlCol="0">
            <a:spAutoFit/>
          </a:bodyPr>
          <a:lstStyle/>
          <a:p>
            <a:pPr marL="12700" marR="5080" lvl="0" indent="0" defTabSz="914400" rtl="0" eaLnBrk="1" fontAlgn="auto" latinLnBrk="0" hangingPunct="1">
              <a:lnSpc>
                <a:spcPct val="100000"/>
              </a:lnSpc>
              <a:spcBef>
                <a:spcPts val="95"/>
              </a:spcBef>
              <a:spcAft>
                <a:spcPts val="0"/>
              </a:spcAft>
              <a:buClrTx/>
              <a:buSzTx/>
              <a:buFontTx/>
              <a:buNone/>
              <a:tabLst/>
              <a:defRPr/>
            </a:pPr>
            <a:r>
              <a:rPr kumimoji="0" lang="en-US" sz="1400" i="0" u="none" strike="noStrike" kern="1200" cap="none" spc="-5" normalizeH="0" baseline="0" noProof="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Common consideration</a:t>
            </a:r>
          </a:p>
          <a:p>
            <a:pPr marL="12700" marR="5080" lvl="0" indent="0" defTabSz="914400" rtl="0" eaLnBrk="1" fontAlgn="auto" latinLnBrk="0" hangingPunct="1">
              <a:lnSpc>
                <a:spcPct val="100000"/>
              </a:lnSpc>
              <a:spcBef>
                <a:spcPts val="95"/>
              </a:spcBef>
              <a:spcAft>
                <a:spcPts val="0"/>
              </a:spcAft>
              <a:buClrTx/>
              <a:buSzTx/>
              <a:buFontTx/>
              <a:buNone/>
              <a:tabLst/>
              <a:defRPr/>
            </a:pPr>
            <a:r>
              <a:rPr lang="en-US" sz="1400" spc="-5">
                <a:solidFill>
                  <a:schemeClr val="accent3"/>
                </a:solidFill>
                <a:latin typeface="Open Sans" panose="020B0606030504020204" pitchFamily="34" charset="0"/>
                <a:ea typeface="Open Sans" panose="020B0606030504020204" pitchFamily="34" charset="0"/>
                <a:cs typeface="Open Sans" panose="020B0606030504020204" pitchFamily="34" charset="0"/>
              </a:rPr>
              <a:t>across the whole chain</a:t>
            </a:r>
            <a:endParaRPr kumimoji="0" lang="en-US" sz="1400" i="0" u="none" strike="sngStrike" kern="1200" cap="none" spc="-5"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object 52">
            <a:extLst>
              <a:ext uri="{FF2B5EF4-FFF2-40B4-BE49-F238E27FC236}">
                <a16:creationId xmlns:a16="http://schemas.microsoft.com/office/drawing/2014/main" id="{B3F265F3-90FD-28E6-4FE1-65238639990F}"/>
              </a:ext>
            </a:extLst>
          </p:cNvPr>
          <p:cNvSpPr txBox="1"/>
          <p:nvPr/>
        </p:nvSpPr>
        <p:spPr>
          <a:xfrm>
            <a:off x="1413921" y="3261288"/>
            <a:ext cx="1820167" cy="443070"/>
          </a:xfrm>
          <a:prstGeom prst="rect">
            <a:avLst/>
          </a:prstGeom>
        </p:spPr>
        <p:txBody>
          <a:bodyPr vert="horz" wrap="square" lIns="0" tIns="12065"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algn="ctr" defTabSz="914400" rtl="0" eaLnBrk="1" fontAlgn="auto" latinLnBrk="0" hangingPunct="1">
              <a:lnSpc>
                <a:spcPct val="100000"/>
              </a:lnSpc>
              <a:spcBef>
                <a:spcPts val="95"/>
              </a:spcBef>
              <a:spcAft>
                <a:spcPts val="0"/>
              </a:spcAft>
              <a:buClrTx/>
              <a:buSzTx/>
              <a:buFontTx/>
              <a:buNone/>
              <a:tabLst/>
              <a:defRPr/>
            </a:pPr>
            <a:r>
              <a:rPr kumimoji="0" lang="en-US" sz="1400" b="1" i="0" u="none" strike="noStrike" kern="1200" cap="none" spc="-5" normalizeH="0" baseline="0" noProof="0">
                <a:ln>
                  <a:noFill/>
                </a:ln>
                <a:solidFill>
                  <a:srgbClr val="034B6F"/>
                </a:solidFill>
                <a:effectLst/>
                <a:uLnTx/>
                <a:uFillTx/>
                <a:latin typeface="Open Sans" panose="020B0606030504020204" pitchFamily="34" charset="0"/>
                <a:ea typeface="Open Sans" panose="020B0606030504020204" pitchFamily="34" charset="0"/>
                <a:cs typeface="Open Sans" panose="020B0606030504020204" pitchFamily="34" charset="0"/>
              </a:rPr>
              <a:t>Clinical Follow-up Information</a:t>
            </a:r>
          </a:p>
        </p:txBody>
      </p:sp>
      <p:grpSp>
        <p:nvGrpSpPr>
          <p:cNvPr id="16" name="Group 15">
            <a:extLst>
              <a:ext uri="{FF2B5EF4-FFF2-40B4-BE49-F238E27FC236}">
                <a16:creationId xmlns:a16="http://schemas.microsoft.com/office/drawing/2014/main" id="{E6240310-7975-6C5D-0F7B-D96E62628130}"/>
              </a:ext>
            </a:extLst>
          </p:cNvPr>
          <p:cNvGrpSpPr/>
          <p:nvPr/>
        </p:nvGrpSpPr>
        <p:grpSpPr>
          <a:xfrm>
            <a:off x="9101978" y="1076960"/>
            <a:ext cx="1812233" cy="610014"/>
            <a:chOff x="9493393" y="989356"/>
            <a:chExt cx="1895969" cy="668629"/>
          </a:xfrm>
        </p:grpSpPr>
        <p:sp>
          <p:nvSpPr>
            <p:cNvPr id="4" name="Rectangle : coins arrondis 3">
              <a:extLst>
                <a:ext uri="{FF2B5EF4-FFF2-40B4-BE49-F238E27FC236}">
                  <a16:creationId xmlns:a16="http://schemas.microsoft.com/office/drawing/2014/main" id="{74D51049-CE3A-6F8B-38A3-02811FDBBA93}"/>
                </a:ext>
              </a:extLst>
            </p:cNvPr>
            <p:cNvSpPr/>
            <p:nvPr/>
          </p:nvSpPr>
          <p:spPr>
            <a:xfrm>
              <a:off x="9493393" y="989356"/>
              <a:ext cx="1895969" cy="668629"/>
            </a:xfrm>
            <a:prstGeom prst="roundRect">
              <a:avLst/>
            </a:prstGeom>
            <a:solidFill>
              <a:srgbClr val="469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object 52">
              <a:extLst>
                <a:ext uri="{FF2B5EF4-FFF2-40B4-BE49-F238E27FC236}">
                  <a16:creationId xmlns:a16="http://schemas.microsoft.com/office/drawing/2014/main" id="{80E1AD6D-967C-4BE2-FDAF-CE5FA00B75E3}"/>
                </a:ext>
              </a:extLst>
            </p:cNvPr>
            <p:cNvSpPr txBox="1"/>
            <p:nvPr/>
          </p:nvSpPr>
          <p:spPr>
            <a:xfrm>
              <a:off x="9692851" y="1113545"/>
              <a:ext cx="1460954" cy="381515"/>
            </a:xfrm>
            <a:prstGeom prst="rect">
              <a:avLst/>
            </a:prstGeom>
          </p:spPr>
          <p:txBody>
            <a:bodyPr vert="horz" wrap="square" lIns="0" tIns="12065" rIns="0" bIns="0" rtlCol="0" anchor="t">
              <a:spAutoFit/>
            </a:bodyPr>
            <a:lstStyle/>
            <a:p>
              <a:pPr marL="12700" marR="5080" indent="635" algn="ctr">
                <a:defRPr/>
              </a:pPr>
              <a:r>
                <a:rPr lang="en-US" sz="1200">
                  <a:solidFill>
                    <a:schemeClr val="bg1"/>
                  </a:solidFill>
                  <a:latin typeface="Open Sans"/>
                  <a:ea typeface="Open Sans"/>
                  <a:cs typeface="Open Sans"/>
                </a:rPr>
                <a:t>Translational &amp; </a:t>
              </a: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marR="5080" lvl="0" indent="635" algn="ctr">
                <a:defRPr/>
              </a:pPr>
              <a:r>
                <a:rPr lang="en-US" sz="1200">
                  <a:solidFill>
                    <a:schemeClr val="bg1"/>
                  </a:solidFill>
                  <a:latin typeface="Open Sans"/>
                  <a:ea typeface="Open Sans"/>
                  <a:cs typeface="Open Sans"/>
                </a:rPr>
                <a:t>clinical research</a:t>
              </a:r>
            </a:p>
          </p:txBody>
        </p:sp>
      </p:grpSp>
      <p:grpSp>
        <p:nvGrpSpPr>
          <p:cNvPr id="67" name="Group 66">
            <a:extLst>
              <a:ext uri="{FF2B5EF4-FFF2-40B4-BE49-F238E27FC236}">
                <a16:creationId xmlns:a16="http://schemas.microsoft.com/office/drawing/2014/main" id="{A936D576-23B4-6812-F741-1FC2A5A41D0A}"/>
              </a:ext>
            </a:extLst>
          </p:cNvPr>
          <p:cNvGrpSpPr/>
          <p:nvPr/>
        </p:nvGrpSpPr>
        <p:grpSpPr>
          <a:xfrm>
            <a:off x="9543160" y="4570985"/>
            <a:ext cx="1812233" cy="610014"/>
            <a:chOff x="750579" y="1988664"/>
            <a:chExt cx="1895969" cy="668629"/>
          </a:xfrm>
        </p:grpSpPr>
        <p:sp>
          <p:nvSpPr>
            <p:cNvPr id="68" name="Rectangle : coins arrondis 3">
              <a:extLst>
                <a:ext uri="{FF2B5EF4-FFF2-40B4-BE49-F238E27FC236}">
                  <a16:creationId xmlns:a16="http://schemas.microsoft.com/office/drawing/2014/main" id="{F455E732-657C-FCDB-BA18-95D24C61DB9D}"/>
                </a:ext>
              </a:extLst>
            </p:cNvPr>
            <p:cNvSpPr/>
            <p:nvPr/>
          </p:nvSpPr>
          <p:spPr>
            <a:xfrm>
              <a:off x="750579" y="1988664"/>
              <a:ext cx="1895969" cy="668629"/>
            </a:xfrm>
            <a:prstGeom prst="roundRect">
              <a:avLst/>
            </a:prstGeom>
            <a:solidFill>
              <a:srgbClr val="034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object 52">
              <a:extLst>
                <a:ext uri="{FF2B5EF4-FFF2-40B4-BE49-F238E27FC236}">
                  <a16:creationId xmlns:a16="http://schemas.microsoft.com/office/drawing/2014/main" id="{381ED89A-DAA0-BDB4-8398-43AF6663F9D9}"/>
                </a:ext>
              </a:extLst>
            </p:cNvPr>
            <p:cNvSpPr txBox="1"/>
            <p:nvPr/>
          </p:nvSpPr>
          <p:spPr>
            <a:xfrm>
              <a:off x="968087" y="2216018"/>
              <a:ext cx="1460954" cy="215764"/>
            </a:xfrm>
            <a:prstGeom prst="rect">
              <a:avLst/>
            </a:prstGeom>
            <a:solidFill>
              <a:srgbClr val="034B6F"/>
            </a:solidFill>
          </p:spPr>
          <p:txBody>
            <a:bodyPr vert="horz" wrap="square" lIns="0" tIns="12065" rIns="0" bIns="0" rtlCol="0" anchor="t">
              <a:spAutoFit/>
            </a:bodyPr>
            <a:lstStyle/>
            <a:p>
              <a:pPr marL="12700" marR="5080" indent="635" algn="ctr">
                <a:defRPr/>
              </a:pPr>
              <a:r>
                <a:rPr lang="en-US" sz="1200">
                  <a:solidFill>
                    <a:schemeClr val="bg1"/>
                  </a:solidFill>
                  <a:latin typeface="Open Sans"/>
                  <a:ea typeface="Open Sans"/>
                  <a:cs typeface="Open Sans"/>
                </a:rPr>
                <a:t>Drug development</a:t>
              </a:r>
              <a:endParaRPr lang="en-US"/>
            </a:p>
          </p:txBody>
        </p:sp>
      </p:grpSp>
      <p:grpSp>
        <p:nvGrpSpPr>
          <p:cNvPr id="70" name="Group 69">
            <a:extLst>
              <a:ext uri="{FF2B5EF4-FFF2-40B4-BE49-F238E27FC236}">
                <a16:creationId xmlns:a16="http://schemas.microsoft.com/office/drawing/2014/main" id="{B723F9AD-E48A-5F59-EC2A-627ECCC87C2C}"/>
              </a:ext>
            </a:extLst>
          </p:cNvPr>
          <p:cNvGrpSpPr/>
          <p:nvPr/>
        </p:nvGrpSpPr>
        <p:grpSpPr>
          <a:xfrm>
            <a:off x="1171244" y="4928791"/>
            <a:ext cx="1812233" cy="610014"/>
            <a:chOff x="630861" y="1988664"/>
            <a:chExt cx="1895969" cy="668629"/>
          </a:xfrm>
        </p:grpSpPr>
        <p:sp>
          <p:nvSpPr>
            <p:cNvPr id="71" name="Rectangle : coins arrondis 3">
              <a:extLst>
                <a:ext uri="{FF2B5EF4-FFF2-40B4-BE49-F238E27FC236}">
                  <a16:creationId xmlns:a16="http://schemas.microsoft.com/office/drawing/2014/main" id="{B2A89782-0B6B-7816-2CA3-4A8D76665FED}"/>
                </a:ext>
              </a:extLst>
            </p:cNvPr>
            <p:cNvSpPr/>
            <p:nvPr/>
          </p:nvSpPr>
          <p:spPr>
            <a:xfrm>
              <a:off x="630861" y="1988664"/>
              <a:ext cx="1895969" cy="668629"/>
            </a:xfrm>
            <a:prstGeom prst="roundRect">
              <a:avLst/>
            </a:prstGeom>
            <a:solidFill>
              <a:srgbClr val="469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 name="object 52">
              <a:extLst>
                <a:ext uri="{FF2B5EF4-FFF2-40B4-BE49-F238E27FC236}">
                  <a16:creationId xmlns:a16="http://schemas.microsoft.com/office/drawing/2014/main" id="{BA785EBE-BB37-12F4-BA1F-340D90B3D2AD}"/>
                </a:ext>
              </a:extLst>
            </p:cNvPr>
            <p:cNvSpPr txBox="1"/>
            <p:nvPr/>
          </p:nvSpPr>
          <p:spPr>
            <a:xfrm>
              <a:off x="848369" y="2096701"/>
              <a:ext cx="1460954" cy="418174"/>
            </a:xfrm>
            <a:prstGeom prst="rect">
              <a:avLst/>
            </a:prstGeom>
          </p:spPr>
          <p:txBody>
            <a:bodyPr vert="horz" wrap="square" lIns="0" tIns="12065" rIns="0" bIns="0" rtlCol="0" anchor="t">
              <a:spAutoFit/>
            </a:bodyPr>
            <a:lstStyle/>
            <a:p>
              <a:pPr marL="12700" marR="5080" indent="635" algn="ctr">
                <a:defRPr/>
              </a:pPr>
              <a:r>
                <a:rPr lang="en-US" sz="1200">
                  <a:solidFill>
                    <a:schemeClr val="bg1"/>
                  </a:solidFill>
                  <a:latin typeface="Open Sans"/>
                  <a:ea typeface="Open Sans"/>
                  <a:cs typeface="Open Sans"/>
                </a:rPr>
                <a:t>Cancer diagnosis &amp; genomic testing</a:t>
              </a:r>
              <a:endParaRPr lang="en-US"/>
            </a:p>
          </p:txBody>
        </p:sp>
      </p:grpSp>
      <p:sp>
        <p:nvSpPr>
          <p:cNvPr id="8" name="Titre 1">
            <a:extLst>
              <a:ext uri="{FF2B5EF4-FFF2-40B4-BE49-F238E27FC236}">
                <a16:creationId xmlns:a16="http://schemas.microsoft.com/office/drawing/2014/main" id="{4CF8C508-CE74-F29D-5624-6F0BC845C4EF}"/>
              </a:ext>
            </a:extLst>
          </p:cNvPr>
          <p:cNvSpPr>
            <a:spLocks noGrp="1"/>
          </p:cNvSpPr>
          <p:nvPr>
            <p:ph type="title"/>
          </p:nvPr>
        </p:nvSpPr>
        <p:spPr>
          <a:xfrm>
            <a:off x="485512" y="217696"/>
            <a:ext cx="9937073" cy="678671"/>
          </a:xfrm>
        </p:spPr>
        <p:txBody>
          <a:bodyPr vert="horz">
            <a:normAutofit/>
          </a:bodyPr>
          <a:lstStyle/>
          <a:p>
            <a:pPr>
              <a:spcAft>
                <a:spcPts val="2400"/>
              </a:spcAft>
              <a:buClr>
                <a:srgbClr val="FFB25B">
                  <a:lumMod val="75000"/>
                </a:srgbClr>
              </a:buClr>
              <a:defRPr/>
            </a:pPr>
            <a:r>
              <a:rPr lang="en-US" sz="2600">
                <a:latin typeface="Raleway"/>
                <a:ea typeface="Open Sans"/>
                <a:cs typeface="Open Sans"/>
              </a:rPr>
              <a:t>OncoDNA commitment to patients</a:t>
            </a:r>
          </a:p>
        </p:txBody>
      </p:sp>
      <p:cxnSp>
        <p:nvCxnSpPr>
          <p:cNvPr id="9" name="Connecteur droit 8">
            <a:extLst>
              <a:ext uri="{FF2B5EF4-FFF2-40B4-BE49-F238E27FC236}">
                <a16:creationId xmlns:a16="http://schemas.microsoft.com/office/drawing/2014/main" id="{01B97AF6-BE94-5621-B963-67C32C8417B4}"/>
              </a:ext>
            </a:extLst>
          </p:cNvPr>
          <p:cNvCxnSpPr/>
          <p:nvPr/>
        </p:nvCxnSpPr>
        <p:spPr>
          <a:xfrm>
            <a:off x="569117" y="896367"/>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E7D1462-B396-E781-4E8B-D7E148219327}"/>
              </a:ext>
            </a:extLst>
          </p:cNvPr>
          <p:cNvGrpSpPr/>
          <p:nvPr/>
        </p:nvGrpSpPr>
        <p:grpSpPr>
          <a:xfrm>
            <a:off x="765309" y="1759814"/>
            <a:ext cx="2345515" cy="610014"/>
            <a:chOff x="783894" y="1295180"/>
            <a:chExt cx="2345515" cy="610014"/>
          </a:xfrm>
        </p:grpSpPr>
        <p:sp>
          <p:nvSpPr>
            <p:cNvPr id="6" name="Rectangle : coins arrondis 3">
              <a:extLst>
                <a:ext uri="{FF2B5EF4-FFF2-40B4-BE49-F238E27FC236}">
                  <a16:creationId xmlns:a16="http://schemas.microsoft.com/office/drawing/2014/main" id="{031DD428-4588-BFA1-2BB6-A9A0C13DF9D5}"/>
                </a:ext>
              </a:extLst>
            </p:cNvPr>
            <p:cNvSpPr/>
            <p:nvPr/>
          </p:nvSpPr>
          <p:spPr>
            <a:xfrm>
              <a:off x="1058325" y="1295180"/>
              <a:ext cx="1812233" cy="610014"/>
            </a:xfrm>
            <a:prstGeom prst="roundRect">
              <a:avLst/>
            </a:prstGeom>
            <a:solidFill>
              <a:srgbClr val="034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object 52">
              <a:extLst>
                <a:ext uri="{FF2B5EF4-FFF2-40B4-BE49-F238E27FC236}">
                  <a16:creationId xmlns:a16="http://schemas.microsoft.com/office/drawing/2014/main" id="{5F77FF60-C295-6E98-438C-C6BDF07E553E}"/>
                </a:ext>
              </a:extLst>
            </p:cNvPr>
            <p:cNvSpPr txBox="1"/>
            <p:nvPr/>
          </p:nvSpPr>
          <p:spPr>
            <a:xfrm>
              <a:off x="783894" y="1402933"/>
              <a:ext cx="2345515" cy="394339"/>
            </a:xfrm>
            <a:prstGeom prst="rect">
              <a:avLst/>
            </a:prstGeom>
          </p:spPr>
          <p:txBody>
            <a:bodyPr vert="horz" wrap="square" lIns="0" tIns="12065" rIns="0" bIns="0" rtlCol="0" anchor="t">
              <a:spAutoFit/>
            </a:bodyPr>
            <a:lstStyle/>
            <a:p>
              <a:pPr marL="12700" marR="5080" algn="ctr">
                <a:spcBef>
                  <a:spcPts val="95"/>
                </a:spcBef>
                <a:defRPr/>
              </a:pPr>
              <a:r>
                <a:rPr lang="en-US" sz="1200" spc="-5">
                  <a:solidFill>
                    <a:schemeClr val="bg1"/>
                  </a:solidFill>
                  <a:latin typeface="Open Sans"/>
                  <a:ea typeface="Open Sans"/>
                  <a:cs typeface="Open Sans"/>
                </a:rPr>
                <a:t>Treatment selection</a:t>
              </a:r>
            </a:p>
            <a:p>
              <a:pPr marL="12700" marR="5080" algn="ctr">
                <a:spcBef>
                  <a:spcPts val="95"/>
                </a:spcBef>
                <a:defRPr/>
              </a:pPr>
              <a:r>
                <a:rPr lang="en-US" sz="1200" spc="-5">
                  <a:solidFill>
                    <a:schemeClr val="bg1"/>
                  </a:solidFill>
                  <a:latin typeface="Open Sans"/>
                  <a:ea typeface="Open Sans"/>
                  <a:cs typeface="Open Sans"/>
                </a:rPr>
                <a:t> &amp; disease monitoring</a:t>
              </a:r>
            </a:p>
          </p:txBody>
        </p:sp>
      </p:grpSp>
      <p:pic>
        <p:nvPicPr>
          <p:cNvPr id="7" name="Graphic 6" descr="Male profile outline">
            <a:extLst>
              <a:ext uri="{FF2B5EF4-FFF2-40B4-BE49-F238E27FC236}">
                <a16:creationId xmlns:a16="http://schemas.microsoft.com/office/drawing/2014/main" id="{F0A7A87E-B1B0-3300-60FE-9B0B904B04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8370" y="2845651"/>
            <a:ext cx="1164808" cy="1164808"/>
          </a:xfrm>
          <a:prstGeom prst="rect">
            <a:avLst/>
          </a:prstGeom>
        </p:spPr>
      </p:pic>
      <p:pic>
        <p:nvPicPr>
          <p:cNvPr id="13" name="Graphic 12" descr="Male profile outline">
            <a:extLst>
              <a:ext uri="{FF2B5EF4-FFF2-40B4-BE49-F238E27FC236}">
                <a16:creationId xmlns:a16="http://schemas.microsoft.com/office/drawing/2014/main" id="{B6BC0AC2-1B10-F532-0685-E3418544A4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0447" y="2924820"/>
            <a:ext cx="630419" cy="630419"/>
          </a:xfrm>
          <a:prstGeom prst="rect">
            <a:avLst/>
          </a:prstGeom>
        </p:spPr>
      </p:pic>
      <p:pic>
        <p:nvPicPr>
          <p:cNvPr id="14" name="Graphic 13" descr="Male profile outline">
            <a:extLst>
              <a:ext uri="{FF2B5EF4-FFF2-40B4-BE49-F238E27FC236}">
                <a16:creationId xmlns:a16="http://schemas.microsoft.com/office/drawing/2014/main" id="{39519795-04BE-1021-E268-BAC2DBB9A3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30888" y="2806066"/>
            <a:ext cx="630419" cy="630419"/>
          </a:xfrm>
          <a:prstGeom prst="rect">
            <a:avLst/>
          </a:prstGeom>
        </p:spPr>
      </p:pic>
    </p:spTree>
    <p:extLst>
      <p:ext uri="{BB962C8B-B14F-4D97-AF65-F5344CB8AC3E}">
        <p14:creationId xmlns:p14="http://schemas.microsoft.com/office/powerpoint/2010/main" val="1861580319"/>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4">
            <a:extLst>
              <a:ext uri="{FF2B5EF4-FFF2-40B4-BE49-F238E27FC236}">
                <a16:creationId xmlns:a16="http://schemas.microsoft.com/office/drawing/2014/main" id="{92751309-5EA5-0D12-A5B8-007AD9D0329D}"/>
              </a:ext>
            </a:extLst>
          </p:cNvPr>
          <p:cNvSpPr/>
          <p:nvPr/>
        </p:nvSpPr>
        <p:spPr>
          <a:xfrm>
            <a:off x="6940282" y="1282459"/>
            <a:ext cx="1904214" cy="5116020"/>
          </a:xfrm>
          <a:prstGeom prst="roundRect">
            <a:avLst>
              <a:gd name="adj" fmla="val 4291"/>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8" name="Rounded Rectangle 97">
            <a:extLst>
              <a:ext uri="{FF2B5EF4-FFF2-40B4-BE49-F238E27FC236}">
                <a16:creationId xmlns:a16="http://schemas.microsoft.com/office/drawing/2014/main" id="{60BB68B5-C01C-AB40-9F47-AA3680B6D954}"/>
              </a:ext>
            </a:extLst>
          </p:cNvPr>
          <p:cNvSpPr/>
          <p:nvPr/>
        </p:nvSpPr>
        <p:spPr>
          <a:xfrm>
            <a:off x="1667082" y="4941218"/>
            <a:ext cx="1904214" cy="1428158"/>
          </a:xfrm>
          <a:prstGeom prst="roundRect">
            <a:avLst>
              <a:gd name="adj" fmla="val 4291"/>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5" name="Rounded Rectangle 44">
            <a:extLst>
              <a:ext uri="{FF2B5EF4-FFF2-40B4-BE49-F238E27FC236}">
                <a16:creationId xmlns:a16="http://schemas.microsoft.com/office/drawing/2014/main" id="{39593BE8-F017-C240-A671-46D6C8702875}"/>
              </a:ext>
            </a:extLst>
          </p:cNvPr>
          <p:cNvSpPr/>
          <p:nvPr/>
        </p:nvSpPr>
        <p:spPr>
          <a:xfrm>
            <a:off x="4281526" y="1275183"/>
            <a:ext cx="1904214" cy="5094193"/>
          </a:xfrm>
          <a:prstGeom prst="roundRect">
            <a:avLst>
              <a:gd name="adj" fmla="val 4291"/>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87A74438-B207-CB48-8B8E-AA940C1EE154}"/>
              </a:ext>
            </a:extLst>
          </p:cNvPr>
          <p:cNvSpPr>
            <a:spLocks noGrp="1"/>
          </p:cNvSpPr>
          <p:nvPr>
            <p:ph type="title"/>
          </p:nvPr>
        </p:nvSpPr>
        <p:spPr/>
        <p:txBody>
          <a:bodyPr/>
          <a:lstStyle/>
          <a:p>
            <a:r>
              <a:rPr lang="en-BE"/>
              <a:t>    </a:t>
            </a:r>
          </a:p>
        </p:txBody>
      </p:sp>
      <p:pic>
        <p:nvPicPr>
          <p:cNvPr id="4" name="Picture 11">
            <a:extLst>
              <a:ext uri="{FF2B5EF4-FFF2-40B4-BE49-F238E27FC236}">
                <a16:creationId xmlns:a16="http://schemas.microsoft.com/office/drawing/2014/main" id="{69DADE6C-4BB4-2249-91DE-E35EFB3248F9}"/>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32551" t="55352" r="32046" b="36623"/>
          <a:stretch/>
        </p:blipFill>
        <p:spPr>
          <a:xfrm>
            <a:off x="2062602" y="5536344"/>
            <a:ext cx="1132255" cy="251475"/>
          </a:xfrm>
          <a:prstGeom prst="rect">
            <a:avLst/>
          </a:prstGeom>
        </p:spPr>
      </p:pic>
      <p:pic>
        <p:nvPicPr>
          <p:cNvPr id="5" name="Picture 27" descr="Icon&#10;&#10;Description automatically generated">
            <a:extLst>
              <a:ext uri="{FF2B5EF4-FFF2-40B4-BE49-F238E27FC236}">
                <a16:creationId xmlns:a16="http://schemas.microsoft.com/office/drawing/2014/main" id="{2460A3B2-ECD5-CC4E-B80C-ECAB396701CE}"/>
              </a:ext>
            </a:extLst>
          </p:cNvPr>
          <p:cNvPicPr>
            <a:picLocks noChangeAspect="1"/>
          </p:cNvPicPr>
          <p:nvPr/>
        </p:nvPicPr>
        <p:blipFill>
          <a:blip r:embed="rId4"/>
          <a:stretch>
            <a:fillRect/>
          </a:stretch>
        </p:blipFill>
        <p:spPr>
          <a:xfrm>
            <a:off x="2453970" y="5123672"/>
            <a:ext cx="330691" cy="379046"/>
          </a:xfrm>
          <a:prstGeom prst="rect">
            <a:avLst/>
          </a:prstGeom>
        </p:spPr>
      </p:pic>
      <p:pic>
        <p:nvPicPr>
          <p:cNvPr id="37" name="Image 24" descr="Logo&#10;&#10;Description automatically generated">
            <a:extLst>
              <a:ext uri="{FF2B5EF4-FFF2-40B4-BE49-F238E27FC236}">
                <a16:creationId xmlns:a16="http://schemas.microsoft.com/office/drawing/2014/main" id="{EB604FB6-5B80-2B4C-8EA3-4C6B5E3F3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1440" y="1402241"/>
            <a:ext cx="1513126" cy="435300"/>
          </a:xfrm>
          <a:prstGeom prst="rect">
            <a:avLst/>
          </a:prstGeom>
        </p:spPr>
      </p:pic>
      <p:pic>
        <p:nvPicPr>
          <p:cNvPr id="39" name="Picture 27" descr="Icon&#10;&#10;Description automatically generated">
            <a:extLst>
              <a:ext uri="{FF2B5EF4-FFF2-40B4-BE49-F238E27FC236}">
                <a16:creationId xmlns:a16="http://schemas.microsoft.com/office/drawing/2014/main" id="{3085DA2A-561F-5B4A-B343-5571804569EB}"/>
              </a:ext>
            </a:extLst>
          </p:cNvPr>
          <p:cNvPicPr>
            <a:picLocks noChangeAspect="1"/>
          </p:cNvPicPr>
          <p:nvPr/>
        </p:nvPicPr>
        <p:blipFill>
          <a:blip r:embed="rId4"/>
          <a:stretch>
            <a:fillRect/>
          </a:stretch>
        </p:blipFill>
        <p:spPr>
          <a:xfrm>
            <a:off x="5109864" y="5089565"/>
            <a:ext cx="340741" cy="390565"/>
          </a:xfrm>
          <a:prstGeom prst="rect">
            <a:avLst/>
          </a:prstGeom>
        </p:spPr>
      </p:pic>
      <p:sp>
        <p:nvSpPr>
          <p:cNvPr id="43" name="TextBox 46">
            <a:extLst>
              <a:ext uri="{FF2B5EF4-FFF2-40B4-BE49-F238E27FC236}">
                <a16:creationId xmlns:a16="http://schemas.microsoft.com/office/drawing/2014/main" id="{8E8AC8D0-AE6D-604E-95C5-2D4B4A12EFCC}"/>
              </a:ext>
            </a:extLst>
          </p:cNvPr>
          <p:cNvSpPr txBox="1"/>
          <p:nvPr/>
        </p:nvSpPr>
        <p:spPr>
          <a:xfrm>
            <a:off x="4391330" y="3083202"/>
            <a:ext cx="1768113" cy="161583"/>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rgbClr val="034B6F"/>
                </a:solidFill>
                <a:effectLst/>
                <a:uLnTx/>
                <a:uFillTx/>
                <a:latin typeface="Raleway"/>
                <a:ea typeface="Open Sans"/>
                <a:cs typeface="Open Sans"/>
              </a:rPr>
              <a:t>OncoDNA testing solutions</a:t>
            </a:r>
            <a:endParaRPr lang="en-US" sz="1050" b="1" i="1" u="none" strike="noStrike" kern="1200" cap="none" spc="0" normalizeH="0" baseline="0" noProof="0" dirty="0">
              <a:ln>
                <a:noFill/>
              </a:ln>
              <a:solidFill>
                <a:srgbClr val="034B6F"/>
              </a:solidFill>
              <a:effectLst/>
              <a:uLnTx/>
              <a:uFillTx/>
              <a:latin typeface="Raleway"/>
              <a:ea typeface="Open Sans"/>
              <a:cs typeface="Open Sans"/>
            </a:endParaRPr>
          </a:p>
        </p:txBody>
      </p:sp>
      <p:sp>
        <p:nvSpPr>
          <p:cNvPr id="47" name="Triangle 46">
            <a:extLst>
              <a:ext uri="{FF2B5EF4-FFF2-40B4-BE49-F238E27FC236}">
                <a16:creationId xmlns:a16="http://schemas.microsoft.com/office/drawing/2014/main" id="{C6D152D1-56F9-6E4B-9C13-A24E5CF163F3}"/>
              </a:ext>
            </a:extLst>
          </p:cNvPr>
          <p:cNvSpPr/>
          <p:nvPr/>
        </p:nvSpPr>
        <p:spPr>
          <a:xfrm>
            <a:off x="4230950" y="3499709"/>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cxnSp>
        <p:nvCxnSpPr>
          <p:cNvPr id="50" name="Straight Connector 49">
            <a:extLst>
              <a:ext uri="{FF2B5EF4-FFF2-40B4-BE49-F238E27FC236}">
                <a16:creationId xmlns:a16="http://schemas.microsoft.com/office/drawing/2014/main" id="{BEB15D65-1BD2-684F-AC7B-9916370F3B4D}"/>
              </a:ext>
            </a:extLst>
          </p:cNvPr>
          <p:cNvCxnSpPr>
            <a:cxnSpLocks/>
          </p:cNvCxnSpPr>
          <p:nvPr/>
        </p:nvCxnSpPr>
        <p:spPr>
          <a:xfrm>
            <a:off x="4281310" y="4808681"/>
            <a:ext cx="1904214" cy="0"/>
          </a:xfrm>
          <a:prstGeom prst="line">
            <a:avLst/>
          </a:prstGeom>
          <a:ln w="12700">
            <a:solidFill>
              <a:srgbClr val="023550"/>
            </a:solidFill>
          </a:ln>
        </p:spPr>
        <p:style>
          <a:lnRef idx="1">
            <a:schemeClr val="accent1"/>
          </a:lnRef>
          <a:fillRef idx="0">
            <a:schemeClr val="accent1"/>
          </a:fillRef>
          <a:effectRef idx="0">
            <a:schemeClr val="accent1"/>
          </a:effectRef>
          <a:fontRef idx="minor">
            <a:schemeClr val="tx1"/>
          </a:fontRef>
        </p:style>
      </p:cxnSp>
      <p:sp>
        <p:nvSpPr>
          <p:cNvPr id="51" name="Triangle 50">
            <a:extLst>
              <a:ext uri="{FF2B5EF4-FFF2-40B4-BE49-F238E27FC236}">
                <a16:creationId xmlns:a16="http://schemas.microsoft.com/office/drawing/2014/main" id="{8048DD14-E17F-7541-B995-81D8A6264B06}"/>
              </a:ext>
            </a:extLst>
          </p:cNvPr>
          <p:cNvSpPr/>
          <p:nvPr/>
        </p:nvSpPr>
        <p:spPr>
          <a:xfrm rot="16200000">
            <a:off x="4566961" y="4731209"/>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52" name="Triangle 51">
            <a:extLst>
              <a:ext uri="{FF2B5EF4-FFF2-40B4-BE49-F238E27FC236}">
                <a16:creationId xmlns:a16="http://schemas.microsoft.com/office/drawing/2014/main" id="{744D1EAA-12C1-6940-91C5-9FAC4BF697B0}"/>
              </a:ext>
            </a:extLst>
          </p:cNvPr>
          <p:cNvSpPr/>
          <p:nvPr/>
        </p:nvSpPr>
        <p:spPr>
          <a:xfrm rot="16200000">
            <a:off x="5776999" y="4720265"/>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53" name="Triangle 52">
            <a:extLst>
              <a:ext uri="{FF2B5EF4-FFF2-40B4-BE49-F238E27FC236}">
                <a16:creationId xmlns:a16="http://schemas.microsoft.com/office/drawing/2014/main" id="{83507FEE-CCC1-144D-9912-EABD5766C625}"/>
              </a:ext>
            </a:extLst>
          </p:cNvPr>
          <p:cNvSpPr/>
          <p:nvPr/>
        </p:nvSpPr>
        <p:spPr>
          <a:xfrm rot="10800000">
            <a:off x="6135780" y="3467534"/>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56" name="Triangle 55">
            <a:extLst>
              <a:ext uri="{FF2B5EF4-FFF2-40B4-BE49-F238E27FC236}">
                <a16:creationId xmlns:a16="http://schemas.microsoft.com/office/drawing/2014/main" id="{62E95262-D975-B142-A06F-76BEDAE0A34C}"/>
              </a:ext>
            </a:extLst>
          </p:cNvPr>
          <p:cNvSpPr/>
          <p:nvPr/>
        </p:nvSpPr>
        <p:spPr>
          <a:xfrm rot="10800000">
            <a:off x="6140925" y="5075449"/>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57" name="Triangle 56">
            <a:extLst>
              <a:ext uri="{FF2B5EF4-FFF2-40B4-BE49-F238E27FC236}">
                <a16:creationId xmlns:a16="http://schemas.microsoft.com/office/drawing/2014/main" id="{4A5EABE5-3668-2548-94BB-9F20143C7A81}"/>
              </a:ext>
            </a:extLst>
          </p:cNvPr>
          <p:cNvSpPr/>
          <p:nvPr/>
        </p:nvSpPr>
        <p:spPr>
          <a:xfrm>
            <a:off x="4233695" y="5075449"/>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60" name="TextBox 46">
            <a:extLst>
              <a:ext uri="{FF2B5EF4-FFF2-40B4-BE49-F238E27FC236}">
                <a16:creationId xmlns:a16="http://schemas.microsoft.com/office/drawing/2014/main" id="{23796A37-CC2A-8A42-A48C-95ADE9716FF2}"/>
              </a:ext>
            </a:extLst>
          </p:cNvPr>
          <p:cNvSpPr txBox="1"/>
          <p:nvPr/>
        </p:nvSpPr>
        <p:spPr>
          <a:xfrm>
            <a:off x="4302223" y="4572123"/>
            <a:ext cx="1867499" cy="161583"/>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err="1">
                <a:ln>
                  <a:noFill/>
                </a:ln>
                <a:solidFill>
                  <a:srgbClr val="034B6F"/>
                </a:solidFill>
                <a:effectLst/>
                <a:uLnTx/>
                <a:uFillTx/>
                <a:latin typeface="Raleway"/>
                <a:ea typeface="Open Sans"/>
                <a:cs typeface="Open Sans"/>
              </a:rPr>
              <a:t>Propietary</a:t>
            </a:r>
            <a:r>
              <a:rPr kumimoji="0" lang="en-US" sz="1050" b="1" i="1" u="none" strike="noStrike" kern="1200" cap="none" spc="0" normalizeH="0" baseline="0" noProof="0" dirty="0">
                <a:ln>
                  <a:noFill/>
                </a:ln>
                <a:solidFill>
                  <a:srgbClr val="034B6F"/>
                </a:solidFill>
                <a:effectLst/>
                <a:uLnTx/>
                <a:uFillTx/>
                <a:latin typeface="Raleway"/>
                <a:ea typeface="Open Sans"/>
                <a:cs typeface="Open Sans"/>
              </a:rPr>
              <a:t> reporting solutions</a:t>
            </a:r>
            <a:endParaRPr lang="en-US" sz="1050" b="1" i="1" u="none" strike="noStrike" kern="1200" cap="none" spc="0" normalizeH="0" baseline="0" noProof="0" dirty="0">
              <a:ln>
                <a:noFill/>
              </a:ln>
              <a:solidFill>
                <a:srgbClr val="034B6F"/>
              </a:solidFill>
              <a:effectLst/>
              <a:uLnTx/>
              <a:uFillTx/>
              <a:latin typeface="Raleway"/>
              <a:ea typeface="Open Sans"/>
              <a:cs typeface="Open Sans"/>
            </a:endParaRPr>
          </a:p>
        </p:txBody>
      </p:sp>
      <p:sp>
        <p:nvSpPr>
          <p:cNvPr id="61" name="Up Arrow 60">
            <a:extLst>
              <a:ext uri="{FF2B5EF4-FFF2-40B4-BE49-F238E27FC236}">
                <a16:creationId xmlns:a16="http://schemas.microsoft.com/office/drawing/2014/main" id="{886CB591-74A2-D440-A9F5-9708066F7092}"/>
              </a:ext>
            </a:extLst>
          </p:cNvPr>
          <p:cNvSpPr/>
          <p:nvPr/>
        </p:nvSpPr>
        <p:spPr>
          <a:xfrm>
            <a:off x="2452692" y="6097843"/>
            <a:ext cx="280145" cy="262517"/>
          </a:xfrm>
          <a:prstGeom prst="upArrow">
            <a:avLst/>
          </a:prstGeom>
          <a:solidFill>
            <a:srgbClr val="0235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62" name="Picture 11">
            <a:extLst>
              <a:ext uri="{FF2B5EF4-FFF2-40B4-BE49-F238E27FC236}">
                <a16:creationId xmlns:a16="http://schemas.microsoft.com/office/drawing/2014/main" id="{EE716230-9372-5944-8E07-16EEF128808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32551" t="55352" r="32046" b="36623"/>
          <a:stretch/>
        </p:blipFill>
        <p:spPr>
          <a:xfrm>
            <a:off x="4680132" y="5529155"/>
            <a:ext cx="1132255" cy="251475"/>
          </a:xfrm>
          <a:prstGeom prst="rect">
            <a:avLst/>
          </a:prstGeom>
        </p:spPr>
      </p:pic>
      <p:sp>
        <p:nvSpPr>
          <p:cNvPr id="63" name="Up Arrow 62">
            <a:extLst>
              <a:ext uri="{FF2B5EF4-FFF2-40B4-BE49-F238E27FC236}">
                <a16:creationId xmlns:a16="http://schemas.microsoft.com/office/drawing/2014/main" id="{DC718A0E-66B5-AC4E-8621-41142CE862C3}"/>
              </a:ext>
            </a:extLst>
          </p:cNvPr>
          <p:cNvSpPr/>
          <p:nvPr/>
        </p:nvSpPr>
        <p:spPr>
          <a:xfrm>
            <a:off x="5123051" y="4832185"/>
            <a:ext cx="280146" cy="223204"/>
          </a:xfrm>
          <a:prstGeom prst="upArrow">
            <a:avLst/>
          </a:prstGeom>
          <a:solidFill>
            <a:srgbClr val="0235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5" name="Triangle 84">
            <a:extLst>
              <a:ext uri="{FF2B5EF4-FFF2-40B4-BE49-F238E27FC236}">
                <a16:creationId xmlns:a16="http://schemas.microsoft.com/office/drawing/2014/main" id="{18C85FF1-1DD6-D743-82BB-F80E06BCA446}"/>
              </a:ext>
            </a:extLst>
          </p:cNvPr>
          <p:cNvSpPr/>
          <p:nvPr/>
        </p:nvSpPr>
        <p:spPr>
          <a:xfrm rot="16200000">
            <a:off x="5728551" y="6262568"/>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95" name="Up Arrow 94">
            <a:extLst>
              <a:ext uri="{FF2B5EF4-FFF2-40B4-BE49-F238E27FC236}">
                <a16:creationId xmlns:a16="http://schemas.microsoft.com/office/drawing/2014/main" id="{BB7D5DE6-4966-4748-A411-3270B078301A}"/>
              </a:ext>
            </a:extLst>
          </p:cNvPr>
          <p:cNvSpPr/>
          <p:nvPr/>
        </p:nvSpPr>
        <p:spPr>
          <a:xfrm>
            <a:off x="5123052" y="6087487"/>
            <a:ext cx="280145" cy="243300"/>
          </a:xfrm>
          <a:prstGeom prst="upArrow">
            <a:avLst/>
          </a:prstGeom>
          <a:solidFill>
            <a:srgbClr val="0235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6" name="Triangle 95">
            <a:extLst>
              <a:ext uri="{FF2B5EF4-FFF2-40B4-BE49-F238E27FC236}">
                <a16:creationId xmlns:a16="http://schemas.microsoft.com/office/drawing/2014/main" id="{7988B149-919C-714C-8B92-027A8B53FD30}"/>
              </a:ext>
            </a:extLst>
          </p:cNvPr>
          <p:cNvSpPr/>
          <p:nvPr/>
        </p:nvSpPr>
        <p:spPr>
          <a:xfrm rot="10800000">
            <a:off x="3525890" y="5488844"/>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97" name="Triangle 96">
            <a:extLst>
              <a:ext uri="{FF2B5EF4-FFF2-40B4-BE49-F238E27FC236}">
                <a16:creationId xmlns:a16="http://schemas.microsoft.com/office/drawing/2014/main" id="{D83BA4B0-C31C-C04A-B660-9ADE8DFA912D}"/>
              </a:ext>
            </a:extLst>
          </p:cNvPr>
          <p:cNvSpPr/>
          <p:nvPr/>
        </p:nvSpPr>
        <p:spPr>
          <a:xfrm>
            <a:off x="1618660" y="5488844"/>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103" name="TextBox 42">
            <a:extLst>
              <a:ext uri="{FF2B5EF4-FFF2-40B4-BE49-F238E27FC236}">
                <a16:creationId xmlns:a16="http://schemas.microsoft.com/office/drawing/2014/main" id="{62C7A94A-FBE2-0B48-A882-AE352C3E26CF}"/>
              </a:ext>
            </a:extLst>
          </p:cNvPr>
          <p:cNvSpPr txBox="1"/>
          <p:nvPr/>
        </p:nvSpPr>
        <p:spPr>
          <a:xfrm>
            <a:off x="9591868" y="4092495"/>
            <a:ext cx="2600132" cy="1446550"/>
          </a:xfrm>
          <a:prstGeom prst="rect">
            <a:avLst/>
          </a:prstGeom>
          <a:noFill/>
        </p:spPr>
        <p:txBody>
          <a:bodyPr wrap="square" lIns="0" tIns="0" rIns="0" b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Proxima Nova A Cond Light" panose="02000506030000020004" pitchFamily="2" charset="0"/>
              <a:buChar char="&gt;"/>
              <a:tabLst/>
              <a:defRPr/>
            </a:pPr>
            <a:r>
              <a:rPr lang="en-US" sz="1600" b="1" dirty="0">
                <a:solidFill>
                  <a:srgbClr val="F38643"/>
                </a:solidFill>
                <a:latin typeface="Raleway" panose="020B0503030101060003" pitchFamily="34" charset="77"/>
                <a:ea typeface="Open Sans"/>
                <a:cs typeface="Open Sans"/>
              </a:rPr>
              <a:t>4,600,000</a:t>
            </a:r>
            <a:r>
              <a:rPr kumimoji="0" lang="en-US" sz="1600" b="1" i="0" u="none" strike="noStrike" kern="1200" cap="none" spc="0" normalizeH="0" baseline="0" noProof="0" dirty="0">
                <a:ln>
                  <a:noFill/>
                </a:ln>
                <a:solidFill>
                  <a:srgbClr val="50748A"/>
                </a:solidFill>
                <a:effectLst/>
                <a:uLnTx/>
                <a:uFillTx/>
                <a:latin typeface="Raleway" panose="020B0503030101060003" pitchFamily="34" charset="77"/>
                <a:ea typeface="Open Sans"/>
                <a:cs typeface="Open Sans"/>
              </a:rPr>
              <a:t> </a:t>
            </a:r>
            <a:r>
              <a:rPr kumimoji="0" lang="en-US" sz="1600" i="0" u="none" strike="noStrike" kern="1200" cap="none" spc="0" normalizeH="0" baseline="0" noProof="0" dirty="0">
                <a:ln>
                  <a:noFill/>
                </a:ln>
                <a:solidFill>
                  <a:srgbClr val="50748A"/>
                </a:solidFill>
                <a:effectLst/>
                <a:uLnTx/>
                <a:uFillTx/>
                <a:latin typeface="Raleway" panose="020B0503030101060003" pitchFamily="34" charset="77"/>
                <a:ea typeface="Open Sans"/>
                <a:cs typeface="Open Sans"/>
              </a:rPr>
              <a:t>variants</a:t>
            </a:r>
            <a:endParaRPr lang="en-US" sz="1600" i="0" u="none" strike="noStrike" kern="1200" cap="none" spc="0" normalizeH="0" baseline="0" noProof="0" dirty="0">
              <a:ln>
                <a:noFill/>
              </a:ln>
              <a:solidFill>
                <a:srgbClr val="50748A"/>
              </a:solidFill>
              <a:effectLst/>
              <a:uLnTx/>
              <a:uFillTx/>
              <a:latin typeface="Raleway" panose="020B0503030101060003" pitchFamily="34" charset="77"/>
              <a:ea typeface="Open Sans"/>
              <a:cs typeface="Open Sans"/>
            </a:endParaRPr>
          </a:p>
          <a:p>
            <a:pPr marL="171450" indent="-171450">
              <a:buFont typeface="Proxima Nova A Cond Light" panose="02000506030000020004" pitchFamily="2" charset="0"/>
              <a:buChar char="&gt;"/>
              <a:defRPr/>
            </a:pPr>
            <a:r>
              <a:rPr lang="en-US" sz="1600" b="1" dirty="0">
                <a:solidFill>
                  <a:srgbClr val="F38643"/>
                </a:solidFill>
                <a:latin typeface="Raleway" panose="020B0503030101060003" pitchFamily="34" charset="77"/>
                <a:ea typeface="Open Sans"/>
                <a:cs typeface="Open Sans"/>
              </a:rPr>
              <a:t>22,000</a:t>
            </a:r>
            <a:r>
              <a:rPr lang="en-US" sz="1600" dirty="0">
                <a:solidFill>
                  <a:srgbClr val="50748A"/>
                </a:solidFill>
                <a:latin typeface="Raleway" panose="020B0503030101060003" pitchFamily="34" charset="77"/>
                <a:ea typeface="Open Sans"/>
                <a:cs typeface="Open Sans"/>
              </a:rPr>
              <a:t> genes</a:t>
            </a:r>
          </a:p>
          <a:p>
            <a:pPr marL="171450" marR="0" lvl="0" indent="-171450" algn="l" defTabSz="914400" rtl="0" eaLnBrk="1" fontAlgn="auto" latinLnBrk="0" hangingPunct="1">
              <a:lnSpc>
                <a:spcPct val="100000"/>
              </a:lnSpc>
              <a:spcBef>
                <a:spcPts val="0"/>
              </a:spcBef>
              <a:spcAft>
                <a:spcPts val="0"/>
              </a:spcAft>
              <a:buClrTx/>
              <a:buSzTx/>
              <a:buFont typeface="Proxima Nova A Cond Light" panose="02000506030000020004" pitchFamily="2" charset="0"/>
              <a:buChar char="&gt;"/>
              <a:tabLst/>
              <a:defRPr/>
            </a:pPr>
            <a:r>
              <a:rPr lang="en-US" sz="1600" b="1" dirty="0">
                <a:solidFill>
                  <a:srgbClr val="F38643"/>
                </a:solidFill>
                <a:latin typeface="Raleway" panose="020B0503030101060003" pitchFamily="34" charset="77"/>
                <a:ea typeface="Open Sans"/>
                <a:cs typeface="Open Sans"/>
              </a:rPr>
              <a:t>1,600</a:t>
            </a:r>
            <a:r>
              <a:rPr kumimoji="0" lang="en-US" sz="1600" i="0" u="none" strike="noStrike" kern="1200" cap="none" spc="0" normalizeH="0" baseline="0" noProof="0" dirty="0">
                <a:ln>
                  <a:noFill/>
                </a:ln>
                <a:solidFill>
                  <a:srgbClr val="50748A"/>
                </a:solidFill>
                <a:effectLst/>
                <a:uLnTx/>
                <a:uFillTx/>
                <a:latin typeface="Raleway" panose="020B0503030101060003" pitchFamily="34" charset="77"/>
                <a:ea typeface="Open Sans"/>
                <a:cs typeface="Open Sans"/>
              </a:rPr>
              <a:t> drugs</a:t>
            </a:r>
            <a:endParaRPr lang="en-US" sz="1600" i="0" u="none" strike="noStrike" kern="1200" cap="none" spc="0" normalizeH="0" baseline="0" noProof="0" dirty="0">
              <a:ln>
                <a:noFill/>
              </a:ln>
              <a:solidFill>
                <a:srgbClr val="50748A"/>
              </a:solidFill>
              <a:effectLst/>
              <a:uLnTx/>
              <a:uFillTx/>
              <a:latin typeface="Raleway" panose="020B0503030101060003" pitchFamily="34" charset="77"/>
              <a:ea typeface="Open Sans"/>
              <a:cs typeface="Open Sans"/>
            </a:endParaRPr>
          </a:p>
          <a:p>
            <a:pPr marL="171450" indent="-171450">
              <a:buFont typeface="Proxima Nova A Cond Light" panose="02000506030000020004" pitchFamily="2" charset="0"/>
              <a:buChar char="&gt;"/>
              <a:defRPr/>
            </a:pPr>
            <a:r>
              <a:rPr lang="en-US" sz="1600" b="1" dirty="0">
                <a:solidFill>
                  <a:srgbClr val="F38643"/>
                </a:solidFill>
                <a:latin typeface="Raleway" panose="020B0503030101060003" pitchFamily="34" charset="77"/>
                <a:ea typeface="Open Sans"/>
                <a:cs typeface="Open Sans"/>
              </a:rPr>
              <a:t>10,000</a:t>
            </a:r>
            <a:r>
              <a:rPr kumimoji="0" lang="en-US" sz="1600" i="0" u="none" strike="noStrike" kern="1200" cap="none" spc="0" normalizeH="0" baseline="0" noProof="0" dirty="0">
                <a:ln>
                  <a:noFill/>
                </a:ln>
                <a:solidFill>
                  <a:srgbClr val="50748A"/>
                </a:solidFill>
                <a:effectLst/>
                <a:uLnTx/>
                <a:uFillTx/>
                <a:latin typeface="Raleway" panose="020B0503030101060003" pitchFamily="34" charset="77"/>
                <a:ea typeface="Open Sans"/>
                <a:cs typeface="Open Sans"/>
              </a:rPr>
              <a:t> clinical trials</a:t>
            </a:r>
            <a:endParaRPr lang="en-US" sz="1600" i="0" u="none" strike="noStrike" kern="1200" cap="none" spc="0" normalizeH="0" baseline="0" noProof="0" dirty="0">
              <a:ln>
                <a:noFill/>
              </a:ln>
              <a:solidFill>
                <a:srgbClr val="50748A"/>
              </a:solidFill>
              <a:effectLst/>
              <a:uLnTx/>
              <a:uFillTx/>
              <a:latin typeface="Raleway" panose="020B0503030101060003" pitchFamily="34" charset="77"/>
              <a:ea typeface="Open Sans"/>
              <a:cs typeface="Open Sans"/>
            </a:endParaRPr>
          </a:p>
          <a:p>
            <a:pPr marL="171450" marR="0" lvl="0" indent="-171450" algn="l" defTabSz="914400" rtl="0" eaLnBrk="1" fontAlgn="auto" latinLnBrk="0" hangingPunct="1">
              <a:lnSpc>
                <a:spcPct val="100000"/>
              </a:lnSpc>
              <a:spcBef>
                <a:spcPts val="0"/>
              </a:spcBef>
              <a:spcAft>
                <a:spcPts val="0"/>
              </a:spcAft>
              <a:buClrTx/>
              <a:buSzTx/>
              <a:buFont typeface="Proxima Nova A Cond Light" panose="02000506030000020004" pitchFamily="2" charset="0"/>
              <a:buChar char="&gt;"/>
              <a:tabLst/>
              <a:defRPr/>
            </a:pPr>
            <a:r>
              <a:rPr lang="en-US" sz="1600" b="1" dirty="0">
                <a:solidFill>
                  <a:srgbClr val="F38643"/>
                </a:solidFill>
                <a:latin typeface="Raleway" panose="020B0503030101060003" pitchFamily="34" charset="77"/>
                <a:ea typeface="Open Sans"/>
                <a:cs typeface="Open Sans"/>
              </a:rPr>
              <a:t>100,000</a:t>
            </a:r>
            <a:r>
              <a:rPr kumimoji="0" lang="en-US" sz="1600" i="0" u="none" strike="noStrike" kern="1200" cap="none" spc="0" normalizeH="0" baseline="0" noProof="0" dirty="0">
                <a:ln>
                  <a:noFill/>
                </a:ln>
                <a:solidFill>
                  <a:srgbClr val="50748A"/>
                </a:solidFill>
                <a:effectLst/>
                <a:uLnTx/>
                <a:uFillTx/>
                <a:latin typeface="Raleway" panose="020B0503030101060003" pitchFamily="34" charset="77"/>
                <a:ea typeface="Open Sans"/>
                <a:cs typeface="Open Sans"/>
              </a:rPr>
              <a:t> tests performed</a:t>
            </a:r>
            <a:endParaRPr lang="en-US" sz="1600" i="0" u="none" strike="noStrike" kern="1200" cap="none" spc="0" normalizeH="0" baseline="0" noProof="0" dirty="0">
              <a:ln>
                <a:noFill/>
              </a:ln>
              <a:solidFill>
                <a:srgbClr val="50748A"/>
              </a:solidFill>
              <a:effectLst/>
              <a:uLnTx/>
              <a:uFillTx/>
              <a:latin typeface="Raleway" panose="020B0503030101060003" pitchFamily="34" charset="77"/>
              <a:ea typeface="Open Sans"/>
              <a:cs typeface="Open Sans"/>
            </a:endParaRPr>
          </a:p>
          <a:p>
            <a:pPr marR="0" lvl="0" algn="l" defTabSz="914400" rtl="0" eaLnBrk="1" fontAlgn="auto" latinLnBrk="0" hangingPunct="1">
              <a:lnSpc>
                <a:spcPct val="100000"/>
              </a:lnSpc>
              <a:spcBef>
                <a:spcPts val="0"/>
              </a:spcBef>
              <a:spcAft>
                <a:spcPts val="0"/>
              </a:spcAft>
              <a:buClrTx/>
              <a:buSzTx/>
              <a:tabLst/>
              <a:defRPr/>
            </a:pPr>
            <a:endParaRPr lang="en-US" sz="1400" i="0" u="none" strike="noStrike" kern="1200" cap="none" spc="0" normalizeH="0" baseline="0" noProof="0" dirty="0">
              <a:ln>
                <a:noFill/>
              </a:ln>
              <a:solidFill>
                <a:srgbClr val="44546A"/>
              </a:solidFill>
              <a:effectLst/>
              <a:uLnTx/>
              <a:uFillTx/>
              <a:latin typeface="Raleway" panose="020B0503030101060003" pitchFamily="34" charset="77"/>
              <a:ea typeface="Open Sans"/>
              <a:cs typeface="Open Sans"/>
            </a:endParaRPr>
          </a:p>
        </p:txBody>
      </p:sp>
      <p:sp>
        <p:nvSpPr>
          <p:cNvPr id="104" name="TextBox 103">
            <a:extLst>
              <a:ext uri="{FF2B5EF4-FFF2-40B4-BE49-F238E27FC236}">
                <a16:creationId xmlns:a16="http://schemas.microsoft.com/office/drawing/2014/main" id="{74DC4D0C-B9CF-864E-9C3C-AC8D62A1F43B}"/>
              </a:ext>
            </a:extLst>
          </p:cNvPr>
          <p:cNvSpPr txBox="1"/>
          <p:nvPr/>
        </p:nvSpPr>
        <p:spPr>
          <a:xfrm>
            <a:off x="2075887" y="4322766"/>
            <a:ext cx="1418285" cy="584775"/>
          </a:xfrm>
          <a:prstGeom prst="rect">
            <a:avLst/>
          </a:prstGeom>
          <a:noFill/>
        </p:spPr>
        <p:txBody>
          <a:bodyPr wrap="square" rtlCol="0">
            <a:spAutoFit/>
          </a:bodyPr>
          <a:lstStyle/>
          <a:p>
            <a:r>
              <a:rPr lang="en-BE" sz="3200" b="1" dirty="0">
                <a:solidFill>
                  <a:srgbClr val="FF8542"/>
                </a:solidFill>
                <a:latin typeface="Raleway" panose="020B0503030101060003" pitchFamily="34" charset="77"/>
              </a:rPr>
              <a:t>2013</a:t>
            </a:r>
          </a:p>
        </p:txBody>
      </p:sp>
      <p:sp>
        <p:nvSpPr>
          <p:cNvPr id="106" name="TextBox 105">
            <a:extLst>
              <a:ext uri="{FF2B5EF4-FFF2-40B4-BE49-F238E27FC236}">
                <a16:creationId xmlns:a16="http://schemas.microsoft.com/office/drawing/2014/main" id="{09E514F7-5D03-9D46-A26C-3C443D046721}"/>
              </a:ext>
            </a:extLst>
          </p:cNvPr>
          <p:cNvSpPr txBox="1"/>
          <p:nvPr/>
        </p:nvSpPr>
        <p:spPr>
          <a:xfrm>
            <a:off x="10178315" y="959293"/>
            <a:ext cx="1906291" cy="646331"/>
          </a:xfrm>
          <a:prstGeom prst="rect">
            <a:avLst/>
          </a:prstGeom>
          <a:noFill/>
        </p:spPr>
        <p:txBody>
          <a:bodyPr wrap="none" lIns="91440" tIns="45720" rIns="91440" bIns="45720" rtlCol="0" anchor="t">
            <a:spAutoFit/>
          </a:bodyPr>
          <a:lstStyle/>
          <a:p>
            <a:r>
              <a:rPr lang="en-BE" b="1" dirty="0">
                <a:solidFill>
                  <a:srgbClr val="F38643"/>
                </a:solidFill>
                <a:latin typeface="Raleway"/>
              </a:rPr>
              <a:t>100.000</a:t>
            </a:r>
          </a:p>
          <a:p>
            <a:r>
              <a:rPr lang="en-BE" b="1" dirty="0">
                <a:solidFill>
                  <a:srgbClr val="F38643"/>
                </a:solidFill>
                <a:latin typeface="Raleway"/>
              </a:rPr>
              <a:t>Molecular tests</a:t>
            </a:r>
            <a:endParaRPr lang="en-BE" b="1" dirty="0">
              <a:solidFill>
                <a:srgbClr val="F38643"/>
              </a:solidFill>
              <a:latin typeface="Raleway" panose="020B0503030101060003" pitchFamily="34" charset="77"/>
            </a:endParaRPr>
          </a:p>
        </p:txBody>
      </p:sp>
      <p:sp>
        <p:nvSpPr>
          <p:cNvPr id="107" name="Titre 1">
            <a:extLst>
              <a:ext uri="{FF2B5EF4-FFF2-40B4-BE49-F238E27FC236}">
                <a16:creationId xmlns:a16="http://schemas.microsoft.com/office/drawing/2014/main" id="{33B0EFAF-0750-E04C-B63D-80951A69AA1B}"/>
              </a:ext>
            </a:extLst>
          </p:cNvPr>
          <p:cNvSpPr txBox="1">
            <a:spLocks/>
          </p:cNvSpPr>
          <p:nvPr/>
        </p:nvSpPr>
        <p:spPr>
          <a:xfrm>
            <a:off x="485512" y="217696"/>
            <a:ext cx="10936992" cy="678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GB" sz="3200" b="1" kern="1200" dirty="0">
                <a:solidFill>
                  <a:srgbClr val="034B70"/>
                </a:solidFill>
                <a:latin typeface="Raleway" panose="020B0003030101060003" pitchFamily="34" charset="0"/>
                <a:ea typeface="+mn-ea"/>
                <a:cs typeface="+mn-cs"/>
              </a:defRPr>
            </a:lvl1pPr>
          </a:lstStyle>
          <a:p>
            <a:pPr>
              <a:spcAft>
                <a:spcPts val="2400"/>
              </a:spcAft>
              <a:buClr>
                <a:srgbClr val="FFB25B">
                  <a:lumMod val="75000"/>
                </a:srgbClr>
              </a:buClr>
              <a:defRPr/>
            </a:pPr>
            <a:r>
              <a:rPr lang="en-US" sz="2600" err="1">
                <a:latin typeface="Raleway"/>
                <a:ea typeface="Open Sans"/>
                <a:cs typeface="Open Sans"/>
              </a:rPr>
              <a:t>OncoDEEP</a:t>
            </a:r>
            <a:r>
              <a:rPr lang="en-US" sz="2600">
                <a:latin typeface="Raleway"/>
                <a:ea typeface="Open Sans"/>
                <a:cs typeface="Open Sans"/>
              </a:rPr>
              <a:t>, initiated for patients by oncology experts</a:t>
            </a:r>
          </a:p>
        </p:txBody>
      </p:sp>
      <p:cxnSp>
        <p:nvCxnSpPr>
          <p:cNvPr id="108" name="Connecteur droit 8">
            <a:extLst>
              <a:ext uri="{FF2B5EF4-FFF2-40B4-BE49-F238E27FC236}">
                <a16:creationId xmlns:a16="http://schemas.microsoft.com/office/drawing/2014/main" id="{9F2C89A7-548E-8C43-B610-9145C7140C53}"/>
              </a:ext>
            </a:extLst>
          </p:cNvPr>
          <p:cNvCxnSpPr/>
          <p:nvPr/>
        </p:nvCxnSpPr>
        <p:spPr>
          <a:xfrm>
            <a:off x="600619" y="879894"/>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E81B24A-6EDA-BE4C-B3CF-D88153B57D4A}"/>
              </a:ext>
            </a:extLst>
          </p:cNvPr>
          <p:cNvCxnSpPr>
            <a:cxnSpLocks/>
          </p:cNvCxnSpPr>
          <p:nvPr/>
        </p:nvCxnSpPr>
        <p:spPr>
          <a:xfrm flipV="1">
            <a:off x="8480890" y="4763043"/>
            <a:ext cx="977146" cy="793198"/>
          </a:xfrm>
          <a:prstGeom prst="line">
            <a:avLst/>
          </a:prstGeom>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C65D2672-A2FD-F34D-B534-6CCD6C7A850C}"/>
              </a:ext>
            </a:extLst>
          </p:cNvPr>
          <p:cNvSpPr txBox="1"/>
          <p:nvPr/>
        </p:nvSpPr>
        <p:spPr>
          <a:xfrm>
            <a:off x="9528413" y="3463347"/>
            <a:ext cx="1343666" cy="584775"/>
          </a:xfrm>
          <a:prstGeom prst="rect">
            <a:avLst/>
          </a:prstGeom>
          <a:noFill/>
        </p:spPr>
        <p:txBody>
          <a:bodyPr wrap="square" rtlCol="0">
            <a:spAutoFit/>
          </a:bodyPr>
          <a:lstStyle/>
          <a:p>
            <a:r>
              <a:rPr lang="en-BE" sz="3200" b="1" dirty="0">
                <a:solidFill>
                  <a:srgbClr val="FF8542"/>
                </a:solidFill>
                <a:latin typeface="Raleway" panose="020B0503030101060003" pitchFamily="34" charset="77"/>
              </a:rPr>
              <a:t>2024</a:t>
            </a:r>
          </a:p>
        </p:txBody>
      </p:sp>
      <p:sp>
        <p:nvSpPr>
          <p:cNvPr id="115" name="TextBox 114">
            <a:extLst>
              <a:ext uri="{FF2B5EF4-FFF2-40B4-BE49-F238E27FC236}">
                <a16:creationId xmlns:a16="http://schemas.microsoft.com/office/drawing/2014/main" id="{0D7183C1-5016-1844-8629-044F1B7507A6}"/>
              </a:ext>
            </a:extLst>
          </p:cNvPr>
          <p:cNvSpPr txBox="1"/>
          <p:nvPr/>
        </p:nvSpPr>
        <p:spPr>
          <a:xfrm>
            <a:off x="434188" y="1273193"/>
            <a:ext cx="3451093" cy="1815882"/>
          </a:xfrm>
          <a:prstGeom prst="rect">
            <a:avLst/>
          </a:prstGeom>
          <a:noFill/>
        </p:spPr>
        <p:txBody>
          <a:bodyPr wrap="square" rtlCol="0">
            <a:spAutoFit/>
          </a:bodyPr>
          <a:lstStyle/>
          <a:p>
            <a:r>
              <a:rPr lang="en-BE" sz="2800" b="1" dirty="0">
                <a:solidFill>
                  <a:srgbClr val="469FA3"/>
                </a:solidFill>
                <a:latin typeface="Raleway" panose="020B0503030101060003" pitchFamily="34" charset="77"/>
              </a:rPr>
              <a:t>More than 10 years of knowledge </a:t>
            </a:r>
          </a:p>
          <a:p>
            <a:r>
              <a:rPr lang="en-GB" sz="2800" b="1" dirty="0">
                <a:solidFill>
                  <a:srgbClr val="469FA3"/>
                </a:solidFill>
                <a:latin typeface="Raleway" panose="020B0503030101060003" pitchFamily="34" charset="77"/>
              </a:rPr>
              <a:t>in precision medicine</a:t>
            </a:r>
            <a:endParaRPr lang="en-BE" sz="2800" b="1" dirty="0">
              <a:solidFill>
                <a:srgbClr val="469FA3"/>
              </a:solidFill>
              <a:latin typeface="Raleway" panose="020B0503030101060003" pitchFamily="34" charset="77"/>
            </a:endParaRPr>
          </a:p>
        </p:txBody>
      </p:sp>
      <p:pic>
        <p:nvPicPr>
          <p:cNvPr id="120" name="Graphic 119" descr="Male profile outline">
            <a:extLst>
              <a:ext uri="{FF2B5EF4-FFF2-40B4-BE49-F238E27FC236}">
                <a16:creationId xmlns:a16="http://schemas.microsoft.com/office/drawing/2014/main" id="{F7717C68-234C-BE4C-B9AB-114A4FCBDB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05962" y="870869"/>
            <a:ext cx="914400" cy="914400"/>
          </a:xfrm>
          <a:prstGeom prst="rect">
            <a:avLst/>
          </a:prstGeom>
        </p:spPr>
      </p:pic>
      <p:pic>
        <p:nvPicPr>
          <p:cNvPr id="121" name="Graphic 120" descr="Male profile outline">
            <a:extLst>
              <a:ext uri="{FF2B5EF4-FFF2-40B4-BE49-F238E27FC236}">
                <a16:creationId xmlns:a16="http://schemas.microsoft.com/office/drawing/2014/main" id="{9444EA4D-E64A-5345-95D9-BB7564C310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2654" y="854396"/>
            <a:ext cx="630419" cy="630419"/>
          </a:xfrm>
          <a:prstGeom prst="rect">
            <a:avLst/>
          </a:prstGeom>
        </p:spPr>
      </p:pic>
      <p:pic>
        <p:nvPicPr>
          <p:cNvPr id="122" name="Graphic 121" descr="Male profile outline">
            <a:extLst>
              <a:ext uri="{FF2B5EF4-FFF2-40B4-BE49-F238E27FC236}">
                <a16:creationId xmlns:a16="http://schemas.microsoft.com/office/drawing/2014/main" id="{B3FEDD4B-022D-184A-BA6B-608D725621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66090" y="1200354"/>
            <a:ext cx="500374" cy="500374"/>
          </a:xfrm>
          <a:prstGeom prst="rect">
            <a:avLst/>
          </a:prstGeom>
        </p:spPr>
      </p:pic>
      <p:sp>
        <p:nvSpPr>
          <p:cNvPr id="127" name="TextBox 50">
            <a:extLst>
              <a:ext uri="{FF2B5EF4-FFF2-40B4-BE49-F238E27FC236}">
                <a16:creationId xmlns:a16="http://schemas.microsoft.com/office/drawing/2014/main" id="{51654D96-A31B-3C4C-A593-1E4661800337}"/>
              </a:ext>
            </a:extLst>
          </p:cNvPr>
          <p:cNvSpPr txBox="1"/>
          <p:nvPr/>
        </p:nvSpPr>
        <p:spPr>
          <a:xfrm>
            <a:off x="1908179" y="5780246"/>
            <a:ext cx="1441100" cy="338554"/>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40C8FF"/>
                </a:solidFill>
                <a:effectLst/>
                <a:uLnTx/>
                <a:uFillTx/>
                <a:latin typeface="Raleway"/>
                <a:ea typeface="Open Sans"/>
                <a:cs typeface="Open Sans"/>
              </a:rPr>
              <a:t>Proprietary Database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i="1" dirty="0">
                <a:solidFill>
                  <a:srgbClr val="034B6F"/>
                </a:solidFill>
                <a:latin typeface="Raleway"/>
                <a:ea typeface="Open Sans"/>
                <a:cs typeface="Open Sans"/>
              </a:rPr>
              <a:t>Clinical interpretation</a:t>
            </a:r>
          </a:p>
        </p:txBody>
      </p:sp>
      <p:sp>
        <p:nvSpPr>
          <p:cNvPr id="131" name="Triangle 130">
            <a:extLst>
              <a:ext uri="{FF2B5EF4-FFF2-40B4-BE49-F238E27FC236}">
                <a16:creationId xmlns:a16="http://schemas.microsoft.com/office/drawing/2014/main" id="{0DC57B43-B845-9349-9FD7-591061765556}"/>
              </a:ext>
            </a:extLst>
          </p:cNvPr>
          <p:cNvSpPr/>
          <p:nvPr/>
        </p:nvSpPr>
        <p:spPr>
          <a:xfrm rot="16200000">
            <a:off x="3129380" y="6264344"/>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pic>
        <p:nvPicPr>
          <p:cNvPr id="3" name="Image 21" descr="Une image contenant texte, tableau de points&#10;&#10;Description générée automatiquement">
            <a:extLst>
              <a:ext uri="{FF2B5EF4-FFF2-40B4-BE49-F238E27FC236}">
                <a16:creationId xmlns:a16="http://schemas.microsoft.com/office/drawing/2014/main" id="{395B9864-99BE-57E2-B4F6-A5FEBDE901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6482" y="3594305"/>
            <a:ext cx="461123" cy="458851"/>
          </a:xfrm>
          <a:prstGeom prst="rect">
            <a:avLst/>
          </a:prstGeom>
          <a:ln>
            <a:noFill/>
          </a:ln>
        </p:spPr>
      </p:pic>
      <p:pic>
        <p:nvPicPr>
          <p:cNvPr id="6" name="Picture 10" descr="A close up of a sign&#10;&#10;Description generated with very high confidence">
            <a:extLst>
              <a:ext uri="{FF2B5EF4-FFF2-40B4-BE49-F238E27FC236}">
                <a16:creationId xmlns:a16="http://schemas.microsoft.com/office/drawing/2014/main" id="{6C72DECB-F50D-0B1F-56FB-734218E93AB8}"/>
              </a:ext>
            </a:extLst>
          </p:cNvPr>
          <p:cNvPicPr>
            <a:picLocks noChangeAspect="1"/>
          </p:cNvPicPr>
          <p:nvPr/>
        </p:nvPicPr>
        <p:blipFill>
          <a:blip r:embed="rId9"/>
          <a:stretch>
            <a:fillRect/>
          </a:stretch>
        </p:blipFill>
        <p:spPr>
          <a:xfrm>
            <a:off x="4375791" y="1796954"/>
            <a:ext cx="1582893" cy="411181"/>
          </a:xfrm>
          <a:prstGeom prst="rect">
            <a:avLst/>
          </a:prstGeom>
        </p:spPr>
      </p:pic>
      <p:pic>
        <p:nvPicPr>
          <p:cNvPr id="8" name="Image 22">
            <a:extLst>
              <a:ext uri="{FF2B5EF4-FFF2-40B4-BE49-F238E27FC236}">
                <a16:creationId xmlns:a16="http://schemas.microsoft.com/office/drawing/2014/main" id="{DC5EE6E8-0A2B-32C4-D190-BC6237EEE4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0019" y="2173427"/>
            <a:ext cx="1503520" cy="336221"/>
          </a:xfrm>
          <a:prstGeom prst="rect">
            <a:avLst/>
          </a:prstGeom>
        </p:spPr>
      </p:pic>
      <p:cxnSp>
        <p:nvCxnSpPr>
          <p:cNvPr id="9" name="Straight Connector 49">
            <a:extLst>
              <a:ext uri="{FF2B5EF4-FFF2-40B4-BE49-F238E27FC236}">
                <a16:creationId xmlns:a16="http://schemas.microsoft.com/office/drawing/2014/main" id="{CAAA3477-07CB-0D1A-E3A8-A01376889D6D}"/>
              </a:ext>
            </a:extLst>
          </p:cNvPr>
          <p:cNvCxnSpPr>
            <a:cxnSpLocks/>
          </p:cNvCxnSpPr>
          <p:nvPr/>
        </p:nvCxnSpPr>
        <p:spPr>
          <a:xfrm>
            <a:off x="4270080" y="3392167"/>
            <a:ext cx="1904214" cy="0"/>
          </a:xfrm>
          <a:prstGeom prst="line">
            <a:avLst/>
          </a:prstGeom>
          <a:ln w="12700">
            <a:solidFill>
              <a:srgbClr val="023550"/>
            </a:solidFill>
          </a:ln>
        </p:spPr>
        <p:style>
          <a:lnRef idx="1">
            <a:schemeClr val="accent1"/>
          </a:lnRef>
          <a:fillRef idx="0">
            <a:schemeClr val="accent1"/>
          </a:fillRef>
          <a:effectRef idx="0">
            <a:schemeClr val="accent1"/>
          </a:effectRef>
          <a:fontRef idx="minor">
            <a:schemeClr val="tx1"/>
          </a:fontRef>
        </p:style>
      </p:cxnSp>
      <p:sp>
        <p:nvSpPr>
          <p:cNvPr id="10" name="Triangle 50">
            <a:extLst>
              <a:ext uri="{FF2B5EF4-FFF2-40B4-BE49-F238E27FC236}">
                <a16:creationId xmlns:a16="http://schemas.microsoft.com/office/drawing/2014/main" id="{21CB3557-5DDD-98E6-261F-8C3F8A417853}"/>
              </a:ext>
            </a:extLst>
          </p:cNvPr>
          <p:cNvSpPr/>
          <p:nvPr/>
        </p:nvSpPr>
        <p:spPr>
          <a:xfrm rot="16200000">
            <a:off x="4555731" y="3314695"/>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11" name="Triangle 51">
            <a:extLst>
              <a:ext uri="{FF2B5EF4-FFF2-40B4-BE49-F238E27FC236}">
                <a16:creationId xmlns:a16="http://schemas.microsoft.com/office/drawing/2014/main" id="{1C10E371-CCFC-A7EA-77F8-26A2B9ED3678}"/>
              </a:ext>
            </a:extLst>
          </p:cNvPr>
          <p:cNvSpPr/>
          <p:nvPr/>
        </p:nvSpPr>
        <p:spPr>
          <a:xfrm rot="16200000">
            <a:off x="5765769" y="3303751"/>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12" name="TextBox 50">
            <a:extLst>
              <a:ext uri="{FF2B5EF4-FFF2-40B4-BE49-F238E27FC236}">
                <a16:creationId xmlns:a16="http://schemas.microsoft.com/office/drawing/2014/main" id="{16B5FE89-F80A-9316-8A3F-C0D12F060B29}"/>
              </a:ext>
            </a:extLst>
          </p:cNvPr>
          <p:cNvSpPr txBox="1"/>
          <p:nvPr/>
        </p:nvSpPr>
        <p:spPr>
          <a:xfrm>
            <a:off x="4554837" y="5770604"/>
            <a:ext cx="1441100" cy="338554"/>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40C8FF"/>
                </a:solidFill>
                <a:effectLst/>
                <a:uLnTx/>
                <a:uFillTx/>
                <a:latin typeface="Raleway"/>
                <a:ea typeface="Open Sans"/>
                <a:cs typeface="Open Sans"/>
              </a:rPr>
              <a:t>Proprietary Database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i="1" dirty="0">
                <a:solidFill>
                  <a:srgbClr val="034B6F"/>
                </a:solidFill>
                <a:latin typeface="Raleway"/>
                <a:ea typeface="Open Sans"/>
                <a:cs typeface="Open Sans"/>
              </a:rPr>
              <a:t>Clinical interpretation</a:t>
            </a:r>
          </a:p>
        </p:txBody>
      </p:sp>
      <p:pic>
        <p:nvPicPr>
          <p:cNvPr id="13" name="Image 3">
            <a:extLst>
              <a:ext uri="{FF2B5EF4-FFF2-40B4-BE49-F238E27FC236}">
                <a16:creationId xmlns:a16="http://schemas.microsoft.com/office/drawing/2014/main" id="{C7275B68-0866-7924-ED19-21A52112B1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06291" y="4108219"/>
            <a:ext cx="1298569" cy="369163"/>
          </a:xfrm>
          <a:prstGeom prst="rect">
            <a:avLst/>
          </a:prstGeom>
        </p:spPr>
      </p:pic>
      <p:pic>
        <p:nvPicPr>
          <p:cNvPr id="18" name="Picture 27" descr="Icon&#10;&#10;Description automatically generated">
            <a:extLst>
              <a:ext uri="{FF2B5EF4-FFF2-40B4-BE49-F238E27FC236}">
                <a16:creationId xmlns:a16="http://schemas.microsoft.com/office/drawing/2014/main" id="{742A0EE9-2475-B1C2-682E-5AEF5B8CDA41}"/>
              </a:ext>
            </a:extLst>
          </p:cNvPr>
          <p:cNvPicPr>
            <a:picLocks noChangeAspect="1"/>
          </p:cNvPicPr>
          <p:nvPr/>
        </p:nvPicPr>
        <p:blipFill>
          <a:blip r:embed="rId4"/>
          <a:stretch>
            <a:fillRect/>
          </a:stretch>
        </p:blipFill>
        <p:spPr>
          <a:xfrm>
            <a:off x="7732484" y="5127347"/>
            <a:ext cx="374377" cy="429119"/>
          </a:xfrm>
          <a:prstGeom prst="rect">
            <a:avLst/>
          </a:prstGeom>
        </p:spPr>
      </p:pic>
      <p:sp>
        <p:nvSpPr>
          <p:cNvPr id="20" name="Triangle 46">
            <a:extLst>
              <a:ext uri="{FF2B5EF4-FFF2-40B4-BE49-F238E27FC236}">
                <a16:creationId xmlns:a16="http://schemas.microsoft.com/office/drawing/2014/main" id="{69EE1838-77F4-854D-DB8A-7640A73DFD0A}"/>
              </a:ext>
            </a:extLst>
          </p:cNvPr>
          <p:cNvSpPr/>
          <p:nvPr/>
        </p:nvSpPr>
        <p:spPr>
          <a:xfrm>
            <a:off x="6880686" y="3552850"/>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cxnSp>
        <p:nvCxnSpPr>
          <p:cNvPr id="21" name="Straight Connector 49">
            <a:extLst>
              <a:ext uri="{FF2B5EF4-FFF2-40B4-BE49-F238E27FC236}">
                <a16:creationId xmlns:a16="http://schemas.microsoft.com/office/drawing/2014/main" id="{6135FEB2-B1C5-C800-1BC7-A4B2C2FBBAA6}"/>
              </a:ext>
            </a:extLst>
          </p:cNvPr>
          <p:cNvCxnSpPr>
            <a:cxnSpLocks/>
          </p:cNvCxnSpPr>
          <p:nvPr/>
        </p:nvCxnSpPr>
        <p:spPr>
          <a:xfrm>
            <a:off x="6931046" y="4861822"/>
            <a:ext cx="1904214" cy="0"/>
          </a:xfrm>
          <a:prstGeom prst="line">
            <a:avLst/>
          </a:prstGeom>
          <a:ln w="12700">
            <a:solidFill>
              <a:srgbClr val="023550"/>
            </a:solidFill>
          </a:ln>
        </p:spPr>
        <p:style>
          <a:lnRef idx="1">
            <a:schemeClr val="accent1"/>
          </a:lnRef>
          <a:fillRef idx="0">
            <a:schemeClr val="accent1"/>
          </a:fillRef>
          <a:effectRef idx="0">
            <a:schemeClr val="accent1"/>
          </a:effectRef>
          <a:fontRef idx="minor">
            <a:schemeClr val="tx1"/>
          </a:fontRef>
        </p:style>
      </p:cxnSp>
      <p:sp>
        <p:nvSpPr>
          <p:cNvPr id="22" name="Triangle 50">
            <a:extLst>
              <a:ext uri="{FF2B5EF4-FFF2-40B4-BE49-F238E27FC236}">
                <a16:creationId xmlns:a16="http://schemas.microsoft.com/office/drawing/2014/main" id="{5A6F6A27-EAAA-7D46-9AE8-4FC565453837}"/>
              </a:ext>
            </a:extLst>
          </p:cNvPr>
          <p:cNvSpPr/>
          <p:nvPr/>
        </p:nvSpPr>
        <p:spPr>
          <a:xfrm rot="16200000">
            <a:off x="7216697" y="4784350"/>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23" name="Triangle 51">
            <a:extLst>
              <a:ext uri="{FF2B5EF4-FFF2-40B4-BE49-F238E27FC236}">
                <a16:creationId xmlns:a16="http://schemas.microsoft.com/office/drawing/2014/main" id="{C127FE06-FFF4-2A8A-D0BE-5E806F5AC610}"/>
              </a:ext>
            </a:extLst>
          </p:cNvPr>
          <p:cNvSpPr/>
          <p:nvPr/>
        </p:nvSpPr>
        <p:spPr>
          <a:xfrm rot="16200000">
            <a:off x="8426735" y="4773406"/>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24" name="Triangle 52">
            <a:extLst>
              <a:ext uri="{FF2B5EF4-FFF2-40B4-BE49-F238E27FC236}">
                <a16:creationId xmlns:a16="http://schemas.microsoft.com/office/drawing/2014/main" id="{D74C0DF2-049B-98A2-0A55-7B66BA844947}"/>
              </a:ext>
            </a:extLst>
          </p:cNvPr>
          <p:cNvSpPr/>
          <p:nvPr/>
        </p:nvSpPr>
        <p:spPr>
          <a:xfrm rot="10800000">
            <a:off x="8785516" y="3520675"/>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25" name="Triangle 55">
            <a:extLst>
              <a:ext uri="{FF2B5EF4-FFF2-40B4-BE49-F238E27FC236}">
                <a16:creationId xmlns:a16="http://schemas.microsoft.com/office/drawing/2014/main" id="{C94E7D58-1F66-FECB-9F00-B30042396B69}"/>
              </a:ext>
            </a:extLst>
          </p:cNvPr>
          <p:cNvSpPr/>
          <p:nvPr/>
        </p:nvSpPr>
        <p:spPr>
          <a:xfrm rot="10800000">
            <a:off x="8790661" y="5128590"/>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26" name="Triangle 56">
            <a:extLst>
              <a:ext uri="{FF2B5EF4-FFF2-40B4-BE49-F238E27FC236}">
                <a16:creationId xmlns:a16="http://schemas.microsoft.com/office/drawing/2014/main" id="{9A712AC2-635B-AF95-8E2C-59D3F786F0B9}"/>
              </a:ext>
            </a:extLst>
          </p:cNvPr>
          <p:cNvSpPr/>
          <p:nvPr/>
        </p:nvSpPr>
        <p:spPr>
          <a:xfrm>
            <a:off x="6883431" y="5128590"/>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27" name="TextBox 46">
            <a:extLst>
              <a:ext uri="{FF2B5EF4-FFF2-40B4-BE49-F238E27FC236}">
                <a16:creationId xmlns:a16="http://schemas.microsoft.com/office/drawing/2014/main" id="{60F86AE6-E8DA-766B-71C7-453EA1A86ECA}"/>
              </a:ext>
            </a:extLst>
          </p:cNvPr>
          <p:cNvSpPr txBox="1"/>
          <p:nvPr/>
        </p:nvSpPr>
        <p:spPr>
          <a:xfrm>
            <a:off x="6951959" y="4625264"/>
            <a:ext cx="1867499" cy="161583"/>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err="1">
                <a:ln>
                  <a:noFill/>
                </a:ln>
                <a:solidFill>
                  <a:srgbClr val="034B6F"/>
                </a:solidFill>
                <a:effectLst/>
                <a:uLnTx/>
                <a:uFillTx/>
                <a:latin typeface="Raleway"/>
                <a:ea typeface="Open Sans"/>
                <a:cs typeface="Open Sans"/>
              </a:rPr>
              <a:t>Propietary</a:t>
            </a:r>
            <a:r>
              <a:rPr kumimoji="0" lang="en-US" sz="1050" b="1" i="1" u="none" strike="noStrike" kern="1200" cap="none" spc="0" normalizeH="0" baseline="0" noProof="0" dirty="0">
                <a:ln>
                  <a:noFill/>
                </a:ln>
                <a:solidFill>
                  <a:srgbClr val="034B6F"/>
                </a:solidFill>
                <a:effectLst/>
                <a:uLnTx/>
                <a:uFillTx/>
                <a:latin typeface="Raleway"/>
                <a:ea typeface="Open Sans"/>
                <a:cs typeface="Open Sans"/>
              </a:rPr>
              <a:t> reporting solutions</a:t>
            </a:r>
            <a:endParaRPr lang="en-US" sz="1050" b="1" i="1" u="none" strike="noStrike" kern="1200" cap="none" spc="0" normalizeH="0" baseline="0" noProof="0" dirty="0">
              <a:ln>
                <a:noFill/>
              </a:ln>
              <a:solidFill>
                <a:srgbClr val="034B6F"/>
              </a:solidFill>
              <a:effectLst/>
              <a:uLnTx/>
              <a:uFillTx/>
              <a:latin typeface="Raleway"/>
              <a:ea typeface="Open Sans"/>
              <a:cs typeface="Open Sans"/>
            </a:endParaRPr>
          </a:p>
        </p:txBody>
      </p:sp>
      <p:pic>
        <p:nvPicPr>
          <p:cNvPr id="28" name="Picture 11">
            <a:extLst>
              <a:ext uri="{FF2B5EF4-FFF2-40B4-BE49-F238E27FC236}">
                <a16:creationId xmlns:a16="http://schemas.microsoft.com/office/drawing/2014/main" id="{0B5D328D-DB2C-DF18-CFC5-7605CBB41BDB}"/>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32551" t="55352" r="32046" b="36623"/>
          <a:stretch/>
        </p:blipFill>
        <p:spPr>
          <a:xfrm>
            <a:off x="7329868" y="5582296"/>
            <a:ext cx="1132255" cy="251475"/>
          </a:xfrm>
          <a:prstGeom prst="rect">
            <a:avLst/>
          </a:prstGeom>
        </p:spPr>
      </p:pic>
      <p:sp>
        <p:nvSpPr>
          <p:cNvPr id="29" name="Up Arrow 62">
            <a:extLst>
              <a:ext uri="{FF2B5EF4-FFF2-40B4-BE49-F238E27FC236}">
                <a16:creationId xmlns:a16="http://schemas.microsoft.com/office/drawing/2014/main" id="{CC82EFD4-9EC1-163A-4B2B-64FDB7136A9D}"/>
              </a:ext>
            </a:extLst>
          </p:cNvPr>
          <p:cNvSpPr/>
          <p:nvPr/>
        </p:nvSpPr>
        <p:spPr>
          <a:xfrm>
            <a:off x="7772787" y="4885326"/>
            <a:ext cx="280146" cy="223204"/>
          </a:xfrm>
          <a:prstGeom prst="upArrow">
            <a:avLst/>
          </a:prstGeom>
          <a:solidFill>
            <a:srgbClr val="0235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0" name="Triangle 84">
            <a:extLst>
              <a:ext uri="{FF2B5EF4-FFF2-40B4-BE49-F238E27FC236}">
                <a16:creationId xmlns:a16="http://schemas.microsoft.com/office/drawing/2014/main" id="{58463145-FB9C-994A-002A-45FFD5298CB9}"/>
              </a:ext>
            </a:extLst>
          </p:cNvPr>
          <p:cNvSpPr/>
          <p:nvPr/>
        </p:nvSpPr>
        <p:spPr>
          <a:xfrm rot="16200000">
            <a:off x="8378287" y="6315709"/>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31" name="Up Arrow 94">
            <a:extLst>
              <a:ext uri="{FF2B5EF4-FFF2-40B4-BE49-F238E27FC236}">
                <a16:creationId xmlns:a16="http://schemas.microsoft.com/office/drawing/2014/main" id="{BFE3E979-D21D-A60A-7408-62A22A7B3F5D}"/>
              </a:ext>
            </a:extLst>
          </p:cNvPr>
          <p:cNvSpPr/>
          <p:nvPr/>
        </p:nvSpPr>
        <p:spPr>
          <a:xfrm>
            <a:off x="7772788" y="6140628"/>
            <a:ext cx="280145" cy="243300"/>
          </a:xfrm>
          <a:prstGeom prst="upArrow">
            <a:avLst/>
          </a:prstGeom>
          <a:solidFill>
            <a:srgbClr val="0235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4" name="Straight Connector 49">
            <a:extLst>
              <a:ext uri="{FF2B5EF4-FFF2-40B4-BE49-F238E27FC236}">
                <a16:creationId xmlns:a16="http://schemas.microsoft.com/office/drawing/2014/main" id="{9B5DAC44-9642-032A-348B-7D45F4202671}"/>
              </a:ext>
            </a:extLst>
          </p:cNvPr>
          <p:cNvCxnSpPr>
            <a:cxnSpLocks/>
          </p:cNvCxnSpPr>
          <p:nvPr/>
        </p:nvCxnSpPr>
        <p:spPr>
          <a:xfrm>
            <a:off x="6919816" y="3445308"/>
            <a:ext cx="1904214" cy="0"/>
          </a:xfrm>
          <a:prstGeom prst="line">
            <a:avLst/>
          </a:prstGeom>
          <a:ln w="12700">
            <a:solidFill>
              <a:srgbClr val="023550"/>
            </a:solidFill>
          </a:ln>
        </p:spPr>
        <p:style>
          <a:lnRef idx="1">
            <a:schemeClr val="accent1"/>
          </a:lnRef>
          <a:fillRef idx="0">
            <a:schemeClr val="accent1"/>
          </a:fillRef>
          <a:effectRef idx="0">
            <a:schemeClr val="accent1"/>
          </a:effectRef>
          <a:fontRef idx="minor">
            <a:schemeClr val="tx1"/>
          </a:fontRef>
        </p:style>
      </p:cxnSp>
      <p:sp>
        <p:nvSpPr>
          <p:cNvPr id="35" name="Triangle 50">
            <a:extLst>
              <a:ext uri="{FF2B5EF4-FFF2-40B4-BE49-F238E27FC236}">
                <a16:creationId xmlns:a16="http://schemas.microsoft.com/office/drawing/2014/main" id="{9F43E6F0-0DC2-708B-C081-90503D07ADC6}"/>
              </a:ext>
            </a:extLst>
          </p:cNvPr>
          <p:cNvSpPr/>
          <p:nvPr/>
        </p:nvSpPr>
        <p:spPr>
          <a:xfrm rot="16200000">
            <a:off x="7205467" y="3367836"/>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36" name="Triangle 51">
            <a:extLst>
              <a:ext uri="{FF2B5EF4-FFF2-40B4-BE49-F238E27FC236}">
                <a16:creationId xmlns:a16="http://schemas.microsoft.com/office/drawing/2014/main" id="{1D430131-365B-3D54-1F6A-762C8621FC0E}"/>
              </a:ext>
            </a:extLst>
          </p:cNvPr>
          <p:cNvSpPr/>
          <p:nvPr/>
        </p:nvSpPr>
        <p:spPr>
          <a:xfrm rot="16200000">
            <a:off x="8415505" y="3356892"/>
            <a:ext cx="103497" cy="164772"/>
          </a:xfrm>
          <a:prstGeom prst="triangle">
            <a:avLst/>
          </a:prstGeom>
          <a:solidFill>
            <a:srgbClr val="023550"/>
          </a:solidFill>
          <a:ln>
            <a:solidFill>
              <a:srgbClr val="023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rgbClr val="002060"/>
              </a:solidFill>
            </a:endParaRPr>
          </a:p>
        </p:txBody>
      </p:sp>
      <p:sp>
        <p:nvSpPr>
          <p:cNvPr id="38" name="TextBox 50">
            <a:extLst>
              <a:ext uri="{FF2B5EF4-FFF2-40B4-BE49-F238E27FC236}">
                <a16:creationId xmlns:a16="http://schemas.microsoft.com/office/drawing/2014/main" id="{84C937B0-5986-1AFD-9BEB-AC6E3455157A}"/>
              </a:ext>
            </a:extLst>
          </p:cNvPr>
          <p:cNvSpPr txBox="1"/>
          <p:nvPr/>
        </p:nvSpPr>
        <p:spPr>
          <a:xfrm>
            <a:off x="7204573" y="5823745"/>
            <a:ext cx="1441100" cy="338554"/>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40C8FF"/>
                </a:solidFill>
                <a:effectLst/>
                <a:uLnTx/>
                <a:uFillTx/>
                <a:latin typeface="Raleway"/>
                <a:ea typeface="Open Sans"/>
                <a:cs typeface="Open Sans"/>
              </a:rPr>
              <a:t>Proprietary Database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i="1" dirty="0">
                <a:solidFill>
                  <a:srgbClr val="034B6F"/>
                </a:solidFill>
                <a:latin typeface="Raleway"/>
                <a:ea typeface="Open Sans"/>
                <a:cs typeface="Open Sans"/>
              </a:rPr>
              <a:t>Clinical interpretation</a:t>
            </a:r>
          </a:p>
        </p:txBody>
      </p:sp>
      <p:pic>
        <p:nvPicPr>
          <p:cNvPr id="40" name="Image 3">
            <a:extLst>
              <a:ext uri="{FF2B5EF4-FFF2-40B4-BE49-F238E27FC236}">
                <a16:creationId xmlns:a16="http://schemas.microsoft.com/office/drawing/2014/main" id="{358C2F3A-EA18-0E74-8784-49ED7141DC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2526" y="4103978"/>
            <a:ext cx="1295041" cy="368160"/>
          </a:xfrm>
          <a:prstGeom prst="rect">
            <a:avLst/>
          </a:prstGeom>
        </p:spPr>
      </p:pic>
      <p:pic>
        <p:nvPicPr>
          <p:cNvPr id="42" name="Image 52">
            <a:extLst>
              <a:ext uri="{FF2B5EF4-FFF2-40B4-BE49-F238E27FC236}">
                <a16:creationId xmlns:a16="http://schemas.microsoft.com/office/drawing/2014/main" id="{BB03F847-4324-0B3B-4AE1-1AE83EC933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62145" y="2325740"/>
            <a:ext cx="419555" cy="484102"/>
          </a:xfrm>
          <a:prstGeom prst="rect">
            <a:avLst/>
          </a:prstGeom>
        </p:spPr>
      </p:pic>
      <p:pic>
        <p:nvPicPr>
          <p:cNvPr id="44" name="Image 27">
            <a:extLst>
              <a:ext uri="{FF2B5EF4-FFF2-40B4-BE49-F238E27FC236}">
                <a16:creationId xmlns:a16="http://schemas.microsoft.com/office/drawing/2014/main" id="{140BAEB9-150F-87F5-5F6F-48A6B42D51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02662" y="1614528"/>
            <a:ext cx="1504905" cy="354444"/>
          </a:xfrm>
          <a:prstGeom prst="rect">
            <a:avLst/>
          </a:prstGeom>
        </p:spPr>
      </p:pic>
      <p:sp>
        <p:nvSpPr>
          <p:cNvPr id="48" name="TextBox 46">
            <a:extLst>
              <a:ext uri="{FF2B5EF4-FFF2-40B4-BE49-F238E27FC236}">
                <a16:creationId xmlns:a16="http://schemas.microsoft.com/office/drawing/2014/main" id="{5505010B-29B7-0EA3-6562-1BB4F3AC17A4}"/>
              </a:ext>
            </a:extLst>
          </p:cNvPr>
          <p:cNvSpPr txBox="1"/>
          <p:nvPr/>
        </p:nvSpPr>
        <p:spPr>
          <a:xfrm>
            <a:off x="7034332" y="3069945"/>
            <a:ext cx="1830630" cy="161583"/>
          </a:xfrm>
          <a:prstGeom prst="rect">
            <a:avLst/>
          </a:prstGeom>
          <a:noFill/>
        </p:spPr>
        <p:txBody>
          <a:bodyPr wrap="non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i="1" dirty="0">
                <a:solidFill>
                  <a:srgbClr val="034B6F"/>
                </a:solidFill>
                <a:latin typeface="Raleway"/>
                <a:ea typeface="Open Sans"/>
                <a:cs typeface="Open Sans"/>
              </a:rPr>
              <a:t>I</a:t>
            </a:r>
            <a:r>
              <a:rPr kumimoji="0" lang="en-GB" sz="1050" b="1" i="1" u="none" strike="noStrike" kern="1200" cap="none" spc="0" normalizeH="0" baseline="0" noProof="0" dirty="0">
                <a:ln>
                  <a:noFill/>
                </a:ln>
                <a:solidFill>
                  <a:srgbClr val="034B6F"/>
                </a:solidFill>
                <a:effectLst/>
                <a:uLnTx/>
                <a:uFillTx/>
                <a:latin typeface="Raleway"/>
                <a:ea typeface="Open Sans"/>
                <a:cs typeface="Open Sans"/>
              </a:rPr>
              <a:t>n-house sequencing solution</a:t>
            </a:r>
            <a:endParaRPr lang="en-US" sz="1050" b="1" i="1" u="none" strike="noStrike" kern="1200" cap="none" spc="0" normalizeH="0" baseline="0" noProof="0" dirty="0">
              <a:ln>
                <a:noFill/>
              </a:ln>
              <a:solidFill>
                <a:srgbClr val="034B6F"/>
              </a:solidFill>
              <a:effectLst/>
              <a:uLnTx/>
              <a:uFillTx/>
              <a:latin typeface="Raleway"/>
              <a:ea typeface="Open Sans"/>
              <a:cs typeface="Open Sans"/>
            </a:endParaRPr>
          </a:p>
        </p:txBody>
      </p:sp>
      <p:sp>
        <p:nvSpPr>
          <p:cNvPr id="58" name="Text Placeholder 76">
            <a:extLst>
              <a:ext uri="{FF2B5EF4-FFF2-40B4-BE49-F238E27FC236}">
                <a16:creationId xmlns:a16="http://schemas.microsoft.com/office/drawing/2014/main" id="{17D60BE5-EB5C-6587-B248-C4AC19CABE2A}"/>
              </a:ext>
            </a:extLst>
          </p:cNvPr>
          <p:cNvSpPr txBox="1">
            <a:spLocks/>
          </p:cNvSpPr>
          <p:nvPr/>
        </p:nvSpPr>
        <p:spPr>
          <a:xfrm>
            <a:off x="4203254" y="6424865"/>
            <a:ext cx="2119740" cy="24488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12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787878"/>
              </a:buClr>
              <a:buSzPct val="75000"/>
              <a:buFont typeface="Arial" panose="020B0604020202020204" pitchFamily="34" charset="0"/>
              <a:buNone/>
              <a:tabLst/>
              <a:defRPr/>
            </a:pPr>
            <a:r>
              <a:rPr kumimoji="0" lang="en-US" sz="1400" b="1" i="0" u="none" strike="noStrike" kern="1200" cap="none" spc="-30" normalizeH="0" baseline="0" noProof="0" dirty="0">
                <a:ln>
                  <a:noFill/>
                </a:ln>
                <a:solidFill>
                  <a:srgbClr val="034B6F"/>
                </a:solidFill>
                <a:effectLst/>
                <a:uLnTx/>
                <a:uFillTx/>
                <a:latin typeface="Raleway"/>
                <a:ea typeface="Open Sans"/>
                <a:cs typeface="Open Sans"/>
              </a:rPr>
              <a:t>Externalized solutions</a:t>
            </a:r>
          </a:p>
        </p:txBody>
      </p:sp>
      <p:sp>
        <p:nvSpPr>
          <p:cNvPr id="59" name="Text Placeholder 76">
            <a:extLst>
              <a:ext uri="{FF2B5EF4-FFF2-40B4-BE49-F238E27FC236}">
                <a16:creationId xmlns:a16="http://schemas.microsoft.com/office/drawing/2014/main" id="{4E141C53-C86C-D309-02CB-BA2AF2059157}"/>
              </a:ext>
            </a:extLst>
          </p:cNvPr>
          <p:cNvSpPr txBox="1">
            <a:spLocks/>
          </p:cNvSpPr>
          <p:nvPr/>
        </p:nvSpPr>
        <p:spPr>
          <a:xfrm>
            <a:off x="6865744" y="6463703"/>
            <a:ext cx="2119740" cy="24488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12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787878"/>
              </a:buClr>
              <a:buSzPct val="75000"/>
              <a:buFont typeface="Arial" panose="020B0604020202020204" pitchFamily="34" charset="0"/>
              <a:buNone/>
              <a:tabLst/>
              <a:defRPr/>
            </a:pPr>
            <a:r>
              <a:rPr kumimoji="0" lang="en-US" sz="1400" b="1" i="0" u="none" strike="noStrike" kern="1200" cap="none" spc="-30" normalizeH="0" baseline="0" noProof="0" dirty="0">
                <a:ln>
                  <a:noFill/>
                </a:ln>
                <a:solidFill>
                  <a:srgbClr val="034B6F"/>
                </a:solidFill>
                <a:effectLst/>
                <a:uLnTx/>
                <a:uFillTx/>
                <a:latin typeface="Raleway"/>
                <a:ea typeface="Open Sans"/>
                <a:cs typeface="Open Sans"/>
              </a:rPr>
              <a:t>In house solutions</a:t>
            </a:r>
          </a:p>
        </p:txBody>
      </p:sp>
      <p:pic>
        <p:nvPicPr>
          <p:cNvPr id="64" name="Image 21" descr="Une image contenant texte, tableau de points&#10;&#10;Description générée automatiquement">
            <a:extLst>
              <a:ext uri="{FF2B5EF4-FFF2-40B4-BE49-F238E27FC236}">
                <a16:creationId xmlns:a16="http://schemas.microsoft.com/office/drawing/2014/main" id="{BA832352-91BD-EB3C-0709-7E48F45A42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855" y="3554468"/>
            <a:ext cx="461123" cy="458851"/>
          </a:xfrm>
          <a:prstGeom prst="rect">
            <a:avLst/>
          </a:prstGeom>
          <a:ln>
            <a:noFill/>
          </a:ln>
        </p:spPr>
      </p:pic>
      <p:pic>
        <p:nvPicPr>
          <p:cNvPr id="74" name="Graphic 73">
            <a:extLst>
              <a:ext uri="{FF2B5EF4-FFF2-40B4-BE49-F238E27FC236}">
                <a16:creationId xmlns:a16="http://schemas.microsoft.com/office/drawing/2014/main" id="{6ECAD220-904A-1048-A69F-7EA2C6DC963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10386" y="2473802"/>
            <a:ext cx="623602" cy="623602"/>
          </a:xfrm>
          <a:prstGeom prst="rect">
            <a:avLst/>
          </a:prstGeom>
        </p:spPr>
      </p:pic>
    </p:spTree>
    <p:extLst>
      <p:ext uri="{BB962C8B-B14F-4D97-AF65-F5344CB8AC3E}">
        <p14:creationId xmlns:p14="http://schemas.microsoft.com/office/powerpoint/2010/main" val="2988390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4438-B207-CB48-8B8E-AA940C1EE154}"/>
              </a:ext>
            </a:extLst>
          </p:cNvPr>
          <p:cNvSpPr>
            <a:spLocks noGrp="1"/>
          </p:cNvSpPr>
          <p:nvPr>
            <p:ph type="title"/>
          </p:nvPr>
        </p:nvSpPr>
        <p:spPr/>
        <p:txBody>
          <a:bodyPr/>
          <a:lstStyle/>
          <a:p>
            <a:r>
              <a:rPr lang="en-BE"/>
              <a:t>    </a:t>
            </a:r>
          </a:p>
        </p:txBody>
      </p:sp>
      <p:sp>
        <p:nvSpPr>
          <p:cNvPr id="107" name="Titre 1">
            <a:extLst>
              <a:ext uri="{FF2B5EF4-FFF2-40B4-BE49-F238E27FC236}">
                <a16:creationId xmlns:a16="http://schemas.microsoft.com/office/drawing/2014/main" id="{33B0EFAF-0750-E04C-B63D-80951A69AA1B}"/>
              </a:ext>
            </a:extLst>
          </p:cNvPr>
          <p:cNvSpPr txBox="1">
            <a:spLocks/>
          </p:cNvSpPr>
          <p:nvPr/>
        </p:nvSpPr>
        <p:spPr>
          <a:xfrm>
            <a:off x="485512" y="217696"/>
            <a:ext cx="10936992" cy="6786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GB" sz="3200" b="1" kern="1200" dirty="0">
                <a:solidFill>
                  <a:srgbClr val="034B70"/>
                </a:solidFill>
                <a:latin typeface="Raleway" panose="020B0003030101060003" pitchFamily="34" charset="0"/>
                <a:ea typeface="+mn-ea"/>
                <a:cs typeface="+mn-cs"/>
              </a:defRPr>
            </a:lvl1pPr>
          </a:lstStyle>
          <a:p>
            <a:pPr>
              <a:spcAft>
                <a:spcPts val="2400"/>
              </a:spcAft>
              <a:buClr>
                <a:srgbClr val="FFB25B">
                  <a:lumMod val="75000"/>
                </a:srgbClr>
              </a:buClr>
              <a:defRPr/>
            </a:pPr>
            <a:r>
              <a:rPr lang="en-US" sz="2600" err="1">
                <a:latin typeface="Raleway"/>
                <a:ea typeface="Open Sans"/>
                <a:cs typeface="Open Sans"/>
              </a:rPr>
              <a:t>OncoDEEP</a:t>
            </a:r>
            <a:r>
              <a:rPr lang="en-US" sz="2600">
                <a:latin typeface="Raleway"/>
                <a:ea typeface="Open Sans"/>
                <a:cs typeface="Open Sans"/>
              </a:rPr>
              <a:t>, proven expertise that save lives</a:t>
            </a:r>
          </a:p>
        </p:txBody>
      </p:sp>
      <p:cxnSp>
        <p:nvCxnSpPr>
          <p:cNvPr id="108" name="Connecteur droit 8">
            <a:extLst>
              <a:ext uri="{FF2B5EF4-FFF2-40B4-BE49-F238E27FC236}">
                <a16:creationId xmlns:a16="http://schemas.microsoft.com/office/drawing/2014/main" id="{9F2C89A7-548E-8C43-B610-9145C7140C53}"/>
              </a:ext>
            </a:extLst>
          </p:cNvPr>
          <p:cNvCxnSpPr/>
          <p:nvPr/>
        </p:nvCxnSpPr>
        <p:spPr>
          <a:xfrm>
            <a:off x="569117" y="896367"/>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260C30B-B431-8A4B-B52F-D8652097B924}"/>
              </a:ext>
            </a:extLst>
          </p:cNvPr>
          <p:cNvSpPr txBox="1"/>
          <p:nvPr/>
        </p:nvSpPr>
        <p:spPr>
          <a:xfrm>
            <a:off x="8165229" y="1285865"/>
            <a:ext cx="3197648" cy="738664"/>
          </a:xfrm>
          <a:prstGeom prst="rect">
            <a:avLst/>
          </a:prstGeom>
          <a:noFill/>
        </p:spPr>
        <p:txBody>
          <a:bodyPr wrap="square" lIns="91440" tIns="45720" rIns="91440" bIns="45720" rtlCol="0" anchor="t">
            <a:spAutoFit/>
          </a:bodyPr>
          <a:lstStyle/>
          <a:p>
            <a:r>
              <a:rPr lang="en-GB" sz="1200" b="1">
                <a:solidFill>
                  <a:srgbClr val="034B70"/>
                </a:solidFill>
                <a:effectLst/>
                <a:latin typeface="Open Sans"/>
                <a:ea typeface="Open Sans"/>
                <a:cs typeface="Open Sans"/>
              </a:rPr>
              <a:t>Stage III-IV solid </a:t>
            </a:r>
            <a:r>
              <a:rPr lang="en-GB" sz="1200" b="1" err="1">
                <a:solidFill>
                  <a:srgbClr val="034B70"/>
                </a:solidFill>
                <a:effectLst/>
                <a:latin typeface="Open Sans"/>
                <a:ea typeface="Open Sans"/>
                <a:cs typeface="Open Sans"/>
              </a:rPr>
              <a:t>tumors</a:t>
            </a:r>
            <a:r>
              <a:rPr lang="en-GB" sz="1200">
                <a:solidFill>
                  <a:srgbClr val="034B70"/>
                </a:solidFill>
                <a:effectLst/>
                <a:latin typeface="Open Sans"/>
                <a:ea typeface="Open Sans"/>
                <a:cs typeface="Open Sans"/>
              </a:rPr>
              <a:t> in </a:t>
            </a:r>
            <a:r>
              <a:rPr lang="en-GB" sz="1200">
                <a:solidFill>
                  <a:srgbClr val="034B70"/>
                </a:solidFill>
                <a:latin typeface="Open Sans"/>
                <a:ea typeface="Open Sans"/>
                <a:cs typeface="Open Sans"/>
              </a:rPr>
              <a:t>adults, </a:t>
            </a:r>
            <a:r>
              <a:rPr lang="en-GB" sz="1200" b="1">
                <a:solidFill>
                  <a:srgbClr val="034B70"/>
                </a:solidFill>
                <a:latin typeface="Open Sans"/>
                <a:ea typeface="Open Sans"/>
                <a:cs typeface="Open Sans"/>
              </a:rPr>
              <a:t>Glioblastoma</a:t>
            </a:r>
            <a:r>
              <a:rPr lang="en-GB" sz="1200">
                <a:solidFill>
                  <a:srgbClr val="034B70"/>
                </a:solidFill>
                <a:effectLst/>
                <a:latin typeface="Open Sans"/>
                <a:ea typeface="Open Sans"/>
                <a:cs typeface="Open Sans"/>
              </a:rPr>
              <a:t> in </a:t>
            </a:r>
            <a:r>
              <a:rPr lang="en-GB" sz="1200">
                <a:solidFill>
                  <a:srgbClr val="034B70"/>
                </a:solidFill>
                <a:latin typeface="Open Sans"/>
                <a:ea typeface="Open Sans"/>
                <a:cs typeface="Open Sans"/>
              </a:rPr>
              <a:t>children and</a:t>
            </a:r>
            <a:r>
              <a:rPr lang="en-GB" sz="1200" b="1">
                <a:solidFill>
                  <a:srgbClr val="034B70"/>
                </a:solidFill>
                <a:latin typeface="Open Sans"/>
                <a:ea typeface="Open Sans"/>
                <a:cs typeface="Open Sans"/>
              </a:rPr>
              <a:t> CUP</a:t>
            </a:r>
            <a:r>
              <a:rPr lang="en-GB" sz="1200">
                <a:solidFill>
                  <a:srgbClr val="034B70"/>
                </a:solidFill>
                <a:effectLst/>
                <a:latin typeface="Open Sans"/>
                <a:ea typeface="Open Sans"/>
                <a:cs typeface="Open Sans"/>
              </a:rPr>
              <a:t> cancer</a:t>
            </a:r>
            <a:endParaRPr lang="en-GB" sz="1200" b="1">
              <a:solidFill>
                <a:srgbClr val="034B70"/>
              </a:solidFill>
              <a:effectLst/>
              <a:latin typeface="Open Sans" panose="020B0606030504020204" pitchFamily="34" charset="0"/>
              <a:ea typeface="Open Sans" panose="020B0606030504020204" pitchFamily="34" charset="0"/>
              <a:cs typeface="Open Sans" panose="020B0606030504020204" pitchFamily="34" charset="0"/>
            </a:endParaRPr>
          </a:p>
          <a:p>
            <a:endParaRPr lang="en-BE">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41E18EAE-7B11-5F4C-BF59-3683B5904153}"/>
              </a:ext>
            </a:extLst>
          </p:cNvPr>
          <p:cNvSpPr txBox="1"/>
          <p:nvPr/>
        </p:nvSpPr>
        <p:spPr>
          <a:xfrm>
            <a:off x="485499" y="3557397"/>
            <a:ext cx="5764034" cy="2462213"/>
          </a:xfrm>
          <a:prstGeom prst="rect">
            <a:avLst/>
          </a:prstGeom>
          <a:noFill/>
          <a:ln>
            <a:noFill/>
          </a:ln>
        </p:spPr>
        <p:txBody>
          <a:bodyPr wrap="square" lIns="91440" tIns="45720" rIns="91440" bIns="45720" anchor="t">
            <a:spAutoFit/>
          </a:bodyPr>
          <a:lstStyle/>
          <a:p>
            <a:pPr marL="285750" indent="-285750" algn="just">
              <a:buFont typeface="Arial" panose="020B0604020202020204" pitchFamily="34" charset="0"/>
              <a:buChar char="•"/>
            </a:pPr>
            <a:r>
              <a:rPr lang="en-GB" sz="1400">
                <a:solidFill>
                  <a:srgbClr val="034B70"/>
                </a:solidFill>
                <a:latin typeface="Open Sans"/>
                <a:ea typeface="Open Sans"/>
                <a:cs typeface="Open Sans"/>
              </a:rPr>
              <a:t>Identify the </a:t>
            </a:r>
            <a:r>
              <a:rPr lang="en-GB" sz="1400" b="1">
                <a:solidFill>
                  <a:srgbClr val="034B70"/>
                </a:solidFill>
                <a:latin typeface="Open Sans"/>
                <a:ea typeface="Open Sans"/>
                <a:cs typeface="Open Sans"/>
              </a:rPr>
              <a:t>cancer treatment options</a:t>
            </a:r>
            <a:r>
              <a:rPr lang="en-GB" sz="1400">
                <a:solidFill>
                  <a:srgbClr val="034B70"/>
                </a:solidFill>
                <a:latin typeface="Open Sans"/>
                <a:ea typeface="Open Sans"/>
                <a:cs typeface="Open Sans"/>
              </a:rPr>
              <a:t> that match your patient's </a:t>
            </a:r>
            <a:r>
              <a:rPr lang="en-GB" sz="1400" err="1">
                <a:solidFill>
                  <a:srgbClr val="034B70"/>
                </a:solidFill>
                <a:latin typeface="Open Sans"/>
                <a:ea typeface="Open Sans"/>
                <a:cs typeface="Open Sans"/>
              </a:rPr>
              <a:t>tumor</a:t>
            </a:r>
            <a:r>
              <a:rPr lang="en-GB" sz="1400">
                <a:solidFill>
                  <a:srgbClr val="034B70"/>
                </a:solidFill>
                <a:latin typeface="Open Sans"/>
                <a:ea typeface="Open Sans"/>
                <a:cs typeface="Open Sans"/>
              </a:rPr>
              <a:t> profile;</a:t>
            </a:r>
            <a:r>
              <a:rPr lang="en-GB" sz="1400">
                <a:solidFill>
                  <a:srgbClr val="002060"/>
                </a:solidFill>
                <a:latin typeface="Open Sans"/>
                <a:ea typeface="Open Sans"/>
                <a:cs typeface="Open Sans"/>
              </a:rPr>
              <a:t> </a:t>
            </a:r>
          </a:p>
          <a:p>
            <a:pPr marL="285750" indent="-285750" algn="just">
              <a:buFont typeface="Arial" panose="020B0604020202020204" pitchFamily="34" charset="0"/>
              <a:buChar char="•"/>
            </a:pPr>
            <a:endParaRPr lang="en-GB" sz="14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GB" sz="1400">
                <a:solidFill>
                  <a:srgbClr val="034B70"/>
                </a:solidFill>
                <a:latin typeface="Open Sans"/>
                <a:ea typeface="Open Sans"/>
                <a:cs typeface="Open Sans"/>
              </a:rPr>
              <a:t>Reveal early indication of </a:t>
            </a:r>
            <a:r>
              <a:rPr lang="en-GB" sz="1400" b="1">
                <a:solidFill>
                  <a:srgbClr val="034B70"/>
                </a:solidFill>
                <a:latin typeface="Open Sans"/>
                <a:ea typeface="Open Sans"/>
                <a:cs typeface="Open Sans"/>
              </a:rPr>
              <a:t>treatment resistance</a:t>
            </a:r>
            <a:r>
              <a:rPr lang="en-GB" sz="1400">
                <a:solidFill>
                  <a:srgbClr val="034B70"/>
                </a:solidFill>
                <a:latin typeface="Open Sans"/>
                <a:ea typeface="Open Sans"/>
                <a:cs typeface="Open Sans"/>
              </a:rPr>
              <a:t> and spare </a:t>
            </a:r>
            <a:r>
              <a:rPr lang="en-GB" sz="1400" err="1">
                <a:solidFill>
                  <a:srgbClr val="034B70"/>
                </a:solidFill>
                <a:latin typeface="Open Sans"/>
                <a:ea typeface="Open Sans"/>
                <a:cs typeface="Open Sans"/>
              </a:rPr>
              <a:t>nonresponders</a:t>
            </a:r>
            <a:r>
              <a:rPr lang="en-GB" sz="1400">
                <a:solidFill>
                  <a:srgbClr val="034B70"/>
                </a:solidFill>
                <a:latin typeface="Open Sans"/>
                <a:ea typeface="Open Sans"/>
                <a:cs typeface="Open Sans"/>
              </a:rPr>
              <a:t> the toxicity of a treatment with no therapeutic benefit;</a:t>
            </a:r>
          </a:p>
          <a:p>
            <a:pPr marL="285750" indent="-285750" algn="just">
              <a:buFont typeface="Arial" panose="020B0604020202020204" pitchFamily="34" charset="0"/>
              <a:buChar char="•"/>
            </a:pPr>
            <a:endParaRPr lang="en-GB" sz="14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GB" sz="1400">
                <a:solidFill>
                  <a:srgbClr val="034B70"/>
                </a:solidFill>
                <a:latin typeface="Open Sans"/>
                <a:ea typeface="Open Sans"/>
                <a:cs typeface="Open Sans"/>
              </a:rPr>
              <a:t>Consider appropriate oncology </a:t>
            </a:r>
            <a:r>
              <a:rPr lang="en-GB" sz="1400" b="1">
                <a:solidFill>
                  <a:srgbClr val="034B70"/>
                </a:solidFill>
                <a:latin typeface="Open Sans"/>
                <a:ea typeface="Open Sans"/>
                <a:cs typeface="Open Sans"/>
              </a:rPr>
              <a:t>clinical trials </a:t>
            </a:r>
            <a:r>
              <a:rPr lang="en-GB" sz="1400">
                <a:solidFill>
                  <a:srgbClr val="034B70"/>
                </a:solidFill>
                <a:latin typeface="Open Sans"/>
                <a:ea typeface="Open Sans"/>
                <a:cs typeface="Open Sans"/>
              </a:rPr>
              <a:t>that are currently recruiting;</a:t>
            </a:r>
          </a:p>
          <a:p>
            <a:pPr marL="285750" indent="-285750" algn="just">
              <a:buFont typeface="Arial" panose="020B0604020202020204" pitchFamily="34" charset="0"/>
              <a:buChar char="•"/>
            </a:pPr>
            <a:endParaRPr lang="en-GB" sz="140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GB" sz="1400">
                <a:solidFill>
                  <a:srgbClr val="034B70"/>
                </a:solidFill>
                <a:latin typeface="Open Sans"/>
                <a:ea typeface="Open Sans"/>
                <a:cs typeface="Open Sans"/>
              </a:rPr>
              <a:t>Understand why chemotherapy</a:t>
            </a:r>
            <a:r>
              <a:rPr lang="en-GB" sz="1400" b="1">
                <a:solidFill>
                  <a:srgbClr val="034B70"/>
                </a:solidFill>
                <a:latin typeface="Open Sans"/>
                <a:ea typeface="Open Sans"/>
                <a:cs typeface="Open Sans"/>
              </a:rPr>
              <a:t> stopped working</a:t>
            </a:r>
            <a:r>
              <a:rPr lang="en-GB" sz="1400">
                <a:solidFill>
                  <a:srgbClr val="034B70"/>
                </a:solidFill>
                <a:latin typeface="Open Sans"/>
                <a:ea typeface="Open Sans"/>
                <a:cs typeface="Open Sans"/>
              </a:rPr>
              <a:t>.</a:t>
            </a:r>
          </a:p>
        </p:txBody>
      </p:sp>
      <p:sp>
        <p:nvSpPr>
          <p:cNvPr id="4" name="TextBox 3">
            <a:extLst>
              <a:ext uri="{FF2B5EF4-FFF2-40B4-BE49-F238E27FC236}">
                <a16:creationId xmlns:a16="http://schemas.microsoft.com/office/drawing/2014/main" id="{6CD56DB8-6AF6-1441-898B-97CEF5940A36}"/>
              </a:ext>
            </a:extLst>
          </p:cNvPr>
          <p:cNvSpPr txBox="1"/>
          <p:nvPr/>
        </p:nvSpPr>
        <p:spPr>
          <a:xfrm>
            <a:off x="485499" y="2414109"/>
            <a:ext cx="4873642" cy="646331"/>
          </a:xfrm>
          <a:prstGeom prst="rect">
            <a:avLst/>
          </a:prstGeom>
          <a:noFill/>
        </p:spPr>
        <p:txBody>
          <a:bodyPr wrap="none" lIns="91440" tIns="45720" rIns="91440" bIns="45720" rtlCol="0" anchor="t">
            <a:spAutoFit/>
          </a:bodyPr>
          <a:lstStyle/>
          <a:p>
            <a:pPr algn="ctr"/>
            <a:r>
              <a:rPr lang="en-GB">
                <a:solidFill>
                  <a:srgbClr val="469FA3"/>
                </a:solidFill>
                <a:latin typeface="Open Sans"/>
                <a:ea typeface="Open Sans"/>
                <a:cs typeface="Open Sans"/>
              </a:rPr>
              <a:t>TURN DEEP INSIGHTS INTO PERSONALIZED </a:t>
            </a:r>
            <a:endParaRPr lang="en-GB">
              <a:solidFill>
                <a:srgbClr val="469FA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GB">
                <a:solidFill>
                  <a:srgbClr val="469FA3"/>
                </a:solidFill>
                <a:latin typeface="Open Sans"/>
                <a:ea typeface="Open Sans"/>
                <a:cs typeface="Open Sans"/>
              </a:rPr>
              <a:t>TREATMENT STRATEGIES</a:t>
            </a:r>
            <a:endParaRPr lang="en-GB">
              <a:solidFill>
                <a:srgbClr val="469FA3"/>
              </a:solidFill>
              <a:effectLst/>
              <a:latin typeface="Open Sans"/>
              <a:ea typeface="Open Sans"/>
              <a:cs typeface="Open Sans"/>
            </a:endParaRPr>
          </a:p>
        </p:txBody>
      </p:sp>
      <p:pic>
        <p:nvPicPr>
          <p:cNvPr id="3" name="Picture 4" descr="Logo, company name&#10;&#10;Description automatically generated">
            <a:extLst>
              <a:ext uri="{FF2B5EF4-FFF2-40B4-BE49-F238E27FC236}">
                <a16:creationId xmlns:a16="http://schemas.microsoft.com/office/drawing/2014/main" id="{29C2DEEC-91E1-A524-E633-D06138550184}"/>
              </a:ext>
            </a:extLst>
          </p:cNvPr>
          <p:cNvPicPr>
            <a:picLocks noChangeAspect="1"/>
          </p:cNvPicPr>
          <p:nvPr/>
        </p:nvPicPr>
        <p:blipFill>
          <a:blip r:embed="rId3"/>
          <a:stretch>
            <a:fillRect/>
          </a:stretch>
        </p:blipFill>
        <p:spPr>
          <a:xfrm>
            <a:off x="1330036" y="1290185"/>
            <a:ext cx="3168732" cy="873370"/>
          </a:xfrm>
          <a:prstGeom prst="rect">
            <a:avLst/>
          </a:prstGeom>
        </p:spPr>
      </p:pic>
      <p:sp>
        <p:nvSpPr>
          <p:cNvPr id="12" name="Ellipse 17">
            <a:extLst>
              <a:ext uri="{FF2B5EF4-FFF2-40B4-BE49-F238E27FC236}">
                <a16:creationId xmlns:a16="http://schemas.microsoft.com/office/drawing/2014/main" id="{161C974D-498F-D389-0E46-C96B74E696E7}"/>
              </a:ext>
            </a:extLst>
          </p:cNvPr>
          <p:cNvSpPr/>
          <p:nvPr/>
        </p:nvSpPr>
        <p:spPr>
          <a:xfrm>
            <a:off x="7220989" y="1186437"/>
            <a:ext cx="698806" cy="708702"/>
          </a:xfrm>
          <a:prstGeom prst="ellipse">
            <a:avLst/>
          </a:prstGeom>
          <a:noFill/>
          <a:ln w="28575">
            <a:solidFill>
              <a:srgbClr val="F38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Picture 17" descr="Icon&#10;&#10;Description automatically generated">
            <a:extLst>
              <a:ext uri="{FF2B5EF4-FFF2-40B4-BE49-F238E27FC236}">
                <a16:creationId xmlns:a16="http://schemas.microsoft.com/office/drawing/2014/main" id="{293A4498-C109-1CBC-5A21-3DE9C628D4A2}"/>
              </a:ext>
            </a:extLst>
          </p:cNvPr>
          <p:cNvPicPr>
            <a:picLocks noChangeAspect="1"/>
          </p:cNvPicPr>
          <p:nvPr/>
        </p:nvPicPr>
        <p:blipFill>
          <a:blip r:embed="rId4"/>
          <a:stretch>
            <a:fillRect/>
          </a:stretch>
        </p:blipFill>
        <p:spPr>
          <a:xfrm>
            <a:off x="7294232" y="1290018"/>
            <a:ext cx="542678" cy="507547"/>
          </a:xfrm>
          <a:prstGeom prst="rect">
            <a:avLst/>
          </a:prstGeom>
        </p:spPr>
      </p:pic>
      <p:sp>
        <p:nvSpPr>
          <p:cNvPr id="18" name="Ellipse 17">
            <a:extLst>
              <a:ext uri="{FF2B5EF4-FFF2-40B4-BE49-F238E27FC236}">
                <a16:creationId xmlns:a16="http://schemas.microsoft.com/office/drawing/2014/main" id="{A935F335-85A8-AB7C-B8E3-9AE69C43533E}"/>
              </a:ext>
            </a:extLst>
          </p:cNvPr>
          <p:cNvSpPr/>
          <p:nvPr/>
        </p:nvSpPr>
        <p:spPr>
          <a:xfrm>
            <a:off x="7220989" y="2314592"/>
            <a:ext cx="698806" cy="708702"/>
          </a:xfrm>
          <a:prstGeom prst="ellipse">
            <a:avLst/>
          </a:prstGeom>
          <a:noFill/>
          <a:ln w="28575">
            <a:solidFill>
              <a:srgbClr val="F38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TextBox 18">
            <a:extLst>
              <a:ext uri="{FF2B5EF4-FFF2-40B4-BE49-F238E27FC236}">
                <a16:creationId xmlns:a16="http://schemas.microsoft.com/office/drawing/2014/main" id="{F1AF18C6-9CAD-E72E-7EF2-39BA8A3BA1D0}"/>
              </a:ext>
            </a:extLst>
          </p:cNvPr>
          <p:cNvSpPr txBox="1"/>
          <p:nvPr/>
        </p:nvSpPr>
        <p:spPr>
          <a:xfrm>
            <a:off x="8214709" y="2166618"/>
            <a:ext cx="3494531" cy="1200329"/>
          </a:xfrm>
          <a:prstGeom prst="rect">
            <a:avLst/>
          </a:prstGeom>
          <a:noFill/>
        </p:spPr>
        <p:txBody>
          <a:bodyPr wrap="square" lIns="91440" tIns="45720" rIns="91440" bIns="45720" rtlCol="0" anchor="t">
            <a:spAutoFit/>
          </a:bodyPr>
          <a:lstStyle/>
          <a:p>
            <a:r>
              <a:rPr lang="en-GB" sz="1200" b="1">
                <a:solidFill>
                  <a:srgbClr val="034B70"/>
                </a:solidFill>
                <a:latin typeface="Open Sans"/>
                <a:ea typeface="Open Sans"/>
                <a:cs typeface="Open Sans"/>
              </a:rPr>
              <a:t>AT DIAGNOSIS: </a:t>
            </a:r>
            <a:r>
              <a:rPr lang="en-GB" sz="1200">
                <a:solidFill>
                  <a:srgbClr val="034B70"/>
                </a:solidFill>
                <a:latin typeface="Open Sans"/>
                <a:ea typeface="Open Sans"/>
                <a:cs typeface="Open Sans"/>
              </a:rPr>
              <a:t>advanced or rare cancers where biomarker-matched targeted therapies are available </a:t>
            </a:r>
            <a:endParaRPr lang="en-GB" sz="1200">
              <a:solidFill>
                <a:srgbClr val="034B70"/>
              </a:solidFill>
              <a:effectLst/>
              <a:latin typeface="Open Sans" panose="020B0606030504020204" pitchFamily="34" charset="0"/>
              <a:ea typeface="Open Sans" panose="020B0606030504020204" pitchFamily="34" charset="0"/>
              <a:cs typeface="Open Sans" panose="020B0606030504020204" pitchFamily="34" charset="0"/>
            </a:endParaRPr>
          </a:p>
          <a:p>
            <a:br>
              <a:rPr lang="en-GB" sz="1200" b="1">
                <a:latin typeface="Open Sans" panose="020B0606030504020204" pitchFamily="34" charset="0"/>
                <a:ea typeface="Open Sans" panose="020B0606030504020204" pitchFamily="34" charset="0"/>
                <a:cs typeface="Open Sans" panose="020B0606030504020204" pitchFamily="34" charset="0"/>
              </a:rPr>
            </a:br>
            <a:r>
              <a:rPr lang="en-GB" sz="1200" b="1">
                <a:solidFill>
                  <a:srgbClr val="034B70"/>
                </a:solidFill>
                <a:latin typeface="Open Sans"/>
                <a:ea typeface="Open Sans"/>
                <a:cs typeface="Open Sans"/>
              </a:rPr>
              <a:t>AT DISEASE PROGRESSION:</a:t>
            </a:r>
            <a:r>
              <a:rPr lang="en-GB" sz="1200">
                <a:solidFill>
                  <a:srgbClr val="034B70"/>
                </a:solidFill>
                <a:latin typeface="Open Sans"/>
                <a:ea typeface="Open Sans"/>
                <a:cs typeface="Open Sans"/>
              </a:rPr>
              <a:t> when the first-line treatment does not work</a:t>
            </a:r>
            <a:endParaRPr lang="en-GB" sz="1200">
              <a:solidFill>
                <a:srgbClr val="034B7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20" descr="Icon&#10;&#10;Description automatically generated">
            <a:extLst>
              <a:ext uri="{FF2B5EF4-FFF2-40B4-BE49-F238E27FC236}">
                <a16:creationId xmlns:a16="http://schemas.microsoft.com/office/drawing/2014/main" id="{27A72C51-6C8B-DD95-2BDA-131CEE2029AB}"/>
              </a:ext>
            </a:extLst>
          </p:cNvPr>
          <p:cNvPicPr>
            <a:picLocks noChangeAspect="1"/>
          </p:cNvPicPr>
          <p:nvPr/>
        </p:nvPicPr>
        <p:blipFill>
          <a:blip r:embed="rId5"/>
          <a:stretch>
            <a:fillRect/>
          </a:stretch>
        </p:blipFill>
        <p:spPr>
          <a:xfrm>
            <a:off x="7342414" y="2488376"/>
            <a:ext cx="426523" cy="406730"/>
          </a:xfrm>
          <a:prstGeom prst="rect">
            <a:avLst/>
          </a:prstGeom>
        </p:spPr>
      </p:pic>
      <p:sp>
        <p:nvSpPr>
          <p:cNvPr id="21" name="Ellipse 17">
            <a:extLst>
              <a:ext uri="{FF2B5EF4-FFF2-40B4-BE49-F238E27FC236}">
                <a16:creationId xmlns:a16="http://schemas.microsoft.com/office/drawing/2014/main" id="{D6768459-31CA-C3DC-285F-A8C9AD9FCE16}"/>
              </a:ext>
            </a:extLst>
          </p:cNvPr>
          <p:cNvSpPr/>
          <p:nvPr/>
        </p:nvSpPr>
        <p:spPr>
          <a:xfrm>
            <a:off x="7220988" y="3630774"/>
            <a:ext cx="698806" cy="708702"/>
          </a:xfrm>
          <a:prstGeom prst="ellipse">
            <a:avLst/>
          </a:prstGeom>
          <a:noFill/>
          <a:ln w="28575">
            <a:solidFill>
              <a:srgbClr val="F38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2" name="Picture 22" descr="Qr code&#10;&#10;Description automatically generated">
            <a:extLst>
              <a:ext uri="{FF2B5EF4-FFF2-40B4-BE49-F238E27FC236}">
                <a16:creationId xmlns:a16="http://schemas.microsoft.com/office/drawing/2014/main" id="{B5F15EEB-8600-74FB-5BB1-5E444CDBEB05}"/>
              </a:ext>
            </a:extLst>
          </p:cNvPr>
          <p:cNvPicPr>
            <a:picLocks noChangeAspect="1"/>
          </p:cNvPicPr>
          <p:nvPr/>
        </p:nvPicPr>
        <p:blipFill>
          <a:blip r:embed="rId6"/>
          <a:stretch>
            <a:fillRect/>
          </a:stretch>
        </p:blipFill>
        <p:spPr>
          <a:xfrm>
            <a:off x="7338580" y="3761139"/>
            <a:ext cx="463881" cy="444089"/>
          </a:xfrm>
          <a:prstGeom prst="rect">
            <a:avLst/>
          </a:prstGeom>
        </p:spPr>
      </p:pic>
      <p:sp>
        <p:nvSpPr>
          <p:cNvPr id="23" name="TextBox 22">
            <a:extLst>
              <a:ext uri="{FF2B5EF4-FFF2-40B4-BE49-F238E27FC236}">
                <a16:creationId xmlns:a16="http://schemas.microsoft.com/office/drawing/2014/main" id="{7FC35376-1B34-6F54-484E-D1B5CBAC1AB0}"/>
              </a:ext>
            </a:extLst>
          </p:cNvPr>
          <p:cNvSpPr txBox="1"/>
          <p:nvPr/>
        </p:nvSpPr>
        <p:spPr>
          <a:xfrm>
            <a:off x="8303774" y="3749995"/>
            <a:ext cx="3197648" cy="1354217"/>
          </a:xfrm>
          <a:prstGeom prst="rect">
            <a:avLst/>
          </a:prstGeom>
          <a:noFill/>
        </p:spPr>
        <p:txBody>
          <a:bodyPr wrap="square" lIns="91440" tIns="45720" rIns="91440" bIns="45720" rtlCol="0" anchor="t">
            <a:spAutoFit/>
          </a:bodyPr>
          <a:lstStyle/>
          <a:p>
            <a:pPr>
              <a:spcAft>
                <a:spcPts val="400"/>
              </a:spcAft>
            </a:pPr>
            <a:r>
              <a:rPr lang="en-GB" sz="1200" b="1">
                <a:solidFill>
                  <a:srgbClr val="034B70"/>
                </a:solidFill>
                <a:latin typeface="Open Sans"/>
                <a:ea typeface="Open Sans"/>
                <a:cs typeface="Open Sans"/>
              </a:rPr>
              <a:t>CLINICAL DECISION SUPPORT: </a:t>
            </a:r>
            <a:endParaRPr lang="en-GB" sz="1200">
              <a:solidFill>
                <a:srgbClr val="034B70"/>
              </a:solidFill>
              <a:effectLst/>
              <a:latin typeface="Open Sans" panose="020B0606030504020204" pitchFamily="34" charset="0"/>
              <a:ea typeface="Open Sans" panose="020B0606030504020204" pitchFamily="34" charset="0"/>
              <a:cs typeface="Open Sans" panose="020B0606030504020204" pitchFamily="34" charset="0"/>
            </a:endParaRPr>
          </a:p>
          <a:p>
            <a:pPr marL="171450" indent="-171450">
              <a:spcAft>
                <a:spcPts val="200"/>
              </a:spcAft>
              <a:buFont typeface="Arial"/>
              <a:buChar char="•"/>
            </a:pPr>
            <a:r>
              <a:rPr lang="en-GB" sz="1200">
                <a:solidFill>
                  <a:srgbClr val="034B70"/>
                </a:solidFill>
                <a:latin typeface="Open Sans"/>
                <a:ea typeface="Open Sans"/>
                <a:cs typeface="Open Sans"/>
              </a:rPr>
              <a:t>Targeted therapy</a:t>
            </a:r>
            <a:endParaRPr lang="en-GB" sz="1200">
              <a:solidFill>
                <a:srgbClr val="034B70"/>
              </a:solidFill>
              <a:effectLst/>
              <a:latin typeface="Open Sans" panose="020B0606030504020204" pitchFamily="34" charset="0"/>
              <a:ea typeface="Open Sans" panose="020B0606030504020204" pitchFamily="34" charset="0"/>
              <a:cs typeface="Open Sans" panose="020B0606030504020204" pitchFamily="34" charset="0"/>
            </a:endParaRPr>
          </a:p>
          <a:p>
            <a:pPr marL="171450" indent="-171450">
              <a:spcAft>
                <a:spcPts val="200"/>
              </a:spcAft>
              <a:buFont typeface="Arial"/>
              <a:buChar char="•"/>
            </a:pPr>
            <a:r>
              <a:rPr lang="en-GB" sz="1200">
                <a:solidFill>
                  <a:srgbClr val="034B70"/>
                </a:solidFill>
                <a:latin typeface="Open Sans"/>
                <a:ea typeface="Open Sans"/>
                <a:cs typeface="Open Sans"/>
              </a:rPr>
              <a:t>Immunotherapy</a:t>
            </a:r>
            <a:endParaRPr lang="en-GB" sz="1200">
              <a:solidFill>
                <a:srgbClr val="034B7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spcAft>
                <a:spcPts val="200"/>
              </a:spcAft>
              <a:buFont typeface="Arial"/>
              <a:buChar char="•"/>
            </a:pPr>
            <a:r>
              <a:rPr lang="en-GB" sz="1200">
                <a:solidFill>
                  <a:srgbClr val="034B70"/>
                </a:solidFill>
                <a:latin typeface="Open Sans"/>
                <a:ea typeface="Open Sans"/>
                <a:cs typeface="Open Sans"/>
              </a:rPr>
              <a:t>Chemotherapy</a:t>
            </a:r>
            <a:endParaRPr lang="en-GB" sz="1200">
              <a:solidFill>
                <a:srgbClr val="034B7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spcAft>
                <a:spcPts val="200"/>
              </a:spcAft>
              <a:buFont typeface="Arial"/>
              <a:buChar char="•"/>
            </a:pPr>
            <a:r>
              <a:rPr lang="en-GB" sz="1200">
                <a:solidFill>
                  <a:srgbClr val="034B70"/>
                </a:solidFill>
                <a:latin typeface="Open Sans"/>
                <a:ea typeface="Open Sans"/>
                <a:cs typeface="Open Sans"/>
              </a:rPr>
              <a:t>Hormonotherapy</a:t>
            </a:r>
            <a:endParaRPr lang="en-GB" sz="1200">
              <a:solidFill>
                <a:srgbClr val="034B70"/>
              </a:solidFill>
              <a:latin typeface="Open Sans" panose="020B0606030504020204" pitchFamily="34" charset="0"/>
              <a:ea typeface="Open Sans" panose="020B0606030504020204" pitchFamily="34" charset="0"/>
              <a:cs typeface="Open Sans" panose="020B0606030504020204" pitchFamily="34" charset="0"/>
            </a:endParaRPr>
          </a:p>
          <a:p>
            <a:pPr marL="171450" indent="-171450">
              <a:spcAft>
                <a:spcPts val="200"/>
              </a:spcAft>
              <a:buFont typeface="Arial"/>
              <a:buChar char="•"/>
            </a:pPr>
            <a:r>
              <a:rPr lang="en-GB" sz="1200">
                <a:solidFill>
                  <a:srgbClr val="034B70"/>
                </a:solidFill>
                <a:latin typeface="Open Sans"/>
                <a:ea typeface="Open Sans"/>
                <a:cs typeface="Open Sans"/>
              </a:rPr>
              <a:t>Clinical trials</a:t>
            </a:r>
            <a:endParaRPr lang="en-GB" sz="1200">
              <a:solidFill>
                <a:srgbClr val="034B7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5" descr="Icon&#10;&#10;Description automatically generated">
            <a:extLst>
              <a:ext uri="{FF2B5EF4-FFF2-40B4-BE49-F238E27FC236}">
                <a16:creationId xmlns:a16="http://schemas.microsoft.com/office/drawing/2014/main" id="{E56D945C-7648-859D-E291-E08DE7ACAD22}"/>
              </a:ext>
            </a:extLst>
          </p:cNvPr>
          <p:cNvPicPr>
            <a:picLocks noChangeAspect="1"/>
          </p:cNvPicPr>
          <p:nvPr/>
        </p:nvPicPr>
        <p:blipFill>
          <a:blip r:embed="rId7"/>
          <a:stretch>
            <a:fillRect/>
          </a:stretch>
        </p:blipFill>
        <p:spPr>
          <a:xfrm>
            <a:off x="7346868" y="5385665"/>
            <a:ext cx="437408" cy="490433"/>
          </a:xfrm>
          <a:prstGeom prst="rect">
            <a:avLst/>
          </a:prstGeom>
        </p:spPr>
      </p:pic>
      <p:sp>
        <p:nvSpPr>
          <p:cNvPr id="6" name="Ellipse 17">
            <a:extLst>
              <a:ext uri="{FF2B5EF4-FFF2-40B4-BE49-F238E27FC236}">
                <a16:creationId xmlns:a16="http://schemas.microsoft.com/office/drawing/2014/main" id="{BA9E6EA1-E57F-6AB7-2D3B-DD525F59F37E}"/>
              </a:ext>
            </a:extLst>
          </p:cNvPr>
          <p:cNvSpPr/>
          <p:nvPr/>
        </p:nvSpPr>
        <p:spPr>
          <a:xfrm>
            <a:off x="7220988" y="5253734"/>
            <a:ext cx="698806" cy="708702"/>
          </a:xfrm>
          <a:prstGeom prst="ellipse">
            <a:avLst/>
          </a:prstGeom>
          <a:noFill/>
          <a:ln w="28575">
            <a:solidFill>
              <a:srgbClr val="F38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TextBox 6">
            <a:extLst>
              <a:ext uri="{FF2B5EF4-FFF2-40B4-BE49-F238E27FC236}">
                <a16:creationId xmlns:a16="http://schemas.microsoft.com/office/drawing/2014/main" id="{F5CBDAA2-BC1F-9CA7-70A8-9E43F3B3B7A6}"/>
              </a:ext>
            </a:extLst>
          </p:cNvPr>
          <p:cNvSpPr txBox="1"/>
          <p:nvPr/>
        </p:nvSpPr>
        <p:spPr>
          <a:xfrm>
            <a:off x="8264190" y="5382852"/>
            <a:ext cx="3197648" cy="646331"/>
          </a:xfrm>
          <a:prstGeom prst="rect">
            <a:avLst/>
          </a:prstGeom>
          <a:noFill/>
        </p:spPr>
        <p:txBody>
          <a:bodyPr wrap="square" lIns="91440" tIns="45720" rIns="91440" bIns="45720" rtlCol="0" anchor="t">
            <a:spAutoFit/>
          </a:bodyPr>
          <a:lstStyle/>
          <a:p>
            <a:r>
              <a:rPr lang="en-GB" sz="1200" b="1">
                <a:solidFill>
                  <a:srgbClr val="034B70"/>
                </a:solidFill>
                <a:latin typeface="Open Sans"/>
                <a:ea typeface="Open Sans"/>
                <a:cs typeface="Open Sans"/>
              </a:rPr>
              <a:t>SAMPLE TYPE :  </a:t>
            </a:r>
            <a:r>
              <a:rPr lang="en-GB" sz="1200">
                <a:solidFill>
                  <a:srgbClr val="034B70"/>
                </a:solidFill>
                <a:latin typeface="Open Sans"/>
                <a:ea typeface="Open Sans"/>
                <a:cs typeface="Open Sans"/>
              </a:rPr>
              <a:t>Optimal biopsy shouldn't be older than 6 months. For stage IV cancer, metastatic tissue is preferred</a:t>
            </a:r>
            <a:endParaRPr lang="en-GB" sz="1200">
              <a:solidFill>
                <a:srgbClr val="034B7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66085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8">
            <a:extLst>
              <a:ext uri="{FF2B5EF4-FFF2-40B4-BE49-F238E27FC236}">
                <a16:creationId xmlns:a16="http://schemas.microsoft.com/office/drawing/2014/main" id="{6B39E7B8-E504-5359-E053-39ADB4CEAFAC}"/>
              </a:ext>
            </a:extLst>
          </p:cNvPr>
          <p:cNvSpPr txBox="1">
            <a:spLocks/>
          </p:cNvSpPr>
          <p:nvPr/>
        </p:nvSpPr>
        <p:spPr>
          <a:xfrm>
            <a:off x="324046" y="146730"/>
            <a:ext cx="5671188" cy="7690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GB" sz="3200" b="1" kern="1200" dirty="0">
                <a:solidFill>
                  <a:srgbClr val="034B70"/>
                </a:solidFill>
                <a:latin typeface="Raleway" panose="020B0003030101060003" pitchFamily="34" charset="0"/>
                <a:ea typeface="+mn-ea"/>
                <a:cs typeface="+mn-cs"/>
              </a:defRPr>
            </a:lvl1pPr>
          </a:lstStyle>
          <a:p>
            <a:pPr>
              <a:spcAft>
                <a:spcPts val="2400"/>
              </a:spcAft>
              <a:buClr>
                <a:srgbClr val="FFB25B">
                  <a:lumMod val="75000"/>
                </a:srgbClr>
              </a:buClr>
              <a:defRPr/>
            </a:pPr>
            <a:r>
              <a:rPr lang="en-US" sz="2500">
                <a:latin typeface="Raleway" pitchFamily="2" charset="0"/>
                <a:ea typeface="Open Sans" panose="020B0606030504020204" pitchFamily="34" charset="0"/>
                <a:cs typeface="Open Sans" panose="020B0606030504020204" pitchFamily="34" charset="0"/>
              </a:rPr>
              <a:t>Our knowledge in your LAB</a:t>
            </a:r>
          </a:p>
        </p:txBody>
      </p:sp>
      <p:pic>
        <p:nvPicPr>
          <p:cNvPr id="9" name="Picture 302" descr="A picture containing text, handcart, light&#10;&#10;Description automatically generated">
            <a:extLst>
              <a:ext uri="{FF2B5EF4-FFF2-40B4-BE49-F238E27FC236}">
                <a16:creationId xmlns:a16="http://schemas.microsoft.com/office/drawing/2014/main" id="{BDCA8BF7-5110-1430-697D-333A0961A4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23498" y="3206910"/>
            <a:ext cx="2134631" cy="2134631"/>
          </a:xfrm>
          <a:prstGeom prst="rect">
            <a:avLst/>
          </a:prstGeom>
        </p:spPr>
      </p:pic>
      <p:sp>
        <p:nvSpPr>
          <p:cNvPr id="10" name="TextBox 9">
            <a:extLst>
              <a:ext uri="{FF2B5EF4-FFF2-40B4-BE49-F238E27FC236}">
                <a16:creationId xmlns:a16="http://schemas.microsoft.com/office/drawing/2014/main" id="{3091139A-2A21-A181-C73D-7A194BF8B966}"/>
              </a:ext>
            </a:extLst>
          </p:cNvPr>
          <p:cNvSpPr txBox="1"/>
          <p:nvPr/>
        </p:nvSpPr>
        <p:spPr>
          <a:xfrm>
            <a:off x="7999668" y="1009431"/>
            <a:ext cx="24857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469FA3"/>
                </a:solidFill>
                <a:latin typeface="Raleway"/>
                <a:cs typeface="Calibri"/>
              </a:rPr>
              <a:t>YOUR</a:t>
            </a:r>
            <a:r>
              <a:rPr lang="en-US" sz="2800" b="1">
                <a:latin typeface="Raleway"/>
                <a:cs typeface="Calibri"/>
              </a:rPr>
              <a:t> </a:t>
            </a:r>
            <a:r>
              <a:rPr lang="en-US" sz="2800" b="1">
                <a:solidFill>
                  <a:srgbClr val="469FA3"/>
                </a:solidFill>
                <a:latin typeface="Raleway"/>
                <a:cs typeface="Calibri"/>
              </a:rPr>
              <a:t>LAB </a:t>
            </a:r>
            <a:endParaRPr lang="en-US" sz="2800" b="1">
              <a:latin typeface="Raleway" panose="020B0503030101060003" pitchFamily="34" charset="77"/>
            </a:endParaRPr>
          </a:p>
        </p:txBody>
      </p:sp>
      <p:pic>
        <p:nvPicPr>
          <p:cNvPr id="13" name="Image 24" descr="Logo&#10;&#10;Description automatically generated">
            <a:extLst>
              <a:ext uri="{FF2B5EF4-FFF2-40B4-BE49-F238E27FC236}">
                <a16:creationId xmlns:a16="http://schemas.microsoft.com/office/drawing/2014/main" id="{8073DCCD-B8A4-A5CC-DFFE-4E55CC64F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012" y="3869100"/>
            <a:ext cx="1890743" cy="518374"/>
          </a:xfrm>
          <a:prstGeom prst="rect">
            <a:avLst/>
          </a:prstGeom>
        </p:spPr>
      </p:pic>
      <p:cxnSp>
        <p:nvCxnSpPr>
          <p:cNvPr id="3" name="Elbow Connector 2">
            <a:extLst>
              <a:ext uri="{FF2B5EF4-FFF2-40B4-BE49-F238E27FC236}">
                <a16:creationId xmlns:a16="http://schemas.microsoft.com/office/drawing/2014/main" id="{6A49E549-C174-334E-8050-BB10D3B7E150}"/>
              </a:ext>
            </a:extLst>
          </p:cNvPr>
          <p:cNvCxnSpPr>
            <a:cxnSpLocks/>
            <a:stCxn id="8" idx="0"/>
          </p:cNvCxnSpPr>
          <p:nvPr/>
        </p:nvCxnSpPr>
        <p:spPr>
          <a:xfrm rot="16200000" flipH="1">
            <a:off x="5771234" y="481206"/>
            <a:ext cx="600029" cy="5529654"/>
          </a:xfrm>
          <a:prstGeom prst="bentConnector4">
            <a:avLst>
              <a:gd name="adj1" fmla="val -85565"/>
              <a:gd name="adj2" fmla="val 10005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4A18937-D2C1-8144-A3B0-5F7F5DA34514}"/>
              </a:ext>
            </a:extLst>
          </p:cNvPr>
          <p:cNvSpPr/>
          <p:nvPr/>
        </p:nvSpPr>
        <p:spPr>
          <a:xfrm>
            <a:off x="2057703" y="2946019"/>
            <a:ext cx="2497437" cy="2497437"/>
          </a:xfrm>
          <a:prstGeom prst="ellipse">
            <a:avLst/>
          </a:prstGeom>
          <a:noFill/>
          <a:ln w="174625">
            <a:solidFill>
              <a:srgbClr val="F38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Oval 10">
            <a:extLst>
              <a:ext uri="{FF2B5EF4-FFF2-40B4-BE49-F238E27FC236}">
                <a16:creationId xmlns:a16="http://schemas.microsoft.com/office/drawing/2014/main" id="{C2AF2139-329F-7F42-9D1A-900EA6C35417}"/>
              </a:ext>
            </a:extLst>
          </p:cNvPr>
          <p:cNvSpPr/>
          <p:nvPr/>
        </p:nvSpPr>
        <p:spPr>
          <a:xfrm>
            <a:off x="2100213" y="2721101"/>
            <a:ext cx="951470" cy="951470"/>
          </a:xfrm>
          <a:prstGeom prst="ellipse">
            <a:avLst/>
          </a:prstGeom>
          <a:solidFill>
            <a:srgbClr val="EAF0F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2" name="Image 21" descr="Une image contenant texte, tableau de points&#10;&#10;Description générée automatiquement">
            <a:extLst>
              <a:ext uri="{FF2B5EF4-FFF2-40B4-BE49-F238E27FC236}">
                <a16:creationId xmlns:a16="http://schemas.microsoft.com/office/drawing/2014/main" id="{DA9DD236-8C48-904C-BAE5-3E057FC94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344" y="2928060"/>
            <a:ext cx="575207" cy="572374"/>
          </a:xfrm>
          <a:prstGeom prst="rect">
            <a:avLst/>
          </a:prstGeom>
          <a:ln>
            <a:noFill/>
          </a:ln>
        </p:spPr>
      </p:pic>
      <p:sp>
        <p:nvSpPr>
          <p:cNvPr id="15" name="Oval 14">
            <a:extLst>
              <a:ext uri="{FF2B5EF4-FFF2-40B4-BE49-F238E27FC236}">
                <a16:creationId xmlns:a16="http://schemas.microsoft.com/office/drawing/2014/main" id="{6EAB9883-2226-6A4C-BE76-15FF6550018D}"/>
              </a:ext>
            </a:extLst>
          </p:cNvPr>
          <p:cNvSpPr/>
          <p:nvPr/>
        </p:nvSpPr>
        <p:spPr>
          <a:xfrm>
            <a:off x="1819024" y="4521502"/>
            <a:ext cx="951470" cy="951470"/>
          </a:xfrm>
          <a:prstGeom prst="ellipse">
            <a:avLst/>
          </a:prstGeom>
          <a:solidFill>
            <a:srgbClr val="EAF0F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Oval 17">
            <a:extLst>
              <a:ext uri="{FF2B5EF4-FFF2-40B4-BE49-F238E27FC236}">
                <a16:creationId xmlns:a16="http://schemas.microsoft.com/office/drawing/2014/main" id="{CFADC4DF-AF34-014B-8A86-F08E237E0F4C}"/>
              </a:ext>
            </a:extLst>
          </p:cNvPr>
          <p:cNvSpPr/>
          <p:nvPr/>
        </p:nvSpPr>
        <p:spPr>
          <a:xfrm>
            <a:off x="3879101" y="3086968"/>
            <a:ext cx="951470" cy="951470"/>
          </a:xfrm>
          <a:prstGeom prst="ellipse">
            <a:avLst/>
          </a:prstGeom>
          <a:solidFill>
            <a:srgbClr val="EAF0F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extBox 18">
            <a:extLst>
              <a:ext uri="{FF2B5EF4-FFF2-40B4-BE49-F238E27FC236}">
                <a16:creationId xmlns:a16="http://schemas.microsoft.com/office/drawing/2014/main" id="{61F7BC27-EED6-0E4E-BCCB-A86E7BFED78C}"/>
              </a:ext>
            </a:extLst>
          </p:cNvPr>
          <p:cNvSpPr txBox="1"/>
          <p:nvPr/>
        </p:nvSpPr>
        <p:spPr>
          <a:xfrm>
            <a:off x="1416150" y="5557984"/>
            <a:ext cx="1475084" cy="523220"/>
          </a:xfrm>
          <a:prstGeom prst="rect">
            <a:avLst/>
          </a:prstGeom>
          <a:noFill/>
        </p:spPr>
        <p:txBody>
          <a:bodyPr wrap="none" lIns="91440" tIns="45720" rIns="91440" bIns="45720" rtlCol="0" anchor="t">
            <a:spAutoFit/>
          </a:bodyPr>
          <a:lstStyle/>
          <a:p>
            <a:pPr algn="ctr"/>
            <a:r>
              <a:rPr lang="en-BE" sz="1400" b="1">
                <a:solidFill>
                  <a:srgbClr val="034B6F"/>
                </a:solidFill>
                <a:latin typeface="Open Sans"/>
                <a:ea typeface="Open Sans"/>
                <a:cs typeface="Open Sans"/>
              </a:rPr>
              <a:t>Clinical </a:t>
            </a:r>
            <a:endParaRPr lang="en-US" sz="1400" b="1">
              <a:solidFill>
                <a:srgbClr val="034B6F"/>
              </a:solidFill>
              <a:latin typeface="Open Sans"/>
              <a:ea typeface="Open Sans"/>
              <a:cs typeface="Open Sans"/>
            </a:endParaRPr>
          </a:p>
          <a:p>
            <a:pPr algn="ctr"/>
            <a:r>
              <a:rPr lang="en-BE" sz="1400" b="1">
                <a:solidFill>
                  <a:srgbClr val="034B6F"/>
                </a:solidFill>
                <a:latin typeface="Open Sans"/>
                <a:ea typeface="Open Sans"/>
                <a:cs typeface="Open Sans"/>
              </a:rPr>
              <a:t>interpretation</a:t>
            </a:r>
          </a:p>
        </p:txBody>
      </p:sp>
      <p:sp>
        <p:nvSpPr>
          <p:cNvPr id="20" name="TextBox 19">
            <a:extLst>
              <a:ext uri="{FF2B5EF4-FFF2-40B4-BE49-F238E27FC236}">
                <a16:creationId xmlns:a16="http://schemas.microsoft.com/office/drawing/2014/main" id="{5A4B9D61-EDFC-A742-BF82-4FD1E445B446}"/>
              </a:ext>
            </a:extLst>
          </p:cNvPr>
          <p:cNvSpPr txBox="1"/>
          <p:nvPr/>
        </p:nvSpPr>
        <p:spPr>
          <a:xfrm>
            <a:off x="3678678" y="5584405"/>
            <a:ext cx="1398140" cy="523220"/>
          </a:xfrm>
          <a:prstGeom prst="rect">
            <a:avLst/>
          </a:prstGeom>
          <a:noFill/>
        </p:spPr>
        <p:txBody>
          <a:bodyPr wrap="none" lIns="91440" tIns="45720" rIns="91440" bIns="45720" rtlCol="0" anchor="t">
            <a:spAutoFit/>
          </a:bodyPr>
          <a:lstStyle/>
          <a:p>
            <a:pPr algn="ctr"/>
            <a:r>
              <a:rPr lang="en-BE" sz="1400" b="1" dirty="0">
                <a:solidFill>
                  <a:srgbClr val="034B6F"/>
                </a:solidFill>
                <a:latin typeface="Open Sans"/>
                <a:ea typeface="Open Sans"/>
                <a:cs typeface="Open Sans"/>
              </a:rPr>
              <a:t>Variants</a:t>
            </a:r>
            <a:endParaRPr lang="en-US" sz="1400" b="1" dirty="0">
              <a:solidFill>
                <a:srgbClr val="034B6F"/>
              </a:solidFill>
              <a:latin typeface="Open Sans"/>
              <a:ea typeface="Open Sans"/>
              <a:cs typeface="Open Sans"/>
            </a:endParaRPr>
          </a:p>
          <a:p>
            <a:pPr algn="ctr"/>
            <a:r>
              <a:rPr lang="en-BE" sz="1400" b="1">
                <a:solidFill>
                  <a:srgbClr val="034B6F"/>
                </a:solidFill>
                <a:latin typeface="Open Sans"/>
                <a:ea typeface="Open Sans"/>
                <a:cs typeface="Open Sans"/>
              </a:rPr>
              <a:t>identification</a:t>
            </a:r>
            <a:endParaRPr lang="en-BE" sz="1400" b="1" dirty="0">
              <a:solidFill>
                <a:srgbClr val="034B6F"/>
              </a:solidFill>
              <a:latin typeface="Open Sans"/>
              <a:ea typeface="Open Sans"/>
              <a:cs typeface="Open Sans"/>
            </a:endParaRPr>
          </a:p>
        </p:txBody>
      </p:sp>
      <p:sp>
        <p:nvSpPr>
          <p:cNvPr id="27" name="Oval 26">
            <a:extLst>
              <a:ext uri="{FF2B5EF4-FFF2-40B4-BE49-F238E27FC236}">
                <a16:creationId xmlns:a16="http://schemas.microsoft.com/office/drawing/2014/main" id="{812B9F31-DC4E-0E47-AFEC-A21BAAC49348}"/>
              </a:ext>
            </a:extLst>
          </p:cNvPr>
          <p:cNvSpPr/>
          <p:nvPr/>
        </p:nvSpPr>
        <p:spPr>
          <a:xfrm>
            <a:off x="3879100" y="4564122"/>
            <a:ext cx="951470" cy="951470"/>
          </a:xfrm>
          <a:prstGeom prst="ellipse">
            <a:avLst/>
          </a:prstGeom>
          <a:solidFill>
            <a:srgbClr val="EAF0F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9" name="TextBox 28">
            <a:extLst>
              <a:ext uri="{FF2B5EF4-FFF2-40B4-BE49-F238E27FC236}">
                <a16:creationId xmlns:a16="http://schemas.microsoft.com/office/drawing/2014/main" id="{9BD752E8-1492-8E48-802C-C92773924CD2}"/>
              </a:ext>
            </a:extLst>
          </p:cNvPr>
          <p:cNvSpPr txBox="1"/>
          <p:nvPr/>
        </p:nvSpPr>
        <p:spPr>
          <a:xfrm>
            <a:off x="4891243" y="3266236"/>
            <a:ext cx="1997753" cy="738664"/>
          </a:xfrm>
          <a:prstGeom prst="rect">
            <a:avLst/>
          </a:prstGeom>
          <a:noFill/>
        </p:spPr>
        <p:txBody>
          <a:bodyPr wrap="square" lIns="91440" tIns="45720" rIns="91440" bIns="45720" rtlCol="0" anchor="t">
            <a:spAutoFit/>
          </a:bodyPr>
          <a:lstStyle/>
          <a:p>
            <a:r>
              <a:rPr lang="en-GB" sz="1400" b="1">
                <a:solidFill>
                  <a:srgbClr val="034B6F"/>
                </a:solidFill>
                <a:latin typeface="Open Sans"/>
                <a:ea typeface="Open Sans"/>
                <a:cs typeface="Open Sans"/>
              </a:rPr>
              <a:t>DNA extraction</a:t>
            </a:r>
          </a:p>
          <a:p>
            <a:r>
              <a:rPr lang="en-GB" sz="1400" b="1">
                <a:solidFill>
                  <a:srgbClr val="034B6F"/>
                </a:solidFill>
                <a:latin typeface="Open Sans"/>
                <a:ea typeface="Open Sans"/>
                <a:cs typeface="Open Sans"/>
              </a:rPr>
              <a:t>Lib preparation</a:t>
            </a:r>
          </a:p>
          <a:p>
            <a:endParaRPr lang="en-BE" sz="1400">
              <a:latin typeface="Raleway" panose="020B0503030101060003" pitchFamily="34" charset="77"/>
            </a:endParaRPr>
          </a:p>
        </p:txBody>
      </p:sp>
      <p:sp>
        <p:nvSpPr>
          <p:cNvPr id="39" name="TextBox 38">
            <a:extLst>
              <a:ext uri="{FF2B5EF4-FFF2-40B4-BE49-F238E27FC236}">
                <a16:creationId xmlns:a16="http://schemas.microsoft.com/office/drawing/2014/main" id="{290EEA33-7AE4-6049-B159-26E094562F77}"/>
              </a:ext>
            </a:extLst>
          </p:cNvPr>
          <p:cNvSpPr txBox="1"/>
          <p:nvPr/>
        </p:nvSpPr>
        <p:spPr>
          <a:xfrm>
            <a:off x="2784048" y="4278913"/>
            <a:ext cx="1064715" cy="307777"/>
          </a:xfrm>
          <a:prstGeom prst="rect">
            <a:avLst/>
          </a:prstGeom>
          <a:noFill/>
        </p:spPr>
        <p:txBody>
          <a:bodyPr wrap="none" rtlCol="0">
            <a:spAutoFit/>
          </a:bodyPr>
          <a:lstStyle/>
          <a:p>
            <a:r>
              <a:rPr lang="en-BE" sz="1400">
                <a:latin typeface="Raleway" panose="020B0503030101060003" pitchFamily="34" charset="77"/>
              </a:rPr>
              <a:t>Since 2014</a:t>
            </a:r>
          </a:p>
        </p:txBody>
      </p:sp>
      <p:pic>
        <p:nvPicPr>
          <p:cNvPr id="42" name="Image 27">
            <a:extLst>
              <a:ext uri="{FF2B5EF4-FFF2-40B4-BE49-F238E27FC236}">
                <a16:creationId xmlns:a16="http://schemas.microsoft.com/office/drawing/2014/main" id="{AC33F2A0-8FC9-E84C-ABFF-38AB4CB81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6437" y="5000580"/>
            <a:ext cx="2335847" cy="523220"/>
          </a:xfrm>
          <a:prstGeom prst="rect">
            <a:avLst/>
          </a:prstGeom>
        </p:spPr>
      </p:pic>
      <p:pic>
        <p:nvPicPr>
          <p:cNvPr id="47" name="Graphic 46" descr="Modern architecture outline">
            <a:extLst>
              <a:ext uri="{FF2B5EF4-FFF2-40B4-BE49-F238E27FC236}">
                <a16:creationId xmlns:a16="http://schemas.microsoft.com/office/drawing/2014/main" id="{4108CCB2-39B2-C145-98D2-15822DE4F5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06013" y="1564443"/>
            <a:ext cx="704688" cy="704688"/>
          </a:xfrm>
          <a:prstGeom prst="rect">
            <a:avLst/>
          </a:prstGeom>
        </p:spPr>
      </p:pic>
      <p:sp>
        <p:nvSpPr>
          <p:cNvPr id="54" name="TextBox 53">
            <a:extLst>
              <a:ext uri="{FF2B5EF4-FFF2-40B4-BE49-F238E27FC236}">
                <a16:creationId xmlns:a16="http://schemas.microsoft.com/office/drawing/2014/main" id="{A71112A3-5E53-6A4C-B4D5-B795C72C38AB}"/>
              </a:ext>
            </a:extLst>
          </p:cNvPr>
          <p:cNvSpPr txBox="1"/>
          <p:nvPr/>
        </p:nvSpPr>
        <p:spPr>
          <a:xfrm>
            <a:off x="522346" y="2996710"/>
            <a:ext cx="1582486" cy="523220"/>
          </a:xfrm>
          <a:prstGeom prst="rect">
            <a:avLst/>
          </a:prstGeom>
          <a:noFill/>
        </p:spPr>
        <p:txBody>
          <a:bodyPr wrap="square" lIns="91440" tIns="45720" rIns="91440" bIns="45720" rtlCol="0" anchor="t">
            <a:spAutoFit/>
          </a:bodyPr>
          <a:lstStyle/>
          <a:p>
            <a:pPr algn="ctr"/>
            <a:r>
              <a:rPr lang="en-BE" sz="1400" b="1">
                <a:solidFill>
                  <a:srgbClr val="034B6F"/>
                </a:solidFill>
                <a:latin typeface="Open Sans"/>
                <a:ea typeface="Open Sans"/>
                <a:cs typeface="Open Sans"/>
              </a:rPr>
              <a:t>Comprehensive</a:t>
            </a:r>
            <a:endParaRPr lang="en-US" sz="1400" b="1">
              <a:solidFill>
                <a:srgbClr val="034B6F"/>
              </a:solidFill>
              <a:latin typeface="Open Sans"/>
              <a:ea typeface="Open Sans"/>
              <a:cs typeface="Open Sans"/>
            </a:endParaRPr>
          </a:p>
          <a:p>
            <a:pPr algn="ctr"/>
            <a:r>
              <a:rPr lang="en-BE" sz="1400" b="1">
                <a:solidFill>
                  <a:srgbClr val="034B6F"/>
                </a:solidFill>
                <a:latin typeface="Open Sans"/>
                <a:ea typeface="Open Sans"/>
                <a:cs typeface="Open Sans"/>
              </a:rPr>
              <a:t>report</a:t>
            </a:r>
          </a:p>
        </p:txBody>
      </p:sp>
      <p:cxnSp>
        <p:nvCxnSpPr>
          <p:cNvPr id="55" name="Connecteur droit 12">
            <a:extLst>
              <a:ext uri="{FF2B5EF4-FFF2-40B4-BE49-F238E27FC236}">
                <a16:creationId xmlns:a16="http://schemas.microsoft.com/office/drawing/2014/main" id="{854CDFF8-4873-6841-A7B0-83B36E641F32}"/>
              </a:ext>
            </a:extLst>
          </p:cNvPr>
          <p:cNvCxnSpPr/>
          <p:nvPr/>
        </p:nvCxnSpPr>
        <p:spPr>
          <a:xfrm>
            <a:off x="481418" y="864323"/>
            <a:ext cx="1617785" cy="0"/>
          </a:xfrm>
          <a:prstGeom prst="line">
            <a:avLst/>
          </a:prstGeom>
          <a:ln w="19050">
            <a:solidFill>
              <a:srgbClr val="FF8542"/>
            </a:solidFill>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907BB11F-C79C-7D4F-A307-BE490AF9559E}"/>
              </a:ext>
            </a:extLst>
          </p:cNvPr>
          <p:cNvPicPr>
            <a:picLocks noChangeAspect="1"/>
          </p:cNvPicPr>
          <p:nvPr/>
        </p:nvPicPr>
        <p:blipFill>
          <a:blip r:embed="rId9"/>
          <a:stretch>
            <a:fillRect/>
          </a:stretch>
        </p:blipFill>
        <p:spPr>
          <a:xfrm>
            <a:off x="3957982" y="3365086"/>
            <a:ext cx="832339" cy="403448"/>
          </a:xfrm>
          <a:prstGeom prst="rect">
            <a:avLst/>
          </a:prstGeom>
        </p:spPr>
      </p:pic>
      <p:pic>
        <p:nvPicPr>
          <p:cNvPr id="57" name="Graphic 56" descr="Hospital outline">
            <a:extLst>
              <a:ext uri="{FF2B5EF4-FFF2-40B4-BE49-F238E27FC236}">
                <a16:creationId xmlns:a16="http://schemas.microsoft.com/office/drawing/2014/main" id="{CA95A792-5C23-B245-85CD-12BF2573BFA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09893" y="1425283"/>
            <a:ext cx="885863" cy="885863"/>
          </a:xfrm>
          <a:prstGeom prst="rect">
            <a:avLst/>
          </a:prstGeom>
        </p:spPr>
      </p:pic>
      <p:pic>
        <p:nvPicPr>
          <p:cNvPr id="30" name="Image 21" descr="Une image contenant texte, tableau de points&#10;&#10;Description générée automatiquement">
            <a:extLst>
              <a:ext uri="{FF2B5EF4-FFF2-40B4-BE49-F238E27FC236}">
                <a16:creationId xmlns:a16="http://schemas.microsoft.com/office/drawing/2014/main" id="{E0BB0EB0-9BF1-AE46-86F5-13933319B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9585" y="3617134"/>
            <a:ext cx="1007256" cy="1002294"/>
          </a:xfrm>
          <a:prstGeom prst="rect">
            <a:avLst/>
          </a:prstGeom>
          <a:ln>
            <a:solidFill>
              <a:schemeClr val="bg1"/>
            </a:solidFill>
          </a:ln>
        </p:spPr>
      </p:pic>
      <p:sp>
        <p:nvSpPr>
          <p:cNvPr id="4" name="TextBox 3">
            <a:extLst>
              <a:ext uri="{FF2B5EF4-FFF2-40B4-BE49-F238E27FC236}">
                <a16:creationId xmlns:a16="http://schemas.microsoft.com/office/drawing/2014/main" id="{C3ED53ED-DCF0-9544-BA3A-4D79FD7FD95A}"/>
              </a:ext>
            </a:extLst>
          </p:cNvPr>
          <p:cNvSpPr txBox="1"/>
          <p:nvPr/>
        </p:nvSpPr>
        <p:spPr>
          <a:xfrm>
            <a:off x="9897351" y="3640739"/>
            <a:ext cx="752129" cy="1107996"/>
          </a:xfrm>
          <a:prstGeom prst="rect">
            <a:avLst/>
          </a:prstGeom>
          <a:noFill/>
        </p:spPr>
        <p:txBody>
          <a:bodyPr wrap="none" lIns="91440" tIns="45720" rIns="91440" bIns="45720" rtlCol="0" anchor="t">
            <a:spAutoFit/>
          </a:bodyPr>
          <a:lstStyle/>
          <a:p>
            <a:r>
              <a:rPr lang="en-BE" sz="6600">
                <a:solidFill>
                  <a:srgbClr val="034B6F"/>
                </a:solidFill>
                <a:latin typeface="Raleway"/>
              </a:rPr>
              <a:t>+</a:t>
            </a:r>
            <a:r>
              <a:rPr lang="en-BE" sz="6600">
                <a:latin typeface="Raleway"/>
              </a:rPr>
              <a:t> </a:t>
            </a:r>
            <a:endParaRPr lang="en-BE" sz="6600">
              <a:latin typeface="Raleway" panose="020B0503030101060003" pitchFamily="34" charset="77"/>
            </a:endParaRPr>
          </a:p>
        </p:txBody>
      </p:sp>
      <p:sp>
        <p:nvSpPr>
          <p:cNvPr id="31" name="TextBox 30">
            <a:extLst>
              <a:ext uri="{FF2B5EF4-FFF2-40B4-BE49-F238E27FC236}">
                <a16:creationId xmlns:a16="http://schemas.microsoft.com/office/drawing/2014/main" id="{CE484CCB-10D6-2C4E-A0FA-97E9615B8CCC}"/>
              </a:ext>
            </a:extLst>
          </p:cNvPr>
          <p:cNvSpPr txBox="1"/>
          <p:nvPr/>
        </p:nvSpPr>
        <p:spPr>
          <a:xfrm>
            <a:off x="10332901" y="4997602"/>
            <a:ext cx="1582484" cy="523220"/>
          </a:xfrm>
          <a:prstGeom prst="rect">
            <a:avLst/>
          </a:prstGeom>
          <a:noFill/>
        </p:spPr>
        <p:txBody>
          <a:bodyPr wrap="none" lIns="91440" tIns="45720" rIns="91440" bIns="45720" rtlCol="0" anchor="t">
            <a:spAutoFit/>
          </a:bodyPr>
          <a:lstStyle/>
          <a:p>
            <a:pPr algn="ctr"/>
            <a:r>
              <a:rPr lang="en-BE" sz="1400" b="1">
                <a:solidFill>
                  <a:srgbClr val="469FA3"/>
                </a:solidFill>
                <a:latin typeface="Open Sans"/>
                <a:ea typeface="Open Sans"/>
                <a:cs typeface="Open Sans"/>
              </a:rPr>
              <a:t>Comprehensive</a:t>
            </a:r>
            <a:endParaRPr lang="en-US" sz="1400" b="1">
              <a:solidFill>
                <a:srgbClr val="469FA3"/>
              </a:solidFill>
              <a:latin typeface="Open Sans"/>
              <a:ea typeface="Open Sans"/>
              <a:cs typeface="Open Sans"/>
            </a:endParaRPr>
          </a:p>
          <a:p>
            <a:pPr algn="ctr"/>
            <a:r>
              <a:rPr lang="en-BE" sz="1400" b="1">
                <a:solidFill>
                  <a:srgbClr val="469FA3"/>
                </a:solidFill>
                <a:latin typeface="Open Sans"/>
                <a:ea typeface="Open Sans"/>
                <a:cs typeface="Open Sans"/>
              </a:rPr>
              <a:t>interpretation</a:t>
            </a:r>
          </a:p>
        </p:txBody>
      </p:sp>
      <p:pic>
        <p:nvPicPr>
          <p:cNvPr id="6" name="Picture 27" descr="Icon&#10;&#10;Description automatically generated">
            <a:extLst>
              <a:ext uri="{FF2B5EF4-FFF2-40B4-BE49-F238E27FC236}">
                <a16:creationId xmlns:a16="http://schemas.microsoft.com/office/drawing/2014/main" id="{440D2487-BF02-C0D0-1A2D-FB90DFE9A53F}"/>
              </a:ext>
            </a:extLst>
          </p:cNvPr>
          <p:cNvPicPr>
            <a:picLocks noChangeAspect="1"/>
          </p:cNvPicPr>
          <p:nvPr/>
        </p:nvPicPr>
        <p:blipFill>
          <a:blip r:embed="rId12"/>
          <a:stretch>
            <a:fillRect/>
          </a:stretch>
        </p:blipFill>
        <p:spPr>
          <a:xfrm>
            <a:off x="2060831" y="4785164"/>
            <a:ext cx="486891" cy="512606"/>
          </a:xfrm>
          <a:prstGeom prst="rect">
            <a:avLst/>
          </a:prstGeom>
        </p:spPr>
      </p:pic>
      <p:pic>
        <p:nvPicPr>
          <p:cNvPr id="7" name="Picture 13" descr="Icon&#10;&#10;Description automatically generated">
            <a:extLst>
              <a:ext uri="{FF2B5EF4-FFF2-40B4-BE49-F238E27FC236}">
                <a16:creationId xmlns:a16="http://schemas.microsoft.com/office/drawing/2014/main" id="{338F1839-581B-37F6-C127-DC793672E9EA}"/>
              </a:ext>
            </a:extLst>
          </p:cNvPr>
          <p:cNvPicPr>
            <a:picLocks noChangeAspect="1"/>
          </p:cNvPicPr>
          <p:nvPr/>
        </p:nvPicPr>
        <p:blipFill>
          <a:blip r:embed="rId13"/>
          <a:stretch>
            <a:fillRect/>
          </a:stretch>
        </p:blipFill>
        <p:spPr>
          <a:xfrm>
            <a:off x="4069862" y="4783016"/>
            <a:ext cx="574431" cy="584201"/>
          </a:xfrm>
          <a:prstGeom prst="rect">
            <a:avLst/>
          </a:prstGeom>
        </p:spPr>
      </p:pic>
      <p:sp>
        <p:nvSpPr>
          <p:cNvPr id="33" name="Rounded Rectangle 32">
            <a:extLst>
              <a:ext uri="{FF2B5EF4-FFF2-40B4-BE49-F238E27FC236}">
                <a16:creationId xmlns:a16="http://schemas.microsoft.com/office/drawing/2014/main" id="{497EAD76-5407-CA47-83ED-E7400CBD16A6}"/>
              </a:ext>
            </a:extLst>
          </p:cNvPr>
          <p:cNvSpPr/>
          <p:nvPr/>
        </p:nvSpPr>
        <p:spPr>
          <a:xfrm>
            <a:off x="8324969" y="5715521"/>
            <a:ext cx="1258784" cy="536961"/>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4" name="Picture 3" descr="Audit pour ISO13485 fournisseurs dispositifs médicaux| Cplus">
            <a:extLst>
              <a:ext uri="{FF2B5EF4-FFF2-40B4-BE49-F238E27FC236}">
                <a16:creationId xmlns:a16="http://schemas.microsoft.com/office/drawing/2014/main" id="{DD03A160-3AFB-A84F-8FB0-1639B39228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29980" y="5824187"/>
            <a:ext cx="368335" cy="3476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CE IVD Labelling of Laboratory Consumables">
            <a:extLst>
              <a:ext uri="{FF2B5EF4-FFF2-40B4-BE49-F238E27FC236}">
                <a16:creationId xmlns:a16="http://schemas.microsoft.com/office/drawing/2014/main" id="{6A633472-E0D0-A049-9BC4-0205F8FAD7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54361" y="5753072"/>
            <a:ext cx="368335" cy="4618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3">
            <a:extLst>
              <a:ext uri="{FF2B5EF4-FFF2-40B4-BE49-F238E27FC236}">
                <a16:creationId xmlns:a16="http://schemas.microsoft.com/office/drawing/2014/main" id="{5A85916D-BD3E-53D3-4FAE-1D49BFB26987}"/>
              </a:ext>
            </a:extLst>
          </p:cNvPr>
          <p:cNvPicPr>
            <a:picLocks noChangeAspect="1"/>
          </p:cNvPicPr>
          <p:nvPr/>
        </p:nvPicPr>
        <p:blipFill>
          <a:blip r:embed="rId16"/>
          <a:stretch>
            <a:fillRect/>
          </a:stretch>
        </p:blipFill>
        <p:spPr>
          <a:xfrm>
            <a:off x="2243942" y="1054801"/>
            <a:ext cx="1905000" cy="552450"/>
          </a:xfrm>
          <a:prstGeom prst="rect">
            <a:avLst/>
          </a:prstGeom>
        </p:spPr>
      </p:pic>
    </p:spTree>
    <p:extLst>
      <p:ext uri="{BB962C8B-B14F-4D97-AF65-F5344CB8AC3E}">
        <p14:creationId xmlns:p14="http://schemas.microsoft.com/office/powerpoint/2010/main" val="3951467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bQMU7pWwQEaXROBtDIRYC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yd7__aemWkmxyCD9FjwDh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kWNbC5T0PEOxMgJIEamRM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BT.aWg3D1ketox04Otbzk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p9j5QxSouU2ziTM7sMbzX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EaCJ3eMUWEeK16JrIae7.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2ehMxkyXkOmlHhOb8S4G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bQMU7pWwQEaXROBtDIRYC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yd7__aemWkmxyCD9FjwDh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WNbC5T0PEOxMgJIEamRM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WNbC5T0PEOxMgJIEamRM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BT.aWg3D1ketox04Otbzk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p9j5QxSouU2ziTM7sMbzX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EaCJ3eMUWEeK16JrIae7.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2ehMxkyXkOmlHhOb8S4Gw"/>
</p:tagLst>
</file>

<file path=ppt/theme/theme1.xml><?xml version="1.0" encoding="utf-8"?>
<a:theme xmlns:a="http://schemas.openxmlformats.org/drawingml/2006/main" name="New OncoDNA">
  <a:themeElements>
    <a:clrScheme name="OncoDNA colors">
      <a:dk1>
        <a:sysClr val="windowText" lastClr="000000"/>
      </a:dk1>
      <a:lt1>
        <a:sysClr val="window" lastClr="FFFFFF"/>
      </a:lt1>
      <a:dk2>
        <a:srgbClr val="44546A"/>
      </a:dk2>
      <a:lt2>
        <a:srgbClr val="E7E6E6"/>
      </a:lt2>
      <a:accent1>
        <a:srgbClr val="034B6F"/>
      </a:accent1>
      <a:accent2>
        <a:srgbClr val="40C7FF"/>
      </a:accent2>
      <a:accent3>
        <a:srgbClr val="FF8542"/>
      </a:accent3>
      <a:accent4>
        <a:srgbClr val="50748A"/>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OncoDNA" id="{D973865A-D989-4B9D-A56D-83670BF98D71}" vid="{CEE0654A-0A78-451B-88FA-8B68916000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B0A89F4B406D48BCC7399E72CBB1FA" ma:contentTypeVersion="14" ma:contentTypeDescription="Create a new document." ma:contentTypeScope="" ma:versionID="8326a137681a7f785ffad917149ceeb1">
  <xsd:schema xmlns:xsd="http://www.w3.org/2001/XMLSchema" xmlns:xs="http://www.w3.org/2001/XMLSchema" xmlns:p="http://schemas.microsoft.com/office/2006/metadata/properties" xmlns:ns2="044ecafe-5ac2-42c4-ab54-78b2287cc035" xmlns:ns3="4fdcaf52-4c41-4b30-9842-fbaf1c01ff02" targetNamespace="http://schemas.microsoft.com/office/2006/metadata/properties" ma:root="true" ma:fieldsID="e3507b03c66bf51fd02bf9d34eb86ab3" ns2:_="" ns3:_="">
    <xsd:import namespace="044ecafe-5ac2-42c4-ab54-78b2287cc035"/>
    <xsd:import namespace="4fdcaf52-4c41-4b30-9842-fbaf1c01ff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4ecafe-5ac2-42c4-ab54-78b2287cc0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06a482f-655e-4d7d-b626-845e3c0947e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dcaf52-4c41-4b30-9842-fbaf1c01ff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d41569b-004f-4482-bd3b-4396d74855f9}" ma:internalName="TaxCatchAll" ma:showField="CatchAllData" ma:web="4fdcaf52-4c41-4b30-9842-fbaf1c01ff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fdcaf52-4c41-4b30-9842-fbaf1c01ff02">
      <UserInfo>
        <DisplayName>Sandrine Rubay</DisplayName>
        <AccountId>49</AccountId>
        <AccountType/>
      </UserInfo>
      <UserInfo>
        <DisplayName>Marc Elias</DisplayName>
        <AccountId>46</AccountId>
        <AccountType/>
      </UserInfo>
      <UserInfo>
        <DisplayName>Myriam Abdallah</DisplayName>
        <AccountId>58</AccountId>
        <AccountType/>
      </UserInfo>
      <UserInfo>
        <DisplayName>Jean-Marc Robitaille</DisplayName>
        <AccountId>59</AccountId>
        <AccountType/>
      </UserInfo>
      <UserInfo>
        <DisplayName>Estelle Lacomblez</DisplayName>
        <AccountId>60</AccountId>
        <AccountType/>
      </UserInfo>
      <UserInfo>
        <DisplayName>Olivier Poncelet</DisplayName>
        <AccountId>61</AccountId>
        <AccountType/>
      </UserInfo>
      <UserInfo>
        <DisplayName>Adriana Terrádez</DisplayName>
        <AccountId>43</AccountId>
        <AccountType/>
      </UserInfo>
      <UserInfo>
        <DisplayName>Simon Lefevre</DisplayName>
        <AccountId>13</AccountId>
        <AccountType/>
      </UserInfo>
      <UserInfo>
        <DisplayName>Cédric Balsat</DisplayName>
        <AccountId>35</AccountId>
        <AccountType/>
      </UserInfo>
      <UserInfo>
        <DisplayName>Berengere Genin</DisplayName>
        <AccountId>48</AccountId>
        <AccountType/>
      </UserInfo>
      <UserInfo>
        <DisplayName>Elodie Lallet</DisplayName>
        <AccountId>40</AccountId>
        <AccountType/>
      </UserInfo>
      <UserInfo>
        <DisplayName>Thomas Bolzec</DisplayName>
        <AccountId>56</AccountId>
        <AccountType/>
      </UserInfo>
      <UserInfo>
        <DisplayName>Celine Capera</DisplayName>
        <AccountId>27</AccountId>
        <AccountType/>
      </UserInfo>
      <UserInfo>
        <DisplayName>Séverine Martin-Lannerée</DisplayName>
        <AccountId>14</AccountId>
        <AccountType/>
      </UserInfo>
      <UserInfo>
        <DisplayName>Mira Ayadi</DisplayName>
        <AccountId>47</AccountId>
        <AccountType/>
      </UserInfo>
      <UserInfo>
        <DisplayName>Iuliia Ishchuk</DisplayName>
        <AccountId>20</AccountId>
        <AccountType/>
      </UserInfo>
      <UserInfo>
        <DisplayName>Pegah Jalili</DisplayName>
        <AccountId>15</AccountId>
        <AccountType/>
      </UserInfo>
      <UserInfo>
        <DisplayName>Marine Deruy</DisplayName>
        <AccountId>57</AccountId>
        <AccountType/>
      </UserInfo>
      <UserInfo>
        <DisplayName>Simone Bonecker</DisplayName>
        <AccountId>26</AccountId>
        <AccountType/>
      </UserInfo>
      <UserInfo>
        <DisplayName>Johannes Felixberger</DisplayName>
        <AccountId>28</AccountId>
        <AccountType/>
      </UserInfo>
      <UserInfo>
        <DisplayName>Alexander Jansma</DisplayName>
        <AccountId>45</AccountId>
        <AccountType/>
      </UserInfo>
      <UserInfo>
        <DisplayName>Veronique Haddad</DisplayName>
        <AccountId>42</AccountId>
        <AccountType/>
      </UserInfo>
      <UserInfo>
        <DisplayName>Valentin Bombled</DisplayName>
        <AccountId>65</AccountId>
        <AccountType/>
      </UserInfo>
    </SharedWithUsers>
    <lcf76f155ced4ddcb4097134ff3c332f xmlns="044ecafe-5ac2-42c4-ab54-78b2287cc035">
      <Terms xmlns="http://schemas.microsoft.com/office/infopath/2007/PartnerControls"/>
    </lcf76f155ced4ddcb4097134ff3c332f>
    <TaxCatchAll xmlns="4fdcaf52-4c41-4b30-9842-fbaf1c01ff02" xsi:nil="true"/>
  </documentManagement>
</p:properties>
</file>

<file path=customXml/itemProps1.xml><?xml version="1.0" encoding="utf-8"?>
<ds:datastoreItem xmlns:ds="http://schemas.openxmlformats.org/officeDocument/2006/customXml" ds:itemID="{E1B26307-D049-4FCA-ADE9-42EEA3F97570}">
  <ds:schemaRefs>
    <ds:schemaRef ds:uri="http://schemas.microsoft.com/sharepoint/v3/contenttype/forms"/>
  </ds:schemaRefs>
</ds:datastoreItem>
</file>

<file path=customXml/itemProps2.xml><?xml version="1.0" encoding="utf-8"?>
<ds:datastoreItem xmlns:ds="http://schemas.openxmlformats.org/officeDocument/2006/customXml" ds:itemID="{EC67B029-3BF8-4BB2-ADA4-F9D71512AD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4ecafe-5ac2-42c4-ab54-78b2287cc035"/>
    <ds:schemaRef ds:uri="4fdcaf52-4c41-4b30-9842-fbaf1c01ff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885B71-3487-4CB4-A220-26E76C014093}">
  <ds:schemaRefs>
    <ds:schemaRef ds:uri="4fdcaf52-4c41-4b30-9842-fbaf1c01ff02"/>
    <ds:schemaRef ds:uri="http://purl.org/dc/dcmitype/"/>
    <ds:schemaRef ds:uri="http://purl.org/dc/elements/1.1/"/>
    <ds:schemaRef ds:uri="http://schemas.microsoft.com/office/infopath/2007/PartnerControls"/>
    <ds:schemaRef ds:uri="http://www.w3.org/XML/1998/namespace"/>
    <ds:schemaRef ds:uri="http://purl.org/dc/terms/"/>
    <ds:schemaRef ds:uri="http://schemas.microsoft.com/office/2006/documentManagement/types"/>
    <ds:schemaRef ds:uri="http://schemas.openxmlformats.org/package/2006/metadata/core-properties"/>
    <ds:schemaRef ds:uri="044ecafe-5ac2-42c4-ab54-78b2287cc03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1456</TotalTime>
  <Words>1858</Words>
  <Application>Microsoft Office PowerPoint</Application>
  <PresentationFormat>Panorámica</PresentationFormat>
  <Paragraphs>374</Paragraphs>
  <Slides>25</Slides>
  <Notes>23</Notes>
  <HiddenSlides>1</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25</vt:i4>
      </vt:variant>
    </vt:vector>
  </HeadingPairs>
  <TitlesOfParts>
    <vt:vector size="33" baseType="lpstr">
      <vt:lpstr>Arial</vt:lpstr>
      <vt:lpstr>Calibri</vt:lpstr>
      <vt:lpstr>Open Sans</vt:lpstr>
      <vt:lpstr>Proxima Nova A Cond Light</vt:lpstr>
      <vt:lpstr>Raleway</vt:lpstr>
      <vt:lpstr>Raleway SemiBold</vt:lpstr>
      <vt:lpstr>New OncoDNA</vt:lpstr>
      <vt:lpstr>Diapositive think-cell</vt:lpstr>
      <vt:lpstr>Presentación de PowerPoint</vt:lpstr>
      <vt:lpstr>Presentación de PowerPoint</vt:lpstr>
      <vt:lpstr>OncoDNA at a glance</vt:lpstr>
      <vt:lpstr>OncoDNA at a glance</vt:lpstr>
      <vt:lpstr>Countries and Institutions we received samples* from </vt:lpstr>
      <vt:lpstr>OncoDNA commitment to patients</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Sample preparation to clinical insights in just 5 days</vt:lpstr>
      <vt:lpstr>Presentación de PowerPoint</vt:lpstr>
      <vt:lpstr>Presentación de PowerPoint</vt:lpstr>
      <vt:lpstr>Presentación de PowerPoint</vt:lpstr>
      <vt:lpstr>OncoDEEP BioIT pipeline process at a glance </vt:lpstr>
      <vt:lpstr>OncoKDO, advanced oncogenomic database</vt:lpstr>
      <vt:lpstr>Presentación de PowerPoint</vt:lpstr>
      <vt:lpstr>Presentación de PowerPoint</vt:lpstr>
      <vt:lpstr>Presentación de PowerPoint</vt:lpstr>
      <vt:lpstr>We support labs all along their projects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OncoDNA  Dx Solutions   Jessie Hong Senior Scientific Support</dc:title>
  <dc:creator>Jessie Hong</dc:creator>
  <cp:lastModifiedBy>Alvaro Chueca</cp:lastModifiedBy>
  <cp:revision>16</cp:revision>
  <dcterms:created xsi:type="dcterms:W3CDTF">2021-03-08T04:57:04Z</dcterms:created>
  <dcterms:modified xsi:type="dcterms:W3CDTF">2024-05-14T11:07:40Z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0x010100BBB0A89F4B406D48BCC7399E72CBB1FA</vt:lpwstr>
  </property>
  <property fmtid="{D5CDD505-2E9C-101B-9397-08002B2CF9AE}" pid="3" name="MediaServiceImageTags">
    <vt:lpwstr/>
  </property>
</Properties>
</file>